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308" r:id="rId3"/>
    <p:sldId id="309" r:id="rId4"/>
    <p:sldId id="330" r:id="rId5"/>
    <p:sldId id="317" r:id="rId6"/>
    <p:sldId id="318" r:id="rId7"/>
    <p:sldId id="332" r:id="rId8"/>
    <p:sldId id="331" r:id="rId9"/>
    <p:sldId id="333" r:id="rId10"/>
    <p:sldId id="334" r:id="rId11"/>
    <p:sldId id="322" r:id="rId12"/>
    <p:sldId id="335" r:id="rId13"/>
    <p:sldId id="327" r:id="rId14"/>
    <p:sldId id="336" r:id="rId15"/>
    <p:sldId id="316" r:id="rId16"/>
    <p:sldId id="337" r:id="rId17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C599"/>
    <a:srgbClr val="3C1B99"/>
    <a:srgbClr val="BF2A80"/>
    <a:srgbClr val="3C93A4"/>
    <a:srgbClr val="4820B7"/>
    <a:srgbClr val="251359"/>
    <a:srgbClr val="EA39A4"/>
    <a:srgbClr val="52B7E1"/>
    <a:srgbClr val="521C6A"/>
    <a:srgbClr val="037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68" autoAdjust="0"/>
  </p:normalViewPr>
  <p:slideViewPr>
    <p:cSldViewPr snapToGrid="0">
      <p:cViewPr varScale="1">
        <p:scale>
          <a:sx n="85" d="100"/>
          <a:sy n="85" d="100"/>
        </p:scale>
        <p:origin x="56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308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8FE511A-7AA3-41AF-BCD5-031FE85AE20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D65F1FC-4AD2-45A9-82C0-94805C1FCAB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418895-8F00-44D7-B256-4C4FC4BEA89A}" type="datetimeFigureOut">
              <a:rPr lang="zh-CN" altLang="en-US" smtClean="0"/>
              <a:t>2021/10/13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2B1FE7F-3E22-45F7-B511-7CBB7B7C3C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20151B3-1C25-48A0-90D8-982E3D41DA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0CC4B3-177B-43F4-84AF-D383D53F4B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4975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F2443E-1A20-42C4-91B9-AEDF7E2BD4D7}" type="datetimeFigureOut">
              <a:rPr lang="zh-CN" altLang="en-US" smtClean="0"/>
              <a:t>2021/10/13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A58BC-5BD3-4B2E-96BE-FBBE97437E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365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4A58BC-5BD3-4B2E-96BE-FBBE97437E1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64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4868A2-10CC-41D3-9C40-2BFA940BDCE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511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A58BC-5BD3-4B2E-96BE-FBBE97437E1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71321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4868A2-10CC-41D3-9C40-2BFA940BDCE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075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A58BC-5BD3-4B2E-96BE-FBBE97437E1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64323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C7DA2-7D97-490B-ABB6-55861A342C4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999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C7DA2-7D97-490B-ABB6-55861A342C4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6629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A58BC-5BD3-4B2E-96BE-FBBE97437E1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108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4A58BC-5BD3-4B2E-96BE-FBBE97437E1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059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4A58BC-5BD3-4B2E-96BE-FBBE97437E1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7929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868A2-10CC-41D3-9C40-2BFA940BDCE6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623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C7DA2-7D97-490B-ABB6-55861A342C4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275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A58BC-5BD3-4B2E-96BE-FBBE97437E1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7696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C7DA2-7D97-490B-ABB6-55861A342C4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8487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C7DA2-7D97-490B-ABB6-55861A342C4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908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4868A2-10CC-41D3-9C40-2BFA940BDCE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3252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997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662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359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8981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960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2820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/>
        </p:nvGrpSpPr>
        <p:grpSpPr>
          <a:xfrm>
            <a:off x="291563" y="302266"/>
            <a:ext cx="864179" cy="562760"/>
            <a:chOff x="2143209" y="-182843"/>
            <a:chExt cx="7707089" cy="5018911"/>
          </a:xfrm>
        </p:grpSpPr>
        <p:sp>
          <p:nvSpPr>
            <p:cNvPr id="13" name="平行四边形 12"/>
            <p:cNvSpPr/>
            <p:nvPr/>
          </p:nvSpPr>
          <p:spPr>
            <a:xfrm rot="19731839">
              <a:off x="5228465" y="2250690"/>
              <a:ext cx="3783486" cy="2585378"/>
            </a:xfrm>
            <a:prstGeom prst="parallelogram">
              <a:avLst/>
            </a:prstGeom>
            <a:solidFill>
              <a:srgbClr val="18C5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平行四边形 13"/>
            <p:cNvSpPr/>
            <p:nvPr/>
          </p:nvSpPr>
          <p:spPr>
            <a:xfrm rot="21314417">
              <a:off x="2143209" y="-182843"/>
              <a:ext cx="7707089" cy="4406824"/>
            </a:xfrm>
            <a:prstGeom prst="parallelogram">
              <a:avLst/>
            </a:prstGeom>
            <a:solidFill>
              <a:srgbClr val="3C1B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任意多边形 14"/>
          <p:cNvSpPr/>
          <p:nvPr userDrawn="1"/>
        </p:nvSpPr>
        <p:spPr>
          <a:xfrm>
            <a:off x="8765299" y="4984442"/>
            <a:ext cx="3426701" cy="1873558"/>
          </a:xfrm>
          <a:custGeom>
            <a:avLst/>
            <a:gdLst>
              <a:gd name="connsiteX0" fmla="*/ 7176 w 3426701"/>
              <a:gd name="connsiteY0" fmla="*/ 1871747 h 1873558"/>
              <a:gd name="connsiteX1" fmla="*/ 20302 w 3426701"/>
              <a:gd name="connsiteY1" fmla="*/ 1873558 h 1873558"/>
              <a:gd name="connsiteX2" fmla="*/ 0 w 3426701"/>
              <a:gd name="connsiteY2" fmla="*/ 1873558 h 1873558"/>
              <a:gd name="connsiteX3" fmla="*/ 1722230 w 3426701"/>
              <a:gd name="connsiteY3" fmla="*/ 1860790 h 1873558"/>
              <a:gd name="connsiteX4" fmla="*/ 1749962 w 3426701"/>
              <a:gd name="connsiteY4" fmla="*/ 1864617 h 1873558"/>
              <a:gd name="connsiteX5" fmla="*/ 1765183 w 3426701"/>
              <a:gd name="connsiteY5" fmla="*/ 1873558 h 1873558"/>
              <a:gd name="connsiteX6" fmla="*/ 1687160 w 3426701"/>
              <a:gd name="connsiteY6" fmla="*/ 1873558 h 1873558"/>
              <a:gd name="connsiteX7" fmla="*/ 1695088 w 3426701"/>
              <a:gd name="connsiteY7" fmla="*/ 1867641 h 1873558"/>
              <a:gd name="connsiteX8" fmla="*/ 1722230 w 3426701"/>
              <a:gd name="connsiteY8" fmla="*/ 1860790 h 1873558"/>
              <a:gd name="connsiteX9" fmla="*/ 992690 w 3426701"/>
              <a:gd name="connsiteY9" fmla="*/ 1826199 h 1873558"/>
              <a:gd name="connsiteX10" fmla="*/ 1045424 w 3426701"/>
              <a:gd name="connsiteY10" fmla="*/ 1844714 h 1873558"/>
              <a:gd name="connsiteX11" fmla="*/ 1062771 w 3426701"/>
              <a:gd name="connsiteY11" fmla="*/ 1867952 h 1873558"/>
              <a:gd name="connsiteX12" fmla="*/ 1064186 w 3426701"/>
              <a:gd name="connsiteY12" fmla="*/ 1873558 h 1873558"/>
              <a:gd name="connsiteX13" fmla="*/ 931576 w 3426701"/>
              <a:gd name="connsiteY13" fmla="*/ 1873558 h 1873558"/>
              <a:gd name="connsiteX14" fmla="*/ 942308 w 3426701"/>
              <a:gd name="connsiteY14" fmla="*/ 1850396 h 1873558"/>
              <a:gd name="connsiteX15" fmla="*/ 992690 w 3426701"/>
              <a:gd name="connsiteY15" fmla="*/ 1826199 h 1873558"/>
              <a:gd name="connsiteX16" fmla="*/ 2714320 w 3426701"/>
              <a:gd name="connsiteY16" fmla="*/ 1821130 h 1873558"/>
              <a:gd name="connsiteX17" fmla="*/ 2767054 w 3426701"/>
              <a:gd name="connsiteY17" fmla="*/ 1839646 h 1873558"/>
              <a:gd name="connsiteX18" fmla="*/ 2784401 w 3426701"/>
              <a:gd name="connsiteY18" fmla="*/ 1862883 h 1873558"/>
              <a:gd name="connsiteX19" fmla="*/ 2787096 w 3426701"/>
              <a:gd name="connsiteY19" fmla="*/ 1873558 h 1873558"/>
              <a:gd name="connsiteX20" fmla="*/ 2650858 w 3426701"/>
              <a:gd name="connsiteY20" fmla="*/ 1873558 h 1873558"/>
              <a:gd name="connsiteX21" fmla="*/ 2663938 w 3426701"/>
              <a:gd name="connsiteY21" fmla="*/ 1845328 h 1873558"/>
              <a:gd name="connsiteX22" fmla="*/ 2714320 w 3426701"/>
              <a:gd name="connsiteY22" fmla="*/ 1821130 h 1873558"/>
              <a:gd name="connsiteX23" fmla="*/ 263148 w 3426701"/>
              <a:gd name="connsiteY23" fmla="*/ 1791609 h 1873558"/>
              <a:gd name="connsiteX24" fmla="*/ 315883 w 3426701"/>
              <a:gd name="connsiteY24" fmla="*/ 1810124 h 1873558"/>
              <a:gd name="connsiteX25" fmla="*/ 340081 w 3426701"/>
              <a:gd name="connsiteY25" fmla="*/ 1860505 h 1873558"/>
              <a:gd name="connsiteX26" fmla="*/ 338280 w 3426701"/>
              <a:gd name="connsiteY26" fmla="*/ 1873558 h 1873558"/>
              <a:gd name="connsiteX27" fmla="*/ 197724 w 3426701"/>
              <a:gd name="connsiteY27" fmla="*/ 1873558 h 1873558"/>
              <a:gd name="connsiteX28" fmla="*/ 194820 w 3426701"/>
              <a:gd name="connsiteY28" fmla="*/ 1854542 h 1873558"/>
              <a:gd name="connsiteX29" fmla="*/ 212769 w 3426701"/>
              <a:gd name="connsiteY29" fmla="*/ 1815805 h 1873558"/>
              <a:gd name="connsiteX30" fmla="*/ 263148 w 3426701"/>
              <a:gd name="connsiteY30" fmla="*/ 1791609 h 1873558"/>
              <a:gd name="connsiteX31" fmla="*/ 1984778 w 3426701"/>
              <a:gd name="connsiteY31" fmla="*/ 1786540 h 1873558"/>
              <a:gd name="connsiteX32" fmla="*/ 2037513 w 3426701"/>
              <a:gd name="connsiteY32" fmla="*/ 1805056 h 1873558"/>
              <a:gd name="connsiteX33" fmla="*/ 2061711 w 3426701"/>
              <a:gd name="connsiteY33" fmla="*/ 1855437 h 1873558"/>
              <a:gd name="connsiteX34" fmla="*/ 2059210 w 3426701"/>
              <a:gd name="connsiteY34" fmla="*/ 1873558 h 1873558"/>
              <a:gd name="connsiteX35" fmla="*/ 1920128 w 3426701"/>
              <a:gd name="connsiteY35" fmla="*/ 1873558 h 1873558"/>
              <a:gd name="connsiteX36" fmla="*/ 1916450 w 3426701"/>
              <a:gd name="connsiteY36" fmla="*/ 1849474 h 1873558"/>
              <a:gd name="connsiteX37" fmla="*/ 1934397 w 3426701"/>
              <a:gd name="connsiteY37" fmla="*/ 1810738 h 1873558"/>
              <a:gd name="connsiteX38" fmla="*/ 1984778 w 3426701"/>
              <a:gd name="connsiteY38" fmla="*/ 1786540 h 1873558"/>
              <a:gd name="connsiteX39" fmla="*/ 3368079 w 3426701"/>
              <a:gd name="connsiteY39" fmla="*/ 1781011 h 1873558"/>
              <a:gd name="connsiteX40" fmla="*/ 3420813 w 3426701"/>
              <a:gd name="connsiteY40" fmla="*/ 1799527 h 1873558"/>
              <a:gd name="connsiteX41" fmla="*/ 3426701 w 3426701"/>
              <a:gd name="connsiteY41" fmla="*/ 1807414 h 1873558"/>
              <a:gd name="connsiteX42" fmla="*/ 3426701 w 3426701"/>
              <a:gd name="connsiteY42" fmla="*/ 1873558 h 1873558"/>
              <a:gd name="connsiteX43" fmla="*/ 3303124 w 3426701"/>
              <a:gd name="connsiteY43" fmla="*/ 1873558 h 1873558"/>
              <a:gd name="connsiteX44" fmla="*/ 3299182 w 3426701"/>
              <a:gd name="connsiteY44" fmla="*/ 1857944 h 1873558"/>
              <a:gd name="connsiteX45" fmla="*/ 3317697 w 3426701"/>
              <a:gd name="connsiteY45" fmla="*/ 1805209 h 1873558"/>
              <a:gd name="connsiteX46" fmla="*/ 3368079 w 3426701"/>
              <a:gd name="connsiteY46" fmla="*/ 1781011 h 1873558"/>
              <a:gd name="connsiteX47" fmla="*/ 1255237 w 3426701"/>
              <a:gd name="connsiteY47" fmla="*/ 1751951 h 1873558"/>
              <a:gd name="connsiteX48" fmla="*/ 1307972 w 3426701"/>
              <a:gd name="connsiteY48" fmla="*/ 1770465 h 1873558"/>
              <a:gd name="connsiteX49" fmla="*/ 1328343 w 3426701"/>
              <a:gd name="connsiteY49" fmla="*/ 1848578 h 1873558"/>
              <a:gd name="connsiteX50" fmla="*/ 1313669 w 3426701"/>
              <a:gd name="connsiteY50" fmla="*/ 1873558 h 1873558"/>
              <a:gd name="connsiteX51" fmla="*/ 1206278 w 3426701"/>
              <a:gd name="connsiteY51" fmla="*/ 1873558 h 1873558"/>
              <a:gd name="connsiteX52" fmla="*/ 1193191 w 3426701"/>
              <a:gd name="connsiteY52" fmla="*/ 1856027 h 1873558"/>
              <a:gd name="connsiteX53" fmla="*/ 1204855 w 3426701"/>
              <a:gd name="connsiteY53" fmla="*/ 1776148 h 1873558"/>
              <a:gd name="connsiteX54" fmla="*/ 1255237 w 3426701"/>
              <a:gd name="connsiteY54" fmla="*/ 1751951 h 1873558"/>
              <a:gd name="connsiteX55" fmla="*/ 2970291 w 3426701"/>
              <a:gd name="connsiteY55" fmla="*/ 1740991 h 1873558"/>
              <a:gd name="connsiteX56" fmla="*/ 3023026 w 3426701"/>
              <a:gd name="connsiteY56" fmla="*/ 1759506 h 1873558"/>
              <a:gd name="connsiteX57" fmla="*/ 3028707 w 3426701"/>
              <a:gd name="connsiteY57" fmla="*/ 1862623 h 1873558"/>
              <a:gd name="connsiteX58" fmla="*/ 3014058 w 3426701"/>
              <a:gd name="connsiteY58" fmla="*/ 1873558 h 1873558"/>
              <a:gd name="connsiteX59" fmla="*/ 2934533 w 3426701"/>
              <a:gd name="connsiteY59" fmla="*/ 1873558 h 1873558"/>
              <a:gd name="connsiteX60" fmla="*/ 2925591 w 3426701"/>
              <a:gd name="connsiteY60" fmla="*/ 1868306 h 1873558"/>
              <a:gd name="connsiteX61" fmla="*/ 2908245 w 3426701"/>
              <a:gd name="connsiteY61" fmla="*/ 1845067 h 1873558"/>
              <a:gd name="connsiteX62" fmla="*/ 2919910 w 3426701"/>
              <a:gd name="connsiteY62" fmla="*/ 1765189 h 1873558"/>
              <a:gd name="connsiteX63" fmla="*/ 2970291 w 3426701"/>
              <a:gd name="connsiteY63" fmla="*/ 1740991 h 1873558"/>
              <a:gd name="connsiteX64" fmla="*/ 525695 w 3426701"/>
              <a:gd name="connsiteY64" fmla="*/ 1717359 h 1873558"/>
              <a:gd name="connsiteX65" fmla="*/ 578430 w 3426701"/>
              <a:gd name="connsiteY65" fmla="*/ 1735875 h 1873558"/>
              <a:gd name="connsiteX66" fmla="*/ 584113 w 3426701"/>
              <a:gd name="connsiteY66" fmla="*/ 1838991 h 1873558"/>
              <a:gd name="connsiteX67" fmla="*/ 480997 w 3426701"/>
              <a:gd name="connsiteY67" fmla="*/ 1844673 h 1873558"/>
              <a:gd name="connsiteX68" fmla="*/ 463651 w 3426701"/>
              <a:gd name="connsiteY68" fmla="*/ 1821436 h 1873558"/>
              <a:gd name="connsiteX69" fmla="*/ 475314 w 3426701"/>
              <a:gd name="connsiteY69" fmla="*/ 1741557 h 1873558"/>
              <a:gd name="connsiteX70" fmla="*/ 525695 w 3426701"/>
              <a:gd name="connsiteY70" fmla="*/ 1717359 h 1873558"/>
              <a:gd name="connsiteX71" fmla="*/ 2240750 w 3426701"/>
              <a:gd name="connsiteY71" fmla="*/ 1706401 h 1873558"/>
              <a:gd name="connsiteX72" fmla="*/ 2293484 w 3426701"/>
              <a:gd name="connsiteY72" fmla="*/ 1724917 h 1873558"/>
              <a:gd name="connsiteX73" fmla="*/ 2299166 w 3426701"/>
              <a:gd name="connsiteY73" fmla="*/ 1828033 h 1873558"/>
              <a:gd name="connsiteX74" fmla="*/ 2196050 w 3426701"/>
              <a:gd name="connsiteY74" fmla="*/ 1833715 h 1873558"/>
              <a:gd name="connsiteX75" fmla="*/ 2178703 w 3426701"/>
              <a:gd name="connsiteY75" fmla="*/ 1810477 h 1873558"/>
              <a:gd name="connsiteX76" fmla="*/ 2190368 w 3426701"/>
              <a:gd name="connsiteY76" fmla="*/ 1730599 h 1873558"/>
              <a:gd name="connsiteX77" fmla="*/ 2240750 w 3426701"/>
              <a:gd name="connsiteY77" fmla="*/ 1706401 h 1873558"/>
              <a:gd name="connsiteX78" fmla="*/ 1511209 w 3426701"/>
              <a:gd name="connsiteY78" fmla="*/ 1671811 h 1873558"/>
              <a:gd name="connsiteX79" fmla="*/ 1563943 w 3426701"/>
              <a:gd name="connsiteY79" fmla="*/ 1690326 h 1873558"/>
              <a:gd name="connsiteX80" fmla="*/ 1569627 w 3426701"/>
              <a:gd name="connsiteY80" fmla="*/ 1793443 h 1873558"/>
              <a:gd name="connsiteX81" fmla="*/ 1466509 w 3426701"/>
              <a:gd name="connsiteY81" fmla="*/ 1799125 h 1873558"/>
              <a:gd name="connsiteX82" fmla="*/ 1449164 w 3426701"/>
              <a:gd name="connsiteY82" fmla="*/ 1775888 h 1873558"/>
              <a:gd name="connsiteX83" fmla="*/ 1460827 w 3426701"/>
              <a:gd name="connsiteY83" fmla="*/ 1696008 h 1873558"/>
              <a:gd name="connsiteX84" fmla="*/ 1511209 w 3426701"/>
              <a:gd name="connsiteY84" fmla="*/ 1671811 h 1873558"/>
              <a:gd name="connsiteX85" fmla="*/ 781666 w 3426701"/>
              <a:gd name="connsiteY85" fmla="*/ 1637221 h 1873558"/>
              <a:gd name="connsiteX86" fmla="*/ 834401 w 3426701"/>
              <a:gd name="connsiteY86" fmla="*/ 1655736 h 1873558"/>
              <a:gd name="connsiteX87" fmla="*/ 840085 w 3426701"/>
              <a:gd name="connsiteY87" fmla="*/ 1758851 h 1873558"/>
              <a:gd name="connsiteX88" fmla="*/ 736968 w 3426701"/>
              <a:gd name="connsiteY88" fmla="*/ 1764536 h 1873558"/>
              <a:gd name="connsiteX89" fmla="*/ 719620 w 3426701"/>
              <a:gd name="connsiteY89" fmla="*/ 1741298 h 1873558"/>
              <a:gd name="connsiteX90" fmla="*/ 731285 w 3426701"/>
              <a:gd name="connsiteY90" fmla="*/ 1661418 h 1873558"/>
              <a:gd name="connsiteX91" fmla="*/ 781666 w 3426701"/>
              <a:gd name="connsiteY91" fmla="*/ 1637221 h 1873558"/>
              <a:gd name="connsiteX92" fmla="*/ 2503297 w 3426701"/>
              <a:gd name="connsiteY92" fmla="*/ 1632152 h 1873558"/>
              <a:gd name="connsiteX93" fmla="*/ 2556033 w 3426701"/>
              <a:gd name="connsiteY93" fmla="*/ 1650666 h 1873558"/>
              <a:gd name="connsiteX94" fmla="*/ 2561715 w 3426701"/>
              <a:gd name="connsiteY94" fmla="*/ 1753783 h 1873558"/>
              <a:gd name="connsiteX95" fmla="*/ 2458599 w 3426701"/>
              <a:gd name="connsiteY95" fmla="*/ 1759467 h 1873558"/>
              <a:gd name="connsiteX96" fmla="*/ 2441252 w 3426701"/>
              <a:gd name="connsiteY96" fmla="*/ 1736228 h 1873558"/>
              <a:gd name="connsiteX97" fmla="*/ 2452915 w 3426701"/>
              <a:gd name="connsiteY97" fmla="*/ 1656351 h 1873558"/>
              <a:gd name="connsiteX98" fmla="*/ 2503297 w 3426701"/>
              <a:gd name="connsiteY98" fmla="*/ 1632152 h 1873558"/>
              <a:gd name="connsiteX99" fmla="*/ 1773756 w 3426701"/>
              <a:gd name="connsiteY99" fmla="*/ 1597563 h 1873558"/>
              <a:gd name="connsiteX100" fmla="*/ 1826489 w 3426701"/>
              <a:gd name="connsiteY100" fmla="*/ 1616078 h 1873558"/>
              <a:gd name="connsiteX101" fmla="*/ 1832173 w 3426701"/>
              <a:gd name="connsiteY101" fmla="*/ 1719194 h 1873558"/>
              <a:gd name="connsiteX102" fmla="*/ 1729056 w 3426701"/>
              <a:gd name="connsiteY102" fmla="*/ 1724876 h 1873558"/>
              <a:gd name="connsiteX103" fmla="*/ 1711710 w 3426701"/>
              <a:gd name="connsiteY103" fmla="*/ 1701639 h 1873558"/>
              <a:gd name="connsiteX104" fmla="*/ 1723376 w 3426701"/>
              <a:gd name="connsiteY104" fmla="*/ 1621759 h 1873558"/>
              <a:gd name="connsiteX105" fmla="*/ 1773756 w 3426701"/>
              <a:gd name="connsiteY105" fmla="*/ 1597563 h 1873558"/>
              <a:gd name="connsiteX106" fmla="*/ 3157057 w 3426701"/>
              <a:gd name="connsiteY106" fmla="*/ 1592034 h 1873558"/>
              <a:gd name="connsiteX107" fmla="*/ 3209792 w 3426701"/>
              <a:gd name="connsiteY107" fmla="*/ 1610550 h 1873558"/>
              <a:gd name="connsiteX108" fmla="*/ 3215476 w 3426701"/>
              <a:gd name="connsiteY108" fmla="*/ 1713665 h 1873558"/>
              <a:gd name="connsiteX109" fmla="*/ 3112359 w 3426701"/>
              <a:gd name="connsiteY109" fmla="*/ 1719348 h 1873558"/>
              <a:gd name="connsiteX110" fmla="*/ 3095012 w 3426701"/>
              <a:gd name="connsiteY110" fmla="*/ 1696110 h 1873558"/>
              <a:gd name="connsiteX111" fmla="*/ 3088161 w 3426701"/>
              <a:gd name="connsiteY111" fmla="*/ 1668966 h 1873558"/>
              <a:gd name="connsiteX112" fmla="*/ 3106676 w 3426701"/>
              <a:gd name="connsiteY112" fmla="*/ 1616232 h 1873558"/>
              <a:gd name="connsiteX113" fmla="*/ 3157057 w 3426701"/>
              <a:gd name="connsiteY113" fmla="*/ 1592034 h 1873558"/>
              <a:gd name="connsiteX114" fmla="*/ 1044215 w 3426701"/>
              <a:gd name="connsiteY114" fmla="*/ 1562973 h 1873558"/>
              <a:gd name="connsiteX115" fmla="*/ 1096950 w 3426701"/>
              <a:gd name="connsiteY115" fmla="*/ 1581487 h 1873558"/>
              <a:gd name="connsiteX116" fmla="*/ 1102632 w 3426701"/>
              <a:gd name="connsiteY116" fmla="*/ 1684604 h 1873558"/>
              <a:gd name="connsiteX117" fmla="*/ 999517 w 3426701"/>
              <a:gd name="connsiteY117" fmla="*/ 1690285 h 1873558"/>
              <a:gd name="connsiteX118" fmla="*/ 982170 w 3426701"/>
              <a:gd name="connsiteY118" fmla="*/ 1667049 h 1873558"/>
              <a:gd name="connsiteX119" fmla="*/ 993834 w 3426701"/>
              <a:gd name="connsiteY119" fmla="*/ 1587170 h 1873558"/>
              <a:gd name="connsiteX120" fmla="*/ 1044215 w 3426701"/>
              <a:gd name="connsiteY120" fmla="*/ 1562973 h 1873558"/>
              <a:gd name="connsiteX121" fmla="*/ 2759269 w 3426701"/>
              <a:gd name="connsiteY121" fmla="*/ 1552012 h 1873558"/>
              <a:gd name="connsiteX122" fmla="*/ 2812004 w 3426701"/>
              <a:gd name="connsiteY122" fmla="*/ 1570527 h 1873558"/>
              <a:gd name="connsiteX123" fmla="*/ 2817685 w 3426701"/>
              <a:gd name="connsiteY123" fmla="*/ 1673645 h 1873558"/>
              <a:gd name="connsiteX124" fmla="*/ 2714572 w 3426701"/>
              <a:gd name="connsiteY124" fmla="*/ 1679326 h 1873558"/>
              <a:gd name="connsiteX125" fmla="*/ 2697222 w 3426701"/>
              <a:gd name="connsiteY125" fmla="*/ 1656089 h 1873558"/>
              <a:gd name="connsiteX126" fmla="*/ 2708887 w 3426701"/>
              <a:gd name="connsiteY126" fmla="*/ 1576210 h 1873558"/>
              <a:gd name="connsiteX127" fmla="*/ 2759269 w 3426701"/>
              <a:gd name="connsiteY127" fmla="*/ 1552012 h 1873558"/>
              <a:gd name="connsiteX128" fmla="*/ 314673 w 3426701"/>
              <a:gd name="connsiteY128" fmla="*/ 1528381 h 1873558"/>
              <a:gd name="connsiteX129" fmla="*/ 367409 w 3426701"/>
              <a:gd name="connsiteY129" fmla="*/ 1546896 h 1873558"/>
              <a:gd name="connsiteX130" fmla="*/ 373091 w 3426701"/>
              <a:gd name="connsiteY130" fmla="*/ 1650013 h 1873558"/>
              <a:gd name="connsiteX131" fmla="*/ 269975 w 3426701"/>
              <a:gd name="connsiteY131" fmla="*/ 1655695 h 1873558"/>
              <a:gd name="connsiteX132" fmla="*/ 252628 w 3426701"/>
              <a:gd name="connsiteY132" fmla="*/ 1632457 h 1873558"/>
              <a:gd name="connsiteX133" fmla="*/ 264292 w 3426701"/>
              <a:gd name="connsiteY133" fmla="*/ 1552579 h 1873558"/>
              <a:gd name="connsiteX134" fmla="*/ 314673 w 3426701"/>
              <a:gd name="connsiteY134" fmla="*/ 1528381 h 1873558"/>
              <a:gd name="connsiteX135" fmla="*/ 2029728 w 3426701"/>
              <a:gd name="connsiteY135" fmla="*/ 1517423 h 1873558"/>
              <a:gd name="connsiteX136" fmla="*/ 2082462 w 3426701"/>
              <a:gd name="connsiteY136" fmla="*/ 1535938 h 1873558"/>
              <a:gd name="connsiteX137" fmla="*/ 2088145 w 3426701"/>
              <a:gd name="connsiteY137" fmla="*/ 1639055 h 1873558"/>
              <a:gd name="connsiteX138" fmla="*/ 1985028 w 3426701"/>
              <a:gd name="connsiteY138" fmla="*/ 1644737 h 1873558"/>
              <a:gd name="connsiteX139" fmla="*/ 1967682 w 3426701"/>
              <a:gd name="connsiteY139" fmla="*/ 1621499 h 1873558"/>
              <a:gd name="connsiteX140" fmla="*/ 1979345 w 3426701"/>
              <a:gd name="connsiteY140" fmla="*/ 1541622 h 1873558"/>
              <a:gd name="connsiteX141" fmla="*/ 2029728 w 3426701"/>
              <a:gd name="connsiteY141" fmla="*/ 1517423 h 1873558"/>
              <a:gd name="connsiteX142" fmla="*/ 3413028 w 3426701"/>
              <a:gd name="connsiteY142" fmla="*/ 1511897 h 1873558"/>
              <a:gd name="connsiteX143" fmla="*/ 3426701 w 3426701"/>
              <a:gd name="connsiteY143" fmla="*/ 1513784 h 1873558"/>
              <a:gd name="connsiteX144" fmla="*/ 3426701 w 3426701"/>
              <a:gd name="connsiteY144" fmla="*/ 1656301 h 1873558"/>
              <a:gd name="connsiteX145" fmla="*/ 3421066 w 3426701"/>
              <a:gd name="connsiteY145" fmla="*/ 1657724 h 1873558"/>
              <a:gd name="connsiteX146" fmla="*/ 3368330 w 3426701"/>
              <a:gd name="connsiteY146" fmla="*/ 1639209 h 1873558"/>
              <a:gd name="connsiteX147" fmla="*/ 3350983 w 3426701"/>
              <a:gd name="connsiteY147" fmla="*/ 1615972 h 1873558"/>
              <a:gd name="connsiteX148" fmla="*/ 3344132 w 3426701"/>
              <a:gd name="connsiteY148" fmla="*/ 1588829 h 1873558"/>
              <a:gd name="connsiteX149" fmla="*/ 3362647 w 3426701"/>
              <a:gd name="connsiteY149" fmla="*/ 1536093 h 1873558"/>
              <a:gd name="connsiteX150" fmla="*/ 3413028 w 3426701"/>
              <a:gd name="connsiteY150" fmla="*/ 1511897 h 1873558"/>
              <a:gd name="connsiteX151" fmla="*/ 1300187 w 3426701"/>
              <a:gd name="connsiteY151" fmla="*/ 1482833 h 1873558"/>
              <a:gd name="connsiteX152" fmla="*/ 1352921 w 3426701"/>
              <a:gd name="connsiteY152" fmla="*/ 1501348 h 1873558"/>
              <a:gd name="connsiteX153" fmla="*/ 1358604 w 3426701"/>
              <a:gd name="connsiteY153" fmla="*/ 1604466 h 1873558"/>
              <a:gd name="connsiteX154" fmla="*/ 1255488 w 3426701"/>
              <a:gd name="connsiteY154" fmla="*/ 1610147 h 1873558"/>
              <a:gd name="connsiteX155" fmla="*/ 1238141 w 3426701"/>
              <a:gd name="connsiteY155" fmla="*/ 1586908 h 1873558"/>
              <a:gd name="connsiteX156" fmla="*/ 1249804 w 3426701"/>
              <a:gd name="connsiteY156" fmla="*/ 1507030 h 1873558"/>
              <a:gd name="connsiteX157" fmla="*/ 1300187 w 3426701"/>
              <a:gd name="connsiteY157" fmla="*/ 1482833 h 1873558"/>
              <a:gd name="connsiteX158" fmla="*/ 570644 w 3426701"/>
              <a:gd name="connsiteY158" fmla="*/ 1448243 h 1873558"/>
              <a:gd name="connsiteX159" fmla="*/ 623381 w 3426701"/>
              <a:gd name="connsiteY159" fmla="*/ 1466758 h 1873558"/>
              <a:gd name="connsiteX160" fmla="*/ 629063 w 3426701"/>
              <a:gd name="connsiteY160" fmla="*/ 1569874 h 1873558"/>
              <a:gd name="connsiteX161" fmla="*/ 525946 w 3426701"/>
              <a:gd name="connsiteY161" fmla="*/ 1575557 h 1873558"/>
              <a:gd name="connsiteX162" fmla="*/ 508601 w 3426701"/>
              <a:gd name="connsiteY162" fmla="*/ 1552321 h 1873558"/>
              <a:gd name="connsiteX163" fmla="*/ 520263 w 3426701"/>
              <a:gd name="connsiteY163" fmla="*/ 1472440 h 1873558"/>
              <a:gd name="connsiteX164" fmla="*/ 570644 w 3426701"/>
              <a:gd name="connsiteY164" fmla="*/ 1448243 h 1873558"/>
              <a:gd name="connsiteX165" fmla="*/ 2292275 w 3426701"/>
              <a:gd name="connsiteY165" fmla="*/ 1443174 h 1873558"/>
              <a:gd name="connsiteX166" fmla="*/ 2345009 w 3426701"/>
              <a:gd name="connsiteY166" fmla="*/ 1461689 h 1873558"/>
              <a:gd name="connsiteX167" fmla="*/ 2350693 w 3426701"/>
              <a:gd name="connsiteY167" fmla="*/ 1564805 h 1873558"/>
              <a:gd name="connsiteX168" fmla="*/ 2247577 w 3426701"/>
              <a:gd name="connsiteY168" fmla="*/ 1570487 h 1873558"/>
              <a:gd name="connsiteX169" fmla="*/ 2230230 w 3426701"/>
              <a:gd name="connsiteY169" fmla="*/ 1547250 h 1873558"/>
              <a:gd name="connsiteX170" fmla="*/ 2241894 w 3426701"/>
              <a:gd name="connsiteY170" fmla="*/ 1467372 h 1873558"/>
              <a:gd name="connsiteX171" fmla="*/ 2292275 w 3426701"/>
              <a:gd name="connsiteY171" fmla="*/ 1443174 h 1873558"/>
              <a:gd name="connsiteX172" fmla="*/ 1562734 w 3426701"/>
              <a:gd name="connsiteY172" fmla="*/ 1408585 h 1873558"/>
              <a:gd name="connsiteX173" fmla="*/ 1615469 w 3426701"/>
              <a:gd name="connsiteY173" fmla="*/ 1427099 h 1873558"/>
              <a:gd name="connsiteX174" fmla="*/ 1621152 w 3426701"/>
              <a:gd name="connsiteY174" fmla="*/ 1530215 h 1873558"/>
              <a:gd name="connsiteX175" fmla="*/ 1518036 w 3426701"/>
              <a:gd name="connsiteY175" fmla="*/ 1535897 h 1873558"/>
              <a:gd name="connsiteX176" fmla="*/ 1500689 w 3426701"/>
              <a:gd name="connsiteY176" fmla="*/ 1512660 h 1873558"/>
              <a:gd name="connsiteX177" fmla="*/ 1512353 w 3426701"/>
              <a:gd name="connsiteY177" fmla="*/ 1432782 h 1873558"/>
              <a:gd name="connsiteX178" fmla="*/ 1562734 w 3426701"/>
              <a:gd name="connsiteY178" fmla="*/ 1408585 h 1873558"/>
              <a:gd name="connsiteX179" fmla="*/ 2946035 w 3426701"/>
              <a:gd name="connsiteY179" fmla="*/ 1403058 h 1873558"/>
              <a:gd name="connsiteX180" fmla="*/ 2998771 w 3426701"/>
              <a:gd name="connsiteY180" fmla="*/ 1421573 h 1873558"/>
              <a:gd name="connsiteX181" fmla="*/ 3004452 w 3426701"/>
              <a:gd name="connsiteY181" fmla="*/ 1524689 h 1873558"/>
              <a:gd name="connsiteX182" fmla="*/ 2901336 w 3426701"/>
              <a:gd name="connsiteY182" fmla="*/ 1530372 h 1873558"/>
              <a:gd name="connsiteX183" fmla="*/ 2883990 w 3426701"/>
              <a:gd name="connsiteY183" fmla="*/ 1507134 h 1873558"/>
              <a:gd name="connsiteX184" fmla="*/ 2877138 w 3426701"/>
              <a:gd name="connsiteY184" fmla="*/ 1479991 h 1873558"/>
              <a:gd name="connsiteX185" fmla="*/ 2895654 w 3426701"/>
              <a:gd name="connsiteY185" fmla="*/ 1427256 h 1873558"/>
              <a:gd name="connsiteX186" fmla="*/ 2946035 w 3426701"/>
              <a:gd name="connsiteY186" fmla="*/ 1403058 h 1873558"/>
              <a:gd name="connsiteX187" fmla="*/ 833192 w 3426701"/>
              <a:gd name="connsiteY187" fmla="*/ 1373994 h 1873558"/>
              <a:gd name="connsiteX188" fmla="*/ 885927 w 3426701"/>
              <a:gd name="connsiteY188" fmla="*/ 1392509 h 1873558"/>
              <a:gd name="connsiteX189" fmla="*/ 891610 w 3426701"/>
              <a:gd name="connsiteY189" fmla="*/ 1495626 h 1873558"/>
              <a:gd name="connsiteX190" fmla="*/ 788495 w 3426701"/>
              <a:gd name="connsiteY190" fmla="*/ 1501308 h 1873558"/>
              <a:gd name="connsiteX191" fmla="*/ 771147 w 3426701"/>
              <a:gd name="connsiteY191" fmla="*/ 1478071 h 1873558"/>
              <a:gd name="connsiteX192" fmla="*/ 782811 w 3426701"/>
              <a:gd name="connsiteY192" fmla="*/ 1398192 h 1873558"/>
              <a:gd name="connsiteX193" fmla="*/ 833192 w 3426701"/>
              <a:gd name="connsiteY193" fmla="*/ 1373994 h 1873558"/>
              <a:gd name="connsiteX194" fmla="*/ 2548247 w 3426701"/>
              <a:gd name="connsiteY194" fmla="*/ 1363035 h 1873558"/>
              <a:gd name="connsiteX195" fmla="*/ 2600982 w 3426701"/>
              <a:gd name="connsiteY195" fmla="*/ 1381551 h 1873558"/>
              <a:gd name="connsiteX196" fmla="*/ 2606665 w 3426701"/>
              <a:gd name="connsiteY196" fmla="*/ 1484667 h 1873558"/>
              <a:gd name="connsiteX197" fmla="*/ 2503547 w 3426701"/>
              <a:gd name="connsiteY197" fmla="*/ 1490350 h 1873558"/>
              <a:gd name="connsiteX198" fmla="*/ 2486202 w 3426701"/>
              <a:gd name="connsiteY198" fmla="*/ 1467110 h 1873558"/>
              <a:gd name="connsiteX199" fmla="*/ 2497865 w 3426701"/>
              <a:gd name="connsiteY199" fmla="*/ 1387234 h 1873558"/>
              <a:gd name="connsiteX200" fmla="*/ 2548247 w 3426701"/>
              <a:gd name="connsiteY200" fmla="*/ 1363035 h 1873558"/>
              <a:gd name="connsiteX201" fmla="*/ 1818706 w 3426701"/>
              <a:gd name="connsiteY201" fmla="*/ 1328445 h 1873558"/>
              <a:gd name="connsiteX202" fmla="*/ 1871439 w 3426701"/>
              <a:gd name="connsiteY202" fmla="*/ 1346960 h 1873558"/>
              <a:gd name="connsiteX203" fmla="*/ 1877123 w 3426701"/>
              <a:gd name="connsiteY203" fmla="*/ 1450077 h 1873558"/>
              <a:gd name="connsiteX204" fmla="*/ 1774006 w 3426701"/>
              <a:gd name="connsiteY204" fmla="*/ 1455759 h 1873558"/>
              <a:gd name="connsiteX205" fmla="*/ 1756659 w 3426701"/>
              <a:gd name="connsiteY205" fmla="*/ 1432522 h 1873558"/>
              <a:gd name="connsiteX206" fmla="*/ 1768324 w 3426701"/>
              <a:gd name="connsiteY206" fmla="*/ 1352643 h 1873558"/>
              <a:gd name="connsiteX207" fmla="*/ 1818706 w 3426701"/>
              <a:gd name="connsiteY207" fmla="*/ 1328445 h 1873558"/>
              <a:gd name="connsiteX208" fmla="*/ 3202007 w 3426701"/>
              <a:gd name="connsiteY208" fmla="*/ 1322920 h 1873558"/>
              <a:gd name="connsiteX209" fmla="*/ 3254742 w 3426701"/>
              <a:gd name="connsiteY209" fmla="*/ 1341434 h 1873558"/>
              <a:gd name="connsiteX210" fmla="*/ 3260425 w 3426701"/>
              <a:gd name="connsiteY210" fmla="*/ 1444549 h 1873558"/>
              <a:gd name="connsiteX211" fmla="*/ 3157308 w 3426701"/>
              <a:gd name="connsiteY211" fmla="*/ 1450232 h 1873558"/>
              <a:gd name="connsiteX212" fmla="*/ 3139961 w 3426701"/>
              <a:gd name="connsiteY212" fmla="*/ 1426994 h 1873558"/>
              <a:gd name="connsiteX213" fmla="*/ 3133110 w 3426701"/>
              <a:gd name="connsiteY213" fmla="*/ 1399852 h 1873558"/>
              <a:gd name="connsiteX214" fmla="*/ 3151625 w 3426701"/>
              <a:gd name="connsiteY214" fmla="*/ 1347117 h 1873558"/>
              <a:gd name="connsiteX215" fmla="*/ 3202007 w 3426701"/>
              <a:gd name="connsiteY215" fmla="*/ 1322920 h 1873558"/>
              <a:gd name="connsiteX216" fmla="*/ 1089163 w 3426701"/>
              <a:gd name="connsiteY216" fmla="*/ 1293855 h 1873558"/>
              <a:gd name="connsiteX217" fmla="*/ 1141900 w 3426701"/>
              <a:gd name="connsiteY217" fmla="*/ 1312369 h 1873558"/>
              <a:gd name="connsiteX218" fmla="*/ 1147582 w 3426701"/>
              <a:gd name="connsiteY218" fmla="*/ 1415487 h 1873558"/>
              <a:gd name="connsiteX219" fmla="*/ 1044465 w 3426701"/>
              <a:gd name="connsiteY219" fmla="*/ 1421169 h 1873558"/>
              <a:gd name="connsiteX220" fmla="*/ 1027118 w 3426701"/>
              <a:gd name="connsiteY220" fmla="*/ 1397932 h 1873558"/>
              <a:gd name="connsiteX221" fmla="*/ 1038782 w 3426701"/>
              <a:gd name="connsiteY221" fmla="*/ 1318052 h 1873558"/>
              <a:gd name="connsiteX222" fmla="*/ 1089163 w 3426701"/>
              <a:gd name="connsiteY222" fmla="*/ 1293855 h 1873558"/>
              <a:gd name="connsiteX223" fmla="*/ 3426701 w 3426701"/>
              <a:gd name="connsiteY223" fmla="*/ 1263516 h 1873558"/>
              <a:gd name="connsiteX224" fmla="*/ 3426701 w 3426701"/>
              <a:gd name="connsiteY224" fmla="*/ 1380004 h 1873558"/>
              <a:gd name="connsiteX225" fmla="*/ 3419857 w 3426701"/>
              <a:gd name="connsiteY225" fmla="*/ 1375983 h 1873558"/>
              <a:gd name="connsiteX226" fmla="*/ 3402509 w 3426701"/>
              <a:gd name="connsiteY226" fmla="*/ 1352746 h 1873558"/>
              <a:gd name="connsiteX227" fmla="*/ 3395659 w 3426701"/>
              <a:gd name="connsiteY227" fmla="*/ 1325603 h 1873558"/>
              <a:gd name="connsiteX228" fmla="*/ 3414173 w 3426701"/>
              <a:gd name="connsiteY228" fmla="*/ 1272868 h 1873558"/>
              <a:gd name="connsiteX229" fmla="*/ 2081253 w 3426701"/>
              <a:gd name="connsiteY229" fmla="*/ 1254197 h 1873558"/>
              <a:gd name="connsiteX230" fmla="*/ 2133988 w 3426701"/>
              <a:gd name="connsiteY230" fmla="*/ 1272709 h 1873558"/>
              <a:gd name="connsiteX231" fmla="*/ 2139671 w 3426701"/>
              <a:gd name="connsiteY231" fmla="*/ 1375826 h 1873558"/>
              <a:gd name="connsiteX232" fmla="*/ 2036554 w 3426701"/>
              <a:gd name="connsiteY232" fmla="*/ 1381509 h 1873558"/>
              <a:gd name="connsiteX233" fmla="*/ 2019209 w 3426701"/>
              <a:gd name="connsiteY233" fmla="*/ 1358271 h 1873558"/>
              <a:gd name="connsiteX234" fmla="*/ 2030872 w 3426701"/>
              <a:gd name="connsiteY234" fmla="*/ 1278394 h 1873558"/>
              <a:gd name="connsiteX235" fmla="*/ 2081253 w 3426701"/>
              <a:gd name="connsiteY235" fmla="*/ 1254197 h 1873558"/>
              <a:gd name="connsiteX236" fmla="*/ 1351712 w 3426701"/>
              <a:gd name="connsiteY236" fmla="*/ 1219607 h 1873558"/>
              <a:gd name="connsiteX237" fmla="*/ 1404447 w 3426701"/>
              <a:gd name="connsiteY237" fmla="*/ 1238121 h 1873558"/>
              <a:gd name="connsiteX238" fmla="*/ 1410130 w 3426701"/>
              <a:gd name="connsiteY238" fmla="*/ 1341237 h 1873558"/>
              <a:gd name="connsiteX239" fmla="*/ 1307013 w 3426701"/>
              <a:gd name="connsiteY239" fmla="*/ 1346921 h 1873558"/>
              <a:gd name="connsiteX240" fmla="*/ 1289667 w 3426701"/>
              <a:gd name="connsiteY240" fmla="*/ 1323682 h 1873558"/>
              <a:gd name="connsiteX241" fmla="*/ 1301330 w 3426701"/>
              <a:gd name="connsiteY241" fmla="*/ 1243804 h 1873558"/>
              <a:gd name="connsiteX242" fmla="*/ 1351712 w 3426701"/>
              <a:gd name="connsiteY242" fmla="*/ 1219607 h 1873558"/>
              <a:gd name="connsiteX243" fmla="*/ 2735015 w 3426701"/>
              <a:gd name="connsiteY243" fmla="*/ 1214082 h 1873558"/>
              <a:gd name="connsiteX244" fmla="*/ 2787750 w 3426701"/>
              <a:gd name="connsiteY244" fmla="*/ 1232596 h 1873558"/>
              <a:gd name="connsiteX245" fmla="*/ 2793432 w 3426701"/>
              <a:gd name="connsiteY245" fmla="*/ 1335712 h 1873558"/>
              <a:gd name="connsiteX246" fmla="*/ 2690317 w 3426701"/>
              <a:gd name="connsiteY246" fmla="*/ 1341395 h 1873558"/>
              <a:gd name="connsiteX247" fmla="*/ 2672970 w 3426701"/>
              <a:gd name="connsiteY247" fmla="*/ 1318158 h 1873558"/>
              <a:gd name="connsiteX248" fmla="*/ 2666118 w 3426701"/>
              <a:gd name="connsiteY248" fmla="*/ 1291015 h 1873558"/>
              <a:gd name="connsiteX249" fmla="*/ 2684632 w 3426701"/>
              <a:gd name="connsiteY249" fmla="*/ 1238281 h 1873558"/>
              <a:gd name="connsiteX250" fmla="*/ 2735015 w 3426701"/>
              <a:gd name="connsiteY250" fmla="*/ 1214082 h 1873558"/>
              <a:gd name="connsiteX251" fmla="*/ 622169 w 3426701"/>
              <a:gd name="connsiteY251" fmla="*/ 1185016 h 1873558"/>
              <a:gd name="connsiteX252" fmla="*/ 674905 w 3426701"/>
              <a:gd name="connsiteY252" fmla="*/ 1203531 h 1873558"/>
              <a:gd name="connsiteX253" fmla="*/ 680588 w 3426701"/>
              <a:gd name="connsiteY253" fmla="*/ 1306647 h 1873558"/>
              <a:gd name="connsiteX254" fmla="*/ 577472 w 3426701"/>
              <a:gd name="connsiteY254" fmla="*/ 1312329 h 1873558"/>
              <a:gd name="connsiteX255" fmla="*/ 560125 w 3426701"/>
              <a:gd name="connsiteY255" fmla="*/ 1289092 h 1873558"/>
              <a:gd name="connsiteX256" fmla="*/ 571788 w 3426701"/>
              <a:gd name="connsiteY256" fmla="*/ 1209214 h 1873558"/>
              <a:gd name="connsiteX257" fmla="*/ 622169 w 3426701"/>
              <a:gd name="connsiteY257" fmla="*/ 1185016 h 1873558"/>
              <a:gd name="connsiteX258" fmla="*/ 2337225 w 3426701"/>
              <a:gd name="connsiteY258" fmla="*/ 1174058 h 1873558"/>
              <a:gd name="connsiteX259" fmla="*/ 2389959 w 3426701"/>
              <a:gd name="connsiteY259" fmla="*/ 1192573 h 1873558"/>
              <a:gd name="connsiteX260" fmla="*/ 2395643 w 3426701"/>
              <a:gd name="connsiteY260" fmla="*/ 1295690 h 1873558"/>
              <a:gd name="connsiteX261" fmla="*/ 2292526 w 3426701"/>
              <a:gd name="connsiteY261" fmla="*/ 1301371 h 1873558"/>
              <a:gd name="connsiteX262" fmla="*/ 2275179 w 3426701"/>
              <a:gd name="connsiteY262" fmla="*/ 1278134 h 1873558"/>
              <a:gd name="connsiteX263" fmla="*/ 2286843 w 3426701"/>
              <a:gd name="connsiteY263" fmla="*/ 1198255 h 1873558"/>
              <a:gd name="connsiteX264" fmla="*/ 2337225 w 3426701"/>
              <a:gd name="connsiteY264" fmla="*/ 1174058 h 1873558"/>
              <a:gd name="connsiteX265" fmla="*/ 1607683 w 3426701"/>
              <a:gd name="connsiteY265" fmla="*/ 1139467 h 1873558"/>
              <a:gd name="connsiteX266" fmla="*/ 1660418 w 3426701"/>
              <a:gd name="connsiteY266" fmla="*/ 1157981 h 1873558"/>
              <a:gd name="connsiteX267" fmla="*/ 1666101 w 3426701"/>
              <a:gd name="connsiteY267" fmla="*/ 1261097 h 1873558"/>
              <a:gd name="connsiteX268" fmla="*/ 1562985 w 3426701"/>
              <a:gd name="connsiteY268" fmla="*/ 1266780 h 1873558"/>
              <a:gd name="connsiteX269" fmla="*/ 1545638 w 3426701"/>
              <a:gd name="connsiteY269" fmla="*/ 1243542 h 1873558"/>
              <a:gd name="connsiteX270" fmla="*/ 1557302 w 3426701"/>
              <a:gd name="connsiteY270" fmla="*/ 1163664 h 1873558"/>
              <a:gd name="connsiteX271" fmla="*/ 1607683 w 3426701"/>
              <a:gd name="connsiteY271" fmla="*/ 1139467 h 1873558"/>
              <a:gd name="connsiteX272" fmla="*/ 2990985 w 3426701"/>
              <a:gd name="connsiteY272" fmla="*/ 1133943 h 1873558"/>
              <a:gd name="connsiteX273" fmla="*/ 3043720 w 3426701"/>
              <a:gd name="connsiteY273" fmla="*/ 1152457 h 1873558"/>
              <a:gd name="connsiteX274" fmla="*/ 3049403 w 3426701"/>
              <a:gd name="connsiteY274" fmla="*/ 1255572 h 1873558"/>
              <a:gd name="connsiteX275" fmla="*/ 2946287 w 3426701"/>
              <a:gd name="connsiteY275" fmla="*/ 1261255 h 1873558"/>
              <a:gd name="connsiteX276" fmla="*/ 2928940 w 3426701"/>
              <a:gd name="connsiteY276" fmla="*/ 1238019 h 1873558"/>
              <a:gd name="connsiteX277" fmla="*/ 2922088 w 3426701"/>
              <a:gd name="connsiteY277" fmla="*/ 1210875 h 1873558"/>
              <a:gd name="connsiteX278" fmla="*/ 2940603 w 3426701"/>
              <a:gd name="connsiteY278" fmla="*/ 1158141 h 1873558"/>
              <a:gd name="connsiteX279" fmla="*/ 2990985 w 3426701"/>
              <a:gd name="connsiteY279" fmla="*/ 1133943 h 1873558"/>
              <a:gd name="connsiteX280" fmla="*/ 878142 w 3426701"/>
              <a:gd name="connsiteY280" fmla="*/ 1104877 h 1873558"/>
              <a:gd name="connsiteX281" fmla="*/ 930877 w 3426701"/>
              <a:gd name="connsiteY281" fmla="*/ 1123391 h 1873558"/>
              <a:gd name="connsiteX282" fmla="*/ 936560 w 3426701"/>
              <a:gd name="connsiteY282" fmla="*/ 1226508 h 1873558"/>
              <a:gd name="connsiteX283" fmla="*/ 833442 w 3426701"/>
              <a:gd name="connsiteY283" fmla="*/ 1232192 h 1873558"/>
              <a:gd name="connsiteX284" fmla="*/ 816097 w 3426701"/>
              <a:gd name="connsiteY284" fmla="*/ 1208952 h 1873558"/>
              <a:gd name="connsiteX285" fmla="*/ 827760 w 3426701"/>
              <a:gd name="connsiteY285" fmla="*/ 1129075 h 1873558"/>
              <a:gd name="connsiteX286" fmla="*/ 878142 w 3426701"/>
              <a:gd name="connsiteY286" fmla="*/ 1104877 h 1873558"/>
              <a:gd name="connsiteX287" fmla="*/ 1870230 w 3426701"/>
              <a:gd name="connsiteY287" fmla="*/ 1065217 h 1873558"/>
              <a:gd name="connsiteX288" fmla="*/ 1922966 w 3426701"/>
              <a:gd name="connsiteY288" fmla="*/ 1083731 h 1873558"/>
              <a:gd name="connsiteX289" fmla="*/ 1928648 w 3426701"/>
              <a:gd name="connsiteY289" fmla="*/ 1186849 h 1873558"/>
              <a:gd name="connsiteX290" fmla="*/ 1825532 w 3426701"/>
              <a:gd name="connsiteY290" fmla="*/ 1192531 h 1873558"/>
              <a:gd name="connsiteX291" fmla="*/ 1808185 w 3426701"/>
              <a:gd name="connsiteY291" fmla="*/ 1169295 h 1873558"/>
              <a:gd name="connsiteX292" fmla="*/ 1819848 w 3426701"/>
              <a:gd name="connsiteY292" fmla="*/ 1089416 h 1873558"/>
              <a:gd name="connsiteX293" fmla="*/ 1870230 w 3426701"/>
              <a:gd name="connsiteY293" fmla="*/ 1065217 h 1873558"/>
              <a:gd name="connsiteX294" fmla="*/ 3253534 w 3426701"/>
              <a:gd name="connsiteY294" fmla="*/ 1059694 h 1873558"/>
              <a:gd name="connsiteX295" fmla="*/ 3306268 w 3426701"/>
              <a:gd name="connsiteY295" fmla="*/ 1078209 h 1873558"/>
              <a:gd name="connsiteX296" fmla="*/ 3311952 w 3426701"/>
              <a:gd name="connsiteY296" fmla="*/ 1181325 h 1873558"/>
              <a:gd name="connsiteX297" fmla="*/ 3208834 w 3426701"/>
              <a:gd name="connsiteY297" fmla="*/ 1187007 h 1873558"/>
              <a:gd name="connsiteX298" fmla="*/ 3191487 w 3426701"/>
              <a:gd name="connsiteY298" fmla="*/ 1163770 h 1873558"/>
              <a:gd name="connsiteX299" fmla="*/ 3184637 w 3426701"/>
              <a:gd name="connsiteY299" fmla="*/ 1136627 h 1873558"/>
              <a:gd name="connsiteX300" fmla="*/ 3203152 w 3426701"/>
              <a:gd name="connsiteY300" fmla="*/ 1083891 h 1873558"/>
              <a:gd name="connsiteX301" fmla="*/ 3253534 w 3426701"/>
              <a:gd name="connsiteY301" fmla="*/ 1059694 h 1873558"/>
              <a:gd name="connsiteX302" fmla="*/ 1140691 w 3426701"/>
              <a:gd name="connsiteY302" fmla="*/ 1030628 h 1873558"/>
              <a:gd name="connsiteX303" fmla="*/ 1193424 w 3426701"/>
              <a:gd name="connsiteY303" fmla="*/ 1049143 h 1873558"/>
              <a:gd name="connsiteX304" fmla="*/ 1199107 w 3426701"/>
              <a:gd name="connsiteY304" fmla="*/ 1152260 h 1873558"/>
              <a:gd name="connsiteX305" fmla="*/ 1095992 w 3426701"/>
              <a:gd name="connsiteY305" fmla="*/ 1157942 h 1873558"/>
              <a:gd name="connsiteX306" fmla="*/ 1078644 w 3426701"/>
              <a:gd name="connsiteY306" fmla="*/ 1134704 h 1873558"/>
              <a:gd name="connsiteX307" fmla="*/ 1090310 w 3426701"/>
              <a:gd name="connsiteY307" fmla="*/ 1054826 h 1873558"/>
              <a:gd name="connsiteX308" fmla="*/ 1140691 w 3426701"/>
              <a:gd name="connsiteY308" fmla="*/ 1030628 h 1873558"/>
              <a:gd name="connsiteX309" fmla="*/ 2523993 w 3426701"/>
              <a:gd name="connsiteY309" fmla="*/ 1025105 h 1873558"/>
              <a:gd name="connsiteX310" fmla="*/ 2576728 w 3426701"/>
              <a:gd name="connsiteY310" fmla="*/ 1043620 h 1873558"/>
              <a:gd name="connsiteX311" fmla="*/ 2582411 w 3426701"/>
              <a:gd name="connsiteY311" fmla="*/ 1146736 h 1873558"/>
              <a:gd name="connsiteX312" fmla="*/ 2479294 w 3426701"/>
              <a:gd name="connsiteY312" fmla="*/ 1152419 h 1873558"/>
              <a:gd name="connsiteX313" fmla="*/ 2461948 w 3426701"/>
              <a:gd name="connsiteY313" fmla="*/ 1129181 h 1873558"/>
              <a:gd name="connsiteX314" fmla="*/ 2455096 w 3426701"/>
              <a:gd name="connsiteY314" fmla="*/ 1102038 h 1873558"/>
              <a:gd name="connsiteX315" fmla="*/ 2473611 w 3426701"/>
              <a:gd name="connsiteY315" fmla="*/ 1049303 h 1873558"/>
              <a:gd name="connsiteX316" fmla="*/ 2523993 w 3426701"/>
              <a:gd name="connsiteY316" fmla="*/ 1025105 h 1873558"/>
              <a:gd name="connsiteX317" fmla="*/ 2126202 w 3426701"/>
              <a:gd name="connsiteY317" fmla="*/ 985079 h 1873558"/>
              <a:gd name="connsiteX318" fmla="*/ 2178936 w 3426701"/>
              <a:gd name="connsiteY318" fmla="*/ 1003595 h 1873558"/>
              <a:gd name="connsiteX319" fmla="*/ 2184620 w 3426701"/>
              <a:gd name="connsiteY319" fmla="*/ 1106710 h 1873558"/>
              <a:gd name="connsiteX320" fmla="*/ 2081505 w 3426701"/>
              <a:gd name="connsiteY320" fmla="*/ 1112394 h 1873558"/>
              <a:gd name="connsiteX321" fmla="*/ 2064157 w 3426701"/>
              <a:gd name="connsiteY321" fmla="*/ 1089156 h 1873558"/>
              <a:gd name="connsiteX322" fmla="*/ 2075821 w 3426701"/>
              <a:gd name="connsiteY322" fmla="*/ 1009277 h 1873558"/>
              <a:gd name="connsiteX323" fmla="*/ 2126202 w 3426701"/>
              <a:gd name="connsiteY323" fmla="*/ 985079 h 1873558"/>
              <a:gd name="connsiteX324" fmla="*/ 1396662 w 3426701"/>
              <a:gd name="connsiteY324" fmla="*/ 950489 h 1873558"/>
              <a:gd name="connsiteX325" fmla="*/ 1449397 w 3426701"/>
              <a:gd name="connsiteY325" fmla="*/ 969004 h 1873558"/>
              <a:gd name="connsiteX326" fmla="*/ 1455079 w 3426701"/>
              <a:gd name="connsiteY326" fmla="*/ 1072121 h 1873558"/>
              <a:gd name="connsiteX327" fmla="*/ 1351962 w 3426701"/>
              <a:gd name="connsiteY327" fmla="*/ 1077804 h 1873558"/>
              <a:gd name="connsiteX328" fmla="*/ 1334616 w 3426701"/>
              <a:gd name="connsiteY328" fmla="*/ 1054566 h 1873558"/>
              <a:gd name="connsiteX329" fmla="*/ 1346280 w 3426701"/>
              <a:gd name="connsiteY329" fmla="*/ 974687 h 1873558"/>
              <a:gd name="connsiteX330" fmla="*/ 1396662 w 3426701"/>
              <a:gd name="connsiteY330" fmla="*/ 950489 h 1873558"/>
              <a:gd name="connsiteX331" fmla="*/ 2779964 w 3426701"/>
              <a:gd name="connsiteY331" fmla="*/ 944966 h 1873558"/>
              <a:gd name="connsiteX332" fmla="*/ 2832698 w 3426701"/>
              <a:gd name="connsiteY332" fmla="*/ 963481 h 1873558"/>
              <a:gd name="connsiteX333" fmla="*/ 2838381 w 3426701"/>
              <a:gd name="connsiteY333" fmla="*/ 1066597 h 1873558"/>
              <a:gd name="connsiteX334" fmla="*/ 2735265 w 3426701"/>
              <a:gd name="connsiteY334" fmla="*/ 1072280 h 1873558"/>
              <a:gd name="connsiteX335" fmla="*/ 2717918 w 3426701"/>
              <a:gd name="connsiteY335" fmla="*/ 1049042 h 1873558"/>
              <a:gd name="connsiteX336" fmla="*/ 2711068 w 3426701"/>
              <a:gd name="connsiteY336" fmla="*/ 1021898 h 1873558"/>
              <a:gd name="connsiteX337" fmla="*/ 2729582 w 3426701"/>
              <a:gd name="connsiteY337" fmla="*/ 969163 h 1873558"/>
              <a:gd name="connsiteX338" fmla="*/ 2779964 w 3426701"/>
              <a:gd name="connsiteY338" fmla="*/ 944966 h 1873558"/>
              <a:gd name="connsiteX339" fmla="*/ 1659210 w 3426701"/>
              <a:gd name="connsiteY339" fmla="*/ 876240 h 1873558"/>
              <a:gd name="connsiteX340" fmla="*/ 1711944 w 3426701"/>
              <a:gd name="connsiteY340" fmla="*/ 894756 h 1873558"/>
              <a:gd name="connsiteX341" fmla="*/ 1717626 w 3426701"/>
              <a:gd name="connsiteY341" fmla="*/ 997871 h 1873558"/>
              <a:gd name="connsiteX342" fmla="*/ 1614511 w 3426701"/>
              <a:gd name="connsiteY342" fmla="*/ 1003554 h 1873558"/>
              <a:gd name="connsiteX343" fmla="*/ 1597163 w 3426701"/>
              <a:gd name="connsiteY343" fmla="*/ 980316 h 1873558"/>
              <a:gd name="connsiteX344" fmla="*/ 1608828 w 3426701"/>
              <a:gd name="connsiteY344" fmla="*/ 900438 h 1873558"/>
              <a:gd name="connsiteX345" fmla="*/ 1659210 w 3426701"/>
              <a:gd name="connsiteY345" fmla="*/ 876240 h 1873558"/>
              <a:gd name="connsiteX346" fmla="*/ 3042512 w 3426701"/>
              <a:gd name="connsiteY346" fmla="*/ 870716 h 1873558"/>
              <a:gd name="connsiteX347" fmla="*/ 3095247 w 3426701"/>
              <a:gd name="connsiteY347" fmla="*/ 889232 h 1873558"/>
              <a:gd name="connsiteX348" fmla="*/ 3100929 w 3426701"/>
              <a:gd name="connsiteY348" fmla="*/ 992348 h 1873558"/>
              <a:gd name="connsiteX349" fmla="*/ 2997812 w 3426701"/>
              <a:gd name="connsiteY349" fmla="*/ 998032 h 1873558"/>
              <a:gd name="connsiteX350" fmla="*/ 2980466 w 3426701"/>
              <a:gd name="connsiteY350" fmla="*/ 974794 h 1873558"/>
              <a:gd name="connsiteX351" fmla="*/ 2973616 w 3426701"/>
              <a:gd name="connsiteY351" fmla="*/ 947651 h 1873558"/>
              <a:gd name="connsiteX352" fmla="*/ 2992129 w 3426701"/>
              <a:gd name="connsiteY352" fmla="*/ 894915 h 1873558"/>
              <a:gd name="connsiteX353" fmla="*/ 3042512 w 3426701"/>
              <a:gd name="connsiteY353" fmla="*/ 870716 h 1873558"/>
              <a:gd name="connsiteX354" fmla="*/ 929668 w 3426701"/>
              <a:gd name="connsiteY354" fmla="*/ 841649 h 1873558"/>
              <a:gd name="connsiteX355" fmla="*/ 982402 w 3426701"/>
              <a:gd name="connsiteY355" fmla="*/ 860165 h 1873558"/>
              <a:gd name="connsiteX356" fmla="*/ 988085 w 3426701"/>
              <a:gd name="connsiteY356" fmla="*/ 963281 h 1873558"/>
              <a:gd name="connsiteX357" fmla="*/ 884969 w 3426701"/>
              <a:gd name="connsiteY357" fmla="*/ 968964 h 1873558"/>
              <a:gd name="connsiteX358" fmla="*/ 867622 w 3426701"/>
              <a:gd name="connsiteY358" fmla="*/ 945726 h 1873558"/>
              <a:gd name="connsiteX359" fmla="*/ 879286 w 3426701"/>
              <a:gd name="connsiteY359" fmla="*/ 865847 h 1873558"/>
              <a:gd name="connsiteX360" fmla="*/ 929668 w 3426701"/>
              <a:gd name="connsiteY360" fmla="*/ 841649 h 1873558"/>
              <a:gd name="connsiteX361" fmla="*/ 1915180 w 3426701"/>
              <a:gd name="connsiteY361" fmla="*/ 796101 h 1873558"/>
              <a:gd name="connsiteX362" fmla="*/ 1967914 w 3426701"/>
              <a:gd name="connsiteY362" fmla="*/ 814617 h 1873558"/>
              <a:gd name="connsiteX363" fmla="*/ 1973596 w 3426701"/>
              <a:gd name="connsiteY363" fmla="*/ 917733 h 1873558"/>
              <a:gd name="connsiteX364" fmla="*/ 1870480 w 3426701"/>
              <a:gd name="connsiteY364" fmla="*/ 923415 h 1873558"/>
              <a:gd name="connsiteX365" fmla="*/ 1853134 w 3426701"/>
              <a:gd name="connsiteY365" fmla="*/ 900179 h 1873558"/>
              <a:gd name="connsiteX366" fmla="*/ 1864800 w 3426701"/>
              <a:gd name="connsiteY366" fmla="*/ 820298 h 1873558"/>
              <a:gd name="connsiteX367" fmla="*/ 1915180 w 3426701"/>
              <a:gd name="connsiteY367" fmla="*/ 796101 h 1873558"/>
              <a:gd name="connsiteX368" fmla="*/ 3298483 w 3426701"/>
              <a:gd name="connsiteY368" fmla="*/ 790578 h 1873558"/>
              <a:gd name="connsiteX369" fmla="*/ 3351219 w 3426701"/>
              <a:gd name="connsiteY369" fmla="*/ 809093 h 1873558"/>
              <a:gd name="connsiteX370" fmla="*/ 3356901 w 3426701"/>
              <a:gd name="connsiteY370" fmla="*/ 912209 h 1873558"/>
              <a:gd name="connsiteX371" fmla="*/ 3253784 w 3426701"/>
              <a:gd name="connsiteY371" fmla="*/ 917892 h 1873558"/>
              <a:gd name="connsiteX372" fmla="*/ 3236437 w 3426701"/>
              <a:gd name="connsiteY372" fmla="*/ 894655 h 1873558"/>
              <a:gd name="connsiteX373" fmla="*/ 3229585 w 3426701"/>
              <a:gd name="connsiteY373" fmla="*/ 867511 h 1873558"/>
              <a:gd name="connsiteX374" fmla="*/ 3248101 w 3426701"/>
              <a:gd name="connsiteY374" fmla="*/ 814776 h 1873558"/>
              <a:gd name="connsiteX375" fmla="*/ 3298483 w 3426701"/>
              <a:gd name="connsiteY375" fmla="*/ 790578 h 1873558"/>
              <a:gd name="connsiteX376" fmla="*/ 1185639 w 3426701"/>
              <a:gd name="connsiteY376" fmla="*/ 761511 h 1873558"/>
              <a:gd name="connsiteX377" fmla="*/ 1238373 w 3426701"/>
              <a:gd name="connsiteY377" fmla="*/ 780026 h 1873558"/>
              <a:gd name="connsiteX378" fmla="*/ 1244057 w 3426701"/>
              <a:gd name="connsiteY378" fmla="*/ 883144 h 1873558"/>
              <a:gd name="connsiteX379" fmla="*/ 1140941 w 3426701"/>
              <a:gd name="connsiteY379" fmla="*/ 888826 h 1873558"/>
              <a:gd name="connsiteX380" fmla="*/ 1123594 w 3426701"/>
              <a:gd name="connsiteY380" fmla="*/ 865587 h 1873558"/>
              <a:gd name="connsiteX381" fmla="*/ 1135259 w 3426701"/>
              <a:gd name="connsiteY381" fmla="*/ 785709 h 1873558"/>
              <a:gd name="connsiteX382" fmla="*/ 1185639 w 3426701"/>
              <a:gd name="connsiteY382" fmla="*/ 761511 h 1873558"/>
              <a:gd name="connsiteX383" fmla="*/ 1448186 w 3426701"/>
              <a:gd name="connsiteY383" fmla="*/ 687262 h 1873558"/>
              <a:gd name="connsiteX384" fmla="*/ 1500921 w 3426701"/>
              <a:gd name="connsiteY384" fmla="*/ 705776 h 1873558"/>
              <a:gd name="connsiteX385" fmla="*/ 1506604 w 3426701"/>
              <a:gd name="connsiteY385" fmla="*/ 808893 h 1873558"/>
              <a:gd name="connsiteX386" fmla="*/ 1403488 w 3426701"/>
              <a:gd name="connsiteY386" fmla="*/ 814576 h 1873558"/>
              <a:gd name="connsiteX387" fmla="*/ 1386142 w 3426701"/>
              <a:gd name="connsiteY387" fmla="*/ 791338 h 1873558"/>
              <a:gd name="connsiteX388" fmla="*/ 1397805 w 3426701"/>
              <a:gd name="connsiteY388" fmla="*/ 711459 h 1873558"/>
              <a:gd name="connsiteX389" fmla="*/ 1448186 w 3426701"/>
              <a:gd name="connsiteY389" fmla="*/ 687262 h 1873558"/>
              <a:gd name="connsiteX390" fmla="*/ 2831490 w 3426701"/>
              <a:gd name="connsiteY390" fmla="*/ 681739 h 1873558"/>
              <a:gd name="connsiteX391" fmla="*/ 2884225 w 3426701"/>
              <a:gd name="connsiteY391" fmla="*/ 700254 h 1873558"/>
              <a:gd name="connsiteX392" fmla="*/ 2889907 w 3426701"/>
              <a:gd name="connsiteY392" fmla="*/ 803370 h 1873558"/>
              <a:gd name="connsiteX393" fmla="*/ 2786791 w 3426701"/>
              <a:gd name="connsiteY393" fmla="*/ 809053 h 1873558"/>
              <a:gd name="connsiteX394" fmla="*/ 2769445 w 3426701"/>
              <a:gd name="connsiteY394" fmla="*/ 785815 h 1873558"/>
              <a:gd name="connsiteX395" fmla="*/ 2762593 w 3426701"/>
              <a:gd name="connsiteY395" fmla="*/ 758671 h 1873558"/>
              <a:gd name="connsiteX396" fmla="*/ 2781108 w 3426701"/>
              <a:gd name="connsiteY396" fmla="*/ 705937 h 1873558"/>
              <a:gd name="connsiteX397" fmla="*/ 2831490 w 3426701"/>
              <a:gd name="connsiteY397" fmla="*/ 681739 h 1873558"/>
              <a:gd name="connsiteX398" fmla="*/ 1704158 w 3426701"/>
              <a:gd name="connsiteY398" fmla="*/ 607123 h 1873558"/>
              <a:gd name="connsiteX399" fmla="*/ 1756894 w 3426701"/>
              <a:gd name="connsiteY399" fmla="*/ 625638 h 1873558"/>
              <a:gd name="connsiteX400" fmla="*/ 1762576 w 3426701"/>
              <a:gd name="connsiteY400" fmla="*/ 728755 h 1873558"/>
              <a:gd name="connsiteX401" fmla="*/ 1659461 w 3426701"/>
              <a:gd name="connsiteY401" fmla="*/ 734438 h 1873558"/>
              <a:gd name="connsiteX402" fmla="*/ 1642113 w 3426701"/>
              <a:gd name="connsiteY402" fmla="*/ 711199 h 1873558"/>
              <a:gd name="connsiteX403" fmla="*/ 1653777 w 3426701"/>
              <a:gd name="connsiteY403" fmla="*/ 631321 h 1873558"/>
              <a:gd name="connsiteX404" fmla="*/ 1704158 w 3426701"/>
              <a:gd name="connsiteY404" fmla="*/ 607123 h 1873558"/>
              <a:gd name="connsiteX405" fmla="*/ 3087460 w 3426701"/>
              <a:gd name="connsiteY405" fmla="*/ 601600 h 1873558"/>
              <a:gd name="connsiteX406" fmla="*/ 3140195 w 3426701"/>
              <a:gd name="connsiteY406" fmla="*/ 620115 h 1873558"/>
              <a:gd name="connsiteX407" fmla="*/ 3145878 w 3426701"/>
              <a:gd name="connsiteY407" fmla="*/ 723233 h 1873558"/>
              <a:gd name="connsiteX408" fmla="*/ 3042761 w 3426701"/>
              <a:gd name="connsiteY408" fmla="*/ 728915 h 1873558"/>
              <a:gd name="connsiteX409" fmla="*/ 3025415 w 3426701"/>
              <a:gd name="connsiteY409" fmla="*/ 705677 h 1873558"/>
              <a:gd name="connsiteX410" fmla="*/ 3018565 w 3426701"/>
              <a:gd name="connsiteY410" fmla="*/ 678534 h 1873558"/>
              <a:gd name="connsiteX411" fmla="*/ 3037078 w 3426701"/>
              <a:gd name="connsiteY411" fmla="*/ 625799 h 1873558"/>
              <a:gd name="connsiteX412" fmla="*/ 3087460 w 3426701"/>
              <a:gd name="connsiteY412" fmla="*/ 601600 h 1873558"/>
              <a:gd name="connsiteX413" fmla="*/ 3350008 w 3426701"/>
              <a:gd name="connsiteY413" fmla="*/ 527350 h 1873558"/>
              <a:gd name="connsiteX414" fmla="*/ 3402743 w 3426701"/>
              <a:gd name="connsiteY414" fmla="*/ 545867 h 1873558"/>
              <a:gd name="connsiteX415" fmla="*/ 3420090 w 3426701"/>
              <a:gd name="connsiteY415" fmla="*/ 569104 h 1873558"/>
              <a:gd name="connsiteX416" fmla="*/ 3426701 w 3426701"/>
              <a:gd name="connsiteY416" fmla="*/ 595297 h 1873558"/>
              <a:gd name="connsiteX417" fmla="*/ 3426701 w 3426701"/>
              <a:gd name="connsiteY417" fmla="*/ 597985 h 1873558"/>
              <a:gd name="connsiteX418" fmla="*/ 3423114 w 3426701"/>
              <a:gd name="connsiteY418" fmla="*/ 623979 h 1873558"/>
              <a:gd name="connsiteX419" fmla="*/ 3408426 w 3426701"/>
              <a:gd name="connsiteY419" fmla="*/ 648982 h 1873558"/>
              <a:gd name="connsiteX420" fmla="*/ 3305309 w 3426701"/>
              <a:gd name="connsiteY420" fmla="*/ 654664 h 1873558"/>
              <a:gd name="connsiteX421" fmla="*/ 3287963 w 3426701"/>
              <a:gd name="connsiteY421" fmla="*/ 631428 h 1873558"/>
              <a:gd name="connsiteX422" fmla="*/ 3281112 w 3426701"/>
              <a:gd name="connsiteY422" fmla="*/ 604284 h 1873558"/>
              <a:gd name="connsiteX423" fmla="*/ 3299627 w 3426701"/>
              <a:gd name="connsiteY423" fmla="*/ 551548 h 1873558"/>
              <a:gd name="connsiteX424" fmla="*/ 3350008 w 3426701"/>
              <a:gd name="connsiteY424" fmla="*/ 527350 h 1873558"/>
              <a:gd name="connsiteX425" fmla="*/ 1237165 w 3426701"/>
              <a:gd name="connsiteY425" fmla="*/ 498283 h 1873558"/>
              <a:gd name="connsiteX426" fmla="*/ 1289899 w 3426701"/>
              <a:gd name="connsiteY426" fmla="*/ 516799 h 1873558"/>
              <a:gd name="connsiteX427" fmla="*/ 1295582 w 3426701"/>
              <a:gd name="connsiteY427" fmla="*/ 619915 h 1873558"/>
              <a:gd name="connsiteX428" fmla="*/ 1192465 w 3426701"/>
              <a:gd name="connsiteY428" fmla="*/ 625598 h 1873558"/>
              <a:gd name="connsiteX429" fmla="*/ 1175120 w 3426701"/>
              <a:gd name="connsiteY429" fmla="*/ 602360 h 1873558"/>
              <a:gd name="connsiteX430" fmla="*/ 1186784 w 3426701"/>
              <a:gd name="connsiteY430" fmla="*/ 522480 h 1873558"/>
              <a:gd name="connsiteX431" fmla="*/ 1237165 w 3426701"/>
              <a:gd name="connsiteY431" fmla="*/ 498283 h 1873558"/>
              <a:gd name="connsiteX432" fmla="*/ 1493136 w 3426701"/>
              <a:gd name="connsiteY432" fmla="*/ 418145 h 1873558"/>
              <a:gd name="connsiteX433" fmla="*/ 1545871 w 3426701"/>
              <a:gd name="connsiteY433" fmla="*/ 436659 h 1873558"/>
              <a:gd name="connsiteX434" fmla="*/ 1551554 w 3426701"/>
              <a:gd name="connsiteY434" fmla="*/ 539777 h 1873558"/>
              <a:gd name="connsiteX435" fmla="*/ 1448437 w 3426701"/>
              <a:gd name="connsiteY435" fmla="*/ 545460 h 1873558"/>
              <a:gd name="connsiteX436" fmla="*/ 1431091 w 3426701"/>
              <a:gd name="connsiteY436" fmla="*/ 522221 h 1873558"/>
              <a:gd name="connsiteX437" fmla="*/ 1442754 w 3426701"/>
              <a:gd name="connsiteY437" fmla="*/ 442344 h 1873558"/>
              <a:gd name="connsiteX438" fmla="*/ 1493136 w 3426701"/>
              <a:gd name="connsiteY438" fmla="*/ 418145 h 1873558"/>
              <a:gd name="connsiteX439" fmla="*/ 3138986 w 3426701"/>
              <a:gd name="connsiteY439" fmla="*/ 338372 h 1873558"/>
              <a:gd name="connsiteX440" fmla="*/ 3191721 w 3426701"/>
              <a:gd name="connsiteY440" fmla="*/ 356889 h 1873558"/>
              <a:gd name="connsiteX441" fmla="*/ 3197404 w 3426701"/>
              <a:gd name="connsiteY441" fmla="*/ 460004 h 1873558"/>
              <a:gd name="connsiteX442" fmla="*/ 3094287 w 3426701"/>
              <a:gd name="connsiteY442" fmla="*/ 465686 h 1873558"/>
              <a:gd name="connsiteX443" fmla="*/ 3076940 w 3426701"/>
              <a:gd name="connsiteY443" fmla="*/ 442449 h 1873558"/>
              <a:gd name="connsiteX444" fmla="*/ 3070089 w 3426701"/>
              <a:gd name="connsiteY444" fmla="*/ 415305 h 1873558"/>
              <a:gd name="connsiteX445" fmla="*/ 3088604 w 3426701"/>
              <a:gd name="connsiteY445" fmla="*/ 362570 h 1873558"/>
              <a:gd name="connsiteX446" fmla="*/ 3138986 w 3426701"/>
              <a:gd name="connsiteY446" fmla="*/ 338372 h 1873558"/>
              <a:gd name="connsiteX447" fmla="*/ 3394957 w 3426701"/>
              <a:gd name="connsiteY447" fmla="*/ 258234 h 1873558"/>
              <a:gd name="connsiteX448" fmla="*/ 3422689 w 3426701"/>
              <a:gd name="connsiteY448" fmla="*/ 262062 h 1873558"/>
              <a:gd name="connsiteX449" fmla="*/ 3426701 w 3426701"/>
              <a:gd name="connsiteY449" fmla="*/ 264419 h 1873558"/>
              <a:gd name="connsiteX450" fmla="*/ 3426701 w 3426701"/>
              <a:gd name="connsiteY450" fmla="*/ 398079 h 1873558"/>
              <a:gd name="connsiteX451" fmla="*/ 3402995 w 3426701"/>
              <a:gd name="connsiteY451" fmla="*/ 404063 h 1873558"/>
              <a:gd name="connsiteX452" fmla="*/ 3350258 w 3426701"/>
              <a:gd name="connsiteY452" fmla="*/ 385548 h 1873558"/>
              <a:gd name="connsiteX453" fmla="*/ 3332913 w 3426701"/>
              <a:gd name="connsiteY453" fmla="*/ 362310 h 1873558"/>
              <a:gd name="connsiteX454" fmla="*/ 3326061 w 3426701"/>
              <a:gd name="connsiteY454" fmla="*/ 335167 h 1873558"/>
              <a:gd name="connsiteX455" fmla="*/ 3344575 w 3426701"/>
              <a:gd name="connsiteY455" fmla="*/ 282432 h 1873558"/>
              <a:gd name="connsiteX456" fmla="*/ 3394957 w 3426701"/>
              <a:gd name="connsiteY456" fmla="*/ 258234 h 1873558"/>
              <a:gd name="connsiteX457" fmla="*/ 3426701 w 3426701"/>
              <a:gd name="connsiteY457" fmla="*/ 0 h 1873558"/>
              <a:gd name="connsiteX458" fmla="*/ 3426701 w 3426701"/>
              <a:gd name="connsiteY458" fmla="*/ 136957 h 1873558"/>
              <a:gd name="connsiteX459" fmla="*/ 3401786 w 3426701"/>
              <a:gd name="connsiteY459" fmla="*/ 122320 h 1873558"/>
              <a:gd name="connsiteX460" fmla="*/ 3384438 w 3426701"/>
              <a:gd name="connsiteY460" fmla="*/ 99083 h 1873558"/>
              <a:gd name="connsiteX461" fmla="*/ 3396101 w 3426701"/>
              <a:gd name="connsiteY461" fmla="*/ 19204 h 1873558"/>
              <a:gd name="connsiteX462" fmla="*/ 3419340 w 3426701"/>
              <a:gd name="connsiteY462" fmla="*/ 1858 h 1873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</a:cxnLst>
            <a:rect l="l" t="t" r="r" b="b"/>
            <a:pathLst>
              <a:path w="3426701" h="1873558">
                <a:moveTo>
                  <a:pt x="7176" y="1871747"/>
                </a:moveTo>
                <a:lnTo>
                  <a:pt x="20302" y="1873558"/>
                </a:lnTo>
                <a:lnTo>
                  <a:pt x="0" y="1873558"/>
                </a:lnTo>
                <a:close/>
                <a:moveTo>
                  <a:pt x="1722230" y="1860790"/>
                </a:moveTo>
                <a:cubicBezTo>
                  <a:pt x="1731561" y="1860276"/>
                  <a:pt x="1740989" y="1861541"/>
                  <a:pt x="1749962" y="1864617"/>
                </a:cubicBezTo>
                <a:lnTo>
                  <a:pt x="1765183" y="1873558"/>
                </a:lnTo>
                <a:lnTo>
                  <a:pt x="1687160" y="1873558"/>
                </a:lnTo>
                <a:lnTo>
                  <a:pt x="1695088" y="1867641"/>
                </a:lnTo>
                <a:cubicBezTo>
                  <a:pt x="1703669" y="1863598"/>
                  <a:pt x="1712901" y="1861304"/>
                  <a:pt x="1722230" y="1860790"/>
                </a:cubicBezTo>
                <a:close/>
                <a:moveTo>
                  <a:pt x="992690" y="1826199"/>
                </a:moveTo>
                <a:cubicBezTo>
                  <a:pt x="1011349" y="1825172"/>
                  <a:pt x="1030402" y="1831261"/>
                  <a:pt x="1045424" y="1844714"/>
                </a:cubicBezTo>
                <a:cubicBezTo>
                  <a:pt x="1052935" y="1851441"/>
                  <a:pt x="1058728" y="1859371"/>
                  <a:pt x="1062771" y="1867952"/>
                </a:cubicBezTo>
                <a:lnTo>
                  <a:pt x="1064186" y="1873558"/>
                </a:lnTo>
                <a:lnTo>
                  <a:pt x="931576" y="1873558"/>
                </a:lnTo>
                <a:lnTo>
                  <a:pt x="942308" y="1850396"/>
                </a:lnTo>
                <a:cubicBezTo>
                  <a:pt x="955760" y="1835375"/>
                  <a:pt x="974028" y="1827228"/>
                  <a:pt x="992690" y="1826199"/>
                </a:cubicBezTo>
                <a:close/>
                <a:moveTo>
                  <a:pt x="2714320" y="1821130"/>
                </a:moveTo>
                <a:cubicBezTo>
                  <a:pt x="2732981" y="1820102"/>
                  <a:pt x="2752032" y="1826192"/>
                  <a:pt x="2767054" y="1839646"/>
                </a:cubicBezTo>
                <a:cubicBezTo>
                  <a:pt x="2774565" y="1846372"/>
                  <a:pt x="2780358" y="1854302"/>
                  <a:pt x="2784401" y="1862883"/>
                </a:cubicBezTo>
                <a:lnTo>
                  <a:pt x="2787096" y="1873558"/>
                </a:lnTo>
                <a:lnTo>
                  <a:pt x="2650858" y="1873558"/>
                </a:lnTo>
                <a:lnTo>
                  <a:pt x="2663938" y="1845328"/>
                </a:lnTo>
                <a:cubicBezTo>
                  <a:pt x="2677391" y="1830306"/>
                  <a:pt x="2695659" y="1822158"/>
                  <a:pt x="2714320" y="1821130"/>
                </a:cubicBezTo>
                <a:close/>
                <a:moveTo>
                  <a:pt x="263148" y="1791609"/>
                </a:moveTo>
                <a:cubicBezTo>
                  <a:pt x="281808" y="1790580"/>
                  <a:pt x="300862" y="1796670"/>
                  <a:pt x="315883" y="1810124"/>
                </a:cubicBezTo>
                <a:cubicBezTo>
                  <a:pt x="330905" y="1823577"/>
                  <a:pt x="339053" y="1841844"/>
                  <a:pt x="340081" y="1860505"/>
                </a:cubicBezTo>
                <a:lnTo>
                  <a:pt x="338280" y="1873558"/>
                </a:lnTo>
                <a:lnTo>
                  <a:pt x="197724" y="1873558"/>
                </a:lnTo>
                <a:lnTo>
                  <a:pt x="194820" y="1854542"/>
                </a:lnTo>
                <a:cubicBezTo>
                  <a:pt x="196730" y="1840606"/>
                  <a:pt x="202679" y="1827072"/>
                  <a:pt x="212769" y="1815805"/>
                </a:cubicBezTo>
                <a:cubicBezTo>
                  <a:pt x="226220" y="1800784"/>
                  <a:pt x="244488" y="1792638"/>
                  <a:pt x="263148" y="1791609"/>
                </a:cubicBezTo>
                <a:close/>
                <a:moveTo>
                  <a:pt x="1984778" y="1786540"/>
                </a:moveTo>
                <a:cubicBezTo>
                  <a:pt x="2003439" y="1785511"/>
                  <a:pt x="2022492" y="1791602"/>
                  <a:pt x="2037513" y="1805056"/>
                </a:cubicBezTo>
                <a:cubicBezTo>
                  <a:pt x="2052535" y="1818509"/>
                  <a:pt x="2060682" y="1836777"/>
                  <a:pt x="2061711" y="1855437"/>
                </a:cubicBezTo>
                <a:lnTo>
                  <a:pt x="2059210" y="1873558"/>
                </a:lnTo>
                <a:lnTo>
                  <a:pt x="1920128" y="1873558"/>
                </a:lnTo>
                <a:lnTo>
                  <a:pt x="1916450" y="1849474"/>
                </a:lnTo>
                <a:cubicBezTo>
                  <a:pt x="1918360" y="1835539"/>
                  <a:pt x="1924308" y="1822005"/>
                  <a:pt x="1934397" y="1810738"/>
                </a:cubicBezTo>
                <a:cubicBezTo>
                  <a:pt x="1947850" y="1795716"/>
                  <a:pt x="1966118" y="1787568"/>
                  <a:pt x="1984778" y="1786540"/>
                </a:cubicBezTo>
                <a:close/>
                <a:moveTo>
                  <a:pt x="3368079" y="1781011"/>
                </a:moveTo>
                <a:cubicBezTo>
                  <a:pt x="3386740" y="1779983"/>
                  <a:pt x="3405793" y="1786073"/>
                  <a:pt x="3420813" y="1799527"/>
                </a:cubicBezTo>
                <a:lnTo>
                  <a:pt x="3426701" y="1807414"/>
                </a:lnTo>
                <a:lnTo>
                  <a:pt x="3426701" y="1873558"/>
                </a:lnTo>
                <a:lnTo>
                  <a:pt x="3303124" y="1873558"/>
                </a:lnTo>
                <a:lnTo>
                  <a:pt x="3299182" y="1857944"/>
                </a:lnTo>
                <a:cubicBezTo>
                  <a:pt x="3298153" y="1839284"/>
                  <a:pt x="3304245" y="1820230"/>
                  <a:pt x="3317697" y="1805209"/>
                </a:cubicBezTo>
                <a:cubicBezTo>
                  <a:pt x="3331150" y="1790187"/>
                  <a:pt x="3349419" y="1782039"/>
                  <a:pt x="3368079" y="1781011"/>
                </a:cubicBezTo>
                <a:close/>
                <a:moveTo>
                  <a:pt x="1255237" y="1751951"/>
                </a:moveTo>
                <a:cubicBezTo>
                  <a:pt x="1273899" y="1750922"/>
                  <a:pt x="1292950" y="1757012"/>
                  <a:pt x="1307972" y="1770465"/>
                </a:cubicBezTo>
                <a:cubicBezTo>
                  <a:pt x="1330506" y="1790644"/>
                  <a:pt x="1337570" y="1821658"/>
                  <a:pt x="1328343" y="1848578"/>
                </a:cubicBezTo>
                <a:lnTo>
                  <a:pt x="1313669" y="1873558"/>
                </a:lnTo>
                <a:lnTo>
                  <a:pt x="1206278" y="1873558"/>
                </a:lnTo>
                <a:lnTo>
                  <a:pt x="1193191" y="1856027"/>
                </a:lnTo>
                <a:cubicBezTo>
                  <a:pt x="1181062" y="1830284"/>
                  <a:pt x="1184676" y="1798682"/>
                  <a:pt x="1204855" y="1776148"/>
                </a:cubicBezTo>
                <a:cubicBezTo>
                  <a:pt x="1218309" y="1761125"/>
                  <a:pt x="1236577" y="1752979"/>
                  <a:pt x="1255237" y="1751951"/>
                </a:cubicBezTo>
                <a:close/>
                <a:moveTo>
                  <a:pt x="2970291" y="1740991"/>
                </a:moveTo>
                <a:cubicBezTo>
                  <a:pt x="2988951" y="1739963"/>
                  <a:pt x="3008004" y="1746054"/>
                  <a:pt x="3023026" y="1759506"/>
                </a:cubicBezTo>
                <a:cubicBezTo>
                  <a:pt x="3053071" y="1786411"/>
                  <a:pt x="3055615" y="1832578"/>
                  <a:pt x="3028707" y="1862623"/>
                </a:cubicBezTo>
                <a:lnTo>
                  <a:pt x="3014058" y="1873558"/>
                </a:lnTo>
                <a:lnTo>
                  <a:pt x="2934533" y="1873558"/>
                </a:lnTo>
                <a:lnTo>
                  <a:pt x="2925591" y="1868306"/>
                </a:lnTo>
                <a:cubicBezTo>
                  <a:pt x="2918080" y="1861579"/>
                  <a:pt x="2912288" y="1853649"/>
                  <a:pt x="2908245" y="1845067"/>
                </a:cubicBezTo>
                <a:cubicBezTo>
                  <a:pt x="2896114" y="1819325"/>
                  <a:pt x="2899729" y="1787722"/>
                  <a:pt x="2919910" y="1765189"/>
                </a:cubicBezTo>
                <a:cubicBezTo>
                  <a:pt x="2933363" y="1750167"/>
                  <a:pt x="2951630" y="1742020"/>
                  <a:pt x="2970291" y="1740991"/>
                </a:cubicBezTo>
                <a:close/>
                <a:moveTo>
                  <a:pt x="525695" y="1717359"/>
                </a:moveTo>
                <a:cubicBezTo>
                  <a:pt x="544357" y="1716331"/>
                  <a:pt x="563409" y="1722421"/>
                  <a:pt x="578430" y="1735875"/>
                </a:cubicBezTo>
                <a:cubicBezTo>
                  <a:pt x="608476" y="1762779"/>
                  <a:pt x="611020" y="1808946"/>
                  <a:pt x="584113" y="1838991"/>
                </a:cubicBezTo>
                <a:cubicBezTo>
                  <a:pt x="557209" y="1869034"/>
                  <a:pt x="511041" y="1871579"/>
                  <a:pt x="480997" y="1844673"/>
                </a:cubicBezTo>
                <a:cubicBezTo>
                  <a:pt x="473486" y="1837947"/>
                  <a:pt x="467693" y="1830017"/>
                  <a:pt x="463651" y="1821436"/>
                </a:cubicBezTo>
                <a:cubicBezTo>
                  <a:pt x="451521" y="1795693"/>
                  <a:pt x="455135" y="1764090"/>
                  <a:pt x="475314" y="1741557"/>
                </a:cubicBezTo>
                <a:cubicBezTo>
                  <a:pt x="488767" y="1726536"/>
                  <a:pt x="507036" y="1718388"/>
                  <a:pt x="525695" y="1717359"/>
                </a:cubicBezTo>
                <a:close/>
                <a:moveTo>
                  <a:pt x="2240750" y="1706401"/>
                </a:moveTo>
                <a:cubicBezTo>
                  <a:pt x="2259410" y="1705373"/>
                  <a:pt x="2278462" y="1711463"/>
                  <a:pt x="2293484" y="1724917"/>
                </a:cubicBezTo>
                <a:cubicBezTo>
                  <a:pt x="2323529" y="1751822"/>
                  <a:pt x="2326074" y="1797989"/>
                  <a:pt x="2299166" y="1828033"/>
                </a:cubicBezTo>
                <a:cubicBezTo>
                  <a:pt x="2272261" y="1858077"/>
                  <a:pt x="2226094" y="1860621"/>
                  <a:pt x="2196050" y="1833715"/>
                </a:cubicBezTo>
                <a:cubicBezTo>
                  <a:pt x="2188539" y="1826988"/>
                  <a:pt x="2182747" y="1819059"/>
                  <a:pt x="2178703" y="1810477"/>
                </a:cubicBezTo>
                <a:cubicBezTo>
                  <a:pt x="2166574" y="1784734"/>
                  <a:pt x="2170188" y="1753132"/>
                  <a:pt x="2190368" y="1730599"/>
                </a:cubicBezTo>
                <a:cubicBezTo>
                  <a:pt x="2203822" y="1715577"/>
                  <a:pt x="2222089" y="1707429"/>
                  <a:pt x="2240750" y="1706401"/>
                </a:cubicBezTo>
                <a:close/>
                <a:moveTo>
                  <a:pt x="1511209" y="1671811"/>
                </a:moveTo>
                <a:cubicBezTo>
                  <a:pt x="1529868" y="1670783"/>
                  <a:pt x="1548921" y="1676873"/>
                  <a:pt x="1563943" y="1690326"/>
                </a:cubicBezTo>
                <a:cubicBezTo>
                  <a:pt x="1593987" y="1717232"/>
                  <a:pt x="1596532" y="1763397"/>
                  <a:pt x="1569627" y="1793443"/>
                </a:cubicBezTo>
                <a:cubicBezTo>
                  <a:pt x="1542719" y="1823487"/>
                  <a:pt x="1496554" y="1826031"/>
                  <a:pt x="1466509" y="1799125"/>
                </a:cubicBezTo>
                <a:cubicBezTo>
                  <a:pt x="1458998" y="1792398"/>
                  <a:pt x="1453206" y="1784468"/>
                  <a:pt x="1449164" y="1775888"/>
                </a:cubicBezTo>
                <a:cubicBezTo>
                  <a:pt x="1437034" y="1750145"/>
                  <a:pt x="1440647" y="1718541"/>
                  <a:pt x="1460827" y="1696008"/>
                </a:cubicBezTo>
                <a:cubicBezTo>
                  <a:pt x="1474279" y="1680987"/>
                  <a:pt x="1492547" y="1672840"/>
                  <a:pt x="1511209" y="1671811"/>
                </a:cubicBezTo>
                <a:close/>
                <a:moveTo>
                  <a:pt x="781666" y="1637221"/>
                </a:moveTo>
                <a:cubicBezTo>
                  <a:pt x="800327" y="1636192"/>
                  <a:pt x="819379" y="1642284"/>
                  <a:pt x="834401" y="1655736"/>
                </a:cubicBezTo>
                <a:cubicBezTo>
                  <a:pt x="864446" y="1682641"/>
                  <a:pt x="866991" y="1728808"/>
                  <a:pt x="840085" y="1758851"/>
                </a:cubicBezTo>
                <a:cubicBezTo>
                  <a:pt x="813179" y="1788896"/>
                  <a:pt x="767013" y="1791440"/>
                  <a:pt x="736968" y="1764536"/>
                </a:cubicBezTo>
                <a:cubicBezTo>
                  <a:pt x="729457" y="1757808"/>
                  <a:pt x="723665" y="1749878"/>
                  <a:pt x="719620" y="1741298"/>
                </a:cubicBezTo>
                <a:cubicBezTo>
                  <a:pt x="707493" y="1715553"/>
                  <a:pt x="711106" y="1683953"/>
                  <a:pt x="731285" y="1661418"/>
                </a:cubicBezTo>
                <a:cubicBezTo>
                  <a:pt x="744738" y="1646397"/>
                  <a:pt x="763006" y="1638248"/>
                  <a:pt x="781666" y="1637221"/>
                </a:cubicBezTo>
                <a:close/>
                <a:moveTo>
                  <a:pt x="2503297" y="1632152"/>
                </a:moveTo>
                <a:cubicBezTo>
                  <a:pt x="2521957" y="1631124"/>
                  <a:pt x="2541011" y="1637214"/>
                  <a:pt x="2556033" y="1650666"/>
                </a:cubicBezTo>
                <a:cubicBezTo>
                  <a:pt x="2586076" y="1677574"/>
                  <a:pt x="2588621" y="1723740"/>
                  <a:pt x="2561715" y="1753783"/>
                </a:cubicBezTo>
                <a:cubicBezTo>
                  <a:pt x="2534809" y="1783829"/>
                  <a:pt x="2488643" y="1786372"/>
                  <a:pt x="2458599" y="1759467"/>
                </a:cubicBezTo>
                <a:cubicBezTo>
                  <a:pt x="2451088" y="1752741"/>
                  <a:pt x="2445295" y="1744810"/>
                  <a:pt x="2441252" y="1736228"/>
                </a:cubicBezTo>
                <a:cubicBezTo>
                  <a:pt x="2429122" y="1710486"/>
                  <a:pt x="2432736" y="1678884"/>
                  <a:pt x="2452915" y="1656351"/>
                </a:cubicBezTo>
                <a:cubicBezTo>
                  <a:pt x="2466369" y="1641328"/>
                  <a:pt x="2484638" y="1633181"/>
                  <a:pt x="2503297" y="1632152"/>
                </a:cubicBezTo>
                <a:close/>
                <a:moveTo>
                  <a:pt x="1773756" y="1597563"/>
                </a:moveTo>
                <a:cubicBezTo>
                  <a:pt x="1792415" y="1596534"/>
                  <a:pt x="1811468" y="1602624"/>
                  <a:pt x="1826489" y="1616078"/>
                </a:cubicBezTo>
                <a:cubicBezTo>
                  <a:pt x="1856534" y="1642983"/>
                  <a:pt x="1859080" y="1689148"/>
                  <a:pt x="1832173" y="1719194"/>
                </a:cubicBezTo>
                <a:cubicBezTo>
                  <a:pt x="1805268" y="1749236"/>
                  <a:pt x="1759102" y="1751783"/>
                  <a:pt x="1729056" y="1724876"/>
                </a:cubicBezTo>
                <a:cubicBezTo>
                  <a:pt x="1721546" y="1718150"/>
                  <a:pt x="1715754" y="1710220"/>
                  <a:pt x="1711710" y="1701639"/>
                </a:cubicBezTo>
                <a:cubicBezTo>
                  <a:pt x="1699581" y="1675895"/>
                  <a:pt x="1703194" y="1644293"/>
                  <a:pt x="1723376" y="1621759"/>
                </a:cubicBezTo>
                <a:cubicBezTo>
                  <a:pt x="1736828" y="1606738"/>
                  <a:pt x="1755095" y="1598591"/>
                  <a:pt x="1773756" y="1597563"/>
                </a:cubicBezTo>
                <a:close/>
                <a:moveTo>
                  <a:pt x="3157057" y="1592034"/>
                </a:moveTo>
                <a:cubicBezTo>
                  <a:pt x="3175718" y="1591006"/>
                  <a:pt x="3194769" y="1597096"/>
                  <a:pt x="3209792" y="1610550"/>
                </a:cubicBezTo>
                <a:cubicBezTo>
                  <a:pt x="3239837" y="1637454"/>
                  <a:pt x="3242381" y="1683621"/>
                  <a:pt x="3215476" y="1713665"/>
                </a:cubicBezTo>
                <a:cubicBezTo>
                  <a:pt x="3188571" y="1743709"/>
                  <a:pt x="3142402" y="1746253"/>
                  <a:pt x="3112359" y="1719348"/>
                </a:cubicBezTo>
                <a:cubicBezTo>
                  <a:pt x="3104847" y="1712621"/>
                  <a:pt x="3099054" y="1704691"/>
                  <a:pt x="3095012" y="1696110"/>
                </a:cubicBezTo>
                <a:cubicBezTo>
                  <a:pt x="3090969" y="1687530"/>
                  <a:pt x="3088675" y="1678297"/>
                  <a:pt x="3088161" y="1668966"/>
                </a:cubicBezTo>
                <a:cubicBezTo>
                  <a:pt x="3087133" y="1650307"/>
                  <a:pt x="3093223" y="1631254"/>
                  <a:pt x="3106676" y="1616232"/>
                </a:cubicBezTo>
                <a:cubicBezTo>
                  <a:pt x="3120129" y="1601210"/>
                  <a:pt x="3138397" y="1593064"/>
                  <a:pt x="3157057" y="1592034"/>
                </a:cubicBezTo>
                <a:close/>
                <a:moveTo>
                  <a:pt x="1044215" y="1562973"/>
                </a:moveTo>
                <a:cubicBezTo>
                  <a:pt x="1062876" y="1561944"/>
                  <a:pt x="1081929" y="1568035"/>
                  <a:pt x="1096950" y="1581487"/>
                </a:cubicBezTo>
                <a:cubicBezTo>
                  <a:pt x="1126995" y="1608393"/>
                  <a:pt x="1129539" y="1654559"/>
                  <a:pt x="1102632" y="1684604"/>
                </a:cubicBezTo>
                <a:cubicBezTo>
                  <a:pt x="1075727" y="1714648"/>
                  <a:pt x="1029560" y="1717193"/>
                  <a:pt x="999517" y="1690285"/>
                </a:cubicBezTo>
                <a:cubicBezTo>
                  <a:pt x="992005" y="1683560"/>
                  <a:pt x="986212" y="1675629"/>
                  <a:pt x="982170" y="1667049"/>
                </a:cubicBezTo>
                <a:cubicBezTo>
                  <a:pt x="970040" y="1641305"/>
                  <a:pt x="973654" y="1609704"/>
                  <a:pt x="993834" y="1587170"/>
                </a:cubicBezTo>
                <a:cubicBezTo>
                  <a:pt x="1007288" y="1572148"/>
                  <a:pt x="1025555" y="1564000"/>
                  <a:pt x="1044215" y="1562973"/>
                </a:cubicBezTo>
                <a:close/>
                <a:moveTo>
                  <a:pt x="2759269" y="1552012"/>
                </a:moveTo>
                <a:cubicBezTo>
                  <a:pt x="2777929" y="1550984"/>
                  <a:pt x="2796982" y="1557075"/>
                  <a:pt x="2812004" y="1570527"/>
                </a:cubicBezTo>
                <a:cubicBezTo>
                  <a:pt x="2842048" y="1597433"/>
                  <a:pt x="2844592" y="1643600"/>
                  <a:pt x="2817685" y="1673645"/>
                </a:cubicBezTo>
                <a:cubicBezTo>
                  <a:pt x="2790781" y="1703688"/>
                  <a:pt x="2744613" y="1706233"/>
                  <a:pt x="2714572" y="1679326"/>
                </a:cubicBezTo>
                <a:cubicBezTo>
                  <a:pt x="2707059" y="1672600"/>
                  <a:pt x="2701267" y="1664671"/>
                  <a:pt x="2697222" y="1656089"/>
                </a:cubicBezTo>
                <a:cubicBezTo>
                  <a:pt x="2685094" y="1630345"/>
                  <a:pt x="2688708" y="1598744"/>
                  <a:pt x="2708887" y="1576210"/>
                </a:cubicBezTo>
                <a:cubicBezTo>
                  <a:pt x="2722341" y="1561187"/>
                  <a:pt x="2740608" y="1553040"/>
                  <a:pt x="2759269" y="1552012"/>
                </a:cubicBezTo>
                <a:close/>
                <a:moveTo>
                  <a:pt x="314673" y="1528381"/>
                </a:moveTo>
                <a:cubicBezTo>
                  <a:pt x="333335" y="1527353"/>
                  <a:pt x="352386" y="1533443"/>
                  <a:pt x="367409" y="1546896"/>
                </a:cubicBezTo>
                <a:cubicBezTo>
                  <a:pt x="397452" y="1573803"/>
                  <a:pt x="399998" y="1619968"/>
                  <a:pt x="373091" y="1650013"/>
                </a:cubicBezTo>
                <a:cubicBezTo>
                  <a:pt x="346185" y="1680058"/>
                  <a:pt x="300019" y="1682601"/>
                  <a:pt x="269975" y="1655695"/>
                </a:cubicBezTo>
                <a:cubicBezTo>
                  <a:pt x="262464" y="1648969"/>
                  <a:pt x="256673" y="1641039"/>
                  <a:pt x="252628" y="1632457"/>
                </a:cubicBezTo>
                <a:cubicBezTo>
                  <a:pt x="240501" y="1606715"/>
                  <a:pt x="244113" y="1575112"/>
                  <a:pt x="264292" y="1552579"/>
                </a:cubicBezTo>
                <a:cubicBezTo>
                  <a:pt x="277745" y="1537556"/>
                  <a:pt x="296014" y="1529410"/>
                  <a:pt x="314673" y="1528381"/>
                </a:cubicBezTo>
                <a:close/>
                <a:moveTo>
                  <a:pt x="2029728" y="1517423"/>
                </a:moveTo>
                <a:cubicBezTo>
                  <a:pt x="2048387" y="1516395"/>
                  <a:pt x="2067440" y="1522485"/>
                  <a:pt x="2082462" y="1535938"/>
                </a:cubicBezTo>
                <a:cubicBezTo>
                  <a:pt x="2112506" y="1562843"/>
                  <a:pt x="2115050" y="1609011"/>
                  <a:pt x="2088145" y="1639055"/>
                </a:cubicBezTo>
                <a:cubicBezTo>
                  <a:pt x="2061238" y="1669099"/>
                  <a:pt x="2015074" y="1671643"/>
                  <a:pt x="1985028" y="1644737"/>
                </a:cubicBezTo>
                <a:cubicBezTo>
                  <a:pt x="1977516" y="1638011"/>
                  <a:pt x="1971724" y="1630081"/>
                  <a:pt x="1967682" y="1621499"/>
                </a:cubicBezTo>
                <a:cubicBezTo>
                  <a:pt x="1955551" y="1595757"/>
                  <a:pt x="1959166" y="1564153"/>
                  <a:pt x="1979345" y="1541622"/>
                </a:cubicBezTo>
                <a:cubicBezTo>
                  <a:pt x="1992798" y="1526599"/>
                  <a:pt x="2011066" y="1518452"/>
                  <a:pt x="2029728" y="1517423"/>
                </a:cubicBezTo>
                <a:close/>
                <a:moveTo>
                  <a:pt x="3413028" y="1511897"/>
                </a:moveTo>
                <a:lnTo>
                  <a:pt x="3426701" y="1513784"/>
                </a:lnTo>
                <a:lnTo>
                  <a:pt x="3426701" y="1656301"/>
                </a:lnTo>
                <a:lnTo>
                  <a:pt x="3421066" y="1657724"/>
                </a:lnTo>
                <a:cubicBezTo>
                  <a:pt x="3402405" y="1658752"/>
                  <a:pt x="3383353" y="1652662"/>
                  <a:pt x="3368330" y="1639209"/>
                </a:cubicBezTo>
                <a:cubicBezTo>
                  <a:pt x="3360819" y="1632482"/>
                  <a:pt x="3355026" y="1624553"/>
                  <a:pt x="3350983" y="1615972"/>
                </a:cubicBezTo>
                <a:cubicBezTo>
                  <a:pt x="3346940" y="1607391"/>
                  <a:pt x="3344647" y="1598158"/>
                  <a:pt x="3344132" y="1588829"/>
                </a:cubicBezTo>
                <a:cubicBezTo>
                  <a:pt x="3343103" y="1570169"/>
                  <a:pt x="3349195" y="1551116"/>
                  <a:pt x="3362647" y="1536093"/>
                </a:cubicBezTo>
                <a:cubicBezTo>
                  <a:pt x="3376101" y="1521072"/>
                  <a:pt x="3394369" y="1512925"/>
                  <a:pt x="3413028" y="1511897"/>
                </a:cubicBezTo>
                <a:close/>
                <a:moveTo>
                  <a:pt x="1300187" y="1482833"/>
                </a:moveTo>
                <a:cubicBezTo>
                  <a:pt x="1318846" y="1481804"/>
                  <a:pt x="1337900" y="1487894"/>
                  <a:pt x="1352921" y="1501348"/>
                </a:cubicBezTo>
                <a:cubicBezTo>
                  <a:pt x="1382965" y="1528254"/>
                  <a:pt x="1385510" y="1574419"/>
                  <a:pt x="1358604" y="1604466"/>
                </a:cubicBezTo>
                <a:cubicBezTo>
                  <a:pt x="1331698" y="1634509"/>
                  <a:pt x="1285532" y="1637052"/>
                  <a:pt x="1255488" y="1610147"/>
                </a:cubicBezTo>
                <a:cubicBezTo>
                  <a:pt x="1247977" y="1603420"/>
                  <a:pt x="1242184" y="1595490"/>
                  <a:pt x="1238141" y="1586908"/>
                </a:cubicBezTo>
                <a:cubicBezTo>
                  <a:pt x="1226010" y="1561166"/>
                  <a:pt x="1229626" y="1529563"/>
                  <a:pt x="1249804" y="1507030"/>
                </a:cubicBezTo>
                <a:cubicBezTo>
                  <a:pt x="1263257" y="1492008"/>
                  <a:pt x="1281525" y="1483860"/>
                  <a:pt x="1300187" y="1482833"/>
                </a:cubicBezTo>
                <a:close/>
                <a:moveTo>
                  <a:pt x="570644" y="1448243"/>
                </a:moveTo>
                <a:cubicBezTo>
                  <a:pt x="589306" y="1447214"/>
                  <a:pt x="608359" y="1453304"/>
                  <a:pt x="623381" y="1466758"/>
                </a:cubicBezTo>
                <a:cubicBezTo>
                  <a:pt x="653424" y="1493663"/>
                  <a:pt x="655968" y="1539830"/>
                  <a:pt x="629063" y="1569874"/>
                </a:cubicBezTo>
                <a:cubicBezTo>
                  <a:pt x="602157" y="1599918"/>
                  <a:pt x="555990" y="1602464"/>
                  <a:pt x="525946" y="1575557"/>
                </a:cubicBezTo>
                <a:cubicBezTo>
                  <a:pt x="518436" y="1568831"/>
                  <a:pt x="512643" y="1560900"/>
                  <a:pt x="508601" y="1552321"/>
                </a:cubicBezTo>
                <a:cubicBezTo>
                  <a:pt x="496471" y="1526575"/>
                  <a:pt x="500084" y="1494974"/>
                  <a:pt x="520263" y="1472440"/>
                </a:cubicBezTo>
                <a:cubicBezTo>
                  <a:pt x="533716" y="1457419"/>
                  <a:pt x="551984" y="1449272"/>
                  <a:pt x="570644" y="1448243"/>
                </a:cubicBezTo>
                <a:close/>
                <a:moveTo>
                  <a:pt x="2292275" y="1443174"/>
                </a:moveTo>
                <a:cubicBezTo>
                  <a:pt x="2310935" y="1442146"/>
                  <a:pt x="2329988" y="1448236"/>
                  <a:pt x="2345009" y="1461689"/>
                </a:cubicBezTo>
                <a:cubicBezTo>
                  <a:pt x="2375056" y="1488595"/>
                  <a:pt x="2377599" y="1534761"/>
                  <a:pt x="2350693" y="1564805"/>
                </a:cubicBezTo>
                <a:cubicBezTo>
                  <a:pt x="2323787" y="1594851"/>
                  <a:pt x="2277620" y="1597394"/>
                  <a:pt x="2247577" y="1570487"/>
                </a:cubicBezTo>
                <a:cubicBezTo>
                  <a:pt x="2240066" y="1563762"/>
                  <a:pt x="2234273" y="1555831"/>
                  <a:pt x="2230230" y="1547250"/>
                </a:cubicBezTo>
                <a:cubicBezTo>
                  <a:pt x="2218100" y="1521507"/>
                  <a:pt x="2221714" y="1489906"/>
                  <a:pt x="2241894" y="1467372"/>
                </a:cubicBezTo>
                <a:cubicBezTo>
                  <a:pt x="2255347" y="1452350"/>
                  <a:pt x="2273615" y="1444202"/>
                  <a:pt x="2292275" y="1443174"/>
                </a:cubicBezTo>
                <a:close/>
                <a:moveTo>
                  <a:pt x="1562734" y="1408585"/>
                </a:moveTo>
                <a:cubicBezTo>
                  <a:pt x="1581394" y="1407556"/>
                  <a:pt x="1600447" y="1413646"/>
                  <a:pt x="1615469" y="1427099"/>
                </a:cubicBezTo>
                <a:cubicBezTo>
                  <a:pt x="1645513" y="1454005"/>
                  <a:pt x="1648058" y="1500171"/>
                  <a:pt x="1621152" y="1530215"/>
                </a:cubicBezTo>
                <a:cubicBezTo>
                  <a:pt x="1594246" y="1560260"/>
                  <a:pt x="1548079" y="1562805"/>
                  <a:pt x="1518036" y="1535897"/>
                </a:cubicBezTo>
                <a:cubicBezTo>
                  <a:pt x="1510524" y="1529172"/>
                  <a:pt x="1504732" y="1521242"/>
                  <a:pt x="1500689" y="1512660"/>
                </a:cubicBezTo>
                <a:cubicBezTo>
                  <a:pt x="1488559" y="1486917"/>
                  <a:pt x="1492174" y="1455315"/>
                  <a:pt x="1512353" y="1432782"/>
                </a:cubicBezTo>
                <a:cubicBezTo>
                  <a:pt x="1525807" y="1417760"/>
                  <a:pt x="1544074" y="1409613"/>
                  <a:pt x="1562734" y="1408585"/>
                </a:cubicBezTo>
                <a:close/>
                <a:moveTo>
                  <a:pt x="2946035" y="1403058"/>
                </a:moveTo>
                <a:cubicBezTo>
                  <a:pt x="2964696" y="1402030"/>
                  <a:pt x="2983749" y="1408120"/>
                  <a:pt x="2998771" y="1421573"/>
                </a:cubicBezTo>
                <a:cubicBezTo>
                  <a:pt x="3028815" y="1448478"/>
                  <a:pt x="3031360" y="1494645"/>
                  <a:pt x="3004452" y="1524689"/>
                </a:cubicBezTo>
                <a:cubicBezTo>
                  <a:pt x="2977547" y="1554735"/>
                  <a:pt x="2931380" y="1557278"/>
                  <a:pt x="2901336" y="1530372"/>
                </a:cubicBezTo>
                <a:cubicBezTo>
                  <a:pt x="2893825" y="1523646"/>
                  <a:pt x="2888033" y="1515715"/>
                  <a:pt x="2883990" y="1507134"/>
                </a:cubicBezTo>
                <a:cubicBezTo>
                  <a:pt x="2879947" y="1498554"/>
                  <a:pt x="2877653" y="1489321"/>
                  <a:pt x="2877138" y="1479991"/>
                </a:cubicBezTo>
                <a:cubicBezTo>
                  <a:pt x="2876112" y="1461332"/>
                  <a:pt x="2882200" y="1442279"/>
                  <a:pt x="2895654" y="1427256"/>
                </a:cubicBezTo>
                <a:cubicBezTo>
                  <a:pt x="2909107" y="1412233"/>
                  <a:pt x="2927375" y="1404087"/>
                  <a:pt x="2946035" y="1403058"/>
                </a:cubicBezTo>
                <a:close/>
                <a:moveTo>
                  <a:pt x="833192" y="1373994"/>
                </a:moveTo>
                <a:cubicBezTo>
                  <a:pt x="851852" y="1372966"/>
                  <a:pt x="870905" y="1379057"/>
                  <a:pt x="885927" y="1392509"/>
                </a:cubicBezTo>
                <a:cubicBezTo>
                  <a:pt x="915972" y="1419415"/>
                  <a:pt x="918517" y="1465581"/>
                  <a:pt x="891610" y="1495626"/>
                </a:cubicBezTo>
                <a:cubicBezTo>
                  <a:pt x="864705" y="1525670"/>
                  <a:pt x="818538" y="1528214"/>
                  <a:pt x="788495" y="1501308"/>
                </a:cubicBezTo>
                <a:cubicBezTo>
                  <a:pt x="780983" y="1494581"/>
                  <a:pt x="775190" y="1486653"/>
                  <a:pt x="771147" y="1478071"/>
                </a:cubicBezTo>
                <a:cubicBezTo>
                  <a:pt x="759018" y="1452327"/>
                  <a:pt x="762631" y="1420725"/>
                  <a:pt x="782811" y="1398192"/>
                </a:cubicBezTo>
                <a:cubicBezTo>
                  <a:pt x="796264" y="1383170"/>
                  <a:pt x="814532" y="1375022"/>
                  <a:pt x="833192" y="1373994"/>
                </a:cubicBezTo>
                <a:close/>
                <a:moveTo>
                  <a:pt x="2548247" y="1363035"/>
                </a:moveTo>
                <a:cubicBezTo>
                  <a:pt x="2566907" y="1362008"/>
                  <a:pt x="2585960" y="1368098"/>
                  <a:pt x="2600982" y="1381551"/>
                </a:cubicBezTo>
                <a:cubicBezTo>
                  <a:pt x="2631026" y="1408456"/>
                  <a:pt x="2633570" y="1454622"/>
                  <a:pt x="2606665" y="1484667"/>
                </a:cubicBezTo>
                <a:cubicBezTo>
                  <a:pt x="2579758" y="1514712"/>
                  <a:pt x="2533593" y="1517255"/>
                  <a:pt x="2503547" y="1490350"/>
                </a:cubicBezTo>
                <a:cubicBezTo>
                  <a:pt x="2496036" y="1483624"/>
                  <a:pt x="2490245" y="1475695"/>
                  <a:pt x="2486202" y="1467110"/>
                </a:cubicBezTo>
                <a:cubicBezTo>
                  <a:pt x="2474071" y="1441369"/>
                  <a:pt x="2477686" y="1409767"/>
                  <a:pt x="2497865" y="1387234"/>
                </a:cubicBezTo>
                <a:cubicBezTo>
                  <a:pt x="2511318" y="1372211"/>
                  <a:pt x="2529587" y="1364064"/>
                  <a:pt x="2548247" y="1363035"/>
                </a:cubicBezTo>
                <a:close/>
                <a:moveTo>
                  <a:pt x="1818706" y="1328445"/>
                </a:moveTo>
                <a:cubicBezTo>
                  <a:pt x="1837365" y="1327416"/>
                  <a:pt x="1856418" y="1333507"/>
                  <a:pt x="1871439" y="1346960"/>
                </a:cubicBezTo>
                <a:cubicBezTo>
                  <a:pt x="1901484" y="1373866"/>
                  <a:pt x="1904029" y="1420031"/>
                  <a:pt x="1877123" y="1450077"/>
                </a:cubicBezTo>
                <a:cubicBezTo>
                  <a:pt x="1850217" y="1480120"/>
                  <a:pt x="1804051" y="1482665"/>
                  <a:pt x="1774006" y="1455759"/>
                </a:cubicBezTo>
                <a:cubicBezTo>
                  <a:pt x="1766495" y="1449032"/>
                  <a:pt x="1760703" y="1441102"/>
                  <a:pt x="1756659" y="1432522"/>
                </a:cubicBezTo>
                <a:cubicBezTo>
                  <a:pt x="1744530" y="1406778"/>
                  <a:pt x="1748144" y="1375175"/>
                  <a:pt x="1768324" y="1352643"/>
                </a:cubicBezTo>
                <a:cubicBezTo>
                  <a:pt x="1781776" y="1337620"/>
                  <a:pt x="1800044" y="1329472"/>
                  <a:pt x="1818706" y="1328445"/>
                </a:cubicBezTo>
                <a:close/>
                <a:moveTo>
                  <a:pt x="3202007" y="1322920"/>
                </a:moveTo>
                <a:cubicBezTo>
                  <a:pt x="3220668" y="1321892"/>
                  <a:pt x="3239721" y="1327981"/>
                  <a:pt x="3254742" y="1341434"/>
                </a:cubicBezTo>
                <a:cubicBezTo>
                  <a:pt x="3284786" y="1368339"/>
                  <a:pt x="3287332" y="1414505"/>
                  <a:pt x="3260425" y="1444549"/>
                </a:cubicBezTo>
                <a:cubicBezTo>
                  <a:pt x="3233519" y="1474593"/>
                  <a:pt x="3187352" y="1477139"/>
                  <a:pt x="3157308" y="1450232"/>
                </a:cubicBezTo>
                <a:cubicBezTo>
                  <a:pt x="3149797" y="1443506"/>
                  <a:pt x="3144004" y="1435576"/>
                  <a:pt x="3139961" y="1426994"/>
                </a:cubicBezTo>
                <a:cubicBezTo>
                  <a:pt x="3135919" y="1418414"/>
                  <a:pt x="3133625" y="1409181"/>
                  <a:pt x="3133110" y="1399852"/>
                </a:cubicBezTo>
                <a:cubicBezTo>
                  <a:pt x="3132082" y="1381191"/>
                  <a:pt x="3138172" y="1362140"/>
                  <a:pt x="3151625" y="1347117"/>
                </a:cubicBezTo>
                <a:cubicBezTo>
                  <a:pt x="3165078" y="1332096"/>
                  <a:pt x="3183347" y="1323948"/>
                  <a:pt x="3202007" y="1322920"/>
                </a:cubicBezTo>
                <a:close/>
                <a:moveTo>
                  <a:pt x="1089163" y="1293855"/>
                </a:moveTo>
                <a:cubicBezTo>
                  <a:pt x="1107825" y="1292827"/>
                  <a:pt x="1126878" y="1298916"/>
                  <a:pt x="1141900" y="1312369"/>
                </a:cubicBezTo>
                <a:cubicBezTo>
                  <a:pt x="1171943" y="1339277"/>
                  <a:pt x="1174487" y="1385442"/>
                  <a:pt x="1147582" y="1415487"/>
                </a:cubicBezTo>
                <a:cubicBezTo>
                  <a:pt x="1120676" y="1445531"/>
                  <a:pt x="1074510" y="1448076"/>
                  <a:pt x="1044465" y="1421169"/>
                </a:cubicBezTo>
                <a:cubicBezTo>
                  <a:pt x="1036954" y="1414442"/>
                  <a:pt x="1031162" y="1406513"/>
                  <a:pt x="1027118" y="1397932"/>
                </a:cubicBezTo>
                <a:cubicBezTo>
                  <a:pt x="1014989" y="1372187"/>
                  <a:pt x="1018603" y="1340586"/>
                  <a:pt x="1038782" y="1318052"/>
                </a:cubicBezTo>
                <a:cubicBezTo>
                  <a:pt x="1052235" y="1303030"/>
                  <a:pt x="1070503" y="1294884"/>
                  <a:pt x="1089163" y="1293855"/>
                </a:cubicBezTo>
                <a:close/>
                <a:moveTo>
                  <a:pt x="3426701" y="1263516"/>
                </a:moveTo>
                <a:lnTo>
                  <a:pt x="3426701" y="1380004"/>
                </a:lnTo>
                <a:lnTo>
                  <a:pt x="3419857" y="1375983"/>
                </a:lnTo>
                <a:cubicBezTo>
                  <a:pt x="3412345" y="1369258"/>
                  <a:pt x="3406553" y="1361327"/>
                  <a:pt x="3402509" y="1352746"/>
                </a:cubicBezTo>
                <a:cubicBezTo>
                  <a:pt x="3398466" y="1344165"/>
                  <a:pt x="3396172" y="1334932"/>
                  <a:pt x="3395659" y="1325603"/>
                </a:cubicBezTo>
                <a:cubicBezTo>
                  <a:pt x="3394630" y="1306943"/>
                  <a:pt x="3400721" y="1287889"/>
                  <a:pt x="3414173" y="1272868"/>
                </a:cubicBezTo>
                <a:close/>
                <a:moveTo>
                  <a:pt x="2081253" y="1254197"/>
                </a:moveTo>
                <a:cubicBezTo>
                  <a:pt x="2099913" y="1253168"/>
                  <a:pt x="2118966" y="1259258"/>
                  <a:pt x="2133988" y="1272709"/>
                </a:cubicBezTo>
                <a:cubicBezTo>
                  <a:pt x="2164032" y="1299616"/>
                  <a:pt x="2166576" y="1345782"/>
                  <a:pt x="2139671" y="1375826"/>
                </a:cubicBezTo>
                <a:cubicBezTo>
                  <a:pt x="2112765" y="1405872"/>
                  <a:pt x="2066598" y="1408416"/>
                  <a:pt x="2036554" y="1381509"/>
                </a:cubicBezTo>
                <a:cubicBezTo>
                  <a:pt x="2029043" y="1374784"/>
                  <a:pt x="2023250" y="1366853"/>
                  <a:pt x="2019209" y="1358271"/>
                </a:cubicBezTo>
                <a:cubicBezTo>
                  <a:pt x="2007078" y="1332529"/>
                  <a:pt x="2010691" y="1300927"/>
                  <a:pt x="2030872" y="1278394"/>
                </a:cubicBezTo>
                <a:cubicBezTo>
                  <a:pt x="2044324" y="1263372"/>
                  <a:pt x="2062592" y="1255225"/>
                  <a:pt x="2081253" y="1254197"/>
                </a:cubicBezTo>
                <a:close/>
                <a:moveTo>
                  <a:pt x="1351712" y="1219607"/>
                </a:moveTo>
                <a:cubicBezTo>
                  <a:pt x="1370372" y="1218578"/>
                  <a:pt x="1389426" y="1224668"/>
                  <a:pt x="1404447" y="1238121"/>
                </a:cubicBezTo>
                <a:cubicBezTo>
                  <a:pt x="1434492" y="1265026"/>
                  <a:pt x="1437035" y="1311194"/>
                  <a:pt x="1410130" y="1341237"/>
                </a:cubicBezTo>
                <a:cubicBezTo>
                  <a:pt x="1383224" y="1371282"/>
                  <a:pt x="1337058" y="1373826"/>
                  <a:pt x="1307013" y="1346921"/>
                </a:cubicBezTo>
                <a:cubicBezTo>
                  <a:pt x="1299502" y="1340194"/>
                  <a:pt x="1293709" y="1332264"/>
                  <a:pt x="1289667" y="1323682"/>
                </a:cubicBezTo>
                <a:cubicBezTo>
                  <a:pt x="1277537" y="1297940"/>
                  <a:pt x="1281151" y="1266337"/>
                  <a:pt x="1301330" y="1243804"/>
                </a:cubicBezTo>
                <a:cubicBezTo>
                  <a:pt x="1314785" y="1228782"/>
                  <a:pt x="1333052" y="1220635"/>
                  <a:pt x="1351712" y="1219607"/>
                </a:cubicBezTo>
                <a:close/>
                <a:moveTo>
                  <a:pt x="2735015" y="1214082"/>
                </a:moveTo>
                <a:cubicBezTo>
                  <a:pt x="2753676" y="1213053"/>
                  <a:pt x="2772729" y="1219144"/>
                  <a:pt x="2787750" y="1232596"/>
                </a:cubicBezTo>
                <a:cubicBezTo>
                  <a:pt x="2817794" y="1259501"/>
                  <a:pt x="2820338" y="1305669"/>
                  <a:pt x="2793432" y="1335712"/>
                </a:cubicBezTo>
                <a:cubicBezTo>
                  <a:pt x="2766526" y="1365757"/>
                  <a:pt x="2720360" y="1368300"/>
                  <a:pt x="2690317" y="1341395"/>
                </a:cubicBezTo>
                <a:cubicBezTo>
                  <a:pt x="2682805" y="1334669"/>
                  <a:pt x="2677012" y="1326739"/>
                  <a:pt x="2672970" y="1318158"/>
                </a:cubicBezTo>
                <a:cubicBezTo>
                  <a:pt x="2668926" y="1309577"/>
                  <a:pt x="2666633" y="1300345"/>
                  <a:pt x="2666118" y="1291015"/>
                </a:cubicBezTo>
                <a:cubicBezTo>
                  <a:pt x="2665090" y="1272355"/>
                  <a:pt x="2671181" y="1253302"/>
                  <a:pt x="2684632" y="1238281"/>
                </a:cubicBezTo>
                <a:cubicBezTo>
                  <a:pt x="2698085" y="1223258"/>
                  <a:pt x="2716354" y="1215111"/>
                  <a:pt x="2735015" y="1214082"/>
                </a:cubicBezTo>
                <a:close/>
                <a:moveTo>
                  <a:pt x="622169" y="1185016"/>
                </a:moveTo>
                <a:cubicBezTo>
                  <a:pt x="640831" y="1183988"/>
                  <a:pt x="659883" y="1190079"/>
                  <a:pt x="674905" y="1203531"/>
                </a:cubicBezTo>
                <a:cubicBezTo>
                  <a:pt x="704949" y="1230437"/>
                  <a:pt x="707493" y="1276603"/>
                  <a:pt x="680588" y="1306647"/>
                </a:cubicBezTo>
                <a:cubicBezTo>
                  <a:pt x="653682" y="1336692"/>
                  <a:pt x="607515" y="1339236"/>
                  <a:pt x="577472" y="1312329"/>
                </a:cubicBezTo>
                <a:cubicBezTo>
                  <a:pt x="569960" y="1305603"/>
                  <a:pt x="564168" y="1297673"/>
                  <a:pt x="560125" y="1289092"/>
                </a:cubicBezTo>
                <a:cubicBezTo>
                  <a:pt x="547996" y="1263349"/>
                  <a:pt x="551609" y="1231747"/>
                  <a:pt x="571788" y="1209214"/>
                </a:cubicBezTo>
                <a:cubicBezTo>
                  <a:pt x="585241" y="1194192"/>
                  <a:pt x="603509" y="1186045"/>
                  <a:pt x="622169" y="1185016"/>
                </a:cubicBezTo>
                <a:close/>
                <a:moveTo>
                  <a:pt x="2337225" y="1174058"/>
                </a:moveTo>
                <a:cubicBezTo>
                  <a:pt x="2355884" y="1173029"/>
                  <a:pt x="2374937" y="1179121"/>
                  <a:pt x="2389959" y="1192573"/>
                </a:cubicBezTo>
                <a:cubicBezTo>
                  <a:pt x="2420004" y="1219478"/>
                  <a:pt x="2422548" y="1265645"/>
                  <a:pt x="2395643" y="1295690"/>
                </a:cubicBezTo>
                <a:cubicBezTo>
                  <a:pt x="2368737" y="1325732"/>
                  <a:pt x="2322570" y="1328277"/>
                  <a:pt x="2292526" y="1301371"/>
                </a:cubicBezTo>
                <a:cubicBezTo>
                  <a:pt x="2285016" y="1294645"/>
                  <a:pt x="2279222" y="1286714"/>
                  <a:pt x="2275179" y="1278134"/>
                </a:cubicBezTo>
                <a:cubicBezTo>
                  <a:pt x="2263050" y="1252389"/>
                  <a:pt x="2266663" y="1220789"/>
                  <a:pt x="2286843" y="1198255"/>
                </a:cubicBezTo>
                <a:cubicBezTo>
                  <a:pt x="2300296" y="1183233"/>
                  <a:pt x="2318564" y="1175087"/>
                  <a:pt x="2337225" y="1174058"/>
                </a:cubicBezTo>
                <a:close/>
                <a:moveTo>
                  <a:pt x="1607683" y="1139467"/>
                </a:moveTo>
                <a:cubicBezTo>
                  <a:pt x="1626343" y="1138438"/>
                  <a:pt x="1645397" y="1144528"/>
                  <a:pt x="1660418" y="1157981"/>
                </a:cubicBezTo>
                <a:cubicBezTo>
                  <a:pt x="1690463" y="1184887"/>
                  <a:pt x="1693007" y="1231053"/>
                  <a:pt x="1666101" y="1261097"/>
                </a:cubicBezTo>
                <a:cubicBezTo>
                  <a:pt x="1639195" y="1291142"/>
                  <a:pt x="1593029" y="1293686"/>
                  <a:pt x="1562985" y="1266780"/>
                </a:cubicBezTo>
                <a:cubicBezTo>
                  <a:pt x="1555473" y="1260054"/>
                  <a:pt x="1549681" y="1252124"/>
                  <a:pt x="1545638" y="1243542"/>
                </a:cubicBezTo>
                <a:cubicBezTo>
                  <a:pt x="1533509" y="1217799"/>
                  <a:pt x="1537122" y="1186197"/>
                  <a:pt x="1557302" y="1163664"/>
                </a:cubicBezTo>
                <a:cubicBezTo>
                  <a:pt x="1570755" y="1148642"/>
                  <a:pt x="1589023" y="1140495"/>
                  <a:pt x="1607683" y="1139467"/>
                </a:cubicBezTo>
                <a:close/>
                <a:moveTo>
                  <a:pt x="2990985" y="1133943"/>
                </a:moveTo>
                <a:cubicBezTo>
                  <a:pt x="3009645" y="1132915"/>
                  <a:pt x="3028699" y="1139005"/>
                  <a:pt x="3043720" y="1152457"/>
                </a:cubicBezTo>
                <a:cubicBezTo>
                  <a:pt x="3073764" y="1179362"/>
                  <a:pt x="3076309" y="1225528"/>
                  <a:pt x="3049403" y="1255572"/>
                </a:cubicBezTo>
                <a:cubicBezTo>
                  <a:pt x="3022498" y="1285617"/>
                  <a:pt x="2976330" y="1288162"/>
                  <a:pt x="2946287" y="1261255"/>
                </a:cubicBezTo>
                <a:cubicBezTo>
                  <a:pt x="2938775" y="1254530"/>
                  <a:pt x="2932983" y="1246599"/>
                  <a:pt x="2928940" y="1238019"/>
                </a:cubicBezTo>
                <a:cubicBezTo>
                  <a:pt x="2924896" y="1229438"/>
                  <a:pt x="2922603" y="1220204"/>
                  <a:pt x="2922088" y="1210875"/>
                </a:cubicBezTo>
                <a:cubicBezTo>
                  <a:pt x="2921060" y="1192217"/>
                  <a:pt x="2927151" y="1173162"/>
                  <a:pt x="2940603" y="1158141"/>
                </a:cubicBezTo>
                <a:cubicBezTo>
                  <a:pt x="2954056" y="1143119"/>
                  <a:pt x="2972325" y="1134971"/>
                  <a:pt x="2990985" y="1133943"/>
                </a:cubicBezTo>
                <a:close/>
                <a:moveTo>
                  <a:pt x="878142" y="1104877"/>
                </a:moveTo>
                <a:cubicBezTo>
                  <a:pt x="896802" y="1103849"/>
                  <a:pt x="915856" y="1109940"/>
                  <a:pt x="930877" y="1123391"/>
                </a:cubicBezTo>
                <a:cubicBezTo>
                  <a:pt x="960921" y="1150297"/>
                  <a:pt x="963465" y="1196464"/>
                  <a:pt x="936560" y="1226508"/>
                </a:cubicBezTo>
                <a:cubicBezTo>
                  <a:pt x="909653" y="1256554"/>
                  <a:pt x="863487" y="1259097"/>
                  <a:pt x="833442" y="1232192"/>
                </a:cubicBezTo>
                <a:cubicBezTo>
                  <a:pt x="825931" y="1225465"/>
                  <a:pt x="820139" y="1217535"/>
                  <a:pt x="816097" y="1208952"/>
                </a:cubicBezTo>
                <a:cubicBezTo>
                  <a:pt x="803966" y="1183210"/>
                  <a:pt x="807580" y="1151609"/>
                  <a:pt x="827760" y="1129075"/>
                </a:cubicBezTo>
                <a:cubicBezTo>
                  <a:pt x="841213" y="1114053"/>
                  <a:pt x="859481" y="1105906"/>
                  <a:pt x="878142" y="1104877"/>
                </a:cubicBezTo>
                <a:close/>
                <a:moveTo>
                  <a:pt x="1870230" y="1065217"/>
                </a:moveTo>
                <a:cubicBezTo>
                  <a:pt x="1888890" y="1064189"/>
                  <a:pt x="1907943" y="1070279"/>
                  <a:pt x="1922966" y="1083731"/>
                </a:cubicBezTo>
                <a:cubicBezTo>
                  <a:pt x="1953010" y="1110638"/>
                  <a:pt x="1955554" y="1156805"/>
                  <a:pt x="1928648" y="1186849"/>
                </a:cubicBezTo>
                <a:cubicBezTo>
                  <a:pt x="1901743" y="1216894"/>
                  <a:pt x="1855576" y="1219438"/>
                  <a:pt x="1825532" y="1192531"/>
                </a:cubicBezTo>
                <a:cubicBezTo>
                  <a:pt x="1818021" y="1185805"/>
                  <a:pt x="1812228" y="1177876"/>
                  <a:pt x="1808185" y="1169295"/>
                </a:cubicBezTo>
                <a:cubicBezTo>
                  <a:pt x="1796055" y="1143551"/>
                  <a:pt x="1799669" y="1111949"/>
                  <a:pt x="1819848" y="1089416"/>
                </a:cubicBezTo>
                <a:cubicBezTo>
                  <a:pt x="1833302" y="1074394"/>
                  <a:pt x="1851571" y="1066246"/>
                  <a:pt x="1870230" y="1065217"/>
                </a:cubicBezTo>
                <a:close/>
                <a:moveTo>
                  <a:pt x="3253534" y="1059694"/>
                </a:moveTo>
                <a:cubicBezTo>
                  <a:pt x="3272194" y="1058666"/>
                  <a:pt x="3291246" y="1064757"/>
                  <a:pt x="3306268" y="1078209"/>
                </a:cubicBezTo>
                <a:cubicBezTo>
                  <a:pt x="3336312" y="1105114"/>
                  <a:pt x="3338857" y="1151279"/>
                  <a:pt x="3311952" y="1181325"/>
                </a:cubicBezTo>
                <a:cubicBezTo>
                  <a:pt x="3285045" y="1211369"/>
                  <a:pt x="3238879" y="1213915"/>
                  <a:pt x="3208834" y="1187007"/>
                </a:cubicBezTo>
                <a:cubicBezTo>
                  <a:pt x="3201323" y="1180281"/>
                  <a:pt x="3195532" y="1172352"/>
                  <a:pt x="3191487" y="1163770"/>
                </a:cubicBezTo>
                <a:cubicBezTo>
                  <a:pt x="3187444" y="1155188"/>
                  <a:pt x="3185151" y="1145956"/>
                  <a:pt x="3184637" y="1136627"/>
                </a:cubicBezTo>
                <a:cubicBezTo>
                  <a:pt x="3183608" y="1117967"/>
                  <a:pt x="3189699" y="1098914"/>
                  <a:pt x="3203152" y="1083891"/>
                </a:cubicBezTo>
                <a:cubicBezTo>
                  <a:pt x="3216605" y="1068870"/>
                  <a:pt x="3234873" y="1060723"/>
                  <a:pt x="3253534" y="1059694"/>
                </a:cubicBezTo>
                <a:close/>
                <a:moveTo>
                  <a:pt x="1140691" y="1030628"/>
                </a:moveTo>
                <a:cubicBezTo>
                  <a:pt x="1159351" y="1029599"/>
                  <a:pt x="1178403" y="1035691"/>
                  <a:pt x="1193424" y="1049143"/>
                </a:cubicBezTo>
                <a:cubicBezTo>
                  <a:pt x="1223470" y="1076049"/>
                  <a:pt x="1226014" y="1122215"/>
                  <a:pt x="1199107" y="1152260"/>
                </a:cubicBezTo>
                <a:cubicBezTo>
                  <a:pt x="1172202" y="1182304"/>
                  <a:pt x="1126035" y="1184847"/>
                  <a:pt x="1095992" y="1157942"/>
                </a:cubicBezTo>
                <a:cubicBezTo>
                  <a:pt x="1088480" y="1151216"/>
                  <a:pt x="1082687" y="1143285"/>
                  <a:pt x="1078644" y="1134704"/>
                </a:cubicBezTo>
                <a:cubicBezTo>
                  <a:pt x="1066515" y="1108961"/>
                  <a:pt x="1070128" y="1077359"/>
                  <a:pt x="1090310" y="1054826"/>
                </a:cubicBezTo>
                <a:cubicBezTo>
                  <a:pt x="1103762" y="1039803"/>
                  <a:pt x="1122030" y="1031656"/>
                  <a:pt x="1140691" y="1030628"/>
                </a:cubicBezTo>
                <a:close/>
                <a:moveTo>
                  <a:pt x="2523993" y="1025105"/>
                </a:moveTo>
                <a:cubicBezTo>
                  <a:pt x="2542654" y="1024077"/>
                  <a:pt x="2561706" y="1030168"/>
                  <a:pt x="2576728" y="1043620"/>
                </a:cubicBezTo>
                <a:cubicBezTo>
                  <a:pt x="2606772" y="1070526"/>
                  <a:pt x="2609316" y="1116692"/>
                  <a:pt x="2582411" y="1146736"/>
                </a:cubicBezTo>
                <a:cubicBezTo>
                  <a:pt x="2555505" y="1176781"/>
                  <a:pt x="2509338" y="1179325"/>
                  <a:pt x="2479294" y="1152419"/>
                </a:cubicBezTo>
                <a:cubicBezTo>
                  <a:pt x="2471783" y="1145693"/>
                  <a:pt x="2465991" y="1137763"/>
                  <a:pt x="2461948" y="1129181"/>
                </a:cubicBezTo>
                <a:cubicBezTo>
                  <a:pt x="2457904" y="1120600"/>
                  <a:pt x="2455611" y="1111369"/>
                  <a:pt x="2455096" y="1102038"/>
                </a:cubicBezTo>
                <a:cubicBezTo>
                  <a:pt x="2454068" y="1083377"/>
                  <a:pt x="2460158" y="1064325"/>
                  <a:pt x="2473611" y="1049303"/>
                </a:cubicBezTo>
                <a:cubicBezTo>
                  <a:pt x="2487064" y="1034281"/>
                  <a:pt x="2505332" y="1026135"/>
                  <a:pt x="2523993" y="1025105"/>
                </a:cubicBezTo>
                <a:close/>
                <a:moveTo>
                  <a:pt x="2126202" y="985079"/>
                </a:moveTo>
                <a:cubicBezTo>
                  <a:pt x="2144862" y="984050"/>
                  <a:pt x="2163915" y="990141"/>
                  <a:pt x="2178936" y="1003595"/>
                </a:cubicBezTo>
                <a:cubicBezTo>
                  <a:pt x="2208981" y="1030501"/>
                  <a:pt x="2211526" y="1076667"/>
                  <a:pt x="2184620" y="1106710"/>
                </a:cubicBezTo>
                <a:cubicBezTo>
                  <a:pt x="2157714" y="1136756"/>
                  <a:pt x="2111548" y="1139298"/>
                  <a:pt x="2081505" y="1112394"/>
                </a:cubicBezTo>
                <a:cubicBezTo>
                  <a:pt x="2073993" y="1105667"/>
                  <a:pt x="2068200" y="1097736"/>
                  <a:pt x="2064157" y="1089156"/>
                </a:cubicBezTo>
                <a:cubicBezTo>
                  <a:pt x="2052028" y="1063412"/>
                  <a:pt x="2055642" y="1031810"/>
                  <a:pt x="2075821" y="1009277"/>
                </a:cubicBezTo>
                <a:cubicBezTo>
                  <a:pt x="2089274" y="994254"/>
                  <a:pt x="2107542" y="986107"/>
                  <a:pt x="2126202" y="985079"/>
                </a:cubicBezTo>
                <a:close/>
                <a:moveTo>
                  <a:pt x="1396662" y="950489"/>
                </a:moveTo>
                <a:cubicBezTo>
                  <a:pt x="1415323" y="949461"/>
                  <a:pt x="1434375" y="955552"/>
                  <a:pt x="1449397" y="969004"/>
                </a:cubicBezTo>
                <a:cubicBezTo>
                  <a:pt x="1479441" y="995910"/>
                  <a:pt x="1481985" y="1042076"/>
                  <a:pt x="1455079" y="1072121"/>
                </a:cubicBezTo>
                <a:cubicBezTo>
                  <a:pt x="1428173" y="1102165"/>
                  <a:pt x="1382007" y="1104709"/>
                  <a:pt x="1351962" y="1077804"/>
                </a:cubicBezTo>
                <a:cubicBezTo>
                  <a:pt x="1344452" y="1071077"/>
                  <a:pt x="1338659" y="1063147"/>
                  <a:pt x="1334616" y="1054566"/>
                </a:cubicBezTo>
                <a:cubicBezTo>
                  <a:pt x="1322487" y="1028822"/>
                  <a:pt x="1326100" y="997221"/>
                  <a:pt x="1346280" y="974687"/>
                </a:cubicBezTo>
                <a:cubicBezTo>
                  <a:pt x="1359733" y="959664"/>
                  <a:pt x="1378002" y="951518"/>
                  <a:pt x="1396662" y="950489"/>
                </a:cubicBezTo>
                <a:close/>
                <a:moveTo>
                  <a:pt x="2779964" y="944966"/>
                </a:moveTo>
                <a:cubicBezTo>
                  <a:pt x="2798624" y="943938"/>
                  <a:pt x="2817677" y="950028"/>
                  <a:pt x="2832698" y="963481"/>
                </a:cubicBezTo>
                <a:cubicBezTo>
                  <a:pt x="2862743" y="990386"/>
                  <a:pt x="2865287" y="1036553"/>
                  <a:pt x="2838381" y="1066597"/>
                </a:cubicBezTo>
                <a:cubicBezTo>
                  <a:pt x="2811475" y="1096642"/>
                  <a:pt x="2765309" y="1099186"/>
                  <a:pt x="2735265" y="1072280"/>
                </a:cubicBezTo>
                <a:cubicBezTo>
                  <a:pt x="2727753" y="1065554"/>
                  <a:pt x="2721962" y="1057623"/>
                  <a:pt x="2717918" y="1049042"/>
                </a:cubicBezTo>
                <a:cubicBezTo>
                  <a:pt x="2713875" y="1040461"/>
                  <a:pt x="2711581" y="1031229"/>
                  <a:pt x="2711068" y="1021898"/>
                </a:cubicBezTo>
                <a:cubicBezTo>
                  <a:pt x="2710039" y="1003238"/>
                  <a:pt x="2716129" y="984186"/>
                  <a:pt x="2729582" y="969163"/>
                </a:cubicBezTo>
                <a:cubicBezTo>
                  <a:pt x="2743035" y="954141"/>
                  <a:pt x="2761303" y="945994"/>
                  <a:pt x="2779964" y="944966"/>
                </a:cubicBezTo>
                <a:close/>
                <a:moveTo>
                  <a:pt x="1659210" y="876240"/>
                </a:moveTo>
                <a:cubicBezTo>
                  <a:pt x="1677870" y="875212"/>
                  <a:pt x="1696922" y="881302"/>
                  <a:pt x="1711944" y="894756"/>
                </a:cubicBezTo>
                <a:cubicBezTo>
                  <a:pt x="1741989" y="921660"/>
                  <a:pt x="1744533" y="967827"/>
                  <a:pt x="1717626" y="997871"/>
                </a:cubicBezTo>
                <a:cubicBezTo>
                  <a:pt x="1690721" y="1027916"/>
                  <a:pt x="1644554" y="1030461"/>
                  <a:pt x="1614511" y="1003554"/>
                </a:cubicBezTo>
                <a:cubicBezTo>
                  <a:pt x="1606999" y="996828"/>
                  <a:pt x="1601206" y="988898"/>
                  <a:pt x="1597163" y="980316"/>
                </a:cubicBezTo>
                <a:cubicBezTo>
                  <a:pt x="1585034" y="954573"/>
                  <a:pt x="1588649" y="922971"/>
                  <a:pt x="1608828" y="900438"/>
                </a:cubicBezTo>
                <a:cubicBezTo>
                  <a:pt x="1622281" y="885415"/>
                  <a:pt x="1640549" y="877269"/>
                  <a:pt x="1659210" y="876240"/>
                </a:cubicBezTo>
                <a:close/>
                <a:moveTo>
                  <a:pt x="3042512" y="870716"/>
                </a:moveTo>
                <a:cubicBezTo>
                  <a:pt x="3061171" y="869689"/>
                  <a:pt x="3080224" y="875779"/>
                  <a:pt x="3095247" y="889232"/>
                </a:cubicBezTo>
                <a:cubicBezTo>
                  <a:pt x="3125290" y="916138"/>
                  <a:pt x="3127835" y="962304"/>
                  <a:pt x="3100929" y="992348"/>
                </a:cubicBezTo>
                <a:cubicBezTo>
                  <a:pt x="3074023" y="1022392"/>
                  <a:pt x="3027856" y="1024938"/>
                  <a:pt x="2997812" y="998032"/>
                </a:cubicBezTo>
                <a:cubicBezTo>
                  <a:pt x="2990301" y="991306"/>
                  <a:pt x="2984509" y="983375"/>
                  <a:pt x="2980466" y="974794"/>
                </a:cubicBezTo>
                <a:cubicBezTo>
                  <a:pt x="2976422" y="966212"/>
                  <a:pt x="2974128" y="956980"/>
                  <a:pt x="2973616" y="947651"/>
                </a:cubicBezTo>
                <a:cubicBezTo>
                  <a:pt x="2972586" y="928989"/>
                  <a:pt x="2978676" y="909937"/>
                  <a:pt x="2992129" y="894915"/>
                </a:cubicBezTo>
                <a:cubicBezTo>
                  <a:pt x="3005583" y="879893"/>
                  <a:pt x="3023850" y="871746"/>
                  <a:pt x="3042512" y="870716"/>
                </a:cubicBezTo>
                <a:close/>
                <a:moveTo>
                  <a:pt x="929668" y="841649"/>
                </a:moveTo>
                <a:cubicBezTo>
                  <a:pt x="948328" y="840621"/>
                  <a:pt x="967381" y="846712"/>
                  <a:pt x="982402" y="860165"/>
                </a:cubicBezTo>
                <a:cubicBezTo>
                  <a:pt x="1012446" y="887071"/>
                  <a:pt x="1014991" y="933237"/>
                  <a:pt x="988085" y="963281"/>
                </a:cubicBezTo>
                <a:cubicBezTo>
                  <a:pt x="961179" y="993325"/>
                  <a:pt x="915013" y="995869"/>
                  <a:pt x="884969" y="968964"/>
                </a:cubicBezTo>
                <a:cubicBezTo>
                  <a:pt x="877458" y="962237"/>
                  <a:pt x="871665" y="954307"/>
                  <a:pt x="867622" y="945726"/>
                </a:cubicBezTo>
                <a:cubicBezTo>
                  <a:pt x="855493" y="919983"/>
                  <a:pt x="859105" y="888381"/>
                  <a:pt x="879286" y="865847"/>
                </a:cubicBezTo>
                <a:cubicBezTo>
                  <a:pt x="892739" y="850824"/>
                  <a:pt x="911007" y="842678"/>
                  <a:pt x="929668" y="841649"/>
                </a:cubicBezTo>
                <a:close/>
                <a:moveTo>
                  <a:pt x="1915180" y="796101"/>
                </a:moveTo>
                <a:cubicBezTo>
                  <a:pt x="1933839" y="795073"/>
                  <a:pt x="1952892" y="801164"/>
                  <a:pt x="1967914" y="814617"/>
                </a:cubicBezTo>
                <a:cubicBezTo>
                  <a:pt x="1997959" y="841522"/>
                  <a:pt x="2000504" y="887687"/>
                  <a:pt x="1973596" y="917733"/>
                </a:cubicBezTo>
                <a:cubicBezTo>
                  <a:pt x="1946692" y="947776"/>
                  <a:pt x="1900525" y="950321"/>
                  <a:pt x="1870480" y="923415"/>
                </a:cubicBezTo>
                <a:cubicBezTo>
                  <a:pt x="1862970" y="916689"/>
                  <a:pt x="1857178" y="908758"/>
                  <a:pt x="1853134" y="900179"/>
                </a:cubicBezTo>
                <a:cubicBezTo>
                  <a:pt x="1841006" y="874434"/>
                  <a:pt x="1844619" y="842832"/>
                  <a:pt x="1864800" y="820298"/>
                </a:cubicBezTo>
                <a:cubicBezTo>
                  <a:pt x="1878252" y="805276"/>
                  <a:pt x="1896519" y="797130"/>
                  <a:pt x="1915180" y="796101"/>
                </a:cubicBezTo>
                <a:close/>
                <a:moveTo>
                  <a:pt x="3298483" y="790578"/>
                </a:moveTo>
                <a:cubicBezTo>
                  <a:pt x="3317143" y="789549"/>
                  <a:pt x="3336196" y="795639"/>
                  <a:pt x="3351219" y="809093"/>
                </a:cubicBezTo>
                <a:cubicBezTo>
                  <a:pt x="3381262" y="835999"/>
                  <a:pt x="3383807" y="882165"/>
                  <a:pt x="3356901" y="912209"/>
                </a:cubicBezTo>
                <a:cubicBezTo>
                  <a:pt x="3329995" y="942253"/>
                  <a:pt x="3283828" y="944798"/>
                  <a:pt x="3253784" y="917892"/>
                </a:cubicBezTo>
                <a:cubicBezTo>
                  <a:pt x="3246272" y="911165"/>
                  <a:pt x="3240480" y="903236"/>
                  <a:pt x="3236437" y="894655"/>
                </a:cubicBezTo>
                <a:cubicBezTo>
                  <a:pt x="3232394" y="886073"/>
                  <a:pt x="3230100" y="876841"/>
                  <a:pt x="3229585" y="867511"/>
                </a:cubicBezTo>
                <a:cubicBezTo>
                  <a:pt x="3228557" y="848851"/>
                  <a:pt x="3234648" y="829798"/>
                  <a:pt x="3248101" y="814776"/>
                </a:cubicBezTo>
                <a:cubicBezTo>
                  <a:pt x="3261554" y="799753"/>
                  <a:pt x="3279822" y="791606"/>
                  <a:pt x="3298483" y="790578"/>
                </a:cubicBezTo>
                <a:close/>
                <a:moveTo>
                  <a:pt x="1185639" y="761511"/>
                </a:moveTo>
                <a:cubicBezTo>
                  <a:pt x="1204299" y="760483"/>
                  <a:pt x="1223352" y="766573"/>
                  <a:pt x="1238373" y="780026"/>
                </a:cubicBezTo>
                <a:cubicBezTo>
                  <a:pt x="1268419" y="806932"/>
                  <a:pt x="1270963" y="853098"/>
                  <a:pt x="1244057" y="883144"/>
                </a:cubicBezTo>
                <a:cubicBezTo>
                  <a:pt x="1217151" y="913187"/>
                  <a:pt x="1170984" y="915732"/>
                  <a:pt x="1140941" y="888826"/>
                </a:cubicBezTo>
                <a:cubicBezTo>
                  <a:pt x="1133429" y="882099"/>
                  <a:pt x="1127636" y="874169"/>
                  <a:pt x="1123594" y="865587"/>
                </a:cubicBezTo>
                <a:cubicBezTo>
                  <a:pt x="1111464" y="839844"/>
                  <a:pt x="1115077" y="808242"/>
                  <a:pt x="1135259" y="785709"/>
                </a:cubicBezTo>
                <a:cubicBezTo>
                  <a:pt x="1148711" y="770688"/>
                  <a:pt x="1166980" y="762540"/>
                  <a:pt x="1185639" y="761511"/>
                </a:cubicBezTo>
                <a:close/>
                <a:moveTo>
                  <a:pt x="1448186" y="687262"/>
                </a:moveTo>
                <a:cubicBezTo>
                  <a:pt x="1466846" y="686233"/>
                  <a:pt x="1485900" y="692324"/>
                  <a:pt x="1500921" y="705776"/>
                </a:cubicBezTo>
                <a:cubicBezTo>
                  <a:pt x="1530965" y="732683"/>
                  <a:pt x="1533510" y="778850"/>
                  <a:pt x="1506604" y="808893"/>
                </a:cubicBezTo>
                <a:cubicBezTo>
                  <a:pt x="1479699" y="838938"/>
                  <a:pt x="1433532" y="841481"/>
                  <a:pt x="1403488" y="814576"/>
                </a:cubicBezTo>
                <a:cubicBezTo>
                  <a:pt x="1395977" y="807851"/>
                  <a:pt x="1390185" y="799918"/>
                  <a:pt x="1386142" y="791338"/>
                </a:cubicBezTo>
                <a:cubicBezTo>
                  <a:pt x="1374012" y="765595"/>
                  <a:pt x="1377625" y="733993"/>
                  <a:pt x="1397805" y="711459"/>
                </a:cubicBezTo>
                <a:cubicBezTo>
                  <a:pt x="1411258" y="696436"/>
                  <a:pt x="1429526" y="688290"/>
                  <a:pt x="1448186" y="687262"/>
                </a:cubicBezTo>
                <a:close/>
                <a:moveTo>
                  <a:pt x="2831490" y="681739"/>
                </a:moveTo>
                <a:cubicBezTo>
                  <a:pt x="2850151" y="680711"/>
                  <a:pt x="2869204" y="686801"/>
                  <a:pt x="2884225" y="700254"/>
                </a:cubicBezTo>
                <a:cubicBezTo>
                  <a:pt x="2914269" y="727160"/>
                  <a:pt x="2916813" y="773326"/>
                  <a:pt x="2889907" y="803370"/>
                </a:cubicBezTo>
                <a:cubicBezTo>
                  <a:pt x="2863002" y="833415"/>
                  <a:pt x="2816835" y="835959"/>
                  <a:pt x="2786791" y="809053"/>
                </a:cubicBezTo>
                <a:cubicBezTo>
                  <a:pt x="2779280" y="802327"/>
                  <a:pt x="2773487" y="794395"/>
                  <a:pt x="2769445" y="785815"/>
                </a:cubicBezTo>
                <a:cubicBezTo>
                  <a:pt x="2765401" y="777234"/>
                  <a:pt x="2763107" y="768001"/>
                  <a:pt x="2762593" y="758671"/>
                </a:cubicBezTo>
                <a:cubicBezTo>
                  <a:pt x="2761564" y="740011"/>
                  <a:pt x="2767656" y="720958"/>
                  <a:pt x="2781108" y="705937"/>
                </a:cubicBezTo>
                <a:cubicBezTo>
                  <a:pt x="2794561" y="690915"/>
                  <a:pt x="2812830" y="682768"/>
                  <a:pt x="2831490" y="681739"/>
                </a:cubicBezTo>
                <a:close/>
                <a:moveTo>
                  <a:pt x="1704158" y="607123"/>
                </a:moveTo>
                <a:cubicBezTo>
                  <a:pt x="1722818" y="606095"/>
                  <a:pt x="1741871" y="612185"/>
                  <a:pt x="1756894" y="625638"/>
                </a:cubicBezTo>
                <a:cubicBezTo>
                  <a:pt x="1786937" y="652545"/>
                  <a:pt x="1789482" y="698710"/>
                  <a:pt x="1762576" y="728755"/>
                </a:cubicBezTo>
                <a:cubicBezTo>
                  <a:pt x="1735670" y="758799"/>
                  <a:pt x="1689504" y="761344"/>
                  <a:pt x="1659461" y="734438"/>
                </a:cubicBezTo>
                <a:cubicBezTo>
                  <a:pt x="1651949" y="727711"/>
                  <a:pt x="1646156" y="719781"/>
                  <a:pt x="1642113" y="711199"/>
                </a:cubicBezTo>
                <a:cubicBezTo>
                  <a:pt x="1629983" y="685456"/>
                  <a:pt x="1633598" y="653854"/>
                  <a:pt x="1653777" y="631321"/>
                </a:cubicBezTo>
                <a:cubicBezTo>
                  <a:pt x="1667230" y="616298"/>
                  <a:pt x="1685499" y="608152"/>
                  <a:pt x="1704158" y="607123"/>
                </a:cubicBezTo>
                <a:close/>
                <a:moveTo>
                  <a:pt x="3087460" y="601600"/>
                </a:moveTo>
                <a:cubicBezTo>
                  <a:pt x="3106120" y="600573"/>
                  <a:pt x="3125173" y="606663"/>
                  <a:pt x="3140195" y="620115"/>
                </a:cubicBezTo>
                <a:cubicBezTo>
                  <a:pt x="3170239" y="647022"/>
                  <a:pt x="3172785" y="693187"/>
                  <a:pt x="3145878" y="723233"/>
                </a:cubicBezTo>
                <a:cubicBezTo>
                  <a:pt x="3118971" y="753277"/>
                  <a:pt x="3072805" y="755820"/>
                  <a:pt x="3042761" y="728915"/>
                </a:cubicBezTo>
                <a:cubicBezTo>
                  <a:pt x="3035250" y="722189"/>
                  <a:pt x="3029458" y="714257"/>
                  <a:pt x="3025415" y="705677"/>
                </a:cubicBezTo>
                <a:cubicBezTo>
                  <a:pt x="3021372" y="697096"/>
                  <a:pt x="3019078" y="687864"/>
                  <a:pt x="3018565" y="678534"/>
                </a:cubicBezTo>
                <a:cubicBezTo>
                  <a:pt x="3017535" y="659874"/>
                  <a:pt x="3023626" y="640820"/>
                  <a:pt x="3037078" y="625799"/>
                </a:cubicBezTo>
                <a:cubicBezTo>
                  <a:pt x="3050531" y="610776"/>
                  <a:pt x="3068799" y="602630"/>
                  <a:pt x="3087460" y="601600"/>
                </a:cubicBezTo>
                <a:close/>
                <a:moveTo>
                  <a:pt x="3350008" y="527350"/>
                </a:moveTo>
                <a:cubicBezTo>
                  <a:pt x="3368669" y="526322"/>
                  <a:pt x="3387721" y="532413"/>
                  <a:pt x="3402743" y="545867"/>
                </a:cubicBezTo>
                <a:cubicBezTo>
                  <a:pt x="3410254" y="552593"/>
                  <a:pt x="3416047" y="560523"/>
                  <a:pt x="3420090" y="569104"/>
                </a:cubicBezTo>
                <a:lnTo>
                  <a:pt x="3426701" y="595297"/>
                </a:lnTo>
                <a:lnTo>
                  <a:pt x="3426701" y="597985"/>
                </a:lnTo>
                <a:lnTo>
                  <a:pt x="3423114" y="623979"/>
                </a:lnTo>
                <a:cubicBezTo>
                  <a:pt x="3420038" y="632952"/>
                  <a:pt x="3415153" y="641471"/>
                  <a:pt x="3408426" y="648982"/>
                </a:cubicBezTo>
                <a:cubicBezTo>
                  <a:pt x="3381521" y="679025"/>
                  <a:pt x="3335354" y="681571"/>
                  <a:pt x="3305309" y="654664"/>
                </a:cubicBezTo>
                <a:cubicBezTo>
                  <a:pt x="3297799" y="647939"/>
                  <a:pt x="3292007" y="640009"/>
                  <a:pt x="3287963" y="631428"/>
                </a:cubicBezTo>
                <a:cubicBezTo>
                  <a:pt x="3283920" y="622846"/>
                  <a:pt x="3281626" y="613613"/>
                  <a:pt x="3281112" y="604284"/>
                </a:cubicBezTo>
                <a:cubicBezTo>
                  <a:pt x="3280083" y="585623"/>
                  <a:pt x="3286173" y="566571"/>
                  <a:pt x="3299627" y="551548"/>
                </a:cubicBezTo>
                <a:cubicBezTo>
                  <a:pt x="3313080" y="536525"/>
                  <a:pt x="3331348" y="528379"/>
                  <a:pt x="3350008" y="527350"/>
                </a:cubicBezTo>
                <a:close/>
                <a:moveTo>
                  <a:pt x="1237165" y="498283"/>
                </a:moveTo>
                <a:cubicBezTo>
                  <a:pt x="1255825" y="497255"/>
                  <a:pt x="1274878" y="503346"/>
                  <a:pt x="1289899" y="516799"/>
                </a:cubicBezTo>
                <a:cubicBezTo>
                  <a:pt x="1319944" y="543704"/>
                  <a:pt x="1322488" y="589870"/>
                  <a:pt x="1295582" y="619915"/>
                </a:cubicBezTo>
                <a:cubicBezTo>
                  <a:pt x="1268676" y="649959"/>
                  <a:pt x="1222510" y="652503"/>
                  <a:pt x="1192465" y="625598"/>
                </a:cubicBezTo>
                <a:cubicBezTo>
                  <a:pt x="1184955" y="618872"/>
                  <a:pt x="1179162" y="610941"/>
                  <a:pt x="1175120" y="602360"/>
                </a:cubicBezTo>
                <a:cubicBezTo>
                  <a:pt x="1162989" y="576617"/>
                  <a:pt x="1166604" y="545015"/>
                  <a:pt x="1186784" y="522480"/>
                </a:cubicBezTo>
                <a:cubicBezTo>
                  <a:pt x="1200236" y="507458"/>
                  <a:pt x="1218504" y="499312"/>
                  <a:pt x="1237165" y="498283"/>
                </a:cubicBezTo>
                <a:close/>
                <a:moveTo>
                  <a:pt x="1493136" y="418145"/>
                </a:moveTo>
                <a:cubicBezTo>
                  <a:pt x="1511796" y="417117"/>
                  <a:pt x="1530850" y="423207"/>
                  <a:pt x="1545871" y="436659"/>
                </a:cubicBezTo>
                <a:cubicBezTo>
                  <a:pt x="1575916" y="463566"/>
                  <a:pt x="1578459" y="509733"/>
                  <a:pt x="1551554" y="539777"/>
                </a:cubicBezTo>
                <a:cubicBezTo>
                  <a:pt x="1524648" y="569822"/>
                  <a:pt x="1478482" y="572365"/>
                  <a:pt x="1448437" y="545460"/>
                </a:cubicBezTo>
                <a:cubicBezTo>
                  <a:pt x="1440926" y="538733"/>
                  <a:pt x="1435133" y="530802"/>
                  <a:pt x="1431091" y="522221"/>
                </a:cubicBezTo>
                <a:cubicBezTo>
                  <a:pt x="1418961" y="496478"/>
                  <a:pt x="1422574" y="464876"/>
                  <a:pt x="1442754" y="442344"/>
                </a:cubicBezTo>
                <a:cubicBezTo>
                  <a:pt x="1456207" y="427320"/>
                  <a:pt x="1474475" y="419174"/>
                  <a:pt x="1493136" y="418145"/>
                </a:cubicBezTo>
                <a:close/>
                <a:moveTo>
                  <a:pt x="3138986" y="338372"/>
                </a:moveTo>
                <a:cubicBezTo>
                  <a:pt x="3157646" y="337344"/>
                  <a:pt x="3176699" y="343435"/>
                  <a:pt x="3191721" y="356889"/>
                </a:cubicBezTo>
                <a:cubicBezTo>
                  <a:pt x="3221765" y="383793"/>
                  <a:pt x="3224309" y="429960"/>
                  <a:pt x="3197404" y="460004"/>
                </a:cubicBezTo>
                <a:cubicBezTo>
                  <a:pt x="3170498" y="490048"/>
                  <a:pt x="3124332" y="492592"/>
                  <a:pt x="3094287" y="465686"/>
                </a:cubicBezTo>
                <a:cubicBezTo>
                  <a:pt x="3086776" y="458960"/>
                  <a:pt x="3080984" y="451031"/>
                  <a:pt x="3076940" y="442449"/>
                </a:cubicBezTo>
                <a:cubicBezTo>
                  <a:pt x="3072898" y="433868"/>
                  <a:pt x="3070604" y="424635"/>
                  <a:pt x="3070089" y="415305"/>
                </a:cubicBezTo>
                <a:cubicBezTo>
                  <a:pt x="3069062" y="396645"/>
                  <a:pt x="3075151" y="377593"/>
                  <a:pt x="3088604" y="362570"/>
                </a:cubicBezTo>
                <a:cubicBezTo>
                  <a:pt x="3102057" y="347548"/>
                  <a:pt x="3120325" y="339402"/>
                  <a:pt x="3138986" y="338372"/>
                </a:cubicBezTo>
                <a:close/>
                <a:moveTo>
                  <a:pt x="3394957" y="258234"/>
                </a:moveTo>
                <a:cubicBezTo>
                  <a:pt x="3404288" y="257720"/>
                  <a:pt x="3413716" y="258986"/>
                  <a:pt x="3422689" y="262062"/>
                </a:cubicBezTo>
                <a:lnTo>
                  <a:pt x="3426701" y="264419"/>
                </a:lnTo>
                <a:lnTo>
                  <a:pt x="3426701" y="398079"/>
                </a:lnTo>
                <a:lnTo>
                  <a:pt x="3402995" y="404063"/>
                </a:lnTo>
                <a:cubicBezTo>
                  <a:pt x="3384334" y="405091"/>
                  <a:pt x="3365281" y="399001"/>
                  <a:pt x="3350258" y="385548"/>
                </a:cubicBezTo>
                <a:cubicBezTo>
                  <a:pt x="3342749" y="378821"/>
                  <a:pt x="3336956" y="370891"/>
                  <a:pt x="3332913" y="362310"/>
                </a:cubicBezTo>
                <a:cubicBezTo>
                  <a:pt x="3328869" y="353730"/>
                  <a:pt x="3326576" y="344496"/>
                  <a:pt x="3326061" y="335167"/>
                </a:cubicBezTo>
                <a:cubicBezTo>
                  <a:pt x="3325033" y="316508"/>
                  <a:pt x="3331123" y="297453"/>
                  <a:pt x="3344575" y="282432"/>
                </a:cubicBezTo>
                <a:cubicBezTo>
                  <a:pt x="3358028" y="267409"/>
                  <a:pt x="3376296" y="259262"/>
                  <a:pt x="3394957" y="258234"/>
                </a:cubicBezTo>
                <a:close/>
                <a:moveTo>
                  <a:pt x="3426701" y="0"/>
                </a:moveTo>
                <a:lnTo>
                  <a:pt x="3426701" y="136957"/>
                </a:lnTo>
                <a:lnTo>
                  <a:pt x="3401786" y="122320"/>
                </a:lnTo>
                <a:cubicBezTo>
                  <a:pt x="3394274" y="115593"/>
                  <a:pt x="3388481" y="107665"/>
                  <a:pt x="3384438" y="99083"/>
                </a:cubicBezTo>
                <a:cubicBezTo>
                  <a:pt x="3372309" y="73339"/>
                  <a:pt x="3375923" y="41736"/>
                  <a:pt x="3396101" y="19204"/>
                </a:cubicBezTo>
                <a:cubicBezTo>
                  <a:pt x="3402828" y="11693"/>
                  <a:pt x="3410758" y="5901"/>
                  <a:pt x="3419340" y="1858"/>
                </a:cubicBezTo>
                <a:close/>
              </a:path>
            </a:pathLst>
          </a:custGeom>
          <a:gradFill>
            <a:gsLst>
              <a:gs pos="0">
                <a:srgbClr val="EA39A4">
                  <a:alpha val="0"/>
                </a:srgbClr>
              </a:gs>
              <a:gs pos="100000">
                <a:srgbClr val="3C1B9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163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6094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9367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4237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3272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3577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3469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2226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9866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2jz95flwh.feishu.cn/docs/doccnWQ2qZ8NpdIz4D8hwJh6xyb#VxNeao" TargetMode="Externa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xojs/hexo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p.mockplus.cn/rp/editor/5XRtbAjVYRf/FO9RhOy9W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2jz95flwh.feishu.cn/docs/doccnLQDNe6B9kVRwRuLqriY08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PurrGroup/purr-docs/blob/main/dev/&#25968;&#25454;&#24211;&#35774;&#35745;1.3.md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1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平行四边形 202"/>
          <p:cNvSpPr/>
          <p:nvPr/>
        </p:nvSpPr>
        <p:spPr>
          <a:xfrm rot="21314417">
            <a:off x="2438228" y="1982579"/>
            <a:ext cx="7707085" cy="1489794"/>
          </a:xfrm>
          <a:prstGeom prst="parallelogram">
            <a:avLst/>
          </a:prstGeom>
          <a:noFill/>
          <a:ln>
            <a:gradFill>
              <a:gsLst>
                <a:gs pos="0">
                  <a:srgbClr val="18C599"/>
                </a:gs>
                <a:gs pos="100000">
                  <a:srgbClr val="4820B7">
                    <a:alpha val="39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" name="平行四边形 203"/>
          <p:cNvSpPr/>
          <p:nvPr/>
        </p:nvSpPr>
        <p:spPr>
          <a:xfrm rot="20508321">
            <a:off x="6038888" y="2383740"/>
            <a:ext cx="3783486" cy="1156222"/>
          </a:xfrm>
          <a:prstGeom prst="parallelogram">
            <a:avLst/>
          </a:prstGeom>
          <a:solidFill>
            <a:srgbClr val="3C1B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 rot="20508321">
            <a:off x="3289565" y="1538858"/>
            <a:ext cx="4359225" cy="547936"/>
          </a:xfrm>
          <a:prstGeom prst="parallelogram">
            <a:avLst/>
          </a:prstGeom>
          <a:gradFill>
            <a:gsLst>
              <a:gs pos="0">
                <a:srgbClr val="4820B7"/>
              </a:gs>
              <a:gs pos="100000">
                <a:srgbClr val="18C599">
                  <a:alpha val="60000"/>
                </a:srgbClr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平行四边形 8"/>
          <p:cNvSpPr/>
          <p:nvPr/>
        </p:nvSpPr>
        <p:spPr>
          <a:xfrm rot="21314417">
            <a:off x="2264229" y="1805987"/>
            <a:ext cx="7707085" cy="1489794"/>
          </a:xfrm>
          <a:prstGeom prst="parallelogram">
            <a:avLst/>
          </a:prstGeom>
          <a:solidFill>
            <a:srgbClr val="482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3931775" y="2116135"/>
            <a:ext cx="43332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+mn-lt"/>
              </a:rPr>
              <a:t>博客系统</a:t>
            </a:r>
            <a:r>
              <a:rPr lang="en-US" altLang="zh-CN" sz="5400" dirty="0">
                <a:solidFill>
                  <a:schemeClr val="bg1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+mn-lt"/>
              </a:rPr>
              <a:t>Purr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-1" y="-2"/>
            <a:ext cx="2096849" cy="2159931"/>
            <a:chOff x="-1" y="-1"/>
            <a:chExt cx="1740777" cy="2019300"/>
          </a:xfrm>
        </p:grpSpPr>
        <p:sp>
          <p:nvSpPr>
            <p:cNvPr id="29" name="等腰三角形 28"/>
            <p:cNvSpPr/>
            <p:nvPr/>
          </p:nvSpPr>
          <p:spPr>
            <a:xfrm rot="5400000">
              <a:off x="-139262" y="139261"/>
              <a:ext cx="2019300" cy="1740776"/>
            </a:xfrm>
            <a:prstGeom prst="triangle">
              <a:avLst>
                <a:gd name="adj" fmla="val 0"/>
              </a:avLst>
            </a:prstGeom>
            <a:gradFill>
              <a:gsLst>
                <a:gs pos="0">
                  <a:srgbClr val="521C6A">
                    <a:alpha val="0"/>
                  </a:srgbClr>
                </a:gs>
                <a:gs pos="100000">
                  <a:srgbClr val="BF2A80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" name="等腰三角形 2"/>
            <p:cNvSpPr/>
            <p:nvPr/>
          </p:nvSpPr>
          <p:spPr>
            <a:xfrm rot="5400000">
              <a:off x="-98097" y="98096"/>
              <a:ext cx="1422400" cy="1226207"/>
            </a:xfrm>
            <a:prstGeom prst="triangle">
              <a:avLst>
                <a:gd name="adj" fmla="val 0"/>
              </a:avLst>
            </a:prstGeom>
            <a:gradFill>
              <a:gsLst>
                <a:gs pos="0">
                  <a:srgbClr val="521C6A">
                    <a:alpha val="0"/>
                  </a:srgbClr>
                </a:gs>
                <a:gs pos="100000">
                  <a:srgbClr val="BF2A8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 rot="10800000">
            <a:off x="9583474" y="4698068"/>
            <a:ext cx="2608525" cy="2159931"/>
            <a:chOff x="-1" y="-1"/>
            <a:chExt cx="1740777" cy="2019300"/>
          </a:xfrm>
        </p:grpSpPr>
        <p:sp>
          <p:nvSpPr>
            <p:cNvPr id="51" name="等腰三角形 50"/>
            <p:cNvSpPr/>
            <p:nvPr/>
          </p:nvSpPr>
          <p:spPr>
            <a:xfrm rot="5400000">
              <a:off x="-139262" y="139261"/>
              <a:ext cx="2019300" cy="1740776"/>
            </a:xfrm>
            <a:prstGeom prst="triangle">
              <a:avLst>
                <a:gd name="adj" fmla="val 0"/>
              </a:avLst>
            </a:prstGeom>
            <a:gradFill>
              <a:gsLst>
                <a:gs pos="0">
                  <a:srgbClr val="521C6A">
                    <a:alpha val="0"/>
                  </a:srgbClr>
                </a:gs>
                <a:gs pos="100000">
                  <a:srgbClr val="BF2A80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等腰三角形 51"/>
            <p:cNvSpPr/>
            <p:nvPr/>
          </p:nvSpPr>
          <p:spPr>
            <a:xfrm rot="5400000">
              <a:off x="-98097" y="98096"/>
              <a:ext cx="1422400" cy="1226207"/>
            </a:xfrm>
            <a:prstGeom prst="triangle">
              <a:avLst>
                <a:gd name="adj" fmla="val 0"/>
              </a:avLst>
            </a:prstGeom>
            <a:gradFill>
              <a:gsLst>
                <a:gs pos="0">
                  <a:srgbClr val="521C6A">
                    <a:alpha val="0"/>
                  </a:srgbClr>
                </a:gs>
                <a:gs pos="100000">
                  <a:srgbClr val="BF2A8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01" name="任意多边形 200"/>
          <p:cNvSpPr/>
          <p:nvPr/>
        </p:nvSpPr>
        <p:spPr>
          <a:xfrm rot="3455309">
            <a:off x="-3435743" y="2984886"/>
            <a:ext cx="7295637" cy="5063066"/>
          </a:xfrm>
          <a:custGeom>
            <a:avLst/>
            <a:gdLst>
              <a:gd name="connsiteX0" fmla="*/ 7155326 w 7295637"/>
              <a:gd name="connsiteY0" fmla="*/ 4945865 h 5063066"/>
              <a:gd name="connsiteX1" fmla="*/ 7170975 w 7295637"/>
              <a:gd name="connsiteY1" fmla="*/ 4922653 h 5063066"/>
              <a:gd name="connsiteX2" fmla="*/ 7222612 w 7295637"/>
              <a:gd name="connsiteY2" fmla="*/ 4901265 h 5063066"/>
              <a:gd name="connsiteX3" fmla="*/ 7295637 w 7295637"/>
              <a:gd name="connsiteY3" fmla="*/ 4974290 h 5063066"/>
              <a:gd name="connsiteX4" fmla="*/ 7222611 w 7295637"/>
              <a:gd name="connsiteY4" fmla="*/ 5047314 h 5063066"/>
              <a:gd name="connsiteX5" fmla="*/ 7149587 w 7295637"/>
              <a:gd name="connsiteY5" fmla="*/ 4974290 h 5063066"/>
              <a:gd name="connsiteX6" fmla="*/ 7155326 w 7295637"/>
              <a:gd name="connsiteY6" fmla="*/ 4945865 h 5063066"/>
              <a:gd name="connsiteX7" fmla="*/ 7155324 w 7295637"/>
              <a:gd name="connsiteY7" fmla="*/ 4662594 h 5063066"/>
              <a:gd name="connsiteX8" fmla="*/ 7222611 w 7295637"/>
              <a:gd name="connsiteY8" fmla="*/ 4617994 h 5063066"/>
              <a:gd name="connsiteX9" fmla="*/ 7295636 w 7295637"/>
              <a:gd name="connsiteY9" fmla="*/ 4691019 h 5063066"/>
              <a:gd name="connsiteX10" fmla="*/ 7222610 w 7295637"/>
              <a:gd name="connsiteY10" fmla="*/ 4764044 h 5063066"/>
              <a:gd name="connsiteX11" fmla="*/ 7149585 w 7295637"/>
              <a:gd name="connsiteY11" fmla="*/ 4691019 h 5063066"/>
              <a:gd name="connsiteX12" fmla="*/ 7155324 w 7295637"/>
              <a:gd name="connsiteY12" fmla="*/ 4662594 h 5063066"/>
              <a:gd name="connsiteX13" fmla="*/ 6924861 w 7295637"/>
              <a:gd name="connsiteY13" fmla="*/ 4808644 h 5063066"/>
              <a:gd name="connsiteX14" fmla="*/ 6992146 w 7295637"/>
              <a:gd name="connsiteY14" fmla="*/ 4764044 h 5063066"/>
              <a:gd name="connsiteX15" fmla="*/ 7065171 w 7295637"/>
              <a:gd name="connsiteY15" fmla="*/ 4837069 h 5063066"/>
              <a:gd name="connsiteX16" fmla="*/ 6992146 w 7295637"/>
              <a:gd name="connsiteY16" fmla="*/ 4910094 h 5063066"/>
              <a:gd name="connsiteX17" fmla="*/ 6919121 w 7295637"/>
              <a:gd name="connsiteY17" fmla="*/ 4837069 h 5063066"/>
              <a:gd name="connsiteX18" fmla="*/ 6924861 w 7295637"/>
              <a:gd name="connsiteY18" fmla="*/ 4808644 h 5063066"/>
              <a:gd name="connsiteX19" fmla="*/ 7155325 w 7295637"/>
              <a:gd name="connsiteY19" fmla="*/ 4379322 h 5063066"/>
              <a:gd name="connsiteX20" fmla="*/ 7222612 w 7295637"/>
              <a:gd name="connsiteY20" fmla="*/ 4334722 h 5063066"/>
              <a:gd name="connsiteX21" fmla="*/ 7295637 w 7295637"/>
              <a:gd name="connsiteY21" fmla="*/ 4407747 h 5063066"/>
              <a:gd name="connsiteX22" fmla="*/ 7222611 w 7295637"/>
              <a:gd name="connsiteY22" fmla="*/ 4480772 h 5063066"/>
              <a:gd name="connsiteX23" fmla="*/ 7149587 w 7295637"/>
              <a:gd name="connsiteY23" fmla="*/ 4407747 h 5063066"/>
              <a:gd name="connsiteX24" fmla="*/ 7155325 w 7295637"/>
              <a:gd name="connsiteY24" fmla="*/ 4379322 h 5063066"/>
              <a:gd name="connsiteX25" fmla="*/ 6694396 w 7295637"/>
              <a:gd name="connsiteY25" fmla="*/ 4945865 h 5063066"/>
              <a:gd name="connsiteX26" fmla="*/ 6761684 w 7295637"/>
              <a:gd name="connsiteY26" fmla="*/ 4901265 h 5063066"/>
              <a:gd name="connsiteX27" fmla="*/ 6834707 w 7295637"/>
              <a:gd name="connsiteY27" fmla="*/ 4974290 h 5063066"/>
              <a:gd name="connsiteX28" fmla="*/ 6761682 w 7295637"/>
              <a:gd name="connsiteY28" fmla="*/ 5047315 h 5063066"/>
              <a:gd name="connsiteX29" fmla="*/ 6688658 w 7295637"/>
              <a:gd name="connsiteY29" fmla="*/ 4974290 h 5063066"/>
              <a:gd name="connsiteX30" fmla="*/ 6694396 w 7295637"/>
              <a:gd name="connsiteY30" fmla="*/ 4945865 h 5063066"/>
              <a:gd name="connsiteX31" fmla="*/ 6924860 w 7295637"/>
              <a:gd name="connsiteY31" fmla="*/ 4525373 h 5063066"/>
              <a:gd name="connsiteX32" fmla="*/ 6992148 w 7295637"/>
              <a:gd name="connsiteY32" fmla="*/ 4480773 h 5063066"/>
              <a:gd name="connsiteX33" fmla="*/ 7065171 w 7295637"/>
              <a:gd name="connsiteY33" fmla="*/ 4553798 h 5063066"/>
              <a:gd name="connsiteX34" fmla="*/ 6992146 w 7295637"/>
              <a:gd name="connsiteY34" fmla="*/ 4626823 h 5063066"/>
              <a:gd name="connsiteX35" fmla="*/ 6919123 w 7295637"/>
              <a:gd name="connsiteY35" fmla="*/ 4553798 h 5063066"/>
              <a:gd name="connsiteX36" fmla="*/ 6924860 w 7295637"/>
              <a:gd name="connsiteY36" fmla="*/ 4525373 h 5063066"/>
              <a:gd name="connsiteX37" fmla="*/ 7155325 w 7295637"/>
              <a:gd name="connsiteY37" fmla="*/ 4096051 h 5063066"/>
              <a:gd name="connsiteX38" fmla="*/ 7222610 w 7295637"/>
              <a:gd name="connsiteY38" fmla="*/ 4051451 h 5063066"/>
              <a:gd name="connsiteX39" fmla="*/ 7295635 w 7295637"/>
              <a:gd name="connsiteY39" fmla="*/ 4124476 h 5063066"/>
              <a:gd name="connsiteX40" fmla="*/ 7222610 w 7295637"/>
              <a:gd name="connsiteY40" fmla="*/ 4197501 h 5063066"/>
              <a:gd name="connsiteX41" fmla="*/ 7149585 w 7295637"/>
              <a:gd name="connsiteY41" fmla="*/ 4124476 h 5063066"/>
              <a:gd name="connsiteX42" fmla="*/ 7155325 w 7295637"/>
              <a:gd name="connsiteY42" fmla="*/ 4096051 h 5063066"/>
              <a:gd name="connsiteX43" fmla="*/ 6694398 w 7295637"/>
              <a:gd name="connsiteY43" fmla="*/ 4662594 h 5063066"/>
              <a:gd name="connsiteX44" fmla="*/ 6761684 w 7295637"/>
              <a:gd name="connsiteY44" fmla="*/ 4617994 h 5063066"/>
              <a:gd name="connsiteX45" fmla="*/ 6834708 w 7295637"/>
              <a:gd name="connsiteY45" fmla="*/ 4691018 h 5063066"/>
              <a:gd name="connsiteX46" fmla="*/ 6761683 w 7295637"/>
              <a:gd name="connsiteY46" fmla="*/ 4764043 h 5063066"/>
              <a:gd name="connsiteX47" fmla="*/ 6688659 w 7295637"/>
              <a:gd name="connsiteY47" fmla="*/ 4691019 h 5063066"/>
              <a:gd name="connsiteX48" fmla="*/ 6694398 w 7295637"/>
              <a:gd name="connsiteY48" fmla="*/ 4662594 h 5063066"/>
              <a:gd name="connsiteX49" fmla="*/ 6924861 w 7295637"/>
              <a:gd name="connsiteY49" fmla="*/ 4242101 h 5063066"/>
              <a:gd name="connsiteX50" fmla="*/ 6992146 w 7295637"/>
              <a:gd name="connsiteY50" fmla="*/ 4197501 h 5063066"/>
              <a:gd name="connsiteX51" fmla="*/ 7065171 w 7295637"/>
              <a:gd name="connsiteY51" fmla="*/ 4270526 h 5063066"/>
              <a:gd name="connsiteX52" fmla="*/ 6992147 w 7295637"/>
              <a:gd name="connsiteY52" fmla="*/ 4343551 h 5063066"/>
              <a:gd name="connsiteX53" fmla="*/ 6919121 w 7295637"/>
              <a:gd name="connsiteY53" fmla="*/ 4270526 h 5063066"/>
              <a:gd name="connsiteX54" fmla="*/ 6924861 w 7295637"/>
              <a:gd name="connsiteY54" fmla="*/ 4242101 h 5063066"/>
              <a:gd name="connsiteX55" fmla="*/ 7155325 w 7295637"/>
              <a:gd name="connsiteY55" fmla="*/ 3812779 h 5063066"/>
              <a:gd name="connsiteX56" fmla="*/ 7222611 w 7295637"/>
              <a:gd name="connsiteY56" fmla="*/ 3768179 h 5063066"/>
              <a:gd name="connsiteX57" fmla="*/ 7295636 w 7295637"/>
              <a:gd name="connsiteY57" fmla="*/ 3841204 h 5063066"/>
              <a:gd name="connsiteX58" fmla="*/ 7222611 w 7295637"/>
              <a:gd name="connsiteY58" fmla="*/ 3914229 h 5063066"/>
              <a:gd name="connsiteX59" fmla="*/ 7149586 w 7295637"/>
              <a:gd name="connsiteY59" fmla="*/ 3841204 h 5063066"/>
              <a:gd name="connsiteX60" fmla="*/ 7155325 w 7295637"/>
              <a:gd name="connsiteY60" fmla="*/ 3812779 h 5063066"/>
              <a:gd name="connsiteX61" fmla="*/ 6463933 w 7295637"/>
              <a:gd name="connsiteY61" fmla="*/ 4808643 h 5063066"/>
              <a:gd name="connsiteX62" fmla="*/ 6531221 w 7295637"/>
              <a:gd name="connsiteY62" fmla="*/ 4764043 h 5063066"/>
              <a:gd name="connsiteX63" fmla="*/ 6604244 w 7295637"/>
              <a:gd name="connsiteY63" fmla="*/ 4837068 h 5063066"/>
              <a:gd name="connsiteX64" fmla="*/ 6531219 w 7295637"/>
              <a:gd name="connsiteY64" fmla="*/ 4910093 h 5063066"/>
              <a:gd name="connsiteX65" fmla="*/ 6458196 w 7295637"/>
              <a:gd name="connsiteY65" fmla="*/ 4837068 h 5063066"/>
              <a:gd name="connsiteX66" fmla="*/ 6463933 w 7295637"/>
              <a:gd name="connsiteY66" fmla="*/ 4808643 h 5063066"/>
              <a:gd name="connsiteX67" fmla="*/ 6694396 w 7295637"/>
              <a:gd name="connsiteY67" fmla="*/ 4379322 h 5063066"/>
              <a:gd name="connsiteX68" fmla="*/ 6761683 w 7295637"/>
              <a:gd name="connsiteY68" fmla="*/ 4334722 h 5063066"/>
              <a:gd name="connsiteX69" fmla="*/ 6834707 w 7295637"/>
              <a:gd name="connsiteY69" fmla="*/ 4407747 h 5063066"/>
              <a:gd name="connsiteX70" fmla="*/ 6761682 w 7295637"/>
              <a:gd name="connsiteY70" fmla="*/ 4480772 h 5063066"/>
              <a:gd name="connsiteX71" fmla="*/ 6688658 w 7295637"/>
              <a:gd name="connsiteY71" fmla="*/ 4407747 h 5063066"/>
              <a:gd name="connsiteX72" fmla="*/ 6694396 w 7295637"/>
              <a:gd name="connsiteY72" fmla="*/ 4379322 h 5063066"/>
              <a:gd name="connsiteX73" fmla="*/ 6924860 w 7295637"/>
              <a:gd name="connsiteY73" fmla="*/ 3958829 h 5063066"/>
              <a:gd name="connsiteX74" fmla="*/ 6992147 w 7295637"/>
              <a:gd name="connsiteY74" fmla="*/ 3914229 h 5063066"/>
              <a:gd name="connsiteX75" fmla="*/ 7065171 w 7295637"/>
              <a:gd name="connsiteY75" fmla="*/ 3987253 h 5063066"/>
              <a:gd name="connsiteX76" fmla="*/ 6992146 w 7295637"/>
              <a:gd name="connsiteY76" fmla="*/ 4060278 h 5063066"/>
              <a:gd name="connsiteX77" fmla="*/ 6919122 w 7295637"/>
              <a:gd name="connsiteY77" fmla="*/ 3987254 h 5063066"/>
              <a:gd name="connsiteX78" fmla="*/ 6924860 w 7295637"/>
              <a:gd name="connsiteY78" fmla="*/ 3958829 h 5063066"/>
              <a:gd name="connsiteX79" fmla="*/ 7155323 w 7295637"/>
              <a:gd name="connsiteY79" fmla="*/ 3529507 h 5063066"/>
              <a:gd name="connsiteX80" fmla="*/ 7222611 w 7295637"/>
              <a:gd name="connsiteY80" fmla="*/ 3484907 h 5063066"/>
              <a:gd name="connsiteX81" fmla="*/ 7295634 w 7295637"/>
              <a:gd name="connsiteY81" fmla="*/ 3557931 h 5063066"/>
              <a:gd name="connsiteX82" fmla="*/ 7222611 w 7295637"/>
              <a:gd name="connsiteY82" fmla="*/ 3630956 h 5063066"/>
              <a:gd name="connsiteX83" fmla="*/ 7149585 w 7295637"/>
              <a:gd name="connsiteY83" fmla="*/ 3557932 h 5063066"/>
              <a:gd name="connsiteX84" fmla="*/ 7155323 w 7295637"/>
              <a:gd name="connsiteY84" fmla="*/ 3529507 h 5063066"/>
              <a:gd name="connsiteX85" fmla="*/ 6233469 w 7295637"/>
              <a:gd name="connsiteY85" fmla="*/ 4945865 h 5063066"/>
              <a:gd name="connsiteX86" fmla="*/ 6300757 w 7295637"/>
              <a:gd name="connsiteY86" fmla="*/ 4901265 h 5063066"/>
              <a:gd name="connsiteX87" fmla="*/ 6373780 w 7295637"/>
              <a:gd name="connsiteY87" fmla="*/ 4974290 h 5063066"/>
              <a:gd name="connsiteX88" fmla="*/ 6300755 w 7295637"/>
              <a:gd name="connsiteY88" fmla="*/ 5047315 h 5063066"/>
              <a:gd name="connsiteX89" fmla="*/ 6227732 w 7295637"/>
              <a:gd name="connsiteY89" fmla="*/ 4974290 h 5063066"/>
              <a:gd name="connsiteX90" fmla="*/ 6233469 w 7295637"/>
              <a:gd name="connsiteY90" fmla="*/ 4945865 h 5063066"/>
              <a:gd name="connsiteX91" fmla="*/ 6463934 w 7295637"/>
              <a:gd name="connsiteY91" fmla="*/ 4525372 h 5063066"/>
              <a:gd name="connsiteX92" fmla="*/ 6531219 w 7295637"/>
              <a:gd name="connsiteY92" fmla="*/ 4480772 h 5063066"/>
              <a:gd name="connsiteX93" fmla="*/ 6604243 w 7295637"/>
              <a:gd name="connsiteY93" fmla="*/ 4553797 h 5063066"/>
              <a:gd name="connsiteX94" fmla="*/ 6531221 w 7295637"/>
              <a:gd name="connsiteY94" fmla="*/ 4626822 h 5063066"/>
              <a:gd name="connsiteX95" fmla="*/ 6458194 w 7295637"/>
              <a:gd name="connsiteY95" fmla="*/ 4553797 h 5063066"/>
              <a:gd name="connsiteX96" fmla="*/ 6463934 w 7295637"/>
              <a:gd name="connsiteY96" fmla="*/ 4525372 h 5063066"/>
              <a:gd name="connsiteX97" fmla="*/ 6694396 w 7295637"/>
              <a:gd name="connsiteY97" fmla="*/ 4096050 h 5063066"/>
              <a:gd name="connsiteX98" fmla="*/ 6761682 w 7295637"/>
              <a:gd name="connsiteY98" fmla="*/ 4051450 h 5063066"/>
              <a:gd name="connsiteX99" fmla="*/ 6834707 w 7295637"/>
              <a:gd name="connsiteY99" fmla="*/ 4124475 h 5063066"/>
              <a:gd name="connsiteX100" fmla="*/ 6761682 w 7295637"/>
              <a:gd name="connsiteY100" fmla="*/ 4197500 h 5063066"/>
              <a:gd name="connsiteX101" fmla="*/ 6688659 w 7295637"/>
              <a:gd name="connsiteY101" fmla="*/ 4124475 h 5063066"/>
              <a:gd name="connsiteX102" fmla="*/ 6694396 w 7295637"/>
              <a:gd name="connsiteY102" fmla="*/ 4096050 h 5063066"/>
              <a:gd name="connsiteX103" fmla="*/ 6924862 w 7295637"/>
              <a:gd name="connsiteY103" fmla="*/ 3675557 h 5063066"/>
              <a:gd name="connsiteX104" fmla="*/ 6992146 w 7295637"/>
              <a:gd name="connsiteY104" fmla="*/ 3630957 h 5063066"/>
              <a:gd name="connsiteX105" fmla="*/ 7065172 w 7295637"/>
              <a:gd name="connsiteY105" fmla="*/ 3703981 h 5063066"/>
              <a:gd name="connsiteX106" fmla="*/ 6992147 w 7295637"/>
              <a:gd name="connsiteY106" fmla="*/ 3777006 h 5063066"/>
              <a:gd name="connsiteX107" fmla="*/ 6919122 w 7295637"/>
              <a:gd name="connsiteY107" fmla="*/ 3703981 h 5063066"/>
              <a:gd name="connsiteX108" fmla="*/ 6924862 w 7295637"/>
              <a:gd name="connsiteY108" fmla="*/ 3675557 h 5063066"/>
              <a:gd name="connsiteX109" fmla="*/ 7155323 w 7295637"/>
              <a:gd name="connsiteY109" fmla="*/ 3246235 h 5063066"/>
              <a:gd name="connsiteX110" fmla="*/ 7222612 w 7295637"/>
              <a:gd name="connsiteY110" fmla="*/ 3201635 h 5063066"/>
              <a:gd name="connsiteX111" fmla="*/ 7295635 w 7295637"/>
              <a:gd name="connsiteY111" fmla="*/ 3274659 h 5063066"/>
              <a:gd name="connsiteX112" fmla="*/ 7222610 w 7295637"/>
              <a:gd name="connsiteY112" fmla="*/ 3347684 h 5063066"/>
              <a:gd name="connsiteX113" fmla="*/ 7149585 w 7295637"/>
              <a:gd name="connsiteY113" fmla="*/ 3274659 h 5063066"/>
              <a:gd name="connsiteX114" fmla="*/ 7155323 w 7295637"/>
              <a:gd name="connsiteY114" fmla="*/ 3246235 h 5063066"/>
              <a:gd name="connsiteX115" fmla="*/ 6233470 w 7295637"/>
              <a:gd name="connsiteY115" fmla="*/ 4662593 h 5063066"/>
              <a:gd name="connsiteX116" fmla="*/ 6300755 w 7295637"/>
              <a:gd name="connsiteY116" fmla="*/ 4617993 h 5063066"/>
              <a:gd name="connsiteX117" fmla="*/ 6373781 w 7295637"/>
              <a:gd name="connsiteY117" fmla="*/ 4691018 h 5063066"/>
              <a:gd name="connsiteX118" fmla="*/ 6300756 w 7295637"/>
              <a:gd name="connsiteY118" fmla="*/ 4764043 h 5063066"/>
              <a:gd name="connsiteX119" fmla="*/ 6227730 w 7295637"/>
              <a:gd name="connsiteY119" fmla="*/ 4691018 h 5063066"/>
              <a:gd name="connsiteX120" fmla="*/ 6233470 w 7295637"/>
              <a:gd name="connsiteY120" fmla="*/ 4662593 h 5063066"/>
              <a:gd name="connsiteX121" fmla="*/ 6463933 w 7295637"/>
              <a:gd name="connsiteY121" fmla="*/ 4242101 h 5063066"/>
              <a:gd name="connsiteX122" fmla="*/ 6531219 w 7295637"/>
              <a:gd name="connsiteY122" fmla="*/ 4197501 h 5063066"/>
              <a:gd name="connsiteX123" fmla="*/ 6604244 w 7295637"/>
              <a:gd name="connsiteY123" fmla="*/ 4270526 h 5063066"/>
              <a:gd name="connsiteX124" fmla="*/ 6531219 w 7295637"/>
              <a:gd name="connsiteY124" fmla="*/ 4343551 h 5063066"/>
              <a:gd name="connsiteX125" fmla="*/ 6458194 w 7295637"/>
              <a:gd name="connsiteY125" fmla="*/ 4270526 h 5063066"/>
              <a:gd name="connsiteX126" fmla="*/ 6463933 w 7295637"/>
              <a:gd name="connsiteY126" fmla="*/ 4242101 h 5063066"/>
              <a:gd name="connsiteX127" fmla="*/ 6694397 w 7295637"/>
              <a:gd name="connsiteY127" fmla="*/ 3812778 h 5063066"/>
              <a:gd name="connsiteX128" fmla="*/ 6761682 w 7295637"/>
              <a:gd name="connsiteY128" fmla="*/ 3768178 h 5063066"/>
              <a:gd name="connsiteX129" fmla="*/ 6834707 w 7295637"/>
              <a:gd name="connsiteY129" fmla="*/ 3841203 h 5063066"/>
              <a:gd name="connsiteX130" fmla="*/ 6761683 w 7295637"/>
              <a:gd name="connsiteY130" fmla="*/ 3914228 h 5063066"/>
              <a:gd name="connsiteX131" fmla="*/ 6688657 w 7295637"/>
              <a:gd name="connsiteY131" fmla="*/ 3841203 h 5063066"/>
              <a:gd name="connsiteX132" fmla="*/ 6694397 w 7295637"/>
              <a:gd name="connsiteY132" fmla="*/ 3812778 h 5063066"/>
              <a:gd name="connsiteX133" fmla="*/ 6924859 w 7295637"/>
              <a:gd name="connsiteY133" fmla="*/ 3392285 h 5063066"/>
              <a:gd name="connsiteX134" fmla="*/ 6992146 w 7295637"/>
              <a:gd name="connsiteY134" fmla="*/ 3347684 h 5063066"/>
              <a:gd name="connsiteX135" fmla="*/ 7065171 w 7295637"/>
              <a:gd name="connsiteY135" fmla="*/ 3420709 h 5063066"/>
              <a:gd name="connsiteX136" fmla="*/ 6992146 w 7295637"/>
              <a:gd name="connsiteY136" fmla="*/ 3493734 h 5063066"/>
              <a:gd name="connsiteX137" fmla="*/ 6919121 w 7295637"/>
              <a:gd name="connsiteY137" fmla="*/ 3420709 h 5063066"/>
              <a:gd name="connsiteX138" fmla="*/ 6924859 w 7295637"/>
              <a:gd name="connsiteY138" fmla="*/ 3392285 h 5063066"/>
              <a:gd name="connsiteX139" fmla="*/ 6003006 w 7295637"/>
              <a:gd name="connsiteY139" fmla="*/ 4808643 h 5063066"/>
              <a:gd name="connsiteX140" fmla="*/ 6070293 w 7295637"/>
              <a:gd name="connsiteY140" fmla="*/ 4764042 h 5063066"/>
              <a:gd name="connsiteX141" fmla="*/ 6143318 w 7295637"/>
              <a:gd name="connsiteY141" fmla="*/ 4837067 h 5063066"/>
              <a:gd name="connsiteX142" fmla="*/ 6070293 w 7295637"/>
              <a:gd name="connsiteY142" fmla="*/ 4910092 h 5063066"/>
              <a:gd name="connsiteX143" fmla="*/ 5997268 w 7295637"/>
              <a:gd name="connsiteY143" fmla="*/ 4837067 h 5063066"/>
              <a:gd name="connsiteX144" fmla="*/ 6003006 w 7295637"/>
              <a:gd name="connsiteY144" fmla="*/ 4808643 h 5063066"/>
              <a:gd name="connsiteX145" fmla="*/ 7155324 w 7295637"/>
              <a:gd name="connsiteY145" fmla="*/ 2962963 h 5063066"/>
              <a:gd name="connsiteX146" fmla="*/ 7222610 w 7295637"/>
              <a:gd name="connsiteY146" fmla="*/ 2918363 h 5063066"/>
              <a:gd name="connsiteX147" fmla="*/ 7295636 w 7295637"/>
              <a:gd name="connsiteY147" fmla="*/ 2991388 h 5063066"/>
              <a:gd name="connsiteX148" fmla="*/ 7222611 w 7295637"/>
              <a:gd name="connsiteY148" fmla="*/ 3064413 h 5063066"/>
              <a:gd name="connsiteX149" fmla="*/ 7149585 w 7295637"/>
              <a:gd name="connsiteY149" fmla="*/ 2991388 h 5063066"/>
              <a:gd name="connsiteX150" fmla="*/ 7155324 w 7295637"/>
              <a:gd name="connsiteY150" fmla="*/ 2962963 h 5063066"/>
              <a:gd name="connsiteX151" fmla="*/ 6233468 w 7295637"/>
              <a:gd name="connsiteY151" fmla="*/ 4379322 h 5063066"/>
              <a:gd name="connsiteX152" fmla="*/ 6300756 w 7295637"/>
              <a:gd name="connsiteY152" fmla="*/ 4334721 h 5063066"/>
              <a:gd name="connsiteX153" fmla="*/ 6373780 w 7295637"/>
              <a:gd name="connsiteY153" fmla="*/ 4407747 h 5063066"/>
              <a:gd name="connsiteX154" fmla="*/ 6300756 w 7295637"/>
              <a:gd name="connsiteY154" fmla="*/ 4480771 h 5063066"/>
              <a:gd name="connsiteX155" fmla="*/ 6227731 w 7295637"/>
              <a:gd name="connsiteY155" fmla="*/ 4407746 h 5063066"/>
              <a:gd name="connsiteX156" fmla="*/ 6233468 w 7295637"/>
              <a:gd name="connsiteY156" fmla="*/ 4379322 h 5063066"/>
              <a:gd name="connsiteX157" fmla="*/ 6463931 w 7295637"/>
              <a:gd name="connsiteY157" fmla="*/ 3958829 h 5063066"/>
              <a:gd name="connsiteX158" fmla="*/ 6531219 w 7295637"/>
              <a:gd name="connsiteY158" fmla="*/ 3914229 h 5063066"/>
              <a:gd name="connsiteX159" fmla="*/ 6604242 w 7295637"/>
              <a:gd name="connsiteY159" fmla="*/ 3987254 h 5063066"/>
              <a:gd name="connsiteX160" fmla="*/ 6531217 w 7295637"/>
              <a:gd name="connsiteY160" fmla="*/ 4060279 h 5063066"/>
              <a:gd name="connsiteX161" fmla="*/ 6458193 w 7295637"/>
              <a:gd name="connsiteY161" fmla="*/ 3987254 h 5063066"/>
              <a:gd name="connsiteX162" fmla="*/ 6463931 w 7295637"/>
              <a:gd name="connsiteY162" fmla="*/ 3958829 h 5063066"/>
              <a:gd name="connsiteX163" fmla="*/ 6694395 w 7295637"/>
              <a:gd name="connsiteY163" fmla="*/ 3529506 h 5063066"/>
              <a:gd name="connsiteX164" fmla="*/ 6761683 w 7295637"/>
              <a:gd name="connsiteY164" fmla="*/ 3484906 h 5063066"/>
              <a:gd name="connsiteX165" fmla="*/ 6834708 w 7295637"/>
              <a:gd name="connsiteY165" fmla="*/ 3557931 h 5063066"/>
              <a:gd name="connsiteX166" fmla="*/ 6761683 w 7295637"/>
              <a:gd name="connsiteY166" fmla="*/ 3630956 h 5063066"/>
              <a:gd name="connsiteX167" fmla="*/ 6688658 w 7295637"/>
              <a:gd name="connsiteY167" fmla="*/ 3557931 h 5063066"/>
              <a:gd name="connsiteX168" fmla="*/ 6694395 w 7295637"/>
              <a:gd name="connsiteY168" fmla="*/ 3529506 h 5063066"/>
              <a:gd name="connsiteX169" fmla="*/ 5772543 w 7295637"/>
              <a:gd name="connsiteY169" fmla="*/ 4945864 h 5063066"/>
              <a:gd name="connsiteX170" fmla="*/ 5839828 w 7295637"/>
              <a:gd name="connsiteY170" fmla="*/ 4901264 h 5063066"/>
              <a:gd name="connsiteX171" fmla="*/ 5912852 w 7295637"/>
              <a:gd name="connsiteY171" fmla="*/ 4974289 h 5063066"/>
              <a:gd name="connsiteX172" fmla="*/ 5839829 w 7295637"/>
              <a:gd name="connsiteY172" fmla="*/ 5047314 h 5063066"/>
              <a:gd name="connsiteX173" fmla="*/ 5766803 w 7295637"/>
              <a:gd name="connsiteY173" fmla="*/ 4974289 h 5063066"/>
              <a:gd name="connsiteX174" fmla="*/ 5772543 w 7295637"/>
              <a:gd name="connsiteY174" fmla="*/ 4945864 h 5063066"/>
              <a:gd name="connsiteX175" fmla="*/ 6924860 w 7295637"/>
              <a:gd name="connsiteY175" fmla="*/ 3109013 h 5063066"/>
              <a:gd name="connsiteX176" fmla="*/ 6992147 w 7295637"/>
              <a:gd name="connsiteY176" fmla="*/ 3064413 h 5063066"/>
              <a:gd name="connsiteX177" fmla="*/ 7065171 w 7295637"/>
              <a:gd name="connsiteY177" fmla="*/ 3137438 h 5063066"/>
              <a:gd name="connsiteX178" fmla="*/ 6992147 w 7295637"/>
              <a:gd name="connsiteY178" fmla="*/ 3210462 h 5063066"/>
              <a:gd name="connsiteX179" fmla="*/ 6919123 w 7295637"/>
              <a:gd name="connsiteY179" fmla="*/ 3137438 h 5063066"/>
              <a:gd name="connsiteX180" fmla="*/ 6924860 w 7295637"/>
              <a:gd name="connsiteY180" fmla="*/ 3109013 h 5063066"/>
              <a:gd name="connsiteX181" fmla="*/ 6003007 w 7295637"/>
              <a:gd name="connsiteY181" fmla="*/ 4525370 h 5063066"/>
              <a:gd name="connsiteX182" fmla="*/ 6070292 w 7295637"/>
              <a:gd name="connsiteY182" fmla="*/ 4480770 h 5063066"/>
              <a:gd name="connsiteX183" fmla="*/ 6143316 w 7295637"/>
              <a:gd name="connsiteY183" fmla="*/ 4553795 h 5063066"/>
              <a:gd name="connsiteX184" fmla="*/ 6070291 w 7295637"/>
              <a:gd name="connsiteY184" fmla="*/ 4626820 h 5063066"/>
              <a:gd name="connsiteX185" fmla="*/ 5997267 w 7295637"/>
              <a:gd name="connsiteY185" fmla="*/ 4553795 h 5063066"/>
              <a:gd name="connsiteX186" fmla="*/ 6003007 w 7295637"/>
              <a:gd name="connsiteY186" fmla="*/ 4525370 h 5063066"/>
              <a:gd name="connsiteX187" fmla="*/ 7155324 w 7295637"/>
              <a:gd name="connsiteY187" fmla="*/ 2679691 h 5063066"/>
              <a:gd name="connsiteX188" fmla="*/ 7222610 w 7295637"/>
              <a:gd name="connsiteY188" fmla="*/ 2635091 h 5063066"/>
              <a:gd name="connsiteX189" fmla="*/ 7295635 w 7295637"/>
              <a:gd name="connsiteY189" fmla="*/ 2708115 h 5063066"/>
              <a:gd name="connsiteX190" fmla="*/ 7222610 w 7295637"/>
              <a:gd name="connsiteY190" fmla="*/ 2781141 h 5063066"/>
              <a:gd name="connsiteX191" fmla="*/ 7149585 w 7295637"/>
              <a:gd name="connsiteY191" fmla="*/ 2708116 h 5063066"/>
              <a:gd name="connsiteX192" fmla="*/ 7155324 w 7295637"/>
              <a:gd name="connsiteY192" fmla="*/ 2679691 h 5063066"/>
              <a:gd name="connsiteX193" fmla="*/ 6233468 w 7295637"/>
              <a:gd name="connsiteY193" fmla="*/ 4096050 h 5063066"/>
              <a:gd name="connsiteX194" fmla="*/ 6300754 w 7295637"/>
              <a:gd name="connsiteY194" fmla="*/ 4051450 h 5063066"/>
              <a:gd name="connsiteX195" fmla="*/ 6373779 w 7295637"/>
              <a:gd name="connsiteY195" fmla="*/ 4124475 h 5063066"/>
              <a:gd name="connsiteX196" fmla="*/ 6300754 w 7295637"/>
              <a:gd name="connsiteY196" fmla="*/ 4197500 h 5063066"/>
              <a:gd name="connsiteX197" fmla="*/ 6227729 w 7295637"/>
              <a:gd name="connsiteY197" fmla="*/ 4124475 h 5063066"/>
              <a:gd name="connsiteX198" fmla="*/ 6233468 w 7295637"/>
              <a:gd name="connsiteY198" fmla="*/ 4096050 h 5063066"/>
              <a:gd name="connsiteX199" fmla="*/ 6463931 w 7295637"/>
              <a:gd name="connsiteY199" fmla="*/ 3675557 h 5063066"/>
              <a:gd name="connsiteX200" fmla="*/ 6531220 w 7295637"/>
              <a:gd name="connsiteY200" fmla="*/ 3630957 h 5063066"/>
              <a:gd name="connsiteX201" fmla="*/ 6604243 w 7295637"/>
              <a:gd name="connsiteY201" fmla="*/ 3703981 h 5063066"/>
              <a:gd name="connsiteX202" fmla="*/ 6531218 w 7295637"/>
              <a:gd name="connsiteY202" fmla="*/ 3777006 h 5063066"/>
              <a:gd name="connsiteX203" fmla="*/ 6458193 w 7295637"/>
              <a:gd name="connsiteY203" fmla="*/ 3703981 h 5063066"/>
              <a:gd name="connsiteX204" fmla="*/ 6463931 w 7295637"/>
              <a:gd name="connsiteY204" fmla="*/ 3675557 h 5063066"/>
              <a:gd name="connsiteX205" fmla="*/ 6694398 w 7295637"/>
              <a:gd name="connsiteY205" fmla="*/ 3246234 h 5063066"/>
              <a:gd name="connsiteX206" fmla="*/ 6761684 w 7295637"/>
              <a:gd name="connsiteY206" fmla="*/ 3201634 h 5063066"/>
              <a:gd name="connsiteX207" fmla="*/ 6834709 w 7295637"/>
              <a:gd name="connsiteY207" fmla="*/ 3274659 h 5063066"/>
              <a:gd name="connsiteX208" fmla="*/ 6761684 w 7295637"/>
              <a:gd name="connsiteY208" fmla="*/ 3347684 h 5063066"/>
              <a:gd name="connsiteX209" fmla="*/ 6688659 w 7295637"/>
              <a:gd name="connsiteY209" fmla="*/ 3274659 h 5063066"/>
              <a:gd name="connsiteX210" fmla="*/ 6694398 w 7295637"/>
              <a:gd name="connsiteY210" fmla="*/ 3246234 h 5063066"/>
              <a:gd name="connsiteX211" fmla="*/ 5772541 w 7295637"/>
              <a:gd name="connsiteY211" fmla="*/ 4662592 h 5063066"/>
              <a:gd name="connsiteX212" fmla="*/ 5839829 w 7295637"/>
              <a:gd name="connsiteY212" fmla="*/ 4617992 h 5063066"/>
              <a:gd name="connsiteX213" fmla="*/ 5912852 w 7295637"/>
              <a:gd name="connsiteY213" fmla="*/ 4691017 h 5063066"/>
              <a:gd name="connsiteX214" fmla="*/ 5839827 w 7295637"/>
              <a:gd name="connsiteY214" fmla="*/ 4764042 h 5063066"/>
              <a:gd name="connsiteX215" fmla="*/ 5766804 w 7295637"/>
              <a:gd name="connsiteY215" fmla="*/ 4691017 h 5063066"/>
              <a:gd name="connsiteX216" fmla="*/ 5772541 w 7295637"/>
              <a:gd name="connsiteY216" fmla="*/ 4662592 h 5063066"/>
              <a:gd name="connsiteX217" fmla="*/ 6924861 w 7295637"/>
              <a:gd name="connsiteY217" fmla="*/ 2825741 h 5063066"/>
              <a:gd name="connsiteX218" fmla="*/ 6992147 w 7295637"/>
              <a:gd name="connsiteY218" fmla="*/ 2781140 h 5063066"/>
              <a:gd name="connsiteX219" fmla="*/ 7065172 w 7295637"/>
              <a:gd name="connsiteY219" fmla="*/ 2854165 h 5063066"/>
              <a:gd name="connsiteX220" fmla="*/ 6992148 w 7295637"/>
              <a:gd name="connsiteY220" fmla="*/ 2927190 h 5063066"/>
              <a:gd name="connsiteX221" fmla="*/ 6919121 w 7295637"/>
              <a:gd name="connsiteY221" fmla="*/ 2854166 h 5063066"/>
              <a:gd name="connsiteX222" fmla="*/ 6924861 w 7295637"/>
              <a:gd name="connsiteY222" fmla="*/ 2825741 h 5063066"/>
              <a:gd name="connsiteX223" fmla="*/ 7154549 w 7295637"/>
              <a:gd name="connsiteY223" fmla="*/ 2447998 h 5063066"/>
              <a:gd name="connsiteX224" fmla="*/ 7170199 w 7295637"/>
              <a:gd name="connsiteY224" fmla="*/ 2424785 h 5063066"/>
              <a:gd name="connsiteX225" fmla="*/ 7221835 w 7295637"/>
              <a:gd name="connsiteY225" fmla="*/ 2403397 h 5063066"/>
              <a:gd name="connsiteX226" fmla="*/ 7294860 w 7295637"/>
              <a:gd name="connsiteY226" fmla="*/ 2476423 h 5063066"/>
              <a:gd name="connsiteX227" fmla="*/ 7221835 w 7295637"/>
              <a:gd name="connsiteY227" fmla="*/ 2549446 h 5063066"/>
              <a:gd name="connsiteX228" fmla="*/ 7148810 w 7295637"/>
              <a:gd name="connsiteY228" fmla="*/ 2476422 h 5063066"/>
              <a:gd name="connsiteX229" fmla="*/ 7154549 w 7295637"/>
              <a:gd name="connsiteY229" fmla="*/ 2447998 h 5063066"/>
              <a:gd name="connsiteX230" fmla="*/ 6003006 w 7295637"/>
              <a:gd name="connsiteY230" fmla="*/ 4242099 h 5063066"/>
              <a:gd name="connsiteX231" fmla="*/ 6070292 w 7295637"/>
              <a:gd name="connsiteY231" fmla="*/ 4197499 h 5063066"/>
              <a:gd name="connsiteX232" fmla="*/ 6143317 w 7295637"/>
              <a:gd name="connsiteY232" fmla="*/ 4270524 h 5063066"/>
              <a:gd name="connsiteX233" fmla="*/ 6070291 w 7295637"/>
              <a:gd name="connsiteY233" fmla="*/ 4343548 h 5063066"/>
              <a:gd name="connsiteX234" fmla="*/ 5997267 w 7295637"/>
              <a:gd name="connsiteY234" fmla="*/ 4270524 h 5063066"/>
              <a:gd name="connsiteX235" fmla="*/ 6003006 w 7295637"/>
              <a:gd name="connsiteY235" fmla="*/ 4242099 h 5063066"/>
              <a:gd name="connsiteX236" fmla="*/ 6233468 w 7295637"/>
              <a:gd name="connsiteY236" fmla="*/ 3812779 h 5063066"/>
              <a:gd name="connsiteX237" fmla="*/ 6300757 w 7295637"/>
              <a:gd name="connsiteY237" fmla="*/ 3768179 h 5063066"/>
              <a:gd name="connsiteX238" fmla="*/ 6373780 w 7295637"/>
              <a:gd name="connsiteY238" fmla="*/ 3841203 h 5063066"/>
              <a:gd name="connsiteX239" fmla="*/ 6300755 w 7295637"/>
              <a:gd name="connsiteY239" fmla="*/ 3914228 h 5063066"/>
              <a:gd name="connsiteX240" fmla="*/ 6227731 w 7295637"/>
              <a:gd name="connsiteY240" fmla="*/ 3841204 h 5063066"/>
              <a:gd name="connsiteX241" fmla="*/ 6233468 w 7295637"/>
              <a:gd name="connsiteY241" fmla="*/ 3812779 h 5063066"/>
              <a:gd name="connsiteX242" fmla="*/ 6463932 w 7295637"/>
              <a:gd name="connsiteY242" fmla="*/ 3392285 h 5063066"/>
              <a:gd name="connsiteX243" fmla="*/ 6531218 w 7295637"/>
              <a:gd name="connsiteY243" fmla="*/ 3347685 h 5063066"/>
              <a:gd name="connsiteX244" fmla="*/ 6604244 w 7295637"/>
              <a:gd name="connsiteY244" fmla="*/ 3420710 h 5063066"/>
              <a:gd name="connsiteX245" fmla="*/ 6531219 w 7295637"/>
              <a:gd name="connsiteY245" fmla="*/ 3493735 h 5063066"/>
              <a:gd name="connsiteX246" fmla="*/ 6458193 w 7295637"/>
              <a:gd name="connsiteY246" fmla="*/ 3420710 h 5063066"/>
              <a:gd name="connsiteX247" fmla="*/ 6463932 w 7295637"/>
              <a:gd name="connsiteY247" fmla="*/ 3392285 h 5063066"/>
              <a:gd name="connsiteX248" fmla="*/ 5542077 w 7295637"/>
              <a:gd name="connsiteY248" fmla="*/ 4808642 h 5063066"/>
              <a:gd name="connsiteX249" fmla="*/ 5609364 w 7295637"/>
              <a:gd name="connsiteY249" fmla="*/ 4764042 h 5063066"/>
              <a:gd name="connsiteX250" fmla="*/ 5682388 w 7295637"/>
              <a:gd name="connsiteY250" fmla="*/ 4837066 h 5063066"/>
              <a:gd name="connsiteX251" fmla="*/ 5609363 w 7295637"/>
              <a:gd name="connsiteY251" fmla="*/ 4910091 h 5063066"/>
              <a:gd name="connsiteX252" fmla="*/ 5536339 w 7295637"/>
              <a:gd name="connsiteY252" fmla="*/ 4837067 h 5063066"/>
              <a:gd name="connsiteX253" fmla="*/ 5542077 w 7295637"/>
              <a:gd name="connsiteY253" fmla="*/ 4808642 h 5063066"/>
              <a:gd name="connsiteX254" fmla="*/ 6694396 w 7295637"/>
              <a:gd name="connsiteY254" fmla="*/ 2962963 h 5063066"/>
              <a:gd name="connsiteX255" fmla="*/ 6761683 w 7295637"/>
              <a:gd name="connsiteY255" fmla="*/ 2918363 h 5063066"/>
              <a:gd name="connsiteX256" fmla="*/ 6834708 w 7295637"/>
              <a:gd name="connsiteY256" fmla="*/ 2991388 h 5063066"/>
              <a:gd name="connsiteX257" fmla="*/ 6761682 w 7295637"/>
              <a:gd name="connsiteY257" fmla="*/ 3064413 h 5063066"/>
              <a:gd name="connsiteX258" fmla="*/ 6688657 w 7295637"/>
              <a:gd name="connsiteY258" fmla="*/ 2991388 h 5063066"/>
              <a:gd name="connsiteX259" fmla="*/ 6694396 w 7295637"/>
              <a:gd name="connsiteY259" fmla="*/ 2962963 h 5063066"/>
              <a:gd name="connsiteX260" fmla="*/ 5772542 w 7295637"/>
              <a:gd name="connsiteY260" fmla="*/ 4379320 h 5063066"/>
              <a:gd name="connsiteX261" fmla="*/ 5839827 w 7295637"/>
              <a:gd name="connsiteY261" fmla="*/ 4334720 h 5063066"/>
              <a:gd name="connsiteX262" fmla="*/ 5912853 w 7295637"/>
              <a:gd name="connsiteY262" fmla="*/ 4407745 h 5063066"/>
              <a:gd name="connsiteX263" fmla="*/ 5839828 w 7295637"/>
              <a:gd name="connsiteY263" fmla="*/ 4480770 h 5063066"/>
              <a:gd name="connsiteX264" fmla="*/ 5766802 w 7295637"/>
              <a:gd name="connsiteY264" fmla="*/ 4407745 h 5063066"/>
              <a:gd name="connsiteX265" fmla="*/ 5772542 w 7295637"/>
              <a:gd name="connsiteY265" fmla="*/ 4379320 h 5063066"/>
              <a:gd name="connsiteX266" fmla="*/ 6924860 w 7295637"/>
              <a:gd name="connsiteY266" fmla="*/ 2542469 h 5063066"/>
              <a:gd name="connsiteX267" fmla="*/ 6992147 w 7295637"/>
              <a:gd name="connsiteY267" fmla="*/ 2497868 h 5063066"/>
              <a:gd name="connsiteX268" fmla="*/ 7065171 w 7295637"/>
              <a:gd name="connsiteY268" fmla="*/ 2570893 h 5063066"/>
              <a:gd name="connsiteX269" fmla="*/ 6992146 w 7295637"/>
              <a:gd name="connsiteY269" fmla="*/ 2643918 h 5063066"/>
              <a:gd name="connsiteX270" fmla="*/ 6919121 w 7295637"/>
              <a:gd name="connsiteY270" fmla="*/ 2570893 h 5063066"/>
              <a:gd name="connsiteX271" fmla="*/ 6924860 w 7295637"/>
              <a:gd name="connsiteY271" fmla="*/ 2542469 h 5063066"/>
              <a:gd name="connsiteX272" fmla="*/ 7154548 w 7295637"/>
              <a:gd name="connsiteY272" fmla="*/ 2164726 h 5063066"/>
              <a:gd name="connsiteX273" fmla="*/ 7221834 w 7295637"/>
              <a:gd name="connsiteY273" fmla="*/ 2120126 h 5063066"/>
              <a:gd name="connsiteX274" fmla="*/ 7294859 w 7295637"/>
              <a:gd name="connsiteY274" fmla="*/ 2193152 h 5063066"/>
              <a:gd name="connsiteX275" fmla="*/ 7221833 w 7295637"/>
              <a:gd name="connsiteY275" fmla="*/ 2266176 h 5063066"/>
              <a:gd name="connsiteX276" fmla="*/ 7148808 w 7295637"/>
              <a:gd name="connsiteY276" fmla="*/ 2193151 h 5063066"/>
              <a:gd name="connsiteX277" fmla="*/ 7154548 w 7295637"/>
              <a:gd name="connsiteY277" fmla="*/ 2164726 h 5063066"/>
              <a:gd name="connsiteX278" fmla="*/ 6003003 w 7295637"/>
              <a:gd name="connsiteY278" fmla="*/ 3958828 h 5063066"/>
              <a:gd name="connsiteX279" fmla="*/ 6070291 w 7295637"/>
              <a:gd name="connsiteY279" fmla="*/ 3914228 h 5063066"/>
              <a:gd name="connsiteX280" fmla="*/ 6143316 w 7295637"/>
              <a:gd name="connsiteY280" fmla="*/ 3987253 h 5063066"/>
              <a:gd name="connsiteX281" fmla="*/ 6070290 w 7295637"/>
              <a:gd name="connsiteY281" fmla="*/ 4060278 h 5063066"/>
              <a:gd name="connsiteX282" fmla="*/ 5997266 w 7295637"/>
              <a:gd name="connsiteY282" fmla="*/ 3987253 h 5063066"/>
              <a:gd name="connsiteX283" fmla="*/ 6003003 w 7295637"/>
              <a:gd name="connsiteY283" fmla="*/ 3958828 h 5063066"/>
              <a:gd name="connsiteX284" fmla="*/ 6233469 w 7295637"/>
              <a:gd name="connsiteY284" fmla="*/ 3529507 h 5063066"/>
              <a:gd name="connsiteX285" fmla="*/ 6300754 w 7295637"/>
              <a:gd name="connsiteY285" fmla="*/ 3484906 h 5063066"/>
              <a:gd name="connsiteX286" fmla="*/ 6373780 w 7295637"/>
              <a:gd name="connsiteY286" fmla="*/ 3557931 h 5063066"/>
              <a:gd name="connsiteX287" fmla="*/ 6300755 w 7295637"/>
              <a:gd name="connsiteY287" fmla="*/ 3630956 h 5063066"/>
              <a:gd name="connsiteX288" fmla="*/ 6227729 w 7295637"/>
              <a:gd name="connsiteY288" fmla="*/ 3557931 h 5063066"/>
              <a:gd name="connsiteX289" fmla="*/ 6233469 w 7295637"/>
              <a:gd name="connsiteY289" fmla="*/ 3529507 h 5063066"/>
              <a:gd name="connsiteX290" fmla="*/ 5311613 w 7295637"/>
              <a:gd name="connsiteY290" fmla="*/ 4945864 h 5063066"/>
              <a:gd name="connsiteX291" fmla="*/ 5378900 w 7295637"/>
              <a:gd name="connsiteY291" fmla="*/ 4901264 h 5063066"/>
              <a:gd name="connsiteX292" fmla="*/ 5451924 w 7295637"/>
              <a:gd name="connsiteY292" fmla="*/ 4974288 h 5063066"/>
              <a:gd name="connsiteX293" fmla="*/ 5378899 w 7295637"/>
              <a:gd name="connsiteY293" fmla="*/ 5047313 h 5063066"/>
              <a:gd name="connsiteX294" fmla="*/ 5305875 w 7295637"/>
              <a:gd name="connsiteY294" fmla="*/ 4974289 h 5063066"/>
              <a:gd name="connsiteX295" fmla="*/ 5311613 w 7295637"/>
              <a:gd name="connsiteY295" fmla="*/ 4945864 h 5063066"/>
              <a:gd name="connsiteX296" fmla="*/ 6463932 w 7295637"/>
              <a:gd name="connsiteY296" fmla="*/ 3109013 h 5063066"/>
              <a:gd name="connsiteX297" fmla="*/ 6531218 w 7295637"/>
              <a:gd name="connsiteY297" fmla="*/ 3064413 h 5063066"/>
              <a:gd name="connsiteX298" fmla="*/ 6604243 w 7295637"/>
              <a:gd name="connsiteY298" fmla="*/ 3137438 h 5063066"/>
              <a:gd name="connsiteX299" fmla="*/ 6531218 w 7295637"/>
              <a:gd name="connsiteY299" fmla="*/ 3210463 h 5063066"/>
              <a:gd name="connsiteX300" fmla="*/ 6458193 w 7295637"/>
              <a:gd name="connsiteY300" fmla="*/ 3137438 h 5063066"/>
              <a:gd name="connsiteX301" fmla="*/ 6463932 w 7295637"/>
              <a:gd name="connsiteY301" fmla="*/ 3109013 h 5063066"/>
              <a:gd name="connsiteX302" fmla="*/ 5542077 w 7295637"/>
              <a:gd name="connsiteY302" fmla="*/ 4525370 h 5063066"/>
              <a:gd name="connsiteX303" fmla="*/ 5609365 w 7295637"/>
              <a:gd name="connsiteY303" fmla="*/ 4480769 h 5063066"/>
              <a:gd name="connsiteX304" fmla="*/ 5682388 w 7295637"/>
              <a:gd name="connsiteY304" fmla="*/ 4553794 h 5063066"/>
              <a:gd name="connsiteX305" fmla="*/ 5609363 w 7295637"/>
              <a:gd name="connsiteY305" fmla="*/ 4626819 h 5063066"/>
              <a:gd name="connsiteX306" fmla="*/ 5536339 w 7295637"/>
              <a:gd name="connsiteY306" fmla="*/ 4553794 h 5063066"/>
              <a:gd name="connsiteX307" fmla="*/ 5542077 w 7295637"/>
              <a:gd name="connsiteY307" fmla="*/ 4525370 h 5063066"/>
              <a:gd name="connsiteX308" fmla="*/ 6694396 w 7295637"/>
              <a:gd name="connsiteY308" fmla="*/ 2679691 h 5063066"/>
              <a:gd name="connsiteX309" fmla="*/ 6761682 w 7295637"/>
              <a:gd name="connsiteY309" fmla="*/ 2635091 h 5063066"/>
              <a:gd name="connsiteX310" fmla="*/ 6834707 w 7295637"/>
              <a:gd name="connsiteY310" fmla="*/ 2708115 h 5063066"/>
              <a:gd name="connsiteX311" fmla="*/ 6761682 w 7295637"/>
              <a:gd name="connsiteY311" fmla="*/ 2781141 h 5063066"/>
              <a:gd name="connsiteX312" fmla="*/ 6688657 w 7295637"/>
              <a:gd name="connsiteY312" fmla="*/ 2708116 h 5063066"/>
              <a:gd name="connsiteX313" fmla="*/ 6694396 w 7295637"/>
              <a:gd name="connsiteY313" fmla="*/ 2679691 h 5063066"/>
              <a:gd name="connsiteX314" fmla="*/ 6924084 w 7295637"/>
              <a:gd name="connsiteY314" fmla="*/ 2310776 h 5063066"/>
              <a:gd name="connsiteX315" fmla="*/ 6991369 w 7295637"/>
              <a:gd name="connsiteY315" fmla="*/ 2266176 h 5063066"/>
              <a:gd name="connsiteX316" fmla="*/ 7064395 w 7295637"/>
              <a:gd name="connsiteY316" fmla="*/ 2339201 h 5063066"/>
              <a:gd name="connsiteX317" fmla="*/ 6991370 w 7295637"/>
              <a:gd name="connsiteY317" fmla="*/ 2412226 h 5063066"/>
              <a:gd name="connsiteX318" fmla="*/ 6918345 w 7295637"/>
              <a:gd name="connsiteY318" fmla="*/ 2339201 h 5063066"/>
              <a:gd name="connsiteX319" fmla="*/ 6924084 w 7295637"/>
              <a:gd name="connsiteY319" fmla="*/ 2310776 h 5063066"/>
              <a:gd name="connsiteX320" fmla="*/ 5772541 w 7295637"/>
              <a:gd name="connsiteY320" fmla="*/ 4096050 h 5063066"/>
              <a:gd name="connsiteX321" fmla="*/ 5839828 w 7295637"/>
              <a:gd name="connsiteY321" fmla="*/ 4051450 h 5063066"/>
              <a:gd name="connsiteX322" fmla="*/ 5912852 w 7295637"/>
              <a:gd name="connsiteY322" fmla="*/ 4124475 h 5063066"/>
              <a:gd name="connsiteX323" fmla="*/ 5839827 w 7295637"/>
              <a:gd name="connsiteY323" fmla="*/ 4197499 h 5063066"/>
              <a:gd name="connsiteX324" fmla="*/ 5766802 w 7295637"/>
              <a:gd name="connsiteY324" fmla="*/ 4124474 h 5063066"/>
              <a:gd name="connsiteX325" fmla="*/ 5772541 w 7295637"/>
              <a:gd name="connsiteY325" fmla="*/ 4096050 h 5063066"/>
              <a:gd name="connsiteX326" fmla="*/ 7154547 w 7295637"/>
              <a:gd name="connsiteY326" fmla="*/ 1881454 h 5063066"/>
              <a:gd name="connsiteX327" fmla="*/ 7221835 w 7295637"/>
              <a:gd name="connsiteY327" fmla="*/ 1836854 h 5063066"/>
              <a:gd name="connsiteX328" fmla="*/ 7294860 w 7295637"/>
              <a:gd name="connsiteY328" fmla="*/ 1909879 h 5063066"/>
              <a:gd name="connsiteX329" fmla="*/ 7221833 w 7295637"/>
              <a:gd name="connsiteY329" fmla="*/ 1982904 h 5063066"/>
              <a:gd name="connsiteX330" fmla="*/ 7148811 w 7295637"/>
              <a:gd name="connsiteY330" fmla="*/ 1909879 h 5063066"/>
              <a:gd name="connsiteX331" fmla="*/ 7154547 w 7295637"/>
              <a:gd name="connsiteY331" fmla="*/ 1881454 h 5063066"/>
              <a:gd name="connsiteX332" fmla="*/ 6003005 w 7295637"/>
              <a:gd name="connsiteY332" fmla="*/ 3675556 h 5063066"/>
              <a:gd name="connsiteX333" fmla="*/ 6070292 w 7295637"/>
              <a:gd name="connsiteY333" fmla="*/ 3630956 h 5063066"/>
              <a:gd name="connsiteX334" fmla="*/ 6143316 w 7295637"/>
              <a:gd name="connsiteY334" fmla="*/ 3703981 h 5063066"/>
              <a:gd name="connsiteX335" fmla="*/ 6070291 w 7295637"/>
              <a:gd name="connsiteY335" fmla="*/ 3777006 h 5063066"/>
              <a:gd name="connsiteX336" fmla="*/ 5997267 w 7295637"/>
              <a:gd name="connsiteY336" fmla="*/ 3703981 h 5063066"/>
              <a:gd name="connsiteX337" fmla="*/ 6003005 w 7295637"/>
              <a:gd name="connsiteY337" fmla="*/ 3675556 h 5063066"/>
              <a:gd name="connsiteX338" fmla="*/ 6233468 w 7295637"/>
              <a:gd name="connsiteY338" fmla="*/ 3246234 h 5063066"/>
              <a:gd name="connsiteX339" fmla="*/ 6300755 w 7295637"/>
              <a:gd name="connsiteY339" fmla="*/ 3201634 h 5063066"/>
              <a:gd name="connsiteX340" fmla="*/ 6373779 w 7295637"/>
              <a:gd name="connsiteY340" fmla="*/ 3274659 h 5063066"/>
              <a:gd name="connsiteX341" fmla="*/ 6300754 w 7295637"/>
              <a:gd name="connsiteY341" fmla="*/ 3347684 h 5063066"/>
              <a:gd name="connsiteX342" fmla="*/ 6227730 w 7295637"/>
              <a:gd name="connsiteY342" fmla="*/ 3274659 h 5063066"/>
              <a:gd name="connsiteX343" fmla="*/ 6233468 w 7295637"/>
              <a:gd name="connsiteY343" fmla="*/ 3246234 h 5063066"/>
              <a:gd name="connsiteX344" fmla="*/ 5311614 w 7295637"/>
              <a:gd name="connsiteY344" fmla="*/ 4662592 h 5063066"/>
              <a:gd name="connsiteX345" fmla="*/ 5378899 w 7295637"/>
              <a:gd name="connsiteY345" fmla="*/ 4617991 h 5063066"/>
              <a:gd name="connsiteX346" fmla="*/ 5451925 w 7295637"/>
              <a:gd name="connsiteY346" fmla="*/ 4691016 h 5063066"/>
              <a:gd name="connsiteX347" fmla="*/ 5378900 w 7295637"/>
              <a:gd name="connsiteY347" fmla="*/ 4764041 h 5063066"/>
              <a:gd name="connsiteX348" fmla="*/ 5305874 w 7295637"/>
              <a:gd name="connsiteY348" fmla="*/ 4691016 h 5063066"/>
              <a:gd name="connsiteX349" fmla="*/ 5311614 w 7295637"/>
              <a:gd name="connsiteY349" fmla="*/ 4662592 h 5063066"/>
              <a:gd name="connsiteX350" fmla="*/ 6463932 w 7295637"/>
              <a:gd name="connsiteY350" fmla="*/ 2825741 h 5063066"/>
              <a:gd name="connsiteX351" fmla="*/ 6531219 w 7295637"/>
              <a:gd name="connsiteY351" fmla="*/ 2781141 h 5063066"/>
              <a:gd name="connsiteX352" fmla="*/ 6604243 w 7295637"/>
              <a:gd name="connsiteY352" fmla="*/ 2854165 h 5063066"/>
              <a:gd name="connsiteX353" fmla="*/ 6531218 w 7295637"/>
              <a:gd name="connsiteY353" fmla="*/ 2927190 h 5063066"/>
              <a:gd name="connsiteX354" fmla="*/ 6458194 w 7295637"/>
              <a:gd name="connsiteY354" fmla="*/ 2854166 h 5063066"/>
              <a:gd name="connsiteX355" fmla="*/ 6463932 w 7295637"/>
              <a:gd name="connsiteY355" fmla="*/ 2825741 h 5063066"/>
              <a:gd name="connsiteX356" fmla="*/ 6693620 w 7295637"/>
              <a:gd name="connsiteY356" fmla="*/ 2447997 h 5063066"/>
              <a:gd name="connsiteX357" fmla="*/ 6760906 w 7295637"/>
              <a:gd name="connsiteY357" fmla="*/ 2403397 h 5063066"/>
              <a:gd name="connsiteX358" fmla="*/ 6833931 w 7295637"/>
              <a:gd name="connsiteY358" fmla="*/ 2476422 h 5063066"/>
              <a:gd name="connsiteX359" fmla="*/ 6760906 w 7295637"/>
              <a:gd name="connsiteY359" fmla="*/ 2549447 h 5063066"/>
              <a:gd name="connsiteX360" fmla="*/ 6687880 w 7295637"/>
              <a:gd name="connsiteY360" fmla="*/ 2476422 h 5063066"/>
              <a:gd name="connsiteX361" fmla="*/ 6693620 w 7295637"/>
              <a:gd name="connsiteY361" fmla="*/ 2447997 h 5063066"/>
              <a:gd name="connsiteX362" fmla="*/ 5542078 w 7295637"/>
              <a:gd name="connsiteY362" fmla="*/ 4242098 h 5063066"/>
              <a:gd name="connsiteX363" fmla="*/ 5609364 w 7295637"/>
              <a:gd name="connsiteY363" fmla="*/ 4197498 h 5063066"/>
              <a:gd name="connsiteX364" fmla="*/ 5682390 w 7295637"/>
              <a:gd name="connsiteY364" fmla="*/ 4270523 h 5063066"/>
              <a:gd name="connsiteX365" fmla="*/ 5609365 w 7295637"/>
              <a:gd name="connsiteY365" fmla="*/ 4343548 h 5063066"/>
              <a:gd name="connsiteX366" fmla="*/ 5536339 w 7295637"/>
              <a:gd name="connsiteY366" fmla="*/ 4270523 h 5063066"/>
              <a:gd name="connsiteX367" fmla="*/ 5542078 w 7295637"/>
              <a:gd name="connsiteY367" fmla="*/ 4242098 h 5063066"/>
              <a:gd name="connsiteX368" fmla="*/ 6924083 w 7295637"/>
              <a:gd name="connsiteY368" fmla="*/ 2027505 h 5063066"/>
              <a:gd name="connsiteX369" fmla="*/ 6991370 w 7295637"/>
              <a:gd name="connsiteY369" fmla="*/ 1982905 h 5063066"/>
              <a:gd name="connsiteX370" fmla="*/ 7064394 w 7295637"/>
              <a:gd name="connsiteY370" fmla="*/ 2055930 h 5063066"/>
              <a:gd name="connsiteX371" fmla="*/ 6991369 w 7295637"/>
              <a:gd name="connsiteY371" fmla="*/ 2128955 h 5063066"/>
              <a:gd name="connsiteX372" fmla="*/ 6918345 w 7295637"/>
              <a:gd name="connsiteY372" fmla="*/ 2055930 h 5063066"/>
              <a:gd name="connsiteX373" fmla="*/ 6924083 w 7295637"/>
              <a:gd name="connsiteY373" fmla="*/ 2027505 h 5063066"/>
              <a:gd name="connsiteX374" fmla="*/ 5772541 w 7295637"/>
              <a:gd name="connsiteY374" fmla="*/ 3812779 h 5063066"/>
              <a:gd name="connsiteX375" fmla="*/ 5839826 w 7295637"/>
              <a:gd name="connsiteY375" fmla="*/ 3768179 h 5063066"/>
              <a:gd name="connsiteX376" fmla="*/ 5912851 w 7295637"/>
              <a:gd name="connsiteY376" fmla="*/ 3841203 h 5063066"/>
              <a:gd name="connsiteX377" fmla="*/ 5839826 w 7295637"/>
              <a:gd name="connsiteY377" fmla="*/ 3914228 h 5063066"/>
              <a:gd name="connsiteX378" fmla="*/ 5766801 w 7295637"/>
              <a:gd name="connsiteY378" fmla="*/ 3841204 h 5063066"/>
              <a:gd name="connsiteX379" fmla="*/ 5772541 w 7295637"/>
              <a:gd name="connsiteY379" fmla="*/ 3812779 h 5063066"/>
              <a:gd name="connsiteX380" fmla="*/ 7154548 w 7295637"/>
              <a:gd name="connsiteY380" fmla="*/ 1598183 h 5063066"/>
              <a:gd name="connsiteX381" fmla="*/ 7221833 w 7295637"/>
              <a:gd name="connsiteY381" fmla="*/ 1553583 h 5063066"/>
              <a:gd name="connsiteX382" fmla="*/ 7294859 w 7295637"/>
              <a:gd name="connsiteY382" fmla="*/ 1626608 h 5063066"/>
              <a:gd name="connsiteX383" fmla="*/ 7221834 w 7295637"/>
              <a:gd name="connsiteY383" fmla="*/ 1699633 h 5063066"/>
              <a:gd name="connsiteX384" fmla="*/ 7148808 w 7295637"/>
              <a:gd name="connsiteY384" fmla="*/ 1626608 h 5063066"/>
              <a:gd name="connsiteX385" fmla="*/ 7154548 w 7295637"/>
              <a:gd name="connsiteY385" fmla="*/ 1598183 h 5063066"/>
              <a:gd name="connsiteX386" fmla="*/ 6003003 w 7295637"/>
              <a:gd name="connsiteY386" fmla="*/ 3392285 h 5063066"/>
              <a:gd name="connsiteX387" fmla="*/ 6070290 w 7295637"/>
              <a:gd name="connsiteY387" fmla="*/ 3347685 h 5063066"/>
              <a:gd name="connsiteX388" fmla="*/ 6143315 w 7295637"/>
              <a:gd name="connsiteY388" fmla="*/ 3420710 h 5063066"/>
              <a:gd name="connsiteX389" fmla="*/ 6070290 w 7295637"/>
              <a:gd name="connsiteY389" fmla="*/ 3493735 h 5063066"/>
              <a:gd name="connsiteX390" fmla="*/ 5997265 w 7295637"/>
              <a:gd name="connsiteY390" fmla="*/ 3420710 h 5063066"/>
              <a:gd name="connsiteX391" fmla="*/ 6003003 w 7295637"/>
              <a:gd name="connsiteY391" fmla="*/ 3392285 h 5063066"/>
              <a:gd name="connsiteX392" fmla="*/ 5081149 w 7295637"/>
              <a:gd name="connsiteY392" fmla="*/ 4808641 h 5063066"/>
              <a:gd name="connsiteX393" fmla="*/ 5148437 w 7295637"/>
              <a:gd name="connsiteY393" fmla="*/ 4764041 h 5063066"/>
              <a:gd name="connsiteX394" fmla="*/ 5221461 w 7295637"/>
              <a:gd name="connsiteY394" fmla="*/ 4837066 h 5063066"/>
              <a:gd name="connsiteX395" fmla="*/ 5148436 w 7295637"/>
              <a:gd name="connsiteY395" fmla="*/ 4910091 h 5063066"/>
              <a:gd name="connsiteX396" fmla="*/ 5075412 w 7295637"/>
              <a:gd name="connsiteY396" fmla="*/ 4837066 h 5063066"/>
              <a:gd name="connsiteX397" fmla="*/ 5081149 w 7295637"/>
              <a:gd name="connsiteY397" fmla="*/ 4808641 h 5063066"/>
              <a:gd name="connsiteX398" fmla="*/ 6233468 w 7295637"/>
              <a:gd name="connsiteY398" fmla="*/ 2962962 h 5063066"/>
              <a:gd name="connsiteX399" fmla="*/ 6300754 w 7295637"/>
              <a:gd name="connsiteY399" fmla="*/ 2918362 h 5063066"/>
              <a:gd name="connsiteX400" fmla="*/ 6373780 w 7295637"/>
              <a:gd name="connsiteY400" fmla="*/ 2991387 h 5063066"/>
              <a:gd name="connsiteX401" fmla="*/ 6300755 w 7295637"/>
              <a:gd name="connsiteY401" fmla="*/ 3064412 h 5063066"/>
              <a:gd name="connsiteX402" fmla="*/ 6227729 w 7295637"/>
              <a:gd name="connsiteY402" fmla="*/ 2991387 h 5063066"/>
              <a:gd name="connsiteX403" fmla="*/ 6233468 w 7295637"/>
              <a:gd name="connsiteY403" fmla="*/ 2962962 h 5063066"/>
              <a:gd name="connsiteX404" fmla="*/ 5311615 w 7295637"/>
              <a:gd name="connsiteY404" fmla="*/ 4379320 h 5063066"/>
              <a:gd name="connsiteX405" fmla="*/ 5378900 w 7295637"/>
              <a:gd name="connsiteY405" fmla="*/ 4334720 h 5063066"/>
              <a:gd name="connsiteX406" fmla="*/ 5451925 w 7295637"/>
              <a:gd name="connsiteY406" fmla="*/ 4407745 h 5063066"/>
              <a:gd name="connsiteX407" fmla="*/ 5378900 w 7295637"/>
              <a:gd name="connsiteY407" fmla="*/ 4480770 h 5063066"/>
              <a:gd name="connsiteX408" fmla="*/ 5305875 w 7295637"/>
              <a:gd name="connsiteY408" fmla="*/ 4407745 h 5063066"/>
              <a:gd name="connsiteX409" fmla="*/ 5311615 w 7295637"/>
              <a:gd name="connsiteY409" fmla="*/ 4379320 h 5063066"/>
              <a:gd name="connsiteX410" fmla="*/ 6463931 w 7295637"/>
              <a:gd name="connsiteY410" fmla="*/ 2542469 h 5063066"/>
              <a:gd name="connsiteX411" fmla="*/ 6531218 w 7295637"/>
              <a:gd name="connsiteY411" fmla="*/ 2497868 h 5063066"/>
              <a:gd name="connsiteX412" fmla="*/ 6604244 w 7295637"/>
              <a:gd name="connsiteY412" fmla="*/ 2570893 h 5063066"/>
              <a:gd name="connsiteX413" fmla="*/ 6531219 w 7295637"/>
              <a:gd name="connsiteY413" fmla="*/ 2643918 h 5063066"/>
              <a:gd name="connsiteX414" fmla="*/ 6458193 w 7295637"/>
              <a:gd name="connsiteY414" fmla="*/ 2570893 h 5063066"/>
              <a:gd name="connsiteX415" fmla="*/ 6463931 w 7295637"/>
              <a:gd name="connsiteY415" fmla="*/ 2542469 h 5063066"/>
              <a:gd name="connsiteX416" fmla="*/ 6693621 w 7295637"/>
              <a:gd name="connsiteY416" fmla="*/ 2164726 h 5063066"/>
              <a:gd name="connsiteX417" fmla="*/ 6760907 w 7295637"/>
              <a:gd name="connsiteY417" fmla="*/ 2120126 h 5063066"/>
              <a:gd name="connsiteX418" fmla="*/ 6833931 w 7295637"/>
              <a:gd name="connsiteY418" fmla="*/ 2193150 h 5063066"/>
              <a:gd name="connsiteX419" fmla="*/ 6760906 w 7295637"/>
              <a:gd name="connsiteY419" fmla="*/ 2266175 h 5063066"/>
              <a:gd name="connsiteX420" fmla="*/ 6687882 w 7295637"/>
              <a:gd name="connsiteY420" fmla="*/ 2193151 h 5063066"/>
              <a:gd name="connsiteX421" fmla="*/ 6693621 w 7295637"/>
              <a:gd name="connsiteY421" fmla="*/ 2164726 h 5063066"/>
              <a:gd name="connsiteX422" fmla="*/ 5542077 w 7295637"/>
              <a:gd name="connsiteY422" fmla="*/ 3958827 h 5063066"/>
              <a:gd name="connsiteX423" fmla="*/ 5609364 w 7295637"/>
              <a:gd name="connsiteY423" fmla="*/ 3914228 h 5063066"/>
              <a:gd name="connsiteX424" fmla="*/ 5682388 w 7295637"/>
              <a:gd name="connsiteY424" fmla="*/ 3987252 h 5063066"/>
              <a:gd name="connsiteX425" fmla="*/ 5609363 w 7295637"/>
              <a:gd name="connsiteY425" fmla="*/ 4060277 h 5063066"/>
              <a:gd name="connsiteX426" fmla="*/ 5536339 w 7295637"/>
              <a:gd name="connsiteY426" fmla="*/ 3987252 h 5063066"/>
              <a:gd name="connsiteX427" fmla="*/ 5542077 w 7295637"/>
              <a:gd name="connsiteY427" fmla="*/ 3958827 h 5063066"/>
              <a:gd name="connsiteX428" fmla="*/ 6924084 w 7295637"/>
              <a:gd name="connsiteY428" fmla="*/ 1744233 h 5063066"/>
              <a:gd name="connsiteX429" fmla="*/ 6991369 w 7295637"/>
              <a:gd name="connsiteY429" fmla="*/ 1699633 h 5063066"/>
              <a:gd name="connsiteX430" fmla="*/ 7064395 w 7295637"/>
              <a:gd name="connsiteY430" fmla="*/ 1772658 h 5063066"/>
              <a:gd name="connsiteX431" fmla="*/ 6991370 w 7295637"/>
              <a:gd name="connsiteY431" fmla="*/ 1845683 h 5063066"/>
              <a:gd name="connsiteX432" fmla="*/ 6918345 w 7295637"/>
              <a:gd name="connsiteY432" fmla="*/ 1772658 h 5063066"/>
              <a:gd name="connsiteX433" fmla="*/ 6924084 w 7295637"/>
              <a:gd name="connsiteY433" fmla="*/ 1744233 h 5063066"/>
              <a:gd name="connsiteX434" fmla="*/ 5772540 w 7295637"/>
              <a:gd name="connsiteY434" fmla="*/ 3529507 h 5063066"/>
              <a:gd name="connsiteX435" fmla="*/ 5839827 w 7295637"/>
              <a:gd name="connsiteY435" fmla="*/ 3484906 h 5063066"/>
              <a:gd name="connsiteX436" fmla="*/ 5912851 w 7295637"/>
              <a:gd name="connsiteY436" fmla="*/ 3557931 h 5063066"/>
              <a:gd name="connsiteX437" fmla="*/ 5839826 w 7295637"/>
              <a:gd name="connsiteY437" fmla="*/ 3630956 h 5063066"/>
              <a:gd name="connsiteX438" fmla="*/ 5766802 w 7295637"/>
              <a:gd name="connsiteY438" fmla="*/ 3557931 h 5063066"/>
              <a:gd name="connsiteX439" fmla="*/ 5772540 w 7295637"/>
              <a:gd name="connsiteY439" fmla="*/ 3529507 h 5063066"/>
              <a:gd name="connsiteX440" fmla="*/ 4850687 w 7295637"/>
              <a:gd name="connsiteY440" fmla="*/ 4945864 h 5063066"/>
              <a:gd name="connsiteX441" fmla="*/ 4866336 w 7295637"/>
              <a:gd name="connsiteY441" fmla="*/ 4922652 h 5063066"/>
              <a:gd name="connsiteX442" fmla="*/ 4917974 w 7295637"/>
              <a:gd name="connsiteY442" fmla="*/ 4901263 h 5063066"/>
              <a:gd name="connsiteX443" fmla="*/ 4990998 w 7295637"/>
              <a:gd name="connsiteY443" fmla="*/ 4974289 h 5063066"/>
              <a:gd name="connsiteX444" fmla="*/ 4917973 w 7295637"/>
              <a:gd name="connsiteY444" fmla="*/ 5047314 h 5063066"/>
              <a:gd name="connsiteX445" fmla="*/ 4844949 w 7295637"/>
              <a:gd name="connsiteY445" fmla="*/ 4974289 h 5063066"/>
              <a:gd name="connsiteX446" fmla="*/ 4850687 w 7295637"/>
              <a:gd name="connsiteY446" fmla="*/ 4945864 h 5063066"/>
              <a:gd name="connsiteX447" fmla="*/ 7154547 w 7295637"/>
              <a:gd name="connsiteY447" fmla="*/ 1314911 h 5063066"/>
              <a:gd name="connsiteX448" fmla="*/ 7221834 w 7295637"/>
              <a:gd name="connsiteY448" fmla="*/ 1270311 h 5063066"/>
              <a:gd name="connsiteX449" fmla="*/ 7294858 w 7295637"/>
              <a:gd name="connsiteY449" fmla="*/ 1343336 h 5063066"/>
              <a:gd name="connsiteX450" fmla="*/ 7221833 w 7295637"/>
              <a:gd name="connsiteY450" fmla="*/ 1416361 h 5063066"/>
              <a:gd name="connsiteX451" fmla="*/ 7148809 w 7295637"/>
              <a:gd name="connsiteY451" fmla="*/ 1343336 h 5063066"/>
              <a:gd name="connsiteX452" fmla="*/ 7154547 w 7295637"/>
              <a:gd name="connsiteY452" fmla="*/ 1314911 h 5063066"/>
              <a:gd name="connsiteX453" fmla="*/ 6003004 w 7295637"/>
              <a:gd name="connsiteY453" fmla="*/ 3109013 h 5063066"/>
              <a:gd name="connsiteX454" fmla="*/ 6070290 w 7295637"/>
              <a:gd name="connsiteY454" fmla="*/ 3064413 h 5063066"/>
              <a:gd name="connsiteX455" fmla="*/ 6143316 w 7295637"/>
              <a:gd name="connsiteY455" fmla="*/ 3137438 h 5063066"/>
              <a:gd name="connsiteX456" fmla="*/ 6070290 w 7295637"/>
              <a:gd name="connsiteY456" fmla="*/ 3210463 h 5063066"/>
              <a:gd name="connsiteX457" fmla="*/ 5997266 w 7295637"/>
              <a:gd name="connsiteY457" fmla="*/ 3137438 h 5063066"/>
              <a:gd name="connsiteX458" fmla="*/ 6003004 w 7295637"/>
              <a:gd name="connsiteY458" fmla="*/ 3109013 h 5063066"/>
              <a:gd name="connsiteX459" fmla="*/ 5081151 w 7295637"/>
              <a:gd name="connsiteY459" fmla="*/ 4525369 h 5063066"/>
              <a:gd name="connsiteX460" fmla="*/ 5148438 w 7295637"/>
              <a:gd name="connsiteY460" fmla="*/ 4480769 h 5063066"/>
              <a:gd name="connsiteX461" fmla="*/ 5221462 w 7295637"/>
              <a:gd name="connsiteY461" fmla="*/ 4553794 h 5063066"/>
              <a:gd name="connsiteX462" fmla="*/ 5148437 w 7295637"/>
              <a:gd name="connsiteY462" fmla="*/ 4626819 h 5063066"/>
              <a:gd name="connsiteX463" fmla="*/ 5075413 w 7295637"/>
              <a:gd name="connsiteY463" fmla="*/ 4553794 h 5063066"/>
              <a:gd name="connsiteX464" fmla="*/ 5081151 w 7295637"/>
              <a:gd name="connsiteY464" fmla="*/ 4525369 h 5063066"/>
              <a:gd name="connsiteX465" fmla="*/ 6233468 w 7295637"/>
              <a:gd name="connsiteY465" fmla="*/ 2679690 h 5063066"/>
              <a:gd name="connsiteX466" fmla="*/ 6300754 w 7295637"/>
              <a:gd name="connsiteY466" fmla="*/ 2635090 h 5063066"/>
              <a:gd name="connsiteX467" fmla="*/ 6373779 w 7295637"/>
              <a:gd name="connsiteY467" fmla="*/ 2708115 h 5063066"/>
              <a:gd name="connsiteX468" fmla="*/ 6300754 w 7295637"/>
              <a:gd name="connsiteY468" fmla="*/ 2781140 h 5063066"/>
              <a:gd name="connsiteX469" fmla="*/ 6227729 w 7295637"/>
              <a:gd name="connsiteY469" fmla="*/ 2708115 h 5063066"/>
              <a:gd name="connsiteX470" fmla="*/ 6233468 w 7295637"/>
              <a:gd name="connsiteY470" fmla="*/ 2679690 h 5063066"/>
              <a:gd name="connsiteX471" fmla="*/ 6463157 w 7295637"/>
              <a:gd name="connsiteY471" fmla="*/ 2310775 h 5063066"/>
              <a:gd name="connsiteX472" fmla="*/ 6530443 w 7295637"/>
              <a:gd name="connsiteY472" fmla="*/ 2266175 h 5063066"/>
              <a:gd name="connsiteX473" fmla="*/ 6603468 w 7295637"/>
              <a:gd name="connsiteY473" fmla="*/ 2339200 h 5063066"/>
              <a:gd name="connsiteX474" fmla="*/ 6530443 w 7295637"/>
              <a:gd name="connsiteY474" fmla="*/ 2412225 h 5063066"/>
              <a:gd name="connsiteX475" fmla="*/ 6457419 w 7295637"/>
              <a:gd name="connsiteY475" fmla="*/ 2339200 h 5063066"/>
              <a:gd name="connsiteX476" fmla="*/ 6463157 w 7295637"/>
              <a:gd name="connsiteY476" fmla="*/ 2310775 h 5063066"/>
              <a:gd name="connsiteX477" fmla="*/ 5311613 w 7295637"/>
              <a:gd name="connsiteY477" fmla="*/ 4096048 h 5063066"/>
              <a:gd name="connsiteX478" fmla="*/ 5378899 w 7295637"/>
              <a:gd name="connsiteY478" fmla="*/ 4051449 h 5063066"/>
              <a:gd name="connsiteX479" fmla="*/ 5451925 w 7295637"/>
              <a:gd name="connsiteY479" fmla="*/ 4124473 h 5063066"/>
              <a:gd name="connsiteX480" fmla="*/ 5378900 w 7295637"/>
              <a:gd name="connsiteY480" fmla="*/ 4197498 h 5063066"/>
              <a:gd name="connsiteX481" fmla="*/ 5305876 w 7295637"/>
              <a:gd name="connsiteY481" fmla="*/ 4124473 h 5063066"/>
              <a:gd name="connsiteX482" fmla="*/ 5311613 w 7295637"/>
              <a:gd name="connsiteY482" fmla="*/ 4096048 h 5063066"/>
              <a:gd name="connsiteX483" fmla="*/ 6693620 w 7295637"/>
              <a:gd name="connsiteY483" fmla="*/ 1881454 h 5063066"/>
              <a:gd name="connsiteX484" fmla="*/ 6760905 w 7295637"/>
              <a:gd name="connsiteY484" fmla="*/ 1836854 h 5063066"/>
              <a:gd name="connsiteX485" fmla="*/ 6833931 w 7295637"/>
              <a:gd name="connsiteY485" fmla="*/ 1909879 h 5063066"/>
              <a:gd name="connsiteX486" fmla="*/ 6760906 w 7295637"/>
              <a:gd name="connsiteY486" fmla="*/ 1982904 h 5063066"/>
              <a:gd name="connsiteX487" fmla="*/ 6687880 w 7295637"/>
              <a:gd name="connsiteY487" fmla="*/ 1909879 h 5063066"/>
              <a:gd name="connsiteX488" fmla="*/ 6693620 w 7295637"/>
              <a:gd name="connsiteY488" fmla="*/ 1881454 h 5063066"/>
              <a:gd name="connsiteX489" fmla="*/ 5542076 w 7295637"/>
              <a:gd name="connsiteY489" fmla="*/ 3675556 h 5063066"/>
              <a:gd name="connsiteX490" fmla="*/ 5609363 w 7295637"/>
              <a:gd name="connsiteY490" fmla="*/ 3630956 h 5063066"/>
              <a:gd name="connsiteX491" fmla="*/ 5682387 w 7295637"/>
              <a:gd name="connsiteY491" fmla="*/ 3703981 h 5063066"/>
              <a:gd name="connsiteX492" fmla="*/ 5609362 w 7295637"/>
              <a:gd name="connsiteY492" fmla="*/ 3777006 h 5063066"/>
              <a:gd name="connsiteX493" fmla="*/ 5536337 w 7295637"/>
              <a:gd name="connsiteY493" fmla="*/ 3703981 h 5063066"/>
              <a:gd name="connsiteX494" fmla="*/ 5542076 w 7295637"/>
              <a:gd name="connsiteY494" fmla="*/ 3675556 h 5063066"/>
              <a:gd name="connsiteX495" fmla="*/ 6924084 w 7295637"/>
              <a:gd name="connsiteY495" fmla="*/ 1460961 h 5063066"/>
              <a:gd name="connsiteX496" fmla="*/ 6991370 w 7295637"/>
              <a:gd name="connsiteY496" fmla="*/ 1416361 h 5063066"/>
              <a:gd name="connsiteX497" fmla="*/ 7064394 w 7295637"/>
              <a:gd name="connsiteY497" fmla="*/ 1489385 h 5063066"/>
              <a:gd name="connsiteX498" fmla="*/ 6991370 w 7295637"/>
              <a:gd name="connsiteY498" fmla="*/ 1562410 h 5063066"/>
              <a:gd name="connsiteX499" fmla="*/ 6918346 w 7295637"/>
              <a:gd name="connsiteY499" fmla="*/ 1489386 h 5063066"/>
              <a:gd name="connsiteX500" fmla="*/ 6924084 w 7295637"/>
              <a:gd name="connsiteY500" fmla="*/ 1460961 h 5063066"/>
              <a:gd name="connsiteX501" fmla="*/ 5772539 w 7295637"/>
              <a:gd name="connsiteY501" fmla="*/ 3246234 h 5063066"/>
              <a:gd name="connsiteX502" fmla="*/ 5839826 w 7295637"/>
              <a:gd name="connsiteY502" fmla="*/ 3201634 h 5063066"/>
              <a:gd name="connsiteX503" fmla="*/ 5912852 w 7295637"/>
              <a:gd name="connsiteY503" fmla="*/ 3274659 h 5063066"/>
              <a:gd name="connsiteX504" fmla="*/ 5839827 w 7295637"/>
              <a:gd name="connsiteY504" fmla="*/ 3347684 h 5063066"/>
              <a:gd name="connsiteX505" fmla="*/ 5766801 w 7295637"/>
              <a:gd name="connsiteY505" fmla="*/ 3274659 h 5063066"/>
              <a:gd name="connsiteX506" fmla="*/ 5772539 w 7295637"/>
              <a:gd name="connsiteY506" fmla="*/ 3246234 h 5063066"/>
              <a:gd name="connsiteX507" fmla="*/ 4850687 w 7295637"/>
              <a:gd name="connsiteY507" fmla="*/ 4662591 h 5063066"/>
              <a:gd name="connsiteX508" fmla="*/ 4866337 w 7295637"/>
              <a:gd name="connsiteY508" fmla="*/ 4639379 h 5063066"/>
              <a:gd name="connsiteX509" fmla="*/ 4917973 w 7295637"/>
              <a:gd name="connsiteY509" fmla="*/ 4617990 h 5063066"/>
              <a:gd name="connsiteX510" fmla="*/ 4990999 w 7295637"/>
              <a:gd name="connsiteY510" fmla="*/ 4691015 h 5063066"/>
              <a:gd name="connsiteX511" fmla="*/ 4917974 w 7295637"/>
              <a:gd name="connsiteY511" fmla="*/ 4764040 h 5063066"/>
              <a:gd name="connsiteX512" fmla="*/ 4844949 w 7295637"/>
              <a:gd name="connsiteY512" fmla="*/ 4691015 h 5063066"/>
              <a:gd name="connsiteX513" fmla="*/ 4850687 w 7295637"/>
              <a:gd name="connsiteY513" fmla="*/ 4662591 h 5063066"/>
              <a:gd name="connsiteX514" fmla="*/ 7154547 w 7295637"/>
              <a:gd name="connsiteY514" fmla="*/ 1031639 h 5063066"/>
              <a:gd name="connsiteX515" fmla="*/ 7221834 w 7295637"/>
              <a:gd name="connsiteY515" fmla="*/ 987039 h 5063066"/>
              <a:gd name="connsiteX516" fmla="*/ 7294858 w 7295637"/>
              <a:gd name="connsiteY516" fmla="*/ 1060063 h 5063066"/>
              <a:gd name="connsiteX517" fmla="*/ 7221834 w 7295637"/>
              <a:gd name="connsiteY517" fmla="*/ 1133088 h 5063066"/>
              <a:gd name="connsiteX518" fmla="*/ 7148809 w 7295637"/>
              <a:gd name="connsiteY518" fmla="*/ 1060064 h 5063066"/>
              <a:gd name="connsiteX519" fmla="*/ 7154547 w 7295637"/>
              <a:gd name="connsiteY519" fmla="*/ 1031639 h 5063066"/>
              <a:gd name="connsiteX520" fmla="*/ 6003003 w 7295637"/>
              <a:gd name="connsiteY520" fmla="*/ 2825741 h 5063066"/>
              <a:gd name="connsiteX521" fmla="*/ 6070290 w 7295637"/>
              <a:gd name="connsiteY521" fmla="*/ 2781141 h 5063066"/>
              <a:gd name="connsiteX522" fmla="*/ 6143314 w 7295637"/>
              <a:gd name="connsiteY522" fmla="*/ 2854165 h 5063066"/>
              <a:gd name="connsiteX523" fmla="*/ 6070289 w 7295637"/>
              <a:gd name="connsiteY523" fmla="*/ 2927190 h 5063066"/>
              <a:gd name="connsiteX524" fmla="*/ 5997265 w 7295637"/>
              <a:gd name="connsiteY524" fmla="*/ 2854166 h 5063066"/>
              <a:gd name="connsiteX525" fmla="*/ 6003003 w 7295637"/>
              <a:gd name="connsiteY525" fmla="*/ 2825741 h 5063066"/>
              <a:gd name="connsiteX526" fmla="*/ 6232692 w 7295637"/>
              <a:gd name="connsiteY526" fmla="*/ 2447997 h 5063066"/>
              <a:gd name="connsiteX527" fmla="*/ 6299979 w 7295637"/>
              <a:gd name="connsiteY527" fmla="*/ 2403397 h 5063066"/>
              <a:gd name="connsiteX528" fmla="*/ 6373003 w 7295637"/>
              <a:gd name="connsiteY528" fmla="*/ 2476422 h 5063066"/>
              <a:gd name="connsiteX529" fmla="*/ 6299978 w 7295637"/>
              <a:gd name="connsiteY529" fmla="*/ 2549447 h 5063066"/>
              <a:gd name="connsiteX530" fmla="*/ 6226954 w 7295637"/>
              <a:gd name="connsiteY530" fmla="*/ 2476422 h 5063066"/>
              <a:gd name="connsiteX531" fmla="*/ 6232692 w 7295637"/>
              <a:gd name="connsiteY531" fmla="*/ 2447997 h 5063066"/>
              <a:gd name="connsiteX532" fmla="*/ 5081150 w 7295637"/>
              <a:gd name="connsiteY532" fmla="*/ 4242097 h 5063066"/>
              <a:gd name="connsiteX533" fmla="*/ 5148436 w 7295637"/>
              <a:gd name="connsiteY533" fmla="*/ 4197497 h 5063066"/>
              <a:gd name="connsiteX534" fmla="*/ 5221461 w 7295637"/>
              <a:gd name="connsiteY534" fmla="*/ 4270522 h 5063066"/>
              <a:gd name="connsiteX535" fmla="*/ 5148436 w 7295637"/>
              <a:gd name="connsiteY535" fmla="*/ 4343547 h 5063066"/>
              <a:gd name="connsiteX536" fmla="*/ 5075411 w 7295637"/>
              <a:gd name="connsiteY536" fmla="*/ 4270522 h 5063066"/>
              <a:gd name="connsiteX537" fmla="*/ 5081150 w 7295637"/>
              <a:gd name="connsiteY537" fmla="*/ 4242097 h 5063066"/>
              <a:gd name="connsiteX538" fmla="*/ 6463156 w 7295637"/>
              <a:gd name="connsiteY538" fmla="*/ 2027504 h 5063066"/>
              <a:gd name="connsiteX539" fmla="*/ 6530442 w 7295637"/>
              <a:gd name="connsiteY539" fmla="*/ 1982904 h 5063066"/>
              <a:gd name="connsiteX540" fmla="*/ 6603467 w 7295637"/>
              <a:gd name="connsiteY540" fmla="*/ 2055929 h 5063066"/>
              <a:gd name="connsiteX541" fmla="*/ 6530443 w 7295637"/>
              <a:gd name="connsiteY541" fmla="*/ 2128954 h 5063066"/>
              <a:gd name="connsiteX542" fmla="*/ 6457418 w 7295637"/>
              <a:gd name="connsiteY542" fmla="*/ 2055929 h 5063066"/>
              <a:gd name="connsiteX543" fmla="*/ 6463156 w 7295637"/>
              <a:gd name="connsiteY543" fmla="*/ 2027504 h 5063066"/>
              <a:gd name="connsiteX544" fmla="*/ 5311612 w 7295637"/>
              <a:gd name="connsiteY544" fmla="*/ 3812777 h 5063066"/>
              <a:gd name="connsiteX545" fmla="*/ 5378898 w 7295637"/>
              <a:gd name="connsiteY545" fmla="*/ 3768178 h 5063066"/>
              <a:gd name="connsiteX546" fmla="*/ 5451924 w 7295637"/>
              <a:gd name="connsiteY546" fmla="*/ 3841203 h 5063066"/>
              <a:gd name="connsiteX547" fmla="*/ 5378899 w 7295637"/>
              <a:gd name="connsiteY547" fmla="*/ 3914227 h 5063066"/>
              <a:gd name="connsiteX548" fmla="*/ 5305874 w 7295637"/>
              <a:gd name="connsiteY548" fmla="*/ 3841202 h 5063066"/>
              <a:gd name="connsiteX549" fmla="*/ 5311612 w 7295637"/>
              <a:gd name="connsiteY549" fmla="*/ 3812777 h 5063066"/>
              <a:gd name="connsiteX550" fmla="*/ 6693619 w 7295637"/>
              <a:gd name="connsiteY550" fmla="*/ 1598182 h 5063066"/>
              <a:gd name="connsiteX551" fmla="*/ 6760906 w 7295637"/>
              <a:gd name="connsiteY551" fmla="*/ 1553582 h 5063066"/>
              <a:gd name="connsiteX552" fmla="*/ 6833930 w 7295637"/>
              <a:gd name="connsiteY552" fmla="*/ 1626607 h 5063066"/>
              <a:gd name="connsiteX553" fmla="*/ 6760905 w 7295637"/>
              <a:gd name="connsiteY553" fmla="*/ 1699632 h 5063066"/>
              <a:gd name="connsiteX554" fmla="*/ 6687881 w 7295637"/>
              <a:gd name="connsiteY554" fmla="*/ 1626607 h 5063066"/>
              <a:gd name="connsiteX555" fmla="*/ 6693619 w 7295637"/>
              <a:gd name="connsiteY555" fmla="*/ 1598182 h 5063066"/>
              <a:gd name="connsiteX556" fmla="*/ 5542076 w 7295637"/>
              <a:gd name="connsiteY556" fmla="*/ 3392284 h 5063066"/>
              <a:gd name="connsiteX557" fmla="*/ 5609362 w 7295637"/>
              <a:gd name="connsiteY557" fmla="*/ 3347684 h 5063066"/>
              <a:gd name="connsiteX558" fmla="*/ 5682388 w 7295637"/>
              <a:gd name="connsiteY558" fmla="*/ 3420709 h 5063066"/>
              <a:gd name="connsiteX559" fmla="*/ 5609363 w 7295637"/>
              <a:gd name="connsiteY559" fmla="*/ 3493734 h 5063066"/>
              <a:gd name="connsiteX560" fmla="*/ 5536337 w 7295637"/>
              <a:gd name="connsiteY560" fmla="*/ 3420709 h 5063066"/>
              <a:gd name="connsiteX561" fmla="*/ 5542076 w 7295637"/>
              <a:gd name="connsiteY561" fmla="*/ 3392284 h 5063066"/>
              <a:gd name="connsiteX562" fmla="*/ 4620223 w 7295637"/>
              <a:gd name="connsiteY562" fmla="*/ 4808642 h 5063066"/>
              <a:gd name="connsiteX563" fmla="*/ 4635873 w 7295637"/>
              <a:gd name="connsiteY563" fmla="*/ 4785430 h 5063066"/>
              <a:gd name="connsiteX564" fmla="*/ 4687508 w 7295637"/>
              <a:gd name="connsiteY564" fmla="*/ 4764042 h 5063066"/>
              <a:gd name="connsiteX565" fmla="*/ 4760534 w 7295637"/>
              <a:gd name="connsiteY565" fmla="*/ 4837067 h 5063066"/>
              <a:gd name="connsiteX566" fmla="*/ 4687509 w 7295637"/>
              <a:gd name="connsiteY566" fmla="*/ 4910092 h 5063066"/>
              <a:gd name="connsiteX567" fmla="*/ 4614483 w 7295637"/>
              <a:gd name="connsiteY567" fmla="*/ 4837067 h 5063066"/>
              <a:gd name="connsiteX568" fmla="*/ 4620223 w 7295637"/>
              <a:gd name="connsiteY568" fmla="*/ 4808642 h 5063066"/>
              <a:gd name="connsiteX569" fmla="*/ 6924085 w 7295637"/>
              <a:gd name="connsiteY569" fmla="*/ 1177689 h 5063066"/>
              <a:gd name="connsiteX570" fmla="*/ 6991370 w 7295637"/>
              <a:gd name="connsiteY570" fmla="*/ 1133089 h 5063066"/>
              <a:gd name="connsiteX571" fmla="*/ 7064395 w 7295637"/>
              <a:gd name="connsiteY571" fmla="*/ 1206113 h 5063066"/>
              <a:gd name="connsiteX572" fmla="*/ 6991371 w 7295637"/>
              <a:gd name="connsiteY572" fmla="*/ 1279138 h 5063066"/>
              <a:gd name="connsiteX573" fmla="*/ 6918345 w 7295637"/>
              <a:gd name="connsiteY573" fmla="*/ 1206113 h 5063066"/>
              <a:gd name="connsiteX574" fmla="*/ 6924085 w 7295637"/>
              <a:gd name="connsiteY574" fmla="*/ 1177689 h 5063066"/>
              <a:gd name="connsiteX575" fmla="*/ 5772539 w 7295637"/>
              <a:gd name="connsiteY575" fmla="*/ 2962962 h 5063066"/>
              <a:gd name="connsiteX576" fmla="*/ 5839827 w 7295637"/>
              <a:gd name="connsiteY576" fmla="*/ 2918362 h 5063066"/>
              <a:gd name="connsiteX577" fmla="*/ 5912850 w 7295637"/>
              <a:gd name="connsiteY577" fmla="*/ 2991387 h 5063066"/>
              <a:gd name="connsiteX578" fmla="*/ 5839826 w 7295637"/>
              <a:gd name="connsiteY578" fmla="*/ 3064412 h 5063066"/>
              <a:gd name="connsiteX579" fmla="*/ 5766801 w 7295637"/>
              <a:gd name="connsiteY579" fmla="*/ 2991387 h 5063066"/>
              <a:gd name="connsiteX580" fmla="*/ 5772539 w 7295637"/>
              <a:gd name="connsiteY580" fmla="*/ 2962962 h 5063066"/>
              <a:gd name="connsiteX581" fmla="*/ 4850686 w 7295637"/>
              <a:gd name="connsiteY581" fmla="*/ 4379319 h 5063066"/>
              <a:gd name="connsiteX582" fmla="*/ 4866336 w 7295637"/>
              <a:gd name="connsiteY582" fmla="*/ 4356107 h 5063066"/>
              <a:gd name="connsiteX583" fmla="*/ 4917973 w 7295637"/>
              <a:gd name="connsiteY583" fmla="*/ 4334718 h 5063066"/>
              <a:gd name="connsiteX584" fmla="*/ 4990997 w 7295637"/>
              <a:gd name="connsiteY584" fmla="*/ 4407743 h 5063066"/>
              <a:gd name="connsiteX585" fmla="*/ 4917972 w 7295637"/>
              <a:gd name="connsiteY585" fmla="*/ 4480768 h 5063066"/>
              <a:gd name="connsiteX586" fmla="*/ 4844948 w 7295637"/>
              <a:gd name="connsiteY586" fmla="*/ 4407743 h 5063066"/>
              <a:gd name="connsiteX587" fmla="*/ 4850686 w 7295637"/>
              <a:gd name="connsiteY587" fmla="*/ 4379319 h 5063066"/>
              <a:gd name="connsiteX588" fmla="*/ 7154546 w 7295637"/>
              <a:gd name="connsiteY588" fmla="*/ 748367 h 5063066"/>
              <a:gd name="connsiteX589" fmla="*/ 7221835 w 7295637"/>
              <a:gd name="connsiteY589" fmla="*/ 703767 h 5063066"/>
              <a:gd name="connsiteX590" fmla="*/ 7294857 w 7295637"/>
              <a:gd name="connsiteY590" fmla="*/ 776791 h 5063066"/>
              <a:gd name="connsiteX591" fmla="*/ 7221832 w 7295637"/>
              <a:gd name="connsiteY591" fmla="*/ 849816 h 5063066"/>
              <a:gd name="connsiteX592" fmla="*/ 7148808 w 7295637"/>
              <a:gd name="connsiteY592" fmla="*/ 776791 h 5063066"/>
              <a:gd name="connsiteX593" fmla="*/ 7154546 w 7295637"/>
              <a:gd name="connsiteY593" fmla="*/ 748367 h 5063066"/>
              <a:gd name="connsiteX594" fmla="*/ 6003003 w 7295637"/>
              <a:gd name="connsiteY594" fmla="*/ 2542469 h 5063066"/>
              <a:gd name="connsiteX595" fmla="*/ 6070289 w 7295637"/>
              <a:gd name="connsiteY595" fmla="*/ 2497868 h 5063066"/>
              <a:gd name="connsiteX596" fmla="*/ 6143315 w 7295637"/>
              <a:gd name="connsiteY596" fmla="*/ 2570893 h 5063066"/>
              <a:gd name="connsiteX597" fmla="*/ 6070290 w 7295637"/>
              <a:gd name="connsiteY597" fmla="*/ 2643918 h 5063066"/>
              <a:gd name="connsiteX598" fmla="*/ 5997266 w 7295637"/>
              <a:gd name="connsiteY598" fmla="*/ 2570893 h 5063066"/>
              <a:gd name="connsiteX599" fmla="*/ 6003003 w 7295637"/>
              <a:gd name="connsiteY599" fmla="*/ 2542469 h 5063066"/>
              <a:gd name="connsiteX600" fmla="*/ 6232693 w 7295637"/>
              <a:gd name="connsiteY600" fmla="*/ 2164725 h 5063066"/>
              <a:gd name="connsiteX601" fmla="*/ 6299979 w 7295637"/>
              <a:gd name="connsiteY601" fmla="*/ 2120125 h 5063066"/>
              <a:gd name="connsiteX602" fmla="*/ 6373004 w 7295637"/>
              <a:gd name="connsiteY602" fmla="*/ 2193150 h 5063066"/>
              <a:gd name="connsiteX603" fmla="*/ 6299979 w 7295637"/>
              <a:gd name="connsiteY603" fmla="*/ 2266175 h 5063066"/>
              <a:gd name="connsiteX604" fmla="*/ 6226954 w 7295637"/>
              <a:gd name="connsiteY604" fmla="*/ 2193150 h 5063066"/>
              <a:gd name="connsiteX605" fmla="*/ 6232693 w 7295637"/>
              <a:gd name="connsiteY605" fmla="*/ 2164725 h 5063066"/>
              <a:gd name="connsiteX606" fmla="*/ 5081150 w 7295637"/>
              <a:gd name="connsiteY606" fmla="*/ 3958826 h 5063066"/>
              <a:gd name="connsiteX607" fmla="*/ 5148435 w 7295637"/>
              <a:gd name="connsiteY607" fmla="*/ 3914226 h 5063066"/>
              <a:gd name="connsiteX608" fmla="*/ 5221460 w 7295637"/>
              <a:gd name="connsiteY608" fmla="*/ 3987251 h 5063066"/>
              <a:gd name="connsiteX609" fmla="*/ 5148436 w 7295637"/>
              <a:gd name="connsiteY609" fmla="*/ 4060275 h 5063066"/>
              <a:gd name="connsiteX610" fmla="*/ 5075412 w 7295637"/>
              <a:gd name="connsiteY610" fmla="*/ 3987250 h 5063066"/>
              <a:gd name="connsiteX611" fmla="*/ 5081150 w 7295637"/>
              <a:gd name="connsiteY611" fmla="*/ 3958826 h 5063066"/>
              <a:gd name="connsiteX612" fmla="*/ 6463155 w 7295637"/>
              <a:gd name="connsiteY612" fmla="*/ 1744233 h 5063066"/>
              <a:gd name="connsiteX613" fmla="*/ 6530442 w 7295637"/>
              <a:gd name="connsiteY613" fmla="*/ 1699633 h 5063066"/>
              <a:gd name="connsiteX614" fmla="*/ 6603466 w 7295637"/>
              <a:gd name="connsiteY614" fmla="*/ 1772658 h 5063066"/>
              <a:gd name="connsiteX615" fmla="*/ 6530441 w 7295637"/>
              <a:gd name="connsiteY615" fmla="*/ 1845683 h 5063066"/>
              <a:gd name="connsiteX616" fmla="*/ 6457417 w 7295637"/>
              <a:gd name="connsiteY616" fmla="*/ 1772658 h 5063066"/>
              <a:gd name="connsiteX617" fmla="*/ 6463155 w 7295637"/>
              <a:gd name="connsiteY617" fmla="*/ 1744233 h 5063066"/>
              <a:gd name="connsiteX618" fmla="*/ 5311611 w 7295637"/>
              <a:gd name="connsiteY618" fmla="*/ 3529507 h 5063066"/>
              <a:gd name="connsiteX619" fmla="*/ 5378898 w 7295637"/>
              <a:gd name="connsiteY619" fmla="*/ 3484906 h 5063066"/>
              <a:gd name="connsiteX620" fmla="*/ 5451922 w 7295637"/>
              <a:gd name="connsiteY620" fmla="*/ 3557931 h 5063066"/>
              <a:gd name="connsiteX621" fmla="*/ 5378897 w 7295637"/>
              <a:gd name="connsiteY621" fmla="*/ 3630956 h 5063066"/>
              <a:gd name="connsiteX622" fmla="*/ 5305873 w 7295637"/>
              <a:gd name="connsiteY622" fmla="*/ 3557931 h 5063066"/>
              <a:gd name="connsiteX623" fmla="*/ 5311611 w 7295637"/>
              <a:gd name="connsiteY623" fmla="*/ 3529507 h 5063066"/>
              <a:gd name="connsiteX624" fmla="*/ 4389758 w 7295637"/>
              <a:gd name="connsiteY624" fmla="*/ 4945864 h 5063066"/>
              <a:gd name="connsiteX625" fmla="*/ 4405408 w 7295637"/>
              <a:gd name="connsiteY625" fmla="*/ 4922651 h 5063066"/>
              <a:gd name="connsiteX626" fmla="*/ 4457045 w 7295637"/>
              <a:gd name="connsiteY626" fmla="*/ 4901264 h 5063066"/>
              <a:gd name="connsiteX627" fmla="*/ 4530069 w 7295637"/>
              <a:gd name="connsiteY627" fmla="*/ 4974289 h 5063066"/>
              <a:gd name="connsiteX628" fmla="*/ 4457044 w 7295637"/>
              <a:gd name="connsiteY628" fmla="*/ 5047313 h 5063066"/>
              <a:gd name="connsiteX629" fmla="*/ 4384019 w 7295637"/>
              <a:gd name="connsiteY629" fmla="*/ 4974289 h 5063066"/>
              <a:gd name="connsiteX630" fmla="*/ 4389758 w 7295637"/>
              <a:gd name="connsiteY630" fmla="*/ 4945864 h 5063066"/>
              <a:gd name="connsiteX631" fmla="*/ 6693620 w 7295637"/>
              <a:gd name="connsiteY631" fmla="*/ 1314910 h 5063066"/>
              <a:gd name="connsiteX632" fmla="*/ 6760905 w 7295637"/>
              <a:gd name="connsiteY632" fmla="*/ 1270310 h 5063066"/>
              <a:gd name="connsiteX633" fmla="*/ 6833931 w 7295637"/>
              <a:gd name="connsiteY633" fmla="*/ 1343335 h 5063066"/>
              <a:gd name="connsiteX634" fmla="*/ 6760906 w 7295637"/>
              <a:gd name="connsiteY634" fmla="*/ 1416360 h 5063066"/>
              <a:gd name="connsiteX635" fmla="*/ 6687881 w 7295637"/>
              <a:gd name="connsiteY635" fmla="*/ 1343335 h 5063066"/>
              <a:gd name="connsiteX636" fmla="*/ 6693620 w 7295637"/>
              <a:gd name="connsiteY636" fmla="*/ 1314910 h 5063066"/>
              <a:gd name="connsiteX637" fmla="*/ 5542077 w 7295637"/>
              <a:gd name="connsiteY637" fmla="*/ 3109012 h 5063066"/>
              <a:gd name="connsiteX638" fmla="*/ 5609362 w 7295637"/>
              <a:gd name="connsiteY638" fmla="*/ 3064412 h 5063066"/>
              <a:gd name="connsiteX639" fmla="*/ 5682387 w 7295637"/>
              <a:gd name="connsiteY639" fmla="*/ 3137437 h 5063066"/>
              <a:gd name="connsiteX640" fmla="*/ 5609362 w 7295637"/>
              <a:gd name="connsiteY640" fmla="*/ 3210462 h 5063066"/>
              <a:gd name="connsiteX641" fmla="*/ 5536337 w 7295637"/>
              <a:gd name="connsiteY641" fmla="*/ 3137437 h 5063066"/>
              <a:gd name="connsiteX642" fmla="*/ 5542077 w 7295637"/>
              <a:gd name="connsiteY642" fmla="*/ 3109012 h 5063066"/>
              <a:gd name="connsiteX643" fmla="*/ 4620222 w 7295637"/>
              <a:gd name="connsiteY643" fmla="*/ 4525369 h 5063066"/>
              <a:gd name="connsiteX644" fmla="*/ 4635872 w 7295637"/>
              <a:gd name="connsiteY644" fmla="*/ 4502157 h 5063066"/>
              <a:gd name="connsiteX645" fmla="*/ 4687509 w 7295637"/>
              <a:gd name="connsiteY645" fmla="*/ 4480769 h 5063066"/>
              <a:gd name="connsiteX646" fmla="*/ 4760533 w 7295637"/>
              <a:gd name="connsiteY646" fmla="*/ 4553794 h 5063066"/>
              <a:gd name="connsiteX647" fmla="*/ 4687508 w 7295637"/>
              <a:gd name="connsiteY647" fmla="*/ 4626819 h 5063066"/>
              <a:gd name="connsiteX648" fmla="*/ 4614484 w 7295637"/>
              <a:gd name="connsiteY648" fmla="*/ 4553794 h 5063066"/>
              <a:gd name="connsiteX649" fmla="*/ 4620222 w 7295637"/>
              <a:gd name="connsiteY649" fmla="*/ 4525369 h 5063066"/>
              <a:gd name="connsiteX650" fmla="*/ 6924082 w 7295637"/>
              <a:gd name="connsiteY650" fmla="*/ 894417 h 5063066"/>
              <a:gd name="connsiteX651" fmla="*/ 6991369 w 7295637"/>
              <a:gd name="connsiteY651" fmla="*/ 849816 h 5063066"/>
              <a:gd name="connsiteX652" fmla="*/ 7064395 w 7295637"/>
              <a:gd name="connsiteY652" fmla="*/ 922841 h 5063066"/>
              <a:gd name="connsiteX653" fmla="*/ 6991370 w 7295637"/>
              <a:gd name="connsiteY653" fmla="*/ 995866 h 5063066"/>
              <a:gd name="connsiteX654" fmla="*/ 6918345 w 7295637"/>
              <a:gd name="connsiteY654" fmla="*/ 922841 h 5063066"/>
              <a:gd name="connsiteX655" fmla="*/ 6924082 w 7295637"/>
              <a:gd name="connsiteY655" fmla="*/ 894417 h 5063066"/>
              <a:gd name="connsiteX656" fmla="*/ 5772540 w 7295637"/>
              <a:gd name="connsiteY656" fmla="*/ 2679691 h 5063066"/>
              <a:gd name="connsiteX657" fmla="*/ 5839826 w 7295637"/>
              <a:gd name="connsiteY657" fmla="*/ 2635090 h 5063066"/>
              <a:gd name="connsiteX658" fmla="*/ 5912852 w 7295637"/>
              <a:gd name="connsiteY658" fmla="*/ 2708115 h 5063066"/>
              <a:gd name="connsiteX659" fmla="*/ 5839826 w 7295637"/>
              <a:gd name="connsiteY659" fmla="*/ 2781140 h 5063066"/>
              <a:gd name="connsiteX660" fmla="*/ 5766802 w 7295637"/>
              <a:gd name="connsiteY660" fmla="*/ 2708115 h 5063066"/>
              <a:gd name="connsiteX661" fmla="*/ 5772540 w 7295637"/>
              <a:gd name="connsiteY661" fmla="*/ 2679691 h 5063066"/>
              <a:gd name="connsiteX662" fmla="*/ 6002230 w 7295637"/>
              <a:gd name="connsiteY662" fmla="*/ 2310775 h 5063066"/>
              <a:gd name="connsiteX663" fmla="*/ 6069516 w 7295637"/>
              <a:gd name="connsiteY663" fmla="*/ 2266174 h 5063066"/>
              <a:gd name="connsiteX664" fmla="*/ 6142540 w 7295637"/>
              <a:gd name="connsiteY664" fmla="*/ 2339199 h 5063066"/>
              <a:gd name="connsiteX665" fmla="*/ 6069516 w 7295637"/>
              <a:gd name="connsiteY665" fmla="*/ 2412224 h 5063066"/>
              <a:gd name="connsiteX666" fmla="*/ 5996491 w 7295637"/>
              <a:gd name="connsiteY666" fmla="*/ 2339199 h 5063066"/>
              <a:gd name="connsiteX667" fmla="*/ 6002230 w 7295637"/>
              <a:gd name="connsiteY667" fmla="*/ 2310775 h 5063066"/>
              <a:gd name="connsiteX668" fmla="*/ 4850687 w 7295637"/>
              <a:gd name="connsiteY668" fmla="*/ 4096046 h 5063066"/>
              <a:gd name="connsiteX669" fmla="*/ 4866337 w 7295637"/>
              <a:gd name="connsiteY669" fmla="*/ 4072835 h 5063066"/>
              <a:gd name="connsiteX670" fmla="*/ 4917972 w 7295637"/>
              <a:gd name="connsiteY670" fmla="*/ 4051446 h 5063066"/>
              <a:gd name="connsiteX671" fmla="*/ 4990998 w 7295637"/>
              <a:gd name="connsiteY671" fmla="*/ 4124471 h 5063066"/>
              <a:gd name="connsiteX672" fmla="*/ 4917973 w 7295637"/>
              <a:gd name="connsiteY672" fmla="*/ 4197496 h 5063066"/>
              <a:gd name="connsiteX673" fmla="*/ 4844949 w 7295637"/>
              <a:gd name="connsiteY673" fmla="*/ 4124471 h 5063066"/>
              <a:gd name="connsiteX674" fmla="*/ 4850687 w 7295637"/>
              <a:gd name="connsiteY674" fmla="*/ 4096046 h 5063066"/>
              <a:gd name="connsiteX675" fmla="*/ 7154547 w 7295637"/>
              <a:gd name="connsiteY675" fmla="*/ 465095 h 5063066"/>
              <a:gd name="connsiteX676" fmla="*/ 7221834 w 7295637"/>
              <a:gd name="connsiteY676" fmla="*/ 420495 h 5063066"/>
              <a:gd name="connsiteX677" fmla="*/ 7294859 w 7295637"/>
              <a:gd name="connsiteY677" fmla="*/ 493520 h 5063066"/>
              <a:gd name="connsiteX678" fmla="*/ 7221834 w 7295637"/>
              <a:gd name="connsiteY678" fmla="*/ 566545 h 5063066"/>
              <a:gd name="connsiteX679" fmla="*/ 7148809 w 7295637"/>
              <a:gd name="connsiteY679" fmla="*/ 493520 h 5063066"/>
              <a:gd name="connsiteX680" fmla="*/ 7154547 w 7295637"/>
              <a:gd name="connsiteY680" fmla="*/ 465095 h 5063066"/>
              <a:gd name="connsiteX681" fmla="*/ 6232691 w 7295637"/>
              <a:gd name="connsiteY681" fmla="*/ 1881454 h 5063066"/>
              <a:gd name="connsiteX682" fmla="*/ 6299979 w 7295637"/>
              <a:gd name="connsiteY682" fmla="*/ 1836853 h 5063066"/>
              <a:gd name="connsiteX683" fmla="*/ 6373004 w 7295637"/>
              <a:gd name="connsiteY683" fmla="*/ 1909879 h 5063066"/>
              <a:gd name="connsiteX684" fmla="*/ 6299978 w 7295637"/>
              <a:gd name="connsiteY684" fmla="*/ 1982903 h 5063066"/>
              <a:gd name="connsiteX685" fmla="*/ 6226955 w 7295637"/>
              <a:gd name="connsiteY685" fmla="*/ 1909878 h 5063066"/>
              <a:gd name="connsiteX686" fmla="*/ 6232691 w 7295637"/>
              <a:gd name="connsiteY686" fmla="*/ 1881454 h 5063066"/>
              <a:gd name="connsiteX687" fmla="*/ 5081149 w 7295637"/>
              <a:gd name="connsiteY687" fmla="*/ 3675555 h 5063066"/>
              <a:gd name="connsiteX688" fmla="*/ 5148434 w 7295637"/>
              <a:gd name="connsiteY688" fmla="*/ 3630956 h 5063066"/>
              <a:gd name="connsiteX689" fmla="*/ 5221460 w 7295637"/>
              <a:gd name="connsiteY689" fmla="*/ 3703980 h 5063066"/>
              <a:gd name="connsiteX690" fmla="*/ 5148435 w 7295637"/>
              <a:gd name="connsiteY690" fmla="*/ 3777005 h 5063066"/>
              <a:gd name="connsiteX691" fmla="*/ 5075411 w 7295637"/>
              <a:gd name="connsiteY691" fmla="*/ 3703980 h 5063066"/>
              <a:gd name="connsiteX692" fmla="*/ 5081149 w 7295637"/>
              <a:gd name="connsiteY692" fmla="*/ 3675555 h 5063066"/>
              <a:gd name="connsiteX693" fmla="*/ 6463155 w 7295637"/>
              <a:gd name="connsiteY693" fmla="*/ 1460961 h 5063066"/>
              <a:gd name="connsiteX694" fmla="*/ 6530442 w 7295637"/>
              <a:gd name="connsiteY694" fmla="*/ 1416361 h 5063066"/>
              <a:gd name="connsiteX695" fmla="*/ 6603466 w 7295637"/>
              <a:gd name="connsiteY695" fmla="*/ 1489386 h 5063066"/>
              <a:gd name="connsiteX696" fmla="*/ 6530441 w 7295637"/>
              <a:gd name="connsiteY696" fmla="*/ 1562411 h 5063066"/>
              <a:gd name="connsiteX697" fmla="*/ 6457417 w 7295637"/>
              <a:gd name="connsiteY697" fmla="*/ 1489386 h 5063066"/>
              <a:gd name="connsiteX698" fmla="*/ 6463155 w 7295637"/>
              <a:gd name="connsiteY698" fmla="*/ 1460961 h 5063066"/>
              <a:gd name="connsiteX699" fmla="*/ 5311611 w 7295637"/>
              <a:gd name="connsiteY699" fmla="*/ 3246234 h 5063066"/>
              <a:gd name="connsiteX700" fmla="*/ 5378899 w 7295637"/>
              <a:gd name="connsiteY700" fmla="*/ 3201634 h 5063066"/>
              <a:gd name="connsiteX701" fmla="*/ 5451923 w 7295637"/>
              <a:gd name="connsiteY701" fmla="*/ 3274659 h 5063066"/>
              <a:gd name="connsiteX702" fmla="*/ 5378898 w 7295637"/>
              <a:gd name="connsiteY702" fmla="*/ 3347684 h 5063066"/>
              <a:gd name="connsiteX703" fmla="*/ 5305874 w 7295637"/>
              <a:gd name="connsiteY703" fmla="*/ 3274659 h 5063066"/>
              <a:gd name="connsiteX704" fmla="*/ 5311611 w 7295637"/>
              <a:gd name="connsiteY704" fmla="*/ 3246234 h 5063066"/>
              <a:gd name="connsiteX705" fmla="*/ 4389758 w 7295637"/>
              <a:gd name="connsiteY705" fmla="*/ 4662592 h 5063066"/>
              <a:gd name="connsiteX706" fmla="*/ 4405408 w 7295637"/>
              <a:gd name="connsiteY706" fmla="*/ 4639380 h 5063066"/>
              <a:gd name="connsiteX707" fmla="*/ 4457044 w 7295637"/>
              <a:gd name="connsiteY707" fmla="*/ 4617992 h 5063066"/>
              <a:gd name="connsiteX708" fmla="*/ 4530070 w 7295637"/>
              <a:gd name="connsiteY708" fmla="*/ 4691016 h 5063066"/>
              <a:gd name="connsiteX709" fmla="*/ 4457044 w 7295637"/>
              <a:gd name="connsiteY709" fmla="*/ 4764041 h 5063066"/>
              <a:gd name="connsiteX710" fmla="*/ 4384020 w 7295637"/>
              <a:gd name="connsiteY710" fmla="*/ 4691016 h 5063066"/>
              <a:gd name="connsiteX711" fmla="*/ 4389758 w 7295637"/>
              <a:gd name="connsiteY711" fmla="*/ 4662592 h 5063066"/>
              <a:gd name="connsiteX712" fmla="*/ 6693618 w 7295637"/>
              <a:gd name="connsiteY712" fmla="*/ 1031638 h 5063066"/>
              <a:gd name="connsiteX713" fmla="*/ 6760906 w 7295637"/>
              <a:gd name="connsiteY713" fmla="*/ 987038 h 5063066"/>
              <a:gd name="connsiteX714" fmla="*/ 6833930 w 7295637"/>
              <a:gd name="connsiteY714" fmla="*/ 1060063 h 5063066"/>
              <a:gd name="connsiteX715" fmla="*/ 6760906 w 7295637"/>
              <a:gd name="connsiteY715" fmla="*/ 1133088 h 5063066"/>
              <a:gd name="connsiteX716" fmla="*/ 6687881 w 7295637"/>
              <a:gd name="connsiteY716" fmla="*/ 1060063 h 5063066"/>
              <a:gd name="connsiteX717" fmla="*/ 6693618 w 7295637"/>
              <a:gd name="connsiteY717" fmla="*/ 1031638 h 5063066"/>
              <a:gd name="connsiteX718" fmla="*/ 5542076 w 7295637"/>
              <a:gd name="connsiteY718" fmla="*/ 2825741 h 5063066"/>
              <a:gd name="connsiteX719" fmla="*/ 5609363 w 7295637"/>
              <a:gd name="connsiteY719" fmla="*/ 2781140 h 5063066"/>
              <a:gd name="connsiteX720" fmla="*/ 5682387 w 7295637"/>
              <a:gd name="connsiteY720" fmla="*/ 2854165 h 5063066"/>
              <a:gd name="connsiteX721" fmla="*/ 5609362 w 7295637"/>
              <a:gd name="connsiteY721" fmla="*/ 2927190 h 5063066"/>
              <a:gd name="connsiteX722" fmla="*/ 5536338 w 7295637"/>
              <a:gd name="connsiteY722" fmla="*/ 2854165 h 5063066"/>
              <a:gd name="connsiteX723" fmla="*/ 5542076 w 7295637"/>
              <a:gd name="connsiteY723" fmla="*/ 2825741 h 5063066"/>
              <a:gd name="connsiteX724" fmla="*/ 5771765 w 7295637"/>
              <a:gd name="connsiteY724" fmla="*/ 2447996 h 5063066"/>
              <a:gd name="connsiteX725" fmla="*/ 5839051 w 7295637"/>
              <a:gd name="connsiteY725" fmla="*/ 2403396 h 5063066"/>
              <a:gd name="connsiteX726" fmla="*/ 5912076 w 7295637"/>
              <a:gd name="connsiteY726" fmla="*/ 2476421 h 5063066"/>
              <a:gd name="connsiteX727" fmla="*/ 5839051 w 7295637"/>
              <a:gd name="connsiteY727" fmla="*/ 2549446 h 5063066"/>
              <a:gd name="connsiteX728" fmla="*/ 5766026 w 7295637"/>
              <a:gd name="connsiteY728" fmla="*/ 2476421 h 5063066"/>
              <a:gd name="connsiteX729" fmla="*/ 5771765 w 7295637"/>
              <a:gd name="connsiteY729" fmla="*/ 2447996 h 5063066"/>
              <a:gd name="connsiteX730" fmla="*/ 4620222 w 7295637"/>
              <a:gd name="connsiteY730" fmla="*/ 4242097 h 5063066"/>
              <a:gd name="connsiteX731" fmla="*/ 4635872 w 7295637"/>
              <a:gd name="connsiteY731" fmla="*/ 4218885 h 5063066"/>
              <a:gd name="connsiteX732" fmla="*/ 4687508 w 7295637"/>
              <a:gd name="connsiteY732" fmla="*/ 4197496 h 5063066"/>
              <a:gd name="connsiteX733" fmla="*/ 4760534 w 7295637"/>
              <a:gd name="connsiteY733" fmla="*/ 4270521 h 5063066"/>
              <a:gd name="connsiteX734" fmla="*/ 4687509 w 7295637"/>
              <a:gd name="connsiteY734" fmla="*/ 4343546 h 5063066"/>
              <a:gd name="connsiteX735" fmla="*/ 4614483 w 7295637"/>
              <a:gd name="connsiteY735" fmla="*/ 4270522 h 5063066"/>
              <a:gd name="connsiteX736" fmla="*/ 4620222 w 7295637"/>
              <a:gd name="connsiteY736" fmla="*/ 4242097 h 5063066"/>
              <a:gd name="connsiteX737" fmla="*/ 6924083 w 7295637"/>
              <a:gd name="connsiteY737" fmla="*/ 611145 h 5063066"/>
              <a:gd name="connsiteX738" fmla="*/ 6991370 w 7295637"/>
              <a:gd name="connsiteY738" fmla="*/ 566545 h 5063066"/>
              <a:gd name="connsiteX739" fmla="*/ 7064394 w 7295637"/>
              <a:gd name="connsiteY739" fmla="*/ 639570 h 5063066"/>
              <a:gd name="connsiteX740" fmla="*/ 6991369 w 7295637"/>
              <a:gd name="connsiteY740" fmla="*/ 712594 h 5063066"/>
              <a:gd name="connsiteX741" fmla="*/ 6918345 w 7295637"/>
              <a:gd name="connsiteY741" fmla="*/ 639570 h 5063066"/>
              <a:gd name="connsiteX742" fmla="*/ 6924083 w 7295637"/>
              <a:gd name="connsiteY742" fmla="*/ 611145 h 5063066"/>
              <a:gd name="connsiteX743" fmla="*/ 6002229 w 7295637"/>
              <a:gd name="connsiteY743" fmla="*/ 2027502 h 5063066"/>
              <a:gd name="connsiteX744" fmla="*/ 6069514 w 7295637"/>
              <a:gd name="connsiteY744" fmla="*/ 1982902 h 5063066"/>
              <a:gd name="connsiteX745" fmla="*/ 6142540 w 7295637"/>
              <a:gd name="connsiteY745" fmla="*/ 2055927 h 5063066"/>
              <a:gd name="connsiteX746" fmla="*/ 6069515 w 7295637"/>
              <a:gd name="connsiteY746" fmla="*/ 2128952 h 5063066"/>
              <a:gd name="connsiteX747" fmla="*/ 5996489 w 7295637"/>
              <a:gd name="connsiteY747" fmla="*/ 2055927 h 5063066"/>
              <a:gd name="connsiteX748" fmla="*/ 6002229 w 7295637"/>
              <a:gd name="connsiteY748" fmla="*/ 2027502 h 5063066"/>
              <a:gd name="connsiteX749" fmla="*/ 4850685 w 7295637"/>
              <a:gd name="connsiteY749" fmla="*/ 3812776 h 5063066"/>
              <a:gd name="connsiteX750" fmla="*/ 4866335 w 7295637"/>
              <a:gd name="connsiteY750" fmla="*/ 3789565 h 5063066"/>
              <a:gd name="connsiteX751" fmla="*/ 4917971 w 7295637"/>
              <a:gd name="connsiteY751" fmla="*/ 3768176 h 5063066"/>
              <a:gd name="connsiteX752" fmla="*/ 4990997 w 7295637"/>
              <a:gd name="connsiteY752" fmla="*/ 3841201 h 5063066"/>
              <a:gd name="connsiteX753" fmla="*/ 4917972 w 7295637"/>
              <a:gd name="connsiteY753" fmla="*/ 3914226 h 5063066"/>
              <a:gd name="connsiteX754" fmla="*/ 4844947 w 7295637"/>
              <a:gd name="connsiteY754" fmla="*/ 3841201 h 5063066"/>
              <a:gd name="connsiteX755" fmla="*/ 4850685 w 7295637"/>
              <a:gd name="connsiteY755" fmla="*/ 3812776 h 5063066"/>
              <a:gd name="connsiteX756" fmla="*/ 7154548 w 7295637"/>
              <a:gd name="connsiteY756" fmla="*/ 181823 h 5063066"/>
              <a:gd name="connsiteX757" fmla="*/ 7221833 w 7295637"/>
              <a:gd name="connsiteY757" fmla="*/ 137223 h 5063066"/>
              <a:gd name="connsiteX758" fmla="*/ 7294859 w 7295637"/>
              <a:gd name="connsiteY758" fmla="*/ 210247 h 5063066"/>
              <a:gd name="connsiteX759" fmla="*/ 7221834 w 7295637"/>
              <a:gd name="connsiteY759" fmla="*/ 283273 h 5063066"/>
              <a:gd name="connsiteX760" fmla="*/ 7148808 w 7295637"/>
              <a:gd name="connsiteY760" fmla="*/ 210248 h 5063066"/>
              <a:gd name="connsiteX761" fmla="*/ 7154548 w 7295637"/>
              <a:gd name="connsiteY761" fmla="*/ 181823 h 5063066"/>
              <a:gd name="connsiteX762" fmla="*/ 6232691 w 7295637"/>
              <a:gd name="connsiteY762" fmla="*/ 1598182 h 5063066"/>
              <a:gd name="connsiteX763" fmla="*/ 6299977 w 7295637"/>
              <a:gd name="connsiteY763" fmla="*/ 1553582 h 5063066"/>
              <a:gd name="connsiteX764" fmla="*/ 6373003 w 7295637"/>
              <a:gd name="connsiteY764" fmla="*/ 1626607 h 5063066"/>
              <a:gd name="connsiteX765" fmla="*/ 6299978 w 7295637"/>
              <a:gd name="connsiteY765" fmla="*/ 1699632 h 5063066"/>
              <a:gd name="connsiteX766" fmla="*/ 6226952 w 7295637"/>
              <a:gd name="connsiteY766" fmla="*/ 1626607 h 5063066"/>
              <a:gd name="connsiteX767" fmla="*/ 6232691 w 7295637"/>
              <a:gd name="connsiteY767" fmla="*/ 1598182 h 5063066"/>
              <a:gd name="connsiteX768" fmla="*/ 5081147 w 7295637"/>
              <a:gd name="connsiteY768" fmla="*/ 3392284 h 5063066"/>
              <a:gd name="connsiteX769" fmla="*/ 5148435 w 7295637"/>
              <a:gd name="connsiteY769" fmla="*/ 3347684 h 5063066"/>
              <a:gd name="connsiteX770" fmla="*/ 5221458 w 7295637"/>
              <a:gd name="connsiteY770" fmla="*/ 3420709 h 5063066"/>
              <a:gd name="connsiteX771" fmla="*/ 5148434 w 7295637"/>
              <a:gd name="connsiteY771" fmla="*/ 3493734 h 5063066"/>
              <a:gd name="connsiteX772" fmla="*/ 5075409 w 7295637"/>
              <a:gd name="connsiteY772" fmla="*/ 3420709 h 5063066"/>
              <a:gd name="connsiteX773" fmla="*/ 5081147 w 7295637"/>
              <a:gd name="connsiteY773" fmla="*/ 3392284 h 5063066"/>
              <a:gd name="connsiteX774" fmla="*/ 4159294 w 7295637"/>
              <a:gd name="connsiteY774" fmla="*/ 4808641 h 5063066"/>
              <a:gd name="connsiteX775" fmla="*/ 4174944 w 7295637"/>
              <a:gd name="connsiteY775" fmla="*/ 4785429 h 5063066"/>
              <a:gd name="connsiteX776" fmla="*/ 4226581 w 7295637"/>
              <a:gd name="connsiteY776" fmla="*/ 4764041 h 5063066"/>
              <a:gd name="connsiteX777" fmla="*/ 4299605 w 7295637"/>
              <a:gd name="connsiteY777" fmla="*/ 4837065 h 5063066"/>
              <a:gd name="connsiteX778" fmla="*/ 4226580 w 7295637"/>
              <a:gd name="connsiteY778" fmla="*/ 4910092 h 5063066"/>
              <a:gd name="connsiteX779" fmla="*/ 4153556 w 7295637"/>
              <a:gd name="connsiteY779" fmla="*/ 4837066 h 5063066"/>
              <a:gd name="connsiteX780" fmla="*/ 4159294 w 7295637"/>
              <a:gd name="connsiteY780" fmla="*/ 4808641 h 5063066"/>
              <a:gd name="connsiteX781" fmla="*/ 6463154 w 7295637"/>
              <a:gd name="connsiteY781" fmla="*/ 1177689 h 5063066"/>
              <a:gd name="connsiteX782" fmla="*/ 6530443 w 7295637"/>
              <a:gd name="connsiteY782" fmla="*/ 1133089 h 5063066"/>
              <a:gd name="connsiteX783" fmla="*/ 6603465 w 7295637"/>
              <a:gd name="connsiteY783" fmla="*/ 1206113 h 5063066"/>
              <a:gd name="connsiteX784" fmla="*/ 6530441 w 7295637"/>
              <a:gd name="connsiteY784" fmla="*/ 1279138 h 5063066"/>
              <a:gd name="connsiteX785" fmla="*/ 6457416 w 7295637"/>
              <a:gd name="connsiteY785" fmla="*/ 1206113 h 5063066"/>
              <a:gd name="connsiteX786" fmla="*/ 6463154 w 7295637"/>
              <a:gd name="connsiteY786" fmla="*/ 1177689 h 5063066"/>
              <a:gd name="connsiteX787" fmla="*/ 5311613 w 7295637"/>
              <a:gd name="connsiteY787" fmla="*/ 2962963 h 5063066"/>
              <a:gd name="connsiteX788" fmla="*/ 5378898 w 7295637"/>
              <a:gd name="connsiteY788" fmla="*/ 2918363 h 5063066"/>
              <a:gd name="connsiteX789" fmla="*/ 5451924 w 7295637"/>
              <a:gd name="connsiteY789" fmla="*/ 2991388 h 5063066"/>
              <a:gd name="connsiteX790" fmla="*/ 5378899 w 7295637"/>
              <a:gd name="connsiteY790" fmla="*/ 3064412 h 5063066"/>
              <a:gd name="connsiteX791" fmla="*/ 5305873 w 7295637"/>
              <a:gd name="connsiteY791" fmla="*/ 2991388 h 5063066"/>
              <a:gd name="connsiteX792" fmla="*/ 5311613 w 7295637"/>
              <a:gd name="connsiteY792" fmla="*/ 2962963 h 5063066"/>
              <a:gd name="connsiteX793" fmla="*/ 4389759 w 7295637"/>
              <a:gd name="connsiteY793" fmla="*/ 4379318 h 5063066"/>
              <a:gd name="connsiteX794" fmla="*/ 4405409 w 7295637"/>
              <a:gd name="connsiteY794" fmla="*/ 4356106 h 5063066"/>
              <a:gd name="connsiteX795" fmla="*/ 4457046 w 7295637"/>
              <a:gd name="connsiteY795" fmla="*/ 4334718 h 5063066"/>
              <a:gd name="connsiteX796" fmla="*/ 4530070 w 7295637"/>
              <a:gd name="connsiteY796" fmla="*/ 4407743 h 5063066"/>
              <a:gd name="connsiteX797" fmla="*/ 4457045 w 7295637"/>
              <a:gd name="connsiteY797" fmla="*/ 4480767 h 5063066"/>
              <a:gd name="connsiteX798" fmla="*/ 4384021 w 7295637"/>
              <a:gd name="connsiteY798" fmla="*/ 4407743 h 5063066"/>
              <a:gd name="connsiteX799" fmla="*/ 4389759 w 7295637"/>
              <a:gd name="connsiteY799" fmla="*/ 4379318 h 5063066"/>
              <a:gd name="connsiteX800" fmla="*/ 6693621 w 7295637"/>
              <a:gd name="connsiteY800" fmla="*/ 748366 h 5063066"/>
              <a:gd name="connsiteX801" fmla="*/ 6760907 w 7295637"/>
              <a:gd name="connsiteY801" fmla="*/ 703766 h 5063066"/>
              <a:gd name="connsiteX802" fmla="*/ 6833931 w 7295637"/>
              <a:gd name="connsiteY802" fmla="*/ 776791 h 5063066"/>
              <a:gd name="connsiteX803" fmla="*/ 6760907 w 7295637"/>
              <a:gd name="connsiteY803" fmla="*/ 849816 h 5063066"/>
              <a:gd name="connsiteX804" fmla="*/ 6687882 w 7295637"/>
              <a:gd name="connsiteY804" fmla="*/ 776791 h 5063066"/>
              <a:gd name="connsiteX805" fmla="*/ 6693621 w 7295637"/>
              <a:gd name="connsiteY805" fmla="*/ 748366 h 5063066"/>
              <a:gd name="connsiteX806" fmla="*/ 5542077 w 7295637"/>
              <a:gd name="connsiteY806" fmla="*/ 2542468 h 5063066"/>
              <a:gd name="connsiteX807" fmla="*/ 5609362 w 7295637"/>
              <a:gd name="connsiteY807" fmla="*/ 2497868 h 5063066"/>
              <a:gd name="connsiteX808" fmla="*/ 5682387 w 7295637"/>
              <a:gd name="connsiteY808" fmla="*/ 2570893 h 5063066"/>
              <a:gd name="connsiteX809" fmla="*/ 5609363 w 7295637"/>
              <a:gd name="connsiteY809" fmla="*/ 2643918 h 5063066"/>
              <a:gd name="connsiteX810" fmla="*/ 5536339 w 7295637"/>
              <a:gd name="connsiteY810" fmla="*/ 2570893 h 5063066"/>
              <a:gd name="connsiteX811" fmla="*/ 5542077 w 7295637"/>
              <a:gd name="connsiteY811" fmla="*/ 2542468 h 5063066"/>
              <a:gd name="connsiteX812" fmla="*/ 5771765 w 7295637"/>
              <a:gd name="connsiteY812" fmla="*/ 2164724 h 5063066"/>
              <a:gd name="connsiteX813" fmla="*/ 5839051 w 7295637"/>
              <a:gd name="connsiteY813" fmla="*/ 2120124 h 5063066"/>
              <a:gd name="connsiteX814" fmla="*/ 5912075 w 7295637"/>
              <a:gd name="connsiteY814" fmla="*/ 2193149 h 5063066"/>
              <a:gd name="connsiteX815" fmla="*/ 5839050 w 7295637"/>
              <a:gd name="connsiteY815" fmla="*/ 2266174 h 5063066"/>
              <a:gd name="connsiteX816" fmla="*/ 5766026 w 7295637"/>
              <a:gd name="connsiteY816" fmla="*/ 2193149 h 5063066"/>
              <a:gd name="connsiteX817" fmla="*/ 5771765 w 7295637"/>
              <a:gd name="connsiteY817" fmla="*/ 2164724 h 5063066"/>
              <a:gd name="connsiteX818" fmla="*/ 4620222 w 7295637"/>
              <a:gd name="connsiteY818" fmla="*/ 3958825 h 5063066"/>
              <a:gd name="connsiteX819" fmla="*/ 4635871 w 7295637"/>
              <a:gd name="connsiteY819" fmla="*/ 3935613 h 5063066"/>
              <a:gd name="connsiteX820" fmla="*/ 4687508 w 7295637"/>
              <a:gd name="connsiteY820" fmla="*/ 3914225 h 5063066"/>
              <a:gd name="connsiteX821" fmla="*/ 4760533 w 7295637"/>
              <a:gd name="connsiteY821" fmla="*/ 3987250 h 5063066"/>
              <a:gd name="connsiteX822" fmla="*/ 4687508 w 7295637"/>
              <a:gd name="connsiteY822" fmla="*/ 4060274 h 5063066"/>
              <a:gd name="connsiteX823" fmla="*/ 4614483 w 7295637"/>
              <a:gd name="connsiteY823" fmla="*/ 3987249 h 5063066"/>
              <a:gd name="connsiteX824" fmla="*/ 4620222 w 7295637"/>
              <a:gd name="connsiteY824" fmla="*/ 3958825 h 5063066"/>
              <a:gd name="connsiteX825" fmla="*/ 6924084 w 7295637"/>
              <a:gd name="connsiteY825" fmla="*/ 327873 h 5063066"/>
              <a:gd name="connsiteX826" fmla="*/ 6991370 w 7295637"/>
              <a:gd name="connsiteY826" fmla="*/ 283272 h 5063066"/>
              <a:gd name="connsiteX827" fmla="*/ 7064395 w 7295637"/>
              <a:gd name="connsiteY827" fmla="*/ 356297 h 5063066"/>
              <a:gd name="connsiteX828" fmla="*/ 6991370 w 7295637"/>
              <a:gd name="connsiteY828" fmla="*/ 429322 h 5063066"/>
              <a:gd name="connsiteX829" fmla="*/ 6918345 w 7295637"/>
              <a:gd name="connsiteY829" fmla="*/ 356298 h 5063066"/>
              <a:gd name="connsiteX830" fmla="*/ 6924084 w 7295637"/>
              <a:gd name="connsiteY830" fmla="*/ 327873 h 5063066"/>
              <a:gd name="connsiteX831" fmla="*/ 6002228 w 7295637"/>
              <a:gd name="connsiteY831" fmla="*/ 1744231 h 5063066"/>
              <a:gd name="connsiteX832" fmla="*/ 6069515 w 7295637"/>
              <a:gd name="connsiteY832" fmla="*/ 1699631 h 5063066"/>
              <a:gd name="connsiteX833" fmla="*/ 6142539 w 7295637"/>
              <a:gd name="connsiteY833" fmla="*/ 1772656 h 5063066"/>
              <a:gd name="connsiteX834" fmla="*/ 6069514 w 7295637"/>
              <a:gd name="connsiteY834" fmla="*/ 1845680 h 5063066"/>
              <a:gd name="connsiteX835" fmla="*/ 5996490 w 7295637"/>
              <a:gd name="connsiteY835" fmla="*/ 1772656 h 5063066"/>
              <a:gd name="connsiteX836" fmla="*/ 6002228 w 7295637"/>
              <a:gd name="connsiteY836" fmla="*/ 1744231 h 5063066"/>
              <a:gd name="connsiteX837" fmla="*/ 4850685 w 7295637"/>
              <a:gd name="connsiteY837" fmla="*/ 3529506 h 5063066"/>
              <a:gd name="connsiteX838" fmla="*/ 4866334 w 7295637"/>
              <a:gd name="connsiteY838" fmla="*/ 3506295 h 5063066"/>
              <a:gd name="connsiteX839" fmla="*/ 4917971 w 7295637"/>
              <a:gd name="connsiteY839" fmla="*/ 3484906 h 5063066"/>
              <a:gd name="connsiteX840" fmla="*/ 4990995 w 7295637"/>
              <a:gd name="connsiteY840" fmla="*/ 3557931 h 5063066"/>
              <a:gd name="connsiteX841" fmla="*/ 4917971 w 7295637"/>
              <a:gd name="connsiteY841" fmla="*/ 3630955 h 5063066"/>
              <a:gd name="connsiteX842" fmla="*/ 4844946 w 7295637"/>
              <a:gd name="connsiteY842" fmla="*/ 3557930 h 5063066"/>
              <a:gd name="connsiteX843" fmla="*/ 4850685 w 7295637"/>
              <a:gd name="connsiteY843" fmla="*/ 3529506 h 5063066"/>
              <a:gd name="connsiteX844" fmla="*/ 3928828 w 7295637"/>
              <a:gd name="connsiteY844" fmla="*/ 4945866 h 5063066"/>
              <a:gd name="connsiteX845" fmla="*/ 3944478 w 7295637"/>
              <a:gd name="connsiteY845" fmla="*/ 4922654 h 5063066"/>
              <a:gd name="connsiteX846" fmla="*/ 3996114 w 7295637"/>
              <a:gd name="connsiteY846" fmla="*/ 4901266 h 5063066"/>
              <a:gd name="connsiteX847" fmla="*/ 4069140 w 7295637"/>
              <a:gd name="connsiteY847" fmla="*/ 4974291 h 5063066"/>
              <a:gd name="connsiteX848" fmla="*/ 3996114 w 7295637"/>
              <a:gd name="connsiteY848" fmla="*/ 5047316 h 5063066"/>
              <a:gd name="connsiteX849" fmla="*/ 3923089 w 7295637"/>
              <a:gd name="connsiteY849" fmla="*/ 4974291 h 5063066"/>
              <a:gd name="connsiteX850" fmla="*/ 3928828 w 7295637"/>
              <a:gd name="connsiteY850" fmla="*/ 4945866 h 5063066"/>
              <a:gd name="connsiteX851" fmla="*/ 6232691 w 7295637"/>
              <a:gd name="connsiteY851" fmla="*/ 1314911 h 5063066"/>
              <a:gd name="connsiteX852" fmla="*/ 6299979 w 7295637"/>
              <a:gd name="connsiteY852" fmla="*/ 1270311 h 5063066"/>
              <a:gd name="connsiteX853" fmla="*/ 6373002 w 7295637"/>
              <a:gd name="connsiteY853" fmla="*/ 1343335 h 5063066"/>
              <a:gd name="connsiteX854" fmla="*/ 6299977 w 7295637"/>
              <a:gd name="connsiteY854" fmla="*/ 1416360 h 5063066"/>
              <a:gd name="connsiteX855" fmla="*/ 6226953 w 7295637"/>
              <a:gd name="connsiteY855" fmla="*/ 1343336 h 5063066"/>
              <a:gd name="connsiteX856" fmla="*/ 6232691 w 7295637"/>
              <a:gd name="connsiteY856" fmla="*/ 1314911 h 5063066"/>
              <a:gd name="connsiteX857" fmla="*/ 5081148 w 7295637"/>
              <a:gd name="connsiteY857" fmla="*/ 3109013 h 5063066"/>
              <a:gd name="connsiteX858" fmla="*/ 5148434 w 7295637"/>
              <a:gd name="connsiteY858" fmla="*/ 3064412 h 5063066"/>
              <a:gd name="connsiteX859" fmla="*/ 5221460 w 7295637"/>
              <a:gd name="connsiteY859" fmla="*/ 3137437 h 5063066"/>
              <a:gd name="connsiteX860" fmla="*/ 5148434 w 7295637"/>
              <a:gd name="connsiteY860" fmla="*/ 3210462 h 5063066"/>
              <a:gd name="connsiteX861" fmla="*/ 5075411 w 7295637"/>
              <a:gd name="connsiteY861" fmla="*/ 3137437 h 5063066"/>
              <a:gd name="connsiteX862" fmla="*/ 5081148 w 7295637"/>
              <a:gd name="connsiteY862" fmla="*/ 3109013 h 5063066"/>
              <a:gd name="connsiteX863" fmla="*/ 4159295 w 7295637"/>
              <a:gd name="connsiteY863" fmla="*/ 4525369 h 5063066"/>
              <a:gd name="connsiteX864" fmla="*/ 4174945 w 7295637"/>
              <a:gd name="connsiteY864" fmla="*/ 4502157 h 5063066"/>
              <a:gd name="connsiteX865" fmla="*/ 4226580 w 7295637"/>
              <a:gd name="connsiteY865" fmla="*/ 4480770 h 5063066"/>
              <a:gd name="connsiteX866" fmla="*/ 4299606 w 7295637"/>
              <a:gd name="connsiteY866" fmla="*/ 4553794 h 5063066"/>
              <a:gd name="connsiteX867" fmla="*/ 4226581 w 7295637"/>
              <a:gd name="connsiteY867" fmla="*/ 4626818 h 5063066"/>
              <a:gd name="connsiteX868" fmla="*/ 4153555 w 7295637"/>
              <a:gd name="connsiteY868" fmla="*/ 4553794 h 5063066"/>
              <a:gd name="connsiteX869" fmla="*/ 4159295 w 7295637"/>
              <a:gd name="connsiteY869" fmla="*/ 4525369 h 5063066"/>
              <a:gd name="connsiteX870" fmla="*/ 6463155 w 7295637"/>
              <a:gd name="connsiteY870" fmla="*/ 894417 h 5063066"/>
              <a:gd name="connsiteX871" fmla="*/ 6530442 w 7295637"/>
              <a:gd name="connsiteY871" fmla="*/ 849817 h 5063066"/>
              <a:gd name="connsiteX872" fmla="*/ 6603467 w 7295637"/>
              <a:gd name="connsiteY872" fmla="*/ 922842 h 5063066"/>
              <a:gd name="connsiteX873" fmla="*/ 6530442 w 7295637"/>
              <a:gd name="connsiteY873" fmla="*/ 995867 h 5063066"/>
              <a:gd name="connsiteX874" fmla="*/ 6457417 w 7295637"/>
              <a:gd name="connsiteY874" fmla="*/ 922842 h 5063066"/>
              <a:gd name="connsiteX875" fmla="*/ 6463155 w 7295637"/>
              <a:gd name="connsiteY875" fmla="*/ 894417 h 5063066"/>
              <a:gd name="connsiteX876" fmla="*/ 5311612 w 7295637"/>
              <a:gd name="connsiteY876" fmla="*/ 2679691 h 5063066"/>
              <a:gd name="connsiteX877" fmla="*/ 5378899 w 7295637"/>
              <a:gd name="connsiteY877" fmla="*/ 2635091 h 5063066"/>
              <a:gd name="connsiteX878" fmla="*/ 5451923 w 7295637"/>
              <a:gd name="connsiteY878" fmla="*/ 2708115 h 5063066"/>
              <a:gd name="connsiteX879" fmla="*/ 5378898 w 7295637"/>
              <a:gd name="connsiteY879" fmla="*/ 2781140 h 5063066"/>
              <a:gd name="connsiteX880" fmla="*/ 5305873 w 7295637"/>
              <a:gd name="connsiteY880" fmla="*/ 2708115 h 5063066"/>
              <a:gd name="connsiteX881" fmla="*/ 5311612 w 7295637"/>
              <a:gd name="connsiteY881" fmla="*/ 2679691 h 5063066"/>
              <a:gd name="connsiteX882" fmla="*/ 5541301 w 7295637"/>
              <a:gd name="connsiteY882" fmla="*/ 2310774 h 5063066"/>
              <a:gd name="connsiteX883" fmla="*/ 5608587 w 7295637"/>
              <a:gd name="connsiteY883" fmla="*/ 2266174 h 5063066"/>
              <a:gd name="connsiteX884" fmla="*/ 5681612 w 7295637"/>
              <a:gd name="connsiteY884" fmla="*/ 2339198 h 5063066"/>
              <a:gd name="connsiteX885" fmla="*/ 5608587 w 7295637"/>
              <a:gd name="connsiteY885" fmla="*/ 2412223 h 5063066"/>
              <a:gd name="connsiteX886" fmla="*/ 5535563 w 7295637"/>
              <a:gd name="connsiteY886" fmla="*/ 2339199 h 5063066"/>
              <a:gd name="connsiteX887" fmla="*/ 5541301 w 7295637"/>
              <a:gd name="connsiteY887" fmla="*/ 2310774 h 5063066"/>
              <a:gd name="connsiteX888" fmla="*/ 4389758 w 7295637"/>
              <a:gd name="connsiteY888" fmla="*/ 4096046 h 5063066"/>
              <a:gd name="connsiteX889" fmla="*/ 4405408 w 7295637"/>
              <a:gd name="connsiteY889" fmla="*/ 4072834 h 5063066"/>
              <a:gd name="connsiteX890" fmla="*/ 4457045 w 7295637"/>
              <a:gd name="connsiteY890" fmla="*/ 4051446 h 5063066"/>
              <a:gd name="connsiteX891" fmla="*/ 4530069 w 7295637"/>
              <a:gd name="connsiteY891" fmla="*/ 4124470 h 5063066"/>
              <a:gd name="connsiteX892" fmla="*/ 4457044 w 7295637"/>
              <a:gd name="connsiteY892" fmla="*/ 4197495 h 5063066"/>
              <a:gd name="connsiteX893" fmla="*/ 4384020 w 7295637"/>
              <a:gd name="connsiteY893" fmla="*/ 4124471 h 5063066"/>
              <a:gd name="connsiteX894" fmla="*/ 4389758 w 7295637"/>
              <a:gd name="connsiteY894" fmla="*/ 4096046 h 5063066"/>
              <a:gd name="connsiteX895" fmla="*/ 6693620 w 7295637"/>
              <a:gd name="connsiteY895" fmla="*/ 465095 h 5063066"/>
              <a:gd name="connsiteX896" fmla="*/ 6760906 w 7295637"/>
              <a:gd name="connsiteY896" fmla="*/ 420495 h 5063066"/>
              <a:gd name="connsiteX897" fmla="*/ 6833931 w 7295637"/>
              <a:gd name="connsiteY897" fmla="*/ 493520 h 5063066"/>
              <a:gd name="connsiteX898" fmla="*/ 6760906 w 7295637"/>
              <a:gd name="connsiteY898" fmla="*/ 566545 h 5063066"/>
              <a:gd name="connsiteX899" fmla="*/ 6687880 w 7295637"/>
              <a:gd name="connsiteY899" fmla="*/ 493520 h 5063066"/>
              <a:gd name="connsiteX900" fmla="*/ 6693620 w 7295637"/>
              <a:gd name="connsiteY900" fmla="*/ 465095 h 5063066"/>
              <a:gd name="connsiteX901" fmla="*/ 5771766 w 7295637"/>
              <a:gd name="connsiteY901" fmla="*/ 1881452 h 5063066"/>
              <a:gd name="connsiteX902" fmla="*/ 5839051 w 7295637"/>
              <a:gd name="connsiteY902" fmla="*/ 1836852 h 5063066"/>
              <a:gd name="connsiteX903" fmla="*/ 5912076 w 7295637"/>
              <a:gd name="connsiteY903" fmla="*/ 1909877 h 5063066"/>
              <a:gd name="connsiteX904" fmla="*/ 5839051 w 7295637"/>
              <a:gd name="connsiteY904" fmla="*/ 1982902 h 5063066"/>
              <a:gd name="connsiteX905" fmla="*/ 5766026 w 7295637"/>
              <a:gd name="connsiteY905" fmla="*/ 1909877 h 5063066"/>
              <a:gd name="connsiteX906" fmla="*/ 5771766 w 7295637"/>
              <a:gd name="connsiteY906" fmla="*/ 1881452 h 5063066"/>
              <a:gd name="connsiteX907" fmla="*/ 4620222 w 7295637"/>
              <a:gd name="connsiteY907" fmla="*/ 3675553 h 5063066"/>
              <a:gd name="connsiteX908" fmla="*/ 4635870 w 7295637"/>
              <a:gd name="connsiteY908" fmla="*/ 3652342 h 5063066"/>
              <a:gd name="connsiteX909" fmla="*/ 4687507 w 7295637"/>
              <a:gd name="connsiteY909" fmla="*/ 3630954 h 5063066"/>
              <a:gd name="connsiteX910" fmla="*/ 4760533 w 7295637"/>
              <a:gd name="connsiteY910" fmla="*/ 3703979 h 5063066"/>
              <a:gd name="connsiteX911" fmla="*/ 4687508 w 7295637"/>
              <a:gd name="connsiteY911" fmla="*/ 3777003 h 5063066"/>
              <a:gd name="connsiteX912" fmla="*/ 4614482 w 7295637"/>
              <a:gd name="connsiteY912" fmla="*/ 3703978 h 5063066"/>
              <a:gd name="connsiteX913" fmla="*/ 4620222 w 7295637"/>
              <a:gd name="connsiteY913" fmla="*/ 3675553 h 5063066"/>
              <a:gd name="connsiteX914" fmla="*/ 6924084 w 7295637"/>
              <a:gd name="connsiteY914" fmla="*/ 44601 h 5063066"/>
              <a:gd name="connsiteX915" fmla="*/ 6991371 w 7295637"/>
              <a:gd name="connsiteY915" fmla="*/ 0 h 5063066"/>
              <a:gd name="connsiteX916" fmla="*/ 7064394 w 7295637"/>
              <a:gd name="connsiteY916" fmla="*/ 73025 h 5063066"/>
              <a:gd name="connsiteX917" fmla="*/ 6991370 w 7295637"/>
              <a:gd name="connsiteY917" fmla="*/ 146050 h 5063066"/>
              <a:gd name="connsiteX918" fmla="*/ 6918344 w 7295637"/>
              <a:gd name="connsiteY918" fmla="*/ 73025 h 5063066"/>
              <a:gd name="connsiteX919" fmla="*/ 6924084 w 7295637"/>
              <a:gd name="connsiteY919" fmla="*/ 44601 h 5063066"/>
              <a:gd name="connsiteX920" fmla="*/ 6002226 w 7295637"/>
              <a:gd name="connsiteY920" fmla="*/ 1460960 h 5063066"/>
              <a:gd name="connsiteX921" fmla="*/ 6069514 w 7295637"/>
              <a:gd name="connsiteY921" fmla="*/ 1416360 h 5063066"/>
              <a:gd name="connsiteX922" fmla="*/ 6142538 w 7295637"/>
              <a:gd name="connsiteY922" fmla="*/ 1489385 h 5063066"/>
              <a:gd name="connsiteX923" fmla="*/ 6069514 w 7295637"/>
              <a:gd name="connsiteY923" fmla="*/ 1562410 h 5063066"/>
              <a:gd name="connsiteX924" fmla="*/ 5996489 w 7295637"/>
              <a:gd name="connsiteY924" fmla="*/ 1489385 h 5063066"/>
              <a:gd name="connsiteX925" fmla="*/ 6002226 w 7295637"/>
              <a:gd name="connsiteY925" fmla="*/ 1460960 h 5063066"/>
              <a:gd name="connsiteX926" fmla="*/ 4850685 w 7295637"/>
              <a:gd name="connsiteY926" fmla="*/ 3246235 h 5063066"/>
              <a:gd name="connsiteX927" fmla="*/ 4866333 w 7295637"/>
              <a:gd name="connsiteY927" fmla="*/ 3223023 h 5063066"/>
              <a:gd name="connsiteX928" fmla="*/ 4917970 w 7295637"/>
              <a:gd name="connsiteY928" fmla="*/ 3201635 h 5063066"/>
              <a:gd name="connsiteX929" fmla="*/ 4990995 w 7295637"/>
              <a:gd name="connsiteY929" fmla="*/ 3274660 h 5063066"/>
              <a:gd name="connsiteX930" fmla="*/ 4917971 w 7295637"/>
              <a:gd name="connsiteY930" fmla="*/ 3347685 h 5063066"/>
              <a:gd name="connsiteX931" fmla="*/ 4844945 w 7295637"/>
              <a:gd name="connsiteY931" fmla="*/ 3274660 h 5063066"/>
              <a:gd name="connsiteX932" fmla="*/ 4850685 w 7295637"/>
              <a:gd name="connsiteY932" fmla="*/ 3246235 h 5063066"/>
              <a:gd name="connsiteX933" fmla="*/ 3928829 w 7295637"/>
              <a:gd name="connsiteY933" fmla="*/ 4662592 h 5063066"/>
              <a:gd name="connsiteX934" fmla="*/ 3944480 w 7295637"/>
              <a:gd name="connsiteY934" fmla="*/ 4639379 h 5063066"/>
              <a:gd name="connsiteX935" fmla="*/ 3996115 w 7295637"/>
              <a:gd name="connsiteY935" fmla="*/ 4617992 h 5063066"/>
              <a:gd name="connsiteX936" fmla="*/ 4069140 w 7295637"/>
              <a:gd name="connsiteY936" fmla="*/ 4691016 h 5063066"/>
              <a:gd name="connsiteX937" fmla="*/ 3996116 w 7295637"/>
              <a:gd name="connsiteY937" fmla="*/ 4764041 h 5063066"/>
              <a:gd name="connsiteX938" fmla="*/ 3923090 w 7295637"/>
              <a:gd name="connsiteY938" fmla="*/ 4691017 h 5063066"/>
              <a:gd name="connsiteX939" fmla="*/ 3928829 w 7295637"/>
              <a:gd name="connsiteY939" fmla="*/ 4662592 h 5063066"/>
              <a:gd name="connsiteX940" fmla="*/ 6232692 w 7295637"/>
              <a:gd name="connsiteY940" fmla="*/ 1031639 h 5063066"/>
              <a:gd name="connsiteX941" fmla="*/ 6299978 w 7295637"/>
              <a:gd name="connsiteY941" fmla="*/ 987038 h 5063066"/>
              <a:gd name="connsiteX942" fmla="*/ 6373003 w 7295637"/>
              <a:gd name="connsiteY942" fmla="*/ 1060063 h 5063066"/>
              <a:gd name="connsiteX943" fmla="*/ 6299978 w 7295637"/>
              <a:gd name="connsiteY943" fmla="*/ 1133088 h 5063066"/>
              <a:gd name="connsiteX944" fmla="*/ 6226953 w 7295637"/>
              <a:gd name="connsiteY944" fmla="*/ 1060063 h 5063066"/>
              <a:gd name="connsiteX945" fmla="*/ 6232692 w 7295637"/>
              <a:gd name="connsiteY945" fmla="*/ 1031639 h 5063066"/>
              <a:gd name="connsiteX946" fmla="*/ 5081148 w 7295637"/>
              <a:gd name="connsiteY946" fmla="*/ 2825741 h 5063066"/>
              <a:gd name="connsiteX947" fmla="*/ 5148434 w 7295637"/>
              <a:gd name="connsiteY947" fmla="*/ 2781140 h 5063066"/>
              <a:gd name="connsiteX948" fmla="*/ 5221459 w 7295637"/>
              <a:gd name="connsiteY948" fmla="*/ 2854165 h 5063066"/>
              <a:gd name="connsiteX949" fmla="*/ 5148435 w 7295637"/>
              <a:gd name="connsiteY949" fmla="*/ 2927190 h 5063066"/>
              <a:gd name="connsiteX950" fmla="*/ 5075409 w 7295637"/>
              <a:gd name="connsiteY950" fmla="*/ 2854165 h 5063066"/>
              <a:gd name="connsiteX951" fmla="*/ 5081148 w 7295637"/>
              <a:gd name="connsiteY951" fmla="*/ 2825741 h 5063066"/>
              <a:gd name="connsiteX952" fmla="*/ 5310836 w 7295637"/>
              <a:gd name="connsiteY952" fmla="*/ 2447996 h 5063066"/>
              <a:gd name="connsiteX953" fmla="*/ 5378123 w 7295637"/>
              <a:gd name="connsiteY953" fmla="*/ 2403396 h 5063066"/>
              <a:gd name="connsiteX954" fmla="*/ 5451147 w 7295637"/>
              <a:gd name="connsiteY954" fmla="*/ 2476420 h 5063066"/>
              <a:gd name="connsiteX955" fmla="*/ 5378122 w 7295637"/>
              <a:gd name="connsiteY955" fmla="*/ 2549445 h 5063066"/>
              <a:gd name="connsiteX956" fmla="*/ 5305098 w 7295637"/>
              <a:gd name="connsiteY956" fmla="*/ 2476421 h 5063066"/>
              <a:gd name="connsiteX957" fmla="*/ 5310836 w 7295637"/>
              <a:gd name="connsiteY957" fmla="*/ 2447996 h 5063066"/>
              <a:gd name="connsiteX958" fmla="*/ 4159294 w 7295637"/>
              <a:gd name="connsiteY958" fmla="*/ 4242096 h 5063066"/>
              <a:gd name="connsiteX959" fmla="*/ 4174944 w 7295637"/>
              <a:gd name="connsiteY959" fmla="*/ 4218884 h 5063066"/>
              <a:gd name="connsiteX960" fmla="*/ 4226580 w 7295637"/>
              <a:gd name="connsiteY960" fmla="*/ 4197496 h 5063066"/>
              <a:gd name="connsiteX961" fmla="*/ 4299605 w 7295637"/>
              <a:gd name="connsiteY961" fmla="*/ 4270521 h 5063066"/>
              <a:gd name="connsiteX962" fmla="*/ 4226579 w 7295637"/>
              <a:gd name="connsiteY962" fmla="*/ 4343547 h 5063066"/>
              <a:gd name="connsiteX963" fmla="*/ 4153555 w 7295637"/>
              <a:gd name="connsiteY963" fmla="*/ 4270521 h 5063066"/>
              <a:gd name="connsiteX964" fmla="*/ 4159294 w 7295637"/>
              <a:gd name="connsiteY964" fmla="*/ 4242096 h 5063066"/>
              <a:gd name="connsiteX965" fmla="*/ 6463156 w 7295637"/>
              <a:gd name="connsiteY965" fmla="*/ 611145 h 5063066"/>
              <a:gd name="connsiteX966" fmla="*/ 6530441 w 7295637"/>
              <a:gd name="connsiteY966" fmla="*/ 566545 h 5063066"/>
              <a:gd name="connsiteX967" fmla="*/ 6603467 w 7295637"/>
              <a:gd name="connsiteY967" fmla="*/ 639570 h 5063066"/>
              <a:gd name="connsiteX968" fmla="*/ 6530442 w 7295637"/>
              <a:gd name="connsiteY968" fmla="*/ 712595 h 5063066"/>
              <a:gd name="connsiteX969" fmla="*/ 6457416 w 7295637"/>
              <a:gd name="connsiteY969" fmla="*/ 639570 h 5063066"/>
              <a:gd name="connsiteX970" fmla="*/ 6463156 w 7295637"/>
              <a:gd name="connsiteY970" fmla="*/ 611145 h 5063066"/>
              <a:gd name="connsiteX971" fmla="*/ 5541300 w 7295637"/>
              <a:gd name="connsiteY971" fmla="*/ 2027502 h 5063066"/>
              <a:gd name="connsiteX972" fmla="*/ 5608589 w 7295637"/>
              <a:gd name="connsiteY972" fmla="*/ 1982901 h 5063066"/>
              <a:gd name="connsiteX973" fmla="*/ 5681611 w 7295637"/>
              <a:gd name="connsiteY973" fmla="*/ 2055926 h 5063066"/>
              <a:gd name="connsiteX974" fmla="*/ 5608586 w 7295637"/>
              <a:gd name="connsiteY974" fmla="*/ 2128951 h 5063066"/>
              <a:gd name="connsiteX975" fmla="*/ 5535562 w 7295637"/>
              <a:gd name="connsiteY975" fmla="*/ 2055926 h 5063066"/>
              <a:gd name="connsiteX976" fmla="*/ 5541300 w 7295637"/>
              <a:gd name="connsiteY976" fmla="*/ 2027502 h 5063066"/>
              <a:gd name="connsiteX977" fmla="*/ 4389759 w 7295637"/>
              <a:gd name="connsiteY977" fmla="*/ 3812774 h 5063066"/>
              <a:gd name="connsiteX978" fmla="*/ 4405409 w 7295637"/>
              <a:gd name="connsiteY978" fmla="*/ 3789563 h 5063066"/>
              <a:gd name="connsiteX979" fmla="*/ 4457046 w 7295637"/>
              <a:gd name="connsiteY979" fmla="*/ 3768175 h 5063066"/>
              <a:gd name="connsiteX980" fmla="*/ 4530070 w 7295637"/>
              <a:gd name="connsiteY980" fmla="*/ 3841200 h 5063066"/>
              <a:gd name="connsiteX981" fmla="*/ 4457045 w 7295637"/>
              <a:gd name="connsiteY981" fmla="*/ 3914224 h 5063066"/>
              <a:gd name="connsiteX982" fmla="*/ 4384021 w 7295637"/>
              <a:gd name="connsiteY982" fmla="*/ 3841199 h 5063066"/>
              <a:gd name="connsiteX983" fmla="*/ 4389759 w 7295637"/>
              <a:gd name="connsiteY983" fmla="*/ 3812774 h 5063066"/>
              <a:gd name="connsiteX984" fmla="*/ 6693619 w 7295637"/>
              <a:gd name="connsiteY984" fmla="*/ 181823 h 5063066"/>
              <a:gd name="connsiteX985" fmla="*/ 6760906 w 7295637"/>
              <a:gd name="connsiteY985" fmla="*/ 137223 h 5063066"/>
              <a:gd name="connsiteX986" fmla="*/ 6833930 w 7295637"/>
              <a:gd name="connsiteY986" fmla="*/ 210247 h 5063066"/>
              <a:gd name="connsiteX987" fmla="*/ 6760905 w 7295637"/>
              <a:gd name="connsiteY987" fmla="*/ 283273 h 5063066"/>
              <a:gd name="connsiteX988" fmla="*/ 6687881 w 7295637"/>
              <a:gd name="connsiteY988" fmla="*/ 210248 h 5063066"/>
              <a:gd name="connsiteX989" fmla="*/ 6693619 w 7295637"/>
              <a:gd name="connsiteY989" fmla="*/ 181823 h 5063066"/>
              <a:gd name="connsiteX990" fmla="*/ 5771765 w 7295637"/>
              <a:gd name="connsiteY990" fmla="*/ 1598182 h 5063066"/>
              <a:gd name="connsiteX991" fmla="*/ 5839051 w 7295637"/>
              <a:gd name="connsiteY991" fmla="*/ 1553582 h 5063066"/>
              <a:gd name="connsiteX992" fmla="*/ 5912075 w 7295637"/>
              <a:gd name="connsiteY992" fmla="*/ 1626607 h 5063066"/>
              <a:gd name="connsiteX993" fmla="*/ 5839051 w 7295637"/>
              <a:gd name="connsiteY993" fmla="*/ 1699631 h 5063066"/>
              <a:gd name="connsiteX994" fmla="*/ 5766025 w 7295637"/>
              <a:gd name="connsiteY994" fmla="*/ 1626606 h 5063066"/>
              <a:gd name="connsiteX995" fmla="*/ 5771765 w 7295637"/>
              <a:gd name="connsiteY995" fmla="*/ 1598182 h 5063066"/>
              <a:gd name="connsiteX996" fmla="*/ 4620221 w 7295637"/>
              <a:gd name="connsiteY996" fmla="*/ 3392283 h 5063066"/>
              <a:gd name="connsiteX997" fmla="*/ 4635871 w 7295637"/>
              <a:gd name="connsiteY997" fmla="*/ 3369072 h 5063066"/>
              <a:gd name="connsiteX998" fmla="*/ 4687508 w 7295637"/>
              <a:gd name="connsiteY998" fmla="*/ 3347684 h 5063066"/>
              <a:gd name="connsiteX999" fmla="*/ 4760532 w 7295637"/>
              <a:gd name="connsiteY999" fmla="*/ 3420709 h 5063066"/>
              <a:gd name="connsiteX1000" fmla="*/ 4687507 w 7295637"/>
              <a:gd name="connsiteY1000" fmla="*/ 3493733 h 5063066"/>
              <a:gd name="connsiteX1001" fmla="*/ 4614483 w 7295637"/>
              <a:gd name="connsiteY1001" fmla="*/ 3420708 h 5063066"/>
              <a:gd name="connsiteX1002" fmla="*/ 4620221 w 7295637"/>
              <a:gd name="connsiteY1002" fmla="*/ 3392283 h 5063066"/>
              <a:gd name="connsiteX1003" fmla="*/ 3698365 w 7295637"/>
              <a:gd name="connsiteY1003" fmla="*/ 4808644 h 5063066"/>
              <a:gd name="connsiteX1004" fmla="*/ 3714015 w 7295637"/>
              <a:gd name="connsiteY1004" fmla="*/ 4785432 h 5063066"/>
              <a:gd name="connsiteX1005" fmla="*/ 3765650 w 7295637"/>
              <a:gd name="connsiteY1005" fmla="*/ 4764043 h 5063066"/>
              <a:gd name="connsiteX1006" fmla="*/ 3838676 w 7295637"/>
              <a:gd name="connsiteY1006" fmla="*/ 4837068 h 5063066"/>
              <a:gd name="connsiteX1007" fmla="*/ 3765651 w 7295637"/>
              <a:gd name="connsiteY1007" fmla="*/ 4910093 h 5063066"/>
              <a:gd name="connsiteX1008" fmla="*/ 3692627 w 7295637"/>
              <a:gd name="connsiteY1008" fmla="*/ 4837068 h 5063066"/>
              <a:gd name="connsiteX1009" fmla="*/ 3698365 w 7295637"/>
              <a:gd name="connsiteY1009" fmla="*/ 4808644 h 5063066"/>
              <a:gd name="connsiteX1010" fmla="*/ 6002229 w 7295637"/>
              <a:gd name="connsiteY1010" fmla="*/ 1177688 h 5063066"/>
              <a:gd name="connsiteX1011" fmla="*/ 6069515 w 7295637"/>
              <a:gd name="connsiteY1011" fmla="*/ 1133088 h 5063066"/>
              <a:gd name="connsiteX1012" fmla="*/ 6142539 w 7295637"/>
              <a:gd name="connsiteY1012" fmla="*/ 1206113 h 5063066"/>
              <a:gd name="connsiteX1013" fmla="*/ 6069515 w 7295637"/>
              <a:gd name="connsiteY1013" fmla="*/ 1279138 h 5063066"/>
              <a:gd name="connsiteX1014" fmla="*/ 5996490 w 7295637"/>
              <a:gd name="connsiteY1014" fmla="*/ 1206113 h 5063066"/>
              <a:gd name="connsiteX1015" fmla="*/ 6002229 w 7295637"/>
              <a:gd name="connsiteY1015" fmla="*/ 1177688 h 5063066"/>
              <a:gd name="connsiteX1016" fmla="*/ 4850683 w 7295637"/>
              <a:gd name="connsiteY1016" fmla="*/ 2962963 h 5063066"/>
              <a:gd name="connsiteX1017" fmla="*/ 4866333 w 7295637"/>
              <a:gd name="connsiteY1017" fmla="*/ 2939751 h 5063066"/>
              <a:gd name="connsiteX1018" fmla="*/ 4917971 w 7295637"/>
              <a:gd name="connsiteY1018" fmla="*/ 2918363 h 5063066"/>
              <a:gd name="connsiteX1019" fmla="*/ 4990995 w 7295637"/>
              <a:gd name="connsiteY1019" fmla="*/ 2991388 h 5063066"/>
              <a:gd name="connsiteX1020" fmla="*/ 4917970 w 7295637"/>
              <a:gd name="connsiteY1020" fmla="*/ 3064413 h 5063066"/>
              <a:gd name="connsiteX1021" fmla="*/ 4844946 w 7295637"/>
              <a:gd name="connsiteY1021" fmla="*/ 2991388 h 5063066"/>
              <a:gd name="connsiteX1022" fmla="*/ 4850683 w 7295637"/>
              <a:gd name="connsiteY1022" fmla="*/ 2962963 h 5063066"/>
              <a:gd name="connsiteX1023" fmla="*/ 3928829 w 7295637"/>
              <a:gd name="connsiteY1023" fmla="*/ 4379319 h 5063066"/>
              <a:gd name="connsiteX1024" fmla="*/ 3944480 w 7295637"/>
              <a:gd name="connsiteY1024" fmla="*/ 4356108 h 5063066"/>
              <a:gd name="connsiteX1025" fmla="*/ 3996116 w 7295637"/>
              <a:gd name="connsiteY1025" fmla="*/ 4334718 h 5063066"/>
              <a:gd name="connsiteX1026" fmla="*/ 4069140 w 7295637"/>
              <a:gd name="connsiteY1026" fmla="*/ 4407745 h 5063066"/>
              <a:gd name="connsiteX1027" fmla="*/ 3996115 w 7295637"/>
              <a:gd name="connsiteY1027" fmla="*/ 4480769 h 5063066"/>
              <a:gd name="connsiteX1028" fmla="*/ 3923092 w 7295637"/>
              <a:gd name="connsiteY1028" fmla="*/ 4407744 h 5063066"/>
              <a:gd name="connsiteX1029" fmla="*/ 3928829 w 7295637"/>
              <a:gd name="connsiteY1029" fmla="*/ 4379319 h 5063066"/>
              <a:gd name="connsiteX1030" fmla="*/ 6232692 w 7295637"/>
              <a:gd name="connsiteY1030" fmla="*/ 748366 h 5063066"/>
              <a:gd name="connsiteX1031" fmla="*/ 6299978 w 7295637"/>
              <a:gd name="connsiteY1031" fmla="*/ 703766 h 5063066"/>
              <a:gd name="connsiteX1032" fmla="*/ 6373003 w 7295637"/>
              <a:gd name="connsiteY1032" fmla="*/ 776791 h 5063066"/>
              <a:gd name="connsiteX1033" fmla="*/ 6299977 w 7295637"/>
              <a:gd name="connsiteY1033" fmla="*/ 849816 h 5063066"/>
              <a:gd name="connsiteX1034" fmla="*/ 6226954 w 7295637"/>
              <a:gd name="connsiteY1034" fmla="*/ 776791 h 5063066"/>
              <a:gd name="connsiteX1035" fmla="*/ 6232692 w 7295637"/>
              <a:gd name="connsiteY1035" fmla="*/ 748366 h 5063066"/>
              <a:gd name="connsiteX1036" fmla="*/ 5081148 w 7295637"/>
              <a:gd name="connsiteY1036" fmla="*/ 2542468 h 5063066"/>
              <a:gd name="connsiteX1037" fmla="*/ 5148435 w 7295637"/>
              <a:gd name="connsiteY1037" fmla="*/ 2497868 h 5063066"/>
              <a:gd name="connsiteX1038" fmla="*/ 5221459 w 7295637"/>
              <a:gd name="connsiteY1038" fmla="*/ 2570893 h 5063066"/>
              <a:gd name="connsiteX1039" fmla="*/ 5148434 w 7295637"/>
              <a:gd name="connsiteY1039" fmla="*/ 2643918 h 5063066"/>
              <a:gd name="connsiteX1040" fmla="*/ 5075410 w 7295637"/>
              <a:gd name="connsiteY1040" fmla="*/ 2570893 h 5063066"/>
              <a:gd name="connsiteX1041" fmla="*/ 5081148 w 7295637"/>
              <a:gd name="connsiteY1041" fmla="*/ 2542468 h 5063066"/>
              <a:gd name="connsiteX1042" fmla="*/ 5310837 w 7295637"/>
              <a:gd name="connsiteY1042" fmla="*/ 2164724 h 5063066"/>
              <a:gd name="connsiteX1043" fmla="*/ 5378123 w 7295637"/>
              <a:gd name="connsiteY1043" fmla="*/ 2120123 h 5063066"/>
              <a:gd name="connsiteX1044" fmla="*/ 5451148 w 7295637"/>
              <a:gd name="connsiteY1044" fmla="*/ 2193148 h 5063066"/>
              <a:gd name="connsiteX1045" fmla="*/ 5378123 w 7295637"/>
              <a:gd name="connsiteY1045" fmla="*/ 2266173 h 5063066"/>
              <a:gd name="connsiteX1046" fmla="*/ 5305098 w 7295637"/>
              <a:gd name="connsiteY1046" fmla="*/ 2193148 h 5063066"/>
              <a:gd name="connsiteX1047" fmla="*/ 5310837 w 7295637"/>
              <a:gd name="connsiteY1047" fmla="*/ 2164724 h 5063066"/>
              <a:gd name="connsiteX1048" fmla="*/ 4159295 w 7295637"/>
              <a:gd name="connsiteY1048" fmla="*/ 3958825 h 5063066"/>
              <a:gd name="connsiteX1049" fmla="*/ 4174945 w 7295637"/>
              <a:gd name="connsiteY1049" fmla="*/ 3935613 h 5063066"/>
              <a:gd name="connsiteX1050" fmla="*/ 4226582 w 7295637"/>
              <a:gd name="connsiteY1050" fmla="*/ 3914224 h 5063066"/>
              <a:gd name="connsiteX1051" fmla="*/ 4299606 w 7295637"/>
              <a:gd name="connsiteY1051" fmla="*/ 3987249 h 5063066"/>
              <a:gd name="connsiteX1052" fmla="*/ 4226581 w 7295637"/>
              <a:gd name="connsiteY1052" fmla="*/ 4060274 h 5063066"/>
              <a:gd name="connsiteX1053" fmla="*/ 4153556 w 7295637"/>
              <a:gd name="connsiteY1053" fmla="*/ 3987249 h 5063066"/>
              <a:gd name="connsiteX1054" fmla="*/ 4159295 w 7295637"/>
              <a:gd name="connsiteY1054" fmla="*/ 3958825 h 5063066"/>
              <a:gd name="connsiteX1055" fmla="*/ 6463155 w 7295637"/>
              <a:gd name="connsiteY1055" fmla="*/ 327873 h 5063066"/>
              <a:gd name="connsiteX1056" fmla="*/ 6530442 w 7295637"/>
              <a:gd name="connsiteY1056" fmla="*/ 283273 h 5063066"/>
              <a:gd name="connsiteX1057" fmla="*/ 6603466 w 7295637"/>
              <a:gd name="connsiteY1057" fmla="*/ 356297 h 5063066"/>
              <a:gd name="connsiteX1058" fmla="*/ 6530441 w 7295637"/>
              <a:gd name="connsiteY1058" fmla="*/ 429322 h 5063066"/>
              <a:gd name="connsiteX1059" fmla="*/ 6457417 w 7295637"/>
              <a:gd name="connsiteY1059" fmla="*/ 356298 h 5063066"/>
              <a:gd name="connsiteX1060" fmla="*/ 6463155 w 7295637"/>
              <a:gd name="connsiteY1060" fmla="*/ 327873 h 5063066"/>
              <a:gd name="connsiteX1061" fmla="*/ 5541301 w 7295637"/>
              <a:gd name="connsiteY1061" fmla="*/ 1744230 h 5063066"/>
              <a:gd name="connsiteX1062" fmla="*/ 5608588 w 7295637"/>
              <a:gd name="connsiteY1062" fmla="*/ 1699630 h 5063066"/>
              <a:gd name="connsiteX1063" fmla="*/ 5681613 w 7295637"/>
              <a:gd name="connsiteY1063" fmla="*/ 1772655 h 5063066"/>
              <a:gd name="connsiteX1064" fmla="*/ 5608588 w 7295637"/>
              <a:gd name="connsiteY1064" fmla="*/ 1845680 h 5063066"/>
              <a:gd name="connsiteX1065" fmla="*/ 5535563 w 7295637"/>
              <a:gd name="connsiteY1065" fmla="*/ 1772655 h 5063066"/>
              <a:gd name="connsiteX1066" fmla="*/ 5541301 w 7295637"/>
              <a:gd name="connsiteY1066" fmla="*/ 1744230 h 5063066"/>
              <a:gd name="connsiteX1067" fmla="*/ 4389758 w 7295637"/>
              <a:gd name="connsiteY1067" fmla="*/ 3529503 h 5063066"/>
              <a:gd name="connsiteX1068" fmla="*/ 4405407 w 7295637"/>
              <a:gd name="connsiteY1068" fmla="*/ 3506292 h 5063066"/>
              <a:gd name="connsiteX1069" fmla="*/ 4457045 w 7295637"/>
              <a:gd name="connsiteY1069" fmla="*/ 3484904 h 5063066"/>
              <a:gd name="connsiteX1070" fmla="*/ 4530069 w 7295637"/>
              <a:gd name="connsiteY1070" fmla="*/ 3557929 h 5063066"/>
              <a:gd name="connsiteX1071" fmla="*/ 4457044 w 7295637"/>
              <a:gd name="connsiteY1071" fmla="*/ 3630953 h 5063066"/>
              <a:gd name="connsiteX1072" fmla="*/ 4384019 w 7295637"/>
              <a:gd name="connsiteY1072" fmla="*/ 3557928 h 5063066"/>
              <a:gd name="connsiteX1073" fmla="*/ 4389758 w 7295637"/>
              <a:gd name="connsiteY1073" fmla="*/ 3529503 h 5063066"/>
              <a:gd name="connsiteX1074" fmla="*/ 3463476 w 7295637"/>
              <a:gd name="connsiteY1074" fmla="*/ 4961615 h 5063066"/>
              <a:gd name="connsiteX1075" fmla="*/ 3479126 w 7295637"/>
              <a:gd name="connsiteY1075" fmla="*/ 4938403 h 5063066"/>
              <a:gd name="connsiteX1076" fmla="*/ 3530763 w 7295637"/>
              <a:gd name="connsiteY1076" fmla="*/ 4917015 h 5063066"/>
              <a:gd name="connsiteX1077" fmla="*/ 3603787 w 7295637"/>
              <a:gd name="connsiteY1077" fmla="*/ 4990040 h 5063066"/>
              <a:gd name="connsiteX1078" fmla="*/ 3530763 w 7295637"/>
              <a:gd name="connsiteY1078" fmla="*/ 5063064 h 5063066"/>
              <a:gd name="connsiteX1079" fmla="*/ 3457738 w 7295637"/>
              <a:gd name="connsiteY1079" fmla="*/ 4990040 h 5063066"/>
              <a:gd name="connsiteX1080" fmla="*/ 3463476 w 7295637"/>
              <a:gd name="connsiteY1080" fmla="*/ 4961615 h 5063066"/>
              <a:gd name="connsiteX1081" fmla="*/ 5771764 w 7295637"/>
              <a:gd name="connsiteY1081" fmla="*/ 1314911 h 5063066"/>
              <a:gd name="connsiteX1082" fmla="*/ 5839049 w 7295637"/>
              <a:gd name="connsiteY1082" fmla="*/ 1270311 h 5063066"/>
              <a:gd name="connsiteX1083" fmla="*/ 5912075 w 7295637"/>
              <a:gd name="connsiteY1083" fmla="*/ 1343335 h 5063066"/>
              <a:gd name="connsiteX1084" fmla="*/ 5839050 w 7295637"/>
              <a:gd name="connsiteY1084" fmla="*/ 1416360 h 5063066"/>
              <a:gd name="connsiteX1085" fmla="*/ 5766024 w 7295637"/>
              <a:gd name="connsiteY1085" fmla="*/ 1343336 h 5063066"/>
              <a:gd name="connsiteX1086" fmla="*/ 5771764 w 7295637"/>
              <a:gd name="connsiteY1086" fmla="*/ 1314911 h 5063066"/>
              <a:gd name="connsiteX1087" fmla="*/ 4620220 w 7295637"/>
              <a:gd name="connsiteY1087" fmla="*/ 3109013 h 5063066"/>
              <a:gd name="connsiteX1088" fmla="*/ 4635869 w 7295637"/>
              <a:gd name="connsiteY1088" fmla="*/ 3085801 h 5063066"/>
              <a:gd name="connsiteX1089" fmla="*/ 4687507 w 7295637"/>
              <a:gd name="connsiteY1089" fmla="*/ 3064413 h 5063066"/>
              <a:gd name="connsiteX1090" fmla="*/ 4760531 w 7295637"/>
              <a:gd name="connsiteY1090" fmla="*/ 3137437 h 5063066"/>
              <a:gd name="connsiteX1091" fmla="*/ 4687506 w 7295637"/>
              <a:gd name="connsiteY1091" fmla="*/ 3210462 h 5063066"/>
              <a:gd name="connsiteX1092" fmla="*/ 4614481 w 7295637"/>
              <a:gd name="connsiteY1092" fmla="*/ 3137438 h 5063066"/>
              <a:gd name="connsiteX1093" fmla="*/ 4620220 w 7295637"/>
              <a:gd name="connsiteY1093" fmla="*/ 3109013 h 5063066"/>
              <a:gd name="connsiteX1094" fmla="*/ 3698365 w 7295637"/>
              <a:gd name="connsiteY1094" fmla="*/ 4525369 h 5063066"/>
              <a:gd name="connsiteX1095" fmla="*/ 3714015 w 7295637"/>
              <a:gd name="connsiteY1095" fmla="*/ 4502157 h 5063066"/>
              <a:gd name="connsiteX1096" fmla="*/ 3765653 w 7295637"/>
              <a:gd name="connsiteY1096" fmla="*/ 4480768 h 5063066"/>
              <a:gd name="connsiteX1097" fmla="*/ 3838677 w 7295637"/>
              <a:gd name="connsiteY1097" fmla="*/ 4553794 h 5063066"/>
              <a:gd name="connsiteX1098" fmla="*/ 3765652 w 7295637"/>
              <a:gd name="connsiteY1098" fmla="*/ 4626818 h 5063066"/>
              <a:gd name="connsiteX1099" fmla="*/ 3692628 w 7295637"/>
              <a:gd name="connsiteY1099" fmla="*/ 4553794 h 5063066"/>
              <a:gd name="connsiteX1100" fmla="*/ 3698365 w 7295637"/>
              <a:gd name="connsiteY1100" fmla="*/ 4525369 h 5063066"/>
              <a:gd name="connsiteX1101" fmla="*/ 6002226 w 7295637"/>
              <a:gd name="connsiteY1101" fmla="*/ 894417 h 5063066"/>
              <a:gd name="connsiteX1102" fmla="*/ 6069513 w 7295637"/>
              <a:gd name="connsiteY1102" fmla="*/ 849817 h 5063066"/>
              <a:gd name="connsiteX1103" fmla="*/ 6142539 w 7295637"/>
              <a:gd name="connsiteY1103" fmla="*/ 922842 h 5063066"/>
              <a:gd name="connsiteX1104" fmla="*/ 6069514 w 7295637"/>
              <a:gd name="connsiteY1104" fmla="*/ 995867 h 5063066"/>
              <a:gd name="connsiteX1105" fmla="*/ 5996488 w 7295637"/>
              <a:gd name="connsiteY1105" fmla="*/ 922842 h 5063066"/>
              <a:gd name="connsiteX1106" fmla="*/ 6002226 w 7295637"/>
              <a:gd name="connsiteY1106" fmla="*/ 894417 h 5063066"/>
              <a:gd name="connsiteX1107" fmla="*/ 4850684 w 7295637"/>
              <a:gd name="connsiteY1107" fmla="*/ 2679691 h 5063066"/>
              <a:gd name="connsiteX1108" fmla="*/ 4866333 w 7295637"/>
              <a:gd name="connsiteY1108" fmla="*/ 2656479 h 5063066"/>
              <a:gd name="connsiteX1109" fmla="*/ 4917969 w 7295637"/>
              <a:gd name="connsiteY1109" fmla="*/ 2635090 h 5063066"/>
              <a:gd name="connsiteX1110" fmla="*/ 4990994 w 7295637"/>
              <a:gd name="connsiteY1110" fmla="*/ 2708115 h 5063066"/>
              <a:gd name="connsiteX1111" fmla="*/ 4917971 w 7295637"/>
              <a:gd name="connsiteY1111" fmla="*/ 2781140 h 5063066"/>
              <a:gd name="connsiteX1112" fmla="*/ 4844945 w 7295637"/>
              <a:gd name="connsiteY1112" fmla="*/ 2708115 h 5063066"/>
              <a:gd name="connsiteX1113" fmla="*/ 4850684 w 7295637"/>
              <a:gd name="connsiteY1113" fmla="*/ 2679691 h 5063066"/>
              <a:gd name="connsiteX1114" fmla="*/ 5080372 w 7295637"/>
              <a:gd name="connsiteY1114" fmla="*/ 2310773 h 5063066"/>
              <a:gd name="connsiteX1115" fmla="*/ 5147660 w 7295637"/>
              <a:gd name="connsiteY1115" fmla="*/ 2266173 h 5063066"/>
              <a:gd name="connsiteX1116" fmla="*/ 5220684 w 7295637"/>
              <a:gd name="connsiteY1116" fmla="*/ 2339198 h 5063066"/>
              <a:gd name="connsiteX1117" fmla="*/ 5147659 w 7295637"/>
              <a:gd name="connsiteY1117" fmla="*/ 2412223 h 5063066"/>
              <a:gd name="connsiteX1118" fmla="*/ 5074635 w 7295637"/>
              <a:gd name="connsiteY1118" fmla="*/ 2339198 h 5063066"/>
              <a:gd name="connsiteX1119" fmla="*/ 5080372 w 7295637"/>
              <a:gd name="connsiteY1119" fmla="*/ 2310773 h 5063066"/>
              <a:gd name="connsiteX1120" fmla="*/ 3928831 w 7295637"/>
              <a:gd name="connsiteY1120" fmla="*/ 4096046 h 5063066"/>
              <a:gd name="connsiteX1121" fmla="*/ 3944481 w 7295637"/>
              <a:gd name="connsiteY1121" fmla="*/ 4072834 h 5063066"/>
              <a:gd name="connsiteX1122" fmla="*/ 3996117 w 7295637"/>
              <a:gd name="connsiteY1122" fmla="*/ 4051445 h 5063066"/>
              <a:gd name="connsiteX1123" fmla="*/ 4069142 w 7295637"/>
              <a:gd name="connsiteY1123" fmla="*/ 4124471 h 5063066"/>
              <a:gd name="connsiteX1124" fmla="*/ 3996116 w 7295637"/>
              <a:gd name="connsiteY1124" fmla="*/ 4197498 h 5063066"/>
              <a:gd name="connsiteX1125" fmla="*/ 3923093 w 7295637"/>
              <a:gd name="connsiteY1125" fmla="*/ 4124470 h 5063066"/>
              <a:gd name="connsiteX1126" fmla="*/ 3928831 w 7295637"/>
              <a:gd name="connsiteY1126" fmla="*/ 4096046 h 5063066"/>
              <a:gd name="connsiteX1127" fmla="*/ 6232691 w 7295637"/>
              <a:gd name="connsiteY1127" fmla="*/ 465094 h 5063066"/>
              <a:gd name="connsiteX1128" fmla="*/ 6299978 w 7295637"/>
              <a:gd name="connsiteY1128" fmla="*/ 420494 h 5063066"/>
              <a:gd name="connsiteX1129" fmla="*/ 6373004 w 7295637"/>
              <a:gd name="connsiteY1129" fmla="*/ 493519 h 5063066"/>
              <a:gd name="connsiteX1130" fmla="*/ 6299978 w 7295637"/>
              <a:gd name="connsiteY1130" fmla="*/ 566544 h 5063066"/>
              <a:gd name="connsiteX1131" fmla="*/ 6226953 w 7295637"/>
              <a:gd name="connsiteY1131" fmla="*/ 493519 h 5063066"/>
              <a:gd name="connsiteX1132" fmla="*/ 6232691 w 7295637"/>
              <a:gd name="connsiteY1132" fmla="*/ 465094 h 5063066"/>
              <a:gd name="connsiteX1133" fmla="*/ 5310838 w 7295637"/>
              <a:gd name="connsiteY1133" fmla="*/ 1881452 h 5063066"/>
              <a:gd name="connsiteX1134" fmla="*/ 5378124 w 7295637"/>
              <a:gd name="connsiteY1134" fmla="*/ 1836852 h 5063066"/>
              <a:gd name="connsiteX1135" fmla="*/ 5451149 w 7295637"/>
              <a:gd name="connsiteY1135" fmla="*/ 1909877 h 5063066"/>
              <a:gd name="connsiteX1136" fmla="*/ 5378124 w 7295637"/>
              <a:gd name="connsiteY1136" fmla="*/ 1982902 h 5063066"/>
              <a:gd name="connsiteX1137" fmla="*/ 5305099 w 7295637"/>
              <a:gd name="connsiteY1137" fmla="*/ 1909877 h 5063066"/>
              <a:gd name="connsiteX1138" fmla="*/ 5310838 w 7295637"/>
              <a:gd name="connsiteY1138" fmla="*/ 1881452 h 5063066"/>
              <a:gd name="connsiteX1139" fmla="*/ 4159294 w 7295637"/>
              <a:gd name="connsiteY1139" fmla="*/ 3675553 h 5063066"/>
              <a:gd name="connsiteX1140" fmla="*/ 4174944 w 7295637"/>
              <a:gd name="connsiteY1140" fmla="*/ 3652341 h 5063066"/>
              <a:gd name="connsiteX1141" fmla="*/ 4226580 w 7295637"/>
              <a:gd name="connsiteY1141" fmla="*/ 3630953 h 5063066"/>
              <a:gd name="connsiteX1142" fmla="*/ 4299605 w 7295637"/>
              <a:gd name="connsiteY1142" fmla="*/ 3703978 h 5063066"/>
              <a:gd name="connsiteX1143" fmla="*/ 4226581 w 7295637"/>
              <a:gd name="connsiteY1143" fmla="*/ 3777002 h 5063066"/>
              <a:gd name="connsiteX1144" fmla="*/ 4153555 w 7295637"/>
              <a:gd name="connsiteY1144" fmla="*/ 3703978 h 5063066"/>
              <a:gd name="connsiteX1145" fmla="*/ 4159294 w 7295637"/>
              <a:gd name="connsiteY1145" fmla="*/ 3675553 h 5063066"/>
              <a:gd name="connsiteX1146" fmla="*/ 6463155 w 7295637"/>
              <a:gd name="connsiteY1146" fmla="*/ 44601 h 5063066"/>
              <a:gd name="connsiteX1147" fmla="*/ 6530442 w 7295637"/>
              <a:gd name="connsiteY1147" fmla="*/ 0 h 5063066"/>
              <a:gd name="connsiteX1148" fmla="*/ 6603467 w 7295637"/>
              <a:gd name="connsiteY1148" fmla="*/ 73025 h 5063066"/>
              <a:gd name="connsiteX1149" fmla="*/ 6530442 w 7295637"/>
              <a:gd name="connsiteY1149" fmla="*/ 146050 h 5063066"/>
              <a:gd name="connsiteX1150" fmla="*/ 6457417 w 7295637"/>
              <a:gd name="connsiteY1150" fmla="*/ 73025 h 5063066"/>
              <a:gd name="connsiteX1151" fmla="*/ 6463155 w 7295637"/>
              <a:gd name="connsiteY1151" fmla="*/ 44601 h 5063066"/>
              <a:gd name="connsiteX1152" fmla="*/ 5541301 w 7295637"/>
              <a:gd name="connsiteY1152" fmla="*/ 1460959 h 5063066"/>
              <a:gd name="connsiteX1153" fmla="*/ 5608587 w 7295637"/>
              <a:gd name="connsiteY1153" fmla="*/ 1416360 h 5063066"/>
              <a:gd name="connsiteX1154" fmla="*/ 5681611 w 7295637"/>
              <a:gd name="connsiteY1154" fmla="*/ 1489384 h 5063066"/>
              <a:gd name="connsiteX1155" fmla="*/ 5608586 w 7295637"/>
              <a:gd name="connsiteY1155" fmla="*/ 1562409 h 5063066"/>
              <a:gd name="connsiteX1156" fmla="*/ 5535562 w 7295637"/>
              <a:gd name="connsiteY1156" fmla="*/ 1489384 h 5063066"/>
              <a:gd name="connsiteX1157" fmla="*/ 5541301 w 7295637"/>
              <a:gd name="connsiteY1157" fmla="*/ 1460959 h 5063066"/>
              <a:gd name="connsiteX1158" fmla="*/ 4389756 w 7295637"/>
              <a:gd name="connsiteY1158" fmla="*/ 3246233 h 5063066"/>
              <a:gd name="connsiteX1159" fmla="*/ 4405406 w 7295637"/>
              <a:gd name="connsiteY1159" fmla="*/ 3223022 h 5063066"/>
              <a:gd name="connsiteX1160" fmla="*/ 4457043 w 7295637"/>
              <a:gd name="connsiteY1160" fmla="*/ 3201633 h 5063066"/>
              <a:gd name="connsiteX1161" fmla="*/ 4530067 w 7295637"/>
              <a:gd name="connsiteY1161" fmla="*/ 3274658 h 5063066"/>
              <a:gd name="connsiteX1162" fmla="*/ 4457043 w 7295637"/>
              <a:gd name="connsiteY1162" fmla="*/ 3347683 h 5063066"/>
              <a:gd name="connsiteX1163" fmla="*/ 4384018 w 7295637"/>
              <a:gd name="connsiteY1163" fmla="*/ 3274657 h 5063066"/>
              <a:gd name="connsiteX1164" fmla="*/ 4389756 w 7295637"/>
              <a:gd name="connsiteY1164" fmla="*/ 3246233 h 5063066"/>
              <a:gd name="connsiteX1165" fmla="*/ 3463476 w 7295637"/>
              <a:gd name="connsiteY1165" fmla="*/ 4678344 h 5063066"/>
              <a:gd name="connsiteX1166" fmla="*/ 3530762 w 7295637"/>
              <a:gd name="connsiteY1166" fmla="*/ 4633744 h 5063066"/>
              <a:gd name="connsiteX1167" fmla="*/ 3603787 w 7295637"/>
              <a:gd name="connsiteY1167" fmla="*/ 4706769 h 5063066"/>
              <a:gd name="connsiteX1168" fmla="*/ 3530762 w 7295637"/>
              <a:gd name="connsiteY1168" fmla="*/ 4779794 h 5063066"/>
              <a:gd name="connsiteX1169" fmla="*/ 3457737 w 7295637"/>
              <a:gd name="connsiteY1169" fmla="*/ 4706769 h 5063066"/>
              <a:gd name="connsiteX1170" fmla="*/ 3463476 w 7295637"/>
              <a:gd name="connsiteY1170" fmla="*/ 4678344 h 5063066"/>
              <a:gd name="connsiteX1171" fmla="*/ 5771763 w 7295637"/>
              <a:gd name="connsiteY1171" fmla="*/ 1031639 h 5063066"/>
              <a:gd name="connsiteX1172" fmla="*/ 5839050 w 7295637"/>
              <a:gd name="connsiteY1172" fmla="*/ 987038 h 5063066"/>
              <a:gd name="connsiteX1173" fmla="*/ 5912074 w 7295637"/>
              <a:gd name="connsiteY1173" fmla="*/ 1060063 h 5063066"/>
              <a:gd name="connsiteX1174" fmla="*/ 5839049 w 7295637"/>
              <a:gd name="connsiteY1174" fmla="*/ 1133088 h 5063066"/>
              <a:gd name="connsiteX1175" fmla="*/ 5766026 w 7295637"/>
              <a:gd name="connsiteY1175" fmla="*/ 1060063 h 5063066"/>
              <a:gd name="connsiteX1176" fmla="*/ 5771763 w 7295637"/>
              <a:gd name="connsiteY1176" fmla="*/ 1031639 h 5063066"/>
              <a:gd name="connsiteX1177" fmla="*/ 4620220 w 7295637"/>
              <a:gd name="connsiteY1177" fmla="*/ 2825741 h 5063066"/>
              <a:gd name="connsiteX1178" fmla="*/ 4635870 w 7295637"/>
              <a:gd name="connsiteY1178" fmla="*/ 2802529 h 5063066"/>
              <a:gd name="connsiteX1179" fmla="*/ 4687507 w 7295637"/>
              <a:gd name="connsiteY1179" fmla="*/ 2781140 h 5063066"/>
              <a:gd name="connsiteX1180" fmla="*/ 4760531 w 7295637"/>
              <a:gd name="connsiteY1180" fmla="*/ 2854165 h 5063066"/>
              <a:gd name="connsiteX1181" fmla="*/ 4687506 w 7295637"/>
              <a:gd name="connsiteY1181" fmla="*/ 2927190 h 5063066"/>
              <a:gd name="connsiteX1182" fmla="*/ 4614482 w 7295637"/>
              <a:gd name="connsiteY1182" fmla="*/ 2854165 h 5063066"/>
              <a:gd name="connsiteX1183" fmla="*/ 4620220 w 7295637"/>
              <a:gd name="connsiteY1183" fmla="*/ 2825741 h 5063066"/>
              <a:gd name="connsiteX1184" fmla="*/ 4849911 w 7295637"/>
              <a:gd name="connsiteY1184" fmla="*/ 2447996 h 5063066"/>
              <a:gd name="connsiteX1185" fmla="*/ 4865559 w 7295637"/>
              <a:gd name="connsiteY1185" fmla="*/ 2424784 h 5063066"/>
              <a:gd name="connsiteX1186" fmla="*/ 4917197 w 7295637"/>
              <a:gd name="connsiteY1186" fmla="*/ 2403395 h 5063066"/>
              <a:gd name="connsiteX1187" fmla="*/ 4990221 w 7295637"/>
              <a:gd name="connsiteY1187" fmla="*/ 2476421 h 5063066"/>
              <a:gd name="connsiteX1188" fmla="*/ 4917196 w 7295637"/>
              <a:gd name="connsiteY1188" fmla="*/ 2549446 h 5063066"/>
              <a:gd name="connsiteX1189" fmla="*/ 4844172 w 7295637"/>
              <a:gd name="connsiteY1189" fmla="*/ 2476422 h 5063066"/>
              <a:gd name="connsiteX1190" fmla="*/ 4849911 w 7295637"/>
              <a:gd name="connsiteY1190" fmla="*/ 2447996 h 5063066"/>
              <a:gd name="connsiteX1191" fmla="*/ 3698366 w 7295637"/>
              <a:gd name="connsiteY1191" fmla="*/ 4242097 h 5063066"/>
              <a:gd name="connsiteX1192" fmla="*/ 3714017 w 7295637"/>
              <a:gd name="connsiteY1192" fmla="*/ 4218885 h 5063066"/>
              <a:gd name="connsiteX1193" fmla="*/ 3765652 w 7295637"/>
              <a:gd name="connsiteY1193" fmla="*/ 4197498 h 5063066"/>
              <a:gd name="connsiteX1194" fmla="*/ 3838678 w 7295637"/>
              <a:gd name="connsiteY1194" fmla="*/ 4270522 h 5063066"/>
              <a:gd name="connsiteX1195" fmla="*/ 3765652 w 7295637"/>
              <a:gd name="connsiteY1195" fmla="*/ 4343548 h 5063066"/>
              <a:gd name="connsiteX1196" fmla="*/ 3692627 w 7295637"/>
              <a:gd name="connsiteY1196" fmla="*/ 4270522 h 5063066"/>
              <a:gd name="connsiteX1197" fmla="*/ 3698366 w 7295637"/>
              <a:gd name="connsiteY1197" fmla="*/ 4242097 h 5063066"/>
              <a:gd name="connsiteX1198" fmla="*/ 6002227 w 7295637"/>
              <a:gd name="connsiteY1198" fmla="*/ 611145 h 5063066"/>
              <a:gd name="connsiteX1199" fmla="*/ 6069514 w 7295637"/>
              <a:gd name="connsiteY1199" fmla="*/ 566545 h 5063066"/>
              <a:gd name="connsiteX1200" fmla="*/ 6142539 w 7295637"/>
              <a:gd name="connsiteY1200" fmla="*/ 639570 h 5063066"/>
              <a:gd name="connsiteX1201" fmla="*/ 6069513 w 7295637"/>
              <a:gd name="connsiteY1201" fmla="*/ 712595 h 5063066"/>
              <a:gd name="connsiteX1202" fmla="*/ 5996489 w 7295637"/>
              <a:gd name="connsiteY1202" fmla="*/ 639570 h 5063066"/>
              <a:gd name="connsiteX1203" fmla="*/ 6002227 w 7295637"/>
              <a:gd name="connsiteY1203" fmla="*/ 611145 h 5063066"/>
              <a:gd name="connsiteX1204" fmla="*/ 5080374 w 7295637"/>
              <a:gd name="connsiteY1204" fmla="*/ 2027501 h 5063066"/>
              <a:gd name="connsiteX1205" fmla="*/ 5147661 w 7295637"/>
              <a:gd name="connsiteY1205" fmla="*/ 1982901 h 5063066"/>
              <a:gd name="connsiteX1206" fmla="*/ 5220685 w 7295637"/>
              <a:gd name="connsiteY1206" fmla="*/ 2055926 h 5063066"/>
              <a:gd name="connsiteX1207" fmla="*/ 5147660 w 7295637"/>
              <a:gd name="connsiteY1207" fmla="*/ 2128951 h 5063066"/>
              <a:gd name="connsiteX1208" fmla="*/ 5074636 w 7295637"/>
              <a:gd name="connsiteY1208" fmla="*/ 2055926 h 5063066"/>
              <a:gd name="connsiteX1209" fmla="*/ 5080374 w 7295637"/>
              <a:gd name="connsiteY1209" fmla="*/ 2027501 h 5063066"/>
              <a:gd name="connsiteX1210" fmla="*/ 3928831 w 7295637"/>
              <a:gd name="connsiteY1210" fmla="*/ 3812774 h 5063066"/>
              <a:gd name="connsiteX1211" fmla="*/ 3944480 w 7295637"/>
              <a:gd name="connsiteY1211" fmla="*/ 3789562 h 5063066"/>
              <a:gd name="connsiteX1212" fmla="*/ 3996117 w 7295637"/>
              <a:gd name="connsiteY1212" fmla="*/ 3768173 h 5063066"/>
              <a:gd name="connsiteX1213" fmla="*/ 4069142 w 7295637"/>
              <a:gd name="connsiteY1213" fmla="*/ 3841198 h 5063066"/>
              <a:gd name="connsiteX1214" fmla="*/ 3996117 w 7295637"/>
              <a:gd name="connsiteY1214" fmla="*/ 3914223 h 5063066"/>
              <a:gd name="connsiteX1215" fmla="*/ 3923092 w 7295637"/>
              <a:gd name="connsiteY1215" fmla="*/ 3841198 h 5063066"/>
              <a:gd name="connsiteX1216" fmla="*/ 3928831 w 7295637"/>
              <a:gd name="connsiteY1216" fmla="*/ 3812774 h 5063066"/>
              <a:gd name="connsiteX1217" fmla="*/ 6232692 w 7295637"/>
              <a:gd name="connsiteY1217" fmla="*/ 181822 h 5063066"/>
              <a:gd name="connsiteX1218" fmla="*/ 6299977 w 7295637"/>
              <a:gd name="connsiteY1218" fmla="*/ 137222 h 5063066"/>
              <a:gd name="connsiteX1219" fmla="*/ 6373003 w 7295637"/>
              <a:gd name="connsiteY1219" fmla="*/ 210247 h 5063066"/>
              <a:gd name="connsiteX1220" fmla="*/ 6299978 w 7295637"/>
              <a:gd name="connsiteY1220" fmla="*/ 283272 h 5063066"/>
              <a:gd name="connsiteX1221" fmla="*/ 6226952 w 7295637"/>
              <a:gd name="connsiteY1221" fmla="*/ 210247 h 5063066"/>
              <a:gd name="connsiteX1222" fmla="*/ 6232692 w 7295637"/>
              <a:gd name="connsiteY1222" fmla="*/ 181822 h 5063066"/>
              <a:gd name="connsiteX1223" fmla="*/ 5310836 w 7295637"/>
              <a:gd name="connsiteY1223" fmla="*/ 1598180 h 5063066"/>
              <a:gd name="connsiteX1224" fmla="*/ 5378123 w 7295637"/>
              <a:gd name="connsiteY1224" fmla="*/ 1553581 h 5063066"/>
              <a:gd name="connsiteX1225" fmla="*/ 5451148 w 7295637"/>
              <a:gd name="connsiteY1225" fmla="*/ 1626605 h 5063066"/>
              <a:gd name="connsiteX1226" fmla="*/ 5378123 w 7295637"/>
              <a:gd name="connsiteY1226" fmla="*/ 1699630 h 5063066"/>
              <a:gd name="connsiteX1227" fmla="*/ 5305099 w 7295637"/>
              <a:gd name="connsiteY1227" fmla="*/ 1626605 h 5063066"/>
              <a:gd name="connsiteX1228" fmla="*/ 5310836 w 7295637"/>
              <a:gd name="connsiteY1228" fmla="*/ 1598180 h 5063066"/>
              <a:gd name="connsiteX1229" fmla="*/ 4159293 w 7295637"/>
              <a:gd name="connsiteY1229" fmla="*/ 3392282 h 5063066"/>
              <a:gd name="connsiteX1230" fmla="*/ 4174943 w 7295637"/>
              <a:gd name="connsiteY1230" fmla="*/ 3369071 h 5063066"/>
              <a:gd name="connsiteX1231" fmla="*/ 4226579 w 7295637"/>
              <a:gd name="connsiteY1231" fmla="*/ 3347682 h 5063066"/>
              <a:gd name="connsiteX1232" fmla="*/ 4299605 w 7295637"/>
              <a:gd name="connsiteY1232" fmla="*/ 3420707 h 5063066"/>
              <a:gd name="connsiteX1233" fmla="*/ 4226580 w 7295637"/>
              <a:gd name="connsiteY1233" fmla="*/ 3493732 h 5063066"/>
              <a:gd name="connsiteX1234" fmla="*/ 4153555 w 7295637"/>
              <a:gd name="connsiteY1234" fmla="*/ 3420707 h 5063066"/>
              <a:gd name="connsiteX1235" fmla="*/ 4159293 w 7295637"/>
              <a:gd name="connsiteY1235" fmla="*/ 3392282 h 5063066"/>
              <a:gd name="connsiteX1236" fmla="*/ 3233012 w 7295637"/>
              <a:gd name="connsiteY1236" fmla="*/ 4824394 h 5063066"/>
              <a:gd name="connsiteX1237" fmla="*/ 3300298 w 7295637"/>
              <a:gd name="connsiteY1237" fmla="*/ 4779794 h 5063066"/>
              <a:gd name="connsiteX1238" fmla="*/ 3373323 w 7295637"/>
              <a:gd name="connsiteY1238" fmla="*/ 4852819 h 5063066"/>
              <a:gd name="connsiteX1239" fmla="*/ 3300298 w 7295637"/>
              <a:gd name="connsiteY1239" fmla="*/ 4925844 h 5063066"/>
              <a:gd name="connsiteX1240" fmla="*/ 3227273 w 7295637"/>
              <a:gd name="connsiteY1240" fmla="*/ 4852819 h 5063066"/>
              <a:gd name="connsiteX1241" fmla="*/ 3233012 w 7295637"/>
              <a:gd name="connsiteY1241" fmla="*/ 4824394 h 5063066"/>
              <a:gd name="connsiteX1242" fmla="*/ 5541300 w 7295637"/>
              <a:gd name="connsiteY1242" fmla="*/ 1177688 h 5063066"/>
              <a:gd name="connsiteX1243" fmla="*/ 5608587 w 7295637"/>
              <a:gd name="connsiteY1243" fmla="*/ 1133088 h 5063066"/>
              <a:gd name="connsiteX1244" fmla="*/ 5681611 w 7295637"/>
              <a:gd name="connsiteY1244" fmla="*/ 1206113 h 5063066"/>
              <a:gd name="connsiteX1245" fmla="*/ 5608585 w 7295637"/>
              <a:gd name="connsiteY1245" fmla="*/ 1279138 h 5063066"/>
              <a:gd name="connsiteX1246" fmla="*/ 5535560 w 7295637"/>
              <a:gd name="connsiteY1246" fmla="*/ 1206113 h 5063066"/>
              <a:gd name="connsiteX1247" fmla="*/ 5541300 w 7295637"/>
              <a:gd name="connsiteY1247" fmla="*/ 1177688 h 5063066"/>
              <a:gd name="connsiteX1248" fmla="*/ 4389755 w 7295637"/>
              <a:gd name="connsiteY1248" fmla="*/ 2962962 h 5063066"/>
              <a:gd name="connsiteX1249" fmla="*/ 4405405 w 7295637"/>
              <a:gd name="connsiteY1249" fmla="*/ 2939750 h 5063066"/>
              <a:gd name="connsiteX1250" fmla="*/ 4457042 w 7295637"/>
              <a:gd name="connsiteY1250" fmla="*/ 2918362 h 5063066"/>
              <a:gd name="connsiteX1251" fmla="*/ 4530068 w 7295637"/>
              <a:gd name="connsiteY1251" fmla="*/ 2991387 h 5063066"/>
              <a:gd name="connsiteX1252" fmla="*/ 4457043 w 7295637"/>
              <a:gd name="connsiteY1252" fmla="*/ 3064412 h 5063066"/>
              <a:gd name="connsiteX1253" fmla="*/ 4384017 w 7295637"/>
              <a:gd name="connsiteY1253" fmla="*/ 2991387 h 5063066"/>
              <a:gd name="connsiteX1254" fmla="*/ 4389755 w 7295637"/>
              <a:gd name="connsiteY1254" fmla="*/ 2962962 h 5063066"/>
              <a:gd name="connsiteX1255" fmla="*/ 3463476 w 7295637"/>
              <a:gd name="connsiteY1255" fmla="*/ 4395072 h 5063066"/>
              <a:gd name="connsiteX1256" fmla="*/ 3530763 w 7295637"/>
              <a:gd name="connsiteY1256" fmla="*/ 4350472 h 5063066"/>
              <a:gd name="connsiteX1257" fmla="*/ 3603787 w 7295637"/>
              <a:gd name="connsiteY1257" fmla="*/ 4423497 h 5063066"/>
              <a:gd name="connsiteX1258" fmla="*/ 3530762 w 7295637"/>
              <a:gd name="connsiteY1258" fmla="*/ 4496522 h 5063066"/>
              <a:gd name="connsiteX1259" fmla="*/ 3457738 w 7295637"/>
              <a:gd name="connsiteY1259" fmla="*/ 4423497 h 5063066"/>
              <a:gd name="connsiteX1260" fmla="*/ 3463476 w 7295637"/>
              <a:gd name="connsiteY1260" fmla="*/ 4395072 h 5063066"/>
              <a:gd name="connsiteX1261" fmla="*/ 5771763 w 7295637"/>
              <a:gd name="connsiteY1261" fmla="*/ 748366 h 5063066"/>
              <a:gd name="connsiteX1262" fmla="*/ 5839050 w 7295637"/>
              <a:gd name="connsiteY1262" fmla="*/ 703766 h 5063066"/>
              <a:gd name="connsiteX1263" fmla="*/ 5912075 w 7295637"/>
              <a:gd name="connsiteY1263" fmla="*/ 776791 h 5063066"/>
              <a:gd name="connsiteX1264" fmla="*/ 5839050 w 7295637"/>
              <a:gd name="connsiteY1264" fmla="*/ 849816 h 5063066"/>
              <a:gd name="connsiteX1265" fmla="*/ 5766025 w 7295637"/>
              <a:gd name="connsiteY1265" fmla="*/ 776791 h 5063066"/>
              <a:gd name="connsiteX1266" fmla="*/ 5771763 w 7295637"/>
              <a:gd name="connsiteY1266" fmla="*/ 748366 h 5063066"/>
              <a:gd name="connsiteX1267" fmla="*/ 4620219 w 7295637"/>
              <a:gd name="connsiteY1267" fmla="*/ 2542468 h 5063066"/>
              <a:gd name="connsiteX1268" fmla="*/ 4635869 w 7295637"/>
              <a:gd name="connsiteY1268" fmla="*/ 2519256 h 5063066"/>
              <a:gd name="connsiteX1269" fmla="*/ 4687506 w 7295637"/>
              <a:gd name="connsiteY1269" fmla="*/ 2497868 h 5063066"/>
              <a:gd name="connsiteX1270" fmla="*/ 4760531 w 7295637"/>
              <a:gd name="connsiteY1270" fmla="*/ 2570893 h 5063066"/>
              <a:gd name="connsiteX1271" fmla="*/ 4687507 w 7295637"/>
              <a:gd name="connsiteY1271" fmla="*/ 2643918 h 5063066"/>
              <a:gd name="connsiteX1272" fmla="*/ 4614481 w 7295637"/>
              <a:gd name="connsiteY1272" fmla="*/ 2570893 h 5063066"/>
              <a:gd name="connsiteX1273" fmla="*/ 4620219 w 7295637"/>
              <a:gd name="connsiteY1273" fmla="*/ 2542468 h 5063066"/>
              <a:gd name="connsiteX1274" fmla="*/ 4849910 w 7295637"/>
              <a:gd name="connsiteY1274" fmla="*/ 2164723 h 5063066"/>
              <a:gd name="connsiteX1275" fmla="*/ 4865560 w 7295637"/>
              <a:gd name="connsiteY1275" fmla="*/ 2141511 h 5063066"/>
              <a:gd name="connsiteX1276" fmla="*/ 4917197 w 7295637"/>
              <a:gd name="connsiteY1276" fmla="*/ 2120122 h 5063066"/>
              <a:gd name="connsiteX1277" fmla="*/ 4990222 w 7295637"/>
              <a:gd name="connsiteY1277" fmla="*/ 2193147 h 5063066"/>
              <a:gd name="connsiteX1278" fmla="*/ 4917198 w 7295637"/>
              <a:gd name="connsiteY1278" fmla="*/ 2266172 h 5063066"/>
              <a:gd name="connsiteX1279" fmla="*/ 4844172 w 7295637"/>
              <a:gd name="connsiteY1279" fmla="*/ 2193147 h 5063066"/>
              <a:gd name="connsiteX1280" fmla="*/ 4849910 w 7295637"/>
              <a:gd name="connsiteY1280" fmla="*/ 2164723 h 5063066"/>
              <a:gd name="connsiteX1281" fmla="*/ 3698368 w 7295637"/>
              <a:gd name="connsiteY1281" fmla="*/ 3958823 h 5063066"/>
              <a:gd name="connsiteX1282" fmla="*/ 3714018 w 7295637"/>
              <a:gd name="connsiteY1282" fmla="*/ 3935611 h 5063066"/>
              <a:gd name="connsiteX1283" fmla="*/ 3765653 w 7295637"/>
              <a:gd name="connsiteY1283" fmla="*/ 3914223 h 5063066"/>
              <a:gd name="connsiteX1284" fmla="*/ 3838679 w 7295637"/>
              <a:gd name="connsiteY1284" fmla="*/ 3987248 h 5063066"/>
              <a:gd name="connsiteX1285" fmla="*/ 3765652 w 7295637"/>
              <a:gd name="connsiteY1285" fmla="*/ 4060276 h 5063066"/>
              <a:gd name="connsiteX1286" fmla="*/ 3692628 w 7295637"/>
              <a:gd name="connsiteY1286" fmla="*/ 3987248 h 5063066"/>
              <a:gd name="connsiteX1287" fmla="*/ 3698368 w 7295637"/>
              <a:gd name="connsiteY1287" fmla="*/ 3958823 h 5063066"/>
              <a:gd name="connsiteX1288" fmla="*/ 6002227 w 7295637"/>
              <a:gd name="connsiteY1288" fmla="*/ 327873 h 5063066"/>
              <a:gd name="connsiteX1289" fmla="*/ 6069513 w 7295637"/>
              <a:gd name="connsiteY1289" fmla="*/ 283273 h 5063066"/>
              <a:gd name="connsiteX1290" fmla="*/ 6142538 w 7295637"/>
              <a:gd name="connsiteY1290" fmla="*/ 356297 h 5063066"/>
              <a:gd name="connsiteX1291" fmla="*/ 6069513 w 7295637"/>
              <a:gd name="connsiteY1291" fmla="*/ 429322 h 5063066"/>
              <a:gd name="connsiteX1292" fmla="*/ 5996489 w 7295637"/>
              <a:gd name="connsiteY1292" fmla="*/ 356298 h 5063066"/>
              <a:gd name="connsiteX1293" fmla="*/ 6002227 w 7295637"/>
              <a:gd name="connsiteY1293" fmla="*/ 327873 h 5063066"/>
              <a:gd name="connsiteX1294" fmla="*/ 5080374 w 7295637"/>
              <a:gd name="connsiteY1294" fmla="*/ 1744229 h 5063066"/>
              <a:gd name="connsiteX1295" fmla="*/ 5147659 w 7295637"/>
              <a:gd name="connsiteY1295" fmla="*/ 1699629 h 5063066"/>
              <a:gd name="connsiteX1296" fmla="*/ 5220685 w 7295637"/>
              <a:gd name="connsiteY1296" fmla="*/ 1772654 h 5063066"/>
              <a:gd name="connsiteX1297" fmla="*/ 5147660 w 7295637"/>
              <a:gd name="connsiteY1297" fmla="*/ 1845679 h 5063066"/>
              <a:gd name="connsiteX1298" fmla="*/ 5074634 w 7295637"/>
              <a:gd name="connsiteY1298" fmla="*/ 1772654 h 5063066"/>
              <a:gd name="connsiteX1299" fmla="*/ 5080374 w 7295637"/>
              <a:gd name="connsiteY1299" fmla="*/ 1744229 h 5063066"/>
              <a:gd name="connsiteX1300" fmla="*/ 3928830 w 7295637"/>
              <a:gd name="connsiteY1300" fmla="*/ 3529502 h 5063066"/>
              <a:gd name="connsiteX1301" fmla="*/ 3944481 w 7295637"/>
              <a:gd name="connsiteY1301" fmla="*/ 3506291 h 5063066"/>
              <a:gd name="connsiteX1302" fmla="*/ 3996116 w 7295637"/>
              <a:gd name="connsiteY1302" fmla="*/ 3484902 h 5063066"/>
              <a:gd name="connsiteX1303" fmla="*/ 4069141 w 7295637"/>
              <a:gd name="connsiteY1303" fmla="*/ 3557927 h 5063066"/>
              <a:gd name="connsiteX1304" fmla="*/ 3996117 w 7295637"/>
              <a:gd name="connsiteY1304" fmla="*/ 3630952 h 5063066"/>
              <a:gd name="connsiteX1305" fmla="*/ 3923093 w 7295637"/>
              <a:gd name="connsiteY1305" fmla="*/ 3557927 h 5063066"/>
              <a:gd name="connsiteX1306" fmla="*/ 3928830 w 7295637"/>
              <a:gd name="connsiteY1306" fmla="*/ 3529502 h 5063066"/>
              <a:gd name="connsiteX1307" fmla="*/ 3002548 w 7295637"/>
              <a:gd name="connsiteY1307" fmla="*/ 4961615 h 5063066"/>
              <a:gd name="connsiteX1308" fmla="*/ 3069834 w 7295637"/>
              <a:gd name="connsiteY1308" fmla="*/ 4917015 h 5063066"/>
              <a:gd name="connsiteX1309" fmla="*/ 3142859 w 7295637"/>
              <a:gd name="connsiteY1309" fmla="*/ 4990040 h 5063066"/>
              <a:gd name="connsiteX1310" fmla="*/ 3069834 w 7295637"/>
              <a:gd name="connsiteY1310" fmla="*/ 5063065 h 5063066"/>
              <a:gd name="connsiteX1311" fmla="*/ 2996809 w 7295637"/>
              <a:gd name="connsiteY1311" fmla="*/ 4990040 h 5063066"/>
              <a:gd name="connsiteX1312" fmla="*/ 3002548 w 7295637"/>
              <a:gd name="connsiteY1312" fmla="*/ 4961615 h 5063066"/>
              <a:gd name="connsiteX1313" fmla="*/ 5310835 w 7295637"/>
              <a:gd name="connsiteY1313" fmla="*/ 1314909 h 5063066"/>
              <a:gd name="connsiteX1314" fmla="*/ 5378122 w 7295637"/>
              <a:gd name="connsiteY1314" fmla="*/ 1270310 h 5063066"/>
              <a:gd name="connsiteX1315" fmla="*/ 5451148 w 7295637"/>
              <a:gd name="connsiteY1315" fmla="*/ 1343335 h 5063066"/>
              <a:gd name="connsiteX1316" fmla="*/ 5378123 w 7295637"/>
              <a:gd name="connsiteY1316" fmla="*/ 1416359 h 5063066"/>
              <a:gd name="connsiteX1317" fmla="*/ 5305097 w 7295637"/>
              <a:gd name="connsiteY1317" fmla="*/ 1343334 h 5063066"/>
              <a:gd name="connsiteX1318" fmla="*/ 5310835 w 7295637"/>
              <a:gd name="connsiteY1318" fmla="*/ 1314909 h 5063066"/>
              <a:gd name="connsiteX1319" fmla="*/ 4159292 w 7295637"/>
              <a:gd name="connsiteY1319" fmla="*/ 3109011 h 5063066"/>
              <a:gd name="connsiteX1320" fmla="*/ 4174942 w 7295637"/>
              <a:gd name="connsiteY1320" fmla="*/ 3085800 h 5063066"/>
              <a:gd name="connsiteX1321" fmla="*/ 4226578 w 7295637"/>
              <a:gd name="connsiteY1321" fmla="*/ 3064412 h 5063066"/>
              <a:gd name="connsiteX1322" fmla="*/ 4299604 w 7295637"/>
              <a:gd name="connsiteY1322" fmla="*/ 3137437 h 5063066"/>
              <a:gd name="connsiteX1323" fmla="*/ 4226579 w 7295637"/>
              <a:gd name="connsiteY1323" fmla="*/ 3210461 h 5063066"/>
              <a:gd name="connsiteX1324" fmla="*/ 4153555 w 7295637"/>
              <a:gd name="connsiteY1324" fmla="*/ 3137436 h 5063066"/>
              <a:gd name="connsiteX1325" fmla="*/ 4159292 w 7295637"/>
              <a:gd name="connsiteY1325" fmla="*/ 3109011 h 5063066"/>
              <a:gd name="connsiteX1326" fmla="*/ 3233012 w 7295637"/>
              <a:gd name="connsiteY1326" fmla="*/ 4541123 h 5063066"/>
              <a:gd name="connsiteX1327" fmla="*/ 3300298 w 7295637"/>
              <a:gd name="connsiteY1327" fmla="*/ 4496523 h 5063066"/>
              <a:gd name="connsiteX1328" fmla="*/ 3373323 w 7295637"/>
              <a:gd name="connsiteY1328" fmla="*/ 4569548 h 5063066"/>
              <a:gd name="connsiteX1329" fmla="*/ 3300298 w 7295637"/>
              <a:gd name="connsiteY1329" fmla="*/ 4642573 h 5063066"/>
              <a:gd name="connsiteX1330" fmla="*/ 3227273 w 7295637"/>
              <a:gd name="connsiteY1330" fmla="*/ 4569548 h 5063066"/>
              <a:gd name="connsiteX1331" fmla="*/ 3233012 w 7295637"/>
              <a:gd name="connsiteY1331" fmla="*/ 4541123 h 5063066"/>
              <a:gd name="connsiteX1332" fmla="*/ 5541299 w 7295637"/>
              <a:gd name="connsiteY1332" fmla="*/ 894416 h 5063066"/>
              <a:gd name="connsiteX1333" fmla="*/ 5608586 w 7295637"/>
              <a:gd name="connsiteY1333" fmla="*/ 849816 h 5063066"/>
              <a:gd name="connsiteX1334" fmla="*/ 5681612 w 7295637"/>
              <a:gd name="connsiteY1334" fmla="*/ 922841 h 5063066"/>
              <a:gd name="connsiteX1335" fmla="*/ 5608586 w 7295637"/>
              <a:gd name="connsiteY1335" fmla="*/ 995866 h 5063066"/>
              <a:gd name="connsiteX1336" fmla="*/ 5535561 w 7295637"/>
              <a:gd name="connsiteY1336" fmla="*/ 922841 h 5063066"/>
              <a:gd name="connsiteX1337" fmla="*/ 5541299 w 7295637"/>
              <a:gd name="connsiteY1337" fmla="*/ 894416 h 5063066"/>
              <a:gd name="connsiteX1338" fmla="*/ 4389755 w 7295637"/>
              <a:gd name="connsiteY1338" fmla="*/ 2679691 h 5063066"/>
              <a:gd name="connsiteX1339" fmla="*/ 4405405 w 7295637"/>
              <a:gd name="connsiteY1339" fmla="*/ 2656479 h 5063066"/>
              <a:gd name="connsiteX1340" fmla="*/ 4457042 w 7295637"/>
              <a:gd name="connsiteY1340" fmla="*/ 2635090 h 5063066"/>
              <a:gd name="connsiteX1341" fmla="*/ 4530066 w 7295637"/>
              <a:gd name="connsiteY1341" fmla="*/ 2708115 h 5063066"/>
              <a:gd name="connsiteX1342" fmla="*/ 4457041 w 7295637"/>
              <a:gd name="connsiteY1342" fmla="*/ 2781141 h 5063066"/>
              <a:gd name="connsiteX1343" fmla="*/ 4384017 w 7295637"/>
              <a:gd name="connsiteY1343" fmla="*/ 2708115 h 5063066"/>
              <a:gd name="connsiteX1344" fmla="*/ 4389755 w 7295637"/>
              <a:gd name="connsiteY1344" fmla="*/ 2679691 h 5063066"/>
              <a:gd name="connsiteX1345" fmla="*/ 4619446 w 7295637"/>
              <a:gd name="connsiteY1345" fmla="*/ 2310774 h 5063066"/>
              <a:gd name="connsiteX1346" fmla="*/ 4635096 w 7295637"/>
              <a:gd name="connsiteY1346" fmla="*/ 2287562 h 5063066"/>
              <a:gd name="connsiteX1347" fmla="*/ 4686731 w 7295637"/>
              <a:gd name="connsiteY1347" fmla="*/ 2266174 h 5063066"/>
              <a:gd name="connsiteX1348" fmla="*/ 4759757 w 7295637"/>
              <a:gd name="connsiteY1348" fmla="*/ 2339199 h 5063066"/>
              <a:gd name="connsiteX1349" fmla="*/ 4686732 w 7295637"/>
              <a:gd name="connsiteY1349" fmla="*/ 2412224 h 5063066"/>
              <a:gd name="connsiteX1350" fmla="*/ 4613707 w 7295637"/>
              <a:gd name="connsiteY1350" fmla="*/ 2339199 h 5063066"/>
              <a:gd name="connsiteX1351" fmla="*/ 4619446 w 7295637"/>
              <a:gd name="connsiteY1351" fmla="*/ 2310774 h 5063066"/>
              <a:gd name="connsiteX1352" fmla="*/ 3463476 w 7295637"/>
              <a:gd name="connsiteY1352" fmla="*/ 4111801 h 5063066"/>
              <a:gd name="connsiteX1353" fmla="*/ 3530762 w 7295637"/>
              <a:gd name="connsiteY1353" fmla="*/ 4067201 h 5063066"/>
              <a:gd name="connsiteX1354" fmla="*/ 3603787 w 7295637"/>
              <a:gd name="connsiteY1354" fmla="*/ 4140226 h 5063066"/>
              <a:gd name="connsiteX1355" fmla="*/ 3530762 w 7295637"/>
              <a:gd name="connsiteY1355" fmla="*/ 4213251 h 5063066"/>
              <a:gd name="connsiteX1356" fmla="*/ 3457737 w 7295637"/>
              <a:gd name="connsiteY1356" fmla="*/ 4140226 h 5063066"/>
              <a:gd name="connsiteX1357" fmla="*/ 3463476 w 7295637"/>
              <a:gd name="connsiteY1357" fmla="*/ 4111801 h 5063066"/>
              <a:gd name="connsiteX1358" fmla="*/ 5771762 w 7295637"/>
              <a:gd name="connsiteY1358" fmla="*/ 465094 h 5063066"/>
              <a:gd name="connsiteX1359" fmla="*/ 5839050 w 7295637"/>
              <a:gd name="connsiteY1359" fmla="*/ 420494 h 5063066"/>
              <a:gd name="connsiteX1360" fmla="*/ 5912073 w 7295637"/>
              <a:gd name="connsiteY1360" fmla="*/ 493519 h 5063066"/>
              <a:gd name="connsiteX1361" fmla="*/ 5839050 w 7295637"/>
              <a:gd name="connsiteY1361" fmla="*/ 566544 h 5063066"/>
              <a:gd name="connsiteX1362" fmla="*/ 5766024 w 7295637"/>
              <a:gd name="connsiteY1362" fmla="*/ 493519 h 5063066"/>
              <a:gd name="connsiteX1363" fmla="*/ 5771762 w 7295637"/>
              <a:gd name="connsiteY1363" fmla="*/ 465094 h 5063066"/>
              <a:gd name="connsiteX1364" fmla="*/ 4849910 w 7295637"/>
              <a:gd name="connsiteY1364" fmla="*/ 1881451 h 5063066"/>
              <a:gd name="connsiteX1365" fmla="*/ 4865560 w 7295637"/>
              <a:gd name="connsiteY1365" fmla="*/ 1858239 h 5063066"/>
              <a:gd name="connsiteX1366" fmla="*/ 4917196 w 7295637"/>
              <a:gd name="connsiteY1366" fmla="*/ 1836850 h 5063066"/>
              <a:gd name="connsiteX1367" fmla="*/ 4990220 w 7295637"/>
              <a:gd name="connsiteY1367" fmla="*/ 1909875 h 5063066"/>
              <a:gd name="connsiteX1368" fmla="*/ 4917195 w 7295637"/>
              <a:gd name="connsiteY1368" fmla="*/ 1982900 h 5063066"/>
              <a:gd name="connsiteX1369" fmla="*/ 4844171 w 7295637"/>
              <a:gd name="connsiteY1369" fmla="*/ 1909875 h 5063066"/>
              <a:gd name="connsiteX1370" fmla="*/ 4849910 w 7295637"/>
              <a:gd name="connsiteY1370" fmla="*/ 1881451 h 5063066"/>
              <a:gd name="connsiteX1371" fmla="*/ 3698367 w 7295637"/>
              <a:gd name="connsiteY1371" fmla="*/ 3675551 h 5063066"/>
              <a:gd name="connsiteX1372" fmla="*/ 3714017 w 7295637"/>
              <a:gd name="connsiteY1372" fmla="*/ 3652339 h 5063066"/>
              <a:gd name="connsiteX1373" fmla="*/ 3765653 w 7295637"/>
              <a:gd name="connsiteY1373" fmla="*/ 3630951 h 5063066"/>
              <a:gd name="connsiteX1374" fmla="*/ 3838678 w 7295637"/>
              <a:gd name="connsiteY1374" fmla="*/ 3703976 h 5063066"/>
              <a:gd name="connsiteX1375" fmla="*/ 3765653 w 7295637"/>
              <a:gd name="connsiteY1375" fmla="*/ 3777001 h 5063066"/>
              <a:gd name="connsiteX1376" fmla="*/ 3692628 w 7295637"/>
              <a:gd name="connsiteY1376" fmla="*/ 3703976 h 5063066"/>
              <a:gd name="connsiteX1377" fmla="*/ 3698367 w 7295637"/>
              <a:gd name="connsiteY1377" fmla="*/ 3675551 h 5063066"/>
              <a:gd name="connsiteX1378" fmla="*/ 6002226 w 7295637"/>
              <a:gd name="connsiteY1378" fmla="*/ 44601 h 5063066"/>
              <a:gd name="connsiteX1379" fmla="*/ 6069513 w 7295637"/>
              <a:gd name="connsiteY1379" fmla="*/ 0 h 5063066"/>
              <a:gd name="connsiteX1380" fmla="*/ 6142538 w 7295637"/>
              <a:gd name="connsiteY1380" fmla="*/ 73025 h 5063066"/>
              <a:gd name="connsiteX1381" fmla="*/ 6069514 w 7295637"/>
              <a:gd name="connsiteY1381" fmla="*/ 146050 h 5063066"/>
              <a:gd name="connsiteX1382" fmla="*/ 5996490 w 7295637"/>
              <a:gd name="connsiteY1382" fmla="*/ 73025 h 5063066"/>
              <a:gd name="connsiteX1383" fmla="*/ 6002226 w 7295637"/>
              <a:gd name="connsiteY1383" fmla="*/ 44601 h 5063066"/>
              <a:gd name="connsiteX1384" fmla="*/ 5080373 w 7295637"/>
              <a:gd name="connsiteY1384" fmla="*/ 1460958 h 5063066"/>
              <a:gd name="connsiteX1385" fmla="*/ 5147658 w 7295637"/>
              <a:gd name="connsiteY1385" fmla="*/ 1416358 h 5063066"/>
              <a:gd name="connsiteX1386" fmla="*/ 5220684 w 7295637"/>
              <a:gd name="connsiteY1386" fmla="*/ 1489383 h 5063066"/>
              <a:gd name="connsiteX1387" fmla="*/ 5147659 w 7295637"/>
              <a:gd name="connsiteY1387" fmla="*/ 1562407 h 5063066"/>
              <a:gd name="connsiteX1388" fmla="*/ 5074635 w 7295637"/>
              <a:gd name="connsiteY1388" fmla="*/ 1489382 h 5063066"/>
              <a:gd name="connsiteX1389" fmla="*/ 5080373 w 7295637"/>
              <a:gd name="connsiteY1389" fmla="*/ 1460958 h 5063066"/>
              <a:gd name="connsiteX1390" fmla="*/ 3928829 w 7295637"/>
              <a:gd name="connsiteY1390" fmla="*/ 3246231 h 5063066"/>
              <a:gd name="connsiteX1391" fmla="*/ 3944479 w 7295637"/>
              <a:gd name="connsiteY1391" fmla="*/ 3223020 h 5063066"/>
              <a:gd name="connsiteX1392" fmla="*/ 3996115 w 7295637"/>
              <a:gd name="connsiteY1392" fmla="*/ 3201632 h 5063066"/>
              <a:gd name="connsiteX1393" fmla="*/ 4069140 w 7295637"/>
              <a:gd name="connsiteY1393" fmla="*/ 3274657 h 5063066"/>
              <a:gd name="connsiteX1394" fmla="*/ 3996116 w 7295637"/>
              <a:gd name="connsiteY1394" fmla="*/ 3347681 h 5063066"/>
              <a:gd name="connsiteX1395" fmla="*/ 3923091 w 7295637"/>
              <a:gd name="connsiteY1395" fmla="*/ 3274656 h 5063066"/>
              <a:gd name="connsiteX1396" fmla="*/ 3928829 w 7295637"/>
              <a:gd name="connsiteY1396" fmla="*/ 3246231 h 5063066"/>
              <a:gd name="connsiteX1397" fmla="*/ 3002549 w 7295637"/>
              <a:gd name="connsiteY1397" fmla="*/ 4678344 h 5063066"/>
              <a:gd name="connsiteX1398" fmla="*/ 3069835 w 7295637"/>
              <a:gd name="connsiteY1398" fmla="*/ 4633744 h 5063066"/>
              <a:gd name="connsiteX1399" fmla="*/ 3142860 w 7295637"/>
              <a:gd name="connsiteY1399" fmla="*/ 4706768 h 5063066"/>
              <a:gd name="connsiteX1400" fmla="*/ 3069835 w 7295637"/>
              <a:gd name="connsiteY1400" fmla="*/ 4779793 h 5063066"/>
              <a:gd name="connsiteX1401" fmla="*/ 2996810 w 7295637"/>
              <a:gd name="connsiteY1401" fmla="*/ 4706769 h 5063066"/>
              <a:gd name="connsiteX1402" fmla="*/ 3002549 w 7295637"/>
              <a:gd name="connsiteY1402" fmla="*/ 4678344 h 5063066"/>
              <a:gd name="connsiteX1403" fmla="*/ 5310835 w 7295637"/>
              <a:gd name="connsiteY1403" fmla="*/ 1031639 h 5063066"/>
              <a:gd name="connsiteX1404" fmla="*/ 5378122 w 7295637"/>
              <a:gd name="connsiteY1404" fmla="*/ 987038 h 5063066"/>
              <a:gd name="connsiteX1405" fmla="*/ 5451145 w 7295637"/>
              <a:gd name="connsiteY1405" fmla="*/ 1060063 h 5063066"/>
              <a:gd name="connsiteX1406" fmla="*/ 5378121 w 7295637"/>
              <a:gd name="connsiteY1406" fmla="*/ 1133088 h 5063066"/>
              <a:gd name="connsiteX1407" fmla="*/ 5305096 w 7295637"/>
              <a:gd name="connsiteY1407" fmla="*/ 1060063 h 5063066"/>
              <a:gd name="connsiteX1408" fmla="*/ 5310835 w 7295637"/>
              <a:gd name="connsiteY1408" fmla="*/ 1031639 h 5063066"/>
              <a:gd name="connsiteX1409" fmla="*/ 4159291 w 7295637"/>
              <a:gd name="connsiteY1409" fmla="*/ 2825741 h 5063066"/>
              <a:gd name="connsiteX1410" fmla="*/ 4174941 w 7295637"/>
              <a:gd name="connsiteY1410" fmla="*/ 2802529 h 5063066"/>
              <a:gd name="connsiteX1411" fmla="*/ 4226578 w 7295637"/>
              <a:gd name="connsiteY1411" fmla="*/ 2781140 h 5063066"/>
              <a:gd name="connsiteX1412" fmla="*/ 4299603 w 7295637"/>
              <a:gd name="connsiteY1412" fmla="*/ 2854165 h 5063066"/>
              <a:gd name="connsiteX1413" fmla="*/ 4226578 w 7295637"/>
              <a:gd name="connsiteY1413" fmla="*/ 2927190 h 5063066"/>
              <a:gd name="connsiteX1414" fmla="*/ 4153552 w 7295637"/>
              <a:gd name="connsiteY1414" fmla="*/ 2854165 h 5063066"/>
              <a:gd name="connsiteX1415" fmla="*/ 4159291 w 7295637"/>
              <a:gd name="connsiteY1415" fmla="*/ 2825741 h 5063066"/>
              <a:gd name="connsiteX1416" fmla="*/ 4388982 w 7295637"/>
              <a:gd name="connsiteY1416" fmla="*/ 2447996 h 5063066"/>
              <a:gd name="connsiteX1417" fmla="*/ 4404632 w 7295637"/>
              <a:gd name="connsiteY1417" fmla="*/ 2424783 h 5063066"/>
              <a:gd name="connsiteX1418" fmla="*/ 4456269 w 7295637"/>
              <a:gd name="connsiteY1418" fmla="*/ 2403396 h 5063066"/>
              <a:gd name="connsiteX1419" fmla="*/ 4529293 w 7295637"/>
              <a:gd name="connsiteY1419" fmla="*/ 2476421 h 5063066"/>
              <a:gd name="connsiteX1420" fmla="*/ 4456268 w 7295637"/>
              <a:gd name="connsiteY1420" fmla="*/ 2549445 h 5063066"/>
              <a:gd name="connsiteX1421" fmla="*/ 4383242 w 7295637"/>
              <a:gd name="connsiteY1421" fmla="*/ 2476421 h 5063066"/>
              <a:gd name="connsiteX1422" fmla="*/ 4388982 w 7295637"/>
              <a:gd name="connsiteY1422" fmla="*/ 2447996 h 5063066"/>
              <a:gd name="connsiteX1423" fmla="*/ 3233012 w 7295637"/>
              <a:gd name="connsiteY1423" fmla="*/ 4257851 h 5063066"/>
              <a:gd name="connsiteX1424" fmla="*/ 3300298 w 7295637"/>
              <a:gd name="connsiteY1424" fmla="*/ 4213251 h 5063066"/>
              <a:gd name="connsiteX1425" fmla="*/ 3373323 w 7295637"/>
              <a:gd name="connsiteY1425" fmla="*/ 4286276 h 5063066"/>
              <a:gd name="connsiteX1426" fmla="*/ 3300298 w 7295637"/>
              <a:gd name="connsiteY1426" fmla="*/ 4359301 h 5063066"/>
              <a:gd name="connsiteX1427" fmla="*/ 3227273 w 7295637"/>
              <a:gd name="connsiteY1427" fmla="*/ 4286276 h 5063066"/>
              <a:gd name="connsiteX1428" fmla="*/ 3233012 w 7295637"/>
              <a:gd name="connsiteY1428" fmla="*/ 4257851 h 5063066"/>
              <a:gd name="connsiteX1429" fmla="*/ 5541300 w 7295637"/>
              <a:gd name="connsiteY1429" fmla="*/ 611144 h 5063066"/>
              <a:gd name="connsiteX1430" fmla="*/ 5608585 w 7295637"/>
              <a:gd name="connsiteY1430" fmla="*/ 566544 h 5063066"/>
              <a:gd name="connsiteX1431" fmla="*/ 5681611 w 7295637"/>
              <a:gd name="connsiteY1431" fmla="*/ 639569 h 5063066"/>
              <a:gd name="connsiteX1432" fmla="*/ 5608586 w 7295637"/>
              <a:gd name="connsiteY1432" fmla="*/ 712594 h 5063066"/>
              <a:gd name="connsiteX1433" fmla="*/ 5535560 w 7295637"/>
              <a:gd name="connsiteY1433" fmla="*/ 639569 h 5063066"/>
              <a:gd name="connsiteX1434" fmla="*/ 5541300 w 7295637"/>
              <a:gd name="connsiteY1434" fmla="*/ 611144 h 5063066"/>
              <a:gd name="connsiteX1435" fmla="*/ 4619446 w 7295637"/>
              <a:gd name="connsiteY1435" fmla="*/ 2027501 h 5063066"/>
              <a:gd name="connsiteX1436" fmla="*/ 4635096 w 7295637"/>
              <a:gd name="connsiteY1436" fmla="*/ 2004289 h 5063066"/>
              <a:gd name="connsiteX1437" fmla="*/ 4686732 w 7295637"/>
              <a:gd name="connsiteY1437" fmla="*/ 1982901 h 5063066"/>
              <a:gd name="connsiteX1438" fmla="*/ 4759757 w 7295637"/>
              <a:gd name="connsiteY1438" fmla="*/ 2055926 h 5063066"/>
              <a:gd name="connsiteX1439" fmla="*/ 4686732 w 7295637"/>
              <a:gd name="connsiteY1439" fmla="*/ 2128951 h 5063066"/>
              <a:gd name="connsiteX1440" fmla="*/ 4613707 w 7295637"/>
              <a:gd name="connsiteY1440" fmla="*/ 2055926 h 5063066"/>
              <a:gd name="connsiteX1441" fmla="*/ 4619446 w 7295637"/>
              <a:gd name="connsiteY1441" fmla="*/ 2027501 h 5063066"/>
              <a:gd name="connsiteX1442" fmla="*/ 3463475 w 7295637"/>
              <a:gd name="connsiteY1442" fmla="*/ 3828529 h 5063066"/>
              <a:gd name="connsiteX1443" fmla="*/ 3530762 w 7295637"/>
              <a:gd name="connsiteY1443" fmla="*/ 3783929 h 5063066"/>
              <a:gd name="connsiteX1444" fmla="*/ 3603787 w 7295637"/>
              <a:gd name="connsiteY1444" fmla="*/ 3856954 h 5063066"/>
              <a:gd name="connsiteX1445" fmla="*/ 3530762 w 7295637"/>
              <a:gd name="connsiteY1445" fmla="*/ 3929979 h 5063066"/>
              <a:gd name="connsiteX1446" fmla="*/ 3457737 w 7295637"/>
              <a:gd name="connsiteY1446" fmla="*/ 3856954 h 5063066"/>
              <a:gd name="connsiteX1447" fmla="*/ 3463475 w 7295637"/>
              <a:gd name="connsiteY1447" fmla="*/ 3828529 h 5063066"/>
              <a:gd name="connsiteX1448" fmla="*/ 5771763 w 7295637"/>
              <a:gd name="connsiteY1448" fmla="*/ 181823 h 5063066"/>
              <a:gd name="connsiteX1449" fmla="*/ 5839050 w 7295637"/>
              <a:gd name="connsiteY1449" fmla="*/ 137222 h 5063066"/>
              <a:gd name="connsiteX1450" fmla="*/ 5912075 w 7295637"/>
              <a:gd name="connsiteY1450" fmla="*/ 210247 h 5063066"/>
              <a:gd name="connsiteX1451" fmla="*/ 5839049 w 7295637"/>
              <a:gd name="connsiteY1451" fmla="*/ 283272 h 5063066"/>
              <a:gd name="connsiteX1452" fmla="*/ 5766025 w 7295637"/>
              <a:gd name="connsiteY1452" fmla="*/ 210247 h 5063066"/>
              <a:gd name="connsiteX1453" fmla="*/ 5771763 w 7295637"/>
              <a:gd name="connsiteY1453" fmla="*/ 181823 h 5063066"/>
              <a:gd name="connsiteX1454" fmla="*/ 4849910 w 7295637"/>
              <a:gd name="connsiteY1454" fmla="*/ 1598178 h 5063066"/>
              <a:gd name="connsiteX1455" fmla="*/ 4865560 w 7295637"/>
              <a:gd name="connsiteY1455" fmla="*/ 1574967 h 5063066"/>
              <a:gd name="connsiteX1456" fmla="*/ 4917196 w 7295637"/>
              <a:gd name="connsiteY1456" fmla="*/ 1553578 h 5063066"/>
              <a:gd name="connsiteX1457" fmla="*/ 4990221 w 7295637"/>
              <a:gd name="connsiteY1457" fmla="*/ 1626603 h 5063066"/>
              <a:gd name="connsiteX1458" fmla="*/ 4917196 w 7295637"/>
              <a:gd name="connsiteY1458" fmla="*/ 1699628 h 5063066"/>
              <a:gd name="connsiteX1459" fmla="*/ 4844172 w 7295637"/>
              <a:gd name="connsiteY1459" fmla="*/ 1626603 h 5063066"/>
              <a:gd name="connsiteX1460" fmla="*/ 4849910 w 7295637"/>
              <a:gd name="connsiteY1460" fmla="*/ 1598178 h 5063066"/>
              <a:gd name="connsiteX1461" fmla="*/ 3698366 w 7295637"/>
              <a:gd name="connsiteY1461" fmla="*/ 3392280 h 5063066"/>
              <a:gd name="connsiteX1462" fmla="*/ 3714016 w 7295637"/>
              <a:gd name="connsiteY1462" fmla="*/ 3369068 h 5063066"/>
              <a:gd name="connsiteX1463" fmla="*/ 3765652 w 7295637"/>
              <a:gd name="connsiteY1463" fmla="*/ 3347680 h 5063066"/>
              <a:gd name="connsiteX1464" fmla="*/ 3838677 w 7295637"/>
              <a:gd name="connsiteY1464" fmla="*/ 3420705 h 5063066"/>
              <a:gd name="connsiteX1465" fmla="*/ 3765653 w 7295637"/>
              <a:gd name="connsiteY1465" fmla="*/ 3493730 h 5063066"/>
              <a:gd name="connsiteX1466" fmla="*/ 3692629 w 7295637"/>
              <a:gd name="connsiteY1466" fmla="*/ 3420704 h 5063066"/>
              <a:gd name="connsiteX1467" fmla="*/ 3698366 w 7295637"/>
              <a:gd name="connsiteY1467" fmla="*/ 3392280 h 5063066"/>
              <a:gd name="connsiteX1468" fmla="*/ 2772085 w 7295637"/>
              <a:gd name="connsiteY1468" fmla="*/ 4824393 h 5063066"/>
              <a:gd name="connsiteX1469" fmla="*/ 2839371 w 7295637"/>
              <a:gd name="connsiteY1469" fmla="*/ 4779793 h 5063066"/>
              <a:gd name="connsiteX1470" fmla="*/ 2912396 w 7295637"/>
              <a:gd name="connsiteY1470" fmla="*/ 4852818 h 5063066"/>
              <a:gd name="connsiteX1471" fmla="*/ 2839371 w 7295637"/>
              <a:gd name="connsiteY1471" fmla="*/ 4925843 h 5063066"/>
              <a:gd name="connsiteX1472" fmla="*/ 2766347 w 7295637"/>
              <a:gd name="connsiteY1472" fmla="*/ 4852818 h 5063066"/>
              <a:gd name="connsiteX1473" fmla="*/ 2772085 w 7295637"/>
              <a:gd name="connsiteY1473" fmla="*/ 4824393 h 5063066"/>
              <a:gd name="connsiteX1474" fmla="*/ 5080373 w 7295637"/>
              <a:gd name="connsiteY1474" fmla="*/ 1177687 h 5063066"/>
              <a:gd name="connsiteX1475" fmla="*/ 5147658 w 7295637"/>
              <a:gd name="connsiteY1475" fmla="*/ 1133088 h 5063066"/>
              <a:gd name="connsiteX1476" fmla="*/ 5220683 w 7295637"/>
              <a:gd name="connsiteY1476" fmla="*/ 1206112 h 5063066"/>
              <a:gd name="connsiteX1477" fmla="*/ 5147658 w 7295637"/>
              <a:gd name="connsiteY1477" fmla="*/ 1279137 h 5063066"/>
              <a:gd name="connsiteX1478" fmla="*/ 5074634 w 7295637"/>
              <a:gd name="connsiteY1478" fmla="*/ 1206112 h 5063066"/>
              <a:gd name="connsiteX1479" fmla="*/ 5080373 w 7295637"/>
              <a:gd name="connsiteY1479" fmla="*/ 1177687 h 5063066"/>
              <a:gd name="connsiteX1480" fmla="*/ 3928828 w 7295637"/>
              <a:gd name="connsiteY1480" fmla="*/ 2962961 h 5063066"/>
              <a:gd name="connsiteX1481" fmla="*/ 3944478 w 7295637"/>
              <a:gd name="connsiteY1481" fmla="*/ 2939749 h 5063066"/>
              <a:gd name="connsiteX1482" fmla="*/ 3996114 w 7295637"/>
              <a:gd name="connsiteY1482" fmla="*/ 2918361 h 5063066"/>
              <a:gd name="connsiteX1483" fmla="*/ 4069139 w 7295637"/>
              <a:gd name="connsiteY1483" fmla="*/ 2991386 h 5063066"/>
              <a:gd name="connsiteX1484" fmla="*/ 3996115 w 7295637"/>
              <a:gd name="connsiteY1484" fmla="*/ 3064410 h 5063066"/>
              <a:gd name="connsiteX1485" fmla="*/ 3923090 w 7295637"/>
              <a:gd name="connsiteY1485" fmla="*/ 2991385 h 5063066"/>
              <a:gd name="connsiteX1486" fmla="*/ 3928828 w 7295637"/>
              <a:gd name="connsiteY1486" fmla="*/ 2962961 h 5063066"/>
              <a:gd name="connsiteX1487" fmla="*/ 3002548 w 7295637"/>
              <a:gd name="connsiteY1487" fmla="*/ 4395072 h 5063066"/>
              <a:gd name="connsiteX1488" fmla="*/ 3069834 w 7295637"/>
              <a:gd name="connsiteY1488" fmla="*/ 4350472 h 5063066"/>
              <a:gd name="connsiteX1489" fmla="*/ 3142859 w 7295637"/>
              <a:gd name="connsiteY1489" fmla="*/ 4423497 h 5063066"/>
              <a:gd name="connsiteX1490" fmla="*/ 3069834 w 7295637"/>
              <a:gd name="connsiteY1490" fmla="*/ 4496522 h 5063066"/>
              <a:gd name="connsiteX1491" fmla="*/ 2996809 w 7295637"/>
              <a:gd name="connsiteY1491" fmla="*/ 4423497 h 5063066"/>
              <a:gd name="connsiteX1492" fmla="*/ 3002548 w 7295637"/>
              <a:gd name="connsiteY1492" fmla="*/ 4395072 h 5063066"/>
              <a:gd name="connsiteX1493" fmla="*/ 5310834 w 7295637"/>
              <a:gd name="connsiteY1493" fmla="*/ 748366 h 5063066"/>
              <a:gd name="connsiteX1494" fmla="*/ 5378123 w 7295637"/>
              <a:gd name="connsiteY1494" fmla="*/ 703766 h 5063066"/>
              <a:gd name="connsiteX1495" fmla="*/ 5451146 w 7295637"/>
              <a:gd name="connsiteY1495" fmla="*/ 776791 h 5063066"/>
              <a:gd name="connsiteX1496" fmla="*/ 5378122 w 7295637"/>
              <a:gd name="connsiteY1496" fmla="*/ 849816 h 5063066"/>
              <a:gd name="connsiteX1497" fmla="*/ 5305097 w 7295637"/>
              <a:gd name="connsiteY1497" fmla="*/ 776791 h 5063066"/>
              <a:gd name="connsiteX1498" fmla="*/ 5310834 w 7295637"/>
              <a:gd name="connsiteY1498" fmla="*/ 748366 h 5063066"/>
              <a:gd name="connsiteX1499" fmla="*/ 4159292 w 7295637"/>
              <a:gd name="connsiteY1499" fmla="*/ 2542469 h 5063066"/>
              <a:gd name="connsiteX1500" fmla="*/ 4174943 w 7295637"/>
              <a:gd name="connsiteY1500" fmla="*/ 2519257 h 5063066"/>
              <a:gd name="connsiteX1501" fmla="*/ 4226579 w 7295637"/>
              <a:gd name="connsiteY1501" fmla="*/ 2497869 h 5063066"/>
              <a:gd name="connsiteX1502" fmla="*/ 4299604 w 7295637"/>
              <a:gd name="connsiteY1502" fmla="*/ 2570894 h 5063066"/>
              <a:gd name="connsiteX1503" fmla="*/ 4226578 w 7295637"/>
              <a:gd name="connsiteY1503" fmla="*/ 2643919 h 5063066"/>
              <a:gd name="connsiteX1504" fmla="*/ 4153553 w 7295637"/>
              <a:gd name="connsiteY1504" fmla="*/ 2570894 h 5063066"/>
              <a:gd name="connsiteX1505" fmla="*/ 4159292 w 7295637"/>
              <a:gd name="connsiteY1505" fmla="*/ 2542469 h 5063066"/>
              <a:gd name="connsiteX1506" fmla="*/ 4388981 w 7295637"/>
              <a:gd name="connsiteY1506" fmla="*/ 2164724 h 5063066"/>
              <a:gd name="connsiteX1507" fmla="*/ 4404631 w 7295637"/>
              <a:gd name="connsiteY1507" fmla="*/ 2141512 h 5063066"/>
              <a:gd name="connsiteX1508" fmla="*/ 4456268 w 7295637"/>
              <a:gd name="connsiteY1508" fmla="*/ 2120124 h 5063066"/>
              <a:gd name="connsiteX1509" fmla="*/ 4529293 w 7295637"/>
              <a:gd name="connsiteY1509" fmla="*/ 2193148 h 5063066"/>
              <a:gd name="connsiteX1510" fmla="*/ 4456267 w 7295637"/>
              <a:gd name="connsiteY1510" fmla="*/ 2266173 h 5063066"/>
              <a:gd name="connsiteX1511" fmla="*/ 4383243 w 7295637"/>
              <a:gd name="connsiteY1511" fmla="*/ 2193148 h 5063066"/>
              <a:gd name="connsiteX1512" fmla="*/ 4388981 w 7295637"/>
              <a:gd name="connsiteY1512" fmla="*/ 2164724 h 5063066"/>
              <a:gd name="connsiteX1513" fmla="*/ 3233012 w 7295637"/>
              <a:gd name="connsiteY1513" fmla="*/ 3974579 h 5063066"/>
              <a:gd name="connsiteX1514" fmla="*/ 3300298 w 7295637"/>
              <a:gd name="connsiteY1514" fmla="*/ 3929979 h 5063066"/>
              <a:gd name="connsiteX1515" fmla="*/ 3373323 w 7295637"/>
              <a:gd name="connsiteY1515" fmla="*/ 4003003 h 5063066"/>
              <a:gd name="connsiteX1516" fmla="*/ 3300298 w 7295637"/>
              <a:gd name="connsiteY1516" fmla="*/ 4076028 h 5063066"/>
              <a:gd name="connsiteX1517" fmla="*/ 3227273 w 7295637"/>
              <a:gd name="connsiteY1517" fmla="*/ 4003004 h 5063066"/>
              <a:gd name="connsiteX1518" fmla="*/ 3233012 w 7295637"/>
              <a:gd name="connsiteY1518" fmla="*/ 3974579 h 5063066"/>
              <a:gd name="connsiteX1519" fmla="*/ 5541300 w 7295637"/>
              <a:gd name="connsiteY1519" fmla="*/ 327873 h 5063066"/>
              <a:gd name="connsiteX1520" fmla="*/ 5608586 w 7295637"/>
              <a:gd name="connsiteY1520" fmla="*/ 283272 h 5063066"/>
              <a:gd name="connsiteX1521" fmla="*/ 5681610 w 7295637"/>
              <a:gd name="connsiteY1521" fmla="*/ 356297 h 5063066"/>
              <a:gd name="connsiteX1522" fmla="*/ 5608585 w 7295637"/>
              <a:gd name="connsiteY1522" fmla="*/ 429322 h 5063066"/>
              <a:gd name="connsiteX1523" fmla="*/ 5535561 w 7295637"/>
              <a:gd name="connsiteY1523" fmla="*/ 356297 h 5063066"/>
              <a:gd name="connsiteX1524" fmla="*/ 5541300 w 7295637"/>
              <a:gd name="connsiteY1524" fmla="*/ 327873 h 5063066"/>
              <a:gd name="connsiteX1525" fmla="*/ 4619445 w 7295637"/>
              <a:gd name="connsiteY1525" fmla="*/ 1744229 h 5063066"/>
              <a:gd name="connsiteX1526" fmla="*/ 4635095 w 7295637"/>
              <a:gd name="connsiteY1526" fmla="*/ 1721017 h 5063066"/>
              <a:gd name="connsiteX1527" fmla="*/ 4686732 w 7295637"/>
              <a:gd name="connsiteY1527" fmla="*/ 1699628 h 5063066"/>
              <a:gd name="connsiteX1528" fmla="*/ 4759757 w 7295637"/>
              <a:gd name="connsiteY1528" fmla="*/ 1772653 h 5063066"/>
              <a:gd name="connsiteX1529" fmla="*/ 4686733 w 7295637"/>
              <a:gd name="connsiteY1529" fmla="*/ 1845678 h 5063066"/>
              <a:gd name="connsiteX1530" fmla="*/ 4613707 w 7295637"/>
              <a:gd name="connsiteY1530" fmla="*/ 1772654 h 5063066"/>
              <a:gd name="connsiteX1531" fmla="*/ 4619445 w 7295637"/>
              <a:gd name="connsiteY1531" fmla="*/ 1744229 h 5063066"/>
              <a:gd name="connsiteX1532" fmla="*/ 3463475 w 7295637"/>
              <a:gd name="connsiteY1532" fmla="*/ 3545257 h 5063066"/>
              <a:gd name="connsiteX1533" fmla="*/ 3530762 w 7295637"/>
              <a:gd name="connsiteY1533" fmla="*/ 3500657 h 5063066"/>
              <a:gd name="connsiteX1534" fmla="*/ 3603786 w 7295637"/>
              <a:gd name="connsiteY1534" fmla="*/ 3573681 h 5063066"/>
              <a:gd name="connsiteX1535" fmla="*/ 3530762 w 7295637"/>
              <a:gd name="connsiteY1535" fmla="*/ 3646706 h 5063066"/>
              <a:gd name="connsiteX1536" fmla="*/ 3457737 w 7295637"/>
              <a:gd name="connsiteY1536" fmla="*/ 3573682 h 5063066"/>
              <a:gd name="connsiteX1537" fmla="*/ 3463475 w 7295637"/>
              <a:gd name="connsiteY1537" fmla="*/ 3545257 h 5063066"/>
              <a:gd name="connsiteX1538" fmla="*/ 2541621 w 7295637"/>
              <a:gd name="connsiteY1538" fmla="*/ 4961615 h 5063066"/>
              <a:gd name="connsiteX1539" fmla="*/ 2608907 w 7295637"/>
              <a:gd name="connsiteY1539" fmla="*/ 4917015 h 5063066"/>
              <a:gd name="connsiteX1540" fmla="*/ 2681932 w 7295637"/>
              <a:gd name="connsiteY1540" fmla="*/ 4990040 h 5063066"/>
              <a:gd name="connsiteX1541" fmla="*/ 2608907 w 7295637"/>
              <a:gd name="connsiteY1541" fmla="*/ 5063065 h 5063066"/>
              <a:gd name="connsiteX1542" fmla="*/ 2535882 w 7295637"/>
              <a:gd name="connsiteY1542" fmla="*/ 4990040 h 5063066"/>
              <a:gd name="connsiteX1543" fmla="*/ 2541621 w 7295637"/>
              <a:gd name="connsiteY1543" fmla="*/ 4961615 h 5063066"/>
              <a:gd name="connsiteX1544" fmla="*/ 4849908 w 7295637"/>
              <a:gd name="connsiteY1544" fmla="*/ 1314908 h 5063066"/>
              <a:gd name="connsiteX1545" fmla="*/ 4865558 w 7295637"/>
              <a:gd name="connsiteY1545" fmla="*/ 1291697 h 5063066"/>
              <a:gd name="connsiteX1546" fmla="*/ 4917195 w 7295637"/>
              <a:gd name="connsiteY1546" fmla="*/ 1270308 h 5063066"/>
              <a:gd name="connsiteX1547" fmla="*/ 4990220 w 7295637"/>
              <a:gd name="connsiteY1547" fmla="*/ 1343333 h 5063066"/>
              <a:gd name="connsiteX1548" fmla="*/ 4917195 w 7295637"/>
              <a:gd name="connsiteY1548" fmla="*/ 1416358 h 5063066"/>
              <a:gd name="connsiteX1549" fmla="*/ 4844170 w 7295637"/>
              <a:gd name="connsiteY1549" fmla="*/ 1343333 h 5063066"/>
              <a:gd name="connsiteX1550" fmla="*/ 4849908 w 7295637"/>
              <a:gd name="connsiteY1550" fmla="*/ 1314908 h 5063066"/>
              <a:gd name="connsiteX1551" fmla="*/ 3698365 w 7295637"/>
              <a:gd name="connsiteY1551" fmla="*/ 3109010 h 5063066"/>
              <a:gd name="connsiteX1552" fmla="*/ 3714015 w 7295637"/>
              <a:gd name="connsiteY1552" fmla="*/ 3085798 h 5063066"/>
              <a:gd name="connsiteX1553" fmla="*/ 3765651 w 7295637"/>
              <a:gd name="connsiteY1553" fmla="*/ 3064410 h 5063066"/>
              <a:gd name="connsiteX1554" fmla="*/ 3838676 w 7295637"/>
              <a:gd name="connsiteY1554" fmla="*/ 3137435 h 5063066"/>
              <a:gd name="connsiteX1555" fmla="*/ 3765651 w 7295637"/>
              <a:gd name="connsiteY1555" fmla="*/ 3210459 h 5063066"/>
              <a:gd name="connsiteX1556" fmla="*/ 3692626 w 7295637"/>
              <a:gd name="connsiteY1556" fmla="*/ 3137434 h 5063066"/>
              <a:gd name="connsiteX1557" fmla="*/ 3698365 w 7295637"/>
              <a:gd name="connsiteY1557" fmla="*/ 3109010 h 5063066"/>
              <a:gd name="connsiteX1558" fmla="*/ 2772084 w 7295637"/>
              <a:gd name="connsiteY1558" fmla="*/ 4541122 h 5063066"/>
              <a:gd name="connsiteX1559" fmla="*/ 2839370 w 7295637"/>
              <a:gd name="connsiteY1559" fmla="*/ 4496522 h 5063066"/>
              <a:gd name="connsiteX1560" fmla="*/ 2912395 w 7295637"/>
              <a:gd name="connsiteY1560" fmla="*/ 4569547 h 5063066"/>
              <a:gd name="connsiteX1561" fmla="*/ 2839371 w 7295637"/>
              <a:gd name="connsiteY1561" fmla="*/ 4642572 h 5063066"/>
              <a:gd name="connsiteX1562" fmla="*/ 2766346 w 7295637"/>
              <a:gd name="connsiteY1562" fmla="*/ 4569547 h 5063066"/>
              <a:gd name="connsiteX1563" fmla="*/ 2772084 w 7295637"/>
              <a:gd name="connsiteY1563" fmla="*/ 4541122 h 5063066"/>
              <a:gd name="connsiteX1564" fmla="*/ 5080370 w 7295637"/>
              <a:gd name="connsiteY1564" fmla="*/ 894416 h 5063066"/>
              <a:gd name="connsiteX1565" fmla="*/ 5147658 w 7295637"/>
              <a:gd name="connsiteY1565" fmla="*/ 849816 h 5063066"/>
              <a:gd name="connsiteX1566" fmla="*/ 5220681 w 7295637"/>
              <a:gd name="connsiteY1566" fmla="*/ 922841 h 5063066"/>
              <a:gd name="connsiteX1567" fmla="*/ 5147658 w 7295637"/>
              <a:gd name="connsiteY1567" fmla="*/ 995866 h 5063066"/>
              <a:gd name="connsiteX1568" fmla="*/ 5074632 w 7295637"/>
              <a:gd name="connsiteY1568" fmla="*/ 922841 h 5063066"/>
              <a:gd name="connsiteX1569" fmla="*/ 5080370 w 7295637"/>
              <a:gd name="connsiteY1569" fmla="*/ 894416 h 5063066"/>
              <a:gd name="connsiteX1570" fmla="*/ 3928828 w 7295637"/>
              <a:gd name="connsiteY1570" fmla="*/ 2679690 h 5063066"/>
              <a:gd name="connsiteX1571" fmla="*/ 3944478 w 7295637"/>
              <a:gd name="connsiteY1571" fmla="*/ 2656479 h 5063066"/>
              <a:gd name="connsiteX1572" fmla="*/ 3996114 w 7295637"/>
              <a:gd name="connsiteY1572" fmla="*/ 2635090 h 5063066"/>
              <a:gd name="connsiteX1573" fmla="*/ 4069139 w 7295637"/>
              <a:gd name="connsiteY1573" fmla="*/ 2708115 h 5063066"/>
              <a:gd name="connsiteX1574" fmla="*/ 3996114 w 7295637"/>
              <a:gd name="connsiteY1574" fmla="*/ 2781140 h 5063066"/>
              <a:gd name="connsiteX1575" fmla="*/ 3923090 w 7295637"/>
              <a:gd name="connsiteY1575" fmla="*/ 2708115 h 5063066"/>
              <a:gd name="connsiteX1576" fmla="*/ 3928828 w 7295637"/>
              <a:gd name="connsiteY1576" fmla="*/ 2679690 h 5063066"/>
              <a:gd name="connsiteX1577" fmla="*/ 4158517 w 7295637"/>
              <a:gd name="connsiteY1577" fmla="*/ 2310773 h 5063066"/>
              <a:gd name="connsiteX1578" fmla="*/ 4174167 w 7295637"/>
              <a:gd name="connsiteY1578" fmla="*/ 2287561 h 5063066"/>
              <a:gd name="connsiteX1579" fmla="*/ 4225804 w 7295637"/>
              <a:gd name="connsiteY1579" fmla="*/ 2266173 h 5063066"/>
              <a:gd name="connsiteX1580" fmla="*/ 4298828 w 7295637"/>
              <a:gd name="connsiteY1580" fmla="*/ 2339197 h 5063066"/>
              <a:gd name="connsiteX1581" fmla="*/ 4225803 w 7295637"/>
              <a:gd name="connsiteY1581" fmla="*/ 2412224 h 5063066"/>
              <a:gd name="connsiteX1582" fmla="*/ 4152779 w 7295637"/>
              <a:gd name="connsiteY1582" fmla="*/ 2339198 h 5063066"/>
              <a:gd name="connsiteX1583" fmla="*/ 4158517 w 7295637"/>
              <a:gd name="connsiteY1583" fmla="*/ 2310773 h 5063066"/>
              <a:gd name="connsiteX1584" fmla="*/ 3002548 w 7295637"/>
              <a:gd name="connsiteY1584" fmla="*/ 4111800 h 5063066"/>
              <a:gd name="connsiteX1585" fmla="*/ 3069834 w 7295637"/>
              <a:gd name="connsiteY1585" fmla="*/ 4067200 h 5063066"/>
              <a:gd name="connsiteX1586" fmla="*/ 3142859 w 7295637"/>
              <a:gd name="connsiteY1586" fmla="*/ 4140225 h 5063066"/>
              <a:gd name="connsiteX1587" fmla="*/ 3069834 w 7295637"/>
              <a:gd name="connsiteY1587" fmla="*/ 4213250 h 5063066"/>
              <a:gd name="connsiteX1588" fmla="*/ 2996809 w 7295637"/>
              <a:gd name="connsiteY1588" fmla="*/ 4140225 h 5063066"/>
              <a:gd name="connsiteX1589" fmla="*/ 3002548 w 7295637"/>
              <a:gd name="connsiteY1589" fmla="*/ 4111800 h 5063066"/>
              <a:gd name="connsiteX1590" fmla="*/ 5310836 w 7295637"/>
              <a:gd name="connsiteY1590" fmla="*/ 465095 h 5063066"/>
              <a:gd name="connsiteX1591" fmla="*/ 5378122 w 7295637"/>
              <a:gd name="connsiteY1591" fmla="*/ 420495 h 5063066"/>
              <a:gd name="connsiteX1592" fmla="*/ 5451147 w 7295637"/>
              <a:gd name="connsiteY1592" fmla="*/ 493520 h 5063066"/>
              <a:gd name="connsiteX1593" fmla="*/ 5378122 w 7295637"/>
              <a:gd name="connsiteY1593" fmla="*/ 566544 h 5063066"/>
              <a:gd name="connsiteX1594" fmla="*/ 5305097 w 7295637"/>
              <a:gd name="connsiteY1594" fmla="*/ 493520 h 5063066"/>
              <a:gd name="connsiteX1595" fmla="*/ 5310836 w 7295637"/>
              <a:gd name="connsiteY1595" fmla="*/ 465095 h 5063066"/>
              <a:gd name="connsiteX1596" fmla="*/ 4388982 w 7295637"/>
              <a:gd name="connsiteY1596" fmla="*/ 1881450 h 5063066"/>
              <a:gd name="connsiteX1597" fmla="*/ 4404632 w 7295637"/>
              <a:gd name="connsiteY1597" fmla="*/ 1858238 h 5063066"/>
              <a:gd name="connsiteX1598" fmla="*/ 4456269 w 7295637"/>
              <a:gd name="connsiteY1598" fmla="*/ 1836850 h 5063066"/>
              <a:gd name="connsiteX1599" fmla="*/ 4529293 w 7295637"/>
              <a:gd name="connsiteY1599" fmla="*/ 1909875 h 5063066"/>
              <a:gd name="connsiteX1600" fmla="*/ 4456268 w 7295637"/>
              <a:gd name="connsiteY1600" fmla="*/ 1982899 h 5063066"/>
              <a:gd name="connsiteX1601" fmla="*/ 4383244 w 7295637"/>
              <a:gd name="connsiteY1601" fmla="*/ 1909875 h 5063066"/>
              <a:gd name="connsiteX1602" fmla="*/ 4388982 w 7295637"/>
              <a:gd name="connsiteY1602" fmla="*/ 1881450 h 5063066"/>
              <a:gd name="connsiteX1603" fmla="*/ 3233012 w 7295637"/>
              <a:gd name="connsiteY1603" fmla="*/ 3691307 h 5063066"/>
              <a:gd name="connsiteX1604" fmla="*/ 3300298 w 7295637"/>
              <a:gd name="connsiteY1604" fmla="*/ 3646707 h 5063066"/>
              <a:gd name="connsiteX1605" fmla="*/ 3373323 w 7295637"/>
              <a:gd name="connsiteY1605" fmla="*/ 3719731 h 5063066"/>
              <a:gd name="connsiteX1606" fmla="*/ 3300298 w 7295637"/>
              <a:gd name="connsiteY1606" fmla="*/ 3792756 h 5063066"/>
              <a:gd name="connsiteX1607" fmla="*/ 3227273 w 7295637"/>
              <a:gd name="connsiteY1607" fmla="*/ 3719731 h 5063066"/>
              <a:gd name="connsiteX1608" fmla="*/ 3233012 w 7295637"/>
              <a:gd name="connsiteY1608" fmla="*/ 3691307 h 5063066"/>
              <a:gd name="connsiteX1609" fmla="*/ 5541300 w 7295637"/>
              <a:gd name="connsiteY1609" fmla="*/ 44600 h 5063066"/>
              <a:gd name="connsiteX1610" fmla="*/ 5608586 w 7295637"/>
              <a:gd name="connsiteY1610" fmla="*/ 0 h 5063066"/>
              <a:gd name="connsiteX1611" fmla="*/ 5681611 w 7295637"/>
              <a:gd name="connsiteY1611" fmla="*/ 73025 h 5063066"/>
              <a:gd name="connsiteX1612" fmla="*/ 5608586 w 7295637"/>
              <a:gd name="connsiteY1612" fmla="*/ 146050 h 5063066"/>
              <a:gd name="connsiteX1613" fmla="*/ 5535562 w 7295637"/>
              <a:gd name="connsiteY1613" fmla="*/ 73025 h 5063066"/>
              <a:gd name="connsiteX1614" fmla="*/ 5541300 w 7295637"/>
              <a:gd name="connsiteY1614" fmla="*/ 44600 h 5063066"/>
              <a:gd name="connsiteX1615" fmla="*/ 4619446 w 7295637"/>
              <a:gd name="connsiteY1615" fmla="*/ 1460957 h 5063066"/>
              <a:gd name="connsiteX1616" fmla="*/ 4635095 w 7295637"/>
              <a:gd name="connsiteY1616" fmla="*/ 1437745 h 5063066"/>
              <a:gd name="connsiteX1617" fmla="*/ 4686731 w 7295637"/>
              <a:gd name="connsiteY1617" fmla="*/ 1416357 h 5063066"/>
              <a:gd name="connsiteX1618" fmla="*/ 4759757 w 7295637"/>
              <a:gd name="connsiteY1618" fmla="*/ 1489382 h 5063066"/>
              <a:gd name="connsiteX1619" fmla="*/ 4686732 w 7295637"/>
              <a:gd name="connsiteY1619" fmla="*/ 1562406 h 5063066"/>
              <a:gd name="connsiteX1620" fmla="*/ 4613706 w 7295637"/>
              <a:gd name="connsiteY1620" fmla="*/ 1489381 h 5063066"/>
              <a:gd name="connsiteX1621" fmla="*/ 4619446 w 7295637"/>
              <a:gd name="connsiteY1621" fmla="*/ 1460957 h 5063066"/>
              <a:gd name="connsiteX1622" fmla="*/ 3463475 w 7295637"/>
              <a:gd name="connsiteY1622" fmla="*/ 3261985 h 5063066"/>
              <a:gd name="connsiteX1623" fmla="*/ 3530762 w 7295637"/>
              <a:gd name="connsiteY1623" fmla="*/ 3217385 h 5063066"/>
              <a:gd name="connsiteX1624" fmla="*/ 3603786 w 7295637"/>
              <a:gd name="connsiteY1624" fmla="*/ 3290409 h 5063066"/>
              <a:gd name="connsiteX1625" fmla="*/ 3530761 w 7295637"/>
              <a:gd name="connsiteY1625" fmla="*/ 3363434 h 5063066"/>
              <a:gd name="connsiteX1626" fmla="*/ 3457737 w 7295637"/>
              <a:gd name="connsiteY1626" fmla="*/ 3290409 h 5063066"/>
              <a:gd name="connsiteX1627" fmla="*/ 3463475 w 7295637"/>
              <a:gd name="connsiteY1627" fmla="*/ 3261985 h 5063066"/>
              <a:gd name="connsiteX1628" fmla="*/ 2541621 w 7295637"/>
              <a:gd name="connsiteY1628" fmla="*/ 4678343 h 5063066"/>
              <a:gd name="connsiteX1629" fmla="*/ 2608907 w 7295637"/>
              <a:gd name="connsiteY1629" fmla="*/ 4633743 h 5063066"/>
              <a:gd name="connsiteX1630" fmla="*/ 2681932 w 7295637"/>
              <a:gd name="connsiteY1630" fmla="*/ 4706768 h 5063066"/>
              <a:gd name="connsiteX1631" fmla="*/ 2608907 w 7295637"/>
              <a:gd name="connsiteY1631" fmla="*/ 4779793 h 5063066"/>
              <a:gd name="connsiteX1632" fmla="*/ 2535882 w 7295637"/>
              <a:gd name="connsiteY1632" fmla="*/ 4706768 h 5063066"/>
              <a:gd name="connsiteX1633" fmla="*/ 2541621 w 7295637"/>
              <a:gd name="connsiteY1633" fmla="*/ 4678343 h 5063066"/>
              <a:gd name="connsiteX1634" fmla="*/ 4849909 w 7295637"/>
              <a:gd name="connsiteY1634" fmla="*/ 1031638 h 5063066"/>
              <a:gd name="connsiteX1635" fmla="*/ 4865557 w 7295637"/>
              <a:gd name="connsiteY1635" fmla="*/ 1008427 h 5063066"/>
              <a:gd name="connsiteX1636" fmla="*/ 4917194 w 7295637"/>
              <a:gd name="connsiteY1636" fmla="*/ 987038 h 5063066"/>
              <a:gd name="connsiteX1637" fmla="*/ 4990218 w 7295637"/>
              <a:gd name="connsiteY1637" fmla="*/ 1060063 h 5063066"/>
              <a:gd name="connsiteX1638" fmla="*/ 4917195 w 7295637"/>
              <a:gd name="connsiteY1638" fmla="*/ 1133087 h 5063066"/>
              <a:gd name="connsiteX1639" fmla="*/ 4844169 w 7295637"/>
              <a:gd name="connsiteY1639" fmla="*/ 1060062 h 5063066"/>
              <a:gd name="connsiteX1640" fmla="*/ 4849909 w 7295637"/>
              <a:gd name="connsiteY1640" fmla="*/ 1031638 h 5063066"/>
              <a:gd name="connsiteX1641" fmla="*/ 3698365 w 7295637"/>
              <a:gd name="connsiteY1641" fmla="*/ 2825740 h 5063066"/>
              <a:gd name="connsiteX1642" fmla="*/ 3714014 w 7295637"/>
              <a:gd name="connsiteY1642" fmla="*/ 2802528 h 5063066"/>
              <a:gd name="connsiteX1643" fmla="*/ 3765650 w 7295637"/>
              <a:gd name="connsiteY1643" fmla="*/ 2781140 h 5063066"/>
              <a:gd name="connsiteX1644" fmla="*/ 3838676 w 7295637"/>
              <a:gd name="connsiteY1644" fmla="*/ 2854165 h 5063066"/>
              <a:gd name="connsiteX1645" fmla="*/ 3765651 w 7295637"/>
              <a:gd name="connsiteY1645" fmla="*/ 2927189 h 5063066"/>
              <a:gd name="connsiteX1646" fmla="*/ 3692627 w 7295637"/>
              <a:gd name="connsiteY1646" fmla="*/ 2854164 h 5063066"/>
              <a:gd name="connsiteX1647" fmla="*/ 3698365 w 7295637"/>
              <a:gd name="connsiteY1647" fmla="*/ 2825740 h 5063066"/>
              <a:gd name="connsiteX1648" fmla="*/ 3928051 w 7295637"/>
              <a:gd name="connsiteY1648" fmla="*/ 2447998 h 5063066"/>
              <a:gd name="connsiteX1649" fmla="*/ 3943701 w 7295637"/>
              <a:gd name="connsiteY1649" fmla="*/ 2424786 h 5063066"/>
              <a:gd name="connsiteX1650" fmla="*/ 3995338 w 7295637"/>
              <a:gd name="connsiteY1650" fmla="*/ 2403398 h 5063066"/>
              <a:gd name="connsiteX1651" fmla="*/ 4068363 w 7295637"/>
              <a:gd name="connsiteY1651" fmla="*/ 2476423 h 5063066"/>
              <a:gd name="connsiteX1652" fmla="*/ 3995337 w 7295637"/>
              <a:gd name="connsiteY1652" fmla="*/ 2549448 h 5063066"/>
              <a:gd name="connsiteX1653" fmla="*/ 3922313 w 7295637"/>
              <a:gd name="connsiteY1653" fmla="*/ 2476423 h 5063066"/>
              <a:gd name="connsiteX1654" fmla="*/ 3928051 w 7295637"/>
              <a:gd name="connsiteY1654" fmla="*/ 2447998 h 5063066"/>
              <a:gd name="connsiteX1655" fmla="*/ 2772083 w 7295637"/>
              <a:gd name="connsiteY1655" fmla="*/ 4257851 h 5063066"/>
              <a:gd name="connsiteX1656" fmla="*/ 2839370 w 7295637"/>
              <a:gd name="connsiteY1656" fmla="*/ 4213251 h 5063066"/>
              <a:gd name="connsiteX1657" fmla="*/ 2912395 w 7295637"/>
              <a:gd name="connsiteY1657" fmla="*/ 4286276 h 5063066"/>
              <a:gd name="connsiteX1658" fmla="*/ 2839370 w 7295637"/>
              <a:gd name="connsiteY1658" fmla="*/ 4359301 h 5063066"/>
              <a:gd name="connsiteX1659" fmla="*/ 2766345 w 7295637"/>
              <a:gd name="connsiteY1659" fmla="*/ 4286276 h 5063066"/>
              <a:gd name="connsiteX1660" fmla="*/ 2772083 w 7295637"/>
              <a:gd name="connsiteY1660" fmla="*/ 4257851 h 5063066"/>
              <a:gd name="connsiteX1661" fmla="*/ 5080371 w 7295637"/>
              <a:gd name="connsiteY1661" fmla="*/ 611145 h 5063066"/>
              <a:gd name="connsiteX1662" fmla="*/ 5147658 w 7295637"/>
              <a:gd name="connsiteY1662" fmla="*/ 566544 h 5063066"/>
              <a:gd name="connsiteX1663" fmla="*/ 5220683 w 7295637"/>
              <a:gd name="connsiteY1663" fmla="*/ 639569 h 5063066"/>
              <a:gd name="connsiteX1664" fmla="*/ 5147657 w 7295637"/>
              <a:gd name="connsiteY1664" fmla="*/ 712594 h 5063066"/>
              <a:gd name="connsiteX1665" fmla="*/ 5074634 w 7295637"/>
              <a:gd name="connsiteY1665" fmla="*/ 639569 h 5063066"/>
              <a:gd name="connsiteX1666" fmla="*/ 5080371 w 7295637"/>
              <a:gd name="connsiteY1666" fmla="*/ 611145 h 5063066"/>
              <a:gd name="connsiteX1667" fmla="*/ 4158518 w 7295637"/>
              <a:gd name="connsiteY1667" fmla="*/ 2027501 h 5063066"/>
              <a:gd name="connsiteX1668" fmla="*/ 4174168 w 7295637"/>
              <a:gd name="connsiteY1668" fmla="*/ 2004289 h 5063066"/>
              <a:gd name="connsiteX1669" fmla="*/ 4225803 w 7295637"/>
              <a:gd name="connsiteY1669" fmla="*/ 1982902 h 5063066"/>
              <a:gd name="connsiteX1670" fmla="*/ 4298829 w 7295637"/>
              <a:gd name="connsiteY1670" fmla="*/ 2055926 h 5063066"/>
              <a:gd name="connsiteX1671" fmla="*/ 4225804 w 7295637"/>
              <a:gd name="connsiteY1671" fmla="*/ 2128950 h 5063066"/>
              <a:gd name="connsiteX1672" fmla="*/ 4152778 w 7295637"/>
              <a:gd name="connsiteY1672" fmla="*/ 2055926 h 5063066"/>
              <a:gd name="connsiteX1673" fmla="*/ 4158518 w 7295637"/>
              <a:gd name="connsiteY1673" fmla="*/ 2027501 h 5063066"/>
              <a:gd name="connsiteX1674" fmla="*/ 3002548 w 7295637"/>
              <a:gd name="connsiteY1674" fmla="*/ 3828528 h 5063066"/>
              <a:gd name="connsiteX1675" fmla="*/ 3069834 w 7295637"/>
              <a:gd name="connsiteY1675" fmla="*/ 3783928 h 5063066"/>
              <a:gd name="connsiteX1676" fmla="*/ 3142859 w 7295637"/>
              <a:gd name="connsiteY1676" fmla="*/ 3856953 h 5063066"/>
              <a:gd name="connsiteX1677" fmla="*/ 3069834 w 7295637"/>
              <a:gd name="connsiteY1677" fmla="*/ 3929978 h 5063066"/>
              <a:gd name="connsiteX1678" fmla="*/ 2996809 w 7295637"/>
              <a:gd name="connsiteY1678" fmla="*/ 3856953 h 5063066"/>
              <a:gd name="connsiteX1679" fmla="*/ 3002548 w 7295637"/>
              <a:gd name="connsiteY1679" fmla="*/ 3828528 h 5063066"/>
              <a:gd name="connsiteX1680" fmla="*/ 5310836 w 7295637"/>
              <a:gd name="connsiteY1680" fmla="*/ 181823 h 5063066"/>
              <a:gd name="connsiteX1681" fmla="*/ 5378123 w 7295637"/>
              <a:gd name="connsiteY1681" fmla="*/ 137223 h 5063066"/>
              <a:gd name="connsiteX1682" fmla="*/ 5451147 w 7295637"/>
              <a:gd name="connsiteY1682" fmla="*/ 210247 h 5063066"/>
              <a:gd name="connsiteX1683" fmla="*/ 5378122 w 7295637"/>
              <a:gd name="connsiteY1683" fmla="*/ 283272 h 5063066"/>
              <a:gd name="connsiteX1684" fmla="*/ 5305096 w 7295637"/>
              <a:gd name="connsiteY1684" fmla="*/ 210247 h 5063066"/>
              <a:gd name="connsiteX1685" fmla="*/ 5310836 w 7295637"/>
              <a:gd name="connsiteY1685" fmla="*/ 181823 h 5063066"/>
              <a:gd name="connsiteX1686" fmla="*/ 4388982 w 7295637"/>
              <a:gd name="connsiteY1686" fmla="*/ 1598178 h 5063066"/>
              <a:gd name="connsiteX1687" fmla="*/ 4404632 w 7295637"/>
              <a:gd name="connsiteY1687" fmla="*/ 1574966 h 5063066"/>
              <a:gd name="connsiteX1688" fmla="*/ 4456268 w 7295637"/>
              <a:gd name="connsiteY1688" fmla="*/ 1553578 h 5063066"/>
              <a:gd name="connsiteX1689" fmla="*/ 4529292 w 7295637"/>
              <a:gd name="connsiteY1689" fmla="*/ 1626602 h 5063066"/>
              <a:gd name="connsiteX1690" fmla="*/ 4456268 w 7295637"/>
              <a:gd name="connsiteY1690" fmla="*/ 1699627 h 5063066"/>
              <a:gd name="connsiteX1691" fmla="*/ 4383244 w 7295637"/>
              <a:gd name="connsiteY1691" fmla="*/ 1626603 h 5063066"/>
              <a:gd name="connsiteX1692" fmla="*/ 4388982 w 7295637"/>
              <a:gd name="connsiteY1692" fmla="*/ 1598178 h 5063066"/>
              <a:gd name="connsiteX1693" fmla="*/ 3233011 w 7295637"/>
              <a:gd name="connsiteY1693" fmla="*/ 3408035 h 5063066"/>
              <a:gd name="connsiteX1694" fmla="*/ 3300298 w 7295637"/>
              <a:gd name="connsiteY1694" fmla="*/ 3363434 h 5063066"/>
              <a:gd name="connsiteX1695" fmla="*/ 3373323 w 7295637"/>
              <a:gd name="connsiteY1695" fmla="*/ 3436459 h 5063066"/>
              <a:gd name="connsiteX1696" fmla="*/ 3300298 w 7295637"/>
              <a:gd name="connsiteY1696" fmla="*/ 3509484 h 5063066"/>
              <a:gd name="connsiteX1697" fmla="*/ 3227273 w 7295637"/>
              <a:gd name="connsiteY1697" fmla="*/ 3436459 h 5063066"/>
              <a:gd name="connsiteX1698" fmla="*/ 3233011 w 7295637"/>
              <a:gd name="connsiteY1698" fmla="*/ 3408035 h 5063066"/>
              <a:gd name="connsiteX1699" fmla="*/ 2311157 w 7295637"/>
              <a:gd name="connsiteY1699" fmla="*/ 4824393 h 5063066"/>
              <a:gd name="connsiteX1700" fmla="*/ 2378444 w 7295637"/>
              <a:gd name="connsiteY1700" fmla="*/ 4779792 h 5063066"/>
              <a:gd name="connsiteX1701" fmla="*/ 2451468 w 7295637"/>
              <a:gd name="connsiteY1701" fmla="*/ 4852817 h 5063066"/>
              <a:gd name="connsiteX1702" fmla="*/ 2378443 w 7295637"/>
              <a:gd name="connsiteY1702" fmla="*/ 4925842 h 5063066"/>
              <a:gd name="connsiteX1703" fmla="*/ 2305419 w 7295637"/>
              <a:gd name="connsiteY1703" fmla="*/ 4852817 h 5063066"/>
              <a:gd name="connsiteX1704" fmla="*/ 2311157 w 7295637"/>
              <a:gd name="connsiteY1704" fmla="*/ 4824393 h 5063066"/>
              <a:gd name="connsiteX1705" fmla="*/ 4619445 w 7295637"/>
              <a:gd name="connsiteY1705" fmla="*/ 1177685 h 5063066"/>
              <a:gd name="connsiteX1706" fmla="*/ 4635094 w 7295637"/>
              <a:gd name="connsiteY1706" fmla="*/ 1154474 h 5063066"/>
              <a:gd name="connsiteX1707" fmla="*/ 4686731 w 7295637"/>
              <a:gd name="connsiteY1707" fmla="*/ 1133086 h 5063066"/>
              <a:gd name="connsiteX1708" fmla="*/ 4759756 w 7295637"/>
              <a:gd name="connsiteY1708" fmla="*/ 1206111 h 5063066"/>
              <a:gd name="connsiteX1709" fmla="*/ 4686731 w 7295637"/>
              <a:gd name="connsiteY1709" fmla="*/ 1279135 h 5063066"/>
              <a:gd name="connsiteX1710" fmla="*/ 4613706 w 7295637"/>
              <a:gd name="connsiteY1710" fmla="*/ 1206110 h 5063066"/>
              <a:gd name="connsiteX1711" fmla="*/ 4619445 w 7295637"/>
              <a:gd name="connsiteY1711" fmla="*/ 1177685 h 5063066"/>
              <a:gd name="connsiteX1712" fmla="*/ 3463476 w 7295637"/>
              <a:gd name="connsiteY1712" fmla="*/ 2978713 h 5063066"/>
              <a:gd name="connsiteX1713" fmla="*/ 3530762 w 7295637"/>
              <a:gd name="connsiteY1713" fmla="*/ 2934113 h 5063066"/>
              <a:gd name="connsiteX1714" fmla="*/ 3603787 w 7295637"/>
              <a:gd name="connsiteY1714" fmla="*/ 3007138 h 5063066"/>
              <a:gd name="connsiteX1715" fmla="*/ 3530762 w 7295637"/>
              <a:gd name="connsiteY1715" fmla="*/ 3080163 h 5063066"/>
              <a:gd name="connsiteX1716" fmla="*/ 3457737 w 7295637"/>
              <a:gd name="connsiteY1716" fmla="*/ 3007138 h 5063066"/>
              <a:gd name="connsiteX1717" fmla="*/ 3463476 w 7295637"/>
              <a:gd name="connsiteY1717" fmla="*/ 2978713 h 5063066"/>
              <a:gd name="connsiteX1718" fmla="*/ 2541620 w 7295637"/>
              <a:gd name="connsiteY1718" fmla="*/ 4395072 h 5063066"/>
              <a:gd name="connsiteX1719" fmla="*/ 2608907 w 7295637"/>
              <a:gd name="connsiteY1719" fmla="*/ 4350471 h 5063066"/>
              <a:gd name="connsiteX1720" fmla="*/ 2681931 w 7295637"/>
              <a:gd name="connsiteY1720" fmla="*/ 4423497 h 5063066"/>
              <a:gd name="connsiteX1721" fmla="*/ 2608907 w 7295637"/>
              <a:gd name="connsiteY1721" fmla="*/ 4496521 h 5063066"/>
              <a:gd name="connsiteX1722" fmla="*/ 2535882 w 7295637"/>
              <a:gd name="connsiteY1722" fmla="*/ 4423496 h 5063066"/>
              <a:gd name="connsiteX1723" fmla="*/ 2541620 w 7295637"/>
              <a:gd name="connsiteY1723" fmla="*/ 4395072 h 5063066"/>
              <a:gd name="connsiteX1724" fmla="*/ 4849908 w 7295637"/>
              <a:gd name="connsiteY1724" fmla="*/ 748367 h 5063066"/>
              <a:gd name="connsiteX1725" fmla="*/ 4865557 w 7295637"/>
              <a:gd name="connsiteY1725" fmla="*/ 725155 h 5063066"/>
              <a:gd name="connsiteX1726" fmla="*/ 4917194 w 7295637"/>
              <a:gd name="connsiteY1726" fmla="*/ 703767 h 5063066"/>
              <a:gd name="connsiteX1727" fmla="*/ 4990219 w 7295637"/>
              <a:gd name="connsiteY1727" fmla="*/ 776792 h 5063066"/>
              <a:gd name="connsiteX1728" fmla="*/ 4917194 w 7295637"/>
              <a:gd name="connsiteY1728" fmla="*/ 849817 h 5063066"/>
              <a:gd name="connsiteX1729" fmla="*/ 4844169 w 7295637"/>
              <a:gd name="connsiteY1729" fmla="*/ 776792 h 5063066"/>
              <a:gd name="connsiteX1730" fmla="*/ 4849908 w 7295637"/>
              <a:gd name="connsiteY1730" fmla="*/ 748367 h 5063066"/>
              <a:gd name="connsiteX1731" fmla="*/ 3698365 w 7295637"/>
              <a:gd name="connsiteY1731" fmla="*/ 2542469 h 5063066"/>
              <a:gd name="connsiteX1732" fmla="*/ 3714013 w 7295637"/>
              <a:gd name="connsiteY1732" fmla="*/ 2519257 h 5063066"/>
              <a:gd name="connsiteX1733" fmla="*/ 3765650 w 7295637"/>
              <a:gd name="connsiteY1733" fmla="*/ 2497869 h 5063066"/>
              <a:gd name="connsiteX1734" fmla="*/ 3838675 w 7295637"/>
              <a:gd name="connsiteY1734" fmla="*/ 2570894 h 5063066"/>
              <a:gd name="connsiteX1735" fmla="*/ 3765651 w 7295637"/>
              <a:gd name="connsiteY1735" fmla="*/ 2643919 h 5063066"/>
              <a:gd name="connsiteX1736" fmla="*/ 3692625 w 7295637"/>
              <a:gd name="connsiteY1736" fmla="*/ 2570894 h 5063066"/>
              <a:gd name="connsiteX1737" fmla="*/ 3698365 w 7295637"/>
              <a:gd name="connsiteY1737" fmla="*/ 2542469 h 5063066"/>
              <a:gd name="connsiteX1738" fmla="*/ 3928052 w 7295637"/>
              <a:gd name="connsiteY1738" fmla="*/ 2164724 h 5063066"/>
              <a:gd name="connsiteX1739" fmla="*/ 3943704 w 7295637"/>
              <a:gd name="connsiteY1739" fmla="*/ 2141511 h 5063066"/>
              <a:gd name="connsiteX1740" fmla="*/ 3995339 w 7295637"/>
              <a:gd name="connsiteY1740" fmla="*/ 2120124 h 5063066"/>
              <a:gd name="connsiteX1741" fmla="*/ 4068363 w 7295637"/>
              <a:gd name="connsiteY1741" fmla="*/ 2193148 h 5063066"/>
              <a:gd name="connsiteX1742" fmla="*/ 3995339 w 7295637"/>
              <a:gd name="connsiteY1742" fmla="*/ 2266173 h 5063066"/>
              <a:gd name="connsiteX1743" fmla="*/ 3922314 w 7295637"/>
              <a:gd name="connsiteY1743" fmla="*/ 2193149 h 5063066"/>
              <a:gd name="connsiteX1744" fmla="*/ 3928052 w 7295637"/>
              <a:gd name="connsiteY1744" fmla="*/ 2164724 h 5063066"/>
              <a:gd name="connsiteX1745" fmla="*/ 2772083 w 7295637"/>
              <a:gd name="connsiteY1745" fmla="*/ 3974579 h 5063066"/>
              <a:gd name="connsiteX1746" fmla="*/ 2839370 w 7295637"/>
              <a:gd name="connsiteY1746" fmla="*/ 3929979 h 5063066"/>
              <a:gd name="connsiteX1747" fmla="*/ 2912394 w 7295637"/>
              <a:gd name="connsiteY1747" fmla="*/ 4003004 h 5063066"/>
              <a:gd name="connsiteX1748" fmla="*/ 2839369 w 7295637"/>
              <a:gd name="connsiteY1748" fmla="*/ 4076029 h 5063066"/>
              <a:gd name="connsiteX1749" fmla="*/ 2766345 w 7295637"/>
              <a:gd name="connsiteY1749" fmla="*/ 4003004 h 5063066"/>
              <a:gd name="connsiteX1750" fmla="*/ 2772083 w 7295637"/>
              <a:gd name="connsiteY1750" fmla="*/ 3974579 h 5063066"/>
              <a:gd name="connsiteX1751" fmla="*/ 5080372 w 7295637"/>
              <a:gd name="connsiteY1751" fmla="*/ 327873 h 5063066"/>
              <a:gd name="connsiteX1752" fmla="*/ 5147657 w 7295637"/>
              <a:gd name="connsiteY1752" fmla="*/ 283272 h 5063066"/>
              <a:gd name="connsiteX1753" fmla="*/ 5220683 w 7295637"/>
              <a:gd name="connsiteY1753" fmla="*/ 356297 h 5063066"/>
              <a:gd name="connsiteX1754" fmla="*/ 5147658 w 7295637"/>
              <a:gd name="connsiteY1754" fmla="*/ 429322 h 5063066"/>
              <a:gd name="connsiteX1755" fmla="*/ 5074633 w 7295637"/>
              <a:gd name="connsiteY1755" fmla="*/ 356297 h 5063066"/>
              <a:gd name="connsiteX1756" fmla="*/ 5080372 w 7295637"/>
              <a:gd name="connsiteY1756" fmla="*/ 327873 h 5063066"/>
              <a:gd name="connsiteX1757" fmla="*/ 4158518 w 7295637"/>
              <a:gd name="connsiteY1757" fmla="*/ 1744228 h 5063066"/>
              <a:gd name="connsiteX1758" fmla="*/ 4174168 w 7295637"/>
              <a:gd name="connsiteY1758" fmla="*/ 1721016 h 5063066"/>
              <a:gd name="connsiteX1759" fmla="*/ 4225803 w 7295637"/>
              <a:gd name="connsiteY1759" fmla="*/ 1699628 h 5063066"/>
              <a:gd name="connsiteX1760" fmla="*/ 4298829 w 7295637"/>
              <a:gd name="connsiteY1760" fmla="*/ 1772653 h 5063066"/>
              <a:gd name="connsiteX1761" fmla="*/ 4225802 w 7295637"/>
              <a:gd name="connsiteY1761" fmla="*/ 1845679 h 5063066"/>
              <a:gd name="connsiteX1762" fmla="*/ 4152778 w 7295637"/>
              <a:gd name="connsiteY1762" fmla="*/ 1772653 h 5063066"/>
              <a:gd name="connsiteX1763" fmla="*/ 4158518 w 7295637"/>
              <a:gd name="connsiteY1763" fmla="*/ 1744228 h 5063066"/>
              <a:gd name="connsiteX1764" fmla="*/ 3002547 w 7295637"/>
              <a:gd name="connsiteY1764" fmla="*/ 3545256 h 5063066"/>
              <a:gd name="connsiteX1765" fmla="*/ 3069834 w 7295637"/>
              <a:gd name="connsiteY1765" fmla="*/ 3500656 h 5063066"/>
              <a:gd name="connsiteX1766" fmla="*/ 3142860 w 7295637"/>
              <a:gd name="connsiteY1766" fmla="*/ 3573681 h 5063066"/>
              <a:gd name="connsiteX1767" fmla="*/ 3069834 w 7295637"/>
              <a:gd name="connsiteY1767" fmla="*/ 3646706 h 5063066"/>
              <a:gd name="connsiteX1768" fmla="*/ 2996809 w 7295637"/>
              <a:gd name="connsiteY1768" fmla="*/ 3573681 h 5063066"/>
              <a:gd name="connsiteX1769" fmla="*/ 3002547 w 7295637"/>
              <a:gd name="connsiteY1769" fmla="*/ 3545256 h 5063066"/>
              <a:gd name="connsiteX1770" fmla="*/ 2080693 w 7295637"/>
              <a:gd name="connsiteY1770" fmla="*/ 4961614 h 5063066"/>
              <a:gd name="connsiteX1771" fmla="*/ 2147979 w 7295637"/>
              <a:gd name="connsiteY1771" fmla="*/ 4917014 h 5063066"/>
              <a:gd name="connsiteX1772" fmla="*/ 2221004 w 7295637"/>
              <a:gd name="connsiteY1772" fmla="*/ 4990039 h 5063066"/>
              <a:gd name="connsiteX1773" fmla="*/ 2147979 w 7295637"/>
              <a:gd name="connsiteY1773" fmla="*/ 5063064 h 5063066"/>
              <a:gd name="connsiteX1774" fmla="*/ 2074954 w 7295637"/>
              <a:gd name="connsiteY1774" fmla="*/ 4990039 h 5063066"/>
              <a:gd name="connsiteX1775" fmla="*/ 2080693 w 7295637"/>
              <a:gd name="connsiteY1775" fmla="*/ 4961614 h 5063066"/>
              <a:gd name="connsiteX1776" fmla="*/ 4388983 w 7295637"/>
              <a:gd name="connsiteY1776" fmla="*/ 1314906 h 5063066"/>
              <a:gd name="connsiteX1777" fmla="*/ 4404632 w 7295637"/>
              <a:gd name="connsiteY1777" fmla="*/ 1291695 h 5063066"/>
              <a:gd name="connsiteX1778" fmla="*/ 4456269 w 7295637"/>
              <a:gd name="connsiteY1778" fmla="*/ 1270307 h 5063066"/>
              <a:gd name="connsiteX1779" fmla="*/ 4529293 w 7295637"/>
              <a:gd name="connsiteY1779" fmla="*/ 1343332 h 5063066"/>
              <a:gd name="connsiteX1780" fmla="*/ 4456268 w 7295637"/>
              <a:gd name="connsiteY1780" fmla="*/ 1416356 h 5063066"/>
              <a:gd name="connsiteX1781" fmla="*/ 4383244 w 7295637"/>
              <a:gd name="connsiteY1781" fmla="*/ 1343331 h 5063066"/>
              <a:gd name="connsiteX1782" fmla="*/ 4388983 w 7295637"/>
              <a:gd name="connsiteY1782" fmla="*/ 1314906 h 5063066"/>
              <a:gd name="connsiteX1783" fmla="*/ 3233012 w 7295637"/>
              <a:gd name="connsiteY1783" fmla="*/ 3124763 h 5063066"/>
              <a:gd name="connsiteX1784" fmla="*/ 3300298 w 7295637"/>
              <a:gd name="connsiteY1784" fmla="*/ 3080163 h 5063066"/>
              <a:gd name="connsiteX1785" fmla="*/ 3373323 w 7295637"/>
              <a:gd name="connsiteY1785" fmla="*/ 3153188 h 5063066"/>
              <a:gd name="connsiteX1786" fmla="*/ 3300298 w 7295637"/>
              <a:gd name="connsiteY1786" fmla="*/ 3226212 h 5063066"/>
              <a:gd name="connsiteX1787" fmla="*/ 3227274 w 7295637"/>
              <a:gd name="connsiteY1787" fmla="*/ 3153188 h 5063066"/>
              <a:gd name="connsiteX1788" fmla="*/ 3233012 w 7295637"/>
              <a:gd name="connsiteY1788" fmla="*/ 3124763 h 5063066"/>
              <a:gd name="connsiteX1789" fmla="*/ 2311157 w 7295637"/>
              <a:gd name="connsiteY1789" fmla="*/ 4541120 h 5063066"/>
              <a:gd name="connsiteX1790" fmla="*/ 2378443 w 7295637"/>
              <a:gd name="connsiteY1790" fmla="*/ 4496520 h 5063066"/>
              <a:gd name="connsiteX1791" fmla="*/ 2451468 w 7295637"/>
              <a:gd name="connsiteY1791" fmla="*/ 4569545 h 5063066"/>
              <a:gd name="connsiteX1792" fmla="*/ 2378443 w 7295637"/>
              <a:gd name="connsiteY1792" fmla="*/ 4642570 h 5063066"/>
              <a:gd name="connsiteX1793" fmla="*/ 2305418 w 7295637"/>
              <a:gd name="connsiteY1793" fmla="*/ 4569545 h 5063066"/>
              <a:gd name="connsiteX1794" fmla="*/ 2311157 w 7295637"/>
              <a:gd name="connsiteY1794" fmla="*/ 4541120 h 5063066"/>
              <a:gd name="connsiteX1795" fmla="*/ 4619445 w 7295637"/>
              <a:gd name="connsiteY1795" fmla="*/ 894415 h 5063066"/>
              <a:gd name="connsiteX1796" fmla="*/ 4635094 w 7295637"/>
              <a:gd name="connsiteY1796" fmla="*/ 871204 h 5063066"/>
              <a:gd name="connsiteX1797" fmla="*/ 4686731 w 7295637"/>
              <a:gd name="connsiteY1797" fmla="*/ 849816 h 5063066"/>
              <a:gd name="connsiteX1798" fmla="*/ 4759755 w 7295637"/>
              <a:gd name="connsiteY1798" fmla="*/ 922841 h 5063066"/>
              <a:gd name="connsiteX1799" fmla="*/ 4686731 w 7295637"/>
              <a:gd name="connsiteY1799" fmla="*/ 995865 h 5063066"/>
              <a:gd name="connsiteX1800" fmla="*/ 4613706 w 7295637"/>
              <a:gd name="connsiteY1800" fmla="*/ 922840 h 5063066"/>
              <a:gd name="connsiteX1801" fmla="*/ 4619445 w 7295637"/>
              <a:gd name="connsiteY1801" fmla="*/ 894415 h 5063066"/>
              <a:gd name="connsiteX1802" fmla="*/ 3463476 w 7295637"/>
              <a:gd name="connsiteY1802" fmla="*/ 2695441 h 5063066"/>
              <a:gd name="connsiteX1803" fmla="*/ 3530762 w 7295637"/>
              <a:gd name="connsiteY1803" fmla="*/ 2650841 h 5063066"/>
              <a:gd name="connsiteX1804" fmla="*/ 3603787 w 7295637"/>
              <a:gd name="connsiteY1804" fmla="*/ 2723865 h 5063066"/>
              <a:gd name="connsiteX1805" fmla="*/ 3530762 w 7295637"/>
              <a:gd name="connsiteY1805" fmla="*/ 2796891 h 5063066"/>
              <a:gd name="connsiteX1806" fmla="*/ 3457737 w 7295637"/>
              <a:gd name="connsiteY1806" fmla="*/ 2723866 h 5063066"/>
              <a:gd name="connsiteX1807" fmla="*/ 3463476 w 7295637"/>
              <a:gd name="connsiteY1807" fmla="*/ 2695441 h 5063066"/>
              <a:gd name="connsiteX1808" fmla="*/ 3697588 w 7295637"/>
              <a:gd name="connsiteY1808" fmla="*/ 2310776 h 5063066"/>
              <a:gd name="connsiteX1809" fmla="*/ 3713238 w 7295637"/>
              <a:gd name="connsiteY1809" fmla="*/ 2287564 h 5063066"/>
              <a:gd name="connsiteX1810" fmla="*/ 3764873 w 7295637"/>
              <a:gd name="connsiteY1810" fmla="*/ 2266175 h 5063066"/>
              <a:gd name="connsiteX1811" fmla="*/ 3837899 w 7295637"/>
              <a:gd name="connsiteY1811" fmla="*/ 2339200 h 5063066"/>
              <a:gd name="connsiteX1812" fmla="*/ 3764874 w 7295637"/>
              <a:gd name="connsiteY1812" fmla="*/ 2412225 h 5063066"/>
              <a:gd name="connsiteX1813" fmla="*/ 3691850 w 7295637"/>
              <a:gd name="connsiteY1813" fmla="*/ 2339200 h 5063066"/>
              <a:gd name="connsiteX1814" fmla="*/ 3697588 w 7295637"/>
              <a:gd name="connsiteY1814" fmla="*/ 2310776 h 5063066"/>
              <a:gd name="connsiteX1815" fmla="*/ 2541619 w 7295637"/>
              <a:gd name="connsiteY1815" fmla="*/ 4111800 h 5063066"/>
              <a:gd name="connsiteX1816" fmla="*/ 2608906 w 7295637"/>
              <a:gd name="connsiteY1816" fmla="*/ 4067200 h 5063066"/>
              <a:gd name="connsiteX1817" fmla="*/ 2681931 w 7295637"/>
              <a:gd name="connsiteY1817" fmla="*/ 4140225 h 5063066"/>
              <a:gd name="connsiteX1818" fmla="*/ 2608906 w 7295637"/>
              <a:gd name="connsiteY1818" fmla="*/ 4213250 h 5063066"/>
              <a:gd name="connsiteX1819" fmla="*/ 2535881 w 7295637"/>
              <a:gd name="connsiteY1819" fmla="*/ 4140225 h 5063066"/>
              <a:gd name="connsiteX1820" fmla="*/ 2541619 w 7295637"/>
              <a:gd name="connsiteY1820" fmla="*/ 4111800 h 5063066"/>
              <a:gd name="connsiteX1821" fmla="*/ 4849906 w 7295637"/>
              <a:gd name="connsiteY1821" fmla="*/ 465095 h 5063066"/>
              <a:gd name="connsiteX1822" fmla="*/ 4865556 w 7295637"/>
              <a:gd name="connsiteY1822" fmla="*/ 441883 h 5063066"/>
              <a:gd name="connsiteX1823" fmla="*/ 4917194 w 7295637"/>
              <a:gd name="connsiteY1823" fmla="*/ 420495 h 5063066"/>
              <a:gd name="connsiteX1824" fmla="*/ 4990218 w 7295637"/>
              <a:gd name="connsiteY1824" fmla="*/ 493520 h 5063066"/>
              <a:gd name="connsiteX1825" fmla="*/ 4917193 w 7295637"/>
              <a:gd name="connsiteY1825" fmla="*/ 566545 h 5063066"/>
              <a:gd name="connsiteX1826" fmla="*/ 4844169 w 7295637"/>
              <a:gd name="connsiteY1826" fmla="*/ 493520 h 5063066"/>
              <a:gd name="connsiteX1827" fmla="*/ 4849906 w 7295637"/>
              <a:gd name="connsiteY1827" fmla="*/ 465095 h 5063066"/>
              <a:gd name="connsiteX1828" fmla="*/ 3928053 w 7295637"/>
              <a:gd name="connsiteY1828" fmla="*/ 1881452 h 5063066"/>
              <a:gd name="connsiteX1829" fmla="*/ 3943703 w 7295637"/>
              <a:gd name="connsiteY1829" fmla="*/ 1858240 h 5063066"/>
              <a:gd name="connsiteX1830" fmla="*/ 3995340 w 7295637"/>
              <a:gd name="connsiteY1830" fmla="*/ 1836850 h 5063066"/>
              <a:gd name="connsiteX1831" fmla="*/ 4068364 w 7295637"/>
              <a:gd name="connsiteY1831" fmla="*/ 1909877 h 5063066"/>
              <a:gd name="connsiteX1832" fmla="*/ 3995339 w 7295637"/>
              <a:gd name="connsiteY1832" fmla="*/ 1982901 h 5063066"/>
              <a:gd name="connsiteX1833" fmla="*/ 3922315 w 7295637"/>
              <a:gd name="connsiteY1833" fmla="*/ 1909876 h 5063066"/>
              <a:gd name="connsiteX1834" fmla="*/ 3928053 w 7295637"/>
              <a:gd name="connsiteY1834" fmla="*/ 1881452 h 5063066"/>
              <a:gd name="connsiteX1835" fmla="*/ 2772083 w 7295637"/>
              <a:gd name="connsiteY1835" fmla="*/ 3691307 h 5063066"/>
              <a:gd name="connsiteX1836" fmla="*/ 2839370 w 7295637"/>
              <a:gd name="connsiteY1836" fmla="*/ 3646707 h 5063066"/>
              <a:gd name="connsiteX1837" fmla="*/ 2912394 w 7295637"/>
              <a:gd name="connsiteY1837" fmla="*/ 3719731 h 5063066"/>
              <a:gd name="connsiteX1838" fmla="*/ 2839369 w 7295637"/>
              <a:gd name="connsiteY1838" fmla="*/ 3792756 h 5063066"/>
              <a:gd name="connsiteX1839" fmla="*/ 2766345 w 7295637"/>
              <a:gd name="connsiteY1839" fmla="*/ 3719731 h 5063066"/>
              <a:gd name="connsiteX1840" fmla="*/ 2772083 w 7295637"/>
              <a:gd name="connsiteY1840" fmla="*/ 3691307 h 5063066"/>
              <a:gd name="connsiteX1841" fmla="*/ 5080372 w 7295637"/>
              <a:gd name="connsiteY1841" fmla="*/ 44600 h 5063066"/>
              <a:gd name="connsiteX1842" fmla="*/ 5147658 w 7295637"/>
              <a:gd name="connsiteY1842" fmla="*/ 0 h 5063066"/>
              <a:gd name="connsiteX1843" fmla="*/ 5220683 w 7295637"/>
              <a:gd name="connsiteY1843" fmla="*/ 73025 h 5063066"/>
              <a:gd name="connsiteX1844" fmla="*/ 5147657 w 7295637"/>
              <a:gd name="connsiteY1844" fmla="*/ 146050 h 5063066"/>
              <a:gd name="connsiteX1845" fmla="*/ 5074634 w 7295637"/>
              <a:gd name="connsiteY1845" fmla="*/ 73025 h 5063066"/>
              <a:gd name="connsiteX1846" fmla="*/ 5080372 w 7295637"/>
              <a:gd name="connsiteY1846" fmla="*/ 44600 h 5063066"/>
              <a:gd name="connsiteX1847" fmla="*/ 4158518 w 7295637"/>
              <a:gd name="connsiteY1847" fmla="*/ 1460957 h 5063066"/>
              <a:gd name="connsiteX1848" fmla="*/ 4174168 w 7295637"/>
              <a:gd name="connsiteY1848" fmla="*/ 1437745 h 5063066"/>
              <a:gd name="connsiteX1849" fmla="*/ 4225805 w 7295637"/>
              <a:gd name="connsiteY1849" fmla="*/ 1416356 h 5063066"/>
              <a:gd name="connsiteX1850" fmla="*/ 4298829 w 7295637"/>
              <a:gd name="connsiteY1850" fmla="*/ 1489381 h 5063066"/>
              <a:gd name="connsiteX1851" fmla="*/ 4225805 w 7295637"/>
              <a:gd name="connsiteY1851" fmla="*/ 1562406 h 5063066"/>
              <a:gd name="connsiteX1852" fmla="*/ 4152779 w 7295637"/>
              <a:gd name="connsiteY1852" fmla="*/ 1489381 h 5063066"/>
              <a:gd name="connsiteX1853" fmla="*/ 4158518 w 7295637"/>
              <a:gd name="connsiteY1853" fmla="*/ 1460957 h 5063066"/>
              <a:gd name="connsiteX1854" fmla="*/ 3002548 w 7295637"/>
              <a:gd name="connsiteY1854" fmla="*/ 3261984 h 5063066"/>
              <a:gd name="connsiteX1855" fmla="*/ 3069835 w 7295637"/>
              <a:gd name="connsiteY1855" fmla="*/ 3217384 h 5063066"/>
              <a:gd name="connsiteX1856" fmla="*/ 3142859 w 7295637"/>
              <a:gd name="connsiteY1856" fmla="*/ 3290409 h 5063066"/>
              <a:gd name="connsiteX1857" fmla="*/ 3069834 w 7295637"/>
              <a:gd name="connsiteY1857" fmla="*/ 3363434 h 5063066"/>
              <a:gd name="connsiteX1858" fmla="*/ 2996810 w 7295637"/>
              <a:gd name="connsiteY1858" fmla="*/ 3290409 h 5063066"/>
              <a:gd name="connsiteX1859" fmla="*/ 3002548 w 7295637"/>
              <a:gd name="connsiteY1859" fmla="*/ 3261984 h 5063066"/>
              <a:gd name="connsiteX1860" fmla="*/ 2080693 w 7295637"/>
              <a:gd name="connsiteY1860" fmla="*/ 4678342 h 5063066"/>
              <a:gd name="connsiteX1861" fmla="*/ 2147979 w 7295637"/>
              <a:gd name="connsiteY1861" fmla="*/ 4633742 h 5063066"/>
              <a:gd name="connsiteX1862" fmla="*/ 2221004 w 7295637"/>
              <a:gd name="connsiteY1862" fmla="*/ 4706767 h 5063066"/>
              <a:gd name="connsiteX1863" fmla="*/ 2147979 w 7295637"/>
              <a:gd name="connsiteY1863" fmla="*/ 4779792 h 5063066"/>
              <a:gd name="connsiteX1864" fmla="*/ 2074954 w 7295637"/>
              <a:gd name="connsiteY1864" fmla="*/ 4706767 h 5063066"/>
              <a:gd name="connsiteX1865" fmla="*/ 2080693 w 7295637"/>
              <a:gd name="connsiteY1865" fmla="*/ 4678342 h 5063066"/>
              <a:gd name="connsiteX1866" fmla="*/ 4388982 w 7295637"/>
              <a:gd name="connsiteY1866" fmla="*/ 1031635 h 5063066"/>
              <a:gd name="connsiteX1867" fmla="*/ 4404630 w 7295637"/>
              <a:gd name="connsiteY1867" fmla="*/ 1008424 h 5063066"/>
              <a:gd name="connsiteX1868" fmla="*/ 4456268 w 7295637"/>
              <a:gd name="connsiteY1868" fmla="*/ 987036 h 5063066"/>
              <a:gd name="connsiteX1869" fmla="*/ 4529292 w 7295637"/>
              <a:gd name="connsiteY1869" fmla="*/ 1060061 h 5063066"/>
              <a:gd name="connsiteX1870" fmla="*/ 4456268 w 7295637"/>
              <a:gd name="connsiteY1870" fmla="*/ 1133085 h 5063066"/>
              <a:gd name="connsiteX1871" fmla="*/ 4383242 w 7295637"/>
              <a:gd name="connsiteY1871" fmla="*/ 1060060 h 5063066"/>
              <a:gd name="connsiteX1872" fmla="*/ 4388982 w 7295637"/>
              <a:gd name="connsiteY1872" fmla="*/ 1031635 h 5063066"/>
              <a:gd name="connsiteX1873" fmla="*/ 3233012 w 7295637"/>
              <a:gd name="connsiteY1873" fmla="*/ 2841491 h 5063066"/>
              <a:gd name="connsiteX1874" fmla="*/ 3300298 w 7295637"/>
              <a:gd name="connsiteY1874" fmla="*/ 2796890 h 5063066"/>
              <a:gd name="connsiteX1875" fmla="*/ 3373323 w 7295637"/>
              <a:gd name="connsiteY1875" fmla="*/ 2869915 h 5063066"/>
              <a:gd name="connsiteX1876" fmla="*/ 3300298 w 7295637"/>
              <a:gd name="connsiteY1876" fmla="*/ 2942940 h 5063066"/>
              <a:gd name="connsiteX1877" fmla="*/ 3227273 w 7295637"/>
              <a:gd name="connsiteY1877" fmla="*/ 2869916 h 5063066"/>
              <a:gd name="connsiteX1878" fmla="*/ 3233012 w 7295637"/>
              <a:gd name="connsiteY1878" fmla="*/ 2841491 h 5063066"/>
              <a:gd name="connsiteX1879" fmla="*/ 3462699 w 7295637"/>
              <a:gd name="connsiteY1879" fmla="*/ 2463747 h 5063066"/>
              <a:gd name="connsiteX1880" fmla="*/ 3478350 w 7295637"/>
              <a:gd name="connsiteY1880" fmla="*/ 2440535 h 5063066"/>
              <a:gd name="connsiteX1881" fmla="*/ 3529986 w 7295637"/>
              <a:gd name="connsiteY1881" fmla="*/ 2419147 h 5063066"/>
              <a:gd name="connsiteX1882" fmla="*/ 3603010 w 7295637"/>
              <a:gd name="connsiteY1882" fmla="*/ 2492172 h 5063066"/>
              <a:gd name="connsiteX1883" fmla="*/ 3529987 w 7295637"/>
              <a:gd name="connsiteY1883" fmla="*/ 2565196 h 5063066"/>
              <a:gd name="connsiteX1884" fmla="*/ 3456961 w 7295637"/>
              <a:gd name="connsiteY1884" fmla="*/ 2492172 h 5063066"/>
              <a:gd name="connsiteX1885" fmla="*/ 3462699 w 7295637"/>
              <a:gd name="connsiteY1885" fmla="*/ 2463747 h 5063066"/>
              <a:gd name="connsiteX1886" fmla="*/ 2311156 w 7295637"/>
              <a:gd name="connsiteY1886" fmla="*/ 4257849 h 5063066"/>
              <a:gd name="connsiteX1887" fmla="*/ 2378443 w 7295637"/>
              <a:gd name="connsiteY1887" fmla="*/ 4213249 h 5063066"/>
              <a:gd name="connsiteX1888" fmla="*/ 2451467 w 7295637"/>
              <a:gd name="connsiteY1888" fmla="*/ 4286274 h 5063066"/>
              <a:gd name="connsiteX1889" fmla="*/ 2378443 w 7295637"/>
              <a:gd name="connsiteY1889" fmla="*/ 4359298 h 5063066"/>
              <a:gd name="connsiteX1890" fmla="*/ 2305418 w 7295637"/>
              <a:gd name="connsiteY1890" fmla="*/ 4286274 h 5063066"/>
              <a:gd name="connsiteX1891" fmla="*/ 2311156 w 7295637"/>
              <a:gd name="connsiteY1891" fmla="*/ 4257849 h 5063066"/>
              <a:gd name="connsiteX1892" fmla="*/ 4619444 w 7295637"/>
              <a:gd name="connsiteY1892" fmla="*/ 611145 h 5063066"/>
              <a:gd name="connsiteX1893" fmla="*/ 4635092 w 7295637"/>
              <a:gd name="connsiteY1893" fmla="*/ 587933 h 5063066"/>
              <a:gd name="connsiteX1894" fmla="*/ 4686731 w 7295637"/>
              <a:gd name="connsiteY1894" fmla="*/ 566545 h 5063066"/>
              <a:gd name="connsiteX1895" fmla="*/ 4759755 w 7295637"/>
              <a:gd name="connsiteY1895" fmla="*/ 639569 h 5063066"/>
              <a:gd name="connsiteX1896" fmla="*/ 4686730 w 7295637"/>
              <a:gd name="connsiteY1896" fmla="*/ 712594 h 5063066"/>
              <a:gd name="connsiteX1897" fmla="*/ 4613704 w 7295637"/>
              <a:gd name="connsiteY1897" fmla="*/ 639570 h 5063066"/>
              <a:gd name="connsiteX1898" fmla="*/ 4619444 w 7295637"/>
              <a:gd name="connsiteY1898" fmla="*/ 611145 h 5063066"/>
              <a:gd name="connsiteX1899" fmla="*/ 3697588 w 7295637"/>
              <a:gd name="connsiteY1899" fmla="*/ 2027501 h 5063066"/>
              <a:gd name="connsiteX1900" fmla="*/ 3713238 w 7295637"/>
              <a:gd name="connsiteY1900" fmla="*/ 2004289 h 5063066"/>
              <a:gd name="connsiteX1901" fmla="*/ 3764876 w 7295637"/>
              <a:gd name="connsiteY1901" fmla="*/ 1982900 h 5063066"/>
              <a:gd name="connsiteX1902" fmla="*/ 3837900 w 7295637"/>
              <a:gd name="connsiteY1902" fmla="*/ 2055926 h 5063066"/>
              <a:gd name="connsiteX1903" fmla="*/ 3764875 w 7295637"/>
              <a:gd name="connsiteY1903" fmla="*/ 2128950 h 5063066"/>
              <a:gd name="connsiteX1904" fmla="*/ 3691851 w 7295637"/>
              <a:gd name="connsiteY1904" fmla="*/ 2055926 h 5063066"/>
              <a:gd name="connsiteX1905" fmla="*/ 3697588 w 7295637"/>
              <a:gd name="connsiteY1905" fmla="*/ 2027501 h 5063066"/>
              <a:gd name="connsiteX1906" fmla="*/ 2541620 w 7295637"/>
              <a:gd name="connsiteY1906" fmla="*/ 3828529 h 5063066"/>
              <a:gd name="connsiteX1907" fmla="*/ 2608907 w 7295637"/>
              <a:gd name="connsiteY1907" fmla="*/ 3783929 h 5063066"/>
              <a:gd name="connsiteX1908" fmla="*/ 2681931 w 7295637"/>
              <a:gd name="connsiteY1908" fmla="*/ 3856953 h 5063066"/>
              <a:gd name="connsiteX1909" fmla="*/ 2608906 w 7295637"/>
              <a:gd name="connsiteY1909" fmla="*/ 3929978 h 5063066"/>
              <a:gd name="connsiteX1910" fmla="*/ 2535882 w 7295637"/>
              <a:gd name="connsiteY1910" fmla="*/ 3856954 h 5063066"/>
              <a:gd name="connsiteX1911" fmla="*/ 2541620 w 7295637"/>
              <a:gd name="connsiteY1911" fmla="*/ 3828529 h 5063066"/>
              <a:gd name="connsiteX1912" fmla="*/ 4849907 w 7295637"/>
              <a:gd name="connsiteY1912" fmla="*/ 181823 h 5063066"/>
              <a:gd name="connsiteX1913" fmla="*/ 4865557 w 7295637"/>
              <a:gd name="connsiteY1913" fmla="*/ 158611 h 5063066"/>
              <a:gd name="connsiteX1914" fmla="*/ 4917193 w 7295637"/>
              <a:gd name="connsiteY1914" fmla="*/ 137222 h 5063066"/>
              <a:gd name="connsiteX1915" fmla="*/ 4990218 w 7295637"/>
              <a:gd name="connsiteY1915" fmla="*/ 210247 h 5063066"/>
              <a:gd name="connsiteX1916" fmla="*/ 4917194 w 7295637"/>
              <a:gd name="connsiteY1916" fmla="*/ 283272 h 5063066"/>
              <a:gd name="connsiteX1917" fmla="*/ 4844169 w 7295637"/>
              <a:gd name="connsiteY1917" fmla="*/ 210247 h 5063066"/>
              <a:gd name="connsiteX1918" fmla="*/ 4849907 w 7295637"/>
              <a:gd name="connsiteY1918" fmla="*/ 181823 h 5063066"/>
              <a:gd name="connsiteX1919" fmla="*/ 3928054 w 7295637"/>
              <a:gd name="connsiteY1919" fmla="*/ 1598178 h 5063066"/>
              <a:gd name="connsiteX1920" fmla="*/ 3943704 w 7295637"/>
              <a:gd name="connsiteY1920" fmla="*/ 1574966 h 5063066"/>
              <a:gd name="connsiteX1921" fmla="*/ 3995341 w 7295637"/>
              <a:gd name="connsiteY1921" fmla="*/ 1553577 h 5063066"/>
              <a:gd name="connsiteX1922" fmla="*/ 4068365 w 7295637"/>
              <a:gd name="connsiteY1922" fmla="*/ 1626603 h 5063066"/>
              <a:gd name="connsiteX1923" fmla="*/ 3995340 w 7295637"/>
              <a:gd name="connsiteY1923" fmla="*/ 1699630 h 5063066"/>
              <a:gd name="connsiteX1924" fmla="*/ 3922316 w 7295637"/>
              <a:gd name="connsiteY1924" fmla="*/ 1626602 h 5063066"/>
              <a:gd name="connsiteX1925" fmla="*/ 3928054 w 7295637"/>
              <a:gd name="connsiteY1925" fmla="*/ 1598178 h 5063066"/>
              <a:gd name="connsiteX1926" fmla="*/ 2772084 w 7295637"/>
              <a:gd name="connsiteY1926" fmla="*/ 3408035 h 5063066"/>
              <a:gd name="connsiteX1927" fmla="*/ 2839370 w 7295637"/>
              <a:gd name="connsiteY1927" fmla="*/ 3363435 h 5063066"/>
              <a:gd name="connsiteX1928" fmla="*/ 2912395 w 7295637"/>
              <a:gd name="connsiteY1928" fmla="*/ 3436460 h 5063066"/>
              <a:gd name="connsiteX1929" fmla="*/ 2839370 w 7295637"/>
              <a:gd name="connsiteY1929" fmla="*/ 3509485 h 5063066"/>
              <a:gd name="connsiteX1930" fmla="*/ 2766345 w 7295637"/>
              <a:gd name="connsiteY1930" fmla="*/ 3436460 h 5063066"/>
              <a:gd name="connsiteX1931" fmla="*/ 2772084 w 7295637"/>
              <a:gd name="connsiteY1931" fmla="*/ 3408035 h 5063066"/>
              <a:gd name="connsiteX1932" fmla="*/ 1850229 w 7295637"/>
              <a:gd name="connsiteY1932" fmla="*/ 4824392 h 5063066"/>
              <a:gd name="connsiteX1933" fmla="*/ 1917516 w 7295637"/>
              <a:gd name="connsiteY1933" fmla="*/ 4779792 h 5063066"/>
              <a:gd name="connsiteX1934" fmla="*/ 1990540 w 7295637"/>
              <a:gd name="connsiteY1934" fmla="*/ 4852816 h 5063066"/>
              <a:gd name="connsiteX1935" fmla="*/ 1917515 w 7295637"/>
              <a:gd name="connsiteY1935" fmla="*/ 4925841 h 5063066"/>
              <a:gd name="connsiteX1936" fmla="*/ 1844491 w 7295637"/>
              <a:gd name="connsiteY1936" fmla="*/ 4852817 h 5063066"/>
              <a:gd name="connsiteX1937" fmla="*/ 1850229 w 7295637"/>
              <a:gd name="connsiteY1937" fmla="*/ 4824392 h 5063066"/>
              <a:gd name="connsiteX1938" fmla="*/ 4158518 w 7295637"/>
              <a:gd name="connsiteY1938" fmla="*/ 1177685 h 5063066"/>
              <a:gd name="connsiteX1939" fmla="*/ 4174168 w 7295637"/>
              <a:gd name="connsiteY1939" fmla="*/ 1154473 h 5063066"/>
              <a:gd name="connsiteX1940" fmla="*/ 4225803 w 7295637"/>
              <a:gd name="connsiteY1940" fmla="*/ 1133085 h 5063066"/>
              <a:gd name="connsiteX1941" fmla="*/ 4298829 w 7295637"/>
              <a:gd name="connsiteY1941" fmla="*/ 1206110 h 5063066"/>
              <a:gd name="connsiteX1942" fmla="*/ 4225804 w 7295637"/>
              <a:gd name="connsiteY1942" fmla="*/ 1279134 h 5063066"/>
              <a:gd name="connsiteX1943" fmla="*/ 4152778 w 7295637"/>
              <a:gd name="connsiteY1943" fmla="*/ 1206110 h 5063066"/>
              <a:gd name="connsiteX1944" fmla="*/ 4158518 w 7295637"/>
              <a:gd name="connsiteY1944" fmla="*/ 1177685 h 5063066"/>
              <a:gd name="connsiteX1945" fmla="*/ 3002548 w 7295637"/>
              <a:gd name="connsiteY1945" fmla="*/ 2978713 h 5063066"/>
              <a:gd name="connsiteX1946" fmla="*/ 3069834 w 7295637"/>
              <a:gd name="connsiteY1946" fmla="*/ 2934113 h 5063066"/>
              <a:gd name="connsiteX1947" fmla="*/ 3142859 w 7295637"/>
              <a:gd name="connsiteY1947" fmla="*/ 3007138 h 5063066"/>
              <a:gd name="connsiteX1948" fmla="*/ 3069834 w 7295637"/>
              <a:gd name="connsiteY1948" fmla="*/ 3080163 h 5063066"/>
              <a:gd name="connsiteX1949" fmla="*/ 2996809 w 7295637"/>
              <a:gd name="connsiteY1949" fmla="*/ 3007138 h 5063066"/>
              <a:gd name="connsiteX1950" fmla="*/ 3002548 w 7295637"/>
              <a:gd name="connsiteY1950" fmla="*/ 2978713 h 5063066"/>
              <a:gd name="connsiteX1951" fmla="*/ 2080693 w 7295637"/>
              <a:gd name="connsiteY1951" fmla="*/ 4395070 h 5063066"/>
              <a:gd name="connsiteX1952" fmla="*/ 2147979 w 7295637"/>
              <a:gd name="connsiteY1952" fmla="*/ 4350470 h 5063066"/>
              <a:gd name="connsiteX1953" fmla="*/ 2221004 w 7295637"/>
              <a:gd name="connsiteY1953" fmla="*/ 4423495 h 5063066"/>
              <a:gd name="connsiteX1954" fmla="*/ 2147979 w 7295637"/>
              <a:gd name="connsiteY1954" fmla="*/ 4496520 h 5063066"/>
              <a:gd name="connsiteX1955" fmla="*/ 2074954 w 7295637"/>
              <a:gd name="connsiteY1955" fmla="*/ 4423495 h 5063066"/>
              <a:gd name="connsiteX1956" fmla="*/ 2080693 w 7295637"/>
              <a:gd name="connsiteY1956" fmla="*/ 4395070 h 5063066"/>
              <a:gd name="connsiteX1957" fmla="*/ 4388980 w 7295637"/>
              <a:gd name="connsiteY1957" fmla="*/ 748365 h 5063066"/>
              <a:gd name="connsiteX1958" fmla="*/ 4404630 w 7295637"/>
              <a:gd name="connsiteY1958" fmla="*/ 725154 h 5063066"/>
              <a:gd name="connsiteX1959" fmla="*/ 4456266 w 7295637"/>
              <a:gd name="connsiteY1959" fmla="*/ 703765 h 5063066"/>
              <a:gd name="connsiteX1960" fmla="*/ 4529290 w 7295637"/>
              <a:gd name="connsiteY1960" fmla="*/ 776790 h 5063066"/>
              <a:gd name="connsiteX1961" fmla="*/ 4456267 w 7295637"/>
              <a:gd name="connsiteY1961" fmla="*/ 849815 h 5063066"/>
              <a:gd name="connsiteX1962" fmla="*/ 4383241 w 7295637"/>
              <a:gd name="connsiteY1962" fmla="*/ 776789 h 5063066"/>
              <a:gd name="connsiteX1963" fmla="*/ 4388980 w 7295637"/>
              <a:gd name="connsiteY1963" fmla="*/ 748365 h 5063066"/>
              <a:gd name="connsiteX1964" fmla="*/ 3233012 w 7295637"/>
              <a:gd name="connsiteY1964" fmla="*/ 2558219 h 5063066"/>
              <a:gd name="connsiteX1965" fmla="*/ 3300298 w 7295637"/>
              <a:gd name="connsiteY1965" fmla="*/ 2513618 h 5063066"/>
              <a:gd name="connsiteX1966" fmla="*/ 3373323 w 7295637"/>
              <a:gd name="connsiteY1966" fmla="*/ 2586643 h 5063066"/>
              <a:gd name="connsiteX1967" fmla="*/ 3300298 w 7295637"/>
              <a:gd name="connsiteY1967" fmla="*/ 2659668 h 5063066"/>
              <a:gd name="connsiteX1968" fmla="*/ 3227273 w 7295637"/>
              <a:gd name="connsiteY1968" fmla="*/ 2586643 h 5063066"/>
              <a:gd name="connsiteX1969" fmla="*/ 3233012 w 7295637"/>
              <a:gd name="connsiteY1969" fmla="*/ 2558219 h 5063066"/>
              <a:gd name="connsiteX1970" fmla="*/ 3462699 w 7295637"/>
              <a:gd name="connsiteY1970" fmla="*/ 2180476 h 5063066"/>
              <a:gd name="connsiteX1971" fmla="*/ 3529985 w 7295637"/>
              <a:gd name="connsiteY1971" fmla="*/ 2135876 h 5063066"/>
              <a:gd name="connsiteX1972" fmla="*/ 3603011 w 7295637"/>
              <a:gd name="connsiteY1972" fmla="*/ 2208902 h 5063066"/>
              <a:gd name="connsiteX1973" fmla="*/ 3529986 w 7295637"/>
              <a:gd name="connsiteY1973" fmla="*/ 2281927 h 5063066"/>
              <a:gd name="connsiteX1974" fmla="*/ 3456960 w 7295637"/>
              <a:gd name="connsiteY1974" fmla="*/ 2208901 h 5063066"/>
              <a:gd name="connsiteX1975" fmla="*/ 3462699 w 7295637"/>
              <a:gd name="connsiteY1975" fmla="*/ 2180476 h 5063066"/>
              <a:gd name="connsiteX1976" fmla="*/ 2311155 w 7295637"/>
              <a:gd name="connsiteY1976" fmla="*/ 3974578 h 5063066"/>
              <a:gd name="connsiteX1977" fmla="*/ 2378442 w 7295637"/>
              <a:gd name="connsiteY1977" fmla="*/ 3929978 h 5063066"/>
              <a:gd name="connsiteX1978" fmla="*/ 2451467 w 7295637"/>
              <a:gd name="connsiteY1978" fmla="*/ 4003003 h 5063066"/>
              <a:gd name="connsiteX1979" fmla="*/ 2378442 w 7295637"/>
              <a:gd name="connsiteY1979" fmla="*/ 4076028 h 5063066"/>
              <a:gd name="connsiteX1980" fmla="*/ 2305417 w 7295637"/>
              <a:gd name="connsiteY1980" fmla="*/ 4003003 h 5063066"/>
              <a:gd name="connsiteX1981" fmla="*/ 2311155 w 7295637"/>
              <a:gd name="connsiteY1981" fmla="*/ 3974578 h 5063066"/>
              <a:gd name="connsiteX1982" fmla="*/ 4619443 w 7295637"/>
              <a:gd name="connsiteY1982" fmla="*/ 327873 h 5063066"/>
              <a:gd name="connsiteX1983" fmla="*/ 4635093 w 7295637"/>
              <a:gd name="connsiteY1983" fmla="*/ 304661 h 5063066"/>
              <a:gd name="connsiteX1984" fmla="*/ 4686730 w 7295637"/>
              <a:gd name="connsiteY1984" fmla="*/ 283272 h 5063066"/>
              <a:gd name="connsiteX1985" fmla="*/ 4759754 w 7295637"/>
              <a:gd name="connsiteY1985" fmla="*/ 356297 h 5063066"/>
              <a:gd name="connsiteX1986" fmla="*/ 4686729 w 7295637"/>
              <a:gd name="connsiteY1986" fmla="*/ 429322 h 5063066"/>
              <a:gd name="connsiteX1987" fmla="*/ 4613705 w 7295637"/>
              <a:gd name="connsiteY1987" fmla="*/ 356297 h 5063066"/>
              <a:gd name="connsiteX1988" fmla="*/ 4619443 w 7295637"/>
              <a:gd name="connsiteY1988" fmla="*/ 327873 h 5063066"/>
              <a:gd name="connsiteX1989" fmla="*/ 3697589 w 7295637"/>
              <a:gd name="connsiteY1989" fmla="*/ 1744229 h 5063066"/>
              <a:gd name="connsiteX1990" fmla="*/ 3713240 w 7295637"/>
              <a:gd name="connsiteY1990" fmla="*/ 1721017 h 5063066"/>
              <a:gd name="connsiteX1991" fmla="*/ 3764875 w 7295637"/>
              <a:gd name="connsiteY1991" fmla="*/ 1699630 h 5063066"/>
              <a:gd name="connsiteX1992" fmla="*/ 3837901 w 7295637"/>
              <a:gd name="connsiteY1992" fmla="*/ 1772654 h 5063066"/>
              <a:gd name="connsiteX1993" fmla="*/ 3764876 w 7295637"/>
              <a:gd name="connsiteY1993" fmla="*/ 1845681 h 5063066"/>
              <a:gd name="connsiteX1994" fmla="*/ 3691850 w 7295637"/>
              <a:gd name="connsiteY1994" fmla="*/ 1772654 h 5063066"/>
              <a:gd name="connsiteX1995" fmla="*/ 3697589 w 7295637"/>
              <a:gd name="connsiteY1995" fmla="*/ 1744229 h 5063066"/>
              <a:gd name="connsiteX1996" fmla="*/ 2541620 w 7295637"/>
              <a:gd name="connsiteY1996" fmla="*/ 3545257 h 5063066"/>
              <a:gd name="connsiteX1997" fmla="*/ 2608906 w 7295637"/>
              <a:gd name="connsiteY1997" fmla="*/ 3500656 h 5063066"/>
              <a:gd name="connsiteX1998" fmla="*/ 2681931 w 7295637"/>
              <a:gd name="connsiteY1998" fmla="*/ 3573681 h 5063066"/>
              <a:gd name="connsiteX1999" fmla="*/ 2608906 w 7295637"/>
              <a:gd name="connsiteY1999" fmla="*/ 3646706 h 5063066"/>
              <a:gd name="connsiteX2000" fmla="*/ 2535881 w 7295637"/>
              <a:gd name="connsiteY2000" fmla="*/ 3573681 h 5063066"/>
              <a:gd name="connsiteX2001" fmla="*/ 2541620 w 7295637"/>
              <a:gd name="connsiteY2001" fmla="*/ 3545257 h 5063066"/>
              <a:gd name="connsiteX2002" fmla="*/ 1619765 w 7295637"/>
              <a:gd name="connsiteY2002" fmla="*/ 4961614 h 5063066"/>
              <a:gd name="connsiteX2003" fmla="*/ 1687052 w 7295637"/>
              <a:gd name="connsiteY2003" fmla="*/ 4917014 h 5063066"/>
              <a:gd name="connsiteX2004" fmla="*/ 1760076 w 7295637"/>
              <a:gd name="connsiteY2004" fmla="*/ 4990038 h 5063066"/>
              <a:gd name="connsiteX2005" fmla="*/ 1687051 w 7295637"/>
              <a:gd name="connsiteY2005" fmla="*/ 5063063 h 5063066"/>
              <a:gd name="connsiteX2006" fmla="*/ 1614027 w 7295637"/>
              <a:gd name="connsiteY2006" fmla="*/ 4990039 h 5063066"/>
              <a:gd name="connsiteX2007" fmla="*/ 1619765 w 7295637"/>
              <a:gd name="connsiteY2007" fmla="*/ 4961614 h 5063066"/>
              <a:gd name="connsiteX2008" fmla="*/ 3928055 w 7295637"/>
              <a:gd name="connsiteY2008" fmla="*/ 1314906 h 5063066"/>
              <a:gd name="connsiteX2009" fmla="*/ 3943703 w 7295637"/>
              <a:gd name="connsiteY2009" fmla="*/ 1291694 h 5063066"/>
              <a:gd name="connsiteX2010" fmla="*/ 3995340 w 7295637"/>
              <a:gd name="connsiteY2010" fmla="*/ 1270305 h 5063066"/>
              <a:gd name="connsiteX2011" fmla="*/ 4068366 w 7295637"/>
              <a:gd name="connsiteY2011" fmla="*/ 1343330 h 5063066"/>
              <a:gd name="connsiteX2012" fmla="*/ 3995341 w 7295637"/>
              <a:gd name="connsiteY2012" fmla="*/ 1416355 h 5063066"/>
              <a:gd name="connsiteX2013" fmla="*/ 3922315 w 7295637"/>
              <a:gd name="connsiteY2013" fmla="*/ 1343330 h 5063066"/>
              <a:gd name="connsiteX2014" fmla="*/ 3928055 w 7295637"/>
              <a:gd name="connsiteY2014" fmla="*/ 1314906 h 5063066"/>
              <a:gd name="connsiteX2015" fmla="*/ 2772084 w 7295637"/>
              <a:gd name="connsiteY2015" fmla="*/ 3124763 h 5063066"/>
              <a:gd name="connsiteX2016" fmla="*/ 2839370 w 7295637"/>
              <a:gd name="connsiteY2016" fmla="*/ 3080163 h 5063066"/>
              <a:gd name="connsiteX2017" fmla="*/ 2912395 w 7295637"/>
              <a:gd name="connsiteY2017" fmla="*/ 3153188 h 5063066"/>
              <a:gd name="connsiteX2018" fmla="*/ 2839370 w 7295637"/>
              <a:gd name="connsiteY2018" fmla="*/ 3226213 h 5063066"/>
              <a:gd name="connsiteX2019" fmla="*/ 2766345 w 7295637"/>
              <a:gd name="connsiteY2019" fmla="*/ 3153188 h 5063066"/>
              <a:gd name="connsiteX2020" fmla="*/ 2772084 w 7295637"/>
              <a:gd name="connsiteY2020" fmla="*/ 3124763 h 5063066"/>
              <a:gd name="connsiteX2021" fmla="*/ 1850229 w 7295637"/>
              <a:gd name="connsiteY2021" fmla="*/ 4541120 h 5063066"/>
              <a:gd name="connsiteX2022" fmla="*/ 1917516 w 7295637"/>
              <a:gd name="connsiteY2022" fmla="*/ 4496519 h 5063066"/>
              <a:gd name="connsiteX2023" fmla="*/ 1990540 w 7295637"/>
              <a:gd name="connsiteY2023" fmla="*/ 4569544 h 5063066"/>
              <a:gd name="connsiteX2024" fmla="*/ 1917515 w 7295637"/>
              <a:gd name="connsiteY2024" fmla="*/ 4642569 h 5063066"/>
              <a:gd name="connsiteX2025" fmla="*/ 1844491 w 7295637"/>
              <a:gd name="connsiteY2025" fmla="*/ 4569544 h 5063066"/>
              <a:gd name="connsiteX2026" fmla="*/ 1850229 w 7295637"/>
              <a:gd name="connsiteY2026" fmla="*/ 4541120 h 5063066"/>
              <a:gd name="connsiteX2027" fmla="*/ 4158516 w 7295637"/>
              <a:gd name="connsiteY2027" fmla="*/ 894414 h 5063066"/>
              <a:gd name="connsiteX2028" fmla="*/ 4174167 w 7295637"/>
              <a:gd name="connsiteY2028" fmla="*/ 871203 h 5063066"/>
              <a:gd name="connsiteX2029" fmla="*/ 4225803 w 7295637"/>
              <a:gd name="connsiteY2029" fmla="*/ 849814 h 5063066"/>
              <a:gd name="connsiteX2030" fmla="*/ 4298828 w 7295637"/>
              <a:gd name="connsiteY2030" fmla="*/ 922839 h 5063066"/>
              <a:gd name="connsiteX2031" fmla="*/ 4225803 w 7295637"/>
              <a:gd name="connsiteY2031" fmla="*/ 995864 h 5063066"/>
              <a:gd name="connsiteX2032" fmla="*/ 4152779 w 7295637"/>
              <a:gd name="connsiteY2032" fmla="*/ 922839 h 5063066"/>
              <a:gd name="connsiteX2033" fmla="*/ 4158516 w 7295637"/>
              <a:gd name="connsiteY2033" fmla="*/ 894414 h 5063066"/>
              <a:gd name="connsiteX2034" fmla="*/ 3002547 w 7295637"/>
              <a:gd name="connsiteY2034" fmla="*/ 2695441 h 5063066"/>
              <a:gd name="connsiteX2035" fmla="*/ 3069834 w 7295637"/>
              <a:gd name="connsiteY2035" fmla="*/ 2650841 h 5063066"/>
              <a:gd name="connsiteX2036" fmla="*/ 3142859 w 7295637"/>
              <a:gd name="connsiteY2036" fmla="*/ 2723865 h 5063066"/>
              <a:gd name="connsiteX2037" fmla="*/ 3069834 w 7295637"/>
              <a:gd name="connsiteY2037" fmla="*/ 2796891 h 5063066"/>
              <a:gd name="connsiteX2038" fmla="*/ 2996809 w 7295637"/>
              <a:gd name="connsiteY2038" fmla="*/ 2723866 h 5063066"/>
              <a:gd name="connsiteX2039" fmla="*/ 3002547 w 7295637"/>
              <a:gd name="connsiteY2039" fmla="*/ 2695441 h 5063066"/>
              <a:gd name="connsiteX2040" fmla="*/ 3232235 w 7295637"/>
              <a:gd name="connsiteY2040" fmla="*/ 2326526 h 5063066"/>
              <a:gd name="connsiteX2041" fmla="*/ 3299522 w 7295637"/>
              <a:gd name="connsiteY2041" fmla="*/ 2281926 h 5063066"/>
              <a:gd name="connsiteX2042" fmla="*/ 3372546 w 7295637"/>
              <a:gd name="connsiteY2042" fmla="*/ 2354951 h 5063066"/>
              <a:gd name="connsiteX2043" fmla="*/ 3299521 w 7295637"/>
              <a:gd name="connsiteY2043" fmla="*/ 2427976 h 5063066"/>
              <a:gd name="connsiteX2044" fmla="*/ 3226497 w 7295637"/>
              <a:gd name="connsiteY2044" fmla="*/ 2354951 h 5063066"/>
              <a:gd name="connsiteX2045" fmla="*/ 3232235 w 7295637"/>
              <a:gd name="connsiteY2045" fmla="*/ 2326526 h 5063066"/>
              <a:gd name="connsiteX2046" fmla="*/ 2080693 w 7295637"/>
              <a:gd name="connsiteY2046" fmla="*/ 4111800 h 5063066"/>
              <a:gd name="connsiteX2047" fmla="*/ 2147979 w 7295637"/>
              <a:gd name="connsiteY2047" fmla="*/ 4067200 h 5063066"/>
              <a:gd name="connsiteX2048" fmla="*/ 2221004 w 7295637"/>
              <a:gd name="connsiteY2048" fmla="*/ 4140225 h 5063066"/>
              <a:gd name="connsiteX2049" fmla="*/ 2147979 w 7295637"/>
              <a:gd name="connsiteY2049" fmla="*/ 4213249 h 5063066"/>
              <a:gd name="connsiteX2050" fmla="*/ 2074954 w 7295637"/>
              <a:gd name="connsiteY2050" fmla="*/ 4140224 h 5063066"/>
              <a:gd name="connsiteX2051" fmla="*/ 2080693 w 7295637"/>
              <a:gd name="connsiteY2051" fmla="*/ 4111800 h 5063066"/>
              <a:gd name="connsiteX2052" fmla="*/ 4388979 w 7295637"/>
              <a:gd name="connsiteY2052" fmla="*/ 465094 h 5063066"/>
              <a:gd name="connsiteX2053" fmla="*/ 4404629 w 7295637"/>
              <a:gd name="connsiteY2053" fmla="*/ 441882 h 5063066"/>
              <a:gd name="connsiteX2054" fmla="*/ 4456266 w 7295637"/>
              <a:gd name="connsiteY2054" fmla="*/ 420494 h 5063066"/>
              <a:gd name="connsiteX2055" fmla="*/ 4529291 w 7295637"/>
              <a:gd name="connsiteY2055" fmla="*/ 493519 h 5063066"/>
              <a:gd name="connsiteX2056" fmla="*/ 4456266 w 7295637"/>
              <a:gd name="connsiteY2056" fmla="*/ 566544 h 5063066"/>
              <a:gd name="connsiteX2057" fmla="*/ 4383241 w 7295637"/>
              <a:gd name="connsiteY2057" fmla="*/ 493519 h 5063066"/>
              <a:gd name="connsiteX2058" fmla="*/ 4388979 w 7295637"/>
              <a:gd name="connsiteY2058" fmla="*/ 465094 h 5063066"/>
              <a:gd name="connsiteX2059" fmla="*/ 3462700 w 7295637"/>
              <a:gd name="connsiteY2059" fmla="*/ 1897204 h 5063066"/>
              <a:gd name="connsiteX2060" fmla="*/ 3529986 w 7295637"/>
              <a:gd name="connsiteY2060" fmla="*/ 1852604 h 5063066"/>
              <a:gd name="connsiteX2061" fmla="*/ 3603010 w 7295637"/>
              <a:gd name="connsiteY2061" fmla="*/ 1925629 h 5063066"/>
              <a:gd name="connsiteX2062" fmla="*/ 3529985 w 7295637"/>
              <a:gd name="connsiteY2062" fmla="*/ 1998654 h 5063066"/>
              <a:gd name="connsiteX2063" fmla="*/ 3456961 w 7295637"/>
              <a:gd name="connsiteY2063" fmla="*/ 1925629 h 5063066"/>
              <a:gd name="connsiteX2064" fmla="*/ 3462700 w 7295637"/>
              <a:gd name="connsiteY2064" fmla="*/ 1897204 h 5063066"/>
              <a:gd name="connsiteX2065" fmla="*/ 2311156 w 7295637"/>
              <a:gd name="connsiteY2065" fmla="*/ 3691306 h 5063066"/>
              <a:gd name="connsiteX2066" fmla="*/ 2378443 w 7295637"/>
              <a:gd name="connsiteY2066" fmla="*/ 3646706 h 5063066"/>
              <a:gd name="connsiteX2067" fmla="*/ 2451467 w 7295637"/>
              <a:gd name="connsiteY2067" fmla="*/ 3719731 h 5063066"/>
              <a:gd name="connsiteX2068" fmla="*/ 2378442 w 7295637"/>
              <a:gd name="connsiteY2068" fmla="*/ 3792756 h 5063066"/>
              <a:gd name="connsiteX2069" fmla="*/ 2305418 w 7295637"/>
              <a:gd name="connsiteY2069" fmla="*/ 3719731 h 5063066"/>
              <a:gd name="connsiteX2070" fmla="*/ 2311156 w 7295637"/>
              <a:gd name="connsiteY2070" fmla="*/ 3691306 h 5063066"/>
              <a:gd name="connsiteX2071" fmla="*/ 4619443 w 7295637"/>
              <a:gd name="connsiteY2071" fmla="*/ 44600 h 5063066"/>
              <a:gd name="connsiteX2072" fmla="*/ 4635093 w 7295637"/>
              <a:gd name="connsiteY2072" fmla="*/ 21388 h 5063066"/>
              <a:gd name="connsiteX2073" fmla="*/ 4686730 w 7295637"/>
              <a:gd name="connsiteY2073" fmla="*/ 0 h 5063066"/>
              <a:gd name="connsiteX2074" fmla="*/ 4759755 w 7295637"/>
              <a:gd name="connsiteY2074" fmla="*/ 73025 h 5063066"/>
              <a:gd name="connsiteX2075" fmla="*/ 4686730 w 7295637"/>
              <a:gd name="connsiteY2075" fmla="*/ 146050 h 5063066"/>
              <a:gd name="connsiteX2076" fmla="*/ 4613704 w 7295637"/>
              <a:gd name="connsiteY2076" fmla="*/ 73025 h 5063066"/>
              <a:gd name="connsiteX2077" fmla="*/ 4619443 w 7295637"/>
              <a:gd name="connsiteY2077" fmla="*/ 44600 h 5063066"/>
              <a:gd name="connsiteX2078" fmla="*/ 3697591 w 7295637"/>
              <a:gd name="connsiteY2078" fmla="*/ 1460955 h 5063066"/>
              <a:gd name="connsiteX2079" fmla="*/ 3713241 w 7295637"/>
              <a:gd name="connsiteY2079" fmla="*/ 1437743 h 5063066"/>
              <a:gd name="connsiteX2080" fmla="*/ 3764876 w 7295637"/>
              <a:gd name="connsiteY2080" fmla="*/ 1416355 h 5063066"/>
              <a:gd name="connsiteX2081" fmla="*/ 3837902 w 7295637"/>
              <a:gd name="connsiteY2081" fmla="*/ 1489380 h 5063066"/>
              <a:gd name="connsiteX2082" fmla="*/ 3764875 w 7295637"/>
              <a:gd name="connsiteY2082" fmla="*/ 1562408 h 5063066"/>
              <a:gd name="connsiteX2083" fmla="*/ 3691851 w 7295637"/>
              <a:gd name="connsiteY2083" fmla="*/ 1489380 h 5063066"/>
              <a:gd name="connsiteX2084" fmla="*/ 3697591 w 7295637"/>
              <a:gd name="connsiteY2084" fmla="*/ 1460955 h 5063066"/>
              <a:gd name="connsiteX2085" fmla="*/ 2541620 w 7295637"/>
              <a:gd name="connsiteY2085" fmla="*/ 3261984 h 5063066"/>
              <a:gd name="connsiteX2086" fmla="*/ 2608906 w 7295637"/>
              <a:gd name="connsiteY2086" fmla="*/ 3217384 h 5063066"/>
              <a:gd name="connsiteX2087" fmla="*/ 2681931 w 7295637"/>
              <a:gd name="connsiteY2087" fmla="*/ 3290409 h 5063066"/>
              <a:gd name="connsiteX2088" fmla="*/ 2608906 w 7295637"/>
              <a:gd name="connsiteY2088" fmla="*/ 3363434 h 5063066"/>
              <a:gd name="connsiteX2089" fmla="*/ 2535881 w 7295637"/>
              <a:gd name="connsiteY2089" fmla="*/ 3290409 h 5063066"/>
              <a:gd name="connsiteX2090" fmla="*/ 2541620 w 7295637"/>
              <a:gd name="connsiteY2090" fmla="*/ 3261984 h 5063066"/>
              <a:gd name="connsiteX2091" fmla="*/ 1619765 w 7295637"/>
              <a:gd name="connsiteY2091" fmla="*/ 4678342 h 5063066"/>
              <a:gd name="connsiteX2092" fmla="*/ 1687051 w 7295637"/>
              <a:gd name="connsiteY2092" fmla="*/ 4633741 h 5063066"/>
              <a:gd name="connsiteX2093" fmla="*/ 1760076 w 7295637"/>
              <a:gd name="connsiteY2093" fmla="*/ 4706766 h 5063066"/>
              <a:gd name="connsiteX2094" fmla="*/ 1687051 w 7295637"/>
              <a:gd name="connsiteY2094" fmla="*/ 4779791 h 5063066"/>
              <a:gd name="connsiteX2095" fmla="*/ 1614026 w 7295637"/>
              <a:gd name="connsiteY2095" fmla="*/ 4706766 h 5063066"/>
              <a:gd name="connsiteX2096" fmla="*/ 1619765 w 7295637"/>
              <a:gd name="connsiteY2096" fmla="*/ 4678342 h 5063066"/>
              <a:gd name="connsiteX2097" fmla="*/ 3928053 w 7295637"/>
              <a:gd name="connsiteY2097" fmla="*/ 1031634 h 5063066"/>
              <a:gd name="connsiteX2098" fmla="*/ 3943704 w 7295637"/>
              <a:gd name="connsiteY2098" fmla="*/ 1008423 h 5063066"/>
              <a:gd name="connsiteX2099" fmla="*/ 3995340 w 7295637"/>
              <a:gd name="connsiteY2099" fmla="*/ 987034 h 5063066"/>
              <a:gd name="connsiteX2100" fmla="*/ 4068364 w 7295637"/>
              <a:gd name="connsiteY2100" fmla="*/ 1060059 h 5063066"/>
              <a:gd name="connsiteX2101" fmla="*/ 3995340 w 7295637"/>
              <a:gd name="connsiteY2101" fmla="*/ 1133084 h 5063066"/>
              <a:gd name="connsiteX2102" fmla="*/ 3922316 w 7295637"/>
              <a:gd name="connsiteY2102" fmla="*/ 1060059 h 5063066"/>
              <a:gd name="connsiteX2103" fmla="*/ 3928053 w 7295637"/>
              <a:gd name="connsiteY2103" fmla="*/ 1031634 h 5063066"/>
              <a:gd name="connsiteX2104" fmla="*/ 2772084 w 7295637"/>
              <a:gd name="connsiteY2104" fmla="*/ 2841491 h 5063066"/>
              <a:gd name="connsiteX2105" fmla="*/ 2839370 w 7295637"/>
              <a:gd name="connsiteY2105" fmla="*/ 2796891 h 5063066"/>
              <a:gd name="connsiteX2106" fmla="*/ 2912395 w 7295637"/>
              <a:gd name="connsiteY2106" fmla="*/ 2869915 h 5063066"/>
              <a:gd name="connsiteX2107" fmla="*/ 2839370 w 7295637"/>
              <a:gd name="connsiteY2107" fmla="*/ 2942940 h 5063066"/>
              <a:gd name="connsiteX2108" fmla="*/ 2766345 w 7295637"/>
              <a:gd name="connsiteY2108" fmla="*/ 2869916 h 5063066"/>
              <a:gd name="connsiteX2109" fmla="*/ 2772084 w 7295637"/>
              <a:gd name="connsiteY2109" fmla="*/ 2841491 h 5063066"/>
              <a:gd name="connsiteX2110" fmla="*/ 3001771 w 7295637"/>
              <a:gd name="connsiteY2110" fmla="*/ 2463747 h 5063066"/>
              <a:gd name="connsiteX2111" fmla="*/ 3069057 w 7295637"/>
              <a:gd name="connsiteY2111" fmla="*/ 2419147 h 5063066"/>
              <a:gd name="connsiteX2112" fmla="*/ 3142083 w 7295637"/>
              <a:gd name="connsiteY2112" fmla="*/ 2492172 h 5063066"/>
              <a:gd name="connsiteX2113" fmla="*/ 3069058 w 7295637"/>
              <a:gd name="connsiteY2113" fmla="*/ 2565197 h 5063066"/>
              <a:gd name="connsiteX2114" fmla="*/ 2996033 w 7295637"/>
              <a:gd name="connsiteY2114" fmla="*/ 2492172 h 5063066"/>
              <a:gd name="connsiteX2115" fmla="*/ 3001771 w 7295637"/>
              <a:gd name="connsiteY2115" fmla="*/ 2463747 h 5063066"/>
              <a:gd name="connsiteX2116" fmla="*/ 1850230 w 7295637"/>
              <a:gd name="connsiteY2116" fmla="*/ 4257848 h 5063066"/>
              <a:gd name="connsiteX2117" fmla="*/ 1917516 w 7295637"/>
              <a:gd name="connsiteY2117" fmla="*/ 4213248 h 5063066"/>
              <a:gd name="connsiteX2118" fmla="*/ 1990541 w 7295637"/>
              <a:gd name="connsiteY2118" fmla="*/ 4286273 h 5063066"/>
              <a:gd name="connsiteX2119" fmla="*/ 1917516 w 7295637"/>
              <a:gd name="connsiteY2119" fmla="*/ 4359298 h 5063066"/>
              <a:gd name="connsiteX2120" fmla="*/ 1844491 w 7295637"/>
              <a:gd name="connsiteY2120" fmla="*/ 4286273 h 5063066"/>
              <a:gd name="connsiteX2121" fmla="*/ 1850230 w 7295637"/>
              <a:gd name="connsiteY2121" fmla="*/ 4257848 h 5063066"/>
              <a:gd name="connsiteX2122" fmla="*/ 4158515 w 7295637"/>
              <a:gd name="connsiteY2122" fmla="*/ 611143 h 5063066"/>
              <a:gd name="connsiteX2123" fmla="*/ 4174165 w 7295637"/>
              <a:gd name="connsiteY2123" fmla="*/ 587932 h 5063066"/>
              <a:gd name="connsiteX2124" fmla="*/ 4225802 w 7295637"/>
              <a:gd name="connsiteY2124" fmla="*/ 566544 h 5063066"/>
              <a:gd name="connsiteX2125" fmla="*/ 4298827 w 7295637"/>
              <a:gd name="connsiteY2125" fmla="*/ 639569 h 5063066"/>
              <a:gd name="connsiteX2126" fmla="*/ 4225803 w 7295637"/>
              <a:gd name="connsiteY2126" fmla="*/ 712593 h 5063066"/>
              <a:gd name="connsiteX2127" fmla="*/ 4152778 w 7295637"/>
              <a:gd name="connsiteY2127" fmla="*/ 639568 h 5063066"/>
              <a:gd name="connsiteX2128" fmla="*/ 4158515 w 7295637"/>
              <a:gd name="connsiteY2128" fmla="*/ 611143 h 5063066"/>
              <a:gd name="connsiteX2129" fmla="*/ 3232236 w 7295637"/>
              <a:gd name="connsiteY2129" fmla="*/ 2043255 h 5063066"/>
              <a:gd name="connsiteX2130" fmla="*/ 3299521 w 7295637"/>
              <a:gd name="connsiteY2130" fmla="*/ 1998655 h 5063066"/>
              <a:gd name="connsiteX2131" fmla="*/ 3372546 w 7295637"/>
              <a:gd name="connsiteY2131" fmla="*/ 2071680 h 5063066"/>
              <a:gd name="connsiteX2132" fmla="*/ 3299521 w 7295637"/>
              <a:gd name="connsiteY2132" fmla="*/ 2144705 h 5063066"/>
              <a:gd name="connsiteX2133" fmla="*/ 3226496 w 7295637"/>
              <a:gd name="connsiteY2133" fmla="*/ 2071680 h 5063066"/>
              <a:gd name="connsiteX2134" fmla="*/ 3232236 w 7295637"/>
              <a:gd name="connsiteY2134" fmla="*/ 2043255 h 5063066"/>
              <a:gd name="connsiteX2135" fmla="*/ 2080692 w 7295637"/>
              <a:gd name="connsiteY2135" fmla="*/ 3828529 h 5063066"/>
              <a:gd name="connsiteX2136" fmla="*/ 2147978 w 7295637"/>
              <a:gd name="connsiteY2136" fmla="*/ 3783929 h 5063066"/>
              <a:gd name="connsiteX2137" fmla="*/ 2221003 w 7295637"/>
              <a:gd name="connsiteY2137" fmla="*/ 3856953 h 5063066"/>
              <a:gd name="connsiteX2138" fmla="*/ 2147978 w 7295637"/>
              <a:gd name="connsiteY2138" fmla="*/ 3929978 h 5063066"/>
              <a:gd name="connsiteX2139" fmla="*/ 2074953 w 7295637"/>
              <a:gd name="connsiteY2139" fmla="*/ 3856954 h 5063066"/>
              <a:gd name="connsiteX2140" fmla="*/ 2080692 w 7295637"/>
              <a:gd name="connsiteY2140" fmla="*/ 3828529 h 5063066"/>
              <a:gd name="connsiteX2141" fmla="*/ 4388978 w 7295637"/>
              <a:gd name="connsiteY2141" fmla="*/ 181823 h 5063066"/>
              <a:gd name="connsiteX2142" fmla="*/ 4404628 w 7295637"/>
              <a:gd name="connsiteY2142" fmla="*/ 158611 h 5063066"/>
              <a:gd name="connsiteX2143" fmla="*/ 4456265 w 7295637"/>
              <a:gd name="connsiteY2143" fmla="*/ 137222 h 5063066"/>
              <a:gd name="connsiteX2144" fmla="*/ 4529289 w 7295637"/>
              <a:gd name="connsiteY2144" fmla="*/ 210247 h 5063066"/>
              <a:gd name="connsiteX2145" fmla="*/ 4456264 w 7295637"/>
              <a:gd name="connsiteY2145" fmla="*/ 283273 h 5063066"/>
              <a:gd name="connsiteX2146" fmla="*/ 4383240 w 7295637"/>
              <a:gd name="connsiteY2146" fmla="*/ 210247 h 5063066"/>
              <a:gd name="connsiteX2147" fmla="*/ 4388978 w 7295637"/>
              <a:gd name="connsiteY2147" fmla="*/ 181823 h 5063066"/>
              <a:gd name="connsiteX2148" fmla="*/ 3462699 w 7295637"/>
              <a:gd name="connsiteY2148" fmla="*/ 1613933 h 5063066"/>
              <a:gd name="connsiteX2149" fmla="*/ 3529985 w 7295637"/>
              <a:gd name="connsiteY2149" fmla="*/ 1569333 h 5063066"/>
              <a:gd name="connsiteX2150" fmla="*/ 3603010 w 7295637"/>
              <a:gd name="connsiteY2150" fmla="*/ 1642358 h 5063066"/>
              <a:gd name="connsiteX2151" fmla="*/ 3529985 w 7295637"/>
              <a:gd name="connsiteY2151" fmla="*/ 1715383 h 5063066"/>
              <a:gd name="connsiteX2152" fmla="*/ 3456960 w 7295637"/>
              <a:gd name="connsiteY2152" fmla="*/ 1642358 h 5063066"/>
              <a:gd name="connsiteX2153" fmla="*/ 3462699 w 7295637"/>
              <a:gd name="connsiteY2153" fmla="*/ 1613933 h 5063066"/>
              <a:gd name="connsiteX2154" fmla="*/ 2311155 w 7295637"/>
              <a:gd name="connsiteY2154" fmla="*/ 3408035 h 5063066"/>
              <a:gd name="connsiteX2155" fmla="*/ 2378442 w 7295637"/>
              <a:gd name="connsiteY2155" fmla="*/ 3363435 h 5063066"/>
              <a:gd name="connsiteX2156" fmla="*/ 2451467 w 7295637"/>
              <a:gd name="connsiteY2156" fmla="*/ 3436460 h 5063066"/>
              <a:gd name="connsiteX2157" fmla="*/ 2378442 w 7295637"/>
              <a:gd name="connsiteY2157" fmla="*/ 3509485 h 5063066"/>
              <a:gd name="connsiteX2158" fmla="*/ 2305417 w 7295637"/>
              <a:gd name="connsiteY2158" fmla="*/ 3436460 h 5063066"/>
              <a:gd name="connsiteX2159" fmla="*/ 2311155 w 7295637"/>
              <a:gd name="connsiteY2159" fmla="*/ 3408035 h 5063066"/>
              <a:gd name="connsiteX2160" fmla="*/ 1389301 w 7295637"/>
              <a:gd name="connsiteY2160" fmla="*/ 4824391 h 5063066"/>
              <a:gd name="connsiteX2161" fmla="*/ 1456588 w 7295637"/>
              <a:gd name="connsiteY2161" fmla="*/ 4779791 h 5063066"/>
              <a:gd name="connsiteX2162" fmla="*/ 1529613 w 7295637"/>
              <a:gd name="connsiteY2162" fmla="*/ 4852816 h 5063066"/>
              <a:gd name="connsiteX2163" fmla="*/ 1456588 w 7295637"/>
              <a:gd name="connsiteY2163" fmla="*/ 4925841 h 5063066"/>
              <a:gd name="connsiteX2164" fmla="*/ 1383563 w 7295637"/>
              <a:gd name="connsiteY2164" fmla="*/ 4852816 h 5063066"/>
              <a:gd name="connsiteX2165" fmla="*/ 1389301 w 7295637"/>
              <a:gd name="connsiteY2165" fmla="*/ 4824391 h 5063066"/>
              <a:gd name="connsiteX2166" fmla="*/ 3697590 w 7295637"/>
              <a:gd name="connsiteY2166" fmla="*/ 1177683 h 5063066"/>
              <a:gd name="connsiteX2167" fmla="*/ 3713241 w 7295637"/>
              <a:gd name="connsiteY2167" fmla="*/ 1154471 h 5063066"/>
              <a:gd name="connsiteX2168" fmla="*/ 3764876 w 7295637"/>
              <a:gd name="connsiteY2168" fmla="*/ 1133083 h 5063066"/>
              <a:gd name="connsiteX2169" fmla="*/ 3837901 w 7295637"/>
              <a:gd name="connsiteY2169" fmla="*/ 1206108 h 5063066"/>
              <a:gd name="connsiteX2170" fmla="*/ 3764876 w 7295637"/>
              <a:gd name="connsiteY2170" fmla="*/ 1279133 h 5063066"/>
              <a:gd name="connsiteX2171" fmla="*/ 3691851 w 7295637"/>
              <a:gd name="connsiteY2171" fmla="*/ 1206108 h 5063066"/>
              <a:gd name="connsiteX2172" fmla="*/ 3697590 w 7295637"/>
              <a:gd name="connsiteY2172" fmla="*/ 1177683 h 5063066"/>
              <a:gd name="connsiteX2173" fmla="*/ 2541620 w 7295637"/>
              <a:gd name="connsiteY2173" fmla="*/ 2978712 h 5063066"/>
              <a:gd name="connsiteX2174" fmla="*/ 2608906 w 7295637"/>
              <a:gd name="connsiteY2174" fmla="*/ 2934112 h 5063066"/>
              <a:gd name="connsiteX2175" fmla="*/ 2681931 w 7295637"/>
              <a:gd name="connsiteY2175" fmla="*/ 3007137 h 5063066"/>
              <a:gd name="connsiteX2176" fmla="*/ 2608906 w 7295637"/>
              <a:gd name="connsiteY2176" fmla="*/ 3080162 h 5063066"/>
              <a:gd name="connsiteX2177" fmla="*/ 2535881 w 7295637"/>
              <a:gd name="connsiteY2177" fmla="*/ 3007137 h 5063066"/>
              <a:gd name="connsiteX2178" fmla="*/ 2541620 w 7295637"/>
              <a:gd name="connsiteY2178" fmla="*/ 2978712 h 5063066"/>
              <a:gd name="connsiteX2179" fmla="*/ 1619766 w 7295637"/>
              <a:gd name="connsiteY2179" fmla="*/ 4395070 h 5063066"/>
              <a:gd name="connsiteX2180" fmla="*/ 1687052 w 7295637"/>
              <a:gd name="connsiteY2180" fmla="*/ 4350470 h 5063066"/>
              <a:gd name="connsiteX2181" fmla="*/ 1760077 w 7295637"/>
              <a:gd name="connsiteY2181" fmla="*/ 4423495 h 5063066"/>
              <a:gd name="connsiteX2182" fmla="*/ 1687052 w 7295637"/>
              <a:gd name="connsiteY2182" fmla="*/ 4496520 h 5063066"/>
              <a:gd name="connsiteX2183" fmla="*/ 1614027 w 7295637"/>
              <a:gd name="connsiteY2183" fmla="*/ 4423495 h 5063066"/>
              <a:gd name="connsiteX2184" fmla="*/ 1619766 w 7295637"/>
              <a:gd name="connsiteY2184" fmla="*/ 4395070 h 5063066"/>
              <a:gd name="connsiteX2185" fmla="*/ 3928052 w 7295637"/>
              <a:gd name="connsiteY2185" fmla="*/ 748363 h 5063066"/>
              <a:gd name="connsiteX2186" fmla="*/ 3943702 w 7295637"/>
              <a:gd name="connsiteY2186" fmla="*/ 725152 h 5063066"/>
              <a:gd name="connsiteX2187" fmla="*/ 3995339 w 7295637"/>
              <a:gd name="connsiteY2187" fmla="*/ 703764 h 5063066"/>
              <a:gd name="connsiteX2188" fmla="*/ 4068363 w 7295637"/>
              <a:gd name="connsiteY2188" fmla="*/ 776789 h 5063066"/>
              <a:gd name="connsiteX2189" fmla="*/ 3995339 w 7295637"/>
              <a:gd name="connsiteY2189" fmla="*/ 849813 h 5063066"/>
              <a:gd name="connsiteX2190" fmla="*/ 3922314 w 7295637"/>
              <a:gd name="connsiteY2190" fmla="*/ 776788 h 5063066"/>
              <a:gd name="connsiteX2191" fmla="*/ 3928052 w 7295637"/>
              <a:gd name="connsiteY2191" fmla="*/ 748363 h 5063066"/>
              <a:gd name="connsiteX2192" fmla="*/ 2772083 w 7295637"/>
              <a:gd name="connsiteY2192" fmla="*/ 2558219 h 5063066"/>
              <a:gd name="connsiteX2193" fmla="*/ 2839370 w 7295637"/>
              <a:gd name="connsiteY2193" fmla="*/ 2513618 h 5063066"/>
              <a:gd name="connsiteX2194" fmla="*/ 2912395 w 7295637"/>
              <a:gd name="connsiteY2194" fmla="*/ 2586643 h 5063066"/>
              <a:gd name="connsiteX2195" fmla="*/ 2839370 w 7295637"/>
              <a:gd name="connsiteY2195" fmla="*/ 2659668 h 5063066"/>
              <a:gd name="connsiteX2196" fmla="*/ 2766345 w 7295637"/>
              <a:gd name="connsiteY2196" fmla="*/ 2586643 h 5063066"/>
              <a:gd name="connsiteX2197" fmla="*/ 2772083 w 7295637"/>
              <a:gd name="connsiteY2197" fmla="*/ 2558219 h 5063066"/>
              <a:gd name="connsiteX2198" fmla="*/ 3001773 w 7295637"/>
              <a:gd name="connsiteY2198" fmla="*/ 2180476 h 5063066"/>
              <a:gd name="connsiteX2199" fmla="*/ 3069058 w 7295637"/>
              <a:gd name="connsiteY2199" fmla="*/ 2135876 h 5063066"/>
              <a:gd name="connsiteX2200" fmla="*/ 3142084 w 7295637"/>
              <a:gd name="connsiteY2200" fmla="*/ 2208900 h 5063066"/>
              <a:gd name="connsiteX2201" fmla="*/ 3069059 w 7295637"/>
              <a:gd name="connsiteY2201" fmla="*/ 2281925 h 5063066"/>
              <a:gd name="connsiteX2202" fmla="*/ 2996033 w 7295637"/>
              <a:gd name="connsiteY2202" fmla="*/ 2208901 h 5063066"/>
              <a:gd name="connsiteX2203" fmla="*/ 3001773 w 7295637"/>
              <a:gd name="connsiteY2203" fmla="*/ 2180476 h 5063066"/>
              <a:gd name="connsiteX2204" fmla="*/ 1850229 w 7295637"/>
              <a:gd name="connsiteY2204" fmla="*/ 3974577 h 5063066"/>
              <a:gd name="connsiteX2205" fmla="*/ 1917515 w 7295637"/>
              <a:gd name="connsiteY2205" fmla="*/ 3929978 h 5063066"/>
              <a:gd name="connsiteX2206" fmla="*/ 1990540 w 7295637"/>
              <a:gd name="connsiteY2206" fmla="*/ 4003002 h 5063066"/>
              <a:gd name="connsiteX2207" fmla="*/ 1917515 w 7295637"/>
              <a:gd name="connsiteY2207" fmla="*/ 4076027 h 5063066"/>
              <a:gd name="connsiteX2208" fmla="*/ 1844490 w 7295637"/>
              <a:gd name="connsiteY2208" fmla="*/ 4003002 h 5063066"/>
              <a:gd name="connsiteX2209" fmla="*/ 1850229 w 7295637"/>
              <a:gd name="connsiteY2209" fmla="*/ 3974577 h 5063066"/>
              <a:gd name="connsiteX2210" fmla="*/ 4158514 w 7295637"/>
              <a:gd name="connsiteY2210" fmla="*/ 327873 h 5063066"/>
              <a:gd name="connsiteX2211" fmla="*/ 4174164 w 7295637"/>
              <a:gd name="connsiteY2211" fmla="*/ 304661 h 5063066"/>
              <a:gd name="connsiteX2212" fmla="*/ 4225801 w 7295637"/>
              <a:gd name="connsiteY2212" fmla="*/ 283272 h 5063066"/>
              <a:gd name="connsiteX2213" fmla="*/ 4298827 w 7295637"/>
              <a:gd name="connsiteY2213" fmla="*/ 356297 h 5063066"/>
              <a:gd name="connsiteX2214" fmla="*/ 4225802 w 7295637"/>
              <a:gd name="connsiteY2214" fmla="*/ 429322 h 5063066"/>
              <a:gd name="connsiteX2215" fmla="*/ 4152776 w 7295637"/>
              <a:gd name="connsiteY2215" fmla="*/ 356297 h 5063066"/>
              <a:gd name="connsiteX2216" fmla="*/ 4158514 w 7295637"/>
              <a:gd name="connsiteY2216" fmla="*/ 327873 h 5063066"/>
              <a:gd name="connsiteX2217" fmla="*/ 3232235 w 7295637"/>
              <a:gd name="connsiteY2217" fmla="*/ 1759983 h 5063066"/>
              <a:gd name="connsiteX2218" fmla="*/ 3299522 w 7295637"/>
              <a:gd name="connsiteY2218" fmla="*/ 1715383 h 5063066"/>
              <a:gd name="connsiteX2219" fmla="*/ 3372546 w 7295637"/>
              <a:gd name="connsiteY2219" fmla="*/ 1788408 h 5063066"/>
              <a:gd name="connsiteX2220" fmla="*/ 3299521 w 7295637"/>
              <a:gd name="connsiteY2220" fmla="*/ 1861433 h 5063066"/>
              <a:gd name="connsiteX2221" fmla="*/ 3226497 w 7295637"/>
              <a:gd name="connsiteY2221" fmla="*/ 1788408 h 5063066"/>
              <a:gd name="connsiteX2222" fmla="*/ 3232235 w 7295637"/>
              <a:gd name="connsiteY2222" fmla="*/ 1759983 h 5063066"/>
              <a:gd name="connsiteX2223" fmla="*/ 2080692 w 7295637"/>
              <a:gd name="connsiteY2223" fmla="*/ 3545257 h 5063066"/>
              <a:gd name="connsiteX2224" fmla="*/ 2147978 w 7295637"/>
              <a:gd name="connsiteY2224" fmla="*/ 3500656 h 5063066"/>
              <a:gd name="connsiteX2225" fmla="*/ 2221003 w 7295637"/>
              <a:gd name="connsiteY2225" fmla="*/ 3573681 h 5063066"/>
              <a:gd name="connsiteX2226" fmla="*/ 2147978 w 7295637"/>
              <a:gd name="connsiteY2226" fmla="*/ 3646706 h 5063066"/>
              <a:gd name="connsiteX2227" fmla="*/ 2074953 w 7295637"/>
              <a:gd name="connsiteY2227" fmla="*/ 3573681 h 5063066"/>
              <a:gd name="connsiteX2228" fmla="*/ 2080692 w 7295637"/>
              <a:gd name="connsiteY2228" fmla="*/ 3545257 h 5063066"/>
              <a:gd name="connsiteX2229" fmla="*/ 1158838 w 7295637"/>
              <a:gd name="connsiteY2229" fmla="*/ 4961614 h 5063066"/>
              <a:gd name="connsiteX2230" fmla="*/ 1174487 w 7295637"/>
              <a:gd name="connsiteY2230" fmla="*/ 4938402 h 5063066"/>
              <a:gd name="connsiteX2231" fmla="*/ 1226125 w 7295637"/>
              <a:gd name="connsiteY2231" fmla="*/ 4917013 h 5063066"/>
              <a:gd name="connsiteX2232" fmla="*/ 1299149 w 7295637"/>
              <a:gd name="connsiteY2232" fmla="*/ 4990039 h 5063066"/>
              <a:gd name="connsiteX2233" fmla="*/ 1226124 w 7295637"/>
              <a:gd name="connsiteY2233" fmla="*/ 5063064 h 5063066"/>
              <a:gd name="connsiteX2234" fmla="*/ 1153099 w 7295637"/>
              <a:gd name="connsiteY2234" fmla="*/ 4990039 h 5063066"/>
              <a:gd name="connsiteX2235" fmla="*/ 1158838 w 7295637"/>
              <a:gd name="connsiteY2235" fmla="*/ 4961614 h 5063066"/>
              <a:gd name="connsiteX2236" fmla="*/ 3462698 w 7295637"/>
              <a:gd name="connsiteY2236" fmla="*/ 1330661 h 5063066"/>
              <a:gd name="connsiteX2237" fmla="*/ 3529985 w 7295637"/>
              <a:gd name="connsiteY2237" fmla="*/ 1286061 h 5063066"/>
              <a:gd name="connsiteX2238" fmla="*/ 3603010 w 7295637"/>
              <a:gd name="connsiteY2238" fmla="*/ 1359086 h 5063066"/>
              <a:gd name="connsiteX2239" fmla="*/ 3529986 w 7295637"/>
              <a:gd name="connsiteY2239" fmla="*/ 1432111 h 5063066"/>
              <a:gd name="connsiteX2240" fmla="*/ 3456960 w 7295637"/>
              <a:gd name="connsiteY2240" fmla="*/ 1359086 h 5063066"/>
              <a:gd name="connsiteX2241" fmla="*/ 3462698 w 7295637"/>
              <a:gd name="connsiteY2241" fmla="*/ 1330661 h 5063066"/>
              <a:gd name="connsiteX2242" fmla="*/ 2311155 w 7295637"/>
              <a:gd name="connsiteY2242" fmla="*/ 3124763 h 5063066"/>
              <a:gd name="connsiteX2243" fmla="*/ 2378442 w 7295637"/>
              <a:gd name="connsiteY2243" fmla="*/ 3080163 h 5063066"/>
              <a:gd name="connsiteX2244" fmla="*/ 2451467 w 7295637"/>
              <a:gd name="connsiteY2244" fmla="*/ 3153188 h 5063066"/>
              <a:gd name="connsiteX2245" fmla="*/ 2378442 w 7295637"/>
              <a:gd name="connsiteY2245" fmla="*/ 3226213 h 5063066"/>
              <a:gd name="connsiteX2246" fmla="*/ 2305417 w 7295637"/>
              <a:gd name="connsiteY2246" fmla="*/ 3153188 h 5063066"/>
              <a:gd name="connsiteX2247" fmla="*/ 2311155 w 7295637"/>
              <a:gd name="connsiteY2247" fmla="*/ 3124763 h 5063066"/>
              <a:gd name="connsiteX2248" fmla="*/ 1389302 w 7295637"/>
              <a:gd name="connsiteY2248" fmla="*/ 4541119 h 5063066"/>
              <a:gd name="connsiteX2249" fmla="*/ 1456589 w 7295637"/>
              <a:gd name="connsiteY2249" fmla="*/ 4496519 h 5063066"/>
              <a:gd name="connsiteX2250" fmla="*/ 1529613 w 7295637"/>
              <a:gd name="connsiteY2250" fmla="*/ 4569544 h 5063066"/>
              <a:gd name="connsiteX2251" fmla="*/ 1456588 w 7295637"/>
              <a:gd name="connsiteY2251" fmla="*/ 4642569 h 5063066"/>
              <a:gd name="connsiteX2252" fmla="*/ 1383564 w 7295637"/>
              <a:gd name="connsiteY2252" fmla="*/ 4569544 h 5063066"/>
              <a:gd name="connsiteX2253" fmla="*/ 1389302 w 7295637"/>
              <a:gd name="connsiteY2253" fmla="*/ 4541119 h 5063066"/>
              <a:gd name="connsiteX2254" fmla="*/ 3697590 w 7295637"/>
              <a:gd name="connsiteY2254" fmla="*/ 894412 h 5063066"/>
              <a:gd name="connsiteX2255" fmla="*/ 3713240 w 7295637"/>
              <a:gd name="connsiteY2255" fmla="*/ 871200 h 5063066"/>
              <a:gd name="connsiteX2256" fmla="*/ 3764875 w 7295637"/>
              <a:gd name="connsiteY2256" fmla="*/ 849812 h 5063066"/>
              <a:gd name="connsiteX2257" fmla="*/ 3837901 w 7295637"/>
              <a:gd name="connsiteY2257" fmla="*/ 922837 h 5063066"/>
              <a:gd name="connsiteX2258" fmla="*/ 3764876 w 7295637"/>
              <a:gd name="connsiteY2258" fmla="*/ 995862 h 5063066"/>
              <a:gd name="connsiteX2259" fmla="*/ 3691852 w 7295637"/>
              <a:gd name="connsiteY2259" fmla="*/ 922836 h 5063066"/>
              <a:gd name="connsiteX2260" fmla="*/ 3697590 w 7295637"/>
              <a:gd name="connsiteY2260" fmla="*/ 894412 h 5063066"/>
              <a:gd name="connsiteX2261" fmla="*/ 2541620 w 7295637"/>
              <a:gd name="connsiteY2261" fmla="*/ 2695440 h 5063066"/>
              <a:gd name="connsiteX2262" fmla="*/ 2608906 w 7295637"/>
              <a:gd name="connsiteY2262" fmla="*/ 2650840 h 5063066"/>
              <a:gd name="connsiteX2263" fmla="*/ 2681931 w 7295637"/>
              <a:gd name="connsiteY2263" fmla="*/ 2723865 h 5063066"/>
              <a:gd name="connsiteX2264" fmla="*/ 2608906 w 7295637"/>
              <a:gd name="connsiteY2264" fmla="*/ 2796890 h 5063066"/>
              <a:gd name="connsiteX2265" fmla="*/ 2535881 w 7295637"/>
              <a:gd name="connsiteY2265" fmla="*/ 2723865 h 5063066"/>
              <a:gd name="connsiteX2266" fmla="*/ 2541620 w 7295637"/>
              <a:gd name="connsiteY2266" fmla="*/ 2695440 h 5063066"/>
              <a:gd name="connsiteX2267" fmla="*/ 2771308 w 7295637"/>
              <a:gd name="connsiteY2267" fmla="*/ 2326525 h 5063066"/>
              <a:gd name="connsiteX2268" fmla="*/ 2838595 w 7295637"/>
              <a:gd name="connsiteY2268" fmla="*/ 2281925 h 5063066"/>
              <a:gd name="connsiteX2269" fmla="*/ 2911620 w 7295637"/>
              <a:gd name="connsiteY2269" fmla="*/ 2354950 h 5063066"/>
              <a:gd name="connsiteX2270" fmla="*/ 2838595 w 7295637"/>
              <a:gd name="connsiteY2270" fmla="*/ 2427975 h 5063066"/>
              <a:gd name="connsiteX2271" fmla="*/ 2765571 w 7295637"/>
              <a:gd name="connsiteY2271" fmla="*/ 2354950 h 5063066"/>
              <a:gd name="connsiteX2272" fmla="*/ 2771308 w 7295637"/>
              <a:gd name="connsiteY2272" fmla="*/ 2326525 h 5063066"/>
              <a:gd name="connsiteX2273" fmla="*/ 1619765 w 7295637"/>
              <a:gd name="connsiteY2273" fmla="*/ 4111798 h 5063066"/>
              <a:gd name="connsiteX2274" fmla="*/ 1687051 w 7295637"/>
              <a:gd name="connsiteY2274" fmla="*/ 4067199 h 5063066"/>
              <a:gd name="connsiteX2275" fmla="*/ 1760076 w 7295637"/>
              <a:gd name="connsiteY2275" fmla="*/ 4140223 h 5063066"/>
              <a:gd name="connsiteX2276" fmla="*/ 1687052 w 7295637"/>
              <a:gd name="connsiteY2276" fmla="*/ 4213248 h 5063066"/>
              <a:gd name="connsiteX2277" fmla="*/ 1614027 w 7295637"/>
              <a:gd name="connsiteY2277" fmla="*/ 4140223 h 5063066"/>
              <a:gd name="connsiteX2278" fmla="*/ 1619765 w 7295637"/>
              <a:gd name="connsiteY2278" fmla="*/ 4111798 h 5063066"/>
              <a:gd name="connsiteX2279" fmla="*/ 3928051 w 7295637"/>
              <a:gd name="connsiteY2279" fmla="*/ 465093 h 5063066"/>
              <a:gd name="connsiteX2280" fmla="*/ 3943701 w 7295637"/>
              <a:gd name="connsiteY2280" fmla="*/ 441881 h 5063066"/>
              <a:gd name="connsiteX2281" fmla="*/ 3995337 w 7295637"/>
              <a:gd name="connsiteY2281" fmla="*/ 420493 h 5063066"/>
              <a:gd name="connsiteX2282" fmla="*/ 4068362 w 7295637"/>
              <a:gd name="connsiteY2282" fmla="*/ 493518 h 5063066"/>
              <a:gd name="connsiteX2283" fmla="*/ 3995339 w 7295637"/>
              <a:gd name="connsiteY2283" fmla="*/ 566542 h 5063066"/>
              <a:gd name="connsiteX2284" fmla="*/ 3922313 w 7295637"/>
              <a:gd name="connsiteY2284" fmla="*/ 493517 h 5063066"/>
              <a:gd name="connsiteX2285" fmla="*/ 3928051 w 7295637"/>
              <a:gd name="connsiteY2285" fmla="*/ 465093 h 5063066"/>
              <a:gd name="connsiteX2286" fmla="*/ 3001771 w 7295637"/>
              <a:gd name="connsiteY2286" fmla="*/ 1897204 h 5063066"/>
              <a:gd name="connsiteX2287" fmla="*/ 3069057 w 7295637"/>
              <a:gd name="connsiteY2287" fmla="*/ 1852604 h 5063066"/>
              <a:gd name="connsiteX2288" fmla="*/ 3142083 w 7295637"/>
              <a:gd name="connsiteY2288" fmla="*/ 1925630 h 5063066"/>
              <a:gd name="connsiteX2289" fmla="*/ 3069057 w 7295637"/>
              <a:gd name="connsiteY2289" fmla="*/ 1998654 h 5063066"/>
              <a:gd name="connsiteX2290" fmla="*/ 2996033 w 7295637"/>
              <a:gd name="connsiteY2290" fmla="*/ 1925629 h 5063066"/>
              <a:gd name="connsiteX2291" fmla="*/ 3001771 w 7295637"/>
              <a:gd name="connsiteY2291" fmla="*/ 1897204 h 5063066"/>
              <a:gd name="connsiteX2292" fmla="*/ 1850228 w 7295637"/>
              <a:gd name="connsiteY2292" fmla="*/ 3691306 h 5063066"/>
              <a:gd name="connsiteX2293" fmla="*/ 1917514 w 7295637"/>
              <a:gd name="connsiteY2293" fmla="*/ 3646706 h 5063066"/>
              <a:gd name="connsiteX2294" fmla="*/ 1990539 w 7295637"/>
              <a:gd name="connsiteY2294" fmla="*/ 3719731 h 5063066"/>
              <a:gd name="connsiteX2295" fmla="*/ 1917514 w 7295637"/>
              <a:gd name="connsiteY2295" fmla="*/ 3792756 h 5063066"/>
              <a:gd name="connsiteX2296" fmla="*/ 1844489 w 7295637"/>
              <a:gd name="connsiteY2296" fmla="*/ 3719731 h 5063066"/>
              <a:gd name="connsiteX2297" fmla="*/ 1850228 w 7295637"/>
              <a:gd name="connsiteY2297" fmla="*/ 3691306 h 5063066"/>
              <a:gd name="connsiteX2298" fmla="*/ 4158515 w 7295637"/>
              <a:gd name="connsiteY2298" fmla="*/ 44601 h 5063066"/>
              <a:gd name="connsiteX2299" fmla="*/ 4174167 w 7295637"/>
              <a:gd name="connsiteY2299" fmla="*/ 21389 h 5063066"/>
              <a:gd name="connsiteX2300" fmla="*/ 4225802 w 7295637"/>
              <a:gd name="connsiteY2300" fmla="*/ 1 h 5063066"/>
              <a:gd name="connsiteX2301" fmla="*/ 4298828 w 7295637"/>
              <a:gd name="connsiteY2301" fmla="*/ 73026 h 5063066"/>
              <a:gd name="connsiteX2302" fmla="*/ 4225801 w 7295637"/>
              <a:gd name="connsiteY2302" fmla="*/ 146051 h 5063066"/>
              <a:gd name="connsiteX2303" fmla="*/ 4152777 w 7295637"/>
              <a:gd name="connsiteY2303" fmla="*/ 73026 h 5063066"/>
              <a:gd name="connsiteX2304" fmla="*/ 4158515 w 7295637"/>
              <a:gd name="connsiteY2304" fmla="*/ 44601 h 5063066"/>
              <a:gd name="connsiteX2305" fmla="*/ 3232236 w 7295637"/>
              <a:gd name="connsiteY2305" fmla="*/ 1476711 h 5063066"/>
              <a:gd name="connsiteX2306" fmla="*/ 3299521 w 7295637"/>
              <a:gd name="connsiteY2306" fmla="*/ 1432111 h 5063066"/>
              <a:gd name="connsiteX2307" fmla="*/ 3372547 w 7295637"/>
              <a:gd name="connsiteY2307" fmla="*/ 1505135 h 5063066"/>
              <a:gd name="connsiteX2308" fmla="*/ 3299522 w 7295637"/>
              <a:gd name="connsiteY2308" fmla="*/ 1578160 h 5063066"/>
              <a:gd name="connsiteX2309" fmla="*/ 3226496 w 7295637"/>
              <a:gd name="connsiteY2309" fmla="*/ 1505136 h 5063066"/>
              <a:gd name="connsiteX2310" fmla="*/ 3232236 w 7295637"/>
              <a:gd name="connsiteY2310" fmla="*/ 1476711 h 5063066"/>
              <a:gd name="connsiteX2311" fmla="*/ 2080691 w 7295637"/>
              <a:gd name="connsiteY2311" fmla="*/ 3261984 h 5063066"/>
              <a:gd name="connsiteX2312" fmla="*/ 2147978 w 7295637"/>
              <a:gd name="connsiteY2312" fmla="*/ 3217384 h 5063066"/>
              <a:gd name="connsiteX2313" fmla="*/ 2221003 w 7295637"/>
              <a:gd name="connsiteY2313" fmla="*/ 3290409 h 5063066"/>
              <a:gd name="connsiteX2314" fmla="*/ 2147978 w 7295637"/>
              <a:gd name="connsiteY2314" fmla="*/ 3363434 h 5063066"/>
              <a:gd name="connsiteX2315" fmla="*/ 2074953 w 7295637"/>
              <a:gd name="connsiteY2315" fmla="*/ 3290409 h 5063066"/>
              <a:gd name="connsiteX2316" fmla="*/ 2080691 w 7295637"/>
              <a:gd name="connsiteY2316" fmla="*/ 3261984 h 5063066"/>
              <a:gd name="connsiteX2317" fmla="*/ 1158838 w 7295637"/>
              <a:gd name="connsiteY2317" fmla="*/ 4678341 h 5063066"/>
              <a:gd name="connsiteX2318" fmla="*/ 1174488 w 7295637"/>
              <a:gd name="connsiteY2318" fmla="*/ 4655129 h 5063066"/>
              <a:gd name="connsiteX2319" fmla="*/ 1226125 w 7295637"/>
              <a:gd name="connsiteY2319" fmla="*/ 4633740 h 5063066"/>
              <a:gd name="connsiteX2320" fmla="*/ 1299150 w 7295637"/>
              <a:gd name="connsiteY2320" fmla="*/ 4706765 h 5063066"/>
              <a:gd name="connsiteX2321" fmla="*/ 1226125 w 7295637"/>
              <a:gd name="connsiteY2321" fmla="*/ 4779790 h 5063066"/>
              <a:gd name="connsiteX2322" fmla="*/ 1153100 w 7295637"/>
              <a:gd name="connsiteY2322" fmla="*/ 4706765 h 5063066"/>
              <a:gd name="connsiteX2323" fmla="*/ 1158838 w 7295637"/>
              <a:gd name="connsiteY2323" fmla="*/ 4678341 h 5063066"/>
              <a:gd name="connsiteX2324" fmla="*/ 3462698 w 7295637"/>
              <a:gd name="connsiteY2324" fmla="*/ 1047389 h 5063066"/>
              <a:gd name="connsiteX2325" fmla="*/ 3529986 w 7295637"/>
              <a:gd name="connsiteY2325" fmla="*/ 1002789 h 5063066"/>
              <a:gd name="connsiteX2326" fmla="*/ 3603009 w 7295637"/>
              <a:gd name="connsiteY2326" fmla="*/ 1075813 h 5063066"/>
              <a:gd name="connsiteX2327" fmla="*/ 3529985 w 7295637"/>
              <a:gd name="connsiteY2327" fmla="*/ 1148838 h 5063066"/>
              <a:gd name="connsiteX2328" fmla="*/ 3456961 w 7295637"/>
              <a:gd name="connsiteY2328" fmla="*/ 1075814 h 5063066"/>
              <a:gd name="connsiteX2329" fmla="*/ 3462698 w 7295637"/>
              <a:gd name="connsiteY2329" fmla="*/ 1047389 h 5063066"/>
              <a:gd name="connsiteX2330" fmla="*/ 2311155 w 7295637"/>
              <a:gd name="connsiteY2330" fmla="*/ 2841491 h 5063066"/>
              <a:gd name="connsiteX2331" fmla="*/ 2378442 w 7295637"/>
              <a:gd name="connsiteY2331" fmla="*/ 2796891 h 5063066"/>
              <a:gd name="connsiteX2332" fmla="*/ 2451466 w 7295637"/>
              <a:gd name="connsiteY2332" fmla="*/ 2869915 h 5063066"/>
              <a:gd name="connsiteX2333" fmla="*/ 2378441 w 7295637"/>
              <a:gd name="connsiteY2333" fmla="*/ 2942940 h 5063066"/>
              <a:gd name="connsiteX2334" fmla="*/ 2305417 w 7295637"/>
              <a:gd name="connsiteY2334" fmla="*/ 2869916 h 5063066"/>
              <a:gd name="connsiteX2335" fmla="*/ 2311155 w 7295637"/>
              <a:gd name="connsiteY2335" fmla="*/ 2841491 h 5063066"/>
              <a:gd name="connsiteX2336" fmla="*/ 2540845 w 7295637"/>
              <a:gd name="connsiteY2336" fmla="*/ 2463747 h 5063066"/>
              <a:gd name="connsiteX2337" fmla="*/ 2608130 w 7295637"/>
              <a:gd name="connsiteY2337" fmla="*/ 2419147 h 5063066"/>
              <a:gd name="connsiteX2338" fmla="*/ 2681156 w 7295637"/>
              <a:gd name="connsiteY2338" fmla="*/ 2492172 h 5063066"/>
              <a:gd name="connsiteX2339" fmla="*/ 2608131 w 7295637"/>
              <a:gd name="connsiteY2339" fmla="*/ 2565197 h 5063066"/>
              <a:gd name="connsiteX2340" fmla="*/ 2535105 w 7295637"/>
              <a:gd name="connsiteY2340" fmla="*/ 2492172 h 5063066"/>
              <a:gd name="connsiteX2341" fmla="*/ 2540845 w 7295637"/>
              <a:gd name="connsiteY2341" fmla="*/ 2463747 h 5063066"/>
              <a:gd name="connsiteX2342" fmla="*/ 1389302 w 7295637"/>
              <a:gd name="connsiteY2342" fmla="*/ 4257847 h 5063066"/>
              <a:gd name="connsiteX2343" fmla="*/ 1456588 w 7295637"/>
              <a:gd name="connsiteY2343" fmla="*/ 4213247 h 5063066"/>
              <a:gd name="connsiteX2344" fmla="*/ 1529613 w 7295637"/>
              <a:gd name="connsiteY2344" fmla="*/ 4286272 h 5063066"/>
              <a:gd name="connsiteX2345" fmla="*/ 1456588 w 7295637"/>
              <a:gd name="connsiteY2345" fmla="*/ 4359297 h 5063066"/>
              <a:gd name="connsiteX2346" fmla="*/ 1383563 w 7295637"/>
              <a:gd name="connsiteY2346" fmla="*/ 4286272 h 5063066"/>
              <a:gd name="connsiteX2347" fmla="*/ 1389302 w 7295637"/>
              <a:gd name="connsiteY2347" fmla="*/ 4257847 h 5063066"/>
              <a:gd name="connsiteX2348" fmla="*/ 3697588 w 7295637"/>
              <a:gd name="connsiteY2348" fmla="*/ 611142 h 5063066"/>
              <a:gd name="connsiteX2349" fmla="*/ 3713238 w 7295637"/>
              <a:gd name="connsiteY2349" fmla="*/ 587930 h 5063066"/>
              <a:gd name="connsiteX2350" fmla="*/ 3764874 w 7295637"/>
              <a:gd name="connsiteY2350" fmla="*/ 566542 h 5063066"/>
              <a:gd name="connsiteX2351" fmla="*/ 3837900 w 7295637"/>
              <a:gd name="connsiteY2351" fmla="*/ 639567 h 5063066"/>
              <a:gd name="connsiteX2352" fmla="*/ 3764874 w 7295637"/>
              <a:gd name="connsiteY2352" fmla="*/ 712591 h 5063066"/>
              <a:gd name="connsiteX2353" fmla="*/ 3691849 w 7295637"/>
              <a:gd name="connsiteY2353" fmla="*/ 639566 h 5063066"/>
              <a:gd name="connsiteX2354" fmla="*/ 3697588 w 7295637"/>
              <a:gd name="connsiteY2354" fmla="*/ 611142 h 5063066"/>
              <a:gd name="connsiteX2355" fmla="*/ 2771307 w 7295637"/>
              <a:gd name="connsiteY2355" fmla="*/ 2043254 h 5063066"/>
              <a:gd name="connsiteX2356" fmla="*/ 2838594 w 7295637"/>
              <a:gd name="connsiteY2356" fmla="*/ 1998654 h 5063066"/>
              <a:gd name="connsiteX2357" fmla="*/ 2911618 w 7295637"/>
              <a:gd name="connsiteY2357" fmla="*/ 2071679 h 5063066"/>
              <a:gd name="connsiteX2358" fmla="*/ 2838594 w 7295637"/>
              <a:gd name="connsiteY2358" fmla="*/ 2144704 h 5063066"/>
              <a:gd name="connsiteX2359" fmla="*/ 2765569 w 7295637"/>
              <a:gd name="connsiteY2359" fmla="*/ 2071679 h 5063066"/>
              <a:gd name="connsiteX2360" fmla="*/ 2771307 w 7295637"/>
              <a:gd name="connsiteY2360" fmla="*/ 2043254 h 5063066"/>
              <a:gd name="connsiteX2361" fmla="*/ 1619764 w 7295637"/>
              <a:gd name="connsiteY2361" fmla="*/ 3828527 h 5063066"/>
              <a:gd name="connsiteX2362" fmla="*/ 1687050 w 7295637"/>
              <a:gd name="connsiteY2362" fmla="*/ 3783928 h 5063066"/>
              <a:gd name="connsiteX2363" fmla="*/ 1760075 w 7295637"/>
              <a:gd name="connsiteY2363" fmla="*/ 3856953 h 5063066"/>
              <a:gd name="connsiteX2364" fmla="*/ 1687051 w 7295637"/>
              <a:gd name="connsiteY2364" fmla="*/ 3929977 h 5063066"/>
              <a:gd name="connsiteX2365" fmla="*/ 1614026 w 7295637"/>
              <a:gd name="connsiteY2365" fmla="*/ 3856952 h 5063066"/>
              <a:gd name="connsiteX2366" fmla="*/ 1619764 w 7295637"/>
              <a:gd name="connsiteY2366" fmla="*/ 3828527 h 5063066"/>
              <a:gd name="connsiteX2367" fmla="*/ 3928051 w 7295637"/>
              <a:gd name="connsiteY2367" fmla="*/ 181822 h 5063066"/>
              <a:gd name="connsiteX2368" fmla="*/ 3943702 w 7295637"/>
              <a:gd name="connsiteY2368" fmla="*/ 158611 h 5063066"/>
              <a:gd name="connsiteX2369" fmla="*/ 3995337 w 7295637"/>
              <a:gd name="connsiteY2369" fmla="*/ 137222 h 5063066"/>
              <a:gd name="connsiteX2370" fmla="*/ 4068363 w 7295637"/>
              <a:gd name="connsiteY2370" fmla="*/ 210247 h 5063066"/>
              <a:gd name="connsiteX2371" fmla="*/ 3995338 w 7295637"/>
              <a:gd name="connsiteY2371" fmla="*/ 283272 h 5063066"/>
              <a:gd name="connsiteX2372" fmla="*/ 3922314 w 7295637"/>
              <a:gd name="connsiteY2372" fmla="*/ 210247 h 5063066"/>
              <a:gd name="connsiteX2373" fmla="*/ 3928051 w 7295637"/>
              <a:gd name="connsiteY2373" fmla="*/ 181822 h 5063066"/>
              <a:gd name="connsiteX2374" fmla="*/ 3001772 w 7295637"/>
              <a:gd name="connsiteY2374" fmla="*/ 1613932 h 5063066"/>
              <a:gd name="connsiteX2375" fmla="*/ 3069057 w 7295637"/>
              <a:gd name="connsiteY2375" fmla="*/ 1569332 h 5063066"/>
              <a:gd name="connsiteX2376" fmla="*/ 3142082 w 7295637"/>
              <a:gd name="connsiteY2376" fmla="*/ 1642357 h 5063066"/>
              <a:gd name="connsiteX2377" fmla="*/ 3069058 w 7295637"/>
              <a:gd name="connsiteY2377" fmla="*/ 1715382 h 5063066"/>
              <a:gd name="connsiteX2378" fmla="*/ 2996032 w 7295637"/>
              <a:gd name="connsiteY2378" fmla="*/ 1642357 h 5063066"/>
              <a:gd name="connsiteX2379" fmla="*/ 3001772 w 7295637"/>
              <a:gd name="connsiteY2379" fmla="*/ 1613932 h 5063066"/>
              <a:gd name="connsiteX2380" fmla="*/ 1850228 w 7295637"/>
              <a:gd name="connsiteY2380" fmla="*/ 3408034 h 5063066"/>
              <a:gd name="connsiteX2381" fmla="*/ 1917514 w 7295637"/>
              <a:gd name="connsiteY2381" fmla="*/ 3363434 h 5063066"/>
              <a:gd name="connsiteX2382" fmla="*/ 1990539 w 7295637"/>
              <a:gd name="connsiteY2382" fmla="*/ 3436459 h 5063066"/>
              <a:gd name="connsiteX2383" fmla="*/ 1917514 w 7295637"/>
              <a:gd name="connsiteY2383" fmla="*/ 3509484 h 5063066"/>
              <a:gd name="connsiteX2384" fmla="*/ 1844489 w 7295637"/>
              <a:gd name="connsiteY2384" fmla="*/ 3436459 h 5063066"/>
              <a:gd name="connsiteX2385" fmla="*/ 1850228 w 7295637"/>
              <a:gd name="connsiteY2385" fmla="*/ 3408034 h 5063066"/>
              <a:gd name="connsiteX2386" fmla="*/ 928374 w 7295637"/>
              <a:gd name="connsiteY2386" fmla="*/ 4824392 h 5063066"/>
              <a:gd name="connsiteX2387" fmla="*/ 944025 w 7295637"/>
              <a:gd name="connsiteY2387" fmla="*/ 4801180 h 5063066"/>
              <a:gd name="connsiteX2388" fmla="*/ 995660 w 7295637"/>
              <a:gd name="connsiteY2388" fmla="*/ 4779792 h 5063066"/>
              <a:gd name="connsiteX2389" fmla="*/ 1068685 w 7295637"/>
              <a:gd name="connsiteY2389" fmla="*/ 4852817 h 5063066"/>
              <a:gd name="connsiteX2390" fmla="*/ 995660 w 7295637"/>
              <a:gd name="connsiteY2390" fmla="*/ 4925842 h 5063066"/>
              <a:gd name="connsiteX2391" fmla="*/ 922635 w 7295637"/>
              <a:gd name="connsiteY2391" fmla="*/ 4852817 h 5063066"/>
              <a:gd name="connsiteX2392" fmla="*/ 928374 w 7295637"/>
              <a:gd name="connsiteY2392" fmla="*/ 4824392 h 5063066"/>
              <a:gd name="connsiteX2393" fmla="*/ 3232235 w 7295637"/>
              <a:gd name="connsiteY2393" fmla="*/ 1193439 h 5063066"/>
              <a:gd name="connsiteX2394" fmla="*/ 3299521 w 7295637"/>
              <a:gd name="connsiteY2394" fmla="*/ 1148839 h 5063066"/>
              <a:gd name="connsiteX2395" fmla="*/ 3372546 w 7295637"/>
              <a:gd name="connsiteY2395" fmla="*/ 1221863 h 5063066"/>
              <a:gd name="connsiteX2396" fmla="*/ 3299521 w 7295637"/>
              <a:gd name="connsiteY2396" fmla="*/ 1294888 h 5063066"/>
              <a:gd name="connsiteX2397" fmla="*/ 3226496 w 7295637"/>
              <a:gd name="connsiteY2397" fmla="*/ 1221863 h 5063066"/>
              <a:gd name="connsiteX2398" fmla="*/ 3232235 w 7295637"/>
              <a:gd name="connsiteY2398" fmla="*/ 1193439 h 5063066"/>
              <a:gd name="connsiteX2399" fmla="*/ 2080691 w 7295637"/>
              <a:gd name="connsiteY2399" fmla="*/ 2978712 h 5063066"/>
              <a:gd name="connsiteX2400" fmla="*/ 2147978 w 7295637"/>
              <a:gd name="connsiteY2400" fmla="*/ 2934112 h 5063066"/>
              <a:gd name="connsiteX2401" fmla="*/ 2221002 w 7295637"/>
              <a:gd name="connsiteY2401" fmla="*/ 3007137 h 5063066"/>
              <a:gd name="connsiteX2402" fmla="*/ 2147978 w 7295637"/>
              <a:gd name="connsiteY2402" fmla="*/ 3080162 h 5063066"/>
              <a:gd name="connsiteX2403" fmla="*/ 2074953 w 7295637"/>
              <a:gd name="connsiteY2403" fmla="*/ 3007137 h 5063066"/>
              <a:gd name="connsiteX2404" fmla="*/ 2080691 w 7295637"/>
              <a:gd name="connsiteY2404" fmla="*/ 2978712 h 5063066"/>
              <a:gd name="connsiteX2405" fmla="*/ 1158838 w 7295637"/>
              <a:gd name="connsiteY2405" fmla="*/ 4395069 h 5063066"/>
              <a:gd name="connsiteX2406" fmla="*/ 1174488 w 7295637"/>
              <a:gd name="connsiteY2406" fmla="*/ 4371857 h 5063066"/>
              <a:gd name="connsiteX2407" fmla="*/ 1226125 w 7295637"/>
              <a:gd name="connsiteY2407" fmla="*/ 4350468 h 5063066"/>
              <a:gd name="connsiteX2408" fmla="*/ 1299150 w 7295637"/>
              <a:gd name="connsiteY2408" fmla="*/ 4423493 h 5063066"/>
              <a:gd name="connsiteX2409" fmla="*/ 1226124 w 7295637"/>
              <a:gd name="connsiteY2409" fmla="*/ 4496518 h 5063066"/>
              <a:gd name="connsiteX2410" fmla="*/ 1153100 w 7295637"/>
              <a:gd name="connsiteY2410" fmla="*/ 4423493 h 5063066"/>
              <a:gd name="connsiteX2411" fmla="*/ 1158838 w 7295637"/>
              <a:gd name="connsiteY2411" fmla="*/ 4395069 h 5063066"/>
              <a:gd name="connsiteX2412" fmla="*/ 3462698 w 7295637"/>
              <a:gd name="connsiteY2412" fmla="*/ 764117 h 5063066"/>
              <a:gd name="connsiteX2413" fmla="*/ 3529985 w 7295637"/>
              <a:gd name="connsiteY2413" fmla="*/ 719517 h 5063066"/>
              <a:gd name="connsiteX2414" fmla="*/ 3603009 w 7295637"/>
              <a:gd name="connsiteY2414" fmla="*/ 792541 h 5063066"/>
              <a:gd name="connsiteX2415" fmla="*/ 3529984 w 7295637"/>
              <a:gd name="connsiteY2415" fmla="*/ 865566 h 5063066"/>
              <a:gd name="connsiteX2416" fmla="*/ 3456960 w 7295637"/>
              <a:gd name="connsiteY2416" fmla="*/ 792541 h 5063066"/>
              <a:gd name="connsiteX2417" fmla="*/ 3462698 w 7295637"/>
              <a:gd name="connsiteY2417" fmla="*/ 764117 h 5063066"/>
              <a:gd name="connsiteX2418" fmla="*/ 2311155 w 7295637"/>
              <a:gd name="connsiteY2418" fmla="*/ 2558219 h 5063066"/>
              <a:gd name="connsiteX2419" fmla="*/ 2378441 w 7295637"/>
              <a:gd name="connsiteY2419" fmla="*/ 2513618 h 5063066"/>
              <a:gd name="connsiteX2420" fmla="*/ 2451466 w 7295637"/>
              <a:gd name="connsiteY2420" fmla="*/ 2586643 h 5063066"/>
              <a:gd name="connsiteX2421" fmla="*/ 2378441 w 7295637"/>
              <a:gd name="connsiteY2421" fmla="*/ 2659668 h 5063066"/>
              <a:gd name="connsiteX2422" fmla="*/ 2305417 w 7295637"/>
              <a:gd name="connsiteY2422" fmla="*/ 2586643 h 5063066"/>
              <a:gd name="connsiteX2423" fmla="*/ 2311155 w 7295637"/>
              <a:gd name="connsiteY2423" fmla="*/ 2558219 h 5063066"/>
              <a:gd name="connsiteX2424" fmla="*/ 2540844 w 7295637"/>
              <a:gd name="connsiteY2424" fmla="*/ 2180475 h 5063066"/>
              <a:gd name="connsiteX2425" fmla="*/ 2608131 w 7295637"/>
              <a:gd name="connsiteY2425" fmla="*/ 2135875 h 5063066"/>
              <a:gd name="connsiteX2426" fmla="*/ 2681155 w 7295637"/>
              <a:gd name="connsiteY2426" fmla="*/ 2208900 h 5063066"/>
              <a:gd name="connsiteX2427" fmla="*/ 2608130 w 7295637"/>
              <a:gd name="connsiteY2427" fmla="*/ 2281925 h 5063066"/>
              <a:gd name="connsiteX2428" fmla="*/ 2535106 w 7295637"/>
              <a:gd name="connsiteY2428" fmla="*/ 2208900 h 5063066"/>
              <a:gd name="connsiteX2429" fmla="*/ 2540844 w 7295637"/>
              <a:gd name="connsiteY2429" fmla="*/ 2180475 h 5063066"/>
              <a:gd name="connsiteX2430" fmla="*/ 1389302 w 7295637"/>
              <a:gd name="connsiteY2430" fmla="*/ 3974576 h 5063066"/>
              <a:gd name="connsiteX2431" fmla="*/ 1456587 w 7295637"/>
              <a:gd name="connsiteY2431" fmla="*/ 3929976 h 5063066"/>
              <a:gd name="connsiteX2432" fmla="*/ 1529612 w 7295637"/>
              <a:gd name="connsiteY2432" fmla="*/ 4003001 h 5063066"/>
              <a:gd name="connsiteX2433" fmla="*/ 1456588 w 7295637"/>
              <a:gd name="connsiteY2433" fmla="*/ 4076025 h 5063066"/>
              <a:gd name="connsiteX2434" fmla="*/ 1383563 w 7295637"/>
              <a:gd name="connsiteY2434" fmla="*/ 4003000 h 5063066"/>
              <a:gd name="connsiteX2435" fmla="*/ 1389302 w 7295637"/>
              <a:gd name="connsiteY2435" fmla="*/ 3974576 h 5063066"/>
              <a:gd name="connsiteX2436" fmla="*/ 3697588 w 7295637"/>
              <a:gd name="connsiteY2436" fmla="*/ 327872 h 5063066"/>
              <a:gd name="connsiteX2437" fmla="*/ 3713237 w 7295637"/>
              <a:gd name="connsiteY2437" fmla="*/ 304660 h 5063066"/>
              <a:gd name="connsiteX2438" fmla="*/ 3764874 w 7295637"/>
              <a:gd name="connsiteY2438" fmla="*/ 283272 h 5063066"/>
              <a:gd name="connsiteX2439" fmla="*/ 3837899 w 7295637"/>
              <a:gd name="connsiteY2439" fmla="*/ 356297 h 5063066"/>
              <a:gd name="connsiteX2440" fmla="*/ 3764874 w 7295637"/>
              <a:gd name="connsiteY2440" fmla="*/ 429321 h 5063066"/>
              <a:gd name="connsiteX2441" fmla="*/ 3691850 w 7295637"/>
              <a:gd name="connsiteY2441" fmla="*/ 356296 h 5063066"/>
              <a:gd name="connsiteX2442" fmla="*/ 3697588 w 7295637"/>
              <a:gd name="connsiteY2442" fmla="*/ 327872 h 5063066"/>
              <a:gd name="connsiteX2443" fmla="*/ 2771306 w 7295637"/>
              <a:gd name="connsiteY2443" fmla="*/ 1759983 h 5063066"/>
              <a:gd name="connsiteX2444" fmla="*/ 2838593 w 7295637"/>
              <a:gd name="connsiteY2444" fmla="*/ 1715383 h 5063066"/>
              <a:gd name="connsiteX2445" fmla="*/ 2911618 w 7295637"/>
              <a:gd name="connsiteY2445" fmla="*/ 1788408 h 5063066"/>
              <a:gd name="connsiteX2446" fmla="*/ 2838594 w 7295637"/>
              <a:gd name="connsiteY2446" fmla="*/ 1861433 h 5063066"/>
              <a:gd name="connsiteX2447" fmla="*/ 2765568 w 7295637"/>
              <a:gd name="connsiteY2447" fmla="*/ 1788408 h 5063066"/>
              <a:gd name="connsiteX2448" fmla="*/ 2771306 w 7295637"/>
              <a:gd name="connsiteY2448" fmla="*/ 1759983 h 5063066"/>
              <a:gd name="connsiteX2449" fmla="*/ 1619763 w 7295637"/>
              <a:gd name="connsiteY2449" fmla="*/ 3545257 h 5063066"/>
              <a:gd name="connsiteX2450" fmla="*/ 1687050 w 7295637"/>
              <a:gd name="connsiteY2450" fmla="*/ 3500656 h 5063066"/>
              <a:gd name="connsiteX2451" fmla="*/ 1760074 w 7295637"/>
              <a:gd name="connsiteY2451" fmla="*/ 3573681 h 5063066"/>
              <a:gd name="connsiteX2452" fmla="*/ 1687049 w 7295637"/>
              <a:gd name="connsiteY2452" fmla="*/ 3646706 h 5063066"/>
              <a:gd name="connsiteX2453" fmla="*/ 1614025 w 7295637"/>
              <a:gd name="connsiteY2453" fmla="*/ 3573681 h 5063066"/>
              <a:gd name="connsiteX2454" fmla="*/ 1619763 w 7295637"/>
              <a:gd name="connsiteY2454" fmla="*/ 3545257 h 5063066"/>
              <a:gd name="connsiteX2455" fmla="*/ 697910 w 7295637"/>
              <a:gd name="connsiteY2455" fmla="*/ 4961614 h 5063066"/>
              <a:gd name="connsiteX2456" fmla="*/ 713560 w 7295637"/>
              <a:gd name="connsiteY2456" fmla="*/ 4938401 h 5063066"/>
              <a:gd name="connsiteX2457" fmla="*/ 765196 w 7295637"/>
              <a:gd name="connsiteY2457" fmla="*/ 4917014 h 5063066"/>
              <a:gd name="connsiteX2458" fmla="*/ 838221 w 7295637"/>
              <a:gd name="connsiteY2458" fmla="*/ 4990039 h 5063066"/>
              <a:gd name="connsiteX2459" fmla="*/ 765196 w 7295637"/>
              <a:gd name="connsiteY2459" fmla="*/ 5063063 h 5063066"/>
              <a:gd name="connsiteX2460" fmla="*/ 692171 w 7295637"/>
              <a:gd name="connsiteY2460" fmla="*/ 4990039 h 5063066"/>
              <a:gd name="connsiteX2461" fmla="*/ 697910 w 7295637"/>
              <a:gd name="connsiteY2461" fmla="*/ 4961614 h 5063066"/>
              <a:gd name="connsiteX2462" fmla="*/ 3001771 w 7295637"/>
              <a:gd name="connsiteY2462" fmla="*/ 1330660 h 5063066"/>
              <a:gd name="connsiteX2463" fmla="*/ 3069058 w 7295637"/>
              <a:gd name="connsiteY2463" fmla="*/ 1286060 h 5063066"/>
              <a:gd name="connsiteX2464" fmla="*/ 3142082 w 7295637"/>
              <a:gd name="connsiteY2464" fmla="*/ 1359085 h 5063066"/>
              <a:gd name="connsiteX2465" fmla="*/ 3069057 w 7295637"/>
              <a:gd name="connsiteY2465" fmla="*/ 1432110 h 5063066"/>
              <a:gd name="connsiteX2466" fmla="*/ 2996033 w 7295637"/>
              <a:gd name="connsiteY2466" fmla="*/ 1359085 h 5063066"/>
              <a:gd name="connsiteX2467" fmla="*/ 3001771 w 7295637"/>
              <a:gd name="connsiteY2467" fmla="*/ 1330660 h 5063066"/>
              <a:gd name="connsiteX2468" fmla="*/ 1850228 w 7295637"/>
              <a:gd name="connsiteY2468" fmla="*/ 3124762 h 5063066"/>
              <a:gd name="connsiteX2469" fmla="*/ 1917514 w 7295637"/>
              <a:gd name="connsiteY2469" fmla="*/ 3080162 h 5063066"/>
              <a:gd name="connsiteX2470" fmla="*/ 1990539 w 7295637"/>
              <a:gd name="connsiteY2470" fmla="*/ 3153187 h 5063066"/>
              <a:gd name="connsiteX2471" fmla="*/ 1917514 w 7295637"/>
              <a:gd name="connsiteY2471" fmla="*/ 3226212 h 5063066"/>
              <a:gd name="connsiteX2472" fmla="*/ 1844489 w 7295637"/>
              <a:gd name="connsiteY2472" fmla="*/ 3153187 h 5063066"/>
              <a:gd name="connsiteX2473" fmla="*/ 1850228 w 7295637"/>
              <a:gd name="connsiteY2473" fmla="*/ 3124762 h 5063066"/>
              <a:gd name="connsiteX2474" fmla="*/ 928374 w 7295637"/>
              <a:gd name="connsiteY2474" fmla="*/ 4541119 h 5063066"/>
              <a:gd name="connsiteX2475" fmla="*/ 944024 w 7295637"/>
              <a:gd name="connsiteY2475" fmla="*/ 4517907 h 5063066"/>
              <a:gd name="connsiteX2476" fmla="*/ 995661 w 7295637"/>
              <a:gd name="connsiteY2476" fmla="*/ 4496519 h 5063066"/>
              <a:gd name="connsiteX2477" fmla="*/ 1068685 w 7295637"/>
              <a:gd name="connsiteY2477" fmla="*/ 4569544 h 5063066"/>
              <a:gd name="connsiteX2478" fmla="*/ 995660 w 7295637"/>
              <a:gd name="connsiteY2478" fmla="*/ 4642569 h 5063066"/>
              <a:gd name="connsiteX2479" fmla="*/ 922636 w 7295637"/>
              <a:gd name="connsiteY2479" fmla="*/ 4569544 h 5063066"/>
              <a:gd name="connsiteX2480" fmla="*/ 928374 w 7295637"/>
              <a:gd name="connsiteY2480" fmla="*/ 4541119 h 5063066"/>
              <a:gd name="connsiteX2481" fmla="*/ 3232235 w 7295637"/>
              <a:gd name="connsiteY2481" fmla="*/ 910167 h 5063066"/>
              <a:gd name="connsiteX2482" fmla="*/ 3299522 w 7295637"/>
              <a:gd name="connsiteY2482" fmla="*/ 865566 h 5063066"/>
              <a:gd name="connsiteX2483" fmla="*/ 3372546 w 7295637"/>
              <a:gd name="connsiteY2483" fmla="*/ 938591 h 5063066"/>
              <a:gd name="connsiteX2484" fmla="*/ 3299521 w 7295637"/>
              <a:gd name="connsiteY2484" fmla="*/ 1011616 h 5063066"/>
              <a:gd name="connsiteX2485" fmla="*/ 3226497 w 7295637"/>
              <a:gd name="connsiteY2485" fmla="*/ 938591 h 5063066"/>
              <a:gd name="connsiteX2486" fmla="*/ 3232235 w 7295637"/>
              <a:gd name="connsiteY2486" fmla="*/ 910167 h 5063066"/>
              <a:gd name="connsiteX2487" fmla="*/ 2080692 w 7295637"/>
              <a:gd name="connsiteY2487" fmla="*/ 2695441 h 5063066"/>
              <a:gd name="connsiteX2488" fmla="*/ 2147978 w 7295637"/>
              <a:gd name="connsiteY2488" fmla="*/ 2650840 h 5063066"/>
              <a:gd name="connsiteX2489" fmla="*/ 2221003 w 7295637"/>
              <a:gd name="connsiteY2489" fmla="*/ 2723865 h 5063066"/>
              <a:gd name="connsiteX2490" fmla="*/ 2147978 w 7295637"/>
              <a:gd name="connsiteY2490" fmla="*/ 2796890 h 5063066"/>
              <a:gd name="connsiteX2491" fmla="*/ 2074953 w 7295637"/>
              <a:gd name="connsiteY2491" fmla="*/ 2723865 h 5063066"/>
              <a:gd name="connsiteX2492" fmla="*/ 2080692 w 7295637"/>
              <a:gd name="connsiteY2492" fmla="*/ 2695441 h 5063066"/>
              <a:gd name="connsiteX2493" fmla="*/ 2310380 w 7295637"/>
              <a:gd name="connsiteY2493" fmla="*/ 2326525 h 5063066"/>
              <a:gd name="connsiteX2494" fmla="*/ 2377667 w 7295637"/>
              <a:gd name="connsiteY2494" fmla="*/ 2281924 h 5063066"/>
              <a:gd name="connsiteX2495" fmla="*/ 2450691 w 7295637"/>
              <a:gd name="connsiteY2495" fmla="*/ 2354949 h 5063066"/>
              <a:gd name="connsiteX2496" fmla="*/ 2377667 w 7295637"/>
              <a:gd name="connsiteY2496" fmla="*/ 2427974 h 5063066"/>
              <a:gd name="connsiteX2497" fmla="*/ 2304642 w 7295637"/>
              <a:gd name="connsiteY2497" fmla="*/ 2354949 h 5063066"/>
              <a:gd name="connsiteX2498" fmla="*/ 2310380 w 7295637"/>
              <a:gd name="connsiteY2498" fmla="*/ 2326525 h 5063066"/>
              <a:gd name="connsiteX2499" fmla="*/ 1158838 w 7295637"/>
              <a:gd name="connsiteY2499" fmla="*/ 4111796 h 5063066"/>
              <a:gd name="connsiteX2500" fmla="*/ 1174488 w 7295637"/>
              <a:gd name="connsiteY2500" fmla="*/ 4088585 h 5063066"/>
              <a:gd name="connsiteX2501" fmla="*/ 1226124 w 7295637"/>
              <a:gd name="connsiteY2501" fmla="*/ 4067196 h 5063066"/>
              <a:gd name="connsiteX2502" fmla="*/ 1299149 w 7295637"/>
              <a:gd name="connsiteY2502" fmla="*/ 4140221 h 5063066"/>
              <a:gd name="connsiteX2503" fmla="*/ 1226124 w 7295637"/>
              <a:gd name="connsiteY2503" fmla="*/ 4213246 h 5063066"/>
              <a:gd name="connsiteX2504" fmla="*/ 1153100 w 7295637"/>
              <a:gd name="connsiteY2504" fmla="*/ 4140221 h 5063066"/>
              <a:gd name="connsiteX2505" fmla="*/ 1158838 w 7295637"/>
              <a:gd name="connsiteY2505" fmla="*/ 4111796 h 5063066"/>
              <a:gd name="connsiteX2506" fmla="*/ 3462699 w 7295637"/>
              <a:gd name="connsiteY2506" fmla="*/ 480845 h 5063066"/>
              <a:gd name="connsiteX2507" fmla="*/ 3529985 w 7295637"/>
              <a:gd name="connsiteY2507" fmla="*/ 436245 h 5063066"/>
              <a:gd name="connsiteX2508" fmla="*/ 3603010 w 7295637"/>
              <a:gd name="connsiteY2508" fmla="*/ 509270 h 5063066"/>
              <a:gd name="connsiteX2509" fmla="*/ 3529985 w 7295637"/>
              <a:gd name="connsiteY2509" fmla="*/ 582295 h 5063066"/>
              <a:gd name="connsiteX2510" fmla="*/ 3456960 w 7295637"/>
              <a:gd name="connsiteY2510" fmla="*/ 509270 h 5063066"/>
              <a:gd name="connsiteX2511" fmla="*/ 3462699 w 7295637"/>
              <a:gd name="connsiteY2511" fmla="*/ 480845 h 5063066"/>
              <a:gd name="connsiteX2512" fmla="*/ 2540844 w 7295637"/>
              <a:gd name="connsiteY2512" fmla="*/ 1897204 h 5063066"/>
              <a:gd name="connsiteX2513" fmla="*/ 2608130 w 7295637"/>
              <a:gd name="connsiteY2513" fmla="*/ 1852603 h 5063066"/>
              <a:gd name="connsiteX2514" fmla="*/ 2681154 w 7295637"/>
              <a:gd name="connsiteY2514" fmla="*/ 1925629 h 5063066"/>
              <a:gd name="connsiteX2515" fmla="*/ 2608131 w 7295637"/>
              <a:gd name="connsiteY2515" fmla="*/ 1998653 h 5063066"/>
              <a:gd name="connsiteX2516" fmla="*/ 2535106 w 7295637"/>
              <a:gd name="connsiteY2516" fmla="*/ 1925628 h 5063066"/>
              <a:gd name="connsiteX2517" fmla="*/ 2540844 w 7295637"/>
              <a:gd name="connsiteY2517" fmla="*/ 1897204 h 5063066"/>
              <a:gd name="connsiteX2518" fmla="*/ 1389300 w 7295637"/>
              <a:gd name="connsiteY2518" fmla="*/ 3691305 h 5063066"/>
              <a:gd name="connsiteX2519" fmla="*/ 1456586 w 7295637"/>
              <a:gd name="connsiteY2519" fmla="*/ 3646706 h 5063066"/>
              <a:gd name="connsiteX2520" fmla="*/ 1529611 w 7295637"/>
              <a:gd name="connsiteY2520" fmla="*/ 3719730 h 5063066"/>
              <a:gd name="connsiteX2521" fmla="*/ 1456587 w 7295637"/>
              <a:gd name="connsiteY2521" fmla="*/ 3792755 h 5063066"/>
              <a:gd name="connsiteX2522" fmla="*/ 1383562 w 7295637"/>
              <a:gd name="connsiteY2522" fmla="*/ 3719730 h 5063066"/>
              <a:gd name="connsiteX2523" fmla="*/ 1389300 w 7295637"/>
              <a:gd name="connsiteY2523" fmla="*/ 3691305 h 5063066"/>
              <a:gd name="connsiteX2524" fmla="*/ 3697588 w 7295637"/>
              <a:gd name="connsiteY2524" fmla="*/ 44601 h 5063066"/>
              <a:gd name="connsiteX2525" fmla="*/ 3713236 w 7295637"/>
              <a:gd name="connsiteY2525" fmla="*/ 21389 h 5063066"/>
              <a:gd name="connsiteX2526" fmla="*/ 3764873 w 7295637"/>
              <a:gd name="connsiteY2526" fmla="*/ 1 h 5063066"/>
              <a:gd name="connsiteX2527" fmla="*/ 3837898 w 7295637"/>
              <a:gd name="connsiteY2527" fmla="*/ 73026 h 5063066"/>
              <a:gd name="connsiteX2528" fmla="*/ 3764875 w 7295637"/>
              <a:gd name="connsiteY2528" fmla="*/ 146051 h 5063066"/>
              <a:gd name="connsiteX2529" fmla="*/ 3691848 w 7295637"/>
              <a:gd name="connsiteY2529" fmla="*/ 73026 h 5063066"/>
              <a:gd name="connsiteX2530" fmla="*/ 3697588 w 7295637"/>
              <a:gd name="connsiteY2530" fmla="*/ 44601 h 5063066"/>
              <a:gd name="connsiteX2531" fmla="*/ 2771306 w 7295637"/>
              <a:gd name="connsiteY2531" fmla="*/ 1476711 h 5063066"/>
              <a:gd name="connsiteX2532" fmla="*/ 2838594 w 7295637"/>
              <a:gd name="connsiteY2532" fmla="*/ 1432111 h 5063066"/>
              <a:gd name="connsiteX2533" fmla="*/ 2911618 w 7295637"/>
              <a:gd name="connsiteY2533" fmla="*/ 1505136 h 5063066"/>
              <a:gd name="connsiteX2534" fmla="*/ 2838592 w 7295637"/>
              <a:gd name="connsiteY2534" fmla="*/ 1578161 h 5063066"/>
              <a:gd name="connsiteX2535" fmla="*/ 2765569 w 7295637"/>
              <a:gd name="connsiteY2535" fmla="*/ 1505136 h 5063066"/>
              <a:gd name="connsiteX2536" fmla="*/ 2771306 w 7295637"/>
              <a:gd name="connsiteY2536" fmla="*/ 1476711 h 5063066"/>
              <a:gd name="connsiteX2537" fmla="*/ 1619763 w 7295637"/>
              <a:gd name="connsiteY2537" fmla="*/ 3261984 h 5063066"/>
              <a:gd name="connsiteX2538" fmla="*/ 1687050 w 7295637"/>
              <a:gd name="connsiteY2538" fmla="*/ 3217384 h 5063066"/>
              <a:gd name="connsiteX2539" fmla="*/ 1760074 w 7295637"/>
              <a:gd name="connsiteY2539" fmla="*/ 3290409 h 5063066"/>
              <a:gd name="connsiteX2540" fmla="*/ 1687049 w 7295637"/>
              <a:gd name="connsiteY2540" fmla="*/ 3363434 h 5063066"/>
              <a:gd name="connsiteX2541" fmla="*/ 1614025 w 7295637"/>
              <a:gd name="connsiteY2541" fmla="*/ 3290409 h 5063066"/>
              <a:gd name="connsiteX2542" fmla="*/ 1619763 w 7295637"/>
              <a:gd name="connsiteY2542" fmla="*/ 3261984 h 5063066"/>
              <a:gd name="connsiteX2543" fmla="*/ 697909 w 7295637"/>
              <a:gd name="connsiteY2543" fmla="*/ 4678342 h 5063066"/>
              <a:gd name="connsiteX2544" fmla="*/ 713559 w 7295637"/>
              <a:gd name="connsiteY2544" fmla="*/ 4655130 h 5063066"/>
              <a:gd name="connsiteX2545" fmla="*/ 765196 w 7295637"/>
              <a:gd name="connsiteY2545" fmla="*/ 4633742 h 5063066"/>
              <a:gd name="connsiteX2546" fmla="*/ 838221 w 7295637"/>
              <a:gd name="connsiteY2546" fmla="*/ 4706766 h 5063066"/>
              <a:gd name="connsiteX2547" fmla="*/ 765196 w 7295637"/>
              <a:gd name="connsiteY2547" fmla="*/ 4779791 h 5063066"/>
              <a:gd name="connsiteX2548" fmla="*/ 692171 w 7295637"/>
              <a:gd name="connsiteY2548" fmla="*/ 4706766 h 5063066"/>
              <a:gd name="connsiteX2549" fmla="*/ 697909 w 7295637"/>
              <a:gd name="connsiteY2549" fmla="*/ 4678342 h 5063066"/>
              <a:gd name="connsiteX2550" fmla="*/ 3001771 w 7295637"/>
              <a:gd name="connsiteY2550" fmla="*/ 1047389 h 5063066"/>
              <a:gd name="connsiteX2551" fmla="*/ 3069057 w 7295637"/>
              <a:gd name="connsiteY2551" fmla="*/ 1002788 h 5063066"/>
              <a:gd name="connsiteX2552" fmla="*/ 3142083 w 7295637"/>
              <a:gd name="connsiteY2552" fmla="*/ 1075813 h 5063066"/>
              <a:gd name="connsiteX2553" fmla="*/ 3069058 w 7295637"/>
              <a:gd name="connsiteY2553" fmla="*/ 1148838 h 5063066"/>
              <a:gd name="connsiteX2554" fmla="*/ 2996032 w 7295637"/>
              <a:gd name="connsiteY2554" fmla="*/ 1075813 h 5063066"/>
              <a:gd name="connsiteX2555" fmla="*/ 3001771 w 7295637"/>
              <a:gd name="connsiteY2555" fmla="*/ 1047389 h 5063066"/>
              <a:gd name="connsiteX2556" fmla="*/ 1850228 w 7295637"/>
              <a:gd name="connsiteY2556" fmla="*/ 2841491 h 5063066"/>
              <a:gd name="connsiteX2557" fmla="*/ 1917515 w 7295637"/>
              <a:gd name="connsiteY2557" fmla="*/ 2796890 h 5063066"/>
              <a:gd name="connsiteX2558" fmla="*/ 1990539 w 7295637"/>
              <a:gd name="connsiteY2558" fmla="*/ 2869915 h 5063066"/>
              <a:gd name="connsiteX2559" fmla="*/ 1917514 w 7295637"/>
              <a:gd name="connsiteY2559" fmla="*/ 2942940 h 5063066"/>
              <a:gd name="connsiteX2560" fmla="*/ 1844490 w 7295637"/>
              <a:gd name="connsiteY2560" fmla="*/ 2869915 h 5063066"/>
              <a:gd name="connsiteX2561" fmla="*/ 1850228 w 7295637"/>
              <a:gd name="connsiteY2561" fmla="*/ 2841491 h 5063066"/>
              <a:gd name="connsiteX2562" fmla="*/ 2079916 w 7295637"/>
              <a:gd name="connsiteY2562" fmla="*/ 2463746 h 5063066"/>
              <a:gd name="connsiteX2563" fmla="*/ 2147203 w 7295637"/>
              <a:gd name="connsiteY2563" fmla="*/ 2419146 h 5063066"/>
              <a:gd name="connsiteX2564" fmla="*/ 2220227 w 7295637"/>
              <a:gd name="connsiteY2564" fmla="*/ 2492171 h 5063066"/>
              <a:gd name="connsiteX2565" fmla="*/ 2147202 w 7295637"/>
              <a:gd name="connsiteY2565" fmla="*/ 2565196 h 5063066"/>
              <a:gd name="connsiteX2566" fmla="*/ 2074177 w 7295637"/>
              <a:gd name="connsiteY2566" fmla="*/ 2492171 h 5063066"/>
              <a:gd name="connsiteX2567" fmla="*/ 2079916 w 7295637"/>
              <a:gd name="connsiteY2567" fmla="*/ 2463746 h 5063066"/>
              <a:gd name="connsiteX2568" fmla="*/ 928374 w 7295637"/>
              <a:gd name="connsiteY2568" fmla="*/ 4257847 h 5063066"/>
              <a:gd name="connsiteX2569" fmla="*/ 944024 w 7295637"/>
              <a:gd name="connsiteY2569" fmla="*/ 4234635 h 5063066"/>
              <a:gd name="connsiteX2570" fmla="*/ 995660 w 7295637"/>
              <a:gd name="connsiteY2570" fmla="*/ 4213246 h 5063066"/>
              <a:gd name="connsiteX2571" fmla="*/ 1068685 w 7295637"/>
              <a:gd name="connsiteY2571" fmla="*/ 4286271 h 5063066"/>
              <a:gd name="connsiteX2572" fmla="*/ 995660 w 7295637"/>
              <a:gd name="connsiteY2572" fmla="*/ 4359296 h 5063066"/>
              <a:gd name="connsiteX2573" fmla="*/ 922635 w 7295637"/>
              <a:gd name="connsiteY2573" fmla="*/ 4286272 h 5063066"/>
              <a:gd name="connsiteX2574" fmla="*/ 928374 w 7295637"/>
              <a:gd name="connsiteY2574" fmla="*/ 4257847 h 5063066"/>
              <a:gd name="connsiteX2575" fmla="*/ 3232235 w 7295637"/>
              <a:gd name="connsiteY2575" fmla="*/ 626895 h 5063066"/>
              <a:gd name="connsiteX2576" fmla="*/ 3299522 w 7295637"/>
              <a:gd name="connsiteY2576" fmla="*/ 582295 h 5063066"/>
              <a:gd name="connsiteX2577" fmla="*/ 3372546 w 7295637"/>
              <a:gd name="connsiteY2577" fmla="*/ 655320 h 5063066"/>
              <a:gd name="connsiteX2578" fmla="*/ 3299522 w 7295637"/>
              <a:gd name="connsiteY2578" fmla="*/ 728344 h 5063066"/>
              <a:gd name="connsiteX2579" fmla="*/ 3226498 w 7295637"/>
              <a:gd name="connsiteY2579" fmla="*/ 655321 h 5063066"/>
              <a:gd name="connsiteX2580" fmla="*/ 3232235 w 7295637"/>
              <a:gd name="connsiteY2580" fmla="*/ 626895 h 5063066"/>
              <a:gd name="connsiteX2581" fmla="*/ 2310381 w 7295637"/>
              <a:gd name="connsiteY2581" fmla="*/ 2043253 h 5063066"/>
              <a:gd name="connsiteX2582" fmla="*/ 2377667 w 7295637"/>
              <a:gd name="connsiteY2582" fmla="*/ 1998652 h 5063066"/>
              <a:gd name="connsiteX2583" fmla="*/ 2450691 w 7295637"/>
              <a:gd name="connsiteY2583" fmla="*/ 2071677 h 5063066"/>
              <a:gd name="connsiteX2584" fmla="*/ 2377666 w 7295637"/>
              <a:gd name="connsiteY2584" fmla="*/ 2144702 h 5063066"/>
              <a:gd name="connsiteX2585" fmla="*/ 2304642 w 7295637"/>
              <a:gd name="connsiteY2585" fmla="*/ 2071677 h 5063066"/>
              <a:gd name="connsiteX2586" fmla="*/ 2310381 w 7295637"/>
              <a:gd name="connsiteY2586" fmla="*/ 2043253 h 5063066"/>
              <a:gd name="connsiteX2587" fmla="*/ 1158837 w 7295637"/>
              <a:gd name="connsiteY2587" fmla="*/ 3828526 h 5063066"/>
              <a:gd name="connsiteX2588" fmla="*/ 1174486 w 7295637"/>
              <a:gd name="connsiteY2588" fmla="*/ 3805315 h 5063066"/>
              <a:gd name="connsiteX2589" fmla="*/ 1226123 w 7295637"/>
              <a:gd name="connsiteY2589" fmla="*/ 3783926 h 5063066"/>
              <a:gd name="connsiteX2590" fmla="*/ 1299148 w 7295637"/>
              <a:gd name="connsiteY2590" fmla="*/ 3856951 h 5063066"/>
              <a:gd name="connsiteX2591" fmla="*/ 1226123 w 7295637"/>
              <a:gd name="connsiteY2591" fmla="*/ 3929976 h 5063066"/>
              <a:gd name="connsiteX2592" fmla="*/ 1153098 w 7295637"/>
              <a:gd name="connsiteY2592" fmla="*/ 3856951 h 5063066"/>
              <a:gd name="connsiteX2593" fmla="*/ 1158837 w 7295637"/>
              <a:gd name="connsiteY2593" fmla="*/ 3828526 h 5063066"/>
              <a:gd name="connsiteX2594" fmla="*/ 3462700 w 7295637"/>
              <a:gd name="connsiteY2594" fmla="*/ 197573 h 5063066"/>
              <a:gd name="connsiteX2595" fmla="*/ 3529986 w 7295637"/>
              <a:gd name="connsiteY2595" fmla="*/ 152973 h 5063066"/>
              <a:gd name="connsiteX2596" fmla="*/ 3603010 w 7295637"/>
              <a:gd name="connsiteY2596" fmla="*/ 225997 h 5063066"/>
              <a:gd name="connsiteX2597" fmla="*/ 3529985 w 7295637"/>
              <a:gd name="connsiteY2597" fmla="*/ 299023 h 5063066"/>
              <a:gd name="connsiteX2598" fmla="*/ 3456961 w 7295637"/>
              <a:gd name="connsiteY2598" fmla="*/ 225998 h 5063066"/>
              <a:gd name="connsiteX2599" fmla="*/ 3462700 w 7295637"/>
              <a:gd name="connsiteY2599" fmla="*/ 197573 h 5063066"/>
              <a:gd name="connsiteX2600" fmla="*/ 2540842 w 7295637"/>
              <a:gd name="connsiteY2600" fmla="*/ 1613932 h 5063066"/>
              <a:gd name="connsiteX2601" fmla="*/ 2608130 w 7295637"/>
              <a:gd name="connsiteY2601" fmla="*/ 1569332 h 5063066"/>
              <a:gd name="connsiteX2602" fmla="*/ 2681154 w 7295637"/>
              <a:gd name="connsiteY2602" fmla="*/ 1642357 h 5063066"/>
              <a:gd name="connsiteX2603" fmla="*/ 2608129 w 7295637"/>
              <a:gd name="connsiteY2603" fmla="*/ 1715382 h 5063066"/>
              <a:gd name="connsiteX2604" fmla="*/ 2535104 w 7295637"/>
              <a:gd name="connsiteY2604" fmla="*/ 1642357 h 5063066"/>
              <a:gd name="connsiteX2605" fmla="*/ 2540842 w 7295637"/>
              <a:gd name="connsiteY2605" fmla="*/ 1613932 h 5063066"/>
              <a:gd name="connsiteX2606" fmla="*/ 1389299 w 7295637"/>
              <a:gd name="connsiteY2606" fmla="*/ 3408034 h 5063066"/>
              <a:gd name="connsiteX2607" fmla="*/ 1456586 w 7295637"/>
              <a:gd name="connsiteY2607" fmla="*/ 3363434 h 5063066"/>
              <a:gd name="connsiteX2608" fmla="*/ 1529610 w 7295637"/>
              <a:gd name="connsiteY2608" fmla="*/ 3436459 h 5063066"/>
              <a:gd name="connsiteX2609" fmla="*/ 1456586 w 7295637"/>
              <a:gd name="connsiteY2609" fmla="*/ 3509484 h 5063066"/>
              <a:gd name="connsiteX2610" fmla="*/ 1383561 w 7295637"/>
              <a:gd name="connsiteY2610" fmla="*/ 3436459 h 5063066"/>
              <a:gd name="connsiteX2611" fmla="*/ 1389299 w 7295637"/>
              <a:gd name="connsiteY2611" fmla="*/ 3408034 h 5063066"/>
              <a:gd name="connsiteX2612" fmla="*/ 467446 w 7295637"/>
              <a:gd name="connsiteY2612" fmla="*/ 4824391 h 5063066"/>
              <a:gd name="connsiteX2613" fmla="*/ 483096 w 7295637"/>
              <a:gd name="connsiteY2613" fmla="*/ 4801179 h 5063066"/>
              <a:gd name="connsiteX2614" fmla="*/ 534732 w 7295637"/>
              <a:gd name="connsiteY2614" fmla="*/ 4779791 h 5063066"/>
              <a:gd name="connsiteX2615" fmla="*/ 607757 w 7295637"/>
              <a:gd name="connsiteY2615" fmla="*/ 4852815 h 5063066"/>
              <a:gd name="connsiteX2616" fmla="*/ 534731 w 7295637"/>
              <a:gd name="connsiteY2616" fmla="*/ 4925842 h 5063066"/>
              <a:gd name="connsiteX2617" fmla="*/ 461707 w 7295637"/>
              <a:gd name="connsiteY2617" fmla="*/ 4852816 h 5063066"/>
              <a:gd name="connsiteX2618" fmla="*/ 467446 w 7295637"/>
              <a:gd name="connsiteY2618" fmla="*/ 4824391 h 5063066"/>
              <a:gd name="connsiteX2619" fmla="*/ 2771307 w 7295637"/>
              <a:gd name="connsiteY2619" fmla="*/ 1193439 h 5063066"/>
              <a:gd name="connsiteX2620" fmla="*/ 2838594 w 7295637"/>
              <a:gd name="connsiteY2620" fmla="*/ 1148839 h 5063066"/>
              <a:gd name="connsiteX2621" fmla="*/ 2911617 w 7295637"/>
              <a:gd name="connsiteY2621" fmla="*/ 1221863 h 5063066"/>
              <a:gd name="connsiteX2622" fmla="*/ 2838593 w 7295637"/>
              <a:gd name="connsiteY2622" fmla="*/ 1294888 h 5063066"/>
              <a:gd name="connsiteX2623" fmla="*/ 2765569 w 7295637"/>
              <a:gd name="connsiteY2623" fmla="*/ 1221863 h 5063066"/>
              <a:gd name="connsiteX2624" fmla="*/ 2771307 w 7295637"/>
              <a:gd name="connsiteY2624" fmla="*/ 1193439 h 5063066"/>
              <a:gd name="connsiteX2625" fmla="*/ 1619764 w 7295637"/>
              <a:gd name="connsiteY2625" fmla="*/ 2978713 h 5063066"/>
              <a:gd name="connsiteX2626" fmla="*/ 1687050 w 7295637"/>
              <a:gd name="connsiteY2626" fmla="*/ 2934113 h 5063066"/>
              <a:gd name="connsiteX2627" fmla="*/ 1760075 w 7295637"/>
              <a:gd name="connsiteY2627" fmla="*/ 3007138 h 5063066"/>
              <a:gd name="connsiteX2628" fmla="*/ 1687050 w 7295637"/>
              <a:gd name="connsiteY2628" fmla="*/ 3080162 h 5063066"/>
              <a:gd name="connsiteX2629" fmla="*/ 1614025 w 7295637"/>
              <a:gd name="connsiteY2629" fmla="*/ 3007138 h 5063066"/>
              <a:gd name="connsiteX2630" fmla="*/ 1619764 w 7295637"/>
              <a:gd name="connsiteY2630" fmla="*/ 2978713 h 5063066"/>
              <a:gd name="connsiteX2631" fmla="*/ 697910 w 7295637"/>
              <a:gd name="connsiteY2631" fmla="*/ 4395068 h 5063066"/>
              <a:gd name="connsiteX2632" fmla="*/ 713560 w 7295637"/>
              <a:gd name="connsiteY2632" fmla="*/ 4371856 h 5063066"/>
              <a:gd name="connsiteX2633" fmla="*/ 765197 w 7295637"/>
              <a:gd name="connsiteY2633" fmla="*/ 4350468 h 5063066"/>
              <a:gd name="connsiteX2634" fmla="*/ 838221 w 7295637"/>
              <a:gd name="connsiteY2634" fmla="*/ 4423493 h 5063066"/>
              <a:gd name="connsiteX2635" fmla="*/ 765197 w 7295637"/>
              <a:gd name="connsiteY2635" fmla="*/ 4496517 h 5063066"/>
              <a:gd name="connsiteX2636" fmla="*/ 692172 w 7295637"/>
              <a:gd name="connsiteY2636" fmla="*/ 4423493 h 5063066"/>
              <a:gd name="connsiteX2637" fmla="*/ 697910 w 7295637"/>
              <a:gd name="connsiteY2637" fmla="*/ 4395068 h 5063066"/>
              <a:gd name="connsiteX2638" fmla="*/ 3001771 w 7295637"/>
              <a:gd name="connsiteY2638" fmla="*/ 764116 h 5063066"/>
              <a:gd name="connsiteX2639" fmla="*/ 3069059 w 7295637"/>
              <a:gd name="connsiteY2639" fmla="*/ 719516 h 5063066"/>
              <a:gd name="connsiteX2640" fmla="*/ 3142082 w 7295637"/>
              <a:gd name="connsiteY2640" fmla="*/ 792541 h 5063066"/>
              <a:gd name="connsiteX2641" fmla="*/ 3069057 w 7295637"/>
              <a:gd name="connsiteY2641" fmla="*/ 865566 h 5063066"/>
              <a:gd name="connsiteX2642" fmla="*/ 2996034 w 7295637"/>
              <a:gd name="connsiteY2642" fmla="*/ 792541 h 5063066"/>
              <a:gd name="connsiteX2643" fmla="*/ 3001771 w 7295637"/>
              <a:gd name="connsiteY2643" fmla="*/ 764116 h 5063066"/>
              <a:gd name="connsiteX2644" fmla="*/ 1850228 w 7295637"/>
              <a:gd name="connsiteY2644" fmla="*/ 2558218 h 5063066"/>
              <a:gd name="connsiteX2645" fmla="*/ 1917514 w 7295637"/>
              <a:gd name="connsiteY2645" fmla="*/ 2513618 h 5063066"/>
              <a:gd name="connsiteX2646" fmla="*/ 1990539 w 7295637"/>
              <a:gd name="connsiteY2646" fmla="*/ 2586643 h 5063066"/>
              <a:gd name="connsiteX2647" fmla="*/ 1917514 w 7295637"/>
              <a:gd name="connsiteY2647" fmla="*/ 2659668 h 5063066"/>
              <a:gd name="connsiteX2648" fmla="*/ 1844490 w 7295637"/>
              <a:gd name="connsiteY2648" fmla="*/ 2586643 h 5063066"/>
              <a:gd name="connsiteX2649" fmla="*/ 1850228 w 7295637"/>
              <a:gd name="connsiteY2649" fmla="*/ 2558218 h 5063066"/>
              <a:gd name="connsiteX2650" fmla="*/ 2079917 w 7295637"/>
              <a:gd name="connsiteY2650" fmla="*/ 2180474 h 5063066"/>
              <a:gd name="connsiteX2651" fmla="*/ 2147202 w 7295637"/>
              <a:gd name="connsiteY2651" fmla="*/ 2135874 h 5063066"/>
              <a:gd name="connsiteX2652" fmla="*/ 2220228 w 7295637"/>
              <a:gd name="connsiteY2652" fmla="*/ 2208899 h 5063066"/>
              <a:gd name="connsiteX2653" fmla="*/ 2147203 w 7295637"/>
              <a:gd name="connsiteY2653" fmla="*/ 2281924 h 5063066"/>
              <a:gd name="connsiteX2654" fmla="*/ 2074177 w 7295637"/>
              <a:gd name="connsiteY2654" fmla="*/ 2208899 h 5063066"/>
              <a:gd name="connsiteX2655" fmla="*/ 2079917 w 7295637"/>
              <a:gd name="connsiteY2655" fmla="*/ 2180474 h 5063066"/>
              <a:gd name="connsiteX2656" fmla="*/ 928374 w 7295637"/>
              <a:gd name="connsiteY2656" fmla="*/ 3974575 h 5063066"/>
              <a:gd name="connsiteX2657" fmla="*/ 944023 w 7295637"/>
              <a:gd name="connsiteY2657" fmla="*/ 3951363 h 5063066"/>
              <a:gd name="connsiteX2658" fmla="*/ 995660 w 7295637"/>
              <a:gd name="connsiteY2658" fmla="*/ 3929975 h 5063066"/>
              <a:gd name="connsiteX2659" fmla="*/ 1068685 w 7295637"/>
              <a:gd name="connsiteY2659" fmla="*/ 4003000 h 5063066"/>
              <a:gd name="connsiteX2660" fmla="*/ 995660 w 7295637"/>
              <a:gd name="connsiteY2660" fmla="*/ 4076024 h 5063066"/>
              <a:gd name="connsiteX2661" fmla="*/ 922635 w 7295637"/>
              <a:gd name="connsiteY2661" fmla="*/ 4002999 h 5063066"/>
              <a:gd name="connsiteX2662" fmla="*/ 928374 w 7295637"/>
              <a:gd name="connsiteY2662" fmla="*/ 3974575 h 5063066"/>
              <a:gd name="connsiteX2663" fmla="*/ 3232236 w 7295637"/>
              <a:gd name="connsiteY2663" fmla="*/ 343623 h 5063066"/>
              <a:gd name="connsiteX2664" fmla="*/ 3299521 w 7295637"/>
              <a:gd name="connsiteY2664" fmla="*/ 299022 h 5063066"/>
              <a:gd name="connsiteX2665" fmla="*/ 3372547 w 7295637"/>
              <a:gd name="connsiteY2665" fmla="*/ 372047 h 5063066"/>
              <a:gd name="connsiteX2666" fmla="*/ 3299522 w 7295637"/>
              <a:gd name="connsiteY2666" fmla="*/ 445072 h 5063066"/>
              <a:gd name="connsiteX2667" fmla="*/ 3226496 w 7295637"/>
              <a:gd name="connsiteY2667" fmla="*/ 372048 h 5063066"/>
              <a:gd name="connsiteX2668" fmla="*/ 3232236 w 7295637"/>
              <a:gd name="connsiteY2668" fmla="*/ 343623 h 5063066"/>
              <a:gd name="connsiteX2669" fmla="*/ 2310379 w 7295637"/>
              <a:gd name="connsiteY2669" fmla="*/ 1759981 h 5063066"/>
              <a:gd name="connsiteX2670" fmla="*/ 2377667 w 7295637"/>
              <a:gd name="connsiteY2670" fmla="*/ 1715382 h 5063066"/>
              <a:gd name="connsiteX2671" fmla="*/ 2450690 w 7295637"/>
              <a:gd name="connsiteY2671" fmla="*/ 1788406 h 5063066"/>
              <a:gd name="connsiteX2672" fmla="*/ 2377667 w 7295637"/>
              <a:gd name="connsiteY2672" fmla="*/ 1861430 h 5063066"/>
              <a:gd name="connsiteX2673" fmla="*/ 2304642 w 7295637"/>
              <a:gd name="connsiteY2673" fmla="*/ 1788406 h 5063066"/>
              <a:gd name="connsiteX2674" fmla="*/ 2310379 w 7295637"/>
              <a:gd name="connsiteY2674" fmla="*/ 1759981 h 5063066"/>
              <a:gd name="connsiteX2675" fmla="*/ 1158837 w 7295637"/>
              <a:gd name="connsiteY2675" fmla="*/ 3545256 h 5063066"/>
              <a:gd name="connsiteX2676" fmla="*/ 1174486 w 7295637"/>
              <a:gd name="connsiteY2676" fmla="*/ 3522045 h 5063066"/>
              <a:gd name="connsiteX2677" fmla="*/ 1226123 w 7295637"/>
              <a:gd name="connsiteY2677" fmla="*/ 3500656 h 5063066"/>
              <a:gd name="connsiteX2678" fmla="*/ 1299147 w 7295637"/>
              <a:gd name="connsiteY2678" fmla="*/ 3573681 h 5063066"/>
              <a:gd name="connsiteX2679" fmla="*/ 1226123 w 7295637"/>
              <a:gd name="connsiteY2679" fmla="*/ 3646705 h 5063066"/>
              <a:gd name="connsiteX2680" fmla="*/ 1153098 w 7295637"/>
              <a:gd name="connsiteY2680" fmla="*/ 3573680 h 5063066"/>
              <a:gd name="connsiteX2681" fmla="*/ 1158837 w 7295637"/>
              <a:gd name="connsiteY2681" fmla="*/ 3545256 h 5063066"/>
              <a:gd name="connsiteX2682" fmla="*/ 236980 w 7295637"/>
              <a:gd name="connsiteY2682" fmla="*/ 4961616 h 5063066"/>
              <a:gd name="connsiteX2683" fmla="*/ 252630 w 7295637"/>
              <a:gd name="connsiteY2683" fmla="*/ 4938404 h 5063066"/>
              <a:gd name="connsiteX2684" fmla="*/ 304266 w 7295637"/>
              <a:gd name="connsiteY2684" fmla="*/ 4917016 h 5063066"/>
              <a:gd name="connsiteX2685" fmla="*/ 377291 w 7295637"/>
              <a:gd name="connsiteY2685" fmla="*/ 4990041 h 5063066"/>
              <a:gd name="connsiteX2686" fmla="*/ 304266 w 7295637"/>
              <a:gd name="connsiteY2686" fmla="*/ 5063066 h 5063066"/>
              <a:gd name="connsiteX2687" fmla="*/ 231241 w 7295637"/>
              <a:gd name="connsiteY2687" fmla="*/ 4990041 h 5063066"/>
              <a:gd name="connsiteX2688" fmla="*/ 236980 w 7295637"/>
              <a:gd name="connsiteY2688" fmla="*/ 4961616 h 5063066"/>
              <a:gd name="connsiteX2689" fmla="*/ 2540844 w 7295637"/>
              <a:gd name="connsiteY2689" fmla="*/ 1330661 h 5063066"/>
              <a:gd name="connsiteX2690" fmla="*/ 2608130 w 7295637"/>
              <a:gd name="connsiteY2690" fmla="*/ 1286061 h 5063066"/>
              <a:gd name="connsiteX2691" fmla="*/ 2681155 w 7295637"/>
              <a:gd name="connsiteY2691" fmla="*/ 1359085 h 5063066"/>
              <a:gd name="connsiteX2692" fmla="*/ 2608129 w 7295637"/>
              <a:gd name="connsiteY2692" fmla="*/ 1432110 h 5063066"/>
              <a:gd name="connsiteX2693" fmla="*/ 2535105 w 7295637"/>
              <a:gd name="connsiteY2693" fmla="*/ 1359086 h 5063066"/>
              <a:gd name="connsiteX2694" fmla="*/ 2540844 w 7295637"/>
              <a:gd name="connsiteY2694" fmla="*/ 1330661 h 5063066"/>
              <a:gd name="connsiteX2695" fmla="*/ 1389300 w 7295637"/>
              <a:gd name="connsiteY2695" fmla="*/ 3124763 h 5063066"/>
              <a:gd name="connsiteX2696" fmla="*/ 1456586 w 7295637"/>
              <a:gd name="connsiteY2696" fmla="*/ 3080162 h 5063066"/>
              <a:gd name="connsiteX2697" fmla="*/ 1529611 w 7295637"/>
              <a:gd name="connsiteY2697" fmla="*/ 3153187 h 5063066"/>
              <a:gd name="connsiteX2698" fmla="*/ 1456586 w 7295637"/>
              <a:gd name="connsiteY2698" fmla="*/ 3226212 h 5063066"/>
              <a:gd name="connsiteX2699" fmla="*/ 1383562 w 7295637"/>
              <a:gd name="connsiteY2699" fmla="*/ 3153187 h 5063066"/>
              <a:gd name="connsiteX2700" fmla="*/ 1389300 w 7295637"/>
              <a:gd name="connsiteY2700" fmla="*/ 3124763 h 5063066"/>
              <a:gd name="connsiteX2701" fmla="*/ 467446 w 7295637"/>
              <a:gd name="connsiteY2701" fmla="*/ 4541119 h 5063066"/>
              <a:gd name="connsiteX2702" fmla="*/ 483096 w 7295637"/>
              <a:gd name="connsiteY2702" fmla="*/ 4517907 h 5063066"/>
              <a:gd name="connsiteX2703" fmla="*/ 534731 w 7295637"/>
              <a:gd name="connsiteY2703" fmla="*/ 4496520 h 5063066"/>
              <a:gd name="connsiteX2704" fmla="*/ 607757 w 7295637"/>
              <a:gd name="connsiteY2704" fmla="*/ 4569544 h 5063066"/>
              <a:gd name="connsiteX2705" fmla="*/ 534732 w 7295637"/>
              <a:gd name="connsiteY2705" fmla="*/ 4642568 h 5063066"/>
              <a:gd name="connsiteX2706" fmla="*/ 461707 w 7295637"/>
              <a:gd name="connsiteY2706" fmla="*/ 4569544 h 5063066"/>
              <a:gd name="connsiteX2707" fmla="*/ 467446 w 7295637"/>
              <a:gd name="connsiteY2707" fmla="*/ 4541119 h 5063066"/>
              <a:gd name="connsiteX2708" fmla="*/ 2771308 w 7295637"/>
              <a:gd name="connsiteY2708" fmla="*/ 910168 h 5063066"/>
              <a:gd name="connsiteX2709" fmla="*/ 2838593 w 7295637"/>
              <a:gd name="connsiteY2709" fmla="*/ 865567 h 5063066"/>
              <a:gd name="connsiteX2710" fmla="*/ 2911619 w 7295637"/>
              <a:gd name="connsiteY2710" fmla="*/ 938592 h 5063066"/>
              <a:gd name="connsiteX2711" fmla="*/ 2838594 w 7295637"/>
              <a:gd name="connsiteY2711" fmla="*/ 1011617 h 5063066"/>
              <a:gd name="connsiteX2712" fmla="*/ 2765568 w 7295637"/>
              <a:gd name="connsiteY2712" fmla="*/ 938592 h 5063066"/>
              <a:gd name="connsiteX2713" fmla="*/ 2771308 w 7295637"/>
              <a:gd name="connsiteY2713" fmla="*/ 910168 h 5063066"/>
              <a:gd name="connsiteX2714" fmla="*/ 1619764 w 7295637"/>
              <a:gd name="connsiteY2714" fmla="*/ 2695441 h 5063066"/>
              <a:gd name="connsiteX2715" fmla="*/ 1687050 w 7295637"/>
              <a:gd name="connsiteY2715" fmla="*/ 2650841 h 5063066"/>
              <a:gd name="connsiteX2716" fmla="*/ 1760075 w 7295637"/>
              <a:gd name="connsiteY2716" fmla="*/ 2723865 h 5063066"/>
              <a:gd name="connsiteX2717" fmla="*/ 1687050 w 7295637"/>
              <a:gd name="connsiteY2717" fmla="*/ 2796890 h 5063066"/>
              <a:gd name="connsiteX2718" fmla="*/ 1614025 w 7295637"/>
              <a:gd name="connsiteY2718" fmla="*/ 2723865 h 5063066"/>
              <a:gd name="connsiteX2719" fmla="*/ 1619764 w 7295637"/>
              <a:gd name="connsiteY2719" fmla="*/ 2695441 h 5063066"/>
              <a:gd name="connsiteX2720" fmla="*/ 1849452 w 7295637"/>
              <a:gd name="connsiteY2720" fmla="*/ 2326524 h 5063066"/>
              <a:gd name="connsiteX2721" fmla="*/ 1916740 w 7295637"/>
              <a:gd name="connsiteY2721" fmla="*/ 2281924 h 5063066"/>
              <a:gd name="connsiteX2722" fmla="*/ 1989764 w 7295637"/>
              <a:gd name="connsiteY2722" fmla="*/ 2354948 h 5063066"/>
              <a:gd name="connsiteX2723" fmla="*/ 1916738 w 7295637"/>
              <a:gd name="connsiteY2723" fmla="*/ 2427973 h 5063066"/>
              <a:gd name="connsiteX2724" fmla="*/ 1843714 w 7295637"/>
              <a:gd name="connsiteY2724" fmla="*/ 2354949 h 5063066"/>
              <a:gd name="connsiteX2725" fmla="*/ 1849452 w 7295637"/>
              <a:gd name="connsiteY2725" fmla="*/ 2326524 h 5063066"/>
              <a:gd name="connsiteX2726" fmla="*/ 697910 w 7295637"/>
              <a:gd name="connsiteY2726" fmla="*/ 4111796 h 5063066"/>
              <a:gd name="connsiteX2727" fmla="*/ 713560 w 7295637"/>
              <a:gd name="connsiteY2727" fmla="*/ 4088584 h 5063066"/>
              <a:gd name="connsiteX2728" fmla="*/ 765197 w 7295637"/>
              <a:gd name="connsiteY2728" fmla="*/ 4067196 h 5063066"/>
              <a:gd name="connsiteX2729" fmla="*/ 838221 w 7295637"/>
              <a:gd name="connsiteY2729" fmla="*/ 4140220 h 5063066"/>
              <a:gd name="connsiteX2730" fmla="*/ 765196 w 7295637"/>
              <a:gd name="connsiteY2730" fmla="*/ 4213245 h 5063066"/>
              <a:gd name="connsiteX2731" fmla="*/ 692172 w 7295637"/>
              <a:gd name="connsiteY2731" fmla="*/ 4140221 h 5063066"/>
              <a:gd name="connsiteX2732" fmla="*/ 697910 w 7295637"/>
              <a:gd name="connsiteY2732" fmla="*/ 4111796 h 5063066"/>
              <a:gd name="connsiteX2733" fmla="*/ 3001772 w 7295637"/>
              <a:gd name="connsiteY2733" fmla="*/ 480845 h 5063066"/>
              <a:gd name="connsiteX2734" fmla="*/ 3069058 w 7295637"/>
              <a:gd name="connsiteY2734" fmla="*/ 436245 h 5063066"/>
              <a:gd name="connsiteX2735" fmla="*/ 3142083 w 7295637"/>
              <a:gd name="connsiteY2735" fmla="*/ 509270 h 5063066"/>
              <a:gd name="connsiteX2736" fmla="*/ 3069058 w 7295637"/>
              <a:gd name="connsiteY2736" fmla="*/ 582295 h 5063066"/>
              <a:gd name="connsiteX2737" fmla="*/ 2996033 w 7295637"/>
              <a:gd name="connsiteY2737" fmla="*/ 509270 h 5063066"/>
              <a:gd name="connsiteX2738" fmla="*/ 3001772 w 7295637"/>
              <a:gd name="connsiteY2738" fmla="*/ 480845 h 5063066"/>
              <a:gd name="connsiteX2739" fmla="*/ 2079917 w 7295637"/>
              <a:gd name="connsiteY2739" fmla="*/ 1897202 h 5063066"/>
              <a:gd name="connsiteX2740" fmla="*/ 2147202 w 7295637"/>
              <a:gd name="connsiteY2740" fmla="*/ 1852602 h 5063066"/>
              <a:gd name="connsiteX2741" fmla="*/ 2220228 w 7295637"/>
              <a:gd name="connsiteY2741" fmla="*/ 1925627 h 5063066"/>
              <a:gd name="connsiteX2742" fmla="*/ 2147202 w 7295637"/>
              <a:gd name="connsiteY2742" fmla="*/ 1998652 h 5063066"/>
              <a:gd name="connsiteX2743" fmla="*/ 2074178 w 7295637"/>
              <a:gd name="connsiteY2743" fmla="*/ 1925627 h 5063066"/>
              <a:gd name="connsiteX2744" fmla="*/ 2079917 w 7295637"/>
              <a:gd name="connsiteY2744" fmla="*/ 1897202 h 5063066"/>
              <a:gd name="connsiteX2745" fmla="*/ 928373 w 7295637"/>
              <a:gd name="connsiteY2745" fmla="*/ 3691303 h 5063066"/>
              <a:gd name="connsiteX2746" fmla="*/ 944022 w 7295637"/>
              <a:gd name="connsiteY2746" fmla="*/ 3668092 h 5063066"/>
              <a:gd name="connsiteX2747" fmla="*/ 995659 w 7295637"/>
              <a:gd name="connsiteY2747" fmla="*/ 3646704 h 5063066"/>
              <a:gd name="connsiteX2748" fmla="*/ 1068684 w 7295637"/>
              <a:gd name="connsiteY2748" fmla="*/ 3719729 h 5063066"/>
              <a:gd name="connsiteX2749" fmla="*/ 995659 w 7295637"/>
              <a:gd name="connsiteY2749" fmla="*/ 3792753 h 5063066"/>
              <a:gd name="connsiteX2750" fmla="*/ 922634 w 7295637"/>
              <a:gd name="connsiteY2750" fmla="*/ 3719728 h 5063066"/>
              <a:gd name="connsiteX2751" fmla="*/ 928373 w 7295637"/>
              <a:gd name="connsiteY2751" fmla="*/ 3691303 h 5063066"/>
              <a:gd name="connsiteX2752" fmla="*/ 3232236 w 7295637"/>
              <a:gd name="connsiteY2752" fmla="*/ 60351 h 5063066"/>
              <a:gd name="connsiteX2753" fmla="*/ 3299521 w 7295637"/>
              <a:gd name="connsiteY2753" fmla="*/ 15750 h 5063066"/>
              <a:gd name="connsiteX2754" fmla="*/ 3372547 w 7295637"/>
              <a:gd name="connsiteY2754" fmla="*/ 88775 h 5063066"/>
              <a:gd name="connsiteX2755" fmla="*/ 3299521 w 7295637"/>
              <a:gd name="connsiteY2755" fmla="*/ 161800 h 5063066"/>
              <a:gd name="connsiteX2756" fmla="*/ 3226497 w 7295637"/>
              <a:gd name="connsiteY2756" fmla="*/ 88775 h 5063066"/>
              <a:gd name="connsiteX2757" fmla="*/ 3232236 w 7295637"/>
              <a:gd name="connsiteY2757" fmla="*/ 60351 h 5063066"/>
              <a:gd name="connsiteX2758" fmla="*/ 2310378 w 7295637"/>
              <a:gd name="connsiteY2758" fmla="*/ 1476710 h 5063066"/>
              <a:gd name="connsiteX2759" fmla="*/ 2377666 w 7295637"/>
              <a:gd name="connsiteY2759" fmla="*/ 1432110 h 5063066"/>
              <a:gd name="connsiteX2760" fmla="*/ 2450691 w 7295637"/>
              <a:gd name="connsiteY2760" fmla="*/ 1505135 h 5063066"/>
              <a:gd name="connsiteX2761" fmla="*/ 2377666 w 7295637"/>
              <a:gd name="connsiteY2761" fmla="*/ 1578160 h 5063066"/>
              <a:gd name="connsiteX2762" fmla="*/ 2304640 w 7295637"/>
              <a:gd name="connsiteY2762" fmla="*/ 1505135 h 5063066"/>
              <a:gd name="connsiteX2763" fmla="*/ 2310378 w 7295637"/>
              <a:gd name="connsiteY2763" fmla="*/ 1476710 h 5063066"/>
              <a:gd name="connsiteX2764" fmla="*/ 1158836 w 7295637"/>
              <a:gd name="connsiteY2764" fmla="*/ 3261985 h 5063066"/>
              <a:gd name="connsiteX2765" fmla="*/ 1174485 w 7295637"/>
              <a:gd name="connsiteY2765" fmla="*/ 3238773 h 5063066"/>
              <a:gd name="connsiteX2766" fmla="*/ 1226122 w 7295637"/>
              <a:gd name="connsiteY2766" fmla="*/ 3217385 h 5063066"/>
              <a:gd name="connsiteX2767" fmla="*/ 1299147 w 7295637"/>
              <a:gd name="connsiteY2767" fmla="*/ 3290410 h 5063066"/>
              <a:gd name="connsiteX2768" fmla="*/ 1226122 w 7295637"/>
              <a:gd name="connsiteY2768" fmla="*/ 3363435 h 5063066"/>
              <a:gd name="connsiteX2769" fmla="*/ 1153097 w 7295637"/>
              <a:gd name="connsiteY2769" fmla="*/ 3290410 h 5063066"/>
              <a:gd name="connsiteX2770" fmla="*/ 1158836 w 7295637"/>
              <a:gd name="connsiteY2770" fmla="*/ 3261985 h 5063066"/>
              <a:gd name="connsiteX2771" fmla="*/ 236981 w 7295637"/>
              <a:gd name="connsiteY2771" fmla="*/ 4678342 h 5063066"/>
              <a:gd name="connsiteX2772" fmla="*/ 252632 w 7295637"/>
              <a:gd name="connsiteY2772" fmla="*/ 4655129 h 5063066"/>
              <a:gd name="connsiteX2773" fmla="*/ 304267 w 7295637"/>
              <a:gd name="connsiteY2773" fmla="*/ 4633742 h 5063066"/>
              <a:gd name="connsiteX2774" fmla="*/ 377292 w 7295637"/>
              <a:gd name="connsiteY2774" fmla="*/ 4706766 h 5063066"/>
              <a:gd name="connsiteX2775" fmla="*/ 304268 w 7295637"/>
              <a:gd name="connsiteY2775" fmla="*/ 4779791 h 5063066"/>
              <a:gd name="connsiteX2776" fmla="*/ 231242 w 7295637"/>
              <a:gd name="connsiteY2776" fmla="*/ 4706767 h 5063066"/>
              <a:gd name="connsiteX2777" fmla="*/ 236981 w 7295637"/>
              <a:gd name="connsiteY2777" fmla="*/ 4678342 h 5063066"/>
              <a:gd name="connsiteX2778" fmla="*/ 2540843 w 7295637"/>
              <a:gd name="connsiteY2778" fmla="*/ 1047389 h 5063066"/>
              <a:gd name="connsiteX2779" fmla="*/ 2608130 w 7295637"/>
              <a:gd name="connsiteY2779" fmla="*/ 1002788 h 5063066"/>
              <a:gd name="connsiteX2780" fmla="*/ 2681155 w 7295637"/>
              <a:gd name="connsiteY2780" fmla="*/ 1075813 h 5063066"/>
              <a:gd name="connsiteX2781" fmla="*/ 2608130 w 7295637"/>
              <a:gd name="connsiteY2781" fmla="*/ 1148838 h 5063066"/>
              <a:gd name="connsiteX2782" fmla="*/ 2535105 w 7295637"/>
              <a:gd name="connsiteY2782" fmla="*/ 1075813 h 5063066"/>
              <a:gd name="connsiteX2783" fmla="*/ 2540843 w 7295637"/>
              <a:gd name="connsiteY2783" fmla="*/ 1047389 h 5063066"/>
              <a:gd name="connsiteX2784" fmla="*/ 1389300 w 7295637"/>
              <a:gd name="connsiteY2784" fmla="*/ 2841491 h 5063066"/>
              <a:gd name="connsiteX2785" fmla="*/ 1456586 w 7295637"/>
              <a:gd name="connsiteY2785" fmla="*/ 2796890 h 5063066"/>
              <a:gd name="connsiteX2786" fmla="*/ 1529611 w 7295637"/>
              <a:gd name="connsiteY2786" fmla="*/ 2869915 h 5063066"/>
              <a:gd name="connsiteX2787" fmla="*/ 1456586 w 7295637"/>
              <a:gd name="connsiteY2787" fmla="*/ 2942940 h 5063066"/>
              <a:gd name="connsiteX2788" fmla="*/ 1383561 w 7295637"/>
              <a:gd name="connsiteY2788" fmla="*/ 2869915 h 5063066"/>
              <a:gd name="connsiteX2789" fmla="*/ 1389300 w 7295637"/>
              <a:gd name="connsiteY2789" fmla="*/ 2841491 h 5063066"/>
              <a:gd name="connsiteX2790" fmla="*/ 1618989 w 7295637"/>
              <a:gd name="connsiteY2790" fmla="*/ 2463746 h 5063066"/>
              <a:gd name="connsiteX2791" fmla="*/ 1686276 w 7295637"/>
              <a:gd name="connsiteY2791" fmla="*/ 2419146 h 5063066"/>
              <a:gd name="connsiteX2792" fmla="*/ 1759300 w 7295637"/>
              <a:gd name="connsiteY2792" fmla="*/ 2492170 h 5063066"/>
              <a:gd name="connsiteX2793" fmla="*/ 1686275 w 7295637"/>
              <a:gd name="connsiteY2793" fmla="*/ 2565195 h 5063066"/>
              <a:gd name="connsiteX2794" fmla="*/ 1613251 w 7295637"/>
              <a:gd name="connsiteY2794" fmla="*/ 2492171 h 5063066"/>
              <a:gd name="connsiteX2795" fmla="*/ 1618989 w 7295637"/>
              <a:gd name="connsiteY2795" fmla="*/ 2463746 h 5063066"/>
              <a:gd name="connsiteX2796" fmla="*/ 467446 w 7295637"/>
              <a:gd name="connsiteY2796" fmla="*/ 4257846 h 5063066"/>
              <a:gd name="connsiteX2797" fmla="*/ 483096 w 7295637"/>
              <a:gd name="connsiteY2797" fmla="*/ 4234634 h 5063066"/>
              <a:gd name="connsiteX2798" fmla="*/ 534732 w 7295637"/>
              <a:gd name="connsiteY2798" fmla="*/ 4213246 h 5063066"/>
              <a:gd name="connsiteX2799" fmla="*/ 607757 w 7295637"/>
              <a:gd name="connsiteY2799" fmla="*/ 4286271 h 5063066"/>
              <a:gd name="connsiteX2800" fmla="*/ 534731 w 7295637"/>
              <a:gd name="connsiteY2800" fmla="*/ 4359297 h 5063066"/>
              <a:gd name="connsiteX2801" fmla="*/ 461707 w 7295637"/>
              <a:gd name="connsiteY2801" fmla="*/ 4286271 h 5063066"/>
              <a:gd name="connsiteX2802" fmla="*/ 467446 w 7295637"/>
              <a:gd name="connsiteY2802" fmla="*/ 4257846 h 5063066"/>
              <a:gd name="connsiteX2803" fmla="*/ 2771308 w 7295637"/>
              <a:gd name="connsiteY2803" fmla="*/ 626895 h 5063066"/>
              <a:gd name="connsiteX2804" fmla="*/ 2838594 w 7295637"/>
              <a:gd name="connsiteY2804" fmla="*/ 582296 h 5063066"/>
              <a:gd name="connsiteX2805" fmla="*/ 2911618 w 7295637"/>
              <a:gd name="connsiteY2805" fmla="*/ 655320 h 5063066"/>
              <a:gd name="connsiteX2806" fmla="*/ 2838593 w 7295637"/>
              <a:gd name="connsiteY2806" fmla="*/ 728345 h 5063066"/>
              <a:gd name="connsiteX2807" fmla="*/ 2765569 w 7295637"/>
              <a:gd name="connsiteY2807" fmla="*/ 655320 h 5063066"/>
              <a:gd name="connsiteX2808" fmla="*/ 2771308 w 7295637"/>
              <a:gd name="connsiteY2808" fmla="*/ 626895 h 5063066"/>
              <a:gd name="connsiteX2809" fmla="*/ 1849452 w 7295637"/>
              <a:gd name="connsiteY2809" fmla="*/ 2043252 h 5063066"/>
              <a:gd name="connsiteX2810" fmla="*/ 1916739 w 7295637"/>
              <a:gd name="connsiteY2810" fmla="*/ 1998651 h 5063066"/>
              <a:gd name="connsiteX2811" fmla="*/ 1989763 w 7295637"/>
              <a:gd name="connsiteY2811" fmla="*/ 2071676 h 5063066"/>
              <a:gd name="connsiteX2812" fmla="*/ 1916739 w 7295637"/>
              <a:gd name="connsiteY2812" fmla="*/ 2144701 h 5063066"/>
              <a:gd name="connsiteX2813" fmla="*/ 1843714 w 7295637"/>
              <a:gd name="connsiteY2813" fmla="*/ 2071676 h 5063066"/>
              <a:gd name="connsiteX2814" fmla="*/ 1849452 w 7295637"/>
              <a:gd name="connsiteY2814" fmla="*/ 2043252 h 5063066"/>
              <a:gd name="connsiteX2815" fmla="*/ 697911 w 7295637"/>
              <a:gd name="connsiteY2815" fmla="*/ 3828524 h 5063066"/>
              <a:gd name="connsiteX2816" fmla="*/ 713560 w 7295637"/>
              <a:gd name="connsiteY2816" fmla="*/ 3805313 h 5063066"/>
              <a:gd name="connsiteX2817" fmla="*/ 765197 w 7295637"/>
              <a:gd name="connsiteY2817" fmla="*/ 3783925 h 5063066"/>
              <a:gd name="connsiteX2818" fmla="*/ 838222 w 7295637"/>
              <a:gd name="connsiteY2818" fmla="*/ 3856950 h 5063066"/>
              <a:gd name="connsiteX2819" fmla="*/ 765197 w 7295637"/>
              <a:gd name="connsiteY2819" fmla="*/ 3929974 h 5063066"/>
              <a:gd name="connsiteX2820" fmla="*/ 692172 w 7295637"/>
              <a:gd name="connsiteY2820" fmla="*/ 3856949 h 5063066"/>
              <a:gd name="connsiteX2821" fmla="*/ 697911 w 7295637"/>
              <a:gd name="connsiteY2821" fmla="*/ 3828524 h 5063066"/>
              <a:gd name="connsiteX2822" fmla="*/ 3001770 w 7295637"/>
              <a:gd name="connsiteY2822" fmla="*/ 197573 h 5063066"/>
              <a:gd name="connsiteX2823" fmla="*/ 3069058 w 7295637"/>
              <a:gd name="connsiteY2823" fmla="*/ 152973 h 5063066"/>
              <a:gd name="connsiteX2824" fmla="*/ 3142083 w 7295637"/>
              <a:gd name="connsiteY2824" fmla="*/ 225997 h 5063066"/>
              <a:gd name="connsiteX2825" fmla="*/ 3069058 w 7295637"/>
              <a:gd name="connsiteY2825" fmla="*/ 299023 h 5063066"/>
              <a:gd name="connsiteX2826" fmla="*/ 2996033 w 7295637"/>
              <a:gd name="connsiteY2826" fmla="*/ 225998 h 5063066"/>
              <a:gd name="connsiteX2827" fmla="*/ 3001770 w 7295637"/>
              <a:gd name="connsiteY2827" fmla="*/ 197573 h 5063066"/>
              <a:gd name="connsiteX2828" fmla="*/ 2079917 w 7295637"/>
              <a:gd name="connsiteY2828" fmla="*/ 1613932 h 5063066"/>
              <a:gd name="connsiteX2829" fmla="*/ 2147202 w 7295637"/>
              <a:gd name="connsiteY2829" fmla="*/ 1569332 h 5063066"/>
              <a:gd name="connsiteX2830" fmla="*/ 2220228 w 7295637"/>
              <a:gd name="connsiteY2830" fmla="*/ 1642357 h 5063066"/>
              <a:gd name="connsiteX2831" fmla="*/ 2147203 w 7295637"/>
              <a:gd name="connsiteY2831" fmla="*/ 1715381 h 5063066"/>
              <a:gd name="connsiteX2832" fmla="*/ 2074177 w 7295637"/>
              <a:gd name="connsiteY2832" fmla="*/ 1642356 h 5063066"/>
              <a:gd name="connsiteX2833" fmla="*/ 2079917 w 7295637"/>
              <a:gd name="connsiteY2833" fmla="*/ 1613932 h 5063066"/>
              <a:gd name="connsiteX2834" fmla="*/ 928373 w 7295637"/>
              <a:gd name="connsiteY2834" fmla="*/ 3408033 h 5063066"/>
              <a:gd name="connsiteX2835" fmla="*/ 944022 w 7295637"/>
              <a:gd name="connsiteY2835" fmla="*/ 3384822 h 5063066"/>
              <a:gd name="connsiteX2836" fmla="*/ 995659 w 7295637"/>
              <a:gd name="connsiteY2836" fmla="*/ 3363434 h 5063066"/>
              <a:gd name="connsiteX2837" fmla="*/ 1068683 w 7295637"/>
              <a:gd name="connsiteY2837" fmla="*/ 3436459 h 5063066"/>
              <a:gd name="connsiteX2838" fmla="*/ 995659 w 7295637"/>
              <a:gd name="connsiteY2838" fmla="*/ 3509483 h 5063066"/>
              <a:gd name="connsiteX2839" fmla="*/ 922634 w 7295637"/>
              <a:gd name="connsiteY2839" fmla="*/ 3436458 h 5063066"/>
              <a:gd name="connsiteX2840" fmla="*/ 928373 w 7295637"/>
              <a:gd name="connsiteY2840" fmla="*/ 3408033 h 5063066"/>
              <a:gd name="connsiteX2841" fmla="*/ 6516 w 7295637"/>
              <a:gd name="connsiteY2841" fmla="*/ 4824394 h 5063066"/>
              <a:gd name="connsiteX2842" fmla="*/ 22166 w 7295637"/>
              <a:gd name="connsiteY2842" fmla="*/ 4801182 h 5063066"/>
              <a:gd name="connsiteX2843" fmla="*/ 73802 w 7295637"/>
              <a:gd name="connsiteY2843" fmla="*/ 4779793 h 5063066"/>
              <a:gd name="connsiteX2844" fmla="*/ 146827 w 7295637"/>
              <a:gd name="connsiteY2844" fmla="*/ 4852818 h 5063066"/>
              <a:gd name="connsiteX2845" fmla="*/ 73802 w 7295637"/>
              <a:gd name="connsiteY2845" fmla="*/ 4925843 h 5063066"/>
              <a:gd name="connsiteX2846" fmla="*/ 778 w 7295637"/>
              <a:gd name="connsiteY2846" fmla="*/ 4852818 h 5063066"/>
              <a:gd name="connsiteX2847" fmla="*/ 6516 w 7295637"/>
              <a:gd name="connsiteY2847" fmla="*/ 4824394 h 5063066"/>
              <a:gd name="connsiteX2848" fmla="*/ 2310380 w 7295637"/>
              <a:gd name="connsiteY2848" fmla="*/ 1193438 h 5063066"/>
              <a:gd name="connsiteX2849" fmla="*/ 2377667 w 7295637"/>
              <a:gd name="connsiteY2849" fmla="*/ 1148838 h 5063066"/>
              <a:gd name="connsiteX2850" fmla="*/ 2450691 w 7295637"/>
              <a:gd name="connsiteY2850" fmla="*/ 1221863 h 5063066"/>
              <a:gd name="connsiteX2851" fmla="*/ 2377666 w 7295637"/>
              <a:gd name="connsiteY2851" fmla="*/ 1294888 h 5063066"/>
              <a:gd name="connsiteX2852" fmla="*/ 2304642 w 7295637"/>
              <a:gd name="connsiteY2852" fmla="*/ 1221863 h 5063066"/>
              <a:gd name="connsiteX2853" fmla="*/ 2310380 w 7295637"/>
              <a:gd name="connsiteY2853" fmla="*/ 1193438 h 5063066"/>
              <a:gd name="connsiteX2854" fmla="*/ 1158835 w 7295637"/>
              <a:gd name="connsiteY2854" fmla="*/ 2978713 h 5063066"/>
              <a:gd name="connsiteX2855" fmla="*/ 1174485 w 7295637"/>
              <a:gd name="connsiteY2855" fmla="*/ 2955501 h 5063066"/>
              <a:gd name="connsiteX2856" fmla="*/ 1226122 w 7295637"/>
              <a:gd name="connsiteY2856" fmla="*/ 2934113 h 5063066"/>
              <a:gd name="connsiteX2857" fmla="*/ 1299147 w 7295637"/>
              <a:gd name="connsiteY2857" fmla="*/ 3007138 h 5063066"/>
              <a:gd name="connsiteX2858" fmla="*/ 1226122 w 7295637"/>
              <a:gd name="connsiteY2858" fmla="*/ 3080163 h 5063066"/>
              <a:gd name="connsiteX2859" fmla="*/ 1153097 w 7295637"/>
              <a:gd name="connsiteY2859" fmla="*/ 3007138 h 5063066"/>
              <a:gd name="connsiteX2860" fmla="*/ 1158835 w 7295637"/>
              <a:gd name="connsiteY2860" fmla="*/ 2978713 h 5063066"/>
              <a:gd name="connsiteX2861" fmla="*/ 236981 w 7295637"/>
              <a:gd name="connsiteY2861" fmla="*/ 4395069 h 5063066"/>
              <a:gd name="connsiteX2862" fmla="*/ 252631 w 7295637"/>
              <a:gd name="connsiteY2862" fmla="*/ 4371858 h 5063066"/>
              <a:gd name="connsiteX2863" fmla="*/ 304268 w 7295637"/>
              <a:gd name="connsiteY2863" fmla="*/ 4350468 h 5063066"/>
              <a:gd name="connsiteX2864" fmla="*/ 377292 w 7295637"/>
              <a:gd name="connsiteY2864" fmla="*/ 4423495 h 5063066"/>
              <a:gd name="connsiteX2865" fmla="*/ 304267 w 7295637"/>
              <a:gd name="connsiteY2865" fmla="*/ 4496519 h 5063066"/>
              <a:gd name="connsiteX2866" fmla="*/ 231243 w 7295637"/>
              <a:gd name="connsiteY2866" fmla="*/ 4423494 h 5063066"/>
              <a:gd name="connsiteX2867" fmla="*/ 236981 w 7295637"/>
              <a:gd name="connsiteY2867" fmla="*/ 4395069 h 5063066"/>
              <a:gd name="connsiteX2868" fmla="*/ 2540844 w 7295637"/>
              <a:gd name="connsiteY2868" fmla="*/ 764117 h 5063066"/>
              <a:gd name="connsiteX2869" fmla="*/ 2608129 w 7295637"/>
              <a:gd name="connsiteY2869" fmla="*/ 719516 h 5063066"/>
              <a:gd name="connsiteX2870" fmla="*/ 2681155 w 7295637"/>
              <a:gd name="connsiteY2870" fmla="*/ 792541 h 5063066"/>
              <a:gd name="connsiteX2871" fmla="*/ 2608130 w 7295637"/>
              <a:gd name="connsiteY2871" fmla="*/ 865566 h 5063066"/>
              <a:gd name="connsiteX2872" fmla="*/ 2535104 w 7295637"/>
              <a:gd name="connsiteY2872" fmla="*/ 792541 h 5063066"/>
              <a:gd name="connsiteX2873" fmla="*/ 2540844 w 7295637"/>
              <a:gd name="connsiteY2873" fmla="*/ 764117 h 5063066"/>
              <a:gd name="connsiteX2874" fmla="*/ 1389300 w 7295637"/>
              <a:gd name="connsiteY2874" fmla="*/ 2558218 h 5063066"/>
              <a:gd name="connsiteX2875" fmla="*/ 1456586 w 7295637"/>
              <a:gd name="connsiteY2875" fmla="*/ 2513618 h 5063066"/>
              <a:gd name="connsiteX2876" fmla="*/ 1529611 w 7295637"/>
              <a:gd name="connsiteY2876" fmla="*/ 2586643 h 5063066"/>
              <a:gd name="connsiteX2877" fmla="*/ 1456586 w 7295637"/>
              <a:gd name="connsiteY2877" fmla="*/ 2659668 h 5063066"/>
              <a:gd name="connsiteX2878" fmla="*/ 1383561 w 7295637"/>
              <a:gd name="connsiteY2878" fmla="*/ 2586643 h 5063066"/>
              <a:gd name="connsiteX2879" fmla="*/ 1389300 w 7295637"/>
              <a:gd name="connsiteY2879" fmla="*/ 2558218 h 5063066"/>
              <a:gd name="connsiteX2880" fmla="*/ 1618988 w 7295637"/>
              <a:gd name="connsiteY2880" fmla="*/ 2180474 h 5063066"/>
              <a:gd name="connsiteX2881" fmla="*/ 1686274 w 7295637"/>
              <a:gd name="connsiteY2881" fmla="*/ 2135873 h 5063066"/>
              <a:gd name="connsiteX2882" fmla="*/ 1759300 w 7295637"/>
              <a:gd name="connsiteY2882" fmla="*/ 2208898 h 5063066"/>
              <a:gd name="connsiteX2883" fmla="*/ 1686274 w 7295637"/>
              <a:gd name="connsiteY2883" fmla="*/ 2281923 h 5063066"/>
              <a:gd name="connsiteX2884" fmla="*/ 1613250 w 7295637"/>
              <a:gd name="connsiteY2884" fmla="*/ 2208898 h 5063066"/>
              <a:gd name="connsiteX2885" fmla="*/ 1618988 w 7295637"/>
              <a:gd name="connsiteY2885" fmla="*/ 2180474 h 5063066"/>
              <a:gd name="connsiteX2886" fmla="*/ 467447 w 7295637"/>
              <a:gd name="connsiteY2886" fmla="*/ 3974575 h 5063066"/>
              <a:gd name="connsiteX2887" fmla="*/ 483097 w 7295637"/>
              <a:gd name="connsiteY2887" fmla="*/ 3951363 h 5063066"/>
              <a:gd name="connsiteX2888" fmla="*/ 534733 w 7295637"/>
              <a:gd name="connsiteY2888" fmla="*/ 3929974 h 5063066"/>
              <a:gd name="connsiteX2889" fmla="*/ 607758 w 7295637"/>
              <a:gd name="connsiteY2889" fmla="*/ 4002999 h 5063066"/>
              <a:gd name="connsiteX2890" fmla="*/ 534733 w 7295637"/>
              <a:gd name="connsiteY2890" fmla="*/ 4076024 h 5063066"/>
              <a:gd name="connsiteX2891" fmla="*/ 461708 w 7295637"/>
              <a:gd name="connsiteY2891" fmla="*/ 4002999 h 5063066"/>
              <a:gd name="connsiteX2892" fmla="*/ 467447 w 7295637"/>
              <a:gd name="connsiteY2892" fmla="*/ 3974575 h 5063066"/>
              <a:gd name="connsiteX2893" fmla="*/ 2771307 w 7295637"/>
              <a:gd name="connsiteY2893" fmla="*/ 343623 h 5063066"/>
              <a:gd name="connsiteX2894" fmla="*/ 2838594 w 7295637"/>
              <a:gd name="connsiteY2894" fmla="*/ 299023 h 5063066"/>
              <a:gd name="connsiteX2895" fmla="*/ 2911619 w 7295637"/>
              <a:gd name="connsiteY2895" fmla="*/ 372047 h 5063066"/>
              <a:gd name="connsiteX2896" fmla="*/ 2838593 w 7295637"/>
              <a:gd name="connsiteY2896" fmla="*/ 445072 h 5063066"/>
              <a:gd name="connsiteX2897" fmla="*/ 2765569 w 7295637"/>
              <a:gd name="connsiteY2897" fmla="*/ 372048 h 5063066"/>
              <a:gd name="connsiteX2898" fmla="*/ 2771307 w 7295637"/>
              <a:gd name="connsiteY2898" fmla="*/ 343623 h 5063066"/>
              <a:gd name="connsiteX2899" fmla="*/ 1849453 w 7295637"/>
              <a:gd name="connsiteY2899" fmla="*/ 1759980 h 5063066"/>
              <a:gd name="connsiteX2900" fmla="*/ 1916740 w 7295637"/>
              <a:gd name="connsiteY2900" fmla="*/ 1715380 h 5063066"/>
              <a:gd name="connsiteX2901" fmla="*/ 1989764 w 7295637"/>
              <a:gd name="connsiteY2901" fmla="*/ 1788405 h 5063066"/>
              <a:gd name="connsiteX2902" fmla="*/ 1916739 w 7295637"/>
              <a:gd name="connsiteY2902" fmla="*/ 1861430 h 5063066"/>
              <a:gd name="connsiteX2903" fmla="*/ 1843715 w 7295637"/>
              <a:gd name="connsiteY2903" fmla="*/ 1788405 h 5063066"/>
              <a:gd name="connsiteX2904" fmla="*/ 1849453 w 7295637"/>
              <a:gd name="connsiteY2904" fmla="*/ 1759980 h 5063066"/>
              <a:gd name="connsiteX2905" fmla="*/ 697910 w 7295637"/>
              <a:gd name="connsiteY2905" fmla="*/ 3545253 h 5063066"/>
              <a:gd name="connsiteX2906" fmla="*/ 713559 w 7295637"/>
              <a:gd name="connsiteY2906" fmla="*/ 3522042 h 5063066"/>
              <a:gd name="connsiteX2907" fmla="*/ 765196 w 7295637"/>
              <a:gd name="connsiteY2907" fmla="*/ 3500654 h 5063066"/>
              <a:gd name="connsiteX2908" fmla="*/ 838221 w 7295637"/>
              <a:gd name="connsiteY2908" fmla="*/ 3573679 h 5063066"/>
              <a:gd name="connsiteX2909" fmla="*/ 765196 w 7295637"/>
              <a:gd name="connsiteY2909" fmla="*/ 3646703 h 5063066"/>
              <a:gd name="connsiteX2910" fmla="*/ 692171 w 7295637"/>
              <a:gd name="connsiteY2910" fmla="*/ 3573678 h 5063066"/>
              <a:gd name="connsiteX2911" fmla="*/ 697910 w 7295637"/>
              <a:gd name="connsiteY2911" fmla="*/ 3545253 h 5063066"/>
              <a:gd name="connsiteX2912" fmla="*/ 2079916 w 7295637"/>
              <a:gd name="connsiteY2912" fmla="*/ 1330662 h 5063066"/>
              <a:gd name="connsiteX2913" fmla="*/ 2147202 w 7295637"/>
              <a:gd name="connsiteY2913" fmla="*/ 1286061 h 5063066"/>
              <a:gd name="connsiteX2914" fmla="*/ 2220227 w 7295637"/>
              <a:gd name="connsiteY2914" fmla="*/ 1359085 h 5063066"/>
              <a:gd name="connsiteX2915" fmla="*/ 2147202 w 7295637"/>
              <a:gd name="connsiteY2915" fmla="*/ 1432111 h 5063066"/>
              <a:gd name="connsiteX2916" fmla="*/ 2074176 w 7295637"/>
              <a:gd name="connsiteY2916" fmla="*/ 1359086 h 5063066"/>
              <a:gd name="connsiteX2917" fmla="*/ 2079916 w 7295637"/>
              <a:gd name="connsiteY2917" fmla="*/ 1330662 h 5063066"/>
              <a:gd name="connsiteX2918" fmla="*/ 928372 w 7295637"/>
              <a:gd name="connsiteY2918" fmla="*/ 3124763 h 5063066"/>
              <a:gd name="connsiteX2919" fmla="*/ 944021 w 7295637"/>
              <a:gd name="connsiteY2919" fmla="*/ 3101551 h 5063066"/>
              <a:gd name="connsiteX2920" fmla="*/ 995658 w 7295637"/>
              <a:gd name="connsiteY2920" fmla="*/ 3080163 h 5063066"/>
              <a:gd name="connsiteX2921" fmla="*/ 1068683 w 7295637"/>
              <a:gd name="connsiteY2921" fmla="*/ 3153187 h 5063066"/>
              <a:gd name="connsiteX2922" fmla="*/ 995658 w 7295637"/>
              <a:gd name="connsiteY2922" fmla="*/ 3226212 h 5063066"/>
              <a:gd name="connsiteX2923" fmla="*/ 922633 w 7295637"/>
              <a:gd name="connsiteY2923" fmla="*/ 3153188 h 5063066"/>
              <a:gd name="connsiteX2924" fmla="*/ 928372 w 7295637"/>
              <a:gd name="connsiteY2924" fmla="*/ 3124763 h 5063066"/>
              <a:gd name="connsiteX2925" fmla="*/ 6517 w 7295637"/>
              <a:gd name="connsiteY2925" fmla="*/ 4541119 h 5063066"/>
              <a:gd name="connsiteX2926" fmla="*/ 22167 w 7295637"/>
              <a:gd name="connsiteY2926" fmla="*/ 4517907 h 5063066"/>
              <a:gd name="connsiteX2927" fmla="*/ 73804 w 7295637"/>
              <a:gd name="connsiteY2927" fmla="*/ 4496518 h 5063066"/>
              <a:gd name="connsiteX2928" fmla="*/ 146829 w 7295637"/>
              <a:gd name="connsiteY2928" fmla="*/ 4569544 h 5063066"/>
              <a:gd name="connsiteX2929" fmla="*/ 73804 w 7295637"/>
              <a:gd name="connsiteY2929" fmla="*/ 4642568 h 5063066"/>
              <a:gd name="connsiteX2930" fmla="*/ 779 w 7295637"/>
              <a:gd name="connsiteY2930" fmla="*/ 4569544 h 5063066"/>
              <a:gd name="connsiteX2931" fmla="*/ 6517 w 7295637"/>
              <a:gd name="connsiteY2931" fmla="*/ 4541119 h 5063066"/>
              <a:gd name="connsiteX2932" fmla="*/ 2310379 w 7295637"/>
              <a:gd name="connsiteY2932" fmla="*/ 910167 h 5063066"/>
              <a:gd name="connsiteX2933" fmla="*/ 2377666 w 7295637"/>
              <a:gd name="connsiteY2933" fmla="*/ 865568 h 5063066"/>
              <a:gd name="connsiteX2934" fmla="*/ 2450690 w 7295637"/>
              <a:gd name="connsiteY2934" fmla="*/ 938592 h 5063066"/>
              <a:gd name="connsiteX2935" fmla="*/ 2377666 w 7295637"/>
              <a:gd name="connsiteY2935" fmla="*/ 1011617 h 5063066"/>
              <a:gd name="connsiteX2936" fmla="*/ 2304641 w 7295637"/>
              <a:gd name="connsiteY2936" fmla="*/ 938593 h 5063066"/>
              <a:gd name="connsiteX2937" fmla="*/ 2310379 w 7295637"/>
              <a:gd name="connsiteY2937" fmla="*/ 910167 h 5063066"/>
              <a:gd name="connsiteX2938" fmla="*/ 1158835 w 7295637"/>
              <a:gd name="connsiteY2938" fmla="*/ 2695441 h 5063066"/>
              <a:gd name="connsiteX2939" fmla="*/ 1174485 w 7295637"/>
              <a:gd name="connsiteY2939" fmla="*/ 2672229 h 5063066"/>
              <a:gd name="connsiteX2940" fmla="*/ 1226121 w 7295637"/>
              <a:gd name="connsiteY2940" fmla="*/ 2650840 h 5063066"/>
              <a:gd name="connsiteX2941" fmla="*/ 1299146 w 7295637"/>
              <a:gd name="connsiteY2941" fmla="*/ 2723865 h 5063066"/>
              <a:gd name="connsiteX2942" fmla="*/ 1226122 w 7295637"/>
              <a:gd name="connsiteY2942" fmla="*/ 2796890 h 5063066"/>
              <a:gd name="connsiteX2943" fmla="*/ 1153097 w 7295637"/>
              <a:gd name="connsiteY2943" fmla="*/ 2723865 h 5063066"/>
              <a:gd name="connsiteX2944" fmla="*/ 1158835 w 7295637"/>
              <a:gd name="connsiteY2944" fmla="*/ 2695441 h 5063066"/>
              <a:gd name="connsiteX2945" fmla="*/ 1388525 w 7295637"/>
              <a:gd name="connsiteY2945" fmla="*/ 2326523 h 5063066"/>
              <a:gd name="connsiteX2946" fmla="*/ 1455811 w 7295637"/>
              <a:gd name="connsiteY2946" fmla="*/ 2281923 h 5063066"/>
              <a:gd name="connsiteX2947" fmla="*/ 1528837 w 7295637"/>
              <a:gd name="connsiteY2947" fmla="*/ 2354948 h 5063066"/>
              <a:gd name="connsiteX2948" fmla="*/ 1455812 w 7295637"/>
              <a:gd name="connsiteY2948" fmla="*/ 2427973 h 5063066"/>
              <a:gd name="connsiteX2949" fmla="*/ 1382786 w 7295637"/>
              <a:gd name="connsiteY2949" fmla="*/ 2354948 h 5063066"/>
              <a:gd name="connsiteX2950" fmla="*/ 1388525 w 7295637"/>
              <a:gd name="connsiteY2950" fmla="*/ 2326523 h 5063066"/>
              <a:gd name="connsiteX2951" fmla="*/ 236983 w 7295637"/>
              <a:gd name="connsiteY2951" fmla="*/ 4111796 h 5063066"/>
              <a:gd name="connsiteX2952" fmla="*/ 252633 w 7295637"/>
              <a:gd name="connsiteY2952" fmla="*/ 4088584 h 5063066"/>
              <a:gd name="connsiteX2953" fmla="*/ 304269 w 7295637"/>
              <a:gd name="connsiteY2953" fmla="*/ 4067195 h 5063066"/>
              <a:gd name="connsiteX2954" fmla="*/ 377294 w 7295637"/>
              <a:gd name="connsiteY2954" fmla="*/ 4140221 h 5063066"/>
              <a:gd name="connsiteX2955" fmla="*/ 304268 w 7295637"/>
              <a:gd name="connsiteY2955" fmla="*/ 4213248 h 5063066"/>
              <a:gd name="connsiteX2956" fmla="*/ 231244 w 7295637"/>
              <a:gd name="connsiteY2956" fmla="*/ 4140220 h 5063066"/>
              <a:gd name="connsiteX2957" fmla="*/ 236983 w 7295637"/>
              <a:gd name="connsiteY2957" fmla="*/ 4111796 h 5063066"/>
              <a:gd name="connsiteX2958" fmla="*/ 2540844 w 7295637"/>
              <a:gd name="connsiteY2958" fmla="*/ 480845 h 5063066"/>
              <a:gd name="connsiteX2959" fmla="*/ 2608129 w 7295637"/>
              <a:gd name="connsiteY2959" fmla="*/ 436244 h 5063066"/>
              <a:gd name="connsiteX2960" fmla="*/ 2681155 w 7295637"/>
              <a:gd name="connsiteY2960" fmla="*/ 509269 h 5063066"/>
              <a:gd name="connsiteX2961" fmla="*/ 2608129 w 7295637"/>
              <a:gd name="connsiteY2961" fmla="*/ 582294 h 5063066"/>
              <a:gd name="connsiteX2962" fmla="*/ 2535105 w 7295637"/>
              <a:gd name="connsiteY2962" fmla="*/ 509269 h 5063066"/>
              <a:gd name="connsiteX2963" fmla="*/ 2540844 w 7295637"/>
              <a:gd name="connsiteY2963" fmla="*/ 480845 h 5063066"/>
              <a:gd name="connsiteX2964" fmla="*/ 1618990 w 7295637"/>
              <a:gd name="connsiteY2964" fmla="*/ 1897202 h 5063066"/>
              <a:gd name="connsiteX2965" fmla="*/ 1686275 w 7295637"/>
              <a:gd name="connsiteY2965" fmla="*/ 1852602 h 5063066"/>
              <a:gd name="connsiteX2966" fmla="*/ 1759301 w 7295637"/>
              <a:gd name="connsiteY2966" fmla="*/ 1925627 h 5063066"/>
              <a:gd name="connsiteX2967" fmla="*/ 1686276 w 7295637"/>
              <a:gd name="connsiteY2967" fmla="*/ 1998652 h 5063066"/>
              <a:gd name="connsiteX2968" fmla="*/ 1613250 w 7295637"/>
              <a:gd name="connsiteY2968" fmla="*/ 1925627 h 5063066"/>
              <a:gd name="connsiteX2969" fmla="*/ 1618990 w 7295637"/>
              <a:gd name="connsiteY2969" fmla="*/ 1897202 h 5063066"/>
              <a:gd name="connsiteX2970" fmla="*/ 467446 w 7295637"/>
              <a:gd name="connsiteY2970" fmla="*/ 3691303 h 5063066"/>
              <a:gd name="connsiteX2971" fmla="*/ 483096 w 7295637"/>
              <a:gd name="connsiteY2971" fmla="*/ 3668091 h 5063066"/>
              <a:gd name="connsiteX2972" fmla="*/ 534732 w 7295637"/>
              <a:gd name="connsiteY2972" fmla="*/ 3646703 h 5063066"/>
              <a:gd name="connsiteX2973" fmla="*/ 607757 w 7295637"/>
              <a:gd name="connsiteY2973" fmla="*/ 3719728 h 5063066"/>
              <a:gd name="connsiteX2974" fmla="*/ 534732 w 7295637"/>
              <a:gd name="connsiteY2974" fmla="*/ 3792752 h 5063066"/>
              <a:gd name="connsiteX2975" fmla="*/ 461707 w 7295637"/>
              <a:gd name="connsiteY2975" fmla="*/ 3719728 h 5063066"/>
              <a:gd name="connsiteX2976" fmla="*/ 467446 w 7295637"/>
              <a:gd name="connsiteY2976" fmla="*/ 3691303 h 5063066"/>
              <a:gd name="connsiteX2977" fmla="*/ 2771306 w 7295637"/>
              <a:gd name="connsiteY2977" fmla="*/ 60351 h 5063066"/>
              <a:gd name="connsiteX2978" fmla="*/ 2838594 w 7295637"/>
              <a:gd name="connsiteY2978" fmla="*/ 15750 h 5063066"/>
              <a:gd name="connsiteX2979" fmla="*/ 2911618 w 7295637"/>
              <a:gd name="connsiteY2979" fmla="*/ 88775 h 5063066"/>
              <a:gd name="connsiteX2980" fmla="*/ 2838594 w 7295637"/>
              <a:gd name="connsiteY2980" fmla="*/ 161800 h 5063066"/>
              <a:gd name="connsiteX2981" fmla="*/ 2765569 w 7295637"/>
              <a:gd name="connsiteY2981" fmla="*/ 88775 h 5063066"/>
              <a:gd name="connsiteX2982" fmla="*/ 2771306 w 7295637"/>
              <a:gd name="connsiteY2982" fmla="*/ 60351 h 5063066"/>
              <a:gd name="connsiteX2983" fmla="*/ 1849452 w 7295637"/>
              <a:gd name="connsiteY2983" fmla="*/ 1476709 h 5063066"/>
              <a:gd name="connsiteX2984" fmla="*/ 1916739 w 7295637"/>
              <a:gd name="connsiteY2984" fmla="*/ 1432111 h 5063066"/>
              <a:gd name="connsiteX2985" fmla="*/ 1989763 w 7295637"/>
              <a:gd name="connsiteY2985" fmla="*/ 1505134 h 5063066"/>
              <a:gd name="connsiteX2986" fmla="*/ 1916739 w 7295637"/>
              <a:gd name="connsiteY2986" fmla="*/ 1578159 h 5063066"/>
              <a:gd name="connsiteX2987" fmla="*/ 1843714 w 7295637"/>
              <a:gd name="connsiteY2987" fmla="*/ 1505134 h 5063066"/>
              <a:gd name="connsiteX2988" fmla="*/ 1849452 w 7295637"/>
              <a:gd name="connsiteY2988" fmla="*/ 1476709 h 5063066"/>
              <a:gd name="connsiteX2989" fmla="*/ 697908 w 7295637"/>
              <a:gd name="connsiteY2989" fmla="*/ 3261983 h 5063066"/>
              <a:gd name="connsiteX2990" fmla="*/ 713558 w 7295637"/>
              <a:gd name="connsiteY2990" fmla="*/ 3238772 h 5063066"/>
              <a:gd name="connsiteX2991" fmla="*/ 765194 w 7295637"/>
              <a:gd name="connsiteY2991" fmla="*/ 3217383 h 5063066"/>
              <a:gd name="connsiteX2992" fmla="*/ 838219 w 7295637"/>
              <a:gd name="connsiteY2992" fmla="*/ 3290408 h 5063066"/>
              <a:gd name="connsiteX2993" fmla="*/ 765195 w 7295637"/>
              <a:gd name="connsiteY2993" fmla="*/ 3363433 h 5063066"/>
              <a:gd name="connsiteX2994" fmla="*/ 692170 w 7295637"/>
              <a:gd name="connsiteY2994" fmla="*/ 3290407 h 5063066"/>
              <a:gd name="connsiteX2995" fmla="*/ 697908 w 7295637"/>
              <a:gd name="connsiteY2995" fmla="*/ 3261983 h 5063066"/>
              <a:gd name="connsiteX2996" fmla="*/ 2079916 w 7295637"/>
              <a:gd name="connsiteY2996" fmla="*/ 1047389 h 5063066"/>
              <a:gd name="connsiteX2997" fmla="*/ 2147201 w 7295637"/>
              <a:gd name="connsiteY2997" fmla="*/ 1002788 h 5063066"/>
              <a:gd name="connsiteX2998" fmla="*/ 2220227 w 7295637"/>
              <a:gd name="connsiteY2998" fmla="*/ 1075814 h 5063066"/>
              <a:gd name="connsiteX2999" fmla="*/ 2147202 w 7295637"/>
              <a:gd name="connsiteY2999" fmla="*/ 1148838 h 5063066"/>
              <a:gd name="connsiteX3000" fmla="*/ 2074176 w 7295637"/>
              <a:gd name="connsiteY3000" fmla="*/ 1075813 h 5063066"/>
              <a:gd name="connsiteX3001" fmla="*/ 2079916 w 7295637"/>
              <a:gd name="connsiteY3001" fmla="*/ 1047389 h 5063066"/>
              <a:gd name="connsiteX3002" fmla="*/ 928372 w 7295637"/>
              <a:gd name="connsiteY3002" fmla="*/ 2841491 h 5063066"/>
              <a:gd name="connsiteX3003" fmla="*/ 944021 w 7295637"/>
              <a:gd name="connsiteY3003" fmla="*/ 2818279 h 5063066"/>
              <a:gd name="connsiteX3004" fmla="*/ 995658 w 7295637"/>
              <a:gd name="connsiteY3004" fmla="*/ 2796890 h 5063066"/>
              <a:gd name="connsiteX3005" fmla="*/ 1068683 w 7295637"/>
              <a:gd name="connsiteY3005" fmla="*/ 2869915 h 5063066"/>
              <a:gd name="connsiteX3006" fmla="*/ 995658 w 7295637"/>
              <a:gd name="connsiteY3006" fmla="*/ 2942940 h 5063066"/>
              <a:gd name="connsiteX3007" fmla="*/ 922633 w 7295637"/>
              <a:gd name="connsiteY3007" fmla="*/ 2869915 h 5063066"/>
              <a:gd name="connsiteX3008" fmla="*/ 928372 w 7295637"/>
              <a:gd name="connsiteY3008" fmla="*/ 2841491 h 5063066"/>
              <a:gd name="connsiteX3009" fmla="*/ 1158062 w 7295637"/>
              <a:gd name="connsiteY3009" fmla="*/ 2463746 h 5063066"/>
              <a:gd name="connsiteX3010" fmla="*/ 1173711 w 7295637"/>
              <a:gd name="connsiteY3010" fmla="*/ 2440534 h 5063066"/>
              <a:gd name="connsiteX3011" fmla="*/ 1225348 w 7295637"/>
              <a:gd name="connsiteY3011" fmla="*/ 2419145 h 5063066"/>
              <a:gd name="connsiteX3012" fmla="*/ 1298373 w 7295637"/>
              <a:gd name="connsiteY3012" fmla="*/ 2492171 h 5063066"/>
              <a:gd name="connsiteX3013" fmla="*/ 1225348 w 7295637"/>
              <a:gd name="connsiteY3013" fmla="*/ 2565196 h 5063066"/>
              <a:gd name="connsiteX3014" fmla="*/ 1152322 w 7295637"/>
              <a:gd name="connsiteY3014" fmla="*/ 2492171 h 5063066"/>
              <a:gd name="connsiteX3015" fmla="*/ 1158062 w 7295637"/>
              <a:gd name="connsiteY3015" fmla="*/ 2463746 h 5063066"/>
              <a:gd name="connsiteX3016" fmla="*/ 6518 w 7295637"/>
              <a:gd name="connsiteY3016" fmla="*/ 4257847 h 5063066"/>
              <a:gd name="connsiteX3017" fmla="*/ 22168 w 7295637"/>
              <a:gd name="connsiteY3017" fmla="*/ 4234635 h 5063066"/>
              <a:gd name="connsiteX3018" fmla="*/ 73804 w 7295637"/>
              <a:gd name="connsiteY3018" fmla="*/ 4213248 h 5063066"/>
              <a:gd name="connsiteX3019" fmla="*/ 146830 w 7295637"/>
              <a:gd name="connsiteY3019" fmla="*/ 4286272 h 5063066"/>
              <a:gd name="connsiteX3020" fmla="*/ 73804 w 7295637"/>
              <a:gd name="connsiteY3020" fmla="*/ 4359298 h 5063066"/>
              <a:gd name="connsiteX3021" fmla="*/ 779 w 7295637"/>
              <a:gd name="connsiteY3021" fmla="*/ 4286272 h 5063066"/>
              <a:gd name="connsiteX3022" fmla="*/ 6518 w 7295637"/>
              <a:gd name="connsiteY3022" fmla="*/ 4257847 h 5063066"/>
              <a:gd name="connsiteX3023" fmla="*/ 2310378 w 7295637"/>
              <a:gd name="connsiteY3023" fmla="*/ 626895 h 5063066"/>
              <a:gd name="connsiteX3024" fmla="*/ 2377666 w 7295637"/>
              <a:gd name="connsiteY3024" fmla="*/ 582295 h 5063066"/>
              <a:gd name="connsiteX3025" fmla="*/ 2450691 w 7295637"/>
              <a:gd name="connsiteY3025" fmla="*/ 655321 h 5063066"/>
              <a:gd name="connsiteX3026" fmla="*/ 2377666 w 7295637"/>
              <a:gd name="connsiteY3026" fmla="*/ 728345 h 5063066"/>
              <a:gd name="connsiteX3027" fmla="*/ 2304641 w 7295637"/>
              <a:gd name="connsiteY3027" fmla="*/ 655320 h 5063066"/>
              <a:gd name="connsiteX3028" fmla="*/ 2310378 w 7295637"/>
              <a:gd name="connsiteY3028" fmla="*/ 626895 h 5063066"/>
              <a:gd name="connsiteX3029" fmla="*/ 1388525 w 7295637"/>
              <a:gd name="connsiteY3029" fmla="*/ 2043251 h 5063066"/>
              <a:gd name="connsiteX3030" fmla="*/ 1455813 w 7295637"/>
              <a:gd name="connsiteY3030" fmla="*/ 1998651 h 5063066"/>
              <a:gd name="connsiteX3031" fmla="*/ 1528836 w 7295637"/>
              <a:gd name="connsiteY3031" fmla="*/ 2071676 h 5063066"/>
              <a:gd name="connsiteX3032" fmla="*/ 1455811 w 7295637"/>
              <a:gd name="connsiteY3032" fmla="*/ 2144701 h 5063066"/>
              <a:gd name="connsiteX3033" fmla="*/ 1382787 w 7295637"/>
              <a:gd name="connsiteY3033" fmla="*/ 2071676 h 5063066"/>
              <a:gd name="connsiteX3034" fmla="*/ 1388525 w 7295637"/>
              <a:gd name="connsiteY3034" fmla="*/ 2043251 h 5063066"/>
              <a:gd name="connsiteX3035" fmla="*/ 236983 w 7295637"/>
              <a:gd name="connsiteY3035" fmla="*/ 3828524 h 5063066"/>
              <a:gd name="connsiteX3036" fmla="*/ 252632 w 7295637"/>
              <a:gd name="connsiteY3036" fmla="*/ 3805312 h 5063066"/>
              <a:gd name="connsiteX3037" fmla="*/ 304269 w 7295637"/>
              <a:gd name="connsiteY3037" fmla="*/ 3783923 h 5063066"/>
              <a:gd name="connsiteX3038" fmla="*/ 377294 w 7295637"/>
              <a:gd name="connsiteY3038" fmla="*/ 3856948 h 5063066"/>
              <a:gd name="connsiteX3039" fmla="*/ 304269 w 7295637"/>
              <a:gd name="connsiteY3039" fmla="*/ 3929973 h 5063066"/>
              <a:gd name="connsiteX3040" fmla="*/ 231244 w 7295637"/>
              <a:gd name="connsiteY3040" fmla="*/ 3856948 h 5063066"/>
              <a:gd name="connsiteX3041" fmla="*/ 236983 w 7295637"/>
              <a:gd name="connsiteY3041" fmla="*/ 3828524 h 5063066"/>
              <a:gd name="connsiteX3042" fmla="*/ 2540844 w 7295637"/>
              <a:gd name="connsiteY3042" fmla="*/ 197572 h 5063066"/>
              <a:gd name="connsiteX3043" fmla="*/ 2608130 w 7295637"/>
              <a:gd name="connsiteY3043" fmla="*/ 152972 h 5063066"/>
              <a:gd name="connsiteX3044" fmla="*/ 2681154 w 7295637"/>
              <a:gd name="connsiteY3044" fmla="*/ 225997 h 5063066"/>
              <a:gd name="connsiteX3045" fmla="*/ 2608129 w 7295637"/>
              <a:gd name="connsiteY3045" fmla="*/ 299022 h 5063066"/>
              <a:gd name="connsiteX3046" fmla="*/ 2535105 w 7295637"/>
              <a:gd name="connsiteY3046" fmla="*/ 225997 h 5063066"/>
              <a:gd name="connsiteX3047" fmla="*/ 2540844 w 7295637"/>
              <a:gd name="connsiteY3047" fmla="*/ 197572 h 5063066"/>
              <a:gd name="connsiteX3048" fmla="*/ 1618989 w 7295637"/>
              <a:gd name="connsiteY3048" fmla="*/ 1613930 h 5063066"/>
              <a:gd name="connsiteX3049" fmla="*/ 1686274 w 7295637"/>
              <a:gd name="connsiteY3049" fmla="*/ 1569331 h 5063066"/>
              <a:gd name="connsiteX3050" fmla="*/ 1759300 w 7295637"/>
              <a:gd name="connsiteY3050" fmla="*/ 1642355 h 5063066"/>
              <a:gd name="connsiteX3051" fmla="*/ 1686275 w 7295637"/>
              <a:gd name="connsiteY3051" fmla="*/ 1715380 h 5063066"/>
              <a:gd name="connsiteX3052" fmla="*/ 1613251 w 7295637"/>
              <a:gd name="connsiteY3052" fmla="*/ 1642355 h 5063066"/>
              <a:gd name="connsiteX3053" fmla="*/ 1618989 w 7295637"/>
              <a:gd name="connsiteY3053" fmla="*/ 1613930 h 5063066"/>
              <a:gd name="connsiteX3054" fmla="*/ 467445 w 7295637"/>
              <a:gd name="connsiteY3054" fmla="*/ 3408032 h 5063066"/>
              <a:gd name="connsiteX3055" fmla="*/ 483095 w 7295637"/>
              <a:gd name="connsiteY3055" fmla="*/ 3384821 h 5063066"/>
              <a:gd name="connsiteX3056" fmla="*/ 534731 w 7295637"/>
              <a:gd name="connsiteY3056" fmla="*/ 3363432 h 5063066"/>
              <a:gd name="connsiteX3057" fmla="*/ 607756 w 7295637"/>
              <a:gd name="connsiteY3057" fmla="*/ 3436457 h 5063066"/>
              <a:gd name="connsiteX3058" fmla="*/ 534732 w 7295637"/>
              <a:gd name="connsiteY3058" fmla="*/ 3509482 h 5063066"/>
              <a:gd name="connsiteX3059" fmla="*/ 461707 w 7295637"/>
              <a:gd name="connsiteY3059" fmla="*/ 3436457 h 5063066"/>
              <a:gd name="connsiteX3060" fmla="*/ 467445 w 7295637"/>
              <a:gd name="connsiteY3060" fmla="*/ 3408032 h 5063066"/>
              <a:gd name="connsiteX3061" fmla="*/ 1849451 w 7295637"/>
              <a:gd name="connsiteY3061" fmla="*/ 1193438 h 5063066"/>
              <a:gd name="connsiteX3062" fmla="*/ 1916738 w 7295637"/>
              <a:gd name="connsiteY3062" fmla="*/ 1148838 h 5063066"/>
              <a:gd name="connsiteX3063" fmla="*/ 1989762 w 7295637"/>
              <a:gd name="connsiteY3063" fmla="*/ 1221863 h 5063066"/>
              <a:gd name="connsiteX3064" fmla="*/ 1916738 w 7295637"/>
              <a:gd name="connsiteY3064" fmla="*/ 1294888 h 5063066"/>
              <a:gd name="connsiteX3065" fmla="*/ 1843713 w 7295637"/>
              <a:gd name="connsiteY3065" fmla="*/ 1221863 h 5063066"/>
              <a:gd name="connsiteX3066" fmla="*/ 1849451 w 7295637"/>
              <a:gd name="connsiteY3066" fmla="*/ 1193438 h 5063066"/>
              <a:gd name="connsiteX3067" fmla="*/ 697907 w 7295637"/>
              <a:gd name="connsiteY3067" fmla="*/ 2978712 h 5063066"/>
              <a:gd name="connsiteX3068" fmla="*/ 713557 w 7295637"/>
              <a:gd name="connsiteY3068" fmla="*/ 2955500 h 5063066"/>
              <a:gd name="connsiteX3069" fmla="*/ 765194 w 7295637"/>
              <a:gd name="connsiteY3069" fmla="*/ 2934112 h 5063066"/>
              <a:gd name="connsiteX3070" fmla="*/ 838219 w 7295637"/>
              <a:gd name="connsiteY3070" fmla="*/ 3007137 h 5063066"/>
              <a:gd name="connsiteX3071" fmla="*/ 765194 w 7295637"/>
              <a:gd name="connsiteY3071" fmla="*/ 3080162 h 5063066"/>
              <a:gd name="connsiteX3072" fmla="*/ 692169 w 7295637"/>
              <a:gd name="connsiteY3072" fmla="*/ 3007137 h 5063066"/>
              <a:gd name="connsiteX3073" fmla="*/ 697907 w 7295637"/>
              <a:gd name="connsiteY3073" fmla="*/ 2978712 h 5063066"/>
              <a:gd name="connsiteX3074" fmla="*/ 2079915 w 7295637"/>
              <a:gd name="connsiteY3074" fmla="*/ 764117 h 5063066"/>
              <a:gd name="connsiteX3075" fmla="*/ 2147202 w 7295637"/>
              <a:gd name="connsiteY3075" fmla="*/ 719516 h 5063066"/>
              <a:gd name="connsiteX3076" fmla="*/ 2220226 w 7295637"/>
              <a:gd name="connsiteY3076" fmla="*/ 792541 h 5063066"/>
              <a:gd name="connsiteX3077" fmla="*/ 2147201 w 7295637"/>
              <a:gd name="connsiteY3077" fmla="*/ 865566 h 5063066"/>
              <a:gd name="connsiteX3078" fmla="*/ 2074177 w 7295637"/>
              <a:gd name="connsiteY3078" fmla="*/ 792541 h 5063066"/>
              <a:gd name="connsiteX3079" fmla="*/ 2079915 w 7295637"/>
              <a:gd name="connsiteY3079" fmla="*/ 764117 h 5063066"/>
              <a:gd name="connsiteX3080" fmla="*/ 928371 w 7295637"/>
              <a:gd name="connsiteY3080" fmla="*/ 2558218 h 5063066"/>
              <a:gd name="connsiteX3081" fmla="*/ 944021 w 7295637"/>
              <a:gd name="connsiteY3081" fmla="*/ 2535006 h 5063066"/>
              <a:gd name="connsiteX3082" fmla="*/ 995658 w 7295637"/>
              <a:gd name="connsiteY3082" fmla="*/ 2513618 h 5063066"/>
              <a:gd name="connsiteX3083" fmla="*/ 1068683 w 7295637"/>
              <a:gd name="connsiteY3083" fmla="*/ 2586643 h 5063066"/>
              <a:gd name="connsiteX3084" fmla="*/ 995658 w 7295637"/>
              <a:gd name="connsiteY3084" fmla="*/ 2659668 h 5063066"/>
              <a:gd name="connsiteX3085" fmla="*/ 922633 w 7295637"/>
              <a:gd name="connsiteY3085" fmla="*/ 2586643 h 5063066"/>
              <a:gd name="connsiteX3086" fmla="*/ 928371 w 7295637"/>
              <a:gd name="connsiteY3086" fmla="*/ 2558218 h 5063066"/>
              <a:gd name="connsiteX3087" fmla="*/ 1158062 w 7295637"/>
              <a:gd name="connsiteY3087" fmla="*/ 2180473 h 5063066"/>
              <a:gd name="connsiteX3088" fmla="*/ 1173711 w 7295637"/>
              <a:gd name="connsiteY3088" fmla="*/ 2157261 h 5063066"/>
              <a:gd name="connsiteX3089" fmla="*/ 1225348 w 7295637"/>
              <a:gd name="connsiteY3089" fmla="*/ 2135872 h 5063066"/>
              <a:gd name="connsiteX3090" fmla="*/ 1298374 w 7295637"/>
              <a:gd name="connsiteY3090" fmla="*/ 2208897 h 5063066"/>
              <a:gd name="connsiteX3091" fmla="*/ 1225348 w 7295637"/>
              <a:gd name="connsiteY3091" fmla="*/ 2281922 h 5063066"/>
              <a:gd name="connsiteX3092" fmla="*/ 1152324 w 7295637"/>
              <a:gd name="connsiteY3092" fmla="*/ 2208897 h 5063066"/>
              <a:gd name="connsiteX3093" fmla="*/ 1158062 w 7295637"/>
              <a:gd name="connsiteY3093" fmla="*/ 2180473 h 5063066"/>
              <a:gd name="connsiteX3094" fmla="*/ 6519 w 7295637"/>
              <a:gd name="connsiteY3094" fmla="*/ 3974573 h 5063066"/>
              <a:gd name="connsiteX3095" fmla="*/ 22169 w 7295637"/>
              <a:gd name="connsiteY3095" fmla="*/ 3951361 h 5063066"/>
              <a:gd name="connsiteX3096" fmla="*/ 73805 w 7295637"/>
              <a:gd name="connsiteY3096" fmla="*/ 3929973 h 5063066"/>
              <a:gd name="connsiteX3097" fmla="*/ 146831 w 7295637"/>
              <a:gd name="connsiteY3097" fmla="*/ 4002998 h 5063066"/>
              <a:gd name="connsiteX3098" fmla="*/ 73804 w 7295637"/>
              <a:gd name="connsiteY3098" fmla="*/ 4076026 h 5063066"/>
              <a:gd name="connsiteX3099" fmla="*/ 780 w 7295637"/>
              <a:gd name="connsiteY3099" fmla="*/ 4002998 h 5063066"/>
              <a:gd name="connsiteX3100" fmla="*/ 6519 w 7295637"/>
              <a:gd name="connsiteY3100" fmla="*/ 3974573 h 5063066"/>
              <a:gd name="connsiteX3101" fmla="*/ 2310378 w 7295637"/>
              <a:gd name="connsiteY3101" fmla="*/ 343623 h 5063066"/>
              <a:gd name="connsiteX3102" fmla="*/ 2377665 w 7295637"/>
              <a:gd name="connsiteY3102" fmla="*/ 299023 h 5063066"/>
              <a:gd name="connsiteX3103" fmla="*/ 2450689 w 7295637"/>
              <a:gd name="connsiteY3103" fmla="*/ 372047 h 5063066"/>
              <a:gd name="connsiteX3104" fmla="*/ 2377665 w 7295637"/>
              <a:gd name="connsiteY3104" fmla="*/ 445072 h 5063066"/>
              <a:gd name="connsiteX3105" fmla="*/ 2304640 w 7295637"/>
              <a:gd name="connsiteY3105" fmla="*/ 372048 h 5063066"/>
              <a:gd name="connsiteX3106" fmla="*/ 2310378 w 7295637"/>
              <a:gd name="connsiteY3106" fmla="*/ 343623 h 5063066"/>
              <a:gd name="connsiteX3107" fmla="*/ 1388525 w 7295637"/>
              <a:gd name="connsiteY3107" fmla="*/ 1759979 h 5063066"/>
              <a:gd name="connsiteX3108" fmla="*/ 1455812 w 7295637"/>
              <a:gd name="connsiteY3108" fmla="*/ 1715379 h 5063066"/>
              <a:gd name="connsiteX3109" fmla="*/ 1528836 w 7295637"/>
              <a:gd name="connsiteY3109" fmla="*/ 1788404 h 5063066"/>
              <a:gd name="connsiteX3110" fmla="*/ 1455812 w 7295637"/>
              <a:gd name="connsiteY3110" fmla="*/ 1861429 h 5063066"/>
              <a:gd name="connsiteX3111" fmla="*/ 1382786 w 7295637"/>
              <a:gd name="connsiteY3111" fmla="*/ 1788404 h 5063066"/>
              <a:gd name="connsiteX3112" fmla="*/ 1388525 w 7295637"/>
              <a:gd name="connsiteY3112" fmla="*/ 1759979 h 5063066"/>
              <a:gd name="connsiteX3113" fmla="*/ 236982 w 7295637"/>
              <a:gd name="connsiteY3113" fmla="*/ 3545252 h 5063066"/>
              <a:gd name="connsiteX3114" fmla="*/ 252632 w 7295637"/>
              <a:gd name="connsiteY3114" fmla="*/ 3522041 h 5063066"/>
              <a:gd name="connsiteX3115" fmla="*/ 304268 w 7295637"/>
              <a:gd name="connsiteY3115" fmla="*/ 3500652 h 5063066"/>
              <a:gd name="connsiteX3116" fmla="*/ 377293 w 7295637"/>
              <a:gd name="connsiteY3116" fmla="*/ 3573677 h 5063066"/>
              <a:gd name="connsiteX3117" fmla="*/ 304269 w 7295637"/>
              <a:gd name="connsiteY3117" fmla="*/ 3646702 h 5063066"/>
              <a:gd name="connsiteX3118" fmla="*/ 231244 w 7295637"/>
              <a:gd name="connsiteY3118" fmla="*/ 3573677 h 5063066"/>
              <a:gd name="connsiteX3119" fmla="*/ 236982 w 7295637"/>
              <a:gd name="connsiteY3119" fmla="*/ 3545252 h 5063066"/>
              <a:gd name="connsiteX3120" fmla="*/ 1618988 w 7295637"/>
              <a:gd name="connsiteY3120" fmla="*/ 1330659 h 5063066"/>
              <a:gd name="connsiteX3121" fmla="*/ 1686274 w 7295637"/>
              <a:gd name="connsiteY3121" fmla="*/ 1286060 h 5063066"/>
              <a:gd name="connsiteX3122" fmla="*/ 1759298 w 7295637"/>
              <a:gd name="connsiteY3122" fmla="*/ 1359085 h 5063066"/>
              <a:gd name="connsiteX3123" fmla="*/ 1686274 w 7295637"/>
              <a:gd name="connsiteY3123" fmla="*/ 1432109 h 5063066"/>
              <a:gd name="connsiteX3124" fmla="*/ 1613250 w 7295637"/>
              <a:gd name="connsiteY3124" fmla="*/ 1359084 h 5063066"/>
              <a:gd name="connsiteX3125" fmla="*/ 1618988 w 7295637"/>
              <a:gd name="connsiteY3125" fmla="*/ 1330659 h 5063066"/>
              <a:gd name="connsiteX3126" fmla="*/ 467444 w 7295637"/>
              <a:gd name="connsiteY3126" fmla="*/ 3124761 h 5063066"/>
              <a:gd name="connsiteX3127" fmla="*/ 483094 w 7295637"/>
              <a:gd name="connsiteY3127" fmla="*/ 3101550 h 5063066"/>
              <a:gd name="connsiteX3128" fmla="*/ 534730 w 7295637"/>
              <a:gd name="connsiteY3128" fmla="*/ 3080162 h 5063066"/>
              <a:gd name="connsiteX3129" fmla="*/ 607755 w 7295637"/>
              <a:gd name="connsiteY3129" fmla="*/ 3153187 h 5063066"/>
              <a:gd name="connsiteX3130" fmla="*/ 534731 w 7295637"/>
              <a:gd name="connsiteY3130" fmla="*/ 3226211 h 5063066"/>
              <a:gd name="connsiteX3131" fmla="*/ 461706 w 7295637"/>
              <a:gd name="connsiteY3131" fmla="*/ 3153186 h 5063066"/>
              <a:gd name="connsiteX3132" fmla="*/ 467444 w 7295637"/>
              <a:gd name="connsiteY3132" fmla="*/ 3124761 h 5063066"/>
              <a:gd name="connsiteX3133" fmla="*/ 1849452 w 7295637"/>
              <a:gd name="connsiteY3133" fmla="*/ 910167 h 5063066"/>
              <a:gd name="connsiteX3134" fmla="*/ 1916737 w 7295637"/>
              <a:gd name="connsiteY3134" fmla="*/ 865566 h 5063066"/>
              <a:gd name="connsiteX3135" fmla="*/ 1989763 w 7295637"/>
              <a:gd name="connsiteY3135" fmla="*/ 938591 h 5063066"/>
              <a:gd name="connsiteX3136" fmla="*/ 1916738 w 7295637"/>
              <a:gd name="connsiteY3136" fmla="*/ 1011616 h 5063066"/>
              <a:gd name="connsiteX3137" fmla="*/ 1843712 w 7295637"/>
              <a:gd name="connsiteY3137" fmla="*/ 938591 h 5063066"/>
              <a:gd name="connsiteX3138" fmla="*/ 1849452 w 7295637"/>
              <a:gd name="connsiteY3138" fmla="*/ 910167 h 5063066"/>
              <a:gd name="connsiteX3139" fmla="*/ 697907 w 7295637"/>
              <a:gd name="connsiteY3139" fmla="*/ 2695441 h 5063066"/>
              <a:gd name="connsiteX3140" fmla="*/ 713557 w 7295637"/>
              <a:gd name="connsiteY3140" fmla="*/ 2672229 h 5063066"/>
              <a:gd name="connsiteX3141" fmla="*/ 765193 w 7295637"/>
              <a:gd name="connsiteY3141" fmla="*/ 2650840 h 5063066"/>
              <a:gd name="connsiteX3142" fmla="*/ 838218 w 7295637"/>
              <a:gd name="connsiteY3142" fmla="*/ 2723865 h 5063066"/>
              <a:gd name="connsiteX3143" fmla="*/ 765193 w 7295637"/>
              <a:gd name="connsiteY3143" fmla="*/ 2796891 h 5063066"/>
              <a:gd name="connsiteX3144" fmla="*/ 692168 w 7295637"/>
              <a:gd name="connsiteY3144" fmla="*/ 2723865 h 5063066"/>
              <a:gd name="connsiteX3145" fmla="*/ 697907 w 7295637"/>
              <a:gd name="connsiteY3145" fmla="*/ 2695441 h 5063066"/>
              <a:gd name="connsiteX3146" fmla="*/ 927598 w 7295637"/>
              <a:gd name="connsiteY3146" fmla="*/ 2326524 h 5063066"/>
              <a:gd name="connsiteX3147" fmla="*/ 943248 w 7295637"/>
              <a:gd name="connsiteY3147" fmla="*/ 2303312 h 5063066"/>
              <a:gd name="connsiteX3148" fmla="*/ 994884 w 7295637"/>
              <a:gd name="connsiteY3148" fmla="*/ 2281924 h 5063066"/>
              <a:gd name="connsiteX3149" fmla="*/ 1067909 w 7295637"/>
              <a:gd name="connsiteY3149" fmla="*/ 2354949 h 5063066"/>
              <a:gd name="connsiteX3150" fmla="*/ 994884 w 7295637"/>
              <a:gd name="connsiteY3150" fmla="*/ 2427974 h 5063066"/>
              <a:gd name="connsiteX3151" fmla="*/ 921858 w 7295637"/>
              <a:gd name="connsiteY3151" fmla="*/ 2354949 h 5063066"/>
              <a:gd name="connsiteX3152" fmla="*/ 927598 w 7295637"/>
              <a:gd name="connsiteY3152" fmla="*/ 2326524 h 5063066"/>
              <a:gd name="connsiteX3153" fmla="*/ 2079914 w 7295637"/>
              <a:gd name="connsiteY3153" fmla="*/ 480844 h 5063066"/>
              <a:gd name="connsiteX3154" fmla="*/ 2147202 w 7295637"/>
              <a:gd name="connsiteY3154" fmla="*/ 436244 h 5063066"/>
              <a:gd name="connsiteX3155" fmla="*/ 2220225 w 7295637"/>
              <a:gd name="connsiteY3155" fmla="*/ 509269 h 5063066"/>
              <a:gd name="connsiteX3156" fmla="*/ 2147202 w 7295637"/>
              <a:gd name="connsiteY3156" fmla="*/ 582294 h 5063066"/>
              <a:gd name="connsiteX3157" fmla="*/ 2074176 w 7295637"/>
              <a:gd name="connsiteY3157" fmla="*/ 509269 h 5063066"/>
              <a:gd name="connsiteX3158" fmla="*/ 2079914 w 7295637"/>
              <a:gd name="connsiteY3158" fmla="*/ 480844 h 5063066"/>
              <a:gd name="connsiteX3159" fmla="*/ 1158061 w 7295637"/>
              <a:gd name="connsiteY3159" fmla="*/ 1897201 h 5063066"/>
              <a:gd name="connsiteX3160" fmla="*/ 1173712 w 7295637"/>
              <a:gd name="connsiteY3160" fmla="*/ 1873989 h 5063066"/>
              <a:gd name="connsiteX3161" fmla="*/ 1225349 w 7295637"/>
              <a:gd name="connsiteY3161" fmla="*/ 1852600 h 5063066"/>
              <a:gd name="connsiteX3162" fmla="*/ 1298373 w 7295637"/>
              <a:gd name="connsiteY3162" fmla="*/ 1925625 h 5063066"/>
              <a:gd name="connsiteX3163" fmla="*/ 1225347 w 7295637"/>
              <a:gd name="connsiteY3163" fmla="*/ 1998650 h 5063066"/>
              <a:gd name="connsiteX3164" fmla="*/ 1152324 w 7295637"/>
              <a:gd name="connsiteY3164" fmla="*/ 1925625 h 5063066"/>
              <a:gd name="connsiteX3165" fmla="*/ 1158061 w 7295637"/>
              <a:gd name="connsiteY3165" fmla="*/ 1897201 h 5063066"/>
              <a:gd name="connsiteX3166" fmla="*/ 6519 w 7295637"/>
              <a:gd name="connsiteY3166" fmla="*/ 3691301 h 5063066"/>
              <a:gd name="connsiteX3167" fmla="*/ 22169 w 7295637"/>
              <a:gd name="connsiteY3167" fmla="*/ 3668089 h 5063066"/>
              <a:gd name="connsiteX3168" fmla="*/ 73805 w 7295637"/>
              <a:gd name="connsiteY3168" fmla="*/ 3646701 h 5063066"/>
              <a:gd name="connsiteX3169" fmla="*/ 146830 w 7295637"/>
              <a:gd name="connsiteY3169" fmla="*/ 3719726 h 5063066"/>
              <a:gd name="connsiteX3170" fmla="*/ 73805 w 7295637"/>
              <a:gd name="connsiteY3170" fmla="*/ 3792751 h 5063066"/>
              <a:gd name="connsiteX3171" fmla="*/ 780 w 7295637"/>
              <a:gd name="connsiteY3171" fmla="*/ 3719726 h 5063066"/>
              <a:gd name="connsiteX3172" fmla="*/ 6519 w 7295637"/>
              <a:gd name="connsiteY3172" fmla="*/ 3691301 h 5063066"/>
              <a:gd name="connsiteX3173" fmla="*/ 2310379 w 7295637"/>
              <a:gd name="connsiteY3173" fmla="*/ 60351 h 5063066"/>
              <a:gd name="connsiteX3174" fmla="*/ 2377664 w 7295637"/>
              <a:gd name="connsiteY3174" fmla="*/ 15750 h 5063066"/>
              <a:gd name="connsiteX3175" fmla="*/ 2450690 w 7295637"/>
              <a:gd name="connsiteY3175" fmla="*/ 88775 h 5063066"/>
              <a:gd name="connsiteX3176" fmla="*/ 2377665 w 7295637"/>
              <a:gd name="connsiteY3176" fmla="*/ 161800 h 5063066"/>
              <a:gd name="connsiteX3177" fmla="*/ 2304641 w 7295637"/>
              <a:gd name="connsiteY3177" fmla="*/ 88775 h 5063066"/>
              <a:gd name="connsiteX3178" fmla="*/ 2310379 w 7295637"/>
              <a:gd name="connsiteY3178" fmla="*/ 60351 h 5063066"/>
              <a:gd name="connsiteX3179" fmla="*/ 1388526 w 7295637"/>
              <a:gd name="connsiteY3179" fmla="*/ 1476708 h 5063066"/>
              <a:gd name="connsiteX3180" fmla="*/ 1455811 w 7295637"/>
              <a:gd name="connsiteY3180" fmla="*/ 1432108 h 5063066"/>
              <a:gd name="connsiteX3181" fmla="*/ 1528836 w 7295637"/>
              <a:gd name="connsiteY3181" fmla="*/ 1505133 h 5063066"/>
              <a:gd name="connsiteX3182" fmla="*/ 1455812 w 7295637"/>
              <a:gd name="connsiteY3182" fmla="*/ 1578157 h 5063066"/>
              <a:gd name="connsiteX3183" fmla="*/ 1382786 w 7295637"/>
              <a:gd name="connsiteY3183" fmla="*/ 1505132 h 5063066"/>
              <a:gd name="connsiteX3184" fmla="*/ 1388526 w 7295637"/>
              <a:gd name="connsiteY3184" fmla="*/ 1476708 h 5063066"/>
              <a:gd name="connsiteX3185" fmla="*/ 236981 w 7295637"/>
              <a:gd name="connsiteY3185" fmla="*/ 3261981 h 5063066"/>
              <a:gd name="connsiteX3186" fmla="*/ 252631 w 7295637"/>
              <a:gd name="connsiteY3186" fmla="*/ 3238770 h 5063066"/>
              <a:gd name="connsiteX3187" fmla="*/ 304267 w 7295637"/>
              <a:gd name="connsiteY3187" fmla="*/ 3217382 h 5063066"/>
              <a:gd name="connsiteX3188" fmla="*/ 377292 w 7295637"/>
              <a:gd name="connsiteY3188" fmla="*/ 3290407 h 5063066"/>
              <a:gd name="connsiteX3189" fmla="*/ 304268 w 7295637"/>
              <a:gd name="connsiteY3189" fmla="*/ 3363431 h 5063066"/>
              <a:gd name="connsiteX3190" fmla="*/ 231243 w 7295637"/>
              <a:gd name="connsiteY3190" fmla="*/ 3290406 h 5063066"/>
              <a:gd name="connsiteX3191" fmla="*/ 236981 w 7295637"/>
              <a:gd name="connsiteY3191" fmla="*/ 3261981 h 5063066"/>
              <a:gd name="connsiteX3192" fmla="*/ 1618986 w 7295637"/>
              <a:gd name="connsiteY3192" fmla="*/ 1047389 h 5063066"/>
              <a:gd name="connsiteX3193" fmla="*/ 1686274 w 7295637"/>
              <a:gd name="connsiteY3193" fmla="*/ 1002788 h 5063066"/>
              <a:gd name="connsiteX3194" fmla="*/ 1759297 w 7295637"/>
              <a:gd name="connsiteY3194" fmla="*/ 1075813 h 5063066"/>
              <a:gd name="connsiteX3195" fmla="*/ 1686272 w 7295637"/>
              <a:gd name="connsiteY3195" fmla="*/ 1148838 h 5063066"/>
              <a:gd name="connsiteX3196" fmla="*/ 1613249 w 7295637"/>
              <a:gd name="connsiteY3196" fmla="*/ 1075813 h 5063066"/>
              <a:gd name="connsiteX3197" fmla="*/ 1618986 w 7295637"/>
              <a:gd name="connsiteY3197" fmla="*/ 1047389 h 5063066"/>
              <a:gd name="connsiteX3198" fmla="*/ 467443 w 7295637"/>
              <a:gd name="connsiteY3198" fmla="*/ 2841491 h 5063066"/>
              <a:gd name="connsiteX3199" fmla="*/ 483093 w 7295637"/>
              <a:gd name="connsiteY3199" fmla="*/ 2818279 h 5063066"/>
              <a:gd name="connsiteX3200" fmla="*/ 534729 w 7295637"/>
              <a:gd name="connsiteY3200" fmla="*/ 2796890 h 5063066"/>
              <a:gd name="connsiteX3201" fmla="*/ 607755 w 7295637"/>
              <a:gd name="connsiteY3201" fmla="*/ 2869915 h 5063066"/>
              <a:gd name="connsiteX3202" fmla="*/ 534730 w 7295637"/>
              <a:gd name="connsiteY3202" fmla="*/ 2942940 h 5063066"/>
              <a:gd name="connsiteX3203" fmla="*/ 461704 w 7295637"/>
              <a:gd name="connsiteY3203" fmla="*/ 2869915 h 5063066"/>
              <a:gd name="connsiteX3204" fmla="*/ 467443 w 7295637"/>
              <a:gd name="connsiteY3204" fmla="*/ 2841491 h 5063066"/>
              <a:gd name="connsiteX3205" fmla="*/ 697133 w 7295637"/>
              <a:gd name="connsiteY3205" fmla="*/ 2463746 h 5063066"/>
              <a:gd name="connsiteX3206" fmla="*/ 712784 w 7295637"/>
              <a:gd name="connsiteY3206" fmla="*/ 2440533 h 5063066"/>
              <a:gd name="connsiteX3207" fmla="*/ 764420 w 7295637"/>
              <a:gd name="connsiteY3207" fmla="*/ 2419146 h 5063066"/>
              <a:gd name="connsiteX3208" fmla="*/ 837444 w 7295637"/>
              <a:gd name="connsiteY3208" fmla="*/ 2492171 h 5063066"/>
              <a:gd name="connsiteX3209" fmla="*/ 764419 w 7295637"/>
              <a:gd name="connsiteY3209" fmla="*/ 2565195 h 5063066"/>
              <a:gd name="connsiteX3210" fmla="*/ 691395 w 7295637"/>
              <a:gd name="connsiteY3210" fmla="*/ 2492171 h 5063066"/>
              <a:gd name="connsiteX3211" fmla="*/ 697133 w 7295637"/>
              <a:gd name="connsiteY3211" fmla="*/ 2463746 h 5063066"/>
              <a:gd name="connsiteX3212" fmla="*/ 1849452 w 7295637"/>
              <a:gd name="connsiteY3212" fmla="*/ 626895 h 5063066"/>
              <a:gd name="connsiteX3213" fmla="*/ 1916737 w 7295637"/>
              <a:gd name="connsiteY3213" fmla="*/ 582294 h 5063066"/>
              <a:gd name="connsiteX3214" fmla="*/ 1989763 w 7295637"/>
              <a:gd name="connsiteY3214" fmla="*/ 655319 h 5063066"/>
              <a:gd name="connsiteX3215" fmla="*/ 1916737 w 7295637"/>
              <a:gd name="connsiteY3215" fmla="*/ 728344 h 5063066"/>
              <a:gd name="connsiteX3216" fmla="*/ 1843712 w 7295637"/>
              <a:gd name="connsiteY3216" fmla="*/ 655319 h 5063066"/>
              <a:gd name="connsiteX3217" fmla="*/ 1849452 w 7295637"/>
              <a:gd name="connsiteY3217" fmla="*/ 626895 h 5063066"/>
              <a:gd name="connsiteX3218" fmla="*/ 927598 w 7295637"/>
              <a:gd name="connsiteY3218" fmla="*/ 2043251 h 5063066"/>
              <a:gd name="connsiteX3219" fmla="*/ 943247 w 7295637"/>
              <a:gd name="connsiteY3219" fmla="*/ 2020039 h 5063066"/>
              <a:gd name="connsiteX3220" fmla="*/ 994884 w 7295637"/>
              <a:gd name="connsiteY3220" fmla="*/ 1998651 h 5063066"/>
              <a:gd name="connsiteX3221" fmla="*/ 1067909 w 7295637"/>
              <a:gd name="connsiteY3221" fmla="*/ 2071676 h 5063066"/>
              <a:gd name="connsiteX3222" fmla="*/ 994884 w 7295637"/>
              <a:gd name="connsiteY3222" fmla="*/ 2144701 h 5063066"/>
              <a:gd name="connsiteX3223" fmla="*/ 921860 w 7295637"/>
              <a:gd name="connsiteY3223" fmla="*/ 2071676 h 5063066"/>
              <a:gd name="connsiteX3224" fmla="*/ 927598 w 7295637"/>
              <a:gd name="connsiteY3224" fmla="*/ 2043251 h 5063066"/>
              <a:gd name="connsiteX3225" fmla="*/ 2079916 w 7295637"/>
              <a:gd name="connsiteY3225" fmla="*/ 197573 h 5063066"/>
              <a:gd name="connsiteX3226" fmla="*/ 2147202 w 7295637"/>
              <a:gd name="connsiteY3226" fmla="*/ 152972 h 5063066"/>
              <a:gd name="connsiteX3227" fmla="*/ 2220227 w 7295637"/>
              <a:gd name="connsiteY3227" fmla="*/ 225997 h 5063066"/>
              <a:gd name="connsiteX3228" fmla="*/ 2147202 w 7295637"/>
              <a:gd name="connsiteY3228" fmla="*/ 299022 h 5063066"/>
              <a:gd name="connsiteX3229" fmla="*/ 2074176 w 7295637"/>
              <a:gd name="connsiteY3229" fmla="*/ 225997 h 5063066"/>
              <a:gd name="connsiteX3230" fmla="*/ 2079916 w 7295637"/>
              <a:gd name="connsiteY3230" fmla="*/ 197573 h 5063066"/>
              <a:gd name="connsiteX3231" fmla="*/ 1158061 w 7295637"/>
              <a:gd name="connsiteY3231" fmla="*/ 1613928 h 5063066"/>
              <a:gd name="connsiteX3232" fmla="*/ 1173712 w 7295637"/>
              <a:gd name="connsiteY3232" fmla="*/ 1590717 h 5063066"/>
              <a:gd name="connsiteX3233" fmla="*/ 1225348 w 7295637"/>
              <a:gd name="connsiteY3233" fmla="*/ 1569328 h 5063066"/>
              <a:gd name="connsiteX3234" fmla="*/ 1298372 w 7295637"/>
              <a:gd name="connsiteY3234" fmla="*/ 1642353 h 5063066"/>
              <a:gd name="connsiteX3235" fmla="*/ 1225347 w 7295637"/>
              <a:gd name="connsiteY3235" fmla="*/ 1715378 h 5063066"/>
              <a:gd name="connsiteX3236" fmla="*/ 1152323 w 7295637"/>
              <a:gd name="connsiteY3236" fmla="*/ 1642353 h 5063066"/>
              <a:gd name="connsiteX3237" fmla="*/ 1158061 w 7295637"/>
              <a:gd name="connsiteY3237" fmla="*/ 1613928 h 5063066"/>
              <a:gd name="connsiteX3238" fmla="*/ 6518 w 7295637"/>
              <a:gd name="connsiteY3238" fmla="*/ 3408030 h 5063066"/>
              <a:gd name="connsiteX3239" fmla="*/ 22168 w 7295637"/>
              <a:gd name="connsiteY3239" fmla="*/ 3384818 h 5063066"/>
              <a:gd name="connsiteX3240" fmla="*/ 73804 w 7295637"/>
              <a:gd name="connsiteY3240" fmla="*/ 3363430 h 5063066"/>
              <a:gd name="connsiteX3241" fmla="*/ 146829 w 7295637"/>
              <a:gd name="connsiteY3241" fmla="*/ 3436455 h 5063066"/>
              <a:gd name="connsiteX3242" fmla="*/ 73805 w 7295637"/>
              <a:gd name="connsiteY3242" fmla="*/ 3509480 h 5063066"/>
              <a:gd name="connsiteX3243" fmla="*/ 780 w 7295637"/>
              <a:gd name="connsiteY3243" fmla="*/ 3436454 h 5063066"/>
              <a:gd name="connsiteX3244" fmla="*/ 6518 w 7295637"/>
              <a:gd name="connsiteY3244" fmla="*/ 3408030 h 5063066"/>
              <a:gd name="connsiteX3245" fmla="*/ 1388524 w 7295637"/>
              <a:gd name="connsiteY3245" fmla="*/ 1193437 h 5063066"/>
              <a:gd name="connsiteX3246" fmla="*/ 1455809 w 7295637"/>
              <a:gd name="connsiteY3246" fmla="*/ 1148838 h 5063066"/>
              <a:gd name="connsiteX3247" fmla="*/ 1528835 w 7295637"/>
              <a:gd name="connsiteY3247" fmla="*/ 1221862 h 5063066"/>
              <a:gd name="connsiteX3248" fmla="*/ 1455810 w 7295637"/>
              <a:gd name="connsiteY3248" fmla="*/ 1294887 h 5063066"/>
              <a:gd name="connsiteX3249" fmla="*/ 1382786 w 7295637"/>
              <a:gd name="connsiteY3249" fmla="*/ 1221862 h 5063066"/>
              <a:gd name="connsiteX3250" fmla="*/ 1388524 w 7295637"/>
              <a:gd name="connsiteY3250" fmla="*/ 1193437 h 5063066"/>
              <a:gd name="connsiteX3251" fmla="*/ 236980 w 7295637"/>
              <a:gd name="connsiteY3251" fmla="*/ 2978711 h 5063066"/>
              <a:gd name="connsiteX3252" fmla="*/ 252630 w 7295637"/>
              <a:gd name="connsiteY3252" fmla="*/ 2955499 h 5063066"/>
              <a:gd name="connsiteX3253" fmla="*/ 304266 w 7295637"/>
              <a:gd name="connsiteY3253" fmla="*/ 2934111 h 5063066"/>
              <a:gd name="connsiteX3254" fmla="*/ 377291 w 7295637"/>
              <a:gd name="connsiteY3254" fmla="*/ 3007136 h 5063066"/>
              <a:gd name="connsiteX3255" fmla="*/ 304267 w 7295637"/>
              <a:gd name="connsiteY3255" fmla="*/ 3080160 h 5063066"/>
              <a:gd name="connsiteX3256" fmla="*/ 231242 w 7295637"/>
              <a:gd name="connsiteY3256" fmla="*/ 3007135 h 5063066"/>
              <a:gd name="connsiteX3257" fmla="*/ 236980 w 7295637"/>
              <a:gd name="connsiteY3257" fmla="*/ 2978711 h 5063066"/>
              <a:gd name="connsiteX3258" fmla="*/ 1618986 w 7295637"/>
              <a:gd name="connsiteY3258" fmla="*/ 764116 h 5063066"/>
              <a:gd name="connsiteX3259" fmla="*/ 1686273 w 7295637"/>
              <a:gd name="connsiteY3259" fmla="*/ 719516 h 5063066"/>
              <a:gd name="connsiteX3260" fmla="*/ 1759297 w 7295637"/>
              <a:gd name="connsiteY3260" fmla="*/ 792541 h 5063066"/>
              <a:gd name="connsiteX3261" fmla="*/ 1686273 w 7295637"/>
              <a:gd name="connsiteY3261" fmla="*/ 865566 h 5063066"/>
              <a:gd name="connsiteX3262" fmla="*/ 1613248 w 7295637"/>
              <a:gd name="connsiteY3262" fmla="*/ 792541 h 5063066"/>
              <a:gd name="connsiteX3263" fmla="*/ 1618986 w 7295637"/>
              <a:gd name="connsiteY3263" fmla="*/ 764116 h 5063066"/>
              <a:gd name="connsiteX3264" fmla="*/ 467444 w 7295637"/>
              <a:gd name="connsiteY3264" fmla="*/ 2558219 h 5063066"/>
              <a:gd name="connsiteX3265" fmla="*/ 483094 w 7295637"/>
              <a:gd name="connsiteY3265" fmla="*/ 2535007 h 5063066"/>
              <a:gd name="connsiteX3266" fmla="*/ 534730 w 7295637"/>
              <a:gd name="connsiteY3266" fmla="*/ 2513619 h 5063066"/>
              <a:gd name="connsiteX3267" fmla="*/ 607755 w 7295637"/>
              <a:gd name="connsiteY3267" fmla="*/ 2586644 h 5063066"/>
              <a:gd name="connsiteX3268" fmla="*/ 534730 w 7295637"/>
              <a:gd name="connsiteY3268" fmla="*/ 2659669 h 5063066"/>
              <a:gd name="connsiteX3269" fmla="*/ 461705 w 7295637"/>
              <a:gd name="connsiteY3269" fmla="*/ 2586644 h 5063066"/>
              <a:gd name="connsiteX3270" fmla="*/ 467444 w 7295637"/>
              <a:gd name="connsiteY3270" fmla="*/ 2558219 h 5063066"/>
              <a:gd name="connsiteX3271" fmla="*/ 697132 w 7295637"/>
              <a:gd name="connsiteY3271" fmla="*/ 2180474 h 5063066"/>
              <a:gd name="connsiteX3272" fmla="*/ 712783 w 7295637"/>
              <a:gd name="connsiteY3272" fmla="*/ 2157262 h 5063066"/>
              <a:gd name="connsiteX3273" fmla="*/ 764419 w 7295637"/>
              <a:gd name="connsiteY3273" fmla="*/ 2135874 h 5063066"/>
              <a:gd name="connsiteX3274" fmla="*/ 837444 w 7295637"/>
              <a:gd name="connsiteY3274" fmla="*/ 2208898 h 5063066"/>
              <a:gd name="connsiteX3275" fmla="*/ 764420 w 7295637"/>
              <a:gd name="connsiteY3275" fmla="*/ 2281923 h 5063066"/>
              <a:gd name="connsiteX3276" fmla="*/ 691395 w 7295637"/>
              <a:gd name="connsiteY3276" fmla="*/ 2208898 h 5063066"/>
              <a:gd name="connsiteX3277" fmla="*/ 697132 w 7295637"/>
              <a:gd name="connsiteY3277" fmla="*/ 2180474 h 5063066"/>
              <a:gd name="connsiteX3278" fmla="*/ 1849451 w 7295637"/>
              <a:gd name="connsiteY3278" fmla="*/ 343623 h 5063066"/>
              <a:gd name="connsiteX3279" fmla="*/ 1916739 w 7295637"/>
              <a:gd name="connsiteY3279" fmla="*/ 299022 h 5063066"/>
              <a:gd name="connsiteX3280" fmla="*/ 1989762 w 7295637"/>
              <a:gd name="connsiteY3280" fmla="*/ 372047 h 5063066"/>
              <a:gd name="connsiteX3281" fmla="*/ 1916737 w 7295637"/>
              <a:gd name="connsiteY3281" fmla="*/ 445072 h 5063066"/>
              <a:gd name="connsiteX3282" fmla="*/ 1843713 w 7295637"/>
              <a:gd name="connsiteY3282" fmla="*/ 372047 h 5063066"/>
              <a:gd name="connsiteX3283" fmla="*/ 1849451 w 7295637"/>
              <a:gd name="connsiteY3283" fmla="*/ 343623 h 5063066"/>
              <a:gd name="connsiteX3284" fmla="*/ 927598 w 7295637"/>
              <a:gd name="connsiteY3284" fmla="*/ 1759979 h 5063066"/>
              <a:gd name="connsiteX3285" fmla="*/ 943247 w 7295637"/>
              <a:gd name="connsiteY3285" fmla="*/ 1736767 h 5063066"/>
              <a:gd name="connsiteX3286" fmla="*/ 994883 w 7295637"/>
              <a:gd name="connsiteY3286" fmla="*/ 1715378 h 5063066"/>
              <a:gd name="connsiteX3287" fmla="*/ 1067909 w 7295637"/>
              <a:gd name="connsiteY3287" fmla="*/ 1788403 h 5063066"/>
              <a:gd name="connsiteX3288" fmla="*/ 994884 w 7295637"/>
              <a:gd name="connsiteY3288" fmla="*/ 1861428 h 5063066"/>
              <a:gd name="connsiteX3289" fmla="*/ 921859 w 7295637"/>
              <a:gd name="connsiteY3289" fmla="*/ 1788404 h 5063066"/>
              <a:gd name="connsiteX3290" fmla="*/ 927598 w 7295637"/>
              <a:gd name="connsiteY3290" fmla="*/ 1759979 h 5063066"/>
              <a:gd name="connsiteX3291" fmla="*/ 1158061 w 7295637"/>
              <a:gd name="connsiteY3291" fmla="*/ 1330658 h 5063066"/>
              <a:gd name="connsiteX3292" fmla="*/ 1173710 w 7295637"/>
              <a:gd name="connsiteY3292" fmla="*/ 1307447 h 5063066"/>
              <a:gd name="connsiteX3293" fmla="*/ 1225346 w 7295637"/>
              <a:gd name="connsiteY3293" fmla="*/ 1286058 h 5063066"/>
              <a:gd name="connsiteX3294" fmla="*/ 1298372 w 7295637"/>
              <a:gd name="connsiteY3294" fmla="*/ 1359083 h 5063066"/>
              <a:gd name="connsiteX3295" fmla="*/ 1225347 w 7295637"/>
              <a:gd name="connsiteY3295" fmla="*/ 1432108 h 5063066"/>
              <a:gd name="connsiteX3296" fmla="*/ 1152321 w 7295637"/>
              <a:gd name="connsiteY3296" fmla="*/ 1359083 h 5063066"/>
              <a:gd name="connsiteX3297" fmla="*/ 1158061 w 7295637"/>
              <a:gd name="connsiteY3297" fmla="*/ 1330658 h 5063066"/>
              <a:gd name="connsiteX3298" fmla="*/ 6517 w 7295637"/>
              <a:gd name="connsiteY3298" fmla="*/ 3124760 h 5063066"/>
              <a:gd name="connsiteX3299" fmla="*/ 22166 w 7295637"/>
              <a:gd name="connsiteY3299" fmla="*/ 3101548 h 5063066"/>
              <a:gd name="connsiteX3300" fmla="*/ 73803 w 7295637"/>
              <a:gd name="connsiteY3300" fmla="*/ 3080160 h 5063066"/>
              <a:gd name="connsiteX3301" fmla="*/ 146828 w 7295637"/>
              <a:gd name="connsiteY3301" fmla="*/ 3153185 h 5063066"/>
              <a:gd name="connsiteX3302" fmla="*/ 73803 w 7295637"/>
              <a:gd name="connsiteY3302" fmla="*/ 3226209 h 5063066"/>
              <a:gd name="connsiteX3303" fmla="*/ 778 w 7295637"/>
              <a:gd name="connsiteY3303" fmla="*/ 3153184 h 5063066"/>
              <a:gd name="connsiteX3304" fmla="*/ 6517 w 7295637"/>
              <a:gd name="connsiteY3304" fmla="*/ 3124760 h 5063066"/>
              <a:gd name="connsiteX3305" fmla="*/ 1388522 w 7295637"/>
              <a:gd name="connsiteY3305" fmla="*/ 910166 h 5063066"/>
              <a:gd name="connsiteX3306" fmla="*/ 1455810 w 7295637"/>
              <a:gd name="connsiteY3306" fmla="*/ 865566 h 5063066"/>
              <a:gd name="connsiteX3307" fmla="*/ 1528834 w 7295637"/>
              <a:gd name="connsiteY3307" fmla="*/ 938592 h 5063066"/>
              <a:gd name="connsiteX3308" fmla="*/ 1455809 w 7295637"/>
              <a:gd name="connsiteY3308" fmla="*/ 1011616 h 5063066"/>
              <a:gd name="connsiteX3309" fmla="*/ 1382785 w 7295637"/>
              <a:gd name="connsiteY3309" fmla="*/ 938591 h 5063066"/>
              <a:gd name="connsiteX3310" fmla="*/ 1388522 w 7295637"/>
              <a:gd name="connsiteY3310" fmla="*/ 910166 h 5063066"/>
              <a:gd name="connsiteX3311" fmla="*/ 236980 w 7295637"/>
              <a:gd name="connsiteY3311" fmla="*/ 2695440 h 5063066"/>
              <a:gd name="connsiteX3312" fmla="*/ 252630 w 7295637"/>
              <a:gd name="connsiteY3312" fmla="*/ 2672229 h 5063066"/>
              <a:gd name="connsiteX3313" fmla="*/ 304266 w 7295637"/>
              <a:gd name="connsiteY3313" fmla="*/ 2650840 h 5063066"/>
              <a:gd name="connsiteX3314" fmla="*/ 377291 w 7295637"/>
              <a:gd name="connsiteY3314" fmla="*/ 2723865 h 5063066"/>
              <a:gd name="connsiteX3315" fmla="*/ 304266 w 7295637"/>
              <a:gd name="connsiteY3315" fmla="*/ 2796890 h 5063066"/>
              <a:gd name="connsiteX3316" fmla="*/ 231241 w 7295637"/>
              <a:gd name="connsiteY3316" fmla="*/ 2723865 h 5063066"/>
              <a:gd name="connsiteX3317" fmla="*/ 236980 w 7295637"/>
              <a:gd name="connsiteY3317" fmla="*/ 2695440 h 5063066"/>
              <a:gd name="connsiteX3318" fmla="*/ 466670 w 7295637"/>
              <a:gd name="connsiteY3318" fmla="*/ 2326523 h 5063066"/>
              <a:gd name="connsiteX3319" fmla="*/ 482319 w 7295637"/>
              <a:gd name="connsiteY3319" fmla="*/ 2303311 h 5063066"/>
              <a:gd name="connsiteX3320" fmla="*/ 533955 w 7295637"/>
              <a:gd name="connsiteY3320" fmla="*/ 2281923 h 5063066"/>
              <a:gd name="connsiteX3321" fmla="*/ 606981 w 7295637"/>
              <a:gd name="connsiteY3321" fmla="*/ 2354947 h 5063066"/>
              <a:gd name="connsiteX3322" fmla="*/ 533955 w 7295637"/>
              <a:gd name="connsiteY3322" fmla="*/ 2427974 h 5063066"/>
              <a:gd name="connsiteX3323" fmla="*/ 460931 w 7295637"/>
              <a:gd name="connsiteY3323" fmla="*/ 2354948 h 5063066"/>
              <a:gd name="connsiteX3324" fmla="*/ 466670 w 7295637"/>
              <a:gd name="connsiteY3324" fmla="*/ 2326523 h 5063066"/>
              <a:gd name="connsiteX3325" fmla="*/ 1618987 w 7295637"/>
              <a:gd name="connsiteY3325" fmla="*/ 480845 h 5063066"/>
              <a:gd name="connsiteX3326" fmla="*/ 1686274 w 7295637"/>
              <a:gd name="connsiteY3326" fmla="*/ 436245 h 5063066"/>
              <a:gd name="connsiteX3327" fmla="*/ 1759298 w 7295637"/>
              <a:gd name="connsiteY3327" fmla="*/ 509270 h 5063066"/>
              <a:gd name="connsiteX3328" fmla="*/ 1686273 w 7295637"/>
              <a:gd name="connsiteY3328" fmla="*/ 582294 h 5063066"/>
              <a:gd name="connsiteX3329" fmla="*/ 1613249 w 7295637"/>
              <a:gd name="connsiteY3329" fmla="*/ 509271 h 5063066"/>
              <a:gd name="connsiteX3330" fmla="*/ 1618987 w 7295637"/>
              <a:gd name="connsiteY3330" fmla="*/ 480845 h 5063066"/>
              <a:gd name="connsiteX3331" fmla="*/ 697133 w 7295637"/>
              <a:gd name="connsiteY3331" fmla="*/ 1897200 h 5063066"/>
              <a:gd name="connsiteX3332" fmla="*/ 712784 w 7295637"/>
              <a:gd name="connsiteY3332" fmla="*/ 1873988 h 5063066"/>
              <a:gd name="connsiteX3333" fmla="*/ 764420 w 7295637"/>
              <a:gd name="connsiteY3333" fmla="*/ 1852600 h 5063066"/>
              <a:gd name="connsiteX3334" fmla="*/ 837445 w 7295637"/>
              <a:gd name="connsiteY3334" fmla="*/ 1925625 h 5063066"/>
              <a:gd name="connsiteX3335" fmla="*/ 764421 w 7295637"/>
              <a:gd name="connsiteY3335" fmla="*/ 1998649 h 5063066"/>
              <a:gd name="connsiteX3336" fmla="*/ 691395 w 7295637"/>
              <a:gd name="connsiteY3336" fmla="*/ 1925625 h 5063066"/>
              <a:gd name="connsiteX3337" fmla="*/ 697133 w 7295637"/>
              <a:gd name="connsiteY3337" fmla="*/ 1897200 h 5063066"/>
              <a:gd name="connsiteX3338" fmla="*/ 1849451 w 7295637"/>
              <a:gd name="connsiteY3338" fmla="*/ 60350 h 5063066"/>
              <a:gd name="connsiteX3339" fmla="*/ 1916738 w 7295637"/>
              <a:gd name="connsiteY3339" fmla="*/ 15750 h 5063066"/>
              <a:gd name="connsiteX3340" fmla="*/ 1989762 w 7295637"/>
              <a:gd name="connsiteY3340" fmla="*/ 88775 h 5063066"/>
              <a:gd name="connsiteX3341" fmla="*/ 1916737 w 7295637"/>
              <a:gd name="connsiteY3341" fmla="*/ 161800 h 5063066"/>
              <a:gd name="connsiteX3342" fmla="*/ 1843713 w 7295637"/>
              <a:gd name="connsiteY3342" fmla="*/ 88775 h 5063066"/>
              <a:gd name="connsiteX3343" fmla="*/ 1849451 w 7295637"/>
              <a:gd name="connsiteY3343" fmla="*/ 60350 h 5063066"/>
              <a:gd name="connsiteX3344" fmla="*/ 927597 w 7295637"/>
              <a:gd name="connsiteY3344" fmla="*/ 1476707 h 5063066"/>
              <a:gd name="connsiteX3345" fmla="*/ 943246 w 7295637"/>
              <a:gd name="connsiteY3345" fmla="*/ 1453495 h 5063066"/>
              <a:gd name="connsiteX3346" fmla="*/ 994884 w 7295637"/>
              <a:gd name="connsiteY3346" fmla="*/ 1432107 h 5063066"/>
              <a:gd name="connsiteX3347" fmla="*/ 1067908 w 7295637"/>
              <a:gd name="connsiteY3347" fmla="*/ 1505132 h 5063066"/>
              <a:gd name="connsiteX3348" fmla="*/ 994883 w 7295637"/>
              <a:gd name="connsiteY3348" fmla="*/ 1578156 h 5063066"/>
              <a:gd name="connsiteX3349" fmla="*/ 921859 w 7295637"/>
              <a:gd name="connsiteY3349" fmla="*/ 1505131 h 5063066"/>
              <a:gd name="connsiteX3350" fmla="*/ 927597 w 7295637"/>
              <a:gd name="connsiteY3350" fmla="*/ 1476707 h 5063066"/>
              <a:gd name="connsiteX3351" fmla="*/ 1158060 w 7295637"/>
              <a:gd name="connsiteY3351" fmla="*/ 1047388 h 5063066"/>
              <a:gd name="connsiteX3352" fmla="*/ 1173710 w 7295637"/>
              <a:gd name="connsiteY3352" fmla="*/ 1024177 h 5063066"/>
              <a:gd name="connsiteX3353" fmla="*/ 1225347 w 7295637"/>
              <a:gd name="connsiteY3353" fmla="*/ 1002788 h 5063066"/>
              <a:gd name="connsiteX3354" fmla="*/ 1298371 w 7295637"/>
              <a:gd name="connsiteY3354" fmla="*/ 1075813 h 5063066"/>
              <a:gd name="connsiteX3355" fmla="*/ 1225346 w 7295637"/>
              <a:gd name="connsiteY3355" fmla="*/ 1148837 h 5063066"/>
              <a:gd name="connsiteX3356" fmla="*/ 1152322 w 7295637"/>
              <a:gd name="connsiteY3356" fmla="*/ 1075812 h 5063066"/>
              <a:gd name="connsiteX3357" fmla="*/ 1158060 w 7295637"/>
              <a:gd name="connsiteY3357" fmla="*/ 1047388 h 5063066"/>
              <a:gd name="connsiteX3358" fmla="*/ 6517 w 7295637"/>
              <a:gd name="connsiteY3358" fmla="*/ 2841490 h 5063066"/>
              <a:gd name="connsiteX3359" fmla="*/ 22166 w 7295637"/>
              <a:gd name="connsiteY3359" fmla="*/ 2818278 h 5063066"/>
              <a:gd name="connsiteX3360" fmla="*/ 73802 w 7295637"/>
              <a:gd name="connsiteY3360" fmla="*/ 2796890 h 5063066"/>
              <a:gd name="connsiteX3361" fmla="*/ 146828 w 7295637"/>
              <a:gd name="connsiteY3361" fmla="*/ 2869915 h 5063066"/>
              <a:gd name="connsiteX3362" fmla="*/ 73803 w 7295637"/>
              <a:gd name="connsiteY3362" fmla="*/ 2942939 h 5063066"/>
              <a:gd name="connsiteX3363" fmla="*/ 778 w 7295637"/>
              <a:gd name="connsiteY3363" fmla="*/ 2869914 h 5063066"/>
              <a:gd name="connsiteX3364" fmla="*/ 6517 w 7295637"/>
              <a:gd name="connsiteY3364" fmla="*/ 2841490 h 5063066"/>
              <a:gd name="connsiteX3365" fmla="*/ 236204 w 7295637"/>
              <a:gd name="connsiteY3365" fmla="*/ 2463748 h 5063066"/>
              <a:gd name="connsiteX3366" fmla="*/ 251853 w 7295637"/>
              <a:gd name="connsiteY3366" fmla="*/ 2440536 h 5063066"/>
              <a:gd name="connsiteX3367" fmla="*/ 303489 w 7295637"/>
              <a:gd name="connsiteY3367" fmla="*/ 2419148 h 5063066"/>
              <a:gd name="connsiteX3368" fmla="*/ 376515 w 7295637"/>
              <a:gd name="connsiteY3368" fmla="*/ 2492173 h 5063066"/>
              <a:gd name="connsiteX3369" fmla="*/ 303490 w 7295637"/>
              <a:gd name="connsiteY3369" fmla="*/ 2565198 h 5063066"/>
              <a:gd name="connsiteX3370" fmla="*/ 230464 w 7295637"/>
              <a:gd name="connsiteY3370" fmla="*/ 2492173 h 5063066"/>
              <a:gd name="connsiteX3371" fmla="*/ 236204 w 7295637"/>
              <a:gd name="connsiteY3371" fmla="*/ 2463748 h 5063066"/>
              <a:gd name="connsiteX3372" fmla="*/ 1388524 w 7295637"/>
              <a:gd name="connsiteY3372" fmla="*/ 626895 h 5063066"/>
              <a:gd name="connsiteX3373" fmla="*/ 1455810 w 7295637"/>
              <a:gd name="connsiteY3373" fmla="*/ 582294 h 5063066"/>
              <a:gd name="connsiteX3374" fmla="*/ 1528834 w 7295637"/>
              <a:gd name="connsiteY3374" fmla="*/ 655319 h 5063066"/>
              <a:gd name="connsiteX3375" fmla="*/ 1455810 w 7295637"/>
              <a:gd name="connsiteY3375" fmla="*/ 728345 h 5063066"/>
              <a:gd name="connsiteX3376" fmla="*/ 1382785 w 7295637"/>
              <a:gd name="connsiteY3376" fmla="*/ 655319 h 5063066"/>
              <a:gd name="connsiteX3377" fmla="*/ 1388524 w 7295637"/>
              <a:gd name="connsiteY3377" fmla="*/ 626895 h 5063066"/>
              <a:gd name="connsiteX3378" fmla="*/ 466669 w 7295637"/>
              <a:gd name="connsiteY3378" fmla="*/ 2043251 h 5063066"/>
              <a:gd name="connsiteX3379" fmla="*/ 482320 w 7295637"/>
              <a:gd name="connsiteY3379" fmla="*/ 2020039 h 5063066"/>
              <a:gd name="connsiteX3380" fmla="*/ 533955 w 7295637"/>
              <a:gd name="connsiteY3380" fmla="*/ 1998652 h 5063066"/>
              <a:gd name="connsiteX3381" fmla="*/ 606980 w 7295637"/>
              <a:gd name="connsiteY3381" fmla="*/ 2071676 h 5063066"/>
              <a:gd name="connsiteX3382" fmla="*/ 533955 w 7295637"/>
              <a:gd name="connsiteY3382" fmla="*/ 2144700 h 5063066"/>
              <a:gd name="connsiteX3383" fmla="*/ 460931 w 7295637"/>
              <a:gd name="connsiteY3383" fmla="*/ 2071676 h 5063066"/>
              <a:gd name="connsiteX3384" fmla="*/ 466669 w 7295637"/>
              <a:gd name="connsiteY3384" fmla="*/ 2043251 h 5063066"/>
              <a:gd name="connsiteX3385" fmla="*/ 1618987 w 7295637"/>
              <a:gd name="connsiteY3385" fmla="*/ 197573 h 5063066"/>
              <a:gd name="connsiteX3386" fmla="*/ 1686274 w 7295637"/>
              <a:gd name="connsiteY3386" fmla="*/ 152973 h 5063066"/>
              <a:gd name="connsiteX3387" fmla="*/ 1759298 w 7295637"/>
              <a:gd name="connsiteY3387" fmla="*/ 225997 h 5063066"/>
              <a:gd name="connsiteX3388" fmla="*/ 1686273 w 7295637"/>
              <a:gd name="connsiteY3388" fmla="*/ 299022 h 5063066"/>
              <a:gd name="connsiteX3389" fmla="*/ 1613249 w 7295637"/>
              <a:gd name="connsiteY3389" fmla="*/ 225997 h 5063066"/>
              <a:gd name="connsiteX3390" fmla="*/ 1618987 w 7295637"/>
              <a:gd name="connsiteY3390" fmla="*/ 197573 h 5063066"/>
              <a:gd name="connsiteX3391" fmla="*/ 697134 w 7295637"/>
              <a:gd name="connsiteY3391" fmla="*/ 1613928 h 5063066"/>
              <a:gd name="connsiteX3392" fmla="*/ 712783 w 7295637"/>
              <a:gd name="connsiteY3392" fmla="*/ 1590716 h 5063066"/>
              <a:gd name="connsiteX3393" fmla="*/ 764420 w 7295637"/>
              <a:gd name="connsiteY3393" fmla="*/ 1569328 h 5063066"/>
              <a:gd name="connsiteX3394" fmla="*/ 837445 w 7295637"/>
              <a:gd name="connsiteY3394" fmla="*/ 1642352 h 5063066"/>
              <a:gd name="connsiteX3395" fmla="*/ 764420 w 7295637"/>
              <a:gd name="connsiteY3395" fmla="*/ 1715377 h 5063066"/>
              <a:gd name="connsiteX3396" fmla="*/ 691396 w 7295637"/>
              <a:gd name="connsiteY3396" fmla="*/ 1642353 h 5063066"/>
              <a:gd name="connsiteX3397" fmla="*/ 697134 w 7295637"/>
              <a:gd name="connsiteY3397" fmla="*/ 1613928 h 5063066"/>
              <a:gd name="connsiteX3398" fmla="*/ 927596 w 7295637"/>
              <a:gd name="connsiteY3398" fmla="*/ 1193435 h 5063066"/>
              <a:gd name="connsiteX3399" fmla="*/ 943246 w 7295637"/>
              <a:gd name="connsiteY3399" fmla="*/ 1170224 h 5063066"/>
              <a:gd name="connsiteX3400" fmla="*/ 994883 w 7295637"/>
              <a:gd name="connsiteY3400" fmla="*/ 1148836 h 5063066"/>
              <a:gd name="connsiteX3401" fmla="*/ 1067908 w 7295637"/>
              <a:gd name="connsiteY3401" fmla="*/ 1221861 h 5063066"/>
              <a:gd name="connsiteX3402" fmla="*/ 994882 w 7295637"/>
              <a:gd name="connsiteY3402" fmla="*/ 1294885 h 5063066"/>
              <a:gd name="connsiteX3403" fmla="*/ 921858 w 7295637"/>
              <a:gd name="connsiteY3403" fmla="*/ 1221860 h 5063066"/>
              <a:gd name="connsiteX3404" fmla="*/ 927596 w 7295637"/>
              <a:gd name="connsiteY3404" fmla="*/ 1193435 h 5063066"/>
              <a:gd name="connsiteX3405" fmla="*/ 1158059 w 7295637"/>
              <a:gd name="connsiteY3405" fmla="*/ 764117 h 5063066"/>
              <a:gd name="connsiteX3406" fmla="*/ 1173709 w 7295637"/>
              <a:gd name="connsiteY3406" fmla="*/ 740905 h 5063066"/>
              <a:gd name="connsiteX3407" fmla="*/ 1225345 w 7295637"/>
              <a:gd name="connsiteY3407" fmla="*/ 719517 h 5063066"/>
              <a:gd name="connsiteX3408" fmla="*/ 1298370 w 7295637"/>
              <a:gd name="connsiteY3408" fmla="*/ 792542 h 5063066"/>
              <a:gd name="connsiteX3409" fmla="*/ 1225346 w 7295637"/>
              <a:gd name="connsiteY3409" fmla="*/ 865567 h 5063066"/>
              <a:gd name="connsiteX3410" fmla="*/ 1152321 w 7295637"/>
              <a:gd name="connsiteY3410" fmla="*/ 792542 h 5063066"/>
              <a:gd name="connsiteX3411" fmla="*/ 1158059 w 7295637"/>
              <a:gd name="connsiteY3411" fmla="*/ 764117 h 5063066"/>
              <a:gd name="connsiteX3412" fmla="*/ 6516 w 7295637"/>
              <a:gd name="connsiteY3412" fmla="*/ 2558219 h 5063066"/>
              <a:gd name="connsiteX3413" fmla="*/ 22165 w 7295637"/>
              <a:gd name="connsiteY3413" fmla="*/ 2535007 h 5063066"/>
              <a:gd name="connsiteX3414" fmla="*/ 73802 w 7295637"/>
              <a:gd name="connsiteY3414" fmla="*/ 2513619 h 5063066"/>
              <a:gd name="connsiteX3415" fmla="*/ 146827 w 7295637"/>
              <a:gd name="connsiteY3415" fmla="*/ 2586644 h 5063066"/>
              <a:gd name="connsiteX3416" fmla="*/ 73802 w 7295637"/>
              <a:gd name="connsiteY3416" fmla="*/ 2659669 h 5063066"/>
              <a:gd name="connsiteX3417" fmla="*/ 777 w 7295637"/>
              <a:gd name="connsiteY3417" fmla="*/ 2586644 h 5063066"/>
              <a:gd name="connsiteX3418" fmla="*/ 6516 w 7295637"/>
              <a:gd name="connsiteY3418" fmla="*/ 2558219 h 5063066"/>
              <a:gd name="connsiteX3419" fmla="*/ 236204 w 7295637"/>
              <a:gd name="connsiteY3419" fmla="*/ 2180474 h 5063066"/>
              <a:gd name="connsiteX3420" fmla="*/ 251855 w 7295637"/>
              <a:gd name="connsiteY3420" fmla="*/ 2157261 h 5063066"/>
              <a:gd name="connsiteX3421" fmla="*/ 303490 w 7295637"/>
              <a:gd name="connsiteY3421" fmla="*/ 2135874 h 5063066"/>
              <a:gd name="connsiteX3422" fmla="*/ 376516 w 7295637"/>
              <a:gd name="connsiteY3422" fmla="*/ 2208898 h 5063066"/>
              <a:gd name="connsiteX3423" fmla="*/ 303491 w 7295637"/>
              <a:gd name="connsiteY3423" fmla="*/ 2281923 h 5063066"/>
              <a:gd name="connsiteX3424" fmla="*/ 230465 w 7295637"/>
              <a:gd name="connsiteY3424" fmla="*/ 2208899 h 5063066"/>
              <a:gd name="connsiteX3425" fmla="*/ 236204 w 7295637"/>
              <a:gd name="connsiteY3425" fmla="*/ 2180474 h 5063066"/>
              <a:gd name="connsiteX3426" fmla="*/ 1388524 w 7295637"/>
              <a:gd name="connsiteY3426" fmla="*/ 343623 h 5063066"/>
              <a:gd name="connsiteX3427" fmla="*/ 1455809 w 7295637"/>
              <a:gd name="connsiteY3427" fmla="*/ 299022 h 5063066"/>
              <a:gd name="connsiteX3428" fmla="*/ 1528835 w 7295637"/>
              <a:gd name="connsiteY3428" fmla="*/ 372047 h 5063066"/>
              <a:gd name="connsiteX3429" fmla="*/ 1455810 w 7295637"/>
              <a:gd name="connsiteY3429" fmla="*/ 445073 h 5063066"/>
              <a:gd name="connsiteX3430" fmla="*/ 1382784 w 7295637"/>
              <a:gd name="connsiteY3430" fmla="*/ 372047 h 5063066"/>
              <a:gd name="connsiteX3431" fmla="*/ 1388524 w 7295637"/>
              <a:gd name="connsiteY3431" fmla="*/ 343623 h 5063066"/>
              <a:gd name="connsiteX3432" fmla="*/ 466669 w 7295637"/>
              <a:gd name="connsiteY3432" fmla="*/ 1759978 h 5063066"/>
              <a:gd name="connsiteX3433" fmla="*/ 482320 w 7295637"/>
              <a:gd name="connsiteY3433" fmla="*/ 1736766 h 5063066"/>
              <a:gd name="connsiteX3434" fmla="*/ 533956 w 7295637"/>
              <a:gd name="connsiteY3434" fmla="*/ 1715378 h 5063066"/>
              <a:gd name="connsiteX3435" fmla="*/ 606980 w 7295637"/>
              <a:gd name="connsiteY3435" fmla="*/ 1788403 h 5063066"/>
              <a:gd name="connsiteX3436" fmla="*/ 533954 w 7295637"/>
              <a:gd name="connsiteY3436" fmla="*/ 1861429 h 5063066"/>
              <a:gd name="connsiteX3437" fmla="*/ 460931 w 7295637"/>
              <a:gd name="connsiteY3437" fmla="*/ 1788403 h 5063066"/>
              <a:gd name="connsiteX3438" fmla="*/ 466669 w 7295637"/>
              <a:gd name="connsiteY3438" fmla="*/ 1759978 h 5063066"/>
              <a:gd name="connsiteX3439" fmla="*/ 697134 w 7295637"/>
              <a:gd name="connsiteY3439" fmla="*/ 1330656 h 5063066"/>
              <a:gd name="connsiteX3440" fmla="*/ 712784 w 7295637"/>
              <a:gd name="connsiteY3440" fmla="*/ 1307445 h 5063066"/>
              <a:gd name="connsiteX3441" fmla="*/ 764421 w 7295637"/>
              <a:gd name="connsiteY3441" fmla="*/ 1286057 h 5063066"/>
              <a:gd name="connsiteX3442" fmla="*/ 837446 w 7295637"/>
              <a:gd name="connsiteY3442" fmla="*/ 1359082 h 5063066"/>
              <a:gd name="connsiteX3443" fmla="*/ 764420 w 7295637"/>
              <a:gd name="connsiteY3443" fmla="*/ 1432106 h 5063066"/>
              <a:gd name="connsiteX3444" fmla="*/ 691396 w 7295637"/>
              <a:gd name="connsiteY3444" fmla="*/ 1359081 h 5063066"/>
              <a:gd name="connsiteX3445" fmla="*/ 697134 w 7295637"/>
              <a:gd name="connsiteY3445" fmla="*/ 1330656 h 5063066"/>
              <a:gd name="connsiteX3446" fmla="*/ 927597 w 7295637"/>
              <a:gd name="connsiteY3446" fmla="*/ 910165 h 5063066"/>
              <a:gd name="connsiteX3447" fmla="*/ 943245 w 7295637"/>
              <a:gd name="connsiteY3447" fmla="*/ 886954 h 5063066"/>
              <a:gd name="connsiteX3448" fmla="*/ 994882 w 7295637"/>
              <a:gd name="connsiteY3448" fmla="*/ 865566 h 5063066"/>
              <a:gd name="connsiteX3449" fmla="*/ 1067907 w 7295637"/>
              <a:gd name="connsiteY3449" fmla="*/ 938591 h 5063066"/>
              <a:gd name="connsiteX3450" fmla="*/ 994883 w 7295637"/>
              <a:gd name="connsiteY3450" fmla="*/ 1011615 h 5063066"/>
              <a:gd name="connsiteX3451" fmla="*/ 921857 w 7295637"/>
              <a:gd name="connsiteY3451" fmla="*/ 938590 h 5063066"/>
              <a:gd name="connsiteX3452" fmla="*/ 927597 w 7295637"/>
              <a:gd name="connsiteY3452" fmla="*/ 910165 h 5063066"/>
              <a:gd name="connsiteX3453" fmla="*/ 5739 w 7295637"/>
              <a:gd name="connsiteY3453" fmla="*/ 2326526 h 5063066"/>
              <a:gd name="connsiteX3454" fmla="*/ 21390 w 7295637"/>
              <a:gd name="connsiteY3454" fmla="*/ 2303314 h 5063066"/>
              <a:gd name="connsiteX3455" fmla="*/ 73026 w 7295637"/>
              <a:gd name="connsiteY3455" fmla="*/ 2281925 h 5063066"/>
              <a:gd name="connsiteX3456" fmla="*/ 146050 w 7295637"/>
              <a:gd name="connsiteY3456" fmla="*/ 2354950 h 5063066"/>
              <a:gd name="connsiteX3457" fmla="*/ 73025 w 7295637"/>
              <a:gd name="connsiteY3457" fmla="*/ 2427975 h 5063066"/>
              <a:gd name="connsiteX3458" fmla="*/ 1 w 7295637"/>
              <a:gd name="connsiteY3458" fmla="*/ 2354950 h 5063066"/>
              <a:gd name="connsiteX3459" fmla="*/ 5739 w 7295637"/>
              <a:gd name="connsiteY3459" fmla="*/ 2326526 h 5063066"/>
              <a:gd name="connsiteX3460" fmla="*/ 1158058 w 7295637"/>
              <a:gd name="connsiteY3460" fmla="*/ 480845 h 5063066"/>
              <a:gd name="connsiteX3461" fmla="*/ 1173709 w 7295637"/>
              <a:gd name="connsiteY3461" fmla="*/ 457633 h 5063066"/>
              <a:gd name="connsiteX3462" fmla="*/ 1225345 w 7295637"/>
              <a:gd name="connsiteY3462" fmla="*/ 436245 h 5063066"/>
              <a:gd name="connsiteX3463" fmla="*/ 1298370 w 7295637"/>
              <a:gd name="connsiteY3463" fmla="*/ 509270 h 5063066"/>
              <a:gd name="connsiteX3464" fmla="*/ 1225345 w 7295637"/>
              <a:gd name="connsiteY3464" fmla="*/ 582295 h 5063066"/>
              <a:gd name="connsiteX3465" fmla="*/ 1152320 w 7295637"/>
              <a:gd name="connsiteY3465" fmla="*/ 509270 h 5063066"/>
              <a:gd name="connsiteX3466" fmla="*/ 1158058 w 7295637"/>
              <a:gd name="connsiteY3466" fmla="*/ 480845 h 5063066"/>
              <a:gd name="connsiteX3467" fmla="*/ 236205 w 7295637"/>
              <a:gd name="connsiteY3467" fmla="*/ 1897201 h 5063066"/>
              <a:gd name="connsiteX3468" fmla="*/ 251855 w 7295637"/>
              <a:gd name="connsiteY3468" fmla="*/ 1873990 h 5063066"/>
              <a:gd name="connsiteX3469" fmla="*/ 303491 w 7295637"/>
              <a:gd name="connsiteY3469" fmla="*/ 1852600 h 5063066"/>
              <a:gd name="connsiteX3470" fmla="*/ 376515 w 7295637"/>
              <a:gd name="connsiteY3470" fmla="*/ 1925627 h 5063066"/>
              <a:gd name="connsiteX3471" fmla="*/ 303491 w 7295637"/>
              <a:gd name="connsiteY3471" fmla="*/ 1998651 h 5063066"/>
              <a:gd name="connsiteX3472" fmla="*/ 230466 w 7295637"/>
              <a:gd name="connsiteY3472" fmla="*/ 1925626 h 5063066"/>
              <a:gd name="connsiteX3473" fmla="*/ 236205 w 7295637"/>
              <a:gd name="connsiteY3473" fmla="*/ 1897201 h 5063066"/>
              <a:gd name="connsiteX3474" fmla="*/ 1388523 w 7295637"/>
              <a:gd name="connsiteY3474" fmla="*/ 60350 h 5063066"/>
              <a:gd name="connsiteX3475" fmla="*/ 1455809 w 7295637"/>
              <a:gd name="connsiteY3475" fmla="*/ 15750 h 5063066"/>
              <a:gd name="connsiteX3476" fmla="*/ 1528835 w 7295637"/>
              <a:gd name="connsiteY3476" fmla="*/ 88775 h 5063066"/>
              <a:gd name="connsiteX3477" fmla="*/ 1455809 w 7295637"/>
              <a:gd name="connsiteY3477" fmla="*/ 161800 h 5063066"/>
              <a:gd name="connsiteX3478" fmla="*/ 1382785 w 7295637"/>
              <a:gd name="connsiteY3478" fmla="*/ 88775 h 5063066"/>
              <a:gd name="connsiteX3479" fmla="*/ 1388523 w 7295637"/>
              <a:gd name="connsiteY3479" fmla="*/ 60350 h 5063066"/>
              <a:gd name="connsiteX3480" fmla="*/ 466671 w 7295637"/>
              <a:gd name="connsiteY3480" fmla="*/ 1476707 h 5063066"/>
              <a:gd name="connsiteX3481" fmla="*/ 482320 w 7295637"/>
              <a:gd name="connsiteY3481" fmla="*/ 1453495 h 5063066"/>
              <a:gd name="connsiteX3482" fmla="*/ 533956 w 7295637"/>
              <a:gd name="connsiteY3482" fmla="*/ 1432106 h 5063066"/>
              <a:gd name="connsiteX3483" fmla="*/ 606982 w 7295637"/>
              <a:gd name="connsiteY3483" fmla="*/ 1505131 h 5063066"/>
              <a:gd name="connsiteX3484" fmla="*/ 533957 w 7295637"/>
              <a:gd name="connsiteY3484" fmla="*/ 1578156 h 5063066"/>
              <a:gd name="connsiteX3485" fmla="*/ 460931 w 7295637"/>
              <a:gd name="connsiteY3485" fmla="*/ 1505131 h 5063066"/>
              <a:gd name="connsiteX3486" fmla="*/ 466671 w 7295637"/>
              <a:gd name="connsiteY3486" fmla="*/ 1476707 h 5063066"/>
              <a:gd name="connsiteX3487" fmla="*/ 697133 w 7295637"/>
              <a:gd name="connsiteY3487" fmla="*/ 1047385 h 5063066"/>
              <a:gd name="connsiteX3488" fmla="*/ 712783 w 7295637"/>
              <a:gd name="connsiteY3488" fmla="*/ 1024174 h 5063066"/>
              <a:gd name="connsiteX3489" fmla="*/ 764419 w 7295637"/>
              <a:gd name="connsiteY3489" fmla="*/ 1002786 h 5063066"/>
              <a:gd name="connsiteX3490" fmla="*/ 837445 w 7295637"/>
              <a:gd name="connsiteY3490" fmla="*/ 1075811 h 5063066"/>
              <a:gd name="connsiteX3491" fmla="*/ 764420 w 7295637"/>
              <a:gd name="connsiteY3491" fmla="*/ 1148835 h 5063066"/>
              <a:gd name="connsiteX3492" fmla="*/ 691394 w 7295637"/>
              <a:gd name="connsiteY3492" fmla="*/ 1075810 h 5063066"/>
              <a:gd name="connsiteX3493" fmla="*/ 697133 w 7295637"/>
              <a:gd name="connsiteY3493" fmla="*/ 1047385 h 5063066"/>
              <a:gd name="connsiteX3494" fmla="*/ 927595 w 7295637"/>
              <a:gd name="connsiteY3494" fmla="*/ 626895 h 5063066"/>
              <a:gd name="connsiteX3495" fmla="*/ 943244 w 7295637"/>
              <a:gd name="connsiteY3495" fmla="*/ 603683 h 5063066"/>
              <a:gd name="connsiteX3496" fmla="*/ 994882 w 7295637"/>
              <a:gd name="connsiteY3496" fmla="*/ 582295 h 5063066"/>
              <a:gd name="connsiteX3497" fmla="*/ 1067907 w 7295637"/>
              <a:gd name="connsiteY3497" fmla="*/ 655320 h 5063066"/>
              <a:gd name="connsiteX3498" fmla="*/ 994881 w 7295637"/>
              <a:gd name="connsiteY3498" fmla="*/ 728344 h 5063066"/>
              <a:gd name="connsiteX3499" fmla="*/ 921857 w 7295637"/>
              <a:gd name="connsiteY3499" fmla="*/ 655321 h 5063066"/>
              <a:gd name="connsiteX3500" fmla="*/ 927595 w 7295637"/>
              <a:gd name="connsiteY3500" fmla="*/ 626895 h 5063066"/>
              <a:gd name="connsiteX3501" fmla="*/ 5740 w 7295637"/>
              <a:gd name="connsiteY3501" fmla="*/ 2043251 h 5063066"/>
              <a:gd name="connsiteX3502" fmla="*/ 21391 w 7295637"/>
              <a:gd name="connsiteY3502" fmla="*/ 2020039 h 5063066"/>
              <a:gd name="connsiteX3503" fmla="*/ 73028 w 7295637"/>
              <a:gd name="connsiteY3503" fmla="*/ 1998650 h 5063066"/>
              <a:gd name="connsiteX3504" fmla="*/ 146053 w 7295637"/>
              <a:gd name="connsiteY3504" fmla="*/ 2071677 h 5063066"/>
              <a:gd name="connsiteX3505" fmla="*/ 73028 w 7295637"/>
              <a:gd name="connsiteY3505" fmla="*/ 2144700 h 5063066"/>
              <a:gd name="connsiteX3506" fmla="*/ 2 w 7295637"/>
              <a:gd name="connsiteY3506" fmla="*/ 2071676 h 5063066"/>
              <a:gd name="connsiteX3507" fmla="*/ 5740 w 7295637"/>
              <a:gd name="connsiteY3507" fmla="*/ 2043251 h 5063066"/>
              <a:gd name="connsiteX3508" fmla="*/ 1158059 w 7295637"/>
              <a:gd name="connsiteY3508" fmla="*/ 197573 h 5063066"/>
              <a:gd name="connsiteX3509" fmla="*/ 1173708 w 7295637"/>
              <a:gd name="connsiteY3509" fmla="*/ 174361 h 5063066"/>
              <a:gd name="connsiteX3510" fmla="*/ 1225344 w 7295637"/>
              <a:gd name="connsiteY3510" fmla="*/ 152972 h 5063066"/>
              <a:gd name="connsiteX3511" fmla="*/ 1298369 w 7295637"/>
              <a:gd name="connsiteY3511" fmla="*/ 225997 h 5063066"/>
              <a:gd name="connsiteX3512" fmla="*/ 1225346 w 7295637"/>
              <a:gd name="connsiteY3512" fmla="*/ 299022 h 5063066"/>
              <a:gd name="connsiteX3513" fmla="*/ 1152320 w 7295637"/>
              <a:gd name="connsiteY3513" fmla="*/ 225997 h 5063066"/>
              <a:gd name="connsiteX3514" fmla="*/ 1158059 w 7295637"/>
              <a:gd name="connsiteY3514" fmla="*/ 197573 h 5063066"/>
              <a:gd name="connsiteX3515" fmla="*/ 236207 w 7295637"/>
              <a:gd name="connsiteY3515" fmla="*/ 1613928 h 5063066"/>
              <a:gd name="connsiteX3516" fmla="*/ 251856 w 7295637"/>
              <a:gd name="connsiteY3516" fmla="*/ 1590716 h 5063066"/>
              <a:gd name="connsiteX3517" fmla="*/ 303493 w 7295637"/>
              <a:gd name="connsiteY3517" fmla="*/ 1569327 h 5063066"/>
              <a:gd name="connsiteX3518" fmla="*/ 376518 w 7295637"/>
              <a:gd name="connsiteY3518" fmla="*/ 1642353 h 5063066"/>
              <a:gd name="connsiteX3519" fmla="*/ 303492 w 7295637"/>
              <a:gd name="connsiteY3519" fmla="*/ 1715380 h 5063066"/>
              <a:gd name="connsiteX3520" fmla="*/ 230467 w 7295637"/>
              <a:gd name="connsiteY3520" fmla="*/ 1642352 h 5063066"/>
              <a:gd name="connsiteX3521" fmla="*/ 236207 w 7295637"/>
              <a:gd name="connsiteY3521" fmla="*/ 1613928 h 5063066"/>
              <a:gd name="connsiteX3522" fmla="*/ 466670 w 7295637"/>
              <a:gd name="connsiteY3522" fmla="*/ 1193435 h 5063066"/>
              <a:gd name="connsiteX3523" fmla="*/ 482319 w 7295637"/>
              <a:gd name="connsiteY3523" fmla="*/ 1170223 h 5063066"/>
              <a:gd name="connsiteX3524" fmla="*/ 533955 w 7295637"/>
              <a:gd name="connsiteY3524" fmla="*/ 1148835 h 5063066"/>
              <a:gd name="connsiteX3525" fmla="*/ 606981 w 7295637"/>
              <a:gd name="connsiteY3525" fmla="*/ 1221860 h 5063066"/>
              <a:gd name="connsiteX3526" fmla="*/ 533956 w 7295637"/>
              <a:gd name="connsiteY3526" fmla="*/ 1294884 h 5063066"/>
              <a:gd name="connsiteX3527" fmla="*/ 460931 w 7295637"/>
              <a:gd name="connsiteY3527" fmla="*/ 1221860 h 5063066"/>
              <a:gd name="connsiteX3528" fmla="*/ 466670 w 7295637"/>
              <a:gd name="connsiteY3528" fmla="*/ 1193435 h 5063066"/>
              <a:gd name="connsiteX3529" fmla="*/ 697131 w 7295637"/>
              <a:gd name="connsiteY3529" fmla="*/ 764115 h 5063066"/>
              <a:gd name="connsiteX3530" fmla="*/ 712782 w 7295637"/>
              <a:gd name="connsiteY3530" fmla="*/ 740904 h 5063066"/>
              <a:gd name="connsiteX3531" fmla="*/ 764418 w 7295637"/>
              <a:gd name="connsiteY3531" fmla="*/ 719515 h 5063066"/>
              <a:gd name="connsiteX3532" fmla="*/ 837442 w 7295637"/>
              <a:gd name="connsiteY3532" fmla="*/ 792540 h 5063066"/>
              <a:gd name="connsiteX3533" fmla="*/ 764418 w 7295637"/>
              <a:gd name="connsiteY3533" fmla="*/ 865565 h 5063066"/>
              <a:gd name="connsiteX3534" fmla="*/ 691394 w 7295637"/>
              <a:gd name="connsiteY3534" fmla="*/ 792539 h 5063066"/>
              <a:gd name="connsiteX3535" fmla="*/ 697131 w 7295637"/>
              <a:gd name="connsiteY3535" fmla="*/ 764115 h 5063066"/>
              <a:gd name="connsiteX3536" fmla="*/ 927595 w 7295637"/>
              <a:gd name="connsiteY3536" fmla="*/ 343623 h 5063066"/>
              <a:gd name="connsiteX3537" fmla="*/ 943245 w 7295637"/>
              <a:gd name="connsiteY3537" fmla="*/ 320411 h 5063066"/>
              <a:gd name="connsiteX3538" fmla="*/ 994881 w 7295637"/>
              <a:gd name="connsiteY3538" fmla="*/ 299022 h 5063066"/>
              <a:gd name="connsiteX3539" fmla="*/ 1067906 w 7295637"/>
              <a:gd name="connsiteY3539" fmla="*/ 372047 h 5063066"/>
              <a:gd name="connsiteX3540" fmla="*/ 994881 w 7295637"/>
              <a:gd name="connsiteY3540" fmla="*/ 445072 h 5063066"/>
              <a:gd name="connsiteX3541" fmla="*/ 921856 w 7295637"/>
              <a:gd name="connsiteY3541" fmla="*/ 372047 h 5063066"/>
              <a:gd name="connsiteX3542" fmla="*/ 927595 w 7295637"/>
              <a:gd name="connsiteY3542" fmla="*/ 343623 h 5063066"/>
              <a:gd name="connsiteX3543" fmla="*/ 5741 w 7295637"/>
              <a:gd name="connsiteY3543" fmla="*/ 1759979 h 5063066"/>
              <a:gd name="connsiteX3544" fmla="*/ 21391 w 7295637"/>
              <a:gd name="connsiteY3544" fmla="*/ 1736767 h 5063066"/>
              <a:gd name="connsiteX3545" fmla="*/ 73027 w 7295637"/>
              <a:gd name="connsiteY3545" fmla="*/ 1715380 h 5063066"/>
              <a:gd name="connsiteX3546" fmla="*/ 146053 w 7295637"/>
              <a:gd name="connsiteY3546" fmla="*/ 1788404 h 5063066"/>
              <a:gd name="connsiteX3547" fmla="*/ 73027 w 7295637"/>
              <a:gd name="connsiteY3547" fmla="*/ 1861430 h 5063066"/>
              <a:gd name="connsiteX3548" fmla="*/ 3 w 7295637"/>
              <a:gd name="connsiteY3548" fmla="*/ 1788404 h 5063066"/>
              <a:gd name="connsiteX3549" fmla="*/ 5741 w 7295637"/>
              <a:gd name="connsiteY3549" fmla="*/ 1759979 h 5063066"/>
              <a:gd name="connsiteX3550" fmla="*/ 236207 w 7295637"/>
              <a:gd name="connsiteY3550" fmla="*/ 1330656 h 5063066"/>
              <a:gd name="connsiteX3551" fmla="*/ 251856 w 7295637"/>
              <a:gd name="connsiteY3551" fmla="*/ 1307444 h 5063066"/>
              <a:gd name="connsiteX3552" fmla="*/ 303492 w 7295637"/>
              <a:gd name="connsiteY3552" fmla="*/ 1286055 h 5063066"/>
              <a:gd name="connsiteX3553" fmla="*/ 376518 w 7295637"/>
              <a:gd name="connsiteY3553" fmla="*/ 1359080 h 5063066"/>
              <a:gd name="connsiteX3554" fmla="*/ 303492 w 7295637"/>
              <a:gd name="connsiteY3554" fmla="*/ 1432105 h 5063066"/>
              <a:gd name="connsiteX3555" fmla="*/ 230467 w 7295637"/>
              <a:gd name="connsiteY3555" fmla="*/ 1359080 h 5063066"/>
              <a:gd name="connsiteX3556" fmla="*/ 236207 w 7295637"/>
              <a:gd name="connsiteY3556" fmla="*/ 1330656 h 5063066"/>
              <a:gd name="connsiteX3557" fmla="*/ 466668 w 7295637"/>
              <a:gd name="connsiteY3557" fmla="*/ 910164 h 5063066"/>
              <a:gd name="connsiteX3558" fmla="*/ 482318 w 7295637"/>
              <a:gd name="connsiteY3558" fmla="*/ 886953 h 5063066"/>
              <a:gd name="connsiteX3559" fmla="*/ 533954 w 7295637"/>
              <a:gd name="connsiteY3559" fmla="*/ 865564 h 5063066"/>
              <a:gd name="connsiteX3560" fmla="*/ 606980 w 7295637"/>
              <a:gd name="connsiteY3560" fmla="*/ 938589 h 5063066"/>
              <a:gd name="connsiteX3561" fmla="*/ 533955 w 7295637"/>
              <a:gd name="connsiteY3561" fmla="*/ 1011614 h 5063066"/>
              <a:gd name="connsiteX3562" fmla="*/ 460931 w 7295637"/>
              <a:gd name="connsiteY3562" fmla="*/ 938589 h 5063066"/>
              <a:gd name="connsiteX3563" fmla="*/ 466668 w 7295637"/>
              <a:gd name="connsiteY3563" fmla="*/ 910164 h 5063066"/>
              <a:gd name="connsiteX3564" fmla="*/ 697130 w 7295637"/>
              <a:gd name="connsiteY3564" fmla="*/ 480844 h 5063066"/>
              <a:gd name="connsiteX3565" fmla="*/ 712780 w 7295637"/>
              <a:gd name="connsiteY3565" fmla="*/ 457632 h 5063066"/>
              <a:gd name="connsiteX3566" fmla="*/ 764417 w 7295637"/>
              <a:gd name="connsiteY3566" fmla="*/ 436244 h 5063066"/>
              <a:gd name="connsiteX3567" fmla="*/ 837443 w 7295637"/>
              <a:gd name="connsiteY3567" fmla="*/ 509269 h 5063066"/>
              <a:gd name="connsiteX3568" fmla="*/ 764418 w 7295637"/>
              <a:gd name="connsiteY3568" fmla="*/ 582294 h 5063066"/>
              <a:gd name="connsiteX3569" fmla="*/ 691392 w 7295637"/>
              <a:gd name="connsiteY3569" fmla="*/ 509269 h 5063066"/>
              <a:gd name="connsiteX3570" fmla="*/ 697130 w 7295637"/>
              <a:gd name="connsiteY3570" fmla="*/ 480844 h 5063066"/>
              <a:gd name="connsiteX3571" fmla="*/ 927594 w 7295637"/>
              <a:gd name="connsiteY3571" fmla="*/ 60350 h 5063066"/>
              <a:gd name="connsiteX3572" fmla="*/ 943244 w 7295637"/>
              <a:gd name="connsiteY3572" fmla="*/ 37138 h 5063066"/>
              <a:gd name="connsiteX3573" fmla="*/ 994881 w 7295637"/>
              <a:gd name="connsiteY3573" fmla="*/ 15750 h 5063066"/>
              <a:gd name="connsiteX3574" fmla="*/ 1067906 w 7295637"/>
              <a:gd name="connsiteY3574" fmla="*/ 88775 h 5063066"/>
              <a:gd name="connsiteX3575" fmla="*/ 994881 w 7295637"/>
              <a:gd name="connsiteY3575" fmla="*/ 161800 h 5063066"/>
              <a:gd name="connsiteX3576" fmla="*/ 921856 w 7295637"/>
              <a:gd name="connsiteY3576" fmla="*/ 88775 h 5063066"/>
              <a:gd name="connsiteX3577" fmla="*/ 927594 w 7295637"/>
              <a:gd name="connsiteY3577" fmla="*/ 60350 h 5063066"/>
              <a:gd name="connsiteX3578" fmla="*/ 5743 w 7295637"/>
              <a:gd name="connsiteY3578" fmla="*/ 1476705 h 5063066"/>
              <a:gd name="connsiteX3579" fmla="*/ 21392 w 7295637"/>
              <a:gd name="connsiteY3579" fmla="*/ 1453493 h 5063066"/>
              <a:gd name="connsiteX3580" fmla="*/ 73028 w 7295637"/>
              <a:gd name="connsiteY3580" fmla="*/ 1432105 h 5063066"/>
              <a:gd name="connsiteX3581" fmla="*/ 146054 w 7295637"/>
              <a:gd name="connsiteY3581" fmla="*/ 1505130 h 5063066"/>
              <a:gd name="connsiteX3582" fmla="*/ 73027 w 7295637"/>
              <a:gd name="connsiteY3582" fmla="*/ 1578158 h 5063066"/>
              <a:gd name="connsiteX3583" fmla="*/ 4 w 7295637"/>
              <a:gd name="connsiteY3583" fmla="*/ 1505130 h 5063066"/>
              <a:gd name="connsiteX3584" fmla="*/ 5743 w 7295637"/>
              <a:gd name="connsiteY3584" fmla="*/ 1476705 h 5063066"/>
              <a:gd name="connsiteX3585" fmla="*/ 236205 w 7295637"/>
              <a:gd name="connsiteY3585" fmla="*/ 1047384 h 5063066"/>
              <a:gd name="connsiteX3586" fmla="*/ 251855 w 7295637"/>
              <a:gd name="connsiteY3586" fmla="*/ 1024173 h 5063066"/>
              <a:gd name="connsiteX3587" fmla="*/ 303492 w 7295637"/>
              <a:gd name="connsiteY3587" fmla="*/ 1002784 h 5063066"/>
              <a:gd name="connsiteX3588" fmla="*/ 376516 w 7295637"/>
              <a:gd name="connsiteY3588" fmla="*/ 1075809 h 5063066"/>
              <a:gd name="connsiteX3589" fmla="*/ 303493 w 7295637"/>
              <a:gd name="connsiteY3589" fmla="*/ 1148834 h 5063066"/>
              <a:gd name="connsiteX3590" fmla="*/ 230467 w 7295637"/>
              <a:gd name="connsiteY3590" fmla="*/ 1075809 h 5063066"/>
              <a:gd name="connsiteX3591" fmla="*/ 236205 w 7295637"/>
              <a:gd name="connsiteY3591" fmla="*/ 1047384 h 5063066"/>
              <a:gd name="connsiteX3592" fmla="*/ 466667 w 7295637"/>
              <a:gd name="connsiteY3592" fmla="*/ 626893 h 5063066"/>
              <a:gd name="connsiteX3593" fmla="*/ 482318 w 7295637"/>
              <a:gd name="connsiteY3593" fmla="*/ 603682 h 5063066"/>
              <a:gd name="connsiteX3594" fmla="*/ 533954 w 7295637"/>
              <a:gd name="connsiteY3594" fmla="*/ 582294 h 5063066"/>
              <a:gd name="connsiteX3595" fmla="*/ 606978 w 7295637"/>
              <a:gd name="connsiteY3595" fmla="*/ 655319 h 5063066"/>
              <a:gd name="connsiteX3596" fmla="*/ 533954 w 7295637"/>
              <a:gd name="connsiteY3596" fmla="*/ 728343 h 5063066"/>
              <a:gd name="connsiteX3597" fmla="*/ 460929 w 7295637"/>
              <a:gd name="connsiteY3597" fmla="*/ 655318 h 5063066"/>
              <a:gd name="connsiteX3598" fmla="*/ 466667 w 7295637"/>
              <a:gd name="connsiteY3598" fmla="*/ 626893 h 5063066"/>
              <a:gd name="connsiteX3599" fmla="*/ 697130 w 7295637"/>
              <a:gd name="connsiteY3599" fmla="*/ 197573 h 5063066"/>
              <a:gd name="connsiteX3600" fmla="*/ 712780 w 7295637"/>
              <a:gd name="connsiteY3600" fmla="*/ 174361 h 5063066"/>
              <a:gd name="connsiteX3601" fmla="*/ 764416 w 7295637"/>
              <a:gd name="connsiteY3601" fmla="*/ 152972 h 5063066"/>
              <a:gd name="connsiteX3602" fmla="*/ 837441 w 7295637"/>
              <a:gd name="connsiteY3602" fmla="*/ 225997 h 5063066"/>
              <a:gd name="connsiteX3603" fmla="*/ 764416 w 7295637"/>
              <a:gd name="connsiteY3603" fmla="*/ 299023 h 5063066"/>
              <a:gd name="connsiteX3604" fmla="*/ 691391 w 7295637"/>
              <a:gd name="connsiteY3604" fmla="*/ 225997 h 5063066"/>
              <a:gd name="connsiteX3605" fmla="*/ 697130 w 7295637"/>
              <a:gd name="connsiteY3605" fmla="*/ 197573 h 5063066"/>
              <a:gd name="connsiteX3606" fmla="*/ 5742 w 7295637"/>
              <a:gd name="connsiteY3606" fmla="*/ 1193433 h 5063066"/>
              <a:gd name="connsiteX3607" fmla="*/ 21392 w 7295637"/>
              <a:gd name="connsiteY3607" fmla="*/ 1170221 h 5063066"/>
              <a:gd name="connsiteX3608" fmla="*/ 73028 w 7295637"/>
              <a:gd name="connsiteY3608" fmla="*/ 1148833 h 5063066"/>
              <a:gd name="connsiteX3609" fmla="*/ 146053 w 7295637"/>
              <a:gd name="connsiteY3609" fmla="*/ 1221858 h 5063066"/>
              <a:gd name="connsiteX3610" fmla="*/ 73029 w 7295637"/>
              <a:gd name="connsiteY3610" fmla="*/ 1294883 h 5063066"/>
              <a:gd name="connsiteX3611" fmla="*/ 4 w 7295637"/>
              <a:gd name="connsiteY3611" fmla="*/ 1221858 h 5063066"/>
              <a:gd name="connsiteX3612" fmla="*/ 5742 w 7295637"/>
              <a:gd name="connsiteY3612" fmla="*/ 1193433 h 5063066"/>
              <a:gd name="connsiteX3613" fmla="*/ 236205 w 7295637"/>
              <a:gd name="connsiteY3613" fmla="*/ 764113 h 5063066"/>
              <a:gd name="connsiteX3614" fmla="*/ 251854 w 7295637"/>
              <a:gd name="connsiteY3614" fmla="*/ 740902 h 5063066"/>
              <a:gd name="connsiteX3615" fmla="*/ 303490 w 7295637"/>
              <a:gd name="connsiteY3615" fmla="*/ 719514 h 5063066"/>
              <a:gd name="connsiteX3616" fmla="*/ 376516 w 7295637"/>
              <a:gd name="connsiteY3616" fmla="*/ 792539 h 5063066"/>
              <a:gd name="connsiteX3617" fmla="*/ 303492 w 7295637"/>
              <a:gd name="connsiteY3617" fmla="*/ 865563 h 5063066"/>
              <a:gd name="connsiteX3618" fmla="*/ 230466 w 7295637"/>
              <a:gd name="connsiteY3618" fmla="*/ 792538 h 5063066"/>
              <a:gd name="connsiteX3619" fmla="*/ 236205 w 7295637"/>
              <a:gd name="connsiteY3619" fmla="*/ 764113 h 5063066"/>
              <a:gd name="connsiteX3620" fmla="*/ 466666 w 7295637"/>
              <a:gd name="connsiteY3620" fmla="*/ 343623 h 5063066"/>
              <a:gd name="connsiteX3621" fmla="*/ 482316 w 7295637"/>
              <a:gd name="connsiteY3621" fmla="*/ 320411 h 5063066"/>
              <a:gd name="connsiteX3622" fmla="*/ 533952 w 7295637"/>
              <a:gd name="connsiteY3622" fmla="*/ 299022 h 5063066"/>
              <a:gd name="connsiteX3623" fmla="*/ 606978 w 7295637"/>
              <a:gd name="connsiteY3623" fmla="*/ 372047 h 5063066"/>
              <a:gd name="connsiteX3624" fmla="*/ 533953 w 7295637"/>
              <a:gd name="connsiteY3624" fmla="*/ 445072 h 5063066"/>
              <a:gd name="connsiteX3625" fmla="*/ 460927 w 7295637"/>
              <a:gd name="connsiteY3625" fmla="*/ 372047 h 5063066"/>
              <a:gd name="connsiteX3626" fmla="*/ 466666 w 7295637"/>
              <a:gd name="connsiteY3626" fmla="*/ 343623 h 5063066"/>
              <a:gd name="connsiteX3627" fmla="*/ 5741 w 7295637"/>
              <a:gd name="connsiteY3627" fmla="*/ 910162 h 5063066"/>
              <a:gd name="connsiteX3628" fmla="*/ 21392 w 7295637"/>
              <a:gd name="connsiteY3628" fmla="*/ 886950 h 5063066"/>
              <a:gd name="connsiteX3629" fmla="*/ 73028 w 7295637"/>
              <a:gd name="connsiteY3629" fmla="*/ 865562 h 5063066"/>
              <a:gd name="connsiteX3630" fmla="*/ 146052 w 7295637"/>
              <a:gd name="connsiteY3630" fmla="*/ 938587 h 5063066"/>
              <a:gd name="connsiteX3631" fmla="*/ 73029 w 7295637"/>
              <a:gd name="connsiteY3631" fmla="*/ 1011612 h 5063066"/>
              <a:gd name="connsiteX3632" fmla="*/ 3 w 7295637"/>
              <a:gd name="connsiteY3632" fmla="*/ 938586 h 5063066"/>
              <a:gd name="connsiteX3633" fmla="*/ 5741 w 7295637"/>
              <a:gd name="connsiteY3633" fmla="*/ 910162 h 5063066"/>
              <a:gd name="connsiteX3634" fmla="*/ 236203 w 7295637"/>
              <a:gd name="connsiteY3634" fmla="*/ 480843 h 5063066"/>
              <a:gd name="connsiteX3635" fmla="*/ 251853 w 7295637"/>
              <a:gd name="connsiteY3635" fmla="*/ 457631 h 5063066"/>
              <a:gd name="connsiteX3636" fmla="*/ 303489 w 7295637"/>
              <a:gd name="connsiteY3636" fmla="*/ 436243 h 5063066"/>
              <a:gd name="connsiteX3637" fmla="*/ 376515 w 7295637"/>
              <a:gd name="connsiteY3637" fmla="*/ 509268 h 5063066"/>
              <a:gd name="connsiteX3638" fmla="*/ 303491 w 7295637"/>
              <a:gd name="connsiteY3638" fmla="*/ 582292 h 5063066"/>
              <a:gd name="connsiteX3639" fmla="*/ 230466 w 7295637"/>
              <a:gd name="connsiteY3639" fmla="*/ 509267 h 5063066"/>
              <a:gd name="connsiteX3640" fmla="*/ 236203 w 7295637"/>
              <a:gd name="connsiteY3640" fmla="*/ 480843 h 5063066"/>
              <a:gd name="connsiteX3641" fmla="*/ 466667 w 7295637"/>
              <a:gd name="connsiteY3641" fmla="*/ 60351 h 5063066"/>
              <a:gd name="connsiteX3642" fmla="*/ 482317 w 7295637"/>
              <a:gd name="connsiteY3642" fmla="*/ 37139 h 5063066"/>
              <a:gd name="connsiteX3643" fmla="*/ 533953 w 7295637"/>
              <a:gd name="connsiteY3643" fmla="*/ 15751 h 5063066"/>
              <a:gd name="connsiteX3644" fmla="*/ 606978 w 7295637"/>
              <a:gd name="connsiteY3644" fmla="*/ 88776 h 5063066"/>
              <a:gd name="connsiteX3645" fmla="*/ 533953 w 7295637"/>
              <a:gd name="connsiteY3645" fmla="*/ 161801 h 5063066"/>
              <a:gd name="connsiteX3646" fmla="*/ 460928 w 7295637"/>
              <a:gd name="connsiteY3646" fmla="*/ 88776 h 5063066"/>
              <a:gd name="connsiteX3647" fmla="*/ 466667 w 7295637"/>
              <a:gd name="connsiteY3647" fmla="*/ 60351 h 5063066"/>
              <a:gd name="connsiteX3648" fmla="*/ 5740 w 7295637"/>
              <a:gd name="connsiteY3648" fmla="*/ 626892 h 5063066"/>
              <a:gd name="connsiteX3649" fmla="*/ 21389 w 7295637"/>
              <a:gd name="connsiteY3649" fmla="*/ 603680 h 5063066"/>
              <a:gd name="connsiteX3650" fmla="*/ 73026 w 7295637"/>
              <a:gd name="connsiteY3650" fmla="*/ 582292 h 5063066"/>
              <a:gd name="connsiteX3651" fmla="*/ 146052 w 7295637"/>
              <a:gd name="connsiteY3651" fmla="*/ 655317 h 5063066"/>
              <a:gd name="connsiteX3652" fmla="*/ 73026 w 7295637"/>
              <a:gd name="connsiteY3652" fmla="*/ 728341 h 5063066"/>
              <a:gd name="connsiteX3653" fmla="*/ 1 w 7295637"/>
              <a:gd name="connsiteY3653" fmla="*/ 655316 h 5063066"/>
              <a:gd name="connsiteX3654" fmla="*/ 5740 w 7295637"/>
              <a:gd name="connsiteY3654" fmla="*/ 626892 h 5063066"/>
              <a:gd name="connsiteX3655" fmla="*/ 236203 w 7295637"/>
              <a:gd name="connsiteY3655" fmla="*/ 197572 h 5063066"/>
              <a:gd name="connsiteX3656" fmla="*/ 251853 w 7295637"/>
              <a:gd name="connsiteY3656" fmla="*/ 174361 h 5063066"/>
              <a:gd name="connsiteX3657" fmla="*/ 303489 w 7295637"/>
              <a:gd name="connsiteY3657" fmla="*/ 152972 h 5063066"/>
              <a:gd name="connsiteX3658" fmla="*/ 376514 w 7295637"/>
              <a:gd name="connsiteY3658" fmla="*/ 225997 h 5063066"/>
              <a:gd name="connsiteX3659" fmla="*/ 303489 w 7295637"/>
              <a:gd name="connsiteY3659" fmla="*/ 299022 h 5063066"/>
              <a:gd name="connsiteX3660" fmla="*/ 230464 w 7295637"/>
              <a:gd name="connsiteY3660" fmla="*/ 225997 h 5063066"/>
              <a:gd name="connsiteX3661" fmla="*/ 236203 w 7295637"/>
              <a:gd name="connsiteY3661" fmla="*/ 197572 h 5063066"/>
              <a:gd name="connsiteX3662" fmla="*/ 5740 w 7295637"/>
              <a:gd name="connsiteY3662" fmla="*/ 343622 h 5063066"/>
              <a:gd name="connsiteX3663" fmla="*/ 21389 w 7295637"/>
              <a:gd name="connsiteY3663" fmla="*/ 320410 h 5063066"/>
              <a:gd name="connsiteX3664" fmla="*/ 73025 w 7295637"/>
              <a:gd name="connsiteY3664" fmla="*/ 299022 h 5063066"/>
              <a:gd name="connsiteX3665" fmla="*/ 146052 w 7295637"/>
              <a:gd name="connsiteY3665" fmla="*/ 372047 h 5063066"/>
              <a:gd name="connsiteX3666" fmla="*/ 73026 w 7295637"/>
              <a:gd name="connsiteY3666" fmla="*/ 445071 h 5063066"/>
              <a:gd name="connsiteX3667" fmla="*/ 2 w 7295637"/>
              <a:gd name="connsiteY3667" fmla="*/ 372046 h 5063066"/>
              <a:gd name="connsiteX3668" fmla="*/ 5740 w 7295637"/>
              <a:gd name="connsiteY3668" fmla="*/ 343622 h 5063066"/>
              <a:gd name="connsiteX3669" fmla="*/ 5739 w 7295637"/>
              <a:gd name="connsiteY3669" fmla="*/ 60351 h 5063066"/>
              <a:gd name="connsiteX3670" fmla="*/ 21388 w 7295637"/>
              <a:gd name="connsiteY3670" fmla="*/ 37139 h 5063066"/>
              <a:gd name="connsiteX3671" fmla="*/ 73025 w 7295637"/>
              <a:gd name="connsiteY3671" fmla="*/ 15751 h 5063066"/>
              <a:gd name="connsiteX3672" fmla="*/ 146050 w 7295637"/>
              <a:gd name="connsiteY3672" fmla="*/ 88776 h 5063066"/>
              <a:gd name="connsiteX3673" fmla="*/ 73025 w 7295637"/>
              <a:gd name="connsiteY3673" fmla="*/ 161801 h 5063066"/>
              <a:gd name="connsiteX3674" fmla="*/ 0 w 7295637"/>
              <a:gd name="connsiteY3674" fmla="*/ 88776 h 5063066"/>
              <a:gd name="connsiteX3675" fmla="*/ 5739 w 7295637"/>
              <a:gd name="connsiteY3675" fmla="*/ 60351 h 5063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</a:cxnLst>
            <a:rect l="l" t="t" r="r" b="b"/>
            <a:pathLst>
              <a:path w="7295637" h="5063066">
                <a:moveTo>
                  <a:pt x="7155326" y="4945865"/>
                </a:moveTo>
                <a:cubicBezTo>
                  <a:pt x="7159020" y="4937129"/>
                  <a:pt x="7164366" y="4929261"/>
                  <a:pt x="7170975" y="4922653"/>
                </a:cubicBezTo>
                <a:cubicBezTo>
                  <a:pt x="7184189" y="4909439"/>
                  <a:pt x="7202447" y="4901265"/>
                  <a:pt x="7222612" y="4901265"/>
                </a:cubicBezTo>
                <a:cubicBezTo>
                  <a:pt x="7262943" y="4901265"/>
                  <a:pt x="7295637" y="4933959"/>
                  <a:pt x="7295637" y="4974290"/>
                </a:cubicBezTo>
                <a:cubicBezTo>
                  <a:pt x="7295636" y="5014621"/>
                  <a:pt x="7262943" y="5047314"/>
                  <a:pt x="7222611" y="5047314"/>
                </a:cubicBezTo>
                <a:cubicBezTo>
                  <a:pt x="7182281" y="5047315"/>
                  <a:pt x="7149586" y="5014620"/>
                  <a:pt x="7149587" y="4974290"/>
                </a:cubicBezTo>
                <a:cubicBezTo>
                  <a:pt x="7149585" y="4964207"/>
                  <a:pt x="7151630" y="4954602"/>
                  <a:pt x="7155326" y="4945865"/>
                </a:cubicBezTo>
                <a:close/>
                <a:moveTo>
                  <a:pt x="7155324" y="4662594"/>
                </a:moveTo>
                <a:cubicBezTo>
                  <a:pt x="7166409" y="4636384"/>
                  <a:pt x="7192362" y="4617994"/>
                  <a:pt x="7222611" y="4617994"/>
                </a:cubicBezTo>
                <a:cubicBezTo>
                  <a:pt x="7262941" y="4617994"/>
                  <a:pt x="7295636" y="4650688"/>
                  <a:pt x="7295636" y="4691019"/>
                </a:cubicBezTo>
                <a:cubicBezTo>
                  <a:pt x="7295637" y="4731350"/>
                  <a:pt x="7262943" y="4764044"/>
                  <a:pt x="7222610" y="4764044"/>
                </a:cubicBezTo>
                <a:cubicBezTo>
                  <a:pt x="7182280" y="4764044"/>
                  <a:pt x="7149585" y="4731350"/>
                  <a:pt x="7149585" y="4691019"/>
                </a:cubicBezTo>
                <a:cubicBezTo>
                  <a:pt x="7149587" y="4680936"/>
                  <a:pt x="7151629" y="4671331"/>
                  <a:pt x="7155324" y="4662594"/>
                </a:cubicBezTo>
                <a:close/>
                <a:moveTo>
                  <a:pt x="6924861" y="4808644"/>
                </a:moveTo>
                <a:cubicBezTo>
                  <a:pt x="6935945" y="4782434"/>
                  <a:pt x="6961898" y="4764044"/>
                  <a:pt x="6992146" y="4764044"/>
                </a:cubicBezTo>
                <a:cubicBezTo>
                  <a:pt x="7032478" y="4764044"/>
                  <a:pt x="7065171" y="4796738"/>
                  <a:pt x="7065171" y="4837069"/>
                </a:cubicBezTo>
                <a:cubicBezTo>
                  <a:pt x="7065173" y="4877400"/>
                  <a:pt x="7032478" y="4910094"/>
                  <a:pt x="6992146" y="4910094"/>
                </a:cubicBezTo>
                <a:cubicBezTo>
                  <a:pt x="6951815" y="4910094"/>
                  <a:pt x="6919122" y="4877400"/>
                  <a:pt x="6919121" y="4837069"/>
                </a:cubicBezTo>
                <a:cubicBezTo>
                  <a:pt x="6919122" y="4826986"/>
                  <a:pt x="6921164" y="4817381"/>
                  <a:pt x="6924861" y="4808644"/>
                </a:cubicBezTo>
                <a:close/>
                <a:moveTo>
                  <a:pt x="7155325" y="4379322"/>
                </a:moveTo>
                <a:cubicBezTo>
                  <a:pt x="7166411" y="4353112"/>
                  <a:pt x="7192362" y="4334722"/>
                  <a:pt x="7222612" y="4334722"/>
                </a:cubicBezTo>
                <a:cubicBezTo>
                  <a:pt x="7262942" y="4334722"/>
                  <a:pt x="7295637" y="4367416"/>
                  <a:pt x="7295637" y="4407747"/>
                </a:cubicBezTo>
                <a:cubicBezTo>
                  <a:pt x="7295638" y="4448078"/>
                  <a:pt x="7262944" y="4480772"/>
                  <a:pt x="7222611" y="4480772"/>
                </a:cubicBezTo>
                <a:cubicBezTo>
                  <a:pt x="7182281" y="4480772"/>
                  <a:pt x="7149586" y="4448078"/>
                  <a:pt x="7149587" y="4407747"/>
                </a:cubicBezTo>
                <a:cubicBezTo>
                  <a:pt x="7149588" y="4397664"/>
                  <a:pt x="7151630" y="4388059"/>
                  <a:pt x="7155325" y="4379322"/>
                </a:cubicBezTo>
                <a:close/>
                <a:moveTo>
                  <a:pt x="6694396" y="4945865"/>
                </a:moveTo>
                <a:cubicBezTo>
                  <a:pt x="6705482" y="4919655"/>
                  <a:pt x="6731436" y="4901265"/>
                  <a:pt x="6761684" y="4901265"/>
                </a:cubicBezTo>
                <a:cubicBezTo>
                  <a:pt x="6802013" y="4901265"/>
                  <a:pt x="6834709" y="4933959"/>
                  <a:pt x="6834707" y="4974290"/>
                </a:cubicBezTo>
                <a:cubicBezTo>
                  <a:pt x="6834708" y="5014621"/>
                  <a:pt x="6802014" y="5047315"/>
                  <a:pt x="6761682" y="5047315"/>
                </a:cubicBezTo>
                <a:cubicBezTo>
                  <a:pt x="6721353" y="5047315"/>
                  <a:pt x="6688657" y="5014621"/>
                  <a:pt x="6688658" y="4974290"/>
                </a:cubicBezTo>
                <a:cubicBezTo>
                  <a:pt x="6688658" y="4964207"/>
                  <a:pt x="6690702" y="4954602"/>
                  <a:pt x="6694396" y="4945865"/>
                </a:cubicBezTo>
                <a:close/>
                <a:moveTo>
                  <a:pt x="6924860" y="4525373"/>
                </a:moveTo>
                <a:cubicBezTo>
                  <a:pt x="6935947" y="4499163"/>
                  <a:pt x="6961898" y="4480773"/>
                  <a:pt x="6992148" y="4480773"/>
                </a:cubicBezTo>
                <a:cubicBezTo>
                  <a:pt x="7032477" y="4480773"/>
                  <a:pt x="7065172" y="4513467"/>
                  <a:pt x="7065171" y="4553798"/>
                </a:cubicBezTo>
                <a:cubicBezTo>
                  <a:pt x="7065171" y="4594129"/>
                  <a:pt x="7032478" y="4626823"/>
                  <a:pt x="6992146" y="4626823"/>
                </a:cubicBezTo>
                <a:cubicBezTo>
                  <a:pt x="6951815" y="4626823"/>
                  <a:pt x="6919121" y="4594129"/>
                  <a:pt x="6919123" y="4553798"/>
                </a:cubicBezTo>
                <a:cubicBezTo>
                  <a:pt x="6919122" y="4543715"/>
                  <a:pt x="6921167" y="4534110"/>
                  <a:pt x="6924860" y="4525373"/>
                </a:cubicBezTo>
                <a:close/>
                <a:moveTo>
                  <a:pt x="7155325" y="4096051"/>
                </a:moveTo>
                <a:cubicBezTo>
                  <a:pt x="7166409" y="4069841"/>
                  <a:pt x="7192362" y="4051451"/>
                  <a:pt x="7222610" y="4051451"/>
                </a:cubicBezTo>
                <a:cubicBezTo>
                  <a:pt x="7262942" y="4051451"/>
                  <a:pt x="7295635" y="4084145"/>
                  <a:pt x="7295635" y="4124476"/>
                </a:cubicBezTo>
                <a:cubicBezTo>
                  <a:pt x="7295637" y="4164807"/>
                  <a:pt x="7262942" y="4197501"/>
                  <a:pt x="7222610" y="4197501"/>
                </a:cubicBezTo>
                <a:cubicBezTo>
                  <a:pt x="7182279" y="4197501"/>
                  <a:pt x="7149586" y="4164807"/>
                  <a:pt x="7149585" y="4124476"/>
                </a:cubicBezTo>
                <a:cubicBezTo>
                  <a:pt x="7149586" y="4114393"/>
                  <a:pt x="7151628" y="4104788"/>
                  <a:pt x="7155325" y="4096051"/>
                </a:cubicBezTo>
                <a:close/>
                <a:moveTo>
                  <a:pt x="6694398" y="4662594"/>
                </a:moveTo>
                <a:cubicBezTo>
                  <a:pt x="6705483" y="4636384"/>
                  <a:pt x="6731434" y="4617994"/>
                  <a:pt x="6761684" y="4617994"/>
                </a:cubicBezTo>
                <a:cubicBezTo>
                  <a:pt x="6802015" y="4617994"/>
                  <a:pt x="6834709" y="4650688"/>
                  <a:pt x="6834708" y="4691018"/>
                </a:cubicBezTo>
                <a:cubicBezTo>
                  <a:pt x="6834708" y="4731350"/>
                  <a:pt x="6802016" y="4764044"/>
                  <a:pt x="6761683" y="4764043"/>
                </a:cubicBezTo>
                <a:cubicBezTo>
                  <a:pt x="6721353" y="4764044"/>
                  <a:pt x="6688658" y="4731349"/>
                  <a:pt x="6688659" y="4691019"/>
                </a:cubicBezTo>
                <a:cubicBezTo>
                  <a:pt x="6688660" y="4680936"/>
                  <a:pt x="6690703" y="4671330"/>
                  <a:pt x="6694398" y="4662594"/>
                </a:cubicBezTo>
                <a:close/>
                <a:moveTo>
                  <a:pt x="6924861" y="4242101"/>
                </a:moveTo>
                <a:cubicBezTo>
                  <a:pt x="6935945" y="4215891"/>
                  <a:pt x="6961898" y="4197501"/>
                  <a:pt x="6992146" y="4197501"/>
                </a:cubicBezTo>
                <a:cubicBezTo>
                  <a:pt x="7032478" y="4197501"/>
                  <a:pt x="7065171" y="4230195"/>
                  <a:pt x="7065171" y="4270526"/>
                </a:cubicBezTo>
                <a:cubicBezTo>
                  <a:pt x="7065172" y="4310857"/>
                  <a:pt x="7032478" y="4343551"/>
                  <a:pt x="6992147" y="4343551"/>
                </a:cubicBezTo>
                <a:cubicBezTo>
                  <a:pt x="6951815" y="4343551"/>
                  <a:pt x="6919122" y="4310857"/>
                  <a:pt x="6919121" y="4270526"/>
                </a:cubicBezTo>
                <a:cubicBezTo>
                  <a:pt x="6919122" y="4260443"/>
                  <a:pt x="6921165" y="4250837"/>
                  <a:pt x="6924861" y="4242101"/>
                </a:cubicBezTo>
                <a:close/>
                <a:moveTo>
                  <a:pt x="7155325" y="3812779"/>
                </a:moveTo>
                <a:cubicBezTo>
                  <a:pt x="7166410" y="3786569"/>
                  <a:pt x="7192362" y="3768179"/>
                  <a:pt x="7222611" y="3768179"/>
                </a:cubicBezTo>
                <a:cubicBezTo>
                  <a:pt x="7262942" y="3768179"/>
                  <a:pt x="7295636" y="3800873"/>
                  <a:pt x="7295636" y="3841204"/>
                </a:cubicBezTo>
                <a:cubicBezTo>
                  <a:pt x="7295635" y="3881535"/>
                  <a:pt x="7262941" y="3914229"/>
                  <a:pt x="7222611" y="3914229"/>
                </a:cubicBezTo>
                <a:cubicBezTo>
                  <a:pt x="7182279" y="3914229"/>
                  <a:pt x="7149586" y="3881535"/>
                  <a:pt x="7149586" y="3841204"/>
                </a:cubicBezTo>
                <a:cubicBezTo>
                  <a:pt x="7149587" y="3831121"/>
                  <a:pt x="7151630" y="3821515"/>
                  <a:pt x="7155325" y="3812779"/>
                </a:cubicBezTo>
                <a:close/>
                <a:moveTo>
                  <a:pt x="6463933" y="4808643"/>
                </a:moveTo>
                <a:cubicBezTo>
                  <a:pt x="6475019" y="4782433"/>
                  <a:pt x="6500973" y="4764043"/>
                  <a:pt x="6531221" y="4764043"/>
                </a:cubicBezTo>
                <a:cubicBezTo>
                  <a:pt x="6571550" y="4764043"/>
                  <a:pt x="6604246" y="4796737"/>
                  <a:pt x="6604244" y="4837068"/>
                </a:cubicBezTo>
                <a:cubicBezTo>
                  <a:pt x="6604245" y="4877399"/>
                  <a:pt x="6571551" y="4910093"/>
                  <a:pt x="6531219" y="4910093"/>
                </a:cubicBezTo>
                <a:cubicBezTo>
                  <a:pt x="6490890" y="4910093"/>
                  <a:pt x="6458194" y="4877399"/>
                  <a:pt x="6458196" y="4837068"/>
                </a:cubicBezTo>
                <a:cubicBezTo>
                  <a:pt x="6458195" y="4826985"/>
                  <a:pt x="6460239" y="4817380"/>
                  <a:pt x="6463933" y="4808643"/>
                </a:cubicBezTo>
                <a:close/>
                <a:moveTo>
                  <a:pt x="6694396" y="4379322"/>
                </a:moveTo>
                <a:cubicBezTo>
                  <a:pt x="6705482" y="4353112"/>
                  <a:pt x="6731435" y="4334722"/>
                  <a:pt x="6761683" y="4334722"/>
                </a:cubicBezTo>
                <a:cubicBezTo>
                  <a:pt x="6802013" y="4334722"/>
                  <a:pt x="6834709" y="4367416"/>
                  <a:pt x="6834707" y="4407747"/>
                </a:cubicBezTo>
                <a:cubicBezTo>
                  <a:pt x="6834708" y="4448078"/>
                  <a:pt x="6802014" y="4480772"/>
                  <a:pt x="6761682" y="4480772"/>
                </a:cubicBezTo>
                <a:cubicBezTo>
                  <a:pt x="6721353" y="4480772"/>
                  <a:pt x="6688657" y="4448078"/>
                  <a:pt x="6688658" y="4407747"/>
                </a:cubicBezTo>
                <a:cubicBezTo>
                  <a:pt x="6688657" y="4397664"/>
                  <a:pt x="6690702" y="4388059"/>
                  <a:pt x="6694396" y="4379322"/>
                </a:cubicBezTo>
                <a:close/>
                <a:moveTo>
                  <a:pt x="6924860" y="3958829"/>
                </a:moveTo>
                <a:cubicBezTo>
                  <a:pt x="6935946" y="3932619"/>
                  <a:pt x="6961897" y="3914229"/>
                  <a:pt x="6992147" y="3914229"/>
                </a:cubicBezTo>
                <a:cubicBezTo>
                  <a:pt x="7032477" y="3914228"/>
                  <a:pt x="7065172" y="3946923"/>
                  <a:pt x="7065171" y="3987253"/>
                </a:cubicBezTo>
                <a:cubicBezTo>
                  <a:pt x="7065172" y="4027585"/>
                  <a:pt x="7032479" y="4060279"/>
                  <a:pt x="6992146" y="4060278"/>
                </a:cubicBezTo>
                <a:cubicBezTo>
                  <a:pt x="6951816" y="4060279"/>
                  <a:pt x="6919121" y="4027584"/>
                  <a:pt x="6919122" y="3987254"/>
                </a:cubicBezTo>
                <a:cubicBezTo>
                  <a:pt x="6919123" y="3977171"/>
                  <a:pt x="6921166" y="3967565"/>
                  <a:pt x="6924860" y="3958829"/>
                </a:cubicBezTo>
                <a:close/>
                <a:moveTo>
                  <a:pt x="7155323" y="3529507"/>
                </a:moveTo>
                <a:cubicBezTo>
                  <a:pt x="7166409" y="3503297"/>
                  <a:pt x="7192363" y="3484907"/>
                  <a:pt x="7222611" y="3484907"/>
                </a:cubicBezTo>
                <a:cubicBezTo>
                  <a:pt x="7262942" y="3484906"/>
                  <a:pt x="7295636" y="3517601"/>
                  <a:pt x="7295634" y="3557931"/>
                </a:cubicBezTo>
                <a:cubicBezTo>
                  <a:pt x="7295635" y="3598263"/>
                  <a:pt x="7262941" y="3630957"/>
                  <a:pt x="7222611" y="3630956"/>
                </a:cubicBezTo>
                <a:cubicBezTo>
                  <a:pt x="7182280" y="3630957"/>
                  <a:pt x="7149586" y="3598262"/>
                  <a:pt x="7149585" y="3557932"/>
                </a:cubicBezTo>
                <a:cubicBezTo>
                  <a:pt x="7149585" y="3547849"/>
                  <a:pt x="7151628" y="3538243"/>
                  <a:pt x="7155323" y="3529507"/>
                </a:cubicBezTo>
                <a:close/>
                <a:moveTo>
                  <a:pt x="6233469" y="4945865"/>
                </a:moveTo>
                <a:cubicBezTo>
                  <a:pt x="6244556" y="4919655"/>
                  <a:pt x="6270507" y="4901265"/>
                  <a:pt x="6300757" y="4901265"/>
                </a:cubicBezTo>
                <a:cubicBezTo>
                  <a:pt x="6341086" y="4901265"/>
                  <a:pt x="6373780" y="4933959"/>
                  <a:pt x="6373780" y="4974290"/>
                </a:cubicBezTo>
                <a:cubicBezTo>
                  <a:pt x="6373780" y="5014621"/>
                  <a:pt x="6341086" y="5047315"/>
                  <a:pt x="6300755" y="5047315"/>
                </a:cubicBezTo>
                <a:cubicBezTo>
                  <a:pt x="6260426" y="5047315"/>
                  <a:pt x="6227730" y="5014621"/>
                  <a:pt x="6227732" y="4974290"/>
                </a:cubicBezTo>
                <a:cubicBezTo>
                  <a:pt x="6227731" y="4964207"/>
                  <a:pt x="6229775" y="4954602"/>
                  <a:pt x="6233469" y="4945865"/>
                </a:cubicBezTo>
                <a:close/>
                <a:moveTo>
                  <a:pt x="6463934" y="4525372"/>
                </a:moveTo>
                <a:cubicBezTo>
                  <a:pt x="6475017" y="4499163"/>
                  <a:pt x="6500971" y="4480772"/>
                  <a:pt x="6531219" y="4480772"/>
                </a:cubicBezTo>
                <a:cubicBezTo>
                  <a:pt x="6571551" y="4480772"/>
                  <a:pt x="6604244" y="4513466"/>
                  <a:pt x="6604243" y="4553797"/>
                </a:cubicBezTo>
                <a:cubicBezTo>
                  <a:pt x="6604243" y="4594128"/>
                  <a:pt x="6571550" y="4626822"/>
                  <a:pt x="6531221" y="4626822"/>
                </a:cubicBezTo>
                <a:cubicBezTo>
                  <a:pt x="6490888" y="4626822"/>
                  <a:pt x="6458195" y="4594128"/>
                  <a:pt x="6458194" y="4553797"/>
                </a:cubicBezTo>
                <a:cubicBezTo>
                  <a:pt x="6458194" y="4543714"/>
                  <a:pt x="6460237" y="4534108"/>
                  <a:pt x="6463934" y="4525372"/>
                </a:cubicBezTo>
                <a:close/>
                <a:moveTo>
                  <a:pt x="6694396" y="4096050"/>
                </a:moveTo>
                <a:cubicBezTo>
                  <a:pt x="6705483" y="4069840"/>
                  <a:pt x="6731434" y="4051450"/>
                  <a:pt x="6761682" y="4051450"/>
                </a:cubicBezTo>
                <a:cubicBezTo>
                  <a:pt x="6802013" y="4051450"/>
                  <a:pt x="6834707" y="4084144"/>
                  <a:pt x="6834707" y="4124475"/>
                </a:cubicBezTo>
                <a:cubicBezTo>
                  <a:pt x="6834707" y="4164806"/>
                  <a:pt x="6802013" y="4197500"/>
                  <a:pt x="6761682" y="4197500"/>
                </a:cubicBezTo>
                <a:cubicBezTo>
                  <a:pt x="6721351" y="4197500"/>
                  <a:pt x="6688657" y="4164806"/>
                  <a:pt x="6688659" y="4124475"/>
                </a:cubicBezTo>
                <a:cubicBezTo>
                  <a:pt x="6688657" y="4114392"/>
                  <a:pt x="6690702" y="4104787"/>
                  <a:pt x="6694396" y="4096050"/>
                </a:cubicBezTo>
                <a:close/>
                <a:moveTo>
                  <a:pt x="6924862" y="3675557"/>
                </a:moveTo>
                <a:cubicBezTo>
                  <a:pt x="6935945" y="3649347"/>
                  <a:pt x="6961897" y="3630956"/>
                  <a:pt x="6992146" y="3630957"/>
                </a:cubicBezTo>
                <a:cubicBezTo>
                  <a:pt x="7032477" y="3630956"/>
                  <a:pt x="7065171" y="3663650"/>
                  <a:pt x="7065172" y="3703981"/>
                </a:cubicBezTo>
                <a:cubicBezTo>
                  <a:pt x="7065172" y="3744312"/>
                  <a:pt x="7032477" y="3777006"/>
                  <a:pt x="6992147" y="3777006"/>
                </a:cubicBezTo>
                <a:cubicBezTo>
                  <a:pt x="6951815" y="3777006"/>
                  <a:pt x="6919121" y="3744312"/>
                  <a:pt x="6919122" y="3703981"/>
                </a:cubicBezTo>
                <a:cubicBezTo>
                  <a:pt x="6919121" y="3693899"/>
                  <a:pt x="6921164" y="3684293"/>
                  <a:pt x="6924862" y="3675557"/>
                </a:cubicBezTo>
                <a:close/>
                <a:moveTo>
                  <a:pt x="7155323" y="3246235"/>
                </a:moveTo>
                <a:cubicBezTo>
                  <a:pt x="7166409" y="3220025"/>
                  <a:pt x="7192361" y="3201634"/>
                  <a:pt x="7222612" y="3201635"/>
                </a:cubicBezTo>
                <a:cubicBezTo>
                  <a:pt x="7262941" y="3201634"/>
                  <a:pt x="7295636" y="3234328"/>
                  <a:pt x="7295635" y="3274659"/>
                </a:cubicBezTo>
                <a:cubicBezTo>
                  <a:pt x="7295637" y="3314990"/>
                  <a:pt x="7262943" y="3347684"/>
                  <a:pt x="7222610" y="3347684"/>
                </a:cubicBezTo>
                <a:cubicBezTo>
                  <a:pt x="7182280" y="3347684"/>
                  <a:pt x="7149585" y="3314990"/>
                  <a:pt x="7149585" y="3274659"/>
                </a:cubicBezTo>
                <a:cubicBezTo>
                  <a:pt x="7149585" y="3264577"/>
                  <a:pt x="7151629" y="3254971"/>
                  <a:pt x="7155323" y="3246235"/>
                </a:cubicBezTo>
                <a:close/>
                <a:moveTo>
                  <a:pt x="6233470" y="4662593"/>
                </a:moveTo>
                <a:cubicBezTo>
                  <a:pt x="6244554" y="4636383"/>
                  <a:pt x="6270507" y="4617993"/>
                  <a:pt x="6300755" y="4617993"/>
                </a:cubicBezTo>
                <a:cubicBezTo>
                  <a:pt x="6341087" y="4617993"/>
                  <a:pt x="6373780" y="4650687"/>
                  <a:pt x="6373781" y="4691018"/>
                </a:cubicBezTo>
                <a:cubicBezTo>
                  <a:pt x="6373781" y="4731349"/>
                  <a:pt x="6341087" y="4764043"/>
                  <a:pt x="6300756" y="4764043"/>
                </a:cubicBezTo>
                <a:cubicBezTo>
                  <a:pt x="6260424" y="4764043"/>
                  <a:pt x="6227731" y="4731349"/>
                  <a:pt x="6227730" y="4691018"/>
                </a:cubicBezTo>
                <a:cubicBezTo>
                  <a:pt x="6227731" y="4680935"/>
                  <a:pt x="6229774" y="4671329"/>
                  <a:pt x="6233470" y="4662593"/>
                </a:cubicBezTo>
                <a:close/>
                <a:moveTo>
                  <a:pt x="6463933" y="4242101"/>
                </a:moveTo>
                <a:cubicBezTo>
                  <a:pt x="6475018" y="4215891"/>
                  <a:pt x="6500970" y="4197501"/>
                  <a:pt x="6531219" y="4197501"/>
                </a:cubicBezTo>
                <a:cubicBezTo>
                  <a:pt x="6571550" y="4197501"/>
                  <a:pt x="6604243" y="4230195"/>
                  <a:pt x="6604244" y="4270526"/>
                </a:cubicBezTo>
                <a:cubicBezTo>
                  <a:pt x="6604243" y="4310857"/>
                  <a:pt x="6571549" y="4343551"/>
                  <a:pt x="6531219" y="4343551"/>
                </a:cubicBezTo>
                <a:cubicBezTo>
                  <a:pt x="6490888" y="4343551"/>
                  <a:pt x="6458194" y="4310857"/>
                  <a:pt x="6458194" y="4270526"/>
                </a:cubicBezTo>
                <a:cubicBezTo>
                  <a:pt x="6458195" y="4260443"/>
                  <a:pt x="6460237" y="4250838"/>
                  <a:pt x="6463933" y="4242101"/>
                </a:cubicBezTo>
                <a:close/>
                <a:moveTo>
                  <a:pt x="6694397" y="3812778"/>
                </a:moveTo>
                <a:cubicBezTo>
                  <a:pt x="6705481" y="3786568"/>
                  <a:pt x="6731434" y="3768178"/>
                  <a:pt x="6761682" y="3768178"/>
                </a:cubicBezTo>
                <a:cubicBezTo>
                  <a:pt x="6802014" y="3768178"/>
                  <a:pt x="6834707" y="3800872"/>
                  <a:pt x="6834707" y="3841203"/>
                </a:cubicBezTo>
                <a:cubicBezTo>
                  <a:pt x="6834708" y="3881534"/>
                  <a:pt x="6802014" y="3914228"/>
                  <a:pt x="6761683" y="3914228"/>
                </a:cubicBezTo>
                <a:cubicBezTo>
                  <a:pt x="6721351" y="3914228"/>
                  <a:pt x="6688658" y="3881534"/>
                  <a:pt x="6688657" y="3841203"/>
                </a:cubicBezTo>
                <a:cubicBezTo>
                  <a:pt x="6688658" y="3831120"/>
                  <a:pt x="6690700" y="3821515"/>
                  <a:pt x="6694397" y="3812778"/>
                </a:cubicBezTo>
                <a:close/>
                <a:moveTo>
                  <a:pt x="6924859" y="3392285"/>
                </a:moveTo>
                <a:cubicBezTo>
                  <a:pt x="6935945" y="3366074"/>
                  <a:pt x="6961898" y="3347684"/>
                  <a:pt x="6992146" y="3347684"/>
                </a:cubicBezTo>
                <a:cubicBezTo>
                  <a:pt x="7032477" y="3347684"/>
                  <a:pt x="7065171" y="3380378"/>
                  <a:pt x="7065171" y="3420709"/>
                </a:cubicBezTo>
                <a:cubicBezTo>
                  <a:pt x="7065173" y="3461040"/>
                  <a:pt x="7032478" y="3493734"/>
                  <a:pt x="6992146" y="3493734"/>
                </a:cubicBezTo>
                <a:cubicBezTo>
                  <a:pt x="6951815" y="3493734"/>
                  <a:pt x="6919121" y="3461040"/>
                  <a:pt x="6919121" y="3420709"/>
                </a:cubicBezTo>
                <a:cubicBezTo>
                  <a:pt x="6919121" y="3410627"/>
                  <a:pt x="6921164" y="3401021"/>
                  <a:pt x="6924859" y="3392285"/>
                </a:cubicBezTo>
                <a:close/>
                <a:moveTo>
                  <a:pt x="6003006" y="4808643"/>
                </a:moveTo>
                <a:cubicBezTo>
                  <a:pt x="6014092" y="4782432"/>
                  <a:pt x="6040043" y="4764042"/>
                  <a:pt x="6070293" y="4764042"/>
                </a:cubicBezTo>
                <a:cubicBezTo>
                  <a:pt x="6110623" y="4764042"/>
                  <a:pt x="6143318" y="4796736"/>
                  <a:pt x="6143318" y="4837067"/>
                </a:cubicBezTo>
                <a:cubicBezTo>
                  <a:pt x="6143317" y="4877398"/>
                  <a:pt x="6110625" y="4910092"/>
                  <a:pt x="6070293" y="4910092"/>
                </a:cubicBezTo>
                <a:cubicBezTo>
                  <a:pt x="6029962" y="4910092"/>
                  <a:pt x="5997267" y="4877398"/>
                  <a:pt x="5997268" y="4837067"/>
                </a:cubicBezTo>
                <a:cubicBezTo>
                  <a:pt x="5997266" y="4826984"/>
                  <a:pt x="5999311" y="4817379"/>
                  <a:pt x="6003006" y="4808643"/>
                </a:cubicBezTo>
                <a:close/>
                <a:moveTo>
                  <a:pt x="7155324" y="2962963"/>
                </a:moveTo>
                <a:cubicBezTo>
                  <a:pt x="7166409" y="2936753"/>
                  <a:pt x="7192362" y="2918363"/>
                  <a:pt x="7222610" y="2918363"/>
                </a:cubicBezTo>
                <a:cubicBezTo>
                  <a:pt x="7262941" y="2918363"/>
                  <a:pt x="7295635" y="2951057"/>
                  <a:pt x="7295636" y="2991388"/>
                </a:cubicBezTo>
                <a:cubicBezTo>
                  <a:pt x="7295636" y="3031719"/>
                  <a:pt x="7262941" y="3064413"/>
                  <a:pt x="7222611" y="3064413"/>
                </a:cubicBezTo>
                <a:cubicBezTo>
                  <a:pt x="7182279" y="3064413"/>
                  <a:pt x="7149585" y="3031719"/>
                  <a:pt x="7149585" y="2991388"/>
                </a:cubicBezTo>
                <a:cubicBezTo>
                  <a:pt x="7149585" y="2981305"/>
                  <a:pt x="7151628" y="2971700"/>
                  <a:pt x="7155324" y="2962963"/>
                </a:cubicBezTo>
                <a:close/>
                <a:moveTo>
                  <a:pt x="6233468" y="4379322"/>
                </a:moveTo>
                <a:cubicBezTo>
                  <a:pt x="6244555" y="4353112"/>
                  <a:pt x="6270506" y="4334721"/>
                  <a:pt x="6300756" y="4334721"/>
                </a:cubicBezTo>
                <a:cubicBezTo>
                  <a:pt x="6341086" y="4334721"/>
                  <a:pt x="6373779" y="4367416"/>
                  <a:pt x="6373780" y="4407747"/>
                </a:cubicBezTo>
                <a:cubicBezTo>
                  <a:pt x="6373780" y="4448078"/>
                  <a:pt x="6341088" y="4480771"/>
                  <a:pt x="6300756" y="4480771"/>
                </a:cubicBezTo>
                <a:cubicBezTo>
                  <a:pt x="6260425" y="4480771"/>
                  <a:pt x="6227730" y="4448077"/>
                  <a:pt x="6227731" y="4407746"/>
                </a:cubicBezTo>
                <a:cubicBezTo>
                  <a:pt x="6227732" y="4397663"/>
                  <a:pt x="6229774" y="4388058"/>
                  <a:pt x="6233468" y="4379322"/>
                </a:cubicBezTo>
                <a:close/>
                <a:moveTo>
                  <a:pt x="6463931" y="3958829"/>
                </a:moveTo>
                <a:cubicBezTo>
                  <a:pt x="6475017" y="3932619"/>
                  <a:pt x="6500971" y="3914229"/>
                  <a:pt x="6531219" y="3914229"/>
                </a:cubicBezTo>
                <a:cubicBezTo>
                  <a:pt x="6571550" y="3914228"/>
                  <a:pt x="6604244" y="3946923"/>
                  <a:pt x="6604242" y="3987254"/>
                </a:cubicBezTo>
                <a:cubicBezTo>
                  <a:pt x="6604243" y="4027585"/>
                  <a:pt x="6571549" y="4060279"/>
                  <a:pt x="6531217" y="4060279"/>
                </a:cubicBezTo>
                <a:cubicBezTo>
                  <a:pt x="6490888" y="4060279"/>
                  <a:pt x="6458195" y="4027585"/>
                  <a:pt x="6458193" y="3987254"/>
                </a:cubicBezTo>
                <a:cubicBezTo>
                  <a:pt x="6458193" y="3977171"/>
                  <a:pt x="6460236" y="3967565"/>
                  <a:pt x="6463931" y="3958829"/>
                </a:cubicBezTo>
                <a:close/>
                <a:moveTo>
                  <a:pt x="6694395" y="3529506"/>
                </a:moveTo>
                <a:cubicBezTo>
                  <a:pt x="6705482" y="3503296"/>
                  <a:pt x="6731433" y="3484906"/>
                  <a:pt x="6761683" y="3484906"/>
                </a:cubicBezTo>
                <a:cubicBezTo>
                  <a:pt x="6802014" y="3484906"/>
                  <a:pt x="6834708" y="3517600"/>
                  <a:pt x="6834708" y="3557931"/>
                </a:cubicBezTo>
                <a:cubicBezTo>
                  <a:pt x="6834709" y="3598262"/>
                  <a:pt x="6802015" y="3630956"/>
                  <a:pt x="6761683" y="3630956"/>
                </a:cubicBezTo>
                <a:cubicBezTo>
                  <a:pt x="6721352" y="3630956"/>
                  <a:pt x="6688658" y="3598262"/>
                  <a:pt x="6688658" y="3557931"/>
                </a:cubicBezTo>
                <a:cubicBezTo>
                  <a:pt x="6688659" y="3547848"/>
                  <a:pt x="6690701" y="3538243"/>
                  <a:pt x="6694395" y="3529506"/>
                </a:cubicBezTo>
                <a:close/>
                <a:moveTo>
                  <a:pt x="5772543" y="4945864"/>
                </a:moveTo>
                <a:cubicBezTo>
                  <a:pt x="5783627" y="4919654"/>
                  <a:pt x="5809580" y="4901264"/>
                  <a:pt x="5839828" y="4901264"/>
                </a:cubicBezTo>
                <a:cubicBezTo>
                  <a:pt x="5880160" y="4901264"/>
                  <a:pt x="5912853" y="4933958"/>
                  <a:pt x="5912852" y="4974289"/>
                </a:cubicBezTo>
                <a:cubicBezTo>
                  <a:pt x="5912852" y="5014620"/>
                  <a:pt x="5880158" y="5047314"/>
                  <a:pt x="5839829" y="5047314"/>
                </a:cubicBezTo>
                <a:cubicBezTo>
                  <a:pt x="5799497" y="5047314"/>
                  <a:pt x="5766804" y="5014620"/>
                  <a:pt x="5766803" y="4974289"/>
                </a:cubicBezTo>
                <a:cubicBezTo>
                  <a:pt x="5766802" y="4964206"/>
                  <a:pt x="5768846" y="4954601"/>
                  <a:pt x="5772543" y="4945864"/>
                </a:cubicBezTo>
                <a:close/>
                <a:moveTo>
                  <a:pt x="6924860" y="3109013"/>
                </a:moveTo>
                <a:cubicBezTo>
                  <a:pt x="6935947" y="3082803"/>
                  <a:pt x="6961898" y="3064413"/>
                  <a:pt x="6992147" y="3064413"/>
                </a:cubicBezTo>
                <a:cubicBezTo>
                  <a:pt x="7032477" y="3064413"/>
                  <a:pt x="7065171" y="3097107"/>
                  <a:pt x="7065171" y="3137438"/>
                </a:cubicBezTo>
                <a:cubicBezTo>
                  <a:pt x="7065171" y="3177769"/>
                  <a:pt x="7032477" y="3210463"/>
                  <a:pt x="6992147" y="3210462"/>
                </a:cubicBezTo>
                <a:cubicBezTo>
                  <a:pt x="6951815" y="3210463"/>
                  <a:pt x="6919121" y="3177769"/>
                  <a:pt x="6919123" y="3137438"/>
                </a:cubicBezTo>
                <a:cubicBezTo>
                  <a:pt x="6919121" y="3127355"/>
                  <a:pt x="6921165" y="3117749"/>
                  <a:pt x="6924860" y="3109013"/>
                </a:cubicBezTo>
                <a:close/>
                <a:moveTo>
                  <a:pt x="6003007" y="4525370"/>
                </a:moveTo>
                <a:cubicBezTo>
                  <a:pt x="6014091" y="4499160"/>
                  <a:pt x="6040044" y="4480770"/>
                  <a:pt x="6070292" y="4480770"/>
                </a:cubicBezTo>
                <a:cubicBezTo>
                  <a:pt x="6110624" y="4480770"/>
                  <a:pt x="6143317" y="4513464"/>
                  <a:pt x="6143316" y="4553795"/>
                </a:cubicBezTo>
                <a:cubicBezTo>
                  <a:pt x="6143317" y="4594126"/>
                  <a:pt x="6110622" y="4626820"/>
                  <a:pt x="6070291" y="4626820"/>
                </a:cubicBezTo>
                <a:cubicBezTo>
                  <a:pt x="6029961" y="4626820"/>
                  <a:pt x="5997268" y="4594126"/>
                  <a:pt x="5997267" y="4553795"/>
                </a:cubicBezTo>
                <a:cubicBezTo>
                  <a:pt x="5997266" y="4543712"/>
                  <a:pt x="5999310" y="4534107"/>
                  <a:pt x="6003007" y="4525370"/>
                </a:cubicBezTo>
                <a:close/>
                <a:moveTo>
                  <a:pt x="7155324" y="2679691"/>
                </a:moveTo>
                <a:cubicBezTo>
                  <a:pt x="7166409" y="2653481"/>
                  <a:pt x="7192363" y="2635090"/>
                  <a:pt x="7222610" y="2635091"/>
                </a:cubicBezTo>
                <a:cubicBezTo>
                  <a:pt x="7262943" y="2635090"/>
                  <a:pt x="7295635" y="2667785"/>
                  <a:pt x="7295635" y="2708115"/>
                </a:cubicBezTo>
                <a:cubicBezTo>
                  <a:pt x="7295637" y="2748447"/>
                  <a:pt x="7262942" y="2781141"/>
                  <a:pt x="7222610" y="2781141"/>
                </a:cubicBezTo>
                <a:cubicBezTo>
                  <a:pt x="7182279" y="2781141"/>
                  <a:pt x="7149586" y="2748447"/>
                  <a:pt x="7149585" y="2708116"/>
                </a:cubicBezTo>
                <a:cubicBezTo>
                  <a:pt x="7149586" y="2698033"/>
                  <a:pt x="7151629" y="2688427"/>
                  <a:pt x="7155324" y="2679691"/>
                </a:cubicBezTo>
                <a:close/>
                <a:moveTo>
                  <a:pt x="6233468" y="4096050"/>
                </a:moveTo>
                <a:cubicBezTo>
                  <a:pt x="6244553" y="4069840"/>
                  <a:pt x="6270506" y="4051450"/>
                  <a:pt x="6300754" y="4051450"/>
                </a:cubicBezTo>
                <a:cubicBezTo>
                  <a:pt x="6341085" y="4051450"/>
                  <a:pt x="6373779" y="4084144"/>
                  <a:pt x="6373779" y="4124475"/>
                </a:cubicBezTo>
                <a:cubicBezTo>
                  <a:pt x="6373781" y="4164806"/>
                  <a:pt x="6341086" y="4197500"/>
                  <a:pt x="6300754" y="4197500"/>
                </a:cubicBezTo>
                <a:cubicBezTo>
                  <a:pt x="6260423" y="4197500"/>
                  <a:pt x="6227729" y="4164806"/>
                  <a:pt x="6227729" y="4124475"/>
                </a:cubicBezTo>
                <a:cubicBezTo>
                  <a:pt x="6227730" y="4114392"/>
                  <a:pt x="6229772" y="4104787"/>
                  <a:pt x="6233468" y="4096050"/>
                </a:cubicBezTo>
                <a:close/>
                <a:moveTo>
                  <a:pt x="6463931" y="3675557"/>
                </a:moveTo>
                <a:cubicBezTo>
                  <a:pt x="6475017" y="3649347"/>
                  <a:pt x="6500969" y="3630956"/>
                  <a:pt x="6531220" y="3630957"/>
                </a:cubicBezTo>
                <a:cubicBezTo>
                  <a:pt x="6571549" y="3630956"/>
                  <a:pt x="6604244" y="3663650"/>
                  <a:pt x="6604243" y="3703981"/>
                </a:cubicBezTo>
                <a:cubicBezTo>
                  <a:pt x="6604242" y="3744312"/>
                  <a:pt x="6571551" y="3777006"/>
                  <a:pt x="6531218" y="3777006"/>
                </a:cubicBezTo>
                <a:cubicBezTo>
                  <a:pt x="6490888" y="3777006"/>
                  <a:pt x="6458193" y="3744312"/>
                  <a:pt x="6458193" y="3703981"/>
                </a:cubicBezTo>
                <a:cubicBezTo>
                  <a:pt x="6458192" y="3693899"/>
                  <a:pt x="6460237" y="3684293"/>
                  <a:pt x="6463931" y="3675557"/>
                </a:cubicBezTo>
                <a:close/>
                <a:moveTo>
                  <a:pt x="6694398" y="3246234"/>
                </a:moveTo>
                <a:cubicBezTo>
                  <a:pt x="6705483" y="3220024"/>
                  <a:pt x="6731434" y="3201634"/>
                  <a:pt x="6761684" y="3201634"/>
                </a:cubicBezTo>
                <a:cubicBezTo>
                  <a:pt x="6802015" y="3201634"/>
                  <a:pt x="6834709" y="3234328"/>
                  <a:pt x="6834709" y="3274659"/>
                </a:cubicBezTo>
                <a:cubicBezTo>
                  <a:pt x="6834708" y="3314990"/>
                  <a:pt x="6802016" y="3347684"/>
                  <a:pt x="6761684" y="3347684"/>
                </a:cubicBezTo>
                <a:cubicBezTo>
                  <a:pt x="6721353" y="3347684"/>
                  <a:pt x="6688659" y="3314990"/>
                  <a:pt x="6688659" y="3274659"/>
                </a:cubicBezTo>
                <a:cubicBezTo>
                  <a:pt x="6688660" y="3264576"/>
                  <a:pt x="6690702" y="3254971"/>
                  <a:pt x="6694398" y="3246234"/>
                </a:cubicBezTo>
                <a:close/>
                <a:moveTo>
                  <a:pt x="5772541" y="4662592"/>
                </a:moveTo>
                <a:cubicBezTo>
                  <a:pt x="5783628" y="4636382"/>
                  <a:pt x="5809581" y="4617992"/>
                  <a:pt x="5839829" y="4617992"/>
                </a:cubicBezTo>
                <a:cubicBezTo>
                  <a:pt x="5880158" y="4617992"/>
                  <a:pt x="5912854" y="4650686"/>
                  <a:pt x="5912852" y="4691017"/>
                </a:cubicBezTo>
                <a:cubicBezTo>
                  <a:pt x="5912853" y="4731348"/>
                  <a:pt x="5880159" y="4764042"/>
                  <a:pt x="5839827" y="4764042"/>
                </a:cubicBezTo>
                <a:cubicBezTo>
                  <a:pt x="5799498" y="4764042"/>
                  <a:pt x="5766802" y="4731348"/>
                  <a:pt x="5766804" y="4691017"/>
                </a:cubicBezTo>
                <a:cubicBezTo>
                  <a:pt x="5766803" y="4680934"/>
                  <a:pt x="5768847" y="4671329"/>
                  <a:pt x="5772541" y="4662592"/>
                </a:cubicBezTo>
                <a:close/>
                <a:moveTo>
                  <a:pt x="6924861" y="2825741"/>
                </a:moveTo>
                <a:cubicBezTo>
                  <a:pt x="6935945" y="2799531"/>
                  <a:pt x="6961899" y="2781140"/>
                  <a:pt x="6992147" y="2781140"/>
                </a:cubicBezTo>
                <a:cubicBezTo>
                  <a:pt x="7032479" y="2781140"/>
                  <a:pt x="7065172" y="2813834"/>
                  <a:pt x="7065172" y="2854165"/>
                </a:cubicBezTo>
                <a:cubicBezTo>
                  <a:pt x="7065171" y="2894496"/>
                  <a:pt x="7032478" y="2927191"/>
                  <a:pt x="6992148" y="2927190"/>
                </a:cubicBezTo>
                <a:cubicBezTo>
                  <a:pt x="6951815" y="2927191"/>
                  <a:pt x="6919123" y="2894496"/>
                  <a:pt x="6919121" y="2854166"/>
                </a:cubicBezTo>
                <a:cubicBezTo>
                  <a:pt x="6919122" y="2844083"/>
                  <a:pt x="6921165" y="2834477"/>
                  <a:pt x="6924861" y="2825741"/>
                </a:cubicBezTo>
                <a:close/>
                <a:moveTo>
                  <a:pt x="7154549" y="2447998"/>
                </a:moveTo>
                <a:cubicBezTo>
                  <a:pt x="7158243" y="2439262"/>
                  <a:pt x="7163589" y="2431393"/>
                  <a:pt x="7170199" y="2424785"/>
                </a:cubicBezTo>
                <a:cubicBezTo>
                  <a:pt x="7183413" y="2411571"/>
                  <a:pt x="7201670" y="2403398"/>
                  <a:pt x="7221835" y="2403397"/>
                </a:cubicBezTo>
                <a:cubicBezTo>
                  <a:pt x="7262166" y="2403398"/>
                  <a:pt x="7294860" y="2436091"/>
                  <a:pt x="7294860" y="2476423"/>
                </a:cubicBezTo>
                <a:cubicBezTo>
                  <a:pt x="7294860" y="2516753"/>
                  <a:pt x="7262166" y="2549446"/>
                  <a:pt x="7221835" y="2549446"/>
                </a:cubicBezTo>
                <a:cubicBezTo>
                  <a:pt x="7181504" y="2549447"/>
                  <a:pt x="7148810" y="2516752"/>
                  <a:pt x="7148810" y="2476422"/>
                </a:cubicBezTo>
                <a:cubicBezTo>
                  <a:pt x="7148809" y="2466339"/>
                  <a:pt x="7150853" y="2456734"/>
                  <a:pt x="7154549" y="2447998"/>
                </a:cubicBezTo>
                <a:close/>
                <a:moveTo>
                  <a:pt x="6003006" y="4242099"/>
                </a:moveTo>
                <a:cubicBezTo>
                  <a:pt x="6014089" y="4215889"/>
                  <a:pt x="6040043" y="4197499"/>
                  <a:pt x="6070292" y="4197499"/>
                </a:cubicBezTo>
                <a:cubicBezTo>
                  <a:pt x="6110623" y="4197499"/>
                  <a:pt x="6143316" y="4230193"/>
                  <a:pt x="6143317" y="4270524"/>
                </a:cubicBezTo>
                <a:cubicBezTo>
                  <a:pt x="6143316" y="4310855"/>
                  <a:pt x="6110623" y="4343548"/>
                  <a:pt x="6070291" y="4343548"/>
                </a:cubicBezTo>
                <a:cubicBezTo>
                  <a:pt x="6029962" y="4343548"/>
                  <a:pt x="5997266" y="4310854"/>
                  <a:pt x="5997267" y="4270524"/>
                </a:cubicBezTo>
                <a:cubicBezTo>
                  <a:pt x="5997268" y="4260441"/>
                  <a:pt x="5999311" y="4250835"/>
                  <a:pt x="6003006" y="4242099"/>
                </a:cubicBezTo>
                <a:close/>
                <a:moveTo>
                  <a:pt x="6233468" y="3812779"/>
                </a:moveTo>
                <a:cubicBezTo>
                  <a:pt x="6244554" y="3786569"/>
                  <a:pt x="6270507" y="3768178"/>
                  <a:pt x="6300757" y="3768179"/>
                </a:cubicBezTo>
                <a:cubicBezTo>
                  <a:pt x="6341086" y="3768178"/>
                  <a:pt x="6373779" y="3800873"/>
                  <a:pt x="6373780" y="3841203"/>
                </a:cubicBezTo>
                <a:cubicBezTo>
                  <a:pt x="6373779" y="3881535"/>
                  <a:pt x="6341087" y="3914229"/>
                  <a:pt x="6300755" y="3914228"/>
                </a:cubicBezTo>
                <a:cubicBezTo>
                  <a:pt x="6260426" y="3914229"/>
                  <a:pt x="6227730" y="3881534"/>
                  <a:pt x="6227731" y="3841204"/>
                </a:cubicBezTo>
                <a:cubicBezTo>
                  <a:pt x="6227729" y="3831121"/>
                  <a:pt x="6229773" y="3821515"/>
                  <a:pt x="6233468" y="3812779"/>
                </a:cubicBezTo>
                <a:close/>
                <a:moveTo>
                  <a:pt x="6463932" y="3392285"/>
                </a:moveTo>
                <a:cubicBezTo>
                  <a:pt x="6475018" y="3366075"/>
                  <a:pt x="6500970" y="3347685"/>
                  <a:pt x="6531218" y="3347685"/>
                </a:cubicBezTo>
                <a:cubicBezTo>
                  <a:pt x="6571549" y="3347685"/>
                  <a:pt x="6604243" y="3380379"/>
                  <a:pt x="6604244" y="3420710"/>
                </a:cubicBezTo>
                <a:cubicBezTo>
                  <a:pt x="6604244" y="3461041"/>
                  <a:pt x="6571549" y="3493735"/>
                  <a:pt x="6531219" y="3493735"/>
                </a:cubicBezTo>
                <a:cubicBezTo>
                  <a:pt x="6490887" y="3493735"/>
                  <a:pt x="6458193" y="3461041"/>
                  <a:pt x="6458193" y="3420710"/>
                </a:cubicBezTo>
                <a:cubicBezTo>
                  <a:pt x="6458193" y="3410627"/>
                  <a:pt x="6460236" y="3401022"/>
                  <a:pt x="6463932" y="3392285"/>
                </a:cubicBezTo>
                <a:close/>
                <a:moveTo>
                  <a:pt x="5542077" y="4808642"/>
                </a:moveTo>
                <a:cubicBezTo>
                  <a:pt x="5553163" y="4782432"/>
                  <a:pt x="5579115" y="4764041"/>
                  <a:pt x="5609364" y="4764042"/>
                </a:cubicBezTo>
                <a:cubicBezTo>
                  <a:pt x="5649694" y="4764041"/>
                  <a:pt x="5682390" y="4796736"/>
                  <a:pt x="5682388" y="4837066"/>
                </a:cubicBezTo>
                <a:cubicBezTo>
                  <a:pt x="5682390" y="4877397"/>
                  <a:pt x="5649695" y="4910092"/>
                  <a:pt x="5609363" y="4910091"/>
                </a:cubicBezTo>
                <a:cubicBezTo>
                  <a:pt x="5569033" y="4910091"/>
                  <a:pt x="5536340" y="4877397"/>
                  <a:pt x="5536339" y="4837067"/>
                </a:cubicBezTo>
                <a:cubicBezTo>
                  <a:pt x="5536339" y="4826984"/>
                  <a:pt x="5538382" y="4817378"/>
                  <a:pt x="5542077" y="4808642"/>
                </a:cubicBezTo>
                <a:close/>
                <a:moveTo>
                  <a:pt x="6694396" y="2962963"/>
                </a:moveTo>
                <a:cubicBezTo>
                  <a:pt x="6705481" y="2936753"/>
                  <a:pt x="6731434" y="2918363"/>
                  <a:pt x="6761683" y="2918363"/>
                </a:cubicBezTo>
                <a:cubicBezTo>
                  <a:pt x="6802013" y="2918363"/>
                  <a:pt x="6834708" y="2951057"/>
                  <a:pt x="6834708" y="2991388"/>
                </a:cubicBezTo>
                <a:cubicBezTo>
                  <a:pt x="6834709" y="3031719"/>
                  <a:pt x="6802015" y="3064413"/>
                  <a:pt x="6761682" y="3064413"/>
                </a:cubicBezTo>
                <a:cubicBezTo>
                  <a:pt x="6721352" y="3064413"/>
                  <a:pt x="6688657" y="3031719"/>
                  <a:pt x="6688657" y="2991388"/>
                </a:cubicBezTo>
                <a:cubicBezTo>
                  <a:pt x="6688658" y="2981305"/>
                  <a:pt x="6690701" y="2971700"/>
                  <a:pt x="6694396" y="2962963"/>
                </a:cubicBezTo>
                <a:close/>
                <a:moveTo>
                  <a:pt x="5772542" y="4379320"/>
                </a:moveTo>
                <a:cubicBezTo>
                  <a:pt x="5783626" y="4353110"/>
                  <a:pt x="5809579" y="4334720"/>
                  <a:pt x="5839827" y="4334720"/>
                </a:cubicBezTo>
                <a:cubicBezTo>
                  <a:pt x="5880159" y="4334720"/>
                  <a:pt x="5912852" y="4367414"/>
                  <a:pt x="5912853" y="4407745"/>
                </a:cubicBezTo>
                <a:cubicBezTo>
                  <a:pt x="5912853" y="4448076"/>
                  <a:pt x="5880159" y="4480770"/>
                  <a:pt x="5839828" y="4480770"/>
                </a:cubicBezTo>
                <a:cubicBezTo>
                  <a:pt x="5799496" y="4480770"/>
                  <a:pt x="5766803" y="4448076"/>
                  <a:pt x="5766802" y="4407745"/>
                </a:cubicBezTo>
                <a:cubicBezTo>
                  <a:pt x="5766802" y="4397662"/>
                  <a:pt x="5768845" y="4388057"/>
                  <a:pt x="5772542" y="4379320"/>
                </a:cubicBezTo>
                <a:close/>
                <a:moveTo>
                  <a:pt x="6924860" y="2542469"/>
                </a:moveTo>
                <a:cubicBezTo>
                  <a:pt x="6935945" y="2516258"/>
                  <a:pt x="6961899" y="2497868"/>
                  <a:pt x="6992147" y="2497868"/>
                </a:cubicBezTo>
                <a:cubicBezTo>
                  <a:pt x="7032477" y="2497868"/>
                  <a:pt x="7065173" y="2530562"/>
                  <a:pt x="7065171" y="2570893"/>
                </a:cubicBezTo>
                <a:cubicBezTo>
                  <a:pt x="7065172" y="2611224"/>
                  <a:pt x="7032478" y="2643918"/>
                  <a:pt x="6992146" y="2643918"/>
                </a:cubicBezTo>
                <a:cubicBezTo>
                  <a:pt x="6951816" y="2643918"/>
                  <a:pt x="6919121" y="2611224"/>
                  <a:pt x="6919121" y="2570893"/>
                </a:cubicBezTo>
                <a:cubicBezTo>
                  <a:pt x="6919122" y="2560811"/>
                  <a:pt x="6921165" y="2551205"/>
                  <a:pt x="6924860" y="2542469"/>
                </a:cubicBezTo>
                <a:close/>
                <a:moveTo>
                  <a:pt x="7154548" y="2164726"/>
                </a:moveTo>
                <a:cubicBezTo>
                  <a:pt x="7165632" y="2138516"/>
                  <a:pt x="7191585" y="2120126"/>
                  <a:pt x="7221834" y="2120126"/>
                </a:cubicBezTo>
                <a:cubicBezTo>
                  <a:pt x="7262165" y="2120126"/>
                  <a:pt x="7294859" y="2152820"/>
                  <a:pt x="7294859" y="2193152"/>
                </a:cubicBezTo>
                <a:cubicBezTo>
                  <a:pt x="7294860" y="2233483"/>
                  <a:pt x="7262166" y="2266177"/>
                  <a:pt x="7221833" y="2266176"/>
                </a:cubicBezTo>
                <a:cubicBezTo>
                  <a:pt x="7181504" y="2266176"/>
                  <a:pt x="7148809" y="2233482"/>
                  <a:pt x="7148808" y="2193151"/>
                </a:cubicBezTo>
                <a:cubicBezTo>
                  <a:pt x="7148809" y="2183068"/>
                  <a:pt x="7150852" y="2173463"/>
                  <a:pt x="7154548" y="2164726"/>
                </a:cubicBezTo>
                <a:close/>
                <a:moveTo>
                  <a:pt x="6003003" y="3958828"/>
                </a:moveTo>
                <a:cubicBezTo>
                  <a:pt x="6014090" y="3932618"/>
                  <a:pt x="6040041" y="3914228"/>
                  <a:pt x="6070291" y="3914228"/>
                </a:cubicBezTo>
                <a:cubicBezTo>
                  <a:pt x="6110621" y="3914228"/>
                  <a:pt x="6143316" y="3946922"/>
                  <a:pt x="6143316" y="3987253"/>
                </a:cubicBezTo>
                <a:cubicBezTo>
                  <a:pt x="6143316" y="4027584"/>
                  <a:pt x="6110623" y="4060278"/>
                  <a:pt x="6070290" y="4060278"/>
                </a:cubicBezTo>
                <a:cubicBezTo>
                  <a:pt x="6029960" y="4060278"/>
                  <a:pt x="5997265" y="4027584"/>
                  <a:pt x="5997266" y="3987253"/>
                </a:cubicBezTo>
                <a:cubicBezTo>
                  <a:pt x="5997266" y="3977170"/>
                  <a:pt x="5999309" y="3967565"/>
                  <a:pt x="6003003" y="3958828"/>
                </a:cubicBezTo>
                <a:close/>
                <a:moveTo>
                  <a:pt x="6233469" y="3529507"/>
                </a:moveTo>
                <a:cubicBezTo>
                  <a:pt x="6244553" y="3503297"/>
                  <a:pt x="6270506" y="3484906"/>
                  <a:pt x="6300754" y="3484906"/>
                </a:cubicBezTo>
                <a:cubicBezTo>
                  <a:pt x="6341086" y="3484906"/>
                  <a:pt x="6373779" y="3517600"/>
                  <a:pt x="6373780" y="3557931"/>
                </a:cubicBezTo>
                <a:cubicBezTo>
                  <a:pt x="6373779" y="3598262"/>
                  <a:pt x="6341085" y="3630956"/>
                  <a:pt x="6300755" y="3630956"/>
                </a:cubicBezTo>
                <a:cubicBezTo>
                  <a:pt x="6260423" y="3630956"/>
                  <a:pt x="6227730" y="3598262"/>
                  <a:pt x="6227729" y="3557931"/>
                </a:cubicBezTo>
                <a:cubicBezTo>
                  <a:pt x="6227729" y="3547848"/>
                  <a:pt x="6229773" y="3538243"/>
                  <a:pt x="6233469" y="3529507"/>
                </a:cubicBezTo>
                <a:close/>
                <a:moveTo>
                  <a:pt x="5311613" y="4945864"/>
                </a:moveTo>
                <a:cubicBezTo>
                  <a:pt x="5322699" y="4919654"/>
                  <a:pt x="5348652" y="4901263"/>
                  <a:pt x="5378900" y="4901264"/>
                </a:cubicBezTo>
                <a:cubicBezTo>
                  <a:pt x="5419230" y="4901263"/>
                  <a:pt x="5451925" y="4933958"/>
                  <a:pt x="5451924" y="4974288"/>
                </a:cubicBezTo>
                <a:cubicBezTo>
                  <a:pt x="5451925" y="5014620"/>
                  <a:pt x="5419232" y="5047314"/>
                  <a:pt x="5378899" y="5047313"/>
                </a:cubicBezTo>
                <a:cubicBezTo>
                  <a:pt x="5338569" y="5047314"/>
                  <a:pt x="5305874" y="5014619"/>
                  <a:pt x="5305875" y="4974289"/>
                </a:cubicBezTo>
                <a:cubicBezTo>
                  <a:pt x="5305875" y="4964206"/>
                  <a:pt x="5307918" y="4954600"/>
                  <a:pt x="5311613" y="4945864"/>
                </a:cubicBezTo>
                <a:close/>
                <a:moveTo>
                  <a:pt x="6463932" y="3109013"/>
                </a:moveTo>
                <a:cubicBezTo>
                  <a:pt x="6475017" y="3082803"/>
                  <a:pt x="6500970" y="3064413"/>
                  <a:pt x="6531218" y="3064413"/>
                </a:cubicBezTo>
                <a:cubicBezTo>
                  <a:pt x="6571550" y="3064413"/>
                  <a:pt x="6604243" y="3097107"/>
                  <a:pt x="6604243" y="3137438"/>
                </a:cubicBezTo>
                <a:cubicBezTo>
                  <a:pt x="6604244" y="3177769"/>
                  <a:pt x="6571549" y="3210463"/>
                  <a:pt x="6531218" y="3210463"/>
                </a:cubicBezTo>
                <a:cubicBezTo>
                  <a:pt x="6490887" y="3210463"/>
                  <a:pt x="6458194" y="3177769"/>
                  <a:pt x="6458193" y="3137438"/>
                </a:cubicBezTo>
                <a:cubicBezTo>
                  <a:pt x="6458193" y="3127355"/>
                  <a:pt x="6460236" y="3117749"/>
                  <a:pt x="6463932" y="3109013"/>
                </a:cubicBezTo>
                <a:close/>
                <a:moveTo>
                  <a:pt x="5542077" y="4525370"/>
                </a:moveTo>
                <a:cubicBezTo>
                  <a:pt x="5553164" y="4499160"/>
                  <a:pt x="5579115" y="4480769"/>
                  <a:pt x="5609365" y="4480769"/>
                </a:cubicBezTo>
                <a:cubicBezTo>
                  <a:pt x="5649694" y="4480769"/>
                  <a:pt x="5682390" y="4513463"/>
                  <a:pt x="5682388" y="4553794"/>
                </a:cubicBezTo>
                <a:cubicBezTo>
                  <a:pt x="5682388" y="4594125"/>
                  <a:pt x="5649696" y="4626819"/>
                  <a:pt x="5609363" y="4626819"/>
                </a:cubicBezTo>
                <a:cubicBezTo>
                  <a:pt x="5569032" y="4626819"/>
                  <a:pt x="5536338" y="4594125"/>
                  <a:pt x="5536339" y="4553794"/>
                </a:cubicBezTo>
                <a:cubicBezTo>
                  <a:pt x="5536338" y="4543712"/>
                  <a:pt x="5538383" y="4534106"/>
                  <a:pt x="5542077" y="4525370"/>
                </a:cubicBezTo>
                <a:close/>
                <a:moveTo>
                  <a:pt x="6694396" y="2679691"/>
                </a:moveTo>
                <a:cubicBezTo>
                  <a:pt x="6705482" y="2653481"/>
                  <a:pt x="6731433" y="2635090"/>
                  <a:pt x="6761682" y="2635091"/>
                </a:cubicBezTo>
                <a:cubicBezTo>
                  <a:pt x="6802013" y="2635091"/>
                  <a:pt x="6834707" y="2667785"/>
                  <a:pt x="6834707" y="2708115"/>
                </a:cubicBezTo>
                <a:cubicBezTo>
                  <a:pt x="6834707" y="2748447"/>
                  <a:pt x="6802013" y="2781141"/>
                  <a:pt x="6761682" y="2781141"/>
                </a:cubicBezTo>
                <a:cubicBezTo>
                  <a:pt x="6721351" y="2781141"/>
                  <a:pt x="6688657" y="2748447"/>
                  <a:pt x="6688657" y="2708116"/>
                </a:cubicBezTo>
                <a:cubicBezTo>
                  <a:pt x="6688657" y="2698033"/>
                  <a:pt x="6690701" y="2688427"/>
                  <a:pt x="6694396" y="2679691"/>
                </a:cubicBezTo>
                <a:close/>
                <a:moveTo>
                  <a:pt x="6924084" y="2310776"/>
                </a:moveTo>
                <a:cubicBezTo>
                  <a:pt x="6935168" y="2284566"/>
                  <a:pt x="6961121" y="2266176"/>
                  <a:pt x="6991369" y="2266176"/>
                </a:cubicBezTo>
                <a:cubicBezTo>
                  <a:pt x="7031701" y="2266176"/>
                  <a:pt x="7064394" y="2298870"/>
                  <a:pt x="7064395" y="2339201"/>
                </a:cubicBezTo>
                <a:cubicBezTo>
                  <a:pt x="7064395" y="2379532"/>
                  <a:pt x="7031700" y="2412226"/>
                  <a:pt x="6991370" y="2412226"/>
                </a:cubicBezTo>
                <a:cubicBezTo>
                  <a:pt x="6951038" y="2412226"/>
                  <a:pt x="6918345" y="2379532"/>
                  <a:pt x="6918345" y="2339201"/>
                </a:cubicBezTo>
                <a:cubicBezTo>
                  <a:pt x="6918344" y="2329118"/>
                  <a:pt x="6920387" y="2319513"/>
                  <a:pt x="6924084" y="2310776"/>
                </a:cubicBezTo>
                <a:close/>
                <a:moveTo>
                  <a:pt x="5772541" y="4096050"/>
                </a:moveTo>
                <a:cubicBezTo>
                  <a:pt x="5783627" y="4069840"/>
                  <a:pt x="5809578" y="4051450"/>
                  <a:pt x="5839828" y="4051450"/>
                </a:cubicBezTo>
                <a:cubicBezTo>
                  <a:pt x="5880158" y="4051450"/>
                  <a:pt x="5912853" y="4084144"/>
                  <a:pt x="5912852" y="4124475"/>
                </a:cubicBezTo>
                <a:cubicBezTo>
                  <a:pt x="5912853" y="4164806"/>
                  <a:pt x="5880159" y="4197499"/>
                  <a:pt x="5839827" y="4197499"/>
                </a:cubicBezTo>
                <a:cubicBezTo>
                  <a:pt x="5799497" y="4197499"/>
                  <a:pt x="5766802" y="4164805"/>
                  <a:pt x="5766802" y="4124474"/>
                </a:cubicBezTo>
                <a:cubicBezTo>
                  <a:pt x="5766803" y="4114391"/>
                  <a:pt x="5768846" y="4104786"/>
                  <a:pt x="5772541" y="4096050"/>
                </a:cubicBezTo>
                <a:close/>
                <a:moveTo>
                  <a:pt x="7154547" y="1881454"/>
                </a:moveTo>
                <a:cubicBezTo>
                  <a:pt x="7165634" y="1855244"/>
                  <a:pt x="7191586" y="1836854"/>
                  <a:pt x="7221835" y="1836854"/>
                </a:cubicBezTo>
                <a:cubicBezTo>
                  <a:pt x="7262166" y="1836854"/>
                  <a:pt x="7294860" y="1869548"/>
                  <a:pt x="7294860" y="1909879"/>
                </a:cubicBezTo>
                <a:cubicBezTo>
                  <a:pt x="7294860" y="1950210"/>
                  <a:pt x="7262166" y="1982904"/>
                  <a:pt x="7221833" y="1982904"/>
                </a:cubicBezTo>
                <a:cubicBezTo>
                  <a:pt x="7181504" y="1982904"/>
                  <a:pt x="7148808" y="1950210"/>
                  <a:pt x="7148811" y="1909879"/>
                </a:cubicBezTo>
                <a:cubicBezTo>
                  <a:pt x="7148810" y="1899796"/>
                  <a:pt x="7150853" y="1890191"/>
                  <a:pt x="7154547" y="1881454"/>
                </a:cubicBezTo>
                <a:close/>
                <a:moveTo>
                  <a:pt x="6003005" y="3675556"/>
                </a:moveTo>
                <a:cubicBezTo>
                  <a:pt x="6014091" y="3649346"/>
                  <a:pt x="6040042" y="3630956"/>
                  <a:pt x="6070292" y="3630956"/>
                </a:cubicBezTo>
                <a:cubicBezTo>
                  <a:pt x="6110622" y="3630956"/>
                  <a:pt x="6143317" y="3663650"/>
                  <a:pt x="6143316" y="3703981"/>
                </a:cubicBezTo>
                <a:cubicBezTo>
                  <a:pt x="6143316" y="3744312"/>
                  <a:pt x="6110623" y="3777006"/>
                  <a:pt x="6070291" y="3777006"/>
                </a:cubicBezTo>
                <a:cubicBezTo>
                  <a:pt x="6029960" y="3777006"/>
                  <a:pt x="5997266" y="3744312"/>
                  <a:pt x="5997267" y="3703981"/>
                </a:cubicBezTo>
                <a:cubicBezTo>
                  <a:pt x="5997265" y="3693898"/>
                  <a:pt x="5999310" y="3684293"/>
                  <a:pt x="6003005" y="3675556"/>
                </a:cubicBezTo>
                <a:close/>
                <a:moveTo>
                  <a:pt x="6233468" y="3246234"/>
                </a:moveTo>
                <a:cubicBezTo>
                  <a:pt x="6244553" y="3220024"/>
                  <a:pt x="6270507" y="3201634"/>
                  <a:pt x="6300755" y="3201634"/>
                </a:cubicBezTo>
                <a:cubicBezTo>
                  <a:pt x="6341085" y="3201634"/>
                  <a:pt x="6373780" y="3234328"/>
                  <a:pt x="6373779" y="3274659"/>
                </a:cubicBezTo>
                <a:cubicBezTo>
                  <a:pt x="6373780" y="3314990"/>
                  <a:pt x="6341086" y="3347684"/>
                  <a:pt x="6300754" y="3347684"/>
                </a:cubicBezTo>
                <a:cubicBezTo>
                  <a:pt x="6260424" y="3347684"/>
                  <a:pt x="6227729" y="3314990"/>
                  <a:pt x="6227730" y="3274659"/>
                </a:cubicBezTo>
                <a:cubicBezTo>
                  <a:pt x="6227730" y="3264576"/>
                  <a:pt x="6229773" y="3254971"/>
                  <a:pt x="6233468" y="3246234"/>
                </a:cubicBezTo>
                <a:close/>
                <a:moveTo>
                  <a:pt x="5311614" y="4662592"/>
                </a:moveTo>
                <a:cubicBezTo>
                  <a:pt x="5322698" y="4636382"/>
                  <a:pt x="5348651" y="4617991"/>
                  <a:pt x="5378899" y="4617991"/>
                </a:cubicBezTo>
                <a:cubicBezTo>
                  <a:pt x="5419231" y="4617991"/>
                  <a:pt x="5451924" y="4650685"/>
                  <a:pt x="5451925" y="4691016"/>
                </a:cubicBezTo>
                <a:cubicBezTo>
                  <a:pt x="5451924" y="4731347"/>
                  <a:pt x="5419230" y="4764041"/>
                  <a:pt x="5378900" y="4764041"/>
                </a:cubicBezTo>
                <a:cubicBezTo>
                  <a:pt x="5338568" y="4764041"/>
                  <a:pt x="5305875" y="4731347"/>
                  <a:pt x="5305874" y="4691016"/>
                </a:cubicBezTo>
                <a:cubicBezTo>
                  <a:pt x="5305874" y="4680934"/>
                  <a:pt x="5307919" y="4671328"/>
                  <a:pt x="5311614" y="4662592"/>
                </a:cubicBezTo>
                <a:close/>
                <a:moveTo>
                  <a:pt x="6463932" y="2825741"/>
                </a:moveTo>
                <a:cubicBezTo>
                  <a:pt x="6475018" y="2799531"/>
                  <a:pt x="6500969" y="2781140"/>
                  <a:pt x="6531219" y="2781141"/>
                </a:cubicBezTo>
                <a:cubicBezTo>
                  <a:pt x="6571549" y="2781140"/>
                  <a:pt x="6604244" y="2813835"/>
                  <a:pt x="6604243" y="2854165"/>
                </a:cubicBezTo>
                <a:cubicBezTo>
                  <a:pt x="6604243" y="2894497"/>
                  <a:pt x="6571549" y="2927191"/>
                  <a:pt x="6531218" y="2927190"/>
                </a:cubicBezTo>
                <a:cubicBezTo>
                  <a:pt x="6490888" y="2927191"/>
                  <a:pt x="6458193" y="2894496"/>
                  <a:pt x="6458194" y="2854166"/>
                </a:cubicBezTo>
                <a:cubicBezTo>
                  <a:pt x="6458194" y="2844083"/>
                  <a:pt x="6460237" y="2834477"/>
                  <a:pt x="6463932" y="2825741"/>
                </a:cubicBezTo>
                <a:close/>
                <a:moveTo>
                  <a:pt x="6693620" y="2447997"/>
                </a:moveTo>
                <a:cubicBezTo>
                  <a:pt x="6704704" y="2421787"/>
                  <a:pt x="6730658" y="2403397"/>
                  <a:pt x="6760906" y="2403397"/>
                </a:cubicBezTo>
                <a:cubicBezTo>
                  <a:pt x="6801237" y="2403397"/>
                  <a:pt x="6833931" y="2436091"/>
                  <a:pt x="6833931" y="2476422"/>
                </a:cubicBezTo>
                <a:cubicBezTo>
                  <a:pt x="6833931" y="2516753"/>
                  <a:pt x="6801237" y="2549447"/>
                  <a:pt x="6760906" y="2549447"/>
                </a:cubicBezTo>
                <a:cubicBezTo>
                  <a:pt x="6720575" y="2549447"/>
                  <a:pt x="6687881" y="2516753"/>
                  <a:pt x="6687880" y="2476422"/>
                </a:cubicBezTo>
                <a:cubicBezTo>
                  <a:pt x="6687881" y="2466339"/>
                  <a:pt x="6689924" y="2456734"/>
                  <a:pt x="6693620" y="2447997"/>
                </a:cubicBezTo>
                <a:close/>
                <a:moveTo>
                  <a:pt x="5542078" y="4242098"/>
                </a:moveTo>
                <a:cubicBezTo>
                  <a:pt x="5553163" y="4215888"/>
                  <a:pt x="5579116" y="4197498"/>
                  <a:pt x="5609364" y="4197498"/>
                </a:cubicBezTo>
                <a:cubicBezTo>
                  <a:pt x="5649695" y="4197498"/>
                  <a:pt x="5682389" y="4230192"/>
                  <a:pt x="5682390" y="4270523"/>
                </a:cubicBezTo>
                <a:cubicBezTo>
                  <a:pt x="5682389" y="4310854"/>
                  <a:pt x="5649695" y="4343548"/>
                  <a:pt x="5609365" y="4343548"/>
                </a:cubicBezTo>
                <a:cubicBezTo>
                  <a:pt x="5569033" y="4343548"/>
                  <a:pt x="5536339" y="4310854"/>
                  <a:pt x="5536339" y="4270523"/>
                </a:cubicBezTo>
                <a:cubicBezTo>
                  <a:pt x="5536339" y="4260440"/>
                  <a:pt x="5538382" y="4250834"/>
                  <a:pt x="5542078" y="4242098"/>
                </a:cubicBezTo>
                <a:close/>
                <a:moveTo>
                  <a:pt x="6924083" y="2027505"/>
                </a:moveTo>
                <a:cubicBezTo>
                  <a:pt x="6935169" y="2001295"/>
                  <a:pt x="6961122" y="1982905"/>
                  <a:pt x="6991370" y="1982905"/>
                </a:cubicBezTo>
                <a:cubicBezTo>
                  <a:pt x="7031701" y="1982905"/>
                  <a:pt x="7064395" y="2015599"/>
                  <a:pt x="7064394" y="2055930"/>
                </a:cubicBezTo>
                <a:cubicBezTo>
                  <a:pt x="7064395" y="2096261"/>
                  <a:pt x="7031701" y="2128955"/>
                  <a:pt x="6991369" y="2128955"/>
                </a:cubicBezTo>
                <a:cubicBezTo>
                  <a:pt x="6951039" y="2128955"/>
                  <a:pt x="6918344" y="2096261"/>
                  <a:pt x="6918345" y="2055930"/>
                </a:cubicBezTo>
                <a:cubicBezTo>
                  <a:pt x="6918345" y="2045847"/>
                  <a:pt x="6920390" y="2036242"/>
                  <a:pt x="6924083" y="2027505"/>
                </a:cubicBezTo>
                <a:close/>
                <a:moveTo>
                  <a:pt x="5772541" y="3812779"/>
                </a:moveTo>
                <a:cubicBezTo>
                  <a:pt x="5783625" y="3786569"/>
                  <a:pt x="5809578" y="3768178"/>
                  <a:pt x="5839826" y="3768179"/>
                </a:cubicBezTo>
                <a:cubicBezTo>
                  <a:pt x="5880158" y="3768178"/>
                  <a:pt x="5912851" y="3800873"/>
                  <a:pt x="5912851" y="3841203"/>
                </a:cubicBezTo>
                <a:cubicBezTo>
                  <a:pt x="5912852" y="3881535"/>
                  <a:pt x="5880157" y="3914229"/>
                  <a:pt x="5839826" y="3914228"/>
                </a:cubicBezTo>
                <a:cubicBezTo>
                  <a:pt x="5799495" y="3914229"/>
                  <a:pt x="5766802" y="3881534"/>
                  <a:pt x="5766801" y="3841204"/>
                </a:cubicBezTo>
                <a:cubicBezTo>
                  <a:pt x="5766801" y="3831121"/>
                  <a:pt x="5768844" y="3821515"/>
                  <a:pt x="5772541" y="3812779"/>
                </a:cubicBezTo>
                <a:close/>
                <a:moveTo>
                  <a:pt x="7154548" y="1598183"/>
                </a:moveTo>
                <a:cubicBezTo>
                  <a:pt x="7165632" y="1571973"/>
                  <a:pt x="7191585" y="1553583"/>
                  <a:pt x="7221833" y="1553583"/>
                </a:cubicBezTo>
                <a:cubicBezTo>
                  <a:pt x="7262165" y="1553583"/>
                  <a:pt x="7294858" y="1586277"/>
                  <a:pt x="7294859" y="1626608"/>
                </a:cubicBezTo>
                <a:cubicBezTo>
                  <a:pt x="7294859" y="1666939"/>
                  <a:pt x="7262164" y="1699633"/>
                  <a:pt x="7221834" y="1699633"/>
                </a:cubicBezTo>
                <a:cubicBezTo>
                  <a:pt x="7181502" y="1699633"/>
                  <a:pt x="7148809" y="1666939"/>
                  <a:pt x="7148808" y="1626608"/>
                </a:cubicBezTo>
                <a:cubicBezTo>
                  <a:pt x="7148808" y="1616525"/>
                  <a:pt x="7150851" y="1606920"/>
                  <a:pt x="7154548" y="1598183"/>
                </a:cubicBezTo>
                <a:close/>
                <a:moveTo>
                  <a:pt x="6003003" y="3392285"/>
                </a:moveTo>
                <a:cubicBezTo>
                  <a:pt x="6014089" y="3366075"/>
                  <a:pt x="6040041" y="3347685"/>
                  <a:pt x="6070290" y="3347685"/>
                </a:cubicBezTo>
                <a:cubicBezTo>
                  <a:pt x="6110621" y="3347685"/>
                  <a:pt x="6143316" y="3380379"/>
                  <a:pt x="6143315" y="3420710"/>
                </a:cubicBezTo>
                <a:cubicBezTo>
                  <a:pt x="6143316" y="3461041"/>
                  <a:pt x="6110622" y="3493735"/>
                  <a:pt x="6070290" y="3493735"/>
                </a:cubicBezTo>
                <a:cubicBezTo>
                  <a:pt x="6029960" y="3493735"/>
                  <a:pt x="5997265" y="3461041"/>
                  <a:pt x="5997265" y="3420710"/>
                </a:cubicBezTo>
                <a:cubicBezTo>
                  <a:pt x="5997266" y="3410627"/>
                  <a:pt x="5999309" y="3401022"/>
                  <a:pt x="6003003" y="3392285"/>
                </a:cubicBezTo>
                <a:close/>
                <a:moveTo>
                  <a:pt x="5081149" y="4808641"/>
                </a:moveTo>
                <a:cubicBezTo>
                  <a:pt x="5092236" y="4782431"/>
                  <a:pt x="5118187" y="4764041"/>
                  <a:pt x="5148437" y="4764041"/>
                </a:cubicBezTo>
                <a:cubicBezTo>
                  <a:pt x="5188767" y="4764041"/>
                  <a:pt x="5221462" y="4796735"/>
                  <a:pt x="5221461" y="4837066"/>
                </a:cubicBezTo>
                <a:cubicBezTo>
                  <a:pt x="5221462" y="4877397"/>
                  <a:pt x="5188768" y="4910091"/>
                  <a:pt x="5148436" y="4910091"/>
                </a:cubicBezTo>
                <a:cubicBezTo>
                  <a:pt x="5108104" y="4910092"/>
                  <a:pt x="5075411" y="4877398"/>
                  <a:pt x="5075412" y="4837066"/>
                </a:cubicBezTo>
                <a:cubicBezTo>
                  <a:pt x="5075412" y="4826983"/>
                  <a:pt x="5077455" y="4817378"/>
                  <a:pt x="5081149" y="4808641"/>
                </a:cubicBezTo>
                <a:close/>
                <a:moveTo>
                  <a:pt x="6233468" y="2962962"/>
                </a:moveTo>
                <a:cubicBezTo>
                  <a:pt x="6244553" y="2936752"/>
                  <a:pt x="6270506" y="2918362"/>
                  <a:pt x="6300754" y="2918362"/>
                </a:cubicBezTo>
                <a:cubicBezTo>
                  <a:pt x="6341085" y="2918362"/>
                  <a:pt x="6373779" y="2951056"/>
                  <a:pt x="6373780" y="2991387"/>
                </a:cubicBezTo>
                <a:cubicBezTo>
                  <a:pt x="6373779" y="3031718"/>
                  <a:pt x="6341085" y="3064412"/>
                  <a:pt x="6300755" y="3064412"/>
                </a:cubicBezTo>
                <a:cubicBezTo>
                  <a:pt x="6260423" y="3064412"/>
                  <a:pt x="6227729" y="3031718"/>
                  <a:pt x="6227729" y="2991387"/>
                </a:cubicBezTo>
                <a:cubicBezTo>
                  <a:pt x="6227729" y="2981304"/>
                  <a:pt x="6229772" y="2971699"/>
                  <a:pt x="6233468" y="2962962"/>
                </a:cubicBezTo>
                <a:close/>
                <a:moveTo>
                  <a:pt x="5311615" y="4379320"/>
                </a:moveTo>
                <a:cubicBezTo>
                  <a:pt x="5322699" y="4353110"/>
                  <a:pt x="5348652" y="4334720"/>
                  <a:pt x="5378900" y="4334720"/>
                </a:cubicBezTo>
                <a:cubicBezTo>
                  <a:pt x="5419232" y="4334720"/>
                  <a:pt x="5451925" y="4367414"/>
                  <a:pt x="5451925" y="4407745"/>
                </a:cubicBezTo>
                <a:cubicBezTo>
                  <a:pt x="5451925" y="4448076"/>
                  <a:pt x="5419231" y="4480770"/>
                  <a:pt x="5378900" y="4480770"/>
                </a:cubicBezTo>
                <a:cubicBezTo>
                  <a:pt x="5338569" y="4480770"/>
                  <a:pt x="5305876" y="4448076"/>
                  <a:pt x="5305875" y="4407745"/>
                </a:cubicBezTo>
                <a:cubicBezTo>
                  <a:pt x="5305875" y="4397662"/>
                  <a:pt x="5307918" y="4388056"/>
                  <a:pt x="5311615" y="4379320"/>
                </a:cubicBezTo>
                <a:close/>
                <a:moveTo>
                  <a:pt x="6463931" y="2542469"/>
                </a:moveTo>
                <a:cubicBezTo>
                  <a:pt x="6475017" y="2516259"/>
                  <a:pt x="6500969" y="2497868"/>
                  <a:pt x="6531218" y="2497868"/>
                </a:cubicBezTo>
                <a:cubicBezTo>
                  <a:pt x="6571550" y="2497868"/>
                  <a:pt x="6604243" y="2530562"/>
                  <a:pt x="6604244" y="2570893"/>
                </a:cubicBezTo>
                <a:cubicBezTo>
                  <a:pt x="6604243" y="2611224"/>
                  <a:pt x="6571549" y="2643918"/>
                  <a:pt x="6531219" y="2643918"/>
                </a:cubicBezTo>
                <a:cubicBezTo>
                  <a:pt x="6490887" y="2643918"/>
                  <a:pt x="6458194" y="2611224"/>
                  <a:pt x="6458193" y="2570893"/>
                </a:cubicBezTo>
                <a:cubicBezTo>
                  <a:pt x="6458193" y="2560811"/>
                  <a:pt x="6460236" y="2551205"/>
                  <a:pt x="6463931" y="2542469"/>
                </a:cubicBezTo>
                <a:close/>
                <a:moveTo>
                  <a:pt x="6693621" y="2164726"/>
                </a:moveTo>
                <a:cubicBezTo>
                  <a:pt x="6704706" y="2138516"/>
                  <a:pt x="6730658" y="2120126"/>
                  <a:pt x="6760907" y="2120126"/>
                </a:cubicBezTo>
                <a:cubicBezTo>
                  <a:pt x="6801237" y="2120126"/>
                  <a:pt x="6833932" y="2152820"/>
                  <a:pt x="6833931" y="2193150"/>
                </a:cubicBezTo>
                <a:cubicBezTo>
                  <a:pt x="6833932" y="2233482"/>
                  <a:pt x="6801238" y="2266176"/>
                  <a:pt x="6760906" y="2266175"/>
                </a:cubicBezTo>
                <a:cubicBezTo>
                  <a:pt x="6720576" y="2266176"/>
                  <a:pt x="6687882" y="2233481"/>
                  <a:pt x="6687882" y="2193151"/>
                </a:cubicBezTo>
                <a:cubicBezTo>
                  <a:pt x="6687882" y="2183068"/>
                  <a:pt x="6689925" y="2173462"/>
                  <a:pt x="6693621" y="2164726"/>
                </a:cubicBezTo>
                <a:close/>
                <a:moveTo>
                  <a:pt x="5542077" y="3958827"/>
                </a:moveTo>
                <a:cubicBezTo>
                  <a:pt x="5553163" y="3932618"/>
                  <a:pt x="5579114" y="3914227"/>
                  <a:pt x="5609364" y="3914228"/>
                </a:cubicBezTo>
                <a:cubicBezTo>
                  <a:pt x="5649694" y="3914227"/>
                  <a:pt x="5682388" y="3946922"/>
                  <a:pt x="5682388" y="3987252"/>
                </a:cubicBezTo>
                <a:cubicBezTo>
                  <a:pt x="5682388" y="4027584"/>
                  <a:pt x="5649695" y="4060277"/>
                  <a:pt x="5609363" y="4060277"/>
                </a:cubicBezTo>
                <a:cubicBezTo>
                  <a:pt x="5569033" y="4060277"/>
                  <a:pt x="5536338" y="4027583"/>
                  <a:pt x="5536339" y="3987252"/>
                </a:cubicBezTo>
                <a:cubicBezTo>
                  <a:pt x="5536339" y="3977169"/>
                  <a:pt x="5538382" y="3967564"/>
                  <a:pt x="5542077" y="3958827"/>
                </a:cubicBezTo>
                <a:close/>
                <a:moveTo>
                  <a:pt x="6924084" y="1744233"/>
                </a:moveTo>
                <a:cubicBezTo>
                  <a:pt x="6935168" y="1718023"/>
                  <a:pt x="6961121" y="1699633"/>
                  <a:pt x="6991369" y="1699633"/>
                </a:cubicBezTo>
                <a:cubicBezTo>
                  <a:pt x="7031701" y="1699633"/>
                  <a:pt x="7064394" y="1732327"/>
                  <a:pt x="7064395" y="1772658"/>
                </a:cubicBezTo>
                <a:cubicBezTo>
                  <a:pt x="7064394" y="1812989"/>
                  <a:pt x="7031700" y="1845683"/>
                  <a:pt x="6991370" y="1845683"/>
                </a:cubicBezTo>
                <a:cubicBezTo>
                  <a:pt x="6951038" y="1845683"/>
                  <a:pt x="6918345" y="1812989"/>
                  <a:pt x="6918345" y="1772658"/>
                </a:cubicBezTo>
                <a:cubicBezTo>
                  <a:pt x="6918344" y="1762575"/>
                  <a:pt x="6920388" y="1752969"/>
                  <a:pt x="6924084" y="1744233"/>
                </a:cubicBezTo>
                <a:close/>
                <a:moveTo>
                  <a:pt x="5772540" y="3529507"/>
                </a:moveTo>
                <a:cubicBezTo>
                  <a:pt x="5783626" y="3503297"/>
                  <a:pt x="5809577" y="3484906"/>
                  <a:pt x="5839827" y="3484906"/>
                </a:cubicBezTo>
                <a:cubicBezTo>
                  <a:pt x="5880157" y="3484906"/>
                  <a:pt x="5912852" y="3517600"/>
                  <a:pt x="5912851" y="3557931"/>
                </a:cubicBezTo>
                <a:cubicBezTo>
                  <a:pt x="5912851" y="3598262"/>
                  <a:pt x="5880158" y="3630956"/>
                  <a:pt x="5839826" y="3630956"/>
                </a:cubicBezTo>
                <a:cubicBezTo>
                  <a:pt x="5799496" y="3630956"/>
                  <a:pt x="5766801" y="3598262"/>
                  <a:pt x="5766802" y="3557931"/>
                </a:cubicBezTo>
                <a:cubicBezTo>
                  <a:pt x="5766802" y="3547849"/>
                  <a:pt x="5768845" y="3538243"/>
                  <a:pt x="5772540" y="3529507"/>
                </a:cubicBezTo>
                <a:close/>
                <a:moveTo>
                  <a:pt x="4850687" y="4945864"/>
                </a:moveTo>
                <a:cubicBezTo>
                  <a:pt x="4854381" y="4937128"/>
                  <a:pt x="4859728" y="4929260"/>
                  <a:pt x="4866336" y="4922652"/>
                </a:cubicBezTo>
                <a:cubicBezTo>
                  <a:pt x="4879552" y="4909437"/>
                  <a:pt x="4897808" y="4901264"/>
                  <a:pt x="4917974" y="4901263"/>
                </a:cubicBezTo>
                <a:cubicBezTo>
                  <a:pt x="4958304" y="4901263"/>
                  <a:pt x="4990997" y="4933958"/>
                  <a:pt x="4990998" y="4974289"/>
                </a:cubicBezTo>
                <a:cubicBezTo>
                  <a:pt x="4990999" y="5014619"/>
                  <a:pt x="4958303" y="5047314"/>
                  <a:pt x="4917973" y="5047314"/>
                </a:cubicBezTo>
                <a:cubicBezTo>
                  <a:pt x="4877641" y="5047313"/>
                  <a:pt x="4844947" y="5014619"/>
                  <a:pt x="4844949" y="4974289"/>
                </a:cubicBezTo>
                <a:cubicBezTo>
                  <a:pt x="4844946" y="4964207"/>
                  <a:pt x="4846991" y="4954601"/>
                  <a:pt x="4850687" y="4945864"/>
                </a:cubicBezTo>
                <a:close/>
                <a:moveTo>
                  <a:pt x="7154547" y="1314911"/>
                </a:moveTo>
                <a:cubicBezTo>
                  <a:pt x="7165633" y="1288701"/>
                  <a:pt x="7191585" y="1270311"/>
                  <a:pt x="7221834" y="1270311"/>
                </a:cubicBezTo>
                <a:cubicBezTo>
                  <a:pt x="7262164" y="1270311"/>
                  <a:pt x="7294859" y="1303005"/>
                  <a:pt x="7294858" y="1343336"/>
                </a:cubicBezTo>
                <a:cubicBezTo>
                  <a:pt x="7294859" y="1383667"/>
                  <a:pt x="7262165" y="1416361"/>
                  <a:pt x="7221833" y="1416361"/>
                </a:cubicBezTo>
                <a:cubicBezTo>
                  <a:pt x="7181503" y="1416361"/>
                  <a:pt x="7148809" y="1383667"/>
                  <a:pt x="7148809" y="1343336"/>
                </a:cubicBezTo>
                <a:cubicBezTo>
                  <a:pt x="7148809" y="1333253"/>
                  <a:pt x="7150852" y="1323647"/>
                  <a:pt x="7154547" y="1314911"/>
                </a:cubicBezTo>
                <a:close/>
                <a:moveTo>
                  <a:pt x="6003004" y="3109013"/>
                </a:moveTo>
                <a:cubicBezTo>
                  <a:pt x="6014090" y="3082803"/>
                  <a:pt x="6040041" y="3064413"/>
                  <a:pt x="6070290" y="3064413"/>
                </a:cubicBezTo>
                <a:cubicBezTo>
                  <a:pt x="6110621" y="3064413"/>
                  <a:pt x="6143315" y="3097107"/>
                  <a:pt x="6143316" y="3137438"/>
                </a:cubicBezTo>
                <a:cubicBezTo>
                  <a:pt x="6143315" y="3177769"/>
                  <a:pt x="6110621" y="3210463"/>
                  <a:pt x="6070290" y="3210463"/>
                </a:cubicBezTo>
                <a:cubicBezTo>
                  <a:pt x="6029959" y="3210463"/>
                  <a:pt x="5997265" y="3177769"/>
                  <a:pt x="5997266" y="3137438"/>
                </a:cubicBezTo>
                <a:cubicBezTo>
                  <a:pt x="5997265" y="3127355"/>
                  <a:pt x="5999309" y="3117749"/>
                  <a:pt x="6003004" y="3109013"/>
                </a:cubicBezTo>
                <a:close/>
                <a:moveTo>
                  <a:pt x="5081151" y="4525369"/>
                </a:moveTo>
                <a:cubicBezTo>
                  <a:pt x="5092235" y="4499159"/>
                  <a:pt x="5118188" y="4480769"/>
                  <a:pt x="5148438" y="4480769"/>
                </a:cubicBezTo>
                <a:cubicBezTo>
                  <a:pt x="5188768" y="4480769"/>
                  <a:pt x="5221461" y="4513463"/>
                  <a:pt x="5221462" y="4553794"/>
                </a:cubicBezTo>
                <a:cubicBezTo>
                  <a:pt x="5221462" y="4594125"/>
                  <a:pt x="5188769" y="4626819"/>
                  <a:pt x="5148437" y="4626819"/>
                </a:cubicBezTo>
                <a:cubicBezTo>
                  <a:pt x="5108107" y="4626819"/>
                  <a:pt x="5075412" y="4594125"/>
                  <a:pt x="5075413" y="4553794"/>
                </a:cubicBezTo>
                <a:cubicBezTo>
                  <a:pt x="5075411" y="4543712"/>
                  <a:pt x="5077456" y="4534106"/>
                  <a:pt x="5081151" y="4525369"/>
                </a:cubicBezTo>
                <a:close/>
                <a:moveTo>
                  <a:pt x="6233468" y="2679690"/>
                </a:moveTo>
                <a:cubicBezTo>
                  <a:pt x="6244553" y="2653480"/>
                  <a:pt x="6270506" y="2635090"/>
                  <a:pt x="6300754" y="2635090"/>
                </a:cubicBezTo>
                <a:cubicBezTo>
                  <a:pt x="6341086" y="2635090"/>
                  <a:pt x="6373779" y="2667784"/>
                  <a:pt x="6373779" y="2708115"/>
                </a:cubicBezTo>
                <a:cubicBezTo>
                  <a:pt x="6373780" y="2748446"/>
                  <a:pt x="6341085" y="2781140"/>
                  <a:pt x="6300754" y="2781140"/>
                </a:cubicBezTo>
                <a:cubicBezTo>
                  <a:pt x="6260423" y="2781140"/>
                  <a:pt x="6227730" y="2748446"/>
                  <a:pt x="6227729" y="2708115"/>
                </a:cubicBezTo>
                <a:cubicBezTo>
                  <a:pt x="6227729" y="2698032"/>
                  <a:pt x="6229772" y="2688427"/>
                  <a:pt x="6233468" y="2679690"/>
                </a:cubicBezTo>
                <a:close/>
                <a:moveTo>
                  <a:pt x="6463157" y="2310775"/>
                </a:moveTo>
                <a:cubicBezTo>
                  <a:pt x="6474241" y="2284565"/>
                  <a:pt x="6500196" y="2266175"/>
                  <a:pt x="6530443" y="2266175"/>
                </a:cubicBezTo>
                <a:cubicBezTo>
                  <a:pt x="6570774" y="2266175"/>
                  <a:pt x="6603468" y="2298869"/>
                  <a:pt x="6603468" y="2339200"/>
                </a:cubicBezTo>
                <a:cubicBezTo>
                  <a:pt x="6603468" y="2379531"/>
                  <a:pt x="6570775" y="2412225"/>
                  <a:pt x="6530443" y="2412225"/>
                </a:cubicBezTo>
                <a:cubicBezTo>
                  <a:pt x="6490112" y="2412225"/>
                  <a:pt x="6457418" y="2379531"/>
                  <a:pt x="6457419" y="2339200"/>
                </a:cubicBezTo>
                <a:cubicBezTo>
                  <a:pt x="6457419" y="2329117"/>
                  <a:pt x="6459462" y="2319512"/>
                  <a:pt x="6463157" y="2310775"/>
                </a:cubicBezTo>
                <a:close/>
                <a:moveTo>
                  <a:pt x="5311613" y="4096048"/>
                </a:moveTo>
                <a:cubicBezTo>
                  <a:pt x="5322698" y="4069839"/>
                  <a:pt x="5348651" y="4051448"/>
                  <a:pt x="5378899" y="4051449"/>
                </a:cubicBezTo>
                <a:cubicBezTo>
                  <a:pt x="5419230" y="4051448"/>
                  <a:pt x="5451924" y="4084142"/>
                  <a:pt x="5451925" y="4124473"/>
                </a:cubicBezTo>
                <a:cubicBezTo>
                  <a:pt x="5451924" y="4164804"/>
                  <a:pt x="5419232" y="4197498"/>
                  <a:pt x="5378900" y="4197498"/>
                </a:cubicBezTo>
                <a:cubicBezTo>
                  <a:pt x="5338570" y="4197498"/>
                  <a:pt x="5305875" y="4164804"/>
                  <a:pt x="5305876" y="4124473"/>
                </a:cubicBezTo>
                <a:cubicBezTo>
                  <a:pt x="5305876" y="4114390"/>
                  <a:pt x="5307919" y="4104784"/>
                  <a:pt x="5311613" y="4096048"/>
                </a:cubicBezTo>
                <a:close/>
                <a:moveTo>
                  <a:pt x="6693620" y="1881454"/>
                </a:moveTo>
                <a:cubicBezTo>
                  <a:pt x="6704704" y="1855244"/>
                  <a:pt x="6730657" y="1836854"/>
                  <a:pt x="6760905" y="1836854"/>
                </a:cubicBezTo>
                <a:cubicBezTo>
                  <a:pt x="6801237" y="1836854"/>
                  <a:pt x="6833932" y="1869548"/>
                  <a:pt x="6833931" y="1909879"/>
                </a:cubicBezTo>
                <a:cubicBezTo>
                  <a:pt x="6833931" y="1950210"/>
                  <a:pt x="6801238" y="1982904"/>
                  <a:pt x="6760906" y="1982904"/>
                </a:cubicBezTo>
                <a:cubicBezTo>
                  <a:pt x="6720575" y="1982904"/>
                  <a:pt x="6687881" y="1950211"/>
                  <a:pt x="6687880" y="1909879"/>
                </a:cubicBezTo>
                <a:cubicBezTo>
                  <a:pt x="6687880" y="1899796"/>
                  <a:pt x="6689925" y="1890191"/>
                  <a:pt x="6693620" y="1881454"/>
                </a:cubicBezTo>
                <a:close/>
                <a:moveTo>
                  <a:pt x="5542076" y="3675556"/>
                </a:moveTo>
                <a:cubicBezTo>
                  <a:pt x="5553162" y="3649347"/>
                  <a:pt x="5579115" y="3630956"/>
                  <a:pt x="5609363" y="3630956"/>
                </a:cubicBezTo>
                <a:cubicBezTo>
                  <a:pt x="5649693" y="3630956"/>
                  <a:pt x="5682388" y="3663650"/>
                  <a:pt x="5682387" y="3703981"/>
                </a:cubicBezTo>
                <a:cubicBezTo>
                  <a:pt x="5682388" y="3744312"/>
                  <a:pt x="5649694" y="3777006"/>
                  <a:pt x="5609362" y="3777006"/>
                </a:cubicBezTo>
                <a:cubicBezTo>
                  <a:pt x="5569032" y="3777006"/>
                  <a:pt x="5536337" y="3744312"/>
                  <a:pt x="5536337" y="3703981"/>
                </a:cubicBezTo>
                <a:cubicBezTo>
                  <a:pt x="5536338" y="3693898"/>
                  <a:pt x="5538381" y="3684293"/>
                  <a:pt x="5542076" y="3675556"/>
                </a:cubicBezTo>
                <a:close/>
                <a:moveTo>
                  <a:pt x="6924084" y="1460961"/>
                </a:moveTo>
                <a:cubicBezTo>
                  <a:pt x="6935169" y="1434751"/>
                  <a:pt x="6961121" y="1416361"/>
                  <a:pt x="6991370" y="1416361"/>
                </a:cubicBezTo>
                <a:cubicBezTo>
                  <a:pt x="7031701" y="1416360"/>
                  <a:pt x="7064395" y="1449055"/>
                  <a:pt x="7064394" y="1489385"/>
                </a:cubicBezTo>
                <a:cubicBezTo>
                  <a:pt x="7064395" y="1529717"/>
                  <a:pt x="7031701" y="1562411"/>
                  <a:pt x="6991370" y="1562410"/>
                </a:cubicBezTo>
                <a:cubicBezTo>
                  <a:pt x="6951039" y="1562411"/>
                  <a:pt x="6918345" y="1529716"/>
                  <a:pt x="6918346" y="1489386"/>
                </a:cubicBezTo>
                <a:cubicBezTo>
                  <a:pt x="6918345" y="1479303"/>
                  <a:pt x="6920389" y="1469697"/>
                  <a:pt x="6924084" y="1460961"/>
                </a:cubicBezTo>
                <a:close/>
                <a:moveTo>
                  <a:pt x="5772539" y="3246234"/>
                </a:moveTo>
                <a:cubicBezTo>
                  <a:pt x="5783625" y="3220025"/>
                  <a:pt x="5809577" y="3201634"/>
                  <a:pt x="5839826" y="3201634"/>
                </a:cubicBezTo>
                <a:cubicBezTo>
                  <a:pt x="5880158" y="3201634"/>
                  <a:pt x="5912851" y="3234328"/>
                  <a:pt x="5912852" y="3274659"/>
                </a:cubicBezTo>
                <a:cubicBezTo>
                  <a:pt x="5912851" y="3314990"/>
                  <a:pt x="5880157" y="3347684"/>
                  <a:pt x="5839827" y="3347684"/>
                </a:cubicBezTo>
                <a:cubicBezTo>
                  <a:pt x="5799495" y="3347684"/>
                  <a:pt x="5766802" y="3314990"/>
                  <a:pt x="5766801" y="3274659"/>
                </a:cubicBezTo>
                <a:cubicBezTo>
                  <a:pt x="5766801" y="3264576"/>
                  <a:pt x="5768844" y="3254971"/>
                  <a:pt x="5772539" y="3246234"/>
                </a:cubicBezTo>
                <a:close/>
                <a:moveTo>
                  <a:pt x="4850687" y="4662591"/>
                </a:moveTo>
                <a:cubicBezTo>
                  <a:pt x="4854382" y="4653854"/>
                  <a:pt x="4859729" y="4645986"/>
                  <a:pt x="4866337" y="4639379"/>
                </a:cubicBezTo>
                <a:cubicBezTo>
                  <a:pt x="4879551" y="4626164"/>
                  <a:pt x="4897809" y="4617991"/>
                  <a:pt x="4917973" y="4617990"/>
                </a:cubicBezTo>
                <a:cubicBezTo>
                  <a:pt x="4958304" y="4617990"/>
                  <a:pt x="4990998" y="4650684"/>
                  <a:pt x="4990999" y="4691015"/>
                </a:cubicBezTo>
                <a:cubicBezTo>
                  <a:pt x="4990998" y="4731346"/>
                  <a:pt x="4958304" y="4764040"/>
                  <a:pt x="4917974" y="4764040"/>
                </a:cubicBezTo>
                <a:cubicBezTo>
                  <a:pt x="4877641" y="4764041"/>
                  <a:pt x="4844948" y="4731347"/>
                  <a:pt x="4844949" y="4691015"/>
                </a:cubicBezTo>
                <a:cubicBezTo>
                  <a:pt x="4844948" y="4680933"/>
                  <a:pt x="4846991" y="4671327"/>
                  <a:pt x="4850687" y="4662591"/>
                </a:cubicBezTo>
                <a:close/>
                <a:moveTo>
                  <a:pt x="7154547" y="1031639"/>
                </a:moveTo>
                <a:cubicBezTo>
                  <a:pt x="7165633" y="1005429"/>
                  <a:pt x="7191586" y="987039"/>
                  <a:pt x="7221834" y="987039"/>
                </a:cubicBezTo>
                <a:cubicBezTo>
                  <a:pt x="7262166" y="987038"/>
                  <a:pt x="7294859" y="1019733"/>
                  <a:pt x="7294858" y="1060063"/>
                </a:cubicBezTo>
                <a:cubicBezTo>
                  <a:pt x="7294858" y="1100395"/>
                  <a:pt x="7262165" y="1133089"/>
                  <a:pt x="7221834" y="1133088"/>
                </a:cubicBezTo>
                <a:cubicBezTo>
                  <a:pt x="7181502" y="1133089"/>
                  <a:pt x="7148809" y="1100394"/>
                  <a:pt x="7148809" y="1060064"/>
                </a:cubicBezTo>
                <a:cubicBezTo>
                  <a:pt x="7148809" y="1049981"/>
                  <a:pt x="7150852" y="1040375"/>
                  <a:pt x="7154547" y="1031639"/>
                </a:cubicBezTo>
                <a:close/>
                <a:moveTo>
                  <a:pt x="6003003" y="2825741"/>
                </a:moveTo>
                <a:cubicBezTo>
                  <a:pt x="6014089" y="2799531"/>
                  <a:pt x="6040042" y="2781140"/>
                  <a:pt x="6070290" y="2781141"/>
                </a:cubicBezTo>
                <a:cubicBezTo>
                  <a:pt x="6110620" y="2781140"/>
                  <a:pt x="6143315" y="2813835"/>
                  <a:pt x="6143314" y="2854165"/>
                </a:cubicBezTo>
                <a:cubicBezTo>
                  <a:pt x="6143315" y="2894497"/>
                  <a:pt x="6110621" y="2927191"/>
                  <a:pt x="6070289" y="2927190"/>
                </a:cubicBezTo>
                <a:cubicBezTo>
                  <a:pt x="6029959" y="2927191"/>
                  <a:pt x="5997264" y="2894496"/>
                  <a:pt x="5997265" y="2854166"/>
                </a:cubicBezTo>
                <a:cubicBezTo>
                  <a:pt x="5997265" y="2844083"/>
                  <a:pt x="5999308" y="2834477"/>
                  <a:pt x="6003003" y="2825741"/>
                </a:cubicBezTo>
                <a:close/>
                <a:moveTo>
                  <a:pt x="6232692" y="2447997"/>
                </a:moveTo>
                <a:cubicBezTo>
                  <a:pt x="6243778" y="2421787"/>
                  <a:pt x="6269731" y="2403397"/>
                  <a:pt x="6299979" y="2403397"/>
                </a:cubicBezTo>
                <a:cubicBezTo>
                  <a:pt x="6340309" y="2403397"/>
                  <a:pt x="6373004" y="2436091"/>
                  <a:pt x="6373003" y="2476422"/>
                </a:cubicBezTo>
                <a:cubicBezTo>
                  <a:pt x="6373004" y="2516753"/>
                  <a:pt x="6340310" y="2549447"/>
                  <a:pt x="6299978" y="2549447"/>
                </a:cubicBezTo>
                <a:cubicBezTo>
                  <a:pt x="6259648" y="2549447"/>
                  <a:pt x="6226954" y="2516753"/>
                  <a:pt x="6226954" y="2476422"/>
                </a:cubicBezTo>
                <a:cubicBezTo>
                  <a:pt x="6226954" y="2466339"/>
                  <a:pt x="6228997" y="2456734"/>
                  <a:pt x="6232692" y="2447997"/>
                </a:cubicBezTo>
                <a:close/>
                <a:moveTo>
                  <a:pt x="5081150" y="4242097"/>
                </a:moveTo>
                <a:cubicBezTo>
                  <a:pt x="5092236" y="4215887"/>
                  <a:pt x="5118189" y="4197497"/>
                  <a:pt x="5148436" y="4197497"/>
                </a:cubicBezTo>
                <a:cubicBezTo>
                  <a:pt x="5188767" y="4197497"/>
                  <a:pt x="5221462" y="4230191"/>
                  <a:pt x="5221461" y="4270522"/>
                </a:cubicBezTo>
                <a:cubicBezTo>
                  <a:pt x="5221462" y="4310853"/>
                  <a:pt x="5188768" y="4343547"/>
                  <a:pt x="5148436" y="4343547"/>
                </a:cubicBezTo>
                <a:cubicBezTo>
                  <a:pt x="5108106" y="4343547"/>
                  <a:pt x="5075411" y="4310853"/>
                  <a:pt x="5075411" y="4270522"/>
                </a:cubicBezTo>
                <a:cubicBezTo>
                  <a:pt x="5075411" y="4260439"/>
                  <a:pt x="5077455" y="4250834"/>
                  <a:pt x="5081150" y="4242097"/>
                </a:cubicBezTo>
                <a:close/>
                <a:moveTo>
                  <a:pt x="6463156" y="2027504"/>
                </a:moveTo>
                <a:cubicBezTo>
                  <a:pt x="6474240" y="2001295"/>
                  <a:pt x="6500193" y="1982904"/>
                  <a:pt x="6530442" y="1982904"/>
                </a:cubicBezTo>
                <a:cubicBezTo>
                  <a:pt x="6570773" y="1982904"/>
                  <a:pt x="6603468" y="2015598"/>
                  <a:pt x="6603467" y="2055929"/>
                </a:cubicBezTo>
                <a:cubicBezTo>
                  <a:pt x="6603466" y="2096260"/>
                  <a:pt x="6570774" y="2128954"/>
                  <a:pt x="6530443" y="2128954"/>
                </a:cubicBezTo>
                <a:cubicBezTo>
                  <a:pt x="6490112" y="2128954"/>
                  <a:pt x="6457417" y="2096260"/>
                  <a:pt x="6457418" y="2055929"/>
                </a:cubicBezTo>
                <a:cubicBezTo>
                  <a:pt x="6457418" y="2045846"/>
                  <a:pt x="6459461" y="2036240"/>
                  <a:pt x="6463156" y="2027504"/>
                </a:cubicBezTo>
                <a:close/>
                <a:moveTo>
                  <a:pt x="5311612" y="3812777"/>
                </a:moveTo>
                <a:cubicBezTo>
                  <a:pt x="5322698" y="3786568"/>
                  <a:pt x="5348650" y="3768178"/>
                  <a:pt x="5378898" y="3768178"/>
                </a:cubicBezTo>
                <a:cubicBezTo>
                  <a:pt x="5419229" y="3768178"/>
                  <a:pt x="5451923" y="3800872"/>
                  <a:pt x="5451924" y="3841203"/>
                </a:cubicBezTo>
                <a:cubicBezTo>
                  <a:pt x="5451923" y="3881534"/>
                  <a:pt x="5419231" y="3914227"/>
                  <a:pt x="5378899" y="3914227"/>
                </a:cubicBezTo>
                <a:cubicBezTo>
                  <a:pt x="5338569" y="3914227"/>
                  <a:pt x="5305874" y="3881533"/>
                  <a:pt x="5305874" y="3841202"/>
                </a:cubicBezTo>
                <a:cubicBezTo>
                  <a:pt x="5305874" y="3831119"/>
                  <a:pt x="5307917" y="3821514"/>
                  <a:pt x="5311612" y="3812777"/>
                </a:cubicBezTo>
                <a:close/>
                <a:moveTo>
                  <a:pt x="6693619" y="1598182"/>
                </a:moveTo>
                <a:cubicBezTo>
                  <a:pt x="6704705" y="1571972"/>
                  <a:pt x="6730658" y="1553582"/>
                  <a:pt x="6760906" y="1553582"/>
                </a:cubicBezTo>
                <a:cubicBezTo>
                  <a:pt x="6801237" y="1553582"/>
                  <a:pt x="6833931" y="1586276"/>
                  <a:pt x="6833930" y="1626607"/>
                </a:cubicBezTo>
                <a:cubicBezTo>
                  <a:pt x="6833931" y="1666938"/>
                  <a:pt x="6801237" y="1699632"/>
                  <a:pt x="6760905" y="1699632"/>
                </a:cubicBezTo>
                <a:cubicBezTo>
                  <a:pt x="6720575" y="1699632"/>
                  <a:pt x="6687880" y="1666938"/>
                  <a:pt x="6687881" y="1626607"/>
                </a:cubicBezTo>
                <a:cubicBezTo>
                  <a:pt x="6687881" y="1616524"/>
                  <a:pt x="6689924" y="1606919"/>
                  <a:pt x="6693619" y="1598182"/>
                </a:cubicBezTo>
                <a:close/>
                <a:moveTo>
                  <a:pt x="5542076" y="3392284"/>
                </a:moveTo>
                <a:cubicBezTo>
                  <a:pt x="5553161" y="3366074"/>
                  <a:pt x="5579114" y="3347684"/>
                  <a:pt x="5609362" y="3347684"/>
                </a:cubicBezTo>
                <a:cubicBezTo>
                  <a:pt x="5649693" y="3347684"/>
                  <a:pt x="5682387" y="3380378"/>
                  <a:pt x="5682388" y="3420709"/>
                </a:cubicBezTo>
                <a:cubicBezTo>
                  <a:pt x="5682387" y="3461040"/>
                  <a:pt x="5649693" y="3493734"/>
                  <a:pt x="5609363" y="3493734"/>
                </a:cubicBezTo>
                <a:cubicBezTo>
                  <a:pt x="5569031" y="3493734"/>
                  <a:pt x="5536337" y="3461040"/>
                  <a:pt x="5536337" y="3420709"/>
                </a:cubicBezTo>
                <a:cubicBezTo>
                  <a:pt x="5536337" y="3410626"/>
                  <a:pt x="5538380" y="3401021"/>
                  <a:pt x="5542076" y="3392284"/>
                </a:cubicBezTo>
                <a:close/>
                <a:moveTo>
                  <a:pt x="4620223" y="4808642"/>
                </a:moveTo>
                <a:cubicBezTo>
                  <a:pt x="4623918" y="4799905"/>
                  <a:pt x="4629266" y="4792037"/>
                  <a:pt x="4635873" y="4785430"/>
                </a:cubicBezTo>
                <a:cubicBezTo>
                  <a:pt x="4649086" y="4772215"/>
                  <a:pt x="4667342" y="4764043"/>
                  <a:pt x="4687508" y="4764042"/>
                </a:cubicBezTo>
                <a:cubicBezTo>
                  <a:pt x="4727838" y="4764042"/>
                  <a:pt x="4760533" y="4796736"/>
                  <a:pt x="4760534" y="4837067"/>
                </a:cubicBezTo>
                <a:cubicBezTo>
                  <a:pt x="4760533" y="4877399"/>
                  <a:pt x="4727839" y="4910093"/>
                  <a:pt x="4687509" y="4910092"/>
                </a:cubicBezTo>
                <a:cubicBezTo>
                  <a:pt x="4647177" y="4910092"/>
                  <a:pt x="4614484" y="4877398"/>
                  <a:pt x="4614483" y="4837067"/>
                </a:cubicBezTo>
                <a:cubicBezTo>
                  <a:pt x="4614484" y="4826984"/>
                  <a:pt x="4616529" y="4817379"/>
                  <a:pt x="4620223" y="4808642"/>
                </a:cubicBezTo>
                <a:close/>
                <a:moveTo>
                  <a:pt x="6924085" y="1177689"/>
                </a:moveTo>
                <a:cubicBezTo>
                  <a:pt x="6935169" y="1151479"/>
                  <a:pt x="6961120" y="1133088"/>
                  <a:pt x="6991370" y="1133089"/>
                </a:cubicBezTo>
                <a:cubicBezTo>
                  <a:pt x="7031700" y="1133088"/>
                  <a:pt x="7064395" y="1165782"/>
                  <a:pt x="7064395" y="1206113"/>
                </a:cubicBezTo>
                <a:cubicBezTo>
                  <a:pt x="7064395" y="1246444"/>
                  <a:pt x="7031701" y="1279138"/>
                  <a:pt x="6991371" y="1279138"/>
                </a:cubicBezTo>
                <a:cubicBezTo>
                  <a:pt x="6951039" y="1279138"/>
                  <a:pt x="6918344" y="1246444"/>
                  <a:pt x="6918345" y="1206113"/>
                </a:cubicBezTo>
                <a:cubicBezTo>
                  <a:pt x="6918345" y="1196031"/>
                  <a:pt x="6920388" y="1186425"/>
                  <a:pt x="6924085" y="1177689"/>
                </a:cubicBezTo>
                <a:close/>
                <a:moveTo>
                  <a:pt x="5772539" y="2962962"/>
                </a:moveTo>
                <a:cubicBezTo>
                  <a:pt x="5783626" y="2936753"/>
                  <a:pt x="5809578" y="2918362"/>
                  <a:pt x="5839827" y="2918362"/>
                </a:cubicBezTo>
                <a:cubicBezTo>
                  <a:pt x="5880157" y="2918362"/>
                  <a:pt x="5912852" y="2951056"/>
                  <a:pt x="5912850" y="2991387"/>
                </a:cubicBezTo>
                <a:cubicBezTo>
                  <a:pt x="5912852" y="3031718"/>
                  <a:pt x="5880158" y="3064412"/>
                  <a:pt x="5839826" y="3064412"/>
                </a:cubicBezTo>
                <a:cubicBezTo>
                  <a:pt x="5799496" y="3064412"/>
                  <a:pt x="5766801" y="3031718"/>
                  <a:pt x="5766801" y="2991387"/>
                </a:cubicBezTo>
                <a:cubicBezTo>
                  <a:pt x="5766802" y="2981304"/>
                  <a:pt x="5768845" y="2971699"/>
                  <a:pt x="5772539" y="2962962"/>
                </a:cubicBezTo>
                <a:close/>
                <a:moveTo>
                  <a:pt x="4850686" y="4379319"/>
                </a:moveTo>
                <a:cubicBezTo>
                  <a:pt x="4854383" y="4370582"/>
                  <a:pt x="4859729" y="4362714"/>
                  <a:pt x="4866336" y="4356107"/>
                </a:cubicBezTo>
                <a:cubicBezTo>
                  <a:pt x="4879552" y="4342892"/>
                  <a:pt x="4897807" y="4334718"/>
                  <a:pt x="4917973" y="4334718"/>
                </a:cubicBezTo>
                <a:cubicBezTo>
                  <a:pt x="4958303" y="4334718"/>
                  <a:pt x="4990998" y="4367412"/>
                  <a:pt x="4990997" y="4407743"/>
                </a:cubicBezTo>
                <a:cubicBezTo>
                  <a:pt x="4990999" y="4448074"/>
                  <a:pt x="4958304" y="4480768"/>
                  <a:pt x="4917972" y="4480768"/>
                </a:cubicBezTo>
                <a:cubicBezTo>
                  <a:pt x="4877642" y="4480768"/>
                  <a:pt x="4844949" y="4448074"/>
                  <a:pt x="4844948" y="4407743"/>
                </a:cubicBezTo>
                <a:cubicBezTo>
                  <a:pt x="4844948" y="4397661"/>
                  <a:pt x="4846991" y="4388055"/>
                  <a:pt x="4850686" y="4379319"/>
                </a:cubicBezTo>
                <a:close/>
                <a:moveTo>
                  <a:pt x="7154546" y="748367"/>
                </a:moveTo>
                <a:cubicBezTo>
                  <a:pt x="7165632" y="722157"/>
                  <a:pt x="7191585" y="703766"/>
                  <a:pt x="7221835" y="703767"/>
                </a:cubicBezTo>
                <a:cubicBezTo>
                  <a:pt x="7262163" y="703766"/>
                  <a:pt x="7294859" y="736460"/>
                  <a:pt x="7294857" y="776791"/>
                </a:cubicBezTo>
                <a:cubicBezTo>
                  <a:pt x="7294859" y="817122"/>
                  <a:pt x="7262166" y="849816"/>
                  <a:pt x="7221832" y="849816"/>
                </a:cubicBezTo>
                <a:cubicBezTo>
                  <a:pt x="7181504" y="849816"/>
                  <a:pt x="7148808" y="817122"/>
                  <a:pt x="7148808" y="776791"/>
                </a:cubicBezTo>
                <a:cubicBezTo>
                  <a:pt x="7148808" y="766709"/>
                  <a:pt x="7150852" y="757103"/>
                  <a:pt x="7154546" y="748367"/>
                </a:cubicBezTo>
                <a:close/>
                <a:moveTo>
                  <a:pt x="6003003" y="2542469"/>
                </a:moveTo>
                <a:cubicBezTo>
                  <a:pt x="6014090" y="2516259"/>
                  <a:pt x="6040041" y="2497868"/>
                  <a:pt x="6070289" y="2497868"/>
                </a:cubicBezTo>
                <a:cubicBezTo>
                  <a:pt x="6110620" y="2497868"/>
                  <a:pt x="6143314" y="2530562"/>
                  <a:pt x="6143315" y="2570893"/>
                </a:cubicBezTo>
                <a:cubicBezTo>
                  <a:pt x="6143314" y="2611224"/>
                  <a:pt x="6110620" y="2643918"/>
                  <a:pt x="6070290" y="2643918"/>
                </a:cubicBezTo>
                <a:cubicBezTo>
                  <a:pt x="6029958" y="2643918"/>
                  <a:pt x="5997264" y="2611224"/>
                  <a:pt x="5997266" y="2570893"/>
                </a:cubicBezTo>
                <a:cubicBezTo>
                  <a:pt x="5997264" y="2560810"/>
                  <a:pt x="5999309" y="2551205"/>
                  <a:pt x="6003003" y="2542469"/>
                </a:cubicBezTo>
                <a:close/>
                <a:moveTo>
                  <a:pt x="6232693" y="2164725"/>
                </a:moveTo>
                <a:cubicBezTo>
                  <a:pt x="6243778" y="2138515"/>
                  <a:pt x="6269730" y="2120125"/>
                  <a:pt x="6299979" y="2120125"/>
                </a:cubicBezTo>
                <a:cubicBezTo>
                  <a:pt x="6340310" y="2120125"/>
                  <a:pt x="6373003" y="2152819"/>
                  <a:pt x="6373004" y="2193150"/>
                </a:cubicBezTo>
                <a:cubicBezTo>
                  <a:pt x="6373003" y="2233481"/>
                  <a:pt x="6340309" y="2266175"/>
                  <a:pt x="6299979" y="2266175"/>
                </a:cubicBezTo>
                <a:cubicBezTo>
                  <a:pt x="6259648" y="2266175"/>
                  <a:pt x="6226954" y="2233481"/>
                  <a:pt x="6226954" y="2193150"/>
                </a:cubicBezTo>
                <a:cubicBezTo>
                  <a:pt x="6226953" y="2183067"/>
                  <a:pt x="6228997" y="2173461"/>
                  <a:pt x="6232693" y="2164725"/>
                </a:cubicBezTo>
                <a:close/>
                <a:moveTo>
                  <a:pt x="5081150" y="3958826"/>
                </a:moveTo>
                <a:cubicBezTo>
                  <a:pt x="5092235" y="3932617"/>
                  <a:pt x="5118187" y="3914226"/>
                  <a:pt x="5148435" y="3914226"/>
                </a:cubicBezTo>
                <a:cubicBezTo>
                  <a:pt x="5188767" y="3914226"/>
                  <a:pt x="5221460" y="3946920"/>
                  <a:pt x="5221460" y="3987251"/>
                </a:cubicBezTo>
                <a:cubicBezTo>
                  <a:pt x="5221460" y="4027582"/>
                  <a:pt x="5188767" y="4060275"/>
                  <a:pt x="5148436" y="4060275"/>
                </a:cubicBezTo>
                <a:cubicBezTo>
                  <a:pt x="5108105" y="4060275"/>
                  <a:pt x="5075411" y="4027581"/>
                  <a:pt x="5075412" y="3987250"/>
                </a:cubicBezTo>
                <a:cubicBezTo>
                  <a:pt x="5075411" y="3977168"/>
                  <a:pt x="5077454" y="3967562"/>
                  <a:pt x="5081150" y="3958826"/>
                </a:cubicBezTo>
                <a:close/>
                <a:moveTo>
                  <a:pt x="6463155" y="1744233"/>
                </a:moveTo>
                <a:cubicBezTo>
                  <a:pt x="6474241" y="1718023"/>
                  <a:pt x="6500193" y="1699633"/>
                  <a:pt x="6530442" y="1699633"/>
                </a:cubicBezTo>
                <a:cubicBezTo>
                  <a:pt x="6570772" y="1699633"/>
                  <a:pt x="6603467" y="1732327"/>
                  <a:pt x="6603466" y="1772658"/>
                </a:cubicBezTo>
                <a:cubicBezTo>
                  <a:pt x="6603467" y="1812989"/>
                  <a:pt x="6570773" y="1845683"/>
                  <a:pt x="6530441" y="1845683"/>
                </a:cubicBezTo>
                <a:cubicBezTo>
                  <a:pt x="6490111" y="1845683"/>
                  <a:pt x="6457417" y="1812989"/>
                  <a:pt x="6457417" y="1772658"/>
                </a:cubicBezTo>
                <a:cubicBezTo>
                  <a:pt x="6457417" y="1762575"/>
                  <a:pt x="6459460" y="1752970"/>
                  <a:pt x="6463155" y="1744233"/>
                </a:cubicBezTo>
                <a:close/>
                <a:moveTo>
                  <a:pt x="5311611" y="3529507"/>
                </a:moveTo>
                <a:cubicBezTo>
                  <a:pt x="5322697" y="3503297"/>
                  <a:pt x="5348650" y="3484906"/>
                  <a:pt x="5378898" y="3484906"/>
                </a:cubicBezTo>
                <a:cubicBezTo>
                  <a:pt x="5419228" y="3484906"/>
                  <a:pt x="5451923" y="3517600"/>
                  <a:pt x="5451922" y="3557931"/>
                </a:cubicBezTo>
                <a:cubicBezTo>
                  <a:pt x="5451923" y="3598262"/>
                  <a:pt x="5419229" y="3630956"/>
                  <a:pt x="5378897" y="3630956"/>
                </a:cubicBezTo>
                <a:cubicBezTo>
                  <a:pt x="5338567" y="3630956"/>
                  <a:pt x="5305874" y="3598262"/>
                  <a:pt x="5305873" y="3557931"/>
                </a:cubicBezTo>
                <a:cubicBezTo>
                  <a:pt x="5305873" y="3547849"/>
                  <a:pt x="5307916" y="3538243"/>
                  <a:pt x="5311611" y="3529507"/>
                </a:cubicBezTo>
                <a:close/>
                <a:moveTo>
                  <a:pt x="4389758" y="4945864"/>
                </a:moveTo>
                <a:cubicBezTo>
                  <a:pt x="4393454" y="4937127"/>
                  <a:pt x="4398800" y="4929259"/>
                  <a:pt x="4405408" y="4922651"/>
                </a:cubicBezTo>
                <a:cubicBezTo>
                  <a:pt x="4418623" y="4909437"/>
                  <a:pt x="4436878" y="4901264"/>
                  <a:pt x="4457045" y="4901264"/>
                </a:cubicBezTo>
                <a:cubicBezTo>
                  <a:pt x="4497377" y="4901263"/>
                  <a:pt x="4530070" y="4933958"/>
                  <a:pt x="4530069" y="4974289"/>
                </a:cubicBezTo>
                <a:cubicBezTo>
                  <a:pt x="4530068" y="5014621"/>
                  <a:pt x="4497376" y="5047314"/>
                  <a:pt x="4457044" y="5047313"/>
                </a:cubicBezTo>
                <a:cubicBezTo>
                  <a:pt x="4416714" y="5047313"/>
                  <a:pt x="4384019" y="5014619"/>
                  <a:pt x="4384019" y="4974289"/>
                </a:cubicBezTo>
                <a:cubicBezTo>
                  <a:pt x="4384020" y="4964206"/>
                  <a:pt x="4386063" y="4954601"/>
                  <a:pt x="4389758" y="4945864"/>
                </a:cubicBezTo>
                <a:close/>
                <a:moveTo>
                  <a:pt x="6693620" y="1314910"/>
                </a:moveTo>
                <a:cubicBezTo>
                  <a:pt x="6704704" y="1288700"/>
                  <a:pt x="6730657" y="1270310"/>
                  <a:pt x="6760905" y="1270310"/>
                </a:cubicBezTo>
                <a:cubicBezTo>
                  <a:pt x="6801237" y="1270310"/>
                  <a:pt x="6833930" y="1303004"/>
                  <a:pt x="6833931" y="1343335"/>
                </a:cubicBezTo>
                <a:cubicBezTo>
                  <a:pt x="6833930" y="1383666"/>
                  <a:pt x="6801236" y="1416360"/>
                  <a:pt x="6760906" y="1416360"/>
                </a:cubicBezTo>
                <a:cubicBezTo>
                  <a:pt x="6720574" y="1416360"/>
                  <a:pt x="6687881" y="1383666"/>
                  <a:pt x="6687881" y="1343335"/>
                </a:cubicBezTo>
                <a:cubicBezTo>
                  <a:pt x="6687880" y="1333252"/>
                  <a:pt x="6689923" y="1323647"/>
                  <a:pt x="6693620" y="1314910"/>
                </a:cubicBezTo>
                <a:close/>
                <a:moveTo>
                  <a:pt x="5542077" y="3109012"/>
                </a:moveTo>
                <a:cubicBezTo>
                  <a:pt x="5553161" y="3082802"/>
                  <a:pt x="5579114" y="3064412"/>
                  <a:pt x="5609362" y="3064412"/>
                </a:cubicBezTo>
                <a:cubicBezTo>
                  <a:pt x="5649693" y="3064412"/>
                  <a:pt x="5682387" y="3097106"/>
                  <a:pt x="5682387" y="3137437"/>
                </a:cubicBezTo>
                <a:cubicBezTo>
                  <a:pt x="5682388" y="3177768"/>
                  <a:pt x="5649693" y="3210462"/>
                  <a:pt x="5609362" y="3210462"/>
                </a:cubicBezTo>
                <a:cubicBezTo>
                  <a:pt x="5569031" y="3210462"/>
                  <a:pt x="5536338" y="3177768"/>
                  <a:pt x="5536337" y="3137437"/>
                </a:cubicBezTo>
                <a:cubicBezTo>
                  <a:pt x="5536337" y="3127354"/>
                  <a:pt x="5538380" y="3117749"/>
                  <a:pt x="5542077" y="3109012"/>
                </a:cubicBezTo>
                <a:close/>
                <a:moveTo>
                  <a:pt x="4620222" y="4525369"/>
                </a:moveTo>
                <a:cubicBezTo>
                  <a:pt x="4623919" y="4516632"/>
                  <a:pt x="4629265" y="4508765"/>
                  <a:pt x="4635872" y="4502157"/>
                </a:cubicBezTo>
                <a:cubicBezTo>
                  <a:pt x="4649087" y="4488942"/>
                  <a:pt x="4667343" y="4480769"/>
                  <a:pt x="4687509" y="4480769"/>
                </a:cubicBezTo>
                <a:cubicBezTo>
                  <a:pt x="4727839" y="4480769"/>
                  <a:pt x="4760534" y="4513463"/>
                  <a:pt x="4760533" y="4553794"/>
                </a:cubicBezTo>
                <a:cubicBezTo>
                  <a:pt x="4760534" y="4594125"/>
                  <a:pt x="4727840" y="4626819"/>
                  <a:pt x="4687508" y="4626819"/>
                </a:cubicBezTo>
                <a:cubicBezTo>
                  <a:pt x="4647176" y="4626820"/>
                  <a:pt x="4614483" y="4594126"/>
                  <a:pt x="4614484" y="4553794"/>
                </a:cubicBezTo>
                <a:cubicBezTo>
                  <a:pt x="4614484" y="4543711"/>
                  <a:pt x="4616527" y="4534106"/>
                  <a:pt x="4620222" y="4525369"/>
                </a:cubicBezTo>
                <a:close/>
                <a:moveTo>
                  <a:pt x="6924082" y="894417"/>
                </a:moveTo>
                <a:cubicBezTo>
                  <a:pt x="6935168" y="868206"/>
                  <a:pt x="6961121" y="849816"/>
                  <a:pt x="6991369" y="849816"/>
                </a:cubicBezTo>
                <a:cubicBezTo>
                  <a:pt x="7031701" y="849816"/>
                  <a:pt x="7064394" y="882510"/>
                  <a:pt x="7064395" y="922841"/>
                </a:cubicBezTo>
                <a:cubicBezTo>
                  <a:pt x="7064395" y="963172"/>
                  <a:pt x="7031700" y="995866"/>
                  <a:pt x="6991370" y="995866"/>
                </a:cubicBezTo>
                <a:cubicBezTo>
                  <a:pt x="6951038" y="995866"/>
                  <a:pt x="6918345" y="963172"/>
                  <a:pt x="6918345" y="922841"/>
                </a:cubicBezTo>
                <a:cubicBezTo>
                  <a:pt x="6918344" y="912759"/>
                  <a:pt x="6920387" y="903153"/>
                  <a:pt x="6924082" y="894417"/>
                </a:cubicBezTo>
                <a:close/>
                <a:moveTo>
                  <a:pt x="5772540" y="2679691"/>
                </a:moveTo>
                <a:cubicBezTo>
                  <a:pt x="5783627" y="2653481"/>
                  <a:pt x="5809578" y="2635090"/>
                  <a:pt x="5839826" y="2635090"/>
                </a:cubicBezTo>
                <a:cubicBezTo>
                  <a:pt x="5880157" y="2635090"/>
                  <a:pt x="5912851" y="2667784"/>
                  <a:pt x="5912852" y="2708115"/>
                </a:cubicBezTo>
                <a:cubicBezTo>
                  <a:pt x="5912851" y="2748446"/>
                  <a:pt x="5880157" y="2781140"/>
                  <a:pt x="5839826" y="2781140"/>
                </a:cubicBezTo>
                <a:cubicBezTo>
                  <a:pt x="5799495" y="2781140"/>
                  <a:pt x="5766801" y="2748446"/>
                  <a:pt x="5766802" y="2708115"/>
                </a:cubicBezTo>
                <a:cubicBezTo>
                  <a:pt x="5766801" y="2698033"/>
                  <a:pt x="5768846" y="2688427"/>
                  <a:pt x="5772540" y="2679691"/>
                </a:cubicBezTo>
                <a:close/>
                <a:moveTo>
                  <a:pt x="6002230" y="2310775"/>
                </a:moveTo>
                <a:cubicBezTo>
                  <a:pt x="6013315" y="2284564"/>
                  <a:pt x="6039267" y="2266174"/>
                  <a:pt x="6069516" y="2266174"/>
                </a:cubicBezTo>
                <a:cubicBezTo>
                  <a:pt x="6109845" y="2266174"/>
                  <a:pt x="6142541" y="2298868"/>
                  <a:pt x="6142540" y="2339199"/>
                </a:cubicBezTo>
                <a:cubicBezTo>
                  <a:pt x="6142541" y="2379530"/>
                  <a:pt x="6109847" y="2412224"/>
                  <a:pt x="6069516" y="2412224"/>
                </a:cubicBezTo>
                <a:cubicBezTo>
                  <a:pt x="6029185" y="2412224"/>
                  <a:pt x="5996489" y="2379530"/>
                  <a:pt x="5996491" y="2339199"/>
                </a:cubicBezTo>
                <a:cubicBezTo>
                  <a:pt x="5996490" y="2329116"/>
                  <a:pt x="5998534" y="2319511"/>
                  <a:pt x="6002230" y="2310775"/>
                </a:cubicBezTo>
                <a:close/>
                <a:moveTo>
                  <a:pt x="4850687" y="4096046"/>
                </a:moveTo>
                <a:cubicBezTo>
                  <a:pt x="4854381" y="4087310"/>
                  <a:pt x="4859730" y="4079442"/>
                  <a:pt x="4866337" y="4072835"/>
                </a:cubicBezTo>
                <a:cubicBezTo>
                  <a:pt x="4879551" y="4059620"/>
                  <a:pt x="4897808" y="4051446"/>
                  <a:pt x="4917972" y="4051446"/>
                </a:cubicBezTo>
                <a:cubicBezTo>
                  <a:pt x="4958304" y="4051446"/>
                  <a:pt x="4990997" y="4084140"/>
                  <a:pt x="4990998" y="4124471"/>
                </a:cubicBezTo>
                <a:cubicBezTo>
                  <a:pt x="4990997" y="4164802"/>
                  <a:pt x="4958303" y="4197496"/>
                  <a:pt x="4917973" y="4197496"/>
                </a:cubicBezTo>
                <a:cubicBezTo>
                  <a:pt x="4877642" y="4197496"/>
                  <a:pt x="4844948" y="4164802"/>
                  <a:pt x="4844949" y="4124471"/>
                </a:cubicBezTo>
                <a:cubicBezTo>
                  <a:pt x="4844948" y="4114389"/>
                  <a:pt x="4846992" y="4104783"/>
                  <a:pt x="4850687" y="4096046"/>
                </a:cubicBezTo>
                <a:close/>
                <a:moveTo>
                  <a:pt x="7154547" y="465095"/>
                </a:moveTo>
                <a:cubicBezTo>
                  <a:pt x="7165633" y="438885"/>
                  <a:pt x="7191586" y="420495"/>
                  <a:pt x="7221834" y="420495"/>
                </a:cubicBezTo>
                <a:cubicBezTo>
                  <a:pt x="7262164" y="420495"/>
                  <a:pt x="7294859" y="453189"/>
                  <a:pt x="7294859" y="493520"/>
                </a:cubicBezTo>
                <a:cubicBezTo>
                  <a:pt x="7294858" y="533851"/>
                  <a:pt x="7262165" y="566545"/>
                  <a:pt x="7221834" y="566545"/>
                </a:cubicBezTo>
                <a:cubicBezTo>
                  <a:pt x="7181503" y="566545"/>
                  <a:pt x="7148808" y="533851"/>
                  <a:pt x="7148809" y="493520"/>
                </a:cubicBezTo>
                <a:cubicBezTo>
                  <a:pt x="7148809" y="483437"/>
                  <a:pt x="7150852" y="473832"/>
                  <a:pt x="7154547" y="465095"/>
                </a:cubicBezTo>
                <a:close/>
                <a:moveTo>
                  <a:pt x="6232691" y="1881454"/>
                </a:moveTo>
                <a:cubicBezTo>
                  <a:pt x="6243777" y="1855244"/>
                  <a:pt x="6269730" y="1836853"/>
                  <a:pt x="6299979" y="1836853"/>
                </a:cubicBezTo>
                <a:cubicBezTo>
                  <a:pt x="6340308" y="1836853"/>
                  <a:pt x="6373003" y="1869548"/>
                  <a:pt x="6373004" y="1909879"/>
                </a:cubicBezTo>
                <a:cubicBezTo>
                  <a:pt x="6373003" y="1950210"/>
                  <a:pt x="6340310" y="1982903"/>
                  <a:pt x="6299978" y="1982903"/>
                </a:cubicBezTo>
                <a:cubicBezTo>
                  <a:pt x="6259648" y="1982903"/>
                  <a:pt x="6226954" y="1950209"/>
                  <a:pt x="6226955" y="1909878"/>
                </a:cubicBezTo>
                <a:cubicBezTo>
                  <a:pt x="6226954" y="1899795"/>
                  <a:pt x="6228997" y="1890190"/>
                  <a:pt x="6232691" y="1881454"/>
                </a:cubicBezTo>
                <a:close/>
                <a:moveTo>
                  <a:pt x="5081149" y="3675555"/>
                </a:moveTo>
                <a:cubicBezTo>
                  <a:pt x="5092235" y="3649346"/>
                  <a:pt x="5118186" y="3630955"/>
                  <a:pt x="5148434" y="3630956"/>
                </a:cubicBezTo>
                <a:cubicBezTo>
                  <a:pt x="5188766" y="3630955"/>
                  <a:pt x="5221459" y="3663649"/>
                  <a:pt x="5221460" y="3703980"/>
                </a:cubicBezTo>
                <a:cubicBezTo>
                  <a:pt x="5221459" y="3744311"/>
                  <a:pt x="5188767" y="3777005"/>
                  <a:pt x="5148435" y="3777005"/>
                </a:cubicBezTo>
                <a:cubicBezTo>
                  <a:pt x="5108105" y="3777005"/>
                  <a:pt x="5075410" y="3744311"/>
                  <a:pt x="5075411" y="3703980"/>
                </a:cubicBezTo>
                <a:cubicBezTo>
                  <a:pt x="5075411" y="3693897"/>
                  <a:pt x="5077454" y="3684291"/>
                  <a:pt x="5081149" y="3675555"/>
                </a:cubicBezTo>
                <a:close/>
                <a:moveTo>
                  <a:pt x="6463155" y="1460961"/>
                </a:moveTo>
                <a:cubicBezTo>
                  <a:pt x="6474241" y="1434751"/>
                  <a:pt x="6500194" y="1416361"/>
                  <a:pt x="6530442" y="1416361"/>
                </a:cubicBezTo>
                <a:cubicBezTo>
                  <a:pt x="6570774" y="1416360"/>
                  <a:pt x="6603467" y="1449055"/>
                  <a:pt x="6603466" y="1489386"/>
                </a:cubicBezTo>
                <a:cubicBezTo>
                  <a:pt x="6603466" y="1529717"/>
                  <a:pt x="6570773" y="1562411"/>
                  <a:pt x="6530441" y="1562411"/>
                </a:cubicBezTo>
                <a:cubicBezTo>
                  <a:pt x="6490110" y="1562411"/>
                  <a:pt x="6457417" y="1529717"/>
                  <a:pt x="6457417" y="1489386"/>
                </a:cubicBezTo>
                <a:cubicBezTo>
                  <a:pt x="6457417" y="1479303"/>
                  <a:pt x="6459460" y="1469697"/>
                  <a:pt x="6463155" y="1460961"/>
                </a:cubicBezTo>
                <a:close/>
                <a:moveTo>
                  <a:pt x="5311611" y="3246234"/>
                </a:moveTo>
                <a:cubicBezTo>
                  <a:pt x="5322698" y="3220025"/>
                  <a:pt x="5348649" y="3201634"/>
                  <a:pt x="5378899" y="3201634"/>
                </a:cubicBezTo>
                <a:cubicBezTo>
                  <a:pt x="5419228" y="3201634"/>
                  <a:pt x="5451924" y="3234328"/>
                  <a:pt x="5451923" y="3274659"/>
                </a:cubicBezTo>
                <a:cubicBezTo>
                  <a:pt x="5451922" y="3314990"/>
                  <a:pt x="5419230" y="3347684"/>
                  <a:pt x="5378898" y="3347684"/>
                </a:cubicBezTo>
                <a:cubicBezTo>
                  <a:pt x="5338568" y="3347684"/>
                  <a:pt x="5305872" y="3314990"/>
                  <a:pt x="5305874" y="3274659"/>
                </a:cubicBezTo>
                <a:cubicBezTo>
                  <a:pt x="5305872" y="3264576"/>
                  <a:pt x="5307917" y="3254971"/>
                  <a:pt x="5311611" y="3246234"/>
                </a:cubicBezTo>
                <a:close/>
                <a:moveTo>
                  <a:pt x="4389758" y="4662592"/>
                </a:moveTo>
                <a:cubicBezTo>
                  <a:pt x="4393453" y="4653856"/>
                  <a:pt x="4398800" y="4645988"/>
                  <a:pt x="4405408" y="4639380"/>
                </a:cubicBezTo>
                <a:cubicBezTo>
                  <a:pt x="4418622" y="4626164"/>
                  <a:pt x="4436879" y="4617991"/>
                  <a:pt x="4457044" y="4617992"/>
                </a:cubicBezTo>
                <a:cubicBezTo>
                  <a:pt x="4497375" y="4617991"/>
                  <a:pt x="4530069" y="4650686"/>
                  <a:pt x="4530070" y="4691016"/>
                </a:cubicBezTo>
                <a:cubicBezTo>
                  <a:pt x="4530069" y="4731348"/>
                  <a:pt x="4497377" y="4764041"/>
                  <a:pt x="4457044" y="4764041"/>
                </a:cubicBezTo>
                <a:cubicBezTo>
                  <a:pt x="4416714" y="4764041"/>
                  <a:pt x="4384019" y="4731347"/>
                  <a:pt x="4384020" y="4691016"/>
                </a:cubicBezTo>
                <a:cubicBezTo>
                  <a:pt x="4384020" y="4680934"/>
                  <a:pt x="4386064" y="4671328"/>
                  <a:pt x="4389758" y="4662592"/>
                </a:cubicBezTo>
                <a:close/>
                <a:moveTo>
                  <a:pt x="6693618" y="1031638"/>
                </a:moveTo>
                <a:cubicBezTo>
                  <a:pt x="6704705" y="1005428"/>
                  <a:pt x="6730657" y="987038"/>
                  <a:pt x="6760906" y="987038"/>
                </a:cubicBezTo>
                <a:cubicBezTo>
                  <a:pt x="6801237" y="987038"/>
                  <a:pt x="6833931" y="1019732"/>
                  <a:pt x="6833930" y="1060063"/>
                </a:cubicBezTo>
                <a:cubicBezTo>
                  <a:pt x="6833931" y="1100394"/>
                  <a:pt x="6801237" y="1133088"/>
                  <a:pt x="6760906" y="1133088"/>
                </a:cubicBezTo>
                <a:cubicBezTo>
                  <a:pt x="6720575" y="1133088"/>
                  <a:pt x="6687881" y="1100394"/>
                  <a:pt x="6687881" y="1060063"/>
                </a:cubicBezTo>
                <a:cubicBezTo>
                  <a:pt x="6687881" y="1049980"/>
                  <a:pt x="6689924" y="1040375"/>
                  <a:pt x="6693618" y="1031638"/>
                </a:cubicBezTo>
                <a:close/>
                <a:moveTo>
                  <a:pt x="5542076" y="2825741"/>
                </a:moveTo>
                <a:cubicBezTo>
                  <a:pt x="5553162" y="2799531"/>
                  <a:pt x="5579114" y="2781140"/>
                  <a:pt x="5609363" y="2781140"/>
                </a:cubicBezTo>
                <a:cubicBezTo>
                  <a:pt x="5649693" y="2781140"/>
                  <a:pt x="5682389" y="2813834"/>
                  <a:pt x="5682387" y="2854165"/>
                </a:cubicBezTo>
                <a:cubicBezTo>
                  <a:pt x="5682389" y="2894496"/>
                  <a:pt x="5649695" y="2927190"/>
                  <a:pt x="5609362" y="2927190"/>
                </a:cubicBezTo>
                <a:cubicBezTo>
                  <a:pt x="5569033" y="2927190"/>
                  <a:pt x="5536337" y="2894496"/>
                  <a:pt x="5536338" y="2854165"/>
                </a:cubicBezTo>
                <a:cubicBezTo>
                  <a:pt x="5536338" y="2844082"/>
                  <a:pt x="5538381" y="2834477"/>
                  <a:pt x="5542076" y="2825741"/>
                </a:cubicBezTo>
                <a:close/>
                <a:moveTo>
                  <a:pt x="5771765" y="2447996"/>
                </a:moveTo>
                <a:cubicBezTo>
                  <a:pt x="5782850" y="2421786"/>
                  <a:pt x="5808802" y="2403396"/>
                  <a:pt x="5839051" y="2403396"/>
                </a:cubicBezTo>
                <a:cubicBezTo>
                  <a:pt x="5879382" y="2403396"/>
                  <a:pt x="5912075" y="2436090"/>
                  <a:pt x="5912076" y="2476421"/>
                </a:cubicBezTo>
                <a:cubicBezTo>
                  <a:pt x="5912075" y="2516752"/>
                  <a:pt x="5879381" y="2549446"/>
                  <a:pt x="5839051" y="2549446"/>
                </a:cubicBezTo>
                <a:cubicBezTo>
                  <a:pt x="5798719" y="2549446"/>
                  <a:pt x="5766026" y="2516752"/>
                  <a:pt x="5766026" y="2476421"/>
                </a:cubicBezTo>
                <a:cubicBezTo>
                  <a:pt x="5766025" y="2466338"/>
                  <a:pt x="5768070" y="2456733"/>
                  <a:pt x="5771765" y="2447996"/>
                </a:cubicBezTo>
                <a:close/>
                <a:moveTo>
                  <a:pt x="4620222" y="4242097"/>
                </a:moveTo>
                <a:cubicBezTo>
                  <a:pt x="4623917" y="4233360"/>
                  <a:pt x="4629264" y="4225492"/>
                  <a:pt x="4635872" y="4218885"/>
                </a:cubicBezTo>
                <a:cubicBezTo>
                  <a:pt x="4649087" y="4205670"/>
                  <a:pt x="4667344" y="4197497"/>
                  <a:pt x="4687508" y="4197496"/>
                </a:cubicBezTo>
                <a:cubicBezTo>
                  <a:pt x="4727839" y="4197496"/>
                  <a:pt x="4760533" y="4230191"/>
                  <a:pt x="4760534" y="4270521"/>
                </a:cubicBezTo>
                <a:cubicBezTo>
                  <a:pt x="4760533" y="4310852"/>
                  <a:pt x="4727839" y="4343546"/>
                  <a:pt x="4687509" y="4343546"/>
                </a:cubicBezTo>
                <a:cubicBezTo>
                  <a:pt x="4647177" y="4343546"/>
                  <a:pt x="4614483" y="4310852"/>
                  <a:pt x="4614483" y="4270522"/>
                </a:cubicBezTo>
                <a:cubicBezTo>
                  <a:pt x="4614485" y="4260439"/>
                  <a:pt x="4616528" y="4250833"/>
                  <a:pt x="4620222" y="4242097"/>
                </a:cubicBezTo>
                <a:close/>
                <a:moveTo>
                  <a:pt x="6924083" y="611145"/>
                </a:moveTo>
                <a:cubicBezTo>
                  <a:pt x="6935169" y="584935"/>
                  <a:pt x="6961122" y="566545"/>
                  <a:pt x="6991370" y="566545"/>
                </a:cubicBezTo>
                <a:cubicBezTo>
                  <a:pt x="7031701" y="566545"/>
                  <a:pt x="7064395" y="599239"/>
                  <a:pt x="7064394" y="639570"/>
                </a:cubicBezTo>
                <a:cubicBezTo>
                  <a:pt x="7064395" y="679901"/>
                  <a:pt x="7031701" y="712595"/>
                  <a:pt x="6991369" y="712594"/>
                </a:cubicBezTo>
                <a:cubicBezTo>
                  <a:pt x="6951039" y="712595"/>
                  <a:pt x="6918344" y="679901"/>
                  <a:pt x="6918345" y="639570"/>
                </a:cubicBezTo>
                <a:cubicBezTo>
                  <a:pt x="6918345" y="629487"/>
                  <a:pt x="6920388" y="619881"/>
                  <a:pt x="6924083" y="611145"/>
                </a:cubicBezTo>
                <a:close/>
                <a:moveTo>
                  <a:pt x="6002229" y="2027502"/>
                </a:moveTo>
                <a:cubicBezTo>
                  <a:pt x="6013313" y="2001292"/>
                  <a:pt x="6039266" y="1982902"/>
                  <a:pt x="6069514" y="1982902"/>
                </a:cubicBezTo>
                <a:cubicBezTo>
                  <a:pt x="6109846" y="1982902"/>
                  <a:pt x="6142539" y="2015596"/>
                  <a:pt x="6142540" y="2055927"/>
                </a:cubicBezTo>
                <a:cubicBezTo>
                  <a:pt x="6142540" y="2096258"/>
                  <a:pt x="6109845" y="2128952"/>
                  <a:pt x="6069515" y="2128952"/>
                </a:cubicBezTo>
                <a:cubicBezTo>
                  <a:pt x="6029183" y="2128952"/>
                  <a:pt x="5996490" y="2096258"/>
                  <a:pt x="5996489" y="2055927"/>
                </a:cubicBezTo>
                <a:cubicBezTo>
                  <a:pt x="5996489" y="2045844"/>
                  <a:pt x="5998534" y="2036239"/>
                  <a:pt x="6002229" y="2027502"/>
                </a:cubicBezTo>
                <a:close/>
                <a:moveTo>
                  <a:pt x="4850685" y="3812776"/>
                </a:moveTo>
                <a:cubicBezTo>
                  <a:pt x="4854380" y="3804040"/>
                  <a:pt x="4859727" y="3796172"/>
                  <a:pt x="4866335" y="3789565"/>
                </a:cubicBezTo>
                <a:cubicBezTo>
                  <a:pt x="4879549" y="3776350"/>
                  <a:pt x="4897806" y="3768176"/>
                  <a:pt x="4917971" y="3768176"/>
                </a:cubicBezTo>
                <a:cubicBezTo>
                  <a:pt x="4958302" y="3768176"/>
                  <a:pt x="4990996" y="3800870"/>
                  <a:pt x="4990997" y="3841201"/>
                </a:cubicBezTo>
                <a:cubicBezTo>
                  <a:pt x="4990996" y="3881532"/>
                  <a:pt x="4958302" y="3914226"/>
                  <a:pt x="4917972" y="3914226"/>
                </a:cubicBezTo>
                <a:cubicBezTo>
                  <a:pt x="4877640" y="3914226"/>
                  <a:pt x="4844946" y="3881531"/>
                  <a:pt x="4844947" y="3841201"/>
                </a:cubicBezTo>
                <a:cubicBezTo>
                  <a:pt x="4844948" y="3831118"/>
                  <a:pt x="4846991" y="3821513"/>
                  <a:pt x="4850685" y="3812776"/>
                </a:cubicBezTo>
                <a:close/>
                <a:moveTo>
                  <a:pt x="7154548" y="181823"/>
                </a:moveTo>
                <a:cubicBezTo>
                  <a:pt x="7165632" y="155613"/>
                  <a:pt x="7191585" y="137222"/>
                  <a:pt x="7221833" y="137223"/>
                </a:cubicBezTo>
                <a:cubicBezTo>
                  <a:pt x="7262165" y="137222"/>
                  <a:pt x="7294858" y="169917"/>
                  <a:pt x="7294859" y="210247"/>
                </a:cubicBezTo>
                <a:cubicBezTo>
                  <a:pt x="7294859" y="250579"/>
                  <a:pt x="7262164" y="283273"/>
                  <a:pt x="7221834" y="283273"/>
                </a:cubicBezTo>
                <a:cubicBezTo>
                  <a:pt x="7181502" y="283273"/>
                  <a:pt x="7148809" y="250579"/>
                  <a:pt x="7148808" y="210248"/>
                </a:cubicBezTo>
                <a:cubicBezTo>
                  <a:pt x="7148808" y="200165"/>
                  <a:pt x="7150852" y="190559"/>
                  <a:pt x="7154548" y="181823"/>
                </a:cubicBezTo>
                <a:close/>
                <a:moveTo>
                  <a:pt x="6232691" y="1598182"/>
                </a:moveTo>
                <a:cubicBezTo>
                  <a:pt x="6243776" y="1571972"/>
                  <a:pt x="6269729" y="1553582"/>
                  <a:pt x="6299977" y="1553582"/>
                </a:cubicBezTo>
                <a:cubicBezTo>
                  <a:pt x="6340309" y="1553583"/>
                  <a:pt x="6373002" y="1586276"/>
                  <a:pt x="6373003" y="1626607"/>
                </a:cubicBezTo>
                <a:cubicBezTo>
                  <a:pt x="6373003" y="1666938"/>
                  <a:pt x="6340308" y="1699632"/>
                  <a:pt x="6299978" y="1699632"/>
                </a:cubicBezTo>
                <a:cubicBezTo>
                  <a:pt x="6259646" y="1699632"/>
                  <a:pt x="6226953" y="1666938"/>
                  <a:pt x="6226952" y="1626607"/>
                </a:cubicBezTo>
                <a:cubicBezTo>
                  <a:pt x="6226952" y="1616524"/>
                  <a:pt x="6228995" y="1606919"/>
                  <a:pt x="6232691" y="1598182"/>
                </a:cubicBezTo>
                <a:close/>
                <a:moveTo>
                  <a:pt x="5081147" y="3392284"/>
                </a:moveTo>
                <a:cubicBezTo>
                  <a:pt x="5092233" y="3366075"/>
                  <a:pt x="5118185" y="3347684"/>
                  <a:pt x="5148435" y="3347684"/>
                </a:cubicBezTo>
                <a:cubicBezTo>
                  <a:pt x="5188765" y="3347684"/>
                  <a:pt x="5221460" y="3380378"/>
                  <a:pt x="5221458" y="3420709"/>
                </a:cubicBezTo>
                <a:cubicBezTo>
                  <a:pt x="5221460" y="3461040"/>
                  <a:pt x="5188766" y="3493734"/>
                  <a:pt x="5148434" y="3493734"/>
                </a:cubicBezTo>
                <a:cubicBezTo>
                  <a:pt x="5108104" y="3493734"/>
                  <a:pt x="5075409" y="3461040"/>
                  <a:pt x="5075409" y="3420709"/>
                </a:cubicBezTo>
                <a:cubicBezTo>
                  <a:pt x="5075410" y="3410626"/>
                  <a:pt x="5077453" y="3401021"/>
                  <a:pt x="5081147" y="3392284"/>
                </a:cubicBezTo>
                <a:close/>
                <a:moveTo>
                  <a:pt x="4159294" y="4808641"/>
                </a:moveTo>
                <a:cubicBezTo>
                  <a:pt x="4162989" y="4799905"/>
                  <a:pt x="4168337" y="4792037"/>
                  <a:pt x="4174944" y="4785429"/>
                </a:cubicBezTo>
                <a:cubicBezTo>
                  <a:pt x="4188158" y="4772215"/>
                  <a:pt x="4206415" y="4764042"/>
                  <a:pt x="4226581" y="4764041"/>
                </a:cubicBezTo>
                <a:cubicBezTo>
                  <a:pt x="4266911" y="4764041"/>
                  <a:pt x="4299606" y="4796735"/>
                  <a:pt x="4299605" y="4837065"/>
                </a:cubicBezTo>
                <a:cubicBezTo>
                  <a:pt x="4299605" y="4877397"/>
                  <a:pt x="4266911" y="4910092"/>
                  <a:pt x="4226580" y="4910092"/>
                </a:cubicBezTo>
                <a:cubicBezTo>
                  <a:pt x="4186249" y="4910091"/>
                  <a:pt x="4153555" y="4877397"/>
                  <a:pt x="4153556" y="4837066"/>
                </a:cubicBezTo>
                <a:cubicBezTo>
                  <a:pt x="4153556" y="4826983"/>
                  <a:pt x="4155599" y="4817378"/>
                  <a:pt x="4159294" y="4808641"/>
                </a:cubicBezTo>
                <a:close/>
                <a:moveTo>
                  <a:pt x="6463154" y="1177689"/>
                </a:moveTo>
                <a:cubicBezTo>
                  <a:pt x="6474240" y="1151479"/>
                  <a:pt x="6500193" y="1133088"/>
                  <a:pt x="6530443" y="1133089"/>
                </a:cubicBezTo>
                <a:cubicBezTo>
                  <a:pt x="6570771" y="1133088"/>
                  <a:pt x="6603467" y="1165782"/>
                  <a:pt x="6603465" y="1206113"/>
                </a:cubicBezTo>
                <a:cubicBezTo>
                  <a:pt x="6603466" y="1246444"/>
                  <a:pt x="6570774" y="1279138"/>
                  <a:pt x="6530441" y="1279138"/>
                </a:cubicBezTo>
                <a:cubicBezTo>
                  <a:pt x="6490112" y="1279138"/>
                  <a:pt x="6457416" y="1246444"/>
                  <a:pt x="6457416" y="1206113"/>
                </a:cubicBezTo>
                <a:cubicBezTo>
                  <a:pt x="6457416" y="1196031"/>
                  <a:pt x="6459460" y="1186425"/>
                  <a:pt x="6463154" y="1177689"/>
                </a:cubicBezTo>
                <a:close/>
                <a:moveTo>
                  <a:pt x="5311613" y="2962963"/>
                </a:moveTo>
                <a:cubicBezTo>
                  <a:pt x="5322699" y="2936753"/>
                  <a:pt x="5348650" y="2918362"/>
                  <a:pt x="5378898" y="2918363"/>
                </a:cubicBezTo>
                <a:cubicBezTo>
                  <a:pt x="5419230" y="2918363"/>
                  <a:pt x="5451923" y="2951057"/>
                  <a:pt x="5451924" y="2991388"/>
                </a:cubicBezTo>
                <a:cubicBezTo>
                  <a:pt x="5451923" y="3031719"/>
                  <a:pt x="5419229" y="3064413"/>
                  <a:pt x="5378899" y="3064412"/>
                </a:cubicBezTo>
                <a:cubicBezTo>
                  <a:pt x="5338567" y="3064413"/>
                  <a:pt x="5305874" y="3031719"/>
                  <a:pt x="5305873" y="2991388"/>
                </a:cubicBezTo>
                <a:cubicBezTo>
                  <a:pt x="5305873" y="2981305"/>
                  <a:pt x="5307916" y="2971699"/>
                  <a:pt x="5311613" y="2962963"/>
                </a:cubicBezTo>
                <a:close/>
                <a:moveTo>
                  <a:pt x="4389759" y="4379318"/>
                </a:moveTo>
                <a:cubicBezTo>
                  <a:pt x="4393454" y="4370581"/>
                  <a:pt x="4398802" y="4362714"/>
                  <a:pt x="4405409" y="4356106"/>
                </a:cubicBezTo>
                <a:cubicBezTo>
                  <a:pt x="4418623" y="4342891"/>
                  <a:pt x="4436880" y="4334718"/>
                  <a:pt x="4457046" y="4334718"/>
                </a:cubicBezTo>
                <a:cubicBezTo>
                  <a:pt x="4497376" y="4334718"/>
                  <a:pt x="4530070" y="4367412"/>
                  <a:pt x="4530070" y="4407743"/>
                </a:cubicBezTo>
                <a:cubicBezTo>
                  <a:pt x="4530070" y="4448074"/>
                  <a:pt x="4497376" y="4480768"/>
                  <a:pt x="4457045" y="4480767"/>
                </a:cubicBezTo>
                <a:cubicBezTo>
                  <a:pt x="4416713" y="4480769"/>
                  <a:pt x="4384018" y="4448075"/>
                  <a:pt x="4384021" y="4407743"/>
                </a:cubicBezTo>
                <a:cubicBezTo>
                  <a:pt x="4384020" y="4397660"/>
                  <a:pt x="4386064" y="4388055"/>
                  <a:pt x="4389759" y="4379318"/>
                </a:cubicBezTo>
                <a:close/>
                <a:moveTo>
                  <a:pt x="6693621" y="748366"/>
                </a:moveTo>
                <a:cubicBezTo>
                  <a:pt x="6704706" y="722156"/>
                  <a:pt x="6730658" y="703766"/>
                  <a:pt x="6760907" y="703766"/>
                </a:cubicBezTo>
                <a:cubicBezTo>
                  <a:pt x="6801237" y="703766"/>
                  <a:pt x="6833932" y="736460"/>
                  <a:pt x="6833931" y="776791"/>
                </a:cubicBezTo>
                <a:cubicBezTo>
                  <a:pt x="6833932" y="817122"/>
                  <a:pt x="6801238" y="849816"/>
                  <a:pt x="6760907" y="849816"/>
                </a:cubicBezTo>
                <a:cubicBezTo>
                  <a:pt x="6720576" y="849816"/>
                  <a:pt x="6687882" y="817122"/>
                  <a:pt x="6687882" y="776791"/>
                </a:cubicBezTo>
                <a:cubicBezTo>
                  <a:pt x="6687882" y="766708"/>
                  <a:pt x="6689925" y="757103"/>
                  <a:pt x="6693621" y="748366"/>
                </a:cubicBezTo>
                <a:close/>
                <a:moveTo>
                  <a:pt x="5542077" y="2542468"/>
                </a:moveTo>
                <a:cubicBezTo>
                  <a:pt x="5553162" y="2516259"/>
                  <a:pt x="5579114" y="2497868"/>
                  <a:pt x="5609362" y="2497868"/>
                </a:cubicBezTo>
                <a:cubicBezTo>
                  <a:pt x="5649694" y="2497868"/>
                  <a:pt x="5682387" y="2530562"/>
                  <a:pt x="5682387" y="2570893"/>
                </a:cubicBezTo>
                <a:cubicBezTo>
                  <a:pt x="5682387" y="2611224"/>
                  <a:pt x="5649694" y="2643918"/>
                  <a:pt x="5609363" y="2643918"/>
                </a:cubicBezTo>
                <a:cubicBezTo>
                  <a:pt x="5569031" y="2643918"/>
                  <a:pt x="5536338" y="2611224"/>
                  <a:pt x="5536339" y="2570893"/>
                </a:cubicBezTo>
                <a:cubicBezTo>
                  <a:pt x="5536337" y="2560810"/>
                  <a:pt x="5538382" y="2551205"/>
                  <a:pt x="5542077" y="2542468"/>
                </a:cubicBezTo>
                <a:close/>
                <a:moveTo>
                  <a:pt x="5771765" y="2164724"/>
                </a:moveTo>
                <a:cubicBezTo>
                  <a:pt x="5782850" y="2138514"/>
                  <a:pt x="5808803" y="2120124"/>
                  <a:pt x="5839051" y="2120124"/>
                </a:cubicBezTo>
                <a:cubicBezTo>
                  <a:pt x="5879382" y="2120124"/>
                  <a:pt x="5912076" y="2152818"/>
                  <a:pt x="5912075" y="2193149"/>
                </a:cubicBezTo>
                <a:cubicBezTo>
                  <a:pt x="5912076" y="2233480"/>
                  <a:pt x="5879382" y="2266174"/>
                  <a:pt x="5839050" y="2266174"/>
                </a:cubicBezTo>
                <a:cubicBezTo>
                  <a:pt x="5798720" y="2266174"/>
                  <a:pt x="5766026" y="2233480"/>
                  <a:pt x="5766026" y="2193149"/>
                </a:cubicBezTo>
                <a:cubicBezTo>
                  <a:pt x="5766026" y="2183066"/>
                  <a:pt x="5768069" y="2173461"/>
                  <a:pt x="5771765" y="2164724"/>
                </a:cubicBezTo>
                <a:close/>
                <a:moveTo>
                  <a:pt x="4620222" y="3958825"/>
                </a:moveTo>
                <a:cubicBezTo>
                  <a:pt x="4623918" y="3950088"/>
                  <a:pt x="4629264" y="3942221"/>
                  <a:pt x="4635871" y="3935613"/>
                </a:cubicBezTo>
                <a:cubicBezTo>
                  <a:pt x="4649087" y="3922398"/>
                  <a:pt x="4667343" y="3914225"/>
                  <a:pt x="4687508" y="3914225"/>
                </a:cubicBezTo>
                <a:cubicBezTo>
                  <a:pt x="4727839" y="3914225"/>
                  <a:pt x="4760534" y="3946919"/>
                  <a:pt x="4760533" y="3987250"/>
                </a:cubicBezTo>
                <a:cubicBezTo>
                  <a:pt x="4760534" y="4027581"/>
                  <a:pt x="4727839" y="4060274"/>
                  <a:pt x="4687508" y="4060274"/>
                </a:cubicBezTo>
                <a:cubicBezTo>
                  <a:pt x="4647177" y="4060274"/>
                  <a:pt x="4614484" y="4027580"/>
                  <a:pt x="4614483" y="3987249"/>
                </a:cubicBezTo>
                <a:cubicBezTo>
                  <a:pt x="4614484" y="3977167"/>
                  <a:pt x="4616527" y="3967561"/>
                  <a:pt x="4620222" y="3958825"/>
                </a:cubicBezTo>
                <a:close/>
                <a:moveTo>
                  <a:pt x="6924084" y="327873"/>
                </a:moveTo>
                <a:cubicBezTo>
                  <a:pt x="6935169" y="301663"/>
                  <a:pt x="6961121" y="283272"/>
                  <a:pt x="6991370" y="283272"/>
                </a:cubicBezTo>
                <a:cubicBezTo>
                  <a:pt x="7031701" y="283272"/>
                  <a:pt x="7064394" y="315966"/>
                  <a:pt x="7064395" y="356297"/>
                </a:cubicBezTo>
                <a:cubicBezTo>
                  <a:pt x="7064394" y="396628"/>
                  <a:pt x="7031700" y="429323"/>
                  <a:pt x="6991370" y="429322"/>
                </a:cubicBezTo>
                <a:cubicBezTo>
                  <a:pt x="6951039" y="429323"/>
                  <a:pt x="6918345" y="396628"/>
                  <a:pt x="6918345" y="356298"/>
                </a:cubicBezTo>
                <a:cubicBezTo>
                  <a:pt x="6918344" y="346215"/>
                  <a:pt x="6920389" y="336609"/>
                  <a:pt x="6924084" y="327873"/>
                </a:cubicBezTo>
                <a:close/>
                <a:moveTo>
                  <a:pt x="6002228" y="1744231"/>
                </a:moveTo>
                <a:cubicBezTo>
                  <a:pt x="6013313" y="1718021"/>
                  <a:pt x="6039266" y="1699631"/>
                  <a:pt x="6069515" y="1699631"/>
                </a:cubicBezTo>
                <a:cubicBezTo>
                  <a:pt x="6109845" y="1699631"/>
                  <a:pt x="6142539" y="1732325"/>
                  <a:pt x="6142539" y="1772656"/>
                </a:cubicBezTo>
                <a:cubicBezTo>
                  <a:pt x="6142540" y="1812987"/>
                  <a:pt x="6109846" y="1845680"/>
                  <a:pt x="6069514" y="1845680"/>
                </a:cubicBezTo>
                <a:cubicBezTo>
                  <a:pt x="6029184" y="1845680"/>
                  <a:pt x="5996489" y="1812986"/>
                  <a:pt x="5996490" y="1772656"/>
                </a:cubicBezTo>
                <a:cubicBezTo>
                  <a:pt x="5996490" y="1762573"/>
                  <a:pt x="5998533" y="1752967"/>
                  <a:pt x="6002228" y="1744231"/>
                </a:cubicBezTo>
                <a:close/>
                <a:moveTo>
                  <a:pt x="4850685" y="3529506"/>
                </a:moveTo>
                <a:cubicBezTo>
                  <a:pt x="4854381" y="3520769"/>
                  <a:pt x="4859727" y="3512902"/>
                  <a:pt x="4866334" y="3506295"/>
                </a:cubicBezTo>
                <a:cubicBezTo>
                  <a:pt x="4879550" y="3493080"/>
                  <a:pt x="4897805" y="3484906"/>
                  <a:pt x="4917971" y="3484906"/>
                </a:cubicBezTo>
                <a:cubicBezTo>
                  <a:pt x="4958301" y="3484906"/>
                  <a:pt x="4990997" y="3517600"/>
                  <a:pt x="4990995" y="3557931"/>
                </a:cubicBezTo>
                <a:cubicBezTo>
                  <a:pt x="4990997" y="3598262"/>
                  <a:pt x="4958302" y="3630955"/>
                  <a:pt x="4917971" y="3630955"/>
                </a:cubicBezTo>
                <a:cubicBezTo>
                  <a:pt x="4877640" y="3630955"/>
                  <a:pt x="4844947" y="3598261"/>
                  <a:pt x="4844946" y="3557930"/>
                </a:cubicBezTo>
                <a:cubicBezTo>
                  <a:pt x="4844947" y="3547848"/>
                  <a:pt x="4846990" y="3538242"/>
                  <a:pt x="4850685" y="3529506"/>
                </a:cubicBezTo>
                <a:close/>
                <a:moveTo>
                  <a:pt x="3928828" y="4945866"/>
                </a:moveTo>
                <a:cubicBezTo>
                  <a:pt x="3932524" y="4937129"/>
                  <a:pt x="3937871" y="4929261"/>
                  <a:pt x="3944478" y="4922654"/>
                </a:cubicBezTo>
                <a:cubicBezTo>
                  <a:pt x="3957692" y="4909439"/>
                  <a:pt x="3975949" y="4901266"/>
                  <a:pt x="3996114" y="4901266"/>
                </a:cubicBezTo>
                <a:cubicBezTo>
                  <a:pt x="4036446" y="4901265"/>
                  <a:pt x="4069139" y="4933960"/>
                  <a:pt x="4069140" y="4974291"/>
                </a:cubicBezTo>
                <a:cubicBezTo>
                  <a:pt x="4069139" y="5014622"/>
                  <a:pt x="4036445" y="5047316"/>
                  <a:pt x="3996114" y="5047316"/>
                </a:cubicBezTo>
                <a:cubicBezTo>
                  <a:pt x="3955783" y="5047316"/>
                  <a:pt x="3923090" y="5014621"/>
                  <a:pt x="3923089" y="4974291"/>
                </a:cubicBezTo>
                <a:cubicBezTo>
                  <a:pt x="3923091" y="4964208"/>
                  <a:pt x="3925133" y="4954603"/>
                  <a:pt x="3928828" y="4945866"/>
                </a:cubicBezTo>
                <a:close/>
                <a:moveTo>
                  <a:pt x="6232691" y="1314911"/>
                </a:moveTo>
                <a:cubicBezTo>
                  <a:pt x="6243777" y="1288701"/>
                  <a:pt x="6269730" y="1270310"/>
                  <a:pt x="6299979" y="1270311"/>
                </a:cubicBezTo>
                <a:cubicBezTo>
                  <a:pt x="6340308" y="1270310"/>
                  <a:pt x="6373003" y="1303005"/>
                  <a:pt x="6373002" y="1343335"/>
                </a:cubicBezTo>
                <a:cubicBezTo>
                  <a:pt x="6373003" y="1383667"/>
                  <a:pt x="6340311" y="1416361"/>
                  <a:pt x="6299977" y="1416360"/>
                </a:cubicBezTo>
                <a:cubicBezTo>
                  <a:pt x="6259649" y="1416361"/>
                  <a:pt x="6226953" y="1383666"/>
                  <a:pt x="6226953" y="1343336"/>
                </a:cubicBezTo>
                <a:cubicBezTo>
                  <a:pt x="6226953" y="1333253"/>
                  <a:pt x="6228996" y="1323647"/>
                  <a:pt x="6232691" y="1314911"/>
                </a:cubicBezTo>
                <a:close/>
                <a:moveTo>
                  <a:pt x="5081148" y="3109013"/>
                </a:moveTo>
                <a:cubicBezTo>
                  <a:pt x="5092235" y="3082803"/>
                  <a:pt x="5118186" y="3064412"/>
                  <a:pt x="5148434" y="3064412"/>
                </a:cubicBezTo>
                <a:cubicBezTo>
                  <a:pt x="5188765" y="3064412"/>
                  <a:pt x="5221459" y="3097106"/>
                  <a:pt x="5221460" y="3137437"/>
                </a:cubicBezTo>
                <a:cubicBezTo>
                  <a:pt x="5221459" y="3177768"/>
                  <a:pt x="5188765" y="3210462"/>
                  <a:pt x="5148434" y="3210462"/>
                </a:cubicBezTo>
                <a:cubicBezTo>
                  <a:pt x="5108103" y="3210462"/>
                  <a:pt x="5075409" y="3177768"/>
                  <a:pt x="5075411" y="3137437"/>
                </a:cubicBezTo>
                <a:cubicBezTo>
                  <a:pt x="5075409" y="3127355"/>
                  <a:pt x="5077454" y="3117749"/>
                  <a:pt x="5081148" y="3109013"/>
                </a:cubicBezTo>
                <a:close/>
                <a:moveTo>
                  <a:pt x="4159295" y="4525369"/>
                </a:moveTo>
                <a:cubicBezTo>
                  <a:pt x="4162989" y="4516633"/>
                  <a:pt x="4168336" y="4508765"/>
                  <a:pt x="4174945" y="4502157"/>
                </a:cubicBezTo>
                <a:cubicBezTo>
                  <a:pt x="4188159" y="4488942"/>
                  <a:pt x="4206416" y="4480769"/>
                  <a:pt x="4226580" y="4480770"/>
                </a:cubicBezTo>
                <a:cubicBezTo>
                  <a:pt x="4266912" y="4480768"/>
                  <a:pt x="4299605" y="4513464"/>
                  <a:pt x="4299606" y="4553794"/>
                </a:cubicBezTo>
                <a:cubicBezTo>
                  <a:pt x="4299605" y="4594125"/>
                  <a:pt x="4266913" y="4626818"/>
                  <a:pt x="4226581" y="4626818"/>
                </a:cubicBezTo>
                <a:cubicBezTo>
                  <a:pt x="4186249" y="4626819"/>
                  <a:pt x="4153554" y="4594126"/>
                  <a:pt x="4153555" y="4553794"/>
                </a:cubicBezTo>
                <a:cubicBezTo>
                  <a:pt x="4153555" y="4543711"/>
                  <a:pt x="4155598" y="4534107"/>
                  <a:pt x="4159295" y="4525369"/>
                </a:cubicBezTo>
                <a:close/>
                <a:moveTo>
                  <a:pt x="6463155" y="894417"/>
                </a:moveTo>
                <a:cubicBezTo>
                  <a:pt x="6474241" y="868207"/>
                  <a:pt x="6500194" y="849817"/>
                  <a:pt x="6530442" y="849817"/>
                </a:cubicBezTo>
                <a:cubicBezTo>
                  <a:pt x="6570772" y="849817"/>
                  <a:pt x="6603467" y="882511"/>
                  <a:pt x="6603467" y="922842"/>
                </a:cubicBezTo>
                <a:cubicBezTo>
                  <a:pt x="6603466" y="963173"/>
                  <a:pt x="6570773" y="995867"/>
                  <a:pt x="6530442" y="995867"/>
                </a:cubicBezTo>
                <a:cubicBezTo>
                  <a:pt x="6490111" y="995867"/>
                  <a:pt x="6457416" y="963173"/>
                  <a:pt x="6457417" y="922842"/>
                </a:cubicBezTo>
                <a:cubicBezTo>
                  <a:pt x="6457417" y="912759"/>
                  <a:pt x="6459460" y="903154"/>
                  <a:pt x="6463155" y="894417"/>
                </a:cubicBezTo>
                <a:close/>
                <a:moveTo>
                  <a:pt x="5311612" y="2679691"/>
                </a:moveTo>
                <a:cubicBezTo>
                  <a:pt x="5322697" y="2653481"/>
                  <a:pt x="5348651" y="2635090"/>
                  <a:pt x="5378899" y="2635091"/>
                </a:cubicBezTo>
                <a:cubicBezTo>
                  <a:pt x="5419229" y="2635090"/>
                  <a:pt x="5451924" y="2667784"/>
                  <a:pt x="5451923" y="2708115"/>
                </a:cubicBezTo>
                <a:cubicBezTo>
                  <a:pt x="5451924" y="2748446"/>
                  <a:pt x="5419230" y="2781140"/>
                  <a:pt x="5378898" y="2781140"/>
                </a:cubicBezTo>
                <a:cubicBezTo>
                  <a:pt x="5338568" y="2781140"/>
                  <a:pt x="5305873" y="2748446"/>
                  <a:pt x="5305873" y="2708115"/>
                </a:cubicBezTo>
                <a:cubicBezTo>
                  <a:pt x="5305874" y="2698033"/>
                  <a:pt x="5307916" y="2688427"/>
                  <a:pt x="5311612" y="2679691"/>
                </a:cubicBezTo>
                <a:close/>
                <a:moveTo>
                  <a:pt x="5541301" y="2310774"/>
                </a:moveTo>
                <a:cubicBezTo>
                  <a:pt x="5552387" y="2284564"/>
                  <a:pt x="5578338" y="2266173"/>
                  <a:pt x="5608587" y="2266174"/>
                </a:cubicBezTo>
                <a:cubicBezTo>
                  <a:pt x="5648918" y="2266173"/>
                  <a:pt x="5681612" y="2298868"/>
                  <a:pt x="5681612" y="2339198"/>
                </a:cubicBezTo>
                <a:cubicBezTo>
                  <a:pt x="5681612" y="2379529"/>
                  <a:pt x="5648919" y="2412224"/>
                  <a:pt x="5608587" y="2412223"/>
                </a:cubicBezTo>
                <a:cubicBezTo>
                  <a:pt x="5568257" y="2412223"/>
                  <a:pt x="5535563" y="2379529"/>
                  <a:pt x="5535563" y="2339199"/>
                </a:cubicBezTo>
                <a:cubicBezTo>
                  <a:pt x="5535563" y="2329116"/>
                  <a:pt x="5537606" y="2319510"/>
                  <a:pt x="5541301" y="2310774"/>
                </a:cubicBezTo>
                <a:close/>
                <a:moveTo>
                  <a:pt x="4389758" y="4096046"/>
                </a:moveTo>
                <a:cubicBezTo>
                  <a:pt x="4393455" y="4087309"/>
                  <a:pt x="4398801" y="4079441"/>
                  <a:pt x="4405408" y="4072834"/>
                </a:cubicBezTo>
                <a:cubicBezTo>
                  <a:pt x="4418623" y="4059619"/>
                  <a:pt x="4436879" y="4051446"/>
                  <a:pt x="4457045" y="4051446"/>
                </a:cubicBezTo>
                <a:cubicBezTo>
                  <a:pt x="4497375" y="4051445"/>
                  <a:pt x="4530070" y="4084140"/>
                  <a:pt x="4530069" y="4124470"/>
                </a:cubicBezTo>
                <a:cubicBezTo>
                  <a:pt x="4530070" y="4164801"/>
                  <a:pt x="4497376" y="4197496"/>
                  <a:pt x="4457044" y="4197495"/>
                </a:cubicBezTo>
                <a:cubicBezTo>
                  <a:pt x="4416714" y="4197495"/>
                  <a:pt x="4384019" y="4164801"/>
                  <a:pt x="4384020" y="4124471"/>
                </a:cubicBezTo>
                <a:cubicBezTo>
                  <a:pt x="4384020" y="4114388"/>
                  <a:pt x="4386063" y="4104783"/>
                  <a:pt x="4389758" y="4096046"/>
                </a:cubicBezTo>
                <a:close/>
                <a:moveTo>
                  <a:pt x="6693620" y="465095"/>
                </a:moveTo>
                <a:cubicBezTo>
                  <a:pt x="6704704" y="438885"/>
                  <a:pt x="6730657" y="420495"/>
                  <a:pt x="6760906" y="420495"/>
                </a:cubicBezTo>
                <a:cubicBezTo>
                  <a:pt x="6801237" y="420495"/>
                  <a:pt x="6833931" y="453189"/>
                  <a:pt x="6833931" y="493520"/>
                </a:cubicBezTo>
                <a:cubicBezTo>
                  <a:pt x="6833931" y="533851"/>
                  <a:pt x="6801237" y="566545"/>
                  <a:pt x="6760906" y="566545"/>
                </a:cubicBezTo>
                <a:cubicBezTo>
                  <a:pt x="6720575" y="566545"/>
                  <a:pt x="6687881" y="533851"/>
                  <a:pt x="6687880" y="493520"/>
                </a:cubicBezTo>
                <a:cubicBezTo>
                  <a:pt x="6687881" y="483437"/>
                  <a:pt x="6689924" y="473832"/>
                  <a:pt x="6693620" y="465095"/>
                </a:cubicBezTo>
                <a:close/>
                <a:moveTo>
                  <a:pt x="5771766" y="1881452"/>
                </a:moveTo>
                <a:cubicBezTo>
                  <a:pt x="5782850" y="1855242"/>
                  <a:pt x="5808803" y="1836852"/>
                  <a:pt x="5839051" y="1836852"/>
                </a:cubicBezTo>
                <a:cubicBezTo>
                  <a:pt x="5879382" y="1836852"/>
                  <a:pt x="5912076" y="1869546"/>
                  <a:pt x="5912076" y="1909877"/>
                </a:cubicBezTo>
                <a:cubicBezTo>
                  <a:pt x="5912075" y="1950208"/>
                  <a:pt x="5879382" y="1982902"/>
                  <a:pt x="5839051" y="1982902"/>
                </a:cubicBezTo>
                <a:cubicBezTo>
                  <a:pt x="5798720" y="1982902"/>
                  <a:pt x="5766026" y="1950208"/>
                  <a:pt x="5766026" y="1909877"/>
                </a:cubicBezTo>
                <a:cubicBezTo>
                  <a:pt x="5766026" y="1899794"/>
                  <a:pt x="5768069" y="1890189"/>
                  <a:pt x="5771766" y="1881452"/>
                </a:cubicBezTo>
                <a:close/>
                <a:moveTo>
                  <a:pt x="4620222" y="3675553"/>
                </a:moveTo>
                <a:cubicBezTo>
                  <a:pt x="4623916" y="3666817"/>
                  <a:pt x="4629263" y="3658950"/>
                  <a:pt x="4635870" y="3652342"/>
                </a:cubicBezTo>
                <a:cubicBezTo>
                  <a:pt x="4649085" y="3639127"/>
                  <a:pt x="4667343" y="3630954"/>
                  <a:pt x="4687507" y="3630954"/>
                </a:cubicBezTo>
                <a:cubicBezTo>
                  <a:pt x="4727839" y="3630954"/>
                  <a:pt x="4760532" y="3663648"/>
                  <a:pt x="4760533" y="3703979"/>
                </a:cubicBezTo>
                <a:cubicBezTo>
                  <a:pt x="4760532" y="3744310"/>
                  <a:pt x="4727838" y="3777003"/>
                  <a:pt x="4687508" y="3777003"/>
                </a:cubicBezTo>
                <a:cubicBezTo>
                  <a:pt x="4647176" y="3777003"/>
                  <a:pt x="4614483" y="3744309"/>
                  <a:pt x="4614482" y="3703978"/>
                </a:cubicBezTo>
                <a:cubicBezTo>
                  <a:pt x="4614483" y="3693896"/>
                  <a:pt x="4616527" y="3684290"/>
                  <a:pt x="4620222" y="3675553"/>
                </a:cubicBezTo>
                <a:close/>
                <a:moveTo>
                  <a:pt x="6924084" y="44601"/>
                </a:moveTo>
                <a:cubicBezTo>
                  <a:pt x="6935168" y="18390"/>
                  <a:pt x="6961122" y="0"/>
                  <a:pt x="6991371" y="0"/>
                </a:cubicBezTo>
                <a:cubicBezTo>
                  <a:pt x="7031701" y="0"/>
                  <a:pt x="7064395" y="32694"/>
                  <a:pt x="7064394" y="73025"/>
                </a:cubicBezTo>
                <a:cubicBezTo>
                  <a:pt x="7064395" y="113356"/>
                  <a:pt x="7031701" y="146050"/>
                  <a:pt x="6991370" y="146050"/>
                </a:cubicBezTo>
                <a:cubicBezTo>
                  <a:pt x="6951039" y="146050"/>
                  <a:pt x="6918345" y="113356"/>
                  <a:pt x="6918344" y="73025"/>
                </a:cubicBezTo>
                <a:cubicBezTo>
                  <a:pt x="6918345" y="62943"/>
                  <a:pt x="6920388" y="53337"/>
                  <a:pt x="6924084" y="44601"/>
                </a:cubicBezTo>
                <a:close/>
                <a:moveTo>
                  <a:pt x="6002226" y="1460960"/>
                </a:moveTo>
                <a:cubicBezTo>
                  <a:pt x="6013313" y="1434750"/>
                  <a:pt x="6039265" y="1416360"/>
                  <a:pt x="6069514" y="1416360"/>
                </a:cubicBezTo>
                <a:cubicBezTo>
                  <a:pt x="6109845" y="1416360"/>
                  <a:pt x="6142539" y="1449054"/>
                  <a:pt x="6142538" y="1489385"/>
                </a:cubicBezTo>
                <a:cubicBezTo>
                  <a:pt x="6142539" y="1529716"/>
                  <a:pt x="6109845" y="1562410"/>
                  <a:pt x="6069514" y="1562410"/>
                </a:cubicBezTo>
                <a:cubicBezTo>
                  <a:pt x="6029183" y="1562410"/>
                  <a:pt x="5996489" y="1529716"/>
                  <a:pt x="5996489" y="1489385"/>
                </a:cubicBezTo>
                <a:cubicBezTo>
                  <a:pt x="5996489" y="1479302"/>
                  <a:pt x="5998532" y="1469697"/>
                  <a:pt x="6002226" y="1460960"/>
                </a:cubicBezTo>
                <a:close/>
                <a:moveTo>
                  <a:pt x="4850685" y="3246235"/>
                </a:moveTo>
                <a:cubicBezTo>
                  <a:pt x="4854380" y="3237499"/>
                  <a:pt x="4859726" y="3229631"/>
                  <a:pt x="4866333" y="3223023"/>
                </a:cubicBezTo>
                <a:cubicBezTo>
                  <a:pt x="4879548" y="3209808"/>
                  <a:pt x="4897805" y="3201635"/>
                  <a:pt x="4917970" y="3201635"/>
                </a:cubicBezTo>
                <a:cubicBezTo>
                  <a:pt x="4958302" y="3201635"/>
                  <a:pt x="4990995" y="3234329"/>
                  <a:pt x="4990995" y="3274660"/>
                </a:cubicBezTo>
                <a:cubicBezTo>
                  <a:pt x="4990995" y="3314991"/>
                  <a:pt x="4958301" y="3347685"/>
                  <a:pt x="4917971" y="3347685"/>
                </a:cubicBezTo>
                <a:cubicBezTo>
                  <a:pt x="4877639" y="3347685"/>
                  <a:pt x="4844946" y="3314991"/>
                  <a:pt x="4844945" y="3274660"/>
                </a:cubicBezTo>
                <a:cubicBezTo>
                  <a:pt x="4844945" y="3264577"/>
                  <a:pt x="4846989" y="3254972"/>
                  <a:pt x="4850685" y="3246235"/>
                </a:cubicBezTo>
                <a:close/>
                <a:moveTo>
                  <a:pt x="3928829" y="4662592"/>
                </a:moveTo>
                <a:cubicBezTo>
                  <a:pt x="3932525" y="4653855"/>
                  <a:pt x="3937872" y="4645987"/>
                  <a:pt x="3944480" y="4639379"/>
                </a:cubicBezTo>
                <a:cubicBezTo>
                  <a:pt x="3957695" y="4626165"/>
                  <a:pt x="3975950" y="4617991"/>
                  <a:pt x="3996115" y="4617992"/>
                </a:cubicBezTo>
                <a:cubicBezTo>
                  <a:pt x="4036447" y="4617991"/>
                  <a:pt x="4069140" y="4650686"/>
                  <a:pt x="4069140" y="4691016"/>
                </a:cubicBezTo>
                <a:cubicBezTo>
                  <a:pt x="4069142" y="4731347"/>
                  <a:pt x="4036447" y="4764041"/>
                  <a:pt x="3996116" y="4764041"/>
                </a:cubicBezTo>
                <a:cubicBezTo>
                  <a:pt x="3955784" y="4764042"/>
                  <a:pt x="3923090" y="4731348"/>
                  <a:pt x="3923090" y="4691017"/>
                </a:cubicBezTo>
                <a:cubicBezTo>
                  <a:pt x="3923092" y="4680934"/>
                  <a:pt x="3925134" y="4671328"/>
                  <a:pt x="3928829" y="4662592"/>
                </a:cubicBezTo>
                <a:close/>
                <a:moveTo>
                  <a:pt x="6232692" y="1031639"/>
                </a:moveTo>
                <a:cubicBezTo>
                  <a:pt x="6243777" y="1005429"/>
                  <a:pt x="6269730" y="987038"/>
                  <a:pt x="6299978" y="987038"/>
                </a:cubicBezTo>
                <a:cubicBezTo>
                  <a:pt x="6340309" y="987038"/>
                  <a:pt x="6373003" y="1019732"/>
                  <a:pt x="6373003" y="1060063"/>
                </a:cubicBezTo>
                <a:cubicBezTo>
                  <a:pt x="6373002" y="1100394"/>
                  <a:pt x="6340309" y="1133088"/>
                  <a:pt x="6299978" y="1133088"/>
                </a:cubicBezTo>
                <a:cubicBezTo>
                  <a:pt x="6259646" y="1133088"/>
                  <a:pt x="6226953" y="1100394"/>
                  <a:pt x="6226953" y="1060063"/>
                </a:cubicBezTo>
                <a:cubicBezTo>
                  <a:pt x="6226953" y="1049980"/>
                  <a:pt x="6228997" y="1040375"/>
                  <a:pt x="6232692" y="1031639"/>
                </a:cubicBezTo>
                <a:close/>
                <a:moveTo>
                  <a:pt x="5081148" y="2825741"/>
                </a:moveTo>
                <a:cubicBezTo>
                  <a:pt x="5092234" y="2799531"/>
                  <a:pt x="5118186" y="2781140"/>
                  <a:pt x="5148434" y="2781140"/>
                </a:cubicBezTo>
                <a:cubicBezTo>
                  <a:pt x="5188766" y="2781140"/>
                  <a:pt x="5221459" y="2813834"/>
                  <a:pt x="5221459" y="2854165"/>
                </a:cubicBezTo>
                <a:cubicBezTo>
                  <a:pt x="5221460" y="2894496"/>
                  <a:pt x="5188765" y="2927190"/>
                  <a:pt x="5148435" y="2927190"/>
                </a:cubicBezTo>
                <a:cubicBezTo>
                  <a:pt x="5108103" y="2927190"/>
                  <a:pt x="5075410" y="2894496"/>
                  <a:pt x="5075409" y="2854165"/>
                </a:cubicBezTo>
                <a:cubicBezTo>
                  <a:pt x="5075409" y="2844082"/>
                  <a:pt x="5077453" y="2834477"/>
                  <a:pt x="5081148" y="2825741"/>
                </a:cubicBezTo>
                <a:close/>
                <a:moveTo>
                  <a:pt x="5310836" y="2447996"/>
                </a:moveTo>
                <a:cubicBezTo>
                  <a:pt x="5321922" y="2421786"/>
                  <a:pt x="5347875" y="2403395"/>
                  <a:pt x="5378123" y="2403396"/>
                </a:cubicBezTo>
                <a:cubicBezTo>
                  <a:pt x="5418453" y="2403395"/>
                  <a:pt x="5451148" y="2436090"/>
                  <a:pt x="5451147" y="2476420"/>
                </a:cubicBezTo>
                <a:cubicBezTo>
                  <a:pt x="5451149" y="2516753"/>
                  <a:pt x="5418455" y="2549446"/>
                  <a:pt x="5378122" y="2549445"/>
                </a:cubicBezTo>
                <a:cubicBezTo>
                  <a:pt x="5337792" y="2549446"/>
                  <a:pt x="5305098" y="2516751"/>
                  <a:pt x="5305098" y="2476421"/>
                </a:cubicBezTo>
                <a:cubicBezTo>
                  <a:pt x="5305098" y="2466338"/>
                  <a:pt x="5307141" y="2456732"/>
                  <a:pt x="5310836" y="2447996"/>
                </a:cubicBezTo>
                <a:close/>
                <a:moveTo>
                  <a:pt x="4159294" y="4242096"/>
                </a:moveTo>
                <a:cubicBezTo>
                  <a:pt x="4162989" y="4233360"/>
                  <a:pt x="4168336" y="4225492"/>
                  <a:pt x="4174944" y="4218884"/>
                </a:cubicBezTo>
                <a:cubicBezTo>
                  <a:pt x="4188159" y="4205670"/>
                  <a:pt x="4206415" y="4197496"/>
                  <a:pt x="4226580" y="4197496"/>
                </a:cubicBezTo>
                <a:cubicBezTo>
                  <a:pt x="4266913" y="4197496"/>
                  <a:pt x="4299606" y="4230190"/>
                  <a:pt x="4299605" y="4270521"/>
                </a:cubicBezTo>
                <a:cubicBezTo>
                  <a:pt x="4299606" y="4310852"/>
                  <a:pt x="4266912" y="4343546"/>
                  <a:pt x="4226579" y="4343547"/>
                </a:cubicBezTo>
                <a:cubicBezTo>
                  <a:pt x="4186250" y="4343547"/>
                  <a:pt x="4153554" y="4310853"/>
                  <a:pt x="4153555" y="4270521"/>
                </a:cubicBezTo>
                <a:cubicBezTo>
                  <a:pt x="4153556" y="4260438"/>
                  <a:pt x="4155599" y="4250833"/>
                  <a:pt x="4159294" y="4242096"/>
                </a:cubicBezTo>
                <a:close/>
                <a:moveTo>
                  <a:pt x="6463156" y="611145"/>
                </a:moveTo>
                <a:cubicBezTo>
                  <a:pt x="6474240" y="584935"/>
                  <a:pt x="6500193" y="566545"/>
                  <a:pt x="6530441" y="566545"/>
                </a:cubicBezTo>
                <a:cubicBezTo>
                  <a:pt x="6570773" y="566545"/>
                  <a:pt x="6603466" y="599239"/>
                  <a:pt x="6603467" y="639570"/>
                </a:cubicBezTo>
                <a:cubicBezTo>
                  <a:pt x="6603467" y="679901"/>
                  <a:pt x="6570772" y="712595"/>
                  <a:pt x="6530442" y="712595"/>
                </a:cubicBezTo>
                <a:cubicBezTo>
                  <a:pt x="6490110" y="712595"/>
                  <a:pt x="6457417" y="679901"/>
                  <a:pt x="6457416" y="639570"/>
                </a:cubicBezTo>
                <a:cubicBezTo>
                  <a:pt x="6457416" y="629487"/>
                  <a:pt x="6459460" y="619881"/>
                  <a:pt x="6463156" y="611145"/>
                </a:cubicBezTo>
                <a:close/>
                <a:moveTo>
                  <a:pt x="5541300" y="2027502"/>
                </a:moveTo>
                <a:cubicBezTo>
                  <a:pt x="5552388" y="2001292"/>
                  <a:pt x="5578339" y="1982901"/>
                  <a:pt x="5608589" y="1982901"/>
                </a:cubicBezTo>
                <a:cubicBezTo>
                  <a:pt x="5648917" y="1982901"/>
                  <a:pt x="5681613" y="2015595"/>
                  <a:pt x="5681611" y="2055926"/>
                </a:cubicBezTo>
                <a:cubicBezTo>
                  <a:pt x="5681612" y="2096257"/>
                  <a:pt x="5648919" y="2128951"/>
                  <a:pt x="5608586" y="2128951"/>
                </a:cubicBezTo>
                <a:cubicBezTo>
                  <a:pt x="5568256" y="2128951"/>
                  <a:pt x="5535561" y="2096257"/>
                  <a:pt x="5535562" y="2055926"/>
                </a:cubicBezTo>
                <a:cubicBezTo>
                  <a:pt x="5535562" y="2045844"/>
                  <a:pt x="5537607" y="2036238"/>
                  <a:pt x="5541300" y="2027502"/>
                </a:cubicBezTo>
                <a:close/>
                <a:moveTo>
                  <a:pt x="4389759" y="3812774"/>
                </a:moveTo>
                <a:cubicBezTo>
                  <a:pt x="4393454" y="3804038"/>
                  <a:pt x="4398802" y="3796171"/>
                  <a:pt x="4405409" y="3789563"/>
                </a:cubicBezTo>
                <a:cubicBezTo>
                  <a:pt x="4418623" y="3776348"/>
                  <a:pt x="4436880" y="3768175"/>
                  <a:pt x="4457046" y="3768175"/>
                </a:cubicBezTo>
                <a:cubicBezTo>
                  <a:pt x="4497376" y="3768175"/>
                  <a:pt x="4530070" y="3800869"/>
                  <a:pt x="4530070" y="3841200"/>
                </a:cubicBezTo>
                <a:cubicBezTo>
                  <a:pt x="4530070" y="3881531"/>
                  <a:pt x="4497377" y="3914224"/>
                  <a:pt x="4457045" y="3914224"/>
                </a:cubicBezTo>
                <a:cubicBezTo>
                  <a:pt x="4416715" y="3914224"/>
                  <a:pt x="4384020" y="3881530"/>
                  <a:pt x="4384021" y="3841199"/>
                </a:cubicBezTo>
                <a:cubicBezTo>
                  <a:pt x="4384021" y="3831117"/>
                  <a:pt x="4386064" y="3821511"/>
                  <a:pt x="4389759" y="3812774"/>
                </a:cubicBezTo>
                <a:close/>
                <a:moveTo>
                  <a:pt x="6693619" y="181823"/>
                </a:moveTo>
                <a:cubicBezTo>
                  <a:pt x="6704705" y="155613"/>
                  <a:pt x="6730657" y="137222"/>
                  <a:pt x="6760906" y="137223"/>
                </a:cubicBezTo>
                <a:cubicBezTo>
                  <a:pt x="6801236" y="137223"/>
                  <a:pt x="6833931" y="169917"/>
                  <a:pt x="6833930" y="210247"/>
                </a:cubicBezTo>
                <a:cubicBezTo>
                  <a:pt x="6833931" y="250579"/>
                  <a:pt x="6801237" y="283273"/>
                  <a:pt x="6760905" y="283273"/>
                </a:cubicBezTo>
                <a:cubicBezTo>
                  <a:pt x="6720575" y="283273"/>
                  <a:pt x="6687880" y="250579"/>
                  <a:pt x="6687881" y="210248"/>
                </a:cubicBezTo>
                <a:cubicBezTo>
                  <a:pt x="6687881" y="200165"/>
                  <a:pt x="6689924" y="190559"/>
                  <a:pt x="6693619" y="181823"/>
                </a:cubicBezTo>
                <a:close/>
                <a:moveTo>
                  <a:pt x="5771765" y="1598182"/>
                </a:moveTo>
                <a:cubicBezTo>
                  <a:pt x="5782851" y="1571972"/>
                  <a:pt x="5808802" y="1553582"/>
                  <a:pt x="5839051" y="1553582"/>
                </a:cubicBezTo>
                <a:cubicBezTo>
                  <a:pt x="5879381" y="1553582"/>
                  <a:pt x="5912076" y="1586276"/>
                  <a:pt x="5912075" y="1626607"/>
                </a:cubicBezTo>
                <a:cubicBezTo>
                  <a:pt x="5912076" y="1666938"/>
                  <a:pt x="5879382" y="1699631"/>
                  <a:pt x="5839051" y="1699631"/>
                </a:cubicBezTo>
                <a:cubicBezTo>
                  <a:pt x="5798720" y="1699631"/>
                  <a:pt x="5766026" y="1666937"/>
                  <a:pt x="5766025" y="1626606"/>
                </a:cubicBezTo>
                <a:cubicBezTo>
                  <a:pt x="5766026" y="1616523"/>
                  <a:pt x="5768070" y="1606918"/>
                  <a:pt x="5771765" y="1598182"/>
                </a:cubicBezTo>
                <a:close/>
                <a:moveTo>
                  <a:pt x="4620221" y="3392283"/>
                </a:moveTo>
                <a:cubicBezTo>
                  <a:pt x="4623916" y="3383547"/>
                  <a:pt x="4629264" y="3375679"/>
                  <a:pt x="4635871" y="3369072"/>
                </a:cubicBezTo>
                <a:cubicBezTo>
                  <a:pt x="4649085" y="3355858"/>
                  <a:pt x="4667342" y="3347684"/>
                  <a:pt x="4687508" y="3347684"/>
                </a:cubicBezTo>
                <a:cubicBezTo>
                  <a:pt x="4727838" y="3347684"/>
                  <a:pt x="4760533" y="3380378"/>
                  <a:pt x="4760532" y="3420709"/>
                </a:cubicBezTo>
                <a:cubicBezTo>
                  <a:pt x="4760532" y="3461039"/>
                  <a:pt x="4727839" y="3493733"/>
                  <a:pt x="4687507" y="3493733"/>
                </a:cubicBezTo>
                <a:cubicBezTo>
                  <a:pt x="4647177" y="3493733"/>
                  <a:pt x="4614482" y="3461039"/>
                  <a:pt x="4614483" y="3420708"/>
                </a:cubicBezTo>
                <a:cubicBezTo>
                  <a:pt x="4614483" y="3410626"/>
                  <a:pt x="4616526" y="3401020"/>
                  <a:pt x="4620221" y="3392283"/>
                </a:cubicBezTo>
                <a:close/>
                <a:moveTo>
                  <a:pt x="3698365" y="4808644"/>
                </a:moveTo>
                <a:cubicBezTo>
                  <a:pt x="3702059" y="4799907"/>
                  <a:pt x="3707406" y="4792040"/>
                  <a:pt x="3714015" y="4785432"/>
                </a:cubicBezTo>
                <a:cubicBezTo>
                  <a:pt x="3727229" y="4772217"/>
                  <a:pt x="3745486" y="4764044"/>
                  <a:pt x="3765650" y="4764043"/>
                </a:cubicBezTo>
                <a:cubicBezTo>
                  <a:pt x="3805982" y="4764043"/>
                  <a:pt x="3838676" y="4796737"/>
                  <a:pt x="3838676" y="4837068"/>
                </a:cubicBezTo>
                <a:cubicBezTo>
                  <a:pt x="3838675" y="4877399"/>
                  <a:pt x="3805982" y="4910093"/>
                  <a:pt x="3765651" y="4910093"/>
                </a:cubicBezTo>
                <a:cubicBezTo>
                  <a:pt x="3725319" y="4910094"/>
                  <a:pt x="3692626" y="4877400"/>
                  <a:pt x="3692627" y="4837068"/>
                </a:cubicBezTo>
                <a:cubicBezTo>
                  <a:pt x="3692626" y="4826986"/>
                  <a:pt x="3694670" y="4817380"/>
                  <a:pt x="3698365" y="4808644"/>
                </a:cubicBezTo>
                <a:close/>
                <a:moveTo>
                  <a:pt x="6002229" y="1177688"/>
                </a:moveTo>
                <a:cubicBezTo>
                  <a:pt x="6013314" y="1151478"/>
                  <a:pt x="6039266" y="1133088"/>
                  <a:pt x="6069515" y="1133088"/>
                </a:cubicBezTo>
                <a:cubicBezTo>
                  <a:pt x="6109845" y="1133088"/>
                  <a:pt x="6142540" y="1165782"/>
                  <a:pt x="6142539" y="1206113"/>
                </a:cubicBezTo>
                <a:cubicBezTo>
                  <a:pt x="6142540" y="1246444"/>
                  <a:pt x="6109846" y="1279138"/>
                  <a:pt x="6069515" y="1279138"/>
                </a:cubicBezTo>
                <a:cubicBezTo>
                  <a:pt x="6029184" y="1279138"/>
                  <a:pt x="5996490" y="1246444"/>
                  <a:pt x="5996490" y="1206113"/>
                </a:cubicBezTo>
                <a:cubicBezTo>
                  <a:pt x="5996489" y="1196030"/>
                  <a:pt x="5998533" y="1186425"/>
                  <a:pt x="6002229" y="1177688"/>
                </a:cubicBezTo>
                <a:close/>
                <a:moveTo>
                  <a:pt x="4850683" y="2962963"/>
                </a:moveTo>
                <a:cubicBezTo>
                  <a:pt x="4854379" y="2954226"/>
                  <a:pt x="4859727" y="2946359"/>
                  <a:pt x="4866333" y="2939751"/>
                </a:cubicBezTo>
                <a:cubicBezTo>
                  <a:pt x="4879549" y="2926536"/>
                  <a:pt x="4897805" y="2918363"/>
                  <a:pt x="4917971" y="2918363"/>
                </a:cubicBezTo>
                <a:cubicBezTo>
                  <a:pt x="4958301" y="2918363"/>
                  <a:pt x="4990996" y="2951057"/>
                  <a:pt x="4990995" y="2991388"/>
                </a:cubicBezTo>
                <a:cubicBezTo>
                  <a:pt x="4990996" y="3031719"/>
                  <a:pt x="4958302" y="3064413"/>
                  <a:pt x="4917970" y="3064413"/>
                </a:cubicBezTo>
                <a:cubicBezTo>
                  <a:pt x="4877640" y="3064413"/>
                  <a:pt x="4844945" y="3031719"/>
                  <a:pt x="4844946" y="2991388"/>
                </a:cubicBezTo>
                <a:cubicBezTo>
                  <a:pt x="4844946" y="2981305"/>
                  <a:pt x="4846989" y="2971700"/>
                  <a:pt x="4850683" y="2962963"/>
                </a:cubicBezTo>
                <a:close/>
                <a:moveTo>
                  <a:pt x="3928829" y="4379319"/>
                </a:moveTo>
                <a:cubicBezTo>
                  <a:pt x="3932524" y="4370583"/>
                  <a:pt x="3937872" y="4362714"/>
                  <a:pt x="3944480" y="4356108"/>
                </a:cubicBezTo>
                <a:cubicBezTo>
                  <a:pt x="3957693" y="4342893"/>
                  <a:pt x="3975950" y="4334719"/>
                  <a:pt x="3996116" y="4334718"/>
                </a:cubicBezTo>
                <a:cubicBezTo>
                  <a:pt x="4036446" y="4334719"/>
                  <a:pt x="4069141" y="4367413"/>
                  <a:pt x="4069140" y="4407745"/>
                </a:cubicBezTo>
                <a:cubicBezTo>
                  <a:pt x="4069140" y="4448075"/>
                  <a:pt x="4036446" y="4480769"/>
                  <a:pt x="3996115" y="4480769"/>
                </a:cubicBezTo>
                <a:cubicBezTo>
                  <a:pt x="3955785" y="4480768"/>
                  <a:pt x="3923091" y="4448074"/>
                  <a:pt x="3923092" y="4407744"/>
                </a:cubicBezTo>
                <a:cubicBezTo>
                  <a:pt x="3923090" y="4397662"/>
                  <a:pt x="3925135" y="4388055"/>
                  <a:pt x="3928829" y="4379319"/>
                </a:cubicBezTo>
                <a:close/>
                <a:moveTo>
                  <a:pt x="6232692" y="748366"/>
                </a:moveTo>
                <a:cubicBezTo>
                  <a:pt x="6243776" y="722156"/>
                  <a:pt x="6269731" y="703766"/>
                  <a:pt x="6299978" y="703766"/>
                </a:cubicBezTo>
                <a:cubicBezTo>
                  <a:pt x="6340309" y="703766"/>
                  <a:pt x="6373003" y="736460"/>
                  <a:pt x="6373003" y="776791"/>
                </a:cubicBezTo>
                <a:cubicBezTo>
                  <a:pt x="6373003" y="817122"/>
                  <a:pt x="6340310" y="849816"/>
                  <a:pt x="6299977" y="849816"/>
                </a:cubicBezTo>
                <a:cubicBezTo>
                  <a:pt x="6259647" y="849816"/>
                  <a:pt x="6226953" y="817122"/>
                  <a:pt x="6226954" y="776791"/>
                </a:cubicBezTo>
                <a:cubicBezTo>
                  <a:pt x="6226954" y="766708"/>
                  <a:pt x="6228997" y="757103"/>
                  <a:pt x="6232692" y="748366"/>
                </a:cubicBezTo>
                <a:close/>
                <a:moveTo>
                  <a:pt x="5081148" y="2542468"/>
                </a:moveTo>
                <a:cubicBezTo>
                  <a:pt x="5092234" y="2516259"/>
                  <a:pt x="5118187" y="2497868"/>
                  <a:pt x="5148435" y="2497868"/>
                </a:cubicBezTo>
                <a:cubicBezTo>
                  <a:pt x="5188765" y="2497868"/>
                  <a:pt x="5221460" y="2530562"/>
                  <a:pt x="5221459" y="2570893"/>
                </a:cubicBezTo>
                <a:cubicBezTo>
                  <a:pt x="5221459" y="2611224"/>
                  <a:pt x="5188766" y="2643918"/>
                  <a:pt x="5148434" y="2643918"/>
                </a:cubicBezTo>
                <a:cubicBezTo>
                  <a:pt x="5108104" y="2643918"/>
                  <a:pt x="5075409" y="2611224"/>
                  <a:pt x="5075410" y="2570893"/>
                </a:cubicBezTo>
                <a:cubicBezTo>
                  <a:pt x="5075410" y="2560810"/>
                  <a:pt x="5077453" y="2551205"/>
                  <a:pt x="5081148" y="2542468"/>
                </a:cubicBezTo>
                <a:close/>
                <a:moveTo>
                  <a:pt x="5310837" y="2164724"/>
                </a:moveTo>
                <a:cubicBezTo>
                  <a:pt x="5321922" y="2138514"/>
                  <a:pt x="5347875" y="2120123"/>
                  <a:pt x="5378123" y="2120123"/>
                </a:cubicBezTo>
                <a:cubicBezTo>
                  <a:pt x="5418454" y="2120123"/>
                  <a:pt x="5451147" y="2152817"/>
                  <a:pt x="5451148" y="2193148"/>
                </a:cubicBezTo>
                <a:cubicBezTo>
                  <a:pt x="5451147" y="2233479"/>
                  <a:pt x="5418454" y="2266173"/>
                  <a:pt x="5378123" y="2266173"/>
                </a:cubicBezTo>
                <a:cubicBezTo>
                  <a:pt x="5337791" y="2266173"/>
                  <a:pt x="5305098" y="2233479"/>
                  <a:pt x="5305098" y="2193148"/>
                </a:cubicBezTo>
                <a:cubicBezTo>
                  <a:pt x="5305097" y="2183066"/>
                  <a:pt x="5307142" y="2173460"/>
                  <a:pt x="5310837" y="2164724"/>
                </a:cubicBezTo>
                <a:close/>
                <a:moveTo>
                  <a:pt x="4159295" y="3958825"/>
                </a:moveTo>
                <a:cubicBezTo>
                  <a:pt x="4162990" y="3950088"/>
                  <a:pt x="4168337" y="3942220"/>
                  <a:pt x="4174945" y="3935613"/>
                </a:cubicBezTo>
                <a:cubicBezTo>
                  <a:pt x="4188159" y="3922398"/>
                  <a:pt x="4206416" y="3914224"/>
                  <a:pt x="4226582" y="3914224"/>
                </a:cubicBezTo>
                <a:cubicBezTo>
                  <a:pt x="4266912" y="3914224"/>
                  <a:pt x="4299607" y="3946918"/>
                  <a:pt x="4299606" y="3987249"/>
                </a:cubicBezTo>
                <a:cubicBezTo>
                  <a:pt x="4299607" y="4027580"/>
                  <a:pt x="4266913" y="4060274"/>
                  <a:pt x="4226581" y="4060274"/>
                </a:cubicBezTo>
                <a:cubicBezTo>
                  <a:pt x="4186250" y="4060274"/>
                  <a:pt x="4153556" y="4027580"/>
                  <a:pt x="4153556" y="3987249"/>
                </a:cubicBezTo>
                <a:cubicBezTo>
                  <a:pt x="4153556" y="3977167"/>
                  <a:pt x="4155600" y="3967561"/>
                  <a:pt x="4159295" y="3958825"/>
                </a:cubicBezTo>
                <a:close/>
                <a:moveTo>
                  <a:pt x="6463155" y="327873"/>
                </a:moveTo>
                <a:cubicBezTo>
                  <a:pt x="6474241" y="301663"/>
                  <a:pt x="6500193" y="283272"/>
                  <a:pt x="6530442" y="283273"/>
                </a:cubicBezTo>
                <a:cubicBezTo>
                  <a:pt x="6570773" y="283272"/>
                  <a:pt x="6603467" y="315967"/>
                  <a:pt x="6603466" y="356297"/>
                </a:cubicBezTo>
                <a:cubicBezTo>
                  <a:pt x="6603467" y="396629"/>
                  <a:pt x="6570773" y="429323"/>
                  <a:pt x="6530441" y="429322"/>
                </a:cubicBezTo>
                <a:cubicBezTo>
                  <a:pt x="6490111" y="429323"/>
                  <a:pt x="6457417" y="396628"/>
                  <a:pt x="6457417" y="356298"/>
                </a:cubicBezTo>
                <a:cubicBezTo>
                  <a:pt x="6457417" y="346215"/>
                  <a:pt x="6459460" y="336609"/>
                  <a:pt x="6463155" y="327873"/>
                </a:cubicBezTo>
                <a:close/>
                <a:moveTo>
                  <a:pt x="5541301" y="1744230"/>
                </a:moveTo>
                <a:cubicBezTo>
                  <a:pt x="5552387" y="1718020"/>
                  <a:pt x="5578340" y="1699630"/>
                  <a:pt x="5608588" y="1699630"/>
                </a:cubicBezTo>
                <a:cubicBezTo>
                  <a:pt x="5648918" y="1699630"/>
                  <a:pt x="5681613" y="1732324"/>
                  <a:pt x="5681613" y="1772655"/>
                </a:cubicBezTo>
                <a:cubicBezTo>
                  <a:pt x="5681612" y="1812986"/>
                  <a:pt x="5648919" y="1845680"/>
                  <a:pt x="5608588" y="1845680"/>
                </a:cubicBezTo>
                <a:cubicBezTo>
                  <a:pt x="5568257" y="1845680"/>
                  <a:pt x="5535562" y="1812986"/>
                  <a:pt x="5535563" y="1772655"/>
                </a:cubicBezTo>
                <a:cubicBezTo>
                  <a:pt x="5535563" y="1762572"/>
                  <a:pt x="5537606" y="1752966"/>
                  <a:pt x="5541301" y="1744230"/>
                </a:cubicBezTo>
                <a:close/>
                <a:moveTo>
                  <a:pt x="4389758" y="3529503"/>
                </a:moveTo>
                <a:cubicBezTo>
                  <a:pt x="4393453" y="3520767"/>
                  <a:pt x="4398801" y="3512900"/>
                  <a:pt x="4405407" y="3506292"/>
                </a:cubicBezTo>
                <a:cubicBezTo>
                  <a:pt x="4418623" y="3493077"/>
                  <a:pt x="4436878" y="3484904"/>
                  <a:pt x="4457045" y="3484904"/>
                </a:cubicBezTo>
                <a:cubicBezTo>
                  <a:pt x="4497375" y="3484904"/>
                  <a:pt x="4530070" y="3517598"/>
                  <a:pt x="4530069" y="3557929"/>
                </a:cubicBezTo>
                <a:cubicBezTo>
                  <a:pt x="4530070" y="3598260"/>
                  <a:pt x="4497376" y="3630953"/>
                  <a:pt x="4457044" y="3630953"/>
                </a:cubicBezTo>
                <a:cubicBezTo>
                  <a:pt x="4416714" y="3630953"/>
                  <a:pt x="4384019" y="3598259"/>
                  <a:pt x="4384019" y="3557928"/>
                </a:cubicBezTo>
                <a:cubicBezTo>
                  <a:pt x="4384020" y="3547846"/>
                  <a:pt x="4386063" y="3538240"/>
                  <a:pt x="4389758" y="3529503"/>
                </a:cubicBezTo>
                <a:close/>
                <a:moveTo>
                  <a:pt x="3463476" y="4961615"/>
                </a:moveTo>
                <a:cubicBezTo>
                  <a:pt x="3467171" y="4952879"/>
                  <a:pt x="3472518" y="4945011"/>
                  <a:pt x="3479126" y="4938403"/>
                </a:cubicBezTo>
                <a:cubicBezTo>
                  <a:pt x="3492341" y="4925189"/>
                  <a:pt x="3510597" y="4917015"/>
                  <a:pt x="3530763" y="4917015"/>
                </a:cubicBezTo>
                <a:cubicBezTo>
                  <a:pt x="3571093" y="4917015"/>
                  <a:pt x="3603788" y="4949709"/>
                  <a:pt x="3603787" y="4990040"/>
                </a:cubicBezTo>
                <a:cubicBezTo>
                  <a:pt x="3603788" y="5030371"/>
                  <a:pt x="3571094" y="5063064"/>
                  <a:pt x="3530763" y="5063064"/>
                </a:cubicBezTo>
                <a:cubicBezTo>
                  <a:pt x="3490432" y="5063065"/>
                  <a:pt x="3457738" y="5030370"/>
                  <a:pt x="3457738" y="4990040"/>
                </a:cubicBezTo>
                <a:cubicBezTo>
                  <a:pt x="3457737" y="4979957"/>
                  <a:pt x="3459781" y="4970352"/>
                  <a:pt x="3463476" y="4961615"/>
                </a:cubicBezTo>
                <a:close/>
                <a:moveTo>
                  <a:pt x="5771764" y="1314911"/>
                </a:moveTo>
                <a:cubicBezTo>
                  <a:pt x="5782849" y="1288701"/>
                  <a:pt x="5808801" y="1270310"/>
                  <a:pt x="5839049" y="1270311"/>
                </a:cubicBezTo>
                <a:cubicBezTo>
                  <a:pt x="5879381" y="1270310"/>
                  <a:pt x="5912074" y="1303005"/>
                  <a:pt x="5912075" y="1343335"/>
                </a:cubicBezTo>
                <a:cubicBezTo>
                  <a:pt x="5912076" y="1383667"/>
                  <a:pt x="5879380" y="1416361"/>
                  <a:pt x="5839050" y="1416360"/>
                </a:cubicBezTo>
                <a:cubicBezTo>
                  <a:pt x="5798718" y="1416361"/>
                  <a:pt x="5766025" y="1383666"/>
                  <a:pt x="5766024" y="1343336"/>
                </a:cubicBezTo>
                <a:cubicBezTo>
                  <a:pt x="5766024" y="1333253"/>
                  <a:pt x="5768067" y="1323647"/>
                  <a:pt x="5771764" y="1314911"/>
                </a:cubicBezTo>
                <a:close/>
                <a:moveTo>
                  <a:pt x="4620220" y="3109013"/>
                </a:moveTo>
                <a:cubicBezTo>
                  <a:pt x="4623916" y="3100276"/>
                  <a:pt x="4629262" y="3092408"/>
                  <a:pt x="4635869" y="3085801"/>
                </a:cubicBezTo>
                <a:cubicBezTo>
                  <a:pt x="4649085" y="3072586"/>
                  <a:pt x="4667341" y="3064413"/>
                  <a:pt x="4687507" y="3064413"/>
                </a:cubicBezTo>
                <a:cubicBezTo>
                  <a:pt x="4727837" y="3064412"/>
                  <a:pt x="4760532" y="3097107"/>
                  <a:pt x="4760531" y="3137437"/>
                </a:cubicBezTo>
                <a:cubicBezTo>
                  <a:pt x="4760532" y="3177768"/>
                  <a:pt x="4727838" y="3210462"/>
                  <a:pt x="4687506" y="3210462"/>
                </a:cubicBezTo>
                <a:cubicBezTo>
                  <a:pt x="4647176" y="3210462"/>
                  <a:pt x="4614481" y="3177768"/>
                  <a:pt x="4614481" y="3137438"/>
                </a:cubicBezTo>
                <a:cubicBezTo>
                  <a:pt x="4614482" y="3127355"/>
                  <a:pt x="4616524" y="3117749"/>
                  <a:pt x="4620220" y="3109013"/>
                </a:cubicBezTo>
                <a:close/>
                <a:moveTo>
                  <a:pt x="3698365" y="4525369"/>
                </a:moveTo>
                <a:cubicBezTo>
                  <a:pt x="3702061" y="4516632"/>
                  <a:pt x="3707408" y="4508764"/>
                  <a:pt x="3714015" y="4502157"/>
                </a:cubicBezTo>
                <a:cubicBezTo>
                  <a:pt x="3727230" y="4488942"/>
                  <a:pt x="3745487" y="4480769"/>
                  <a:pt x="3765653" y="4480768"/>
                </a:cubicBezTo>
                <a:cubicBezTo>
                  <a:pt x="3805983" y="4480768"/>
                  <a:pt x="3838678" y="4513462"/>
                  <a:pt x="3838677" y="4553794"/>
                </a:cubicBezTo>
                <a:cubicBezTo>
                  <a:pt x="3838677" y="4594124"/>
                  <a:pt x="3805983" y="4626819"/>
                  <a:pt x="3765652" y="4626818"/>
                </a:cubicBezTo>
                <a:cubicBezTo>
                  <a:pt x="3725321" y="4626819"/>
                  <a:pt x="3692627" y="4594124"/>
                  <a:pt x="3692628" y="4553794"/>
                </a:cubicBezTo>
                <a:cubicBezTo>
                  <a:pt x="3692628" y="4543710"/>
                  <a:pt x="3694671" y="4534105"/>
                  <a:pt x="3698365" y="4525369"/>
                </a:cubicBezTo>
                <a:close/>
                <a:moveTo>
                  <a:pt x="6002226" y="894417"/>
                </a:moveTo>
                <a:cubicBezTo>
                  <a:pt x="6013312" y="868207"/>
                  <a:pt x="6039265" y="849817"/>
                  <a:pt x="6069513" y="849817"/>
                </a:cubicBezTo>
                <a:cubicBezTo>
                  <a:pt x="6109845" y="849817"/>
                  <a:pt x="6142539" y="882511"/>
                  <a:pt x="6142539" y="922842"/>
                </a:cubicBezTo>
                <a:cubicBezTo>
                  <a:pt x="6142539" y="963173"/>
                  <a:pt x="6109845" y="995867"/>
                  <a:pt x="6069514" y="995867"/>
                </a:cubicBezTo>
                <a:cubicBezTo>
                  <a:pt x="6029183" y="995867"/>
                  <a:pt x="5996489" y="963173"/>
                  <a:pt x="5996488" y="922842"/>
                </a:cubicBezTo>
                <a:cubicBezTo>
                  <a:pt x="5996489" y="912759"/>
                  <a:pt x="5998532" y="903154"/>
                  <a:pt x="6002226" y="894417"/>
                </a:cubicBezTo>
                <a:close/>
                <a:moveTo>
                  <a:pt x="4850684" y="2679691"/>
                </a:moveTo>
                <a:cubicBezTo>
                  <a:pt x="4854379" y="2670954"/>
                  <a:pt x="4859726" y="2663086"/>
                  <a:pt x="4866333" y="2656479"/>
                </a:cubicBezTo>
                <a:cubicBezTo>
                  <a:pt x="4879548" y="2643264"/>
                  <a:pt x="4897804" y="2635090"/>
                  <a:pt x="4917969" y="2635090"/>
                </a:cubicBezTo>
                <a:cubicBezTo>
                  <a:pt x="4958301" y="2635090"/>
                  <a:pt x="4990995" y="2667784"/>
                  <a:pt x="4990994" y="2708115"/>
                </a:cubicBezTo>
                <a:cubicBezTo>
                  <a:pt x="4990995" y="2748446"/>
                  <a:pt x="4958301" y="2781140"/>
                  <a:pt x="4917971" y="2781140"/>
                </a:cubicBezTo>
                <a:cubicBezTo>
                  <a:pt x="4877639" y="2781141"/>
                  <a:pt x="4844945" y="2748446"/>
                  <a:pt x="4844945" y="2708115"/>
                </a:cubicBezTo>
                <a:cubicBezTo>
                  <a:pt x="4844945" y="2698033"/>
                  <a:pt x="4846988" y="2688427"/>
                  <a:pt x="4850684" y="2679691"/>
                </a:cubicBezTo>
                <a:close/>
                <a:moveTo>
                  <a:pt x="5080372" y="2310773"/>
                </a:moveTo>
                <a:cubicBezTo>
                  <a:pt x="5091459" y="2284563"/>
                  <a:pt x="5117411" y="2266173"/>
                  <a:pt x="5147660" y="2266173"/>
                </a:cubicBezTo>
                <a:cubicBezTo>
                  <a:pt x="5187991" y="2266173"/>
                  <a:pt x="5220685" y="2298867"/>
                  <a:pt x="5220684" y="2339198"/>
                </a:cubicBezTo>
                <a:cubicBezTo>
                  <a:pt x="5220685" y="2379529"/>
                  <a:pt x="5187991" y="2412223"/>
                  <a:pt x="5147659" y="2412223"/>
                </a:cubicBezTo>
                <a:cubicBezTo>
                  <a:pt x="5107327" y="2412224"/>
                  <a:pt x="5074635" y="2379530"/>
                  <a:pt x="5074635" y="2339198"/>
                </a:cubicBezTo>
                <a:cubicBezTo>
                  <a:pt x="5074635" y="2329115"/>
                  <a:pt x="5076678" y="2319510"/>
                  <a:pt x="5080372" y="2310773"/>
                </a:cubicBezTo>
                <a:close/>
                <a:moveTo>
                  <a:pt x="3928831" y="4096046"/>
                </a:moveTo>
                <a:cubicBezTo>
                  <a:pt x="3932526" y="4087309"/>
                  <a:pt x="3937873" y="4079441"/>
                  <a:pt x="3944481" y="4072834"/>
                </a:cubicBezTo>
                <a:cubicBezTo>
                  <a:pt x="3957695" y="4059619"/>
                  <a:pt x="3975952" y="4051446"/>
                  <a:pt x="3996117" y="4051445"/>
                </a:cubicBezTo>
                <a:cubicBezTo>
                  <a:pt x="4036448" y="4051445"/>
                  <a:pt x="4069142" y="4084140"/>
                  <a:pt x="4069142" y="4124471"/>
                </a:cubicBezTo>
                <a:cubicBezTo>
                  <a:pt x="4069142" y="4164801"/>
                  <a:pt x="4036448" y="4197496"/>
                  <a:pt x="3996116" y="4197498"/>
                </a:cubicBezTo>
                <a:cubicBezTo>
                  <a:pt x="3955785" y="4197498"/>
                  <a:pt x="3923091" y="4164804"/>
                  <a:pt x="3923093" y="4124470"/>
                </a:cubicBezTo>
                <a:cubicBezTo>
                  <a:pt x="3923092" y="4114388"/>
                  <a:pt x="3925136" y="4104782"/>
                  <a:pt x="3928831" y="4096046"/>
                </a:cubicBezTo>
                <a:close/>
                <a:moveTo>
                  <a:pt x="6232691" y="465094"/>
                </a:moveTo>
                <a:cubicBezTo>
                  <a:pt x="6243777" y="438884"/>
                  <a:pt x="6269730" y="420494"/>
                  <a:pt x="6299978" y="420494"/>
                </a:cubicBezTo>
                <a:cubicBezTo>
                  <a:pt x="6340308" y="420494"/>
                  <a:pt x="6373003" y="453188"/>
                  <a:pt x="6373004" y="493519"/>
                </a:cubicBezTo>
                <a:cubicBezTo>
                  <a:pt x="6373002" y="533850"/>
                  <a:pt x="6340309" y="566544"/>
                  <a:pt x="6299978" y="566544"/>
                </a:cubicBezTo>
                <a:cubicBezTo>
                  <a:pt x="6259647" y="566544"/>
                  <a:pt x="6226952" y="533850"/>
                  <a:pt x="6226953" y="493519"/>
                </a:cubicBezTo>
                <a:cubicBezTo>
                  <a:pt x="6226953" y="483436"/>
                  <a:pt x="6228996" y="473831"/>
                  <a:pt x="6232691" y="465094"/>
                </a:cubicBezTo>
                <a:close/>
                <a:moveTo>
                  <a:pt x="5310838" y="1881452"/>
                </a:moveTo>
                <a:cubicBezTo>
                  <a:pt x="5321923" y="1855242"/>
                  <a:pt x="5347875" y="1836852"/>
                  <a:pt x="5378124" y="1836852"/>
                </a:cubicBezTo>
                <a:cubicBezTo>
                  <a:pt x="5418455" y="1836852"/>
                  <a:pt x="5451148" y="1869546"/>
                  <a:pt x="5451149" y="1909877"/>
                </a:cubicBezTo>
                <a:cubicBezTo>
                  <a:pt x="5451148" y="1950208"/>
                  <a:pt x="5418454" y="1982902"/>
                  <a:pt x="5378124" y="1982902"/>
                </a:cubicBezTo>
                <a:cubicBezTo>
                  <a:pt x="5337792" y="1982902"/>
                  <a:pt x="5305099" y="1950208"/>
                  <a:pt x="5305099" y="1909877"/>
                </a:cubicBezTo>
                <a:cubicBezTo>
                  <a:pt x="5305098" y="1899794"/>
                  <a:pt x="5307141" y="1890188"/>
                  <a:pt x="5310838" y="1881452"/>
                </a:cubicBezTo>
                <a:close/>
                <a:moveTo>
                  <a:pt x="4159294" y="3675553"/>
                </a:moveTo>
                <a:cubicBezTo>
                  <a:pt x="4162989" y="3666816"/>
                  <a:pt x="4168336" y="3658949"/>
                  <a:pt x="4174944" y="3652341"/>
                </a:cubicBezTo>
                <a:cubicBezTo>
                  <a:pt x="4188159" y="3639127"/>
                  <a:pt x="4206415" y="3630953"/>
                  <a:pt x="4226580" y="3630953"/>
                </a:cubicBezTo>
                <a:cubicBezTo>
                  <a:pt x="4266912" y="3630953"/>
                  <a:pt x="4299605" y="3663647"/>
                  <a:pt x="4299605" y="3703978"/>
                </a:cubicBezTo>
                <a:cubicBezTo>
                  <a:pt x="4299606" y="3744309"/>
                  <a:pt x="4266912" y="3777003"/>
                  <a:pt x="4226581" y="3777002"/>
                </a:cubicBezTo>
                <a:cubicBezTo>
                  <a:pt x="4186250" y="3777003"/>
                  <a:pt x="4153556" y="3744308"/>
                  <a:pt x="4153555" y="3703978"/>
                </a:cubicBezTo>
                <a:cubicBezTo>
                  <a:pt x="4153556" y="3693895"/>
                  <a:pt x="4155599" y="3684289"/>
                  <a:pt x="4159294" y="3675553"/>
                </a:cubicBezTo>
                <a:close/>
                <a:moveTo>
                  <a:pt x="6463155" y="44601"/>
                </a:moveTo>
                <a:cubicBezTo>
                  <a:pt x="6474241" y="18391"/>
                  <a:pt x="6500192" y="0"/>
                  <a:pt x="6530442" y="0"/>
                </a:cubicBezTo>
                <a:cubicBezTo>
                  <a:pt x="6570773" y="0"/>
                  <a:pt x="6603467" y="32694"/>
                  <a:pt x="6603467" y="73025"/>
                </a:cubicBezTo>
                <a:cubicBezTo>
                  <a:pt x="6603466" y="113356"/>
                  <a:pt x="6570773" y="146050"/>
                  <a:pt x="6530442" y="146050"/>
                </a:cubicBezTo>
                <a:cubicBezTo>
                  <a:pt x="6490111" y="146050"/>
                  <a:pt x="6457417" y="113356"/>
                  <a:pt x="6457417" y="73025"/>
                </a:cubicBezTo>
                <a:cubicBezTo>
                  <a:pt x="6457417" y="62943"/>
                  <a:pt x="6459460" y="53337"/>
                  <a:pt x="6463155" y="44601"/>
                </a:cubicBezTo>
                <a:close/>
                <a:moveTo>
                  <a:pt x="5541301" y="1460959"/>
                </a:moveTo>
                <a:cubicBezTo>
                  <a:pt x="5552386" y="1434750"/>
                  <a:pt x="5578338" y="1416359"/>
                  <a:pt x="5608587" y="1416360"/>
                </a:cubicBezTo>
                <a:cubicBezTo>
                  <a:pt x="5648918" y="1416359"/>
                  <a:pt x="5681612" y="1449054"/>
                  <a:pt x="5681611" y="1489384"/>
                </a:cubicBezTo>
                <a:cubicBezTo>
                  <a:pt x="5681612" y="1529716"/>
                  <a:pt x="5648918" y="1562409"/>
                  <a:pt x="5608586" y="1562409"/>
                </a:cubicBezTo>
                <a:cubicBezTo>
                  <a:pt x="5568256" y="1562409"/>
                  <a:pt x="5535561" y="1529715"/>
                  <a:pt x="5535562" y="1489384"/>
                </a:cubicBezTo>
                <a:cubicBezTo>
                  <a:pt x="5535562" y="1479301"/>
                  <a:pt x="5537605" y="1469696"/>
                  <a:pt x="5541301" y="1460959"/>
                </a:cubicBezTo>
                <a:close/>
                <a:moveTo>
                  <a:pt x="4389756" y="3246233"/>
                </a:moveTo>
                <a:cubicBezTo>
                  <a:pt x="4393453" y="3237496"/>
                  <a:pt x="4398799" y="3229628"/>
                  <a:pt x="4405406" y="3223022"/>
                </a:cubicBezTo>
                <a:cubicBezTo>
                  <a:pt x="4418622" y="3209807"/>
                  <a:pt x="4436877" y="3201633"/>
                  <a:pt x="4457043" y="3201633"/>
                </a:cubicBezTo>
                <a:cubicBezTo>
                  <a:pt x="4497374" y="3201633"/>
                  <a:pt x="4530068" y="3234327"/>
                  <a:pt x="4530067" y="3274658"/>
                </a:cubicBezTo>
                <a:cubicBezTo>
                  <a:pt x="4530069" y="3314989"/>
                  <a:pt x="4497374" y="3347683"/>
                  <a:pt x="4457043" y="3347683"/>
                </a:cubicBezTo>
                <a:cubicBezTo>
                  <a:pt x="4416712" y="3347682"/>
                  <a:pt x="4384019" y="3314988"/>
                  <a:pt x="4384018" y="3274657"/>
                </a:cubicBezTo>
                <a:cubicBezTo>
                  <a:pt x="4384018" y="3264575"/>
                  <a:pt x="4386061" y="3254969"/>
                  <a:pt x="4389756" y="3246233"/>
                </a:cubicBezTo>
                <a:close/>
                <a:moveTo>
                  <a:pt x="3463476" y="4678344"/>
                </a:moveTo>
                <a:cubicBezTo>
                  <a:pt x="3474561" y="4652134"/>
                  <a:pt x="3500513" y="4633744"/>
                  <a:pt x="3530762" y="4633744"/>
                </a:cubicBezTo>
                <a:cubicBezTo>
                  <a:pt x="3571093" y="4633744"/>
                  <a:pt x="3603787" y="4666438"/>
                  <a:pt x="3603787" y="4706769"/>
                </a:cubicBezTo>
                <a:cubicBezTo>
                  <a:pt x="3603787" y="4747100"/>
                  <a:pt x="3571093" y="4779794"/>
                  <a:pt x="3530762" y="4779794"/>
                </a:cubicBezTo>
                <a:cubicBezTo>
                  <a:pt x="3490431" y="4779794"/>
                  <a:pt x="3457737" y="4747100"/>
                  <a:pt x="3457737" y="4706769"/>
                </a:cubicBezTo>
                <a:cubicBezTo>
                  <a:pt x="3457737" y="4696686"/>
                  <a:pt x="3459780" y="4687081"/>
                  <a:pt x="3463476" y="4678344"/>
                </a:cubicBezTo>
                <a:close/>
                <a:moveTo>
                  <a:pt x="5771763" y="1031639"/>
                </a:moveTo>
                <a:cubicBezTo>
                  <a:pt x="5782849" y="1005429"/>
                  <a:pt x="5808801" y="987038"/>
                  <a:pt x="5839050" y="987038"/>
                </a:cubicBezTo>
                <a:cubicBezTo>
                  <a:pt x="5879381" y="987038"/>
                  <a:pt x="5912075" y="1019732"/>
                  <a:pt x="5912074" y="1060063"/>
                </a:cubicBezTo>
                <a:cubicBezTo>
                  <a:pt x="5912075" y="1100394"/>
                  <a:pt x="5879381" y="1133088"/>
                  <a:pt x="5839049" y="1133088"/>
                </a:cubicBezTo>
                <a:cubicBezTo>
                  <a:pt x="5798719" y="1133088"/>
                  <a:pt x="5766024" y="1100394"/>
                  <a:pt x="5766026" y="1060063"/>
                </a:cubicBezTo>
                <a:cubicBezTo>
                  <a:pt x="5766025" y="1049981"/>
                  <a:pt x="5768068" y="1040375"/>
                  <a:pt x="5771763" y="1031639"/>
                </a:cubicBezTo>
                <a:close/>
                <a:moveTo>
                  <a:pt x="4620220" y="2825741"/>
                </a:moveTo>
                <a:cubicBezTo>
                  <a:pt x="4623915" y="2817004"/>
                  <a:pt x="4629263" y="2809136"/>
                  <a:pt x="4635870" y="2802529"/>
                </a:cubicBezTo>
                <a:cubicBezTo>
                  <a:pt x="4649084" y="2789314"/>
                  <a:pt x="4667341" y="2781140"/>
                  <a:pt x="4687507" y="2781140"/>
                </a:cubicBezTo>
                <a:cubicBezTo>
                  <a:pt x="4727837" y="2781140"/>
                  <a:pt x="4760531" y="2813834"/>
                  <a:pt x="4760531" y="2854165"/>
                </a:cubicBezTo>
                <a:cubicBezTo>
                  <a:pt x="4760531" y="2894496"/>
                  <a:pt x="4727837" y="2927190"/>
                  <a:pt x="4687506" y="2927190"/>
                </a:cubicBezTo>
                <a:cubicBezTo>
                  <a:pt x="4647175" y="2927190"/>
                  <a:pt x="4614481" y="2894496"/>
                  <a:pt x="4614482" y="2854165"/>
                </a:cubicBezTo>
                <a:cubicBezTo>
                  <a:pt x="4614481" y="2844083"/>
                  <a:pt x="4616524" y="2834477"/>
                  <a:pt x="4620220" y="2825741"/>
                </a:cubicBezTo>
                <a:close/>
                <a:moveTo>
                  <a:pt x="4849911" y="2447996"/>
                </a:moveTo>
                <a:cubicBezTo>
                  <a:pt x="4853604" y="2439260"/>
                  <a:pt x="4858952" y="2431392"/>
                  <a:pt x="4865559" y="2424784"/>
                </a:cubicBezTo>
                <a:cubicBezTo>
                  <a:pt x="4878775" y="2411569"/>
                  <a:pt x="4897031" y="2403396"/>
                  <a:pt x="4917197" y="2403395"/>
                </a:cubicBezTo>
                <a:cubicBezTo>
                  <a:pt x="4957528" y="2403395"/>
                  <a:pt x="4990221" y="2436090"/>
                  <a:pt x="4990221" y="2476421"/>
                </a:cubicBezTo>
                <a:cubicBezTo>
                  <a:pt x="4990222" y="2516751"/>
                  <a:pt x="4957527" y="2549446"/>
                  <a:pt x="4917196" y="2549446"/>
                </a:cubicBezTo>
                <a:cubicBezTo>
                  <a:pt x="4876865" y="2549445"/>
                  <a:pt x="4844170" y="2516751"/>
                  <a:pt x="4844172" y="2476422"/>
                </a:cubicBezTo>
                <a:cubicBezTo>
                  <a:pt x="4844169" y="2466339"/>
                  <a:pt x="4846215" y="2456734"/>
                  <a:pt x="4849911" y="2447996"/>
                </a:cubicBezTo>
                <a:close/>
                <a:moveTo>
                  <a:pt x="3698366" y="4242097"/>
                </a:moveTo>
                <a:cubicBezTo>
                  <a:pt x="3702061" y="4233361"/>
                  <a:pt x="3707408" y="4225493"/>
                  <a:pt x="3714017" y="4218885"/>
                </a:cubicBezTo>
                <a:cubicBezTo>
                  <a:pt x="3727231" y="4205671"/>
                  <a:pt x="3745487" y="4197498"/>
                  <a:pt x="3765652" y="4197498"/>
                </a:cubicBezTo>
                <a:cubicBezTo>
                  <a:pt x="3805983" y="4197498"/>
                  <a:pt x="3838677" y="4230191"/>
                  <a:pt x="3838678" y="4270522"/>
                </a:cubicBezTo>
                <a:cubicBezTo>
                  <a:pt x="3838678" y="4310852"/>
                  <a:pt x="3805984" y="4343547"/>
                  <a:pt x="3765652" y="4343548"/>
                </a:cubicBezTo>
                <a:cubicBezTo>
                  <a:pt x="3725321" y="4343547"/>
                  <a:pt x="3692628" y="4310852"/>
                  <a:pt x="3692627" y="4270522"/>
                </a:cubicBezTo>
                <a:cubicBezTo>
                  <a:pt x="3692627" y="4260439"/>
                  <a:pt x="3694671" y="4250834"/>
                  <a:pt x="3698366" y="4242097"/>
                </a:cubicBezTo>
                <a:close/>
                <a:moveTo>
                  <a:pt x="6002227" y="611145"/>
                </a:moveTo>
                <a:cubicBezTo>
                  <a:pt x="6013313" y="584935"/>
                  <a:pt x="6039265" y="566545"/>
                  <a:pt x="6069514" y="566545"/>
                </a:cubicBezTo>
                <a:cubicBezTo>
                  <a:pt x="6109844" y="566545"/>
                  <a:pt x="6142539" y="599239"/>
                  <a:pt x="6142539" y="639570"/>
                </a:cubicBezTo>
                <a:cubicBezTo>
                  <a:pt x="6142539" y="679901"/>
                  <a:pt x="6109845" y="712595"/>
                  <a:pt x="6069513" y="712595"/>
                </a:cubicBezTo>
                <a:cubicBezTo>
                  <a:pt x="6029183" y="712595"/>
                  <a:pt x="5996488" y="679901"/>
                  <a:pt x="5996489" y="639570"/>
                </a:cubicBezTo>
                <a:cubicBezTo>
                  <a:pt x="5996489" y="629487"/>
                  <a:pt x="5998532" y="619881"/>
                  <a:pt x="6002227" y="611145"/>
                </a:cubicBezTo>
                <a:close/>
                <a:moveTo>
                  <a:pt x="5080374" y="2027501"/>
                </a:moveTo>
                <a:cubicBezTo>
                  <a:pt x="5091459" y="2001291"/>
                  <a:pt x="5117412" y="1982901"/>
                  <a:pt x="5147661" y="1982901"/>
                </a:cubicBezTo>
                <a:cubicBezTo>
                  <a:pt x="5187992" y="1982901"/>
                  <a:pt x="5220685" y="2015595"/>
                  <a:pt x="5220685" y="2055926"/>
                </a:cubicBezTo>
                <a:cubicBezTo>
                  <a:pt x="5220686" y="2096257"/>
                  <a:pt x="5187992" y="2128951"/>
                  <a:pt x="5147660" y="2128951"/>
                </a:cubicBezTo>
                <a:cubicBezTo>
                  <a:pt x="5107330" y="2128951"/>
                  <a:pt x="5074635" y="2096257"/>
                  <a:pt x="5074636" y="2055926"/>
                </a:cubicBezTo>
                <a:cubicBezTo>
                  <a:pt x="5074635" y="2045844"/>
                  <a:pt x="5076679" y="2036238"/>
                  <a:pt x="5080374" y="2027501"/>
                </a:cubicBezTo>
                <a:close/>
                <a:moveTo>
                  <a:pt x="3928831" y="3812774"/>
                </a:moveTo>
                <a:cubicBezTo>
                  <a:pt x="3932527" y="3804037"/>
                  <a:pt x="3937873" y="3796169"/>
                  <a:pt x="3944480" y="3789562"/>
                </a:cubicBezTo>
                <a:cubicBezTo>
                  <a:pt x="3957695" y="3776347"/>
                  <a:pt x="3975952" y="3768174"/>
                  <a:pt x="3996117" y="3768173"/>
                </a:cubicBezTo>
                <a:cubicBezTo>
                  <a:pt x="4036448" y="3768173"/>
                  <a:pt x="4069142" y="3800868"/>
                  <a:pt x="4069142" y="3841198"/>
                </a:cubicBezTo>
                <a:cubicBezTo>
                  <a:pt x="4069142" y="3881529"/>
                  <a:pt x="4036448" y="3914223"/>
                  <a:pt x="3996117" y="3914223"/>
                </a:cubicBezTo>
                <a:cubicBezTo>
                  <a:pt x="3955786" y="3914223"/>
                  <a:pt x="3923092" y="3881529"/>
                  <a:pt x="3923092" y="3841198"/>
                </a:cubicBezTo>
                <a:cubicBezTo>
                  <a:pt x="3923092" y="3831116"/>
                  <a:pt x="3925135" y="3821510"/>
                  <a:pt x="3928831" y="3812774"/>
                </a:cubicBezTo>
                <a:close/>
                <a:moveTo>
                  <a:pt x="6232692" y="181822"/>
                </a:moveTo>
                <a:cubicBezTo>
                  <a:pt x="6243776" y="155612"/>
                  <a:pt x="6269729" y="137222"/>
                  <a:pt x="6299977" y="137222"/>
                </a:cubicBezTo>
                <a:cubicBezTo>
                  <a:pt x="6340309" y="137222"/>
                  <a:pt x="6373002" y="169916"/>
                  <a:pt x="6373003" y="210247"/>
                </a:cubicBezTo>
                <a:cubicBezTo>
                  <a:pt x="6373003" y="250578"/>
                  <a:pt x="6340308" y="283272"/>
                  <a:pt x="6299978" y="283272"/>
                </a:cubicBezTo>
                <a:cubicBezTo>
                  <a:pt x="6259646" y="283272"/>
                  <a:pt x="6226953" y="250578"/>
                  <a:pt x="6226952" y="210247"/>
                </a:cubicBezTo>
                <a:cubicBezTo>
                  <a:pt x="6226952" y="200164"/>
                  <a:pt x="6228995" y="190559"/>
                  <a:pt x="6232692" y="181822"/>
                </a:cubicBezTo>
                <a:close/>
                <a:moveTo>
                  <a:pt x="5310836" y="1598180"/>
                </a:moveTo>
                <a:cubicBezTo>
                  <a:pt x="5321922" y="1571971"/>
                  <a:pt x="5347875" y="1553580"/>
                  <a:pt x="5378123" y="1553581"/>
                </a:cubicBezTo>
                <a:cubicBezTo>
                  <a:pt x="5418453" y="1553580"/>
                  <a:pt x="5451148" y="1586274"/>
                  <a:pt x="5451148" y="1626605"/>
                </a:cubicBezTo>
                <a:cubicBezTo>
                  <a:pt x="5451148" y="1666936"/>
                  <a:pt x="5418455" y="1699630"/>
                  <a:pt x="5378123" y="1699630"/>
                </a:cubicBezTo>
                <a:cubicBezTo>
                  <a:pt x="5337793" y="1699630"/>
                  <a:pt x="5305099" y="1666936"/>
                  <a:pt x="5305099" y="1626605"/>
                </a:cubicBezTo>
                <a:cubicBezTo>
                  <a:pt x="5305099" y="1616522"/>
                  <a:pt x="5307142" y="1606916"/>
                  <a:pt x="5310836" y="1598180"/>
                </a:cubicBezTo>
                <a:close/>
                <a:moveTo>
                  <a:pt x="4159293" y="3392282"/>
                </a:moveTo>
                <a:cubicBezTo>
                  <a:pt x="4162989" y="3383545"/>
                  <a:pt x="4168336" y="3375677"/>
                  <a:pt x="4174943" y="3369071"/>
                </a:cubicBezTo>
                <a:cubicBezTo>
                  <a:pt x="4188158" y="3355856"/>
                  <a:pt x="4206415" y="3347682"/>
                  <a:pt x="4226579" y="3347682"/>
                </a:cubicBezTo>
                <a:cubicBezTo>
                  <a:pt x="4266911" y="3347682"/>
                  <a:pt x="4299604" y="3380376"/>
                  <a:pt x="4299605" y="3420707"/>
                </a:cubicBezTo>
                <a:cubicBezTo>
                  <a:pt x="4299605" y="3461038"/>
                  <a:pt x="4266911" y="3493732"/>
                  <a:pt x="4226580" y="3493732"/>
                </a:cubicBezTo>
                <a:cubicBezTo>
                  <a:pt x="4186249" y="3493732"/>
                  <a:pt x="4153555" y="3461038"/>
                  <a:pt x="4153555" y="3420707"/>
                </a:cubicBezTo>
                <a:cubicBezTo>
                  <a:pt x="4153555" y="3410624"/>
                  <a:pt x="4155598" y="3401019"/>
                  <a:pt x="4159293" y="3392282"/>
                </a:cubicBezTo>
                <a:close/>
                <a:moveTo>
                  <a:pt x="3233012" y="4824394"/>
                </a:moveTo>
                <a:cubicBezTo>
                  <a:pt x="3244097" y="4798184"/>
                  <a:pt x="3270049" y="4779794"/>
                  <a:pt x="3300298" y="4779794"/>
                </a:cubicBezTo>
                <a:cubicBezTo>
                  <a:pt x="3340629" y="4779794"/>
                  <a:pt x="3373323" y="4812488"/>
                  <a:pt x="3373323" y="4852819"/>
                </a:cubicBezTo>
                <a:cubicBezTo>
                  <a:pt x="3373323" y="4893150"/>
                  <a:pt x="3340629" y="4925844"/>
                  <a:pt x="3300298" y="4925844"/>
                </a:cubicBezTo>
                <a:cubicBezTo>
                  <a:pt x="3259967" y="4925844"/>
                  <a:pt x="3227273" y="4893150"/>
                  <a:pt x="3227273" y="4852819"/>
                </a:cubicBezTo>
                <a:cubicBezTo>
                  <a:pt x="3227273" y="4842736"/>
                  <a:pt x="3229316" y="4833131"/>
                  <a:pt x="3233012" y="4824394"/>
                </a:cubicBezTo>
                <a:close/>
                <a:moveTo>
                  <a:pt x="5541300" y="1177688"/>
                </a:moveTo>
                <a:cubicBezTo>
                  <a:pt x="5552386" y="1151479"/>
                  <a:pt x="5578339" y="1133088"/>
                  <a:pt x="5608587" y="1133088"/>
                </a:cubicBezTo>
                <a:cubicBezTo>
                  <a:pt x="5648917" y="1133088"/>
                  <a:pt x="5681611" y="1165782"/>
                  <a:pt x="5681611" y="1206113"/>
                </a:cubicBezTo>
                <a:cubicBezTo>
                  <a:pt x="5681611" y="1246444"/>
                  <a:pt x="5648918" y="1279138"/>
                  <a:pt x="5608585" y="1279138"/>
                </a:cubicBezTo>
                <a:cubicBezTo>
                  <a:pt x="5568255" y="1279138"/>
                  <a:pt x="5535561" y="1246444"/>
                  <a:pt x="5535560" y="1206113"/>
                </a:cubicBezTo>
                <a:cubicBezTo>
                  <a:pt x="5535562" y="1196030"/>
                  <a:pt x="5537605" y="1186425"/>
                  <a:pt x="5541300" y="1177688"/>
                </a:cubicBezTo>
                <a:close/>
                <a:moveTo>
                  <a:pt x="4389755" y="2962962"/>
                </a:moveTo>
                <a:cubicBezTo>
                  <a:pt x="4393451" y="2954225"/>
                  <a:pt x="4398798" y="2946358"/>
                  <a:pt x="4405405" y="2939750"/>
                </a:cubicBezTo>
                <a:cubicBezTo>
                  <a:pt x="4418620" y="2926535"/>
                  <a:pt x="4436876" y="2918362"/>
                  <a:pt x="4457042" y="2918362"/>
                </a:cubicBezTo>
                <a:cubicBezTo>
                  <a:pt x="4497374" y="2918362"/>
                  <a:pt x="4530067" y="2951056"/>
                  <a:pt x="4530068" y="2991387"/>
                </a:cubicBezTo>
                <a:cubicBezTo>
                  <a:pt x="4530067" y="3031718"/>
                  <a:pt x="4497373" y="3064412"/>
                  <a:pt x="4457043" y="3064412"/>
                </a:cubicBezTo>
                <a:cubicBezTo>
                  <a:pt x="4416711" y="3064412"/>
                  <a:pt x="4384018" y="3031718"/>
                  <a:pt x="4384017" y="2991387"/>
                </a:cubicBezTo>
                <a:cubicBezTo>
                  <a:pt x="4384017" y="2981304"/>
                  <a:pt x="4386060" y="2971699"/>
                  <a:pt x="4389755" y="2962962"/>
                </a:cubicBezTo>
                <a:close/>
                <a:moveTo>
                  <a:pt x="3463476" y="4395072"/>
                </a:moveTo>
                <a:cubicBezTo>
                  <a:pt x="3474562" y="4368862"/>
                  <a:pt x="3500514" y="4350472"/>
                  <a:pt x="3530763" y="4350472"/>
                </a:cubicBezTo>
                <a:cubicBezTo>
                  <a:pt x="3571094" y="4350472"/>
                  <a:pt x="3603788" y="4383166"/>
                  <a:pt x="3603787" y="4423497"/>
                </a:cubicBezTo>
                <a:cubicBezTo>
                  <a:pt x="3603788" y="4463828"/>
                  <a:pt x="3571094" y="4496522"/>
                  <a:pt x="3530762" y="4496522"/>
                </a:cubicBezTo>
                <a:cubicBezTo>
                  <a:pt x="3490432" y="4496522"/>
                  <a:pt x="3457737" y="4463828"/>
                  <a:pt x="3457738" y="4423497"/>
                </a:cubicBezTo>
                <a:cubicBezTo>
                  <a:pt x="3457738" y="4413414"/>
                  <a:pt x="3459781" y="4403809"/>
                  <a:pt x="3463476" y="4395072"/>
                </a:cubicBezTo>
                <a:close/>
                <a:moveTo>
                  <a:pt x="5771763" y="748366"/>
                </a:moveTo>
                <a:cubicBezTo>
                  <a:pt x="5782849" y="722157"/>
                  <a:pt x="5808800" y="703766"/>
                  <a:pt x="5839050" y="703766"/>
                </a:cubicBezTo>
                <a:cubicBezTo>
                  <a:pt x="5879381" y="703766"/>
                  <a:pt x="5912074" y="736460"/>
                  <a:pt x="5912075" y="776791"/>
                </a:cubicBezTo>
                <a:cubicBezTo>
                  <a:pt x="5912074" y="817122"/>
                  <a:pt x="5879380" y="849816"/>
                  <a:pt x="5839050" y="849816"/>
                </a:cubicBezTo>
                <a:cubicBezTo>
                  <a:pt x="5798719" y="849816"/>
                  <a:pt x="5766025" y="817122"/>
                  <a:pt x="5766025" y="776791"/>
                </a:cubicBezTo>
                <a:cubicBezTo>
                  <a:pt x="5766024" y="766708"/>
                  <a:pt x="5768067" y="757103"/>
                  <a:pt x="5771763" y="748366"/>
                </a:cubicBezTo>
                <a:close/>
                <a:moveTo>
                  <a:pt x="4620219" y="2542468"/>
                </a:moveTo>
                <a:cubicBezTo>
                  <a:pt x="4623916" y="2533732"/>
                  <a:pt x="4629262" y="2525864"/>
                  <a:pt x="4635869" y="2519256"/>
                </a:cubicBezTo>
                <a:cubicBezTo>
                  <a:pt x="4649084" y="2506042"/>
                  <a:pt x="4667340" y="2497868"/>
                  <a:pt x="4687506" y="2497868"/>
                </a:cubicBezTo>
                <a:cubicBezTo>
                  <a:pt x="4727838" y="2497868"/>
                  <a:pt x="4760531" y="2530562"/>
                  <a:pt x="4760531" y="2570893"/>
                </a:cubicBezTo>
                <a:cubicBezTo>
                  <a:pt x="4760531" y="2611224"/>
                  <a:pt x="4727837" y="2643918"/>
                  <a:pt x="4687507" y="2643918"/>
                </a:cubicBezTo>
                <a:cubicBezTo>
                  <a:pt x="4647175" y="2643918"/>
                  <a:pt x="4614482" y="2611224"/>
                  <a:pt x="4614481" y="2570893"/>
                </a:cubicBezTo>
                <a:cubicBezTo>
                  <a:pt x="4614481" y="2560810"/>
                  <a:pt x="4616524" y="2551205"/>
                  <a:pt x="4620219" y="2542468"/>
                </a:cubicBezTo>
                <a:close/>
                <a:moveTo>
                  <a:pt x="4849910" y="2164723"/>
                </a:moveTo>
                <a:cubicBezTo>
                  <a:pt x="4853605" y="2155986"/>
                  <a:pt x="4858953" y="2148118"/>
                  <a:pt x="4865560" y="2141511"/>
                </a:cubicBezTo>
                <a:cubicBezTo>
                  <a:pt x="4878775" y="2128296"/>
                  <a:pt x="4897032" y="2120123"/>
                  <a:pt x="4917197" y="2120122"/>
                </a:cubicBezTo>
                <a:cubicBezTo>
                  <a:pt x="4957527" y="2120122"/>
                  <a:pt x="4990222" y="2152816"/>
                  <a:pt x="4990222" y="2193147"/>
                </a:cubicBezTo>
                <a:cubicBezTo>
                  <a:pt x="4990222" y="2233478"/>
                  <a:pt x="4957528" y="2266172"/>
                  <a:pt x="4917198" y="2266172"/>
                </a:cubicBezTo>
                <a:cubicBezTo>
                  <a:pt x="4876864" y="2266173"/>
                  <a:pt x="4844171" y="2233479"/>
                  <a:pt x="4844172" y="2193147"/>
                </a:cubicBezTo>
                <a:cubicBezTo>
                  <a:pt x="4844172" y="2183065"/>
                  <a:pt x="4846215" y="2173459"/>
                  <a:pt x="4849910" y="2164723"/>
                </a:cubicBezTo>
                <a:close/>
                <a:moveTo>
                  <a:pt x="3698368" y="3958823"/>
                </a:moveTo>
                <a:cubicBezTo>
                  <a:pt x="3702062" y="3950087"/>
                  <a:pt x="3707411" y="3942219"/>
                  <a:pt x="3714018" y="3935611"/>
                </a:cubicBezTo>
                <a:cubicBezTo>
                  <a:pt x="3727232" y="3922396"/>
                  <a:pt x="3745489" y="3914223"/>
                  <a:pt x="3765653" y="3914223"/>
                </a:cubicBezTo>
                <a:cubicBezTo>
                  <a:pt x="3805985" y="3914223"/>
                  <a:pt x="3838679" y="3946917"/>
                  <a:pt x="3838679" y="3987248"/>
                </a:cubicBezTo>
                <a:cubicBezTo>
                  <a:pt x="3838678" y="4027579"/>
                  <a:pt x="3805985" y="4060273"/>
                  <a:pt x="3765652" y="4060276"/>
                </a:cubicBezTo>
                <a:cubicBezTo>
                  <a:pt x="3725322" y="4060275"/>
                  <a:pt x="3692627" y="4027581"/>
                  <a:pt x="3692628" y="3987248"/>
                </a:cubicBezTo>
                <a:cubicBezTo>
                  <a:pt x="3692629" y="3977165"/>
                  <a:pt x="3694672" y="3967560"/>
                  <a:pt x="3698368" y="3958823"/>
                </a:cubicBezTo>
                <a:close/>
                <a:moveTo>
                  <a:pt x="6002227" y="327873"/>
                </a:moveTo>
                <a:cubicBezTo>
                  <a:pt x="6013313" y="301663"/>
                  <a:pt x="6039265" y="283272"/>
                  <a:pt x="6069513" y="283273"/>
                </a:cubicBezTo>
                <a:cubicBezTo>
                  <a:pt x="6109844" y="283272"/>
                  <a:pt x="6142538" y="315967"/>
                  <a:pt x="6142538" y="356297"/>
                </a:cubicBezTo>
                <a:cubicBezTo>
                  <a:pt x="6142538" y="396629"/>
                  <a:pt x="6109845" y="429323"/>
                  <a:pt x="6069513" y="429322"/>
                </a:cubicBezTo>
                <a:cubicBezTo>
                  <a:pt x="6029182" y="429323"/>
                  <a:pt x="5996488" y="396628"/>
                  <a:pt x="5996489" y="356298"/>
                </a:cubicBezTo>
                <a:cubicBezTo>
                  <a:pt x="5996489" y="346215"/>
                  <a:pt x="5998531" y="336609"/>
                  <a:pt x="6002227" y="327873"/>
                </a:cubicBezTo>
                <a:close/>
                <a:moveTo>
                  <a:pt x="5080374" y="1744229"/>
                </a:moveTo>
                <a:cubicBezTo>
                  <a:pt x="5091460" y="1718019"/>
                  <a:pt x="5117413" y="1699629"/>
                  <a:pt x="5147659" y="1699629"/>
                </a:cubicBezTo>
                <a:cubicBezTo>
                  <a:pt x="5187991" y="1699629"/>
                  <a:pt x="5220686" y="1732323"/>
                  <a:pt x="5220685" y="1772654"/>
                </a:cubicBezTo>
                <a:cubicBezTo>
                  <a:pt x="5220685" y="1812985"/>
                  <a:pt x="5187991" y="1845679"/>
                  <a:pt x="5147660" y="1845679"/>
                </a:cubicBezTo>
                <a:cubicBezTo>
                  <a:pt x="5107329" y="1845679"/>
                  <a:pt x="5074635" y="1812985"/>
                  <a:pt x="5074634" y="1772654"/>
                </a:cubicBezTo>
                <a:cubicBezTo>
                  <a:pt x="5074634" y="1762571"/>
                  <a:pt x="5076679" y="1752966"/>
                  <a:pt x="5080374" y="1744229"/>
                </a:cubicBezTo>
                <a:close/>
                <a:moveTo>
                  <a:pt x="3928830" y="3529502"/>
                </a:moveTo>
                <a:cubicBezTo>
                  <a:pt x="3932525" y="3520766"/>
                  <a:pt x="3937872" y="3512898"/>
                  <a:pt x="3944481" y="3506291"/>
                </a:cubicBezTo>
                <a:cubicBezTo>
                  <a:pt x="3957694" y="3493076"/>
                  <a:pt x="3975951" y="3484903"/>
                  <a:pt x="3996116" y="3484902"/>
                </a:cubicBezTo>
                <a:cubicBezTo>
                  <a:pt x="4036448" y="3484903"/>
                  <a:pt x="4069141" y="3517597"/>
                  <a:pt x="4069141" y="3557927"/>
                </a:cubicBezTo>
                <a:cubicBezTo>
                  <a:pt x="4069141" y="3598259"/>
                  <a:pt x="4036448" y="3630952"/>
                  <a:pt x="3996117" y="3630952"/>
                </a:cubicBezTo>
                <a:cubicBezTo>
                  <a:pt x="3955786" y="3630952"/>
                  <a:pt x="3923092" y="3598258"/>
                  <a:pt x="3923093" y="3557927"/>
                </a:cubicBezTo>
                <a:cubicBezTo>
                  <a:pt x="3923092" y="3547844"/>
                  <a:pt x="3925135" y="3538239"/>
                  <a:pt x="3928830" y="3529502"/>
                </a:cubicBezTo>
                <a:close/>
                <a:moveTo>
                  <a:pt x="3002548" y="4961615"/>
                </a:moveTo>
                <a:cubicBezTo>
                  <a:pt x="3013633" y="4935405"/>
                  <a:pt x="3039586" y="4917015"/>
                  <a:pt x="3069834" y="4917015"/>
                </a:cubicBezTo>
                <a:cubicBezTo>
                  <a:pt x="3110165" y="4917015"/>
                  <a:pt x="3142859" y="4949709"/>
                  <a:pt x="3142859" y="4990040"/>
                </a:cubicBezTo>
                <a:cubicBezTo>
                  <a:pt x="3142859" y="5030371"/>
                  <a:pt x="3110165" y="5063065"/>
                  <a:pt x="3069834" y="5063065"/>
                </a:cubicBezTo>
                <a:cubicBezTo>
                  <a:pt x="3029503" y="5063065"/>
                  <a:pt x="2996809" y="5030371"/>
                  <a:pt x="2996809" y="4990040"/>
                </a:cubicBezTo>
                <a:cubicBezTo>
                  <a:pt x="2996809" y="4979957"/>
                  <a:pt x="2998852" y="4970352"/>
                  <a:pt x="3002548" y="4961615"/>
                </a:cubicBezTo>
                <a:close/>
                <a:moveTo>
                  <a:pt x="5310835" y="1314909"/>
                </a:moveTo>
                <a:cubicBezTo>
                  <a:pt x="5321921" y="1288700"/>
                  <a:pt x="5347874" y="1270310"/>
                  <a:pt x="5378122" y="1270310"/>
                </a:cubicBezTo>
                <a:cubicBezTo>
                  <a:pt x="5418452" y="1270310"/>
                  <a:pt x="5451147" y="1303004"/>
                  <a:pt x="5451148" y="1343335"/>
                </a:cubicBezTo>
                <a:cubicBezTo>
                  <a:pt x="5451147" y="1383666"/>
                  <a:pt x="5418454" y="1416359"/>
                  <a:pt x="5378123" y="1416359"/>
                </a:cubicBezTo>
                <a:cubicBezTo>
                  <a:pt x="5337792" y="1416359"/>
                  <a:pt x="5305098" y="1383665"/>
                  <a:pt x="5305097" y="1343334"/>
                </a:cubicBezTo>
                <a:cubicBezTo>
                  <a:pt x="5305097" y="1333251"/>
                  <a:pt x="5307140" y="1323646"/>
                  <a:pt x="5310835" y="1314909"/>
                </a:cubicBezTo>
                <a:close/>
                <a:moveTo>
                  <a:pt x="4159292" y="3109011"/>
                </a:moveTo>
                <a:cubicBezTo>
                  <a:pt x="4162988" y="3100274"/>
                  <a:pt x="4168335" y="3092407"/>
                  <a:pt x="4174942" y="3085800"/>
                </a:cubicBezTo>
                <a:cubicBezTo>
                  <a:pt x="4188156" y="3072585"/>
                  <a:pt x="4206414" y="3064412"/>
                  <a:pt x="4226578" y="3064412"/>
                </a:cubicBezTo>
                <a:cubicBezTo>
                  <a:pt x="4266909" y="3064412"/>
                  <a:pt x="4299603" y="3097106"/>
                  <a:pt x="4299604" y="3137437"/>
                </a:cubicBezTo>
                <a:cubicBezTo>
                  <a:pt x="4299605" y="3177767"/>
                  <a:pt x="4266911" y="3210461"/>
                  <a:pt x="4226579" y="3210461"/>
                </a:cubicBezTo>
                <a:cubicBezTo>
                  <a:pt x="4186248" y="3210461"/>
                  <a:pt x="4153553" y="3177767"/>
                  <a:pt x="4153555" y="3137436"/>
                </a:cubicBezTo>
                <a:cubicBezTo>
                  <a:pt x="4153554" y="3127353"/>
                  <a:pt x="4155597" y="3117748"/>
                  <a:pt x="4159292" y="3109011"/>
                </a:cubicBezTo>
                <a:close/>
                <a:moveTo>
                  <a:pt x="3233012" y="4541123"/>
                </a:moveTo>
                <a:cubicBezTo>
                  <a:pt x="3244097" y="4514913"/>
                  <a:pt x="3270050" y="4496523"/>
                  <a:pt x="3300298" y="4496523"/>
                </a:cubicBezTo>
                <a:cubicBezTo>
                  <a:pt x="3340629" y="4496523"/>
                  <a:pt x="3373323" y="4529217"/>
                  <a:pt x="3373323" y="4569548"/>
                </a:cubicBezTo>
                <a:cubicBezTo>
                  <a:pt x="3373323" y="4609879"/>
                  <a:pt x="3340629" y="4642573"/>
                  <a:pt x="3300298" y="4642573"/>
                </a:cubicBezTo>
                <a:cubicBezTo>
                  <a:pt x="3259967" y="4642573"/>
                  <a:pt x="3227273" y="4609879"/>
                  <a:pt x="3227273" y="4569548"/>
                </a:cubicBezTo>
                <a:cubicBezTo>
                  <a:pt x="3227273" y="4559465"/>
                  <a:pt x="3229317" y="4549860"/>
                  <a:pt x="3233012" y="4541123"/>
                </a:cubicBezTo>
                <a:close/>
                <a:moveTo>
                  <a:pt x="5541299" y="894416"/>
                </a:moveTo>
                <a:cubicBezTo>
                  <a:pt x="5552385" y="868206"/>
                  <a:pt x="5578338" y="849816"/>
                  <a:pt x="5608586" y="849816"/>
                </a:cubicBezTo>
                <a:cubicBezTo>
                  <a:pt x="5648916" y="849816"/>
                  <a:pt x="5681611" y="882510"/>
                  <a:pt x="5681612" y="922841"/>
                </a:cubicBezTo>
                <a:cubicBezTo>
                  <a:pt x="5681610" y="963172"/>
                  <a:pt x="5648917" y="995866"/>
                  <a:pt x="5608586" y="995866"/>
                </a:cubicBezTo>
                <a:cubicBezTo>
                  <a:pt x="5568255" y="995866"/>
                  <a:pt x="5535560" y="963172"/>
                  <a:pt x="5535561" y="922841"/>
                </a:cubicBezTo>
                <a:cubicBezTo>
                  <a:pt x="5535561" y="912758"/>
                  <a:pt x="5537604" y="903153"/>
                  <a:pt x="5541299" y="894416"/>
                </a:cubicBezTo>
                <a:close/>
                <a:moveTo>
                  <a:pt x="4389755" y="2679691"/>
                </a:moveTo>
                <a:cubicBezTo>
                  <a:pt x="4393450" y="2670954"/>
                  <a:pt x="4398798" y="2663086"/>
                  <a:pt x="4405405" y="2656479"/>
                </a:cubicBezTo>
                <a:cubicBezTo>
                  <a:pt x="4418619" y="2643264"/>
                  <a:pt x="4436876" y="2635090"/>
                  <a:pt x="4457042" y="2635090"/>
                </a:cubicBezTo>
                <a:cubicBezTo>
                  <a:pt x="4497372" y="2635090"/>
                  <a:pt x="4530066" y="2667785"/>
                  <a:pt x="4530066" y="2708115"/>
                </a:cubicBezTo>
                <a:cubicBezTo>
                  <a:pt x="4530066" y="2748446"/>
                  <a:pt x="4497373" y="2781140"/>
                  <a:pt x="4457041" y="2781141"/>
                </a:cubicBezTo>
                <a:cubicBezTo>
                  <a:pt x="4416710" y="2781140"/>
                  <a:pt x="4384016" y="2748446"/>
                  <a:pt x="4384017" y="2708115"/>
                </a:cubicBezTo>
                <a:cubicBezTo>
                  <a:pt x="4384016" y="2698033"/>
                  <a:pt x="4386061" y="2688427"/>
                  <a:pt x="4389755" y="2679691"/>
                </a:cubicBezTo>
                <a:close/>
                <a:moveTo>
                  <a:pt x="4619446" y="2310774"/>
                </a:moveTo>
                <a:cubicBezTo>
                  <a:pt x="4623142" y="2302037"/>
                  <a:pt x="4628489" y="2294169"/>
                  <a:pt x="4635096" y="2287562"/>
                </a:cubicBezTo>
                <a:cubicBezTo>
                  <a:pt x="4648309" y="2274347"/>
                  <a:pt x="4666565" y="2266175"/>
                  <a:pt x="4686731" y="2266174"/>
                </a:cubicBezTo>
                <a:cubicBezTo>
                  <a:pt x="4727062" y="2266174"/>
                  <a:pt x="4759756" y="2298868"/>
                  <a:pt x="4759757" y="2339199"/>
                </a:cubicBezTo>
                <a:cubicBezTo>
                  <a:pt x="4759756" y="2379531"/>
                  <a:pt x="4727062" y="2412225"/>
                  <a:pt x="4686732" y="2412224"/>
                </a:cubicBezTo>
                <a:cubicBezTo>
                  <a:pt x="4646400" y="2412224"/>
                  <a:pt x="4613707" y="2379530"/>
                  <a:pt x="4613707" y="2339199"/>
                </a:cubicBezTo>
                <a:cubicBezTo>
                  <a:pt x="4613708" y="2329116"/>
                  <a:pt x="4615752" y="2319511"/>
                  <a:pt x="4619446" y="2310774"/>
                </a:cubicBezTo>
                <a:close/>
                <a:moveTo>
                  <a:pt x="3463476" y="4111801"/>
                </a:moveTo>
                <a:cubicBezTo>
                  <a:pt x="3474561" y="4085591"/>
                  <a:pt x="3500513" y="4067201"/>
                  <a:pt x="3530762" y="4067201"/>
                </a:cubicBezTo>
                <a:cubicBezTo>
                  <a:pt x="3571093" y="4067201"/>
                  <a:pt x="3603787" y="4099895"/>
                  <a:pt x="3603787" y="4140226"/>
                </a:cubicBezTo>
                <a:cubicBezTo>
                  <a:pt x="3603787" y="4180557"/>
                  <a:pt x="3571093" y="4213251"/>
                  <a:pt x="3530762" y="4213251"/>
                </a:cubicBezTo>
                <a:cubicBezTo>
                  <a:pt x="3490431" y="4213251"/>
                  <a:pt x="3457737" y="4180557"/>
                  <a:pt x="3457737" y="4140226"/>
                </a:cubicBezTo>
                <a:cubicBezTo>
                  <a:pt x="3457737" y="4130143"/>
                  <a:pt x="3459780" y="4120538"/>
                  <a:pt x="3463476" y="4111801"/>
                </a:cubicBezTo>
                <a:close/>
                <a:moveTo>
                  <a:pt x="5771762" y="465094"/>
                </a:moveTo>
                <a:cubicBezTo>
                  <a:pt x="5782849" y="438885"/>
                  <a:pt x="5808801" y="420494"/>
                  <a:pt x="5839050" y="420494"/>
                </a:cubicBezTo>
                <a:cubicBezTo>
                  <a:pt x="5879381" y="420494"/>
                  <a:pt x="5912075" y="453188"/>
                  <a:pt x="5912073" y="493519"/>
                </a:cubicBezTo>
                <a:cubicBezTo>
                  <a:pt x="5912075" y="533850"/>
                  <a:pt x="5879381" y="566544"/>
                  <a:pt x="5839050" y="566544"/>
                </a:cubicBezTo>
                <a:cubicBezTo>
                  <a:pt x="5798719" y="566544"/>
                  <a:pt x="5766025" y="533850"/>
                  <a:pt x="5766024" y="493519"/>
                </a:cubicBezTo>
                <a:cubicBezTo>
                  <a:pt x="5766025" y="483436"/>
                  <a:pt x="5768068" y="473831"/>
                  <a:pt x="5771762" y="465094"/>
                </a:cubicBezTo>
                <a:close/>
                <a:moveTo>
                  <a:pt x="4849910" y="1881451"/>
                </a:moveTo>
                <a:cubicBezTo>
                  <a:pt x="4853606" y="1872714"/>
                  <a:pt x="4858952" y="1864846"/>
                  <a:pt x="4865560" y="1858239"/>
                </a:cubicBezTo>
                <a:cubicBezTo>
                  <a:pt x="4878776" y="1845024"/>
                  <a:pt x="4897030" y="1836850"/>
                  <a:pt x="4917196" y="1836850"/>
                </a:cubicBezTo>
                <a:cubicBezTo>
                  <a:pt x="4957527" y="1836850"/>
                  <a:pt x="4990221" y="1869544"/>
                  <a:pt x="4990220" y="1909875"/>
                </a:cubicBezTo>
                <a:cubicBezTo>
                  <a:pt x="4990222" y="1950206"/>
                  <a:pt x="4957527" y="1982900"/>
                  <a:pt x="4917195" y="1982900"/>
                </a:cubicBezTo>
                <a:cubicBezTo>
                  <a:pt x="4876865" y="1982900"/>
                  <a:pt x="4844172" y="1950206"/>
                  <a:pt x="4844171" y="1909875"/>
                </a:cubicBezTo>
                <a:cubicBezTo>
                  <a:pt x="4844171" y="1899793"/>
                  <a:pt x="4846214" y="1890187"/>
                  <a:pt x="4849910" y="1881451"/>
                </a:cubicBezTo>
                <a:close/>
                <a:moveTo>
                  <a:pt x="3698367" y="3675551"/>
                </a:moveTo>
                <a:cubicBezTo>
                  <a:pt x="3702062" y="3666815"/>
                  <a:pt x="3707409" y="3658947"/>
                  <a:pt x="3714017" y="3652339"/>
                </a:cubicBezTo>
                <a:cubicBezTo>
                  <a:pt x="3727231" y="3639124"/>
                  <a:pt x="3745488" y="3630951"/>
                  <a:pt x="3765653" y="3630951"/>
                </a:cubicBezTo>
                <a:cubicBezTo>
                  <a:pt x="3805984" y="3630951"/>
                  <a:pt x="3838679" y="3663645"/>
                  <a:pt x="3838678" y="3703976"/>
                </a:cubicBezTo>
                <a:cubicBezTo>
                  <a:pt x="3838678" y="3744307"/>
                  <a:pt x="3805984" y="3777001"/>
                  <a:pt x="3765653" y="3777001"/>
                </a:cubicBezTo>
                <a:cubicBezTo>
                  <a:pt x="3725323" y="3777001"/>
                  <a:pt x="3692628" y="3744307"/>
                  <a:pt x="3692628" y="3703976"/>
                </a:cubicBezTo>
                <a:cubicBezTo>
                  <a:pt x="3692628" y="3693893"/>
                  <a:pt x="3694672" y="3684288"/>
                  <a:pt x="3698367" y="3675551"/>
                </a:cubicBezTo>
                <a:close/>
                <a:moveTo>
                  <a:pt x="6002226" y="44601"/>
                </a:moveTo>
                <a:cubicBezTo>
                  <a:pt x="6013313" y="18391"/>
                  <a:pt x="6039265" y="0"/>
                  <a:pt x="6069513" y="0"/>
                </a:cubicBezTo>
                <a:cubicBezTo>
                  <a:pt x="6109843" y="0"/>
                  <a:pt x="6142538" y="32694"/>
                  <a:pt x="6142538" y="73025"/>
                </a:cubicBezTo>
                <a:cubicBezTo>
                  <a:pt x="6142538" y="113356"/>
                  <a:pt x="6109844" y="146050"/>
                  <a:pt x="6069514" y="146050"/>
                </a:cubicBezTo>
                <a:cubicBezTo>
                  <a:pt x="6029182" y="146050"/>
                  <a:pt x="5996487" y="113356"/>
                  <a:pt x="5996490" y="73025"/>
                </a:cubicBezTo>
                <a:cubicBezTo>
                  <a:pt x="5996488" y="62942"/>
                  <a:pt x="5998532" y="53337"/>
                  <a:pt x="6002226" y="44601"/>
                </a:cubicBezTo>
                <a:close/>
                <a:moveTo>
                  <a:pt x="5080373" y="1460958"/>
                </a:moveTo>
                <a:cubicBezTo>
                  <a:pt x="5091459" y="1434749"/>
                  <a:pt x="5117410" y="1416358"/>
                  <a:pt x="5147658" y="1416358"/>
                </a:cubicBezTo>
                <a:cubicBezTo>
                  <a:pt x="5187990" y="1416358"/>
                  <a:pt x="5220683" y="1449052"/>
                  <a:pt x="5220684" y="1489383"/>
                </a:cubicBezTo>
                <a:cubicBezTo>
                  <a:pt x="5220683" y="1529714"/>
                  <a:pt x="5187991" y="1562407"/>
                  <a:pt x="5147659" y="1562407"/>
                </a:cubicBezTo>
                <a:cubicBezTo>
                  <a:pt x="5107329" y="1562407"/>
                  <a:pt x="5074634" y="1529713"/>
                  <a:pt x="5074635" y="1489382"/>
                </a:cubicBezTo>
                <a:cubicBezTo>
                  <a:pt x="5074635" y="1479300"/>
                  <a:pt x="5076678" y="1469694"/>
                  <a:pt x="5080373" y="1460958"/>
                </a:cubicBezTo>
                <a:close/>
                <a:moveTo>
                  <a:pt x="3928829" y="3246231"/>
                </a:moveTo>
                <a:cubicBezTo>
                  <a:pt x="3932525" y="3237495"/>
                  <a:pt x="3937872" y="3229627"/>
                  <a:pt x="3944479" y="3223020"/>
                </a:cubicBezTo>
                <a:cubicBezTo>
                  <a:pt x="3957694" y="3209805"/>
                  <a:pt x="3975950" y="3201632"/>
                  <a:pt x="3996115" y="3201632"/>
                </a:cubicBezTo>
                <a:cubicBezTo>
                  <a:pt x="4036446" y="3201632"/>
                  <a:pt x="4069140" y="3234326"/>
                  <a:pt x="4069140" y="3274657"/>
                </a:cubicBezTo>
                <a:cubicBezTo>
                  <a:pt x="4069141" y="3314987"/>
                  <a:pt x="4036448" y="3347681"/>
                  <a:pt x="3996116" y="3347681"/>
                </a:cubicBezTo>
                <a:cubicBezTo>
                  <a:pt x="3955786" y="3347681"/>
                  <a:pt x="3923091" y="3314987"/>
                  <a:pt x="3923091" y="3274656"/>
                </a:cubicBezTo>
                <a:cubicBezTo>
                  <a:pt x="3923091" y="3264573"/>
                  <a:pt x="3925134" y="3254968"/>
                  <a:pt x="3928829" y="3246231"/>
                </a:cubicBezTo>
                <a:close/>
                <a:moveTo>
                  <a:pt x="3002549" y="4678344"/>
                </a:moveTo>
                <a:cubicBezTo>
                  <a:pt x="3013634" y="4652134"/>
                  <a:pt x="3039586" y="4633744"/>
                  <a:pt x="3069835" y="4633744"/>
                </a:cubicBezTo>
                <a:cubicBezTo>
                  <a:pt x="3110166" y="4633744"/>
                  <a:pt x="3142860" y="4666438"/>
                  <a:pt x="3142860" y="4706768"/>
                </a:cubicBezTo>
                <a:cubicBezTo>
                  <a:pt x="3142860" y="4747100"/>
                  <a:pt x="3110166" y="4779794"/>
                  <a:pt x="3069835" y="4779793"/>
                </a:cubicBezTo>
                <a:cubicBezTo>
                  <a:pt x="3029504" y="4779794"/>
                  <a:pt x="2996810" y="4747099"/>
                  <a:pt x="2996810" y="4706769"/>
                </a:cubicBezTo>
                <a:cubicBezTo>
                  <a:pt x="2996810" y="4696686"/>
                  <a:pt x="2998853" y="4687080"/>
                  <a:pt x="3002549" y="4678344"/>
                </a:cubicBezTo>
                <a:close/>
                <a:moveTo>
                  <a:pt x="5310835" y="1031639"/>
                </a:moveTo>
                <a:cubicBezTo>
                  <a:pt x="5321920" y="1005429"/>
                  <a:pt x="5347873" y="987038"/>
                  <a:pt x="5378122" y="987038"/>
                </a:cubicBezTo>
                <a:cubicBezTo>
                  <a:pt x="5418452" y="987038"/>
                  <a:pt x="5451146" y="1019732"/>
                  <a:pt x="5451145" y="1060063"/>
                </a:cubicBezTo>
                <a:cubicBezTo>
                  <a:pt x="5451146" y="1100394"/>
                  <a:pt x="5418452" y="1133088"/>
                  <a:pt x="5378121" y="1133088"/>
                </a:cubicBezTo>
                <a:cubicBezTo>
                  <a:pt x="5337790" y="1133088"/>
                  <a:pt x="5305097" y="1100394"/>
                  <a:pt x="5305096" y="1060063"/>
                </a:cubicBezTo>
                <a:cubicBezTo>
                  <a:pt x="5305096" y="1049981"/>
                  <a:pt x="5307139" y="1040375"/>
                  <a:pt x="5310835" y="1031639"/>
                </a:cubicBezTo>
                <a:close/>
                <a:moveTo>
                  <a:pt x="4159291" y="2825741"/>
                </a:moveTo>
                <a:cubicBezTo>
                  <a:pt x="4162986" y="2817004"/>
                  <a:pt x="4168333" y="2809136"/>
                  <a:pt x="4174941" y="2802529"/>
                </a:cubicBezTo>
                <a:cubicBezTo>
                  <a:pt x="4188156" y="2789314"/>
                  <a:pt x="4206412" y="2781140"/>
                  <a:pt x="4226578" y="2781140"/>
                </a:cubicBezTo>
                <a:cubicBezTo>
                  <a:pt x="4266908" y="2781140"/>
                  <a:pt x="4299603" y="2813834"/>
                  <a:pt x="4299603" y="2854165"/>
                </a:cubicBezTo>
                <a:cubicBezTo>
                  <a:pt x="4299602" y="2894496"/>
                  <a:pt x="4266909" y="2927190"/>
                  <a:pt x="4226578" y="2927190"/>
                </a:cubicBezTo>
                <a:cubicBezTo>
                  <a:pt x="4186247" y="2927190"/>
                  <a:pt x="4153552" y="2894496"/>
                  <a:pt x="4153552" y="2854165"/>
                </a:cubicBezTo>
                <a:cubicBezTo>
                  <a:pt x="4153552" y="2844083"/>
                  <a:pt x="4155596" y="2834477"/>
                  <a:pt x="4159291" y="2825741"/>
                </a:cubicBezTo>
                <a:close/>
                <a:moveTo>
                  <a:pt x="4388982" y="2447996"/>
                </a:moveTo>
                <a:cubicBezTo>
                  <a:pt x="4392677" y="2439259"/>
                  <a:pt x="4398023" y="2431391"/>
                  <a:pt x="4404632" y="2424783"/>
                </a:cubicBezTo>
                <a:cubicBezTo>
                  <a:pt x="4417846" y="2411569"/>
                  <a:pt x="4436101" y="2403396"/>
                  <a:pt x="4456269" y="2403396"/>
                </a:cubicBezTo>
                <a:cubicBezTo>
                  <a:pt x="4496600" y="2403395"/>
                  <a:pt x="4529293" y="2436090"/>
                  <a:pt x="4529293" y="2476421"/>
                </a:cubicBezTo>
                <a:cubicBezTo>
                  <a:pt x="4529292" y="2516753"/>
                  <a:pt x="4496599" y="2549446"/>
                  <a:pt x="4456268" y="2549445"/>
                </a:cubicBezTo>
                <a:cubicBezTo>
                  <a:pt x="4415937" y="2549445"/>
                  <a:pt x="4383243" y="2516751"/>
                  <a:pt x="4383242" y="2476421"/>
                </a:cubicBezTo>
                <a:cubicBezTo>
                  <a:pt x="4383243" y="2466338"/>
                  <a:pt x="4385287" y="2456733"/>
                  <a:pt x="4388982" y="2447996"/>
                </a:cubicBezTo>
                <a:close/>
                <a:moveTo>
                  <a:pt x="3233012" y="4257851"/>
                </a:moveTo>
                <a:cubicBezTo>
                  <a:pt x="3244097" y="4231641"/>
                  <a:pt x="3270050" y="4213251"/>
                  <a:pt x="3300298" y="4213251"/>
                </a:cubicBezTo>
                <a:cubicBezTo>
                  <a:pt x="3340629" y="4213251"/>
                  <a:pt x="3373323" y="4245945"/>
                  <a:pt x="3373323" y="4286276"/>
                </a:cubicBezTo>
                <a:cubicBezTo>
                  <a:pt x="3373323" y="4326607"/>
                  <a:pt x="3340629" y="4359301"/>
                  <a:pt x="3300298" y="4359301"/>
                </a:cubicBezTo>
                <a:cubicBezTo>
                  <a:pt x="3259967" y="4359301"/>
                  <a:pt x="3227273" y="4326607"/>
                  <a:pt x="3227273" y="4286276"/>
                </a:cubicBezTo>
                <a:cubicBezTo>
                  <a:pt x="3227273" y="4276193"/>
                  <a:pt x="3229316" y="4266587"/>
                  <a:pt x="3233012" y="4257851"/>
                </a:cubicBezTo>
                <a:close/>
                <a:moveTo>
                  <a:pt x="5541300" y="611144"/>
                </a:moveTo>
                <a:cubicBezTo>
                  <a:pt x="5552384" y="584934"/>
                  <a:pt x="5578337" y="566544"/>
                  <a:pt x="5608585" y="566544"/>
                </a:cubicBezTo>
                <a:cubicBezTo>
                  <a:pt x="5648917" y="566544"/>
                  <a:pt x="5681610" y="599238"/>
                  <a:pt x="5681611" y="639569"/>
                </a:cubicBezTo>
                <a:cubicBezTo>
                  <a:pt x="5681611" y="679900"/>
                  <a:pt x="5648916" y="712594"/>
                  <a:pt x="5608586" y="712594"/>
                </a:cubicBezTo>
                <a:cubicBezTo>
                  <a:pt x="5568254" y="712594"/>
                  <a:pt x="5535561" y="679900"/>
                  <a:pt x="5535560" y="639569"/>
                </a:cubicBezTo>
                <a:cubicBezTo>
                  <a:pt x="5535560" y="629486"/>
                  <a:pt x="5537603" y="619881"/>
                  <a:pt x="5541300" y="611144"/>
                </a:cubicBezTo>
                <a:close/>
                <a:moveTo>
                  <a:pt x="4619446" y="2027501"/>
                </a:moveTo>
                <a:cubicBezTo>
                  <a:pt x="4623142" y="2018764"/>
                  <a:pt x="4628488" y="2010897"/>
                  <a:pt x="4635096" y="2004289"/>
                </a:cubicBezTo>
                <a:cubicBezTo>
                  <a:pt x="4648310" y="1991074"/>
                  <a:pt x="4666567" y="1982901"/>
                  <a:pt x="4686732" y="1982901"/>
                </a:cubicBezTo>
                <a:cubicBezTo>
                  <a:pt x="4727063" y="1982901"/>
                  <a:pt x="4759757" y="2015595"/>
                  <a:pt x="4759757" y="2055926"/>
                </a:cubicBezTo>
                <a:cubicBezTo>
                  <a:pt x="4759757" y="2096257"/>
                  <a:pt x="4727063" y="2128951"/>
                  <a:pt x="4686732" y="2128951"/>
                </a:cubicBezTo>
                <a:cubicBezTo>
                  <a:pt x="4646400" y="2128952"/>
                  <a:pt x="4613707" y="2096258"/>
                  <a:pt x="4613707" y="2055926"/>
                </a:cubicBezTo>
                <a:cubicBezTo>
                  <a:pt x="4613708" y="2045843"/>
                  <a:pt x="4615750" y="2036238"/>
                  <a:pt x="4619446" y="2027501"/>
                </a:cubicBezTo>
                <a:close/>
                <a:moveTo>
                  <a:pt x="3463475" y="3828529"/>
                </a:moveTo>
                <a:cubicBezTo>
                  <a:pt x="3474561" y="3802319"/>
                  <a:pt x="3500513" y="3783929"/>
                  <a:pt x="3530762" y="3783929"/>
                </a:cubicBezTo>
                <a:cubicBezTo>
                  <a:pt x="3571093" y="3783929"/>
                  <a:pt x="3603787" y="3816623"/>
                  <a:pt x="3603787" y="3856954"/>
                </a:cubicBezTo>
                <a:cubicBezTo>
                  <a:pt x="3603787" y="3897285"/>
                  <a:pt x="3571093" y="3929979"/>
                  <a:pt x="3530762" y="3929979"/>
                </a:cubicBezTo>
                <a:cubicBezTo>
                  <a:pt x="3490431" y="3929979"/>
                  <a:pt x="3457737" y="3897285"/>
                  <a:pt x="3457737" y="3856954"/>
                </a:cubicBezTo>
                <a:cubicBezTo>
                  <a:pt x="3457737" y="3846871"/>
                  <a:pt x="3459780" y="3837265"/>
                  <a:pt x="3463475" y="3828529"/>
                </a:cubicBezTo>
                <a:close/>
                <a:moveTo>
                  <a:pt x="5771763" y="181823"/>
                </a:moveTo>
                <a:cubicBezTo>
                  <a:pt x="5782850" y="155613"/>
                  <a:pt x="5808802" y="137222"/>
                  <a:pt x="5839050" y="137222"/>
                </a:cubicBezTo>
                <a:cubicBezTo>
                  <a:pt x="5879380" y="137222"/>
                  <a:pt x="5912075" y="169916"/>
                  <a:pt x="5912075" y="210247"/>
                </a:cubicBezTo>
                <a:cubicBezTo>
                  <a:pt x="5912075" y="250578"/>
                  <a:pt x="5879381" y="283272"/>
                  <a:pt x="5839049" y="283272"/>
                </a:cubicBezTo>
                <a:cubicBezTo>
                  <a:pt x="5798719" y="283272"/>
                  <a:pt x="5766024" y="250578"/>
                  <a:pt x="5766025" y="210247"/>
                </a:cubicBezTo>
                <a:cubicBezTo>
                  <a:pt x="5766025" y="200165"/>
                  <a:pt x="5768069" y="190559"/>
                  <a:pt x="5771763" y="181823"/>
                </a:cubicBezTo>
                <a:close/>
                <a:moveTo>
                  <a:pt x="4849910" y="1598178"/>
                </a:moveTo>
                <a:cubicBezTo>
                  <a:pt x="4853604" y="1589442"/>
                  <a:pt x="4858953" y="1581574"/>
                  <a:pt x="4865560" y="1574967"/>
                </a:cubicBezTo>
                <a:cubicBezTo>
                  <a:pt x="4878775" y="1561752"/>
                  <a:pt x="4897031" y="1553578"/>
                  <a:pt x="4917196" y="1553578"/>
                </a:cubicBezTo>
                <a:cubicBezTo>
                  <a:pt x="4957527" y="1553578"/>
                  <a:pt x="4990221" y="1586272"/>
                  <a:pt x="4990221" y="1626603"/>
                </a:cubicBezTo>
                <a:cubicBezTo>
                  <a:pt x="4990220" y="1666934"/>
                  <a:pt x="4957527" y="1699628"/>
                  <a:pt x="4917196" y="1699628"/>
                </a:cubicBezTo>
                <a:cubicBezTo>
                  <a:pt x="4876866" y="1699628"/>
                  <a:pt x="4844171" y="1666934"/>
                  <a:pt x="4844172" y="1626603"/>
                </a:cubicBezTo>
                <a:cubicBezTo>
                  <a:pt x="4844172" y="1616521"/>
                  <a:pt x="4846215" y="1606915"/>
                  <a:pt x="4849910" y="1598178"/>
                </a:cubicBezTo>
                <a:close/>
                <a:moveTo>
                  <a:pt x="3698366" y="3392280"/>
                </a:moveTo>
                <a:cubicBezTo>
                  <a:pt x="3702061" y="3383543"/>
                  <a:pt x="3707408" y="3375676"/>
                  <a:pt x="3714016" y="3369068"/>
                </a:cubicBezTo>
                <a:cubicBezTo>
                  <a:pt x="3727231" y="3355854"/>
                  <a:pt x="3745487" y="3347680"/>
                  <a:pt x="3765652" y="3347680"/>
                </a:cubicBezTo>
                <a:cubicBezTo>
                  <a:pt x="3805983" y="3347680"/>
                  <a:pt x="3838677" y="3380374"/>
                  <a:pt x="3838677" y="3420705"/>
                </a:cubicBezTo>
                <a:cubicBezTo>
                  <a:pt x="3838678" y="3461036"/>
                  <a:pt x="3805984" y="3493730"/>
                  <a:pt x="3765653" y="3493730"/>
                </a:cubicBezTo>
                <a:cubicBezTo>
                  <a:pt x="3725322" y="3493730"/>
                  <a:pt x="3692628" y="3461035"/>
                  <a:pt x="3692629" y="3420704"/>
                </a:cubicBezTo>
                <a:cubicBezTo>
                  <a:pt x="3692629" y="3410622"/>
                  <a:pt x="3694671" y="3401016"/>
                  <a:pt x="3698366" y="3392280"/>
                </a:cubicBezTo>
                <a:close/>
                <a:moveTo>
                  <a:pt x="2772085" y="4824393"/>
                </a:moveTo>
                <a:cubicBezTo>
                  <a:pt x="2783170" y="4798183"/>
                  <a:pt x="2809123" y="4779793"/>
                  <a:pt x="2839371" y="4779793"/>
                </a:cubicBezTo>
                <a:cubicBezTo>
                  <a:pt x="2879702" y="4779793"/>
                  <a:pt x="2912396" y="4812487"/>
                  <a:pt x="2912396" y="4852818"/>
                </a:cubicBezTo>
                <a:cubicBezTo>
                  <a:pt x="2912396" y="4893149"/>
                  <a:pt x="2879702" y="4925843"/>
                  <a:pt x="2839371" y="4925843"/>
                </a:cubicBezTo>
                <a:cubicBezTo>
                  <a:pt x="2799040" y="4925843"/>
                  <a:pt x="2766346" y="4893149"/>
                  <a:pt x="2766347" y="4852818"/>
                </a:cubicBezTo>
                <a:cubicBezTo>
                  <a:pt x="2766346" y="4842735"/>
                  <a:pt x="2768390" y="4833130"/>
                  <a:pt x="2772085" y="4824393"/>
                </a:cubicBezTo>
                <a:close/>
                <a:moveTo>
                  <a:pt x="5080373" y="1177687"/>
                </a:moveTo>
                <a:cubicBezTo>
                  <a:pt x="5091458" y="1151478"/>
                  <a:pt x="5117410" y="1133087"/>
                  <a:pt x="5147658" y="1133088"/>
                </a:cubicBezTo>
                <a:cubicBezTo>
                  <a:pt x="5187989" y="1133087"/>
                  <a:pt x="5220683" y="1165781"/>
                  <a:pt x="5220683" y="1206112"/>
                </a:cubicBezTo>
                <a:cubicBezTo>
                  <a:pt x="5220683" y="1246443"/>
                  <a:pt x="5187990" y="1279137"/>
                  <a:pt x="5147658" y="1279137"/>
                </a:cubicBezTo>
                <a:cubicBezTo>
                  <a:pt x="5107328" y="1279137"/>
                  <a:pt x="5074634" y="1246443"/>
                  <a:pt x="5074634" y="1206112"/>
                </a:cubicBezTo>
                <a:cubicBezTo>
                  <a:pt x="5074634" y="1196029"/>
                  <a:pt x="5076677" y="1186423"/>
                  <a:pt x="5080373" y="1177687"/>
                </a:cubicBezTo>
                <a:close/>
                <a:moveTo>
                  <a:pt x="3928828" y="2962961"/>
                </a:moveTo>
                <a:cubicBezTo>
                  <a:pt x="3932523" y="2954224"/>
                  <a:pt x="3937871" y="2946356"/>
                  <a:pt x="3944478" y="2939749"/>
                </a:cubicBezTo>
                <a:cubicBezTo>
                  <a:pt x="3957693" y="2926535"/>
                  <a:pt x="3975949" y="2918361"/>
                  <a:pt x="3996114" y="2918361"/>
                </a:cubicBezTo>
                <a:cubicBezTo>
                  <a:pt x="4036445" y="2918361"/>
                  <a:pt x="4069139" y="2951055"/>
                  <a:pt x="4069139" y="2991386"/>
                </a:cubicBezTo>
                <a:cubicBezTo>
                  <a:pt x="4069140" y="3031716"/>
                  <a:pt x="4036446" y="3064410"/>
                  <a:pt x="3996115" y="3064410"/>
                </a:cubicBezTo>
                <a:cubicBezTo>
                  <a:pt x="3955785" y="3064410"/>
                  <a:pt x="3923090" y="3031716"/>
                  <a:pt x="3923090" y="2991385"/>
                </a:cubicBezTo>
                <a:cubicBezTo>
                  <a:pt x="3923091" y="2981303"/>
                  <a:pt x="3925133" y="2971697"/>
                  <a:pt x="3928828" y="2962961"/>
                </a:cubicBezTo>
                <a:close/>
                <a:moveTo>
                  <a:pt x="3002548" y="4395072"/>
                </a:moveTo>
                <a:cubicBezTo>
                  <a:pt x="3013633" y="4368862"/>
                  <a:pt x="3039586" y="4350472"/>
                  <a:pt x="3069834" y="4350472"/>
                </a:cubicBezTo>
                <a:cubicBezTo>
                  <a:pt x="3110165" y="4350472"/>
                  <a:pt x="3142859" y="4383166"/>
                  <a:pt x="3142859" y="4423497"/>
                </a:cubicBezTo>
                <a:cubicBezTo>
                  <a:pt x="3142859" y="4463828"/>
                  <a:pt x="3110165" y="4496522"/>
                  <a:pt x="3069834" y="4496522"/>
                </a:cubicBezTo>
                <a:cubicBezTo>
                  <a:pt x="3029503" y="4496522"/>
                  <a:pt x="2996809" y="4463828"/>
                  <a:pt x="2996809" y="4423497"/>
                </a:cubicBezTo>
                <a:cubicBezTo>
                  <a:pt x="2996809" y="4413414"/>
                  <a:pt x="2998853" y="4403809"/>
                  <a:pt x="3002548" y="4395072"/>
                </a:cubicBezTo>
                <a:close/>
                <a:moveTo>
                  <a:pt x="5310834" y="748366"/>
                </a:moveTo>
                <a:cubicBezTo>
                  <a:pt x="5321921" y="722157"/>
                  <a:pt x="5347873" y="703766"/>
                  <a:pt x="5378123" y="703766"/>
                </a:cubicBezTo>
                <a:cubicBezTo>
                  <a:pt x="5418451" y="703766"/>
                  <a:pt x="5451147" y="736460"/>
                  <a:pt x="5451146" y="776791"/>
                </a:cubicBezTo>
                <a:cubicBezTo>
                  <a:pt x="5451146" y="817122"/>
                  <a:pt x="5418453" y="849816"/>
                  <a:pt x="5378122" y="849816"/>
                </a:cubicBezTo>
                <a:cubicBezTo>
                  <a:pt x="5337791" y="849816"/>
                  <a:pt x="5305095" y="817122"/>
                  <a:pt x="5305097" y="776791"/>
                </a:cubicBezTo>
                <a:cubicBezTo>
                  <a:pt x="5305096" y="766708"/>
                  <a:pt x="5307140" y="757103"/>
                  <a:pt x="5310834" y="748366"/>
                </a:cubicBezTo>
                <a:close/>
                <a:moveTo>
                  <a:pt x="4159292" y="2542469"/>
                </a:moveTo>
                <a:cubicBezTo>
                  <a:pt x="4162987" y="2533732"/>
                  <a:pt x="4168335" y="2525864"/>
                  <a:pt x="4174943" y="2519257"/>
                </a:cubicBezTo>
                <a:cubicBezTo>
                  <a:pt x="4188156" y="2506042"/>
                  <a:pt x="4206413" y="2497869"/>
                  <a:pt x="4226579" y="2497869"/>
                </a:cubicBezTo>
                <a:cubicBezTo>
                  <a:pt x="4266910" y="2497869"/>
                  <a:pt x="4299603" y="2530563"/>
                  <a:pt x="4299604" y="2570894"/>
                </a:cubicBezTo>
                <a:cubicBezTo>
                  <a:pt x="4299603" y="2611225"/>
                  <a:pt x="4266909" y="2643919"/>
                  <a:pt x="4226578" y="2643919"/>
                </a:cubicBezTo>
                <a:cubicBezTo>
                  <a:pt x="4186248" y="2643919"/>
                  <a:pt x="4153553" y="2611225"/>
                  <a:pt x="4153553" y="2570894"/>
                </a:cubicBezTo>
                <a:cubicBezTo>
                  <a:pt x="4153554" y="2560811"/>
                  <a:pt x="4155597" y="2551205"/>
                  <a:pt x="4159292" y="2542469"/>
                </a:cubicBezTo>
                <a:close/>
                <a:moveTo>
                  <a:pt x="4388981" y="2164724"/>
                </a:moveTo>
                <a:cubicBezTo>
                  <a:pt x="4392676" y="2155988"/>
                  <a:pt x="4398024" y="2148120"/>
                  <a:pt x="4404631" y="2141512"/>
                </a:cubicBezTo>
                <a:cubicBezTo>
                  <a:pt x="4417846" y="2128296"/>
                  <a:pt x="4436102" y="2120123"/>
                  <a:pt x="4456268" y="2120124"/>
                </a:cubicBezTo>
                <a:cubicBezTo>
                  <a:pt x="4496598" y="2120123"/>
                  <a:pt x="4529293" y="2152818"/>
                  <a:pt x="4529293" y="2193148"/>
                </a:cubicBezTo>
                <a:cubicBezTo>
                  <a:pt x="4529292" y="2233480"/>
                  <a:pt x="4496600" y="2266174"/>
                  <a:pt x="4456267" y="2266173"/>
                </a:cubicBezTo>
                <a:cubicBezTo>
                  <a:pt x="4415938" y="2266174"/>
                  <a:pt x="4383242" y="2233479"/>
                  <a:pt x="4383243" y="2193148"/>
                </a:cubicBezTo>
                <a:cubicBezTo>
                  <a:pt x="4383244" y="2183066"/>
                  <a:pt x="4385287" y="2173460"/>
                  <a:pt x="4388981" y="2164724"/>
                </a:cubicBezTo>
                <a:close/>
                <a:moveTo>
                  <a:pt x="3233012" y="3974579"/>
                </a:moveTo>
                <a:cubicBezTo>
                  <a:pt x="3244097" y="3948369"/>
                  <a:pt x="3270049" y="3929979"/>
                  <a:pt x="3300298" y="3929979"/>
                </a:cubicBezTo>
                <a:cubicBezTo>
                  <a:pt x="3340629" y="3929978"/>
                  <a:pt x="3373323" y="3962673"/>
                  <a:pt x="3373323" y="4003003"/>
                </a:cubicBezTo>
                <a:cubicBezTo>
                  <a:pt x="3373323" y="4043335"/>
                  <a:pt x="3340629" y="4076029"/>
                  <a:pt x="3300298" y="4076028"/>
                </a:cubicBezTo>
                <a:cubicBezTo>
                  <a:pt x="3259967" y="4076029"/>
                  <a:pt x="3227273" y="4043334"/>
                  <a:pt x="3227273" y="4003004"/>
                </a:cubicBezTo>
                <a:cubicBezTo>
                  <a:pt x="3227273" y="3992921"/>
                  <a:pt x="3229316" y="3983315"/>
                  <a:pt x="3233012" y="3974579"/>
                </a:cubicBezTo>
                <a:close/>
                <a:moveTo>
                  <a:pt x="5541300" y="327873"/>
                </a:moveTo>
                <a:cubicBezTo>
                  <a:pt x="5552385" y="301663"/>
                  <a:pt x="5578338" y="283272"/>
                  <a:pt x="5608586" y="283272"/>
                </a:cubicBezTo>
                <a:cubicBezTo>
                  <a:pt x="5648916" y="283272"/>
                  <a:pt x="5681612" y="315966"/>
                  <a:pt x="5681610" y="356297"/>
                </a:cubicBezTo>
                <a:cubicBezTo>
                  <a:pt x="5681612" y="396628"/>
                  <a:pt x="5648919" y="429322"/>
                  <a:pt x="5608585" y="429322"/>
                </a:cubicBezTo>
                <a:cubicBezTo>
                  <a:pt x="5568257" y="429322"/>
                  <a:pt x="5535561" y="396628"/>
                  <a:pt x="5535561" y="356297"/>
                </a:cubicBezTo>
                <a:cubicBezTo>
                  <a:pt x="5535561" y="346214"/>
                  <a:pt x="5537604" y="336609"/>
                  <a:pt x="5541300" y="327873"/>
                </a:cubicBezTo>
                <a:close/>
                <a:moveTo>
                  <a:pt x="4619445" y="1744229"/>
                </a:moveTo>
                <a:cubicBezTo>
                  <a:pt x="4623140" y="1735492"/>
                  <a:pt x="4628488" y="1727624"/>
                  <a:pt x="4635095" y="1721017"/>
                </a:cubicBezTo>
                <a:cubicBezTo>
                  <a:pt x="4648311" y="1707802"/>
                  <a:pt x="4666567" y="1699629"/>
                  <a:pt x="4686732" y="1699628"/>
                </a:cubicBezTo>
                <a:cubicBezTo>
                  <a:pt x="4727062" y="1699628"/>
                  <a:pt x="4759757" y="1732323"/>
                  <a:pt x="4759757" y="1772653"/>
                </a:cubicBezTo>
                <a:cubicBezTo>
                  <a:pt x="4759757" y="1812984"/>
                  <a:pt x="4727063" y="1845678"/>
                  <a:pt x="4686733" y="1845678"/>
                </a:cubicBezTo>
                <a:cubicBezTo>
                  <a:pt x="4646401" y="1845678"/>
                  <a:pt x="4613706" y="1812984"/>
                  <a:pt x="4613707" y="1772654"/>
                </a:cubicBezTo>
                <a:cubicBezTo>
                  <a:pt x="4613708" y="1762571"/>
                  <a:pt x="4615751" y="1752965"/>
                  <a:pt x="4619445" y="1744229"/>
                </a:cubicBezTo>
                <a:close/>
                <a:moveTo>
                  <a:pt x="3463475" y="3545257"/>
                </a:moveTo>
                <a:cubicBezTo>
                  <a:pt x="3474561" y="3519047"/>
                  <a:pt x="3500513" y="3500657"/>
                  <a:pt x="3530762" y="3500657"/>
                </a:cubicBezTo>
                <a:cubicBezTo>
                  <a:pt x="3571093" y="3500656"/>
                  <a:pt x="3603787" y="3533351"/>
                  <a:pt x="3603786" y="3573681"/>
                </a:cubicBezTo>
                <a:cubicBezTo>
                  <a:pt x="3603787" y="3614013"/>
                  <a:pt x="3571093" y="3646707"/>
                  <a:pt x="3530762" y="3646706"/>
                </a:cubicBezTo>
                <a:cubicBezTo>
                  <a:pt x="3490431" y="3646707"/>
                  <a:pt x="3457737" y="3614012"/>
                  <a:pt x="3457737" y="3573682"/>
                </a:cubicBezTo>
                <a:cubicBezTo>
                  <a:pt x="3457737" y="3563599"/>
                  <a:pt x="3459780" y="3553993"/>
                  <a:pt x="3463475" y="3545257"/>
                </a:cubicBezTo>
                <a:close/>
                <a:moveTo>
                  <a:pt x="2541621" y="4961615"/>
                </a:moveTo>
                <a:cubicBezTo>
                  <a:pt x="2552706" y="4935405"/>
                  <a:pt x="2578659" y="4917015"/>
                  <a:pt x="2608907" y="4917015"/>
                </a:cubicBezTo>
                <a:cubicBezTo>
                  <a:pt x="2649238" y="4917015"/>
                  <a:pt x="2681932" y="4949709"/>
                  <a:pt x="2681932" y="4990040"/>
                </a:cubicBezTo>
                <a:cubicBezTo>
                  <a:pt x="2681932" y="5030371"/>
                  <a:pt x="2649238" y="5063065"/>
                  <a:pt x="2608907" y="5063065"/>
                </a:cubicBezTo>
                <a:cubicBezTo>
                  <a:pt x="2568576" y="5063065"/>
                  <a:pt x="2535882" y="5030371"/>
                  <a:pt x="2535882" y="4990040"/>
                </a:cubicBezTo>
                <a:cubicBezTo>
                  <a:pt x="2535882" y="4979957"/>
                  <a:pt x="2537926" y="4970352"/>
                  <a:pt x="2541621" y="4961615"/>
                </a:cubicBezTo>
                <a:close/>
                <a:moveTo>
                  <a:pt x="4849908" y="1314908"/>
                </a:moveTo>
                <a:cubicBezTo>
                  <a:pt x="4853603" y="1306172"/>
                  <a:pt x="4858951" y="1298304"/>
                  <a:pt x="4865558" y="1291697"/>
                </a:cubicBezTo>
                <a:cubicBezTo>
                  <a:pt x="4878773" y="1278482"/>
                  <a:pt x="4897029" y="1270308"/>
                  <a:pt x="4917195" y="1270308"/>
                </a:cubicBezTo>
                <a:cubicBezTo>
                  <a:pt x="4957525" y="1270308"/>
                  <a:pt x="4990220" y="1303002"/>
                  <a:pt x="4990220" y="1343333"/>
                </a:cubicBezTo>
                <a:cubicBezTo>
                  <a:pt x="4990220" y="1383664"/>
                  <a:pt x="4957526" y="1416358"/>
                  <a:pt x="4917195" y="1416358"/>
                </a:cubicBezTo>
                <a:cubicBezTo>
                  <a:pt x="4876864" y="1416358"/>
                  <a:pt x="4844169" y="1383663"/>
                  <a:pt x="4844170" y="1343333"/>
                </a:cubicBezTo>
                <a:cubicBezTo>
                  <a:pt x="4844171" y="1333250"/>
                  <a:pt x="4846214" y="1323645"/>
                  <a:pt x="4849908" y="1314908"/>
                </a:cubicBezTo>
                <a:close/>
                <a:moveTo>
                  <a:pt x="3698365" y="3109010"/>
                </a:moveTo>
                <a:cubicBezTo>
                  <a:pt x="3702060" y="3100273"/>
                  <a:pt x="3707407" y="3092405"/>
                  <a:pt x="3714015" y="3085798"/>
                </a:cubicBezTo>
                <a:cubicBezTo>
                  <a:pt x="3727229" y="3072584"/>
                  <a:pt x="3745486" y="3064410"/>
                  <a:pt x="3765651" y="3064410"/>
                </a:cubicBezTo>
                <a:cubicBezTo>
                  <a:pt x="3805982" y="3064410"/>
                  <a:pt x="3838676" y="3097104"/>
                  <a:pt x="3838676" y="3137435"/>
                </a:cubicBezTo>
                <a:cubicBezTo>
                  <a:pt x="3838676" y="3177765"/>
                  <a:pt x="3805982" y="3210459"/>
                  <a:pt x="3765651" y="3210459"/>
                </a:cubicBezTo>
                <a:cubicBezTo>
                  <a:pt x="3725320" y="3210460"/>
                  <a:pt x="3692626" y="3177765"/>
                  <a:pt x="3692626" y="3137434"/>
                </a:cubicBezTo>
                <a:cubicBezTo>
                  <a:pt x="3692626" y="3127352"/>
                  <a:pt x="3694670" y="3117746"/>
                  <a:pt x="3698365" y="3109010"/>
                </a:cubicBezTo>
                <a:close/>
                <a:moveTo>
                  <a:pt x="2772084" y="4541122"/>
                </a:moveTo>
                <a:cubicBezTo>
                  <a:pt x="2783170" y="4514913"/>
                  <a:pt x="2809122" y="4496522"/>
                  <a:pt x="2839370" y="4496522"/>
                </a:cubicBezTo>
                <a:cubicBezTo>
                  <a:pt x="2879701" y="4496522"/>
                  <a:pt x="2912396" y="4529216"/>
                  <a:pt x="2912395" y="4569547"/>
                </a:cubicBezTo>
                <a:cubicBezTo>
                  <a:pt x="2912395" y="4609878"/>
                  <a:pt x="2879702" y="4642572"/>
                  <a:pt x="2839371" y="4642572"/>
                </a:cubicBezTo>
                <a:cubicBezTo>
                  <a:pt x="2799040" y="4642572"/>
                  <a:pt x="2766346" y="4609878"/>
                  <a:pt x="2766346" y="4569547"/>
                </a:cubicBezTo>
                <a:cubicBezTo>
                  <a:pt x="2766346" y="4559464"/>
                  <a:pt x="2768389" y="4549858"/>
                  <a:pt x="2772084" y="4541122"/>
                </a:cubicBezTo>
                <a:close/>
                <a:moveTo>
                  <a:pt x="5080370" y="894416"/>
                </a:moveTo>
                <a:cubicBezTo>
                  <a:pt x="5091456" y="868207"/>
                  <a:pt x="5117409" y="849816"/>
                  <a:pt x="5147658" y="849816"/>
                </a:cubicBezTo>
                <a:cubicBezTo>
                  <a:pt x="5187989" y="849816"/>
                  <a:pt x="5220683" y="882510"/>
                  <a:pt x="5220681" y="922841"/>
                </a:cubicBezTo>
                <a:cubicBezTo>
                  <a:pt x="5220683" y="963172"/>
                  <a:pt x="5187989" y="995866"/>
                  <a:pt x="5147658" y="995866"/>
                </a:cubicBezTo>
                <a:cubicBezTo>
                  <a:pt x="5107327" y="995866"/>
                  <a:pt x="5074633" y="963172"/>
                  <a:pt x="5074632" y="922841"/>
                </a:cubicBezTo>
                <a:cubicBezTo>
                  <a:pt x="5074633" y="912758"/>
                  <a:pt x="5076676" y="903153"/>
                  <a:pt x="5080370" y="894416"/>
                </a:cubicBezTo>
                <a:close/>
                <a:moveTo>
                  <a:pt x="3928828" y="2679690"/>
                </a:moveTo>
                <a:cubicBezTo>
                  <a:pt x="3932524" y="2670954"/>
                  <a:pt x="3937870" y="2663086"/>
                  <a:pt x="3944478" y="2656479"/>
                </a:cubicBezTo>
                <a:cubicBezTo>
                  <a:pt x="3957693" y="2643264"/>
                  <a:pt x="3975949" y="2635090"/>
                  <a:pt x="3996114" y="2635090"/>
                </a:cubicBezTo>
                <a:cubicBezTo>
                  <a:pt x="4036445" y="2635090"/>
                  <a:pt x="4069139" y="2667784"/>
                  <a:pt x="4069139" y="2708115"/>
                </a:cubicBezTo>
                <a:cubicBezTo>
                  <a:pt x="4069140" y="2748446"/>
                  <a:pt x="4036445" y="2781140"/>
                  <a:pt x="3996114" y="2781140"/>
                </a:cubicBezTo>
                <a:cubicBezTo>
                  <a:pt x="3955783" y="2781140"/>
                  <a:pt x="3923089" y="2748446"/>
                  <a:pt x="3923090" y="2708115"/>
                </a:cubicBezTo>
                <a:cubicBezTo>
                  <a:pt x="3923089" y="2698032"/>
                  <a:pt x="3925133" y="2688427"/>
                  <a:pt x="3928828" y="2679690"/>
                </a:cubicBezTo>
                <a:close/>
                <a:moveTo>
                  <a:pt x="4158517" y="2310773"/>
                </a:moveTo>
                <a:cubicBezTo>
                  <a:pt x="4162212" y="2302037"/>
                  <a:pt x="4167560" y="2294169"/>
                  <a:pt x="4174167" y="2287561"/>
                </a:cubicBezTo>
                <a:cubicBezTo>
                  <a:pt x="4187382" y="2274347"/>
                  <a:pt x="4205638" y="2266174"/>
                  <a:pt x="4225804" y="2266173"/>
                </a:cubicBezTo>
                <a:cubicBezTo>
                  <a:pt x="4266134" y="2266173"/>
                  <a:pt x="4298829" y="2298867"/>
                  <a:pt x="4298828" y="2339197"/>
                </a:cubicBezTo>
                <a:cubicBezTo>
                  <a:pt x="4298829" y="2379529"/>
                  <a:pt x="4266135" y="2412224"/>
                  <a:pt x="4225803" y="2412224"/>
                </a:cubicBezTo>
                <a:cubicBezTo>
                  <a:pt x="4185473" y="2412223"/>
                  <a:pt x="4152778" y="2379529"/>
                  <a:pt x="4152779" y="2339198"/>
                </a:cubicBezTo>
                <a:cubicBezTo>
                  <a:pt x="4152779" y="2329115"/>
                  <a:pt x="4154822" y="2319510"/>
                  <a:pt x="4158517" y="2310773"/>
                </a:cubicBezTo>
                <a:close/>
                <a:moveTo>
                  <a:pt x="3002548" y="4111800"/>
                </a:moveTo>
                <a:cubicBezTo>
                  <a:pt x="3013633" y="4085590"/>
                  <a:pt x="3039586" y="4067200"/>
                  <a:pt x="3069834" y="4067200"/>
                </a:cubicBezTo>
                <a:cubicBezTo>
                  <a:pt x="3110165" y="4067200"/>
                  <a:pt x="3142859" y="4099894"/>
                  <a:pt x="3142859" y="4140225"/>
                </a:cubicBezTo>
                <a:cubicBezTo>
                  <a:pt x="3142859" y="4180556"/>
                  <a:pt x="3110165" y="4213250"/>
                  <a:pt x="3069834" y="4213250"/>
                </a:cubicBezTo>
                <a:cubicBezTo>
                  <a:pt x="3029503" y="4213250"/>
                  <a:pt x="2996809" y="4180556"/>
                  <a:pt x="2996809" y="4140225"/>
                </a:cubicBezTo>
                <a:cubicBezTo>
                  <a:pt x="2996809" y="4130142"/>
                  <a:pt x="2998852" y="4120537"/>
                  <a:pt x="3002548" y="4111800"/>
                </a:cubicBezTo>
                <a:close/>
                <a:moveTo>
                  <a:pt x="5310836" y="465095"/>
                </a:moveTo>
                <a:cubicBezTo>
                  <a:pt x="5321922" y="438885"/>
                  <a:pt x="5347874" y="420494"/>
                  <a:pt x="5378122" y="420495"/>
                </a:cubicBezTo>
                <a:cubicBezTo>
                  <a:pt x="5418453" y="420495"/>
                  <a:pt x="5451147" y="453189"/>
                  <a:pt x="5451147" y="493520"/>
                </a:cubicBezTo>
                <a:cubicBezTo>
                  <a:pt x="5451147" y="533851"/>
                  <a:pt x="5418452" y="566545"/>
                  <a:pt x="5378122" y="566544"/>
                </a:cubicBezTo>
                <a:cubicBezTo>
                  <a:pt x="5337790" y="566545"/>
                  <a:pt x="5305098" y="533851"/>
                  <a:pt x="5305097" y="493520"/>
                </a:cubicBezTo>
                <a:cubicBezTo>
                  <a:pt x="5305097" y="483437"/>
                  <a:pt x="5307140" y="473831"/>
                  <a:pt x="5310836" y="465095"/>
                </a:cubicBezTo>
                <a:close/>
                <a:moveTo>
                  <a:pt x="4388982" y="1881450"/>
                </a:moveTo>
                <a:cubicBezTo>
                  <a:pt x="4392678" y="1872713"/>
                  <a:pt x="4398025" y="1864846"/>
                  <a:pt x="4404632" y="1858238"/>
                </a:cubicBezTo>
                <a:cubicBezTo>
                  <a:pt x="4417847" y="1845023"/>
                  <a:pt x="4436103" y="1836850"/>
                  <a:pt x="4456269" y="1836850"/>
                </a:cubicBezTo>
                <a:cubicBezTo>
                  <a:pt x="4496599" y="1836850"/>
                  <a:pt x="4529294" y="1869544"/>
                  <a:pt x="4529293" y="1909875"/>
                </a:cubicBezTo>
                <a:cubicBezTo>
                  <a:pt x="4529294" y="1950206"/>
                  <a:pt x="4496600" y="1982900"/>
                  <a:pt x="4456268" y="1982899"/>
                </a:cubicBezTo>
                <a:cubicBezTo>
                  <a:pt x="4415936" y="1982901"/>
                  <a:pt x="4383242" y="1950207"/>
                  <a:pt x="4383244" y="1909875"/>
                </a:cubicBezTo>
                <a:cubicBezTo>
                  <a:pt x="4383244" y="1899792"/>
                  <a:pt x="4385287" y="1890187"/>
                  <a:pt x="4388982" y="1881450"/>
                </a:cubicBezTo>
                <a:close/>
                <a:moveTo>
                  <a:pt x="3233012" y="3691307"/>
                </a:moveTo>
                <a:cubicBezTo>
                  <a:pt x="3244097" y="3665097"/>
                  <a:pt x="3270049" y="3646706"/>
                  <a:pt x="3300298" y="3646707"/>
                </a:cubicBezTo>
                <a:cubicBezTo>
                  <a:pt x="3340629" y="3646706"/>
                  <a:pt x="3373323" y="3679400"/>
                  <a:pt x="3373323" y="3719731"/>
                </a:cubicBezTo>
                <a:cubicBezTo>
                  <a:pt x="3373323" y="3760062"/>
                  <a:pt x="3340629" y="3792756"/>
                  <a:pt x="3300298" y="3792756"/>
                </a:cubicBezTo>
                <a:cubicBezTo>
                  <a:pt x="3259967" y="3792756"/>
                  <a:pt x="3227273" y="3760062"/>
                  <a:pt x="3227273" y="3719731"/>
                </a:cubicBezTo>
                <a:cubicBezTo>
                  <a:pt x="3227273" y="3709649"/>
                  <a:pt x="3229316" y="3700043"/>
                  <a:pt x="3233012" y="3691307"/>
                </a:cubicBezTo>
                <a:close/>
                <a:moveTo>
                  <a:pt x="5541300" y="44600"/>
                </a:moveTo>
                <a:cubicBezTo>
                  <a:pt x="5552386" y="18391"/>
                  <a:pt x="5578338" y="0"/>
                  <a:pt x="5608586" y="0"/>
                </a:cubicBezTo>
                <a:cubicBezTo>
                  <a:pt x="5648917" y="0"/>
                  <a:pt x="5681611" y="32694"/>
                  <a:pt x="5681611" y="73025"/>
                </a:cubicBezTo>
                <a:cubicBezTo>
                  <a:pt x="5681610" y="113356"/>
                  <a:pt x="5648918" y="146050"/>
                  <a:pt x="5608586" y="146050"/>
                </a:cubicBezTo>
                <a:cubicBezTo>
                  <a:pt x="5568254" y="146050"/>
                  <a:pt x="5535561" y="113356"/>
                  <a:pt x="5535562" y="73025"/>
                </a:cubicBezTo>
                <a:cubicBezTo>
                  <a:pt x="5535561" y="62942"/>
                  <a:pt x="5537605" y="53337"/>
                  <a:pt x="5541300" y="44600"/>
                </a:cubicBezTo>
                <a:close/>
                <a:moveTo>
                  <a:pt x="4619446" y="1460957"/>
                </a:moveTo>
                <a:cubicBezTo>
                  <a:pt x="4623141" y="1452220"/>
                  <a:pt x="4628487" y="1444353"/>
                  <a:pt x="4635095" y="1437745"/>
                </a:cubicBezTo>
                <a:cubicBezTo>
                  <a:pt x="4648310" y="1424530"/>
                  <a:pt x="4666567" y="1416357"/>
                  <a:pt x="4686731" y="1416357"/>
                </a:cubicBezTo>
                <a:cubicBezTo>
                  <a:pt x="4727063" y="1416357"/>
                  <a:pt x="4759758" y="1449051"/>
                  <a:pt x="4759757" y="1489382"/>
                </a:cubicBezTo>
                <a:cubicBezTo>
                  <a:pt x="4759757" y="1529713"/>
                  <a:pt x="4727062" y="1562406"/>
                  <a:pt x="4686732" y="1562406"/>
                </a:cubicBezTo>
                <a:cubicBezTo>
                  <a:pt x="4646400" y="1562406"/>
                  <a:pt x="4613707" y="1529712"/>
                  <a:pt x="4613706" y="1489381"/>
                </a:cubicBezTo>
                <a:cubicBezTo>
                  <a:pt x="4613708" y="1479299"/>
                  <a:pt x="4615751" y="1469693"/>
                  <a:pt x="4619446" y="1460957"/>
                </a:cubicBezTo>
                <a:close/>
                <a:moveTo>
                  <a:pt x="3463475" y="3261985"/>
                </a:moveTo>
                <a:cubicBezTo>
                  <a:pt x="3474561" y="3235775"/>
                  <a:pt x="3500513" y="3217384"/>
                  <a:pt x="3530762" y="3217385"/>
                </a:cubicBezTo>
                <a:cubicBezTo>
                  <a:pt x="3571092" y="3217384"/>
                  <a:pt x="3603787" y="3250078"/>
                  <a:pt x="3603786" y="3290409"/>
                </a:cubicBezTo>
                <a:cubicBezTo>
                  <a:pt x="3603787" y="3330740"/>
                  <a:pt x="3571093" y="3363434"/>
                  <a:pt x="3530761" y="3363434"/>
                </a:cubicBezTo>
                <a:cubicBezTo>
                  <a:pt x="3490431" y="3363434"/>
                  <a:pt x="3457736" y="3330740"/>
                  <a:pt x="3457737" y="3290409"/>
                </a:cubicBezTo>
                <a:cubicBezTo>
                  <a:pt x="3457736" y="3280327"/>
                  <a:pt x="3459780" y="3270721"/>
                  <a:pt x="3463475" y="3261985"/>
                </a:cubicBezTo>
                <a:close/>
                <a:moveTo>
                  <a:pt x="2541621" y="4678343"/>
                </a:moveTo>
                <a:cubicBezTo>
                  <a:pt x="2552706" y="4652133"/>
                  <a:pt x="2578659" y="4633743"/>
                  <a:pt x="2608907" y="4633743"/>
                </a:cubicBezTo>
                <a:cubicBezTo>
                  <a:pt x="2649238" y="4633743"/>
                  <a:pt x="2681932" y="4666437"/>
                  <a:pt x="2681932" y="4706768"/>
                </a:cubicBezTo>
                <a:cubicBezTo>
                  <a:pt x="2681932" y="4747099"/>
                  <a:pt x="2649238" y="4779793"/>
                  <a:pt x="2608907" y="4779793"/>
                </a:cubicBezTo>
                <a:cubicBezTo>
                  <a:pt x="2568576" y="4779793"/>
                  <a:pt x="2535882" y="4747099"/>
                  <a:pt x="2535882" y="4706768"/>
                </a:cubicBezTo>
                <a:cubicBezTo>
                  <a:pt x="2535882" y="4696685"/>
                  <a:pt x="2537925" y="4687079"/>
                  <a:pt x="2541621" y="4678343"/>
                </a:cubicBezTo>
                <a:close/>
                <a:moveTo>
                  <a:pt x="4849909" y="1031638"/>
                </a:moveTo>
                <a:cubicBezTo>
                  <a:pt x="4853604" y="1022901"/>
                  <a:pt x="4858950" y="1015034"/>
                  <a:pt x="4865557" y="1008427"/>
                </a:cubicBezTo>
                <a:cubicBezTo>
                  <a:pt x="4878773" y="995212"/>
                  <a:pt x="4897028" y="987038"/>
                  <a:pt x="4917194" y="987038"/>
                </a:cubicBezTo>
                <a:cubicBezTo>
                  <a:pt x="4957525" y="987038"/>
                  <a:pt x="4990221" y="1019732"/>
                  <a:pt x="4990218" y="1060063"/>
                </a:cubicBezTo>
                <a:cubicBezTo>
                  <a:pt x="4990220" y="1100394"/>
                  <a:pt x="4957525" y="1133087"/>
                  <a:pt x="4917195" y="1133087"/>
                </a:cubicBezTo>
                <a:cubicBezTo>
                  <a:pt x="4876863" y="1133087"/>
                  <a:pt x="4844170" y="1100393"/>
                  <a:pt x="4844169" y="1060062"/>
                </a:cubicBezTo>
                <a:cubicBezTo>
                  <a:pt x="4844171" y="1049980"/>
                  <a:pt x="4846214" y="1040374"/>
                  <a:pt x="4849909" y="1031638"/>
                </a:cubicBezTo>
                <a:close/>
                <a:moveTo>
                  <a:pt x="3698365" y="2825740"/>
                </a:moveTo>
                <a:cubicBezTo>
                  <a:pt x="3702060" y="2817003"/>
                  <a:pt x="3707407" y="2809135"/>
                  <a:pt x="3714014" y="2802528"/>
                </a:cubicBezTo>
                <a:cubicBezTo>
                  <a:pt x="3727230" y="2789314"/>
                  <a:pt x="3745485" y="2781140"/>
                  <a:pt x="3765650" y="2781140"/>
                </a:cubicBezTo>
                <a:cubicBezTo>
                  <a:pt x="3805981" y="2781140"/>
                  <a:pt x="3838676" y="2813834"/>
                  <a:pt x="3838676" y="2854165"/>
                </a:cubicBezTo>
                <a:cubicBezTo>
                  <a:pt x="3838676" y="2894495"/>
                  <a:pt x="3805983" y="2927189"/>
                  <a:pt x="3765651" y="2927189"/>
                </a:cubicBezTo>
                <a:cubicBezTo>
                  <a:pt x="3725320" y="2927189"/>
                  <a:pt x="3692626" y="2894495"/>
                  <a:pt x="3692627" y="2854164"/>
                </a:cubicBezTo>
                <a:cubicBezTo>
                  <a:pt x="3692626" y="2844082"/>
                  <a:pt x="3694669" y="2834476"/>
                  <a:pt x="3698365" y="2825740"/>
                </a:cubicBezTo>
                <a:close/>
                <a:moveTo>
                  <a:pt x="3928051" y="2447998"/>
                </a:moveTo>
                <a:cubicBezTo>
                  <a:pt x="3931748" y="2439261"/>
                  <a:pt x="3937094" y="2431393"/>
                  <a:pt x="3943701" y="2424786"/>
                </a:cubicBezTo>
                <a:cubicBezTo>
                  <a:pt x="3956915" y="2411571"/>
                  <a:pt x="3975172" y="2403398"/>
                  <a:pt x="3995338" y="2403398"/>
                </a:cubicBezTo>
                <a:cubicBezTo>
                  <a:pt x="4035669" y="2403397"/>
                  <a:pt x="4068362" y="2436092"/>
                  <a:pt x="4068363" y="2476423"/>
                </a:cubicBezTo>
                <a:cubicBezTo>
                  <a:pt x="4068362" y="2516754"/>
                  <a:pt x="4035668" y="2549448"/>
                  <a:pt x="3995337" y="2549448"/>
                </a:cubicBezTo>
                <a:cubicBezTo>
                  <a:pt x="3955006" y="2549448"/>
                  <a:pt x="3922313" y="2516753"/>
                  <a:pt x="3922313" y="2476423"/>
                </a:cubicBezTo>
                <a:cubicBezTo>
                  <a:pt x="3922314" y="2466340"/>
                  <a:pt x="3924356" y="2456735"/>
                  <a:pt x="3928051" y="2447998"/>
                </a:cubicBezTo>
                <a:close/>
                <a:moveTo>
                  <a:pt x="2772083" y="4257851"/>
                </a:moveTo>
                <a:cubicBezTo>
                  <a:pt x="2783169" y="4231641"/>
                  <a:pt x="2809121" y="4213251"/>
                  <a:pt x="2839370" y="4213251"/>
                </a:cubicBezTo>
                <a:cubicBezTo>
                  <a:pt x="2879701" y="4213251"/>
                  <a:pt x="2912395" y="4245945"/>
                  <a:pt x="2912395" y="4286276"/>
                </a:cubicBezTo>
                <a:cubicBezTo>
                  <a:pt x="2912395" y="4326607"/>
                  <a:pt x="2879701" y="4359301"/>
                  <a:pt x="2839370" y="4359301"/>
                </a:cubicBezTo>
                <a:cubicBezTo>
                  <a:pt x="2799039" y="4359301"/>
                  <a:pt x="2766345" y="4326607"/>
                  <a:pt x="2766345" y="4286276"/>
                </a:cubicBezTo>
                <a:cubicBezTo>
                  <a:pt x="2766346" y="4276193"/>
                  <a:pt x="2768388" y="4266588"/>
                  <a:pt x="2772083" y="4257851"/>
                </a:cubicBezTo>
                <a:close/>
                <a:moveTo>
                  <a:pt x="5080371" y="611145"/>
                </a:moveTo>
                <a:cubicBezTo>
                  <a:pt x="5091458" y="584935"/>
                  <a:pt x="5117410" y="566544"/>
                  <a:pt x="5147658" y="566544"/>
                </a:cubicBezTo>
                <a:cubicBezTo>
                  <a:pt x="5187988" y="566544"/>
                  <a:pt x="5220683" y="599238"/>
                  <a:pt x="5220683" y="639569"/>
                </a:cubicBezTo>
                <a:cubicBezTo>
                  <a:pt x="5220683" y="679900"/>
                  <a:pt x="5187989" y="712594"/>
                  <a:pt x="5147657" y="712594"/>
                </a:cubicBezTo>
                <a:cubicBezTo>
                  <a:pt x="5107327" y="712594"/>
                  <a:pt x="5074632" y="679900"/>
                  <a:pt x="5074634" y="639569"/>
                </a:cubicBezTo>
                <a:cubicBezTo>
                  <a:pt x="5074633" y="629487"/>
                  <a:pt x="5076677" y="619881"/>
                  <a:pt x="5080371" y="611145"/>
                </a:cubicBezTo>
                <a:close/>
                <a:moveTo>
                  <a:pt x="4158518" y="2027501"/>
                </a:moveTo>
                <a:cubicBezTo>
                  <a:pt x="4162212" y="2018765"/>
                  <a:pt x="4167559" y="2010897"/>
                  <a:pt x="4174168" y="2004289"/>
                </a:cubicBezTo>
                <a:cubicBezTo>
                  <a:pt x="4187382" y="1991074"/>
                  <a:pt x="4205639" y="1982901"/>
                  <a:pt x="4225803" y="1982902"/>
                </a:cubicBezTo>
                <a:cubicBezTo>
                  <a:pt x="4266135" y="1982900"/>
                  <a:pt x="4298828" y="2015596"/>
                  <a:pt x="4298829" y="2055926"/>
                </a:cubicBezTo>
                <a:cubicBezTo>
                  <a:pt x="4298828" y="2096257"/>
                  <a:pt x="4266136" y="2128950"/>
                  <a:pt x="4225804" y="2128950"/>
                </a:cubicBezTo>
                <a:cubicBezTo>
                  <a:pt x="4185472" y="2128951"/>
                  <a:pt x="4152777" y="2096258"/>
                  <a:pt x="4152778" y="2055926"/>
                </a:cubicBezTo>
                <a:cubicBezTo>
                  <a:pt x="4152778" y="2045843"/>
                  <a:pt x="4154821" y="2036239"/>
                  <a:pt x="4158518" y="2027501"/>
                </a:cubicBezTo>
                <a:close/>
                <a:moveTo>
                  <a:pt x="3002548" y="3828528"/>
                </a:moveTo>
                <a:cubicBezTo>
                  <a:pt x="3013633" y="3802318"/>
                  <a:pt x="3039586" y="3783928"/>
                  <a:pt x="3069834" y="3783928"/>
                </a:cubicBezTo>
                <a:cubicBezTo>
                  <a:pt x="3110165" y="3783928"/>
                  <a:pt x="3142859" y="3816622"/>
                  <a:pt x="3142859" y="3856953"/>
                </a:cubicBezTo>
                <a:cubicBezTo>
                  <a:pt x="3142859" y="3897284"/>
                  <a:pt x="3110165" y="3929978"/>
                  <a:pt x="3069834" y="3929978"/>
                </a:cubicBezTo>
                <a:cubicBezTo>
                  <a:pt x="3029503" y="3929978"/>
                  <a:pt x="2996809" y="3897284"/>
                  <a:pt x="2996809" y="3856953"/>
                </a:cubicBezTo>
                <a:cubicBezTo>
                  <a:pt x="2996809" y="3846870"/>
                  <a:pt x="2998852" y="3837265"/>
                  <a:pt x="3002548" y="3828528"/>
                </a:cubicBezTo>
                <a:close/>
                <a:moveTo>
                  <a:pt x="5310836" y="181823"/>
                </a:moveTo>
                <a:cubicBezTo>
                  <a:pt x="5321920" y="155613"/>
                  <a:pt x="5347875" y="137222"/>
                  <a:pt x="5378123" y="137223"/>
                </a:cubicBezTo>
                <a:cubicBezTo>
                  <a:pt x="5418453" y="137222"/>
                  <a:pt x="5451147" y="169916"/>
                  <a:pt x="5451147" y="210247"/>
                </a:cubicBezTo>
                <a:cubicBezTo>
                  <a:pt x="5451147" y="250578"/>
                  <a:pt x="5418454" y="283272"/>
                  <a:pt x="5378122" y="283272"/>
                </a:cubicBezTo>
                <a:cubicBezTo>
                  <a:pt x="5337792" y="283272"/>
                  <a:pt x="5305097" y="250578"/>
                  <a:pt x="5305096" y="210247"/>
                </a:cubicBezTo>
                <a:cubicBezTo>
                  <a:pt x="5305098" y="200165"/>
                  <a:pt x="5307139" y="190559"/>
                  <a:pt x="5310836" y="181823"/>
                </a:cubicBezTo>
                <a:close/>
                <a:moveTo>
                  <a:pt x="4388982" y="1598178"/>
                </a:moveTo>
                <a:cubicBezTo>
                  <a:pt x="4392678" y="1589441"/>
                  <a:pt x="4398024" y="1581573"/>
                  <a:pt x="4404632" y="1574966"/>
                </a:cubicBezTo>
                <a:cubicBezTo>
                  <a:pt x="4417846" y="1561751"/>
                  <a:pt x="4436103" y="1553578"/>
                  <a:pt x="4456268" y="1553578"/>
                </a:cubicBezTo>
                <a:cubicBezTo>
                  <a:pt x="4496599" y="1553577"/>
                  <a:pt x="4529293" y="1586272"/>
                  <a:pt x="4529292" y="1626602"/>
                </a:cubicBezTo>
                <a:cubicBezTo>
                  <a:pt x="4529293" y="1666933"/>
                  <a:pt x="4496599" y="1699628"/>
                  <a:pt x="4456268" y="1699627"/>
                </a:cubicBezTo>
                <a:cubicBezTo>
                  <a:pt x="4415937" y="1699627"/>
                  <a:pt x="4383243" y="1666933"/>
                  <a:pt x="4383244" y="1626603"/>
                </a:cubicBezTo>
                <a:cubicBezTo>
                  <a:pt x="4383243" y="1616520"/>
                  <a:pt x="4385286" y="1606915"/>
                  <a:pt x="4388982" y="1598178"/>
                </a:cubicBezTo>
                <a:close/>
                <a:moveTo>
                  <a:pt x="3233011" y="3408035"/>
                </a:moveTo>
                <a:cubicBezTo>
                  <a:pt x="3244097" y="3381824"/>
                  <a:pt x="3270049" y="3363434"/>
                  <a:pt x="3300298" y="3363434"/>
                </a:cubicBezTo>
                <a:cubicBezTo>
                  <a:pt x="3340629" y="3363434"/>
                  <a:pt x="3373323" y="3396128"/>
                  <a:pt x="3373323" y="3436459"/>
                </a:cubicBezTo>
                <a:cubicBezTo>
                  <a:pt x="3373323" y="3476790"/>
                  <a:pt x="3340629" y="3509484"/>
                  <a:pt x="3300298" y="3509484"/>
                </a:cubicBezTo>
                <a:cubicBezTo>
                  <a:pt x="3259967" y="3509484"/>
                  <a:pt x="3227273" y="3476790"/>
                  <a:pt x="3227273" y="3436459"/>
                </a:cubicBezTo>
                <a:cubicBezTo>
                  <a:pt x="3227273" y="3426377"/>
                  <a:pt x="3229316" y="3416771"/>
                  <a:pt x="3233011" y="3408035"/>
                </a:cubicBezTo>
                <a:close/>
                <a:moveTo>
                  <a:pt x="2311157" y="4824393"/>
                </a:moveTo>
                <a:cubicBezTo>
                  <a:pt x="2322243" y="4798182"/>
                  <a:pt x="2348195" y="4779792"/>
                  <a:pt x="2378444" y="4779792"/>
                </a:cubicBezTo>
                <a:cubicBezTo>
                  <a:pt x="2418774" y="4779792"/>
                  <a:pt x="2451469" y="4812486"/>
                  <a:pt x="2451468" y="4852817"/>
                </a:cubicBezTo>
                <a:cubicBezTo>
                  <a:pt x="2451469" y="4893148"/>
                  <a:pt x="2418775" y="4925842"/>
                  <a:pt x="2378443" y="4925842"/>
                </a:cubicBezTo>
                <a:cubicBezTo>
                  <a:pt x="2338113" y="4925842"/>
                  <a:pt x="2305418" y="4893148"/>
                  <a:pt x="2305419" y="4852817"/>
                </a:cubicBezTo>
                <a:cubicBezTo>
                  <a:pt x="2305418" y="4842734"/>
                  <a:pt x="2307462" y="4833129"/>
                  <a:pt x="2311157" y="4824393"/>
                </a:cubicBezTo>
                <a:close/>
                <a:moveTo>
                  <a:pt x="4619445" y="1177685"/>
                </a:moveTo>
                <a:cubicBezTo>
                  <a:pt x="4623139" y="1168949"/>
                  <a:pt x="4628487" y="1161082"/>
                  <a:pt x="4635094" y="1154474"/>
                </a:cubicBezTo>
                <a:cubicBezTo>
                  <a:pt x="4648308" y="1141259"/>
                  <a:pt x="4666566" y="1133086"/>
                  <a:pt x="4686731" y="1133086"/>
                </a:cubicBezTo>
                <a:cubicBezTo>
                  <a:pt x="4727062" y="1133086"/>
                  <a:pt x="4759755" y="1165780"/>
                  <a:pt x="4759756" y="1206111"/>
                </a:cubicBezTo>
                <a:cubicBezTo>
                  <a:pt x="4759755" y="1246442"/>
                  <a:pt x="4727062" y="1279135"/>
                  <a:pt x="4686731" y="1279135"/>
                </a:cubicBezTo>
                <a:cubicBezTo>
                  <a:pt x="4646399" y="1279135"/>
                  <a:pt x="4613706" y="1246441"/>
                  <a:pt x="4613706" y="1206110"/>
                </a:cubicBezTo>
                <a:cubicBezTo>
                  <a:pt x="4613707" y="1196028"/>
                  <a:pt x="4615750" y="1186422"/>
                  <a:pt x="4619445" y="1177685"/>
                </a:cubicBezTo>
                <a:close/>
                <a:moveTo>
                  <a:pt x="3463476" y="2978713"/>
                </a:moveTo>
                <a:cubicBezTo>
                  <a:pt x="3474561" y="2952503"/>
                  <a:pt x="3500514" y="2934113"/>
                  <a:pt x="3530762" y="2934113"/>
                </a:cubicBezTo>
                <a:cubicBezTo>
                  <a:pt x="3571093" y="2934113"/>
                  <a:pt x="3603787" y="2966807"/>
                  <a:pt x="3603787" y="3007138"/>
                </a:cubicBezTo>
                <a:cubicBezTo>
                  <a:pt x="3603787" y="3047469"/>
                  <a:pt x="3571093" y="3080163"/>
                  <a:pt x="3530762" y="3080163"/>
                </a:cubicBezTo>
                <a:cubicBezTo>
                  <a:pt x="3490431" y="3080163"/>
                  <a:pt x="3457737" y="3047469"/>
                  <a:pt x="3457737" y="3007138"/>
                </a:cubicBezTo>
                <a:cubicBezTo>
                  <a:pt x="3457737" y="2997055"/>
                  <a:pt x="3459780" y="2987450"/>
                  <a:pt x="3463476" y="2978713"/>
                </a:cubicBezTo>
                <a:close/>
                <a:moveTo>
                  <a:pt x="2541620" y="4395072"/>
                </a:moveTo>
                <a:cubicBezTo>
                  <a:pt x="2552705" y="4368862"/>
                  <a:pt x="2578658" y="4350471"/>
                  <a:pt x="2608907" y="4350471"/>
                </a:cubicBezTo>
                <a:cubicBezTo>
                  <a:pt x="2649237" y="4350471"/>
                  <a:pt x="2681931" y="4383166"/>
                  <a:pt x="2681931" y="4423497"/>
                </a:cubicBezTo>
                <a:cubicBezTo>
                  <a:pt x="2681931" y="4463828"/>
                  <a:pt x="2649238" y="4496521"/>
                  <a:pt x="2608907" y="4496521"/>
                </a:cubicBezTo>
                <a:cubicBezTo>
                  <a:pt x="2568576" y="4496521"/>
                  <a:pt x="2535882" y="4463827"/>
                  <a:pt x="2535882" y="4423496"/>
                </a:cubicBezTo>
                <a:cubicBezTo>
                  <a:pt x="2535882" y="4413413"/>
                  <a:pt x="2537925" y="4403808"/>
                  <a:pt x="2541620" y="4395072"/>
                </a:cubicBezTo>
                <a:close/>
                <a:moveTo>
                  <a:pt x="4849908" y="748367"/>
                </a:moveTo>
                <a:cubicBezTo>
                  <a:pt x="4853603" y="739631"/>
                  <a:pt x="4858949" y="731763"/>
                  <a:pt x="4865557" y="725155"/>
                </a:cubicBezTo>
                <a:cubicBezTo>
                  <a:pt x="4878771" y="711940"/>
                  <a:pt x="4897029" y="703767"/>
                  <a:pt x="4917194" y="703767"/>
                </a:cubicBezTo>
                <a:cubicBezTo>
                  <a:pt x="4957525" y="703767"/>
                  <a:pt x="4990218" y="736461"/>
                  <a:pt x="4990219" y="776792"/>
                </a:cubicBezTo>
                <a:cubicBezTo>
                  <a:pt x="4990218" y="817123"/>
                  <a:pt x="4957524" y="849817"/>
                  <a:pt x="4917194" y="849817"/>
                </a:cubicBezTo>
                <a:cubicBezTo>
                  <a:pt x="4876862" y="849817"/>
                  <a:pt x="4844169" y="817123"/>
                  <a:pt x="4844169" y="776792"/>
                </a:cubicBezTo>
                <a:cubicBezTo>
                  <a:pt x="4844169" y="766709"/>
                  <a:pt x="4846213" y="757104"/>
                  <a:pt x="4849908" y="748367"/>
                </a:cubicBezTo>
                <a:close/>
                <a:moveTo>
                  <a:pt x="3698365" y="2542469"/>
                </a:moveTo>
                <a:cubicBezTo>
                  <a:pt x="3702059" y="2533732"/>
                  <a:pt x="3707406" y="2525865"/>
                  <a:pt x="3714013" y="2519257"/>
                </a:cubicBezTo>
                <a:cubicBezTo>
                  <a:pt x="3727228" y="2506042"/>
                  <a:pt x="3745484" y="2497869"/>
                  <a:pt x="3765650" y="2497869"/>
                </a:cubicBezTo>
                <a:cubicBezTo>
                  <a:pt x="3805981" y="2497869"/>
                  <a:pt x="3838675" y="2530563"/>
                  <a:pt x="3838675" y="2570894"/>
                </a:cubicBezTo>
                <a:cubicBezTo>
                  <a:pt x="3838675" y="2611225"/>
                  <a:pt x="3805981" y="2643919"/>
                  <a:pt x="3765651" y="2643919"/>
                </a:cubicBezTo>
                <a:cubicBezTo>
                  <a:pt x="3725320" y="2643919"/>
                  <a:pt x="3692625" y="2611225"/>
                  <a:pt x="3692625" y="2570894"/>
                </a:cubicBezTo>
                <a:cubicBezTo>
                  <a:pt x="3692625" y="2560811"/>
                  <a:pt x="3694668" y="2551206"/>
                  <a:pt x="3698365" y="2542469"/>
                </a:cubicBezTo>
                <a:close/>
                <a:moveTo>
                  <a:pt x="3928052" y="2164724"/>
                </a:moveTo>
                <a:cubicBezTo>
                  <a:pt x="3931749" y="2155988"/>
                  <a:pt x="3937095" y="2148119"/>
                  <a:pt x="3943704" y="2141511"/>
                </a:cubicBezTo>
                <a:cubicBezTo>
                  <a:pt x="3956918" y="2128297"/>
                  <a:pt x="3975173" y="2120123"/>
                  <a:pt x="3995339" y="2120124"/>
                </a:cubicBezTo>
                <a:cubicBezTo>
                  <a:pt x="4035671" y="2120123"/>
                  <a:pt x="4068364" y="2152818"/>
                  <a:pt x="4068363" y="2193148"/>
                </a:cubicBezTo>
                <a:cubicBezTo>
                  <a:pt x="4068365" y="2233479"/>
                  <a:pt x="4035670" y="2266173"/>
                  <a:pt x="3995339" y="2266173"/>
                </a:cubicBezTo>
                <a:cubicBezTo>
                  <a:pt x="3955008" y="2266174"/>
                  <a:pt x="3922313" y="2233480"/>
                  <a:pt x="3922314" y="2193149"/>
                </a:cubicBezTo>
                <a:cubicBezTo>
                  <a:pt x="3922315" y="2183066"/>
                  <a:pt x="3924357" y="2173460"/>
                  <a:pt x="3928052" y="2164724"/>
                </a:cubicBezTo>
                <a:close/>
                <a:moveTo>
                  <a:pt x="2772083" y="3974579"/>
                </a:moveTo>
                <a:cubicBezTo>
                  <a:pt x="2783169" y="3948369"/>
                  <a:pt x="2809121" y="3929979"/>
                  <a:pt x="2839370" y="3929979"/>
                </a:cubicBezTo>
                <a:cubicBezTo>
                  <a:pt x="2879701" y="3929978"/>
                  <a:pt x="2912395" y="3962673"/>
                  <a:pt x="2912394" y="4003004"/>
                </a:cubicBezTo>
                <a:cubicBezTo>
                  <a:pt x="2912395" y="4043335"/>
                  <a:pt x="2879701" y="4076029"/>
                  <a:pt x="2839369" y="4076029"/>
                </a:cubicBezTo>
                <a:cubicBezTo>
                  <a:pt x="2799039" y="4076029"/>
                  <a:pt x="2766345" y="4043335"/>
                  <a:pt x="2766345" y="4003004"/>
                </a:cubicBezTo>
                <a:cubicBezTo>
                  <a:pt x="2766345" y="3992921"/>
                  <a:pt x="2768388" y="3983315"/>
                  <a:pt x="2772083" y="3974579"/>
                </a:cubicBezTo>
                <a:close/>
                <a:moveTo>
                  <a:pt x="5080372" y="327873"/>
                </a:moveTo>
                <a:cubicBezTo>
                  <a:pt x="5091458" y="301663"/>
                  <a:pt x="5117409" y="283272"/>
                  <a:pt x="5147657" y="283272"/>
                </a:cubicBezTo>
                <a:cubicBezTo>
                  <a:pt x="5187989" y="283272"/>
                  <a:pt x="5220682" y="315966"/>
                  <a:pt x="5220683" y="356297"/>
                </a:cubicBezTo>
                <a:cubicBezTo>
                  <a:pt x="5220684" y="396628"/>
                  <a:pt x="5187988" y="429322"/>
                  <a:pt x="5147658" y="429322"/>
                </a:cubicBezTo>
                <a:cubicBezTo>
                  <a:pt x="5107326" y="429322"/>
                  <a:pt x="5074633" y="396628"/>
                  <a:pt x="5074633" y="356297"/>
                </a:cubicBezTo>
                <a:cubicBezTo>
                  <a:pt x="5074632" y="346214"/>
                  <a:pt x="5076677" y="336609"/>
                  <a:pt x="5080372" y="327873"/>
                </a:cubicBezTo>
                <a:close/>
                <a:moveTo>
                  <a:pt x="4158518" y="1744228"/>
                </a:moveTo>
                <a:cubicBezTo>
                  <a:pt x="4162213" y="1735492"/>
                  <a:pt x="4167559" y="1727624"/>
                  <a:pt x="4174168" y="1721016"/>
                </a:cubicBezTo>
                <a:cubicBezTo>
                  <a:pt x="4187382" y="1707802"/>
                  <a:pt x="4205639" y="1699628"/>
                  <a:pt x="4225803" y="1699628"/>
                </a:cubicBezTo>
                <a:cubicBezTo>
                  <a:pt x="4266136" y="1699629"/>
                  <a:pt x="4298829" y="1732322"/>
                  <a:pt x="4298829" y="1772653"/>
                </a:cubicBezTo>
                <a:cubicBezTo>
                  <a:pt x="4298829" y="1812984"/>
                  <a:pt x="4266136" y="1845678"/>
                  <a:pt x="4225802" y="1845679"/>
                </a:cubicBezTo>
                <a:cubicBezTo>
                  <a:pt x="4185473" y="1845679"/>
                  <a:pt x="4152777" y="1812985"/>
                  <a:pt x="4152778" y="1772653"/>
                </a:cubicBezTo>
                <a:cubicBezTo>
                  <a:pt x="4152779" y="1762570"/>
                  <a:pt x="4154822" y="1752965"/>
                  <a:pt x="4158518" y="1744228"/>
                </a:cubicBezTo>
                <a:close/>
                <a:moveTo>
                  <a:pt x="3002547" y="3545256"/>
                </a:moveTo>
                <a:cubicBezTo>
                  <a:pt x="3013633" y="3519046"/>
                  <a:pt x="3039585" y="3500656"/>
                  <a:pt x="3069834" y="3500656"/>
                </a:cubicBezTo>
                <a:cubicBezTo>
                  <a:pt x="3110165" y="3500656"/>
                  <a:pt x="3142859" y="3533350"/>
                  <a:pt x="3142860" y="3573681"/>
                </a:cubicBezTo>
                <a:cubicBezTo>
                  <a:pt x="3142859" y="3614012"/>
                  <a:pt x="3110165" y="3646706"/>
                  <a:pt x="3069834" y="3646706"/>
                </a:cubicBezTo>
                <a:cubicBezTo>
                  <a:pt x="3029503" y="3646706"/>
                  <a:pt x="2996809" y="3614012"/>
                  <a:pt x="2996809" y="3573681"/>
                </a:cubicBezTo>
                <a:cubicBezTo>
                  <a:pt x="2996809" y="3563598"/>
                  <a:pt x="2998852" y="3553993"/>
                  <a:pt x="3002547" y="3545256"/>
                </a:cubicBezTo>
                <a:close/>
                <a:moveTo>
                  <a:pt x="2080693" y="4961614"/>
                </a:moveTo>
                <a:cubicBezTo>
                  <a:pt x="2091778" y="4935404"/>
                  <a:pt x="2117731" y="4917014"/>
                  <a:pt x="2147979" y="4917014"/>
                </a:cubicBezTo>
                <a:cubicBezTo>
                  <a:pt x="2188310" y="4917014"/>
                  <a:pt x="2221004" y="4949708"/>
                  <a:pt x="2221004" y="4990039"/>
                </a:cubicBezTo>
                <a:cubicBezTo>
                  <a:pt x="2221004" y="5030370"/>
                  <a:pt x="2188310" y="5063064"/>
                  <a:pt x="2147979" y="5063064"/>
                </a:cubicBezTo>
                <a:cubicBezTo>
                  <a:pt x="2107648" y="5063064"/>
                  <a:pt x="2074954" y="5030370"/>
                  <a:pt x="2074954" y="4990039"/>
                </a:cubicBezTo>
                <a:cubicBezTo>
                  <a:pt x="2074954" y="4979956"/>
                  <a:pt x="2076998" y="4970351"/>
                  <a:pt x="2080693" y="4961614"/>
                </a:cubicBezTo>
                <a:close/>
                <a:moveTo>
                  <a:pt x="4388983" y="1314906"/>
                </a:moveTo>
                <a:cubicBezTo>
                  <a:pt x="4392678" y="1306170"/>
                  <a:pt x="4398025" y="1298303"/>
                  <a:pt x="4404632" y="1291695"/>
                </a:cubicBezTo>
                <a:cubicBezTo>
                  <a:pt x="4417847" y="1278480"/>
                  <a:pt x="4436103" y="1270307"/>
                  <a:pt x="4456269" y="1270307"/>
                </a:cubicBezTo>
                <a:cubicBezTo>
                  <a:pt x="4496599" y="1270307"/>
                  <a:pt x="4529294" y="1303001"/>
                  <a:pt x="4529293" y="1343332"/>
                </a:cubicBezTo>
                <a:cubicBezTo>
                  <a:pt x="4529294" y="1383663"/>
                  <a:pt x="4496600" y="1416356"/>
                  <a:pt x="4456268" y="1416356"/>
                </a:cubicBezTo>
                <a:cubicBezTo>
                  <a:pt x="4415938" y="1416356"/>
                  <a:pt x="4383243" y="1383662"/>
                  <a:pt x="4383244" y="1343331"/>
                </a:cubicBezTo>
                <a:cubicBezTo>
                  <a:pt x="4383244" y="1333249"/>
                  <a:pt x="4385287" y="1323643"/>
                  <a:pt x="4388983" y="1314906"/>
                </a:cubicBezTo>
                <a:close/>
                <a:moveTo>
                  <a:pt x="3233012" y="3124763"/>
                </a:moveTo>
                <a:cubicBezTo>
                  <a:pt x="3244097" y="3098553"/>
                  <a:pt x="3270050" y="3080163"/>
                  <a:pt x="3300298" y="3080163"/>
                </a:cubicBezTo>
                <a:cubicBezTo>
                  <a:pt x="3340629" y="3080163"/>
                  <a:pt x="3373323" y="3112857"/>
                  <a:pt x="3373323" y="3153188"/>
                </a:cubicBezTo>
                <a:cubicBezTo>
                  <a:pt x="3373323" y="3193519"/>
                  <a:pt x="3340629" y="3226213"/>
                  <a:pt x="3300298" y="3226212"/>
                </a:cubicBezTo>
                <a:cubicBezTo>
                  <a:pt x="3259967" y="3226213"/>
                  <a:pt x="3227273" y="3193519"/>
                  <a:pt x="3227274" y="3153188"/>
                </a:cubicBezTo>
                <a:cubicBezTo>
                  <a:pt x="3227273" y="3143105"/>
                  <a:pt x="3229317" y="3133499"/>
                  <a:pt x="3233012" y="3124763"/>
                </a:cubicBezTo>
                <a:close/>
                <a:moveTo>
                  <a:pt x="2311157" y="4541120"/>
                </a:moveTo>
                <a:cubicBezTo>
                  <a:pt x="2322242" y="4514910"/>
                  <a:pt x="2348195" y="4496520"/>
                  <a:pt x="2378443" y="4496520"/>
                </a:cubicBezTo>
                <a:cubicBezTo>
                  <a:pt x="2418774" y="4496520"/>
                  <a:pt x="2451468" y="4529214"/>
                  <a:pt x="2451468" y="4569545"/>
                </a:cubicBezTo>
                <a:cubicBezTo>
                  <a:pt x="2451468" y="4609876"/>
                  <a:pt x="2418774" y="4642570"/>
                  <a:pt x="2378443" y="4642570"/>
                </a:cubicBezTo>
                <a:cubicBezTo>
                  <a:pt x="2338112" y="4642570"/>
                  <a:pt x="2305418" y="4609876"/>
                  <a:pt x="2305418" y="4569545"/>
                </a:cubicBezTo>
                <a:cubicBezTo>
                  <a:pt x="2305418" y="4559462"/>
                  <a:pt x="2307462" y="4549857"/>
                  <a:pt x="2311157" y="4541120"/>
                </a:cubicBezTo>
                <a:close/>
                <a:moveTo>
                  <a:pt x="4619445" y="894415"/>
                </a:moveTo>
                <a:cubicBezTo>
                  <a:pt x="4623140" y="885679"/>
                  <a:pt x="4628487" y="877811"/>
                  <a:pt x="4635094" y="871204"/>
                </a:cubicBezTo>
                <a:cubicBezTo>
                  <a:pt x="4648309" y="857990"/>
                  <a:pt x="4666565" y="849816"/>
                  <a:pt x="4686731" y="849816"/>
                </a:cubicBezTo>
                <a:cubicBezTo>
                  <a:pt x="4727061" y="849816"/>
                  <a:pt x="4759756" y="882510"/>
                  <a:pt x="4759755" y="922841"/>
                </a:cubicBezTo>
                <a:cubicBezTo>
                  <a:pt x="4759756" y="963171"/>
                  <a:pt x="4727062" y="995865"/>
                  <a:pt x="4686731" y="995865"/>
                </a:cubicBezTo>
                <a:cubicBezTo>
                  <a:pt x="4646400" y="995865"/>
                  <a:pt x="4613706" y="963171"/>
                  <a:pt x="4613706" y="922840"/>
                </a:cubicBezTo>
                <a:cubicBezTo>
                  <a:pt x="4613706" y="912758"/>
                  <a:pt x="4615749" y="903152"/>
                  <a:pt x="4619445" y="894415"/>
                </a:cubicBezTo>
                <a:close/>
                <a:moveTo>
                  <a:pt x="3463476" y="2695441"/>
                </a:moveTo>
                <a:cubicBezTo>
                  <a:pt x="3474561" y="2669231"/>
                  <a:pt x="3500514" y="2650840"/>
                  <a:pt x="3530762" y="2650841"/>
                </a:cubicBezTo>
                <a:cubicBezTo>
                  <a:pt x="3571093" y="2650840"/>
                  <a:pt x="3603787" y="2683535"/>
                  <a:pt x="3603787" y="2723865"/>
                </a:cubicBezTo>
                <a:cubicBezTo>
                  <a:pt x="3603787" y="2764197"/>
                  <a:pt x="3571093" y="2796891"/>
                  <a:pt x="3530762" y="2796891"/>
                </a:cubicBezTo>
                <a:cubicBezTo>
                  <a:pt x="3490431" y="2796891"/>
                  <a:pt x="3457737" y="2764197"/>
                  <a:pt x="3457737" y="2723866"/>
                </a:cubicBezTo>
                <a:cubicBezTo>
                  <a:pt x="3457737" y="2713783"/>
                  <a:pt x="3459780" y="2704177"/>
                  <a:pt x="3463476" y="2695441"/>
                </a:cubicBezTo>
                <a:close/>
                <a:moveTo>
                  <a:pt x="3697588" y="2310776"/>
                </a:moveTo>
                <a:cubicBezTo>
                  <a:pt x="3701282" y="2302039"/>
                  <a:pt x="3706629" y="2294172"/>
                  <a:pt x="3713238" y="2287564"/>
                </a:cubicBezTo>
                <a:cubicBezTo>
                  <a:pt x="3726453" y="2274349"/>
                  <a:pt x="3744709" y="2266176"/>
                  <a:pt x="3764873" y="2266175"/>
                </a:cubicBezTo>
                <a:cubicBezTo>
                  <a:pt x="3805205" y="2266175"/>
                  <a:pt x="3837900" y="2298869"/>
                  <a:pt x="3837899" y="2339200"/>
                </a:cubicBezTo>
                <a:cubicBezTo>
                  <a:pt x="3837898" y="2379531"/>
                  <a:pt x="3805206" y="2412225"/>
                  <a:pt x="3764874" y="2412225"/>
                </a:cubicBezTo>
                <a:cubicBezTo>
                  <a:pt x="3724542" y="2412226"/>
                  <a:pt x="3691849" y="2379532"/>
                  <a:pt x="3691850" y="2339200"/>
                </a:cubicBezTo>
                <a:cubicBezTo>
                  <a:pt x="3691850" y="2329118"/>
                  <a:pt x="3693893" y="2319512"/>
                  <a:pt x="3697588" y="2310776"/>
                </a:cubicBezTo>
                <a:close/>
                <a:moveTo>
                  <a:pt x="2541619" y="4111800"/>
                </a:moveTo>
                <a:cubicBezTo>
                  <a:pt x="2552705" y="4085590"/>
                  <a:pt x="2578657" y="4067200"/>
                  <a:pt x="2608906" y="4067200"/>
                </a:cubicBezTo>
                <a:cubicBezTo>
                  <a:pt x="2649237" y="4067200"/>
                  <a:pt x="2681931" y="4099894"/>
                  <a:pt x="2681931" y="4140225"/>
                </a:cubicBezTo>
                <a:cubicBezTo>
                  <a:pt x="2681931" y="4180556"/>
                  <a:pt x="2649237" y="4213250"/>
                  <a:pt x="2608906" y="4213250"/>
                </a:cubicBezTo>
                <a:cubicBezTo>
                  <a:pt x="2568575" y="4213250"/>
                  <a:pt x="2535881" y="4180556"/>
                  <a:pt x="2535881" y="4140225"/>
                </a:cubicBezTo>
                <a:cubicBezTo>
                  <a:pt x="2535881" y="4130142"/>
                  <a:pt x="2537924" y="4120537"/>
                  <a:pt x="2541619" y="4111800"/>
                </a:cubicBezTo>
                <a:close/>
                <a:moveTo>
                  <a:pt x="4849906" y="465095"/>
                </a:moveTo>
                <a:cubicBezTo>
                  <a:pt x="4853603" y="456358"/>
                  <a:pt x="4858950" y="448491"/>
                  <a:pt x="4865556" y="441883"/>
                </a:cubicBezTo>
                <a:cubicBezTo>
                  <a:pt x="4878772" y="428668"/>
                  <a:pt x="4897028" y="420495"/>
                  <a:pt x="4917194" y="420495"/>
                </a:cubicBezTo>
                <a:cubicBezTo>
                  <a:pt x="4957525" y="420495"/>
                  <a:pt x="4990219" y="453189"/>
                  <a:pt x="4990218" y="493520"/>
                </a:cubicBezTo>
                <a:cubicBezTo>
                  <a:pt x="4990219" y="533851"/>
                  <a:pt x="4957525" y="566545"/>
                  <a:pt x="4917193" y="566545"/>
                </a:cubicBezTo>
                <a:cubicBezTo>
                  <a:pt x="4876863" y="566545"/>
                  <a:pt x="4844168" y="533851"/>
                  <a:pt x="4844169" y="493520"/>
                </a:cubicBezTo>
                <a:cubicBezTo>
                  <a:pt x="4844169" y="483437"/>
                  <a:pt x="4846212" y="473832"/>
                  <a:pt x="4849906" y="465095"/>
                </a:cubicBezTo>
                <a:close/>
                <a:moveTo>
                  <a:pt x="3928053" y="1881452"/>
                </a:moveTo>
                <a:cubicBezTo>
                  <a:pt x="3931747" y="1872715"/>
                  <a:pt x="3937096" y="1864847"/>
                  <a:pt x="3943703" y="1858240"/>
                </a:cubicBezTo>
                <a:cubicBezTo>
                  <a:pt x="3956916" y="1845025"/>
                  <a:pt x="3975174" y="1836852"/>
                  <a:pt x="3995340" y="1836850"/>
                </a:cubicBezTo>
                <a:cubicBezTo>
                  <a:pt x="4035670" y="1836852"/>
                  <a:pt x="4068365" y="1869545"/>
                  <a:pt x="4068364" y="1909877"/>
                </a:cubicBezTo>
                <a:cubicBezTo>
                  <a:pt x="4068363" y="1950207"/>
                  <a:pt x="4035669" y="1982901"/>
                  <a:pt x="3995339" y="1982901"/>
                </a:cubicBezTo>
                <a:cubicBezTo>
                  <a:pt x="3955009" y="1982900"/>
                  <a:pt x="3922314" y="1950206"/>
                  <a:pt x="3922315" y="1909876"/>
                </a:cubicBezTo>
                <a:cubicBezTo>
                  <a:pt x="3922313" y="1899794"/>
                  <a:pt x="3924358" y="1890187"/>
                  <a:pt x="3928053" y="1881452"/>
                </a:cubicBezTo>
                <a:close/>
                <a:moveTo>
                  <a:pt x="2772083" y="3691307"/>
                </a:moveTo>
                <a:cubicBezTo>
                  <a:pt x="2783169" y="3665097"/>
                  <a:pt x="2809121" y="3646706"/>
                  <a:pt x="2839370" y="3646707"/>
                </a:cubicBezTo>
                <a:cubicBezTo>
                  <a:pt x="2879700" y="3646706"/>
                  <a:pt x="2912395" y="3679400"/>
                  <a:pt x="2912394" y="3719731"/>
                </a:cubicBezTo>
                <a:cubicBezTo>
                  <a:pt x="2912394" y="3760062"/>
                  <a:pt x="2879701" y="3792756"/>
                  <a:pt x="2839369" y="3792756"/>
                </a:cubicBezTo>
                <a:cubicBezTo>
                  <a:pt x="2799039" y="3792756"/>
                  <a:pt x="2766344" y="3760062"/>
                  <a:pt x="2766345" y="3719731"/>
                </a:cubicBezTo>
                <a:cubicBezTo>
                  <a:pt x="2766344" y="3709649"/>
                  <a:pt x="2768388" y="3700043"/>
                  <a:pt x="2772083" y="3691307"/>
                </a:cubicBezTo>
                <a:close/>
                <a:moveTo>
                  <a:pt x="5080372" y="44600"/>
                </a:moveTo>
                <a:cubicBezTo>
                  <a:pt x="5091457" y="18391"/>
                  <a:pt x="5117410" y="0"/>
                  <a:pt x="5147658" y="0"/>
                </a:cubicBezTo>
                <a:cubicBezTo>
                  <a:pt x="5187989" y="0"/>
                  <a:pt x="5220683" y="32694"/>
                  <a:pt x="5220683" y="73025"/>
                </a:cubicBezTo>
                <a:cubicBezTo>
                  <a:pt x="5220683" y="113356"/>
                  <a:pt x="5187989" y="146050"/>
                  <a:pt x="5147657" y="146050"/>
                </a:cubicBezTo>
                <a:cubicBezTo>
                  <a:pt x="5107327" y="146050"/>
                  <a:pt x="5074632" y="113356"/>
                  <a:pt x="5074634" y="73025"/>
                </a:cubicBezTo>
                <a:cubicBezTo>
                  <a:pt x="5074633" y="62942"/>
                  <a:pt x="5076676" y="53337"/>
                  <a:pt x="5080372" y="44600"/>
                </a:cubicBezTo>
                <a:close/>
                <a:moveTo>
                  <a:pt x="4158518" y="1460957"/>
                </a:moveTo>
                <a:cubicBezTo>
                  <a:pt x="4162213" y="1452220"/>
                  <a:pt x="4167560" y="1444352"/>
                  <a:pt x="4174168" y="1437745"/>
                </a:cubicBezTo>
                <a:cubicBezTo>
                  <a:pt x="4187383" y="1424530"/>
                  <a:pt x="4205640" y="1416356"/>
                  <a:pt x="4225805" y="1416356"/>
                </a:cubicBezTo>
                <a:cubicBezTo>
                  <a:pt x="4266136" y="1416356"/>
                  <a:pt x="4298830" y="1449050"/>
                  <a:pt x="4298829" y="1489381"/>
                </a:cubicBezTo>
                <a:cubicBezTo>
                  <a:pt x="4298830" y="1529712"/>
                  <a:pt x="4266136" y="1562406"/>
                  <a:pt x="4225805" y="1562406"/>
                </a:cubicBezTo>
                <a:cubicBezTo>
                  <a:pt x="4185474" y="1562406"/>
                  <a:pt x="4152779" y="1529712"/>
                  <a:pt x="4152779" y="1489381"/>
                </a:cubicBezTo>
                <a:cubicBezTo>
                  <a:pt x="4152780" y="1479299"/>
                  <a:pt x="4154823" y="1469693"/>
                  <a:pt x="4158518" y="1460957"/>
                </a:cubicBezTo>
                <a:close/>
                <a:moveTo>
                  <a:pt x="3002548" y="3261984"/>
                </a:moveTo>
                <a:cubicBezTo>
                  <a:pt x="3013634" y="3235774"/>
                  <a:pt x="3039586" y="3217384"/>
                  <a:pt x="3069835" y="3217384"/>
                </a:cubicBezTo>
                <a:cubicBezTo>
                  <a:pt x="3110165" y="3217384"/>
                  <a:pt x="3142860" y="3250078"/>
                  <a:pt x="3142859" y="3290409"/>
                </a:cubicBezTo>
                <a:cubicBezTo>
                  <a:pt x="3142860" y="3330740"/>
                  <a:pt x="3110166" y="3363434"/>
                  <a:pt x="3069834" y="3363434"/>
                </a:cubicBezTo>
                <a:cubicBezTo>
                  <a:pt x="3029504" y="3363434"/>
                  <a:pt x="2996809" y="3330740"/>
                  <a:pt x="2996810" y="3290409"/>
                </a:cubicBezTo>
                <a:cubicBezTo>
                  <a:pt x="2996810" y="3280326"/>
                  <a:pt x="2998853" y="3270721"/>
                  <a:pt x="3002548" y="3261984"/>
                </a:cubicBezTo>
                <a:close/>
                <a:moveTo>
                  <a:pt x="2080693" y="4678342"/>
                </a:moveTo>
                <a:cubicBezTo>
                  <a:pt x="2091778" y="4652132"/>
                  <a:pt x="2117731" y="4633742"/>
                  <a:pt x="2147979" y="4633742"/>
                </a:cubicBezTo>
                <a:cubicBezTo>
                  <a:pt x="2188310" y="4633742"/>
                  <a:pt x="2221004" y="4666436"/>
                  <a:pt x="2221004" y="4706767"/>
                </a:cubicBezTo>
                <a:cubicBezTo>
                  <a:pt x="2221004" y="4747098"/>
                  <a:pt x="2188310" y="4779792"/>
                  <a:pt x="2147979" y="4779792"/>
                </a:cubicBezTo>
                <a:cubicBezTo>
                  <a:pt x="2107648" y="4779792"/>
                  <a:pt x="2074954" y="4747098"/>
                  <a:pt x="2074954" y="4706767"/>
                </a:cubicBezTo>
                <a:cubicBezTo>
                  <a:pt x="2074954" y="4696684"/>
                  <a:pt x="2076997" y="4687079"/>
                  <a:pt x="2080693" y="4678342"/>
                </a:cubicBezTo>
                <a:close/>
                <a:moveTo>
                  <a:pt x="4388982" y="1031635"/>
                </a:moveTo>
                <a:cubicBezTo>
                  <a:pt x="4392677" y="1022899"/>
                  <a:pt x="4398024" y="1015032"/>
                  <a:pt x="4404630" y="1008424"/>
                </a:cubicBezTo>
                <a:cubicBezTo>
                  <a:pt x="4417846" y="995209"/>
                  <a:pt x="4436101" y="987036"/>
                  <a:pt x="4456268" y="987036"/>
                </a:cubicBezTo>
                <a:cubicBezTo>
                  <a:pt x="4496599" y="987036"/>
                  <a:pt x="4529293" y="1019730"/>
                  <a:pt x="4529292" y="1060061"/>
                </a:cubicBezTo>
                <a:cubicBezTo>
                  <a:pt x="4529293" y="1100392"/>
                  <a:pt x="4496599" y="1133085"/>
                  <a:pt x="4456268" y="1133085"/>
                </a:cubicBezTo>
                <a:cubicBezTo>
                  <a:pt x="4415938" y="1133085"/>
                  <a:pt x="4383243" y="1100391"/>
                  <a:pt x="4383242" y="1060060"/>
                </a:cubicBezTo>
                <a:cubicBezTo>
                  <a:pt x="4383243" y="1049978"/>
                  <a:pt x="4385286" y="1040372"/>
                  <a:pt x="4388982" y="1031635"/>
                </a:cubicBezTo>
                <a:close/>
                <a:moveTo>
                  <a:pt x="3233012" y="2841491"/>
                </a:moveTo>
                <a:cubicBezTo>
                  <a:pt x="3244097" y="2815281"/>
                  <a:pt x="3270050" y="2796890"/>
                  <a:pt x="3300298" y="2796890"/>
                </a:cubicBezTo>
                <a:cubicBezTo>
                  <a:pt x="3340629" y="2796890"/>
                  <a:pt x="3373323" y="2829584"/>
                  <a:pt x="3373323" y="2869915"/>
                </a:cubicBezTo>
                <a:cubicBezTo>
                  <a:pt x="3373323" y="2910246"/>
                  <a:pt x="3340629" y="2942941"/>
                  <a:pt x="3300298" y="2942940"/>
                </a:cubicBezTo>
                <a:cubicBezTo>
                  <a:pt x="3259967" y="2942941"/>
                  <a:pt x="3227273" y="2910246"/>
                  <a:pt x="3227273" y="2869916"/>
                </a:cubicBezTo>
                <a:cubicBezTo>
                  <a:pt x="3227273" y="2859833"/>
                  <a:pt x="3229317" y="2850227"/>
                  <a:pt x="3233012" y="2841491"/>
                </a:cubicBezTo>
                <a:close/>
                <a:moveTo>
                  <a:pt x="3462699" y="2463747"/>
                </a:moveTo>
                <a:cubicBezTo>
                  <a:pt x="3466395" y="2455011"/>
                  <a:pt x="3471741" y="2447143"/>
                  <a:pt x="3478350" y="2440535"/>
                </a:cubicBezTo>
                <a:cubicBezTo>
                  <a:pt x="3491564" y="2427321"/>
                  <a:pt x="3509820" y="2419147"/>
                  <a:pt x="3529986" y="2419147"/>
                </a:cubicBezTo>
                <a:cubicBezTo>
                  <a:pt x="3570316" y="2419147"/>
                  <a:pt x="3603011" y="2451841"/>
                  <a:pt x="3603010" y="2492172"/>
                </a:cubicBezTo>
                <a:cubicBezTo>
                  <a:pt x="3603011" y="2532503"/>
                  <a:pt x="3570317" y="2565196"/>
                  <a:pt x="3529987" y="2565196"/>
                </a:cubicBezTo>
                <a:cubicBezTo>
                  <a:pt x="3489655" y="2565197"/>
                  <a:pt x="3456962" y="2532502"/>
                  <a:pt x="3456961" y="2492172"/>
                </a:cubicBezTo>
                <a:cubicBezTo>
                  <a:pt x="3456960" y="2482089"/>
                  <a:pt x="3459004" y="2472484"/>
                  <a:pt x="3462699" y="2463747"/>
                </a:cubicBezTo>
                <a:close/>
                <a:moveTo>
                  <a:pt x="2311156" y="4257849"/>
                </a:moveTo>
                <a:cubicBezTo>
                  <a:pt x="2322241" y="4231639"/>
                  <a:pt x="2348194" y="4213249"/>
                  <a:pt x="2378443" y="4213249"/>
                </a:cubicBezTo>
                <a:cubicBezTo>
                  <a:pt x="2418773" y="4213249"/>
                  <a:pt x="2451467" y="4245943"/>
                  <a:pt x="2451467" y="4286274"/>
                </a:cubicBezTo>
                <a:cubicBezTo>
                  <a:pt x="2451468" y="4326605"/>
                  <a:pt x="2418774" y="4359298"/>
                  <a:pt x="2378443" y="4359298"/>
                </a:cubicBezTo>
                <a:cubicBezTo>
                  <a:pt x="2338112" y="4359298"/>
                  <a:pt x="2305418" y="4326604"/>
                  <a:pt x="2305418" y="4286274"/>
                </a:cubicBezTo>
                <a:cubicBezTo>
                  <a:pt x="2305418" y="4276191"/>
                  <a:pt x="2307461" y="4266585"/>
                  <a:pt x="2311156" y="4257849"/>
                </a:cubicBezTo>
                <a:close/>
                <a:moveTo>
                  <a:pt x="4619444" y="611145"/>
                </a:moveTo>
                <a:cubicBezTo>
                  <a:pt x="4623139" y="602408"/>
                  <a:pt x="4628485" y="594540"/>
                  <a:pt x="4635092" y="587933"/>
                </a:cubicBezTo>
                <a:cubicBezTo>
                  <a:pt x="4648308" y="574718"/>
                  <a:pt x="4666565" y="566545"/>
                  <a:pt x="4686731" y="566545"/>
                </a:cubicBezTo>
                <a:cubicBezTo>
                  <a:pt x="4727061" y="566544"/>
                  <a:pt x="4759756" y="599239"/>
                  <a:pt x="4759755" y="639569"/>
                </a:cubicBezTo>
                <a:cubicBezTo>
                  <a:pt x="4759755" y="679900"/>
                  <a:pt x="4727062" y="712594"/>
                  <a:pt x="4686730" y="712594"/>
                </a:cubicBezTo>
                <a:cubicBezTo>
                  <a:pt x="4646400" y="712594"/>
                  <a:pt x="4613705" y="679900"/>
                  <a:pt x="4613704" y="639570"/>
                </a:cubicBezTo>
                <a:cubicBezTo>
                  <a:pt x="4613706" y="629487"/>
                  <a:pt x="4615747" y="619881"/>
                  <a:pt x="4619444" y="611145"/>
                </a:cubicBezTo>
                <a:close/>
                <a:moveTo>
                  <a:pt x="3697588" y="2027501"/>
                </a:moveTo>
                <a:cubicBezTo>
                  <a:pt x="3701285" y="2018764"/>
                  <a:pt x="3706631" y="2010896"/>
                  <a:pt x="3713238" y="2004289"/>
                </a:cubicBezTo>
                <a:cubicBezTo>
                  <a:pt x="3726454" y="1991074"/>
                  <a:pt x="3744710" y="1982901"/>
                  <a:pt x="3764876" y="1982900"/>
                </a:cubicBezTo>
                <a:cubicBezTo>
                  <a:pt x="3805206" y="1982900"/>
                  <a:pt x="3837901" y="2015594"/>
                  <a:pt x="3837900" y="2055926"/>
                </a:cubicBezTo>
                <a:cubicBezTo>
                  <a:pt x="3837901" y="2096256"/>
                  <a:pt x="3805207" y="2128951"/>
                  <a:pt x="3764875" y="2128950"/>
                </a:cubicBezTo>
                <a:cubicBezTo>
                  <a:pt x="3724545" y="2128951"/>
                  <a:pt x="3691850" y="2096256"/>
                  <a:pt x="3691851" y="2055926"/>
                </a:cubicBezTo>
                <a:cubicBezTo>
                  <a:pt x="3691851" y="2045842"/>
                  <a:pt x="3693894" y="2036237"/>
                  <a:pt x="3697588" y="2027501"/>
                </a:cubicBezTo>
                <a:close/>
                <a:moveTo>
                  <a:pt x="2541620" y="3828529"/>
                </a:moveTo>
                <a:cubicBezTo>
                  <a:pt x="2552705" y="3802319"/>
                  <a:pt x="2578658" y="3783928"/>
                  <a:pt x="2608907" y="3783929"/>
                </a:cubicBezTo>
                <a:cubicBezTo>
                  <a:pt x="2649237" y="3783928"/>
                  <a:pt x="2681931" y="3816623"/>
                  <a:pt x="2681931" y="3856953"/>
                </a:cubicBezTo>
                <a:cubicBezTo>
                  <a:pt x="2681931" y="3897285"/>
                  <a:pt x="2649238" y="3929979"/>
                  <a:pt x="2608906" y="3929978"/>
                </a:cubicBezTo>
                <a:cubicBezTo>
                  <a:pt x="2568576" y="3929979"/>
                  <a:pt x="2535881" y="3897284"/>
                  <a:pt x="2535882" y="3856954"/>
                </a:cubicBezTo>
                <a:cubicBezTo>
                  <a:pt x="2535881" y="3846871"/>
                  <a:pt x="2537925" y="3837265"/>
                  <a:pt x="2541620" y="3828529"/>
                </a:cubicBezTo>
                <a:close/>
                <a:moveTo>
                  <a:pt x="4849907" y="181823"/>
                </a:moveTo>
                <a:cubicBezTo>
                  <a:pt x="4853602" y="173086"/>
                  <a:pt x="4858950" y="165218"/>
                  <a:pt x="4865557" y="158611"/>
                </a:cubicBezTo>
                <a:cubicBezTo>
                  <a:pt x="4878772" y="145396"/>
                  <a:pt x="4897028" y="137222"/>
                  <a:pt x="4917193" y="137222"/>
                </a:cubicBezTo>
                <a:cubicBezTo>
                  <a:pt x="4957524" y="137222"/>
                  <a:pt x="4990219" y="169916"/>
                  <a:pt x="4990218" y="210247"/>
                </a:cubicBezTo>
                <a:cubicBezTo>
                  <a:pt x="4990219" y="250578"/>
                  <a:pt x="4957525" y="283272"/>
                  <a:pt x="4917194" y="283272"/>
                </a:cubicBezTo>
                <a:cubicBezTo>
                  <a:pt x="4876863" y="283273"/>
                  <a:pt x="4844168" y="250578"/>
                  <a:pt x="4844169" y="210247"/>
                </a:cubicBezTo>
                <a:cubicBezTo>
                  <a:pt x="4844169" y="200165"/>
                  <a:pt x="4846212" y="190559"/>
                  <a:pt x="4849907" y="181823"/>
                </a:cubicBezTo>
                <a:close/>
                <a:moveTo>
                  <a:pt x="3928054" y="1598178"/>
                </a:moveTo>
                <a:cubicBezTo>
                  <a:pt x="3931749" y="1589441"/>
                  <a:pt x="3937097" y="1581573"/>
                  <a:pt x="3943704" y="1574966"/>
                </a:cubicBezTo>
                <a:cubicBezTo>
                  <a:pt x="3956918" y="1561751"/>
                  <a:pt x="3975175" y="1553578"/>
                  <a:pt x="3995341" y="1553577"/>
                </a:cubicBezTo>
                <a:cubicBezTo>
                  <a:pt x="4035671" y="1553577"/>
                  <a:pt x="4068366" y="1586272"/>
                  <a:pt x="4068365" y="1626603"/>
                </a:cubicBezTo>
                <a:cubicBezTo>
                  <a:pt x="4068365" y="1666933"/>
                  <a:pt x="4035672" y="1699628"/>
                  <a:pt x="3995340" y="1699630"/>
                </a:cubicBezTo>
                <a:cubicBezTo>
                  <a:pt x="3955008" y="1699630"/>
                  <a:pt x="3922315" y="1666936"/>
                  <a:pt x="3922316" y="1626602"/>
                </a:cubicBezTo>
                <a:cubicBezTo>
                  <a:pt x="3922316" y="1616520"/>
                  <a:pt x="3924359" y="1606914"/>
                  <a:pt x="3928054" y="1598178"/>
                </a:cubicBezTo>
                <a:close/>
                <a:moveTo>
                  <a:pt x="2772084" y="3408035"/>
                </a:moveTo>
                <a:cubicBezTo>
                  <a:pt x="2783169" y="3381825"/>
                  <a:pt x="2809122" y="3363435"/>
                  <a:pt x="2839370" y="3363435"/>
                </a:cubicBezTo>
                <a:cubicBezTo>
                  <a:pt x="2879701" y="3363435"/>
                  <a:pt x="2912395" y="3396129"/>
                  <a:pt x="2912395" y="3436460"/>
                </a:cubicBezTo>
                <a:cubicBezTo>
                  <a:pt x="2912395" y="3476791"/>
                  <a:pt x="2879701" y="3509485"/>
                  <a:pt x="2839370" y="3509485"/>
                </a:cubicBezTo>
                <a:cubicBezTo>
                  <a:pt x="2799039" y="3509485"/>
                  <a:pt x="2766345" y="3476791"/>
                  <a:pt x="2766345" y="3436460"/>
                </a:cubicBezTo>
                <a:cubicBezTo>
                  <a:pt x="2766345" y="3426377"/>
                  <a:pt x="2768388" y="3416772"/>
                  <a:pt x="2772084" y="3408035"/>
                </a:cubicBezTo>
                <a:close/>
                <a:moveTo>
                  <a:pt x="1850229" y="4824392"/>
                </a:moveTo>
                <a:cubicBezTo>
                  <a:pt x="1861315" y="4798182"/>
                  <a:pt x="1887267" y="4779791"/>
                  <a:pt x="1917516" y="4779792"/>
                </a:cubicBezTo>
                <a:cubicBezTo>
                  <a:pt x="1957846" y="4779791"/>
                  <a:pt x="1990541" y="4812486"/>
                  <a:pt x="1990540" y="4852816"/>
                </a:cubicBezTo>
                <a:cubicBezTo>
                  <a:pt x="1990541" y="4893147"/>
                  <a:pt x="1957847" y="4925842"/>
                  <a:pt x="1917515" y="4925841"/>
                </a:cubicBezTo>
                <a:cubicBezTo>
                  <a:pt x="1877185" y="4925841"/>
                  <a:pt x="1844491" y="4893147"/>
                  <a:pt x="1844491" y="4852817"/>
                </a:cubicBezTo>
                <a:cubicBezTo>
                  <a:pt x="1844491" y="4842734"/>
                  <a:pt x="1846534" y="4833128"/>
                  <a:pt x="1850229" y="4824392"/>
                </a:cubicBezTo>
                <a:close/>
                <a:moveTo>
                  <a:pt x="4158518" y="1177685"/>
                </a:moveTo>
                <a:cubicBezTo>
                  <a:pt x="4162212" y="1168948"/>
                  <a:pt x="4167559" y="1161081"/>
                  <a:pt x="4174168" y="1154473"/>
                </a:cubicBezTo>
                <a:cubicBezTo>
                  <a:pt x="4187382" y="1141259"/>
                  <a:pt x="4205639" y="1133085"/>
                  <a:pt x="4225803" y="1133085"/>
                </a:cubicBezTo>
                <a:cubicBezTo>
                  <a:pt x="4266135" y="1133085"/>
                  <a:pt x="4298828" y="1165779"/>
                  <a:pt x="4298829" y="1206110"/>
                </a:cubicBezTo>
                <a:cubicBezTo>
                  <a:pt x="4298829" y="1246441"/>
                  <a:pt x="4266136" y="1279135"/>
                  <a:pt x="4225804" y="1279134"/>
                </a:cubicBezTo>
                <a:cubicBezTo>
                  <a:pt x="4185473" y="1279135"/>
                  <a:pt x="4152779" y="1246440"/>
                  <a:pt x="4152778" y="1206110"/>
                </a:cubicBezTo>
                <a:cubicBezTo>
                  <a:pt x="4152779" y="1196027"/>
                  <a:pt x="4154822" y="1186421"/>
                  <a:pt x="4158518" y="1177685"/>
                </a:cubicBezTo>
                <a:close/>
                <a:moveTo>
                  <a:pt x="3002548" y="2978713"/>
                </a:moveTo>
                <a:cubicBezTo>
                  <a:pt x="3013633" y="2952503"/>
                  <a:pt x="3039585" y="2934113"/>
                  <a:pt x="3069834" y="2934113"/>
                </a:cubicBezTo>
                <a:cubicBezTo>
                  <a:pt x="3110165" y="2934113"/>
                  <a:pt x="3142859" y="2966807"/>
                  <a:pt x="3142859" y="3007138"/>
                </a:cubicBezTo>
                <a:cubicBezTo>
                  <a:pt x="3142859" y="3047469"/>
                  <a:pt x="3110165" y="3080163"/>
                  <a:pt x="3069834" y="3080163"/>
                </a:cubicBezTo>
                <a:cubicBezTo>
                  <a:pt x="3029503" y="3080163"/>
                  <a:pt x="2996809" y="3047469"/>
                  <a:pt x="2996809" y="3007138"/>
                </a:cubicBezTo>
                <a:cubicBezTo>
                  <a:pt x="2996809" y="2997055"/>
                  <a:pt x="2998852" y="2987450"/>
                  <a:pt x="3002548" y="2978713"/>
                </a:cubicBezTo>
                <a:close/>
                <a:moveTo>
                  <a:pt x="2080693" y="4395070"/>
                </a:moveTo>
                <a:cubicBezTo>
                  <a:pt x="2091778" y="4368860"/>
                  <a:pt x="2117731" y="4350470"/>
                  <a:pt x="2147979" y="4350470"/>
                </a:cubicBezTo>
                <a:cubicBezTo>
                  <a:pt x="2188310" y="4350470"/>
                  <a:pt x="2221004" y="4383164"/>
                  <a:pt x="2221004" y="4423495"/>
                </a:cubicBezTo>
                <a:cubicBezTo>
                  <a:pt x="2221004" y="4463826"/>
                  <a:pt x="2188310" y="4496520"/>
                  <a:pt x="2147979" y="4496520"/>
                </a:cubicBezTo>
                <a:cubicBezTo>
                  <a:pt x="2107649" y="4496520"/>
                  <a:pt x="2074954" y="4463826"/>
                  <a:pt x="2074954" y="4423495"/>
                </a:cubicBezTo>
                <a:cubicBezTo>
                  <a:pt x="2074954" y="4413412"/>
                  <a:pt x="2076997" y="4403807"/>
                  <a:pt x="2080693" y="4395070"/>
                </a:cubicBezTo>
                <a:close/>
                <a:moveTo>
                  <a:pt x="4388980" y="748365"/>
                </a:moveTo>
                <a:cubicBezTo>
                  <a:pt x="4392676" y="739628"/>
                  <a:pt x="4398022" y="731760"/>
                  <a:pt x="4404630" y="725154"/>
                </a:cubicBezTo>
                <a:cubicBezTo>
                  <a:pt x="4417846" y="711939"/>
                  <a:pt x="4436100" y="703765"/>
                  <a:pt x="4456266" y="703765"/>
                </a:cubicBezTo>
                <a:cubicBezTo>
                  <a:pt x="4496598" y="703765"/>
                  <a:pt x="4529291" y="736459"/>
                  <a:pt x="4529290" y="776790"/>
                </a:cubicBezTo>
                <a:cubicBezTo>
                  <a:pt x="4529292" y="817121"/>
                  <a:pt x="4496597" y="849815"/>
                  <a:pt x="4456267" y="849815"/>
                </a:cubicBezTo>
                <a:cubicBezTo>
                  <a:pt x="4415935" y="849814"/>
                  <a:pt x="4383242" y="817120"/>
                  <a:pt x="4383241" y="776789"/>
                </a:cubicBezTo>
                <a:cubicBezTo>
                  <a:pt x="4383241" y="766707"/>
                  <a:pt x="4385284" y="757101"/>
                  <a:pt x="4388980" y="748365"/>
                </a:cubicBezTo>
                <a:close/>
                <a:moveTo>
                  <a:pt x="3233012" y="2558219"/>
                </a:moveTo>
                <a:cubicBezTo>
                  <a:pt x="3244097" y="2532008"/>
                  <a:pt x="3270050" y="2513618"/>
                  <a:pt x="3300298" y="2513618"/>
                </a:cubicBezTo>
                <a:cubicBezTo>
                  <a:pt x="3340629" y="2513618"/>
                  <a:pt x="3373323" y="2546312"/>
                  <a:pt x="3373323" y="2586643"/>
                </a:cubicBezTo>
                <a:cubicBezTo>
                  <a:pt x="3373323" y="2626974"/>
                  <a:pt x="3340629" y="2659668"/>
                  <a:pt x="3300298" y="2659668"/>
                </a:cubicBezTo>
                <a:cubicBezTo>
                  <a:pt x="3259967" y="2659668"/>
                  <a:pt x="3227273" y="2626974"/>
                  <a:pt x="3227273" y="2586643"/>
                </a:cubicBezTo>
                <a:cubicBezTo>
                  <a:pt x="3227273" y="2576561"/>
                  <a:pt x="3229316" y="2566955"/>
                  <a:pt x="3233012" y="2558219"/>
                </a:cubicBezTo>
                <a:close/>
                <a:moveTo>
                  <a:pt x="3462699" y="2180476"/>
                </a:moveTo>
                <a:cubicBezTo>
                  <a:pt x="3473785" y="2154266"/>
                  <a:pt x="3499736" y="2135876"/>
                  <a:pt x="3529985" y="2135876"/>
                </a:cubicBezTo>
                <a:cubicBezTo>
                  <a:pt x="3570316" y="2135876"/>
                  <a:pt x="3603010" y="2168570"/>
                  <a:pt x="3603011" y="2208902"/>
                </a:cubicBezTo>
                <a:cubicBezTo>
                  <a:pt x="3603010" y="2249232"/>
                  <a:pt x="3570316" y="2281926"/>
                  <a:pt x="3529986" y="2281927"/>
                </a:cubicBezTo>
                <a:cubicBezTo>
                  <a:pt x="3489654" y="2281926"/>
                  <a:pt x="3456960" y="2249232"/>
                  <a:pt x="3456960" y="2208901"/>
                </a:cubicBezTo>
                <a:cubicBezTo>
                  <a:pt x="3456960" y="2198818"/>
                  <a:pt x="3459003" y="2189213"/>
                  <a:pt x="3462699" y="2180476"/>
                </a:cubicBezTo>
                <a:close/>
                <a:moveTo>
                  <a:pt x="2311155" y="3974578"/>
                </a:moveTo>
                <a:cubicBezTo>
                  <a:pt x="2322241" y="3948368"/>
                  <a:pt x="2348193" y="3929978"/>
                  <a:pt x="2378442" y="3929978"/>
                </a:cubicBezTo>
                <a:cubicBezTo>
                  <a:pt x="2418773" y="3929978"/>
                  <a:pt x="2451467" y="3962672"/>
                  <a:pt x="2451467" y="4003003"/>
                </a:cubicBezTo>
                <a:cubicBezTo>
                  <a:pt x="2451467" y="4043334"/>
                  <a:pt x="2418773" y="4076028"/>
                  <a:pt x="2378442" y="4076028"/>
                </a:cubicBezTo>
                <a:cubicBezTo>
                  <a:pt x="2338111" y="4076028"/>
                  <a:pt x="2305417" y="4043334"/>
                  <a:pt x="2305417" y="4003003"/>
                </a:cubicBezTo>
                <a:cubicBezTo>
                  <a:pt x="2305417" y="3992920"/>
                  <a:pt x="2307460" y="3983315"/>
                  <a:pt x="2311155" y="3974578"/>
                </a:cubicBezTo>
                <a:close/>
                <a:moveTo>
                  <a:pt x="4619443" y="327873"/>
                </a:moveTo>
                <a:cubicBezTo>
                  <a:pt x="4623139" y="319136"/>
                  <a:pt x="4628486" y="311268"/>
                  <a:pt x="4635093" y="304661"/>
                </a:cubicBezTo>
                <a:cubicBezTo>
                  <a:pt x="4648308" y="291446"/>
                  <a:pt x="4666564" y="283272"/>
                  <a:pt x="4686730" y="283272"/>
                </a:cubicBezTo>
                <a:cubicBezTo>
                  <a:pt x="4727060" y="283272"/>
                  <a:pt x="4759755" y="315966"/>
                  <a:pt x="4759754" y="356297"/>
                </a:cubicBezTo>
                <a:cubicBezTo>
                  <a:pt x="4759755" y="396628"/>
                  <a:pt x="4727061" y="429322"/>
                  <a:pt x="4686729" y="429322"/>
                </a:cubicBezTo>
                <a:cubicBezTo>
                  <a:pt x="4646399" y="429322"/>
                  <a:pt x="4613704" y="396628"/>
                  <a:pt x="4613705" y="356297"/>
                </a:cubicBezTo>
                <a:cubicBezTo>
                  <a:pt x="4613705" y="346215"/>
                  <a:pt x="4615748" y="336609"/>
                  <a:pt x="4619443" y="327873"/>
                </a:cubicBezTo>
                <a:close/>
                <a:moveTo>
                  <a:pt x="3697589" y="1744229"/>
                </a:moveTo>
                <a:cubicBezTo>
                  <a:pt x="3701284" y="1735493"/>
                  <a:pt x="3706631" y="1727625"/>
                  <a:pt x="3713240" y="1721017"/>
                </a:cubicBezTo>
                <a:cubicBezTo>
                  <a:pt x="3726454" y="1707803"/>
                  <a:pt x="3744711" y="1699630"/>
                  <a:pt x="3764875" y="1699630"/>
                </a:cubicBezTo>
                <a:cubicBezTo>
                  <a:pt x="3805207" y="1699630"/>
                  <a:pt x="3837900" y="1732323"/>
                  <a:pt x="3837901" y="1772654"/>
                </a:cubicBezTo>
                <a:cubicBezTo>
                  <a:pt x="3837902" y="1812984"/>
                  <a:pt x="3805208" y="1845679"/>
                  <a:pt x="3764876" y="1845681"/>
                </a:cubicBezTo>
                <a:cubicBezTo>
                  <a:pt x="3724544" y="1845679"/>
                  <a:pt x="3691851" y="1812984"/>
                  <a:pt x="3691850" y="1772654"/>
                </a:cubicBezTo>
                <a:cubicBezTo>
                  <a:pt x="3691850" y="1762571"/>
                  <a:pt x="3693895" y="1752966"/>
                  <a:pt x="3697589" y="1744229"/>
                </a:cubicBezTo>
                <a:close/>
                <a:moveTo>
                  <a:pt x="2541620" y="3545257"/>
                </a:moveTo>
                <a:cubicBezTo>
                  <a:pt x="2552705" y="3519047"/>
                  <a:pt x="2578658" y="3500656"/>
                  <a:pt x="2608906" y="3500656"/>
                </a:cubicBezTo>
                <a:cubicBezTo>
                  <a:pt x="2649237" y="3500656"/>
                  <a:pt x="2681931" y="3533350"/>
                  <a:pt x="2681931" y="3573681"/>
                </a:cubicBezTo>
                <a:cubicBezTo>
                  <a:pt x="2681931" y="3614012"/>
                  <a:pt x="2649237" y="3646706"/>
                  <a:pt x="2608906" y="3646706"/>
                </a:cubicBezTo>
                <a:cubicBezTo>
                  <a:pt x="2568575" y="3646706"/>
                  <a:pt x="2535881" y="3614012"/>
                  <a:pt x="2535881" y="3573681"/>
                </a:cubicBezTo>
                <a:cubicBezTo>
                  <a:pt x="2535881" y="3563598"/>
                  <a:pt x="2537925" y="3553993"/>
                  <a:pt x="2541620" y="3545257"/>
                </a:cubicBezTo>
                <a:close/>
                <a:moveTo>
                  <a:pt x="1619765" y="4961614"/>
                </a:moveTo>
                <a:cubicBezTo>
                  <a:pt x="1630851" y="4935404"/>
                  <a:pt x="1656803" y="4917013"/>
                  <a:pt x="1687052" y="4917014"/>
                </a:cubicBezTo>
                <a:cubicBezTo>
                  <a:pt x="1727382" y="4917013"/>
                  <a:pt x="1760076" y="4949708"/>
                  <a:pt x="1760076" y="4990038"/>
                </a:cubicBezTo>
                <a:cubicBezTo>
                  <a:pt x="1760076" y="5030370"/>
                  <a:pt x="1727383" y="5063064"/>
                  <a:pt x="1687051" y="5063063"/>
                </a:cubicBezTo>
                <a:cubicBezTo>
                  <a:pt x="1646720" y="5063064"/>
                  <a:pt x="1614026" y="5030369"/>
                  <a:pt x="1614027" y="4990039"/>
                </a:cubicBezTo>
                <a:cubicBezTo>
                  <a:pt x="1614026" y="4979956"/>
                  <a:pt x="1616070" y="4970350"/>
                  <a:pt x="1619765" y="4961614"/>
                </a:cubicBezTo>
                <a:close/>
                <a:moveTo>
                  <a:pt x="3928055" y="1314906"/>
                </a:moveTo>
                <a:cubicBezTo>
                  <a:pt x="3931750" y="1306169"/>
                  <a:pt x="3937096" y="1298301"/>
                  <a:pt x="3943703" y="1291694"/>
                </a:cubicBezTo>
                <a:cubicBezTo>
                  <a:pt x="3956918" y="1278479"/>
                  <a:pt x="3975176" y="1270306"/>
                  <a:pt x="3995340" y="1270305"/>
                </a:cubicBezTo>
                <a:cubicBezTo>
                  <a:pt x="4035672" y="1270305"/>
                  <a:pt x="4068365" y="1303000"/>
                  <a:pt x="4068366" y="1343330"/>
                </a:cubicBezTo>
                <a:cubicBezTo>
                  <a:pt x="4068365" y="1383661"/>
                  <a:pt x="4035671" y="1416355"/>
                  <a:pt x="3995341" y="1416355"/>
                </a:cubicBezTo>
                <a:cubicBezTo>
                  <a:pt x="3955009" y="1416355"/>
                  <a:pt x="3922316" y="1383661"/>
                  <a:pt x="3922315" y="1343330"/>
                </a:cubicBezTo>
                <a:cubicBezTo>
                  <a:pt x="3922315" y="1333248"/>
                  <a:pt x="3924358" y="1323642"/>
                  <a:pt x="3928055" y="1314906"/>
                </a:cubicBezTo>
                <a:close/>
                <a:moveTo>
                  <a:pt x="2772084" y="3124763"/>
                </a:moveTo>
                <a:cubicBezTo>
                  <a:pt x="2783169" y="3098553"/>
                  <a:pt x="2809122" y="3080163"/>
                  <a:pt x="2839370" y="3080163"/>
                </a:cubicBezTo>
                <a:cubicBezTo>
                  <a:pt x="2879701" y="3080163"/>
                  <a:pt x="2912395" y="3112857"/>
                  <a:pt x="2912395" y="3153188"/>
                </a:cubicBezTo>
                <a:cubicBezTo>
                  <a:pt x="2912395" y="3193519"/>
                  <a:pt x="2879701" y="3226213"/>
                  <a:pt x="2839370" y="3226213"/>
                </a:cubicBezTo>
                <a:cubicBezTo>
                  <a:pt x="2799039" y="3226213"/>
                  <a:pt x="2766345" y="3193519"/>
                  <a:pt x="2766345" y="3153188"/>
                </a:cubicBezTo>
                <a:cubicBezTo>
                  <a:pt x="2766345" y="3143105"/>
                  <a:pt x="2768388" y="3133499"/>
                  <a:pt x="2772084" y="3124763"/>
                </a:cubicBezTo>
                <a:close/>
                <a:moveTo>
                  <a:pt x="1850229" y="4541120"/>
                </a:moveTo>
                <a:cubicBezTo>
                  <a:pt x="1861315" y="4514910"/>
                  <a:pt x="1887267" y="4496519"/>
                  <a:pt x="1917516" y="4496519"/>
                </a:cubicBezTo>
                <a:cubicBezTo>
                  <a:pt x="1957846" y="4496519"/>
                  <a:pt x="1990541" y="4529213"/>
                  <a:pt x="1990540" y="4569544"/>
                </a:cubicBezTo>
                <a:cubicBezTo>
                  <a:pt x="1990540" y="4609875"/>
                  <a:pt x="1957847" y="4642569"/>
                  <a:pt x="1917515" y="4642569"/>
                </a:cubicBezTo>
                <a:cubicBezTo>
                  <a:pt x="1877184" y="4642569"/>
                  <a:pt x="1844490" y="4609875"/>
                  <a:pt x="1844491" y="4569544"/>
                </a:cubicBezTo>
                <a:cubicBezTo>
                  <a:pt x="1844490" y="4559462"/>
                  <a:pt x="1846534" y="4549856"/>
                  <a:pt x="1850229" y="4541120"/>
                </a:cubicBezTo>
                <a:close/>
                <a:moveTo>
                  <a:pt x="4158516" y="894414"/>
                </a:moveTo>
                <a:cubicBezTo>
                  <a:pt x="4162212" y="885677"/>
                  <a:pt x="4167560" y="877809"/>
                  <a:pt x="4174167" y="871203"/>
                </a:cubicBezTo>
                <a:cubicBezTo>
                  <a:pt x="4187381" y="857988"/>
                  <a:pt x="4205638" y="849814"/>
                  <a:pt x="4225803" y="849814"/>
                </a:cubicBezTo>
                <a:cubicBezTo>
                  <a:pt x="4266134" y="849814"/>
                  <a:pt x="4298827" y="882508"/>
                  <a:pt x="4298828" y="922839"/>
                </a:cubicBezTo>
                <a:cubicBezTo>
                  <a:pt x="4298829" y="963170"/>
                  <a:pt x="4266135" y="995864"/>
                  <a:pt x="4225803" y="995864"/>
                </a:cubicBezTo>
                <a:cubicBezTo>
                  <a:pt x="4185473" y="995864"/>
                  <a:pt x="4152778" y="963170"/>
                  <a:pt x="4152779" y="922839"/>
                </a:cubicBezTo>
                <a:cubicBezTo>
                  <a:pt x="4152779" y="912756"/>
                  <a:pt x="4154822" y="903151"/>
                  <a:pt x="4158516" y="894414"/>
                </a:cubicBezTo>
                <a:close/>
                <a:moveTo>
                  <a:pt x="3002547" y="2695441"/>
                </a:moveTo>
                <a:cubicBezTo>
                  <a:pt x="3013633" y="2669231"/>
                  <a:pt x="3039585" y="2650840"/>
                  <a:pt x="3069834" y="2650841"/>
                </a:cubicBezTo>
                <a:cubicBezTo>
                  <a:pt x="3110165" y="2650841"/>
                  <a:pt x="3142859" y="2683535"/>
                  <a:pt x="3142859" y="2723865"/>
                </a:cubicBezTo>
                <a:cubicBezTo>
                  <a:pt x="3142859" y="2764197"/>
                  <a:pt x="3110165" y="2796891"/>
                  <a:pt x="3069834" y="2796891"/>
                </a:cubicBezTo>
                <a:cubicBezTo>
                  <a:pt x="3029503" y="2796891"/>
                  <a:pt x="2996809" y="2764197"/>
                  <a:pt x="2996809" y="2723866"/>
                </a:cubicBezTo>
                <a:cubicBezTo>
                  <a:pt x="2996809" y="2713783"/>
                  <a:pt x="2998852" y="2704177"/>
                  <a:pt x="3002547" y="2695441"/>
                </a:cubicBezTo>
                <a:close/>
                <a:moveTo>
                  <a:pt x="3232235" y="2326526"/>
                </a:moveTo>
                <a:cubicBezTo>
                  <a:pt x="3243321" y="2300316"/>
                  <a:pt x="3269272" y="2281926"/>
                  <a:pt x="3299522" y="2281926"/>
                </a:cubicBezTo>
                <a:cubicBezTo>
                  <a:pt x="3339852" y="2281926"/>
                  <a:pt x="3372546" y="2314620"/>
                  <a:pt x="3372546" y="2354951"/>
                </a:cubicBezTo>
                <a:cubicBezTo>
                  <a:pt x="3372547" y="2395282"/>
                  <a:pt x="3339853" y="2427976"/>
                  <a:pt x="3299521" y="2427976"/>
                </a:cubicBezTo>
                <a:cubicBezTo>
                  <a:pt x="3259191" y="2427976"/>
                  <a:pt x="3226496" y="2395282"/>
                  <a:pt x="3226497" y="2354951"/>
                </a:cubicBezTo>
                <a:cubicBezTo>
                  <a:pt x="3226497" y="2344868"/>
                  <a:pt x="3228540" y="2335263"/>
                  <a:pt x="3232235" y="2326526"/>
                </a:cubicBezTo>
                <a:close/>
                <a:moveTo>
                  <a:pt x="2080693" y="4111800"/>
                </a:moveTo>
                <a:cubicBezTo>
                  <a:pt x="2091778" y="4085590"/>
                  <a:pt x="2117730" y="4067200"/>
                  <a:pt x="2147979" y="4067200"/>
                </a:cubicBezTo>
                <a:cubicBezTo>
                  <a:pt x="2188310" y="4067200"/>
                  <a:pt x="2221004" y="4099894"/>
                  <a:pt x="2221004" y="4140225"/>
                </a:cubicBezTo>
                <a:cubicBezTo>
                  <a:pt x="2221004" y="4180556"/>
                  <a:pt x="2188310" y="4213249"/>
                  <a:pt x="2147979" y="4213249"/>
                </a:cubicBezTo>
                <a:cubicBezTo>
                  <a:pt x="2107648" y="4213249"/>
                  <a:pt x="2074954" y="4180555"/>
                  <a:pt x="2074954" y="4140224"/>
                </a:cubicBezTo>
                <a:cubicBezTo>
                  <a:pt x="2074954" y="4130141"/>
                  <a:pt x="2076997" y="4120536"/>
                  <a:pt x="2080693" y="4111800"/>
                </a:cubicBezTo>
                <a:close/>
                <a:moveTo>
                  <a:pt x="4388979" y="465094"/>
                </a:moveTo>
                <a:cubicBezTo>
                  <a:pt x="4392674" y="456357"/>
                  <a:pt x="4398021" y="448490"/>
                  <a:pt x="4404629" y="441882"/>
                </a:cubicBezTo>
                <a:cubicBezTo>
                  <a:pt x="4417843" y="428667"/>
                  <a:pt x="4436100" y="420494"/>
                  <a:pt x="4456266" y="420494"/>
                </a:cubicBezTo>
                <a:cubicBezTo>
                  <a:pt x="4496597" y="420494"/>
                  <a:pt x="4529291" y="453188"/>
                  <a:pt x="4529291" y="493519"/>
                </a:cubicBezTo>
                <a:cubicBezTo>
                  <a:pt x="4529290" y="533850"/>
                  <a:pt x="4496596" y="566544"/>
                  <a:pt x="4456266" y="566544"/>
                </a:cubicBezTo>
                <a:cubicBezTo>
                  <a:pt x="4415934" y="566544"/>
                  <a:pt x="4383242" y="533850"/>
                  <a:pt x="4383241" y="493519"/>
                </a:cubicBezTo>
                <a:cubicBezTo>
                  <a:pt x="4383241" y="483436"/>
                  <a:pt x="4385284" y="473831"/>
                  <a:pt x="4388979" y="465094"/>
                </a:cubicBezTo>
                <a:close/>
                <a:moveTo>
                  <a:pt x="3462700" y="1897204"/>
                </a:moveTo>
                <a:cubicBezTo>
                  <a:pt x="3473785" y="1870994"/>
                  <a:pt x="3499737" y="1852604"/>
                  <a:pt x="3529986" y="1852604"/>
                </a:cubicBezTo>
                <a:cubicBezTo>
                  <a:pt x="3570318" y="1852604"/>
                  <a:pt x="3603011" y="1885298"/>
                  <a:pt x="3603010" y="1925629"/>
                </a:cubicBezTo>
                <a:cubicBezTo>
                  <a:pt x="3603011" y="1965960"/>
                  <a:pt x="3570317" y="1998654"/>
                  <a:pt x="3529985" y="1998654"/>
                </a:cubicBezTo>
                <a:cubicBezTo>
                  <a:pt x="3489655" y="1998654"/>
                  <a:pt x="3456961" y="1965960"/>
                  <a:pt x="3456961" y="1925629"/>
                </a:cubicBezTo>
                <a:cubicBezTo>
                  <a:pt x="3456961" y="1915546"/>
                  <a:pt x="3459004" y="1905941"/>
                  <a:pt x="3462700" y="1897204"/>
                </a:cubicBezTo>
                <a:close/>
                <a:moveTo>
                  <a:pt x="2311156" y="3691306"/>
                </a:moveTo>
                <a:cubicBezTo>
                  <a:pt x="2322242" y="3665096"/>
                  <a:pt x="2348194" y="3646706"/>
                  <a:pt x="2378443" y="3646706"/>
                </a:cubicBezTo>
                <a:cubicBezTo>
                  <a:pt x="2418773" y="3646706"/>
                  <a:pt x="2451468" y="3679400"/>
                  <a:pt x="2451467" y="3719731"/>
                </a:cubicBezTo>
                <a:cubicBezTo>
                  <a:pt x="2451468" y="3760062"/>
                  <a:pt x="2418774" y="3792756"/>
                  <a:pt x="2378442" y="3792756"/>
                </a:cubicBezTo>
                <a:cubicBezTo>
                  <a:pt x="2338112" y="3792756"/>
                  <a:pt x="2305417" y="3760062"/>
                  <a:pt x="2305418" y="3719731"/>
                </a:cubicBezTo>
                <a:cubicBezTo>
                  <a:pt x="2305417" y="3709648"/>
                  <a:pt x="2307461" y="3700043"/>
                  <a:pt x="2311156" y="3691306"/>
                </a:cubicBezTo>
                <a:close/>
                <a:moveTo>
                  <a:pt x="4619443" y="44600"/>
                </a:moveTo>
                <a:cubicBezTo>
                  <a:pt x="4623139" y="35864"/>
                  <a:pt x="4628485" y="27996"/>
                  <a:pt x="4635093" y="21388"/>
                </a:cubicBezTo>
                <a:cubicBezTo>
                  <a:pt x="4648307" y="8174"/>
                  <a:pt x="4666564" y="0"/>
                  <a:pt x="4686730" y="0"/>
                </a:cubicBezTo>
                <a:cubicBezTo>
                  <a:pt x="4727061" y="0"/>
                  <a:pt x="4759754" y="32694"/>
                  <a:pt x="4759755" y="73025"/>
                </a:cubicBezTo>
                <a:cubicBezTo>
                  <a:pt x="4759754" y="113356"/>
                  <a:pt x="4727060" y="146050"/>
                  <a:pt x="4686730" y="146050"/>
                </a:cubicBezTo>
                <a:cubicBezTo>
                  <a:pt x="4646398" y="146050"/>
                  <a:pt x="4613705" y="113356"/>
                  <a:pt x="4613704" y="73025"/>
                </a:cubicBezTo>
                <a:cubicBezTo>
                  <a:pt x="4613704" y="62942"/>
                  <a:pt x="4615747" y="53337"/>
                  <a:pt x="4619443" y="44600"/>
                </a:cubicBezTo>
                <a:close/>
                <a:moveTo>
                  <a:pt x="3697591" y="1460955"/>
                </a:moveTo>
                <a:cubicBezTo>
                  <a:pt x="3701285" y="1452219"/>
                  <a:pt x="3706634" y="1444351"/>
                  <a:pt x="3713241" y="1437743"/>
                </a:cubicBezTo>
                <a:cubicBezTo>
                  <a:pt x="3726455" y="1424528"/>
                  <a:pt x="3744712" y="1416355"/>
                  <a:pt x="3764876" y="1416355"/>
                </a:cubicBezTo>
                <a:cubicBezTo>
                  <a:pt x="3805208" y="1416355"/>
                  <a:pt x="3837903" y="1449049"/>
                  <a:pt x="3837902" y="1489380"/>
                </a:cubicBezTo>
                <a:cubicBezTo>
                  <a:pt x="3837901" y="1529711"/>
                  <a:pt x="3805209" y="1562405"/>
                  <a:pt x="3764875" y="1562408"/>
                </a:cubicBezTo>
                <a:cubicBezTo>
                  <a:pt x="3724545" y="1562407"/>
                  <a:pt x="3691851" y="1529713"/>
                  <a:pt x="3691851" y="1489380"/>
                </a:cubicBezTo>
                <a:cubicBezTo>
                  <a:pt x="3691853" y="1479297"/>
                  <a:pt x="3693896" y="1469692"/>
                  <a:pt x="3697591" y="1460955"/>
                </a:cubicBezTo>
                <a:close/>
                <a:moveTo>
                  <a:pt x="2541620" y="3261984"/>
                </a:moveTo>
                <a:cubicBezTo>
                  <a:pt x="2552705" y="3235774"/>
                  <a:pt x="2578658" y="3217384"/>
                  <a:pt x="2608906" y="3217384"/>
                </a:cubicBezTo>
                <a:cubicBezTo>
                  <a:pt x="2649237" y="3217384"/>
                  <a:pt x="2681931" y="3250078"/>
                  <a:pt x="2681931" y="3290409"/>
                </a:cubicBezTo>
                <a:cubicBezTo>
                  <a:pt x="2681931" y="3330740"/>
                  <a:pt x="2649237" y="3363434"/>
                  <a:pt x="2608906" y="3363434"/>
                </a:cubicBezTo>
                <a:cubicBezTo>
                  <a:pt x="2568575" y="3363434"/>
                  <a:pt x="2535881" y="3330740"/>
                  <a:pt x="2535881" y="3290409"/>
                </a:cubicBezTo>
                <a:cubicBezTo>
                  <a:pt x="2535881" y="3280326"/>
                  <a:pt x="2537924" y="3270721"/>
                  <a:pt x="2541620" y="3261984"/>
                </a:cubicBezTo>
                <a:close/>
                <a:moveTo>
                  <a:pt x="1619765" y="4678342"/>
                </a:moveTo>
                <a:cubicBezTo>
                  <a:pt x="1630850" y="4652132"/>
                  <a:pt x="1656803" y="4633741"/>
                  <a:pt x="1687051" y="4633741"/>
                </a:cubicBezTo>
                <a:cubicBezTo>
                  <a:pt x="1727382" y="4633741"/>
                  <a:pt x="1760076" y="4666435"/>
                  <a:pt x="1760076" y="4706766"/>
                </a:cubicBezTo>
                <a:cubicBezTo>
                  <a:pt x="1760076" y="4747097"/>
                  <a:pt x="1727382" y="4779791"/>
                  <a:pt x="1687051" y="4779791"/>
                </a:cubicBezTo>
                <a:cubicBezTo>
                  <a:pt x="1646720" y="4779791"/>
                  <a:pt x="1614026" y="4747097"/>
                  <a:pt x="1614026" y="4706766"/>
                </a:cubicBezTo>
                <a:cubicBezTo>
                  <a:pt x="1614026" y="4696684"/>
                  <a:pt x="1616070" y="4687078"/>
                  <a:pt x="1619765" y="4678342"/>
                </a:cubicBezTo>
                <a:close/>
                <a:moveTo>
                  <a:pt x="3928053" y="1031634"/>
                </a:moveTo>
                <a:cubicBezTo>
                  <a:pt x="3931748" y="1022898"/>
                  <a:pt x="3937096" y="1015030"/>
                  <a:pt x="3943704" y="1008423"/>
                </a:cubicBezTo>
                <a:cubicBezTo>
                  <a:pt x="3956917" y="995208"/>
                  <a:pt x="3975175" y="987035"/>
                  <a:pt x="3995340" y="987034"/>
                </a:cubicBezTo>
                <a:cubicBezTo>
                  <a:pt x="4035671" y="987035"/>
                  <a:pt x="4068364" y="1019729"/>
                  <a:pt x="4068364" y="1060059"/>
                </a:cubicBezTo>
                <a:cubicBezTo>
                  <a:pt x="4068364" y="1100391"/>
                  <a:pt x="4035672" y="1133084"/>
                  <a:pt x="3995340" y="1133084"/>
                </a:cubicBezTo>
                <a:cubicBezTo>
                  <a:pt x="3955010" y="1133084"/>
                  <a:pt x="3922315" y="1100390"/>
                  <a:pt x="3922316" y="1060059"/>
                </a:cubicBezTo>
                <a:cubicBezTo>
                  <a:pt x="3922316" y="1049976"/>
                  <a:pt x="3924359" y="1040371"/>
                  <a:pt x="3928053" y="1031634"/>
                </a:cubicBezTo>
                <a:close/>
                <a:moveTo>
                  <a:pt x="2772084" y="2841491"/>
                </a:moveTo>
                <a:cubicBezTo>
                  <a:pt x="2783169" y="2815281"/>
                  <a:pt x="2809121" y="2796890"/>
                  <a:pt x="2839370" y="2796891"/>
                </a:cubicBezTo>
                <a:cubicBezTo>
                  <a:pt x="2879701" y="2796890"/>
                  <a:pt x="2912395" y="2829585"/>
                  <a:pt x="2912395" y="2869915"/>
                </a:cubicBezTo>
                <a:cubicBezTo>
                  <a:pt x="2912395" y="2910247"/>
                  <a:pt x="2879701" y="2942941"/>
                  <a:pt x="2839370" y="2942940"/>
                </a:cubicBezTo>
                <a:cubicBezTo>
                  <a:pt x="2799039" y="2942941"/>
                  <a:pt x="2766345" y="2910246"/>
                  <a:pt x="2766345" y="2869916"/>
                </a:cubicBezTo>
                <a:cubicBezTo>
                  <a:pt x="2766345" y="2859833"/>
                  <a:pt x="2768388" y="2850227"/>
                  <a:pt x="2772084" y="2841491"/>
                </a:cubicBezTo>
                <a:close/>
                <a:moveTo>
                  <a:pt x="3001771" y="2463747"/>
                </a:moveTo>
                <a:cubicBezTo>
                  <a:pt x="3012857" y="2437537"/>
                  <a:pt x="3038809" y="2419147"/>
                  <a:pt x="3069057" y="2419147"/>
                </a:cubicBezTo>
                <a:cubicBezTo>
                  <a:pt x="3109388" y="2419147"/>
                  <a:pt x="3142082" y="2451841"/>
                  <a:pt x="3142083" y="2492172"/>
                </a:cubicBezTo>
                <a:cubicBezTo>
                  <a:pt x="3142082" y="2532503"/>
                  <a:pt x="3109388" y="2565197"/>
                  <a:pt x="3069058" y="2565197"/>
                </a:cubicBezTo>
                <a:cubicBezTo>
                  <a:pt x="3028726" y="2565197"/>
                  <a:pt x="2996032" y="2532503"/>
                  <a:pt x="2996033" y="2492172"/>
                </a:cubicBezTo>
                <a:cubicBezTo>
                  <a:pt x="2996033" y="2482089"/>
                  <a:pt x="2998075" y="2472484"/>
                  <a:pt x="3001771" y="2463747"/>
                </a:cubicBezTo>
                <a:close/>
                <a:moveTo>
                  <a:pt x="1850230" y="4257848"/>
                </a:moveTo>
                <a:cubicBezTo>
                  <a:pt x="1861315" y="4231638"/>
                  <a:pt x="1887268" y="4213248"/>
                  <a:pt x="1917516" y="4213248"/>
                </a:cubicBezTo>
                <a:cubicBezTo>
                  <a:pt x="1957847" y="4213248"/>
                  <a:pt x="1990541" y="4245942"/>
                  <a:pt x="1990541" y="4286273"/>
                </a:cubicBezTo>
                <a:cubicBezTo>
                  <a:pt x="1990541" y="4326604"/>
                  <a:pt x="1957847" y="4359298"/>
                  <a:pt x="1917516" y="4359298"/>
                </a:cubicBezTo>
                <a:cubicBezTo>
                  <a:pt x="1877185" y="4359298"/>
                  <a:pt x="1844491" y="4326604"/>
                  <a:pt x="1844491" y="4286273"/>
                </a:cubicBezTo>
                <a:cubicBezTo>
                  <a:pt x="1844491" y="4276190"/>
                  <a:pt x="1846534" y="4266584"/>
                  <a:pt x="1850230" y="4257848"/>
                </a:cubicBezTo>
                <a:close/>
                <a:moveTo>
                  <a:pt x="4158515" y="611143"/>
                </a:moveTo>
                <a:cubicBezTo>
                  <a:pt x="4162212" y="602406"/>
                  <a:pt x="4167558" y="594539"/>
                  <a:pt x="4174165" y="587932"/>
                </a:cubicBezTo>
                <a:cubicBezTo>
                  <a:pt x="4187379" y="574717"/>
                  <a:pt x="4205637" y="566544"/>
                  <a:pt x="4225802" y="566544"/>
                </a:cubicBezTo>
                <a:cubicBezTo>
                  <a:pt x="4266132" y="566544"/>
                  <a:pt x="4298827" y="599238"/>
                  <a:pt x="4298827" y="639569"/>
                </a:cubicBezTo>
                <a:cubicBezTo>
                  <a:pt x="4298828" y="679899"/>
                  <a:pt x="4266134" y="712593"/>
                  <a:pt x="4225803" y="712593"/>
                </a:cubicBezTo>
                <a:cubicBezTo>
                  <a:pt x="4185472" y="712593"/>
                  <a:pt x="4152776" y="679899"/>
                  <a:pt x="4152778" y="639568"/>
                </a:cubicBezTo>
                <a:cubicBezTo>
                  <a:pt x="4152778" y="629485"/>
                  <a:pt x="4154820" y="619880"/>
                  <a:pt x="4158515" y="611143"/>
                </a:cubicBezTo>
                <a:close/>
                <a:moveTo>
                  <a:pt x="3232236" y="2043255"/>
                </a:moveTo>
                <a:cubicBezTo>
                  <a:pt x="3243320" y="2017045"/>
                  <a:pt x="3269273" y="1998655"/>
                  <a:pt x="3299521" y="1998655"/>
                </a:cubicBezTo>
                <a:cubicBezTo>
                  <a:pt x="3339853" y="1998655"/>
                  <a:pt x="3372546" y="2031349"/>
                  <a:pt x="3372546" y="2071680"/>
                </a:cubicBezTo>
                <a:cubicBezTo>
                  <a:pt x="3372546" y="2112011"/>
                  <a:pt x="3339852" y="2144705"/>
                  <a:pt x="3299521" y="2144705"/>
                </a:cubicBezTo>
                <a:cubicBezTo>
                  <a:pt x="3259190" y="2144705"/>
                  <a:pt x="3226497" y="2112011"/>
                  <a:pt x="3226496" y="2071680"/>
                </a:cubicBezTo>
                <a:cubicBezTo>
                  <a:pt x="3226496" y="2061597"/>
                  <a:pt x="3228540" y="2051992"/>
                  <a:pt x="3232236" y="2043255"/>
                </a:cubicBezTo>
                <a:close/>
                <a:moveTo>
                  <a:pt x="2080692" y="3828529"/>
                </a:moveTo>
                <a:cubicBezTo>
                  <a:pt x="2091777" y="3802319"/>
                  <a:pt x="2117730" y="3783928"/>
                  <a:pt x="2147978" y="3783929"/>
                </a:cubicBezTo>
                <a:cubicBezTo>
                  <a:pt x="2188309" y="3783928"/>
                  <a:pt x="2221003" y="3816623"/>
                  <a:pt x="2221003" y="3856953"/>
                </a:cubicBezTo>
                <a:cubicBezTo>
                  <a:pt x="2221003" y="3897285"/>
                  <a:pt x="2188309" y="3929979"/>
                  <a:pt x="2147978" y="3929978"/>
                </a:cubicBezTo>
                <a:cubicBezTo>
                  <a:pt x="2107647" y="3929979"/>
                  <a:pt x="2074953" y="3897284"/>
                  <a:pt x="2074953" y="3856954"/>
                </a:cubicBezTo>
                <a:cubicBezTo>
                  <a:pt x="2074953" y="3846871"/>
                  <a:pt x="2076996" y="3837265"/>
                  <a:pt x="2080692" y="3828529"/>
                </a:cubicBezTo>
                <a:close/>
                <a:moveTo>
                  <a:pt x="4388978" y="181823"/>
                </a:moveTo>
                <a:cubicBezTo>
                  <a:pt x="4392674" y="173086"/>
                  <a:pt x="4398021" y="165218"/>
                  <a:pt x="4404628" y="158611"/>
                </a:cubicBezTo>
                <a:cubicBezTo>
                  <a:pt x="4417843" y="145396"/>
                  <a:pt x="4436099" y="137222"/>
                  <a:pt x="4456265" y="137222"/>
                </a:cubicBezTo>
                <a:cubicBezTo>
                  <a:pt x="4496596" y="137222"/>
                  <a:pt x="4529290" y="169917"/>
                  <a:pt x="4529289" y="210247"/>
                </a:cubicBezTo>
                <a:cubicBezTo>
                  <a:pt x="4529290" y="250578"/>
                  <a:pt x="4496596" y="283272"/>
                  <a:pt x="4456264" y="283273"/>
                </a:cubicBezTo>
                <a:cubicBezTo>
                  <a:pt x="4415934" y="283272"/>
                  <a:pt x="4383239" y="250578"/>
                  <a:pt x="4383240" y="210247"/>
                </a:cubicBezTo>
                <a:cubicBezTo>
                  <a:pt x="4383240" y="200165"/>
                  <a:pt x="4385285" y="190559"/>
                  <a:pt x="4388978" y="181823"/>
                </a:cubicBezTo>
                <a:close/>
                <a:moveTo>
                  <a:pt x="3462699" y="1613933"/>
                </a:moveTo>
                <a:cubicBezTo>
                  <a:pt x="3473785" y="1587723"/>
                  <a:pt x="3499736" y="1569333"/>
                  <a:pt x="3529985" y="1569333"/>
                </a:cubicBezTo>
                <a:cubicBezTo>
                  <a:pt x="3570316" y="1569333"/>
                  <a:pt x="3603010" y="1602027"/>
                  <a:pt x="3603010" y="1642358"/>
                </a:cubicBezTo>
                <a:cubicBezTo>
                  <a:pt x="3603010" y="1682689"/>
                  <a:pt x="3570316" y="1715383"/>
                  <a:pt x="3529985" y="1715383"/>
                </a:cubicBezTo>
                <a:cubicBezTo>
                  <a:pt x="3489654" y="1715383"/>
                  <a:pt x="3456960" y="1682689"/>
                  <a:pt x="3456960" y="1642358"/>
                </a:cubicBezTo>
                <a:cubicBezTo>
                  <a:pt x="3456960" y="1632275"/>
                  <a:pt x="3459004" y="1622670"/>
                  <a:pt x="3462699" y="1613933"/>
                </a:cubicBezTo>
                <a:close/>
                <a:moveTo>
                  <a:pt x="2311155" y="3408035"/>
                </a:moveTo>
                <a:cubicBezTo>
                  <a:pt x="2322241" y="3381825"/>
                  <a:pt x="2348193" y="3363435"/>
                  <a:pt x="2378442" y="3363435"/>
                </a:cubicBezTo>
                <a:cubicBezTo>
                  <a:pt x="2418773" y="3363435"/>
                  <a:pt x="2451467" y="3396129"/>
                  <a:pt x="2451467" y="3436460"/>
                </a:cubicBezTo>
                <a:cubicBezTo>
                  <a:pt x="2451467" y="3476791"/>
                  <a:pt x="2418773" y="3509485"/>
                  <a:pt x="2378442" y="3509485"/>
                </a:cubicBezTo>
                <a:cubicBezTo>
                  <a:pt x="2338111" y="3509485"/>
                  <a:pt x="2305417" y="3476791"/>
                  <a:pt x="2305417" y="3436460"/>
                </a:cubicBezTo>
                <a:cubicBezTo>
                  <a:pt x="2305417" y="3426377"/>
                  <a:pt x="2307460" y="3416772"/>
                  <a:pt x="2311155" y="3408035"/>
                </a:cubicBezTo>
                <a:close/>
                <a:moveTo>
                  <a:pt x="1389301" y="4824391"/>
                </a:moveTo>
                <a:cubicBezTo>
                  <a:pt x="1400387" y="4798181"/>
                  <a:pt x="1426339" y="4779791"/>
                  <a:pt x="1456588" y="4779791"/>
                </a:cubicBezTo>
                <a:cubicBezTo>
                  <a:pt x="1496919" y="4779791"/>
                  <a:pt x="1529613" y="4812485"/>
                  <a:pt x="1529613" y="4852816"/>
                </a:cubicBezTo>
                <a:cubicBezTo>
                  <a:pt x="1529613" y="4893147"/>
                  <a:pt x="1496919" y="4925841"/>
                  <a:pt x="1456588" y="4925841"/>
                </a:cubicBezTo>
                <a:cubicBezTo>
                  <a:pt x="1416256" y="4925842"/>
                  <a:pt x="1383562" y="4893148"/>
                  <a:pt x="1383563" y="4852816"/>
                </a:cubicBezTo>
                <a:cubicBezTo>
                  <a:pt x="1383563" y="4842733"/>
                  <a:pt x="1385606" y="4833128"/>
                  <a:pt x="1389301" y="4824391"/>
                </a:cubicBezTo>
                <a:close/>
                <a:moveTo>
                  <a:pt x="3697590" y="1177683"/>
                </a:moveTo>
                <a:cubicBezTo>
                  <a:pt x="3701286" y="1168947"/>
                  <a:pt x="3706632" y="1161079"/>
                  <a:pt x="3713241" y="1154471"/>
                </a:cubicBezTo>
                <a:cubicBezTo>
                  <a:pt x="3726454" y="1141256"/>
                  <a:pt x="3744711" y="1133083"/>
                  <a:pt x="3764876" y="1133083"/>
                </a:cubicBezTo>
                <a:cubicBezTo>
                  <a:pt x="3805208" y="1133083"/>
                  <a:pt x="3837902" y="1165777"/>
                  <a:pt x="3837901" y="1206108"/>
                </a:cubicBezTo>
                <a:cubicBezTo>
                  <a:pt x="3837902" y="1246440"/>
                  <a:pt x="3805207" y="1279133"/>
                  <a:pt x="3764876" y="1279133"/>
                </a:cubicBezTo>
                <a:cubicBezTo>
                  <a:pt x="3724546" y="1279133"/>
                  <a:pt x="3691851" y="1246439"/>
                  <a:pt x="3691851" y="1206108"/>
                </a:cubicBezTo>
                <a:cubicBezTo>
                  <a:pt x="3691851" y="1196025"/>
                  <a:pt x="3693895" y="1186420"/>
                  <a:pt x="3697590" y="1177683"/>
                </a:cubicBezTo>
                <a:close/>
                <a:moveTo>
                  <a:pt x="2541620" y="2978712"/>
                </a:moveTo>
                <a:cubicBezTo>
                  <a:pt x="2552705" y="2952502"/>
                  <a:pt x="2578658" y="2934112"/>
                  <a:pt x="2608906" y="2934112"/>
                </a:cubicBezTo>
                <a:cubicBezTo>
                  <a:pt x="2649237" y="2934112"/>
                  <a:pt x="2681931" y="2966806"/>
                  <a:pt x="2681931" y="3007137"/>
                </a:cubicBezTo>
                <a:cubicBezTo>
                  <a:pt x="2681931" y="3047468"/>
                  <a:pt x="2649237" y="3080162"/>
                  <a:pt x="2608906" y="3080162"/>
                </a:cubicBezTo>
                <a:cubicBezTo>
                  <a:pt x="2568575" y="3080162"/>
                  <a:pt x="2535881" y="3047468"/>
                  <a:pt x="2535881" y="3007137"/>
                </a:cubicBezTo>
                <a:cubicBezTo>
                  <a:pt x="2535881" y="2997054"/>
                  <a:pt x="2537924" y="2987449"/>
                  <a:pt x="2541620" y="2978712"/>
                </a:cubicBezTo>
                <a:close/>
                <a:moveTo>
                  <a:pt x="1619766" y="4395070"/>
                </a:moveTo>
                <a:cubicBezTo>
                  <a:pt x="1630851" y="4368860"/>
                  <a:pt x="1656804" y="4350470"/>
                  <a:pt x="1687052" y="4350470"/>
                </a:cubicBezTo>
                <a:cubicBezTo>
                  <a:pt x="1727383" y="4350470"/>
                  <a:pt x="1760077" y="4383164"/>
                  <a:pt x="1760077" y="4423495"/>
                </a:cubicBezTo>
                <a:cubicBezTo>
                  <a:pt x="1760077" y="4463826"/>
                  <a:pt x="1727383" y="4496520"/>
                  <a:pt x="1687052" y="4496520"/>
                </a:cubicBezTo>
                <a:cubicBezTo>
                  <a:pt x="1646721" y="4496520"/>
                  <a:pt x="1614027" y="4463826"/>
                  <a:pt x="1614027" y="4423495"/>
                </a:cubicBezTo>
                <a:cubicBezTo>
                  <a:pt x="1614027" y="4413412"/>
                  <a:pt x="1616070" y="4403806"/>
                  <a:pt x="1619766" y="4395070"/>
                </a:cubicBezTo>
                <a:close/>
                <a:moveTo>
                  <a:pt x="3928052" y="748363"/>
                </a:moveTo>
                <a:cubicBezTo>
                  <a:pt x="3931749" y="739627"/>
                  <a:pt x="3937095" y="731759"/>
                  <a:pt x="3943702" y="725152"/>
                </a:cubicBezTo>
                <a:cubicBezTo>
                  <a:pt x="3956918" y="711937"/>
                  <a:pt x="3975173" y="703764"/>
                  <a:pt x="3995339" y="703764"/>
                </a:cubicBezTo>
                <a:cubicBezTo>
                  <a:pt x="4035669" y="703764"/>
                  <a:pt x="4068363" y="736458"/>
                  <a:pt x="4068363" y="776789"/>
                </a:cubicBezTo>
                <a:cubicBezTo>
                  <a:pt x="4068365" y="817119"/>
                  <a:pt x="4035671" y="849813"/>
                  <a:pt x="3995339" y="849813"/>
                </a:cubicBezTo>
                <a:cubicBezTo>
                  <a:pt x="3955009" y="849813"/>
                  <a:pt x="3922315" y="817119"/>
                  <a:pt x="3922314" y="776788"/>
                </a:cubicBezTo>
                <a:cubicBezTo>
                  <a:pt x="3922314" y="766705"/>
                  <a:pt x="3924357" y="757100"/>
                  <a:pt x="3928052" y="748363"/>
                </a:cubicBezTo>
                <a:close/>
                <a:moveTo>
                  <a:pt x="2772083" y="2558219"/>
                </a:moveTo>
                <a:cubicBezTo>
                  <a:pt x="2783169" y="2532009"/>
                  <a:pt x="2809121" y="2513618"/>
                  <a:pt x="2839370" y="2513618"/>
                </a:cubicBezTo>
                <a:cubicBezTo>
                  <a:pt x="2879701" y="2513618"/>
                  <a:pt x="2912395" y="2546312"/>
                  <a:pt x="2912395" y="2586643"/>
                </a:cubicBezTo>
                <a:cubicBezTo>
                  <a:pt x="2912395" y="2626974"/>
                  <a:pt x="2879701" y="2659668"/>
                  <a:pt x="2839370" y="2659668"/>
                </a:cubicBezTo>
                <a:cubicBezTo>
                  <a:pt x="2799039" y="2659668"/>
                  <a:pt x="2766345" y="2626974"/>
                  <a:pt x="2766345" y="2586643"/>
                </a:cubicBezTo>
                <a:cubicBezTo>
                  <a:pt x="2766345" y="2576561"/>
                  <a:pt x="2768388" y="2566955"/>
                  <a:pt x="2772083" y="2558219"/>
                </a:cubicBezTo>
                <a:close/>
                <a:moveTo>
                  <a:pt x="3001773" y="2180476"/>
                </a:moveTo>
                <a:cubicBezTo>
                  <a:pt x="3012857" y="2154266"/>
                  <a:pt x="3038810" y="2135877"/>
                  <a:pt x="3069058" y="2135876"/>
                </a:cubicBezTo>
                <a:cubicBezTo>
                  <a:pt x="3109390" y="2135876"/>
                  <a:pt x="3142083" y="2168570"/>
                  <a:pt x="3142084" y="2208900"/>
                </a:cubicBezTo>
                <a:cubicBezTo>
                  <a:pt x="3142083" y="2249232"/>
                  <a:pt x="3109389" y="2281926"/>
                  <a:pt x="3069059" y="2281925"/>
                </a:cubicBezTo>
                <a:cubicBezTo>
                  <a:pt x="3028727" y="2281926"/>
                  <a:pt x="2996034" y="2249231"/>
                  <a:pt x="2996033" y="2208901"/>
                </a:cubicBezTo>
                <a:cubicBezTo>
                  <a:pt x="2996033" y="2198818"/>
                  <a:pt x="2998076" y="2189212"/>
                  <a:pt x="3001773" y="2180476"/>
                </a:cubicBezTo>
                <a:close/>
                <a:moveTo>
                  <a:pt x="1850229" y="3974577"/>
                </a:moveTo>
                <a:cubicBezTo>
                  <a:pt x="1861314" y="3948368"/>
                  <a:pt x="1887266" y="3929977"/>
                  <a:pt x="1917515" y="3929978"/>
                </a:cubicBezTo>
                <a:cubicBezTo>
                  <a:pt x="1957846" y="3929977"/>
                  <a:pt x="1990540" y="3962672"/>
                  <a:pt x="1990540" y="4003002"/>
                </a:cubicBezTo>
                <a:cubicBezTo>
                  <a:pt x="1990540" y="4043334"/>
                  <a:pt x="1957846" y="4076027"/>
                  <a:pt x="1917515" y="4076027"/>
                </a:cubicBezTo>
                <a:cubicBezTo>
                  <a:pt x="1877184" y="4076027"/>
                  <a:pt x="1844490" y="4043333"/>
                  <a:pt x="1844490" y="4003002"/>
                </a:cubicBezTo>
                <a:cubicBezTo>
                  <a:pt x="1844490" y="3992919"/>
                  <a:pt x="1846534" y="3983314"/>
                  <a:pt x="1850229" y="3974577"/>
                </a:cubicBezTo>
                <a:close/>
                <a:moveTo>
                  <a:pt x="4158514" y="327873"/>
                </a:moveTo>
                <a:cubicBezTo>
                  <a:pt x="4162209" y="319136"/>
                  <a:pt x="4167557" y="311268"/>
                  <a:pt x="4174164" y="304661"/>
                </a:cubicBezTo>
                <a:cubicBezTo>
                  <a:pt x="4187379" y="291446"/>
                  <a:pt x="4205635" y="283272"/>
                  <a:pt x="4225801" y="283272"/>
                </a:cubicBezTo>
                <a:cubicBezTo>
                  <a:pt x="4266132" y="283272"/>
                  <a:pt x="4298826" y="315966"/>
                  <a:pt x="4298827" y="356297"/>
                </a:cubicBezTo>
                <a:cubicBezTo>
                  <a:pt x="4298826" y="396628"/>
                  <a:pt x="4266132" y="429322"/>
                  <a:pt x="4225802" y="429322"/>
                </a:cubicBezTo>
                <a:cubicBezTo>
                  <a:pt x="4185470" y="429322"/>
                  <a:pt x="4152775" y="396628"/>
                  <a:pt x="4152776" y="356297"/>
                </a:cubicBezTo>
                <a:cubicBezTo>
                  <a:pt x="4152776" y="346215"/>
                  <a:pt x="4154819" y="336609"/>
                  <a:pt x="4158514" y="327873"/>
                </a:cubicBezTo>
                <a:close/>
                <a:moveTo>
                  <a:pt x="3232235" y="1759983"/>
                </a:moveTo>
                <a:cubicBezTo>
                  <a:pt x="3243321" y="1733773"/>
                  <a:pt x="3269274" y="1715383"/>
                  <a:pt x="3299522" y="1715383"/>
                </a:cubicBezTo>
                <a:cubicBezTo>
                  <a:pt x="3339852" y="1715383"/>
                  <a:pt x="3372547" y="1748077"/>
                  <a:pt x="3372546" y="1788408"/>
                </a:cubicBezTo>
                <a:cubicBezTo>
                  <a:pt x="3372546" y="1828739"/>
                  <a:pt x="3339853" y="1861433"/>
                  <a:pt x="3299521" y="1861433"/>
                </a:cubicBezTo>
                <a:cubicBezTo>
                  <a:pt x="3259191" y="1861433"/>
                  <a:pt x="3226496" y="1828739"/>
                  <a:pt x="3226497" y="1788408"/>
                </a:cubicBezTo>
                <a:cubicBezTo>
                  <a:pt x="3226497" y="1778325"/>
                  <a:pt x="3228540" y="1768720"/>
                  <a:pt x="3232235" y="1759983"/>
                </a:cubicBezTo>
                <a:close/>
                <a:moveTo>
                  <a:pt x="2080692" y="3545257"/>
                </a:moveTo>
                <a:cubicBezTo>
                  <a:pt x="2091777" y="3519047"/>
                  <a:pt x="2117729" y="3500656"/>
                  <a:pt x="2147978" y="3500656"/>
                </a:cubicBezTo>
                <a:cubicBezTo>
                  <a:pt x="2188309" y="3500656"/>
                  <a:pt x="2221003" y="3533350"/>
                  <a:pt x="2221003" y="3573681"/>
                </a:cubicBezTo>
                <a:cubicBezTo>
                  <a:pt x="2221003" y="3614012"/>
                  <a:pt x="2188309" y="3646706"/>
                  <a:pt x="2147978" y="3646706"/>
                </a:cubicBezTo>
                <a:cubicBezTo>
                  <a:pt x="2107647" y="3646706"/>
                  <a:pt x="2074953" y="3614012"/>
                  <a:pt x="2074953" y="3573681"/>
                </a:cubicBezTo>
                <a:cubicBezTo>
                  <a:pt x="2074953" y="3563599"/>
                  <a:pt x="2076996" y="3553993"/>
                  <a:pt x="2080692" y="3545257"/>
                </a:cubicBezTo>
                <a:close/>
                <a:moveTo>
                  <a:pt x="1158838" y="4961614"/>
                </a:moveTo>
                <a:cubicBezTo>
                  <a:pt x="1162533" y="4952878"/>
                  <a:pt x="1167880" y="4945010"/>
                  <a:pt x="1174487" y="4938402"/>
                </a:cubicBezTo>
                <a:cubicBezTo>
                  <a:pt x="1187703" y="4925187"/>
                  <a:pt x="1205959" y="4917014"/>
                  <a:pt x="1226125" y="4917013"/>
                </a:cubicBezTo>
                <a:cubicBezTo>
                  <a:pt x="1266456" y="4917013"/>
                  <a:pt x="1299149" y="4949708"/>
                  <a:pt x="1299149" y="4990039"/>
                </a:cubicBezTo>
                <a:cubicBezTo>
                  <a:pt x="1299150" y="5030369"/>
                  <a:pt x="1266455" y="5063064"/>
                  <a:pt x="1226124" y="5063064"/>
                </a:cubicBezTo>
                <a:cubicBezTo>
                  <a:pt x="1185793" y="5063063"/>
                  <a:pt x="1153099" y="5030369"/>
                  <a:pt x="1153099" y="4990039"/>
                </a:cubicBezTo>
                <a:cubicBezTo>
                  <a:pt x="1153098" y="4979957"/>
                  <a:pt x="1155142" y="4970351"/>
                  <a:pt x="1158838" y="4961614"/>
                </a:cubicBezTo>
                <a:close/>
                <a:moveTo>
                  <a:pt x="3462698" y="1330661"/>
                </a:moveTo>
                <a:cubicBezTo>
                  <a:pt x="3473784" y="1304451"/>
                  <a:pt x="3499737" y="1286061"/>
                  <a:pt x="3529985" y="1286061"/>
                </a:cubicBezTo>
                <a:cubicBezTo>
                  <a:pt x="3570317" y="1286061"/>
                  <a:pt x="3603010" y="1318755"/>
                  <a:pt x="3603010" y="1359086"/>
                </a:cubicBezTo>
                <a:cubicBezTo>
                  <a:pt x="3603010" y="1399417"/>
                  <a:pt x="3570316" y="1432111"/>
                  <a:pt x="3529986" y="1432111"/>
                </a:cubicBezTo>
                <a:cubicBezTo>
                  <a:pt x="3489654" y="1432111"/>
                  <a:pt x="3456961" y="1399417"/>
                  <a:pt x="3456960" y="1359086"/>
                </a:cubicBezTo>
                <a:cubicBezTo>
                  <a:pt x="3456960" y="1349003"/>
                  <a:pt x="3459003" y="1339397"/>
                  <a:pt x="3462698" y="1330661"/>
                </a:cubicBezTo>
                <a:close/>
                <a:moveTo>
                  <a:pt x="2311155" y="3124763"/>
                </a:moveTo>
                <a:cubicBezTo>
                  <a:pt x="2322241" y="3098553"/>
                  <a:pt x="2348193" y="3080163"/>
                  <a:pt x="2378442" y="3080163"/>
                </a:cubicBezTo>
                <a:cubicBezTo>
                  <a:pt x="2418773" y="3080163"/>
                  <a:pt x="2451467" y="3112857"/>
                  <a:pt x="2451467" y="3153188"/>
                </a:cubicBezTo>
                <a:cubicBezTo>
                  <a:pt x="2451467" y="3193519"/>
                  <a:pt x="2418773" y="3226213"/>
                  <a:pt x="2378442" y="3226213"/>
                </a:cubicBezTo>
                <a:cubicBezTo>
                  <a:pt x="2338111" y="3226213"/>
                  <a:pt x="2305417" y="3193519"/>
                  <a:pt x="2305417" y="3153188"/>
                </a:cubicBezTo>
                <a:cubicBezTo>
                  <a:pt x="2305417" y="3143105"/>
                  <a:pt x="2307460" y="3133499"/>
                  <a:pt x="2311155" y="3124763"/>
                </a:cubicBezTo>
                <a:close/>
                <a:moveTo>
                  <a:pt x="1389302" y="4541119"/>
                </a:moveTo>
                <a:cubicBezTo>
                  <a:pt x="1400387" y="4514909"/>
                  <a:pt x="1426340" y="4496519"/>
                  <a:pt x="1456589" y="4496519"/>
                </a:cubicBezTo>
                <a:cubicBezTo>
                  <a:pt x="1496919" y="4496519"/>
                  <a:pt x="1529613" y="4529213"/>
                  <a:pt x="1529613" y="4569544"/>
                </a:cubicBezTo>
                <a:cubicBezTo>
                  <a:pt x="1529614" y="4609875"/>
                  <a:pt x="1496920" y="4642569"/>
                  <a:pt x="1456588" y="4642569"/>
                </a:cubicBezTo>
                <a:cubicBezTo>
                  <a:pt x="1416258" y="4642569"/>
                  <a:pt x="1383563" y="4609875"/>
                  <a:pt x="1383564" y="4569544"/>
                </a:cubicBezTo>
                <a:cubicBezTo>
                  <a:pt x="1383563" y="4559462"/>
                  <a:pt x="1385607" y="4549856"/>
                  <a:pt x="1389302" y="4541119"/>
                </a:cubicBezTo>
                <a:close/>
                <a:moveTo>
                  <a:pt x="3697590" y="894412"/>
                </a:moveTo>
                <a:cubicBezTo>
                  <a:pt x="3701284" y="885675"/>
                  <a:pt x="3706631" y="877808"/>
                  <a:pt x="3713240" y="871200"/>
                </a:cubicBezTo>
                <a:cubicBezTo>
                  <a:pt x="3726454" y="857986"/>
                  <a:pt x="3744711" y="849812"/>
                  <a:pt x="3764875" y="849812"/>
                </a:cubicBezTo>
                <a:cubicBezTo>
                  <a:pt x="3805207" y="849812"/>
                  <a:pt x="3837900" y="882506"/>
                  <a:pt x="3837901" y="922837"/>
                </a:cubicBezTo>
                <a:cubicBezTo>
                  <a:pt x="3837901" y="963168"/>
                  <a:pt x="3805207" y="995862"/>
                  <a:pt x="3764876" y="995862"/>
                </a:cubicBezTo>
                <a:cubicBezTo>
                  <a:pt x="3724545" y="995862"/>
                  <a:pt x="3691851" y="963167"/>
                  <a:pt x="3691852" y="922836"/>
                </a:cubicBezTo>
                <a:cubicBezTo>
                  <a:pt x="3691852" y="912754"/>
                  <a:pt x="3693895" y="903148"/>
                  <a:pt x="3697590" y="894412"/>
                </a:cubicBezTo>
                <a:close/>
                <a:moveTo>
                  <a:pt x="2541620" y="2695440"/>
                </a:moveTo>
                <a:cubicBezTo>
                  <a:pt x="2552705" y="2669230"/>
                  <a:pt x="2578657" y="2650840"/>
                  <a:pt x="2608906" y="2650840"/>
                </a:cubicBezTo>
                <a:cubicBezTo>
                  <a:pt x="2649237" y="2650840"/>
                  <a:pt x="2681931" y="2683534"/>
                  <a:pt x="2681931" y="2723865"/>
                </a:cubicBezTo>
                <a:cubicBezTo>
                  <a:pt x="2681931" y="2764196"/>
                  <a:pt x="2649237" y="2796890"/>
                  <a:pt x="2608906" y="2796890"/>
                </a:cubicBezTo>
                <a:cubicBezTo>
                  <a:pt x="2568575" y="2796890"/>
                  <a:pt x="2535881" y="2764196"/>
                  <a:pt x="2535881" y="2723865"/>
                </a:cubicBezTo>
                <a:cubicBezTo>
                  <a:pt x="2535881" y="2713782"/>
                  <a:pt x="2537924" y="2704177"/>
                  <a:pt x="2541620" y="2695440"/>
                </a:cubicBezTo>
                <a:close/>
                <a:moveTo>
                  <a:pt x="2771308" y="2326525"/>
                </a:moveTo>
                <a:cubicBezTo>
                  <a:pt x="2782394" y="2300315"/>
                  <a:pt x="2808347" y="2281925"/>
                  <a:pt x="2838595" y="2281925"/>
                </a:cubicBezTo>
                <a:cubicBezTo>
                  <a:pt x="2878925" y="2281925"/>
                  <a:pt x="2911619" y="2314619"/>
                  <a:pt x="2911620" y="2354950"/>
                </a:cubicBezTo>
                <a:cubicBezTo>
                  <a:pt x="2911619" y="2395281"/>
                  <a:pt x="2878926" y="2427975"/>
                  <a:pt x="2838595" y="2427975"/>
                </a:cubicBezTo>
                <a:cubicBezTo>
                  <a:pt x="2798264" y="2427975"/>
                  <a:pt x="2765569" y="2395281"/>
                  <a:pt x="2765571" y="2354950"/>
                </a:cubicBezTo>
                <a:cubicBezTo>
                  <a:pt x="2765569" y="2344867"/>
                  <a:pt x="2767614" y="2335262"/>
                  <a:pt x="2771308" y="2326525"/>
                </a:cubicBezTo>
                <a:close/>
                <a:moveTo>
                  <a:pt x="1619765" y="4111798"/>
                </a:moveTo>
                <a:cubicBezTo>
                  <a:pt x="1630850" y="4085589"/>
                  <a:pt x="1656803" y="4067198"/>
                  <a:pt x="1687051" y="4067199"/>
                </a:cubicBezTo>
                <a:cubicBezTo>
                  <a:pt x="1727382" y="4067198"/>
                  <a:pt x="1760076" y="4099892"/>
                  <a:pt x="1760076" y="4140223"/>
                </a:cubicBezTo>
                <a:cubicBezTo>
                  <a:pt x="1760076" y="4180554"/>
                  <a:pt x="1727383" y="4213248"/>
                  <a:pt x="1687052" y="4213248"/>
                </a:cubicBezTo>
                <a:cubicBezTo>
                  <a:pt x="1646721" y="4213248"/>
                  <a:pt x="1614027" y="4180554"/>
                  <a:pt x="1614027" y="4140223"/>
                </a:cubicBezTo>
                <a:cubicBezTo>
                  <a:pt x="1614027" y="4130140"/>
                  <a:pt x="1616070" y="4120534"/>
                  <a:pt x="1619765" y="4111798"/>
                </a:cubicBezTo>
                <a:close/>
                <a:moveTo>
                  <a:pt x="3928051" y="465093"/>
                </a:moveTo>
                <a:cubicBezTo>
                  <a:pt x="3931746" y="456356"/>
                  <a:pt x="3937094" y="448488"/>
                  <a:pt x="3943701" y="441881"/>
                </a:cubicBezTo>
                <a:cubicBezTo>
                  <a:pt x="3956916" y="428667"/>
                  <a:pt x="3975172" y="420493"/>
                  <a:pt x="3995337" y="420493"/>
                </a:cubicBezTo>
                <a:cubicBezTo>
                  <a:pt x="4035668" y="420493"/>
                  <a:pt x="4068363" y="453187"/>
                  <a:pt x="4068362" y="493518"/>
                </a:cubicBezTo>
                <a:cubicBezTo>
                  <a:pt x="4068363" y="533848"/>
                  <a:pt x="4035669" y="566542"/>
                  <a:pt x="3995339" y="566542"/>
                </a:cubicBezTo>
                <a:cubicBezTo>
                  <a:pt x="3955008" y="566542"/>
                  <a:pt x="3922314" y="533848"/>
                  <a:pt x="3922313" y="493517"/>
                </a:cubicBezTo>
                <a:cubicBezTo>
                  <a:pt x="3922314" y="483435"/>
                  <a:pt x="3924356" y="473829"/>
                  <a:pt x="3928051" y="465093"/>
                </a:cubicBezTo>
                <a:close/>
                <a:moveTo>
                  <a:pt x="3001771" y="1897204"/>
                </a:moveTo>
                <a:cubicBezTo>
                  <a:pt x="3012856" y="1870994"/>
                  <a:pt x="3038809" y="1852604"/>
                  <a:pt x="3069057" y="1852604"/>
                </a:cubicBezTo>
                <a:cubicBezTo>
                  <a:pt x="3109388" y="1852604"/>
                  <a:pt x="3142082" y="1885298"/>
                  <a:pt x="3142083" y="1925630"/>
                </a:cubicBezTo>
                <a:cubicBezTo>
                  <a:pt x="3142082" y="1965960"/>
                  <a:pt x="3109388" y="1998654"/>
                  <a:pt x="3069057" y="1998654"/>
                </a:cubicBezTo>
                <a:cubicBezTo>
                  <a:pt x="3028726" y="1998654"/>
                  <a:pt x="2996032" y="1965960"/>
                  <a:pt x="2996033" y="1925629"/>
                </a:cubicBezTo>
                <a:cubicBezTo>
                  <a:pt x="2996032" y="1915546"/>
                  <a:pt x="2998077" y="1905941"/>
                  <a:pt x="3001771" y="1897204"/>
                </a:cubicBezTo>
                <a:close/>
                <a:moveTo>
                  <a:pt x="1850228" y="3691306"/>
                </a:moveTo>
                <a:cubicBezTo>
                  <a:pt x="1861314" y="3665097"/>
                  <a:pt x="1887266" y="3646706"/>
                  <a:pt x="1917514" y="3646706"/>
                </a:cubicBezTo>
                <a:cubicBezTo>
                  <a:pt x="1957845" y="3646706"/>
                  <a:pt x="1990539" y="3679400"/>
                  <a:pt x="1990539" y="3719731"/>
                </a:cubicBezTo>
                <a:cubicBezTo>
                  <a:pt x="1990539" y="3760062"/>
                  <a:pt x="1957845" y="3792756"/>
                  <a:pt x="1917514" y="3792756"/>
                </a:cubicBezTo>
                <a:cubicBezTo>
                  <a:pt x="1877183" y="3792756"/>
                  <a:pt x="1844489" y="3760062"/>
                  <a:pt x="1844489" y="3719731"/>
                </a:cubicBezTo>
                <a:cubicBezTo>
                  <a:pt x="1844489" y="3709648"/>
                  <a:pt x="1846532" y="3700043"/>
                  <a:pt x="1850228" y="3691306"/>
                </a:cubicBezTo>
                <a:close/>
                <a:moveTo>
                  <a:pt x="4158515" y="44601"/>
                </a:moveTo>
                <a:cubicBezTo>
                  <a:pt x="4162210" y="35864"/>
                  <a:pt x="4167558" y="27996"/>
                  <a:pt x="4174167" y="21389"/>
                </a:cubicBezTo>
                <a:cubicBezTo>
                  <a:pt x="4187380" y="8174"/>
                  <a:pt x="4205636" y="1"/>
                  <a:pt x="4225802" y="1"/>
                </a:cubicBezTo>
                <a:cubicBezTo>
                  <a:pt x="4266134" y="1"/>
                  <a:pt x="4298827" y="32695"/>
                  <a:pt x="4298828" y="73026"/>
                </a:cubicBezTo>
                <a:cubicBezTo>
                  <a:pt x="4298827" y="113357"/>
                  <a:pt x="4266133" y="146051"/>
                  <a:pt x="4225801" y="146051"/>
                </a:cubicBezTo>
                <a:cubicBezTo>
                  <a:pt x="4185472" y="146051"/>
                  <a:pt x="4152776" y="113357"/>
                  <a:pt x="4152777" y="73026"/>
                </a:cubicBezTo>
                <a:cubicBezTo>
                  <a:pt x="4152777" y="62943"/>
                  <a:pt x="4154820" y="53337"/>
                  <a:pt x="4158515" y="44601"/>
                </a:cubicBezTo>
                <a:close/>
                <a:moveTo>
                  <a:pt x="3232236" y="1476711"/>
                </a:moveTo>
                <a:cubicBezTo>
                  <a:pt x="3243320" y="1450501"/>
                  <a:pt x="3269272" y="1432111"/>
                  <a:pt x="3299521" y="1432111"/>
                </a:cubicBezTo>
                <a:cubicBezTo>
                  <a:pt x="3339852" y="1432110"/>
                  <a:pt x="3372546" y="1464805"/>
                  <a:pt x="3372547" y="1505135"/>
                </a:cubicBezTo>
                <a:cubicBezTo>
                  <a:pt x="3372546" y="1545467"/>
                  <a:pt x="3339852" y="1578161"/>
                  <a:pt x="3299522" y="1578160"/>
                </a:cubicBezTo>
                <a:cubicBezTo>
                  <a:pt x="3259190" y="1578161"/>
                  <a:pt x="3226496" y="1545466"/>
                  <a:pt x="3226496" y="1505136"/>
                </a:cubicBezTo>
                <a:cubicBezTo>
                  <a:pt x="3226496" y="1495053"/>
                  <a:pt x="3228539" y="1485447"/>
                  <a:pt x="3232236" y="1476711"/>
                </a:cubicBezTo>
                <a:close/>
                <a:moveTo>
                  <a:pt x="2080691" y="3261984"/>
                </a:moveTo>
                <a:cubicBezTo>
                  <a:pt x="2091777" y="3235775"/>
                  <a:pt x="2117729" y="3217384"/>
                  <a:pt x="2147978" y="3217384"/>
                </a:cubicBezTo>
                <a:cubicBezTo>
                  <a:pt x="2188309" y="3217384"/>
                  <a:pt x="2221003" y="3250078"/>
                  <a:pt x="2221003" y="3290409"/>
                </a:cubicBezTo>
                <a:cubicBezTo>
                  <a:pt x="2221003" y="3330740"/>
                  <a:pt x="2188309" y="3363434"/>
                  <a:pt x="2147978" y="3363434"/>
                </a:cubicBezTo>
                <a:cubicBezTo>
                  <a:pt x="2107647" y="3363434"/>
                  <a:pt x="2074953" y="3330740"/>
                  <a:pt x="2074953" y="3290409"/>
                </a:cubicBezTo>
                <a:cubicBezTo>
                  <a:pt x="2074953" y="3280326"/>
                  <a:pt x="2076996" y="3270721"/>
                  <a:pt x="2080691" y="3261984"/>
                </a:cubicBezTo>
                <a:close/>
                <a:moveTo>
                  <a:pt x="1158838" y="4678341"/>
                </a:moveTo>
                <a:cubicBezTo>
                  <a:pt x="1162534" y="4669604"/>
                  <a:pt x="1167881" y="4661736"/>
                  <a:pt x="1174488" y="4655129"/>
                </a:cubicBezTo>
                <a:cubicBezTo>
                  <a:pt x="1187703" y="4641914"/>
                  <a:pt x="1205959" y="4633741"/>
                  <a:pt x="1226125" y="4633740"/>
                </a:cubicBezTo>
                <a:cubicBezTo>
                  <a:pt x="1266456" y="4633740"/>
                  <a:pt x="1299150" y="4666434"/>
                  <a:pt x="1299150" y="4706765"/>
                </a:cubicBezTo>
                <a:cubicBezTo>
                  <a:pt x="1299150" y="4747096"/>
                  <a:pt x="1266456" y="4779790"/>
                  <a:pt x="1226125" y="4779790"/>
                </a:cubicBezTo>
                <a:cubicBezTo>
                  <a:pt x="1185793" y="4779791"/>
                  <a:pt x="1153099" y="4747097"/>
                  <a:pt x="1153100" y="4706765"/>
                </a:cubicBezTo>
                <a:cubicBezTo>
                  <a:pt x="1153100" y="4696683"/>
                  <a:pt x="1155143" y="4687077"/>
                  <a:pt x="1158838" y="4678341"/>
                </a:cubicBezTo>
                <a:close/>
                <a:moveTo>
                  <a:pt x="3462698" y="1047389"/>
                </a:moveTo>
                <a:cubicBezTo>
                  <a:pt x="3473785" y="1021179"/>
                  <a:pt x="3499736" y="1002789"/>
                  <a:pt x="3529986" y="1002789"/>
                </a:cubicBezTo>
                <a:cubicBezTo>
                  <a:pt x="3570316" y="1002788"/>
                  <a:pt x="3603011" y="1035483"/>
                  <a:pt x="3603009" y="1075813"/>
                </a:cubicBezTo>
                <a:cubicBezTo>
                  <a:pt x="3603011" y="1116145"/>
                  <a:pt x="3570317" y="1148839"/>
                  <a:pt x="3529985" y="1148838"/>
                </a:cubicBezTo>
                <a:cubicBezTo>
                  <a:pt x="3489655" y="1148839"/>
                  <a:pt x="3456960" y="1116144"/>
                  <a:pt x="3456961" y="1075814"/>
                </a:cubicBezTo>
                <a:cubicBezTo>
                  <a:pt x="3456961" y="1065731"/>
                  <a:pt x="3459004" y="1056125"/>
                  <a:pt x="3462698" y="1047389"/>
                </a:cubicBezTo>
                <a:close/>
                <a:moveTo>
                  <a:pt x="2311155" y="2841491"/>
                </a:moveTo>
                <a:cubicBezTo>
                  <a:pt x="2322241" y="2815281"/>
                  <a:pt x="2348193" y="2796890"/>
                  <a:pt x="2378442" y="2796891"/>
                </a:cubicBezTo>
                <a:cubicBezTo>
                  <a:pt x="2418772" y="2796890"/>
                  <a:pt x="2451467" y="2829585"/>
                  <a:pt x="2451466" y="2869915"/>
                </a:cubicBezTo>
                <a:cubicBezTo>
                  <a:pt x="2451467" y="2910247"/>
                  <a:pt x="2418773" y="2942941"/>
                  <a:pt x="2378441" y="2942940"/>
                </a:cubicBezTo>
                <a:cubicBezTo>
                  <a:pt x="2338111" y="2942941"/>
                  <a:pt x="2305416" y="2910246"/>
                  <a:pt x="2305417" y="2869916"/>
                </a:cubicBezTo>
                <a:cubicBezTo>
                  <a:pt x="2305416" y="2859833"/>
                  <a:pt x="2307460" y="2850227"/>
                  <a:pt x="2311155" y="2841491"/>
                </a:cubicBezTo>
                <a:close/>
                <a:moveTo>
                  <a:pt x="2540845" y="2463747"/>
                </a:moveTo>
                <a:cubicBezTo>
                  <a:pt x="2551929" y="2437537"/>
                  <a:pt x="2577882" y="2419147"/>
                  <a:pt x="2608130" y="2419147"/>
                </a:cubicBezTo>
                <a:cubicBezTo>
                  <a:pt x="2648462" y="2419147"/>
                  <a:pt x="2681155" y="2451841"/>
                  <a:pt x="2681156" y="2492172"/>
                </a:cubicBezTo>
                <a:cubicBezTo>
                  <a:pt x="2681155" y="2532503"/>
                  <a:pt x="2648461" y="2565197"/>
                  <a:pt x="2608131" y="2565197"/>
                </a:cubicBezTo>
                <a:cubicBezTo>
                  <a:pt x="2567799" y="2565197"/>
                  <a:pt x="2535106" y="2532503"/>
                  <a:pt x="2535105" y="2492172"/>
                </a:cubicBezTo>
                <a:cubicBezTo>
                  <a:pt x="2535105" y="2482089"/>
                  <a:pt x="2537150" y="2472484"/>
                  <a:pt x="2540845" y="2463747"/>
                </a:cubicBezTo>
                <a:close/>
                <a:moveTo>
                  <a:pt x="1389302" y="4257847"/>
                </a:moveTo>
                <a:cubicBezTo>
                  <a:pt x="1400388" y="4231637"/>
                  <a:pt x="1426340" y="4213247"/>
                  <a:pt x="1456588" y="4213247"/>
                </a:cubicBezTo>
                <a:cubicBezTo>
                  <a:pt x="1496919" y="4213247"/>
                  <a:pt x="1529613" y="4245941"/>
                  <a:pt x="1529613" y="4286272"/>
                </a:cubicBezTo>
                <a:cubicBezTo>
                  <a:pt x="1529613" y="4326603"/>
                  <a:pt x="1496919" y="4359297"/>
                  <a:pt x="1456588" y="4359297"/>
                </a:cubicBezTo>
                <a:cubicBezTo>
                  <a:pt x="1416257" y="4359297"/>
                  <a:pt x="1383563" y="4326603"/>
                  <a:pt x="1383563" y="4286272"/>
                </a:cubicBezTo>
                <a:cubicBezTo>
                  <a:pt x="1383563" y="4276189"/>
                  <a:pt x="1385607" y="4266584"/>
                  <a:pt x="1389302" y="4257847"/>
                </a:cubicBezTo>
                <a:close/>
                <a:moveTo>
                  <a:pt x="3697588" y="611142"/>
                </a:moveTo>
                <a:cubicBezTo>
                  <a:pt x="3701283" y="602405"/>
                  <a:pt x="3706630" y="594537"/>
                  <a:pt x="3713238" y="587930"/>
                </a:cubicBezTo>
                <a:cubicBezTo>
                  <a:pt x="3726452" y="574716"/>
                  <a:pt x="3744710" y="566542"/>
                  <a:pt x="3764874" y="566542"/>
                </a:cubicBezTo>
                <a:cubicBezTo>
                  <a:pt x="3805205" y="566542"/>
                  <a:pt x="3837899" y="599236"/>
                  <a:pt x="3837900" y="639567"/>
                </a:cubicBezTo>
                <a:cubicBezTo>
                  <a:pt x="3837899" y="679897"/>
                  <a:pt x="3805205" y="712591"/>
                  <a:pt x="3764874" y="712591"/>
                </a:cubicBezTo>
                <a:cubicBezTo>
                  <a:pt x="3724543" y="712592"/>
                  <a:pt x="3691849" y="679897"/>
                  <a:pt x="3691849" y="639566"/>
                </a:cubicBezTo>
                <a:cubicBezTo>
                  <a:pt x="3691849" y="629484"/>
                  <a:pt x="3693894" y="619878"/>
                  <a:pt x="3697588" y="611142"/>
                </a:cubicBezTo>
                <a:close/>
                <a:moveTo>
                  <a:pt x="2771307" y="2043254"/>
                </a:moveTo>
                <a:cubicBezTo>
                  <a:pt x="2782393" y="2017045"/>
                  <a:pt x="2808346" y="1998654"/>
                  <a:pt x="2838594" y="1998654"/>
                </a:cubicBezTo>
                <a:cubicBezTo>
                  <a:pt x="2878924" y="1998654"/>
                  <a:pt x="2911619" y="2031348"/>
                  <a:pt x="2911618" y="2071679"/>
                </a:cubicBezTo>
                <a:cubicBezTo>
                  <a:pt x="2911619" y="2112010"/>
                  <a:pt x="2878925" y="2144704"/>
                  <a:pt x="2838594" y="2144704"/>
                </a:cubicBezTo>
                <a:cubicBezTo>
                  <a:pt x="2798263" y="2144704"/>
                  <a:pt x="2765570" y="2112010"/>
                  <a:pt x="2765569" y="2071679"/>
                </a:cubicBezTo>
                <a:cubicBezTo>
                  <a:pt x="2765569" y="2061596"/>
                  <a:pt x="2767612" y="2051990"/>
                  <a:pt x="2771307" y="2043254"/>
                </a:cubicBezTo>
                <a:close/>
                <a:moveTo>
                  <a:pt x="1619764" y="3828527"/>
                </a:moveTo>
                <a:cubicBezTo>
                  <a:pt x="1630850" y="3802318"/>
                  <a:pt x="1656802" y="3783928"/>
                  <a:pt x="1687050" y="3783928"/>
                </a:cubicBezTo>
                <a:cubicBezTo>
                  <a:pt x="1727381" y="3783928"/>
                  <a:pt x="1760075" y="3816622"/>
                  <a:pt x="1760075" y="3856953"/>
                </a:cubicBezTo>
                <a:cubicBezTo>
                  <a:pt x="1760075" y="3897284"/>
                  <a:pt x="1727382" y="3929977"/>
                  <a:pt x="1687051" y="3929977"/>
                </a:cubicBezTo>
                <a:cubicBezTo>
                  <a:pt x="1646720" y="3929977"/>
                  <a:pt x="1614026" y="3897283"/>
                  <a:pt x="1614026" y="3856952"/>
                </a:cubicBezTo>
                <a:cubicBezTo>
                  <a:pt x="1614026" y="3846869"/>
                  <a:pt x="1616069" y="3837264"/>
                  <a:pt x="1619764" y="3828527"/>
                </a:cubicBezTo>
                <a:close/>
                <a:moveTo>
                  <a:pt x="3928051" y="181822"/>
                </a:moveTo>
                <a:cubicBezTo>
                  <a:pt x="3931747" y="173086"/>
                  <a:pt x="3937093" y="165218"/>
                  <a:pt x="3943702" y="158611"/>
                </a:cubicBezTo>
                <a:cubicBezTo>
                  <a:pt x="3956917" y="145396"/>
                  <a:pt x="3975173" y="137222"/>
                  <a:pt x="3995337" y="137222"/>
                </a:cubicBezTo>
                <a:cubicBezTo>
                  <a:pt x="4035668" y="137222"/>
                  <a:pt x="4068362" y="169916"/>
                  <a:pt x="4068363" y="210247"/>
                </a:cubicBezTo>
                <a:cubicBezTo>
                  <a:pt x="4068363" y="250578"/>
                  <a:pt x="4035668" y="283272"/>
                  <a:pt x="3995338" y="283272"/>
                </a:cubicBezTo>
                <a:cubicBezTo>
                  <a:pt x="3955006" y="283272"/>
                  <a:pt x="3922312" y="250578"/>
                  <a:pt x="3922314" y="210247"/>
                </a:cubicBezTo>
                <a:cubicBezTo>
                  <a:pt x="3922312" y="200164"/>
                  <a:pt x="3924357" y="190559"/>
                  <a:pt x="3928051" y="181822"/>
                </a:cubicBezTo>
                <a:close/>
                <a:moveTo>
                  <a:pt x="3001772" y="1613932"/>
                </a:moveTo>
                <a:cubicBezTo>
                  <a:pt x="3012856" y="1587722"/>
                  <a:pt x="3038809" y="1569332"/>
                  <a:pt x="3069057" y="1569332"/>
                </a:cubicBezTo>
                <a:cubicBezTo>
                  <a:pt x="3109389" y="1569332"/>
                  <a:pt x="3142082" y="1602026"/>
                  <a:pt x="3142082" y="1642357"/>
                </a:cubicBezTo>
                <a:cubicBezTo>
                  <a:pt x="3142082" y="1682688"/>
                  <a:pt x="3109388" y="1715382"/>
                  <a:pt x="3069058" y="1715382"/>
                </a:cubicBezTo>
                <a:cubicBezTo>
                  <a:pt x="3028726" y="1715382"/>
                  <a:pt x="2996033" y="1682688"/>
                  <a:pt x="2996032" y="1642357"/>
                </a:cubicBezTo>
                <a:cubicBezTo>
                  <a:pt x="2996032" y="1632274"/>
                  <a:pt x="2998075" y="1622669"/>
                  <a:pt x="3001772" y="1613932"/>
                </a:cubicBezTo>
                <a:close/>
                <a:moveTo>
                  <a:pt x="1850228" y="3408034"/>
                </a:moveTo>
                <a:cubicBezTo>
                  <a:pt x="1861313" y="3381824"/>
                  <a:pt x="1887266" y="3363434"/>
                  <a:pt x="1917514" y="3363434"/>
                </a:cubicBezTo>
                <a:cubicBezTo>
                  <a:pt x="1957845" y="3363434"/>
                  <a:pt x="1990539" y="3396128"/>
                  <a:pt x="1990539" y="3436459"/>
                </a:cubicBezTo>
                <a:cubicBezTo>
                  <a:pt x="1990539" y="3476790"/>
                  <a:pt x="1957845" y="3509484"/>
                  <a:pt x="1917514" y="3509484"/>
                </a:cubicBezTo>
                <a:cubicBezTo>
                  <a:pt x="1877183" y="3509484"/>
                  <a:pt x="1844489" y="3476790"/>
                  <a:pt x="1844489" y="3436459"/>
                </a:cubicBezTo>
                <a:cubicBezTo>
                  <a:pt x="1844489" y="3426376"/>
                  <a:pt x="1846532" y="3416771"/>
                  <a:pt x="1850228" y="3408034"/>
                </a:cubicBezTo>
                <a:close/>
                <a:moveTo>
                  <a:pt x="928374" y="4824392"/>
                </a:moveTo>
                <a:cubicBezTo>
                  <a:pt x="932069" y="4815655"/>
                  <a:pt x="937417" y="4807787"/>
                  <a:pt x="944025" y="4801180"/>
                </a:cubicBezTo>
                <a:cubicBezTo>
                  <a:pt x="957238" y="4787965"/>
                  <a:pt x="975494" y="4779793"/>
                  <a:pt x="995660" y="4779792"/>
                </a:cubicBezTo>
                <a:cubicBezTo>
                  <a:pt x="1035990" y="4779792"/>
                  <a:pt x="1068685" y="4812486"/>
                  <a:pt x="1068685" y="4852817"/>
                </a:cubicBezTo>
                <a:cubicBezTo>
                  <a:pt x="1068684" y="4893149"/>
                  <a:pt x="1035990" y="4925843"/>
                  <a:pt x="995660" y="4925842"/>
                </a:cubicBezTo>
                <a:cubicBezTo>
                  <a:pt x="955329" y="4925842"/>
                  <a:pt x="922635" y="4893148"/>
                  <a:pt x="922635" y="4852817"/>
                </a:cubicBezTo>
                <a:cubicBezTo>
                  <a:pt x="922636" y="4842734"/>
                  <a:pt x="924679" y="4833129"/>
                  <a:pt x="928374" y="4824392"/>
                </a:cubicBezTo>
                <a:close/>
                <a:moveTo>
                  <a:pt x="3232235" y="1193439"/>
                </a:moveTo>
                <a:cubicBezTo>
                  <a:pt x="3243320" y="1167229"/>
                  <a:pt x="3269273" y="1148838"/>
                  <a:pt x="3299521" y="1148839"/>
                </a:cubicBezTo>
                <a:cubicBezTo>
                  <a:pt x="3339852" y="1148838"/>
                  <a:pt x="3372546" y="1181532"/>
                  <a:pt x="3372546" y="1221863"/>
                </a:cubicBezTo>
                <a:cubicBezTo>
                  <a:pt x="3372547" y="1262194"/>
                  <a:pt x="3339852" y="1294888"/>
                  <a:pt x="3299521" y="1294888"/>
                </a:cubicBezTo>
                <a:cubicBezTo>
                  <a:pt x="3259190" y="1294888"/>
                  <a:pt x="3226497" y="1262194"/>
                  <a:pt x="3226496" y="1221863"/>
                </a:cubicBezTo>
                <a:cubicBezTo>
                  <a:pt x="3226496" y="1211781"/>
                  <a:pt x="3228539" y="1202175"/>
                  <a:pt x="3232235" y="1193439"/>
                </a:cubicBezTo>
                <a:close/>
                <a:moveTo>
                  <a:pt x="2080691" y="2978712"/>
                </a:moveTo>
                <a:cubicBezTo>
                  <a:pt x="2091777" y="2952503"/>
                  <a:pt x="2117729" y="2934112"/>
                  <a:pt x="2147978" y="2934112"/>
                </a:cubicBezTo>
                <a:cubicBezTo>
                  <a:pt x="2188309" y="2934112"/>
                  <a:pt x="2221003" y="2966806"/>
                  <a:pt x="2221002" y="3007137"/>
                </a:cubicBezTo>
                <a:cubicBezTo>
                  <a:pt x="2221003" y="3047468"/>
                  <a:pt x="2188309" y="3080162"/>
                  <a:pt x="2147978" y="3080162"/>
                </a:cubicBezTo>
                <a:cubicBezTo>
                  <a:pt x="2107647" y="3080162"/>
                  <a:pt x="2074953" y="3047468"/>
                  <a:pt x="2074953" y="3007137"/>
                </a:cubicBezTo>
                <a:cubicBezTo>
                  <a:pt x="2074953" y="2997054"/>
                  <a:pt x="2076996" y="2987449"/>
                  <a:pt x="2080691" y="2978712"/>
                </a:cubicBezTo>
                <a:close/>
                <a:moveTo>
                  <a:pt x="1158838" y="4395069"/>
                </a:moveTo>
                <a:cubicBezTo>
                  <a:pt x="1162534" y="4386332"/>
                  <a:pt x="1167881" y="4378464"/>
                  <a:pt x="1174488" y="4371857"/>
                </a:cubicBezTo>
                <a:cubicBezTo>
                  <a:pt x="1187703" y="4358642"/>
                  <a:pt x="1205959" y="4350468"/>
                  <a:pt x="1226125" y="4350468"/>
                </a:cubicBezTo>
                <a:cubicBezTo>
                  <a:pt x="1266455" y="4350468"/>
                  <a:pt x="1299150" y="4383162"/>
                  <a:pt x="1299150" y="4423493"/>
                </a:cubicBezTo>
                <a:cubicBezTo>
                  <a:pt x="1299150" y="4463824"/>
                  <a:pt x="1266456" y="4496518"/>
                  <a:pt x="1226124" y="4496518"/>
                </a:cubicBezTo>
                <a:cubicBezTo>
                  <a:pt x="1185794" y="4496518"/>
                  <a:pt x="1153100" y="4463824"/>
                  <a:pt x="1153100" y="4423493"/>
                </a:cubicBezTo>
                <a:cubicBezTo>
                  <a:pt x="1153100" y="4413411"/>
                  <a:pt x="1155143" y="4403805"/>
                  <a:pt x="1158838" y="4395069"/>
                </a:cubicBezTo>
                <a:close/>
                <a:moveTo>
                  <a:pt x="3462698" y="764117"/>
                </a:moveTo>
                <a:cubicBezTo>
                  <a:pt x="3473784" y="737907"/>
                  <a:pt x="3499736" y="719516"/>
                  <a:pt x="3529985" y="719517"/>
                </a:cubicBezTo>
                <a:cubicBezTo>
                  <a:pt x="3570316" y="719516"/>
                  <a:pt x="3603010" y="752210"/>
                  <a:pt x="3603009" y="792541"/>
                </a:cubicBezTo>
                <a:cubicBezTo>
                  <a:pt x="3603010" y="832872"/>
                  <a:pt x="3570316" y="865566"/>
                  <a:pt x="3529984" y="865566"/>
                </a:cubicBezTo>
                <a:cubicBezTo>
                  <a:pt x="3489654" y="865566"/>
                  <a:pt x="3456960" y="832872"/>
                  <a:pt x="3456960" y="792541"/>
                </a:cubicBezTo>
                <a:cubicBezTo>
                  <a:pt x="3456959" y="782459"/>
                  <a:pt x="3459003" y="772853"/>
                  <a:pt x="3462698" y="764117"/>
                </a:cubicBezTo>
                <a:close/>
                <a:moveTo>
                  <a:pt x="2311155" y="2558219"/>
                </a:moveTo>
                <a:cubicBezTo>
                  <a:pt x="2322241" y="2532009"/>
                  <a:pt x="2348193" y="2513618"/>
                  <a:pt x="2378441" y="2513618"/>
                </a:cubicBezTo>
                <a:cubicBezTo>
                  <a:pt x="2418772" y="2513618"/>
                  <a:pt x="2451466" y="2546312"/>
                  <a:pt x="2451466" y="2586643"/>
                </a:cubicBezTo>
                <a:cubicBezTo>
                  <a:pt x="2451466" y="2626974"/>
                  <a:pt x="2418772" y="2659668"/>
                  <a:pt x="2378441" y="2659668"/>
                </a:cubicBezTo>
                <a:cubicBezTo>
                  <a:pt x="2338110" y="2659668"/>
                  <a:pt x="2305416" y="2626974"/>
                  <a:pt x="2305417" y="2586643"/>
                </a:cubicBezTo>
                <a:cubicBezTo>
                  <a:pt x="2305416" y="2576560"/>
                  <a:pt x="2307460" y="2566955"/>
                  <a:pt x="2311155" y="2558219"/>
                </a:cubicBezTo>
                <a:close/>
                <a:moveTo>
                  <a:pt x="2540844" y="2180475"/>
                </a:moveTo>
                <a:cubicBezTo>
                  <a:pt x="2551930" y="2154265"/>
                  <a:pt x="2577883" y="2135875"/>
                  <a:pt x="2608131" y="2135875"/>
                </a:cubicBezTo>
                <a:cubicBezTo>
                  <a:pt x="2648461" y="2135875"/>
                  <a:pt x="2681156" y="2168569"/>
                  <a:pt x="2681155" y="2208900"/>
                </a:cubicBezTo>
                <a:cubicBezTo>
                  <a:pt x="2681156" y="2249231"/>
                  <a:pt x="2648462" y="2281925"/>
                  <a:pt x="2608130" y="2281925"/>
                </a:cubicBezTo>
                <a:cubicBezTo>
                  <a:pt x="2567800" y="2281925"/>
                  <a:pt x="2535105" y="2249231"/>
                  <a:pt x="2535106" y="2208900"/>
                </a:cubicBezTo>
                <a:cubicBezTo>
                  <a:pt x="2535106" y="2198817"/>
                  <a:pt x="2537149" y="2189211"/>
                  <a:pt x="2540844" y="2180475"/>
                </a:cubicBezTo>
                <a:close/>
                <a:moveTo>
                  <a:pt x="1389302" y="3974576"/>
                </a:moveTo>
                <a:cubicBezTo>
                  <a:pt x="1400387" y="3948367"/>
                  <a:pt x="1426339" y="3929976"/>
                  <a:pt x="1456587" y="3929976"/>
                </a:cubicBezTo>
                <a:cubicBezTo>
                  <a:pt x="1496918" y="3929976"/>
                  <a:pt x="1529612" y="3962670"/>
                  <a:pt x="1529612" y="4003001"/>
                </a:cubicBezTo>
                <a:cubicBezTo>
                  <a:pt x="1529612" y="4043332"/>
                  <a:pt x="1496919" y="4076025"/>
                  <a:pt x="1456588" y="4076025"/>
                </a:cubicBezTo>
                <a:cubicBezTo>
                  <a:pt x="1416257" y="4076025"/>
                  <a:pt x="1383563" y="4043331"/>
                  <a:pt x="1383563" y="4003000"/>
                </a:cubicBezTo>
                <a:cubicBezTo>
                  <a:pt x="1383563" y="3992918"/>
                  <a:pt x="1385606" y="3983312"/>
                  <a:pt x="1389302" y="3974576"/>
                </a:cubicBezTo>
                <a:close/>
                <a:moveTo>
                  <a:pt x="3697588" y="327872"/>
                </a:moveTo>
                <a:cubicBezTo>
                  <a:pt x="3701284" y="319135"/>
                  <a:pt x="3706630" y="311267"/>
                  <a:pt x="3713237" y="304660"/>
                </a:cubicBezTo>
                <a:cubicBezTo>
                  <a:pt x="3726453" y="291446"/>
                  <a:pt x="3744708" y="283272"/>
                  <a:pt x="3764874" y="283272"/>
                </a:cubicBezTo>
                <a:cubicBezTo>
                  <a:pt x="3805204" y="283272"/>
                  <a:pt x="3837900" y="315966"/>
                  <a:pt x="3837899" y="356297"/>
                </a:cubicBezTo>
                <a:cubicBezTo>
                  <a:pt x="3837900" y="396627"/>
                  <a:pt x="3805206" y="429321"/>
                  <a:pt x="3764874" y="429321"/>
                </a:cubicBezTo>
                <a:cubicBezTo>
                  <a:pt x="3724544" y="429321"/>
                  <a:pt x="3691849" y="396627"/>
                  <a:pt x="3691850" y="356296"/>
                </a:cubicBezTo>
                <a:cubicBezTo>
                  <a:pt x="3691850" y="346214"/>
                  <a:pt x="3693892" y="336608"/>
                  <a:pt x="3697588" y="327872"/>
                </a:cubicBezTo>
                <a:close/>
                <a:moveTo>
                  <a:pt x="2771306" y="1759983"/>
                </a:moveTo>
                <a:cubicBezTo>
                  <a:pt x="2782392" y="1733773"/>
                  <a:pt x="2808345" y="1715383"/>
                  <a:pt x="2838593" y="1715383"/>
                </a:cubicBezTo>
                <a:cubicBezTo>
                  <a:pt x="2878925" y="1715383"/>
                  <a:pt x="2911618" y="1748077"/>
                  <a:pt x="2911618" y="1788408"/>
                </a:cubicBezTo>
                <a:cubicBezTo>
                  <a:pt x="2911618" y="1828739"/>
                  <a:pt x="2878924" y="1861433"/>
                  <a:pt x="2838594" y="1861433"/>
                </a:cubicBezTo>
                <a:cubicBezTo>
                  <a:pt x="2798262" y="1861433"/>
                  <a:pt x="2765569" y="1828739"/>
                  <a:pt x="2765568" y="1788408"/>
                </a:cubicBezTo>
                <a:cubicBezTo>
                  <a:pt x="2765569" y="1778325"/>
                  <a:pt x="2767611" y="1768720"/>
                  <a:pt x="2771306" y="1759983"/>
                </a:cubicBezTo>
                <a:close/>
                <a:moveTo>
                  <a:pt x="1619763" y="3545257"/>
                </a:moveTo>
                <a:cubicBezTo>
                  <a:pt x="1630849" y="3519047"/>
                  <a:pt x="1656801" y="3500656"/>
                  <a:pt x="1687050" y="3500656"/>
                </a:cubicBezTo>
                <a:cubicBezTo>
                  <a:pt x="1727380" y="3500656"/>
                  <a:pt x="1760075" y="3533350"/>
                  <a:pt x="1760074" y="3573681"/>
                </a:cubicBezTo>
                <a:cubicBezTo>
                  <a:pt x="1760075" y="3614012"/>
                  <a:pt x="1727381" y="3646706"/>
                  <a:pt x="1687049" y="3646706"/>
                </a:cubicBezTo>
                <a:cubicBezTo>
                  <a:pt x="1646719" y="3646706"/>
                  <a:pt x="1614025" y="3614012"/>
                  <a:pt x="1614025" y="3573681"/>
                </a:cubicBezTo>
                <a:cubicBezTo>
                  <a:pt x="1614025" y="3563599"/>
                  <a:pt x="1616068" y="3553993"/>
                  <a:pt x="1619763" y="3545257"/>
                </a:cubicBezTo>
                <a:close/>
                <a:moveTo>
                  <a:pt x="697910" y="4961614"/>
                </a:moveTo>
                <a:cubicBezTo>
                  <a:pt x="701605" y="4952877"/>
                  <a:pt x="706952" y="4945009"/>
                  <a:pt x="713560" y="4938401"/>
                </a:cubicBezTo>
                <a:cubicBezTo>
                  <a:pt x="726774" y="4925187"/>
                  <a:pt x="745030" y="4917014"/>
                  <a:pt x="765196" y="4917014"/>
                </a:cubicBezTo>
                <a:cubicBezTo>
                  <a:pt x="805527" y="4917013"/>
                  <a:pt x="838221" y="4949708"/>
                  <a:pt x="838221" y="4990039"/>
                </a:cubicBezTo>
                <a:cubicBezTo>
                  <a:pt x="838220" y="5030371"/>
                  <a:pt x="805527" y="5063064"/>
                  <a:pt x="765196" y="5063063"/>
                </a:cubicBezTo>
                <a:cubicBezTo>
                  <a:pt x="724865" y="5063063"/>
                  <a:pt x="692171" y="5030369"/>
                  <a:pt x="692171" y="4990039"/>
                </a:cubicBezTo>
                <a:cubicBezTo>
                  <a:pt x="692171" y="4979956"/>
                  <a:pt x="694214" y="4970351"/>
                  <a:pt x="697910" y="4961614"/>
                </a:cubicBezTo>
                <a:close/>
                <a:moveTo>
                  <a:pt x="3001771" y="1330660"/>
                </a:moveTo>
                <a:cubicBezTo>
                  <a:pt x="3012857" y="1304450"/>
                  <a:pt x="3038810" y="1286060"/>
                  <a:pt x="3069058" y="1286060"/>
                </a:cubicBezTo>
                <a:cubicBezTo>
                  <a:pt x="3109388" y="1286060"/>
                  <a:pt x="3142083" y="1318754"/>
                  <a:pt x="3142082" y="1359085"/>
                </a:cubicBezTo>
                <a:cubicBezTo>
                  <a:pt x="3142083" y="1399416"/>
                  <a:pt x="3109389" y="1432110"/>
                  <a:pt x="3069057" y="1432110"/>
                </a:cubicBezTo>
                <a:cubicBezTo>
                  <a:pt x="3028727" y="1432110"/>
                  <a:pt x="2996032" y="1399416"/>
                  <a:pt x="2996033" y="1359085"/>
                </a:cubicBezTo>
                <a:cubicBezTo>
                  <a:pt x="2996033" y="1349002"/>
                  <a:pt x="2998076" y="1339397"/>
                  <a:pt x="3001771" y="1330660"/>
                </a:cubicBezTo>
                <a:close/>
                <a:moveTo>
                  <a:pt x="1850228" y="3124762"/>
                </a:moveTo>
                <a:cubicBezTo>
                  <a:pt x="1861313" y="3098552"/>
                  <a:pt x="1887265" y="3080162"/>
                  <a:pt x="1917514" y="3080162"/>
                </a:cubicBezTo>
                <a:cubicBezTo>
                  <a:pt x="1957845" y="3080162"/>
                  <a:pt x="1990539" y="3112856"/>
                  <a:pt x="1990539" y="3153187"/>
                </a:cubicBezTo>
                <a:cubicBezTo>
                  <a:pt x="1990539" y="3193518"/>
                  <a:pt x="1957845" y="3226212"/>
                  <a:pt x="1917514" y="3226212"/>
                </a:cubicBezTo>
                <a:cubicBezTo>
                  <a:pt x="1877183" y="3226212"/>
                  <a:pt x="1844489" y="3193518"/>
                  <a:pt x="1844489" y="3153187"/>
                </a:cubicBezTo>
                <a:cubicBezTo>
                  <a:pt x="1844489" y="3143104"/>
                  <a:pt x="1846532" y="3133499"/>
                  <a:pt x="1850228" y="3124762"/>
                </a:cubicBezTo>
                <a:close/>
                <a:moveTo>
                  <a:pt x="928374" y="4541119"/>
                </a:moveTo>
                <a:cubicBezTo>
                  <a:pt x="932070" y="4532382"/>
                  <a:pt x="937417" y="4524515"/>
                  <a:pt x="944024" y="4517907"/>
                </a:cubicBezTo>
                <a:cubicBezTo>
                  <a:pt x="957239" y="4504692"/>
                  <a:pt x="975495" y="4496519"/>
                  <a:pt x="995661" y="4496519"/>
                </a:cubicBezTo>
                <a:cubicBezTo>
                  <a:pt x="1035991" y="4496519"/>
                  <a:pt x="1068685" y="4529213"/>
                  <a:pt x="1068685" y="4569544"/>
                </a:cubicBezTo>
                <a:cubicBezTo>
                  <a:pt x="1068686" y="4609875"/>
                  <a:pt x="1035992" y="4642569"/>
                  <a:pt x="995660" y="4642569"/>
                </a:cubicBezTo>
                <a:cubicBezTo>
                  <a:pt x="955328" y="4642570"/>
                  <a:pt x="922635" y="4609876"/>
                  <a:pt x="922636" y="4569544"/>
                </a:cubicBezTo>
                <a:cubicBezTo>
                  <a:pt x="922636" y="4559461"/>
                  <a:pt x="924679" y="4549856"/>
                  <a:pt x="928374" y="4541119"/>
                </a:cubicBezTo>
                <a:close/>
                <a:moveTo>
                  <a:pt x="3232235" y="910167"/>
                </a:moveTo>
                <a:cubicBezTo>
                  <a:pt x="3243321" y="883956"/>
                  <a:pt x="3269272" y="865566"/>
                  <a:pt x="3299522" y="865566"/>
                </a:cubicBezTo>
                <a:cubicBezTo>
                  <a:pt x="3339852" y="865566"/>
                  <a:pt x="3372546" y="898260"/>
                  <a:pt x="3372546" y="938591"/>
                </a:cubicBezTo>
                <a:cubicBezTo>
                  <a:pt x="3372546" y="978922"/>
                  <a:pt x="3339852" y="1011616"/>
                  <a:pt x="3299521" y="1011616"/>
                </a:cubicBezTo>
                <a:cubicBezTo>
                  <a:pt x="3259190" y="1011616"/>
                  <a:pt x="3226496" y="978922"/>
                  <a:pt x="3226497" y="938591"/>
                </a:cubicBezTo>
                <a:cubicBezTo>
                  <a:pt x="3226496" y="928509"/>
                  <a:pt x="3228539" y="918903"/>
                  <a:pt x="3232235" y="910167"/>
                </a:cubicBezTo>
                <a:close/>
                <a:moveTo>
                  <a:pt x="2080692" y="2695441"/>
                </a:moveTo>
                <a:cubicBezTo>
                  <a:pt x="2091778" y="2669231"/>
                  <a:pt x="2117730" y="2650840"/>
                  <a:pt x="2147978" y="2650840"/>
                </a:cubicBezTo>
                <a:cubicBezTo>
                  <a:pt x="2188309" y="2650840"/>
                  <a:pt x="2221003" y="2683534"/>
                  <a:pt x="2221003" y="2723865"/>
                </a:cubicBezTo>
                <a:cubicBezTo>
                  <a:pt x="2221003" y="2764196"/>
                  <a:pt x="2188309" y="2796890"/>
                  <a:pt x="2147978" y="2796890"/>
                </a:cubicBezTo>
                <a:cubicBezTo>
                  <a:pt x="2107647" y="2796890"/>
                  <a:pt x="2074953" y="2764196"/>
                  <a:pt x="2074953" y="2723865"/>
                </a:cubicBezTo>
                <a:cubicBezTo>
                  <a:pt x="2074953" y="2713783"/>
                  <a:pt x="2076997" y="2704177"/>
                  <a:pt x="2080692" y="2695441"/>
                </a:cubicBezTo>
                <a:close/>
                <a:moveTo>
                  <a:pt x="2310380" y="2326525"/>
                </a:moveTo>
                <a:cubicBezTo>
                  <a:pt x="2321466" y="2300314"/>
                  <a:pt x="2347418" y="2281924"/>
                  <a:pt x="2377667" y="2281924"/>
                </a:cubicBezTo>
                <a:cubicBezTo>
                  <a:pt x="2417998" y="2281924"/>
                  <a:pt x="2450692" y="2314618"/>
                  <a:pt x="2450691" y="2354949"/>
                </a:cubicBezTo>
                <a:cubicBezTo>
                  <a:pt x="2450692" y="2395280"/>
                  <a:pt x="2417998" y="2427974"/>
                  <a:pt x="2377667" y="2427974"/>
                </a:cubicBezTo>
                <a:cubicBezTo>
                  <a:pt x="2337336" y="2427974"/>
                  <a:pt x="2304642" y="2395280"/>
                  <a:pt x="2304642" y="2354949"/>
                </a:cubicBezTo>
                <a:cubicBezTo>
                  <a:pt x="2304641" y="2344866"/>
                  <a:pt x="2306685" y="2335261"/>
                  <a:pt x="2310380" y="2326525"/>
                </a:cubicBezTo>
                <a:close/>
                <a:moveTo>
                  <a:pt x="1158838" y="4111796"/>
                </a:moveTo>
                <a:cubicBezTo>
                  <a:pt x="1162533" y="4103060"/>
                  <a:pt x="1167881" y="4095192"/>
                  <a:pt x="1174488" y="4088585"/>
                </a:cubicBezTo>
                <a:cubicBezTo>
                  <a:pt x="1187703" y="4075370"/>
                  <a:pt x="1205959" y="4067196"/>
                  <a:pt x="1226124" y="4067196"/>
                </a:cubicBezTo>
                <a:cubicBezTo>
                  <a:pt x="1266455" y="4067196"/>
                  <a:pt x="1299149" y="4099890"/>
                  <a:pt x="1299149" y="4140221"/>
                </a:cubicBezTo>
                <a:cubicBezTo>
                  <a:pt x="1299149" y="4180552"/>
                  <a:pt x="1266455" y="4213246"/>
                  <a:pt x="1226124" y="4213246"/>
                </a:cubicBezTo>
                <a:cubicBezTo>
                  <a:pt x="1185794" y="4213246"/>
                  <a:pt x="1153099" y="4180552"/>
                  <a:pt x="1153100" y="4140221"/>
                </a:cubicBezTo>
                <a:cubicBezTo>
                  <a:pt x="1153100" y="4130139"/>
                  <a:pt x="1155143" y="4120533"/>
                  <a:pt x="1158838" y="4111796"/>
                </a:cubicBezTo>
                <a:close/>
                <a:moveTo>
                  <a:pt x="3462699" y="480845"/>
                </a:moveTo>
                <a:cubicBezTo>
                  <a:pt x="3473784" y="454635"/>
                  <a:pt x="3499737" y="436245"/>
                  <a:pt x="3529985" y="436245"/>
                </a:cubicBezTo>
                <a:cubicBezTo>
                  <a:pt x="3570316" y="436245"/>
                  <a:pt x="3603011" y="468939"/>
                  <a:pt x="3603010" y="509270"/>
                </a:cubicBezTo>
                <a:cubicBezTo>
                  <a:pt x="3603011" y="549601"/>
                  <a:pt x="3570316" y="582295"/>
                  <a:pt x="3529985" y="582295"/>
                </a:cubicBezTo>
                <a:cubicBezTo>
                  <a:pt x="3489654" y="582295"/>
                  <a:pt x="3456960" y="549601"/>
                  <a:pt x="3456960" y="509270"/>
                </a:cubicBezTo>
                <a:cubicBezTo>
                  <a:pt x="3456960" y="499187"/>
                  <a:pt x="3459003" y="489582"/>
                  <a:pt x="3462699" y="480845"/>
                </a:cubicBezTo>
                <a:close/>
                <a:moveTo>
                  <a:pt x="2540844" y="1897204"/>
                </a:moveTo>
                <a:cubicBezTo>
                  <a:pt x="2551928" y="1870994"/>
                  <a:pt x="2577881" y="1852603"/>
                  <a:pt x="2608130" y="1852603"/>
                </a:cubicBezTo>
                <a:cubicBezTo>
                  <a:pt x="2648460" y="1852603"/>
                  <a:pt x="2681155" y="1885299"/>
                  <a:pt x="2681154" y="1925629"/>
                </a:cubicBezTo>
                <a:cubicBezTo>
                  <a:pt x="2681155" y="1965960"/>
                  <a:pt x="2648461" y="1998653"/>
                  <a:pt x="2608131" y="1998653"/>
                </a:cubicBezTo>
                <a:cubicBezTo>
                  <a:pt x="2567799" y="1998653"/>
                  <a:pt x="2535105" y="1965959"/>
                  <a:pt x="2535106" y="1925628"/>
                </a:cubicBezTo>
                <a:cubicBezTo>
                  <a:pt x="2535105" y="1915545"/>
                  <a:pt x="2537148" y="1905940"/>
                  <a:pt x="2540844" y="1897204"/>
                </a:cubicBezTo>
                <a:close/>
                <a:moveTo>
                  <a:pt x="1389300" y="3691305"/>
                </a:moveTo>
                <a:cubicBezTo>
                  <a:pt x="1400386" y="3665096"/>
                  <a:pt x="1426338" y="3646705"/>
                  <a:pt x="1456586" y="3646706"/>
                </a:cubicBezTo>
                <a:cubicBezTo>
                  <a:pt x="1496917" y="3646705"/>
                  <a:pt x="1529611" y="3679399"/>
                  <a:pt x="1529611" y="3719730"/>
                </a:cubicBezTo>
                <a:cubicBezTo>
                  <a:pt x="1529611" y="3760061"/>
                  <a:pt x="1496918" y="3792755"/>
                  <a:pt x="1456587" y="3792755"/>
                </a:cubicBezTo>
                <a:cubicBezTo>
                  <a:pt x="1416256" y="3792755"/>
                  <a:pt x="1383562" y="3760061"/>
                  <a:pt x="1383562" y="3719730"/>
                </a:cubicBezTo>
                <a:cubicBezTo>
                  <a:pt x="1383562" y="3709647"/>
                  <a:pt x="1385605" y="3700041"/>
                  <a:pt x="1389300" y="3691305"/>
                </a:cubicBezTo>
                <a:close/>
                <a:moveTo>
                  <a:pt x="3697588" y="44601"/>
                </a:moveTo>
                <a:cubicBezTo>
                  <a:pt x="3701283" y="35864"/>
                  <a:pt x="3706629" y="27997"/>
                  <a:pt x="3713236" y="21389"/>
                </a:cubicBezTo>
                <a:cubicBezTo>
                  <a:pt x="3726451" y="8174"/>
                  <a:pt x="3744707" y="1"/>
                  <a:pt x="3764873" y="1"/>
                </a:cubicBezTo>
                <a:cubicBezTo>
                  <a:pt x="3805205" y="1"/>
                  <a:pt x="3837898" y="32695"/>
                  <a:pt x="3837898" y="73026"/>
                </a:cubicBezTo>
                <a:cubicBezTo>
                  <a:pt x="3837898" y="113357"/>
                  <a:pt x="3805204" y="146051"/>
                  <a:pt x="3764875" y="146051"/>
                </a:cubicBezTo>
                <a:cubicBezTo>
                  <a:pt x="3724543" y="146051"/>
                  <a:pt x="3691849" y="113357"/>
                  <a:pt x="3691848" y="73026"/>
                </a:cubicBezTo>
                <a:cubicBezTo>
                  <a:pt x="3691848" y="62943"/>
                  <a:pt x="3693891" y="53338"/>
                  <a:pt x="3697588" y="44601"/>
                </a:cubicBezTo>
                <a:close/>
                <a:moveTo>
                  <a:pt x="2771306" y="1476711"/>
                </a:moveTo>
                <a:cubicBezTo>
                  <a:pt x="2782392" y="1450501"/>
                  <a:pt x="2808344" y="1432111"/>
                  <a:pt x="2838594" y="1432111"/>
                </a:cubicBezTo>
                <a:cubicBezTo>
                  <a:pt x="2878924" y="1432110"/>
                  <a:pt x="2911619" y="1464805"/>
                  <a:pt x="2911618" y="1505136"/>
                </a:cubicBezTo>
                <a:cubicBezTo>
                  <a:pt x="2911619" y="1545467"/>
                  <a:pt x="2878925" y="1578161"/>
                  <a:pt x="2838592" y="1578161"/>
                </a:cubicBezTo>
                <a:cubicBezTo>
                  <a:pt x="2798263" y="1578161"/>
                  <a:pt x="2765568" y="1545467"/>
                  <a:pt x="2765569" y="1505136"/>
                </a:cubicBezTo>
                <a:cubicBezTo>
                  <a:pt x="2765569" y="1495053"/>
                  <a:pt x="2767612" y="1485448"/>
                  <a:pt x="2771306" y="1476711"/>
                </a:cubicBezTo>
                <a:close/>
                <a:moveTo>
                  <a:pt x="1619763" y="3261984"/>
                </a:moveTo>
                <a:cubicBezTo>
                  <a:pt x="1630849" y="3235775"/>
                  <a:pt x="1656801" y="3217384"/>
                  <a:pt x="1687050" y="3217384"/>
                </a:cubicBezTo>
                <a:cubicBezTo>
                  <a:pt x="1727380" y="3217384"/>
                  <a:pt x="1760075" y="3250078"/>
                  <a:pt x="1760074" y="3290409"/>
                </a:cubicBezTo>
                <a:cubicBezTo>
                  <a:pt x="1760074" y="3330740"/>
                  <a:pt x="1727381" y="3363434"/>
                  <a:pt x="1687049" y="3363434"/>
                </a:cubicBezTo>
                <a:cubicBezTo>
                  <a:pt x="1646719" y="3363434"/>
                  <a:pt x="1614024" y="3330740"/>
                  <a:pt x="1614025" y="3290409"/>
                </a:cubicBezTo>
                <a:cubicBezTo>
                  <a:pt x="1614024" y="3280326"/>
                  <a:pt x="1616068" y="3270721"/>
                  <a:pt x="1619763" y="3261984"/>
                </a:cubicBezTo>
                <a:close/>
                <a:moveTo>
                  <a:pt x="697909" y="4678342"/>
                </a:moveTo>
                <a:cubicBezTo>
                  <a:pt x="701605" y="4669606"/>
                  <a:pt x="706952" y="4661738"/>
                  <a:pt x="713559" y="4655130"/>
                </a:cubicBezTo>
                <a:cubicBezTo>
                  <a:pt x="726774" y="4641914"/>
                  <a:pt x="745031" y="4633741"/>
                  <a:pt x="765196" y="4633742"/>
                </a:cubicBezTo>
                <a:cubicBezTo>
                  <a:pt x="805527" y="4633741"/>
                  <a:pt x="838221" y="4666436"/>
                  <a:pt x="838221" y="4706766"/>
                </a:cubicBezTo>
                <a:cubicBezTo>
                  <a:pt x="838221" y="4747098"/>
                  <a:pt x="805527" y="4779791"/>
                  <a:pt x="765196" y="4779791"/>
                </a:cubicBezTo>
                <a:cubicBezTo>
                  <a:pt x="724865" y="4779791"/>
                  <a:pt x="692171" y="4747097"/>
                  <a:pt x="692171" y="4706766"/>
                </a:cubicBezTo>
                <a:cubicBezTo>
                  <a:pt x="692171" y="4696684"/>
                  <a:pt x="694215" y="4687078"/>
                  <a:pt x="697909" y="4678342"/>
                </a:cubicBezTo>
                <a:close/>
                <a:moveTo>
                  <a:pt x="3001771" y="1047389"/>
                </a:moveTo>
                <a:cubicBezTo>
                  <a:pt x="3012857" y="1021179"/>
                  <a:pt x="3038808" y="1002788"/>
                  <a:pt x="3069057" y="1002788"/>
                </a:cubicBezTo>
                <a:cubicBezTo>
                  <a:pt x="3109389" y="1002788"/>
                  <a:pt x="3142082" y="1035482"/>
                  <a:pt x="3142083" y="1075813"/>
                </a:cubicBezTo>
                <a:cubicBezTo>
                  <a:pt x="3142082" y="1116144"/>
                  <a:pt x="3109388" y="1148838"/>
                  <a:pt x="3069058" y="1148838"/>
                </a:cubicBezTo>
                <a:cubicBezTo>
                  <a:pt x="3028726" y="1148838"/>
                  <a:pt x="2996033" y="1116144"/>
                  <a:pt x="2996032" y="1075813"/>
                </a:cubicBezTo>
                <a:cubicBezTo>
                  <a:pt x="2996033" y="1065730"/>
                  <a:pt x="2998076" y="1056125"/>
                  <a:pt x="3001771" y="1047389"/>
                </a:cubicBezTo>
                <a:close/>
                <a:moveTo>
                  <a:pt x="1850228" y="2841491"/>
                </a:moveTo>
                <a:cubicBezTo>
                  <a:pt x="1861314" y="2815281"/>
                  <a:pt x="1887266" y="2796890"/>
                  <a:pt x="1917515" y="2796890"/>
                </a:cubicBezTo>
                <a:cubicBezTo>
                  <a:pt x="1957845" y="2796890"/>
                  <a:pt x="1990540" y="2829584"/>
                  <a:pt x="1990539" y="2869915"/>
                </a:cubicBezTo>
                <a:cubicBezTo>
                  <a:pt x="1990540" y="2910246"/>
                  <a:pt x="1957846" y="2942940"/>
                  <a:pt x="1917514" y="2942940"/>
                </a:cubicBezTo>
                <a:cubicBezTo>
                  <a:pt x="1877184" y="2942940"/>
                  <a:pt x="1844489" y="2910246"/>
                  <a:pt x="1844490" y="2869915"/>
                </a:cubicBezTo>
                <a:cubicBezTo>
                  <a:pt x="1844490" y="2859832"/>
                  <a:pt x="1846533" y="2850227"/>
                  <a:pt x="1850228" y="2841491"/>
                </a:cubicBezTo>
                <a:close/>
                <a:moveTo>
                  <a:pt x="2079916" y="2463746"/>
                </a:moveTo>
                <a:cubicBezTo>
                  <a:pt x="2091001" y="2437536"/>
                  <a:pt x="2116954" y="2419146"/>
                  <a:pt x="2147203" y="2419146"/>
                </a:cubicBezTo>
                <a:cubicBezTo>
                  <a:pt x="2187533" y="2419146"/>
                  <a:pt x="2220228" y="2451840"/>
                  <a:pt x="2220227" y="2492171"/>
                </a:cubicBezTo>
                <a:cubicBezTo>
                  <a:pt x="2220227" y="2532502"/>
                  <a:pt x="2187534" y="2565196"/>
                  <a:pt x="2147202" y="2565196"/>
                </a:cubicBezTo>
                <a:cubicBezTo>
                  <a:pt x="2106872" y="2565196"/>
                  <a:pt x="2074177" y="2532502"/>
                  <a:pt x="2074177" y="2492171"/>
                </a:cubicBezTo>
                <a:cubicBezTo>
                  <a:pt x="2074177" y="2482088"/>
                  <a:pt x="2076222" y="2472484"/>
                  <a:pt x="2079916" y="2463746"/>
                </a:cubicBezTo>
                <a:close/>
                <a:moveTo>
                  <a:pt x="928374" y="4257847"/>
                </a:moveTo>
                <a:cubicBezTo>
                  <a:pt x="932069" y="4249110"/>
                  <a:pt x="937416" y="4241242"/>
                  <a:pt x="944024" y="4234635"/>
                </a:cubicBezTo>
                <a:cubicBezTo>
                  <a:pt x="957239" y="4221420"/>
                  <a:pt x="975495" y="4213247"/>
                  <a:pt x="995660" y="4213246"/>
                </a:cubicBezTo>
                <a:cubicBezTo>
                  <a:pt x="1035991" y="4213246"/>
                  <a:pt x="1068685" y="4245941"/>
                  <a:pt x="1068685" y="4286271"/>
                </a:cubicBezTo>
                <a:cubicBezTo>
                  <a:pt x="1068685" y="4326602"/>
                  <a:pt x="1035991" y="4359296"/>
                  <a:pt x="995660" y="4359296"/>
                </a:cubicBezTo>
                <a:cubicBezTo>
                  <a:pt x="955329" y="4359296"/>
                  <a:pt x="922635" y="4326602"/>
                  <a:pt x="922635" y="4286272"/>
                </a:cubicBezTo>
                <a:cubicBezTo>
                  <a:pt x="922636" y="4276189"/>
                  <a:pt x="924679" y="4266583"/>
                  <a:pt x="928374" y="4257847"/>
                </a:cubicBezTo>
                <a:close/>
                <a:moveTo>
                  <a:pt x="3232235" y="626895"/>
                </a:moveTo>
                <a:cubicBezTo>
                  <a:pt x="3243320" y="600685"/>
                  <a:pt x="3269274" y="582295"/>
                  <a:pt x="3299522" y="582295"/>
                </a:cubicBezTo>
                <a:cubicBezTo>
                  <a:pt x="3339853" y="582295"/>
                  <a:pt x="3372546" y="614989"/>
                  <a:pt x="3372546" y="655320"/>
                </a:cubicBezTo>
                <a:cubicBezTo>
                  <a:pt x="3372546" y="695651"/>
                  <a:pt x="3339852" y="728345"/>
                  <a:pt x="3299522" y="728344"/>
                </a:cubicBezTo>
                <a:cubicBezTo>
                  <a:pt x="3259190" y="728345"/>
                  <a:pt x="3226496" y="695651"/>
                  <a:pt x="3226498" y="655321"/>
                </a:cubicBezTo>
                <a:cubicBezTo>
                  <a:pt x="3226497" y="645238"/>
                  <a:pt x="3228541" y="635632"/>
                  <a:pt x="3232235" y="626895"/>
                </a:cubicBezTo>
                <a:close/>
                <a:moveTo>
                  <a:pt x="2310381" y="2043253"/>
                </a:moveTo>
                <a:cubicBezTo>
                  <a:pt x="2321466" y="2017042"/>
                  <a:pt x="2347419" y="1998652"/>
                  <a:pt x="2377667" y="1998652"/>
                </a:cubicBezTo>
                <a:cubicBezTo>
                  <a:pt x="2417998" y="1998652"/>
                  <a:pt x="2450692" y="2031346"/>
                  <a:pt x="2450691" y="2071677"/>
                </a:cubicBezTo>
                <a:cubicBezTo>
                  <a:pt x="2450692" y="2112008"/>
                  <a:pt x="2417998" y="2144702"/>
                  <a:pt x="2377666" y="2144702"/>
                </a:cubicBezTo>
                <a:cubicBezTo>
                  <a:pt x="2337336" y="2144702"/>
                  <a:pt x="2304642" y="2112009"/>
                  <a:pt x="2304642" y="2071677"/>
                </a:cubicBezTo>
                <a:cubicBezTo>
                  <a:pt x="2304642" y="2061594"/>
                  <a:pt x="2306685" y="2051989"/>
                  <a:pt x="2310381" y="2043253"/>
                </a:cubicBezTo>
                <a:close/>
                <a:moveTo>
                  <a:pt x="1158837" y="3828526"/>
                </a:moveTo>
                <a:cubicBezTo>
                  <a:pt x="1162532" y="3819790"/>
                  <a:pt x="1167879" y="3811922"/>
                  <a:pt x="1174486" y="3805315"/>
                </a:cubicBezTo>
                <a:cubicBezTo>
                  <a:pt x="1187701" y="3792100"/>
                  <a:pt x="1205958" y="3783926"/>
                  <a:pt x="1226123" y="3783926"/>
                </a:cubicBezTo>
                <a:cubicBezTo>
                  <a:pt x="1266454" y="3783926"/>
                  <a:pt x="1299148" y="3816620"/>
                  <a:pt x="1299148" y="3856951"/>
                </a:cubicBezTo>
                <a:cubicBezTo>
                  <a:pt x="1299148" y="3897282"/>
                  <a:pt x="1266454" y="3929976"/>
                  <a:pt x="1226123" y="3929976"/>
                </a:cubicBezTo>
                <a:cubicBezTo>
                  <a:pt x="1185792" y="3929976"/>
                  <a:pt x="1153098" y="3897281"/>
                  <a:pt x="1153098" y="3856951"/>
                </a:cubicBezTo>
                <a:cubicBezTo>
                  <a:pt x="1153099" y="3846868"/>
                  <a:pt x="1155142" y="3837263"/>
                  <a:pt x="1158837" y="3828526"/>
                </a:cubicBezTo>
                <a:close/>
                <a:moveTo>
                  <a:pt x="3462700" y="197573"/>
                </a:moveTo>
                <a:cubicBezTo>
                  <a:pt x="3473785" y="171363"/>
                  <a:pt x="3499738" y="152972"/>
                  <a:pt x="3529986" y="152973"/>
                </a:cubicBezTo>
                <a:cubicBezTo>
                  <a:pt x="3570316" y="152972"/>
                  <a:pt x="3603010" y="185667"/>
                  <a:pt x="3603010" y="225997"/>
                </a:cubicBezTo>
                <a:cubicBezTo>
                  <a:pt x="3603010" y="266329"/>
                  <a:pt x="3570316" y="299023"/>
                  <a:pt x="3529985" y="299023"/>
                </a:cubicBezTo>
                <a:cubicBezTo>
                  <a:pt x="3489655" y="299023"/>
                  <a:pt x="3456960" y="266329"/>
                  <a:pt x="3456961" y="225998"/>
                </a:cubicBezTo>
                <a:cubicBezTo>
                  <a:pt x="3456961" y="215915"/>
                  <a:pt x="3459003" y="206309"/>
                  <a:pt x="3462700" y="197573"/>
                </a:cubicBezTo>
                <a:close/>
                <a:moveTo>
                  <a:pt x="2540842" y="1613932"/>
                </a:moveTo>
                <a:cubicBezTo>
                  <a:pt x="2551929" y="1587722"/>
                  <a:pt x="2577880" y="1569332"/>
                  <a:pt x="2608130" y="1569332"/>
                </a:cubicBezTo>
                <a:cubicBezTo>
                  <a:pt x="2648461" y="1569332"/>
                  <a:pt x="2681154" y="1602026"/>
                  <a:pt x="2681154" y="1642357"/>
                </a:cubicBezTo>
                <a:cubicBezTo>
                  <a:pt x="2681154" y="1682688"/>
                  <a:pt x="2648460" y="1715382"/>
                  <a:pt x="2608129" y="1715382"/>
                </a:cubicBezTo>
                <a:cubicBezTo>
                  <a:pt x="2567798" y="1715382"/>
                  <a:pt x="2535105" y="1682689"/>
                  <a:pt x="2535104" y="1642357"/>
                </a:cubicBezTo>
                <a:cubicBezTo>
                  <a:pt x="2535105" y="1632275"/>
                  <a:pt x="2537148" y="1622670"/>
                  <a:pt x="2540842" y="1613932"/>
                </a:cubicBezTo>
                <a:close/>
                <a:moveTo>
                  <a:pt x="1389299" y="3408034"/>
                </a:moveTo>
                <a:cubicBezTo>
                  <a:pt x="1400385" y="3381825"/>
                  <a:pt x="1426337" y="3363434"/>
                  <a:pt x="1456586" y="3363434"/>
                </a:cubicBezTo>
                <a:cubicBezTo>
                  <a:pt x="1496917" y="3363434"/>
                  <a:pt x="1529611" y="3396128"/>
                  <a:pt x="1529610" y="3436459"/>
                </a:cubicBezTo>
                <a:cubicBezTo>
                  <a:pt x="1529611" y="3476790"/>
                  <a:pt x="1496917" y="3509484"/>
                  <a:pt x="1456586" y="3509484"/>
                </a:cubicBezTo>
                <a:cubicBezTo>
                  <a:pt x="1416255" y="3509484"/>
                  <a:pt x="1383561" y="3476790"/>
                  <a:pt x="1383561" y="3436459"/>
                </a:cubicBezTo>
                <a:cubicBezTo>
                  <a:pt x="1383561" y="3426376"/>
                  <a:pt x="1385604" y="3416771"/>
                  <a:pt x="1389299" y="3408034"/>
                </a:cubicBezTo>
                <a:close/>
                <a:moveTo>
                  <a:pt x="467446" y="4824391"/>
                </a:moveTo>
                <a:cubicBezTo>
                  <a:pt x="471141" y="4815655"/>
                  <a:pt x="476488" y="4807787"/>
                  <a:pt x="483096" y="4801179"/>
                </a:cubicBezTo>
                <a:cubicBezTo>
                  <a:pt x="496310" y="4787965"/>
                  <a:pt x="514566" y="4779792"/>
                  <a:pt x="534732" y="4779791"/>
                </a:cubicBezTo>
                <a:cubicBezTo>
                  <a:pt x="575063" y="4779791"/>
                  <a:pt x="607757" y="4812485"/>
                  <a:pt x="607757" y="4852815"/>
                </a:cubicBezTo>
                <a:cubicBezTo>
                  <a:pt x="607757" y="4893147"/>
                  <a:pt x="575063" y="4925842"/>
                  <a:pt x="534731" y="4925842"/>
                </a:cubicBezTo>
                <a:cubicBezTo>
                  <a:pt x="494401" y="4925841"/>
                  <a:pt x="461707" y="4893147"/>
                  <a:pt x="461707" y="4852816"/>
                </a:cubicBezTo>
                <a:cubicBezTo>
                  <a:pt x="461708" y="4842733"/>
                  <a:pt x="463751" y="4833128"/>
                  <a:pt x="467446" y="4824391"/>
                </a:cubicBezTo>
                <a:close/>
                <a:moveTo>
                  <a:pt x="2771307" y="1193439"/>
                </a:moveTo>
                <a:cubicBezTo>
                  <a:pt x="2782392" y="1167229"/>
                  <a:pt x="2808345" y="1148838"/>
                  <a:pt x="2838594" y="1148839"/>
                </a:cubicBezTo>
                <a:cubicBezTo>
                  <a:pt x="2878923" y="1148838"/>
                  <a:pt x="2911618" y="1181532"/>
                  <a:pt x="2911617" y="1221863"/>
                </a:cubicBezTo>
                <a:cubicBezTo>
                  <a:pt x="2911617" y="1262194"/>
                  <a:pt x="2878924" y="1294888"/>
                  <a:pt x="2838593" y="1294888"/>
                </a:cubicBezTo>
                <a:cubicBezTo>
                  <a:pt x="2798263" y="1294888"/>
                  <a:pt x="2765568" y="1262194"/>
                  <a:pt x="2765569" y="1221863"/>
                </a:cubicBezTo>
                <a:cubicBezTo>
                  <a:pt x="2765568" y="1211781"/>
                  <a:pt x="2767611" y="1202175"/>
                  <a:pt x="2771307" y="1193439"/>
                </a:cubicBezTo>
                <a:close/>
                <a:moveTo>
                  <a:pt x="1619764" y="2978713"/>
                </a:moveTo>
                <a:cubicBezTo>
                  <a:pt x="1630850" y="2952503"/>
                  <a:pt x="1656802" y="2934112"/>
                  <a:pt x="1687050" y="2934113"/>
                </a:cubicBezTo>
                <a:cubicBezTo>
                  <a:pt x="1727381" y="2934113"/>
                  <a:pt x="1760075" y="2966807"/>
                  <a:pt x="1760075" y="3007138"/>
                </a:cubicBezTo>
                <a:cubicBezTo>
                  <a:pt x="1760075" y="3047469"/>
                  <a:pt x="1727381" y="3080163"/>
                  <a:pt x="1687050" y="3080162"/>
                </a:cubicBezTo>
                <a:cubicBezTo>
                  <a:pt x="1646719" y="3080163"/>
                  <a:pt x="1614025" y="3047469"/>
                  <a:pt x="1614025" y="3007138"/>
                </a:cubicBezTo>
                <a:cubicBezTo>
                  <a:pt x="1614025" y="2997055"/>
                  <a:pt x="1616068" y="2987449"/>
                  <a:pt x="1619764" y="2978713"/>
                </a:cubicBezTo>
                <a:close/>
                <a:moveTo>
                  <a:pt x="697910" y="4395068"/>
                </a:moveTo>
                <a:cubicBezTo>
                  <a:pt x="701606" y="4386331"/>
                  <a:pt x="706953" y="4378464"/>
                  <a:pt x="713560" y="4371856"/>
                </a:cubicBezTo>
                <a:cubicBezTo>
                  <a:pt x="726775" y="4358641"/>
                  <a:pt x="745031" y="4350468"/>
                  <a:pt x="765197" y="4350468"/>
                </a:cubicBezTo>
                <a:cubicBezTo>
                  <a:pt x="805528" y="4350468"/>
                  <a:pt x="838222" y="4383162"/>
                  <a:pt x="838221" y="4423493"/>
                </a:cubicBezTo>
                <a:cubicBezTo>
                  <a:pt x="838222" y="4463824"/>
                  <a:pt x="805528" y="4496518"/>
                  <a:pt x="765197" y="4496517"/>
                </a:cubicBezTo>
                <a:cubicBezTo>
                  <a:pt x="724865" y="4496519"/>
                  <a:pt x="692170" y="4463825"/>
                  <a:pt x="692172" y="4423493"/>
                </a:cubicBezTo>
                <a:cubicBezTo>
                  <a:pt x="692172" y="4413410"/>
                  <a:pt x="694215" y="4403805"/>
                  <a:pt x="697910" y="4395068"/>
                </a:cubicBezTo>
                <a:close/>
                <a:moveTo>
                  <a:pt x="3001771" y="764116"/>
                </a:moveTo>
                <a:cubicBezTo>
                  <a:pt x="3012857" y="737906"/>
                  <a:pt x="3038810" y="719516"/>
                  <a:pt x="3069059" y="719516"/>
                </a:cubicBezTo>
                <a:cubicBezTo>
                  <a:pt x="3109388" y="719516"/>
                  <a:pt x="3142084" y="752210"/>
                  <a:pt x="3142082" y="792541"/>
                </a:cubicBezTo>
                <a:cubicBezTo>
                  <a:pt x="3142084" y="832873"/>
                  <a:pt x="3109389" y="865566"/>
                  <a:pt x="3069057" y="865566"/>
                </a:cubicBezTo>
                <a:cubicBezTo>
                  <a:pt x="3028727" y="865566"/>
                  <a:pt x="2996033" y="832872"/>
                  <a:pt x="2996034" y="792541"/>
                </a:cubicBezTo>
                <a:cubicBezTo>
                  <a:pt x="2996033" y="782458"/>
                  <a:pt x="2998076" y="772853"/>
                  <a:pt x="3001771" y="764116"/>
                </a:cubicBezTo>
                <a:close/>
                <a:moveTo>
                  <a:pt x="1850228" y="2558218"/>
                </a:moveTo>
                <a:cubicBezTo>
                  <a:pt x="1861314" y="2532009"/>
                  <a:pt x="1887266" y="2513618"/>
                  <a:pt x="1917514" y="2513618"/>
                </a:cubicBezTo>
                <a:cubicBezTo>
                  <a:pt x="1957845" y="2513618"/>
                  <a:pt x="1990539" y="2546312"/>
                  <a:pt x="1990539" y="2586643"/>
                </a:cubicBezTo>
                <a:cubicBezTo>
                  <a:pt x="1990539" y="2626974"/>
                  <a:pt x="1957846" y="2659668"/>
                  <a:pt x="1917514" y="2659668"/>
                </a:cubicBezTo>
                <a:cubicBezTo>
                  <a:pt x="1877183" y="2659668"/>
                  <a:pt x="1844489" y="2626974"/>
                  <a:pt x="1844490" y="2586643"/>
                </a:cubicBezTo>
                <a:cubicBezTo>
                  <a:pt x="1844489" y="2576560"/>
                  <a:pt x="1846533" y="2566955"/>
                  <a:pt x="1850228" y="2558218"/>
                </a:cubicBezTo>
                <a:close/>
                <a:moveTo>
                  <a:pt x="2079917" y="2180474"/>
                </a:moveTo>
                <a:cubicBezTo>
                  <a:pt x="2091001" y="2154264"/>
                  <a:pt x="2116955" y="2135874"/>
                  <a:pt x="2147202" y="2135874"/>
                </a:cubicBezTo>
                <a:cubicBezTo>
                  <a:pt x="2187533" y="2135874"/>
                  <a:pt x="2220227" y="2168568"/>
                  <a:pt x="2220228" y="2208899"/>
                </a:cubicBezTo>
                <a:cubicBezTo>
                  <a:pt x="2220228" y="2249230"/>
                  <a:pt x="2187534" y="2281924"/>
                  <a:pt x="2147203" y="2281924"/>
                </a:cubicBezTo>
                <a:cubicBezTo>
                  <a:pt x="2106872" y="2281924"/>
                  <a:pt x="2074178" y="2249230"/>
                  <a:pt x="2074177" y="2208899"/>
                </a:cubicBezTo>
                <a:cubicBezTo>
                  <a:pt x="2074178" y="2198816"/>
                  <a:pt x="2076221" y="2189211"/>
                  <a:pt x="2079917" y="2180474"/>
                </a:cubicBezTo>
                <a:close/>
                <a:moveTo>
                  <a:pt x="928374" y="3974575"/>
                </a:moveTo>
                <a:cubicBezTo>
                  <a:pt x="932069" y="3965838"/>
                  <a:pt x="937416" y="3957971"/>
                  <a:pt x="944023" y="3951363"/>
                </a:cubicBezTo>
                <a:cubicBezTo>
                  <a:pt x="957238" y="3938148"/>
                  <a:pt x="975495" y="3929975"/>
                  <a:pt x="995660" y="3929975"/>
                </a:cubicBezTo>
                <a:cubicBezTo>
                  <a:pt x="1035991" y="3929975"/>
                  <a:pt x="1068685" y="3962669"/>
                  <a:pt x="1068685" y="4003000"/>
                </a:cubicBezTo>
                <a:cubicBezTo>
                  <a:pt x="1068685" y="4043331"/>
                  <a:pt x="1035991" y="4076024"/>
                  <a:pt x="995660" y="4076024"/>
                </a:cubicBezTo>
                <a:cubicBezTo>
                  <a:pt x="955329" y="4076024"/>
                  <a:pt x="922635" y="4043330"/>
                  <a:pt x="922635" y="4002999"/>
                </a:cubicBezTo>
                <a:cubicBezTo>
                  <a:pt x="922636" y="3992917"/>
                  <a:pt x="924679" y="3983311"/>
                  <a:pt x="928374" y="3974575"/>
                </a:cubicBezTo>
                <a:close/>
                <a:moveTo>
                  <a:pt x="3232236" y="343623"/>
                </a:moveTo>
                <a:cubicBezTo>
                  <a:pt x="3243321" y="317413"/>
                  <a:pt x="3269273" y="299022"/>
                  <a:pt x="3299521" y="299022"/>
                </a:cubicBezTo>
                <a:cubicBezTo>
                  <a:pt x="3339853" y="299022"/>
                  <a:pt x="3372546" y="331716"/>
                  <a:pt x="3372547" y="372047"/>
                </a:cubicBezTo>
                <a:cubicBezTo>
                  <a:pt x="3372547" y="412379"/>
                  <a:pt x="3339853" y="445073"/>
                  <a:pt x="3299522" y="445072"/>
                </a:cubicBezTo>
                <a:cubicBezTo>
                  <a:pt x="3259190" y="445073"/>
                  <a:pt x="3226497" y="412378"/>
                  <a:pt x="3226496" y="372048"/>
                </a:cubicBezTo>
                <a:cubicBezTo>
                  <a:pt x="3226497" y="361965"/>
                  <a:pt x="3228541" y="352359"/>
                  <a:pt x="3232236" y="343623"/>
                </a:cubicBezTo>
                <a:close/>
                <a:moveTo>
                  <a:pt x="2310379" y="1759981"/>
                </a:moveTo>
                <a:cubicBezTo>
                  <a:pt x="2321465" y="1733771"/>
                  <a:pt x="2347418" y="1715381"/>
                  <a:pt x="2377667" y="1715382"/>
                </a:cubicBezTo>
                <a:cubicBezTo>
                  <a:pt x="2417996" y="1715381"/>
                  <a:pt x="2450691" y="1748075"/>
                  <a:pt x="2450690" y="1788406"/>
                </a:cubicBezTo>
                <a:cubicBezTo>
                  <a:pt x="2450692" y="1828737"/>
                  <a:pt x="2417998" y="1861430"/>
                  <a:pt x="2377667" y="1861430"/>
                </a:cubicBezTo>
                <a:cubicBezTo>
                  <a:pt x="2337336" y="1861430"/>
                  <a:pt x="2304641" y="1828736"/>
                  <a:pt x="2304642" y="1788406"/>
                </a:cubicBezTo>
                <a:cubicBezTo>
                  <a:pt x="2304642" y="1778323"/>
                  <a:pt x="2306684" y="1768717"/>
                  <a:pt x="2310379" y="1759981"/>
                </a:cubicBezTo>
                <a:close/>
                <a:moveTo>
                  <a:pt x="1158837" y="3545256"/>
                </a:moveTo>
                <a:cubicBezTo>
                  <a:pt x="1162532" y="3536519"/>
                  <a:pt x="1167879" y="3528652"/>
                  <a:pt x="1174486" y="3522045"/>
                </a:cubicBezTo>
                <a:cubicBezTo>
                  <a:pt x="1187701" y="3508830"/>
                  <a:pt x="1205957" y="3500656"/>
                  <a:pt x="1226123" y="3500656"/>
                </a:cubicBezTo>
                <a:cubicBezTo>
                  <a:pt x="1266453" y="3500656"/>
                  <a:pt x="1299148" y="3533350"/>
                  <a:pt x="1299147" y="3573681"/>
                </a:cubicBezTo>
                <a:cubicBezTo>
                  <a:pt x="1299148" y="3614012"/>
                  <a:pt x="1266454" y="3646705"/>
                  <a:pt x="1226123" y="3646705"/>
                </a:cubicBezTo>
                <a:cubicBezTo>
                  <a:pt x="1185792" y="3646705"/>
                  <a:pt x="1153098" y="3614011"/>
                  <a:pt x="1153098" y="3573680"/>
                </a:cubicBezTo>
                <a:cubicBezTo>
                  <a:pt x="1153098" y="3563598"/>
                  <a:pt x="1155142" y="3553992"/>
                  <a:pt x="1158837" y="3545256"/>
                </a:cubicBezTo>
                <a:close/>
                <a:moveTo>
                  <a:pt x="236980" y="4961616"/>
                </a:moveTo>
                <a:cubicBezTo>
                  <a:pt x="240676" y="4952879"/>
                  <a:pt x="246023" y="4945011"/>
                  <a:pt x="252630" y="4938404"/>
                </a:cubicBezTo>
                <a:cubicBezTo>
                  <a:pt x="265844" y="4925189"/>
                  <a:pt x="284101" y="4917016"/>
                  <a:pt x="304266" y="4917016"/>
                </a:cubicBezTo>
                <a:cubicBezTo>
                  <a:pt x="344598" y="4917015"/>
                  <a:pt x="377291" y="4949710"/>
                  <a:pt x="377291" y="4990041"/>
                </a:cubicBezTo>
                <a:cubicBezTo>
                  <a:pt x="377291" y="5030372"/>
                  <a:pt x="344597" y="5063066"/>
                  <a:pt x="304266" y="5063066"/>
                </a:cubicBezTo>
                <a:cubicBezTo>
                  <a:pt x="263935" y="5063066"/>
                  <a:pt x="231242" y="5030371"/>
                  <a:pt x="231241" y="4990041"/>
                </a:cubicBezTo>
                <a:cubicBezTo>
                  <a:pt x="231242" y="4979958"/>
                  <a:pt x="233285" y="4970353"/>
                  <a:pt x="236980" y="4961616"/>
                </a:cubicBezTo>
                <a:close/>
                <a:moveTo>
                  <a:pt x="2540844" y="1330661"/>
                </a:moveTo>
                <a:cubicBezTo>
                  <a:pt x="2551929" y="1304451"/>
                  <a:pt x="2577882" y="1286061"/>
                  <a:pt x="2608130" y="1286061"/>
                </a:cubicBezTo>
                <a:cubicBezTo>
                  <a:pt x="2648460" y="1286060"/>
                  <a:pt x="2681155" y="1318756"/>
                  <a:pt x="2681155" y="1359085"/>
                </a:cubicBezTo>
                <a:cubicBezTo>
                  <a:pt x="2681155" y="1399417"/>
                  <a:pt x="2648462" y="1432111"/>
                  <a:pt x="2608129" y="1432110"/>
                </a:cubicBezTo>
                <a:cubicBezTo>
                  <a:pt x="2567800" y="1432111"/>
                  <a:pt x="2535105" y="1399416"/>
                  <a:pt x="2535105" y="1359086"/>
                </a:cubicBezTo>
                <a:cubicBezTo>
                  <a:pt x="2535105" y="1349003"/>
                  <a:pt x="2537149" y="1339397"/>
                  <a:pt x="2540844" y="1330661"/>
                </a:cubicBezTo>
                <a:close/>
                <a:moveTo>
                  <a:pt x="1389300" y="3124763"/>
                </a:moveTo>
                <a:cubicBezTo>
                  <a:pt x="1400386" y="3098553"/>
                  <a:pt x="1426338" y="3080162"/>
                  <a:pt x="1456586" y="3080162"/>
                </a:cubicBezTo>
                <a:cubicBezTo>
                  <a:pt x="1496917" y="3080162"/>
                  <a:pt x="1529611" y="3112856"/>
                  <a:pt x="1529611" y="3153187"/>
                </a:cubicBezTo>
                <a:cubicBezTo>
                  <a:pt x="1529611" y="3193518"/>
                  <a:pt x="1496917" y="3226212"/>
                  <a:pt x="1456586" y="3226212"/>
                </a:cubicBezTo>
                <a:cubicBezTo>
                  <a:pt x="1416255" y="3226212"/>
                  <a:pt x="1383561" y="3193518"/>
                  <a:pt x="1383562" y="3153187"/>
                </a:cubicBezTo>
                <a:cubicBezTo>
                  <a:pt x="1383561" y="3143105"/>
                  <a:pt x="1385605" y="3133499"/>
                  <a:pt x="1389300" y="3124763"/>
                </a:cubicBezTo>
                <a:close/>
                <a:moveTo>
                  <a:pt x="467446" y="4541119"/>
                </a:moveTo>
                <a:cubicBezTo>
                  <a:pt x="471141" y="4532383"/>
                  <a:pt x="476488" y="4524515"/>
                  <a:pt x="483096" y="4517907"/>
                </a:cubicBezTo>
                <a:cubicBezTo>
                  <a:pt x="496311" y="4504692"/>
                  <a:pt x="514567" y="4496519"/>
                  <a:pt x="534731" y="4496520"/>
                </a:cubicBezTo>
                <a:cubicBezTo>
                  <a:pt x="575063" y="4496518"/>
                  <a:pt x="607756" y="4529214"/>
                  <a:pt x="607757" y="4569544"/>
                </a:cubicBezTo>
                <a:cubicBezTo>
                  <a:pt x="607757" y="4609875"/>
                  <a:pt x="575064" y="4642568"/>
                  <a:pt x="534732" y="4642568"/>
                </a:cubicBezTo>
                <a:cubicBezTo>
                  <a:pt x="494401" y="4642569"/>
                  <a:pt x="461706" y="4609876"/>
                  <a:pt x="461707" y="4569544"/>
                </a:cubicBezTo>
                <a:cubicBezTo>
                  <a:pt x="461707" y="4559461"/>
                  <a:pt x="463750" y="4549857"/>
                  <a:pt x="467446" y="4541119"/>
                </a:cubicBezTo>
                <a:close/>
                <a:moveTo>
                  <a:pt x="2771308" y="910168"/>
                </a:moveTo>
                <a:cubicBezTo>
                  <a:pt x="2782393" y="883958"/>
                  <a:pt x="2808346" y="865567"/>
                  <a:pt x="2838593" y="865567"/>
                </a:cubicBezTo>
                <a:cubicBezTo>
                  <a:pt x="2878924" y="865567"/>
                  <a:pt x="2911619" y="898261"/>
                  <a:pt x="2911619" y="938592"/>
                </a:cubicBezTo>
                <a:cubicBezTo>
                  <a:pt x="2911618" y="978923"/>
                  <a:pt x="2878925" y="1011617"/>
                  <a:pt x="2838594" y="1011617"/>
                </a:cubicBezTo>
                <a:cubicBezTo>
                  <a:pt x="2798262" y="1011617"/>
                  <a:pt x="2765569" y="978923"/>
                  <a:pt x="2765568" y="938592"/>
                </a:cubicBezTo>
                <a:cubicBezTo>
                  <a:pt x="2765569" y="928509"/>
                  <a:pt x="2767612" y="918904"/>
                  <a:pt x="2771308" y="910168"/>
                </a:cubicBezTo>
                <a:close/>
                <a:moveTo>
                  <a:pt x="1619764" y="2695441"/>
                </a:moveTo>
                <a:cubicBezTo>
                  <a:pt x="1630849" y="2669231"/>
                  <a:pt x="1656802" y="2650840"/>
                  <a:pt x="1687050" y="2650841"/>
                </a:cubicBezTo>
                <a:cubicBezTo>
                  <a:pt x="1727381" y="2650840"/>
                  <a:pt x="1760075" y="2683534"/>
                  <a:pt x="1760075" y="2723865"/>
                </a:cubicBezTo>
                <a:cubicBezTo>
                  <a:pt x="1760075" y="2764196"/>
                  <a:pt x="1727381" y="2796890"/>
                  <a:pt x="1687050" y="2796890"/>
                </a:cubicBezTo>
                <a:cubicBezTo>
                  <a:pt x="1646719" y="2796890"/>
                  <a:pt x="1614025" y="2764196"/>
                  <a:pt x="1614025" y="2723865"/>
                </a:cubicBezTo>
                <a:cubicBezTo>
                  <a:pt x="1614025" y="2713783"/>
                  <a:pt x="1616068" y="2704177"/>
                  <a:pt x="1619764" y="2695441"/>
                </a:cubicBezTo>
                <a:close/>
                <a:moveTo>
                  <a:pt x="1849452" y="2326524"/>
                </a:moveTo>
                <a:cubicBezTo>
                  <a:pt x="1860538" y="2300314"/>
                  <a:pt x="1886491" y="2281923"/>
                  <a:pt x="1916740" y="2281924"/>
                </a:cubicBezTo>
                <a:cubicBezTo>
                  <a:pt x="1957069" y="2281923"/>
                  <a:pt x="1989764" y="2314618"/>
                  <a:pt x="1989764" y="2354948"/>
                </a:cubicBezTo>
                <a:cubicBezTo>
                  <a:pt x="1989765" y="2395279"/>
                  <a:pt x="1957071" y="2427974"/>
                  <a:pt x="1916738" y="2427973"/>
                </a:cubicBezTo>
                <a:cubicBezTo>
                  <a:pt x="1876409" y="2427973"/>
                  <a:pt x="1843714" y="2395279"/>
                  <a:pt x="1843714" y="2354949"/>
                </a:cubicBezTo>
                <a:cubicBezTo>
                  <a:pt x="1843715" y="2344866"/>
                  <a:pt x="1845757" y="2335260"/>
                  <a:pt x="1849452" y="2326524"/>
                </a:cubicBezTo>
                <a:close/>
                <a:moveTo>
                  <a:pt x="697910" y="4111796"/>
                </a:moveTo>
                <a:cubicBezTo>
                  <a:pt x="701606" y="4103059"/>
                  <a:pt x="706953" y="4095191"/>
                  <a:pt x="713560" y="4088584"/>
                </a:cubicBezTo>
                <a:cubicBezTo>
                  <a:pt x="726775" y="4075369"/>
                  <a:pt x="745031" y="4067196"/>
                  <a:pt x="765197" y="4067196"/>
                </a:cubicBezTo>
                <a:cubicBezTo>
                  <a:pt x="805527" y="4067195"/>
                  <a:pt x="838222" y="4099890"/>
                  <a:pt x="838221" y="4140220"/>
                </a:cubicBezTo>
                <a:cubicBezTo>
                  <a:pt x="838222" y="4180551"/>
                  <a:pt x="805528" y="4213246"/>
                  <a:pt x="765196" y="4213245"/>
                </a:cubicBezTo>
                <a:cubicBezTo>
                  <a:pt x="724866" y="4213245"/>
                  <a:pt x="692171" y="4180551"/>
                  <a:pt x="692172" y="4140221"/>
                </a:cubicBezTo>
                <a:cubicBezTo>
                  <a:pt x="692172" y="4130138"/>
                  <a:pt x="694215" y="4120533"/>
                  <a:pt x="697910" y="4111796"/>
                </a:cubicBezTo>
                <a:close/>
                <a:moveTo>
                  <a:pt x="3001772" y="480845"/>
                </a:moveTo>
                <a:cubicBezTo>
                  <a:pt x="3012856" y="454635"/>
                  <a:pt x="3038808" y="436245"/>
                  <a:pt x="3069058" y="436245"/>
                </a:cubicBezTo>
                <a:cubicBezTo>
                  <a:pt x="3109389" y="436246"/>
                  <a:pt x="3142082" y="468939"/>
                  <a:pt x="3142083" y="509270"/>
                </a:cubicBezTo>
                <a:cubicBezTo>
                  <a:pt x="3142083" y="549601"/>
                  <a:pt x="3109389" y="582295"/>
                  <a:pt x="3069058" y="582295"/>
                </a:cubicBezTo>
                <a:cubicBezTo>
                  <a:pt x="3028727" y="582295"/>
                  <a:pt x="2996033" y="549601"/>
                  <a:pt x="2996033" y="509270"/>
                </a:cubicBezTo>
                <a:cubicBezTo>
                  <a:pt x="2996033" y="499187"/>
                  <a:pt x="2998076" y="489582"/>
                  <a:pt x="3001772" y="480845"/>
                </a:cubicBezTo>
                <a:close/>
                <a:moveTo>
                  <a:pt x="2079917" y="1897202"/>
                </a:moveTo>
                <a:cubicBezTo>
                  <a:pt x="2091002" y="1870992"/>
                  <a:pt x="2116955" y="1852602"/>
                  <a:pt x="2147202" y="1852602"/>
                </a:cubicBezTo>
                <a:cubicBezTo>
                  <a:pt x="2187533" y="1852602"/>
                  <a:pt x="2220228" y="1885296"/>
                  <a:pt x="2220228" y="1925627"/>
                </a:cubicBezTo>
                <a:cubicBezTo>
                  <a:pt x="2220227" y="1965958"/>
                  <a:pt x="2187533" y="1998652"/>
                  <a:pt x="2147202" y="1998652"/>
                </a:cubicBezTo>
                <a:cubicBezTo>
                  <a:pt x="2106871" y="1998652"/>
                  <a:pt x="2074178" y="1965958"/>
                  <a:pt x="2074178" y="1925627"/>
                </a:cubicBezTo>
                <a:cubicBezTo>
                  <a:pt x="2074178" y="1915544"/>
                  <a:pt x="2076220" y="1905939"/>
                  <a:pt x="2079917" y="1897202"/>
                </a:cubicBezTo>
                <a:close/>
                <a:moveTo>
                  <a:pt x="928373" y="3691303"/>
                </a:moveTo>
                <a:cubicBezTo>
                  <a:pt x="932068" y="3682567"/>
                  <a:pt x="937415" y="3674700"/>
                  <a:pt x="944022" y="3668092"/>
                </a:cubicBezTo>
                <a:cubicBezTo>
                  <a:pt x="957238" y="3654877"/>
                  <a:pt x="975494" y="3646704"/>
                  <a:pt x="995659" y="3646704"/>
                </a:cubicBezTo>
                <a:cubicBezTo>
                  <a:pt x="1035990" y="3646704"/>
                  <a:pt x="1068684" y="3679398"/>
                  <a:pt x="1068684" y="3719729"/>
                </a:cubicBezTo>
                <a:cubicBezTo>
                  <a:pt x="1068684" y="3760060"/>
                  <a:pt x="1035990" y="3792753"/>
                  <a:pt x="995659" y="3792753"/>
                </a:cubicBezTo>
                <a:cubicBezTo>
                  <a:pt x="955328" y="3792753"/>
                  <a:pt x="922634" y="3760059"/>
                  <a:pt x="922634" y="3719728"/>
                </a:cubicBezTo>
                <a:cubicBezTo>
                  <a:pt x="922635" y="3709646"/>
                  <a:pt x="924678" y="3700040"/>
                  <a:pt x="928373" y="3691303"/>
                </a:cubicBezTo>
                <a:close/>
                <a:moveTo>
                  <a:pt x="3232236" y="60351"/>
                </a:moveTo>
                <a:cubicBezTo>
                  <a:pt x="3243321" y="34140"/>
                  <a:pt x="3269274" y="15750"/>
                  <a:pt x="3299521" y="15750"/>
                </a:cubicBezTo>
                <a:cubicBezTo>
                  <a:pt x="3339852" y="15750"/>
                  <a:pt x="3372547" y="48444"/>
                  <a:pt x="3372547" y="88775"/>
                </a:cubicBezTo>
                <a:cubicBezTo>
                  <a:pt x="3372546" y="129106"/>
                  <a:pt x="3339853" y="161800"/>
                  <a:pt x="3299521" y="161800"/>
                </a:cubicBezTo>
                <a:cubicBezTo>
                  <a:pt x="3259190" y="161800"/>
                  <a:pt x="3226497" y="129106"/>
                  <a:pt x="3226497" y="88775"/>
                </a:cubicBezTo>
                <a:cubicBezTo>
                  <a:pt x="3226496" y="78693"/>
                  <a:pt x="3228540" y="69087"/>
                  <a:pt x="3232236" y="60351"/>
                </a:cubicBezTo>
                <a:close/>
                <a:moveTo>
                  <a:pt x="2310378" y="1476710"/>
                </a:moveTo>
                <a:cubicBezTo>
                  <a:pt x="2321464" y="1450500"/>
                  <a:pt x="2347416" y="1432110"/>
                  <a:pt x="2377666" y="1432110"/>
                </a:cubicBezTo>
                <a:cubicBezTo>
                  <a:pt x="2417997" y="1432110"/>
                  <a:pt x="2450690" y="1464804"/>
                  <a:pt x="2450691" y="1505135"/>
                </a:cubicBezTo>
                <a:cubicBezTo>
                  <a:pt x="2450691" y="1545466"/>
                  <a:pt x="2417997" y="1578160"/>
                  <a:pt x="2377666" y="1578160"/>
                </a:cubicBezTo>
                <a:cubicBezTo>
                  <a:pt x="2337335" y="1578160"/>
                  <a:pt x="2304641" y="1545466"/>
                  <a:pt x="2304640" y="1505135"/>
                </a:cubicBezTo>
                <a:cubicBezTo>
                  <a:pt x="2304641" y="1495052"/>
                  <a:pt x="2306684" y="1485448"/>
                  <a:pt x="2310378" y="1476710"/>
                </a:cubicBezTo>
                <a:close/>
                <a:moveTo>
                  <a:pt x="1158836" y="3261985"/>
                </a:moveTo>
                <a:cubicBezTo>
                  <a:pt x="1162531" y="3253249"/>
                  <a:pt x="1167878" y="3245381"/>
                  <a:pt x="1174485" y="3238773"/>
                </a:cubicBezTo>
                <a:cubicBezTo>
                  <a:pt x="1187700" y="3225558"/>
                  <a:pt x="1205957" y="3217385"/>
                  <a:pt x="1226122" y="3217385"/>
                </a:cubicBezTo>
                <a:cubicBezTo>
                  <a:pt x="1266453" y="3217385"/>
                  <a:pt x="1299147" y="3250079"/>
                  <a:pt x="1299147" y="3290410"/>
                </a:cubicBezTo>
                <a:cubicBezTo>
                  <a:pt x="1299147" y="3330741"/>
                  <a:pt x="1266453" y="3363435"/>
                  <a:pt x="1226122" y="3363435"/>
                </a:cubicBezTo>
                <a:cubicBezTo>
                  <a:pt x="1185791" y="3363435"/>
                  <a:pt x="1153097" y="3330741"/>
                  <a:pt x="1153097" y="3290410"/>
                </a:cubicBezTo>
                <a:cubicBezTo>
                  <a:pt x="1153097" y="3280327"/>
                  <a:pt x="1155141" y="3270722"/>
                  <a:pt x="1158836" y="3261985"/>
                </a:cubicBezTo>
                <a:close/>
                <a:moveTo>
                  <a:pt x="236981" y="4678342"/>
                </a:moveTo>
                <a:cubicBezTo>
                  <a:pt x="240677" y="4669605"/>
                  <a:pt x="246024" y="4661737"/>
                  <a:pt x="252632" y="4655129"/>
                </a:cubicBezTo>
                <a:cubicBezTo>
                  <a:pt x="265846" y="4641915"/>
                  <a:pt x="284102" y="4633741"/>
                  <a:pt x="304267" y="4633742"/>
                </a:cubicBezTo>
                <a:cubicBezTo>
                  <a:pt x="344599" y="4633741"/>
                  <a:pt x="377292" y="4666436"/>
                  <a:pt x="377292" y="4706766"/>
                </a:cubicBezTo>
                <a:cubicBezTo>
                  <a:pt x="377293" y="4747097"/>
                  <a:pt x="344599" y="4779791"/>
                  <a:pt x="304268" y="4779791"/>
                </a:cubicBezTo>
                <a:cubicBezTo>
                  <a:pt x="263936" y="4779792"/>
                  <a:pt x="231242" y="4747098"/>
                  <a:pt x="231242" y="4706767"/>
                </a:cubicBezTo>
                <a:cubicBezTo>
                  <a:pt x="231243" y="4696684"/>
                  <a:pt x="233286" y="4687078"/>
                  <a:pt x="236981" y="4678342"/>
                </a:cubicBezTo>
                <a:close/>
                <a:moveTo>
                  <a:pt x="2540843" y="1047389"/>
                </a:moveTo>
                <a:cubicBezTo>
                  <a:pt x="2551928" y="1021179"/>
                  <a:pt x="2577881" y="1002788"/>
                  <a:pt x="2608130" y="1002788"/>
                </a:cubicBezTo>
                <a:cubicBezTo>
                  <a:pt x="2648461" y="1002788"/>
                  <a:pt x="2681155" y="1035482"/>
                  <a:pt x="2681155" y="1075813"/>
                </a:cubicBezTo>
                <a:cubicBezTo>
                  <a:pt x="2681155" y="1116145"/>
                  <a:pt x="2648460" y="1148838"/>
                  <a:pt x="2608130" y="1148838"/>
                </a:cubicBezTo>
                <a:cubicBezTo>
                  <a:pt x="2567799" y="1148838"/>
                  <a:pt x="2535104" y="1116144"/>
                  <a:pt x="2535105" y="1075813"/>
                </a:cubicBezTo>
                <a:cubicBezTo>
                  <a:pt x="2535104" y="1065730"/>
                  <a:pt x="2537149" y="1056126"/>
                  <a:pt x="2540843" y="1047389"/>
                </a:cubicBezTo>
                <a:close/>
                <a:moveTo>
                  <a:pt x="1389300" y="2841491"/>
                </a:moveTo>
                <a:cubicBezTo>
                  <a:pt x="1400386" y="2815281"/>
                  <a:pt x="1426338" y="2796890"/>
                  <a:pt x="1456586" y="2796890"/>
                </a:cubicBezTo>
                <a:cubicBezTo>
                  <a:pt x="1496917" y="2796890"/>
                  <a:pt x="1529611" y="2829584"/>
                  <a:pt x="1529611" y="2869915"/>
                </a:cubicBezTo>
                <a:cubicBezTo>
                  <a:pt x="1529611" y="2910246"/>
                  <a:pt x="1496917" y="2942940"/>
                  <a:pt x="1456586" y="2942940"/>
                </a:cubicBezTo>
                <a:cubicBezTo>
                  <a:pt x="1416255" y="2942940"/>
                  <a:pt x="1383561" y="2910246"/>
                  <a:pt x="1383561" y="2869915"/>
                </a:cubicBezTo>
                <a:cubicBezTo>
                  <a:pt x="1383561" y="2859832"/>
                  <a:pt x="1385605" y="2850227"/>
                  <a:pt x="1389300" y="2841491"/>
                </a:cubicBezTo>
                <a:close/>
                <a:moveTo>
                  <a:pt x="1618989" y="2463746"/>
                </a:moveTo>
                <a:cubicBezTo>
                  <a:pt x="1630075" y="2437536"/>
                  <a:pt x="1656027" y="2419145"/>
                  <a:pt x="1686276" y="2419146"/>
                </a:cubicBezTo>
                <a:cubicBezTo>
                  <a:pt x="1726605" y="2419145"/>
                  <a:pt x="1759300" y="2451840"/>
                  <a:pt x="1759300" y="2492170"/>
                </a:cubicBezTo>
                <a:cubicBezTo>
                  <a:pt x="1759299" y="2532502"/>
                  <a:pt x="1726606" y="2565196"/>
                  <a:pt x="1686275" y="2565195"/>
                </a:cubicBezTo>
                <a:cubicBezTo>
                  <a:pt x="1645943" y="2565196"/>
                  <a:pt x="1613250" y="2532501"/>
                  <a:pt x="1613251" y="2492171"/>
                </a:cubicBezTo>
                <a:cubicBezTo>
                  <a:pt x="1613250" y="2482088"/>
                  <a:pt x="1615294" y="2472482"/>
                  <a:pt x="1618989" y="2463746"/>
                </a:cubicBezTo>
                <a:close/>
                <a:moveTo>
                  <a:pt x="467446" y="4257846"/>
                </a:moveTo>
                <a:cubicBezTo>
                  <a:pt x="471141" y="4249110"/>
                  <a:pt x="476488" y="4241242"/>
                  <a:pt x="483096" y="4234634"/>
                </a:cubicBezTo>
                <a:cubicBezTo>
                  <a:pt x="496311" y="4221420"/>
                  <a:pt x="514567" y="4213246"/>
                  <a:pt x="534732" y="4213246"/>
                </a:cubicBezTo>
                <a:cubicBezTo>
                  <a:pt x="575063" y="4213246"/>
                  <a:pt x="607757" y="4245940"/>
                  <a:pt x="607757" y="4286271"/>
                </a:cubicBezTo>
                <a:cubicBezTo>
                  <a:pt x="607757" y="4326602"/>
                  <a:pt x="575063" y="4359296"/>
                  <a:pt x="534731" y="4359297"/>
                </a:cubicBezTo>
                <a:cubicBezTo>
                  <a:pt x="494401" y="4359297"/>
                  <a:pt x="461706" y="4326603"/>
                  <a:pt x="461707" y="4286271"/>
                </a:cubicBezTo>
                <a:cubicBezTo>
                  <a:pt x="461708" y="4276188"/>
                  <a:pt x="463751" y="4266583"/>
                  <a:pt x="467446" y="4257846"/>
                </a:cubicBezTo>
                <a:close/>
                <a:moveTo>
                  <a:pt x="2771308" y="626895"/>
                </a:moveTo>
                <a:cubicBezTo>
                  <a:pt x="2782393" y="600685"/>
                  <a:pt x="2808346" y="582296"/>
                  <a:pt x="2838594" y="582296"/>
                </a:cubicBezTo>
                <a:cubicBezTo>
                  <a:pt x="2878925" y="582295"/>
                  <a:pt x="2911619" y="614989"/>
                  <a:pt x="2911618" y="655320"/>
                </a:cubicBezTo>
                <a:cubicBezTo>
                  <a:pt x="2911618" y="695651"/>
                  <a:pt x="2878924" y="728345"/>
                  <a:pt x="2838593" y="728345"/>
                </a:cubicBezTo>
                <a:cubicBezTo>
                  <a:pt x="2798262" y="728345"/>
                  <a:pt x="2765569" y="695652"/>
                  <a:pt x="2765569" y="655320"/>
                </a:cubicBezTo>
                <a:cubicBezTo>
                  <a:pt x="2765569" y="645237"/>
                  <a:pt x="2767612" y="635631"/>
                  <a:pt x="2771308" y="626895"/>
                </a:cubicBezTo>
                <a:close/>
                <a:moveTo>
                  <a:pt x="1849452" y="2043252"/>
                </a:moveTo>
                <a:cubicBezTo>
                  <a:pt x="1860539" y="2017042"/>
                  <a:pt x="1886491" y="1998651"/>
                  <a:pt x="1916739" y="1998651"/>
                </a:cubicBezTo>
                <a:cubicBezTo>
                  <a:pt x="1957070" y="1998651"/>
                  <a:pt x="1989764" y="2031345"/>
                  <a:pt x="1989763" y="2071676"/>
                </a:cubicBezTo>
                <a:cubicBezTo>
                  <a:pt x="1989764" y="2112007"/>
                  <a:pt x="1957071" y="2144701"/>
                  <a:pt x="1916739" y="2144701"/>
                </a:cubicBezTo>
                <a:cubicBezTo>
                  <a:pt x="1876408" y="2144701"/>
                  <a:pt x="1843713" y="2112007"/>
                  <a:pt x="1843714" y="2071676"/>
                </a:cubicBezTo>
                <a:cubicBezTo>
                  <a:pt x="1843714" y="2061594"/>
                  <a:pt x="1845758" y="2051988"/>
                  <a:pt x="1849452" y="2043252"/>
                </a:cubicBezTo>
                <a:close/>
                <a:moveTo>
                  <a:pt x="697911" y="3828524"/>
                </a:moveTo>
                <a:cubicBezTo>
                  <a:pt x="701606" y="3819788"/>
                  <a:pt x="706953" y="3811921"/>
                  <a:pt x="713560" y="3805313"/>
                </a:cubicBezTo>
                <a:cubicBezTo>
                  <a:pt x="726775" y="3792098"/>
                  <a:pt x="745031" y="3783925"/>
                  <a:pt x="765197" y="3783925"/>
                </a:cubicBezTo>
                <a:cubicBezTo>
                  <a:pt x="805528" y="3783925"/>
                  <a:pt x="838222" y="3816619"/>
                  <a:pt x="838222" y="3856950"/>
                </a:cubicBezTo>
                <a:cubicBezTo>
                  <a:pt x="838222" y="3897281"/>
                  <a:pt x="805528" y="3929974"/>
                  <a:pt x="765197" y="3929974"/>
                </a:cubicBezTo>
                <a:cubicBezTo>
                  <a:pt x="724866" y="3929974"/>
                  <a:pt x="692172" y="3897280"/>
                  <a:pt x="692172" y="3856949"/>
                </a:cubicBezTo>
                <a:cubicBezTo>
                  <a:pt x="692172" y="3846867"/>
                  <a:pt x="694216" y="3837261"/>
                  <a:pt x="697911" y="3828524"/>
                </a:cubicBezTo>
                <a:close/>
                <a:moveTo>
                  <a:pt x="3001770" y="197573"/>
                </a:moveTo>
                <a:cubicBezTo>
                  <a:pt x="3012857" y="171363"/>
                  <a:pt x="3038808" y="152972"/>
                  <a:pt x="3069058" y="152973"/>
                </a:cubicBezTo>
                <a:cubicBezTo>
                  <a:pt x="3109389" y="152973"/>
                  <a:pt x="3142083" y="185667"/>
                  <a:pt x="3142083" y="225997"/>
                </a:cubicBezTo>
                <a:cubicBezTo>
                  <a:pt x="3142082" y="266329"/>
                  <a:pt x="3109389" y="299023"/>
                  <a:pt x="3069058" y="299023"/>
                </a:cubicBezTo>
                <a:cubicBezTo>
                  <a:pt x="3028726" y="299023"/>
                  <a:pt x="2996033" y="266329"/>
                  <a:pt x="2996033" y="225998"/>
                </a:cubicBezTo>
                <a:cubicBezTo>
                  <a:pt x="2996033" y="215915"/>
                  <a:pt x="2998076" y="206309"/>
                  <a:pt x="3001770" y="197573"/>
                </a:cubicBezTo>
                <a:close/>
                <a:moveTo>
                  <a:pt x="2079917" y="1613932"/>
                </a:moveTo>
                <a:cubicBezTo>
                  <a:pt x="2091001" y="1587722"/>
                  <a:pt x="2116954" y="1569332"/>
                  <a:pt x="2147202" y="1569332"/>
                </a:cubicBezTo>
                <a:cubicBezTo>
                  <a:pt x="2187534" y="1569332"/>
                  <a:pt x="2220227" y="1602026"/>
                  <a:pt x="2220228" y="1642357"/>
                </a:cubicBezTo>
                <a:cubicBezTo>
                  <a:pt x="2220228" y="1682688"/>
                  <a:pt x="2187534" y="1715381"/>
                  <a:pt x="2147203" y="1715381"/>
                </a:cubicBezTo>
                <a:cubicBezTo>
                  <a:pt x="2106872" y="1715381"/>
                  <a:pt x="2074177" y="1682687"/>
                  <a:pt x="2074177" y="1642356"/>
                </a:cubicBezTo>
                <a:cubicBezTo>
                  <a:pt x="2074177" y="1632273"/>
                  <a:pt x="2076221" y="1622668"/>
                  <a:pt x="2079917" y="1613932"/>
                </a:cubicBezTo>
                <a:close/>
                <a:moveTo>
                  <a:pt x="928373" y="3408033"/>
                </a:moveTo>
                <a:cubicBezTo>
                  <a:pt x="932068" y="3399297"/>
                  <a:pt x="937415" y="3391429"/>
                  <a:pt x="944022" y="3384822"/>
                </a:cubicBezTo>
                <a:cubicBezTo>
                  <a:pt x="957237" y="3371608"/>
                  <a:pt x="975493" y="3363434"/>
                  <a:pt x="995659" y="3363434"/>
                </a:cubicBezTo>
                <a:cubicBezTo>
                  <a:pt x="1035989" y="3363434"/>
                  <a:pt x="1068684" y="3396128"/>
                  <a:pt x="1068683" y="3436459"/>
                </a:cubicBezTo>
                <a:cubicBezTo>
                  <a:pt x="1068684" y="3476789"/>
                  <a:pt x="1035990" y="3509483"/>
                  <a:pt x="995659" y="3509483"/>
                </a:cubicBezTo>
                <a:cubicBezTo>
                  <a:pt x="955328" y="3509483"/>
                  <a:pt x="922634" y="3476789"/>
                  <a:pt x="922634" y="3436458"/>
                </a:cubicBezTo>
                <a:cubicBezTo>
                  <a:pt x="922634" y="3426376"/>
                  <a:pt x="924678" y="3416770"/>
                  <a:pt x="928373" y="3408033"/>
                </a:cubicBezTo>
                <a:close/>
                <a:moveTo>
                  <a:pt x="6516" y="4824394"/>
                </a:moveTo>
                <a:cubicBezTo>
                  <a:pt x="10211" y="4815657"/>
                  <a:pt x="15558" y="4807790"/>
                  <a:pt x="22166" y="4801182"/>
                </a:cubicBezTo>
                <a:cubicBezTo>
                  <a:pt x="35381" y="4787967"/>
                  <a:pt x="53637" y="4779794"/>
                  <a:pt x="73802" y="4779793"/>
                </a:cubicBezTo>
                <a:cubicBezTo>
                  <a:pt x="114133" y="4779793"/>
                  <a:pt x="146828" y="4812487"/>
                  <a:pt x="146827" y="4852818"/>
                </a:cubicBezTo>
                <a:cubicBezTo>
                  <a:pt x="146827" y="4893149"/>
                  <a:pt x="114134" y="4925843"/>
                  <a:pt x="73802" y="4925843"/>
                </a:cubicBezTo>
                <a:cubicBezTo>
                  <a:pt x="33471" y="4925844"/>
                  <a:pt x="777" y="4893150"/>
                  <a:pt x="778" y="4852818"/>
                </a:cubicBezTo>
                <a:cubicBezTo>
                  <a:pt x="778" y="4842736"/>
                  <a:pt x="2821" y="4833130"/>
                  <a:pt x="6516" y="4824394"/>
                </a:cubicBezTo>
                <a:close/>
                <a:moveTo>
                  <a:pt x="2310380" y="1193438"/>
                </a:moveTo>
                <a:cubicBezTo>
                  <a:pt x="2321466" y="1167228"/>
                  <a:pt x="2347418" y="1148839"/>
                  <a:pt x="2377667" y="1148838"/>
                </a:cubicBezTo>
                <a:cubicBezTo>
                  <a:pt x="2417996" y="1148838"/>
                  <a:pt x="2450692" y="1181532"/>
                  <a:pt x="2450691" y="1221863"/>
                </a:cubicBezTo>
                <a:cubicBezTo>
                  <a:pt x="2450692" y="1262194"/>
                  <a:pt x="2417997" y="1294888"/>
                  <a:pt x="2377666" y="1294888"/>
                </a:cubicBezTo>
                <a:cubicBezTo>
                  <a:pt x="2337335" y="1294888"/>
                  <a:pt x="2304641" y="1262194"/>
                  <a:pt x="2304642" y="1221863"/>
                </a:cubicBezTo>
                <a:cubicBezTo>
                  <a:pt x="2304641" y="1211780"/>
                  <a:pt x="2306684" y="1202175"/>
                  <a:pt x="2310380" y="1193438"/>
                </a:cubicBezTo>
                <a:close/>
                <a:moveTo>
                  <a:pt x="1158835" y="2978713"/>
                </a:moveTo>
                <a:cubicBezTo>
                  <a:pt x="1162531" y="2969976"/>
                  <a:pt x="1167878" y="2962109"/>
                  <a:pt x="1174485" y="2955501"/>
                </a:cubicBezTo>
                <a:cubicBezTo>
                  <a:pt x="1187700" y="2942286"/>
                  <a:pt x="1205956" y="2934113"/>
                  <a:pt x="1226122" y="2934113"/>
                </a:cubicBezTo>
                <a:cubicBezTo>
                  <a:pt x="1266453" y="2934113"/>
                  <a:pt x="1299147" y="2966807"/>
                  <a:pt x="1299147" y="3007138"/>
                </a:cubicBezTo>
                <a:cubicBezTo>
                  <a:pt x="1299147" y="3047469"/>
                  <a:pt x="1266453" y="3080163"/>
                  <a:pt x="1226122" y="3080163"/>
                </a:cubicBezTo>
                <a:cubicBezTo>
                  <a:pt x="1185791" y="3080163"/>
                  <a:pt x="1153097" y="3047469"/>
                  <a:pt x="1153097" y="3007138"/>
                </a:cubicBezTo>
                <a:cubicBezTo>
                  <a:pt x="1153097" y="2997055"/>
                  <a:pt x="1155140" y="2987450"/>
                  <a:pt x="1158835" y="2978713"/>
                </a:cubicBezTo>
                <a:close/>
                <a:moveTo>
                  <a:pt x="236981" y="4395069"/>
                </a:moveTo>
                <a:cubicBezTo>
                  <a:pt x="240676" y="4386333"/>
                  <a:pt x="246024" y="4378464"/>
                  <a:pt x="252631" y="4371858"/>
                </a:cubicBezTo>
                <a:cubicBezTo>
                  <a:pt x="265845" y="4358643"/>
                  <a:pt x="284102" y="4350469"/>
                  <a:pt x="304268" y="4350468"/>
                </a:cubicBezTo>
                <a:cubicBezTo>
                  <a:pt x="344598" y="4350469"/>
                  <a:pt x="377293" y="4383163"/>
                  <a:pt x="377292" y="4423495"/>
                </a:cubicBezTo>
                <a:cubicBezTo>
                  <a:pt x="377292" y="4463825"/>
                  <a:pt x="344598" y="4496519"/>
                  <a:pt x="304267" y="4496519"/>
                </a:cubicBezTo>
                <a:cubicBezTo>
                  <a:pt x="263937" y="4496518"/>
                  <a:pt x="231243" y="4463824"/>
                  <a:pt x="231243" y="4423494"/>
                </a:cubicBezTo>
                <a:cubicBezTo>
                  <a:pt x="231242" y="4413412"/>
                  <a:pt x="233287" y="4403805"/>
                  <a:pt x="236981" y="4395069"/>
                </a:cubicBezTo>
                <a:close/>
                <a:moveTo>
                  <a:pt x="2540844" y="764117"/>
                </a:moveTo>
                <a:cubicBezTo>
                  <a:pt x="2551928" y="737906"/>
                  <a:pt x="2577881" y="719516"/>
                  <a:pt x="2608129" y="719516"/>
                </a:cubicBezTo>
                <a:cubicBezTo>
                  <a:pt x="2648461" y="719516"/>
                  <a:pt x="2681154" y="752210"/>
                  <a:pt x="2681155" y="792541"/>
                </a:cubicBezTo>
                <a:cubicBezTo>
                  <a:pt x="2681155" y="832872"/>
                  <a:pt x="2648461" y="865566"/>
                  <a:pt x="2608130" y="865566"/>
                </a:cubicBezTo>
                <a:cubicBezTo>
                  <a:pt x="2567799" y="865566"/>
                  <a:pt x="2535105" y="832872"/>
                  <a:pt x="2535104" y="792541"/>
                </a:cubicBezTo>
                <a:cubicBezTo>
                  <a:pt x="2535105" y="782458"/>
                  <a:pt x="2537148" y="772853"/>
                  <a:pt x="2540844" y="764117"/>
                </a:cubicBezTo>
                <a:close/>
                <a:moveTo>
                  <a:pt x="1389300" y="2558218"/>
                </a:moveTo>
                <a:cubicBezTo>
                  <a:pt x="1400386" y="2532009"/>
                  <a:pt x="1426338" y="2513618"/>
                  <a:pt x="1456586" y="2513618"/>
                </a:cubicBezTo>
                <a:cubicBezTo>
                  <a:pt x="1496917" y="2513618"/>
                  <a:pt x="1529611" y="2546312"/>
                  <a:pt x="1529611" y="2586643"/>
                </a:cubicBezTo>
                <a:cubicBezTo>
                  <a:pt x="1529611" y="2626974"/>
                  <a:pt x="1496917" y="2659668"/>
                  <a:pt x="1456586" y="2659668"/>
                </a:cubicBezTo>
                <a:cubicBezTo>
                  <a:pt x="1416255" y="2659668"/>
                  <a:pt x="1383561" y="2626974"/>
                  <a:pt x="1383561" y="2586643"/>
                </a:cubicBezTo>
                <a:cubicBezTo>
                  <a:pt x="1383561" y="2576560"/>
                  <a:pt x="1385604" y="2566955"/>
                  <a:pt x="1389300" y="2558218"/>
                </a:cubicBezTo>
                <a:close/>
                <a:moveTo>
                  <a:pt x="1618988" y="2180474"/>
                </a:moveTo>
                <a:cubicBezTo>
                  <a:pt x="1630074" y="2154264"/>
                  <a:pt x="1656027" y="2135873"/>
                  <a:pt x="1686274" y="2135873"/>
                </a:cubicBezTo>
                <a:cubicBezTo>
                  <a:pt x="1726605" y="2135873"/>
                  <a:pt x="1759300" y="2168567"/>
                  <a:pt x="1759300" y="2208898"/>
                </a:cubicBezTo>
                <a:cubicBezTo>
                  <a:pt x="1759299" y="2249229"/>
                  <a:pt x="1726605" y="2281923"/>
                  <a:pt x="1686274" y="2281923"/>
                </a:cubicBezTo>
                <a:cubicBezTo>
                  <a:pt x="1645943" y="2281923"/>
                  <a:pt x="1613250" y="2249229"/>
                  <a:pt x="1613250" y="2208898"/>
                </a:cubicBezTo>
                <a:cubicBezTo>
                  <a:pt x="1613249" y="2198816"/>
                  <a:pt x="1615294" y="2189210"/>
                  <a:pt x="1618988" y="2180474"/>
                </a:cubicBezTo>
                <a:close/>
                <a:moveTo>
                  <a:pt x="467447" y="3974575"/>
                </a:moveTo>
                <a:cubicBezTo>
                  <a:pt x="471142" y="3965838"/>
                  <a:pt x="476489" y="3957970"/>
                  <a:pt x="483097" y="3951363"/>
                </a:cubicBezTo>
                <a:cubicBezTo>
                  <a:pt x="496311" y="3938148"/>
                  <a:pt x="514568" y="3929974"/>
                  <a:pt x="534733" y="3929974"/>
                </a:cubicBezTo>
                <a:cubicBezTo>
                  <a:pt x="575064" y="3929974"/>
                  <a:pt x="607758" y="3962668"/>
                  <a:pt x="607758" y="4002999"/>
                </a:cubicBezTo>
                <a:cubicBezTo>
                  <a:pt x="607758" y="4043330"/>
                  <a:pt x="575064" y="4076024"/>
                  <a:pt x="534733" y="4076024"/>
                </a:cubicBezTo>
                <a:cubicBezTo>
                  <a:pt x="494402" y="4076024"/>
                  <a:pt x="461708" y="4043330"/>
                  <a:pt x="461708" y="4002999"/>
                </a:cubicBezTo>
                <a:cubicBezTo>
                  <a:pt x="461708" y="3992917"/>
                  <a:pt x="463752" y="3983311"/>
                  <a:pt x="467447" y="3974575"/>
                </a:cubicBezTo>
                <a:close/>
                <a:moveTo>
                  <a:pt x="2771307" y="343623"/>
                </a:moveTo>
                <a:cubicBezTo>
                  <a:pt x="2782392" y="317413"/>
                  <a:pt x="2808345" y="299022"/>
                  <a:pt x="2838594" y="299023"/>
                </a:cubicBezTo>
                <a:cubicBezTo>
                  <a:pt x="2878924" y="299022"/>
                  <a:pt x="2911618" y="331717"/>
                  <a:pt x="2911619" y="372047"/>
                </a:cubicBezTo>
                <a:cubicBezTo>
                  <a:pt x="2911619" y="412380"/>
                  <a:pt x="2878925" y="445073"/>
                  <a:pt x="2838593" y="445072"/>
                </a:cubicBezTo>
                <a:cubicBezTo>
                  <a:pt x="2798263" y="445073"/>
                  <a:pt x="2765569" y="412378"/>
                  <a:pt x="2765569" y="372048"/>
                </a:cubicBezTo>
                <a:cubicBezTo>
                  <a:pt x="2765568" y="361965"/>
                  <a:pt x="2767611" y="352359"/>
                  <a:pt x="2771307" y="343623"/>
                </a:cubicBezTo>
                <a:close/>
                <a:moveTo>
                  <a:pt x="1849453" y="1759980"/>
                </a:moveTo>
                <a:cubicBezTo>
                  <a:pt x="1860539" y="1733770"/>
                  <a:pt x="1886492" y="1715380"/>
                  <a:pt x="1916740" y="1715380"/>
                </a:cubicBezTo>
                <a:cubicBezTo>
                  <a:pt x="1957070" y="1715380"/>
                  <a:pt x="1989765" y="1748074"/>
                  <a:pt x="1989764" y="1788405"/>
                </a:cubicBezTo>
                <a:cubicBezTo>
                  <a:pt x="1989764" y="1828736"/>
                  <a:pt x="1957070" y="1861430"/>
                  <a:pt x="1916739" y="1861430"/>
                </a:cubicBezTo>
                <a:cubicBezTo>
                  <a:pt x="1876408" y="1861430"/>
                  <a:pt x="1843715" y="1828736"/>
                  <a:pt x="1843715" y="1788405"/>
                </a:cubicBezTo>
                <a:cubicBezTo>
                  <a:pt x="1843714" y="1778322"/>
                  <a:pt x="1845758" y="1768716"/>
                  <a:pt x="1849453" y="1759980"/>
                </a:cubicBezTo>
                <a:close/>
                <a:moveTo>
                  <a:pt x="697910" y="3545253"/>
                </a:moveTo>
                <a:cubicBezTo>
                  <a:pt x="701605" y="3536517"/>
                  <a:pt x="706952" y="3528650"/>
                  <a:pt x="713559" y="3522042"/>
                </a:cubicBezTo>
                <a:cubicBezTo>
                  <a:pt x="726774" y="3508827"/>
                  <a:pt x="745030" y="3500654"/>
                  <a:pt x="765196" y="3500654"/>
                </a:cubicBezTo>
                <a:cubicBezTo>
                  <a:pt x="805527" y="3500654"/>
                  <a:pt x="838221" y="3533348"/>
                  <a:pt x="838221" y="3573679"/>
                </a:cubicBezTo>
                <a:cubicBezTo>
                  <a:pt x="838221" y="3614010"/>
                  <a:pt x="805527" y="3646703"/>
                  <a:pt x="765196" y="3646703"/>
                </a:cubicBezTo>
                <a:cubicBezTo>
                  <a:pt x="724865" y="3646703"/>
                  <a:pt x="692171" y="3614009"/>
                  <a:pt x="692171" y="3573678"/>
                </a:cubicBezTo>
                <a:cubicBezTo>
                  <a:pt x="692172" y="3563596"/>
                  <a:pt x="694215" y="3553990"/>
                  <a:pt x="697910" y="3545253"/>
                </a:cubicBezTo>
                <a:close/>
                <a:moveTo>
                  <a:pt x="2079916" y="1330662"/>
                </a:moveTo>
                <a:cubicBezTo>
                  <a:pt x="2091000" y="1304451"/>
                  <a:pt x="2116954" y="1286061"/>
                  <a:pt x="2147202" y="1286061"/>
                </a:cubicBezTo>
                <a:cubicBezTo>
                  <a:pt x="2187533" y="1286060"/>
                  <a:pt x="2220227" y="1318755"/>
                  <a:pt x="2220227" y="1359085"/>
                </a:cubicBezTo>
                <a:cubicBezTo>
                  <a:pt x="2220226" y="1399417"/>
                  <a:pt x="2187533" y="1432112"/>
                  <a:pt x="2147202" y="1432111"/>
                </a:cubicBezTo>
                <a:cubicBezTo>
                  <a:pt x="2106870" y="1432111"/>
                  <a:pt x="2074176" y="1399416"/>
                  <a:pt x="2074176" y="1359086"/>
                </a:cubicBezTo>
                <a:cubicBezTo>
                  <a:pt x="2074177" y="1349004"/>
                  <a:pt x="2076220" y="1339397"/>
                  <a:pt x="2079916" y="1330662"/>
                </a:cubicBezTo>
                <a:close/>
                <a:moveTo>
                  <a:pt x="928372" y="3124763"/>
                </a:moveTo>
                <a:cubicBezTo>
                  <a:pt x="932067" y="3116026"/>
                  <a:pt x="937414" y="3108158"/>
                  <a:pt x="944021" y="3101551"/>
                </a:cubicBezTo>
                <a:cubicBezTo>
                  <a:pt x="957236" y="3088336"/>
                  <a:pt x="975493" y="3080163"/>
                  <a:pt x="995658" y="3080163"/>
                </a:cubicBezTo>
                <a:cubicBezTo>
                  <a:pt x="1035989" y="3080162"/>
                  <a:pt x="1068683" y="3112857"/>
                  <a:pt x="1068683" y="3153187"/>
                </a:cubicBezTo>
                <a:cubicBezTo>
                  <a:pt x="1068683" y="3193518"/>
                  <a:pt x="1035989" y="3226212"/>
                  <a:pt x="995658" y="3226212"/>
                </a:cubicBezTo>
                <a:cubicBezTo>
                  <a:pt x="955327" y="3226212"/>
                  <a:pt x="922633" y="3193518"/>
                  <a:pt x="922633" y="3153188"/>
                </a:cubicBezTo>
                <a:cubicBezTo>
                  <a:pt x="922633" y="3143105"/>
                  <a:pt x="924676" y="3133499"/>
                  <a:pt x="928372" y="3124763"/>
                </a:cubicBezTo>
                <a:close/>
                <a:moveTo>
                  <a:pt x="6517" y="4541119"/>
                </a:moveTo>
                <a:cubicBezTo>
                  <a:pt x="10213" y="4532382"/>
                  <a:pt x="15560" y="4524514"/>
                  <a:pt x="22167" y="4517907"/>
                </a:cubicBezTo>
                <a:cubicBezTo>
                  <a:pt x="35382" y="4504692"/>
                  <a:pt x="53638" y="4496519"/>
                  <a:pt x="73804" y="4496518"/>
                </a:cubicBezTo>
                <a:cubicBezTo>
                  <a:pt x="114135" y="4496518"/>
                  <a:pt x="146829" y="4529212"/>
                  <a:pt x="146829" y="4569544"/>
                </a:cubicBezTo>
                <a:cubicBezTo>
                  <a:pt x="146829" y="4609874"/>
                  <a:pt x="114135" y="4642569"/>
                  <a:pt x="73804" y="4642568"/>
                </a:cubicBezTo>
                <a:cubicBezTo>
                  <a:pt x="33473" y="4642569"/>
                  <a:pt x="779" y="4609874"/>
                  <a:pt x="779" y="4569544"/>
                </a:cubicBezTo>
                <a:cubicBezTo>
                  <a:pt x="779" y="4559460"/>
                  <a:pt x="2822" y="4549855"/>
                  <a:pt x="6517" y="4541119"/>
                </a:cubicBezTo>
                <a:close/>
                <a:moveTo>
                  <a:pt x="2310379" y="910167"/>
                </a:moveTo>
                <a:cubicBezTo>
                  <a:pt x="2321464" y="883957"/>
                  <a:pt x="2347417" y="865567"/>
                  <a:pt x="2377666" y="865568"/>
                </a:cubicBezTo>
                <a:cubicBezTo>
                  <a:pt x="2417997" y="865567"/>
                  <a:pt x="2450690" y="898261"/>
                  <a:pt x="2450690" y="938592"/>
                </a:cubicBezTo>
                <a:cubicBezTo>
                  <a:pt x="2450691" y="978923"/>
                  <a:pt x="2417996" y="1011617"/>
                  <a:pt x="2377666" y="1011617"/>
                </a:cubicBezTo>
                <a:cubicBezTo>
                  <a:pt x="2337335" y="1011617"/>
                  <a:pt x="2304640" y="978923"/>
                  <a:pt x="2304641" y="938593"/>
                </a:cubicBezTo>
                <a:cubicBezTo>
                  <a:pt x="2304640" y="928509"/>
                  <a:pt x="2306683" y="918904"/>
                  <a:pt x="2310379" y="910167"/>
                </a:cubicBezTo>
                <a:close/>
                <a:moveTo>
                  <a:pt x="1158835" y="2695441"/>
                </a:moveTo>
                <a:cubicBezTo>
                  <a:pt x="1162530" y="2686704"/>
                  <a:pt x="1167878" y="2678836"/>
                  <a:pt x="1174485" y="2672229"/>
                </a:cubicBezTo>
                <a:cubicBezTo>
                  <a:pt x="1187700" y="2659014"/>
                  <a:pt x="1205956" y="2650840"/>
                  <a:pt x="1226121" y="2650840"/>
                </a:cubicBezTo>
                <a:cubicBezTo>
                  <a:pt x="1266453" y="2650840"/>
                  <a:pt x="1299147" y="2683534"/>
                  <a:pt x="1299146" y="2723865"/>
                </a:cubicBezTo>
                <a:cubicBezTo>
                  <a:pt x="1299147" y="2764196"/>
                  <a:pt x="1266453" y="2796890"/>
                  <a:pt x="1226122" y="2796890"/>
                </a:cubicBezTo>
                <a:cubicBezTo>
                  <a:pt x="1185791" y="2796891"/>
                  <a:pt x="1153097" y="2764196"/>
                  <a:pt x="1153097" y="2723865"/>
                </a:cubicBezTo>
                <a:cubicBezTo>
                  <a:pt x="1153097" y="2713783"/>
                  <a:pt x="1155140" y="2704177"/>
                  <a:pt x="1158835" y="2695441"/>
                </a:cubicBezTo>
                <a:close/>
                <a:moveTo>
                  <a:pt x="1388525" y="2326523"/>
                </a:moveTo>
                <a:cubicBezTo>
                  <a:pt x="1399611" y="2300313"/>
                  <a:pt x="1425562" y="2281923"/>
                  <a:pt x="1455811" y="2281923"/>
                </a:cubicBezTo>
                <a:cubicBezTo>
                  <a:pt x="1496142" y="2281923"/>
                  <a:pt x="1528837" y="2314617"/>
                  <a:pt x="1528837" y="2354948"/>
                </a:cubicBezTo>
                <a:cubicBezTo>
                  <a:pt x="1528837" y="2395279"/>
                  <a:pt x="1496143" y="2427973"/>
                  <a:pt x="1455812" y="2427973"/>
                </a:cubicBezTo>
                <a:cubicBezTo>
                  <a:pt x="1415480" y="2427974"/>
                  <a:pt x="1382786" y="2395280"/>
                  <a:pt x="1382786" y="2354948"/>
                </a:cubicBezTo>
                <a:cubicBezTo>
                  <a:pt x="1382787" y="2344865"/>
                  <a:pt x="1384830" y="2335260"/>
                  <a:pt x="1388525" y="2326523"/>
                </a:cubicBezTo>
                <a:close/>
                <a:moveTo>
                  <a:pt x="236983" y="4111796"/>
                </a:moveTo>
                <a:cubicBezTo>
                  <a:pt x="240678" y="4103059"/>
                  <a:pt x="246025" y="4095191"/>
                  <a:pt x="252633" y="4088584"/>
                </a:cubicBezTo>
                <a:cubicBezTo>
                  <a:pt x="265847" y="4075369"/>
                  <a:pt x="284104" y="4067196"/>
                  <a:pt x="304269" y="4067195"/>
                </a:cubicBezTo>
                <a:cubicBezTo>
                  <a:pt x="344600" y="4067195"/>
                  <a:pt x="377294" y="4099890"/>
                  <a:pt x="377294" y="4140221"/>
                </a:cubicBezTo>
                <a:cubicBezTo>
                  <a:pt x="377294" y="4180551"/>
                  <a:pt x="344600" y="4213246"/>
                  <a:pt x="304268" y="4213248"/>
                </a:cubicBezTo>
                <a:cubicBezTo>
                  <a:pt x="263937" y="4213248"/>
                  <a:pt x="231243" y="4180554"/>
                  <a:pt x="231244" y="4140220"/>
                </a:cubicBezTo>
                <a:cubicBezTo>
                  <a:pt x="231244" y="4130138"/>
                  <a:pt x="233288" y="4120532"/>
                  <a:pt x="236983" y="4111796"/>
                </a:cubicBezTo>
                <a:close/>
                <a:moveTo>
                  <a:pt x="2540844" y="480845"/>
                </a:moveTo>
                <a:cubicBezTo>
                  <a:pt x="2551929" y="454634"/>
                  <a:pt x="2577882" y="436244"/>
                  <a:pt x="2608129" y="436244"/>
                </a:cubicBezTo>
                <a:cubicBezTo>
                  <a:pt x="2648460" y="436244"/>
                  <a:pt x="2681155" y="468938"/>
                  <a:pt x="2681155" y="509269"/>
                </a:cubicBezTo>
                <a:cubicBezTo>
                  <a:pt x="2681154" y="549600"/>
                  <a:pt x="2648461" y="582294"/>
                  <a:pt x="2608129" y="582294"/>
                </a:cubicBezTo>
                <a:cubicBezTo>
                  <a:pt x="2567798" y="582294"/>
                  <a:pt x="2535105" y="549600"/>
                  <a:pt x="2535105" y="509269"/>
                </a:cubicBezTo>
                <a:cubicBezTo>
                  <a:pt x="2535105" y="499186"/>
                  <a:pt x="2537148" y="489582"/>
                  <a:pt x="2540844" y="480845"/>
                </a:cubicBezTo>
                <a:close/>
                <a:moveTo>
                  <a:pt x="1618990" y="1897202"/>
                </a:moveTo>
                <a:cubicBezTo>
                  <a:pt x="1630075" y="1870992"/>
                  <a:pt x="1656028" y="1852602"/>
                  <a:pt x="1686275" y="1852602"/>
                </a:cubicBezTo>
                <a:cubicBezTo>
                  <a:pt x="1726606" y="1852602"/>
                  <a:pt x="1759301" y="1885296"/>
                  <a:pt x="1759301" y="1925627"/>
                </a:cubicBezTo>
                <a:cubicBezTo>
                  <a:pt x="1759300" y="1965958"/>
                  <a:pt x="1726607" y="1998653"/>
                  <a:pt x="1686276" y="1998652"/>
                </a:cubicBezTo>
                <a:cubicBezTo>
                  <a:pt x="1645944" y="1998652"/>
                  <a:pt x="1613251" y="1965958"/>
                  <a:pt x="1613250" y="1925627"/>
                </a:cubicBezTo>
                <a:cubicBezTo>
                  <a:pt x="1613251" y="1915544"/>
                  <a:pt x="1615294" y="1905938"/>
                  <a:pt x="1618990" y="1897202"/>
                </a:cubicBezTo>
                <a:close/>
                <a:moveTo>
                  <a:pt x="467446" y="3691303"/>
                </a:moveTo>
                <a:cubicBezTo>
                  <a:pt x="471141" y="3682566"/>
                  <a:pt x="476488" y="3674699"/>
                  <a:pt x="483096" y="3668091"/>
                </a:cubicBezTo>
                <a:cubicBezTo>
                  <a:pt x="496311" y="3654877"/>
                  <a:pt x="514567" y="3646703"/>
                  <a:pt x="534732" y="3646703"/>
                </a:cubicBezTo>
                <a:cubicBezTo>
                  <a:pt x="575063" y="3646703"/>
                  <a:pt x="607757" y="3679397"/>
                  <a:pt x="607757" y="3719728"/>
                </a:cubicBezTo>
                <a:cubicBezTo>
                  <a:pt x="607757" y="3760059"/>
                  <a:pt x="575064" y="3792753"/>
                  <a:pt x="534732" y="3792752"/>
                </a:cubicBezTo>
                <a:cubicBezTo>
                  <a:pt x="494402" y="3792753"/>
                  <a:pt x="461708" y="3760058"/>
                  <a:pt x="461707" y="3719728"/>
                </a:cubicBezTo>
                <a:cubicBezTo>
                  <a:pt x="461708" y="3709645"/>
                  <a:pt x="463751" y="3700039"/>
                  <a:pt x="467446" y="3691303"/>
                </a:cubicBezTo>
                <a:close/>
                <a:moveTo>
                  <a:pt x="2771306" y="60351"/>
                </a:moveTo>
                <a:cubicBezTo>
                  <a:pt x="2782392" y="34141"/>
                  <a:pt x="2808345" y="15750"/>
                  <a:pt x="2838594" y="15750"/>
                </a:cubicBezTo>
                <a:cubicBezTo>
                  <a:pt x="2878925" y="15750"/>
                  <a:pt x="2911618" y="48444"/>
                  <a:pt x="2911618" y="88775"/>
                </a:cubicBezTo>
                <a:cubicBezTo>
                  <a:pt x="2911619" y="129106"/>
                  <a:pt x="2878924" y="161800"/>
                  <a:pt x="2838594" y="161800"/>
                </a:cubicBezTo>
                <a:cubicBezTo>
                  <a:pt x="2798263" y="161800"/>
                  <a:pt x="2765568" y="129106"/>
                  <a:pt x="2765569" y="88775"/>
                </a:cubicBezTo>
                <a:cubicBezTo>
                  <a:pt x="2765569" y="78693"/>
                  <a:pt x="2767612" y="69087"/>
                  <a:pt x="2771306" y="60351"/>
                </a:cubicBezTo>
                <a:close/>
                <a:moveTo>
                  <a:pt x="1849452" y="1476709"/>
                </a:moveTo>
                <a:cubicBezTo>
                  <a:pt x="1860537" y="1450500"/>
                  <a:pt x="1886490" y="1432109"/>
                  <a:pt x="1916739" y="1432111"/>
                </a:cubicBezTo>
                <a:cubicBezTo>
                  <a:pt x="1957069" y="1432109"/>
                  <a:pt x="1989763" y="1464804"/>
                  <a:pt x="1989763" y="1505134"/>
                </a:cubicBezTo>
                <a:cubicBezTo>
                  <a:pt x="1989764" y="1545466"/>
                  <a:pt x="1957070" y="1578159"/>
                  <a:pt x="1916739" y="1578159"/>
                </a:cubicBezTo>
                <a:cubicBezTo>
                  <a:pt x="1876408" y="1578159"/>
                  <a:pt x="1843713" y="1545465"/>
                  <a:pt x="1843714" y="1505134"/>
                </a:cubicBezTo>
                <a:cubicBezTo>
                  <a:pt x="1843713" y="1495051"/>
                  <a:pt x="1845758" y="1485446"/>
                  <a:pt x="1849452" y="1476709"/>
                </a:cubicBezTo>
                <a:close/>
                <a:moveTo>
                  <a:pt x="697908" y="3261983"/>
                </a:moveTo>
                <a:cubicBezTo>
                  <a:pt x="701604" y="3253246"/>
                  <a:pt x="706951" y="3245378"/>
                  <a:pt x="713558" y="3238772"/>
                </a:cubicBezTo>
                <a:cubicBezTo>
                  <a:pt x="726773" y="3225557"/>
                  <a:pt x="745029" y="3217383"/>
                  <a:pt x="765194" y="3217383"/>
                </a:cubicBezTo>
                <a:cubicBezTo>
                  <a:pt x="805526" y="3217383"/>
                  <a:pt x="838220" y="3250077"/>
                  <a:pt x="838219" y="3290408"/>
                </a:cubicBezTo>
                <a:cubicBezTo>
                  <a:pt x="838220" y="3330739"/>
                  <a:pt x="805526" y="3363433"/>
                  <a:pt x="765195" y="3363433"/>
                </a:cubicBezTo>
                <a:cubicBezTo>
                  <a:pt x="724864" y="3363432"/>
                  <a:pt x="692170" y="3330738"/>
                  <a:pt x="692170" y="3290407"/>
                </a:cubicBezTo>
                <a:cubicBezTo>
                  <a:pt x="692170" y="3280325"/>
                  <a:pt x="694213" y="3270719"/>
                  <a:pt x="697908" y="3261983"/>
                </a:cubicBezTo>
                <a:close/>
                <a:moveTo>
                  <a:pt x="2079916" y="1047389"/>
                </a:moveTo>
                <a:cubicBezTo>
                  <a:pt x="2091001" y="1021179"/>
                  <a:pt x="2116952" y="1002788"/>
                  <a:pt x="2147201" y="1002788"/>
                </a:cubicBezTo>
                <a:cubicBezTo>
                  <a:pt x="2187532" y="1002788"/>
                  <a:pt x="2220226" y="1035482"/>
                  <a:pt x="2220227" y="1075814"/>
                </a:cubicBezTo>
                <a:cubicBezTo>
                  <a:pt x="2220226" y="1116144"/>
                  <a:pt x="2187533" y="1148838"/>
                  <a:pt x="2147202" y="1148838"/>
                </a:cubicBezTo>
                <a:cubicBezTo>
                  <a:pt x="2106870" y="1148838"/>
                  <a:pt x="2074177" y="1116144"/>
                  <a:pt x="2074176" y="1075813"/>
                </a:cubicBezTo>
                <a:cubicBezTo>
                  <a:pt x="2074176" y="1065731"/>
                  <a:pt x="2076219" y="1056125"/>
                  <a:pt x="2079916" y="1047389"/>
                </a:cubicBezTo>
                <a:close/>
                <a:moveTo>
                  <a:pt x="928372" y="2841491"/>
                </a:moveTo>
                <a:cubicBezTo>
                  <a:pt x="932067" y="2832754"/>
                  <a:pt x="937414" y="2824886"/>
                  <a:pt x="944021" y="2818279"/>
                </a:cubicBezTo>
                <a:cubicBezTo>
                  <a:pt x="957236" y="2805064"/>
                  <a:pt x="975492" y="2796890"/>
                  <a:pt x="995658" y="2796890"/>
                </a:cubicBezTo>
                <a:cubicBezTo>
                  <a:pt x="1035989" y="2796890"/>
                  <a:pt x="1068683" y="2829584"/>
                  <a:pt x="1068683" y="2869915"/>
                </a:cubicBezTo>
                <a:cubicBezTo>
                  <a:pt x="1068683" y="2910246"/>
                  <a:pt x="1035989" y="2942940"/>
                  <a:pt x="995658" y="2942940"/>
                </a:cubicBezTo>
                <a:cubicBezTo>
                  <a:pt x="955327" y="2942940"/>
                  <a:pt x="922633" y="2910246"/>
                  <a:pt x="922633" y="2869915"/>
                </a:cubicBezTo>
                <a:cubicBezTo>
                  <a:pt x="922633" y="2859833"/>
                  <a:pt x="924676" y="2850227"/>
                  <a:pt x="928372" y="2841491"/>
                </a:cubicBezTo>
                <a:close/>
                <a:moveTo>
                  <a:pt x="1158062" y="2463746"/>
                </a:moveTo>
                <a:cubicBezTo>
                  <a:pt x="1161757" y="2455011"/>
                  <a:pt x="1167104" y="2447142"/>
                  <a:pt x="1173711" y="2440534"/>
                </a:cubicBezTo>
                <a:cubicBezTo>
                  <a:pt x="1186927" y="2427319"/>
                  <a:pt x="1205183" y="2419146"/>
                  <a:pt x="1225348" y="2419145"/>
                </a:cubicBezTo>
                <a:cubicBezTo>
                  <a:pt x="1265679" y="2419145"/>
                  <a:pt x="1298373" y="2451840"/>
                  <a:pt x="1298373" y="2492171"/>
                </a:cubicBezTo>
                <a:cubicBezTo>
                  <a:pt x="1298374" y="2532501"/>
                  <a:pt x="1265679" y="2565196"/>
                  <a:pt x="1225348" y="2565196"/>
                </a:cubicBezTo>
                <a:cubicBezTo>
                  <a:pt x="1185017" y="2565195"/>
                  <a:pt x="1152323" y="2532501"/>
                  <a:pt x="1152322" y="2492171"/>
                </a:cubicBezTo>
                <a:cubicBezTo>
                  <a:pt x="1152322" y="2482089"/>
                  <a:pt x="1154366" y="2472483"/>
                  <a:pt x="1158062" y="2463746"/>
                </a:cubicBezTo>
                <a:close/>
                <a:moveTo>
                  <a:pt x="6518" y="4257847"/>
                </a:moveTo>
                <a:cubicBezTo>
                  <a:pt x="10213" y="4249111"/>
                  <a:pt x="15560" y="4241243"/>
                  <a:pt x="22168" y="4234635"/>
                </a:cubicBezTo>
                <a:cubicBezTo>
                  <a:pt x="35383" y="4221421"/>
                  <a:pt x="53639" y="4213248"/>
                  <a:pt x="73804" y="4213248"/>
                </a:cubicBezTo>
                <a:cubicBezTo>
                  <a:pt x="114135" y="4213248"/>
                  <a:pt x="146829" y="4245941"/>
                  <a:pt x="146830" y="4286272"/>
                </a:cubicBezTo>
                <a:cubicBezTo>
                  <a:pt x="146830" y="4326602"/>
                  <a:pt x="114136" y="4359297"/>
                  <a:pt x="73804" y="4359298"/>
                </a:cubicBezTo>
                <a:cubicBezTo>
                  <a:pt x="33473" y="4359297"/>
                  <a:pt x="780" y="4326602"/>
                  <a:pt x="779" y="4286272"/>
                </a:cubicBezTo>
                <a:cubicBezTo>
                  <a:pt x="779" y="4276189"/>
                  <a:pt x="2823" y="4266584"/>
                  <a:pt x="6518" y="4257847"/>
                </a:cubicBezTo>
                <a:close/>
                <a:moveTo>
                  <a:pt x="2310378" y="626895"/>
                </a:moveTo>
                <a:cubicBezTo>
                  <a:pt x="2321464" y="600685"/>
                  <a:pt x="2347416" y="582295"/>
                  <a:pt x="2377666" y="582295"/>
                </a:cubicBezTo>
                <a:cubicBezTo>
                  <a:pt x="2417997" y="582295"/>
                  <a:pt x="2450690" y="614989"/>
                  <a:pt x="2450691" y="655321"/>
                </a:cubicBezTo>
                <a:cubicBezTo>
                  <a:pt x="2450691" y="695651"/>
                  <a:pt x="2417997" y="728345"/>
                  <a:pt x="2377666" y="728345"/>
                </a:cubicBezTo>
                <a:cubicBezTo>
                  <a:pt x="2337335" y="728345"/>
                  <a:pt x="2304641" y="695651"/>
                  <a:pt x="2304641" y="655320"/>
                </a:cubicBezTo>
                <a:cubicBezTo>
                  <a:pt x="2304641" y="645237"/>
                  <a:pt x="2306684" y="635632"/>
                  <a:pt x="2310378" y="626895"/>
                </a:cubicBezTo>
                <a:close/>
                <a:moveTo>
                  <a:pt x="1388525" y="2043251"/>
                </a:moveTo>
                <a:cubicBezTo>
                  <a:pt x="1399611" y="2017041"/>
                  <a:pt x="1425564" y="1998651"/>
                  <a:pt x="1455813" y="1998651"/>
                </a:cubicBezTo>
                <a:cubicBezTo>
                  <a:pt x="1496142" y="1998651"/>
                  <a:pt x="1528837" y="2031345"/>
                  <a:pt x="1528836" y="2071676"/>
                </a:cubicBezTo>
                <a:cubicBezTo>
                  <a:pt x="1528838" y="2112007"/>
                  <a:pt x="1496143" y="2144701"/>
                  <a:pt x="1455811" y="2144701"/>
                </a:cubicBezTo>
                <a:cubicBezTo>
                  <a:pt x="1415482" y="2144701"/>
                  <a:pt x="1382786" y="2112007"/>
                  <a:pt x="1382787" y="2071676"/>
                </a:cubicBezTo>
                <a:cubicBezTo>
                  <a:pt x="1382786" y="2061594"/>
                  <a:pt x="1384831" y="2051988"/>
                  <a:pt x="1388525" y="2043251"/>
                </a:cubicBezTo>
                <a:close/>
                <a:moveTo>
                  <a:pt x="236983" y="3828524"/>
                </a:moveTo>
                <a:cubicBezTo>
                  <a:pt x="240678" y="3819787"/>
                  <a:pt x="246025" y="3811919"/>
                  <a:pt x="252632" y="3805312"/>
                </a:cubicBezTo>
                <a:cubicBezTo>
                  <a:pt x="265847" y="3792097"/>
                  <a:pt x="284104" y="3783924"/>
                  <a:pt x="304269" y="3783923"/>
                </a:cubicBezTo>
                <a:cubicBezTo>
                  <a:pt x="344600" y="3783923"/>
                  <a:pt x="377294" y="3816618"/>
                  <a:pt x="377294" y="3856948"/>
                </a:cubicBezTo>
                <a:cubicBezTo>
                  <a:pt x="377294" y="3897279"/>
                  <a:pt x="344600" y="3929973"/>
                  <a:pt x="304269" y="3929973"/>
                </a:cubicBezTo>
                <a:cubicBezTo>
                  <a:pt x="263938" y="3929973"/>
                  <a:pt x="231244" y="3897279"/>
                  <a:pt x="231244" y="3856948"/>
                </a:cubicBezTo>
                <a:cubicBezTo>
                  <a:pt x="231244" y="3846866"/>
                  <a:pt x="233287" y="3837260"/>
                  <a:pt x="236983" y="3828524"/>
                </a:cubicBezTo>
                <a:close/>
                <a:moveTo>
                  <a:pt x="2540844" y="197572"/>
                </a:moveTo>
                <a:cubicBezTo>
                  <a:pt x="2551929" y="171362"/>
                  <a:pt x="2577881" y="152972"/>
                  <a:pt x="2608130" y="152972"/>
                </a:cubicBezTo>
                <a:cubicBezTo>
                  <a:pt x="2648461" y="152972"/>
                  <a:pt x="2681155" y="185666"/>
                  <a:pt x="2681154" y="225997"/>
                </a:cubicBezTo>
                <a:cubicBezTo>
                  <a:pt x="2681154" y="266328"/>
                  <a:pt x="2648460" y="299022"/>
                  <a:pt x="2608129" y="299022"/>
                </a:cubicBezTo>
                <a:cubicBezTo>
                  <a:pt x="2567798" y="299022"/>
                  <a:pt x="2535105" y="266328"/>
                  <a:pt x="2535105" y="225997"/>
                </a:cubicBezTo>
                <a:cubicBezTo>
                  <a:pt x="2535105" y="215914"/>
                  <a:pt x="2537148" y="206309"/>
                  <a:pt x="2540844" y="197572"/>
                </a:cubicBezTo>
                <a:close/>
                <a:moveTo>
                  <a:pt x="1618989" y="1613930"/>
                </a:moveTo>
                <a:cubicBezTo>
                  <a:pt x="1630074" y="1587721"/>
                  <a:pt x="1656027" y="1569330"/>
                  <a:pt x="1686274" y="1569331"/>
                </a:cubicBezTo>
                <a:cubicBezTo>
                  <a:pt x="1726605" y="1569330"/>
                  <a:pt x="1759300" y="1602024"/>
                  <a:pt x="1759300" y="1642355"/>
                </a:cubicBezTo>
                <a:cubicBezTo>
                  <a:pt x="1759299" y="1682686"/>
                  <a:pt x="1726606" y="1715380"/>
                  <a:pt x="1686275" y="1715380"/>
                </a:cubicBezTo>
                <a:cubicBezTo>
                  <a:pt x="1645944" y="1715380"/>
                  <a:pt x="1613251" y="1682686"/>
                  <a:pt x="1613251" y="1642355"/>
                </a:cubicBezTo>
                <a:cubicBezTo>
                  <a:pt x="1613250" y="1632272"/>
                  <a:pt x="1615294" y="1622666"/>
                  <a:pt x="1618989" y="1613930"/>
                </a:cubicBezTo>
                <a:close/>
                <a:moveTo>
                  <a:pt x="467445" y="3408032"/>
                </a:moveTo>
                <a:cubicBezTo>
                  <a:pt x="471141" y="3399295"/>
                  <a:pt x="476488" y="3391427"/>
                  <a:pt x="483095" y="3384821"/>
                </a:cubicBezTo>
                <a:cubicBezTo>
                  <a:pt x="496310" y="3371606"/>
                  <a:pt x="514566" y="3363432"/>
                  <a:pt x="534731" y="3363432"/>
                </a:cubicBezTo>
                <a:cubicBezTo>
                  <a:pt x="575062" y="3363432"/>
                  <a:pt x="607756" y="3396126"/>
                  <a:pt x="607756" y="3436457"/>
                </a:cubicBezTo>
                <a:cubicBezTo>
                  <a:pt x="607757" y="3476788"/>
                  <a:pt x="575063" y="3509482"/>
                  <a:pt x="534732" y="3509482"/>
                </a:cubicBezTo>
                <a:cubicBezTo>
                  <a:pt x="494401" y="3509482"/>
                  <a:pt x="461707" y="3476788"/>
                  <a:pt x="461707" y="3436457"/>
                </a:cubicBezTo>
                <a:cubicBezTo>
                  <a:pt x="461708" y="3426374"/>
                  <a:pt x="463751" y="3416769"/>
                  <a:pt x="467445" y="3408032"/>
                </a:cubicBezTo>
                <a:close/>
                <a:moveTo>
                  <a:pt x="1849451" y="1193438"/>
                </a:moveTo>
                <a:cubicBezTo>
                  <a:pt x="1860538" y="1167229"/>
                  <a:pt x="1886489" y="1148838"/>
                  <a:pt x="1916738" y="1148838"/>
                </a:cubicBezTo>
                <a:cubicBezTo>
                  <a:pt x="1957069" y="1148838"/>
                  <a:pt x="1989762" y="1181532"/>
                  <a:pt x="1989762" y="1221863"/>
                </a:cubicBezTo>
                <a:cubicBezTo>
                  <a:pt x="1989762" y="1262194"/>
                  <a:pt x="1957068" y="1294888"/>
                  <a:pt x="1916738" y="1294888"/>
                </a:cubicBezTo>
                <a:cubicBezTo>
                  <a:pt x="1876407" y="1294888"/>
                  <a:pt x="1843712" y="1262194"/>
                  <a:pt x="1843713" y="1221863"/>
                </a:cubicBezTo>
                <a:cubicBezTo>
                  <a:pt x="1843712" y="1211780"/>
                  <a:pt x="1845755" y="1202175"/>
                  <a:pt x="1849451" y="1193438"/>
                </a:cubicBezTo>
                <a:close/>
                <a:moveTo>
                  <a:pt x="697907" y="2978712"/>
                </a:moveTo>
                <a:cubicBezTo>
                  <a:pt x="701603" y="2969975"/>
                  <a:pt x="706950" y="2962108"/>
                  <a:pt x="713557" y="2955500"/>
                </a:cubicBezTo>
                <a:cubicBezTo>
                  <a:pt x="726772" y="2942285"/>
                  <a:pt x="745028" y="2934112"/>
                  <a:pt x="765194" y="2934112"/>
                </a:cubicBezTo>
                <a:cubicBezTo>
                  <a:pt x="805525" y="2934112"/>
                  <a:pt x="838219" y="2966806"/>
                  <a:pt x="838219" y="3007137"/>
                </a:cubicBezTo>
                <a:cubicBezTo>
                  <a:pt x="838219" y="3047468"/>
                  <a:pt x="805525" y="3080162"/>
                  <a:pt x="765194" y="3080162"/>
                </a:cubicBezTo>
                <a:cubicBezTo>
                  <a:pt x="724863" y="3080162"/>
                  <a:pt x="692169" y="3047468"/>
                  <a:pt x="692169" y="3007137"/>
                </a:cubicBezTo>
                <a:cubicBezTo>
                  <a:pt x="692169" y="2997054"/>
                  <a:pt x="694212" y="2987449"/>
                  <a:pt x="697907" y="2978712"/>
                </a:cubicBezTo>
                <a:close/>
                <a:moveTo>
                  <a:pt x="2079915" y="764117"/>
                </a:moveTo>
                <a:cubicBezTo>
                  <a:pt x="2091000" y="737907"/>
                  <a:pt x="2116953" y="719517"/>
                  <a:pt x="2147202" y="719516"/>
                </a:cubicBezTo>
                <a:cubicBezTo>
                  <a:pt x="2187532" y="719516"/>
                  <a:pt x="2220227" y="752210"/>
                  <a:pt x="2220226" y="792541"/>
                </a:cubicBezTo>
                <a:cubicBezTo>
                  <a:pt x="2220226" y="832872"/>
                  <a:pt x="2187532" y="865566"/>
                  <a:pt x="2147201" y="865566"/>
                </a:cubicBezTo>
                <a:cubicBezTo>
                  <a:pt x="2106870" y="865566"/>
                  <a:pt x="2074176" y="832872"/>
                  <a:pt x="2074177" y="792541"/>
                </a:cubicBezTo>
                <a:cubicBezTo>
                  <a:pt x="2074176" y="782458"/>
                  <a:pt x="2076219" y="772853"/>
                  <a:pt x="2079915" y="764117"/>
                </a:cubicBezTo>
                <a:close/>
                <a:moveTo>
                  <a:pt x="928371" y="2558218"/>
                </a:moveTo>
                <a:cubicBezTo>
                  <a:pt x="932067" y="2549482"/>
                  <a:pt x="937414" y="2541614"/>
                  <a:pt x="944021" y="2535006"/>
                </a:cubicBezTo>
                <a:cubicBezTo>
                  <a:pt x="957236" y="2521792"/>
                  <a:pt x="975492" y="2513618"/>
                  <a:pt x="995658" y="2513618"/>
                </a:cubicBezTo>
                <a:cubicBezTo>
                  <a:pt x="1035989" y="2513618"/>
                  <a:pt x="1068683" y="2546312"/>
                  <a:pt x="1068683" y="2586643"/>
                </a:cubicBezTo>
                <a:cubicBezTo>
                  <a:pt x="1068683" y="2626974"/>
                  <a:pt x="1035989" y="2659668"/>
                  <a:pt x="995658" y="2659668"/>
                </a:cubicBezTo>
                <a:cubicBezTo>
                  <a:pt x="955327" y="2659668"/>
                  <a:pt x="922633" y="2626974"/>
                  <a:pt x="922633" y="2586643"/>
                </a:cubicBezTo>
                <a:cubicBezTo>
                  <a:pt x="922633" y="2576560"/>
                  <a:pt x="924676" y="2566955"/>
                  <a:pt x="928371" y="2558218"/>
                </a:cubicBezTo>
                <a:close/>
                <a:moveTo>
                  <a:pt x="1158062" y="2180473"/>
                </a:moveTo>
                <a:cubicBezTo>
                  <a:pt x="1161757" y="2171736"/>
                  <a:pt x="1167105" y="2163868"/>
                  <a:pt x="1173711" y="2157261"/>
                </a:cubicBezTo>
                <a:cubicBezTo>
                  <a:pt x="1186926" y="2144046"/>
                  <a:pt x="1205183" y="2135873"/>
                  <a:pt x="1225348" y="2135872"/>
                </a:cubicBezTo>
                <a:cubicBezTo>
                  <a:pt x="1265679" y="2135872"/>
                  <a:pt x="1298374" y="2168566"/>
                  <a:pt x="1298374" y="2208897"/>
                </a:cubicBezTo>
                <a:cubicBezTo>
                  <a:pt x="1298373" y="2249228"/>
                  <a:pt x="1265679" y="2281922"/>
                  <a:pt x="1225348" y="2281922"/>
                </a:cubicBezTo>
                <a:cubicBezTo>
                  <a:pt x="1185016" y="2281923"/>
                  <a:pt x="1152323" y="2249229"/>
                  <a:pt x="1152324" y="2208897"/>
                </a:cubicBezTo>
                <a:cubicBezTo>
                  <a:pt x="1152323" y="2198815"/>
                  <a:pt x="1154366" y="2189209"/>
                  <a:pt x="1158062" y="2180473"/>
                </a:cubicBezTo>
                <a:close/>
                <a:moveTo>
                  <a:pt x="6519" y="3974573"/>
                </a:moveTo>
                <a:cubicBezTo>
                  <a:pt x="10214" y="3965837"/>
                  <a:pt x="15562" y="3957969"/>
                  <a:pt x="22169" y="3951361"/>
                </a:cubicBezTo>
                <a:cubicBezTo>
                  <a:pt x="35384" y="3938146"/>
                  <a:pt x="53640" y="3929973"/>
                  <a:pt x="73805" y="3929973"/>
                </a:cubicBezTo>
                <a:cubicBezTo>
                  <a:pt x="114136" y="3929973"/>
                  <a:pt x="146831" y="3962667"/>
                  <a:pt x="146831" y="4002998"/>
                </a:cubicBezTo>
                <a:cubicBezTo>
                  <a:pt x="146830" y="4043329"/>
                  <a:pt x="114137" y="4076023"/>
                  <a:pt x="73804" y="4076026"/>
                </a:cubicBezTo>
                <a:cubicBezTo>
                  <a:pt x="33473" y="4076025"/>
                  <a:pt x="779" y="4043331"/>
                  <a:pt x="780" y="4002998"/>
                </a:cubicBezTo>
                <a:cubicBezTo>
                  <a:pt x="781" y="3992915"/>
                  <a:pt x="2824" y="3983310"/>
                  <a:pt x="6519" y="3974573"/>
                </a:cubicBezTo>
                <a:close/>
                <a:moveTo>
                  <a:pt x="2310378" y="343623"/>
                </a:moveTo>
                <a:cubicBezTo>
                  <a:pt x="2321465" y="317413"/>
                  <a:pt x="2347416" y="299022"/>
                  <a:pt x="2377665" y="299023"/>
                </a:cubicBezTo>
                <a:cubicBezTo>
                  <a:pt x="2417996" y="299022"/>
                  <a:pt x="2450691" y="331717"/>
                  <a:pt x="2450689" y="372047"/>
                </a:cubicBezTo>
                <a:cubicBezTo>
                  <a:pt x="2450690" y="412379"/>
                  <a:pt x="2417997" y="445073"/>
                  <a:pt x="2377665" y="445072"/>
                </a:cubicBezTo>
                <a:cubicBezTo>
                  <a:pt x="2337334" y="445073"/>
                  <a:pt x="2304639" y="412378"/>
                  <a:pt x="2304640" y="372048"/>
                </a:cubicBezTo>
                <a:cubicBezTo>
                  <a:pt x="2304640" y="361965"/>
                  <a:pt x="2306684" y="352359"/>
                  <a:pt x="2310378" y="343623"/>
                </a:cubicBezTo>
                <a:close/>
                <a:moveTo>
                  <a:pt x="1388525" y="1759979"/>
                </a:moveTo>
                <a:cubicBezTo>
                  <a:pt x="1399611" y="1733769"/>
                  <a:pt x="1425563" y="1715379"/>
                  <a:pt x="1455812" y="1715379"/>
                </a:cubicBezTo>
                <a:cubicBezTo>
                  <a:pt x="1496143" y="1715379"/>
                  <a:pt x="1528836" y="1748073"/>
                  <a:pt x="1528836" y="1788404"/>
                </a:cubicBezTo>
                <a:cubicBezTo>
                  <a:pt x="1528837" y="1828735"/>
                  <a:pt x="1496143" y="1861429"/>
                  <a:pt x="1455812" y="1861429"/>
                </a:cubicBezTo>
                <a:cubicBezTo>
                  <a:pt x="1415481" y="1861429"/>
                  <a:pt x="1382786" y="1828735"/>
                  <a:pt x="1382786" y="1788404"/>
                </a:cubicBezTo>
                <a:cubicBezTo>
                  <a:pt x="1382786" y="1778321"/>
                  <a:pt x="1384831" y="1768716"/>
                  <a:pt x="1388525" y="1759979"/>
                </a:cubicBezTo>
                <a:close/>
                <a:moveTo>
                  <a:pt x="236982" y="3545252"/>
                </a:moveTo>
                <a:cubicBezTo>
                  <a:pt x="240677" y="3536516"/>
                  <a:pt x="246024" y="3528648"/>
                  <a:pt x="252632" y="3522041"/>
                </a:cubicBezTo>
                <a:cubicBezTo>
                  <a:pt x="265846" y="3508826"/>
                  <a:pt x="284103" y="3500653"/>
                  <a:pt x="304268" y="3500652"/>
                </a:cubicBezTo>
                <a:cubicBezTo>
                  <a:pt x="344599" y="3500653"/>
                  <a:pt x="377293" y="3533347"/>
                  <a:pt x="377293" y="3573677"/>
                </a:cubicBezTo>
                <a:cubicBezTo>
                  <a:pt x="377293" y="3614009"/>
                  <a:pt x="344600" y="3646702"/>
                  <a:pt x="304269" y="3646702"/>
                </a:cubicBezTo>
                <a:cubicBezTo>
                  <a:pt x="263938" y="3646702"/>
                  <a:pt x="231244" y="3614008"/>
                  <a:pt x="231244" y="3573677"/>
                </a:cubicBezTo>
                <a:cubicBezTo>
                  <a:pt x="231244" y="3563594"/>
                  <a:pt x="233287" y="3553989"/>
                  <a:pt x="236982" y="3545252"/>
                </a:cubicBezTo>
                <a:close/>
                <a:moveTo>
                  <a:pt x="1618988" y="1330659"/>
                </a:moveTo>
                <a:cubicBezTo>
                  <a:pt x="1630073" y="1304450"/>
                  <a:pt x="1656026" y="1286060"/>
                  <a:pt x="1686274" y="1286060"/>
                </a:cubicBezTo>
                <a:cubicBezTo>
                  <a:pt x="1726605" y="1286060"/>
                  <a:pt x="1759299" y="1318754"/>
                  <a:pt x="1759298" y="1359085"/>
                </a:cubicBezTo>
                <a:cubicBezTo>
                  <a:pt x="1759298" y="1399416"/>
                  <a:pt x="1726605" y="1432109"/>
                  <a:pt x="1686274" y="1432109"/>
                </a:cubicBezTo>
                <a:cubicBezTo>
                  <a:pt x="1645944" y="1432109"/>
                  <a:pt x="1613249" y="1399415"/>
                  <a:pt x="1613250" y="1359084"/>
                </a:cubicBezTo>
                <a:cubicBezTo>
                  <a:pt x="1613249" y="1349001"/>
                  <a:pt x="1615292" y="1339396"/>
                  <a:pt x="1618988" y="1330659"/>
                </a:cubicBezTo>
                <a:close/>
                <a:moveTo>
                  <a:pt x="467444" y="3124761"/>
                </a:moveTo>
                <a:cubicBezTo>
                  <a:pt x="471140" y="3116024"/>
                  <a:pt x="476487" y="3108157"/>
                  <a:pt x="483094" y="3101550"/>
                </a:cubicBezTo>
                <a:cubicBezTo>
                  <a:pt x="496308" y="3088335"/>
                  <a:pt x="514565" y="3080162"/>
                  <a:pt x="534730" y="3080162"/>
                </a:cubicBezTo>
                <a:cubicBezTo>
                  <a:pt x="575061" y="3080162"/>
                  <a:pt x="607755" y="3112856"/>
                  <a:pt x="607755" y="3153187"/>
                </a:cubicBezTo>
                <a:cubicBezTo>
                  <a:pt x="607756" y="3193517"/>
                  <a:pt x="575062" y="3226211"/>
                  <a:pt x="534731" y="3226211"/>
                </a:cubicBezTo>
                <a:cubicBezTo>
                  <a:pt x="494400" y="3226211"/>
                  <a:pt x="461705" y="3193517"/>
                  <a:pt x="461706" y="3153186"/>
                </a:cubicBezTo>
                <a:cubicBezTo>
                  <a:pt x="461706" y="3143103"/>
                  <a:pt x="463749" y="3133498"/>
                  <a:pt x="467444" y="3124761"/>
                </a:cubicBezTo>
                <a:close/>
                <a:moveTo>
                  <a:pt x="1849452" y="910167"/>
                </a:moveTo>
                <a:cubicBezTo>
                  <a:pt x="1860536" y="883956"/>
                  <a:pt x="1886490" y="865567"/>
                  <a:pt x="1916737" y="865566"/>
                </a:cubicBezTo>
                <a:cubicBezTo>
                  <a:pt x="1957069" y="865566"/>
                  <a:pt x="1989762" y="898260"/>
                  <a:pt x="1989763" y="938591"/>
                </a:cubicBezTo>
                <a:cubicBezTo>
                  <a:pt x="1989763" y="978922"/>
                  <a:pt x="1957069" y="1011617"/>
                  <a:pt x="1916738" y="1011616"/>
                </a:cubicBezTo>
                <a:cubicBezTo>
                  <a:pt x="1876407" y="1011617"/>
                  <a:pt x="1843713" y="978923"/>
                  <a:pt x="1843712" y="938591"/>
                </a:cubicBezTo>
                <a:cubicBezTo>
                  <a:pt x="1843713" y="928509"/>
                  <a:pt x="1845756" y="918903"/>
                  <a:pt x="1849452" y="910167"/>
                </a:cubicBezTo>
                <a:close/>
                <a:moveTo>
                  <a:pt x="697907" y="2695441"/>
                </a:moveTo>
                <a:cubicBezTo>
                  <a:pt x="701602" y="2686704"/>
                  <a:pt x="706949" y="2678836"/>
                  <a:pt x="713557" y="2672229"/>
                </a:cubicBezTo>
                <a:cubicBezTo>
                  <a:pt x="726771" y="2659014"/>
                  <a:pt x="745028" y="2650840"/>
                  <a:pt x="765193" y="2650840"/>
                </a:cubicBezTo>
                <a:cubicBezTo>
                  <a:pt x="805524" y="2650840"/>
                  <a:pt x="838218" y="2683535"/>
                  <a:pt x="838218" y="2723865"/>
                </a:cubicBezTo>
                <a:cubicBezTo>
                  <a:pt x="838218" y="2764196"/>
                  <a:pt x="805524" y="2796890"/>
                  <a:pt x="765193" y="2796891"/>
                </a:cubicBezTo>
                <a:cubicBezTo>
                  <a:pt x="724862" y="2796890"/>
                  <a:pt x="692168" y="2764196"/>
                  <a:pt x="692168" y="2723865"/>
                </a:cubicBezTo>
                <a:cubicBezTo>
                  <a:pt x="692168" y="2713783"/>
                  <a:pt x="694212" y="2704177"/>
                  <a:pt x="697907" y="2695441"/>
                </a:cubicBezTo>
                <a:close/>
                <a:moveTo>
                  <a:pt x="927598" y="2326524"/>
                </a:moveTo>
                <a:cubicBezTo>
                  <a:pt x="931292" y="2317787"/>
                  <a:pt x="936641" y="2309919"/>
                  <a:pt x="943248" y="2303312"/>
                </a:cubicBezTo>
                <a:cubicBezTo>
                  <a:pt x="956462" y="2290097"/>
                  <a:pt x="974718" y="2281925"/>
                  <a:pt x="994884" y="2281924"/>
                </a:cubicBezTo>
                <a:cubicBezTo>
                  <a:pt x="1035214" y="2281924"/>
                  <a:pt x="1067909" y="2314618"/>
                  <a:pt x="1067909" y="2354949"/>
                </a:cubicBezTo>
                <a:cubicBezTo>
                  <a:pt x="1067908" y="2395281"/>
                  <a:pt x="1035213" y="2427976"/>
                  <a:pt x="994884" y="2427974"/>
                </a:cubicBezTo>
                <a:cubicBezTo>
                  <a:pt x="954553" y="2427975"/>
                  <a:pt x="921858" y="2395280"/>
                  <a:pt x="921858" y="2354949"/>
                </a:cubicBezTo>
                <a:cubicBezTo>
                  <a:pt x="921860" y="2344866"/>
                  <a:pt x="923903" y="2335261"/>
                  <a:pt x="927598" y="2326524"/>
                </a:cubicBezTo>
                <a:close/>
                <a:moveTo>
                  <a:pt x="2079914" y="480844"/>
                </a:moveTo>
                <a:cubicBezTo>
                  <a:pt x="2091000" y="454635"/>
                  <a:pt x="2116953" y="436245"/>
                  <a:pt x="2147202" y="436244"/>
                </a:cubicBezTo>
                <a:cubicBezTo>
                  <a:pt x="2187533" y="436245"/>
                  <a:pt x="2220226" y="468938"/>
                  <a:pt x="2220225" y="509269"/>
                </a:cubicBezTo>
                <a:cubicBezTo>
                  <a:pt x="2220227" y="549600"/>
                  <a:pt x="2187533" y="582294"/>
                  <a:pt x="2147202" y="582294"/>
                </a:cubicBezTo>
                <a:cubicBezTo>
                  <a:pt x="2106871" y="582295"/>
                  <a:pt x="2074176" y="549600"/>
                  <a:pt x="2074176" y="509269"/>
                </a:cubicBezTo>
                <a:cubicBezTo>
                  <a:pt x="2074176" y="499186"/>
                  <a:pt x="2076220" y="489581"/>
                  <a:pt x="2079914" y="480844"/>
                </a:cubicBezTo>
                <a:close/>
                <a:moveTo>
                  <a:pt x="1158061" y="1897201"/>
                </a:moveTo>
                <a:cubicBezTo>
                  <a:pt x="1161758" y="1888464"/>
                  <a:pt x="1167104" y="1880596"/>
                  <a:pt x="1173712" y="1873989"/>
                </a:cubicBezTo>
                <a:cubicBezTo>
                  <a:pt x="1186927" y="1860774"/>
                  <a:pt x="1205182" y="1852600"/>
                  <a:pt x="1225349" y="1852600"/>
                </a:cubicBezTo>
                <a:cubicBezTo>
                  <a:pt x="1265678" y="1852600"/>
                  <a:pt x="1298374" y="1885294"/>
                  <a:pt x="1298373" y="1925625"/>
                </a:cubicBezTo>
                <a:cubicBezTo>
                  <a:pt x="1298374" y="1965956"/>
                  <a:pt x="1265679" y="1998650"/>
                  <a:pt x="1225347" y="1998650"/>
                </a:cubicBezTo>
                <a:cubicBezTo>
                  <a:pt x="1185018" y="1998650"/>
                  <a:pt x="1152323" y="1965956"/>
                  <a:pt x="1152324" y="1925625"/>
                </a:cubicBezTo>
                <a:cubicBezTo>
                  <a:pt x="1152323" y="1915543"/>
                  <a:pt x="1154367" y="1905937"/>
                  <a:pt x="1158061" y="1897201"/>
                </a:cubicBezTo>
                <a:close/>
                <a:moveTo>
                  <a:pt x="6519" y="3691301"/>
                </a:moveTo>
                <a:cubicBezTo>
                  <a:pt x="10214" y="3682565"/>
                  <a:pt x="15561" y="3674697"/>
                  <a:pt x="22169" y="3668089"/>
                </a:cubicBezTo>
                <a:cubicBezTo>
                  <a:pt x="35383" y="3654874"/>
                  <a:pt x="53640" y="3646701"/>
                  <a:pt x="73805" y="3646701"/>
                </a:cubicBezTo>
                <a:cubicBezTo>
                  <a:pt x="114136" y="3646701"/>
                  <a:pt x="146830" y="3679395"/>
                  <a:pt x="146830" y="3719726"/>
                </a:cubicBezTo>
                <a:cubicBezTo>
                  <a:pt x="146830" y="3760057"/>
                  <a:pt x="114136" y="3792751"/>
                  <a:pt x="73805" y="3792751"/>
                </a:cubicBezTo>
                <a:cubicBezTo>
                  <a:pt x="33474" y="3792751"/>
                  <a:pt x="780" y="3760057"/>
                  <a:pt x="780" y="3719726"/>
                </a:cubicBezTo>
                <a:cubicBezTo>
                  <a:pt x="780" y="3709643"/>
                  <a:pt x="2824" y="3700038"/>
                  <a:pt x="6519" y="3691301"/>
                </a:cubicBezTo>
                <a:close/>
                <a:moveTo>
                  <a:pt x="2310379" y="60351"/>
                </a:moveTo>
                <a:cubicBezTo>
                  <a:pt x="2321465" y="34141"/>
                  <a:pt x="2347416" y="15750"/>
                  <a:pt x="2377664" y="15750"/>
                </a:cubicBezTo>
                <a:cubicBezTo>
                  <a:pt x="2417996" y="15750"/>
                  <a:pt x="2450689" y="48444"/>
                  <a:pt x="2450690" y="88775"/>
                </a:cubicBezTo>
                <a:cubicBezTo>
                  <a:pt x="2450690" y="129106"/>
                  <a:pt x="2417996" y="161800"/>
                  <a:pt x="2377665" y="161800"/>
                </a:cubicBezTo>
                <a:cubicBezTo>
                  <a:pt x="2337334" y="161800"/>
                  <a:pt x="2304640" y="129106"/>
                  <a:pt x="2304641" y="88775"/>
                </a:cubicBezTo>
                <a:cubicBezTo>
                  <a:pt x="2304640" y="78692"/>
                  <a:pt x="2306684" y="69087"/>
                  <a:pt x="2310379" y="60351"/>
                </a:cubicBezTo>
                <a:close/>
                <a:moveTo>
                  <a:pt x="1388526" y="1476708"/>
                </a:moveTo>
                <a:cubicBezTo>
                  <a:pt x="1399611" y="1450499"/>
                  <a:pt x="1425562" y="1432108"/>
                  <a:pt x="1455811" y="1432108"/>
                </a:cubicBezTo>
                <a:cubicBezTo>
                  <a:pt x="1496142" y="1432108"/>
                  <a:pt x="1528835" y="1464802"/>
                  <a:pt x="1528836" y="1505133"/>
                </a:cubicBezTo>
                <a:cubicBezTo>
                  <a:pt x="1528836" y="1545464"/>
                  <a:pt x="1496143" y="1578157"/>
                  <a:pt x="1455812" y="1578157"/>
                </a:cubicBezTo>
                <a:cubicBezTo>
                  <a:pt x="1415481" y="1578157"/>
                  <a:pt x="1382787" y="1545463"/>
                  <a:pt x="1382786" y="1505132"/>
                </a:cubicBezTo>
                <a:cubicBezTo>
                  <a:pt x="1382787" y="1495050"/>
                  <a:pt x="1384830" y="1485444"/>
                  <a:pt x="1388526" y="1476708"/>
                </a:cubicBezTo>
                <a:close/>
                <a:moveTo>
                  <a:pt x="236981" y="3261981"/>
                </a:moveTo>
                <a:cubicBezTo>
                  <a:pt x="240677" y="3253245"/>
                  <a:pt x="246024" y="3245377"/>
                  <a:pt x="252631" y="3238770"/>
                </a:cubicBezTo>
                <a:cubicBezTo>
                  <a:pt x="265846" y="3225555"/>
                  <a:pt x="284102" y="3217382"/>
                  <a:pt x="304267" y="3217382"/>
                </a:cubicBezTo>
                <a:cubicBezTo>
                  <a:pt x="344598" y="3217382"/>
                  <a:pt x="377292" y="3250076"/>
                  <a:pt x="377292" y="3290407"/>
                </a:cubicBezTo>
                <a:cubicBezTo>
                  <a:pt x="377293" y="3330737"/>
                  <a:pt x="344599" y="3363431"/>
                  <a:pt x="304268" y="3363431"/>
                </a:cubicBezTo>
                <a:cubicBezTo>
                  <a:pt x="263937" y="3363431"/>
                  <a:pt x="231243" y="3330737"/>
                  <a:pt x="231243" y="3290406"/>
                </a:cubicBezTo>
                <a:cubicBezTo>
                  <a:pt x="231243" y="3280323"/>
                  <a:pt x="233286" y="3270718"/>
                  <a:pt x="236981" y="3261981"/>
                </a:cubicBezTo>
                <a:close/>
                <a:moveTo>
                  <a:pt x="1618986" y="1047389"/>
                </a:moveTo>
                <a:cubicBezTo>
                  <a:pt x="1630072" y="1021179"/>
                  <a:pt x="1656025" y="1002789"/>
                  <a:pt x="1686274" y="1002788"/>
                </a:cubicBezTo>
                <a:cubicBezTo>
                  <a:pt x="1726603" y="1002788"/>
                  <a:pt x="1759298" y="1035482"/>
                  <a:pt x="1759297" y="1075813"/>
                </a:cubicBezTo>
                <a:cubicBezTo>
                  <a:pt x="1759299" y="1116145"/>
                  <a:pt x="1726604" y="1148838"/>
                  <a:pt x="1686272" y="1148838"/>
                </a:cubicBezTo>
                <a:cubicBezTo>
                  <a:pt x="1645943" y="1148839"/>
                  <a:pt x="1613248" y="1116144"/>
                  <a:pt x="1613249" y="1075813"/>
                </a:cubicBezTo>
                <a:cubicBezTo>
                  <a:pt x="1613249" y="1065731"/>
                  <a:pt x="1615291" y="1056125"/>
                  <a:pt x="1618986" y="1047389"/>
                </a:cubicBezTo>
                <a:close/>
                <a:moveTo>
                  <a:pt x="467443" y="2841491"/>
                </a:moveTo>
                <a:cubicBezTo>
                  <a:pt x="471138" y="2832754"/>
                  <a:pt x="476485" y="2824886"/>
                  <a:pt x="483093" y="2818279"/>
                </a:cubicBezTo>
                <a:cubicBezTo>
                  <a:pt x="496308" y="2805064"/>
                  <a:pt x="514564" y="2796890"/>
                  <a:pt x="534729" y="2796890"/>
                </a:cubicBezTo>
                <a:cubicBezTo>
                  <a:pt x="575060" y="2796890"/>
                  <a:pt x="607755" y="2829584"/>
                  <a:pt x="607755" y="2869915"/>
                </a:cubicBezTo>
                <a:cubicBezTo>
                  <a:pt x="607754" y="2910246"/>
                  <a:pt x="575061" y="2942940"/>
                  <a:pt x="534730" y="2942940"/>
                </a:cubicBezTo>
                <a:cubicBezTo>
                  <a:pt x="494399" y="2942940"/>
                  <a:pt x="461704" y="2910246"/>
                  <a:pt x="461704" y="2869915"/>
                </a:cubicBezTo>
                <a:cubicBezTo>
                  <a:pt x="461704" y="2859833"/>
                  <a:pt x="463748" y="2850227"/>
                  <a:pt x="467443" y="2841491"/>
                </a:cubicBezTo>
                <a:close/>
                <a:moveTo>
                  <a:pt x="697133" y="2463746"/>
                </a:moveTo>
                <a:cubicBezTo>
                  <a:pt x="700829" y="2455009"/>
                  <a:pt x="706176" y="2447141"/>
                  <a:pt x="712784" y="2440533"/>
                </a:cubicBezTo>
                <a:cubicBezTo>
                  <a:pt x="725998" y="2427319"/>
                  <a:pt x="744253" y="2419146"/>
                  <a:pt x="764420" y="2419146"/>
                </a:cubicBezTo>
                <a:cubicBezTo>
                  <a:pt x="804751" y="2419145"/>
                  <a:pt x="837444" y="2451840"/>
                  <a:pt x="837444" y="2492171"/>
                </a:cubicBezTo>
                <a:cubicBezTo>
                  <a:pt x="837444" y="2532503"/>
                  <a:pt x="804750" y="2565196"/>
                  <a:pt x="764419" y="2565195"/>
                </a:cubicBezTo>
                <a:cubicBezTo>
                  <a:pt x="724088" y="2565195"/>
                  <a:pt x="691394" y="2532501"/>
                  <a:pt x="691395" y="2492171"/>
                </a:cubicBezTo>
                <a:cubicBezTo>
                  <a:pt x="691394" y="2482088"/>
                  <a:pt x="693437" y="2472483"/>
                  <a:pt x="697133" y="2463746"/>
                </a:cubicBezTo>
                <a:close/>
                <a:moveTo>
                  <a:pt x="1849452" y="626895"/>
                </a:moveTo>
                <a:cubicBezTo>
                  <a:pt x="1860537" y="600684"/>
                  <a:pt x="1886488" y="582294"/>
                  <a:pt x="1916737" y="582294"/>
                </a:cubicBezTo>
                <a:cubicBezTo>
                  <a:pt x="1957068" y="582294"/>
                  <a:pt x="1989763" y="614988"/>
                  <a:pt x="1989763" y="655319"/>
                </a:cubicBezTo>
                <a:cubicBezTo>
                  <a:pt x="1989762" y="695650"/>
                  <a:pt x="1957069" y="728345"/>
                  <a:pt x="1916737" y="728344"/>
                </a:cubicBezTo>
                <a:cubicBezTo>
                  <a:pt x="1876406" y="728344"/>
                  <a:pt x="1843713" y="695651"/>
                  <a:pt x="1843712" y="655319"/>
                </a:cubicBezTo>
                <a:cubicBezTo>
                  <a:pt x="1843713" y="645237"/>
                  <a:pt x="1845755" y="635631"/>
                  <a:pt x="1849452" y="626895"/>
                </a:cubicBezTo>
                <a:close/>
                <a:moveTo>
                  <a:pt x="927598" y="2043251"/>
                </a:moveTo>
                <a:cubicBezTo>
                  <a:pt x="931293" y="2034514"/>
                  <a:pt x="936641" y="2026647"/>
                  <a:pt x="943247" y="2020039"/>
                </a:cubicBezTo>
                <a:cubicBezTo>
                  <a:pt x="956462" y="2006824"/>
                  <a:pt x="974719" y="1998651"/>
                  <a:pt x="994884" y="1998651"/>
                </a:cubicBezTo>
                <a:cubicBezTo>
                  <a:pt x="1035215" y="1998651"/>
                  <a:pt x="1067908" y="2031345"/>
                  <a:pt x="1067909" y="2071676"/>
                </a:cubicBezTo>
                <a:cubicBezTo>
                  <a:pt x="1067909" y="2112007"/>
                  <a:pt x="1035215" y="2144701"/>
                  <a:pt x="994884" y="2144701"/>
                </a:cubicBezTo>
                <a:cubicBezTo>
                  <a:pt x="954552" y="2144702"/>
                  <a:pt x="921859" y="2112008"/>
                  <a:pt x="921860" y="2071676"/>
                </a:cubicBezTo>
                <a:cubicBezTo>
                  <a:pt x="921860" y="2061593"/>
                  <a:pt x="923902" y="2051988"/>
                  <a:pt x="927598" y="2043251"/>
                </a:cubicBezTo>
                <a:close/>
                <a:moveTo>
                  <a:pt x="2079916" y="197573"/>
                </a:moveTo>
                <a:cubicBezTo>
                  <a:pt x="2091002" y="171363"/>
                  <a:pt x="2116954" y="152972"/>
                  <a:pt x="2147202" y="152972"/>
                </a:cubicBezTo>
                <a:cubicBezTo>
                  <a:pt x="2187532" y="152972"/>
                  <a:pt x="2220226" y="185666"/>
                  <a:pt x="2220227" y="225997"/>
                </a:cubicBezTo>
                <a:cubicBezTo>
                  <a:pt x="2220227" y="266328"/>
                  <a:pt x="2187533" y="299022"/>
                  <a:pt x="2147202" y="299022"/>
                </a:cubicBezTo>
                <a:cubicBezTo>
                  <a:pt x="2106871" y="299022"/>
                  <a:pt x="2074177" y="266328"/>
                  <a:pt x="2074176" y="225997"/>
                </a:cubicBezTo>
                <a:cubicBezTo>
                  <a:pt x="2074177" y="215915"/>
                  <a:pt x="2076220" y="206309"/>
                  <a:pt x="2079916" y="197573"/>
                </a:cubicBezTo>
                <a:close/>
                <a:moveTo>
                  <a:pt x="1158061" y="1613928"/>
                </a:moveTo>
                <a:cubicBezTo>
                  <a:pt x="1161757" y="1605192"/>
                  <a:pt x="1167104" y="1597324"/>
                  <a:pt x="1173712" y="1590717"/>
                </a:cubicBezTo>
                <a:cubicBezTo>
                  <a:pt x="1186927" y="1577502"/>
                  <a:pt x="1205182" y="1569328"/>
                  <a:pt x="1225348" y="1569328"/>
                </a:cubicBezTo>
                <a:cubicBezTo>
                  <a:pt x="1265679" y="1569328"/>
                  <a:pt x="1298373" y="1602022"/>
                  <a:pt x="1298372" y="1642353"/>
                </a:cubicBezTo>
                <a:cubicBezTo>
                  <a:pt x="1298372" y="1682684"/>
                  <a:pt x="1265678" y="1715378"/>
                  <a:pt x="1225347" y="1715378"/>
                </a:cubicBezTo>
                <a:cubicBezTo>
                  <a:pt x="1185018" y="1715378"/>
                  <a:pt x="1152322" y="1682684"/>
                  <a:pt x="1152323" y="1642353"/>
                </a:cubicBezTo>
                <a:cubicBezTo>
                  <a:pt x="1152324" y="1632271"/>
                  <a:pt x="1154367" y="1622665"/>
                  <a:pt x="1158061" y="1613928"/>
                </a:cubicBezTo>
                <a:close/>
                <a:moveTo>
                  <a:pt x="6518" y="3408030"/>
                </a:moveTo>
                <a:cubicBezTo>
                  <a:pt x="10213" y="3399293"/>
                  <a:pt x="15560" y="3391426"/>
                  <a:pt x="22168" y="3384818"/>
                </a:cubicBezTo>
                <a:cubicBezTo>
                  <a:pt x="35383" y="3371604"/>
                  <a:pt x="53639" y="3363430"/>
                  <a:pt x="73804" y="3363430"/>
                </a:cubicBezTo>
                <a:cubicBezTo>
                  <a:pt x="114135" y="3363430"/>
                  <a:pt x="146829" y="3396124"/>
                  <a:pt x="146829" y="3436455"/>
                </a:cubicBezTo>
                <a:cubicBezTo>
                  <a:pt x="146830" y="3476786"/>
                  <a:pt x="114136" y="3509480"/>
                  <a:pt x="73805" y="3509480"/>
                </a:cubicBezTo>
                <a:cubicBezTo>
                  <a:pt x="33474" y="3509480"/>
                  <a:pt x="780" y="3476785"/>
                  <a:pt x="780" y="3436454"/>
                </a:cubicBezTo>
                <a:cubicBezTo>
                  <a:pt x="780" y="3426372"/>
                  <a:pt x="2823" y="3416766"/>
                  <a:pt x="6518" y="3408030"/>
                </a:cubicBezTo>
                <a:close/>
                <a:moveTo>
                  <a:pt x="1388524" y="1193437"/>
                </a:moveTo>
                <a:cubicBezTo>
                  <a:pt x="1399610" y="1167228"/>
                  <a:pt x="1425562" y="1148837"/>
                  <a:pt x="1455809" y="1148838"/>
                </a:cubicBezTo>
                <a:cubicBezTo>
                  <a:pt x="1496140" y="1148837"/>
                  <a:pt x="1528834" y="1181531"/>
                  <a:pt x="1528835" y="1221862"/>
                </a:cubicBezTo>
                <a:cubicBezTo>
                  <a:pt x="1528835" y="1262193"/>
                  <a:pt x="1496141" y="1294887"/>
                  <a:pt x="1455810" y="1294887"/>
                </a:cubicBezTo>
                <a:cubicBezTo>
                  <a:pt x="1415479" y="1294887"/>
                  <a:pt x="1382786" y="1262193"/>
                  <a:pt x="1382786" y="1221862"/>
                </a:cubicBezTo>
                <a:cubicBezTo>
                  <a:pt x="1382786" y="1211779"/>
                  <a:pt x="1384829" y="1202173"/>
                  <a:pt x="1388524" y="1193437"/>
                </a:cubicBezTo>
                <a:close/>
                <a:moveTo>
                  <a:pt x="236980" y="2978711"/>
                </a:moveTo>
                <a:cubicBezTo>
                  <a:pt x="240675" y="2969974"/>
                  <a:pt x="246023" y="2962106"/>
                  <a:pt x="252630" y="2955499"/>
                </a:cubicBezTo>
                <a:cubicBezTo>
                  <a:pt x="265844" y="2942285"/>
                  <a:pt x="284101" y="2934111"/>
                  <a:pt x="304266" y="2934111"/>
                </a:cubicBezTo>
                <a:cubicBezTo>
                  <a:pt x="344597" y="2934111"/>
                  <a:pt x="377291" y="2966805"/>
                  <a:pt x="377291" y="3007136"/>
                </a:cubicBezTo>
                <a:cubicBezTo>
                  <a:pt x="377292" y="3047466"/>
                  <a:pt x="344598" y="3080160"/>
                  <a:pt x="304267" y="3080160"/>
                </a:cubicBezTo>
                <a:cubicBezTo>
                  <a:pt x="263936" y="3080160"/>
                  <a:pt x="231242" y="3047466"/>
                  <a:pt x="231242" y="3007135"/>
                </a:cubicBezTo>
                <a:cubicBezTo>
                  <a:pt x="231242" y="2997053"/>
                  <a:pt x="233285" y="2987447"/>
                  <a:pt x="236980" y="2978711"/>
                </a:cubicBezTo>
                <a:close/>
                <a:moveTo>
                  <a:pt x="1618986" y="764116"/>
                </a:moveTo>
                <a:cubicBezTo>
                  <a:pt x="1630073" y="737907"/>
                  <a:pt x="1656024" y="719516"/>
                  <a:pt x="1686273" y="719516"/>
                </a:cubicBezTo>
                <a:cubicBezTo>
                  <a:pt x="1726604" y="719517"/>
                  <a:pt x="1759298" y="752210"/>
                  <a:pt x="1759297" y="792541"/>
                </a:cubicBezTo>
                <a:cubicBezTo>
                  <a:pt x="1759298" y="832872"/>
                  <a:pt x="1726605" y="865566"/>
                  <a:pt x="1686273" y="865566"/>
                </a:cubicBezTo>
                <a:cubicBezTo>
                  <a:pt x="1645943" y="865566"/>
                  <a:pt x="1613247" y="832872"/>
                  <a:pt x="1613248" y="792541"/>
                </a:cubicBezTo>
                <a:cubicBezTo>
                  <a:pt x="1613247" y="782458"/>
                  <a:pt x="1615292" y="772853"/>
                  <a:pt x="1618986" y="764116"/>
                </a:cubicBezTo>
                <a:close/>
                <a:moveTo>
                  <a:pt x="467444" y="2558219"/>
                </a:moveTo>
                <a:cubicBezTo>
                  <a:pt x="471139" y="2549482"/>
                  <a:pt x="476486" y="2541614"/>
                  <a:pt x="483094" y="2535007"/>
                </a:cubicBezTo>
                <a:cubicBezTo>
                  <a:pt x="496308" y="2521792"/>
                  <a:pt x="514565" y="2513619"/>
                  <a:pt x="534730" y="2513619"/>
                </a:cubicBezTo>
                <a:cubicBezTo>
                  <a:pt x="575061" y="2513619"/>
                  <a:pt x="607755" y="2546313"/>
                  <a:pt x="607755" y="2586644"/>
                </a:cubicBezTo>
                <a:cubicBezTo>
                  <a:pt x="607755" y="2626975"/>
                  <a:pt x="575061" y="2659669"/>
                  <a:pt x="534730" y="2659669"/>
                </a:cubicBezTo>
                <a:cubicBezTo>
                  <a:pt x="494399" y="2659669"/>
                  <a:pt x="461705" y="2626975"/>
                  <a:pt x="461705" y="2586644"/>
                </a:cubicBezTo>
                <a:cubicBezTo>
                  <a:pt x="461705" y="2576561"/>
                  <a:pt x="463749" y="2566955"/>
                  <a:pt x="467444" y="2558219"/>
                </a:cubicBezTo>
                <a:close/>
                <a:moveTo>
                  <a:pt x="697132" y="2180474"/>
                </a:moveTo>
                <a:cubicBezTo>
                  <a:pt x="700828" y="2171738"/>
                  <a:pt x="706175" y="2163870"/>
                  <a:pt x="712783" y="2157262"/>
                </a:cubicBezTo>
                <a:cubicBezTo>
                  <a:pt x="725998" y="2144046"/>
                  <a:pt x="744255" y="2135873"/>
                  <a:pt x="764419" y="2135874"/>
                </a:cubicBezTo>
                <a:cubicBezTo>
                  <a:pt x="804751" y="2135873"/>
                  <a:pt x="837444" y="2168568"/>
                  <a:pt x="837444" y="2208898"/>
                </a:cubicBezTo>
                <a:cubicBezTo>
                  <a:pt x="837445" y="2249230"/>
                  <a:pt x="804751" y="2281923"/>
                  <a:pt x="764420" y="2281923"/>
                </a:cubicBezTo>
                <a:cubicBezTo>
                  <a:pt x="724089" y="2281924"/>
                  <a:pt x="691394" y="2249229"/>
                  <a:pt x="691395" y="2208898"/>
                </a:cubicBezTo>
                <a:cubicBezTo>
                  <a:pt x="691395" y="2198816"/>
                  <a:pt x="693439" y="2189210"/>
                  <a:pt x="697132" y="2180474"/>
                </a:cubicBezTo>
                <a:close/>
                <a:moveTo>
                  <a:pt x="1849451" y="343623"/>
                </a:moveTo>
                <a:cubicBezTo>
                  <a:pt x="1860537" y="317413"/>
                  <a:pt x="1886489" y="299022"/>
                  <a:pt x="1916739" y="299022"/>
                </a:cubicBezTo>
                <a:cubicBezTo>
                  <a:pt x="1957069" y="299022"/>
                  <a:pt x="1989763" y="331716"/>
                  <a:pt x="1989762" y="372047"/>
                </a:cubicBezTo>
                <a:cubicBezTo>
                  <a:pt x="1989763" y="412379"/>
                  <a:pt x="1957070" y="445072"/>
                  <a:pt x="1916737" y="445072"/>
                </a:cubicBezTo>
                <a:cubicBezTo>
                  <a:pt x="1876408" y="445072"/>
                  <a:pt x="1843712" y="412378"/>
                  <a:pt x="1843713" y="372047"/>
                </a:cubicBezTo>
                <a:cubicBezTo>
                  <a:pt x="1843714" y="361964"/>
                  <a:pt x="1845757" y="352360"/>
                  <a:pt x="1849451" y="343623"/>
                </a:cubicBezTo>
                <a:close/>
                <a:moveTo>
                  <a:pt x="927598" y="1759979"/>
                </a:moveTo>
                <a:cubicBezTo>
                  <a:pt x="931292" y="1751242"/>
                  <a:pt x="936640" y="1743374"/>
                  <a:pt x="943247" y="1736767"/>
                </a:cubicBezTo>
                <a:cubicBezTo>
                  <a:pt x="956463" y="1723552"/>
                  <a:pt x="974718" y="1715379"/>
                  <a:pt x="994883" y="1715378"/>
                </a:cubicBezTo>
                <a:cubicBezTo>
                  <a:pt x="1035214" y="1715378"/>
                  <a:pt x="1067909" y="1748073"/>
                  <a:pt x="1067909" y="1788403"/>
                </a:cubicBezTo>
                <a:cubicBezTo>
                  <a:pt x="1067909" y="1828734"/>
                  <a:pt x="1035215" y="1861428"/>
                  <a:pt x="994884" y="1861428"/>
                </a:cubicBezTo>
                <a:cubicBezTo>
                  <a:pt x="954553" y="1861428"/>
                  <a:pt x="921859" y="1828734"/>
                  <a:pt x="921859" y="1788404"/>
                </a:cubicBezTo>
                <a:cubicBezTo>
                  <a:pt x="921859" y="1778321"/>
                  <a:pt x="923902" y="1768715"/>
                  <a:pt x="927598" y="1759979"/>
                </a:cubicBezTo>
                <a:close/>
                <a:moveTo>
                  <a:pt x="1158061" y="1330658"/>
                </a:moveTo>
                <a:cubicBezTo>
                  <a:pt x="1161755" y="1321922"/>
                  <a:pt x="1167102" y="1314054"/>
                  <a:pt x="1173710" y="1307447"/>
                </a:cubicBezTo>
                <a:cubicBezTo>
                  <a:pt x="1186925" y="1294232"/>
                  <a:pt x="1205180" y="1286058"/>
                  <a:pt x="1225346" y="1286058"/>
                </a:cubicBezTo>
                <a:cubicBezTo>
                  <a:pt x="1265678" y="1286058"/>
                  <a:pt x="1298371" y="1318752"/>
                  <a:pt x="1298372" y="1359083"/>
                </a:cubicBezTo>
                <a:cubicBezTo>
                  <a:pt x="1298372" y="1399414"/>
                  <a:pt x="1265678" y="1432108"/>
                  <a:pt x="1225347" y="1432108"/>
                </a:cubicBezTo>
                <a:cubicBezTo>
                  <a:pt x="1185016" y="1432108"/>
                  <a:pt x="1152321" y="1399413"/>
                  <a:pt x="1152321" y="1359083"/>
                </a:cubicBezTo>
                <a:cubicBezTo>
                  <a:pt x="1152323" y="1349000"/>
                  <a:pt x="1154366" y="1339395"/>
                  <a:pt x="1158061" y="1330658"/>
                </a:cubicBezTo>
                <a:close/>
                <a:moveTo>
                  <a:pt x="6517" y="3124760"/>
                </a:moveTo>
                <a:cubicBezTo>
                  <a:pt x="10212" y="3116023"/>
                  <a:pt x="15559" y="3108155"/>
                  <a:pt x="22166" y="3101548"/>
                </a:cubicBezTo>
                <a:cubicBezTo>
                  <a:pt x="35381" y="3088334"/>
                  <a:pt x="53637" y="3080160"/>
                  <a:pt x="73803" y="3080160"/>
                </a:cubicBezTo>
                <a:cubicBezTo>
                  <a:pt x="114134" y="3080160"/>
                  <a:pt x="146828" y="3112854"/>
                  <a:pt x="146828" y="3153185"/>
                </a:cubicBezTo>
                <a:cubicBezTo>
                  <a:pt x="146828" y="3193515"/>
                  <a:pt x="114134" y="3226209"/>
                  <a:pt x="73803" y="3226209"/>
                </a:cubicBezTo>
                <a:cubicBezTo>
                  <a:pt x="33472" y="3226210"/>
                  <a:pt x="778" y="3193515"/>
                  <a:pt x="778" y="3153184"/>
                </a:cubicBezTo>
                <a:cubicBezTo>
                  <a:pt x="778" y="3143102"/>
                  <a:pt x="2821" y="3133496"/>
                  <a:pt x="6517" y="3124760"/>
                </a:cubicBezTo>
                <a:close/>
                <a:moveTo>
                  <a:pt x="1388522" y="910166"/>
                </a:moveTo>
                <a:cubicBezTo>
                  <a:pt x="1399608" y="883957"/>
                  <a:pt x="1425561" y="865566"/>
                  <a:pt x="1455810" y="865566"/>
                </a:cubicBezTo>
                <a:cubicBezTo>
                  <a:pt x="1496141" y="865566"/>
                  <a:pt x="1528835" y="898260"/>
                  <a:pt x="1528834" y="938592"/>
                </a:cubicBezTo>
                <a:cubicBezTo>
                  <a:pt x="1528834" y="978922"/>
                  <a:pt x="1496140" y="1011616"/>
                  <a:pt x="1455809" y="1011616"/>
                </a:cubicBezTo>
                <a:cubicBezTo>
                  <a:pt x="1415478" y="1011616"/>
                  <a:pt x="1382784" y="978922"/>
                  <a:pt x="1382785" y="938591"/>
                </a:cubicBezTo>
                <a:cubicBezTo>
                  <a:pt x="1382784" y="928508"/>
                  <a:pt x="1384827" y="918903"/>
                  <a:pt x="1388522" y="910166"/>
                </a:cubicBezTo>
                <a:close/>
                <a:moveTo>
                  <a:pt x="236980" y="2695440"/>
                </a:moveTo>
                <a:cubicBezTo>
                  <a:pt x="240675" y="2686704"/>
                  <a:pt x="246022" y="2678836"/>
                  <a:pt x="252630" y="2672229"/>
                </a:cubicBezTo>
                <a:cubicBezTo>
                  <a:pt x="265845" y="2659014"/>
                  <a:pt x="284101" y="2650840"/>
                  <a:pt x="304266" y="2650840"/>
                </a:cubicBezTo>
                <a:cubicBezTo>
                  <a:pt x="344597" y="2650840"/>
                  <a:pt x="377291" y="2683534"/>
                  <a:pt x="377291" y="2723865"/>
                </a:cubicBezTo>
                <a:cubicBezTo>
                  <a:pt x="377291" y="2764196"/>
                  <a:pt x="344597" y="2796890"/>
                  <a:pt x="304266" y="2796890"/>
                </a:cubicBezTo>
                <a:cubicBezTo>
                  <a:pt x="263935" y="2796890"/>
                  <a:pt x="231241" y="2764196"/>
                  <a:pt x="231241" y="2723865"/>
                </a:cubicBezTo>
                <a:cubicBezTo>
                  <a:pt x="231241" y="2713782"/>
                  <a:pt x="233285" y="2704177"/>
                  <a:pt x="236980" y="2695440"/>
                </a:cubicBezTo>
                <a:close/>
                <a:moveTo>
                  <a:pt x="466670" y="2326523"/>
                </a:moveTo>
                <a:cubicBezTo>
                  <a:pt x="470365" y="2317787"/>
                  <a:pt x="475712" y="2309919"/>
                  <a:pt x="482319" y="2303311"/>
                </a:cubicBezTo>
                <a:cubicBezTo>
                  <a:pt x="495533" y="2290097"/>
                  <a:pt x="513789" y="2281924"/>
                  <a:pt x="533955" y="2281923"/>
                </a:cubicBezTo>
                <a:cubicBezTo>
                  <a:pt x="574286" y="2281923"/>
                  <a:pt x="606981" y="2314617"/>
                  <a:pt x="606981" y="2354947"/>
                </a:cubicBezTo>
                <a:cubicBezTo>
                  <a:pt x="606980" y="2395279"/>
                  <a:pt x="574286" y="2427974"/>
                  <a:pt x="533955" y="2427974"/>
                </a:cubicBezTo>
                <a:cubicBezTo>
                  <a:pt x="493624" y="2427973"/>
                  <a:pt x="460931" y="2395279"/>
                  <a:pt x="460931" y="2354948"/>
                </a:cubicBezTo>
                <a:cubicBezTo>
                  <a:pt x="460931" y="2344865"/>
                  <a:pt x="462974" y="2335260"/>
                  <a:pt x="466670" y="2326523"/>
                </a:cubicBezTo>
                <a:close/>
                <a:moveTo>
                  <a:pt x="1618987" y="480845"/>
                </a:moveTo>
                <a:cubicBezTo>
                  <a:pt x="1630073" y="454635"/>
                  <a:pt x="1656026" y="436244"/>
                  <a:pt x="1686274" y="436245"/>
                </a:cubicBezTo>
                <a:cubicBezTo>
                  <a:pt x="1726604" y="436245"/>
                  <a:pt x="1759299" y="468939"/>
                  <a:pt x="1759298" y="509270"/>
                </a:cubicBezTo>
                <a:cubicBezTo>
                  <a:pt x="1759299" y="549601"/>
                  <a:pt x="1726604" y="582295"/>
                  <a:pt x="1686273" y="582294"/>
                </a:cubicBezTo>
                <a:cubicBezTo>
                  <a:pt x="1645942" y="582295"/>
                  <a:pt x="1613248" y="549601"/>
                  <a:pt x="1613249" y="509271"/>
                </a:cubicBezTo>
                <a:cubicBezTo>
                  <a:pt x="1613248" y="499187"/>
                  <a:pt x="1615291" y="489581"/>
                  <a:pt x="1618987" y="480845"/>
                </a:cubicBezTo>
                <a:close/>
                <a:moveTo>
                  <a:pt x="697133" y="1897200"/>
                </a:moveTo>
                <a:cubicBezTo>
                  <a:pt x="700829" y="1888463"/>
                  <a:pt x="706177" y="1880597"/>
                  <a:pt x="712784" y="1873988"/>
                </a:cubicBezTo>
                <a:cubicBezTo>
                  <a:pt x="725998" y="1860773"/>
                  <a:pt x="744255" y="1852600"/>
                  <a:pt x="764420" y="1852600"/>
                </a:cubicBezTo>
                <a:cubicBezTo>
                  <a:pt x="804751" y="1852600"/>
                  <a:pt x="837446" y="1885294"/>
                  <a:pt x="837445" y="1925625"/>
                </a:cubicBezTo>
                <a:cubicBezTo>
                  <a:pt x="837445" y="1965956"/>
                  <a:pt x="804752" y="1998650"/>
                  <a:pt x="764421" y="1998649"/>
                </a:cubicBezTo>
                <a:cubicBezTo>
                  <a:pt x="724089" y="1998651"/>
                  <a:pt x="691393" y="1965957"/>
                  <a:pt x="691395" y="1925625"/>
                </a:cubicBezTo>
                <a:cubicBezTo>
                  <a:pt x="691396" y="1915542"/>
                  <a:pt x="693439" y="1905937"/>
                  <a:pt x="697133" y="1897200"/>
                </a:cubicBezTo>
                <a:close/>
                <a:moveTo>
                  <a:pt x="1849451" y="60350"/>
                </a:moveTo>
                <a:cubicBezTo>
                  <a:pt x="1860538" y="34141"/>
                  <a:pt x="1886489" y="15750"/>
                  <a:pt x="1916738" y="15750"/>
                </a:cubicBezTo>
                <a:cubicBezTo>
                  <a:pt x="1957069" y="15750"/>
                  <a:pt x="1989762" y="48444"/>
                  <a:pt x="1989762" y="88775"/>
                </a:cubicBezTo>
                <a:cubicBezTo>
                  <a:pt x="1989763" y="129106"/>
                  <a:pt x="1957070" y="161800"/>
                  <a:pt x="1916737" y="161800"/>
                </a:cubicBezTo>
                <a:cubicBezTo>
                  <a:pt x="1876406" y="161800"/>
                  <a:pt x="1843712" y="129106"/>
                  <a:pt x="1843713" y="88775"/>
                </a:cubicBezTo>
                <a:cubicBezTo>
                  <a:pt x="1843712" y="78692"/>
                  <a:pt x="1845757" y="69087"/>
                  <a:pt x="1849451" y="60350"/>
                </a:cubicBezTo>
                <a:close/>
                <a:moveTo>
                  <a:pt x="927597" y="1476707"/>
                </a:moveTo>
                <a:cubicBezTo>
                  <a:pt x="931293" y="1467970"/>
                  <a:pt x="936639" y="1460103"/>
                  <a:pt x="943246" y="1453495"/>
                </a:cubicBezTo>
                <a:cubicBezTo>
                  <a:pt x="956461" y="1440280"/>
                  <a:pt x="974718" y="1432107"/>
                  <a:pt x="994884" y="1432107"/>
                </a:cubicBezTo>
                <a:cubicBezTo>
                  <a:pt x="1035215" y="1432107"/>
                  <a:pt x="1067909" y="1464801"/>
                  <a:pt x="1067908" y="1505132"/>
                </a:cubicBezTo>
                <a:cubicBezTo>
                  <a:pt x="1067909" y="1545463"/>
                  <a:pt x="1035214" y="1578156"/>
                  <a:pt x="994883" y="1578156"/>
                </a:cubicBezTo>
                <a:cubicBezTo>
                  <a:pt x="954552" y="1578156"/>
                  <a:pt x="921859" y="1545462"/>
                  <a:pt x="921859" y="1505131"/>
                </a:cubicBezTo>
                <a:cubicBezTo>
                  <a:pt x="921859" y="1495049"/>
                  <a:pt x="923902" y="1485443"/>
                  <a:pt x="927597" y="1476707"/>
                </a:cubicBezTo>
                <a:close/>
                <a:moveTo>
                  <a:pt x="1158060" y="1047388"/>
                </a:moveTo>
                <a:cubicBezTo>
                  <a:pt x="1161756" y="1038651"/>
                  <a:pt x="1167102" y="1030784"/>
                  <a:pt x="1173710" y="1024177"/>
                </a:cubicBezTo>
                <a:cubicBezTo>
                  <a:pt x="1186925" y="1010962"/>
                  <a:pt x="1205181" y="1002788"/>
                  <a:pt x="1225347" y="1002788"/>
                </a:cubicBezTo>
                <a:cubicBezTo>
                  <a:pt x="1265676" y="1002788"/>
                  <a:pt x="1298372" y="1035482"/>
                  <a:pt x="1298371" y="1075813"/>
                </a:cubicBezTo>
                <a:cubicBezTo>
                  <a:pt x="1298372" y="1116144"/>
                  <a:pt x="1265677" y="1148837"/>
                  <a:pt x="1225346" y="1148837"/>
                </a:cubicBezTo>
                <a:cubicBezTo>
                  <a:pt x="1185015" y="1148837"/>
                  <a:pt x="1152322" y="1116143"/>
                  <a:pt x="1152322" y="1075812"/>
                </a:cubicBezTo>
                <a:cubicBezTo>
                  <a:pt x="1152321" y="1065730"/>
                  <a:pt x="1154365" y="1056124"/>
                  <a:pt x="1158060" y="1047388"/>
                </a:cubicBezTo>
                <a:close/>
                <a:moveTo>
                  <a:pt x="6517" y="2841490"/>
                </a:moveTo>
                <a:cubicBezTo>
                  <a:pt x="10212" y="2832753"/>
                  <a:pt x="15559" y="2824885"/>
                  <a:pt x="22166" y="2818278"/>
                </a:cubicBezTo>
                <a:cubicBezTo>
                  <a:pt x="35381" y="2805064"/>
                  <a:pt x="53637" y="2796890"/>
                  <a:pt x="73802" y="2796890"/>
                </a:cubicBezTo>
                <a:cubicBezTo>
                  <a:pt x="114133" y="2796890"/>
                  <a:pt x="146828" y="2829584"/>
                  <a:pt x="146828" y="2869915"/>
                </a:cubicBezTo>
                <a:cubicBezTo>
                  <a:pt x="146828" y="2910245"/>
                  <a:pt x="114134" y="2942939"/>
                  <a:pt x="73803" y="2942939"/>
                </a:cubicBezTo>
                <a:cubicBezTo>
                  <a:pt x="33472" y="2942939"/>
                  <a:pt x="778" y="2910245"/>
                  <a:pt x="778" y="2869914"/>
                </a:cubicBezTo>
                <a:cubicBezTo>
                  <a:pt x="778" y="2859832"/>
                  <a:pt x="2821" y="2850226"/>
                  <a:pt x="6517" y="2841490"/>
                </a:cubicBezTo>
                <a:close/>
                <a:moveTo>
                  <a:pt x="236204" y="2463748"/>
                </a:moveTo>
                <a:cubicBezTo>
                  <a:pt x="239900" y="2455011"/>
                  <a:pt x="245247" y="2447143"/>
                  <a:pt x="251853" y="2440536"/>
                </a:cubicBezTo>
                <a:cubicBezTo>
                  <a:pt x="265068" y="2427321"/>
                  <a:pt x="283325" y="2419149"/>
                  <a:pt x="303489" y="2419148"/>
                </a:cubicBezTo>
                <a:cubicBezTo>
                  <a:pt x="343821" y="2419147"/>
                  <a:pt x="376514" y="2451842"/>
                  <a:pt x="376515" y="2492173"/>
                </a:cubicBezTo>
                <a:cubicBezTo>
                  <a:pt x="376515" y="2532504"/>
                  <a:pt x="343821" y="2565198"/>
                  <a:pt x="303490" y="2565198"/>
                </a:cubicBezTo>
                <a:cubicBezTo>
                  <a:pt x="263159" y="2565198"/>
                  <a:pt x="230466" y="2532503"/>
                  <a:pt x="230464" y="2492173"/>
                </a:cubicBezTo>
                <a:cubicBezTo>
                  <a:pt x="230466" y="2482090"/>
                  <a:pt x="232508" y="2472485"/>
                  <a:pt x="236204" y="2463748"/>
                </a:cubicBezTo>
                <a:close/>
                <a:moveTo>
                  <a:pt x="1388524" y="626895"/>
                </a:moveTo>
                <a:cubicBezTo>
                  <a:pt x="1399610" y="600685"/>
                  <a:pt x="1425561" y="582294"/>
                  <a:pt x="1455810" y="582294"/>
                </a:cubicBezTo>
                <a:cubicBezTo>
                  <a:pt x="1496141" y="582294"/>
                  <a:pt x="1528834" y="614988"/>
                  <a:pt x="1528834" y="655319"/>
                </a:cubicBezTo>
                <a:cubicBezTo>
                  <a:pt x="1528835" y="695651"/>
                  <a:pt x="1496141" y="728345"/>
                  <a:pt x="1455810" y="728345"/>
                </a:cubicBezTo>
                <a:cubicBezTo>
                  <a:pt x="1415479" y="728344"/>
                  <a:pt x="1382784" y="695650"/>
                  <a:pt x="1382785" y="655319"/>
                </a:cubicBezTo>
                <a:cubicBezTo>
                  <a:pt x="1382785" y="645237"/>
                  <a:pt x="1384829" y="635631"/>
                  <a:pt x="1388524" y="626895"/>
                </a:cubicBezTo>
                <a:close/>
                <a:moveTo>
                  <a:pt x="466669" y="2043251"/>
                </a:moveTo>
                <a:cubicBezTo>
                  <a:pt x="470365" y="2034515"/>
                  <a:pt x="475712" y="2026647"/>
                  <a:pt x="482320" y="2020039"/>
                </a:cubicBezTo>
                <a:cubicBezTo>
                  <a:pt x="495535" y="2006824"/>
                  <a:pt x="513790" y="1998651"/>
                  <a:pt x="533955" y="1998652"/>
                </a:cubicBezTo>
                <a:cubicBezTo>
                  <a:pt x="574286" y="1998650"/>
                  <a:pt x="606980" y="2031346"/>
                  <a:pt x="606980" y="2071676"/>
                </a:cubicBezTo>
                <a:cubicBezTo>
                  <a:pt x="606981" y="2112007"/>
                  <a:pt x="574287" y="2144700"/>
                  <a:pt x="533955" y="2144700"/>
                </a:cubicBezTo>
                <a:cubicBezTo>
                  <a:pt x="493624" y="2144701"/>
                  <a:pt x="460930" y="2112008"/>
                  <a:pt x="460931" y="2071676"/>
                </a:cubicBezTo>
                <a:cubicBezTo>
                  <a:pt x="460930" y="2061593"/>
                  <a:pt x="462973" y="2051989"/>
                  <a:pt x="466669" y="2043251"/>
                </a:cubicBezTo>
                <a:close/>
                <a:moveTo>
                  <a:pt x="1618987" y="197573"/>
                </a:moveTo>
                <a:cubicBezTo>
                  <a:pt x="1630072" y="171363"/>
                  <a:pt x="1656025" y="152972"/>
                  <a:pt x="1686274" y="152973"/>
                </a:cubicBezTo>
                <a:cubicBezTo>
                  <a:pt x="1726605" y="152972"/>
                  <a:pt x="1759299" y="185666"/>
                  <a:pt x="1759298" y="225997"/>
                </a:cubicBezTo>
                <a:cubicBezTo>
                  <a:pt x="1759299" y="266328"/>
                  <a:pt x="1726604" y="299022"/>
                  <a:pt x="1686273" y="299022"/>
                </a:cubicBezTo>
                <a:cubicBezTo>
                  <a:pt x="1645942" y="299022"/>
                  <a:pt x="1613248" y="266328"/>
                  <a:pt x="1613249" y="225997"/>
                </a:cubicBezTo>
                <a:cubicBezTo>
                  <a:pt x="1613248" y="215915"/>
                  <a:pt x="1615291" y="206309"/>
                  <a:pt x="1618987" y="197573"/>
                </a:cubicBezTo>
                <a:close/>
                <a:moveTo>
                  <a:pt x="697134" y="1613928"/>
                </a:moveTo>
                <a:cubicBezTo>
                  <a:pt x="700830" y="1605191"/>
                  <a:pt x="706177" y="1597323"/>
                  <a:pt x="712783" y="1590716"/>
                </a:cubicBezTo>
                <a:cubicBezTo>
                  <a:pt x="725998" y="1577501"/>
                  <a:pt x="744255" y="1569328"/>
                  <a:pt x="764420" y="1569328"/>
                </a:cubicBezTo>
                <a:cubicBezTo>
                  <a:pt x="804751" y="1569327"/>
                  <a:pt x="837446" y="1602022"/>
                  <a:pt x="837445" y="1642352"/>
                </a:cubicBezTo>
                <a:cubicBezTo>
                  <a:pt x="837445" y="1682683"/>
                  <a:pt x="804751" y="1715378"/>
                  <a:pt x="764420" y="1715377"/>
                </a:cubicBezTo>
                <a:cubicBezTo>
                  <a:pt x="724089" y="1715377"/>
                  <a:pt x="691394" y="1682683"/>
                  <a:pt x="691396" y="1642353"/>
                </a:cubicBezTo>
                <a:cubicBezTo>
                  <a:pt x="691395" y="1632270"/>
                  <a:pt x="693438" y="1622665"/>
                  <a:pt x="697134" y="1613928"/>
                </a:cubicBezTo>
                <a:close/>
                <a:moveTo>
                  <a:pt x="927596" y="1193435"/>
                </a:moveTo>
                <a:cubicBezTo>
                  <a:pt x="931292" y="1184699"/>
                  <a:pt x="936638" y="1176832"/>
                  <a:pt x="943246" y="1170224"/>
                </a:cubicBezTo>
                <a:cubicBezTo>
                  <a:pt x="956461" y="1157009"/>
                  <a:pt x="974717" y="1148836"/>
                  <a:pt x="994883" y="1148836"/>
                </a:cubicBezTo>
                <a:cubicBezTo>
                  <a:pt x="1035214" y="1148836"/>
                  <a:pt x="1067908" y="1181530"/>
                  <a:pt x="1067908" y="1221861"/>
                </a:cubicBezTo>
                <a:cubicBezTo>
                  <a:pt x="1067908" y="1262192"/>
                  <a:pt x="1035213" y="1294885"/>
                  <a:pt x="994882" y="1294885"/>
                </a:cubicBezTo>
                <a:cubicBezTo>
                  <a:pt x="954551" y="1294885"/>
                  <a:pt x="921857" y="1262191"/>
                  <a:pt x="921858" y="1221860"/>
                </a:cubicBezTo>
                <a:cubicBezTo>
                  <a:pt x="921859" y="1211778"/>
                  <a:pt x="923902" y="1202172"/>
                  <a:pt x="927596" y="1193435"/>
                </a:cubicBezTo>
                <a:close/>
                <a:moveTo>
                  <a:pt x="1158059" y="764117"/>
                </a:moveTo>
                <a:cubicBezTo>
                  <a:pt x="1161754" y="755381"/>
                  <a:pt x="1167101" y="747513"/>
                  <a:pt x="1173709" y="740905"/>
                </a:cubicBezTo>
                <a:cubicBezTo>
                  <a:pt x="1186924" y="727690"/>
                  <a:pt x="1205181" y="719518"/>
                  <a:pt x="1225345" y="719517"/>
                </a:cubicBezTo>
                <a:cubicBezTo>
                  <a:pt x="1265676" y="719517"/>
                  <a:pt x="1298370" y="752211"/>
                  <a:pt x="1298370" y="792542"/>
                </a:cubicBezTo>
                <a:cubicBezTo>
                  <a:pt x="1298371" y="832873"/>
                  <a:pt x="1265677" y="865568"/>
                  <a:pt x="1225346" y="865567"/>
                </a:cubicBezTo>
                <a:cubicBezTo>
                  <a:pt x="1185015" y="865567"/>
                  <a:pt x="1152320" y="832873"/>
                  <a:pt x="1152321" y="792542"/>
                </a:cubicBezTo>
                <a:cubicBezTo>
                  <a:pt x="1152320" y="782459"/>
                  <a:pt x="1154365" y="772854"/>
                  <a:pt x="1158059" y="764117"/>
                </a:cubicBezTo>
                <a:close/>
                <a:moveTo>
                  <a:pt x="6516" y="2558219"/>
                </a:moveTo>
                <a:cubicBezTo>
                  <a:pt x="10211" y="2549482"/>
                  <a:pt x="15558" y="2541615"/>
                  <a:pt x="22165" y="2535007"/>
                </a:cubicBezTo>
                <a:cubicBezTo>
                  <a:pt x="35380" y="2521792"/>
                  <a:pt x="53636" y="2513619"/>
                  <a:pt x="73802" y="2513619"/>
                </a:cubicBezTo>
                <a:cubicBezTo>
                  <a:pt x="114133" y="2513619"/>
                  <a:pt x="146827" y="2546313"/>
                  <a:pt x="146827" y="2586644"/>
                </a:cubicBezTo>
                <a:cubicBezTo>
                  <a:pt x="146827" y="2626975"/>
                  <a:pt x="114133" y="2659669"/>
                  <a:pt x="73802" y="2659669"/>
                </a:cubicBezTo>
                <a:cubicBezTo>
                  <a:pt x="33471" y="2659669"/>
                  <a:pt x="777" y="2626975"/>
                  <a:pt x="777" y="2586644"/>
                </a:cubicBezTo>
                <a:cubicBezTo>
                  <a:pt x="777" y="2576561"/>
                  <a:pt x="2820" y="2566956"/>
                  <a:pt x="6516" y="2558219"/>
                </a:cubicBezTo>
                <a:close/>
                <a:moveTo>
                  <a:pt x="236204" y="2180474"/>
                </a:moveTo>
                <a:cubicBezTo>
                  <a:pt x="239901" y="2171737"/>
                  <a:pt x="245248" y="2163869"/>
                  <a:pt x="251855" y="2157261"/>
                </a:cubicBezTo>
                <a:cubicBezTo>
                  <a:pt x="265069" y="2144047"/>
                  <a:pt x="283326" y="2135873"/>
                  <a:pt x="303490" y="2135874"/>
                </a:cubicBezTo>
                <a:cubicBezTo>
                  <a:pt x="343822" y="2135873"/>
                  <a:pt x="376516" y="2168568"/>
                  <a:pt x="376516" y="2208898"/>
                </a:cubicBezTo>
                <a:cubicBezTo>
                  <a:pt x="376516" y="2249229"/>
                  <a:pt x="343823" y="2281923"/>
                  <a:pt x="303491" y="2281923"/>
                </a:cubicBezTo>
                <a:cubicBezTo>
                  <a:pt x="263159" y="2281924"/>
                  <a:pt x="230466" y="2249230"/>
                  <a:pt x="230465" y="2208899"/>
                </a:cubicBezTo>
                <a:cubicBezTo>
                  <a:pt x="230466" y="2198816"/>
                  <a:pt x="232509" y="2189210"/>
                  <a:pt x="236204" y="2180474"/>
                </a:cubicBezTo>
                <a:close/>
                <a:moveTo>
                  <a:pt x="1388524" y="343623"/>
                </a:moveTo>
                <a:cubicBezTo>
                  <a:pt x="1399610" y="317413"/>
                  <a:pt x="1425562" y="299022"/>
                  <a:pt x="1455809" y="299022"/>
                </a:cubicBezTo>
                <a:cubicBezTo>
                  <a:pt x="1496140" y="299022"/>
                  <a:pt x="1528834" y="331716"/>
                  <a:pt x="1528835" y="372047"/>
                </a:cubicBezTo>
                <a:cubicBezTo>
                  <a:pt x="1528835" y="412378"/>
                  <a:pt x="1496141" y="445073"/>
                  <a:pt x="1455810" y="445073"/>
                </a:cubicBezTo>
                <a:cubicBezTo>
                  <a:pt x="1415479" y="445072"/>
                  <a:pt x="1382784" y="412378"/>
                  <a:pt x="1382784" y="372047"/>
                </a:cubicBezTo>
                <a:cubicBezTo>
                  <a:pt x="1382785" y="361964"/>
                  <a:pt x="1384828" y="352359"/>
                  <a:pt x="1388524" y="343623"/>
                </a:cubicBezTo>
                <a:close/>
                <a:moveTo>
                  <a:pt x="466669" y="1759978"/>
                </a:moveTo>
                <a:cubicBezTo>
                  <a:pt x="470364" y="1751242"/>
                  <a:pt x="475711" y="1743374"/>
                  <a:pt x="482320" y="1736766"/>
                </a:cubicBezTo>
                <a:cubicBezTo>
                  <a:pt x="495534" y="1723552"/>
                  <a:pt x="513790" y="1715378"/>
                  <a:pt x="533956" y="1715378"/>
                </a:cubicBezTo>
                <a:cubicBezTo>
                  <a:pt x="574287" y="1715378"/>
                  <a:pt x="606981" y="1748072"/>
                  <a:pt x="606980" y="1788403"/>
                </a:cubicBezTo>
                <a:cubicBezTo>
                  <a:pt x="606981" y="1828734"/>
                  <a:pt x="574286" y="1861428"/>
                  <a:pt x="533954" y="1861429"/>
                </a:cubicBezTo>
                <a:cubicBezTo>
                  <a:pt x="493625" y="1861429"/>
                  <a:pt x="460929" y="1828735"/>
                  <a:pt x="460931" y="1788403"/>
                </a:cubicBezTo>
                <a:cubicBezTo>
                  <a:pt x="460931" y="1778320"/>
                  <a:pt x="462975" y="1768715"/>
                  <a:pt x="466669" y="1759978"/>
                </a:cubicBezTo>
                <a:close/>
                <a:moveTo>
                  <a:pt x="697134" y="1330656"/>
                </a:moveTo>
                <a:cubicBezTo>
                  <a:pt x="700830" y="1321920"/>
                  <a:pt x="706176" y="1314053"/>
                  <a:pt x="712784" y="1307445"/>
                </a:cubicBezTo>
                <a:cubicBezTo>
                  <a:pt x="725999" y="1294230"/>
                  <a:pt x="744254" y="1286057"/>
                  <a:pt x="764421" y="1286057"/>
                </a:cubicBezTo>
                <a:cubicBezTo>
                  <a:pt x="804752" y="1286057"/>
                  <a:pt x="837445" y="1318751"/>
                  <a:pt x="837446" y="1359082"/>
                </a:cubicBezTo>
                <a:cubicBezTo>
                  <a:pt x="837446" y="1399413"/>
                  <a:pt x="804751" y="1432106"/>
                  <a:pt x="764420" y="1432106"/>
                </a:cubicBezTo>
                <a:cubicBezTo>
                  <a:pt x="724090" y="1432106"/>
                  <a:pt x="691395" y="1399412"/>
                  <a:pt x="691396" y="1359081"/>
                </a:cubicBezTo>
                <a:cubicBezTo>
                  <a:pt x="691395" y="1348999"/>
                  <a:pt x="693440" y="1339393"/>
                  <a:pt x="697134" y="1330656"/>
                </a:cubicBezTo>
                <a:close/>
                <a:moveTo>
                  <a:pt x="927597" y="910165"/>
                </a:moveTo>
                <a:cubicBezTo>
                  <a:pt x="931292" y="901429"/>
                  <a:pt x="936639" y="893561"/>
                  <a:pt x="943245" y="886954"/>
                </a:cubicBezTo>
                <a:cubicBezTo>
                  <a:pt x="956461" y="873740"/>
                  <a:pt x="974717" y="865566"/>
                  <a:pt x="994882" y="865566"/>
                </a:cubicBezTo>
                <a:cubicBezTo>
                  <a:pt x="1035212" y="865566"/>
                  <a:pt x="1067908" y="898260"/>
                  <a:pt x="1067907" y="938591"/>
                </a:cubicBezTo>
                <a:cubicBezTo>
                  <a:pt x="1067907" y="978921"/>
                  <a:pt x="1035214" y="1011615"/>
                  <a:pt x="994883" y="1011615"/>
                </a:cubicBezTo>
                <a:cubicBezTo>
                  <a:pt x="954551" y="1011615"/>
                  <a:pt x="921858" y="978921"/>
                  <a:pt x="921857" y="938590"/>
                </a:cubicBezTo>
                <a:cubicBezTo>
                  <a:pt x="921858" y="928508"/>
                  <a:pt x="923901" y="918902"/>
                  <a:pt x="927597" y="910165"/>
                </a:cubicBezTo>
                <a:close/>
                <a:moveTo>
                  <a:pt x="5739" y="2326526"/>
                </a:moveTo>
                <a:cubicBezTo>
                  <a:pt x="9435" y="2317789"/>
                  <a:pt x="14781" y="2309922"/>
                  <a:pt x="21390" y="2303314"/>
                </a:cubicBezTo>
                <a:cubicBezTo>
                  <a:pt x="34605" y="2290099"/>
                  <a:pt x="52860" y="2281926"/>
                  <a:pt x="73026" y="2281925"/>
                </a:cubicBezTo>
                <a:cubicBezTo>
                  <a:pt x="113357" y="2281925"/>
                  <a:pt x="146051" y="2314619"/>
                  <a:pt x="146050" y="2354950"/>
                </a:cubicBezTo>
                <a:cubicBezTo>
                  <a:pt x="146050" y="2395281"/>
                  <a:pt x="113358" y="2427975"/>
                  <a:pt x="73025" y="2427975"/>
                </a:cubicBezTo>
                <a:cubicBezTo>
                  <a:pt x="32695" y="2427976"/>
                  <a:pt x="0" y="2395282"/>
                  <a:pt x="1" y="2354950"/>
                </a:cubicBezTo>
                <a:cubicBezTo>
                  <a:pt x="2" y="2344868"/>
                  <a:pt x="2044" y="2335262"/>
                  <a:pt x="5739" y="2326526"/>
                </a:cubicBezTo>
                <a:close/>
                <a:moveTo>
                  <a:pt x="1158058" y="480845"/>
                </a:moveTo>
                <a:cubicBezTo>
                  <a:pt x="1161754" y="472108"/>
                  <a:pt x="1167101" y="464241"/>
                  <a:pt x="1173709" y="457633"/>
                </a:cubicBezTo>
                <a:cubicBezTo>
                  <a:pt x="1186923" y="444418"/>
                  <a:pt x="1205180" y="436246"/>
                  <a:pt x="1225345" y="436245"/>
                </a:cubicBezTo>
                <a:cubicBezTo>
                  <a:pt x="1265677" y="436245"/>
                  <a:pt x="1298370" y="468939"/>
                  <a:pt x="1298370" y="509270"/>
                </a:cubicBezTo>
                <a:cubicBezTo>
                  <a:pt x="1298371" y="549601"/>
                  <a:pt x="1265676" y="582295"/>
                  <a:pt x="1225345" y="582295"/>
                </a:cubicBezTo>
                <a:cubicBezTo>
                  <a:pt x="1185014" y="582295"/>
                  <a:pt x="1152321" y="549601"/>
                  <a:pt x="1152320" y="509270"/>
                </a:cubicBezTo>
                <a:cubicBezTo>
                  <a:pt x="1152321" y="499187"/>
                  <a:pt x="1154364" y="489582"/>
                  <a:pt x="1158058" y="480845"/>
                </a:cubicBezTo>
                <a:close/>
                <a:moveTo>
                  <a:pt x="236205" y="1897201"/>
                </a:moveTo>
                <a:cubicBezTo>
                  <a:pt x="239900" y="1888465"/>
                  <a:pt x="245248" y="1880596"/>
                  <a:pt x="251855" y="1873990"/>
                </a:cubicBezTo>
                <a:cubicBezTo>
                  <a:pt x="265068" y="1860775"/>
                  <a:pt x="283326" y="1852601"/>
                  <a:pt x="303491" y="1852600"/>
                </a:cubicBezTo>
                <a:cubicBezTo>
                  <a:pt x="343821" y="1852601"/>
                  <a:pt x="376517" y="1885295"/>
                  <a:pt x="376515" y="1925627"/>
                </a:cubicBezTo>
                <a:cubicBezTo>
                  <a:pt x="376515" y="1965957"/>
                  <a:pt x="343822" y="1998651"/>
                  <a:pt x="303491" y="1998651"/>
                </a:cubicBezTo>
                <a:cubicBezTo>
                  <a:pt x="263160" y="1998650"/>
                  <a:pt x="230467" y="1965956"/>
                  <a:pt x="230466" y="1925626"/>
                </a:cubicBezTo>
                <a:cubicBezTo>
                  <a:pt x="230465" y="1915544"/>
                  <a:pt x="232510" y="1905937"/>
                  <a:pt x="236205" y="1897201"/>
                </a:cubicBezTo>
                <a:close/>
                <a:moveTo>
                  <a:pt x="1388523" y="60350"/>
                </a:moveTo>
                <a:cubicBezTo>
                  <a:pt x="1399609" y="34141"/>
                  <a:pt x="1425562" y="15750"/>
                  <a:pt x="1455809" y="15750"/>
                </a:cubicBezTo>
                <a:cubicBezTo>
                  <a:pt x="1496140" y="15750"/>
                  <a:pt x="1528835" y="48444"/>
                  <a:pt x="1528835" y="88775"/>
                </a:cubicBezTo>
                <a:cubicBezTo>
                  <a:pt x="1528834" y="129106"/>
                  <a:pt x="1496141" y="161800"/>
                  <a:pt x="1455809" y="161800"/>
                </a:cubicBezTo>
                <a:cubicBezTo>
                  <a:pt x="1415478" y="161800"/>
                  <a:pt x="1382785" y="129106"/>
                  <a:pt x="1382785" y="88775"/>
                </a:cubicBezTo>
                <a:cubicBezTo>
                  <a:pt x="1382785" y="78692"/>
                  <a:pt x="1384827" y="69087"/>
                  <a:pt x="1388523" y="60350"/>
                </a:cubicBezTo>
                <a:close/>
                <a:moveTo>
                  <a:pt x="466671" y="1476707"/>
                </a:moveTo>
                <a:cubicBezTo>
                  <a:pt x="470366" y="1467970"/>
                  <a:pt x="475713" y="1460102"/>
                  <a:pt x="482320" y="1453495"/>
                </a:cubicBezTo>
                <a:cubicBezTo>
                  <a:pt x="495534" y="1440280"/>
                  <a:pt x="513792" y="1432106"/>
                  <a:pt x="533956" y="1432106"/>
                </a:cubicBezTo>
                <a:cubicBezTo>
                  <a:pt x="574287" y="1432106"/>
                  <a:pt x="606982" y="1464800"/>
                  <a:pt x="606982" y="1505131"/>
                </a:cubicBezTo>
                <a:cubicBezTo>
                  <a:pt x="606981" y="1545462"/>
                  <a:pt x="574288" y="1578156"/>
                  <a:pt x="533957" y="1578156"/>
                </a:cubicBezTo>
                <a:cubicBezTo>
                  <a:pt x="493625" y="1578156"/>
                  <a:pt x="460932" y="1545462"/>
                  <a:pt x="460931" y="1505131"/>
                </a:cubicBezTo>
                <a:cubicBezTo>
                  <a:pt x="460932" y="1495049"/>
                  <a:pt x="462975" y="1485443"/>
                  <a:pt x="466671" y="1476707"/>
                </a:cubicBezTo>
                <a:close/>
                <a:moveTo>
                  <a:pt x="697133" y="1047385"/>
                </a:moveTo>
                <a:cubicBezTo>
                  <a:pt x="700829" y="1038649"/>
                  <a:pt x="706176" y="1030782"/>
                  <a:pt x="712783" y="1024174"/>
                </a:cubicBezTo>
                <a:cubicBezTo>
                  <a:pt x="725998" y="1010959"/>
                  <a:pt x="744254" y="1002786"/>
                  <a:pt x="764419" y="1002786"/>
                </a:cubicBezTo>
                <a:cubicBezTo>
                  <a:pt x="804751" y="1002786"/>
                  <a:pt x="837444" y="1035480"/>
                  <a:pt x="837445" y="1075811"/>
                </a:cubicBezTo>
                <a:cubicBezTo>
                  <a:pt x="837445" y="1116142"/>
                  <a:pt x="804751" y="1148835"/>
                  <a:pt x="764420" y="1148835"/>
                </a:cubicBezTo>
                <a:cubicBezTo>
                  <a:pt x="724089" y="1148835"/>
                  <a:pt x="691394" y="1116141"/>
                  <a:pt x="691394" y="1075810"/>
                </a:cubicBezTo>
                <a:cubicBezTo>
                  <a:pt x="691396" y="1065728"/>
                  <a:pt x="693439" y="1056122"/>
                  <a:pt x="697133" y="1047385"/>
                </a:cubicBezTo>
                <a:close/>
                <a:moveTo>
                  <a:pt x="927595" y="626895"/>
                </a:moveTo>
                <a:cubicBezTo>
                  <a:pt x="931290" y="618158"/>
                  <a:pt x="936638" y="610291"/>
                  <a:pt x="943244" y="603683"/>
                </a:cubicBezTo>
                <a:cubicBezTo>
                  <a:pt x="956459" y="590468"/>
                  <a:pt x="974716" y="582295"/>
                  <a:pt x="994882" y="582295"/>
                </a:cubicBezTo>
                <a:cubicBezTo>
                  <a:pt x="1035212" y="582294"/>
                  <a:pt x="1067907" y="614989"/>
                  <a:pt x="1067907" y="655320"/>
                </a:cubicBezTo>
                <a:cubicBezTo>
                  <a:pt x="1067906" y="695650"/>
                  <a:pt x="1035212" y="728344"/>
                  <a:pt x="994881" y="728344"/>
                </a:cubicBezTo>
                <a:cubicBezTo>
                  <a:pt x="954550" y="728344"/>
                  <a:pt x="921857" y="695651"/>
                  <a:pt x="921857" y="655321"/>
                </a:cubicBezTo>
                <a:cubicBezTo>
                  <a:pt x="921856" y="645237"/>
                  <a:pt x="923899" y="635631"/>
                  <a:pt x="927595" y="626895"/>
                </a:cubicBezTo>
                <a:close/>
                <a:moveTo>
                  <a:pt x="5740" y="2043251"/>
                </a:moveTo>
                <a:cubicBezTo>
                  <a:pt x="9436" y="2034514"/>
                  <a:pt x="14783" y="2026646"/>
                  <a:pt x="21391" y="2020039"/>
                </a:cubicBezTo>
                <a:cubicBezTo>
                  <a:pt x="34605" y="2006824"/>
                  <a:pt x="52862" y="1998651"/>
                  <a:pt x="73028" y="1998650"/>
                </a:cubicBezTo>
                <a:cubicBezTo>
                  <a:pt x="113359" y="1998650"/>
                  <a:pt x="146052" y="2031344"/>
                  <a:pt x="146053" y="2071677"/>
                </a:cubicBezTo>
                <a:cubicBezTo>
                  <a:pt x="146052" y="2112006"/>
                  <a:pt x="113359" y="2144701"/>
                  <a:pt x="73028" y="2144700"/>
                </a:cubicBezTo>
                <a:cubicBezTo>
                  <a:pt x="32697" y="2144701"/>
                  <a:pt x="2" y="2112006"/>
                  <a:pt x="2" y="2071676"/>
                </a:cubicBezTo>
                <a:cubicBezTo>
                  <a:pt x="2" y="2061592"/>
                  <a:pt x="2046" y="2051987"/>
                  <a:pt x="5740" y="2043251"/>
                </a:cubicBezTo>
                <a:close/>
                <a:moveTo>
                  <a:pt x="1158059" y="197573"/>
                </a:moveTo>
                <a:cubicBezTo>
                  <a:pt x="1161753" y="188836"/>
                  <a:pt x="1167102" y="180968"/>
                  <a:pt x="1173708" y="174361"/>
                </a:cubicBezTo>
                <a:cubicBezTo>
                  <a:pt x="1186923" y="161146"/>
                  <a:pt x="1205180" y="152972"/>
                  <a:pt x="1225344" y="152972"/>
                </a:cubicBezTo>
                <a:cubicBezTo>
                  <a:pt x="1265676" y="152972"/>
                  <a:pt x="1298370" y="185666"/>
                  <a:pt x="1298369" y="225997"/>
                </a:cubicBezTo>
                <a:cubicBezTo>
                  <a:pt x="1298371" y="266328"/>
                  <a:pt x="1265677" y="299022"/>
                  <a:pt x="1225346" y="299022"/>
                </a:cubicBezTo>
                <a:cubicBezTo>
                  <a:pt x="1185014" y="299023"/>
                  <a:pt x="1152321" y="266328"/>
                  <a:pt x="1152320" y="225997"/>
                </a:cubicBezTo>
                <a:cubicBezTo>
                  <a:pt x="1152321" y="215915"/>
                  <a:pt x="1154364" y="206309"/>
                  <a:pt x="1158059" y="197573"/>
                </a:cubicBezTo>
                <a:close/>
                <a:moveTo>
                  <a:pt x="236207" y="1613928"/>
                </a:moveTo>
                <a:cubicBezTo>
                  <a:pt x="239901" y="1605191"/>
                  <a:pt x="245248" y="1597323"/>
                  <a:pt x="251856" y="1590716"/>
                </a:cubicBezTo>
                <a:cubicBezTo>
                  <a:pt x="265071" y="1577501"/>
                  <a:pt x="283328" y="1569328"/>
                  <a:pt x="303493" y="1569327"/>
                </a:cubicBezTo>
                <a:cubicBezTo>
                  <a:pt x="343824" y="1569327"/>
                  <a:pt x="376517" y="1602022"/>
                  <a:pt x="376518" y="1642353"/>
                </a:cubicBezTo>
                <a:cubicBezTo>
                  <a:pt x="376518" y="1682683"/>
                  <a:pt x="343824" y="1715378"/>
                  <a:pt x="303492" y="1715380"/>
                </a:cubicBezTo>
                <a:cubicBezTo>
                  <a:pt x="263161" y="1715380"/>
                  <a:pt x="230466" y="1682686"/>
                  <a:pt x="230467" y="1642352"/>
                </a:cubicBezTo>
                <a:cubicBezTo>
                  <a:pt x="230468" y="1632270"/>
                  <a:pt x="232512" y="1622664"/>
                  <a:pt x="236207" y="1613928"/>
                </a:cubicBezTo>
                <a:close/>
                <a:moveTo>
                  <a:pt x="466670" y="1193435"/>
                </a:moveTo>
                <a:cubicBezTo>
                  <a:pt x="470364" y="1184698"/>
                  <a:pt x="475712" y="1176831"/>
                  <a:pt x="482319" y="1170223"/>
                </a:cubicBezTo>
                <a:cubicBezTo>
                  <a:pt x="495535" y="1157009"/>
                  <a:pt x="513790" y="1148835"/>
                  <a:pt x="533955" y="1148835"/>
                </a:cubicBezTo>
                <a:cubicBezTo>
                  <a:pt x="574287" y="1148835"/>
                  <a:pt x="606981" y="1181529"/>
                  <a:pt x="606981" y="1221860"/>
                </a:cubicBezTo>
                <a:cubicBezTo>
                  <a:pt x="606980" y="1262191"/>
                  <a:pt x="574287" y="1294885"/>
                  <a:pt x="533956" y="1294884"/>
                </a:cubicBezTo>
                <a:cubicBezTo>
                  <a:pt x="493626" y="1294885"/>
                  <a:pt x="460932" y="1262190"/>
                  <a:pt x="460931" y="1221860"/>
                </a:cubicBezTo>
                <a:cubicBezTo>
                  <a:pt x="460931" y="1211777"/>
                  <a:pt x="462974" y="1202171"/>
                  <a:pt x="466670" y="1193435"/>
                </a:cubicBezTo>
                <a:close/>
                <a:moveTo>
                  <a:pt x="697131" y="764115"/>
                </a:moveTo>
                <a:cubicBezTo>
                  <a:pt x="700827" y="755378"/>
                  <a:pt x="706175" y="747510"/>
                  <a:pt x="712782" y="740904"/>
                </a:cubicBezTo>
                <a:cubicBezTo>
                  <a:pt x="725997" y="727689"/>
                  <a:pt x="744253" y="719515"/>
                  <a:pt x="764418" y="719515"/>
                </a:cubicBezTo>
                <a:cubicBezTo>
                  <a:pt x="804749" y="719515"/>
                  <a:pt x="837444" y="752209"/>
                  <a:pt x="837442" y="792540"/>
                </a:cubicBezTo>
                <a:cubicBezTo>
                  <a:pt x="837443" y="832871"/>
                  <a:pt x="804750" y="865565"/>
                  <a:pt x="764418" y="865565"/>
                </a:cubicBezTo>
                <a:cubicBezTo>
                  <a:pt x="724088" y="865564"/>
                  <a:pt x="691394" y="832870"/>
                  <a:pt x="691394" y="792539"/>
                </a:cubicBezTo>
                <a:cubicBezTo>
                  <a:pt x="691394" y="782457"/>
                  <a:pt x="693437" y="772851"/>
                  <a:pt x="697131" y="764115"/>
                </a:cubicBezTo>
                <a:close/>
                <a:moveTo>
                  <a:pt x="927595" y="343623"/>
                </a:moveTo>
                <a:cubicBezTo>
                  <a:pt x="931290" y="334886"/>
                  <a:pt x="936637" y="327018"/>
                  <a:pt x="943245" y="320411"/>
                </a:cubicBezTo>
                <a:cubicBezTo>
                  <a:pt x="956459" y="307196"/>
                  <a:pt x="974715" y="299022"/>
                  <a:pt x="994881" y="299022"/>
                </a:cubicBezTo>
                <a:cubicBezTo>
                  <a:pt x="1035213" y="299022"/>
                  <a:pt x="1067907" y="331716"/>
                  <a:pt x="1067906" y="372047"/>
                </a:cubicBezTo>
                <a:cubicBezTo>
                  <a:pt x="1067907" y="412378"/>
                  <a:pt x="1035212" y="445072"/>
                  <a:pt x="994881" y="445072"/>
                </a:cubicBezTo>
                <a:cubicBezTo>
                  <a:pt x="954551" y="445072"/>
                  <a:pt x="921856" y="412378"/>
                  <a:pt x="921856" y="372047"/>
                </a:cubicBezTo>
                <a:cubicBezTo>
                  <a:pt x="921856" y="361965"/>
                  <a:pt x="923899" y="352359"/>
                  <a:pt x="927595" y="343623"/>
                </a:cubicBezTo>
                <a:close/>
                <a:moveTo>
                  <a:pt x="5741" y="1759979"/>
                </a:moveTo>
                <a:cubicBezTo>
                  <a:pt x="9436" y="1751243"/>
                  <a:pt x="14783" y="1743375"/>
                  <a:pt x="21391" y="1736767"/>
                </a:cubicBezTo>
                <a:cubicBezTo>
                  <a:pt x="34607" y="1723553"/>
                  <a:pt x="52863" y="1715380"/>
                  <a:pt x="73027" y="1715380"/>
                </a:cubicBezTo>
                <a:cubicBezTo>
                  <a:pt x="113358" y="1715380"/>
                  <a:pt x="146053" y="1748073"/>
                  <a:pt x="146053" y="1788404"/>
                </a:cubicBezTo>
                <a:cubicBezTo>
                  <a:pt x="146053" y="1828734"/>
                  <a:pt x="113359" y="1861429"/>
                  <a:pt x="73027" y="1861430"/>
                </a:cubicBezTo>
                <a:cubicBezTo>
                  <a:pt x="32696" y="1861429"/>
                  <a:pt x="4" y="1828734"/>
                  <a:pt x="3" y="1788404"/>
                </a:cubicBezTo>
                <a:cubicBezTo>
                  <a:pt x="2" y="1778321"/>
                  <a:pt x="2046" y="1768716"/>
                  <a:pt x="5741" y="1759979"/>
                </a:cubicBezTo>
                <a:close/>
                <a:moveTo>
                  <a:pt x="236207" y="1330656"/>
                </a:moveTo>
                <a:cubicBezTo>
                  <a:pt x="239902" y="1321919"/>
                  <a:pt x="245248" y="1314051"/>
                  <a:pt x="251856" y="1307444"/>
                </a:cubicBezTo>
                <a:cubicBezTo>
                  <a:pt x="265070" y="1294229"/>
                  <a:pt x="283328" y="1286056"/>
                  <a:pt x="303492" y="1286055"/>
                </a:cubicBezTo>
                <a:cubicBezTo>
                  <a:pt x="343824" y="1286055"/>
                  <a:pt x="376518" y="1318750"/>
                  <a:pt x="376518" y="1359080"/>
                </a:cubicBezTo>
                <a:cubicBezTo>
                  <a:pt x="376518" y="1399411"/>
                  <a:pt x="343824" y="1432105"/>
                  <a:pt x="303492" y="1432105"/>
                </a:cubicBezTo>
                <a:cubicBezTo>
                  <a:pt x="263162" y="1432105"/>
                  <a:pt x="230467" y="1399411"/>
                  <a:pt x="230467" y="1359080"/>
                </a:cubicBezTo>
                <a:cubicBezTo>
                  <a:pt x="230467" y="1348998"/>
                  <a:pt x="232510" y="1339392"/>
                  <a:pt x="236207" y="1330656"/>
                </a:cubicBezTo>
                <a:close/>
                <a:moveTo>
                  <a:pt x="466668" y="910164"/>
                </a:moveTo>
                <a:cubicBezTo>
                  <a:pt x="470364" y="901427"/>
                  <a:pt x="475711" y="893559"/>
                  <a:pt x="482318" y="886953"/>
                </a:cubicBezTo>
                <a:cubicBezTo>
                  <a:pt x="495533" y="873738"/>
                  <a:pt x="513790" y="865564"/>
                  <a:pt x="533954" y="865564"/>
                </a:cubicBezTo>
                <a:cubicBezTo>
                  <a:pt x="574285" y="865564"/>
                  <a:pt x="606980" y="898258"/>
                  <a:pt x="606980" y="938589"/>
                </a:cubicBezTo>
                <a:cubicBezTo>
                  <a:pt x="606981" y="978920"/>
                  <a:pt x="574287" y="1011614"/>
                  <a:pt x="533955" y="1011614"/>
                </a:cubicBezTo>
                <a:cubicBezTo>
                  <a:pt x="493624" y="1011614"/>
                  <a:pt x="460930" y="978920"/>
                  <a:pt x="460931" y="938589"/>
                </a:cubicBezTo>
                <a:cubicBezTo>
                  <a:pt x="460930" y="928506"/>
                  <a:pt x="462973" y="918901"/>
                  <a:pt x="466668" y="910164"/>
                </a:cubicBezTo>
                <a:close/>
                <a:moveTo>
                  <a:pt x="697130" y="480844"/>
                </a:moveTo>
                <a:cubicBezTo>
                  <a:pt x="700826" y="472107"/>
                  <a:pt x="706173" y="464240"/>
                  <a:pt x="712780" y="457632"/>
                </a:cubicBezTo>
                <a:cubicBezTo>
                  <a:pt x="725995" y="444417"/>
                  <a:pt x="744251" y="436244"/>
                  <a:pt x="764417" y="436244"/>
                </a:cubicBezTo>
                <a:cubicBezTo>
                  <a:pt x="804748" y="436244"/>
                  <a:pt x="837442" y="468938"/>
                  <a:pt x="837443" y="509269"/>
                </a:cubicBezTo>
                <a:cubicBezTo>
                  <a:pt x="837442" y="549600"/>
                  <a:pt x="804749" y="582294"/>
                  <a:pt x="764418" y="582294"/>
                </a:cubicBezTo>
                <a:cubicBezTo>
                  <a:pt x="724087" y="582294"/>
                  <a:pt x="691392" y="549600"/>
                  <a:pt x="691392" y="509269"/>
                </a:cubicBezTo>
                <a:cubicBezTo>
                  <a:pt x="691392" y="499186"/>
                  <a:pt x="693435" y="489581"/>
                  <a:pt x="697130" y="480844"/>
                </a:cubicBezTo>
                <a:close/>
                <a:moveTo>
                  <a:pt x="927594" y="60350"/>
                </a:moveTo>
                <a:cubicBezTo>
                  <a:pt x="931290" y="51614"/>
                  <a:pt x="936637" y="43746"/>
                  <a:pt x="943244" y="37138"/>
                </a:cubicBezTo>
                <a:cubicBezTo>
                  <a:pt x="956460" y="23924"/>
                  <a:pt x="974715" y="15750"/>
                  <a:pt x="994881" y="15750"/>
                </a:cubicBezTo>
                <a:cubicBezTo>
                  <a:pt x="1035212" y="15750"/>
                  <a:pt x="1067906" y="48444"/>
                  <a:pt x="1067906" y="88775"/>
                </a:cubicBezTo>
                <a:cubicBezTo>
                  <a:pt x="1067906" y="129106"/>
                  <a:pt x="1035212" y="161800"/>
                  <a:pt x="994881" y="161800"/>
                </a:cubicBezTo>
                <a:cubicBezTo>
                  <a:pt x="954550" y="161800"/>
                  <a:pt x="921857" y="129106"/>
                  <a:pt x="921856" y="88775"/>
                </a:cubicBezTo>
                <a:cubicBezTo>
                  <a:pt x="921856" y="78692"/>
                  <a:pt x="923899" y="69087"/>
                  <a:pt x="927594" y="60350"/>
                </a:cubicBezTo>
                <a:close/>
                <a:moveTo>
                  <a:pt x="5743" y="1476705"/>
                </a:moveTo>
                <a:cubicBezTo>
                  <a:pt x="9437" y="1467969"/>
                  <a:pt x="14785" y="1460101"/>
                  <a:pt x="21392" y="1453493"/>
                </a:cubicBezTo>
                <a:cubicBezTo>
                  <a:pt x="34607" y="1440278"/>
                  <a:pt x="52863" y="1432105"/>
                  <a:pt x="73028" y="1432105"/>
                </a:cubicBezTo>
                <a:cubicBezTo>
                  <a:pt x="113359" y="1432105"/>
                  <a:pt x="146054" y="1464799"/>
                  <a:pt x="146054" y="1505130"/>
                </a:cubicBezTo>
                <a:cubicBezTo>
                  <a:pt x="146054" y="1545461"/>
                  <a:pt x="113360" y="1578155"/>
                  <a:pt x="73027" y="1578158"/>
                </a:cubicBezTo>
                <a:cubicBezTo>
                  <a:pt x="32696" y="1578157"/>
                  <a:pt x="3" y="1545463"/>
                  <a:pt x="4" y="1505130"/>
                </a:cubicBezTo>
                <a:cubicBezTo>
                  <a:pt x="4" y="1495047"/>
                  <a:pt x="2047" y="1485442"/>
                  <a:pt x="5743" y="1476705"/>
                </a:cubicBezTo>
                <a:close/>
                <a:moveTo>
                  <a:pt x="236205" y="1047384"/>
                </a:moveTo>
                <a:cubicBezTo>
                  <a:pt x="239900" y="1038648"/>
                  <a:pt x="245248" y="1030780"/>
                  <a:pt x="251855" y="1024173"/>
                </a:cubicBezTo>
                <a:cubicBezTo>
                  <a:pt x="265069" y="1010958"/>
                  <a:pt x="283326" y="1002785"/>
                  <a:pt x="303492" y="1002784"/>
                </a:cubicBezTo>
                <a:cubicBezTo>
                  <a:pt x="343822" y="1002785"/>
                  <a:pt x="376516" y="1035479"/>
                  <a:pt x="376516" y="1075809"/>
                </a:cubicBezTo>
                <a:cubicBezTo>
                  <a:pt x="376517" y="1116141"/>
                  <a:pt x="343824" y="1148834"/>
                  <a:pt x="303493" y="1148834"/>
                </a:cubicBezTo>
                <a:cubicBezTo>
                  <a:pt x="263162" y="1148834"/>
                  <a:pt x="230468" y="1116140"/>
                  <a:pt x="230467" y="1075809"/>
                </a:cubicBezTo>
                <a:cubicBezTo>
                  <a:pt x="230467" y="1065726"/>
                  <a:pt x="232510" y="1056121"/>
                  <a:pt x="236205" y="1047384"/>
                </a:cubicBezTo>
                <a:close/>
                <a:moveTo>
                  <a:pt x="466667" y="626893"/>
                </a:moveTo>
                <a:cubicBezTo>
                  <a:pt x="470363" y="618156"/>
                  <a:pt x="475710" y="610289"/>
                  <a:pt x="482318" y="603682"/>
                </a:cubicBezTo>
                <a:cubicBezTo>
                  <a:pt x="495531" y="590467"/>
                  <a:pt x="513788" y="582294"/>
                  <a:pt x="533954" y="582294"/>
                </a:cubicBezTo>
                <a:cubicBezTo>
                  <a:pt x="574285" y="582294"/>
                  <a:pt x="606979" y="614988"/>
                  <a:pt x="606978" y="655319"/>
                </a:cubicBezTo>
                <a:cubicBezTo>
                  <a:pt x="606979" y="695649"/>
                  <a:pt x="574285" y="728343"/>
                  <a:pt x="533954" y="728343"/>
                </a:cubicBezTo>
                <a:cubicBezTo>
                  <a:pt x="493623" y="728343"/>
                  <a:pt x="460928" y="695649"/>
                  <a:pt x="460929" y="655318"/>
                </a:cubicBezTo>
                <a:cubicBezTo>
                  <a:pt x="460929" y="645235"/>
                  <a:pt x="462972" y="635630"/>
                  <a:pt x="466667" y="626893"/>
                </a:cubicBezTo>
                <a:close/>
                <a:moveTo>
                  <a:pt x="697130" y="197573"/>
                </a:moveTo>
                <a:cubicBezTo>
                  <a:pt x="700825" y="188836"/>
                  <a:pt x="706172" y="180968"/>
                  <a:pt x="712780" y="174361"/>
                </a:cubicBezTo>
                <a:cubicBezTo>
                  <a:pt x="725994" y="161146"/>
                  <a:pt x="744251" y="152972"/>
                  <a:pt x="764416" y="152972"/>
                </a:cubicBezTo>
                <a:cubicBezTo>
                  <a:pt x="804747" y="152972"/>
                  <a:pt x="837441" y="185667"/>
                  <a:pt x="837441" y="225997"/>
                </a:cubicBezTo>
                <a:cubicBezTo>
                  <a:pt x="837441" y="266328"/>
                  <a:pt x="804748" y="299022"/>
                  <a:pt x="764416" y="299023"/>
                </a:cubicBezTo>
                <a:cubicBezTo>
                  <a:pt x="724085" y="299022"/>
                  <a:pt x="691391" y="266328"/>
                  <a:pt x="691391" y="225997"/>
                </a:cubicBezTo>
                <a:cubicBezTo>
                  <a:pt x="691391" y="215915"/>
                  <a:pt x="693435" y="206309"/>
                  <a:pt x="697130" y="197573"/>
                </a:cubicBezTo>
                <a:close/>
                <a:moveTo>
                  <a:pt x="5742" y="1193433"/>
                </a:moveTo>
                <a:cubicBezTo>
                  <a:pt x="9437" y="1184697"/>
                  <a:pt x="14784" y="1176829"/>
                  <a:pt x="21392" y="1170221"/>
                </a:cubicBezTo>
                <a:cubicBezTo>
                  <a:pt x="34606" y="1157006"/>
                  <a:pt x="52863" y="1148833"/>
                  <a:pt x="73028" y="1148833"/>
                </a:cubicBezTo>
                <a:cubicBezTo>
                  <a:pt x="113359" y="1148833"/>
                  <a:pt x="146054" y="1181527"/>
                  <a:pt x="146053" y="1221858"/>
                </a:cubicBezTo>
                <a:cubicBezTo>
                  <a:pt x="146053" y="1262189"/>
                  <a:pt x="113360" y="1294883"/>
                  <a:pt x="73029" y="1294883"/>
                </a:cubicBezTo>
                <a:cubicBezTo>
                  <a:pt x="32697" y="1294883"/>
                  <a:pt x="3" y="1262189"/>
                  <a:pt x="4" y="1221858"/>
                </a:cubicBezTo>
                <a:cubicBezTo>
                  <a:pt x="3" y="1211775"/>
                  <a:pt x="2047" y="1202170"/>
                  <a:pt x="5742" y="1193433"/>
                </a:cubicBezTo>
                <a:close/>
                <a:moveTo>
                  <a:pt x="236205" y="764113"/>
                </a:moveTo>
                <a:cubicBezTo>
                  <a:pt x="239900" y="755377"/>
                  <a:pt x="245247" y="747509"/>
                  <a:pt x="251854" y="740902"/>
                </a:cubicBezTo>
                <a:cubicBezTo>
                  <a:pt x="265069" y="727687"/>
                  <a:pt x="283325" y="719514"/>
                  <a:pt x="303490" y="719514"/>
                </a:cubicBezTo>
                <a:cubicBezTo>
                  <a:pt x="343821" y="719514"/>
                  <a:pt x="376515" y="752208"/>
                  <a:pt x="376516" y="792539"/>
                </a:cubicBezTo>
                <a:cubicBezTo>
                  <a:pt x="376516" y="832869"/>
                  <a:pt x="343823" y="865563"/>
                  <a:pt x="303492" y="865563"/>
                </a:cubicBezTo>
                <a:cubicBezTo>
                  <a:pt x="263161" y="865563"/>
                  <a:pt x="230466" y="832869"/>
                  <a:pt x="230466" y="792538"/>
                </a:cubicBezTo>
                <a:cubicBezTo>
                  <a:pt x="230466" y="782455"/>
                  <a:pt x="232509" y="772850"/>
                  <a:pt x="236205" y="764113"/>
                </a:cubicBezTo>
                <a:close/>
                <a:moveTo>
                  <a:pt x="466666" y="343623"/>
                </a:moveTo>
                <a:cubicBezTo>
                  <a:pt x="470361" y="334886"/>
                  <a:pt x="475708" y="327018"/>
                  <a:pt x="482316" y="320411"/>
                </a:cubicBezTo>
                <a:cubicBezTo>
                  <a:pt x="495531" y="307196"/>
                  <a:pt x="513787" y="299022"/>
                  <a:pt x="533952" y="299022"/>
                </a:cubicBezTo>
                <a:cubicBezTo>
                  <a:pt x="574283" y="299022"/>
                  <a:pt x="606978" y="331716"/>
                  <a:pt x="606978" y="372047"/>
                </a:cubicBezTo>
                <a:cubicBezTo>
                  <a:pt x="606977" y="412378"/>
                  <a:pt x="574284" y="445072"/>
                  <a:pt x="533953" y="445072"/>
                </a:cubicBezTo>
                <a:cubicBezTo>
                  <a:pt x="493622" y="445072"/>
                  <a:pt x="460927" y="412378"/>
                  <a:pt x="460927" y="372047"/>
                </a:cubicBezTo>
                <a:cubicBezTo>
                  <a:pt x="460927" y="361965"/>
                  <a:pt x="462971" y="352359"/>
                  <a:pt x="466666" y="343623"/>
                </a:cubicBezTo>
                <a:close/>
                <a:moveTo>
                  <a:pt x="5741" y="910162"/>
                </a:moveTo>
                <a:cubicBezTo>
                  <a:pt x="9436" y="901425"/>
                  <a:pt x="14783" y="893558"/>
                  <a:pt x="21392" y="886950"/>
                </a:cubicBezTo>
                <a:cubicBezTo>
                  <a:pt x="34606" y="873736"/>
                  <a:pt x="52862" y="865562"/>
                  <a:pt x="73028" y="865562"/>
                </a:cubicBezTo>
                <a:cubicBezTo>
                  <a:pt x="113358" y="865562"/>
                  <a:pt x="146052" y="898256"/>
                  <a:pt x="146052" y="938587"/>
                </a:cubicBezTo>
                <a:cubicBezTo>
                  <a:pt x="146053" y="978918"/>
                  <a:pt x="113360" y="1011612"/>
                  <a:pt x="73029" y="1011612"/>
                </a:cubicBezTo>
                <a:cubicBezTo>
                  <a:pt x="32698" y="1011612"/>
                  <a:pt x="3" y="978917"/>
                  <a:pt x="3" y="938586"/>
                </a:cubicBezTo>
                <a:cubicBezTo>
                  <a:pt x="3" y="928504"/>
                  <a:pt x="2046" y="918898"/>
                  <a:pt x="5741" y="910162"/>
                </a:cubicBezTo>
                <a:close/>
                <a:moveTo>
                  <a:pt x="236203" y="480843"/>
                </a:moveTo>
                <a:cubicBezTo>
                  <a:pt x="239898" y="472106"/>
                  <a:pt x="245247" y="464238"/>
                  <a:pt x="251853" y="457631"/>
                </a:cubicBezTo>
                <a:cubicBezTo>
                  <a:pt x="265067" y="444417"/>
                  <a:pt x="283325" y="436243"/>
                  <a:pt x="303489" y="436243"/>
                </a:cubicBezTo>
                <a:cubicBezTo>
                  <a:pt x="343820" y="436243"/>
                  <a:pt x="376515" y="468937"/>
                  <a:pt x="376515" y="509268"/>
                </a:cubicBezTo>
                <a:cubicBezTo>
                  <a:pt x="376515" y="549598"/>
                  <a:pt x="343822" y="582292"/>
                  <a:pt x="303491" y="582292"/>
                </a:cubicBezTo>
                <a:cubicBezTo>
                  <a:pt x="263160" y="582292"/>
                  <a:pt x="230465" y="549598"/>
                  <a:pt x="230466" y="509267"/>
                </a:cubicBezTo>
                <a:cubicBezTo>
                  <a:pt x="230465" y="499185"/>
                  <a:pt x="232509" y="489579"/>
                  <a:pt x="236203" y="480843"/>
                </a:cubicBezTo>
                <a:close/>
                <a:moveTo>
                  <a:pt x="466667" y="60351"/>
                </a:moveTo>
                <a:cubicBezTo>
                  <a:pt x="470362" y="51614"/>
                  <a:pt x="475709" y="43746"/>
                  <a:pt x="482317" y="37139"/>
                </a:cubicBezTo>
                <a:cubicBezTo>
                  <a:pt x="495531" y="23924"/>
                  <a:pt x="513788" y="15751"/>
                  <a:pt x="533953" y="15751"/>
                </a:cubicBezTo>
                <a:cubicBezTo>
                  <a:pt x="574284" y="15751"/>
                  <a:pt x="606978" y="48445"/>
                  <a:pt x="606978" y="88776"/>
                </a:cubicBezTo>
                <a:cubicBezTo>
                  <a:pt x="606978" y="129107"/>
                  <a:pt x="574284" y="161801"/>
                  <a:pt x="533953" y="161801"/>
                </a:cubicBezTo>
                <a:cubicBezTo>
                  <a:pt x="493622" y="161801"/>
                  <a:pt x="460928" y="129107"/>
                  <a:pt x="460928" y="88776"/>
                </a:cubicBezTo>
                <a:cubicBezTo>
                  <a:pt x="460928" y="78693"/>
                  <a:pt x="462972" y="69087"/>
                  <a:pt x="466667" y="60351"/>
                </a:cubicBezTo>
                <a:close/>
                <a:moveTo>
                  <a:pt x="5740" y="626892"/>
                </a:moveTo>
                <a:cubicBezTo>
                  <a:pt x="9435" y="618155"/>
                  <a:pt x="14782" y="610287"/>
                  <a:pt x="21389" y="603680"/>
                </a:cubicBezTo>
                <a:cubicBezTo>
                  <a:pt x="34604" y="590466"/>
                  <a:pt x="52860" y="582292"/>
                  <a:pt x="73026" y="582292"/>
                </a:cubicBezTo>
                <a:cubicBezTo>
                  <a:pt x="113358" y="582292"/>
                  <a:pt x="146051" y="614986"/>
                  <a:pt x="146052" y="655317"/>
                </a:cubicBezTo>
                <a:cubicBezTo>
                  <a:pt x="146052" y="695647"/>
                  <a:pt x="113358" y="728341"/>
                  <a:pt x="73026" y="728341"/>
                </a:cubicBezTo>
                <a:cubicBezTo>
                  <a:pt x="32695" y="728342"/>
                  <a:pt x="1" y="695647"/>
                  <a:pt x="1" y="655316"/>
                </a:cubicBezTo>
                <a:cubicBezTo>
                  <a:pt x="1" y="645234"/>
                  <a:pt x="2045" y="635628"/>
                  <a:pt x="5740" y="626892"/>
                </a:cubicBezTo>
                <a:close/>
                <a:moveTo>
                  <a:pt x="236203" y="197572"/>
                </a:moveTo>
                <a:cubicBezTo>
                  <a:pt x="239898" y="188836"/>
                  <a:pt x="245245" y="180968"/>
                  <a:pt x="251853" y="174361"/>
                </a:cubicBezTo>
                <a:cubicBezTo>
                  <a:pt x="265068" y="161146"/>
                  <a:pt x="283324" y="152972"/>
                  <a:pt x="303489" y="152972"/>
                </a:cubicBezTo>
                <a:cubicBezTo>
                  <a:pt x="343820" y="152972"/>
                  <a:pt x="376514" y="185666"/>
                  <a:pt x="376514" y="225997"/>
                </a:cubicBezTo>
                <a:cubicBezTo>
                  <a:pt x="376514" y="266328"/>
                  <a:pt x="343820" y="299022"/>
                  <a:pt x="303489" y="299022"/>
                </a:cubicBezTo>
                <a:cubicBezTo>
                  <a:pt x="263158" y="299022"/>
                  <a:pt x="230464" y="266328"/>
                  <a:pt x="230464" y="225997"/>
                </a:cubicBezTo>
                <a:cubicBezTo>
                  <a:pt x="230464" y="215914"/>
                  <a:pt x="232508" y="206309"/>
                  <a:pt x="236203" y="197572"/>
                </a:cubicBezTo>
                <a:close/>
                <a:moveTo>
                  <a:pt x="5740" y="343622"/>
                </a:moveTo>
                <a:cubicBezTo>
                  <a:pt x="9435" y="334885"/>
                  <a:pt x="14782" y="327017"/>
                  <a:pt x="21389" y="320410"/>
                </a:cubicBezTo>
                <a:cubicBezTo>
                  <a:pt x="34604" y="307196"/>
                  <a:pt x="52861" y="299022"/>
                  <a:pt x="73025" y="299022"/>
                </a:cubicBezTo>
                <a:cubicBezTo>
                  <a:pt x="113356" y="299022"/>
                  <a:pt x="146052" y="331716"/>
                  <a:pt x="146052" y="372047"/>
                </a:cubicBezTo>
                <a:cubicBezTo>
                  <a:pt x="146052" y="412377"/>
                  <a:pt x="113357" y="445071"/>
                  <a:pt x="73026" y="445071"/>
                </a:cubicBezTo>
                <a:cubicBezTo>
                  <a:pt x="32695" y="445071"/>
                  <a:pt x="2" y="412377"/>
                  <a:pt x="2" y="372046"/>
                </a:cubicBezTo>
                <a:cubicBezTo>
                  <a:pt x="1" y="361964"/>
                  <a:pt x="2044" y="352358"/>
                  <a:pt x="5740" y="343622"/>
                </a:cubicBezTo>
                <a:close/>
                <a:moveTo>
                  <a:pt x="5739" y="60351"/>
                </a:moveTo>
                <a:cubicBezTo>
                  <a:pt x="9434" y="51614"/>
                  <a:pt x="14781" y="43747"/>
                  <a:pt x="21388" y="37139"/>
                </a:cubicBezTo>
                <a:cubicBezTo>
                  <a:pt x="34604" y="23924"/>
                  <a:pt x="52859" y="15751"/>
                  <a:pt x="73025" y="15751"/>
                </a:cubicBezTo>
                <a:cubicBezTo>
                  <a:pt x="113356" y="15751"/>
                  <a:pt x="146050" y="48445"/>
                  <a:pt x="146050" y="88776"/>
                </a:cubicBezTo>
                <a:cubicBezTo>
                  <a:pt x="146050" y="129107"/>
                  <a:pt x="113356" y="161801"/>
                  <a:pt x="73025" y="161801"/>
                </a:cubicBezTo>
                <a:cubicBezTo>
                  <a:pt x="32694" y="161801"/>
                  <a:pt x="0" y="129107"/>
                  <a:pt x="0" y="88776"/>
                </a:cubicBezTo>
                <a:cubicBezTo>
                  <a:pt x="0" y="78693"/>
                  <a:pt x="2043" y="69088"/>
                  <a:pt x="5739" y="60351"/>
                </a:cubicBezTo>
                <a:close/>
              </a:path>
            </a:pathLst>
          </a:custGeom>
          <a:gradFill>
            <a:gsLst>
              <a:gs pos="0">
                <a:srgbClr val="52B7E1">
                  <a:alpha val="0"/>
                </a:srgbClr>
              </a:gs>
              <a:gs pos="100000">
                <a:srgbClr val="3C93A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2" name="平行四边形 201"/>
          <p:cNvSpPr/>
          <p:nvPr/>
        </p:nvSpPr>
        <p:spPr>
          <a:xfrm rot="21314417">
            <a:off x="4438162" y="732832"/>
            <a:ext cx="3277278" cy="829828"/>
          </a:xfrm>
          <a:prstGeom prst="parallelogram">
            <a:avLst/>
          </a:prstGeom>
          <a:solidFill>
            <a:srgbClr val="18C5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2021.10</a:t>
            </a:r>
            <a:endParaRPr lang="zh-CN" altLang="en-US" sz="2800" dirty="0"/>
          </a:p>
        </p:txBody>
      </p:sp>
      <p:sp>
        <p:nvSpPr>
          <p:cNvPr id="205" name="任意多边形 204"/>
          <p:cNvSpPr/>
          <p:nvPr/>
        </p:nvSpPr>
        <p:spPr>
          <a:xfrm rot="14400000">
            <a:off x="8544179" y="-1790608"/>
            <a:ext cx="7295637" cy="5063066"/>
          </a:xfrm>
          <a:custGeom>
            <a:avLst/>
            <a:gdLst>
              <a:gd name="connsiteX0" fmla="*/ 7155326 w 7295637"/>
              <a:gd name="connsiteY0" fmla="*/ 4945865 h 5063066"/>
              <a:gd name="connsiteX1" fmla="*/ 7170975 w 7295637"/>
              <a:gd name="connsiteY1" fmla="*/ 4922653 h 5063066"/>
              <a:gd name="connsiteX2" fmla="*/ 7222612 w 7295637"/>
              <a:gd name="connsiteY2" fmla="*/ 4901265 h 5063066"/>
              <a:gd name="connsiteX3" fmla="*/ 7295637 w 7295637"/>
              <a:gd name="connsiteY3" fmla="*/ 4974290 h 5063066"/>
              <a:gd name="connsiteX4" fmla="*/ 7222611 w 7295637"/>
              <a:gd name="connsiteY4" fmla="*/ 5047314 h 5063066"/>
              <a:gd name="connsiteX5" fmla="*/ 7149587 w 7295637"/>
              <a:gd name="connsiteY5" fmla="*/ 4974290 h 5063066"/>
              <a:gd name="connsiteX6" fmla="*/ 7155326 w 7295637"/>
              <a:gd name="connsiteY6" fmla="*/ 4945865 h 5063066"/>
              <a:gd name="connsiteX7" fmla="*/ 7155324 w 7295637"/>
              <a:gd name="connsiteY7" fmla="*/ 4662594 h 5063066"/>
              <a:gd name="connsiteX8" fmla="*/ 7222611 w 7295637"/>
              <a:gd name="connsiteY8" fmla="*/ 4617994 h 5063066"/>
              <a:gd name="connsiteX9" fmla="*/ 7295636 w 7295637"/>
              <a:gd name="connsiteY9" fmla="*/ 4691019 h 5063066"/>
              <a:gd name="connsiteX10" fmla="*/ 7222610 w 7295637"/>
              <a:gd name="connsiteY10" fmla="*/ 4764044 h 5063066"/>
              <a:gd name="connsiteX11" fmla="*/ 7149585 w 7295637"/>
              <a:gd name="connsiteY11" fmla="*/ 4691019 h 5063066"/>
              <a:gd name="connsiteX12" fmla="*/ 7155324 w 7295637"/>
              <a:gd name="connsiteY12" fmla="*/ 4662594 h 5063066"/>
              <a:gd name="connsiteX13" fmla="*/ 6924861 w 7295637"/>
              <a:gd name="connsiteY13" fmla="*/ 4808644 h 5063066"/>
              <a:gd name="connsiteX14" fmla="*/ 6992146 w 7295637"/>
              <a:gd name="connsiteY14" fmla="*/ 4764044 h 5063066"/>
              <a:gd name="connsiteX15" fmla="*/ 7065171 w 7295637"/>
              <a:gd name="connsiteY15" fmla="*/ 4837069 h 5063066"/>
              <a:gd name="connsiteX16" fmla="*/ 6992146 w 7295637"/>
              <a:gd name="connsiteY16" fmla="*/ 4910094 h 5063066"/>
              <a:gd name="connsiteX17" fmla="*/ 6919121 w 7295637"/>
              <a:gd name="connsiteY17" fmla="*/ 4837069 h 5063066"/>
              <a:gd name="connsiteX18" fmla="*/ 6924861 w 7295637"/>
              <a:gd name="connsiteY18" fmla="*/ 4808644 h 5063066"/>
              <a:gd name="connsiteX19" fmla="*/ 7155325 w 7295637"/>
              <a:gd name="connsiteY19" fmla="*/ 4379322 h 5063066"/>
              <a:gd name="connsiteX20" fmla="*/ 7222612 w 7295637"/>
              <a:gd name="connsiteY20" fmla="*/ 4334722 h 5063066"/>
              <a:gd name="connsiteX21" fmla="*/ 7295637 w 7295637"/>
              <a:gd name="connsiteY21" fmla="*/ 4407747 h 5063066"/>
              <a:gd name="connsiteX22" fmla="*/ 7222611 w 7295637"/>
              <a:gd name="connsiteY22" fmla="*/ 4480772 h 5063066"/>
              <a:gd name="connsiteX23" fmla="*/ 7149587 w 7295637"/>
              <a:gd name="connsiteY23" fmla="*/ 4407747 h 5063066"/>
              <a:gd name="connsiteX24" fmla="*/ 7155325 w 7295637"/>
              <a:gd name="connsiteY24" fmla="*/ 4379322 h 5063066"/>
              <a:gd name="connsiteX25" fmla="*/ 6694396 w 7295637"/>
              <a:gd name="connsiteY25" fmla="*/ 4945865 h 5063066"/>
              <a:gd name="connsiteX26" fmla="*/ 6761684 w 7295637"/>
              <a:gd name="connsiteY26" fmla="*/ 4901265 h 5063066"/>
              <a:gd name="connsiteX27" fmla="*/ 6834707 w 7295637"/>
              <a:gd name="connsiteY27" fmla="*/ 4974290 h 5063066"/>
              <a:gd name="connsiteX28" fmla="*/ 6761682 w 7295637"/>
              <a:gd name="connsiteY28" fmla="*/ 5047315 h 5063066"/>
              <a:gd name="connsiteX29" fmla="*/ 6688658 w 7295637"/>
              <a:gd name="connsiteY29" fmla="*/ 4974290 h 5063066"/>
              <a:gd name="connsiteX30" fmla="*/ 6694396 w 7295637"/>
              <a:gd name="connsiteY30" fmla="*/ 4945865 h 5063066"/>
              <a:gd name="connsiteX31" fmla="*/ 6924860 w 7295637"/>
              <a:gd name="connsiteY31" fmla="*/ 4525373 h 5063066"/>
              <a:gd name="connsiteX32" fmla="*/ 6992148 w 7295637"/>
              <a:gd name="connsiteY32" fmla="*/ 4480773 h 5063066"/>
              <a:gd name="connsiteX33" fmla="*/ 7065171 w 7295637"/>
              <a:gd name="connsiteY33" fmla="*/ 4553798 h 5063066"/>
              <a:gd name="connsiteX34" fmla="*/ 6992146 w 7295637"/>
              <a:gd name="connsiteY34" fmla="*/ 4626823 h 5063066"/>
              <a:gd name="connsiteX35" fmla="*/ 6919123 w 7295637"/>
              <a:gd name="connsiteY35" fmla="*/ 4553798 h 5063066"/>
              <a:gd name="connsiteX36" fmla="*/ 6924860 w 7295637"/>
              <a:gd name="connsiteY36" fmla="*/ 4525373 h 5063066"/>
              <a:gd name="connsiteX37" fmla="*/ 7155325 w 7295637"/>
              <a:gd name="connsiteY37" fmla="*/ 4096051 h 5063066"/>
              <a:gd name="connsiteX38" fmla="*/ 7222610 w 7295637"/>
              <a:gd name="connsiteY38" fmla="*/ 4051451 h 5063066"/>
              <a:gd name="connsiteX39" fmla="*/ 7295635 w 7295637"/>
              <a:gd name="connsiteY39" fmla="*/ 4124476 h 5063066"/>
              <a:gd name="connsiteX40" fmla="*/ 7222610 w 7295637"/>
              <a:gd name="connsiteY40" fmla="*/ 4197501 h 5063066"/>
              <a:gd name="connsiteX41" fmla="*/ 7149585 w 7295637"/>
              <a:gd name="connsiteY41" fmla="*/ 4124476 h 5063066"/>
              <a:gd name="connsiteX42" fmla="*/ 7155325 w 7295637"/>
              <a:gd name="connsiteY42" fmla="*/ 4096051 h 5063066"/>
              <a:gd name="connsiteX43" fmla="*/ 6694398 w 7295637"/>
              <a:gd name="connsiteY43" fmla="*/ 4662594 h 5063066"/>
              <a:gd name="connsiteX44" fmla="*/ 6761684 w 7295637"/>
              <a:gd name="connsiteY44" fmla="*/ 4617994 h 5063066"/>
              <a:gd name="connsiteX45" fmla="*/ 6834708 w 7295637"/>
              <a:gd name="connsiteY45" fmla="*/ 4691018 h 5063066"/>
              <a:gd name="connsiteX46" fmla="*/ 6761683 w 7295637"/>
              <a:gd name="connsiteY46" fmla="*/ 4764043 h 5063066"/>
              <a:gd name="connsiteX47" fmla="*/ 6688659 w 7295637"/>
              <a:gd name="connsiteY47" fmla="*/ 4691019 h 5063066"/>
              <a:gd name="connsiteX48" fmla="*/ 6694398 w 7295637"/>
              <a:gd name="connsiteY48" fmla="*/ 4662594 h 5063066"/>
              <a:gd name="connsiteX49" fmla="*/ 6924861 w 7295637"/>
              <a:gd name="connsiteY49" fmla="*/ 4242101 h 5063066"/>
              <a:gd name="connsiteX50" fmla="*/ 6992146 w 7295637"/>
              <a:gd name="connsiteY50" fmla="*/ 4197501 h 5063066"/>
              <a:gd name="connsiteX51" fmla="*/ 7065171 w 7295637"/>
              <a:gd name="connsiteY51" fmla="*/ 4270526 h 5063066"/>
              <a:gd name="connsiteX52" fmla="*/ 6992147 w 7295637"/>
              <a:gd name="connsiteY52" fmla="*/ 4343551 h 5063066"/>
              <a:gd name="connsiteX53" fmla="*/ 6919121 w 7295637"/>
              <a:gd name="connsiteY53" fmla="*/ 4270526 h 5063066"/>
              <a:gd name="connsiteX54" fmla="*/ 6924861 w 7295637"/>
              <a:gd name="connsiteY54" fmla="*/ 4242101 h 5063066"/>
              <a:gd name="connsiteX55" fmla="*/ 7155325 w 7295637"/>
              <a:gd name="connsiteY55" fmla="*/ 3812779 h 5063066"/>
              <a:gd name="connsiteX56" fmla="*/ 7222611 w 7295637"/>
              <a:gd name="connsiteY56" fmla="*/ 3768179 h 5063066"/>
              <a:gd name="connsiteX57" fmla="*/ 7295636 w 7295637"/>
              <a:gd name="connsiteY57" fmla="*/ 3841204 h 5063066"/>
              <a:gd name="connsiteX58" fmla="*/ 7222611 w 7295637"/>
              <a:gd name="connsiteY58" fmla="*/ 3914229 h 5063066"/>
              <a:gd name="connsiteX59" fmla="*/ 7149586 w 7295637"/>
              <a:gd name="connsiteY59" fmla="*/ 3841204 h 5063066"/>
              <a:gd name="connsiteX60" fmla="*/ 7155325 w 7295637"/>
              <a:gd name="connsiteY60" fmla="*/ 3812779 h 5063066"/>
              <a:gd name="connsiteX61" fmla="*/ 6463933 w 7295637"/>
              <a:gd name="connsiteY61" fmla="*/ 4808643 h 5063066"/>
              <a:gd name="connsiteX62" fmla="*/ 6531221 w 7295637"/>
              <a:gd name="connsiteY62" fmla="*/ 4764043 h 5063066"/>
              <a:gd name="connsiteX63" fmla="*/ 6604244 w 7295637"/>
              <a:gd name="connsiteY63" fmla="*/ 4837068 h 5063066"/>
              <a:gd name="connsiteX64" fmla="*/ 6531219 w 7295637"/>
              <a:gd name="connsiteY64" fmla="*/ 4910093 h 5063066"/>
              <a:gd name="connsiteX65" fmla="*/ 6458196 w 7295637"/>
              <a:gd name="connsiteY65" fmla="*/ 4837068 h 5063066"/>
              <a:gd name="connsiteX66" fmla="*/ 6463933 w 7295637"/>
              <a:gd name="connsiteY66" fmla="*/ 4808643 h 5063066"/>
              <a:gd name="connsiteX67" fmla="*/ 6694396 w 7295637"/>
              <a:gd name="connsiteY67" fmla="*/ 4379322 h 5063066"/>
              <a:gd name="connsiteX68" fmla="*/ 6761683 w 7295637"/>
              <a:gd name="connsiteY68" fmla="*/ 4334722 h 5063066"/>
              <a:gd name="connsiteX69" fmla="*/ 6834707 w 7295637"/>
              <a:gd name="connsiteY69" fmla="*/ 4407747 h 5063066"/>
              <a:gd name="connsiteX70" fmla="*/ 6761682 w 7295637"/>
              <a:gd name="connsiteY70" fmla="*/ 4480772 h 5063066"/>
              <a:gd name="connsiteX71" fmla="*/ 6688658 w 7295637"/>
              <a:gd name="connsiteY71" fmla="*/ 4407747 h 5063066"/>
              <a:gd name="connsiteX72" fmla="*/ 6694396 w 7295637"/>
              <a:gd name="connsiteY72" fmla="*/ 4379322 h 5063066"/>
              <a:gd name="connsiteX73" fmla="*/ 6924860 w 7295637"/>
              <a:gd name="connsiteY73" fmla="*/ 3958829 h 5063066"/>
              <a:gd name="connsiteX74" fmla="*/ 6992147 w 7295637"/>
              <a:gd name="connsiteY74" fmla="*/ 3914229 h 5063066"/>
              <a:gd name="connsiteX75" fmla="*/ 7065171 w 7295637"/>
              <a:gd name="connsiteY75" fmla="*/ 3987253 h 5063066"/>
              <a:gd name="connsiteX76" fmla="*/ 6992146 w 7295637"/>
              <a:gd name="connsiteY76" fmla="*/ 4060278 h 5063066"/>
              <a:gd name="connsiteX77" fmla="*/ 6919122 w 7295637"/>
              <a:gd name="connsiteY77" fmla="*/ 3987254 h 5063066"/>
              <a:gd name="connsiteX78" fmla="*/ 6924860 w 7295637"/>
              <a:gd name="connsiteY78" fmla="*/ 3958829 h 5063066"/>
              <a:gd name="connsiteX79" fmla="*/ 7155323 w 7295637"/>
              <a:gd name="connsiteY79" fmla="*/ 3529507 h 5063066"/>
              <a:gd name="connsiteX80" fmla="*/ 7222611 w 7295637"/>
              <a:gd name="connsiteY80" fmla="*/ 3484907 h 5063066"/>
              <a:gd name="connsiteX81" fmla="*/ 7295634 w 7295637"/>
              <a:gd name="connsiteY81" fmla="*/ 3557931 h 5063066"/>
              <a:gd name="connsiteX82" fmla="*/ 7222611 w 7295637"/>
              <a:gd name="connsiteY82" fmla="*/ 3630956 h 5063066"/>
              <a:gd name="connsiteX83" fmla="*/ 7149585 w 7295637"/>
              <a:gd name="connsiteY83" fmla="*/ 3557932 h 5063066"/>
              <a:gd name="connsiteX84" fmla="*/ 7155323 w 7295637"/>
              <a:gd name="connsiteY84" fmla="*/ 3529507 h 5063066"/>
              <a:gd name="connsiteX85" fmla="*/ 6233469 w 7295637"/>
              <a:gd name="connsiteY85" fmla="*/ 4945865 h 5063066"/>
              <a:gd name="connsiteX86" fmla="*/ 6300757 w 7295637"/>
              <a:gd name="connsiteY86" fmla="*/ 4901265 h 5063066"/>
              <a:gd name="connsiteX87" fmla="*/ 6373780 w 7295637"/>
              <a:gd name="connsiteY87" fmla="*/ 4974290 h 5063066"/>
              <a:gd name="connsiteX88" fmla="*/ 6300755 w 7295637"/>
              <a:gd name="connsiteY88" fmla="*/ 5047315 h 5063066"/>
              <a:gd name="connsiteX89" fmla="*/ 6227732 w 7295637"/>
              <a:gd name="connsiteY89" fmla="*/ 4974290 h 5063066"/>
              <a:gd name="connsiteX90" fmla="*/ 6233469 w 7295637"/>
              <a:gd name="connsiteY90" fmla="*/ 4945865 h 5063066"/>
              <a:gd name="connsiteX91" fmla="*/ 6463934 w 7295637"/>
              <a:gd name="connsiteY91" fmla="*/ 4525372 h 5063066"/>
              <a:gd name="connsiteX92" fmla="*/ 6531219 w 7295637"/>
              <a:gd name="connsiteY92" fmla="*/ 4480772 h 5063066"/>
              <a:gd name="connsiteX93" fmla="*/ 6604243 w 7295637"/>
              <a:gd name="connsiteY93" fmla="*/ 4553797 h 5063066"/>
              <a:gd name="connsiteX94" fmla="*/ 6531221 w 7295637"/>
              <a:gd name="connsiteY94" fmla="*/ 4626822 h 5063066"/>
              <a:gd name="connsiteX95" fmla="*/ 6458194 w 7295637"/>
              <a:gd name="connsiteY95" fmla="*/ 4553797 h 5063066"/>
              <a:gd name="connsiteX96" fmla="*/ 6463934 w 7295637"/>
              <a:gd name="connsiteY96" fmla="*/ 4525372 h 5063066"/>
              <a:gd name="connsiteX97" fmla="*/ 6694396 w 7295637"/>
              <a:gd name="connsiteY97" fmla="*/ 4096050 h 5063066"/>
              <a:gd name="connsiteX98" fmla="*/ 6761682 w 7295637"/>
              <a:gd name="connsiteY98" fmla="*/ 4051450 h 5063066"/>
              <a:gd name="connsiteX99" fmla="*/ 6834707 w 7295637"/>
              <a:gd name="connsiteY99" fmla="*/ 4124475 h 5063066"/>
              <a:gd name="connsiteX100" fmla="*/ 6761682 w 7295637"/>
              <a:gd name="connsiteY100" fmla="*/ 4197500 h 5063066"/>
              <a:gd name="connsiteX101" fmla="*/ 6688659 w 7295637"/>
              <a:gd name="connsiteY101" fmla="*/ 4124475 h 5063066"/>
              <a:gd name="connsiteX102" fmla="*/ 6694396 w 7295637"/>
              <a:gd name="connsiteY102" fmla="*/ 4096050 h 5063066"/>
              <a:gd name="connsiteX103" fmla="*/ 6924862 w 7295637"/>
              <a:gd name="connsiteY103" fmla="*/ 3675557 h 5063066"/>
              <a:gd name="connsiteX104" fmla="*/ 6992146 w 7295637"/>
              <a:gd name="connsiteY104" fmla="*/ 3630957 h 5063066"/>
              <a:gd name="connsiteX105" fmla="*/ 7065172 w 7295637"/>
              <a:gd name="connsiteY105" fmla="*/ 3703981 h 5063066"/>
              <a:gd name="connsiteX106" fmla="*/ 6992147 w 7295637"/>
              <a:gd name="connsiteY106" fmla="*/ 3777006 h 5063066"/>
              <a:gd name="connsiteX107" fmla="*/ 6919122 w 7295637"/>
              <a:gd name="connsiteY107" fmla="*/ 3703981 h 5063066"/>
              <a:gd name="connsiteX108" fmla="*/ 6924862 w 7295637"/>
              <a:gd name="connsiteY108" fmla="*/ 3675557 h 5063066"/>
              <a:gd name="connsiteX109" fmla="*/ 7155323 w 7295637"/>
              <a:gd name="connsiteY109" fmla="*/ 3246235 h 5063066"/>
              <a:gd name="connsiteX110" fmla="*/ 7222612 w 7295637"/>
              <a:gd name="connsiteY110" fmla="*/ 3201635 h 5063066"/>
              <a:gd name="connsiteX111" fmla="*/ 7295635 w 7295637"/>
              <a:gd name="connsiteY111" fmla="*/ 3274659 h 5063066"/>
              <a:gd name="connsiteX112" fmla="*/ 7222610 w 7295637"/>
              <a:gd name="connsiteY112" fmla="*/ 3347684 h 5063066"/>
              <a:gd name="connsiteX113" fmla="*/ 7149585 w 7295637"/>
              <a:gd name="connsiteY113" fmla="*/ 3274659 h 5063066"/>
              <a:gd name="connsiteX114" fmla="*/ 7155323 w 7295637"/>
              <a:gd name="connsiteY114" fmla="*/ 3246235 h 5063066"/>
              <a:gd name="connsiteX115" fmla="*/ 6233470 w 7295637"/>
              <a:gd name="connsiteY115" fmla="*/ 4662593 h 5063066"/>
              <a:gd name="connsiteX116" fmla="*/ 6300755 w 7295637"/>
              <a:gd name="connsiteY116" fmla="*/ 4617993 h 5063066"/>
              <a:gd name="connsiteX117" fmla="*/ 6373781 w 7295637"/>
              <a:gd name="connsiteY117" fmla="*/ 4691018 h 5063066"/>
              <a:gd name="connsiteX118" fmla="*/ 6300756 w 7295637"/>
              <a:gd name="connsiteY118" fmla="*/ 4764043 h 5063066"/>
              <a:gd name="connsiteX119" fmla="*/ 6227730 w 7295637"/>
              <a:gd name="connsiteY119" fmla="*/ 4691018 h 5063066"/>
              <a:gd name="connsiteX120" fmla="*/ 6233470 w 7295637"/>
              <a:gd name="connsiteY120" fmla="*/ 4662593 h 5063066"/>
              <a:gd name="connsiteX121" fmla="*/ 6463933 w 7295637"/>
              <a:gd name="connsiteY121" fmla="*/ 4242101 h 5063066"/>
              <a:gd name="connsiteX122" fmla="*/ 6531219 w 7295637"/>
              <a:gd name="connsiteY122" fmla="*/ 4197501 h 5063066"/>
              <a:gd name="connsiteX123" fmla="*/ 6604244 w 7295637"/>
              <a:gd name="connsiteY123" fmla="*/ 4270526 h 5063066"/>
              <a:gd name="connsiteX124" fmla="*/ 6531219 w 7295637"/>
              <a:gd name="connsiteY124" fmla="*/ 4343551 h 5063066"/>
              <a:gd name="connsiteX125" fmla="*/ 6458194 w 7295637"/>
              <a:gd name="connsiteY125" fmla="*/ 4270526 h 5063066"/>
              <a:gd name="connsiteX126" fmla="*/ 6463933 w 7295637"/>
              <a:gd name="connsiteY126" fmla="*/ 4242101 h 5063066"/>
              <a:gd name="connsiteX127" fmla="*/ 6694397 w 7295637"/>
              <a:gd name="connsiteY127" fmla="*/ 3812778 h 5063066"/>
              <a:gd name="connsiteX128" fmla="*/ 6761682 w 7295637"/>
              <a:gd name="connsiteY128" fmla="*/ 3768178 h 5063066"/>
              <a:gd name="connsiteX129" fmla="*/ 6834707 w 7295637"/>
              <a:gd name="connsiteY129" fmla="*/ 3841203 h 5063066"/>
              <a:gd name="connsiteX130" fmla="*/ 6761683 w 7295637"/>
              <a:gd name="connsiteY130" fmla="*/ 3914228 h 5063066"/>
              <a:gd name="connsiteX131" fmla="*/ 6688657 w 7295637"/>
              <a:gd name="connsiteY131" fmla="*/ 3841203 h 5063066"/>
              <a:gd name="connsiteX132" fmla="*/ 6694397 w 7295637"/>
              <a:gd name="connsiteY132" fmla="*/ 3812778 h 5063066"/>
              <a:gd name="connsiteX133" fmla="*/ 6924859 w 7295637"/>
              <a:gd name="connsiteY133" fmla="*/ 3392285 h 5063066"/>
              <a:gd name="connsiteX134" fmla="*/ 6992146 w 7295637"/>
              <a:gd name="connsiteY134" fmla="*/ 3347684 h 5063066"/>
              <a:gd name="connsiteX135" fmla="*/ 7065171 w 7295637"/>
              <a:gd name="connsiteY135" fmla="*/ 3420709 h 5063066"/>
              <a:gd name="connsiteX136" fmla="*/ 6992146 w 7295637"/>
              <a:gd name="connsiteY136" fmla="*/ 3493734 h 5063066"/>
              <a:gd name="connsiteX137" fmla="*/ 6919121 w 7295637"/>
              <a:gd name="connsiteY137" fmla="*/ 3420709 h 5063066"/>
              <a:gd name="connsiteX138" fmla="*/ 6924859 w 7295637"/>
              <a:gd name="connsiteY138" fmla="*/ 3392285 h 5063066"/>
              <a:gd name="connsiteX139" fmla="*/ 6003006 w 7295637"/>
              <a:gd name="connsiteY139" fmla="*/ 4808643 h 5063066"/>
              <a:gd name="connsiteX140" fmla="*/ 6070293 w 7295637"/>
              <a:gd name="connsiteY140" fmla="*/ 4764042 h 5063066"/>
              <a:gd name="connsiteX141" fmla="*/ 6143318 w 7295637"/>
              <a:gd name="connsiteY141" fmla="*/ 4837067 h 5063066"/>
              <a:gd name="connsiteX142" fmla="*/ 6070293 w 7295637"/>
              <a:gd name="connsiteY142" fmla="*/ 4910092 h 5063066"/>
              <a:gd name="connsiteX143" fmla="*/ 5997268 w 7295637"/>
              <a:gd name="connsiteY143" fmla="*/ 4837067 h 5063066"/>
              <a:gd name="connsiteX144" fmla="*/ 6003006 w 7295637"/>
              <a:gd name="connsiteY144" fmla="*/ 4808643 h 5063066"/>
              <a:gd name="connsiteX145" fmla="*/ 7155324 w 7295637"/>
              <a:gd name="connsiteY145" fmla="*/ 2962963 h 5063066"/>
              <a:gd name="connsiteX146" fmla="*/ 7222610 w 7295637"/>
              <a:gd name="connsiteY146" fmla="*/ 2918363 h 5063066"/>
              <a:gd name="connsiteX147" fmla="*/ 7295636 w 7295637"/>
              <a:gd name="connsiteY147" fmla="*/ 2991388 h 5063066"/>
              <a:gd name="connsiteX148" fmla="*/ 7222611 w 7295637"/>
              <a:gd name="connsiteY148" fmla="*/ 3064413 h 5063066"/>
              <a:gd name="connsiteX149" fmla="*/ 7149585 w 7295637"/>
              <a:gd name="connsiteY149" fmla="*/ 2991388 h 5063066"/>
              <a:gd name="connsiteX150" fmla="*/ 7155324 w 7295637"/>
              <a:gd name="connsiteY150" fmla="*/ 2962963 h 5063066"/>
              <a:gd name="connsiteX151" fmla="*/ 6233468 w 7295637"/>
              <a:gd name="connsiteY151" fmla="*/ 4379322 h 5063066"/>
              <a:gd name="connsiteX152" fmla="*/ 6300756 w 7295637"/>
              <a:gd name="connsiteY152" fmla="*/ 4334721 h 5063066"/>
              <a:gd name="connsiteX153" fmla="*/ 6373780 w 7295637"/>
              <a:gd name="connsiteY153" fmla="*/ 4407747 h 5063066"/>
              <a:gd name="connsiteX154" fmla="*/ 6300756 w 7295637"/>
              <a:gd name="connsiteY154" fmla="*/ 4480771 h 5063066"/>
              <a:gd name="connsiteX155" fmla="*/ 6227731 w 7295637"/>
              <a:gd name="connsiteY155" fmla="*/ 4407746 h 5063066"/>
              <a:gd name="connsiteX156" fmla="*/ 6233468 w 7295637"/>
              <a:gd name="connsiteY156" fmla="*/ 4379322 h 5063066"/>
              <a:gd name="connsiteX157" fmla="*/ 6463931 w 7295637"/>
              <a:gd name="connsiteY157" fmla="*/ 3958829 h 5063066"/>
              <a:gd name="connsiteX158" fmla="*/ 6531219 w 7295637"/>
              <a:gd name="connsiteY158" fmla="*/ 3914229 h 5063066"/>
              <a:gd name="connsiteX159" fmla="*/ 6604242 w 7295637"/>
              <a:gd name="connsiteY159" fmla="*/ 3987254 h 5063066"/>
              <a:gd name="connsiteX160" fmla="*/ 6531217 w 7295637"/>
              <a:gd name="connsiteY160" fmla="*/ 4060279 h 5063066"/>
              <a:gd name="connsiteX161" fmla="*/ 6458193 w 7295637"/>
              <a:gd name="connsiteY161" fmla="*/ 3987254 h 5063066"/>
              <a:gd name="connsiteX162" fmla="*/ 6463931 w 7295637"/>
              <a:gd name="connsiteY162" fmla="*/ 3958829 h 5063066"/>
              <a:gd name="connsiteX163" fmla="*/ 6694395 w 7295637"/>
              <a:gd name="connsiteY163" fmla="*/ 3529506 h 5063066"/>
              <a:gd name="connsiteX164" fmla="*/ 6761683 w 7295637"/>
              <a:gd name="connsiteY164" fmla="*/ 3484906 h 5063066"/>
              <a:gd name="connsiteX165" fmla="*/ 6834708 w 7295637"/>
              <a:gd name="connsiteY165" fmla="*/ 3557931 h 5063066"/>
              <a:gd name="connsiteX166" fmla="*/ 6761683 w 7295637"/>
              <a:gd name="connsiteY166" fmla="*/ 3630956 h 5063066"/>
              <a:gd name="connsiteX167" fmla="*/ 6688658 w 7295637"/>
              <a:gd name="connsiteY167" fmla="*/ 3557931 h 5063066"/>
              <a:gd name="connsiteX168" fmla="*/ 6694395 w 7295637"/>
              <a:gd name="connsiteY168" fmla="*/ 3529506 h 5063066"/>
              <a:gd name="connsiteX169" fmla="*/ 5772543 w 7295637"/>
              <a:gd name="connsiteY169" fmla="*/ 4945864 h 5063066"/>
              <a:gd name="connsiteX170" fmla="*/ 5839828 w 7295637"/>
              <a:gd name="connsiteY170" fmla="*/ 4901264 h 5063066"/>
              <a:gd name="connsiteX171" fmla="*/ 5912852 w 7295637"/>
              <a:gd name="connsiteY171" fmla="*/ 4974289 h 5063066"/>
              <a:gd name="connsiteX172" fmla="*/ 5839829 w 7295637"/>
              <a:gd name="connsiteY172" fmla="*/ 5047314 h 5063066"/>
              <a:gd name="connsiteX173" fmla="*/ 5766803 w 7295637"/>
              <a:gd name="connsiteY173" fmla="*/ 4974289 h 5063066"/>
              <a:gd name="connsiteX174" fmla="*/ 5772543 w 7295637"/>
              <a:gd name="connsiteY174" fmla="*/ 4945864 h 5063066"/>
              <a:gd name="connsiteX175" fmla="*/ 6924860 w 7295637"/>
              <a:gd name="connsiteY175" fmla="*/ 3109013 h 5063066"/>
              <a:gd name="connsiteX176" fmla="*/ 6992147 w 7295637"/>
              <a:gd name="connsiteY176" fmla="*/ 3064413 h 5063066"/>
              <a:gd name="connsiteX177" fmla="*/ 7065171 w 7295637"/>
              <a:gd name="connsiteY177" fmla="*/ 3137438 h 5063066"/>
              <a:gd name="connsiteX178" fmla="*/ 6992147 w 7295637"/>
              <a:gd name="connsiteY178" fmla="*/ 3210462 h 5063066"/>
              <a:gd name="connsiteX179" fmla="*/ 6919123 w 7295637"/>
              <a:gd name="connsiteY179" fmla="*/ 3137438 h 5063066"/>
              <a:gd name="connsiteX180" fmla="*/ 6924860 w 7295637"/>
              <a:gd name="connsiteY180" fmla="*/ 3109013 h 5063066"/>
              <a:gd name="connsiteX181" fmla="*/ 6003007 w 7295637"/>
              <a:gd name="connsiteY181" fmla="*/ 4525370 h 5063066"/>
              <a:gd name="connsiteX182" fmla="*/ 6070292 w 7295637"/>
              <a:gd name="connsiteY182" fmla="*/ 4480770 h 5063066"/>
              <a:gd name="connsiteX183" fmla="*/ 6143316 w 7295637"/>
              <a:gd name="connsiteY183" fmla="*/ 4553795 h 5063066"/>
              <a:gd name="connsiteX184" fmla="*/ 6070291 w 7295637"/>
              <a:gd name="connsiteY184" fmla="*/ 4626820 h 5063066"/>
              <a:gd name="connsiteX185" fmla="*/ 5997267 w 7295637"/>
              <a:gd name="connsiteY185" fmla="*/ 4553795 h 5063066"/>
              <a:gd name="connsiteX186" fmla="*/ 6003007 w 7295637"/>
              <a:gd name="connsiteY186" fmla="*/ 4525370 h 5063066"/>
              <a:gd name="connsiteX187" fmla="*/ 7155324 w 7295637"/>
              <a:gd name="connsiteY187" fmla="*/ 2679691 h 5063066"/>
              <a:gd name="connsiteX188" fmla="*/ 7222610 w 7295637"/>
              <a:gd name="connsiteY188" fmla="*/ 2635091 h 5063066"/>
              <a:gd name="connsiteX189" fmla="*/ 7295635 w 7295637"/>
              <a:gd name="connsiteY189" fmla="*/ 2708115 h 5063066"/>
              <a:gd name="connsiteX190" fmla="*/ 7222610 w 7295637"/>
              <a:gd name="connsiteY190" fmla="*/ 2781141 h 5063066"/>
              <a:gd name="connsiteX191" fmla="*/ 7149585 w 7295637"/>
              <a:gd name="connsiteY191" fmla="*/ 2708116 h 5063066"/>
              <a:gd name="connsiteX192" fmla="*/ 7155324 w 7295637"/>
              <a:gd name="connsiteY192" fmla="*/ 2679691 h 5063066"/>
              <a:gd name="connsiteX193" fmla="*/ 6233468 w 7295637"/>
              <a:gd name="connsiteY193" fmla="*/ 4096050 h 5063066"/>
              <a:gd name="connsiteX194" fmla="*/ 6300754 w 7295637"/>
              <a:gd name="connsiteY194" fmla="*/ 4051450 h 5063066"/>
              <a:gd name="connsiteX195" fmla="*/ 6373779 w 7295637"/>
              <a:gd name="connsiteY195" fmla="*/ 4124475 h 5063066"/>
              <a:gd name="connsiteX196" fmla="*/ 6300754 w 7295637"/>
              <a:gd name="connsiteY196" fmla="*/ 4197500 h 5063066"/>
              <a:gd name="connsiteX197" fmla="*/ 6227729 w 7295637"/>
              <a:gd name="connsiteY197" fmla="*/ 4124475 h 5063066"/>
              <a:gd name="connsiteX198" fmla="*/ 6233468 w 7295637"/>
              <a:gd name="connsiteY198" fmla="*/ 4096050 h 5063066"/>
              <a:gd name="connsiteX199" fmla="*/ 6463931 w 7295637"/>
              <a:gd name="connsiteY199" fmla="*/ 3675557 h 5063066"/>
              <a:gd name="connsiteX200" fmla="*/ 6531220 w 7295637"/>
              <a:gd name="connsiteY200" fmla="*/ 3630957 h 5063066"/>
              <a:gd name="connsiteX201" fmla="*/ 6604243 w 7295637"/>
              <a:gd name="connsiteY201" fmla="*/ 3703981 h 5063066"/>
              <a:gd name="connsiteX202" fmla="*/ 6531218 w 7295637"/>
              <a:gd name="connsiteY202" fmla="*/ 3777006 h 5063066"/>
              <a:gd name="connsiteX203" fmla="*/ 6458193 w 7295637"/>
              <a:gd name="connsiteY203" fmla="*/ 3703981 h 5063066"/>
              <a:gd name="connsiteX204" fmla="*/ 6463931 w 7295637"/>
              <a:gd name="connsiteY204" fmla="*/ 3675557 h 5063066"/>
              <a:gd name="connsiteX205" fmla="*/ 6694398 w 7295637"/>
              <a:gd name="connsiteY205" fmla="*/ 3246234 h 5063066"/>
              <a:gd name="connsiteX206" fmla="*/ 6761684 w 7295637"/>
              <a:gd name="connsiteY206" fmla="*/ 3201634 h 5063066"/>
              <a:gd name="connsiteX207" fmla="*/ 6834709 w 7295637"/>
              <a:gd name="connsiteY207" fmla="*/ 3274659 h 5063066"/>
              <a:gd name="connsiteX208" fmla="*/ 6761684 w 7295637"/>
              <a:gd name="connsiteY208" fmla="*/ 3347684 h 5063066"/>
              <a:gd name="connsiteX209" fmla="*/ 6688659 w 7295637"/>
              <a:gd name="connsiteY209" fmla="*/ 3274659 h 5063066"/>
              <a:gd name="connsiteX210" fmla="*/ 6694398 w 7295637"/>
              <a:gd name="connsiteY210" fmla="*/ 3246234 h 5063066"/>
              <a:gd name="connsiteX211" fmla="*/ 5772541 w 7295637"/>
              <a:gd name="connsiteY211" fmla="*/ 4662592 h 5063066"/>
              <a:gd name="connsiteX212" fmla="*/ 5839829 w 7295637"/>
              <a:gd name="connsiteY212" fmla="*/ 4617992 h 5063066"/>
              <a:gd name="connsiteX213" fmla="*/ 5912852 w 7295637"/>
              <a:gd name="connsiteY213" fmla="*/ 4691017 h 5063066"/>
              <a:gd name="connsiteX214" fmla="*/ 5839827 w 7295637"/>
              <a:gd name="connsiteY214" fmla="*/ 4764042 h 5063066"/>
              <a:gd name="connsiteX215" fmla="*/ 5766804 w 7295637"/>
              <a:gd name="connsiteY215" fmla="*/ 4691017 h 5063066"/>
              <a:gd name="connsiteX216" fmla="*/ 5772541 w 7295637"/>
              <a:gd name="connsiteY216" fmla="*/ 4662592 h 5063066"/>
              <a:gd name="connsiteX217" fmla="*/ 6924861 w 7295637"/>
              <a:gd name="connsiteY217" fmla="*/ 2825741 h 5063066"/>
              <a:gd name="connsiteX218" fmla="*/ 6992147 w 7295637"/>
              <a:gd name="connsiteY218" fmla="*/ 2781140 h 5063066"/>
              <a:gd name="connsiteX219" fmla="*/ 7065172 w 7295637"/>
              <a:gd name="connsiteY219" fmla="*/ 2854165 h 5063066"/>
              <a:gd name="connsiteX220" fmla="*/ 6992148 w 7295637"/>
              <a:gd name="connsiteY220" fmla="*/ 2927190 h 5063066"/>
              <a:gd name="connsiteX221" fmla="*/ 6919121 w 7295637"/>
              <a:gd name="connsiteY221" fmla="*/ 2854166 h 5063066"/>
              <a:gd name="connsiteX222" fmla="*/ 6924861 w 7295637"/>
              <a:gd name="connsiteY222" fmla="*/ 2825741 h 5063066"/>
              <a:gd name="connsiteX223" fmla="*/ 7154549 w 7295637"/>
              <a:gd name="connsiteY223" fmla="*/ 2447998 h 5063066"/>
              <a:gd name="connsiteX224" fmla="*/ 7170199 w 7295637"/>
              <a:gd name="connsiteY224" fmla="*/ 2424785 h 5063066"/>
              <a:gd name="connsiteX225" fmla="*/ 7221835 w 7295637"/>
              <a:gd name="connsiteY225" fmla="*/ 2403397 h 5063066"/>
              <a:gd name="connsiteX226" fmla="*/ 7294860 w 7295637"/>
              <a:gd name="connsiteY226" fmla="*/ 2476423 h 5063066"/>
              <a:gd name="connsiteX227" fmla="*/ 7221835 w 7295637"/>
              <a:gd name="connsiteY227" fmla="*/ 2549446 h 5063066"/>
              <a:gd name="connsiteX228" fmla="*/ 7148810 w 7295637"/>
              <a:gd name="connsiteY228" fmla="*/ 2476422 h 5063066"/>
              <a:gd name="connsiteX229" fmla="*/ 7154549 w 7295637"/>
              <a:gd name="connsiteY229" fmla="*/ 2447998 h 5063066"/>
              <a:gd name="connsiteX230" fmla="*/ 6003006 w 7295637"/>
              <a:gd name="connsiteY230" fmla="*/ 4242099 h 5063066"/>
              <a:gd name="connsiteX231" fmla="*/ 6070292 w 7295637"/>
              <a:gd name="connsiteY231" fmla="*/ 4197499 h 5063066"/>
              <a:gd name="connsiteX232" fmla="*/ 6143317 w 7295637"/>
              <a:gd name="connsiteY232" fmla="*/ 4270524 h 5063066"/>
              <a:gd name="connsiteX233" fmla="*/ 6070291 w 7295637"/>
              <a:gd name="connsiteY233" fmla="*/ 4343548 h 5063066"/>
              <a:gd name="connsiteX234" fmla="*/ 5997267 w 7295637"/>
              <a:gd name="connsiteY234" fmla="*/ 4270524 h 5063066"/>
              <a:gd name="connsiteX235" fmla="*/ 6003006 w 7295637"/>
              <a:gd name="connsiteY235" fmla="*/ 4242099 h 5063066"/>
              <a:gd name="connsiteX236" fmla="*/ 6233468 w 7295637"/>
              <a:gd name="connsiteY236" fmla="*/ 3812779 h 5063066"/>
              <a:gd name="connsiteX237" fmla="*/ 6300757 w 7295637"/>
              <a:gd name="connsiteY237" fmla="*/ 3768179 h 5063066"/>
              <a:gd name="connsiteX238" fmla="*/ 6373780 w 7295637"/>
              <a:gd name="connsiteY238" fmla="*/ 3841203 h 5063066"/>
              <a:gd name="connsiteX239" fmla="*/ 6300755 w 7295637"/>
              <a:gd name="connsiteY239" fmla="*/ 3914228 h 5063066"/>
              <a:gd name="connsiteX240" fmla="*/ 6227731 w 7295637"/>
              <a:gd name="connsiteY240" fmla="*/ 3841204 h 5063066"/>
              <a:gd name="connsiteX241" fmla="*/ 6233468 w 7295637"/>
              <a:gd name="connsiteY241" fmla="*/ 3812779 h 5063066"/>
              <a:gd name="connsiteX242" fmla="*/ 6463932 w 7295637"/>
              <a:gd name="connsiteY242" fmla="*/ 3392285 h 5063066"/>
              <a:gd name="connsiteX243" fmla="*/ 6531218 w 7295637"/>
              <a:gd name="connsiteY243" fmla="*/ 3347685 h 5063066"/>
              <a:gd name="connsiteX244" fmla="*/ 6604244 w 7295637"/>
              <a:gd name="connsiteY244" fmla="*/ 3420710 h 5063066"/>
              <a:gd name="connsiteX245" fmla="*/ 6531219 w 7295637"/>
              <a:gd name="connsiteY245" fmla="*/ 3493735 h 5063066"/>
              <a:gd name="connsiteX246" fmla="*/ 6458193 w 7295637"/>
              <a:gd name="connsiteY246" fmla="*/ 3420710 h 5063066"/>
              <a:gd name="connsiteX247" fmla="*/ 6463932 w 7295637"/>
              <a:gd name="connsiteY247" fmla="*/ 3392285 h 5063066"/>
              <a:gd name="connsiteX248" fmla="*/ 5542077 w 7295637"/>
              <a:gd name="connsiteY248" fmla="*/ 4808642 h 5063066"/>
              <a:gd name="connsiteX249" fmla="*/ 5609364 w 7295637"/>
              <a:gd name="connsiteY249" fmla="*/ 4764042 h 5063066"/>
              <a:gd name="connsiteX250" fmla="*/ 5682388 w 7295637"/>
              <a:gd name="connsiteY250" fmla="*/ 4837066 h 5063066"/>
              <a:gd name="connsiteX251" fmla="*/ 5609363 w 7295637"/>
              <a:gd name="connsiteY251" fmla="*/ 4910091 h 5063066"/>
              <a:gd name="connsiteX252" fmla="*/ 5536339 w 7295637"/>
              <a:gd name="connsiteY252" fmla="*/ 4837067 h 5063066"/>
              <a:gd name="connsiteX253" fmla="*/ 5542077 w 7295637"/>
              <a:gd name="connsiteY253" fmla="*/ 4808642 h 5063066"/>
              <a:gd name="connsiteX254" fmla="*/ 6694396 w 7295637"/>
              <a:gd name="connsiteY254" fmla="*/ 2962963 h 5063066"/>
              <a:gd name="connsiteX255" fmla="*/ 6761683 w 7295637"/>
              <a:gd name="connsiteY255" fmla="*/ 2918363 h 5063066"/>
              <a:gd name="connsiteX256" fmla="*/ 6834708 w 7295637"/>
              <a:gd name="connsiteY256" fmla="*/ 2991388 h 5063066"/>
              <a:gd name="connsiteX257" fmla="*/ 6761682 w 7295637"/>
              <a:gd name="connsiteY257" fmla="*/ 3064413 h 5063066"/>
              <a:gd name="connsiteX258" fmla="*/ 6688657 w 7295637"/>
              <a:gd name="connsiteY258" fmla="*/ 2991388 h 5063066"/>
              <a:gd name="connsiteX259" fmla="*/ 6694396 w 7295637"/>
              <a:gd name="connsiteY259" fmla="*/ 2962963 h 5063066"/>
              <a:gd name="connsiteX260" fmla="*/ 5772542 w 7295637"/>
              <a:gd name="connsiteY260" fmla="*/ 4379320 h 5063066"/>
              <a:gd name="connsiteX261" fmla="*/ 5839827 w 7295637"/>
              <a:gd name="connsiteY261" fmla="*/ 4334720 h 5063066"/>
              <a:gd name="connsiteX262" fmla="*/ 5912853 w 7295637"/>
              <a:gd name="connsiteY262" fmla="*/ 4407745 h 5063066"/>
              <a:gd name="connsiteX263" fmla="*/ 5839828 w 7295637"/>
              <a:gd name="connsiteY263" fmla="*/ 4480770 h 5063066"/>
              <a:gd name="connsiteX264" fmla="*/ 5766802 w 7295637"/>
              <a:gd name="connsiteY264" fmla="*/ 4407745 h 5063066"/>
              <a:gd name="connsiteX265" fmla="*/ 5772542 w 7295637"/>
              <a:gd name="connsiteY265" fmla="*/ 4379320 h 5063066"/>
              <a:gd name="connsiteX266" fmla="*/ 6924860 w 7295637"/>
              <a:gd name="connsiteY266" fmla="*/ 2542469 h 5063066"/>
              <a:gd name="connsiteX267" fmla="*/ 6992147 w 7295637"/>
              <a:gd name="connsiteY267" fmla="*/ 2497868 h 5063066"/>
              <a:gd name="connsiteX268" fmla="*/ 7065171 w 7295637"/>
              <a:gd name="connsiteY268" fmla="*/ 2570893 h 5063066"/>
              <a:gd name="connsiteX269" fmla="*/ 6992146 w 7295637"/>
              <a:gd name="connsiteY269" fmla="*/ 2643918 h 5063066"/>
              <a:gd name="connsiteX270" fmla="*/ 6919121 w 7295637"/>
              <a:gd name="connsiteY270" fmla="*/ 2570893 h 5063066"/>
              <a:gd name="connsiteX271" fmla="*/ 6924860 w 7295637"/>
              <a:gd name="connsiteY271" fmla="*/ 2542469 h 5063066"/>
              <a:gd name="connsiteX272" fmla="*/ 7154548 w 7295637"/>
              <a:gd name="connsiteY272" fmla="*/ 2164726 h 5063066"/>
              <a:gd name="connsiteX273" fmla="*/ 7221834 w 7295637"/>
              <a:gd name="connsiteY273" fmla="*/ 2120126 h 5063066"/>
              <a:gd name="connsiteX274" fmla="*/ 7294859 w 7295637"/>
              <a:gd name="connsiteY274" fmla="*/ 2193152 h 5063066"/>
              <a:gd name="connsiteX275" fmla="*/ 7221833 w 7295637"/>
              <a:gd name="connsiteY275" fmla="*/ 2266176 h 5063066"/>
              <a:gd name="connsiteX276" fmla="*/ 7148808 w 7295637"/>
              <a:gd name="connsiteY276" fmla="*/ 2193151 h 5063066"/>
              <a:gd name="connsiteX277" fmla="*/ 7154548 w 7295637"/>
              <a:gd name="connsiteY277" fmla="*/ 2164726 h 5063066"/>
              <a:gd name="connsiteX278" fmla="*/ 6003003 w 7295637"/>
              <a:gd name="connsiteY278" fmla="*/ 3958828 h 5063066"/>
              <a:gd name="connsiteX279" fmla="*/ 6070291 w 7295637"/>
              <a:gd name="connsiteY279" fmla="*/ 3914228 h 5063066"/>
              <a:gd name="connsiteX280" fmla="*/ 6143316 w 7295637"/>
              <a:gd name="connsiteY280" fmla="*/ 3987253 h 5063066"/>
              <a:gd name="connsiteX281" fmla="*/ 6070290 w 7295637"/>
              <a:gd name="connsiteY281" fmla="*/ 4060278 h 5063066"/>
              <a:gd name="connsiteX282" fmla="*/ 5997266 w 7295637"/>
              <a:gd name="connsiteY282" fmla="*/ 3987253 h 5063066"/>
              <a:gd name="connsiteX283" fmla="*/ 6003003 w 7295637"/>
              <a:gd name="connsiteY283" fmla="*/ 3958828 h 5063066"/>
              <a:gd name="connsiteX284" fmla="*/ 6233469 w 7295637"/>
              <a:gd name="connsiteY284" fmla="*/ 3529507 h 5063066"/>
              <a:gd name="connsiteX285" fmla="*/ 6300754 w 7295637"/>
              <a:gd name="connsiteY285" fmla="*/ 3484906 h 5063066"/>
              <a:gd name="connsiteX286" fmla="*/ 6373780 w 7295637"/>
              <a:gd name="connsiteY286" fmla="*/ 3557931 h 5063066"/>
              <a:gd name="connsiteX287" fmla="*/ 6300755 w 7295637"/>
              <a:gd name="connsiteY287" fmla="*/ 3630956 h 5063066"/>
              <a:gd name="connsiteX288" fmla="*/ 6227729 w 7295637"/>
              <a:gd name="connsiteY288" fmla="*/ 3557931 h 5063066"/>
              <a:gd name="connsiteX289" fmla="*/ 6233469 w 7295637"/>
              <a:gd name="connsiteY289" fmla="*/ 3529507 h 5063066"/>
              <a:gd name="connsiteX290" fmla="*/ 5311613 w 7295637"/>
              <a:gd name="connsiteY290" fmla="*/ 4945864 h 5063066"/>
              <a:gd name="connsiteX291" fmla="*/ 5378900 w 7295637"/>
              <a:gd name="connsiteY291" fmla="*/ 4901264 h 5063066"/>
              <a:gd name="connsiteX292" fmla="*/ 5451924 w 7295637"/>
              <a:gd name="connsiteY292" fmla="*/ 4974288 h 5063066"/>
              <a:gd name="connsiteX293" fmla="*/ 5378899 w 7295637"/>
              <a:gd name="connsiteY293" fmla="*/ 5047313 h 5063066"/>
              <a:gd name="connsiteX294" fmla="*/ 5305875 w 7295637"/>
              <a:gd name="connsiteY294" fmla="*/ 4974289 h 5063066"/>
              <a:gd name="connsiteX295" fmla="*/ 5311613 w 7295637"/>
              <a:gd name="connsiteY295" fmla="*/ 4945864 h 5063066"/>
              <a:gd name="connsiteX296" fmla="*/ 6463932 w 7295637"/>
              <a:gd name="connsiteY296" fmla="*/ 3109013 h 5063066"/>
              <a:gd name="connsiteX297" fmla="*/ 6531218 w 7295637"/>
              <a:gd name="connsiteY297" fmla="*/ 3064413 h 5063066"/>
              <a:gd name="connsiteX298" fmla="*/ 6604243 w 7295637"/>
              <a:gd name="connsiteY298" fmla="*/ 3137438 h 5063066"/>
              <a:gd name="connsiteX299" fmla="*/ 6531218 w 7295637"/>
              <a:gd name="connsiteY299" fmla="*/ 3210463 h 5063066"/>
              <a:gd name="connsiteX300" fmla="*/ 6458193 w 7295637"/>
              <a:gd name="connsiteY300" fmla="*/ 3137438 h 5063066"/>
              <a:gd name="connsiteX301" fmla="*/ 6463932 w 7295637"/>
              <a:gd name="connsiteY301" fmla="*/ 3109013 h 5063066"/>
              <a:gd name="connsiteX302" fmla="*/ 5542077 w 7295637"/>
              <a:gd name="connsiteY302" fmla="*/ 4525370 h 5063066"/>
              <a:gd name="connsiteX303" fmla="*/ 5609365 w 7295637"/>
              <a:gd name="connsiteY303" fmla="*/ 4480769 h 5063066"/>
              <a:gd name="connsiteX304" fmla="*/ 5682388 w 7295637"/>
              <a:gd name="connsiteY304" fmla="*/ 4553794 h 5063066"/>
              <a:gd name="connsiteX305" fmla="*/ 5609363 w 7295637"/>
              <a:gd name="connsiteY305" fmla="*/ 4626819 h 5063066"/>
              <a:gd name="connsiteX306" fmla="*/ 5536339 w 7295637"/>
              <a:gd name="connsiteY306" fmla="*/ 4553794 h 5063066"/>
              <a:gd name="connsiteX307" fmla="*/ 5542077 w 7295637"/>
              <a:gd name="connsiteY307" fmla="*/ 4525370 h 5063066"/>
              <a:gd name="connsiteX308" fmla="*/ 6694396 w 7295637"/>
              <a:gd name="connsiteY308" fmla="*/ 2679691 h 5063066"/>
              <a:gd name="connsiteX309" fmla="*/ 6761682 w 7295637"/>
              <a:gd name="connsiteY309" fmla="*/ 2635091 h 5063066"/>
              <a:gd name="connsiteX310" fmla="*/ 6834707 w 7295637"/>
              <a:gd name="connsiteY310" fmla="*/ 2708115 h 5063066"/>
              <a:gd name="connsiteX311" fmla="*/ 6761682 w 7295637"/>
              <a:gd name="connsiteY311" fmla="*/ 2781141 h 5063066"/>
              <a:gd name="connsiteX312" fmla="*/ 6688657 w 7295637"/>
              <a:gd name="connsiteY312" fmla="*/ 2708116 h 5063066"/>
              <a:gd name="connsiteX313" fmla="*/ 6694396 w 7295637"/>
              <a:gd name="connsiteY313" fmla="*/ 2679691 h 5063066"/>
              <a:gd name="connsiteX314" fmla="*/ 6924084 w 7295637"/>
              <a:gd name="connsiteY314" fmla="*/ 2310776 h 5063066"/>
              <a:gd name="connsiteX315" fmla="*/ 6991369 w 7295637"/>
              <a:gd name="connsiteY315" fmla="*/ 2266176 h 5063066"/>
              <a:gd name="connsiteX316" fmla="*/ 7064395 w 7295637"/>
              <a:gd name="connsiteY316" fmla="*/ 2339201 h 5063066"/>
              <a:gd name="connsiteX317" fmla="*/ 6991370 w 7295637"/>
              <a:gd name="connsiteY317" fmla="*/ 2412226 h 5063066"/>
              <a:gd name="connsiteX318" fmla="*/ 6918345 w 7295637"/>
              <a:gd name="connsiteY318" fmla="*/ 2339201 h 5063066"/>
              <a:gd name="connsiteX319" fmla="*/ 6924084 w 7295637"/>
              <a:gd name="connsiteY319" fmla="*/ 2310776 h 5063066"/>
              <a:gd name="connsiteX320" fmla="*/ 5772541 w 7295637"/>
              <a:gd name="connsiteY320" fmla="*/ 4096050 h 5063066"/>
              <a:gd name="connsiteX321" fmla="*/ 5839828 w 7295637"/>
              <a:gd name="connsiteY321" fmla="*/ 4051450 h 5063066"/>
              <a:gd name="connsiteX322" fmla="*/ 5912852 w 7295637"/>
              <a:gd name="connsiteY322" fmla="*/ 4124475 h 5063066"/>
              <a:gd name="connsiteX323" fmla="*/ 5839827 w 7295637"/>
              <a:gd name="connsiteY323" fmla="*/ 4197499 h 5063066"/>
              <a:gd name="connsiteX324" fmla="*/ 5766802 w 7295637"/>
              <a:gd name="connsiteY324" fmla="*/ 4124474 h 5063066"/>
              <a:gd name="connsiteX325" fmla="*/ 5772541 w 7295637"/>
              <a:gd name="connsiteY325" fmla="*/ 4096050 h 5063066"/>
              <a:gd name="connsiteX326" fmla="*/ 7154547 w 7295637"/>
              <a:gd name="connsiteY326" fmla="*/ 1881454 h 5063066"/>
              <a:gd name="connsiteX327" fmla="*/ 7221835 w 7295637"/>
              <a:gd name="connsiteY327" fmla="*/ 1836854 h 5063066"/>
              <a:gd name="connsiteX328" fmla="*/ 7294860 w 7295637"/>
              <a:gd name="connsiteY328" fmla="*/ 1909879 h 5063066"/>
              <a:gd name="connsiteX329" fmla="*/ 7221833 w 7295637"/>
              <a:gd name="connsiteY329" fmla="*/ 1982904 h 5063066"/>
              <a:gd name="connsiteX330" fmla="*/ 7148811 w 7295637"/>
              <a:gd name="connsiteY330" fmla="*/ 1909879 h 5063066"/>
              <a:gd name="connsiteX331" fmla="*/ 7154547 w 7295637"/>
              <a:gd name="connsiteY331" fmla="*/ 1881454 h 5063066"/>
              <a:gd name="connsiteX332" fmla="*/ 6003005 w 7295637"/>
              <a:gd name="connsiteY332" fmla="*/ 3675556 h 5063066"/>
              <a:gd name="connsiteX333" fmla="*/ 6070292 w 7295637"/>
              <a:gd name="connsiteY333" fmla="*/ 3630956 h 5063066"/>
              <a:gd name="connsiteX334" fmla="*/ 6143316 w 7295637"/>
              <a:gd name="connsiteY334" fmla="*/ 3703981 h 5063066"/>
              <a:gd name="connsiteX335" fmla="*/ 6070291 w 7295637"/>
              <a:gd name="connsiteY335" fmla="*/ 3777006 h 5063066"/>
              <a:gd name="connsiteX336" fmla="*/ 5997267 w 7295637"/>
              <a:gd name="connsiteY336" fmla="*/ 3703981 h 5063066"/>
              <a:gd name="connsiteX337" fmla="*/ 6003005 w 7295637"/>
              <a:gd name="connsiteY337" fmla="*/ 3675556 h 5063066"/>
              <a:gd name="connsiteX338" fmla="*/ 6233468 w 7295637"/>
              <a:gd name="connsiteY338" fmla="*/ 3246234 h 5063066"/>
              <a:gd name="connsiteX339" fmla="*/ 6300755 w 7295637"/>
              <a:gd name="connsiteY339" fmla="*/ 3201634 h 5063066"/>
              <a:gd name="connsiteX340" fmla="*/ 6373779 w 7295637"/>
              <a:gd name="connsiteY340" fmla="*/ 3274659 h 5063066"/>
              <a:gd name="connsiteX341" fmla="*/ 6300754 w 7295637"/>
              <a:gd name="connsiteY341" fmla="*/ 3347684 h 5063066"/>
              <a:gd name="connsiteX342" fmla="*/ 6227730 w 7295637"/>
              <a:gd name="connsiteY342" fmla="*/ 3274659 h 5063066"/>
              <a:gd name="connsiteX343" fmla="*/ 6233468 w 7295637"/>
              <a:gd name="connsiteY343" fmla="*/ 3246234 h 5063066"/>
              <a:gd name="connsiteX344" fmla="*/ 5311614 w 7295637"/>
              <a:gd name="connsiteY344" fmla="*/ 4662592 h 5063066"/>
              <a:gd name="connsiteX345" fmla="*/ 5378899 w 7295637"/>
              <a:gd name="connsiteY345" fmla="*/ 4617991 h 5063066"/>
              <a:gd name="connsiteX346" fmla="*/ 5451925 w 7295637"/>
              <a:gd name="connsiteY346" fmla="*/ 4691016 h 5063066"/>
              <a:gd name="connsiteX347" fmla="*/ 5378900 w 7295637"/>
              <a:gd name="connsiteY347" fmla="*/ 4764041 h 5063066"/>
              <a:gd name="connsiteX348" fmla="*/ 5305874 w 7295637"/>
              <a:gd name="connsiteY348" fmla="*/ 4691016 h 5063066"/>
              <a:gd name="connsiteX349" fmla="*/ 5311614 w 7295637"/>
              <a:gd name="connsiteY349" fmla="*/ 4662592 h 5063066"/>
              <a:gd name="connsiteX350" fmla="*/ 6463932 w 7295637"/>
              <a:gd name="connsiteY350" fmla="*/ 2825741 h 5063066"/>
              <a:gd name="connsiteX351" fmla="*/ 6531219 w 7295637"/>
              <a:gd name="connsiteY351" fmla="*/ 2781141 h 5063066"/>
              <a:gd name="connsiteX352" fmla="*/ 6604243 w 7295637"/>
              <a:gd name="connsiteY352" fmla="*/ 2854165 h 5063066"/>
              <a:gd name="connsiteX353" fmla="*/ 6531218 w 7295637"/>
              <a:gd name="connsiteY353" fmla="*/ 2927190 h 5063066"/>
              <a:gd name="connsiteX354" fmla="*/ 6458194 w 7295637"/>
              <a:gd name="connsiteY354" fmla="*/ 2854166 h 5063066"/>
              <a:gd name="connsiteX355" fmla="*/ 6463932 w 7295637"/>
              <a:gd name="connsiteY355" fmla="*/ 2825741 h 5063066"/>
              <a:gd name="connsiteX356" fmla="*/ 6693620 w 7295637"/>
              <a:gd name="connsiteY356" fmla="*/ 2447997 h 5063066"/>
              <a:gd name="connsiteX357" fmla="*/ 6760906 w 7295637"/>
              <a:gd name="connsiteY357" fmla="*/ 2403397 h 5063066"/>
              <a:gd name="connsiteX358" fmla="*/ 6833931 w 7295637"/>
              <a:gd name="connsiteY358" fmla="*/ 2476422 h 5063066"/>
              <a:gd name="connsiteX359" fmla="*/ 6760906 w 7295637"/>
              <a:gd name="connsiteY359" fmla="*/ 2549447 h 5063066"/>
              <a:gd name="connsiteX360" fmla="*/ 6687880 w 7295637"/>
              <a:gd name="connsiteY360" fmla="*/ 2476422 h 5063066"/>
              <a:gd name="connsiteX361" fmla="*/ 6693620 w 7295637"/>
              <a:gd name="connsiteY361" fmla="*/ 2447997 h 5063066"/>
              <a:gd name="connsiteX362" fmla="*/ 5542078 w 7295637"/>
              <a:gd name="connsiteY362" fmla="*/ 4242098 h 5063066"/>
              <a:gd name="connsiteX363" fmla="*/ 5609364 w 7295637"/>
              <a:gd name="connsiteY363" fmla="*/ 4197498 h 5063066"/>
              <a:gd name="connsiteX364" fmla="*/ 5682390 w 7295637"/>
              <a:gd name="connsiteY364" fmla="*/ 4270523 h 5063066"/>
              <a:gd name="connsiteX365" fmla="*/ 5609365 w 7295637"/>
              <a:gd name="connsiteY365" fmla="*/ 4343548 h 5063066"/>
              <a:gd name="connsiteX366" fmla="*/ 5536339 w 7295637"/>
              <a:gd name="connsiteY366" fmla="*/ 4270523 h 5063066"/>
              <a:gd name="connsiteX367" fmla="*/ 5542078 w 7295637"/>
              <a:gd name="connsiteY367" fmla="*/ 4242098 h 5063066"/>
              <a:gd name="connsiteX368" fmla="*/ 6924083 w 7295637"/>
              <a:gd name="connsiteY368" fmla="*/ 2027505 h 5063066"/>
              <a:gd name="connsiteX369" fmla="*/ 6991370 w 7295637"/>
              <a:gd name="connsiteY369" fmla="*/ 1982905 h 5063066"/>
              <a:gd name="connsiteX370" fmla="*/ 7064394 w 7295637"/>
              <a:gd name="connsiteY370" fmla="*/ 2055930 h 5063066"/>
              <a:gd name="connsiteX371" fmla="*/ 6991369 w 7295637"/>
              <a:gd name="connsiteY371" fmla="*/ 2128955 h 5063066"/>
              <a:gd name="connsiteX372" fmla="*/ 6918345 w 7295637"/>
              <a:gd name="connsiteY372" fmla="*/ 2055930 h 5063066"/>
              <a:gd name="connsiteX373" fmla="*/ 6924083 w 7295637"/>
              <a:gd name="connsiteY373" fmla="*/ 2027505 h 5063066"/>
              <a:gd name="connsiteX374" fmla="*/ 5772541 w 7295637"/>
              <a:gd name="connsiteY374" fmla="*/ 3812779 h 5063066"/>
              <a:gd name="connsiteX375" fmla="*/ 5839826 w 7295637"/>
              <a:gd name="connsiteY375" fmla="*/ 3768179 h 5063066"/>
              <a:gd name="connsiteX376" fmla="*/ 5912851 w 7295637"/>
              <a:gd name="connsiteY376" fmla="*/ 3841203 h 5063066"/>
              <a:gd name="connsiteX377" fmla="*/ 5839826 w 7295637"/>
              <a:gd name="connsiteY377" fmla="*/ 3914228 h 5063066"/>
              <a:gd name="connsiteX378" fmla="*/ 5766801 w 7295637"/>
              <a:gd name="connsiteY378" fmla="*/ 3841204 h 5063066"/>
              <a:gd name="connsiteX379" fmla="*/ 5772541 w 7295637"/>
              <a:gd name="connsiteY379" fmla="*/ 3812779 h 5063066"/>
              <a:gd name="connsiteX380" fmla="*/ 7154548 w 7295637"/>
              <a:gd name="connsiteY380" fmla="*/ 1598183 h 5063066"/>
              <a:gd name="connsiteX381" fmla="*/ 7221833 w 7295637"/>
              <a:gd name="connsiteY381" fmla="*/ 1553583 h 5063066"/>
              <a:gd name="connsiteX382" fmla="*/ 7294859 w 7295637"/>
              <a:gd name="connsiteY382" fmla="*/ 1626608 h 5063066"/>
              <a:gd name="connsiteX383" fmla="*/ 7221834 w 7295637"/>
              <a:gd name="connsiteY383" fmla="*/ 1699633 h 5063066"/>
              <a:gd name="connsiteX384" fmla="*/ 7148808 w 7295637"/>
              <a:gd name="connsiteY384" fmla="*/ 1626608 h 5063066"/>
              <a:gd name="connsiteX385" fmla="*/ 7154548 w 7295637"/>
              <a:gd name="connsiteY385" fmla="*/ 1598183 h 5063066"/>
              <a:gd name="connsiteX386" fmla="*/ 6003003 w 7295637"/>
              <a:gd name="connsiteY386" fmla="*/ 3392285 h 5063066"/>
              <a:gd name="connsiteX387" fmla="*/ 6070290 w 7295637"/>
              <a:gd name="connsiteY387" fmla="*/ 3347685 h 5063066"/>
              <a:gd name="connsiteX388" fmla="*/ 6143315 w 7295637"/>
              <a:gd name="connsiteY388" fmla="*/ 3420710 h 5063066"/>
              <a:gd name="connsiteX389" fmla="*/ 6070290 w 7295637"/>
              <a:gd name="connsiteY389" fmla="*/ 3493735 h 5063066"/>
              <a:gd name="connsiteX390" fmla="*/ 5997265 w 7295637"/>
              <a:gd name="connsiteY390" fmla="*/ 3420710 h 5063066"/>
              <a:gd name="connsiteX391" fmla="*/ 6003003 w 7295637"/>
              <a:gd name="connsiteY391" fmla="*/ 3392285 h 5063066"/>
              <a:gd name="connsiteX392" fmla="*/ 5081149 w 7295637"/>
              <a:gd name="connsiteY392" fmla="*/ 4808641 h 5063066"/>
              <a:gd name="connsiteX393" fmla="*/ 5148437 w 7295637"/>
              <a:gd name="connsiteY393" fmla="*/ 4764041 h 5063066"/>
              <a:gd name="connsiteX394" fmla="*/ 5221461 w 7295637"/>
              <a:gd name="connsiteY394" fmla="*/ 4837066 h 5063066"/>
              <a:gd name="connsiteX395" fmla="*/ 5148436 w 7295637"/>
              <a:gd name="connsiteY395" fmla="*/ 4910091 h 5063066"/>
              <a:gd name="connsiteX396" fmla="*/ 5075412 w 7295637"/>
              <a:gd name="connsiteY396" fmla="*/ 4837066 h 5063066"/>
              <a:gd name="connsiteX397" fmla="*/ 5081149 w 7295637"/>
              <a:gd name="connsiteY397" fmla="*/ 4808641 h 5063066"/>
              <a:gd name="connsiteX398" fmla="*/ 6233468 w 7295637"/>
              <a:gd name="connsiteY398" fmla="*/ 2962962 h 5063066"/>
              <a:gd name="connsiteX399" fmla="*/ 6300754 w 7295637"/>
              <a:gd name="connsiteY399" fmla="*/ 2918362 h 5063066"/>
              <a:gd name="connsiteX400" fmla="*/ 6373780 w 7295637"/>
              <a:gd name="connsiteY400" fmla="*/ 2991387 h 5063066"/>
              <a:gd name="connsiteX401" fmla="*/ 6300755 w 7295637"/>
              <a:gd name="connsiteY401" fmla="*/ 3064412 h 5063066"/>
              <a:gd name="connsiteX402" fmla="*/ 6227729 w 7295637"/>
              <a:gd name="connsiteY402" fmla="*/ 2991387 h 5063066"/>
              <a:gd name="connsiteX403" fmla="*/ 6233468 w 7295637"/>
              <a:gd name="connsiteY403" fmla="*/ 2962962 h 5063066"/>
              <a:gd name="connsiteX404" fmla="*/ 5311615 w 7295637"/>
              <a:gd name="connsiteY404" fmla="*/ 4379320 h 5063066"/>
              <a:gd name="connsiteX405" fmla="*/ 5378900 w 7295637"/>
              <a:gd name="connsiteY405" fmla="*/ 4334720 h 5063066"/>
              <a:gd name="connsiteX406" fmla="*/ 5451925 w 7295637"/>
              <a:gd name="connsiteY406" fmla="*/ 4407745 h 5063066"/>
              <a:gd name="connsiteX407" fmla="*/ 5378900 w 7295637"/>
              <a:gd name="connsiteY407" fmla="*/ 4480770 h 5063066"/>
              <a:gd name="connsiteX408" fmla="*/ 5305875 w 7295637"/>
              <a:gd name="connsiteY408" fmla="*/ 4407745 h 5063066"/>
              <a:gd name="connsiteX409" fmla="*/ 5311615 w 7295637"/>
              <a:gd name="connsiteY409" fmla="*/ 4379320 h 5063066"/>
              <a:gd name="connsiteX410" fmla="*/ 6463931 w 7295637"/>
              <a:gd name="connsiteY410" fmla="*/ 2542469 h 5063066"/>
              <a:gd name="connsiteX411" fmla="*/ 6531218 w 7295637"/>
              <a:gd name="connsiteY411" fmla="*/ 2497868 h 5063066"/>
              <a:gd name="connsiteX412" fmla="*/ 6604244 w 7295637"/>
              <a:gd name="connsiteY412" fmla="*/ 2570893 h 5063066"/>
              <a:gd name="connsiteX413" fmla="*/ 6531219 w 7295637"/>
              <a:gd name="connsiteY413" fmla="*/ 2643918 h 5063066"/>
              <a:gd name="connsiteX414" fmla="*/ 6458193 w 7295637"/>
              <a:gd name="connsiteY414" fmla="*/ 2570893 h 5063066"/>
              <a:gd name="connsiteX415" fmla="*/ 6463931 w 7295637"/>
              <a:gd name="connsiteY415" fmla="*/ 2542469 h 5063066"/>
              <a:gd name="connsiteX416" fmla="*/ 6693621 w 7295637"/>
              <a:gd name="connsiteY416" fmla="*/ 2164726 h 5063066"/>
              <a:gd name="connsiteX417" fmla="*/ 6760907 w 7295637"/>
              <a:gd name="connsiteY417" fmla="*/ 2120126 h 5063066"/>
              <a:gd name="connsiteX418" fmla="*/ 6833931 w 7295637"/>
              <a:gd name="connsiteY418" fmla="*/ 2193150 h 5063066"/>
              <a:gd name="connsiteX419" fmla="*/ 6760906 w 7295637"/>
              <a:gd name="connsiteY419" fmla="*/ 2266175 h 5063066"/>
              <a:gd name="connsiteX420" fmla="*/ 6687882 w 7295637"/>
              <a:gd name="connsiteY420" fmla="*/ 2193151 h 5063066"/>
              <a:gd name="connsiteX421" fmla="*/ 6693621 w 7295637"/>
              <a:gd name="connsiteY421" fmla="*/ 2164726 h 5063066"/>
              <a:gd name="connsiteX422" fmla="*/ 5542077 w 7295637"/>
              <a:gd name="connsiteY422" fmla="*/ 3958827 h 5063066"/>
              <a:gd name="connsiteX423" fmla="*/ 5609364 w 7295637"/>
              <a:gd name="connsiteY423" fmla="*/ 3914228 h 5063066"/>
              <a:gd name="connsiteX424" fmla="*/ 5682388 w 7295637"/>
              <a:gd name="connsiteY424" fmla="*/ 3987252 h 5063066"/>
              <a:gd name="connsiteX425" fmla="*/ 5609363 w 7295637"/>
              <a:gd name="connsiteY425" fmla="*/ 4060277 h 5063066"/>
              <a:gd name="connsiteX426" fmla="*/ 5536339 w 7295637"/>
              <a:gd name="connsiteY426" fmla="*/ 3987252 h 5063066"/>
              <a:gd name="connsiteX427" fmla="*/ 5542077 w 7295637"/>
              <a:gd name="connsiteY427" fmla="*/ 3958827 h 5063066"/>
              <a:gd name="connsiteX428" fmla="*/ 6924084 w 7295637"/>
              <a:gd name="connsiteY428" fmla="*/ 1744233 h 5063066"/>
              <a:gd name="connsiteX429" fmla="*/ 6991369 w 7295637"/>
              <a:gd name="connsiteY429" fmla="*/ 1699633 h 5063066"/>
              <a:gd name="connsiteX430" fmla="*/ 7064395 w 7295637"/>
              <a:gd name="connsiteY430" fmla="*/ 1772658 h 5063066"/>
              <a:gd name="connsiteX431" fmla="*/ 6991370 w 7295637"/>
              <a:gd name="connsiteY431" fmla="*/ 1845683 h 5063066"/>
              <a:gd name="connsiteX432" fmla="*/ 6918345 w 7295637"/>
              <a:gd name="connsiteY432" fmla="*/ 1772658 h 5063066"/>
              <a:gd name="connsiteX433" fmla="*/ 6924084 w 7295637"/>
              <a:gd name="connsiteY433" fmla="*/ 1744233 h 5063066"/>
              <a:gd name="connsiteX434" fmla="*/ 5772540 w 7295637"/>
              <a:gd name="connsiteY434" fmla="*/ 3529507 h 5063066"/>
              <a:gd name="connsiteX435" fmla="*/ 5839827 w 7295637"/>
              <a:gd name="connsiteY435" fmla="*/ 3484906 h 5063066"/>
              <a:gd name="connsiteX436" fmla="*/ 5912851 w 7295637"/>
              <a:gd name="connsiteY436" fmla="*/ 3557931 h 5063066"/>
              <a:gd name="connsiteX437" fmla="*/ 5839826 w 7295637"/>
              <a:gd name="connsiteY437" fmla="*/ 3630956 h 5063066"/>
              <a:gd name="connsiteX438" fmla="*/ 5766802 w 7295637"/>
              <a:gd name="connsiteY438" fmla="*/ 3557931 h 5063066"/>
              <a:gd name="connsiteX439" fmla="*/ 5772540 w 7295637"/>
              <a:gd name="connsiteY439" fmla="*/ 3529507 h 5063066"/>
              <a:gd name="connsiteX440" fmla="*/ 4850687 w 7295637"/>
              <a:gd name="connsiteY440" fmla="*/ 4945864 h 5063066"/>
              <a:gd name="connsiteX441" fmla="*/ 4866336 w 7295637"/>
              <a:gd name="connsiteY441" fmla="*/ 4922652 h 5063066"/>
              <a:gd name="connsiteX442" fmla="*/ 4917974 w 7295637"/>
              <a:gd name="connsiteY442" fmla="*/ 4901263 h 5063066"/>
              <a:gd name="connsiteX443" fmla="*/ 4990998 w 7295637"/>
              <a:gd name="connsiteY443" fmla="*/ 4974289 h 5063066"/>
              <a:gd name="connsiteX444" fmla="*/ 4917973 w 7295637"/>
              <a:gd name="connsiteY444" fmla="*/ 5047314 h 5063066"/>
              <a:gd name="connsiteX445" fmla="*/ 4844949 w 7295637"/>
              <a:gd name="connsiteY445" fmla="*/ 4974289 h 5063066"/>
              <a:gd name="connsiteX446" fmla="*/ 4850687 w 7295637"/>
              <a:gd name="connsiteY446" fmla="*/ 4945864 h 5063066"/>
              <a:gd name="connsiteX447" fmla="*/ 7154547 w 7295637"/>
              <a:gd name="connsiteY447" fmla="*/ 1314911 h 5063066"/>
              <a:gd name="connsiteX448" fmla="*/ 7221834 w 7295637"/>
              <a:gd name="connsiteY448" fmla="*/ 1270311 h 5063066"/>
              <a:gd name="connsiteX449" fmla="*/ 7294858 w 7295637"/>
              <a:gd name="connsiteY449" fmla="*/ 1343336 h 5063066"/>
              <a:gd name="connsiteX450" fmla="*/ 7221833 w 7295637"/>
              <a:gd name="connsiteY450" fmla="*/ 1416361 h 5063066"/>
              <a:gd name="connsiteX451" fmla="*/ 7148809 w 7295637"/>
              <a:gd name="connsiteY451" fmla="*/ 1343336 h 5063066"/>
              <a:gd name="connsiteX452" fmla="*/ 7154547 w 7295637"/>
              <a:gd name="connsiteY452" fmla="*/ 1314911 h 5063066"/>
              <a:gd name="connsiteX453" fmla="*/ 6003004 w 7295637"/>
              <a:gd name="connsiteY453" fmla="*/ 3109013 h 5063066"/>
              <a:gd name="connsiteX454" fmla="*/ 6070290 w 7295637"/>
              <a:gd name="connsiteY454" fmla="*/ 3064413 h 5063066"/>
              <a:gd name="connsiteX455" fmla="*/ 6143316 w 7295637"/>
              <a:gd name="connsiteY455" fmla="*/ 3137438 h 5063066"/>
              <a:gd name="connsiteX456" fmla="*/ 6070290 w 7295637"/>
              <a:gd name="connsiteY456" fmla="*/ 3210463 h 5063066"/>
              <a:gd name="connsiteX457" fmla="*/ 5997266 w 7295637"/>
              <a:gd name="connsiteY457" fmla="*/ 3137438 h 5063066"/>
              <a:gd name="connsiteX458" fmla="*/ 6003004 w 7295637"/>
              <a:gd name="connsiteY458" fmla="*/ 3109013 h 5063066"/>
              <a:gd name="connsiteX459" fmla="*/ 5081151 w 7295637"/>
              <a:gd name="connsiteY459" fmla="*/ 4525369 h 5063066"/>
              <a:gd name="connsiteX460" fmla="*/ 5148438 w 7295637"/>
              <a:gd name="connsiteY460" fmla="*/ 4480769 h 5063066"/>
              <a:gd name="connsiteX461" fmla="*/ 5221462 w 7295637"/>
              <a:gd name="connsiteY461" fmla="*/ 4553794 h 5063066"/>
              <a:gd name="connsiteX462" fmla="*/ 5148437 w 7295637"/>
              <a:gd name="connsiteY462" fmla="*/ 4626819 h 5063066"/>
              <a:gd name="connsiteX463" fmla="*/ 5075413 w 7295637"/>
              <a:gd name="connsiteY463" fmla="*/ 4553794 h 5063066"/>
              <a:gd name="connsiteX464" fmla="*/ 5081151 w 7295637"/>
              <a:gd name="connsiteY464" fmla="*/ 4525369 h 5063066"/>
              <a:gd name="connsiteX465" fmla="*/ 6233468 w 7295637"/>
              <a:gd name="connsiteY465" fmla="*/ 2679690 h 5063066"/>
              <a:gd name="connsiteX466" fmla="*/ 6300754 w 7295637"/>
              <a:gd name="connsiteY466" fmla="*/ 2635090 h 5063066"/>
              <a:gd name="connsiteX467" fmla="*/ 6373779 w 7295637"/>
              <a:gd name="connsiteY467" fmla="*/ 2708115 h 5063066"/>
              <a:gd name="connsiteX468" fmla="*/ 6300754 w 7295637"/>
              <a:gd name="connsiteY468" fmla="*/ 2781140 h 5063066"/>
              <a:gd name="connsiteX469" fmla="*/ 6227729 w 7295637"/>
              <a:gd name="connsiteY469" fmla="*/ 2708115 h 5063066"/>
              <a:gd name="connsiteX470" fmla="*/ 6233468 w 7295637"/>
              <a:gd name="connsiteY470" fmla="*/ 2679690 h 5063066"/>
              <a:gd name="connsiteX471" fmla="*/ 6463157 w 7295637"/>
              <a:gd name="connsiteY471" fmla="*/ 2310775 h 5063066"/>
              <a:gd name="connsiteX472" fmla="*/ 6530443 w 7295637"/>
              <a:gd name="connsiteY472" fmla="*/ 2266175 h 5063066"/>
              <a:gd name="connsiteX473" fmla="*/ 6603468 w 7295637"/>
              <a:gd name="connsiteY473" fmla="*/ 2339200 h 5063066"/>
              <a:gd name="connsiteX474" fmla="*/ 6530443 w 7295637"/>
              <a:gd name="connsiteY474" fmla="*/ 2412225 h 5063066"/>
              <a:gd name="connsiteX475" fmla="*/ 6457419 w 7295637"/>
              <a:gd name="connsiteY475" fmla="*/ 2339200 h 5063066"/>
              <a:gd name="connsiteX476" fmla="*/ 6463157 w 7295637"/>
              <a:gd name="connsiteY476" fmla="*/ 2310775 h 5063066"/>
              <a:gd name="connsiteX477" fmla="*/ 5311613 w 7295637"/>
              <a:gd name="connsiteY477" fmla="*/ 4096048 h 5063066"/>
              <a:gd name="connsiteX478" fmla="*/ 5378899 w 7295637"/>
              <a:gd name="connsiteY478" fmla="*/ 4051449 h 5063066"/>
              <a:gd name="connsiteX479" fmla="*/ 5451925 w 7295637"/>
              <a:gd name="connsiteY479" fmla="*/ 4124473 h 5063066"/>
              <a:gd name="connsiteX480" fmla="*/ 5378900 w 7295637"/>
              <a:gd name="connsiteY480" fmla="*/ 4197498 h 5063066"/>
              <a:gd name="connsiteX481" fmla="*/ 5305876 w 7295637"/>
              <a:gd name="connsiteY481" fmla="*/ 4124473 h 5063066"/>
              <a:gd name="connsiteX482" fmla="*/ 5311613 w 7295637"/>
              <a:gd name="connsiteY482" fmla="*/ 4096048 h 5063066"/>
              <a:gd name="connsiteX483" fmla="*/ 6693620 w 7295637"/>
              <a:gd name="connsiteY483" fmla="*/ 1881454 h 5063066"/>
              <a:gd name="connsiteX484" fmla="*/ 6760905 w 7295637"/>
              <a:gd name="connsiteY484" fmla="*/ 1836854 h 5063066"/>
              <a:gd name="connsiteX485" fmla="*/ 6833931 w 7295637"/>
              <a:gd name="connsiteY485" fmla="*/ 1909879 h 5063066"/>
              <a:gd name="connsiteX486" fmla="*/ 6760906 w 7295637"/>
              <a:gd name="connsiteY486" fmla="*/ 1982904 h 5063066"/>
              <a:gd name="connsiteX487" fmla="*/ 6687880 w 7295637"/>
              <a:gd name="connsiteY487" fmla="*/ 1909879 h 5063066"/>
              <a:gd name="connsiteX488" fmla="*/ 6693620 w 7295637"/>
              <a:gd name="connsiteY488" fmla="*/ 1881454 h 5063066"/>
              <a:gd name="connsiteX489" fmla="*/ 5542076 w 7295637"/>
              <a:gd name="connsiteY489" fmla="*/ 3675556 h 5063066"/>
              <a:gd name="connsiteX490" fmla="*/ 5609363 w 7295637"/>
              <a:gd name="connsiteY490" fmla="*/ 3630956 h 5063066"/>
              <a:gd name="connsiteX491" fmla="*/ 5682387 w 7295637"/>
              <a:gd name="connsiteY491" fmla="*/ 3703981 h 5063066"/>
              <a:gd name="connsiteX492" fmla="*/ 5609362 w 7295637"/>
              <a:gd name="connsiteY492" fmla="*/ 3777006 h 5063066"/>
              <a:gd name="connsiteX493" fmla="*/ 5536337 w 7295637"/>
              <a:gd name="connsiteY493" fmla="*/ 3703981 h 5063066"/>
              <a:gd name="connsiteX494" fmla="*/ 5542076 w 7295637"/>
              <a:gd name="connsiteY494" fmla="*/ 3675556 h 5063066"/>
              <a:gd name="connsiteX495" fmla="*/ 6924084 w 7295637"/>
              <a:gd name="connsiteY495" fmla="*/ 1460961 h 5063066"/>
              <a:gd name="connsiteX496" fmla="*/ 6991370 w 7295637"/>
              <a:gd name="connsiteY496" fmla="*/ 1416361 h 5063066"/>
              <a:gd name="connsiteX497" fmla="*/ 7064394 w 7295637"/>
              <a:gd name="connsiteY497" fmla="*/ 1489385 h 5063066"/>
              <a:gd name="connsiteX498" fmla="*/ 6991370 w 7295637"/>
              <a:gd name="connsiteY498" fmla="*/ 1562410 h 5063066"/>
              <a:gd name="connsiteX499" fmla="*/ 6918346 w 7295637"/>
              <a:gd name="connsiteY499" fmla="*/ 1489386 h 5063066"/>
              <a:gd name="connsiteX500" fmla="*/ 6924084 w 7295637"/>
              <a:gd name="connsiteY500" fmla="*/ 1460961 h 5063066"/>
              <a:gd name="connsiteX501" fmla="*/ 5772539 w 7295637"/>
              <a:gd name="connsiteY501" fmla="*/ 3246234 h 5063066"/>
              <a:gd name="connsiteX502" fmla="*/ 5839826 w 7295637"/>
              <a:gd name="connsiteY502" fmla="*/ 3201634 h 5063066"/>
              <a:gd name="connsiteX503" fmla="*/ 5912852 w 7295637"/>
              <a:gd name="connsiteY503" fmla="*/ 3274659 h 5063066"/>
              <a:gd name="connsiteX504" fmla="*/ 5839827 w 7295637"/>
              <a:gd name="connsiteY504" fmla="*/ 3347684 h 5063066"/>
              <a:gd name="connsiteX505" fmla="*/ 5766801 w 7295637"/>
              <a:gd name="connsiteY505" fmla="*/ 3274659 h 5063066"/>
              <a:gd name="connsiteX506" fmla="*/ 5772539 w 7295637"/>
              <a:gd name="connsiteY506" fmla="*/ 3246234 h 5063066"/>
              <a:gd name="connsiteX507" fmla="*/ 4850687 w 7295637"/>
              <a:gd name="connsiteY507" fmla="*/ 4662591 h 5063066"/>
              <a:gd name="connsiteX508" fmla="*/ 4866337 w 7295637"/>
              <a:gd name="connsiteY508" fmla="*/ 4639379 h 5063066"/>
              <a:gd name="connsiteX509" fmla="*/ 4917973 w 7295637"/>
              <a:gd name="connsiteY509" fmla="*/ 4617990 h 5063066"/>
              <a:gd name="connsiteX510" fmla="*/ 4990999 w 7295637"/>
              <a:gd name="connsiteY510" fmla="*/ 4691015 h 5063066"/>
              <a:gd name="connsiteX511" fmla="*/ 4917974 w 7295637"/>
              <a:gd name="connsiteY511" fmla="*/ 4764040 h 5063066"/>
              <a:gd name="connsiteX512" fmla="*/ 4844949 w 7295637"/>
              <a:gd name="connsiteY512" fmla="*/ 4691015 h 5063066"/>
              <a:gd name="connsiteX513" fmla="*/ 4850687 w 7295637"/>
              <a:gd name="connsiteY513" fmla="*/ 4662591 h 5063066"/>
              <a:gd name="connsiteX514" fmla="*/ 7154547 w 7295637"/>
              <a:gd name="connsiteY514" fmla="*/ 1031639 h 5063066"/>
              <a:gd name="connsiteX515" fmla="*/ 7221834 w 7295637"/>
              <a:gd name="connsiteY515" fmla="*/ 987039 h 5063066"/>
              <a:gd name="connsiteX516" fmla="*/ 7294858 w 7295637"/>
              <a:gd name="connsiteY516" fmla="*/ 1060063 h 5063066"/>
              <a:gd name="connsiteX517" fmla="*/ 7221834 w 7295637"/>
              <a:gd name="connsiteY517" fmla="*/ 1133088 h 5063066"/>
              <a:gd name="connsiteX518" fmla="*/ 7148809 w 7295637"/>
              <a:gd name="connsiteY518" fmla="*/ 1060064 h 5063066"/>
              <a:gd name="connsiteX519" fmla="*/ 7154547 w 7295637"/>
              <a:gd name="connsiteY519" fmla="*/ 1031639 h 5063066"/>
              <a:gd name="connsiteX520" fmla="*/ 6003003 w 7295637"/>
              <a:gd name="connsiteY520" fmla="*/ 2825741 h 5063066"/>
              <a:gd name="connsiteX521" fmla="*/ 6070290 w 7295637"/>
              <a:gd name="connsiteY521" fmla="*/ 2781141 h 5063066"/>
              <a:gd name="connsiteX522" fmla="*/ 6143314 w 7295637"/>
              <a:gd name="connsiteY522" fmla="*/ 2854165 h 5063066"/>
              <a:gd name="connsiteX523" fmla="*/ 6070289 w 7295637"/>
              <a:gd name="connsiteY523" fmla="*/ 2927190 h 5063066"/>
              <a:gd name="connsiteX524" fmla="*/ 5997265 w 7295637"/>
              <a:gd name="connsiteY524" fmla="*/ 2854166 h 5063066"/>
              <a:gd name="connsiteX525" fmla="*/ 6003003 w 7295637"/>
              <a:gd name="connsiteY525" fmla="*/ 2825741 h 5063066"/>
              <a:gd name="connsiteX526" fmla="*/ 6232692 w 7295637"/>
              <a:gd name="connsiteY526" fmla="*/ 2447997 h 5063066"/>
              <a:gd name="connsiteX527" fmla="*/ 6299979 w 7295637"/>
              <a:gd name="connsiteY527" fmla="*/ 2403397 h 5063066"/>
              <a:gd name="connsiteX528" fmla="*/ 6373003 w 7295637"/>
              <a:gd name="connsiteY528" fmla="*/ 2476422 h 5063066"/>
              <a:gd name="connsiteX529" fmla="*/ 6299978 w 7295637"/>
              <a:gd name="connsiteY529" fmla="*/ 2549447 h 5063066"/>
              <a:gd name="connsiteX530" fmla="*/ 6226954 w 7295637"/>
              <a:gd name="connsiteY530" fmla="*/ 2476422 h 5063066"/>
              <a:gd name="connsiteX531" fmla="*/ 6232692 w 7295637"/>
              <a:gd name="connsiteY531" fmla="*/ 2447997 h 5063066"/>
              <a:gd name="connsiteX532" fmla="*/ 5081150 w 7295637"/>
              <a:gd name="connsiteY532" fmla="*/ 4242097 h 5063066"/>
              <a:gd name="connsiteX533" fmla="*/ 5148436 w 7295637"/>
              <a:gd name="connsiteY533" fmla="*/ 4197497 h 5063066"/>
              <a:gd name="connsiteX534" fmla="*/ 5221461 w 7295637"/>
              <a:gd name="connsiteY534" fmla="*/ 4270522 h 5063066"/>
              <a:gd name="connsiteX535" fmla="*/ 5148436 w 7295637"/>
              <a:gd name="connsiteY535" fmla="*/ 4343547 h 5063066"/>
              <a:gd name="connsiteX536" fmla="*/ 5075411 w 7295637"/>
              <a:gd name="connsiteY536" fmla="*/ 4270522 h 5063066"/>
              <a:gd name="connsiteX537" fmla="*/ 5081150 w 7295637"/>
              <a:gd name="connsiteY537" fmla="*/ 4242097 h 5063066"/>
              <a:gd name="connsiteX538" fmla="*/ 6463156 w 7295637"/>
              <a:gd name="connsiteY538" fmla="*/ 2027504 h 5063066"/>
              <a:gd name="connsiteX539" fmla="*/ 6530442 w 7295637"/>
              <a:gd name="connsiteY539" fmla="*/ 1982904 h 5063066"/>
              <a:gd name="connsiteX540" fmla="*/ 6603467 w 7295637"/>
              <a:gd name="connsiteY540" fmla="*/ 2055929 h 5063066"/>
              <a:gd name="connsiteX541" fmla="*/ 6530443 w 7295637"/>
              <a:gd name="connsiteY541" fmla="*/ 2128954 h 5063066"/>
              <a:gd name="connsiteX542" fmla="*/ 6457418 w 7295637"/>
              <a:gd name="connsiteY542" fmla="*/ 2055929 h 5063066"/>
              <a:gd name="connsiteX543" fmla="*/ 6463156 w 7295637"/>
              <a:gd name="connsiteY543" fmla="*/ 2027504 h 5063066"/>
              <a:gd name="connsiteX544" fmla="*/ 5311612 w 7295637"/>
              <a:gd name="connsiteY544" fmla="*/ 3812777 h 5063066"/>
              <a:gd name="connsiteX545" fmla="*/ 5378898 w 7295637"/>
              <a:gd name="connsiteY545" fmla="*/ 3768178 h 5063066"/>
              <a:gd name="connsiteX546" fmla="*/ 5451924 w 7295637"/>
              <a:gd name="connsiteY546" fmla="*/ 3841203 h 5063066"/>
              <a:gd name="connsiteX547" fmla="*/ 5378899 w 7295637"/>
              <a:gd name="connsiteY547" fmla="*/ 3914227 h 5063066"/>
              <a:gd name="connsiteX548" fmla="*/ 5305874 w 7295637"/>
              <a:gd name="connsiteY548" fmla="*/ 3841202 h 5063066"/>
              <a:gd name="connsiteX549" fmla="*/ 5311612 w 7295637"/>
              <a:gd name="connsiteY549" fmla="*/ 3812777 h 5063066"/>
              <a:gd name="connsiteX550" fmla="*/ 6693619 w 7295637"/>
              <a:gd name="connsiteY550" fmla="*/ 1598182 h 5063066"/>
              <a:gd name="connsiteX551" fmla="*/ 6760906 w 7295637"/>
              <a:gd name="connsiteY551" fmla="*/ 1553582 h 5063066"/>
              <a:gd name="connsiteX552" fmla="*/ 6833930 w 7295637"/>
              <a:gd name="connsiteY552" fmla="*/ 1626607 h 5063066"/>
              <a:gd name="connsiteX553" fmla="*/ 6760905 w 7295637"/>
              <a:gd name="connsiteY553" fmla="*/ 1699632 h 5063066"/>
              <a:gd name="connsiteX554" fmla="*/ 6687881 w 7295637"/>
              <a:gd name="connsiteY554" fmla="*/ 1626607 h 5063066"/>
              <a:gd name="connsiteX555" fmla="*/ 6693619 w 7295637"/>
              <a:gd name="connsiteY555" fmla="*/ 1598182 h 5063066"/>
              <a:gd name="connsiteX556" fmla="*/ 5542076 w 7295637"/>
              <a:gd name="connsiteY556" fmla="*/ 3392284 h 5063066"/>
              <a:gd name="connsiteX557" fmla="*/ 5609362 w 7295637"/>
              <a:gd name="connsiteY557" fmla="*/ 3347684 h 5063066"/>
              <a:gd name="connsiteX558" fmla="*/ 5682388 w 7295637"/>
              <a:gd name="connsiteY558" fmla="*/ 3420709 h 5063066"/>
              <a:gd name="connsiteX559" fmla="*/ 5609363 w 7295637"/>
              <a:gd name="connsiteY559" fmla="*/ 3493734 h 5063066"/>
              <a:gd name="connsiteX560" fmla="*/ 5536337 w 7295637"/>
              <a:gd name="connsiteY560" fmla="*/ 3420709 h 5063066"/>
              <a:gd name="connsiteX561" fmla="*/ 5542076 w 7295637"/>
              <a:gd name="connsiteY561" fmla="*/ 3392284 h 5063066"/>
              <a:gd name="connsiteX562" fmla="*/ 4620223 w 7295637"/>
              <a:gd name="connsiteY562" fmla="*/ 4808642 h 5063066"/>
              <a:gd name="connsiteX563" fmla="*/ 4635873 w 7295637"/>
              <a:gd name="connsiteY563" fmla="*/ 4785430 h 5063066"/>
              <a:gd name="connsiteX564" fmla="*/ 4687508 w 7295637"/>
              <a:gd name="connsiteY564" fmla="*/ 4764042 h 5063066"/>
              <a:gd name="connsiteX565" fmla="*/ 4760534 w 7295637"/>
              <a:gd name="connsiteY565" fmla="*/ 4837067 h 5063066"/>
              <a:gd name="connsiteX566" fmla="*/ 4687509 w 7295637"/>
              <a:gd name="connsiteY566" fmla="*/ 4910092 h 5063066"/>
              <a:gd name="connsiteX567" fmla="*/ 4614483 w 7295637"/>
              <a:gd name="connsiteY567" fmla="*/ 4837067 h 5063066"/>
              <a:gd name="connsiteX568" fmla="*/ 4620223 w 7295637"/>
              <a:gd name="connsiteY568" fmla="*/ 4808642 h 5063066"/>
              <a:gd name="connsiteX569" fmla="*/ 6924085 w 7295637"/>
              <a:gd name="connsiteY569" fmla="*/ 1177689 h 5063066"/>
              <a:gd name="connsiteX570" fmla="*/ 6991370 w 7295637"/>
              <a:gd name="connsiteY570" fmla="*/ 1133089 h 5063066"/>
              <a:gd name="connsiteX571" fmla="*/ 7064395 w 7295637"/>
              <a:gd name="connsiteY571" fmla="*/ 1206113 h 5063066"/>
              <a:gd name="connsiteX572" fmla="*/ 6991371 w 7295637"/>
              <a:gd name="connsiteY572" fmla="*/ 1279138 h 5063066"/>
              <a:gd name="connsiteX573" fmla="*/ 6918345 w 7295637"/>
              <a:gd name="connsiteY573" fmla="*/ 1206113 h 5063066"/>
              <a:gd name="connsiteX574" fmla="*/ 6924085 w 7295637"/>
              <a:gd name="connsiteY574" fmla="*/ 1177689 h 5063066"/>
              <a:gd name="connsiteX575" fmla="*/ 5772539 w 7295637"/>
              <a:gd name="connsiteY575" fmla="*/ 2962962 h 5063066"/>
              <a:gd name="connsiteX576" fmla="*/ 5839827 w 7295637"/>
              <a:gd name="connsiteY576" fmla="*/ 2918362 h 5063066"/>
              <a:gd name="connsiteX577" fmla="*/ 5912850 w 7295637"/>
              <a:gd name="connsiteY577" fmla="*/ 2991387 h 5063066"/>
              <a:gd name="connsiteX578" fmla="*/ 5839826 w 7295637"/>
              <a:gd name="connsiteY578" fmla="*/ 3064412 h 5063066"/>
              <a:gd name="connsiteX579" fmla="*/ 5766801 w 7295637"/>
              <a:gd name="connsiteY579" fmla="*/ 2991387 h 5063066"/>
              <a:gd name="connsiteX580" fmla="*/ 5772539 w 7295637"/>
              <a:gd name="connsiteY580" fmla="*/ 2962962 h 5063066"/>
              <a:gd name="connsiteX581" fmla="*/ 4850686 w 7295637"/>
              <a:gd name="connsiteY581" fmla="*/ 4379319 h 5063066"/>
              <a:gd name="connsiteX582" fmla="*/ 4866336 w 7295637"/>
              <a:gd name="connsiteY582" fmla="*/ 4356107 h 5063066"/>
              <a:gd name="connsiteX583" fmla="*/ 4917973 w 7295637"/>
              <a:gd name="connsiteY583" fmla="*/ 4334718 h 5063066"/>
              <a:gd name="connsiteX584" fmla="*/ 4990997 w 7295637"/>
              <a:gd name="connsiteY584" fmla="*/ 4407743 h 5063066"/>
              <a:gd name="connsiteX585" fmla="*/ 4917972 w 7295637"/>
              <a:gd name="connsiteY585" fmla="*/ 4480768 h 5063066"/>
              <a:gd name="connsiteX586" fmla="*/ 4844948 w 7295637"/>
              <a:gd name="connsiteY586" fmla="*/ 4407743 h 5063066"/>
              <a:gd name="connsiteX587" fmla="*/ 4850686 w 7295637"/>
              <a:gd name="connsiteY587" fmla="*/ 4379319 h 5063066"/>
              <a:gd name="connsiteX588" fmla="*/ 7154546 w 7295637"/>
              <a:gd name="connsiteY588" fmla="*/ 748367 h 5063066"/>
              <a:gd name="connsiteX589" fmla="*/ 7221835 w 7295637"/>
              <a:gd name="connsiteY589" fmla="*/ 703767 h 5063066"/>
              <a:gd name="connsiteX590" fmla="*/ 7294857 w 7295637"/>
              <a:gd name="connsiteY590" fmla="*/ 776791 h 5063066"/>
              <a:gd name="connsiteX591" fmla="*/ 7221832 w 7295637"/>
              <a:gd name="connsiteY591" fmla="*/ 849816 h 5063066"/>
              <a:gd name="connsiteX592" fmla="*/ 7148808 w 7295637"/>
              <a:gd name="connsiteY592" fmla="*/ 776791 h 5063066"/>
              <a:gd name="connsiteX593" fmla="*/ 7154546 w 7295637"/>
              <a:gd name="connsiteY593" fmla="*/ 748367 h 5063066"/>
              <a:gd name="connsiteX594" fmla="*/ 6003003 w 7295637"/>
              <a:gd name="connsiteY594" fmla="*/ 2542469 h 5063066"/>
              <a:gd name="connsiteX595" fmla="*/ 6070289 w 7295637"/>
              <a:gd name="connsiteY595" fmla="*/ 2497868 h 5063066"/>
              <a:gd name="connsiteX596" fmla="*/ 6143315 w 7295637"/>
              <a:gd name="connsiteY596" fmla="*/ 2570893 h 5063066"/>
              <a:gd name="connsiteX597" fmla="*/ 6070290 w 7295637"/>
              <a:gd name="connsiteY597" fmla="*/ 2643918 h 5063066"/>
              <a:gd name="connsiteX598" fmla="*/ 5997266 w 7295637"/>
              <a:gd name="connsiteY598" fmla="*/ 2570893 h 5063066"/>
              <a:gd name="connsiteX599" fmla="*/ 6003003 w 7295637"/>
              <a:gd name="connsiteY599" fmla="*/ 2542469 h 5063066"/>
              <a:gd name="connsiteX600" fmla="*/ 6232693 w 7295637"/>
              <a:gd name="connsiteY600" fmla="*/ 2164725 h 5063066"/>
              <a:gd name="connsiteX601" fmla="*/ 6299979 w 7295637"/>
              <a:gd name="connsiteY601" fmla="*/ 2120125 h 5063066"/>
              <a:gd name="connsiteX602" fmla="*/ 6373004 w 7295637"/>
              <a:gd name="connsiteY602" fmla="*/ 2193150 h 5063066"/>
              <a:gd name="connsiteX603" fmla="*/ 6299979 w 7295637"/>
              <a:gd name="connsiteY603" fmla="*/ 2266175 h 5063066"/>
              <a:gd name="connsiteX604" fmla="*/ 6226954 w 7295637"/>
              <a:gd name="connsiteY604" fmla="*/ 2193150 h 5063066"/>
              <a:gd name="connsiteX605" fmla="*/ 6232693 w 7295637"/>
              <a:gd name="connsiteY605" fmla="*/ 2164725 h 5063066"/>
              <a:gd name="connsiteX606" fmla="*/ 5081150 w 7295637"/>
              <a:gd name="connsiteY606" fmla="*/ 3958826 h 5063066"/>
              <a:gd name="connsiteX607" fmla="*/ 5148435 w 7295637"/>
              <a:gd name="connsiteY607" fmla="*/ 3914226 h 5063066"/>
              <a:gd name="connsiteX608" fmla="*/ 5221460 w 7295637"/>
              <a:gd name="connsiteY608" fmla="*/ 3987251 h 5063066"/>
              <a:gd name="connsiteX609" fmla="*/ 5148436 w 7295637"/>
              <a:gd name="connsiteY609" fmla="*/ 4060275 h 5063066"/>
              <a:gd name="connsiteX610" fmla="*/ 5075412 w 7295637"/>
              <a:gd name="connsiteY610" fmla="*/ 3987250 h 5063066"/>
              <a:gd name="connsiteX611" fmla="*/ 5081150 w 7295637"/>
              <a:gd name="connsiteY611" fmla="*/ 3958826 h 5063066"/>
              <a:gd name="connsiteX612" fmla="*/ 6463155 w 7295637"/>
              <a:gd name="connsiteY612" fmla="*/ 1744233 h 5063066"/>
              <a:gd name="connsiteX613" fmla="*/ 6530442 w 7295637"/>
              <a:gd name="connsiteY613" fmla="*/ 1699633 h 5063066"/>
              <a:gd name="connsiteX614" fmla="*/ 6603466 w 7295637"/>
              <a:gd name="connsiteY614" fmla="*/ 1772658 h 5063066"/>
              <a:gd name="connsiteX615" fmla="*/ 6530441 w 7295637"/>
              <a:gd name="connsiteY615" fmla="*/ 1845683 h 5063066"/>
              <a:gd name="connsiteX616" fmla="*/ 6457417 w 7295637"/>
              <a:gd name="connsiteY616" fmla="*/ 1772658 h 5063066"/>
              <a:gd name="connsiteX617" fmla="*/ 6463155 w 7295637"/>
              <a:gd name="connsiteY617" fmla="*/ 1744233 h 5063066"/>
              <a:gd name="connsiteX618" fmla="*/ 5311611 w 7295637"/>
              <a:gd name="connsiteY618" fmla="*/ 3529507 h 5063066"/>
              <a:gd name="connsiteX619" fmla="*/ 5378898 w 7295637"/>
              <a:gd name="connsiteY619" fmla="*/ 3484906 h 5063066"/>
              <a:gd name="connsiteX620" fmla="*/ 5451922 w 7295637"/>
              <a:gd name="connsiteY620" fmla="*/ 3557931 h 5063066"/>
              <a:gd name="connsiteX621" fmla="*/ 5378897 w 7295637"/>
              <a:gd name="connsiteY621" fmla="*/ 3630956 h 5063066"/>
              <a:gd name="connsiteX622" fmla="*/ 5305873 w 7295637"/>
              <a:gd name="connsiteY622" fmla="*/ 3557931 h 5063066"/>
              <a:gd name="connsiteX623" fmla="*/ 5311611 w 7295637"/>
              <a:gd name="connsiteY623" fmla="*/ 3529507 h 5063066"/>
              <a:gd name="connsiteX624" fmla="*/ 4389758 w 7295637"/>
              <a:gd name="connsiteY624" fmla="*/ 4945864 h 5063066"/>
              <a:gd name="connsiteX625" fmla="*/ 4405408 w 7295637"/>
              <a:gd name="connsiteY625" fmla="*/ 4922651 h 5063066"/>
              <a:gd name="connsiteX626" fmla="*/ 4457045 w 7295637"/>
              <a:gd name="connsiteY626" fmla="*/ 4901264 h 5063066"/>
              <a:gd name="connsiteX627" fmla="*/ 4530069 w 7295637"/>
              <a:gd name="connsiteY627" fmla="*/ 4974289 h 5063066"/>
              <a:gd name="connsiteX628" fmla="*/ 4457044 w 7295637"/>
              <a:gd name="connsiteY628" fmla="*/ 5047313 h 5063066"/>
              <a:gd name="connsiteX629" fmla="*/ 4384019 w 7295637"/>
              <a:gd name="connsiteY629" fmla="*/ 4974289 h 5063066"/>
              <a:gd name="connsiteX630" fmla="*/ 4389758 w 7295637"/>
              <a:gd name="connsiteY630" fmla="*/ 4945864 h 5063066"/>
              <a:gd name="connsiteX631" fmla="*/ 6693620 w 7295637"/>
              <a:gd name="connsiteY631" fmla="*/ 1314910 h 5063066"/>
              <a:gd name="connsiteX632" fmla="*/ 6760905 w 7295637"/>
              <a:gd name="connsiteY632" fmla="*/ 1270310 h 5063066"/>
              <a:gd name="connsiteX633" fmla="*/ 6833931 w 7295637"/>
              <a:gd name="connsiteY633" fmla="*/ 1343335 h 5063066"/>
              <a:gd name="connsiteX634" fmla="*/ 6760906 w 7295637"/>
              <a:gd name="connsiteY634" fmla="*/ 1416360 h 5063066"/>
              <a:gd name="connsiteX635" fmla="*/ 6687881 w 7295637"/>
              <a:gd name="connsiteY635" fmla="*/ 1343335 h 5063066"/>
              <a:gd name="connsiteX636" fmla="*/ 6693620 w 7295637"/>
              <a:gd name="connsiteY636" fmla="*/ 1314910 h 5063066"/>
              <a:gd name="connsiteX637" fmla="*/ 5542077 w 7295637"/>
              <a:gd name="connsiteY637" fmla="*/ 3109012 h 5063066"/>
              <a:gd name="connsiteX638" fmla="*/ 5609362 w 7295637"/>
              <a:gd name="connsiteY638" fmla="*/ 3064412 h 5063066"/>
              <a:gd name="connsiteX639" fmla="*/ 5682387 w 7295637"/>
              <a:gd name="connsiteY639" fmla="*/ 3137437 h 5063066"/>
              <a:gd name="connsiteX640" fmla="*/ 5609362 w 7295637"/>
              <a:gd name="connsiteY640" fmla="*/ 3210462 h 5063066"/>
              <a:gd name="connsiteX641" fmla="*/ 5536337 w 7295637"/>
              <a:gd name="connsiteY641" fmla="*/ 3137437 h 5063066"/>
              <a:gd name="connsiteX642" fmla="*/ 5542077 w 7295637"/>
              <a:gd name="connsiteY642" fmla="*/ 3109012 h 5063066"/>
              <a:gd name="connsiteX643" fmla="*/ 4620222 w 7295637"/>
              <a:gd name="connsiteY643" fmla="*/ 4525369 h 5063066"/>
              <a:gd name="connsiteX644" fmla="*/ 4635872 w 7295637"/>
              <a:gd name="connsiteY644" fmla="*/ 4502157 h 5063066"/>
              <a:gd name="connsiteX645" fmla="*/ 4687509 w 7295637"/>
              <a:gd name="connsiteY645" fmla="*/ 4480769 h 5063066"/>
              <a:gd name="connsiteX646" fmla="*/ 4760533 w 7295637"/>
              <a:gd name="connsiteY646" fmla="*/ 4553794 h 5063066"/>
              <a:gd name="connsiteX647" fmla="*/ 4687508 w 7295637"/>
              <a:gd name="connsiteY647" fmla="*/ 4626819 h 5063066"/>
              <a:gd name="connsiteX648" fmla="*/ 4614484 w 7295637"/>
              <a:gd name="connsiteY648" fmla="*/ 4553794 h 5063066"/>
              <a:gd name="connsiteX649" fmla="*/ 4620222 w 7295637"/>
              <a:gd name="connsiteY649" fmla="*/ 4525369 h 5063066"/>
              <a:gd name="connsiteX650" fmla="*/ 6924082 w 7295637"/>
              <a:gd name="connsiteY650" fmla="*/ 894417 h 5063066"/>
              <a:gd name="connsiteX651" fmla="*/ 6991369 w 7295637"/>
              <a:gd name="connsiteY651" fmla="*/ 849816 h 5063066"/>
              <a:gd name="connsiteX652" fmla="*/ 7064395 w 7295637"/>
              <a:gd name="connsiteY652" fmla="*/ 922841 h 5063066"/>
              <a:gd name="connsiteX653" fmla="*/ 6991370 w 7295637"/>
              <a:gd name="connsiteY653" fmla="*/ 995866 h 5063066"/>
              <a:gd name="connsiteX654" fmla="*/ 6918345 w 7295637"/>
              <a:gd name="connsiteY654" fmla="*/ 922841 h 5063066"/>
              <a:gd name="connsiteX655" fmla="*/ 6924082 w 7295637"/>
              <a:gd name="connsiteY655" fmla="*/ 894417 h 5063066"/>
              <a:gd name="connsiteX656" fmla="*/ 5772540 w 7295637"/>
              <a:gd name="connsiteY656" fmla="*/ 2679691 h 5063066"/>
              <a:gd name="connsiteX657" fmla="*/ 5839826 w 7295637"/>
              <a:gd name="connsiteY657" fmla="*/ 2635090 h 5063066"/>
              <a:gd name="connsiteX658" fmla="*/ 5912852 w 7295637"/>
              <a:gd name="connsiteY658" fmla="*/ 2708115 h 5063066"/>
              <a:gd name="connsiteX659" fmla="*/ 5839826 w 7295637"/>
              <a:gd name="connsiteY659" fmla="*/ 2781140 h 5063066"/>
              <a:gd name="connsiteX660" fmla="*/ 5766802 w 7295637"/>
              <a:gd name="connsiteY660" fmla="*/ 2708115 h 5063066"/>
              <a:gd name="connsiteX661" fmla="*/ 5772540 w 7295637"/>
              <a:gd name="connsiteY661" fmla="*/ 2679691 h 5063066"/>
              <a:gd name="connsiteX662" fmla="*/ 6002230 w 7295637"/>
              <a:gd name="connsiteY662" fmla="*/ 2310775 h 5063066"/>
              <a:gd name="connsiteX663" fmla="*/ 6069516 w 7295637"/>
              <a:gd name="connsiteY663" fmla="*/ 2266174 h 5063066"/>
              <a:gd name="connsiteX664" fmla="*/ 6142540 w 7295637"/>
              <a:gd name="connsiteY664" fmla="*/ 2339199 h 5063066"/>
              <a:gd name="connsiteX665" fmla="*/ 6069516 w 7295637"/>
              <a:gd name="connsiteY665" fmla="*/ 2412224 h 5063066"/>
              <a:gd name="connsiteX666" fmla="*/ 5996491 w 7295637"/>
              <a:gd name="connsiteY666" fmla="*/ 2339199 h 5063066"/>
              <a:gd name="connsiteX667" fmla="*/ 6002230 w 7295637"/>
              <a:gd name="connsiteY667" fmla="*/ 2310775 h 5063066"/>
              <a:gd name="connsiteX668" fmla="*/ 4850687 w 7295637"/>
              <a:gd name="connsiteY668" fmla="*/ 4096046 h 5063066"/>
              <a:gd name="connsiteX669" fmla="*/ 4866337 w 7295637"/>
              <a:gd name="connsiteY669" fmla="*/ 4072835 h 5063066"/>
              <a:gd name="connsiteX670" fmla="*/ 4917972 w 7295637"/>
              <a:gd name="connsiteY670" fmla="*/ 4051446 h 5063066"/>
              <a:gd name="connsiteX671" fmla="*/ 4990998 w 7295637"/>
              <a:gd name="connsiteY671" fmla="*/ 4124471 h 5063066"/>
              <a:gd name="connsiteX672" fmla="*/ 4917973 w 7295637"/>
              <a:gd name="connsiteY672" fmla="*/ 4197496 h 5063066"/>
              <a:gd name="connsiteX673" fmla="*/ 4844949 w 7295637"/>
              <a:gd name="connsiteY673" fmla="*/ 4124471 h 5063066"/>
              <a:gd name="connsiteX674" fmla="*/ 4850687 w 7295637"/>
              <a:gd name="connsiteY674" fmla="*/ 4096046 h 5063066"/>
              <a:gd name="connsiteX675" fmla="*/ 7154547 w 7295637"/>
              <a:gd name="connsiteY675" fmla="*/ 465095 h 5063066"/>
              <a:gd name="connsiteX676" fmla="*/ 7221834 w 7295637"/>
              <a:gd name="connsiteY676" fmla="*/ 420495 h 5063066"/>
              <a:gd name="connsiteX677" fmla="*/ 7294859 w 7295637"/>
              <a:gd name="connsiteY677" fmla="*/ 493520 h 5063066"/>
              <a:gd name="connsiteX678" fmla="*/ 7221834 w 7295637"/>
              <a:gd name="connsiteY678" fmla="*/ 566545 h 5063066"/>
              <a:gd name="connsiteX679" fmla="*/ 7148809 w 7295637"/>
              <a:gd name="connsiteY679" fmla="*/ 493520 h 5063066"/>
              <a:gd name="connsiteX680" fmla="*/ 7154547 w 7295637"/>
              <a:gd name="connsiteY680" fmla="*/ 465095 h 5063066"/>
              <a:gd name="connsiteX681" fmla="*/ 6232691 w 7295637"/>
              <a:gd name="connsiteY681" fmla="*/ 1881454 h 5063066"/>
              <a:gd name="connsiteX682" fmla="*/ 6299979 w 7295637"/>
              <a:gd name="connsiteY682" fmla="*/ 1836853 h 5063066"/>
              <a:gd name="connsiteX683" fmla="*/ 6373004 w 7295637"/>
              <a:gd name="connsiteY683" fmla="*/ 1909879 h 5063066"/>
              <a:gd name="connsiteX684" fmla="*/ 6299978 w 7295637"/>
              <a:gd name="connsiteY684" fmla="*/ 1982903 h 5063066"/>
              <a:gd name="connsiteX685" fmla="*/ 6226955 w 7295637"/>
              <a:gd name="connsiteY685" fmla="*/ 1909878 h 5063066"/>
              <a:gd name="connsiteX686" fmla="*/ 6232691 w 7295637"/>
              <a:gd name="connsiteY686" fmla="*/ 1881454 h 5063066"/>
              <a:gd name="connsiteX687" fmla="*/ 5081149 w 7295637"/>
              <a:gd name="connsiteY687" fmla="*/ 3675555 h 5063066"/>
              <a:gd name="connsiteX688" fmla="*/ 5148434 w 7295637"/>
              <a:gd name="connsiteY688" fmla="*/ 3630956 h 5063066"/>
              <a:gd name="connsiteX689" fmla="*/ 5221460 w 7295637"/>
              <a:gd name="connsiteY689" fmla="*/ 3703980 h 5063066"/>
              <a:gd name="connsiteX690" fmla="*/ 5148435 w 7295637"/>
              <a:gd name="connsiteY690" fmla="*/ 3777005 h 5063066"/>
              <a:gd name="connsiteX691" fmla="*/ 5075411 w 7295637"/>
              <a:gd name="connsiteY691" fmla="*/ 3703980 h 5063066"/>
              <a:gd name="connsiteX692" fmla="*/ 5081149 w 7295637"/>
              <a:gd name="connsiteY692" fmla="*/ 3675555 h 5063066"/>
              <a:gd name="connsiteX693" fmla="*/ 6463155 w 7295637"/>
              <a:gd name="connsiteY693" fmla="*/ 1460961 h 5063066"/>
              <a:gd name="connsiteX694" fmla="*/ 6530442 w 7295637"/>
              <a:gd name="connsiteY694" fmla="*/ 1416361 h 5063066"/>
              <a:gd name="connsiteX695" fmla="*/ 6603466 w 7295637"/>
              <a:gd name="connsiteY695" fmla="*/ 1489386 h 5063066"/>
              <a:gd name="connsiteX696" fmla="*/ 6530441 w 7295637"/>
              <a:gd name="connsiteY696" fmla="*/ 1562411 h 5063066"/>
              <a:gd name="connsiteX697" fmla="*/ 6457417 w 7295637"/>
              <a:gd name="connsiteY697" fmla="*/ 1489386 h 5063066"/>
              <a:gd name="connsiteX698" fmla="*/ 6463155 w 7295637"/>
              <a:gd name="connsiteY698" fmla="*/ 1460961 h 5063066"/>
              <a:gd name="connsiteX699" fmla="*/ 5311611 w 7295637"/>
              <a:gd name="connsiteY699" fmla="*/ 3246234 h 5063066"/>
              <a:gd name="connsiteX700" fmla="*/ 5378899 w 7295637"/>
              <a:gd name="connsiteY700" fmla="*/ 3201634 h 5063066"/>
              <a:gd name="connsiteX701" fmla="*/ 5451923 w 7295637"/>
              <a:gd name="connsiteY701" fmla="*/ 3274659 h 5063066"/>
              <a:gd name="connsiteX702" fmla="*/ 5378898 w 7295637"/>
              <a:gd name="connsiteY702" fmla="*/ 3347684 h 5063066"/>
              <a:gd name="connsiteX703" fmla="*/ 5305874 w 7295637"/>
              <a:gd name="connsiteY703" fmla="*/ 3274659 h 5063066"/>
              <a:gd name="connsiteX704" fmla="*/ 5311611 w 7295637"/>
              <a:gd name="connsiteY704" fmla="*/ 3246234 h 5063066"/>
              <a:gd name="connsiteX705" fmla="*/ 4389758 w 7295637"/>
              <a:gd name="connsiteY705" fmla="*/ 4662592 h 5063066"/>
              <a:gd name="connsiteX706" fmla="*/ 4405408 w 7295637"/>
              <a:gd name="connsiteY706" fmla="*/ 4639380 h 5063066"/>
              <a:gd name="connsiteX707" fmla="*/ 4457044 w 7295637"/>
              <a:gd name="connsiteY707" fmla="*/ 4617992 h 5063066"/>
              <a:gd name="connsiteX708" fmla="*/ 4530070 w 7295637"/>
              <a:gd name="connsiteY708" fmla="*/ 4691016 h 5063066"/>
              <a:gd name="connsiteX709" fmla="*/ 4457044 w 7295637"/>
              <a:gd name="connsiteY709" fmla="*/ 4764041 h 5063066"/>
              <a:gd name="connsiteX710" fmla="*/ 4384020 w 7295637"/>
              <a:gd name="connsiteY710" fmla="*/ 4691016 h 5063066"/>
              <a:gd name="connsiteX711" fmla="*/ 4389758 w 7295637"/>
              <a:gd name="connsiteY711" fmla="*/ 4662592 h 5063066"/>
              <a:gd name="connsiteX712" fmla="*/ 6693618 w 7295637"/>
              <a:gd name="connsiteY712" fmla="*/ 1031638 h 5063066"/>
              <a:gd name="connsiteX713" fmla="*/ 6760906 w 7295637"/>
              <a:gd name="connsiteY713" fmla="*/ 987038 h 5063066"/>
              <a:gd name="connsiteX714" fmla="*/ 6833930 w 7295637"/>
              <a:gd name="connsiteY714" fmla="*/ 1060063 h 5063066"/>
              <a:gd name="connsiteX715" fmla="*/ 6760906 w 7295637"/>
              <a:gd name="connsiteY715" fmla="*/ 1133088 h 5063066"/>
              <a:gd name="connsiteX716" fmla="*/ 6687881 w 7295637"/>
              <a:gd name="connsiteY716" fmla="*/ 1060063 h 5063066"/>
              <a:gd name="connsiteX717" fmla="*/ 6693618 w 7295637"/>
              <a:gd name="connsiteY717" fmla="*/ 1031638 h 5063066"/>
              <a:gd name="connsiteX718" fmla="*/ 5542076 w 7295637"/>
              <a:gd name="connsiteY718" fmla="*/ 2825741 h 5063066"/>
              <a:gd name="connsiteX719" fmla="*/ 5609363 w 7295637"/>
              <a:gd name="connsiteY719" fmla="*/ 2781140 h 5063066"/>
              <a:gd name="connsiteX720" fmla="*/ 5682387 w 7295637"/>
              <a:gd name="connsiteY720" fmla="*/ 2854165 h 5063066"/>
              <a:gd name="connsiteX721" fmla="*/ 5609362 w 7295637"/>
              <a:gd name="connsiteY721" fmla="*/ 2927190 h 5063066"/>
              <a:gd name="connsiteX722" fmla="*/ 5536338 w 7295637"/>
              <a:gd name="connsiteY722" fmla="*/ 2854165 h 5063066"/>
              <a:gd name="connsiteX723" fmla="*/ 5542076 w 7295637"/>
              <a:gd name="connsiteY723" fmla="*/ 2825741 h 5063066"/>
              <a:gd name="connsiteX724" fmla="*/ 5771765 w 7295637"/>
              <a:gd name="connsiteY724" fmla="*/ 2447996 h 5063066"/>
              <a:gd name="connsiteX725" fmla="*/ 5839051 w 7295637"/>
              <a:gd name="connsiteY725" fmla="*/ 2403396 h 5063066"/>
              <a:gd name="connsiteX726" fmla="*/ 5912076 w 7295637"/>
              <a:gd name="connsiteY726" fmla="*/ 2476421 h 5063066"/>
              <a:gd name="connsiteX727" fmla="*/ 5839051 w 7295637"/>
              <a:gd name="connsiteY727" fmla="*/ 2549446 h 5063066"/>
              <a:gd name="connsiteX728" fmla="*/ 5766026 w 7295637"/>
              <a:gd name="connsiteY728" fmla="*/ 2476421 h 5063066"/>
              <a:gd name="connsiteX729" fmla="*/ 5771765 w 7295637"/>
              <a:gd name="connsiteY729" fmla="*/ 2447996 h 5063066"/>
              <a:gd name="connsiteX730" fmla="*/ 4620222 w 7295637"/>
              <a:gd name="connsiteY730" fmla="*/ 4242097 h 5063066"/>
              <a:gd name="connsiteX731" fmla="*/ 4635872 w 7295637"/>
              <a:gd name="connsiteY731" fmla="*/ 4218885 h 5063066"/>
              <a:gd name="connsiteX732" fmla="*/ 4687508 w 7295637"/>
              <a:gd name="connsiteY732" fmla="*/ 4197496 h 5063066"/>
              <a:gd name="connsiteX733" fmla="*/ 4760534 w 7295637"/>
              <a:gd name="connsiteY733" fmla="*/ 4270521 h 5063066"/>
              <a:gd name="connsiteX734" fmla="*/ 4687509 w 7295637"/>
              <a:gd name="connsiteY734" fmla="*/ 4343546 h 5063066"/>
              <a:gd name="connsiteX735" fmla="*/ 4614483 w 7295637"/>
              <a:gd name="connsiteY735" fmla="*/ 4270522 h 5063066"/>
              <a:gd name="connsiteX736" fmla="*/ 4620222 w 7295637"/>
              <a:gd name="connsiteY736" fmla="*/ 4242097 h 5063066"/>
              <a:gd name="connsiteX737" fmla="*/ 6924083 w 7295637"/>
              <a:gd name="connsiteY737" fmla="*/ 611145 h 5063066"/>
              <a:gd name="connsiteX738" fmla="*/ 6991370 w 7295637"/>
              <a:gd name="connsiteY738" fmla="*/ 566545 h 5063066"/>
              <a:gd name="connsiteX739" fmla="*/ 7064394 w 7295637"/>
              <a:gd name="connsiteY739" fmla="*/ 639570 h 5063066"/>
              <a:gd name="connsiteX740" fmla="*/ 6991369 w 7295637"/>
              <a:gd name="connsiteY740" fmla="*/ 712594 h 5063066"/>
              <a:gd name="connsiteX741" fmla="*/ 6918345 w 7295637"/>
              <a:gd name="connsiteY741" fmla="*/ 639570 h 5063066"/>
              <a:gd name="connsiteX742" fmla="*/ 6924083 w 7295637"/>
              <a:gd name="connsiteY742" fmla="*/ 611145 h 5063066"/>
              <a:gd name="connsiteX743" fmla="*/ 6002229 w 7295637"/>
              <a:gd name="connsiteY743" fmla="*/ 2027502 h 5063066"/>
              <a:gd name="connsiteX744" fmla="*/ 6069514 w 7295637"/>
              <a:gd name="connsiteY744" fmla="*/ 1982902 h 5063066"/>
              <a:gd name="connsiteX745" fmla="*/ 6142540 w 7295637"/>
              <a:gd name="connsiteY745" fmla="*/ 2055927 h 5063066"/>
              <a:gd name="connsiteX746" fmla="*/ 6069515 w 7295637"/>
              <a:gd name="connsiteY746" fmla="*/ 2128952 h 5063066"/>
              <a:gd name="connsiteX747" fmla="*/ 5996489 w 7295637"/>
              <a:gd name="connsiteY747" fmla="*/ 2055927 h 5063066"/>
              <a:gd name="connsiteX748" fmla="*/ 6002229 w 7295637"/>
              <a:gd name="connsiteY748" fmla="*/ 2027502 h 5063066"/>
              <a:gd name="connsiteX749" fmla="*/ 4850685 w 7295637"/>
              <a:gd name="connsiteY749" fmla="*/ 3812776 h 5063066"/>
              <a:gd name="connsiteX750" fmla="*/ 4866335 w 7295637"/>
              <a:gd name="connsiteY750" fmla="*/ 3789565 h 5063066"/>
              <a:gd name="connsiteX751" fmla="*/ 4917971 w 7295637"/>
              <a:gd name="connsiteY751" fmla="*/ 3768176 h 5063066"/>
              <a:gd name="connsiteX752" fmla="*/ 4990997 w 7295637"/>
              <a:gd name="connsiteY752" fmla="*/ 3841201 h 5063066"/>
              <a:gd name="connsiteX753" fmla="*/ 4917972 w 7295637"/>
              <a:gd name="connsiteY753" fmla="*/ 3914226 h 5063066"/>
              <a:gd name="connsiteX754" fmla="*/ 4844947 w 7295637"/>
              <a:gd name="connsiteY754" fmla="*/ 3841201 h 5063066"/>
              <a:gd name="connsiteX755" fmla="*/ 4850685 w 7295637"/>
              <a:gd name="connsiteY755" fmla="*/ 3812776 h 5063066"/>
              <a:gd name="connsiteX756" fmla="*/ 7154548 w 7295637"/>
              <a:gd name="connsiteY756" fmla="*/ 181823 h 5063066"/>
              <a:gd name="connsiteX757" fmla="*/ 7221833 w 7295637"/>
              <a:gd name="connsiteY757" fmla="*/ 137223 h 5063066"/>
              <a:gd name="connsiteX758" fmla="*/ 7294859 w 7295637"/>
              <a:gd name="connsiteY758" fmla="*/ 210247 h 5063066"/>
              <a:gd name="connsiteX759" fmla="*/ 7221834 w 7295637"/>
              <a:gd name="connsiteY759" fmla="*/ 283273 h 5063066"/>
              <a:gd name="connsiteX760" fmla="*/ 7148808 w 7295637"/>
              <a:gd name="connsiteY760" fmla="*/ 210248 h 5063066"/>
              <a:gd name="connsiteX761" fmla="*/ 7154548 w 7295637"/>
              <a:gd name="connsiteY761" fmla="*/ 181823 h 5063066"/>
              <a:gd name="connsiteX762" fmla="*/ 6232691 w 7295637"/>
              <a:gd name="connsiteY762" fmla="*/ 1598182 h 5063066"/>
              <a:gd name="connsiteX763" fmla="*/ 6299977 w 7295637"/>
              <a:gd name="connsiteY763" fmla="*/ 1553582 h 5063066"/>
              <a:gd name="connsiteX764" fmla="*/ 6373003 w 7295637"/>
              <a:gd name="connsiteY764" fmla="*/ 1626607 h 5063066"/>
              <a:gd name="connsiteX765" fmla="*/ 6299978 w 7295637"/>
              <a:gd name="connsiteY765" fmla="*/ 1699632 h 5063066"/>
              <a:gd name="connsiteX766" fmla="*/ 6226952 w 7295637"/>
              <a:gd name="connsiteY766" fmla="*/ 1626607 h 5063066"/>
              <a:gd name="connsiteX767" fmla="*/ 6232691 w 7295637"/>
              <a:gd name="connsiteY767" fmla="*/ 1598182 h 5063066"/>
              <a:gd name="connsiteX768" fmla="*/ 5081147 w 7295637"/>
              <a:gd name="connsiteY768" fmla="*/ 3392284 h 5063066"/>
              <a:gd name="connsiteX769" fmla="*/ 5148435 w 7295637"/>
              <a:gd name="connsiteY769" fmla="*/ 3347684 h 5063066"/>
              <a:gd name="connsiteX770" fmla="*/ 5221458 w 7295637"/>
              <a:gd name="connsiteY770" fmla="*/ 3420709 h 5063066"/>
              <a:gd name="connsiteX771" fmla="*/ 5148434 w 7295637"/>
              <a:gd name="connsiteY771" fmla="*/ 3493734 h 5063066"/>
              <a:gd name="connsiteX772" fmla="*/ 5075409 w 7295637"/>
              <a:gd name="connsiteY772" fmla="*/ 3420709 h 5063066"/>
              <a:gd name="connsiteX773" fmla="*/ 5081147 w 7295637"/>
              <a:gd name="connsiteY773" fmla="*/ 3392284 h 5063066"/>
              <a:gd name="connsiteX774" fmla="*/ 4159294 w 7295637"/>
              <a:gd name="connsiteY774" fmla="*/ 4808641 h 5063066"/>
              <a:gd name="connsiteX775" fmla="*/ 4174944 w 7295637"/>
              <a:gd name="connsiteY775" fmla="*/ 4785429 h 5063066"/>
              <a:gd name="connsiteX776" fmla="*/ 4226581 w 7295637"/>
              <a:gd name="connsiteY776" fmla="*/ 4764041 h 5063066"/>
              <a:gd name="connsiteX777" fmla="*/ 4299605 w 7295637"/>
              <a:gd name="connsiteY777" fmla="*/ 4837065 h 5063066"/>
              <a:gd name="connsiteX778" fmla="*/ 4226580 w 7295637"/>
              <a:gd name="connsiteY778" fmla="*/ 4910092 h 5063066"/>
              <a:gd name="connsiteX779" fmla="*/ 4153556 w 7295637"/>
              <a:gd name="connsiteY779" fmla="*/ 4837066 h 5063066"/>
              <a:gd name="connsiteX780" fmla="*/ 4159294 w 7295637"/>
              <a:gd name="connsiteY780" fmla="*/ 4808641 h 5063066"/>
              <a:gd name="connsiteX781" fmla="*/ 6463154 w 7295637"/>
              <a:gd name="connsiteY781" fmla="*/ 1177689 h 5063066"/>
              <a:gd name="connsiteX782" fmla="*/ 6530443 w 7295637"/>
              <a:gd name="connsiteY782" fmla="*/ 1133089 h 5063066"/>
              <a:gd name="connsiteX783" fmla="*/ 6603465 w 7295637"/>
              <a:gd name="connsiteY783" fmla="*/ 1206113 h 5063066"/>
              <a:gd name="connsiteX784" fmla="*/ 6530441 w 7295637"/>
              <a:gd name="connsiteY784" fmla="*/ 1279138 h 5063066"/>
              <a:gd name="connsiteX785" fmla="*/ 6457416 w 7295637"/>
              <a:gd name="connsiteY785" fmla="*/ 1206113 h 5063066"/>
              <a:gd name="connsiteX786" fmla="*/ 6463154 w 7295637"/>
              <a:gd name="connsiteY786" fmla="*/ 1177689 h 5063066"/>
              <a:gd name="connsiteX787" fmla="*/ 5311613 w 7295637"/>
              <a:gd name="connsiteY787" fmla="*/ 2962963 h 5063066"/>
              <a:gd name="connsiteX788" fmla="*/ 5378898 w 7295637"/>
              <a:gd name="connsiteY788" fmla="*/ 2918363 h 5063066"/>
              <a:gd name="connsiteX789" fmla="*/ 5451924 w 7295637"/>
              <a:gd name="connsiteY789" fmla="*/ 2991388 h 5063066"/>
              <a:gd name="connsiteX790" fmla="*/ 5378899 w 7295637"/>
              <a:gd name="connsiteY790" fmla="*/ 3064412 h 5063066"/>
              <a:gd name="connsiteX791" fmla="*/ 5305873 w 7295637"/>
              <a:gd name="connsiteY791" fmla="*/ 2991388 h 5063066"/>
              <a:gd name="connsiteX792" fmla="*/ 5311613 w 7295637"/>
              <a:gd name="connsiteY792" fmla="*/ 2962963 h 5063066"/>
              <a:gd name="connsiteX793" fmla="*/ 4389759 w 7295637"/>
              <a:gd name="connsiteY793" fmla="*/ 4379318 h 5063066"/>
              <a:gd name="connsiteX794" fmla="*/ 4405409 w 7295637"/>
              <a:gd name="connsiteY794" fmla="*/ 4356106 h 5063066"/>
              <a:gd name="connsiteX795" fmla="*/ 4457046 w 7295637"/>
              <a:gd name="connsiteY795" fmla="*/ 4334718 h 5063066"/>
              <a:gd name="connsiteX796" fmla="*/ 4530070 w 7295637"/>
              <a:gd name="connsiteY796" fmla="*/ 4407743 h 5063066"/>
              <a:gd name="connsiteX797" fmla="*/ 4457045 w 7295637"/>
              <a:gd name="connsiteY797" fmla="*/ 4480767 h 5063066"/>
              <a:gd name="connsiteX798" fmla="*/ 4384021 w 7295637"/>
              <a:gd name="connsiteY798" fmla="*/ 4407743 h 5063066"/>
              <a:gd name="connsiteX799" fmla="*/ 4389759 w 7295637"/>
              <a:gd name="connsiteY799" fmla="*/ 4379318 h 5063066"/>
              <a:gd name="connsiteX800" fmla="*/ 6693621 w 7295637"/>
              <a:gd name="connsiteY800" fmla="*/ 748366 h 5063066"/>
              <a:gd name="connsiteX801" fmla="*/ 6760907 w 7295637"/>
              <a:gd name="connsiteY801" fmla="*/ 703766 h 5063066"/>
              <a:gd name="connsiteX802" fmla="*/ 6833931 w 7295637"/>
              <a:gd name="connsiteY802" fmla="*/ 776791 h 5063066"/>
              <a:gd name="connsiteX803" fmla="*/ 6760907 w 7295637"/>
              <a:gd name="connsiteY803" fmla="*/ 849816 h 5063066"/>
              <a:gd name="connsiteX804" fmla="*/ 6687882 w 7295637"/>
              <a:gd name="connsiteY804" fmla="*/ 776791 h 5063066"/>
              <a:gd name="connsiteX805" fmla="*/ 6693621 w 7295637"/>
              <a:gd name="connsiteY805" fmla="*/ 748366 h 5063066"/>
              <a:gd name="connsiteX806" fmla="*/ 5542077 w 7295637"/>
              <a:gd name="connsiteY806" fmla="*/ 2542468 h 5063066"/>
              <a:gd name="connsiteX807" fmla="*/ 5609362 w 7295637"/>
              <a:gd name="connsiteY807" fmla="*/ 2497868 h 5063066"/>
              <a:gd name="connsiteX808" fmla="*/ 5682387 w 7295637"/>
              <a:gd name="connsiteY808" fmla="*/ 2570893 h 5063066"/>
              <a:gd name="connsiteX809" fmla="*/ 5609363 w 7295637"/>
              <a:gd name="connsiteY809" fmla="*/ 2643918 h 5063066"/>
              <a:gd name="connsiteX810" fmla="*/ 5536339 w 7295637"/>
              <a:gd name="connsiteY810" fmla="*/ 2570893 h 5063066"/>
              <a:gd name="connsiteX811" fmla="*/ 5542077 w 7295637"/>
              <a:gd name="connsiteY811" fmla="*/ 2542468 h 5063066"/>
              <a:gd name="connsiteX812" fmla="*/ 5771765 w 7295637"/>
              <a:gd name="connsiteY812" fmla="*/ 2164724 h 5063066"/>
              <a:gd name="connsiteX813" fmla="*/ 5839051 w 7295637"/>
              <a:gd name="connsiteY813" fmla="*/ 2120124 h 5063066"/>
              <a:gd name="connsiteX814" fmla="*/ 5912075 w 7295637"/>
              <a:gd name="connsiteY814" fmla="*/ 2193149 h 5063066"/>
              <a:gd name="connsiteX815" fmla="*/ 5839050 w 7295637"/>
              <a:gd name="connsiteY815" fmla="*/ 2266174 h 5063066"/>
              <a:gd name="connsiteX816" fmla="*/ 5766026 w 7295637"/>
              <a:gd name="connsiteY816" fmla="*/ 2193149 h 5063066"/>
              <a:gd name="connsiteX817" fmla="*/ 5771765 w 7295637"/>
              <a:gd name="connsiteY817" fmla="*/ 2164724 h 5063066"/>
              <a:gd name="connsiteX818" fmla="*/ 4620222 w 7295637"/>
              <a:gd name="connsiteY818" fmla="*/ 3958825 h 5063066"/>
              <a:gd name="connsiteX819" fmla="*/ 4635871 w 7295637"/>
              <a:gd name="connsiteY819" fmla="*/ 3935613 h 5063066"/>
              <a:gd name="connsiteX820" fmla="*/ 4687508 w 7295637"/>
              <a:gd name="connsiteY820" fmla="*/ 3914225 h 5063066"/>
              <a:gd name="connsiteX821" fmla="*/ 4760533 w 7295637"/>
              <a:gd name="connsiteY821" fmla="*/ 3987250 h 5063066"/>
              <a:gd name="connsiteX822" fmla="*/ 4687508 w 7295637"/>
              <a:gd name="connsiteY822" fmla="*/ 4060274 h 5063066"/>
              <a:gd name="connsiteX823" fmla="*/ 4614483 w 7295637"/>
              <a:gd name="connsiteY823" fmla="*/ 3987249 h 5063066"/>
              <a:gd name="connsiteX824" fmla="*/ 4620222 w 7295637"/>
              <a:gd name="connsiteY824" fmla="*/ 3958825 h 5063066"/>
              <a:gd name="connsiteX825" fmla="*/ 6924084 w 7295637"/>
              <a:gd name="connsiteY825" fmla="*/ 327873 h 5063066"/>
              <a:gd name="connsiteX826" fmla="*/ 6991370 w 7295637"/>
              <a:gd name="connsiteY826" fmla="*/ 283272 h 5063066"/>
              <a:gd name="connsiteX827" fmla="*/ 7064395 w 7295637"/>
              <a:gd name="connsiteY827" fmla="*/ 356297 h 5063066"/>
              <a:gd name="connsiteX828" fmla="*/ 6991370 w 7295637"/>
              <a:gd name="connsiteY828" fmla="*/ 429322 h 5063066"/>
              <a:gd name="connsiteX829" fmla="*/ 6918345 w 7295637"/>
              <a:gd name="connsiteY829" fmla="*/ 356298 h 5063066"/>
              <a:gd name="connsiteX830" fmla="*/ 6924084 w 7295637"/>
              <a:gd name="connsiteY830" fmla="*/ 327873 h 5063066"/>
              <a:gd name="connsiteX831" fmla="*/ 6002228 w 7295637"/>
              <a:gd name="connsiteY831" fmla="*/ 1744231 h 5063066"/>
              <a:gd name="connsiteX832" fmla="*/ 6069515 w 7295637"/>
              <a:gd name="connsiteY832" fmla="*/ 1699631 h 5063066"/>
              <a:gd name="connsiteX833" fmla="*/ 6142539 w 7295637"/>
              <a:gd name="connsiteY833" fmla="*/ 1772656 h 5063066"/>
              <a:gd name="connsiteX834" fmla="*/ 6069514 w 7295637"/>
              <a:gd name="connsiteY834" fmla="*/ 1845680 h 5063066"/>
              <a:gd name="connsiteX835" fmla="*/ 5996490 w 7295637"/>
              <a:gd name="connsiteY835" fmla="*/ 1772656 h 5063066"/>
              <a:gd name="connsiteX836" fmla="*/ 6002228 w 7295637"/>
              <a:gd name="connsiteY836" fmla="*/ 1744231 h 5063066"/>
              <a:gd name="connsiteX837" fmla="*/ 4850685 w 7295637"/>
              <a:gd name="connsiteY837" fmla="*/ 3529506 h 5063066"/>
              <a:gd name="connsiteX838" fmla="*/ 4866334 w 7295637"/>
              <a:gd name="connsiteY838" fmla="*/ 3506295 h 5063066"/>
              <a:gd name="connsiteX839" fmla="*/ 4917971 w 7295637"/>
              <a:gd name="connsiteY839" fmla="*/ 3484906 h 5063066"/>
              <a:gd name="connsiteX840" fmla="*/ 4990995 w 7295637"/>
              <a:gd name="connsiteY840" fmla="*/ 3557931 h 5063066"/>
              <a:gd name="connsiteX841" fmla="*/ 4917971 w 7295637"/>
              <a:gd name="connsiteY841" fmla="*/ 3630955 h 5063066"/>
              <a:gd name="connsiteX842" fmla="*/ 4844946 w 7295637"/>
              <a:gd name="connsiteY842" fmla="*/ 3557930 h 5063066"/>
              <a:gd name="connsiteX843" fmla="*/ 4850685 w 7295637"/>
              <a:gd name="connsiteY843" fmla="*/ 3529506 h 5063066"/>
              <a:gd name="connsiteX844" fmla="*/ 3928828 w 7295637"/>
              <a:gd name="connsiteY844" fmla="*/ 4945866 h 5063066"/>
              <a:gd name="connsiteX845" fmla="*/ 3944478 w 7295637"/>
              <a:gd name="connsiteY845" fmla="*/ 4922654 h 5063066"/>
              <a:gd name="connsiteX846" fmla="*/ 3996114 w 7295637"/>
              <a:gd name="connsiteY846" fmla="*/ 4901266 h 5063066"/>
              <a:gd name="connsiteX847" fmla="*/ 4069140 w 7295637"/>
              <a:gd name="connsiteY847" fmla="*/ 4974291 h 5063066"/>
              <a:gd name="connsiteX848" fmla="*/ 3996114 w 7295637"/>
              <a:gd name="connsiteY848" fmla="*/ 5047316 h 5063066"/>
              <a:gd name="connsiteX849" fmla="*/ 3923089 w 7295637"/>
              <a:gd name="connsiteY849" fmla="*/ 4974291 h 5063066"/>
              <a:gd name="connsiteX850" fmla="*/ 3928828 w 7295637"/>
              <a:gd name="connsiteY850" fmla="*/ 4945866 h 5063066"/>
              <a:gd name="connsiteX851" fmla="*/ 6232691 w 7295637"/>
              <a:gd name="connsiteY851" fmla="*/ 1314911 h 5063066"/>
              <a:gd name="connsiteX852" fmla="*/ 6299979 w 7295637"/>
              <a:gd name="connsiteY852" fmla="*/ 1270311 h 5063066"/>
              <a:gd name="connsiteX853" fmla="*/ 6373002 w 7295637"/>
              <a:gd name="connsiteY853" fmla="*/ 1343335 h 5063066"/>
              <a:gd name="connsiteX854" fmla="*/ 6299977 w 7295637"/>
              <a:gd name="connsiteY854" fmla="*/ 1416360 h 5063066"/>
              <a:gd name="connsiteX855" fmla="*/ 6226953 w 7295637"/>
              <a:gd name="connsiteY855" fmla="*/ 1343336 h 5063066"/>
              <a:gd name="connsiteX856" fmla="*/ 6232691 w 7295637"/>
              <a:gd name="connsiteY856" fmla="*/ 1314911 h 5063066"/>
              <a:gd name="connsiteX857" fmla="*/ 5081148 w 7295637"/>
              <a:gd name="connsiteY857" fmla="*/ 3109013 h 5063066"/>
              <a:gd name="connsiteX858" fmla="*/ 5148434 w 7295637"/>
              <a:gd name="connsiteY858" fmla="*/ 3064412 h 5063066"/>
              <a:gd name="connsiteX859" fmla="*/ 5221460 w 7295637"/>
              <a:gd name="connsiteY859" fmla="*/ 3137437 h 5063066"/>
              <a:gd name="connsiteX860" fmla="*/ 5148434 w 7295637"/>
              <a:gd name="connsiteY860" fmla="*/ 3210462 h 5063066"/>
              <a:gd name="connsiteX861" fmla="*/ 5075411 w 7295637"/>
              <a:gd name="connsiteY861" fmla="*/ 3137437 h 5063066"/>
              <a:gd name="connsiteX862" fmla="*/ 5081148 w 7295637"/>
              <a:gd name="connsiteY862" fmla="*/ 3109013 h 5063066"/>
              <a:gd name="connsiteX863" fmla="*/ 4159295 w 7295637"/>
              <a:gd name="connsiteY863" fmla="*/ 4525369 h 5063066"/>
              <a:gd name="connsiteX864" fmla="*/ 4174945 w 7295637"/>
              <a:gd name="connsiteY864" fmla="*/ 4502157 h 5063066"/>
              <a:gd name="connsiteX865" fmla="*/ 4226580 w 7295637"/>
              <a:gd name="connsiteY865" fmla="*/ 4480770 h 5063066"/>
              <a:gd name="connsiteX866" fmla="*/ 4299606 w 7295637"/>
              <a:gd name="connsiteY866" fmla="*/ 4553794 h 5063066"/>
              <a:gd name="connsiteX867" fmla="*/ 4226581 w 7295637"/>
              <a:gd name="connsiteY867" fmla="*/ 4626818 h 5063066"/>
              <a:gd name="connsiteX868" fmla="*/ 4153555 w 7295637"/>
              <a:gd name="connsiteY868" fmla="*/ 4553794 h 5063066"/>
              <a:gd name="connsiteX869" fmla="*/ 4159295 w 7295637"/>
              <a:gd name="connsiteY869" fmla="*/ 4525369 h 5063066"/>
              <a:gd name="connsiteX870" fmla="*/ 6463155 w 7295637"/>
              <a:gd name="connsiteY870" fmla="*/ 894417 h 5063066"/>
              <a:gd name="connsiteX871" fmla="*/ 6530442 w 7295637"/>
              <a:gd name="connsiteY871" fmla="*/ 849817 h 5063066"/>
              <a:gd name="connsiteX872" fmla="*/ 6603467 w 7295637"/>
              <a:gd name="connsiteY872" fmla="*/ 922842 h 5063066"/>
              <a:gd name="connsiteX873" fmla="*/ 6530442 w 7295637"/>
              <a:gd name="connsiteY873" fmla="*/ 995867 h 5063066"/>
              <a:gd name="connsiteX874" fmla="*/ 6457417 w 7295637"/>
              <a:gd name="connsiteY874" fmla="*/ 922842 h 5063066"/>
              <a:gd name="connsiteX875" fmla="*/ 6463155 w 7295637"/>
              <a:gd name="connsiteY875" fmla="*/ 894417 h 5063066"/>
              <a:gd name="connsiteX876" fmla="*/ 5311612 w 7295637"/>
              <a:gd name="connsiteY876" fmla="*/ 2679691 h 5063066"/>
              <a:gd name="connsiteX877" fmla="*/ 5378899 w 7295637"/>
              <a:gd name="connsiteY877" fmla="*/ 2635091 h 5063066"/>
              <a:gd name="connsiteX878" fmla="*/ 5451923 w 7295637"/>
              <a:gd name="connsiteY878" fmla="*/ 2708115 h 5063066"/>
              <a:gd name="connsiteX879" fmla="*/ 5378898 w 7295637"/>
              <a:gd name="connsiteY879" fmla="*/ 2781140 h 5063066"/>
              <a:gd name="connsiteX880" fmla="*/ 5305873 w 7295637"/>
              <a:gd name="connsiteY880" fmla="*/ 2708115 h 5063066"/>
              <a:gd name="connsiteX881" fmla="*/ 5311612 w 7295637"/>
              <a:gd name="connsiteY881" fmla="*/ 2679691 h 5063066"/>
              <a:gd name="connsiteX882" fmla="*/ 5541301 w 7295637"/>
              <a:gd name="connsiteY882" fmla="*/ 2310774 h 5063066"/>
              <a:gd name="connsiteX883" fmla="*/ 5608587 w 7295637"/>
              <a:gd name="connsiteY883" fmla="*/ 2266174 h 5063066"/>
              <a:gd name="connsiteX884" fmla="*/ 5681612 w 7295637"/>
              <a:gd name="connsiteY884" fmla="*/ 2339198 h 5063066"/>
              <a:gd name="connsiteX885" fmla="*/ 5608587 w 7295637"/>
              <a:gd name="connsiteY885" fmla="*/ 2412223 h 5063066"/>
              <a:gd name="connsiteX886" fmla="*/ 5535563 w 7295637"/>
              <a:gd name="connsiteY886" fmla="*/ 2339199 h 5063066"/>
              <a:gd name="connsiteX887" fmla="*/ 5541301 w 7295637"/>
              <a:gd name="connsiteY887" fmla="*/ 2310774 h 5063066"/>
              <a:gd name="connsiteX888" fmla="*/ 4389758 w 7295637"/>
              <a:gd name="connsiteY888" fmla="*/ 4096046 h 5063066"/>
              <a:gd name="connsiteX889" fmla="*/ 4405408 w 7295637"/>
              <a:gd name="connsiteY889" fmla="*/ 4072834 h 5063066"/>
              <a:gd name="connsiteX890" fmla="*/ 4457045 w 7295637"/>
              <a:gd name="connsiteY890" fmla="*/ 4051446 h 5063066"/>
              <a:gd name="connsiteX891" fmla="*/ 4530069 w 7295637"/>
              <a:gd name="connsiteY891" fmla="*/ 4124470 h 5063066"/>
              <a:gd name="connsiteX892" fmla="*/ 4457044 w 7295637"/>
              <a:gd name="connsiteY892" fmla="*/ 4197495 h 5063066"/>
              <a:gd name="connsiteX893" fmla="*/ 4384020 w 7295637"/>
              <a:gd name="connsiteY893" fmla="*/ 4124471 h 5063066"/>
              <a:gd name="connsiteX894" fmla="*/ 4389758 w 7295637"/>
              <a:gd name="connsiteY894" fmla="*/ 4096046 h 5063066"/>
              <a:gd name="connsiteX895" fmla="*/ 6693620 w 7295637"/>
              <a:gd name="connsiteY895" fmla="*/ 465095 h 5063066"/>
              <a:gd name="connsiteX896" fmla="*/ 6760906 w 7295637"/>
              <a:gd name="connsiteY896" fmla="*/ 420495 h 5063066"/>
              <a:gd name="connsiteX897" fmla="*/ 6833931 w 7295637"/>
              <a:gd name="connsiteY897" fmla="*/ 493520 h 5063066"/>
              <a:gd name="connsiteX898" fmla="*/ 6760906 w 7295637"/>
              <a:gd name="connsiteY898" fmla="*/ 566545 h 5063066"/>
              <a:gd name="connsiteX899" fmla="*/ 6687880 w 7295637"/>
              <a:gd name="connsiteY899" fmla="*/ 493520 h 5063066"/>
              <a:gd name="connsiteX900" fmla="*/ 6693620 w 7295637"/>
              <a:gd name="connsiteY900" fmla="*/ 465095 h 5063066"/>
              <a:gd name="connsiteX901" fmla="*/ 5771766 w 7295637"/>
              <a:gd name="connsiteY901" fmla="*/ 1881452 h 5063066"/>
              <a:gd name="connsiteX902" fmla="*/ 5839051 w 7295637"/>
              <a:gd name="connsiteY902" fmla="*/ 1836852 h 5063066"/>
              <a:gd name="connsiteX903" fmla="*/ 5912076 w 7295637"/>
              <a:gd name="connsiteY903" fmla="*/ 1909877 h 5063066"/>
              <a:gd name="connsiteX904" fmla="*/ 5839051 w 7295637"/>
              <a:gd name="connsiteY904" fmla="*/ 1982902 h 5063066"/>
              <a:gd name="connsiteX905" fmla="*/ 5766026 w 7295637"/>
              <a:gd name="connsiteY905" fmla="*/ 1909877 h 5063066"/>
              <a:gd name="connsiteX906" fmla="*/ 5771766 w 7295637"/>
              <a:gd name="connsiteY906" fmla="*/ 1881452 h 5063066"/>
              <a:gd name="connsiteX907" fmla="*/ 4620222 w 7295637"/>
              <a:gd name="connsiteY907" fmla="*/ 3675553 h 5063066"/>
              <a:gd name="connsiteX908" fmla="*/ 4635870 w 7295637"/>
              <a:gd name="connsiteY908" fmla="*/ 3652342 h 5063066"/>
              <a:gd name="connsiteX909" fmla="*/ 4687507 w 7295637"/>
              <a:gd name="connsiteY909" fmla="*/ 3630954 h 5063066"/>
              <a:gd name="connsiteX910" fmla="*/ 4760533 w 7295637"/>
              <a:gd name="connsiteY910" fmla="*/ 3703979 h 5063066"/>
              <a:gd name="connsiteX911" fmla="*/ 4687508 w 7295637"/>
              <a:gd name="connsiteY911" fmla="*/ 3777003 h 5063066"/>
              <a:gd name="connsiteX912" fmla="*/ 4614482 w 7295637"/>
              <a:gd name="connsiteY912" fmla="*/ 3703978 h 5063066"/>
              <a:gd name="connsiteX913" fmla="*/ 4620222 w 7295637"/>
              <a:gd name="connsiteY913" fmla="*/ 3675553 h 5063066"/>
              <a:gd name="connsiteX914" fmla="*/ 6924084 w 7295637"/>
              <a:gd name="connsiteY914" fmla="*/ 44601 h 5063066"/>
              <a:gd name="connsiteX915" fmla="*/ 6991371 w 7295637"/>
              <a:gd name="connsiteY915" fmla="*/ 0 h 5063066"/>
              <a:gd name="connsiteX916" fmla="*/ 7064394 w 7295637"/>
              <a:gd name="connsiteY916" fmla="*/ 73025 h 5063066"/>
              <a:gd name="connsiteX917" fmla="*/ 6991370 w 7295637"/>
              <a:gd name="connsiteY917" fmla="*/ 146050 h 5063066"/>
              <a:gd name="connsiteX918" fmla="*/ 6918344 w 7295637"/>
              <a:gd name="connsiteY918" fmla="*/ 73025 h 5063066"/>
              <a:gd name="connsiteX919" fmla="*/ 6924084 w 7295637"/>
              <a:gd name="connsiteY919" fmla="*/ 44601 h 5063066"/>
              <a:gd name="connsiteX920" fmla="*/ 6002226 w 7295637"/>
              <a:gd name="connsiteY920" fmla="*/ 1460960 h 5063066"/>
              <a:gd name="connsiteX921" fmla="*/ 6069514 w 7295637"/>
              <a:gd name="connsiteY921" fmla="*/ 1416360 h 5063066"/>
              <a:gd name="connsiteX922" fmla="*/ 6142538 w 7295637"/>
              <a:gd name="connsiteY922" fmla="*/ 1489385 h 5063066"/>
              <a:gd name="connsiteX923" fmla="*/ 6069514 w 7295637"/>
              <a:gd name="connsiteY923" fmla="*/ 1562410 h 5063066"/>
              <a:gd name="connsiteX924" fmla="*/ 5996489 w 7295637"/>
              <a:gd name="connsiteY924" fmla="*/ 1489385 h 5063066"/>
              <a:gd name="connsiteX925" fmla="*/ 6002226 w 7295637"/>
              <a:gd name="connsiteY925" fmla="*/ 1460960 h 5063066"/>
              <a:gd name="connsiteX926" fmla="*/ 4850685 w 7295637"/>
              <a:gd name="connsiteY926" fmla="*/ 3246235 h 5063066"/>
              <a:gd name="connsiteX927" fmla="*/ 4866333 w 7295637"/>
              <a:gd name="connsiteY927" fmla="*/ 3223023 h 5063066"/>
              <a:gd name="connsiteX928" fmla="*/ 4917970 w 7295637"/>
              <a:gd name="connsiteY928" fmla="*/ 3201635 h 5063066"/>
              <a:gd name="connsiteX929" fmla="*/ 4990995 w 7295637"/>
              <a:gd name="connsiteY929" fmla="*/ 3274660 h 5063066"/>
              <a:gd name="connsiteX930" fmla="*/ 4917971 w 7295637"/>
              <a:gd name="connsiteY930" fmla="*/ 3347685 h 5063066"/>
              <a:gd name="connsiteX931" fmla="*/ 4844945 w 7295637"/>
              <a:gd name="connsiteY931" fmla="*/ 3274660 h 5063066"/>
              <a:gd name="connsiteX932" fmla="*/ 4850685 w 7295637"/>
              <a:gd name="connsiteY932" fmla="*/ 3246235 h 5063066"/>
              <a:gd name="connsiteX933" fmla="*/ 3928829 w 7295637"/>
              <a:gd name="connsiteY933" fmla="*/ 4662592 h 5063066"/>
              <a:gd name="connsiteX934" fmla="*/ 3944480 w 7295637"/>
              <a:gd name="connsiteY934" fmla="*/ 4639379 h 5063066"/>
              <a:gd name="connsiteX935" fmla="*/ 3996115 w 7295637"/>
              <a:gd name="connsiteY935" fmla="*/ 4617992 h 5063066"/>
              <a:gd name="connsiteX936" fmla="*/ 4069140 w 7295637"/>
              <a:gd name="connsiteY936" fmla="*/ 4691016 h 5063066"/>
              <a:gd name="connsiteX937" fmla="*/ 3996116 w 7295637"/>
              <a:gd name="connsiteY937" fmla="*/ 4764041 h 5063066"/>
              <a:gd name="connsiteX938" fmla="*/ 3923090 w 7295637"/>
              <a:gd name="connsiteY938" fmla="*/ 4691017 h 5063066"/>
              <a:gd name="connsiteX939" fmla="*/ 3928829 w 7295637"/>
              <a:gd name="connsiteY939" fmla="*/ 4662592 h 5063066"/>
              <a:gd name="connsiteX940" fmla="*/ 6232692 w 7295637"/>
              <a:gd name="connsiteY940" fmla="*/ 1031639 h 5063066"/>
              <a:gd name="connsiteX941" fmla="*/ 6299978 w 7295637"/>
              <a:gd name="connsiteY941" fmla="*/ 987038 h 5063066"/>
              <a:gd name="connsiteX942" fmla="*/ 6373003 w 7295637"/>
              <a:gd name="connsiteY942" fmla="*/ 1060063 h 5063066"/>
              <a:gd name="connsiteX943" fmla="*/ 6299978 w 7295637"/>
              <a:gd name="connsiteY943" fmla="*/ 1133088 h 5063066"/>
              <a:gd name="connsiteX944" fmla="*/ 6226953 w 7295637"/>
              <a:gd name="connsiteY944" fmla="*/ 1060063 h 5063066"/>
              <a:gd name="connsiteX945" fmla="*/ 6232692 w 7295637"/>
              <a:gd name="connsiteY945" fmla="*/ 1031639 h 5063066"/>
              <a:gd name="connsiteX946" fmla="*/ 5081148 w 7295637"/>
              <a:gd name="connsiteY946" fmla="*/ 2825741 h 5063066"/>
              <a:gd name="connsiteX947" fmla="*/ 5148434 w 7295637"/>
              <a:gd name="connsiteY947" fmla="*/ 2781140 h 5063066"/>
              <a:gd name="connsiteX948" fmla="*/ 5221459 w 7295637"/>
              <a:gd name="connsiteY948" fmla="*/ 2854165 h 5063066"/>
              <a:gd name="connsiteX949" fmla="*/ 5148435 w 7295637"/>
              <a:gd name="connsiteY949" fmla="*/ 2927190 h 5063066"/>
              <a:gd name="connsiteX950" fmla="*/ 5075409 w 7295637"/>
              <a:gd name="connsiteY950" fmla="*/ 2854165 h 5063066"/>
              <a:gd name="connsiteX951" fmla="*/ 5081148 w 7295637"/>
              <a:gd name="connsiteY951" fmla="*/ 2825741 h 5063066"/>
              <a:gd name="connsiteX952" fmla="*/ 5310836 w 7295637"/>
              <a:gd name="connsiteY952" fmla="*/ 2447996 h 5063066"/>
              <a:gd name="connsiteX953" fmla="*/ 5378123 w 7295637"/>
              <a:gd name="connsiteY953" fmla="*/ 2403396 h 5063066"/>
              <a:gd name="connsiteX954" fmla="*/ 5451147 w 7295637"/>
              <a:gd name="connsiteY954" fmla="*/ 2476420 h 5063066"/>
              <a:gd name="connsiteX955" fmla="*/ 5378122 w 7295637"/>
              <a:gd name="connsiteY955" fmla="*/ 2549445 h 5063066"/>
              <a:gd name="connsiteX956" fmla="*/ 5305098 w 7295637"/>
              <a:gd name="connsiteY956" fmla="*/ 2476421 h 5063066"/>
              <a:gd name="connsiteX957" fmla="*/ 5310836 w 7295637"/>
              <a:gd name="connsiteY957" fmla="*/ 2447996 h 5063066"/>
              <a:gd name="connsiteX958" fmla="*/ 4159294 w 7295637"/>
              <a:gd name="connsiteY958" fmla="*/ 4242096 h 5063066"/>
              <a:gd name="connsiteX959" fmla="*/ 4174944 w 7295637"/>
              <a:gd name="connsiteY959" fmla="*/ 4218884 h 5063066"/>
              <a:gd name="connsiteX960" fmla="*/ 4226580 w 7295637"/>
              <a:gd name="connsiteY960" fmla="*/ 4197496 h 5063066"/>
              <a:gd name="connsiteX961" fmla="*/ 4299605 w 7295637"/>
              <a:gd name="connsiteY961" fmla="*/ 4270521 h 5063066"/>
              <a:gd name="connsiteX962" fmla="*/ 4226579 w 7295637"/>
              <a:gd name="connsiteY962" fmla="*/ 4343547 h 5063066"/>
              <a:gd name="connsiteX963" fmla="*/ 4153555 w 7295637"/>
              <a:gd name="connsiteY963" fmla="*/ 4270521 h 5063066"/>
              <a:gd name="connsiteX964" fmla="*/ 4159294 w 7295637"/>
              <a:gd name="connsiteY964" fmla="*/ 4242096 h 5063066"/>
              <a:gd name="connsiteX965" fmla="*/ 6463156 w 7295637"/>
              <a:gd name="connsiteY965" fmla="*/ 611145 h 5063066"/>
              <a:gd name="connsiteX966" fmla="*/ 6530441 w 7295637"/>
              <a:gd name="connsiteY966" fmla="*/ 566545 h 5063066"/>
              <a:gd name="connsiteX967" fmla="*/ 6603467 w 7295637"/>
              <a:gd name="connsiteY967" fmla="*/ 639570 h 5063066"/>
              <a:gd name="connsiteX968" fmla="*/ 6530442 w 7295637"/>
              <a:gd name="connsiteY968" fmla="*/ 712595 h 5063066"/>
              <a:gd name="connsiteX969" fmla="*/ 6457416 w 7295637"/>
              <a:gd name="connsiteY969" fmla="*/ 639570 h 5063066"/>
              <a:gd name="connsiteX970" fmla="*/ 6463156 w 7295637"/>
              <a:gd name="connsiteY970" fmla="*/ 611145 h 5063066"/>
              <a:gd name="connsiteX971" fmla="*/ 5541300 w 7295637"/>
              <a:gd name="connsiteY971" fmla="*/ 2027502 h 5063066"/>
              <a:gd name="connsiteX972" fmla="*/ 5608589 w 7295637"/>
              <a:gd name="connsiteY972" fmla="*/ 1982901 h 5063066"/>
              <a:gd name="connsiteX973" fmla="*/ 5681611 w 7295637"/>
              <a:gd name="connsiteY973" fmla="*/ 2055926 h 5063066"/>
              <a:gd name="connsiteX974" fmla="*/ 5608586 w 7295637"/>
              <a:gd name="connsiteY974" fmla="*/ 2128951 h 5063066"/>
              <a:gd name="connsiteX975" fmla="*/ 5535562 w 7295637"/>
              <a:gd name="connsiteY975" fmla="*/ 2055926 h 5063066"/>
              <a:gd name="connsiteX976" fmla="*/ 5541300 w 7295637"/>
              <a:gd name="connsiteY976" fmla="*/ 2027502 h 5063066"/>
              <a:gd name="connsiteX977" fmla="*/ 4389759 w 7295637"/>
              <a:gd name="connsiteY977" fmla="*/ 3812774 h 5063066"/>
              <a:gd name="connsiteX978" fmla="*/ 4405409 w 7295637"/>
              <a:gd name="connsiteY978" fmla="*/ 3789563 h 5063066"/>
              <a:gd name="connsiteX979" fmla="*/ 4457046 w 7295637"/>
              <a:gd name="connsiteY979" fmla="*/ 3768175 h 5063066"/>
              <a:gd name="connsiteX980" fmla="*/ 4530070 w 7295637"/>
              <a:gd name="connsiteY980" fmla="*/ 3841200 h 5063066"/>
              <a:gd name="connsiteX981" fmla="*/ 4457045 w 7295637"/>
              <a:gd name="connsiteY981" fmla="*/ 3914224 h 5063066"/>
              <a:gd name="connsiteX982" fmla="*/ 4384021 w 7295637"/>
              <a:gd name="connsiteY982" fmla="*/ 3841199 h 5063066"/>
              <a:gd name="connsiteX983" fmla="*/ 4389759 w 7295637"/>
              <a:gd name="connsiteY983" fmla="*/ 3812774 h 5063066"/>
              <a:gd name="connsiteX984" fmla="*/ 6693619 w 7295637"/>
              <a:gd name="connsiteY984" fmla="*/ 181823 h 5063066"/>
              <a:gd name="connsiteX985" fmla="*/ 6760906 w 7295637"/>
              <a:gd name="connsiteY985" fmla="*/ 137223 h 5063066"/>
              <a:gd name="connsiteX986" fmla="*/ 6833930 w 7295637"/>
              <a:gd name="connsiteY986" fmla="*/ 210247 h 5063066"/>
              <a:gd name="connsiteX987" fmla="*/ 6760905 w 7295637"/>
              <a:gd name="connsiteY987" fmla="*/ 283273 h 5063066"/>
              <a:gd name="connsiteX988" fmla="*/ 6687881 w 7295637"/>
              <a:gd name="connsiteY988" fmla="*/ 210248 h 5063066"/>
              <a:gd name="connsiteX989" fmla="*/ 6693619 w 7295637"/>
              <a:gd name="connsiteY989" fmla="*/ 181823 h 5063066"/>
              <a:gd name="connsiteX990" fmla="*/ 5771765 w 7295637"/>
              <a:gd name="connsiteY990" fmla="*/ 1598182 h 5063066"/>
              <a:gd name="connsiteX991" fmla="*/ 5839051 w 7295637"/>
              <a:gd name="connsiteY991" fmla="*/ 1553582 h 5063066"/>
              <a:gd name="connsiteX992" fmla="*/ 5912075 w 7295637"/>
              <a:gd name="connsiteY992" fmla="*/ 1626607 h 5063066"/>
              <a:gd name="connsiteX993" fmla="*/ 5839051 w 7295637"/>
              <a:gd name="connsiteY993" fmla="*/ 1699631 h 5063066"/>
              <a:gd name="connsiteX994" fmla="*/ 5766025 w 7295637"/>
              <a:gd name="connsiteY994" fmla="*/ 1626606 h 5063066"/>
              <a:gd name="connsiteX995" fmla="*/ 5771765 w 7295637"/>
              <a:gd name="connsiteY995" fmla="*/ 1598182 h 5063066"/>
              <a:gd name="connsiteX996" fmla="*/ 4620221 w 7295637"/>
              <a:gd name="connsiteY996" fmla="*/ 3392283 h 5063066"/>
              <a:gd name="connsiteX997" fmla="*/ 4635871 w 7295637"/>
              <a:gd name="connsiteY997" fmla="*/ 3369072 h 5063066"/>
              <a:gd name="connsiteX998" fmla="*/ 4687508 w 7295637"/>
              <a:gd name="connsiteY998" fmla="*/ 3347684 h 5063066"/>
              <a:gd name="connsiteX999" fmla="*/ 4760532 w 7295637"/>
              <a:gd name="connsiteY999" fmla="*/ 3420709 h 5063066"/>
              <a:gd name="connsiteX1000" fmla="*/ 4687507 w 7295637"/>
              <a:gd name="connsiteY1000" fmla="*/ 3493733 h 5063066"/>
              <a:gd name="connsiteX1001" fmla="*/ 4614483 w 7295637"/>
              <a:gd name="connsiteY1001" fmla="*/ 3420708 h 5063066"/>
              <a:gd name="connsiteX1002" fmla="*/ 4620221 w 7295637"/>
              <a:gd name="connsiteY1002" fmla="*/ 3392283 h 5063066"/>
              <a:gd name="connsiteX1003" fmla="*/ 3698365 w 7295637"/>
              <a:gd name="connsiteY1003" fmla="*/ 4808644 h 5063066"/>
              <a:gd name="connsiteX1004" fmla="*/ 3714015 w 7295637"/>
              <a:gd name="connsiteY1004" fmla="*/ 4785432 h 5063066"/>
              <a:gd name="connsiteX1005" fmla="*/ 3765650 w 7295637"/>
              <a:gd name="connsiteY1005" fmla="*/ 4764043 h 5063066"/>
              <a:gd name="connsiteX1006" fmla="*/ 3838676 w 7295637"/>
              <a:gd name="connsiteY1006" fmla="*/ 4837068 h 5063066"/>
              <a:gd name="connsiteX1007" fmla="*/ 3765651 w 7295637"/>
              <a:gd name="connsiteY1007" fmla="*/ 4910093 h 5063066"/>
              <a:gd name="connsiteX1008" fmla="*/ 3692627 w 7295637"/>
              <a:gd name="connsiteY1008" fmla="*/ 4837068 h 5063066"/>
              <a:gd name="connsiteX1009" fmla="*/ 3698365 w 7295637"/>
              <a:gd name="connsiteY1009" fmla="*/ 4808644 h 5063066"/>
              <a:gd name="connsiteX1010" fmla="*/ 6002229 w 7295637"/>
              <a:gd name="connsiteY1010" fmla="*/ 1177688 h 5063066"/>
              <a:gd name="connsiteX1011" fmla="*/ 6069515 w 7295637"/>
              <a:gd name="connsiteY1011" fmla="*/ 1133088 h 5063066"/>
              <a:gd name="connsiteX1012" fmla="*/ 6142539 w 7295637"/>
              <a:gd name="connsiteY1012" fmla="*/ 1206113 h 5063066"/>
              <a:gd name="connsiteX1013" fmla="*/ 6069515 w 7295637"/>
              <a:gd name="connsiteY1013" fmla="*/ 1279138 h 5063066"/>
              <a:gd name="connsiteX1014" fmla="*/ 5996490 w 7295637"/>
              <a:gd name="connsiteY1014" fmla="*/ 1206113 h 5063066"/>
              <a:gd name="connsiteX1015" fmla="*/ 6002229 w 7295637"/>
              <a:gd name="connsiteY1015" fmla="*/ 1177688 h 5063066"/>
              <a:gd name="connsiteX1016" fmla="*/ 4850683 w 7295637"/>
              <a:gd name="connsiteY1016" fmla="*/ 2962963 h 5063066"/>
              <a:gd name="connsiteX1017" fmla="*/ 4866333 w 7295637"/>
              <a:gd name="connsiteY1017" fmla="*/ 2939751 h 5063066"/>
              <a:gd name="connsiteX1018" fmla="*/ 4917971 w 7295637"/>
              <a:gd name="connsiteY1018" fmla="*/ 2918363 h 5063066"/>
              <a:gd name="connsiteX1019" fmla="*/ 4990995 w 7295637"/>
              <a:gd name="connsiteY1019" fmla="*/ 2991388 h 5063066"/>
              <a:gd name="connsiteX1020" fmla="*/ 4917970 w 7295637"/>
              <a:gd name="connsiteY1020" fmla="*/ 3064413 h 5063066"/>
              <a:gd name="connsiteX1021" fmla="*/ 4844946 w 7295637"/>
              <a:gd name="connsiteY1021" fmla="*/ 2991388 h 5063066"/>
              <a:gd name="connsiteX1022" fmla="*/ 4850683 w 7295637"/>
              <a:gd name="connsiteY1022" fmla="*/ 2962963 h 5063066"/>
              <a:gd name="connsiteX1023" fmla="*/ 3928829 w 7295637"/>
              <a:gd name="connsiteY1023" fmla="*/ 4379319 h 5063066"/>
              <a:gd name="connsiteX1024" fmla="*/ 3944480 w 7295637"/>
              <a:gd name="connsiteY1024" fmla="*/ 4356108 h 5063066"/>
              <a:gd name="connsiteX1025" fmla="*/ 3996116 w 7295637"/>
              <a:gd name="connsiteY1025" fmla="*/ 4334718 h 5063066"/>
              <a:gd name="connsiteX1026" fmla="*/ 4069140 w 7295637"/>
              <a:gd name="connsiteY1026" fmla="*/ 4407745 h 5063066"/>
              <a:gd name="connsiteX1027" fmla="*/ 3996115 w 7295637"/>
              <a:gd name="connsiteY1027" fmla="*/ 4480769 h 5063066"/>
              <a:gd name="connsiteX1028" fmla="*/ 3923092 w 7295637"/>
              <a:gd name="connsiteY1028" fmla="*/ 4407744 h 5063066"/>
              <a:gd name="connsiteX1029" fmla="*/ 3928829 w 7295637"/>
              <a:gd name="connsiteY1029" fmla="*/ 4379319 h 5063066"/>
              <a:gd name="connsiteX1030" fmla="*/ 6232692 w 7295637"/>
              <a:gd name="connsiteY1030" fmla="*/ 748366 h 5063066"/>
              <a:gd name="connsiteX1031" fmla="*/ 6299978 w 7295637"/>
              <a:gd name="connsiteY1031" fmla="*/ 703766 h 5063066"/>
              <a:gd name="connsiteX1032" fmla="*/ 6373003 w 7295637"/>
              <a:gd name="connsiteY1032" fmla="*/ 776791 h 5063066"/>
              <a:gd name="connsiteX1033" fmla="*/ 6299977 w 7295637"/>
              <a:gd name="connsiteY1033" fmla="*/ 849816 h 5063066"/>
              <a:gd name="connsiteX1034" fmla="*/ 6226954 w 7295637"/>
              <a:gd name="connsiteY1034" fmla="*/ 776791 h 5063066"/>
              <a:gd name="connsiteX1035" fmla="*/ 6232692 w 7295637"/>
              <a:gd name="connsiteY1035" fmla="*/ 748366 h 5063066"/>
              <a:gd name="connsiteX1036" fmla="*/ 5081148 w 7295637"/>
              <a:gd name="connsiteY1036" fmla="*/ 2542468 h 5063066"/>
              <a:gd name="connsiteX1037" fmla="*/ 5148435 w 7295637"/>
              <a:gd name="connsiteY1037" fmla="*/ 2497868 h 5063066"/>
              <a:gd name="connsiteX1038" fmla="*/ 5221459 w 7295637"/>
              <a:gd name="connsiteY1038" fmla="*/ 2570893 h 5063066"/>
              <a:gd name="connsiteX1039" fmla="*/ 5148434 w 7295637"/>
              <a:gd name="connsiteY1039" fmla="*/ 2643918 h 5063066"/>
              <a:gd name="connsiteX1040" fmla="*/ 5075410 w 7295637"/>
              <a:gd name="connsiteY1040" fmla="*/ 2570893 h 5063066"/>
              <a:gd name="connsiteX1041" fmla="*/ 5081148 w 7295637"/>
              <a:gd name="connsiteY1041" fmla="*/ 2542468 h 5063066"/>
              <a:gd name="connsiteX1042" fmla="*/ 5310837 w 7295637"/>
              <a:gd name="connsiteY1042" fmla="*/ 2164724 h 5063066"/>
              <a:gd name="connsiteX1043" fmla="*/ 5378123 w 7295637"/>
              <a:gd name="connsiteY1043" fmla="*/ 2120123 h 5063066"/>
              <a:gd name="connsiteX1044" fmla="*/ 5451148 w 7295637"/>
              <a:gd name="connsiteY1044" fmla="*/ 2193148 h 5063066"/>
              <a:gd name="connsiteX1045" fmla="*/ 5378123 w 7295637"/>
              <a:gd name="connsiteY1045" fmla="*/ 2266173 h 5063066"/>
              <a:gd name="connsiteX1046" fmla="*/ 5305098 w 7295637"/>
              <a:gd name="connsiteY1046" fmla="*/ 2193148 h 5063066"/>
              <a:gd name="connsiteX1047" fmla="*/ 5310837 w 7295637"/>
              <a:gd name="connsiteY1047" fmla="*/ 2164724 h 5063066"/>
              <a:gd name="connsiteX1048" fmla="*/ 4159295 w 7295637"/>
              <a:gd name="connsiteY1048" fmla="*/ 3958825 h 5063066"/>
              <a:gd name="connsiteX1049" fmla="*/ 4174945 w 7295637"/>
              <a:gd name="connsiteY1049" fmla="*/ 3935613 h 5063066"/>
              <a:gd name="connsiteX1050" fmla="*/ 4226582 w 7295637"/>
              <a:gd name="connsiteY1050" fmla="*/ 3914224 h 5063066"/>
              <a:gd name="connsiteX1051" fmla="*/ 4299606 w 7295637"/>
              <a:gd name="connsiteY1051" fmla="*/ 3987249 h 5063066"/>
              <a:gd name="connsiteX1052" fmla="*/ 4226581 w 7295637"/>
              <a:gd name="connsiteY1052" fmla="*/ 4060274 h 5063066"/>
              <a:gd name="connsiteX1053" fmla="*/ 4153556 w 7295637"/>
              <a:gd name="connsiteY1053" fmla="*/ 3987249 h 5063066"/>
              <a:gd name="connsiteX1054" fmla="*/ 4159295 w 7295637"/>
              <a:gd name="connsiteY1054" fmla="*/ 3958825 h 5063066"/>
              <a:gd name="connsiteX1055" fmla="*/ 6463155 w 7295637"/>
              <a:gd name="connsiteY1055" fmla="*/ 327873 h 5063066"/>
              <a:gd name="connsiteX1056" fmla="*/ 6530442 w 7295637"/>
              <a:gd name="connsiteY1056" fmla="*/ 283273 h 5063066"/>
              <a:gd name="connsiteX1057" fmla="*/ 6603466 w 7295637"/>
              <a:gd name="connsiteY1057" fmla="*/ 356297 h 5063066"/>
              <a:gd name="connsiteX1058" fmla="*/ 6530441 w 7295637"/>
              <a:gd name="connsiteY1058" fmla="*/ 429322 h 5063066"/>
              <a:gd name="connsiteX1059" fmla="*/ 6457417 w 7295637"/>
              <a:gd name="connsiteY1059" fmla="*/ 356298 h 5063066"/>
              <a:gd name="connsiteX1060" fmla="*/ 6463155 w 7295637"/>
              <a:gd name="connsiteY1060" fmla="*/ 327873 h 5063066"/>
              <a:gd name="connsiteX1061" fmla="*/ 5541301 w 7295637"/>
              <a:gd name="connsiteY1061" fmla="*/ 1744230 h 5063066"/>
              <a:gd name="connsiteX1062" fmla="*/ 5608588 w 7295637"/>
              <a:gd name="connsiteY1062" fmla="*/ 1699630 h 5063066"/>
              <a:gd name="connsiteX1063" fmla="*/ 5681613 w 7295637"/>
              <a:gd name="connsiteY1063" fmla="*/ 1772655 h 5063066"/>
              <a:gd name="connsiteX1064" fmla="*/ 5608588 w 7295637"/>
              <a:gd name="connsiteY1064" fmla="*/ 1845680 h 5063066"/>
              <a:gd name="connsiteX1065" fmla="*/ 5535563 w 7295637"/>
              <a:gd name="connsiteY1065" fmla="*/ 1772655 h 5063066"/>
              <a:gd name="connsiteX1066" fmla="*/ 5541301 w 7295637"/>
              <a:gd name="connsiteY1066" fmla="*/ 1744230 h 5063066"/>
              <a:gd name="connsiteX1067" fmla="*/ 4389758 w 7295637"/>
              <a:gd name="connsiteY1067" fmla="*/ 3529503 h 5063066"/>
              <a:gd name="connsiteX1068" fmla="*/ 4405407 w 7295637"/>
              <a:gd name="connsiteY1068" fmla="*/ 3506292 h 5063066"/>
              <a:gd name="connsiteX1069" fmla="*/ 4457045 w 7295637"/>
              <a:gd name="connsiteY1069" fmla="*/ 3484904 h 5063066"/>
              <a:gd name="connsiteX1070" fmla="*/ 4530069 w 7295637"/>
              <a:gd name="connsiteY1070" fmla="*/ 3557929 h 5063066"/>
              <a:gd name="connsiteX1071" fmla="*/ 4457044 w 7295637"/>
              <a:gd name="connsiteY1071" fmla="*/ 3630953 h 5063066"/>
              <a:gd name="connsiteX1072" fmla="*/ 4384019 w 7295637"/>
              <a:gd name="connsiteY1072" fmla="*/ 3557928 h 5063066"/>
              <a:gd name="connsiteX1073" fmla="*/ 4389758 w 7295637"/>
              <a:gd name="connsiteY1073" fmla="*/ 3529503 h 5063066"/>
              <a:gd name="connsiteX1074" fmla="*/ 3463476 w 7295637"/>
              <a:gd name="connsiteY1074" fmla="*/ 4961615 h 5063066"/>
              <a:gd name="connsiteX1075" fmla="*/ 3479126 w 7295637"/>
              <a:gd name="connsiteY1075" fmla="*/ 4938403 h 5063066"/>
              <a:gd name="connsiteX1076" fmla="*/ 3530763 w 7295637"/>
              <a:gd name="connsiteY1076" fmla="*/ 4917015 h 5063066"/>
              <a:gd name="connsiteX1077" fmla="*/ 3603787 w 7295637"/>
              <a:gd name="connsiteY1077" fmla="*/ 4990040 h 5063066"/>
              <a:gd name="connsiteX1078" fmla="*/ 3530763 w 7295637"/>
              <a:gd name="connsiteY1078" fmla="*/ 5063064 h 5063066"/>
              <a:gd name="connsiteX1079" fmla="*/ 3457738 w 7295637"/>
              <a:gd name="connsiteY1079" fmla="*/ 4990040 h 5063066"/>
              <a:gd name="connsiteX1080" fmla="*/ 3463476 w 7295637"/>
              <a:gd name="connsiteY1080" fmla="*/ 4961615 h 5063066"/>
              <a:gd name="connsiteX1081" fmla="*/ 5771764 w 7295637"/>
              <a:gd name="connsiteY1081" fmla="*/ 1314911 h 5063066"/>
              <a:gd name="connsiteX1082" fmla="*/ 5839049 w 7295637"/>
              <a:gd name="connsiteY1082" fmla="*/ 1270311 h 5063066"/>
              <a:gd name="connsiteX1083" fmla="*/ 5912075 w 7295637"/>
              <a:gd name="connsiteY1083" fmla="*/ 1343335 h 5063066"/>
              <a:gd name="connsiteX1084" fmla="*/ 5839050 w 7295637"/>
              <a:gd name="connsiteY1084" fmla="*/ 1416360 h 5063066"/>
              <a:gd name="connsiteX1085" fmla="*/ 5766024 w 7295637"/>
              <a:gd name="connsiteY1085" fmla="*/ 1343336 h 5063066"/>
              <a:gd name="connsiteX1086" fmla="*/ 5771764 w 7295637"/>
              <a:gd name="connsiteY1086" fmla="*/ 1314911 h 5063066"/>
              <a:gd name="connsiteX1087" fmla="*/ 4620220 w 7295637"/>
              <a:gd name="connsiteY1087" fmla="*/ 3109013 h 5063066"/>
              <a:gd name="connsiteX1088" fmla="*/ 4635869 w 7295637"/>
              <a:gd name="connsiteY1088" fmla="*/ 3085801 h 5063066"/>
              <a:gd name="connsiteX1089" fmla="*/ 4687507 w 7295637"/>
              <a:gd name="connsiteY1089" fmla="*/ 3064413 h 5063066"/>
              <a:gd name="connsiteX1090" fmla="*/ 4760531 w 7295637"/>
              <a:gd name="connsiteY1090" fmla="*/ 3137437 h 5063066"/>
              <a:gd name="connsiteX1091" fmla="*/ 4687506 w 7295637"/>
              <a:gd name="connsiteY1091" fmla="*/ 3210462 h 5063066"/>
              <a:gd name="connsiteX1092" fmla="*/ 4614481 w 7295637"/>
              <a:gd name="connsiteY1092" fmla="*/ 3137438 h 5063066"/>
              <a:gd name="connsiteX1093" fmla="*/ 4620220 w 7295637"/>
              <a:gd name="connsiteY1093" fmla="*/ 3109013 h 5063066"/>
              <a:gd name="connsiteX1094" fmla="*/ 3698365 w 7295637"/>
              <a:gd name="connsiteY1094" fmla="*/ 4525369 h 5063066"/>
              <a:gd name="connsiteX1095" fmla="*/ 3714015 w 7295637"/>
              <a:gd name="connsiteY1095" fmla="*/ 4502157 h 5063066"/>
              <a:gd name="connsiteX1096" fmla="*/ 3765653 w 7295637"/>
              <a:gd name="connsiteY1096" fmla="*/ 4480768 h 5063066"/>
              <a:gd name="connsiteX1097" fmla="*/ 3838677 w 7295637"/>
              <a:gd name="connsiteY1097" fmla="*/ 4553794 h 5063066"/>
              <a:gd name="connsiteX1098" fmla="*/ 3765652 w 7295637"/>
              <a:gd name="connsiteY1098" fmla="*/ 4626818 h 5063066"/>
              <a:gd name="connsiteX1099" fmla="*/ 3692628 w 7295637"/>
              <a:gd name="connsiteY1099" fmla="*/ 4553794 h 5063066"/>
              <a:gd name="connsiteX1100" fmla="*/ 3698365 w 7295637"/>
              <a:gd name="connsiteY1100" fmla="*/ 4525369 h 5063066"/>
              <a:gd name="connsiteX1101" fmla="*/ 6002226 w 7295637"/>
              <a:gd name="connsiteY1101" fmla="*/ 894417 h 5063066"/>
              <a:gd name="connsiteX1102" fmla="*/ 6069513 w 7295637"/>
              <a:gd name="connsiteY1102" fmla="*/ 849817 h 5063066"/>
              <a:gd name="connsiteX1103" fmla="*/ 6142539 w 7295637"/>
              <a:gd name="connsiteY1103" fmla="*/ 922842 h 5063066"/>
              <a:gd name="connsiteX1104" fmla="*/ 6069514 w 7295637"/>
              <a:gd name="connsiteY1104" fmla="*/ 995867 h 5063066"/>
              <a:gd name="connsiteX1105" fmla="*/ 5996488 w 7295637"/>
              <a:gd name="connsiteY1105" fmla="*/ 922842 h 5063066"/>
              <a:gd name="connsiteX1106" fmla="*/ 6002226 w 7295637"/>
              <a:gd name="connsiteY1106" fmla="*/ 894417 h 5063066"/>
              <a:gd name="connsiteX1107" fmla="*/ 4850684 w 7295637"/>
              <a:gd name="connsiteY1107" fmla="*/ 2679691 h 5063066"/>
              <a:gd name="connsiteX1108" fmla="*/ 4866333 w 7295637"/>
              <a:gd name="connsiteY1108" fmla="*/ 2656479 h 5063066"/>
              <a:gd name="connsiteX1109" fmla="*/ 4917969 w 7295637"/>
              <a:gd name="connsiteY1109" fmla="*/ 2635090 h 5063066"/>
              <a:gd name="connsiteX1110" fmla="*/ 4990994 w 7295637"/>
              <a:gd name="connsiteY1110" fmla="*/ 2708115 h 5063066"/>
              <a:gd name="connsiteX1111" fmla="*/ 4917971 w 7295637"/>
              <a:gd name="connsiteY1111" fmla="*/ 2781140 h 5063066"/>
              <a:gd name="connsiteX1112" fmla="*/ 4844945 w 7295637"/>
              <a:gd name="connsiteY1112" fmla="*/ 2708115 h 5063066"/>
              <a:gd name="connsiteX1113" fmla="*/ 4850684 w 7295637"/>
              <a:gd name="connsiteY1113" fmla="*/ 2679691 h 5063066"/>
              <a:gd name="connsiteX1114" fmla="*/ 5080372 w 7295637"/>
              <a:gd name="connsiteY1114" fmla="*/ 2310773 h 5063066"/>
              <a:gd name="connsiteX1115" fmla="*/ 5147660 w 7295637"/>
              <a:gd name="connsiteY1115" fmla="*/ 2266173 h 5063066"/>
              <a:gd name="connsiteX1116" fmla="*/ 5220684 w 7295637"/>
              <a:gd name="connsiteY1116" fmla="*/ 2339198 h 5063066"/>
              <a:gd name="connsiteX1117" fmla="*/ 5147659 w 7295637"/>
              <a:gd name="connsiteY1117" fmla="*/ 2412223 h 5063066"/>
              <a:gd name="connsiteX1118" fmla="*/ 5074635 w 7295637"/>
              <a:gd name="connsiteY1118" fmla="*/ 2339198 h 5063066"/>
              <a:gd name="connsiteX1119" fmla="*/ 5080372 w 7295637"/>
              <a:gd name="connsiteY1119" fmla="*/ 2310773 h 5063066"/>
              <a:gd name="connsiteX1120" fmla="*/ 3928831 w 7295637"/>
              <a:gd name="connsiteY1120" fmla="*/ 4096046 h 5063066"/>
              <a:gd name="connsiteX1121" fmla="*/ 3944481 w 7295637"/>
              <a:gd name="connsiteY1121" fmla="*/ 4072834 h 5063066"/>
              <a:gd name="connsiteX1122" fmla="*/ 3996117 w 7295637"/>
              <a:gd name="connsiteY1122" fmla="*/ 4051445 h 5063066"/>
              <a:gd name="connsiteX1123" fmla="*/ 4069142 w 7295637"/>
              <a:gd name="connsiteY1123" fmla="*/ 4124471 h 5063066"/>
              <a:gd name="connsiteX1124" fmla="*/ 3996116 w 7295637"/>
              <a:gd name="connsiteY1124" fmla="*/ 4197498 h 5063066"/>
              <a:gd name="connsiteX1125" fmla="*/ 3923093 w 7295637"/>
              <a:gd name="connsiteY1125" fmla="*/ 4124470 h 5063066"/>
              <a:gd name="connsiteX1126" fmla="*/ 3928831 w 7295637"/>
              <a:gd name="connsiteY1126" fmla="*/ 4096046 h 5063066"/>
              <a:gd name="connsiteX1127" fmla="*/ 6232691 w 7295637"/>
              <a:gd name="connsiteY1127" fmla="*/ 465094 h 5063066"/>
              <a:gd name="connsiteX1128" fmla="*/ 6299978 w 7295637"/>
              <a:gd name="connsiteY1128" fmla="*/ 420494 h 5063066"/>
              <a:gd name="connsiteX1129" fmla="*/ 6373004 w 7295637"/>
              <a:gd name="connsiteY1129" fmla="*/ 493519 h 5063066"/>
              <a:gd name="connsiteX1130" fmla="*/ 6299978 w 7295637"/>
              <a:gd name="connsiteY1130" fmla="*/ 566544 h 5063066"/>
              <a:gd name="connsiteX1131" fmla="*/ 6226953 w 7295637"/>
              <a:gd name="connsiteY1131" fmla="*/ 493519 h 5063066"/>
              <a:gd name="connsiteX1132" fmla="*/ 6232691 w 7295637"/>
              <a:gd name="connsiteY1132" fmla="*/ 465094 h 5063066"/>
              <a:gd name="connsiteX1133" fmla="*/ 5310838 w 7295637"/>
              <a:gd name="connsiteY1133" fmla="*/ 1881452 h 5063066"/>
              <a:gd name="connsiteX1134" fmla="*/ 5378124 w 7295637"/>
              <a:gd name="connsiteY1134" fmla="*/ 1836852 h 5063066"/>
              <a:gd name="connsiteX1135" fmla="*/ 5451149 w 7295637"/>
              <a:gd name="connsiteY1135" fmla="*/ 1909877 h 5063066"/>
              <a:gd name="connsiteX1136" fmla="*/ 5378124 w 7295637"/>
              <a:gd name="connsiteY1136" fmla="*/ 1982902 h 5063066"/>
              <a:gd name="connsiteX1137" fmla="*/ 5305099 w 7295637"/>
              <a:gd name="connsiteY1137" fmla="*/ 1909877 h 5063066"/>
              <a:gd name="connsiteX1138" fmla="*/ 5310838 w 7295637"/>
              <a:gd name="connsiteY1138" fmla="*/ 1881452 h 5063066"/>
              <a:gd name="connsiteX1139" fmla="*/ 4159294 w 7295637"/>
              <a:gd name="connsiteY1139" fmla="*/ 3675553 h 5063066"/>
              <a:gd name="connsiteX1140" fmla="*/ 4174944 w 7295637"/>
              <a:gd name="connsiteY1140" fmla="*/ 3652341 h 5063066"/>
              <a:gd name="connsiteX1141" fmla="*/ 4226580 w 7295637"/>
              <a:gd name="connsiteY1141" fmla="*/ 3630953 h 5063066"/>
              <a:gd name="connsiteX1142" fmla="*/ 4299605 w 7295637"/>
              <a:gd name="connsiteY1142" fmla="*/ 3703978 h 5063066"/>
              <a:gd name="connsiteX1143" fmla="*/ 4226581 w 7295637"/>
              <a:gd name="connsiteY1143" fmla="*/ 3777002 h 5063066"/>
              <a:gd name="connsiteX1144" fmla="*/ 4153555 w 7295637"/>
              <a:gd name="connsiteY1144" fmla="*/ 3703978 h 5063066"/>
              <a:gd name="connsiteX1145" fmla="*/ 4159294 w 7295637"/>
              <a:gd name="connsiteY1145" fmla="*/ 3675553 h 5063066"/>
              <a:gd name="connsiteX1146" fmla="*/ 6463155 w 7295637"/>
              <a:gd name="connsiteY1146" fmla="*/ 44601 h 5063066"/>
              <a:gd name="connsiteX1147" fmla="*/ 6530442 w 7295637"/>
              <a:gd name="connsiteY1147" fmla="*/ 0 h 5063066"/>
              <a:gd name="connsiteX1148" fmla="*/ 6603467 w 7295637"/>
              <a:gd name="connsiteY1148" fmla="*/ 73025 h 5063066"/>
              <a:gd name="connsiteX1149" fmla="*/ 6530442 w 7295637"/>
              <a:gd name="connsiteY1149" fmla="*/ 146050 h 5063066"/>
              <a:gd name="connsiteX1150" fmla="*/ 6457417 w 7295637"/>
              <a:gd name="connsiteY1150" fmla="*/ 73025 h 5063066"/>
              <a:gd name="connsiteX1151" fmla="*/ 6463155 w 7295637"/>
              <a:gd name="connsiteY1151" fmla="*/ 44601 h 5063066"/>
              <a:gd name="connsiteX1152" fmla="*/ 5541301 w 7295637"/>
              <a:gd name="connsiteY1152" fmla="*/ 1460959 h 5063066"/>
              <a:gd name="connsiteX1153" fmla="*/ 5608587 w 7295637"/>
              <a:gd name="connsiteY1153" fmla="*/ 1416360 h 5063066"/>
              <a:gd name="connsiteX1154" fmla="*/ 5681611 w 7295637"/>
              <a:gd name="connsiteY1154" fmla="*/ 1489384 h 5063066"/>
              <a:gd name="connsiteX1155" fmla="*/ 5608586 w 7295637"/>
              <a:gd name="connsiteY1155" fmla="*/ 1562409 h 5063066"/>
              <a:gd name="connsiteX1156" fmla="*/ 5535562 w 7295637"/>
              <a:gd name="connsiteY1156" fmla="*/ 1489384 h 5063066"/>
              <a:gd name="connsiteX1157" fmla="*/ 5541301 w 7295637"/>
              <a:gd name="connsiteY1157" fmla="*/ 1460959 h 5063066"/>
              <a:gd name="connsiteX1158" fmla="*/ 4389756 w 7295637"/>
              <a:gd name="connsiteY1158" fmla="*/ 3246233 h 5063066"/>
              <a:gd name="connsiteX1159" fmla="*/ 4405406 w 7295637"/>
              <a:gd name="connsiteY1159" fmla="*/ 3223022 h 5063066"/>
              <a:gd name="connsiteX1160" fmla="*/ 4457043 w 7295637"/>
              <a:gd name="connsiteY1160" fmla="*/ 3201633 h 5063066"/>
              <a:gd name="connsiteX1161" fmla="*/ 4530067 w 7295637"/>
              <a:gd name="connsiteY1161" fmla="*/ 3274658 h 5063066"/>
              <a:gd name="connsiteX1162" fmla="*/ 4457043 w 7295637"/>
              <a:gd name="connsiteY1162" fmla="*/ 3347683 h 5063066"/>
              <a:gd name="connsiteX1163" fmla="*/ 4384018 w 7295637"/>
              <a:gd name="connsiteY1163" fmla="*/ 3274657 h 5063066"/>
              <a:gd name="connsiteX1164" fmla="*/ 4389756 w 7295637"/>
              <a:gd name="connsiteY1164" fmla="*/ 3246233 h 5063066"/>
              <a:gd name="connsiteX1165" fmla="*/ 3463476 w 7295637"/>
              <a:gd name="connsiteY1165" fmla="*/ 4678344 h 5063066"/>
              <a:gd name="connsiteX1166" fmla="*/ 3530762 w 7295637"/>
              <a:gd name="connsiteY1166" fmla="*/ 4633744 h 5063066"/>
              <a:gd name="connsiteX1167" fmla="*/ 3603787 w 7295637"/>
              <a:gd name="connsiteY1167" fmla="*/ 4706769 h 5063066"/>
              <a:gd name="connsiteX1168" fmla="*/ 3530762 w 7295637"/>
              <a:gd name="connsiteY1168" fmla="*/ 4779794 h 5063066"/>
              <a:gd name="connsiteX1169" fmla="*/ 3457737 w 7295637"/>
              <a:gd name="connsiteY1169" fmla="*/ 4706769 h 5063066"/>
              <a:gd name="connsiteX1170" fmla="*/ 3463476 w 7295637"/>
              <a:gd name="connsiteY1170" fmla="*/ 4678344 h 5063066"/>
              <a:gd name="connsiteX1171" fmla="*/ 5771763 w 7295637"/>
              <a:gd name="connsiteY1171" fmla="*/ 1031639 h 5063066"/>
              <a:gd name="connsiteX1172" fmla="*/ 5839050 w 7295637"/>
              <a:gd name="connsiteY1172" fmla="*/ 987038 h 5063066"/>
              <a:gd name="connsiteX1173" fmla="*/ 5912074 w 7295637"/>
              <a:gd name="connsiteY1173" fmla="*/ 1060063 h 5063066"/>
              <a:gd name="connsiteX1174" fmla="*/ 5839049 w 7295637"/>
              <a:gd name="connsiteY1174" fmla="*/ 1133088 h 5063066"/>
              <a:gd name="connsiteX1175" fmla="*/ 5766026 w 7295637"/>
              <a:gd name="connsiteY1175" fmla="*/ 1060063 h 5063066"/>
              <a:gd name="connsiteX1176" fmla="*/ 5771763 w 7295637"/>
              <a:gd name="connsiteY1176" fmla="*/ 1031639 h 5063066"/>
              <a:gd name="connsiteX1177" fmla="*/ 4620220 w 7295637"/>
              <a:gd name="connsiteY1177" fmla="*/ 2825741 h 5063066"/>
              <a:gd name="connsiteX1178" fmla="*/ 4635870 w 7295637"/>
              <a:gd name="connsiteY1178" fmla="*/ 2802529 h 5063066"/>
              <a:gd name="connsiteX1179" fmla="*/ 4687507 w 7295637"/>
              <a:gd name="connsiteY1179" fmla="*/ 2781140 h 5063066"/>
              <a:gd name="connsiteX1180" fmla="*/ 4760531 w 7295637"/>
              <a:gd name="connsiteY1180" fmla="*/ 2854165 h 5063066"/>
              <a:gd name="connsiteX1181" fmla="*/ 4687506 w 7295637"/>
              <a:gd name="connsiteY1181" fmla="*/ 2927190 h 5063066"/>
              <a:gd name="connsiteX1182" fmla="*/ 4614482 w 7295637"/>
              <a:gd name="connsiteY1182" fmla="*/ 2854165 h 5063066"/>
              <a:gd name="connsiteX1183" fmla="*/ 4620220 w 7295637"/>
              <a:gd name="connsiteY1183" fmla="*/ 2825741 h 5063066"/>
              <a:gd name="connsiteX1184" fmla="*/ 4849911 w 7295637"/>
              <a:gd name="connsiteY1184" fmla="*/ 2447996 h 5063066"/>
              <a:gd name="connsiteX1185" fmla="*/ 4865559 w 7295637"/>
              <a:gd name="connsiteY1185" fmla="*/ 2424784 h 5063066"/>
              <a:gd name="connsiteX1186" fmla="*/ 4917197 w 7295637"/>
              <a:gd name="connsiteY1186" fmla="*/ 2403395 h 5063066"/>
              <a:gd name="connsiteX1187" fmla="*/ 4990221 w 7295637"/>
              <a:gd name="connsiteY1187" fmla="*/ 2476421 h 5063066"/>
              <a:gd name="connsiteX1188" fmla="*/ 4917196 w 7295637"/>
              <a:gd name="connsiteY1188" fmla="*/ 2549446 h 5063066"/>
              <a:gd name="connsiteX1189" fmla="*/ 4844172 w 7295637"/>
              <a:gd name="connsiteY1189" fmla="*/ 2476422 h 5063066"/>
              <a:gd name="connsiteX1190" fmla="*/ 4849911 w 7295637"/>
              <a:gd name="connsiteY1190" fmla="*/ 2447996 h 5063066"/>
              <a:gd name="connsiteX1191" fmla="*/ 3698366 w 7295637"/>
              <a:gd name="connsiteY1191" fmla="*/ 4242097 h 5063066"/>
              <a:gd name="connsiteX1192" fmla="*/ 3714017 w 7295637"/>
              <a:gd name="connsiteY1192" fmla="*/ 4218885 h 5063066"/>
              <a:gd name="connsiteX1193" fmla="*/ 3765652 w 7295637"/>
              <a:gd name="connsiteY1193" fmla="*/ 4197498 h 5063066"/>
              <a:gd name="connsiteX1194" fmla="*/ 3838678 w 7295637"/>
              <a:gd name="connsiteY1194" fmla="*/ 4270522 h 5063066"/>
              <a:gd name="connsiteX1195" fmla="*/ 3765652 w 7295637"/>
              <a:gd name="connsiteY1195" fmla="*/ 4343548 h 5063066"/>
              <a:gd name="connsiteX1196" fmla="*/ 3692627 w 7295637"/>
              <a:gd name="connsiteY1196" fmla="*/ 4270522 h 5063066"/>
              <a:gd name="connsiteX1197" fmla="*/ 3698366 w 7295637"/>
              <a:gd name="connsiteY1197" fmla="*/ 4242097 h 5063066"/>
              <a:gd name="connsiteX1198" fmla="*/ 6002227 w 7295637"/>
              <a:gd name="connsiteY1198" fmla="*/ 611145 h 5063066"/>
              <a:gd name="connsiteX1199" fmla="*/ 6069514 w 7295637"/>
              <a:gd name="connsiteY1199" fmla="*/ 566545 h 5063066"/>
              <a:gd name="connsiteX1200" fmla="*/ 6142539 w 7295637"/>
              <a:gd name="connsiteY1200" fmla="*/ 639570 h 5063066"/>
              <a:gd name="connsiteX1201" fmla="*/ 6069513 w 7295637"/>
              <a:gd name="connsiteY1201" fmla="*/ 712595 h 5063066"/>
              <a:gd name="connsiteX1202" fmla="*/ 5996489 w 7295637"/>
              <a:gd name="connsiteY1202" fmla="*/ 639570 h 5063066"/>
              <a:gd name="connsiteX1203" fmla="*/ 6002227 w 7295637"/>
              <a:gd name="connsiteY1203" fmla="*/ 611145 h 5063066"/>
              <a:gd name="connsiteX1204" fmla="*/ 5080374 w 7295637"/>
              <a:gd name="connsiteY1204" fmla="*/ 2027501 h 5063066"/>
              <a:gd name="connsiteX1205" fmla="*/ 5147661 w 7295637"/>
              <a:gd name="connsiteY1205" fmla="*/ 1982901 h 5063066"/>
              <a:gd name="connsiteX1206" fmla="*/ 5220685 w 7295637"/>
              <a:gd name="connsiteY1206" fmla="*/ 2055926 h 5063066"/>
              <a:gd name="connsiteX1207" fmla="*/ 5147660 w 7295637"/>
              <a:gd name="connsiteY1207" fmla="*/ 2128951 h 5063066"/>
              <a:gd name="connsiteX1208" fmla="*/ 5074636 w 7295637"/>
              <a:gd name="connsiteY1208" fmla="*/ 2055926 h 5063066"/>
              <a:gd name="connsiteX1209" fmla="*/ 5080374 w 7295637"/>
              <a:gd name="connsiteY1209" fmla="*/ 2027501 h 5063066"/>
              <a:gd name="connsiteX1210" fmla="*/ 3928831 w 7295637"/>
              <a:gd name="connsiteY1210" fmla="*/ 3812774 h 5063066"/>
              <a:gd name="connsiteX1211" fmla="*/ 3944480 w 7295637"/>
              <a:gd name="connsiteY1211" fmla="*/ 3789562 h 5063066"/>
              <a:gd name="connsiteX1212" fmla="*/ 3996117 w 7295637"/>
              <a:gd name="connsiteY1212" fmla="*/ 3768173 h 5063066"/>
              <a:gd name="connsiteX1213" fmla="*/ 4069142 w 7295637"/>
              <a:gd name="connsiteY1213" fmla="*/ 3841198 h 5063066"/>
              <a:gd name="connsiteX1214" fmla="*/ 3996117 w 7295637"/>
              <a:gd name="connsiteY1214" fmla="*/ 3914223 h 5063066"/>
              <a:gd name="connsiteX1215" fmla="*/ 3923092 w 7295637"/>
              <a:gd name="connsiteY1215" fmla="*/ 3841198 h 5063066"/>
              <a:gd name="connsiteX1216" fmla="*/ 3928831 w 7295637"/>
              <a:gd name="connsiteY1216" fmla="*/ 3812774 h 5063066"/>
              <a:gd name="connsiteX1217" fmla="*/ 6232692 w 7295637"/>
              <a:gd name="connsiteY1217" fmla="*/ 181822 h 5063066"/>
              <a:gd name="connsiteX1218" fmla="*/ 6299977 w 7295637"/>
              <a:gd name="connsiteY1218" fmla="*/ 137222 h 5063066"/>
              <a:gd name="connsiteX1219" fmla="*/ 6373003 w 7295637"/>
              <a:gd name="connsiteY1219" fmla="*/ 210247 h 5063066"/>
              <a:gd name="connsiteX1220" fmla="*/ 6299978 w 7295637"/>
              <a:gd name="connsiteY1220" fmla="*/ 283272 h 5063066"/>
              <a:gd name="connsiteX1221" fmla="*/ 6226952 w 7295637"/>
              <a:gd name="connsiteY1221" fmla="*/ 210247 h 5063066"/>
              <a:gd name="connsiteX1222" fmla="*/ 6232692 w 7295637"/>
              <a:gd name="connsiteY1222" fmla="*/ 181822 h 5063066"/>
              <a:gd name="connsiteX1223" fmla="*/ 5310836 w 7295637"/>
              <a:gd name="connsiteY1223" fmla="*/ 1598180 h 5063066"/>
              <a:gd name="connsiteX1224" fmla="*/ 5378123 w 7295637"/>
              <a:gd name="connsiteY1224" fmla="*/ 1553581 h 5063066"/>
              <a:gd name="connsiteX1225" fmla="*/ 5451148 w 7295637"/>
              <a:gd name="connsiteY1225" fmla="*/ 1626605 h 5063066"/>
              <a:gd name="connsiteX1226" fmla="*/ 5378123 w 7295637"/>
              <a:gd name="connsiteY1226" fmla="*/ 1699630 h 5063066"/>
              <a:gd name="connsiteX1227" fmla="*/ 5305099 w 7295637"/>
              <a:gd name="connsiteY1227" fmla="*/ 1626605 h 5063066"/>
              <a:gd name="connsiteX1228" fmla="*/ 5310836 w 7295637"/>
              <a:gd name="connsiteY1228" fmla="*/ 1598180 h 5063066"/>
              <a:gd name="connsiteX1229" fmla="*/ 4159293 w 7295637"/>
              <a:gd name="connsiteY1229" fmla="*/ 3392282 h 5063066"/>
              <a:gd name="connsiteX1230" fmla="*/ 4174943 w 7295637"/>
              <a:gd name="connsiteY1230" fmla="*/ 3369071 h 5063066"/>
              <a:gd name="connsiteX1231" fmla="*/ 4226579 w 7295637"/>
              <a:gd name="connsiteY1231" fmla="*/ 3347682 h 5063066"/>
              <a:gd name="connsiteX1232" fmla="*/ 4299605 w 7295637"/>
              <a:gd name="connsiteY1232" fmla="*/ 3420707 h 5063066"/>
              <a:gd name="connsiteX1233" fmla="*/ 4226580 w 7295637"/>
              <a:gd name="connsiteY1233" fmla="*/ 3493732 h 5063066"/>
              <a:gd name="connsiteX1234" fmla="*/ 4153555 w 7295637"/>
              <a:gd name="connsiteY1234" fmla="*/ 3420707 h 5063066"/>
              <a:gd name="connsiteX1235" fmla="*/ 4159293 w 7295637"/>
              <a:gd name="connsiteY1235" fmla="*/ 3392282 h 5063066"/>
              <a:gd name="connsiteX1236" fmla="*/ 3233012 w 7295637"/>
              <a:gd name="connsiteY1236" fmla="*/ 4824394 h 5063066"/>
              <a:gd name="connsiteX1237" fmla="*/ 3300298 w 7295637"/>
              <a:gd name="connsiteY1237" fmla="*/ 4779794 h 5063066"/>
              <a:gd name="connsiteX1238" fmla="*/ 3373323 w 7295637"/>
              <a:gd name="connsiteY1238" fmla="*/ 4852819 h 5063066"/>
              <a:gd name="connsiteX1239" fmla="*/ 3300298 w 7295637"/>
              <a:gd name="connsiteY1239" fmla="*/ 4925844 h 5063066"/>
              <a:gd name="connsiteX1240" fmla="*/ 3227273 w 7295637"/>
              <a:gd name="connsiteY1240" fmla="*/ 4852819 h 5063066"/>
              <a:gd name="connsiteX1241" fmla="*/ 3233012 w 7295637"/>
              <a:gd name="connsiteY1241" fmla="*/ 4824394 h 5063066"/>
              <a:gd name="connsiteX1242" fmla="*/ 5541300 w 7295637"/>
              <a:gd name="connsiteY1242" fmla="*/ 1177688 h 5063066"/>
              <a:gd name="connsiteX1243" fmla="*/ 5608587 w 7295637"/>
              <a:gd name="connsiteY1243" fmla="*/ 1133088 h 5063066"/>
              <a:gd name="connsiteX1244" fmla="*/ 5681611 w 7295637"/>
              <a:gd name="connsiteY1244" fmla="*/ 1206113 h 5063066"/>
              <a:gd name="connsiteX1245" fmla="*/ 5608585 w 7295637"/>
              <a:gd name="connsiteY1245" fmla="*/ 1279138 h 5063066"/>
              <a:gd name="connsiteX1246" fmla="*/ 5535560 w 7295637"/>
              <a:gd name="connsiteY1246" fmla="*/ 1206113 h 5063066"/>
              <a:gd name="connsiteX1247" fmla="*/ 5541300 w 7295637"/>
              <a:gd name="connsiteY1247" fmla="*/ 1177688 h 5063066"/>
              <a:gd name="connsiteX1248" fmla="*/ 4389755 w 7295637"/>
              <a:gd name="connsiteY1248" fmla="*/ 2962962 h 5063066"/>
              <a:gd name="connsiteX1249" fmla="*/ 4405405 w 7295637"/>
              <a:gd name="connsiteY1249" fmla="*/ 2939750 h 5063066"/>
              <a:gd name="connsiteX1250" fmla="*/ 4457042 w 7295637"/>
              <a:gd name="connsiteY1250" fmla="*/ 2918362 h 5063066"/>
              <a:gd name="connsiteX1251" fmla="*/ 4530068 w 7295637"/>
              <a:gd name="connsiteY1251" fmla="*/ 2991387 h 5063066"/>
              <a:gd name="connsiteX1252" fmla="*/ 4457043 w 7295637"/>
              <a:gd name="connsiteY1252" fmla="*/ 3064412 h 5063066"/>
              <a:gd name="connsiteX1253" fmla="*/ 4384017 w 7295637"/>
              <a:gd name="connsiteY1253" fmla="*/ 2991387 h 5063066"/>
              <a:gd name="connsiteX1254" fmla="*/ 4389755 w 7295637"/>
              <a:gd name="connsiteY1254" fmla="*/ 2962962 h 5063066"/>
              <a:gd name="connsiteX1255" fmla="*/ 3463476 w 7295637"/>
              <a:gd name="connsiteY1255" fmla="*/ 4395072 h 5063066"/>
              <a:gd name="connsiteX1256" fmla="*/ 3530763 w 7295637"/>
              <a:gd name="connsiteY1256" fmla="*/ 4350472 h 5063066"/>
              <a:gd name="connsiteX1257" fmla="*/ 3603787 w 7295637"/>
              <a:gd name="connsiteY1257" fmla="*/ 4423497 h 5063066"/>
              <a:gd name="connsiteX1258" fmla="*/ 3530762 w 7295637"/>
              <a:gd name="connsiteY1258" fmla="*/ 4496522 h 5063066"/>
              <a:gd name="connsiteX1259" fmla="*/ 3457738 w 7295637"/>
              <a:gd name="connsiteY1259" fmla="*/ 4423497 h 5063066"/>
              <a:gd name="connsiteX1260" fmla="*/ 3463476 w 7295637"/>
              <a:gd name="connsiteY1260" fmla="*/ 4395072 h 5063066"/>
              <a:gd name="connsiteX1261" fmla="*/ 5771763 w 7295637"/>
              <a:gd name="connsiteY1261" fmla="*/ 748366 h 5063066"/>
              <a:gd name="connsiteX1262" fmla="*/ 5839050 w 7295637"/>
              <a:gd name="connsiteY1262" fmla="*/ 703766 h 5063066"/>
              <a:gd name="connsiteX1263" fmla="*/ 5912075 w 7295637"/>
              <a:gd name="connsiteY1263" fmla="*/ 776791 h 5063066"/>
              <a:gd name="connsiteX1264" fmla="*/ 5839050 w 7295637"/>
              <a:gd name="connsiteY1264" fmla="*/ 849816 h 5063066"/>
              <a:gd name="connsiteX1265" fmla="*/ 5766025 w 7295637"/>
              <a:gd name="connsiteY1265" fmla="*/ 776791 h 5063066"/>
              <a:gd name="connsiteX1266" fmla="*/ 5771763 w 7295637"/>
              <a:gd name="connsiteY1266" fmla="*/ 748366 h 5063066"/>
              <a:gd name="connsiteX1267" fmla="*/ 4620219 w 7295637"/>
              <a:gd name="connsiteY1267" fmla="*/ 2542468 h 5063066"/>
              <a:gd name="connsiteX1268" fmla="*/ 4635869 w 7295637"/>
              <a:gd name="connsiteY1268" fmla="*/ 2519256 h 5063066"/>
              <a:gd name="connsiteX1269" fmla="*/ 4687506 w 7295637"/>
              <a:gd name="connsiteY1269" fmla="*/ 2497868 h 5063066"/>
              <a:gd name="connsiteX1270" fmla="*/ 4760531 w 7295637"/>
              <a:gd name="connsiteY1270" fmla="*/ 2570893 h 5063066"/>
              <a:gd name="connsiteX1271" fmla="*/ 4687507 w 7295637"/>
              <a:gd name="connsiteY1271" fmla="*/ 2643918 h 5063066"/>
              <a:gd name="connsiteX1272" fmla="*/ 4614481 w 7295637"/>
              <a:gd name="connsiteY1272" fmla="*/ 2570893 h 5063066"/>
              <a:gd name="connsiteX1273" fmla="*/ 4620219 w 7295637"/>
              <a:gd name="connsiteY1273" fmla="*/ 2542468 h 5063066"/>
              <a:gd name="connsiteX1274" fmla="*/ 4849910 w 7295637"/>
              <a:gd name="connsiteY1274" fmla="*/ 2164723 h 5063066"/>
              <a:gd name="connsiteX1275" fmla="*/ 4865560 w 7295637"/>
              <a:gd name="connsiteY1275" fmla="*/ 2141511 h 5063066"/>
              <a:gd name="connsiteX1276" fmla="*/ 4917197 w 7295637"/>
              <a:gd name="connsiteY1276" fmla="*/ 2120122 h 5063066"/>
              <a:gd name="connsiteX1277" fmla="*/ 4990222 w 7295637"/>
              <a:gd name="connsiteY1277" fmla="*/ 2193147 h 5063066"/>
              <a:gd name="connsiteX1278" fmla="*/ 4917198 w 7295637"/>
              <a:gd name="connsiteY1278" fmla="*/ 2266172 h 5063066"/>
              <a:gd name="connsiteX1279" fmla="*/ 4844172 w 7295637"/>
              <a:gd name="connsiteY1279" fmla="*/ 2193147 h 5063066"/>
              <a:gd name="connsiteX1280" fmla="*/ 4849910 w 7295637"/>
              <a:gd name="connsiteY1280" fmla="*/ 2164723 h 5063066"/>
              <a:gd name="connsiteX1281" fmla="*/ 3698368 w 7295637"/>
              <a:gd name="connsiteY1281" fmla="*/ 3958823 h 5063066"/>
              <a:gd name="connsiteX1282" fmla="*/ 3714018 w 7295637"/>
              <a:gd name="connsiteY1282" fmla="*/ 3935611 h 5063066"/>
              <a:gd name="connsiteX1283" fmla="*/ 3765653 w 7295637"/>
              <a:gd name="connsiteY1283" fmla="*/ 3914223 h 5063066"/>
              <a:gd name="connsiteX1284" fmla="*/ 3838679 w 7295637"/>
              <a:gd name="connsiteY1284" fmla="*/ 3987248 h 5063066"/>
              <a:gd name="connsiteX1285" fmla="*/ 3765652 w 7295637"/>
              <a:gd name="connsiteY1285" fmla="*/ 4060276 h 5063066"/>
              <a:gd name="connsiteX1286" fmla="*/ 3692628 w 7295637"/>
              <a:gd name="connsiteY1286" fmla="*/ 3987248 h 5063066"/>
              <a:gd name="connsiteX1287" fmla="*/ 3698368 w 7295637"/>
              <a:gd name="connsiteY1287" fmla="*/ 3958823 h 5063066"/>
              <a:gd name="connsiteX1288" fmla="*/ 6002227 w 7295637"/>
              <a:gd name="connsiteY1288" fmla="*/ 327873 h 5063066"/>
              <a:gd name="connsiteX1289" fmla="*/ 6069513 w 7295637"/>
              <a:gd name="connsiteY1289" fmla="*/ 283273 h 5063066"/>
              <a:gd name="connsiteX1290" fmla="*/ 6142538 w 7295637"/>
              <a:gd name="connsiteY1290" fmla="*/ 356297 h 5063066"/>
              <a:gd name="connsiteX1291" fmla="*/ 6069513 w 7295637"/>
              <a:gd name="connsiteY1291" fmla="*/ 429322 h 5063066"/>
              <a:gd name="connsiteX1292" fmla="*/ 5996489 w 7295637"/>
              <a:gd name="connsiteY1292" fmla="*/ 356298 h 5063066"/>
              <a:gd name="connsiteX1293" fmla="*/ 6002227 w 7295637"/>
              <a:gd name="connsiteY1293" fmla="*/ 327873 h 5063066"/>
              <a:gd name="connsiteX1294" fmla="*/ 5080374 w 7295637"/>
              <a:gd name="connsiteY1294" fmla="*/ 1744229 h 5063066"/>
              <a:gd name="connsiteX1295" fmla="*/ 5147659 w 7295637"/>
              <a:gd name="connsiteY1295" fmla="*/ 1699629 h 5063066"/>
              <a:gd name="connsiteX1296" fmla="*/ 5220685 w 7295637"/>
              <a:gd name="connsiteY1296" fmla="*/ 1772654 h 5063066"/>
              <a:gd name="connsiteX1297" fmla="*/ 5147660 w 7295637"/>
              <a:gd name="connsiteY1297" fmla="*/ 1845679 h 5063066"/>
              <a:gd name="connsiteX1298" fmla="*/ 5074634 w 7295637"/>
              <a:gd name="connsiteY1298" fmla="*/ 1772654 h 5063066"/>
              <a:gd name="connsiteX1299" fmla="*/ 5080374 w 7295637"/>
              <a:gd name="connsiteY1299" fmla="*/ 1744229 h 5063066"/>
              <a:gd name="connsiteX1300" fmla="*/ 3928830 w 7295637"/>
              <a:gd name="connsiteY1300" fmla="*/ 3529502 h 5063066"/>
              <a:gd name="connsiteX1301" fmla="*/ 3944481 w 7295637"/>
              <a:gd name="connsiteY1301" fmla="*/ 3506291 h 5063066"/>
              <a:gd name="connsiteX1302" fmla="*/ 3996116 w 7295637"/>
              <a:gd name="connsiteY1302" fmla="*/ 3484902 h 5063066"/>
              <a:gd name="connsiteX1303" fmla="*/ 4069141 w 7295637"/>
              <a:gd name="connsiteY1303" fmla="*/ 3557927 h 5063066"/>
              <a:gd name="connsiteX1304" fmla="*/ 3996117 w 7295637"/>
              <a:gd name="connsiteY1304" fmla="*/ 3630952 h 5063066"/>
              <a:gd name="connsiteX1305" fmla="*/ 3923093 w 7295637"/>
              <a:gd name="connsiteY1305" fmla="*/ 3557927 h 5063066"/>
              <a:gd name="connsiteX1306" fmla="*/ 3928830 w 7295637"/>
              <a:gd name="connsiteY1306" fmla="*/ 3529502 h 5063066"/>
              <a:gd name="connsiteX1307" fmla="*/ 3002548 w 7295637"/>
              <a:gd name="connsiteY1307" fmla="*/ 4961615 h 5063066"/>
              <a:gd name="connsiteX1308" fmla="*/ 3069834 w 7295637"/>
              <a:gd name="connsiteY1308" fmla="*/ 4917015 h 5063066"/>
              <a:gd name="connsiteX1309" fmla="*/ 3142859 w 7295637"/>
              <a:gd name="connsiteY1309" fmla="*/ 4990040 h 5063066"/>
              <a:gd name="connsiteX1310" fmla="*/ 3069834 w 7295637"/>
              <a:gd name="connsiteY1310" fmla="*/ 5063065 h 5063066"/>
              <a:gd name="connsiteX1311" fmla="*/ 2996809 w 7295637"/>
              <a:gd name="connsiteY1311" fmla="*/ 4990040 h 5063066"/>
              <a:gd name="connsiteX1312" fmla="*/ 3002548 w 7295637"/>
              <a:gd name="connsiteY1312" fmla="*/ 4961615 h 5063066"/>
              <a:gd name="connsiteX1313" fmla="*/ 5310835 w 7295637"/>
              <a:gd name="connsiteY1313" fmla="*/ 1314909 h 5063066"/>
              <a:gd name="connsiteX1314" fmla="*/ 5378122 w 7295637"/>
              <a:gd name="connsiteY1314" fmla="*/ 1270310 h 5063066"/>
              <a:gd name="connsiteX1315" fmla="*/ 5451148 w 7295637"/>
              <a:gd name="connsiteY1315" fmla="*/ 1343335 h 5063066"/>
              <a:gd name="connsiteX1316" fmla="*/ 5378123 w 7295637"/>
              <a:gd name="connsiteY1316" fmla="*/ 1416359 h 5063066"/>
              <a:gd name="connsiteX1317" fmla="*/ 5305097 w 7295637"/>
              <a:gd name="connsiteY1317" fmla="*/ 1343334 h 5063066"/>
              <a:gd name="connsiteX1318" fmla="*/ 5310835 w 7295637"/>
              <a:gd name="connsiteY1318" fmla="*/ 1314909 h 5063066"/>
              <a:gd name="connsiteX1319" fmla="*/ 4159292 w 7295637"/>
              <a:gd name="connsiteY1319" fmla="*/ 3109011 h 5063066"/>
              <a:gd name="connsiteX1320" fmla="*/ 4174942 w 7295637"/>
              <a:gd name="connsiteY1320" fmla="*/ 3085800 h 5063066"/>
              <a:gd name="connsiteX1321" fmla="*/ 4226578 w 7295637"/>
              <a:gd name="connsiteY1321" fmla="*/ 3064412 h 5063066"/>
              <a:gd name="connsiteX1322" fmla="*/ 4299604 w 7295637"/>
              <a:gd name="connsiteY1322" fmla="*/ 3137437 h 5063066"/>
              <a:gd name="connsiteX1323" fmla="*/ 4226579 w 7295637"/>
              <a:gd name="connsiteY1323" fmla="*/ 3210461 h 5063066"/>
              <a:gd name="connsiteX1324" fmla="*/ 4153555 w 7295637"/>
              <a:gd name="connsiteY1324" fmla="*/ 3137436 h 5063066"/>
              <a:gd name="connsiteX1325" fmla="*/ 4159292 w 7295637"/>
              <a:gd name="connsiteY1325" fmla="*/ 3109011 h 5063066"/>
              <a:gd name="connsiteX1326" fmla="*/ 3233012 w 7295637"/>
              <a:gd name="connsiteY1326" fmla="*/ 4541123 h 5063066"/>
              <a:gd name="connsiteX1327" fmla="*/ 3300298 w 7295637"/>
              <a:gd name="connsiteY1327" fmla="*/ 4496523 h 5063066"/>
              <a:gd name="connsiteX1328" fmla="*/ 3373323 w 7295637"/>
              <a:gd name="connsiteY1328" fmla="*/ 4569548 h 5063066"/>
              <a:gd name="connsiteX1329" fmla="*/ 3300298 w 7295637"/>
              <a:gd name="connsiteY1329" fmla="*/ 4642573 h 5063066"/>
              <a:gd name="connsiteX1330" fmla="*/ 3227273 w 7295637"/>
              <a:gd name="connsiteY1330" fmla="*/ 4569548 h 5063066"/>
              <a:gd name="connsiteX1331" fmla="*/ 3233012 w 7295637"/>
              <a:gd name="connsiteY1331" fmla="*/ 4541123 h 5063066"/>
              <a:gd name="connsiteX1332" fmla="*/ 5541299 w 7295637"/>
              <a:gd name="connsiteY1332" fmla="*/ 894416 h 5063066"/>
              <a:gd name="connsiteX1333" fmla="*/ 5608586 w 7295637"/>
              <a:gd name="connsiteY1333" fmla="*/ 849816 h 5063066"/>
              <a:gd name="connsiteX1334" fmla="*/ 5681612 w 7295637"/>
              <a:gd name="connsiteY1334" fmla="*/ 922841 h 5063066"/>
              <a:gd name="connsiteX1335" fmla="*/ 5608586 w 7295637"/>
              <a:gd name="connsiteY1335" fmla="*/ 995866 h 5063066"/>
              <a:gd name="connsiteX1336" fmla="*/ 5535561 w 7295637"/>
              <a:gd name="connsiteY1336" fmla="*/ 922841 h 5063066"/>
              <a:gd name="connsiteX1337" fmla="*/ 5541299 w 7295637"/>
              <a:gd name="connsiteY1337" fmla="*/ 894416 h 5063066"/>
              <a:gd name="connsiteX1338" fmla="*/ 4389755 w 7295637"/>
              <a:gd name="connsiteY1338" fmla="*/ 2679691 h 5063066"/>
              <a:gd name="connsiteX1339" fmla="*/ 4405405 w 7295637"/>
              <a:gd name="connsiteY1339" fmla="*/ 2656479 h 5063066"/>
              <a:gd name="connsiteX1340" fmla="*/ 4457042 w 7295637"/>
              <a:gd name="connsiteY1340" fmla="*/ 2635090 h 5063066"/>
              <a:gd name="connsiteX1341" fmla="*/ 4530066 w 7295637"/>
              <a:gd name="connsiteY1341" fmla="*/ 2708115 h 5063066"/>
              <a:gd name="connsiteX1342" fmla="*/ 4457041 w 7295637"/>
              <a:gd name="connsiteY1342" fmla="*/ 2781141 h 5063066"/>
              <a:gd name="connsiteX1343" fmla="*/ 4384017 w 7295637"/>
              <a:gd name="connsiteY1343" fmla="*/ 2708115 h 5063066"/>
              <a:gd name="connsiteX1344" fmla="*/ 4389755 w 7295637"/>
              <a:gd name="connsiteY1344" fmla="*/ 2679691 h 5063066"/>
              <a:gd name="connsiteX1345" fmla="*/ 4619446 w 7295637"/>
              <a:gd name="connsiteY1345" fmla="*/ 2310774 h 5063066"/>
              <a:gd name="connsiteX1346" fmla="*/ 4635096 w 7295637"/>
              <a:gd name="connsiteY1346" fmla="*/ 2287562 h 5063066"/>
              <a:gd name="connsiteX1347" fmla="*/ 4686731 w 7295637"/>
              <a:gd name="connsiteY1347" fmla="*/ 2266174 h 5063066"/>
              <a:gd name="connsiteX1348" fmla="*/ 4759757 w 7295637"/>
              <a:gd name="connsiteY1348" fmla="*/ 2339199 h 5063066"/>
              <a:gd name="connsiteX1349" fmla="*/ 4686732 w 7295637"/>
              <a:gd name="connsiteY1349" fmla="*/ 2412224 h 5063066"/>
              <a:gd name="connsiteX1350" fmla="*/ 4613707 w 7295637"/>
              <a:gd name="connsiteY1350" fmla="*/ 2339199 h 5063066"/>
              <a:gd name="connsiteX1351" fmla="*/ 4619446 w 7295637"/>
              <a:gd name="connsiteY1351" fmla="*/ 2310774 h 5063066"/>
              <a:gd name="connsiteX1352" fmla="*/ 3463476 w 7295637"/>
              <a:gd name="connsiteY1352" fmla="*/ 4111801 h 5063066"/>
              <a:gd name="connsiteX1353" fmla="*/ 3530762 w 7295637"/>
              <a:gd name="connsiteY1353" fmla="*/ 4067201 h 5063066"/>
              <a:gd name="connsiteX1354" fmla="*/ 3603787 w 7295637"/>
              <a:gd name="connsiteY1354" fmla="*/ 4140226 h 5063066"/>
              <a:gd name="connsiteX1355" fmla="*/ 3530762 w 7295637"/>
              <a:gd name="connsiteY1355" fmla="*/ 4213251 h 5063066"/>
              <a:gd name="connsiteX1356" fmla="*/ 3457737 w 7295637"/>
              <a:gd name="connsiteY1356" fmla="*/ 4140226 h 5063066"/>
              <a:gd name="connsiteX1357" fmla="*/ 3463476 w 7295637"/>
              <a:gd name="connsiteY1357" fmla="*/ 4111801 h 5063066"/>
              <a:gd name="connsiteX1358" fmla="*/ 5771762 w 7295637"/>
              <a:gd name="connsiteY1358" fmla="*/ 465094 h 5063066"/>
              <a:gd name="connsiteX1359" fmla="*/ 5839050 w 7295637"/>
              <a:gd name="connsiteY1359" fmla="*/ 420494 h 5063066"/>
              <a:gd name="connsiteX1360" fmla="*/ 5912073 w 7295637"/>
              <a:gd name="connsiteY1360" fmla="*/ 493519 h 5063066"/>
              <a:gd name="connsiteX1361" fmla="*/ 5839050 w 7295637"/>
              <a:gd name="connsiteY1361" fmla="*/ 566544 h 5063066"/>
              <a:gd name="connsiteX1362" fmla="*/ 5766024 w 7295637"/>
              <a:gd name="connsiteY1362" fmla="*/ 493519 h 5063066"/>
              <a:gd name="connsiteX1363" fmla="*/ 5771762 w 7295637"/>
              <a:gd name="connsiteY1363" fmla="*/ 465094 h 5063066"/>
              <a:gd name="connsiteX1364" fmla="*/ 4849910 w 7295637"/>
              <a:gd name="connsiteY1364" fmla="*/ 1881451 h 5063066"/>
              <a:gd name="connsiteX1365" fmla="*/ 4865560 w 7295637"/>
              <a:gd name="connsiteY1365" fmla="*/ 1858239 h 5063066"/>
              <a:gd name="connsiteX1366" fmla="*/ 4917196 w 7295637"/>
              <a:gd name="connsiteY1366" fmla="*/ 1836850 h 5063066"/>
              <a:gd name="connsiteX1367" fmla="*/ 4990220 w 7295637"/>
              <a:gd name="connsiteY1367" fmla="*/ 1909875 h 5063066"/>
              <a:gd name="connsiteX1368" fmla="*/ 4917195 w 7295637"/>
              <a:gd name="connsiteY1368" fmla="*/ 1982900 h 5063066"/>
              <a:gd name="connsiteX1369" fmla="*/ 4844171 w 7295637"/>
              <a:gd name="connsiteY1369" fmla="*/ 1909875 h 5063066"/>
              <a:gd name="connsiteX1370" fmla="*/ 4849910 w 7295637"/>
              <a:gd name="connsiteY1370" fmla="*/ 1881451 h 5063066"/>
              <a:gd name="connsiteX1371" fmla="*/ 3698367 w 7295637"/>
              <a:gd name="connsiteY1371" fmla="*/ 3675551 h 5063066"/>
              <a:gd name="connsiteX1372" fmla="*/ 3714017 w 7295637"/>
              <a:gd name="connsiteY1372" fmla="*/ 3652339 h 5063066"/>
              <a:gd name="connsiteX1373" fmla="*/ 3765653 w 7295637"/>
              <a:gd name="connsiteY1373" fmla="*/ 3630951 h 5063066"/>
              <a:gd name="connsiteX1374" fmla="*/ 3838678 w 7295637"/>
              <a:gd name="connsiteY1374" fmla="*/ 3703976 h 5063066"/>
              <a:gd name="connsiteX1375" fmla="*/ 3765653 w 7295637"/>
              <a:gd name="connsiteY1375" fmla="*/ 3777001 h 5063066"/>
              <a:gd name="connsiteX1376" fmla="*/ 3692628 w 7295637"/>
              <a:gd name="connsiteY1376" fmla="*/ 3703976 h 5063066"/>
              <a:gd name="connsiteX1377" fmla="*/ 3698367 w 7295637"/>
              <a:gd name="connsiteY1377" fmla="*/ 3675551 h 5063066"/>
              <a:gd name="connsiteX1378" fmla="*/ 6002226 w 7295637"/>
              <a:gd name="connsiteY1378" fmla="*/ 44601 h 5063066"/>
              <a:gd name="connsiteX1379" fmla="*/ 6069513 w 7295637"/>
              <a:gd name="connsiteY1379" fmla="*/ 0 h 5063066"/>
              <a:gd name="connsiteX1380" fmla="*/ 6142538 w 7295637"/>
              <a:gd name="connsiteY1380" fmla="*/ 73025 h 5063066"/>
              <a:gd name="connsiteX1381" fmla="*/ 6069514 w 7295637"/>
              <a:gd name="connsiteY1381" fmla="*/ 146050 h 5063066"/>
              <a:gd name="connsiteX1382" fmla="*/ 5996490 w 7295637"/>
              <a:gd name="connsiteY1382" fmla="*/ 73025 h 5063066"/>
              <a:gd name="connsiteX1383" fmla="*/ 6002226 w 7295637"/>
              <a:gd name="connsiteY1383" fmla="*/ 44601 h 5063066"/>
              <a:gd name="connsiteX1384" fmla="*/ 5080373 w 7295637"/>
              <a:gd name="connsiteY1384" fmla="*/ 1460958 h 5063066"/>
              <a:gd name="connsiteX1385" fmla="*/ 5147658 w 7295637"/>
              <a:gd name="connsiteY1385" fmla="*/ 1416358 h 5063066"/>
              <a:gd name="connsiteX1386" fmla="*/ 5220684 w 7295637"/>
              <a:gd name="connsiteY1386" fmla="*/ 1489383 h 5063066"/>
              <a:gd name="connsiteX1387" fmla="*/ 5147659 w 7295637"/>
              <a:gd name="connsiteY1387" fmla="*/ 1562407 h 5063066"/>
              <a:gd name="connsiteX1388" fmla="*/ 5074635 w 7295637"/>
              <a:gd name="connsiteY1388" fmla="*/ 1489382 h 5063066"/>
              <a:gd name="connsiteX1389" fmla="*/ 5080373 w 7295637"/>
              <a:gd name="connsiteY1389" fmla="*/ 1460958 h 5063066"/>
              <a:gd name="connsiteX1390" fmla="*/ 3928829 w 7295637"/>
              <a:gd name="connsiteY1390" fmla="*/ 3246231 h 5063066"/>
              <a:gd name="connsiteX1391" fmla="*/ 3944479 w 7295637"/>
              <a:gd name="connsiteY1391" fmla="*/ 3223020 h 5063066"/>
              <a:gd name="connsiteX1392" fmla="*/ 3996115 w 7295637"/>
              <a:gd name="connsiteY1392" fmla="*/ 3201632 h 5063066"/>
              <a:gd name="connsiteX1393" fmla="*/ 4069140 w 7295637"/>
              <a:gd name="connsiteY1393" fmla="*/ 3274657 h 5063066"/>
              <a:gd name="connsiteX1394" fmla="*/ 3996116 w 7295637"/>
              <a:gd name="connsiteY1394" fmla="*/ 3347681 h 5063066"/>
              <a:gd name="connsiteX1395" fmla="*/ 3923091 w 7295637"/>
              <a:gd name="connsiteY1395" fmla="*/ 3274656 h 5063066"/>
              <a:gd name="connsiteX1396" fmla="*/ 3928829 w 7295637"/>
              <a:gd name="connsiteY1396" fmla="*/ 3246231 h 5063066"/>
              <a:gd name="connsiteX1397" fmla="*/ 3002549 w 7295637"/>
              <a:gd name="connsiteY1397" fmla="*/ 4678344 h 5063066"/>
              <a:gd name="connsiteX1398" fmla="*/ 3069835 w 7295637"/>
              <a:gd name="connsiteY1398" fmla="*/ 4633744 h 5063066"/>
              <a:gd name="connsiteX1399" fmla="*/ 3142860 w 7295637"/>
              <a:gd name="connsiteY1399" fmla="*/ 4706768 h 5063066"/>
              <a:gd name="connsiteX1400" fmla="*/ 3069835 w 7295637"/>
              <a:gd name="connsiteY1400" fmla="*/ 4779793 h 5063066"/>
              <a:gd name="connsiteX1401" fmla="*/ 2996810 w 7295637"/>
              <a:gd name="connsiteY1401" fmla="*/ 4706769 h 5063066"/>
              <a:gd name="connsiteX1402" fmla="*/ 3002549 w 7295637"/>
              <a:gd name="connsiteY1402" fmla="*/ 4678344 h 5063066"/>
              <a:gd name="connsiteX1403" fmla="*/ 5310835 w 7295637"/>
              <a:gd name="connsiteY1403" fmla="*/ 1031639 h 5063066"/>
              <a:gd name="connsiteX1404" fmla="*/ 5378122 w 7295637"/>
              <a:gd name="connsiteY1404" fmla="*/ 987038 h 5063066"/>
              <a:gd name="connsiteX1405" fmla="*/ 5451145 w 7295637"/>
              <a:gd name="connsiteY1405" fmla="*/ 1060063 h 5063066"/>
              <a:gd name="connsiteX1406" fmla="*/ 5378121 w 7295637"/>
              <a:gd name="connsiteY1406" fmla="*/ 1133088 h 5063066"/>
              <a:gd name="connsiteX1407" fmla="*/ 5305096 w 7295637"/>
              <a:gd name="connsiteY1407" fmla="*/ 1060063 h 5063066"/>
              <a:gd name="connsiteX1408" fmla="*/ 5310835 w 7295637"/>
              <a:gd name="connsiteY1408" fmla="*/ 1031639 h 5063066"/>
              <a:gd name="connsiteX1409" fmla="*/ 4159291 w 7295637"/>
              <a:gd name="connsiteY1409" fmla="*/ 2825741 h 5063066"/>
              <a:gd name="connsiteX1410" fmla="*/ 4174941 w 7295637"/>
              <a:gd name="connsiteY1410" fmla="*/ 2802529 h 5063066"/>
              <a:gd name="connsiteX1411" fmla="*/ 4226578 w 7295637"/>
              <a:gd name="connsiteY1411" fmla="*/ 2781140 h 5063066"/>
              <a:gd name="connsiteX1412" fmla="*/ 4299603 w 7295637"/>
              <a:gd name="connsiteY1412" fmla="*/ 2854165 h 5063066"/>
              <a:gd name="connsiteX1413" fmla="*/ 4226578 w 7295637"/>
              <a:gd name="connsiteY1413" fmla="*/ 2927190 h 5063066"/>
              <a:gd name="connsiteX1414" fmla="*/ 4153552 w 7295637"/>
              <a:gd name="connsiteY1414" fmla="*/ 2854165 h 5063066"/>
              <a:gd name="connsiteX1415" fmla="*/ 4159291 w 7295637"/>
              <a:gd name="connsiteY1415" fmla="*/ 2825741 h 5063066"/>
              <a:gd name="connsiteX1416" fmla="*/ 4388982 w 7295637"/>
              <a:gd name="connsiteY1416" fmla="*/ 2447996 h 5063066"/>
              <a:gd name="connsiteX1417" fmla="*/ 4404632 w 7295637"/>
              <a:gd name="connsiteY1417" fmla="*/ 2424783 h 5063066"/>
              <a:gd name="connsiteX1418" fmla="*/ 4456269 w 7295637"/>
              <a:gd name="connsiteY1418" fmla="*/ 2403396 h 5063066"/>
              <a:gd name="connsiteX1419" fmla="*/ 4529293 w 7295637"/>
              <a:gd name="connsiteY1419" fmla="*/ 2476421 h 5063066"/>
              <a:gd name="connsiteX1420" fmla="*/ 4456268 w 7295637"/>
              <a:gd name="connsiteY1420" fmla="*/ 2549445 h 5063066"/>
              <a:gd name="connsiteX1421" fmla="*/ 4383242 w 7295637"/>
              <a:gd name="connsiteY1421" fmla="*/ 2476421 h 5063066"/>
              <a:gd name="connsiteX1422" fmla="*/ 4388982 w 7295637"/>
              <a:gd name="connsiteY1422" fmla="*/ 2447996 h 5063066"/>
              <a:gd name="connsiteX1423" fmla="*/ 3233012 w 7295637"/>
              <a:gd name="connsiteY1423" fmla="*/ 4257851 h 5063066"/>
              <a:gd name="connsiteX1424" fmla="*/ 3300298 w 7295637"/>
              <a:gd name="connsiteY1424" fmla="*/ 4213251 h 5063066"/>
              <a:gd name="connsiteX1425" fmla="*/ 3373323 w 7295637"/>
              <a:gd name="connsiteY1425" fmla="*/ 4286276 h 5063066"/>
              <a:gd name="connsiteX1426" fmla="*/ 3300298 w 7295637"/>
              <a:gd name="connsiteY1426" fmla="*/ 4359301 h 5063066"/>
              <a:gd name="connsiteX1427" fmla="*/ 3227273 w 7295637"/>
              <a:gd name="connsiteY1427" fmla="*/ 4286276 h 5063066"/>
              <a:gd name="connsiteX1428" fmla="*/ 3233012 w 7295637"/>
              <a:gd name="connsiteY1428" fmla="*/ 4257851 h 5063066"/>
              <a:gd name="connsiteX1429" fmla="*/ 5541300 w 7295637"/>
              <a:gd name="connsiteY1429" fmla="*/ 611144 h 5063066"/>
              <a:gd name="connsiteX1430" fmla="*/ 5608585 w 7295637"/>
              <a:gd name="connsiteY1430" fmla="*/ 566544 h 5063066"/>
              <a:gd name="connsiteX1431" fmla="*/ 5681611 w 7295637"/>
              <a:gd name="connsiteY1431" fmla="*/ 639569 h 5063066"/>
              <a:gd name="connsiteX1432" fmla="*/ 5608586 w 7295637"/>
              <a:gd name="connsiteY1432" fmla="*/ 712594 h 5063066"/>
              <a:gd name="connsiteX1433" fmla="*/ 5535560 w 7295637"/>
              <a:gd name="connsiteY1433" fmla="*/ 639569 h 5063066"/>
              <a:gd name="connsiteX1434" fmla="*/ 5541300 w 7295637"/>
              <a:gd name="connsiteY1434" fmla="*/ 611144 h 5063066"/>
              <a:gd name="connsiteX1435" fmla="*/ 4619446 w 7295637"/>
              <a:gd name="connsiteY1435" fmla="*/ 2027501 h 5063066"/>
              <a:gd name="connsiteX1436" fmla="*/ 4635096 w 7295637"/>
              <a:gd name="connsiteY1436" fmla="*/ 2004289 h 5063066"/>
              <a:gd name="connsiteX1437" fmla="*/ 4686732 w 7295637"/>
              <a:gd name="connsiteY1437" fmla="*/ 1982901 h 5063066"/>
              <a:gd name="connsiteX1438" fmla="*/ 4759757 w 7295637"/>
              <a:gd name="connsiteY1438" fmla="*/ 2055926 h 5063066"/>
              <a:gd name="connsiteX1439" fmla="*/ 4686732 w 7295637"/>
              <a:gd name="connsiteY1439" fmla="*/ 2128951 h 5063066"/>
              <a:gd name="connsiteX1440" fmla="*/ 4613707 w 7295637"/>
              <a:gd name="connsiteY1440" fmla="*/ 2055926 h 5063066"/>
              <a:gd name="connsiteX1441" fmla="*/ 4619446 w 7295637"/>
              <a:gd name="connsiteY1441" fmla="*/ 2027501 h 5063066"/>
              <a:gd name="connsiteX1442" fmla="*/ 3463475 w 7295637"/>
              <a:gd name="connsiteY1442" fmla="*/ 3828529 h 5063066"/>
              <a:gd name="connsiteX1443" fmla="*/ 3530762 w 7295637"/>
              <a:gd name="connsiteY1443" fmla="*/ 3783929 h 5063066"/>
              <a:gd name="connsiteX1444" fmla="*/ 3603787 w 7295637"/>
              <a:gd name="connsiteY1444" fmla="*/ 3856954 h 5063066"/>
              <a:gd name="connsiteX1445" fmla="*/ 3530762 w 7295637"/>
              <a:gd name="connsiteY1445" fmla="*/ 3929979 h 5063066"/>
              <a:gd name="connsiteX1446" fmla="*/ 3457737 w 7295637"/>
              <a:gd name="connsiteY1446" fmla="*/ 3856954 h 5063066"/>
              <a:gd name="connsiteX1447" fmla="*/ 3463475 w 7295637"/>
              <a:gd name="connsiteY1447" fmla="*/ 3828529 h 5063066"/>
              <a:gd name="connsiteX1448" fmla="*/ 5771763 w 7295637"/>
              <a:gd name="connsiteY1448" fmla="*/ 181823 h 5063066"/>
              <a:gd name="connsiteX1449" fmla="*/ 5839050 w 7295637"/>
              <a:gd name="connsiteY1449" fmla="*/ 137222 h 5063066"/>
              <a:gd name="connsiteX1450" fmla="*/ 5912075 w 7295637"/>
              <a:gd name="connsiteY1450" fmla="*/ 210247 h 5063066"/>
              <a:gd name="connsiteX1451" fmla="*/ 5839049 w 7295637"/>
              <a:gd name="connsiteY1451" fmla="*/ 283272 h 5063066"/>
              <a:gd name="connsiteX1452" fmla="*/ 5766025 w 7295637"/>
              <a:gd name="connsiteY1452" fmla="*/ 210247 h 5063066"/>
              <a:gd name="connsiteX1453" fmla="*/ 5771763 w 7295637"/>
              <a:gd name="connsiteY1453" fmla="*/ 181823 h 5063066"/>
              <a:gd name="connsiteX1454" fmla="*/ 4849910 w 7295637"/>
              <a:gd name="connsiteY1454" fmla="*/ 1598178 h 5063066"/>
              <a:gd name="connsiteX1455" fmla="*/ 4865560 w 7295637"/>
              <a:gd name="connsiteY1455" fmla="*/ 1574967 h 5063066"/>
              <a:gd name="connsiteX1456" fmla="*/ 4917196 w 7295637"/>
              <a:gd name="connsiteY1456" fmla="*/ 1553578 h 5063066"/>
              <a:gd name="connsiteX1457" fmla="*/ 4990221 w 7295637"/>
              <a:gd name="connsiteY1457" fmla="*/ 1626603 h 5063066"/>
              <a:gd name="connsiteX1458" fmla="*/ 4917196 w 7295637"/>
              <a:gd name="connsiteY1458" fmla="*/ 1699628 h 5063066"/>
              <a:gd name="connsiteX1459" fmla="*/ 4844172 w 7295637"/>
              <a:gd name="connsiteY1459" fmla="*/ 1626603 h 5063066"/>
              <a:gd name="connsiteX1460" fmla="*/ 4849910 w 7295637"/>
              <a:gd name="connsiteY1460" fmla="*/ 1598178 h 5063066"/>
              <a:gd name="connsiteX1461" fmla="*/ 3698366 w 7295637"/>
              <a:gd name="connsiteY1461" fmla="*/ 3392280 h 5063066"/>
              <a:gd name="connsiteX1462" fmla="*/ 3714016 w 7295637"/>
              <a:gd name="connsiteY1462" fmla="*/ 3369068 h 5063066"/>
              <a:gd name="connsiteX1463" fmla="*/ 3765652 w 7295637"/>
              <a:gd name="connsiteY1463" fmla="*/ 3347680 h 5063066"/>
              <a:gd name="connsiteX1464" fmla="*/ 3838677 w 7295637"/>
              <a:gd name="connsiteY1464" fmla="*/ 3420705 h 5063066"/>
              <a:gd name="connsiteX1465" fmla="*/ 3765653 w 7295637"/>
              <a:gd name="connsiteY1465" fmla="*/ 3493730 h 5063066"/>
              <a:gd name="connsiteX1466" fmla="*/ 3692629 w 7295637"/>
              <a:gd name="connsiteY1466" fmla="*/ 3420704 h 5063066"/>
              <a:gd name="connsiteX1467" fmla="*/ 3698366 w 7295637"/>
              <a:gd name="connsiteY1467" fmla="*/ 3392280 h 5063066"/>
              <a:gd name="connsiteX1468" fmla="*/ 2772085 w 7295637"/>
              <a:gd name="connsiteY1468" fmla="*/ 4824393 h 5063066"/>
              <a:gd name="connsiteX1469" fmla="*/ 2839371 w 7295637"/>
              <a:gd name="connsiteY1469" fmla="*/ 4779793 h 5063066"/>
              <a:gd name="connsiteX1470" fmla="*/ 2912396 w 7295637"/>
              <a:gd name="connsiteY1470" fmla="*/ 4852818 h 5063066"/>
              <a:gd name="connsiteX1471" fmla="*/ 2839371 w 7295637"/>
              <a:gd name="connsiteY1471" fmla="*/ 4925843 h 5063066"/>
              <a:gd name="connsiteX1472" fmla="*/ 2766347 w 7295637"/>
              <a:gd name="connsiteY1472" fmla="*/ 4852818 h 5063066"/>
              <a:gd name="connsiteX1473" fmla="*/ 2772085 w 7295637"/>
              <a:gd name="connsiteY1473" fmla="*/ 4824393 h 5063066"/>
              <a:gd name="connsiteX1474" fmla="*/ 5080373 w 7295637"/>
              <a:gd name="connsiteY1474" fmla="*/ 1177687 h 5063066"/>
              <a:gd name="connsiteX1475" fmla="*/ 5147658 w 7295637"/>
              <a:gd name="connsiteY1475" fmla="*/ 1133088 h 5063066"/>
              <a:gd name="connsiteX1476" fmla="*/ 5220683 w 7295637"/>
              <a:gd name="connsiteY1476" fmla="*/ 1206112 h 5063066"/>
              <a:gd name="connsiteX1477" fmla="*/ 5147658 w 7295637"/>
              <a:gd name="connsiteY1477" fmla="*/ 1279137 h 5063066"/>
              <a:gd name="connsiteX1478" fmla="*/ 5074634 w 7295637"/>
              <a:gd name="connsiteY1478" fmla="*/ 1206112 h 5063066"/>
              <a:gd name="connsiteX1479" fmla="*/ 5080373 w 7295637"/>
              <a:gd name="connsiteY1479" fmla="*/ 1177687 h 5063066"/>
              <a:gd name="connsiteX1480" fmla="*/ 3928828 w 7295637"/>
              <a:gd name="connsiteY1480" fmla="*/ 2962961 h 5063066"/>
              <a:gd name="connsiteX1481" fmla="*/ 3944478 w 7295637"/>
              <a:gd name="connsiteY1481" fmla="*/ 2939749 h 5063066"/>
              <a:gd name="connsiteX1482" fmla="*/ 3996114 w 7295637"/>
              <a:gd name="connsiteY1482" fmla="*/ 2918361 h 5063066"/>
              <a:gd name="connsiteX1483" fmla="*/ 4069139 w 7295637"/>
              <a:gd name="connsiteY1483" fmla="*/ 2991386 h 5063066"/>
              <a:gd name="connsiteX1484" fmla="*/ 3996115 w 7295637"/>
              <a:gd name="connsiteY1484" fmla="*/ 3064410 h 5063066"/>
              <a:gd name="connsiteX1485" fmla="*/ 3923090 w 7295637"/>
              <a:gd name="connsiteY1485" fmla="*/ 2991385 h 5063066"/>
              <a:gd name="connsiteX1486" fmla="*/ 3928828 w 7295637"/>
              <a:gd name="connsiteY1486" fmla="*/ 2962961 h 5063066"/>
              <a:gd name="connsiteX1487" fmla="*/ 3002548 w 7295637"/>
              <a:gd name="connsiteY1487" fmla="*/ 4395072 h 5063066"/>
              <a:gd name="connsiteX1488" fmla="*/ 3069834 w 7295637"/>
              <a:gd name="connsiteY1488" fmla="*/ 4350472 h 5063066"/>
              <a:gd name="connsiteX1489" fmla="*/ 3142859 w 7295637"/>
              <a:gd name="connsiteY1489" fmla="*/ 4423497 h 5063066"/>
              <a:gd name="connsiteX1490" fmla="*/ 3069834 w 7295637"/>
              <a:gd name="connsiteY1490" fmla="*/ 4496522 h 5063066"/>
              <a:gd name="connsiteX1491" fmla="*/ 2996809 w 7295637"/>
              <a:gd name="connsiteY1491" fmla="*/ 4423497 h 5063066"/>
              <a:gd name="connsiteX1492" fmla="*/ 3002548 w 7295637"/>
              <a:gd name="connsiteY1492" fmla="*/ 4395072 h 5063066"/>
              <a:gd name="connsiteX1493" fmla="*/ 5310834 w 7295637"/>
              <a:gd name="connsiteY1493" fmla="*/ 748366 h 5063066"/>
              <a:gd name="connsiteX1494" fmla="*/ 5378123 w 7295637"/>
              <a:gd name="connsiteY1494" fmla="*/ 703766 h 5063066"/>
              <a:gd name="connsiteX1495" fmla="*/ 5451146 w 7295637"/>
              <a:gd name="connsiteY1495" fmla="*/ 776791 h 5063066"/>
              <a:gd name="connsiteX1496" fmla="*/ 5378122 w 7295637"/>
              <a:gd name="connsiteY1496" fmla="*/ 849816 h 5063066"/>
              <a:gd name="connsiteX1497" fmla="*/ 5305097 w 7295637"/>
              <a:gd name="connsiteY1497" fmla="*/ 776791 h 5063066"/>
              <a:gd name="connsiteX1498" fmla="*/ 5310834 w 7295637"/>
              <a:gd name="connsiteY1498" fmla="*/ 748366 h 5063066"/>
              <a:gd name="connsiteX1499" fmla="*/ 4159292 w 7295637"/>
              <a:gd name="connsiteY1499" fmla="*/ 2542469 h 5063066"/>
              <a:gd name="connsiteX1500" fmla="*/ 4174943 w 7295637"/>
              <a:gd name="connsiteY1500" fmla="*/ 2519257 h 5063066"/>
              <a:gd name="connsiteX1501" fmla="*/ 4226579 w 7295637"/>
              <a:gd name="connsiteY1501" fmla="*/ 2497869 h 5063066"/>
              <a:gd name="connsiteX1502" fmla="*/ 4299604 w 7295637"/>
              <a:gd name="connsiteY1502" fmla="*/ 2570894 h 5063066"/>
              <a:gd name="connsiteX1503" fmla="*/ 4226578 w 7295637"/>
              <a:gd name="connsiteY1503" fmla="*/ 2643919 h 5063066"/>
              <a:gd name="connsiteX1504" fmla="*/ 4153553 w 7295637"/>
              <a:gd name="connsiteY1504" fmla="*/ 2570894 h 5063066"/>
              <a:gd name="connsiteX1505" fmla="*/ 4159292 w 7295637"/>
              <a:gd name="connsiteY1505" fmla="*/ 2542469 h 5063066"/>
              <a:gd name="connsiteX1506" fmla="*/ 4388981 w 7295637"/>
              <a:gd name="connsiteY1506" fmla="*/ 2164724 h 5063066"/>
              <a:gd name="connsiteX1507" fmla="*/ 4404631 w 7295637"/>
              <a:gd name="connsiteY1507" fmla="*/ 2141512 h 5063066"/>
              <a:gd name="connsiteX1508" fmla="*/ 4456268 w 7295637"/>
              <a:gd name="connsiteY1508" fmla="*/ 2120124 h 5063066"/>
              <a:gd name="connsiteX1509" fmla="*/ 4529293 w 7295637"/>
              <a:gd name="connsiteY1509" fmla="*/ 2193148 h 5063066"/>
              <a:gd name="connsiteX1510" fmla="*/ 4456267 w 7295637"/>
              <a:gd name="connsiteY1510" fmla="*/ 2266173 h 5063066"/>
              <a:gd name="connsiteX1511" fmla="*/ 4383243 w 7295637"/>
              <a:gd name="connsiteY1511" fmla="*/ 2193148 h 5063066"/>
              <a:gd name="connsiteX1512" fmla="*/ 4388981 w 7295637"/>
              <a:gd name="connsiteY1512" fmla="*/ 2164724 h 5063066"/>
              <a:gd name="connsiteX1513" fmla="*/ 3233012 w 7295637"/>
              <a:gd name="connsiteY1513" fmla="*/ 3974579 h 5063066"/>
              <a:gd name="connsiteX1514" fmla="*/ 3300298 w 7295637"/>
              <a:gd name="connsiteY1514" fmla="*/ 3929979 h 5063066"/>
              <a:gd name="connsiteX1515" fmla="*/ 3373323 w 7295637"/>
              <a:gd name="connsiteY1515" fmla="*/ 4003003 h 5063066"/>
              <a:gd name="connsiteX1516" fmla="*/ 3300298 w 7295637"/>
              <a:gd name="connsiteY1516" fmla="*/ 4076028 h 5063066"/>
              <a:gd name="connsiteX1517" fmla="*/ 3227273 w 7295637"/>
              <a:gd name="connsiteY1517" fmla="*/ 4003004 h 5063066"/>
              <a:gd name="connsiteX1518" fmla="*/ 3233012 w 7295637"/>
              <a:gd name="connsiteY1518" fmla="*/ 3974579 h 5063066"/>
              <a:gd name="connsiteX1519" fmla="*/ 5541300 w 7295637"/>
              <a:gd name="connsiteY1519" fmla="*/ 327873 h 5063066"/>
              <a:gd name="connsiteX1520" fmla="*/ 5608586 w 7295637"/>
              <a:gd name="connsiteY1520" fmla="*/ 283272 h 5063066"/>
              <a:gd name="connsiteX1521" fmla="*/ 5681610 w 7295637"/>
              <a:gd name="connsiteY1521" fmla="*/ 356297 h 5063066"/>
              <a:gd name="connsiteX1522" fmla="*/ 5608585 w 7295637"/>
              <a:gd name="connsiteY1522" fmla="*/ 429322 h 5063066"/>
              <a:gd name="connsiteX1523" fmla="*/ 5535561 w 7295637"/>
              <a:gd name="connsiteY1523" fmla="*/ 356297 h 5063066"/>
              <a:gd name="connsiteX1524" fmla="*/ 5541300 w 7295637"/>
              <a:gd name="connsiteY1524" fmla="*/ 327873 h 5063066"/>
              <a:gd name="connsiteX1525" fmla="*/ 4619445 w 7295637"/>
              <a:gd name="connsiteY1525" fmla="*/ 1744229 h 5063066"/>
              <a:gd name="connsiteX1526" fmla="*/ 4635095 w 7295637"/>
              <a:gd name="connsiteY1526" fmla="*/ 1721017 h 5063066"/>
              <a:gd name="connsiteX1527" fmla="*/ 4686732 w 7295637"/>
              <a:gd name="connsiteY1527" fmla="*/ 1699628 h 5063066"/>
              <a:gd name="connsiteX1528" fmla="*/ 4759757 w 7295637"/>
              <a:gd name="connsiteY1528" fmla="*/ 1772653 h 5063066"/>
              <a:gd name="connsiteX1529" fmla="*/ 4686733 w 7295637"/>
              <a:gd name="connsiteY1529" fmla="*/ 1845678 h 5063066"/>
              <a:gd name="connsiteX1530" fmla="*/ 4613707 w 7295637"/>
              <a:gd name="connsiteY1530" fmla="*/ 1772654 h 5063066"/>
              <a:gd name="connsiteX1531" fmla="*/ 4619445 w 7295637"/>
              <a:gd name="connsiteY1531" fmla="*/ 1744229 h 5063066"/>
              <a:gd name="connsiteX1532" fmla="*/ 3463475 w 7295637"/>
              <a:gd name="connsiteY1532" fmla="*/ 3545257 h 5063066"/>
              <a:gd name="connsiteX1533" fmla="*/ 3530762 w 7295637"/>
              <a:gd name="connsiteY1533" fmla="*/ 3500657 h 5063066"/>
              <a:gd name="connsiteX1534" fmla="*/ 3603786 w 7295637"/>
              <a:gd name="connsiteY1534" fmla="*/ 3573681 h 5063066"/>
              <a:gd name="connsiteX1535" fmla="*/ 3530762 w 7295637"/>
              <a:gd name="connsiteY1535" fmla="*/ 3646706 h 5063066"/>
              <a:gd name="connsiteX1536" fmla="*/ 3457737 w 7295637"/>
              <a:gd name="connsiteY1536" fmla="*/ 3573682 h 5063066"/>
              <a:gd name="connsiteX1537" fmla="*/ 3463475 w 7295637"/>
              <a:gd name="connsiteY1537" fmla="*/ 3545257 h 5063066"/>
              <a:gd name="connsiteX1538" fmla="*/ 2541621 w 7295637"/>
              <a:gd name="connsiteY1538" fmla="*/ 4961615 h 5063066"/>
              <a:gd name="connsiteX1539" fmla="*/ 2608907 w 7295637"/>
              <a:gd name="connsiteY1539" fmla="*/ 4917015 h 5063066"/>
              <a:gd name="connsiteX1540" fmla="*/ 2681932 w 7295637"/>
              <a:gd name="connsiteY1540" fmla="*/ 4990040 h 5063066"/>
              <a:gd name="connsiteX1541" fmla="*/ 2608907 w 7295637"/>
              <a:gd name="connsiteY1541" fmla="*/ 5063065 h 5063066"/>
              <a:gd name="connsiteX1542" fmla="*/ 2535882 w 7295637"/>
              <a:gd name="connsiteY1542" fmla="*/ 4990040 h 5063066"/>
              <a:gd name="connsiteX1543" fmla="*/ 2541621 w 7295637"/>
              <a:gd name="connsiteY1543" fmla="*/ 4961615 h 5063066"/>
              <a:gd name="connsiteX1544" fmla="*/ 4849908 w 7295637"/>
              <a:gd name="connsiteY1544" fmla="*/ 1314908 h 5063066"/>
              <a:gd name="connsiteX1545" fmla="*/ 4865558 w 7295637"/>
              <a:gd name="connsiteY1545" fmla="*/ 1291697 h 5063066"/>
              <a:gd name="connsiteX1546" fmla="*/ 4917195 w 7295637"/>
              <a:gd name="connsiteY1546" fmla="*/ 1270308 h 5063066"/>
              <a:gd name="connsiteX1547" fmla="*/ 4990220 w 7295637"/>
              <a:gd name="connsiteY1547" fmla="*/ 1343333 h 5063066"/>
              <a:gd name="connsiteX1548" fmla="*/ 4917195 w 7295637"/>
              <a:gd name="connsiteY1548" fmla="*/ 1416358 h 5063066"/>
              <a:gd name="connsiteX1549" fmla="*/ 4844170 w 7295637"/>
              <a:gd name="connsiteY1549" fmla="*/ 1343333 h 5063066"/>
              <a:gd name="connsiteX1550" fmla="*/ 4849908 w 7295637"/>
              <a:gd name="connsiteY1550" fmla="*/ 1314908 h 5063066"/>
              <a:gd name="connsiteX1551" fmla="*/ 3698365 w 7295637"/>
              <a:gd name="connsiteY1551" fmla="*/ 3109010 h 5063066"/>
              <a:gd name="connsiteX1552" fmla="*/ 3714015 w 7295637"/>
              <a:gd name="connsiteY1552" fmla="*/ 3085798 h 5063066"/>
              <a:gd name="connsiteX1553" fmla="*/ 3765651 w 7295637"/>
              <a:gd name="connsiteY1553" fmla="*/ 3064410 h 5063066"/>
              <a:gd name="connsiteX1554" fmla="*/ 3838676 w 7295637"/>
              <a:gd name="connsiteY1554" fmla="*/ 3137435 h 5063066"/>
              <a:gd name="connsiteX1555" fmla="*/ 3765651 w 7295637"/>
              <a:gd name="connsiteY1555" fmla="*/ 3210459 h 5063066"/>
              <a:gd name="connsiteX1556" fmla="*/ 3692626 w 7295637"/>
              <a:gd name="connsiteY1556" fmla="*/ 3137434 h 5063066"/>
              <a:gd name="connsiteX1557" fmla="*/ 3698365 w 7295637"/>
              <a:gd name="connsiteY1557" fmla="*/ 3109010 h 5063066"/>
              <a:gd name="connsiteX1558" fmla="*/ 2772084 w 7295637"/>
              <a:gd name="connsiteY1558" fmla="*/ 4541122 h 5063066"/>
              <a:gd name="connsiteX1559" fmla="*/ 2839370 w 7295637"/>
              <a:gd name="connsiteY1559" fmla="*/ 4496522 h 5063066"/>
              <a:gd name="connsiteX1560" fmla="*/ 2912395 w 7295637"/>
              <a:gd name="connsiteY1560" fmla="*/ 4569547 h 5063066"/>
              <a:gd name="connsiteX1561" fmla="*/ 2839371 w 7295637"/>
              <a:gd name="connsiteY1561" fmla="*/ 4642572 h 5063066"/>
              <a:gd name="connsiteX1562" fmla="*/ 2766346 w 7295637"/>
              <a:gd name="connsiteY1562" fmla="*/ 4569547 h 5063066"/>
              <a:gd name="connsiteX1563" fmla="*/ 2772084 w 7295637"/>
              <a:gd name="connsiteY1563" fmla="*/ 4541122 h 5063066"/>
              <a:gd name="connsiteX1564" fmla="*/ 5080370 w 7295637"/>
              <a:gd name="connsiteY1564" fmla="*/ 894416 h 5063066"/>
              <a:gd name="connsiteX1565" fmla="*/ 5147658 w 7295637"/>
              <a:gd name="connsiteY1565" fmla="*/ 849816 h 5063066"/>
              <a:gd name="connsiteX1566" fmla="*/ 5220681 w 7295637"/>
              <a:gd name="connsiteY1566" fmla="*/ 922841 h 5063066"/>
              <a:gd name="connsiteX1567" fmla="*/ 5147658 w 7295637"/>
              <a:gd name="connsiteY1567" fmla="*/ 995866 h 5063066"/>
              <a:gd name="connsiteX1568" fmla="*/ 5074632 w 7295637"/>
              <a:gd name="connsiteY1568" fmla="*/ 922841 h 5063066"/>
              <a:gd name="connsiteX1569" fmla="*/ 5080370 w 7295637"/>
              <a:gd name="connsiteY1569" fmla="*/ 894416 h 5063066"/>
              <a:gd name="connsiteX1570" fmla="*/ 3928828 w 7295637"/>
              <a:gd name="connsiteY1570" fmla="*/ 2679690 h 5063066"/>
              <a:gd name="connsiteX1571" fmla="*/ 3944478 w 7295637"/>
              <a:gd name="connsiteY1571" fmla="*/ 2656479 h 5063066"/>
              <a:gd name="connsiteX1572" fmla="*/ 3996114 w 7295637"/>
              <a:gd name="connsiteY1572" fmla="*/ 2635090 h 5063066"/>
              <a:gd name="connsiteX1573" fmla="*/ 4069139 w 7295637"/>
              <a:gd name="connsiteY1573" fmla="*/ 2708115 h 5063066"/>
              <a:gd name="connsiteX1574" fmla="*/ 3996114 w 7295637"/>
              <a:gd name="connsiteY1574" fmla="*/ 2781140 h 5063066"/>
              <a:gd name="connsiteX1575" fmla="*/ 3923090 w 7295637"/>
              <a:gd name="connsiteY1575" fmla="*/ 2708115 h 5063066"/>
              <a:gd name="connsiteX1576" fmla="*/ 3928828 w 7295637"/>
              <a:gd name="connsiteY1576" fmla="*/ 2679690 h 5063066"/>
              <a:gd name="connsiteX1577" fmla="*/ 4158517 w 7295637"/>
              <a:gd name="connsiteY1577" fmla="*/ 2310773 h 5063066"/>
              <a:gd name="connsiteX1578" fmla="*/ 4174167 w 7295637"/>
              <a:gd name="connsiteY1578" fmla="*/ 2287561 h 5063066"/>
              <a:gd name="connsiteX1579" fmla="*/ 4225804 w 7295637"/>
              <a:gd name="connsiteY1579" fmla="*/ 2266173 h 5063066"/>
              <a:gd name="connsiteX1580" fmla="*/ 4298828 w 7295637"/>
              <a:gd name="connsiteY1580" fmla="*/ 2339197 h 5063066"/>
              <a:gd name="connsiteX1581" fmla="*/ 4225803 w 7295637"/>
              <a:gd name="connsiteY1581" fmla="*/ 2412224 h 5063066"/>
              <a:gd name="connsiteX1582" fmla="*/ 4152779 w 7295637"/>
              <a:gd name="connsiteY1582" fmla="*/ 2339198 h 5063066"/>
              <a:gd name="connsiteX1583" fmla="*/ 4158517 w 7295637"/>
              <a:gd name="connsiteY1583" fmla="*/ 2310773 h 5063066"/>
              <a:gd name="connsiteX1584" fmla="*/ 3002548 w 7295637"/>
              <a:gd name="connsiteY1584" fmla="*/ 4111800 h 5063066"/>
              <a:gd name="connsiteX1585" fmla="*/ 3069834 w 7295637"/>
              <a:gd name="connsiteY1585" fmla="*/ 4067200 h 5063066"/>
              <a:gd name="connsiteX1586" fmla="*/ 3142859 w 7295637"/>
              <a:gd name="connsiteY1586" fmla="*/ 4140225 h 5063066"/>
              <a:gd name="connsiteX1587" fmla="*/ 3069834 w 7295637"/>
              <a:gd name="connsiteY1587" fmla="*/ 4213250 h 5063066"/>
              <a:gd name="connsiteX1588" fmla="*/ 2996809 w 7295637"/>
              <a:gd name="connsiteY1588" fmla="*/ 4140225 h 5063066"/>
              <a:gd name="connsiteX1589" fmla="*/ 3002548 w 7295637"/>
              <a:gd name="connsiteY1589" fmla="*/ 4111800 h 5063066"/>
              <a:gd name="connsiteX1590" fmla="*/ 5310836 w 7295637"/>
              <a:gd name="connsiteY1590" fmla="*/ 465095 h 5063066"/>
              <a:gd name="connsiteX1591" fmla="*/ 5378122 w 7295637"/>
              <a:gd name="connsiteY1591" fmla="*/ 420495 h 5063066"/>
              <a:gd name="connsiteX1592" fmla="*/ 5451147 w 7295637"/>
              <a:gd name="connsiteY1592" fmla="*/ 493520 h 5063066"/>
              <a:gd name="connsiteX1593" fmla="*/ 5378122 w 7295637"/>
              <a:gd name="connsiteY1593" fmla="*/ 566544 h 5063066"/>
              <a:gd name="connsiteX1594" fmla="*/ 5305097 w 7295637"/>
              <a:gd name="connsiteY1594" fmla="*/ 493520 h 5063066"/>
              <a:gd name="connsiteX1595" fmla="*/ 5310836 w 7295637"/>
              <a:gd name="connsiteY1595" fmla="*/ 465095 h 5063066"/>
              <a:gd name="connsiteX1596" fmla="*/ 4388982 w 7295637"/>
              <a:gd name="connsiteY1596" fmla="*/ 1881450 h 5063066"/>
              <a:gd name="connsiteX1597" fmla="*/ 4404632 w 7295637"/>
              <a:gd name="connsiteY1597" fmla="*/ 1858238 h 5063066"/>
              <a:gd name="connsiteX1598" fmla="*/ 4456269 w 7295637"/>
              <a:gd name="connsiteY1598" fmla="*/ 1836850 h 5063066"/>
              <a:gd name="connsiteX1599" fmla="*/ 4529293 w 7295637"/>
              <a:gd name="connsiteY1599" fmla="*/ 1909875 h 5063066"/>
              <a:gd name="connsiteX1600" fmla="*/ 4456268 w 7295637"/>
              <a:gd name="connsiteY1600" fmla="*/ 1982899 h 5063066"/>
              <a:gd name="connsiteX1601" fmla="*/ 4383244 w 7295637"/>
              <a:gd name="connsiteY1601" fmla="*/ 1909875 h 5063066"/>
              <a:gd name="connsiteX1602" fmla="*/ 4388982 w 7295637"/>
              <a:gd name="connsiteY1602" fmla="*/ 1881450 h 5063066"/>
              <a:gd name="connsiteX1603" fmla="*/ 3233012 w 7295637"/>
              <a:gd name="connsiteY1603" fmla="*/ 3691307 h 5063066"/>
              <a:gd name="connsiteX1604" fmla="*/ 3300298 w 7295637"/>
              <a:gd name="connsiteY1604" fmla="*/ 3646707 h 5063066"/>
              <a:gd name="connsiteX1605" fmla="*/ 3373323 w 7295637"/>
              <a:gd name="connsiteY1605" fmla="*/ 3719731 h 5063066"/>
              <a:gd name="connsiteX1606" fmla="*/ 3300298 w 7295637"/>
              <a:gd name="connsiteY1606" fmla="*/ 3792756 h 5063066"/>
              <a:gd name="connsiteX1607" fmla="*/ 3227273 w 7295637"/>
              <a:gd name="connsiteY1607" fmla="*/ 3719731 h 5063066"/>
              <a:gd name="connsiteX1608" fmla="*/ 3233012 w 7295637"/>
              <a:gd name="connsiteY1608" fmla="*/ 3691307 h 5063066"/>
              <a:gd name="connsiteX1609" fmla="*/ 5541300 w 7295637"/>
              <a:gd name="connsiteY1609" fmla="*/ 44600 h 5063066"/>
              <a:gd name="connsiteX1610" fmla="*/ 5608586 w 7295637"/>
              <a:gd name="connsiteY1610" fmla="*/ 0 h 5063066"/>
              <a:gd name="connsiteX1611" fmla="*/ 5681611 w 7295637"/>
              <a:gd name="connsiteY1611" fmla="*/ 73025 h 5063066"/>
              <a:gd name="connsiteX1612" fmla="*/ 5608586 w 7295637"/>
              <a:gd name="connsiteY1612" fmla="*/ 146050 h 5063066"/>
              <a:gd name="connsiteX1613" fmla="*/ 5535562 w 7295637"/>
              <a:gd name="connsiteY1613" fmla="*/ 73025 h 5063066"/>
              <a:gd name="connsiteX1614" fmla="*/ 5541300 w 7295637"/>
              <a:gd name="connsiteY1614" fmla="*/ 44600 h 5063066"/>
              <a:gd name="connsiteX1615" fmla="*/ 4619446 w 7295637"/>
              <a:gd name="connsiteY1615" fmla="*/ 1460957 h 5063066"/>
              <a:gd name="connsiteX1616" fmla="*/ 4635095 w 7295637"/>
              <a:gd name="connsiteY1616" fmla="*/ 1437745 h 5063066"/>
              <a:gd name="connsiteX1617" fmla="*/ 4686731 w 7295637"/>
              <a:gd name="connsiteY1617" fmla="*/ 1416357 h 5063066"/>
              <a:gd name="connsiteX1618" fmla="*/ 4759757 w 7295637"/>
              <a:gd name="connsiteY1618" fmla="*/ 1489382 h 5063066"/>
              <a:gd name="connsiteX1619" fmla="*/ 4686732 w 7295637"/>
              <a:gd name="connsiteY1619" fmla="*/ 1562406 h 5063066"/>
              <a:gd name="connsiteX1620" fmla="*/ 4613706 w 7295637"/>
              <a:gd name="connsiteY1620" fmla="*/ 1489381 h 5063066"/>
              <a:gd name="connsiteX1621" fmla="*/ 4619446 w 7295637"/>
              <a:gd name="connsiteY1621" fmla="*/ 1460957 h 5063066"/>
              <a:gd name="connsiteX1622" fmla="*/ 3463475 w 7295637"/>
              <a:gd name="connsiteY1622" fmla="*/ 3261985 h 5063066"/>
              <a:gd name="connsiteX1623" fmla="*/ 3530762 w 7295637"/>
              <a:gd name="connsiteY1623" fmla="*/ 3217385 h 5063066"/>
              <a:gd name="connsiteX1624" fmla="*/ 3603786 w 7295637"/>
              <a:gd name="connsiteY1624" fmla="*/ 3290409 h 5063066"/>
              <a:gd name="connsiteX1625" fmla="*/ 3530761 w 7295637"/>
              <a:gd name="connsiteY1625" fmla="*/ 3363434 h 5063066"/>
              <a:gd name="connsiteX1626" fmla="*/ 3457737 w 7295637"/>
              <a:gd name="connsiteY1626" fmla="*/ 3290409 h 5063066"/>
              <a:gd name="connsiteX1627" fmla="*/ 3463475 w 7295637"/>
              <a:gd name="connsiteY1627" fmla="*/ 3261985 h 5063066"/>
              <a:gd name="connsiteX1628" fmla="*/ 2541621 w 7295637"/>
              <a:gd name="connsiteY1628" fmla="*/ 4678343 h 5063066"/>
              <a:gd name="connsiteX1629" fmla="*/ 2608907 w 7295637"/>
              <a:gd name="connsiteY1629" fmla="*/ 4633743 h 5063066"/>
              <a:gd name="connsiteX1630" fmla="*/ 2681932 w 7295637"/>
              <a:gd name="connsiteY1630" fmla="*/ 4706768 h 5063066"/>
              <a:gd name="connsiteX1631" fmla="*/ 2608907 w 7295637"/>
              <a:gd name="connsiteY1631" fmla="*/ 4779793 h 5063066"/>
              <a:gd name="connsiteX1632" fmla="*/ 2535882 w 7295637"/>
              <a:gd name="connsiteY1632" fmla="*/ 4706768 h 5063066"/>
              <a:gd name="connsiteX1633" fmla="*/ 2541621 w 7295637"/>
              <a:gd name="connsiteY1633" fmla="*/ 4678343 h 5063066"/>
              <a:gd name="connsiteX1634" fmla="*/ 4849909 w 7295637"/>
              <a:gd name="connsiteY1634" fmla="*/ 1031638 h 5063066"/>
              <a:gd name="connsiteX1635" fmla="*/ 4865557 w 7295637"/>
              <a:gd name="connsiteY1635" fmla="*/ 1008427 h 5063066"/>
              <a:gd name="connsiteX1636" fmla="*/ 4917194 w 7295637"/>
              <a:gd name="connsiteY1636" fmla="*/ 987038 h 5063066"/>
              <a:gd name="connsiteX1637" fmla="*/ 4990218 w 7295637"/>
              <a:gd name="connsiteY1637" fmla="*/ 1060063 h 5063066"/>
              <a:gd name="connsiteX1638" fmla="*/ 4917195 w 7295637"/>
              <a:gd name="connsiteY1638" fmla="*/ 1133087 h 5063066"/>
              <a:gd name="connsiteX1639" fmla="*/ 4844169 w 7295637"/>
              <a:gd name="connsiteY1639" fmla="*/ 1060062 h 5063066"/>
              <a:gd name="connsiteX1640" fmla="*/ 4849909 w 7295637"/>
              <a:gd name="connsiteY1640" fmla="*/ 1031638 h 5063066"/>
              <a:gd name="connsiteX1641" fmla="*/ 3698365 w 7295637"/>
              <a:gd name="connsiteY1641" fmla="*/ 2825740 h 5063066"/>
              <a:gd name="connsiteX1642" fmla="*/ 3714014 w 7295637"/>
              <a:gd name="connsiteY1642" fmla="*/ 2802528 h 5063066"/>
              <a:gd name="connsiteX1643" fmla="*/ 3765650 w 7295637"/>
              <a:gd name="connsiteY1643" fmla="*/ 2781140 h 5063066"/>
              <a:gd name="connsiteX1644" fmla="*/ 3838676 w 7295637"/>
              <a:gd name="connsiteY1644" fmla="*/ 2854165 h 5063066"/>
              <a:gd name="connsiteX1645" fmla="*/ 3765651 w 7295637"/>
              <a:gd name="connsiteY1645" fmla="*/ 2927189 h 5063066"/>
              <a:gd name="connsiteX1646" fmla="*/ 3692627 w 7295637"/>
              <a:gd name="connsiteY1646" fmla="*/ 2854164 h 5063066"/>
              <a:gd name="connsiteX1647" fmla="*/ 3698365 w 7295637"/>
              <a:gd name="connsiteY1647" fmla="*/ 2825740 h 5063066"/>
              <a:gd name="connsiteX1648" fmla="*/ 3928051 w 7295637"/>
              <a:gd name="connsiteY1648" fmla="*/ 2447998 h 5063066"/>
              <a:gd name="connsiteX1649" fmla="*/ 3943701 w 7295637"/>
              <a:gd name="connsiteY1649" fmla="*/ 2424786 h 5063066"/>
              <a:gd name="connsiteX1650" fmla="*/ 3995338 w 7295637"/>
              <a:gd name="connsiteY1650" fmla="*/ 2403398 h 5063066"/>
              <a:gd name="connsiteX1651" fmla="*/ 4068363 w 7295637"/>
              <a:gd name="connsiteY1651" fmla="*/ 2476423 h 5063066"/>
              <a:gd name="connsiteX1652" fmla="*/ 3995337 w 7295637"/>
              <a:gd name="connsiteY1652" fmla="*/ 2549448 h 5063066"/>
              <a:gd name="connsiteX1653" fmla="*/ 3922313 w 7295637"/>
              <a:gd name="connsiteY1653" fmla="*/ 2476423 h 5063066"/>
              <a:gd name="connsiteX1654" fmla="*/ 3928051 w 7295637"/>
              <a:gd name="connsiteY1654" fmla="*/ 2447998 h 5063066"/>
              <a:gd name="connsiteX1655" fmla="*/ 2772083 w 7295637"/>
              <a:gd name="connsiteY1655" fmla="*/ 4257851 h 5063066"/>
              <a:gd name="connsiteX1656" fmla="*/ 2839370 w 7295637"/>
              <a:gd name="connsiteY1656" fmla="*/ 4213251 h 5063066"/>
              <a:gd name="connsiteX1657" fmla="*/ 2912395 w 7295637"/>
              <a:gd name="connsiteY1657" fmla="*/ 4286276 h 5063066"/>
              <a:gd name="connsiteX1658" fmla="*/ 2839370 w 7295637"/>
              <a:gd name="connsiteY1658" fmla="*/ 4359301 h 5063066"/>
              <a:gd name="connsiteX1659" fmla="*/ 2766345 w 7295637"/>
              <a:gd name="connsiteY1659" fmla="*/ 4286276 h 5063066"/>
              <a:gd name="connsiteX1660" fmla="*/ 2772083 w 7295637"/>
              <a:gd name="connsiteY1660" fmla="*/ 4257851 h 5063066"/>
              <a:gd name="connsiteX1661" fmla="*/ 5080371 w 7295637"/>
              <a:gd name="connsiteY1661" fmla="*/ 611145 h 5063066"/>
              <a:gd name="connsiteX1662" fmla="*/ 5147658 w 7295637"/>
              <a:gd name="connsiteY1662" fmla="*/ 566544 h 5063066"/>
              <a:gd name="connsiteX1663" fmla="*/ 5220683 w 7295637"/>
              <a:gd name="connsiteY1663" fmla="*/ 639569 h 5063066"/>
              <a:gd name="connsiteX1664" fmla="*/ 5147657 w 7295637"/>
              <a:gd name="connsiteY1664" fmla="*/ 712594 h 5063066"/>
              <a:gd name="connsiteX1665" fmla="*/ 5074634 w 7295637"/>
              <a:gd name="connsiteY1665" fmla="*/ 639569 h 5063066"/>
              <a:gd name="connsiteX1666" fmla="*/ 5080371 w 7295637"/>
              <a:gd name="connsiteY1666" fmla="*/ 611145 h 5063066"/>
              <a:gd name="connsiteX1667" fmla="*/ 4158518 w 7295637"/>
              <a:gd name="connsiteY1667" fmla="*/ 2027501 h 5063066"/>
              <a:gd name="connsiteX1668" fmla="*/ 4174168 w 7295637"/>
              <a:gd name="connsiteY1668" fmla="*/ 2004289 h 5063066"/>
              <a:gd name="connsiteX1669" fmla="*/ 4225803 w 7295637"/>
              <a:gd name="connsiteY1669" fmla="*/ 1982902 h 5063066"/>
              <a:gd name="connsiteX1670" fmla="*/ 4298829 w 7295637"/>
              <a:gd name="connsiteY1670" fmla="*/ 2055926 h 5063066"/>
              <a:gd name="connsiteX1671" fmla="*/ 4225804 w 7295637"/>
              <a:gd name="connsiteY1671" fmla="*/ 2128950 h 5063066"/>
              <a:gd name="connsiteX1672" fmla="*/ 4152778 w 7295637"/>
              <a:gd name="connsiteY1672" fmla="*/ 2055926 h 5063066"/>
              <a:gd name="connsiteX1673" fmla="*/ 4158518 w 7295637"/>
              <a:gd name="connsiteY1673" fmla="*/ 2027501 h 5063066"/>
              <a:gd name="connsiteX1674" fmla="*/ 3002548 w 7295637"/>
              <a:gd name="connsiteY1674" fmla="*/ 3828528 h 5063066"/>
              <a:gd name="connsiteX1675" fmla="*/ 3069834 w 7295637"/>
              <a:gd name="connsiteY1675" fmla="*/ 3783928 h 5063066"/>
              <a:gd name="connsiteX1676" fmla="*/ 3142859 w 7295637"/>
              <a:gd name="connsiteY1676" fmla="*/ 3856953 h 5063066"/>
              <a:gd name="connsiteX1677" fmla="*/ 3069834 w 7295637"/>
              <a:gd name="connsiteY1677" fmla="*/ 3929978 h 5063066"/>
              <a:gd name="connsiteX1678" fmla="*/ 2996809 w 7295637"/>
              <a:gd name="connsiteY1678" fmla="*/ 3856953 h 5063066"/>
              <a:gd name="connsiteX1679" fmla="*/ 3002548 w 7295637"/>
              <a:gd name="connsiteY1679" fmla="*/ 3828528 h 5063066"/>
              <a:gd name="connsiteX1680" fmla="*/ 5310836 w 7295637"/>
              <a:gd name="connsiteY1680" fmla="*/ 181823 h 5063066"/>
              <a:gd name="connsiteX1681" fmla="*/ 5378123 w 7295637"/>
              <a:gd name="connsiteY1681" fmla="*/ 137223 h 5063066"/>
              <a:gd name="connsiteX1682" fmla="*/ 5451147 w 7295637"/>
              <a:gd name="connsiteY1682" fmla="*/ 210247 h 5063066"/>
              <a:gd name="connsiteX1683" fmla="*/ 5378122 w 7295637"/>
              <a:gd name="connsiteY1683" fmla="*/ 283272 h 5063066"/>
              <a:gd name="connsiteX1684" fmla="*/ 5305096 w 7295637"/>
              <a:gd name="connsiteY1684" fmla="*/ 210247 h 5063066"/>
              <a:gd name="connsiteX1685" fmla="*/ 5310836 w 7295637"/>
              <a:gd name="connsiteY1685" fmla="*/ 181823 h 5063066"/>
              <a:gd name="connsiteX1686" fmla="*/ 4388982 w 7295637"/>
              <a:gd name="connsiteY1686" fmla="*/ 1598178 h 5063066"/>
              <a:gd name="connsiteX1687" fmla="*/ 4404632 w 7295637"/>
              <a:gd name="connsiteY1687" fmla="*/ 1574966 h 5063066"/>
              <a:gd name="connsiteX1688" fmla="*/ 4456268 w 7295637"/>
              <a:gd name="connsiteY1688" fmla="*/ 1553578 h 5063066"/>
              <a:gd name="connsiteX1689" fmla="*/ 4529292 w 7295637"/>
              <a:gd name="connsiteY1689" fmla="*/ 1626602 h 5063066"/>
              <a:gd name="connsiteX1690" fmla="*/ 4456268 w 7295637"/>
              <a:gd name="connsiteY1690" fmla="*/ 1699627 h 5063066"/>
              <a:gd name="connsiteX1691" fmla="*/ 4383244 w 7295637"/>
              <a:gd name="connsiteY1691" fmla="*/ 1626603 h 5063066"/>
              <a:gd name="connsiteX1692" fmla="*/ 4388982 w 7295637"/>
              <a:gd name="connsiteY1692" fmla="*/ 1598178 h 5063066"/>
              <a:gd name="connsiteX1693" fmla="*/ 3233011 w 7295637"/>
              <a:gd name="connsiteY1693" fmla="*/ 3408035 h 5063066"/>
              <a:gd name="connsiteX1694" fmla="*/ 3300298 w 7295637"/>
              <a:gd name="connsiteY1694" fmla="*/ 3363434 h 5063066"/>
              <a:gd name="connsiteX1695" fmla="*/ 3373323 w 7295637"/>
              <a:gd name="connsiteY1695" fmla="*/ 3436459 h 5063066"/>
              <a:gd name="connsiteX1696" fmla="*/ 3300298 w 7295637"/>
              <a:gd name="connsiteY1696" fmla="*/ 3509484 h 5063066"/>
              <a:gd name="connsiteX1697" fmla="*/ 3227273 w 7295637"/>
              <a:gd name="connsiteY1697" fmla="*/ 3436459 h 5063066"/>
              <a:gd name="connsiteX1698" fmla="*/ 3233011 w 7295637"/>
              <a:gd name="connsiteY1698" fmla="*/ 3408035 h 5063066"/>
              <a:gd name="connsiteX1699" fmla="*/ 2311157 w 7295637"/>
              <a:gd name="connsiteY1699" fmla="*/ 4824393 h 5063066"/>
              <a:gd name="connsiteX1700" fmla="*/ 2378444 w 7295637"/>
              <a:gd name="connsiteY1700" fmla="*/ 4779792 h 5063066"/>
              <a:gd name="connsiteX1701" fmla="*/ 2451468 w 7295637"/>
              <a:gd name="connsiteY1701" fmla="*/ 4852817 h 5063066"/>
              <a:gd name="connsiteX1702" fmla="*/ 2378443 w 7295637"/>
              <a:gd name="connsiteY1702" fmla="*/ 4925842 h 5063066"/>
              <a:gd name="connsiteX1703" fmla="*/ 2305419 w 7295637"/>
              <a:gd name="connsiteY1703" fmla="*/ 4852817 h 5063066"/>
              <a:gd name="connsiteX1704" fmla="*/ 2311157 w 7295637"/>
              <a:gd name="connsiteY1704" fmla="*/ 4824393 h 5063066"/>
              <a:gd name="connsiteX1705" fmla="*/ 4619445 w 7295637"/>
              <a:gd name="connsiteY1705" fmla="*/ 1177685 h 5063066"/>
              <a:gd name="connsiteX1706" fmla="*/ 4635094 w 7295637"/>
              <a:gd name="connsiteY1706" fmla="*/ 1154474 h 5063066"/>
              <a:gd name="connsiteX1707" fmla="*/ 4686731 w 7295637"/>
              <a:gd name="connsiteY1707" fmla="*/ 1133086 h 5063066"/>
              <a:gd name="connsiteX1708" fmla="*/ 4759756 w 7295637"/>
              <a:gd name="connsiteY1708" fmla="*/ 1206111 h 5063066"/>
              <a:gd name="connsiteX1709" fmla="*/ 4686731 w 7295637"/>
              <a:gd name="connsiteY1709" fmla="*/ 1279135 h 5063066"/>
              <a:gd name="connsiteX1710" fmla="*/ 4613706 w 7295637"/>
              <a:gd name="connsiteY1710" fmla="*/ 1206110 h 5063066"/>
              <a:gd name="connsiteX1711" fmla="*/ 4619445 w 7295637"/>
              <a:gd name="connsiteY1711" fmla="*/ 1177685 h 5063066"/>
              <a:gd name="connsiteX1712" fmla="*/ 3463476 w 7295637"/>
              <a:gd name="connsiteY1712" fmla="*/ 2978713 h 5063066"/>
              <a:gd name="connsiteX1713" fmla="*/ 3530762 w 7295637"/>
              <a:gd name="connsiteY1713" fmla="*/ 2934113 h 5063066"/>
              <a:gd name="connsiteX1714" fmla="*/ 3603787 w 7295637"/>
              <a:gd name="connsiteY1714" fmla="*/ 3007138 h 5063066"/>
              <a:gd name="connsiteX1715" fmla="*/ 3530762 w 7295637"/>
              <a:gd name="connsiteY1715" fmla="*/ 3080163 h 5063066"/>
              <a:gd name="connsiteX1716" fmla="*/ 3457737 w 7295637"/>
              <a:gd name="connsiteY1716" fmla="*/ 3007138 h 5063066"/>
              <a:gd name="connsiteX1717" fmla="*/ 3463476 w 7295637"/>
              <a:gd name="connsiteY1717" fmla="*/ 2978713 h 5063066"/>
              <a:gd name="connsiteX1718" fmla="*/ 2541620 w 7295637"/>
              <a:gd name="connsiteY1718" fmla="*/ 4395072 h 5063066"/>
              <a:gd name="connsiteX1719" fmla="*/ 2608907 w 7295637"/>
              <a:gd name="connsiteY1719" fmla="*/ 4350471 h 5063066"/>
              <a:gd name="connsiteX1720" fmla="*/ 2681931 w 7295637"/>
              <a:gd name="connsiteY1720" fmla="*/ 4423497 h 5063066"/>
              <a:gd name="connsiteX1721" fmla="*/ 2608907 w 7295637"/>
              <a:gd name="connsiteY1721" fmla="*/ 4496521 h 5063066"/>
              <a:gd name="connsiteX1722" fmla="*/ 2535882 w 7295637"/>
              <a:gd name="connsiteY1722" fmla="*/ 4423496 h 5063066"/>
              <a:gd name="connsiteX1723" fmla="*/ 2541620 w 7295637"/>
              <a:gd name="connsiteY1723" fmla="*/ 4395072 h 5063066"/>
              <a:gd name="connsiteX1724" fmla="*/ 4849908 w 7295637"/>
              <a:gd name="connsiteY1724" fmla="*/ 748367 h 5063066"/>
              <a:gd name="connsiteX1725" fmla="*/ 4865557 w 7295637"/>
              <a:gd name="connsiteY1725" fmla="*/ 725155 h 5063066"/>
              <a:gd name="connsiteX1726" fmla="*/ 4917194 w 7295637"/>
              <a:gd name="connsiteY1726" fmla="*/ 703767 h 5063066"/>
              <a:gd name="connsiteX1727" fmla="*/ 4990219 w 7295637"/>
              <a:gd name="connsiteY1727" fmla="*/ 776792 h 5063066"/>
              <a:gd name="connsiteX1728" fmla="*/ 4917194 w 7295637"/>
              <a:gd name="connsiteY1728" fmla="*/ 849817 h 5063066"/>
              <a:gd name="connsiteX1729" fmla="*/ 4844169 w 7295637"/>
              <a:gd name="connsiteY1729" fmla="*/ 776792 h 5063066"/>
              <a:gd name="connsiteX1730" fmla="*/ 4849908 w 7295637"/>
              <a:gd name="connsiteY1730" fmla="*/ 748367 h 5063066"/>
              <a:gd name="connsiteX1731" fmla="*/ 3698365 w 7295637"/>
              <a:gd name="connsiteY1731" fmla="*/ 2542469 h 5063066"/>
              <a:gd name="connsiteX1732" fmla="*/ 3714013 w 7295637"/>
              <a:gd name="connsiteY1732" fmla="*/ 2519257 h 5063066"/>
              <a:gd name="connsiteX1733" fmla="*/ 3765650 w 7295637"/>
              <a:gd name="connsiteY1733" fmla="*/ 2497869 h 5063066"/>
              <a:gd name="connsiteX1734" fmla="*/ 3838675 w 7295637"/>
              <a:gd name="connsiteY1734" fmla="*/ 2570894 h 5063066"/>
              <a:gd name="connsiteX1735" fmla="*/ 3765651 w 7295637"/>
              <a:gd name="connsiteY1735" fmla="*/ 2643919 h 5063066"/>
              <a:gd name="connsiteX1736" fmla="*/ 3692625 w 7295637"/>
              <a:gd name="connsiteY1736" fmla="*/ 2570894 h 5063066"/>
              <a:gd name="connsiteX1737" fmla="*/ 3698365 w 7295637"/>
              <a:gd name="connsiteY1737" fmla="*/ 2542469 h 5063066"/>
              <a:gd name="connsiteX1738" fmla="*/ 3928052 w 7295637"/>
              <a:gd name="connsiteY1738" fmla="*/ 2164724 h 5063066"/>
              <a:gd name="connsiteX1739" fmla="*/ 3943704 w 7295637"/>
              <a:gd name="connsiteY1739" fmla="*/ 2141511 h 5063066"/>
              <a:gd name="connsiteX1740" fmla="*/ 3995339 w 7295637"/>
              <a:gd name="connsiteY1740" fmla="*/ 2120124 h 5063066"/>
              <a:gd name="connsiteX1741" fmla="*/ 4068363 w 7295637"/>
              <a:gd name="connsiteY1741" fmla="*/ 2193148 h 5063066"/>
              <a:gd name="connsiteX1742" fmla="*/ 3995339 w 7295637"/>
              <a:gd name="connsiteY1742" fmla="*/ 2266173 h 5063066"/>
              <a:gd name="connsiteX1743" fmla="*/ 3922314 w 7295637"/>
              <a:gd name="connsiteY1743" fmla="*/ 2193149 h 5063066"/>
              <a:gd name="connsiteX1744" fmla="*/ 3928052 w 7295637"/>
              <a:gd name="connsiteY1744" fmla="*/ 2164724 h 5063066"/>
              <a:gd name="connsiteX1745" fmla="*/ 2772083 w 7295637"/>
              <a:gd name="connsiteY1745" fmla="*/ 3974579 h 5063066"/>
              <a:gd name="connsiteX1746" fmla="*/ 2839370 w 7295637"/>
              <a:gd name="connsiteY1746" fmla="*/ 3929979 h 5063066"/>
              <a:gd name="connsiteX1747" fmla="*/ 2912394 w 7295637"/>
              <a:gd name="connsiteY1747" fmla="*/ 4003004 h 5063066"/>
              <a:gd name="connsiteX1748" fmla="*/ 2839369 w 7295637"/>
              <a:gd name="connsiteY1748" fmla="*/ 4076029 h 5063066"/>
              <a:gd name="connsiteX1749" fmla="*/ 2766345 w 7295637"/>
              <a:gd name="connsiteY1749" fmla="*/ 4003004 h 5063066"/>
              <a:gd name="connsiteX1750" fmla="*/ 2772083 w 7295637"/>
              <a:gd name="connsiteY1750" fmla="*/ 3974579 h 5063066"/>
              <a:gd name="connsiteX1751" fmla="*/ 5080372 w 7295637"/>
              <a:gd name="connsiteY1751" fmla="*/ 327873 h 5063066"/>
              <a:gd name="connsiteX1752" fmla="*/ 5147657 w 7295637"/>
              <a:gd name="connsiteY1752" fmla="*/ 283272 h 5063066"/>
              <a:gd name="connsiteX1753" fmla="*/ 5220683 w 7295637"/>
              <a:gd name="connsiteY1753" fmla="*/ 356297 h 5063066"/>
              <a:gd name="connsiteX1754" fmla="*/ 5147658 w 7295637"/>
              <a:gd name="connsiteY1754" fmla="*/ 429322 h 5063066"/>
              <a:gd name="connsiteX1755" fmla="*/ 5074633 w 7295637"/>
              <a:gd name="connsiteY1755" fmla="*/ 356297 h 5063066"/>
              <a:gd name="connsiteX1756" fmla="*/ 5080372 w 7295637"/>
              <a:gd name="connsiteY1756" fmla="*/ 327873 h 5063066"/>
              <a:gd name="connsiteX1757" fmla="*/ 4158518 w 7295637"/>
              <a:gd name="connsiteY1757" fmla="*/ 1744228 h 5063066"/>
              <a:gd name="connsiteX1758" fmla="*/ 4174168 w 7295637"/>
              <a:gd name="connsiteY1758" fmla="*/ 1721016 h 5063066"/>
              <a:gd name="connsiteX1759" fmla="*/ 4225803 w 7295637"/>
              <a:gd name="connsiteY1759" fmla="*/ 1699628 h 5063066"/>
              <a:gd name="connsiteX1760" fmla="*/ 4298829 w 7295637"/>
              <a:gd name="connsiteY1760" fmla="*/ 1772653 h 5063066"/>
              <a:gd name="connsiteX1761" fmla="*/ 4225802 w 7295637"/>
              <a:gd name="connsiteY1761" fmla="*/ 1845679 h 5063066"/>
              <a:gd name="connsiteX1762" fmla="*/ 4152778 w 7295637"/>
              <a:gd name="connsiteY1762" fmla="*/ 1772653 h 5063066"/>
              <a:gd name="connsiteX1763" fmla="*/ 4158518 w 7295637"/>
              <a:gd name="connsiteY1763" fmla="*/ 1744228 h 5063066"/>
              <a:gd name="connsiteX1764" fmla="*/ 3002547 w 7295637"/>
              <a:gd name="connsiteY1764" fmla="*/ 3545256 h 5063066"/>
              <a:gd name="connsiteX1765" fmla="*/ 3069834 w 7295637"/>
              <a:gd name="connsiteY1765" fmla="*/ 3500656 h 5063066"/>
              <a:gd name="connsiteX1766" fmla="*/ 3142860 w 7295637"/>
              <a:gd name="connsiteY1766" fmla="*/ 3573681 h 5063066"/>
              <a:gd name="connsiteX1767" fmla="*/ 3069834 w 7295637"/>
              <a:gd name="connsiteY1767" fmla="*/ 3646706 h 5063066"/>
              <a:gd name="connsiteX1768" fmla="*/ 2996809 w 7295637"/>
              <a:gd name="connsiteY1768" fmla="*/ 3573681 h 5063066"/>
              <a:gd name="connsiteX1769" fmla="*/ 3002547 w 7295637"/>
              <a:gd name="connsiteY1769" fmla="*/ 3545256 h 5063066"/>
              <a:gd name="connsiteX1770" fmla="*/ 2080693 w 7295637"/>
              <a:gd name="connsiteY1770" fmla="*/ 4961614 h 5063066"/>
              <a:gd name="connsiteX1771" fmla="*/ 2147979 w 7295637"/>
              <a:gd name="connsiteY1771" fmla="*/ 4917014 h 5063066"/>
              <a:gd name="connsiteX1772" fmla="*/ 2221004 w 7295637"/>
              <a:gd name="connsiteY1772" fmla="*/ 4990039 h 5063066"/>
              <a:gd name="connsiteX1773" fmla="*/ 2147979 w 7295637"/>
              <a:gd name="connsiteY1773" fmla="*/ 5063064 h 5063066"/>
              <a:gd name="connsiteX1774" fmla="*/ 2074954 w 7295637"/>
              <a:gd name="connsiteY1774" fmla="*/ 4990039 h 5063066"/>
              <a:gd name="connsiteX1775" fmla="*/ 2080693 w 7295637"/>
              <a:gd name="connsiteY1775" fmla="*/ 4961614 h 5063066"/>
              <a:gd name="connsiteX1776" fmla="*/ 4388983 w 7295637"/>
              <a:gd name="connsiteY1776" fmla="*/ 1314906 h 5063066"/>
              <a:gd name="connsiteX1777" fmla="*/ 4404632 w 7295637"/>
              <a:gd name="connsiteY1777" fmla="*/ 1291695 h 5063066"/>
              <a:gd name="connsiteX1778" fmla="*/ 4456269 w 7295637"/>
              <a:gd name="connsiteY1778" fmla="*/ 1270307 h 5063066"/>
              <a:gd name="connsiteX1779" fmla="*/ 4529293 w 7295637"/>
              <a:gd name="connsiteY1779" fmla="*/ 1343332 h 5063066"/>
              <a:gd name="connsiteX1780" fmla="*/ 4456268 w 7295637"/>
              <a:gd name="connsiteY1780" fmla="*/ 1416356 h 5063066"/>
              <a:gd name="connsiteX1781" fmla="*/ 4383244 w 7295637"/>
              <a:gd name="connsiteY1781" fmla="*/ 1343331 h 5063066"/>
              <a:gd name="connsiteX1782" fmla="*/ 4388983 w 7295637"/>
              <a:gd name="connsiteY1782" fmla="*/ 1314906 h 5063066"/>
              <a:gd name="connsiteX1783" fmla="*/ 3233012 w 7295637"/>
              <a:gd name="connsiteY1783" fmla="*/ 3124763 h 5063066"/>
              <a:gd name="connsiteX1784" fmla="*/ 3300298 w 7295637"/>
              <a:gd name="connsiteY1784" fmla="*/ 3080163 h 5063066"/>
              <a:gd name="connsiteX1785" fmla="*/ 3373323 w 7295637"/>
              <a:gd name="connsiteY1785" fmla="*/ 3153188 h 5063066"/>
              <a:gd name="connsiteX1786" fmla="*/ 3300298 w 7295637"/>
              <a:gd name="connsiteY1786" fmla="*/ 3226212 h 5063066"/>
              <a:gd name="connsiteX1787" fmla="*/ 3227274 w 7295637"/>
              <a:gd name="connsiteY1787" fmla="*/ 3153188 h 5063066"/>
              <a:gd name="connsiteX1788" fmla="*/ 3233012 w 7295637"/>
              <a:gd name="connsiteY1788" fmla="*/ 3124763 h 5063066"/>
              <a:gd name="connsiteX1789" fmla="*/ 2311157 w 7295637"/>
              <a:gd name="connsiteY1789" fmla="*/ 4541120 h 5063066"/>
              <a:gd name="connsiteX1790" fmla="*/ 2378443 w 7295637"/>
              <a:gd name="connsiteY1790" fmla="*/ 4496520 h 5063066"/>
              <a:gd name="connsiteX1791" fmla="*/ 2451468 w 7295637"/>
              <a:gd name="connsiteY1791" fmla="*/ 4569545 h 5063066"/>
              <a:gd name="connsiteX1792" fmla="*/ 2378443 w 7295637"/>
              <a:gd name="connsiteY1792" fmla="*/ 4642570 h 5063066"/>
              <a:gd name="connsiteX1793" fmla="*/ 2305418 w 7295637"/>
              <a:gd name="connsiteY1793" fmla="*/ 4569545 h 5063066"/>
              <a:gd name="connsiteX1794" fmla="*/ 2311157 w 7295637"/>
              <a:gd name="connsiteY1794" fmla="*/ 4541120 h 5063066"/>
              <a:gd name="connsiteX1795" fmla="*/ 4619445 w 7295637"/>
              <a:gd name="connsiteY1795" fmla="*/ 894415 h 5063066"/>
              <a:gd name="connsiteX1796" fmla="*/ 4635094 w 7295637"/>
              <a:gd name="connsiteY1796" fmla="*/ 871204 h 5063066"/>
              <a:gd name="connsiteX1797" fmla="*/ 4686731 w 7295637"/>
              <a:gd name="connsiteY1797" fmla="*/ 849816 h 5063066"/>
              <a:gd name="connsiteX1798" fmla="*/ 4759755 w 7295637"/>
              <a:gd name="connsiteY1798" fmla="*/ 922841 h 5063066"/>
              <a:gd name="connsiteX1799" fmla="*/ 4686731 w 7295637"/>
              <a:gd name="connsiteY1799" fmla="*/ 995865 h 5063066"/>
              <a:gd name="connsiteX1800" fmla="*/ 4613706 w 7295637"/>
              <a:gd name="connsiteY1800" fmla="*/ 922840 h 5063066"/>
              <a:gd name="connsiteX1801" fmla="*/ 4619445 w 7295637"/>
              <a:gd name="connsiteY1801" fmla="*/ 894415 h 5063066"/>
              <a:gd name="connsiteX1802" fmla="*/ 3463476 w 7295637"/>
              <a:gd name="connsiteY1802" fmla="*/ 2695441 h 5063066"/>
              <a:gd name="connsiteX1803" fmla="*/ 3530762 w 7295637"/>
              <a:gd name="connsiteY1803" fmla="*/ 2650841 h 5063066"/>
              <a:gd name="connsiteX1804" fmla="*/ 3603787 w 7295637"/>
              <a:gd name="connsiteY1804" fmla="*/ 2723865 h 5063066"/>
              <a:gd name="connsiteX1805" fmla="*/ 3530762 w 7295637"/>
              <a:gd name="connsiteY1805" fmla="*/ 2796891 h 5063066"/>
              <a:gd name="connsiteX1806" fmla="*/ 3457737 w 7295637"/>
              <a:gd name="connsiteY1806" fmla="*/ 2723866 h 5063066"/>
              <a:gd name="connsiteX1807" fmla="*/ 3463476 w 7295637"/>
              <a:gd name="connsiteY1807" fmla="*/ 2695441 h 5063066"/>
              <a:gd name="connsiteX1808" fmla="*/ 3697588 w 7295637"/>
              <a:gd name="connsiteY1808" fmla="*/ 2310776 h 5063066"/>
              <a:gd name="connsiteX1809" fmla="*/ 3713238 w 7295637"/>
              <a:gd name="connsiteY1809" fmla="*/ 2287564 h 5063066"/>
              <a:gd name="connsiteX1810" fmla="*/ 3764873 w 7295637"/>
              <a:gd name="connsiteY1810" fmla="*/ 2266175 h 5063066"/>
              <a:gd name="connsiteX1811" fmla="*/ 3837899 w 7295637"/>
              <a:gd name="connsiteY1811" fmla="*/ 2339200 h 5063066"/>
              <a:gd name="connsiteX1812" fmla="*/ 3764874 w 7295637"/>
              <a:gd name="connsiteY1812" fmla="*/ 2412225 h 5063066"/>
              <a:gd name="connsiteX1813" fmla="*/ 3691850 w 7295637"/>
              <a:gd name="connsiteY1813" fmla="*/ 2339200 h 5063066"/>
              <a:gd name="connsiteX1814" fmla="*/ 3697588 w 7295637"/>
              <a:gd name="connsiteY1814" fmla="*/ 2310776 h 5063066"/>
              <a:gd name="connsiteX1815" fmla="*/ 2541619 w 7295637"/>
              <a:gd name="connsiteY1815" fmla="*/ 4111800 h 5063066"/>
              <a:gd name="connsiteX1816" fmla="*/ 2608906 w 7295637"/>
              <a:gd name="connsiteY1816" fmla="*/ 4067200 h 5063066"/>
              <a:gd name="connsiteX1817" fmla="*/ 2681931 w 7295637"/>
              <a:gd name="connsiteY1817" fmla="*/ 4140225 h 5063066"/>
              <a:gd name="connsiteX1818" fmla="*/ 2608906 w 7295637"/>
              <a:gd name="connsiteY1818" fmla="*/ 4213250 h 5063066"/>
              <a:gd name="connsiteX1819" fmla="*/ 2535881 w 7295637"/>
              <a:gd name="connsiteY1819" fmla="*/ 4140225 h 5063066"/>
              <a:gd name="connsiteX1820" fmla="*/ 2541619 w 7295637"/>
              <a:gd name="connsiteY1820" fmla="*/ 4111800 h 5063066"/>
              <a:gd name="connsiteX1821" fmla="*/ 4849906 w 7295637"/>
              <a:gd name="connsiteY1821" fmla="*/ 465095 h 5063066"/>
              <a:gd name="connsiteX1822" fmla="*/ 4865556 w 7295637"/>
              <a:gd name="connsiteY1822" fmla="*/ 441883 h 5063066"/>
              <a:gd name="connsiteX1823" fmla="*/ 4917194 w 7295637"/>
              <a:gd name="connsiteY1823" fmla="*/ 420495 h 5063066"/>
              <a:gd name="connsiteX1824" fmla="*/ 4990218 w 7295637"/>
              <a:gd name="connsiteY1824" fmla="*/ 493520 h 5063066"/>
              <a:gd name="connsiteX1825" fmla="*/ 4917193 w 7295637"/>
              <a:gd name="connsiteY1825" fmla="*/ 566545 h 5063066"/>
              <a:gd name="connsiteX1826" fmla="*/ 4844169 w 7295637"/>
              <a:gd name="connsiteY1826" fmla="*/ 493520 h 5063066"/>
              <a:gd name="connsiteX1827" fmla="*/ 4849906 w 7295637"/>
              <a:gd name="connsiteY1827" fmla="*/ 465095 h 5063066"/>
              <a:gd name="connsiteX1828" fmla="*/ 3928053 w 7295637"/>
              <a:gd name="connsiteY1828" fmla="*/ 1881452 h 5063066"/>
              <a:gd name="connsiteX1829" fmla="*/ 3943703 w 7295637"/>
              <a:gd name="connsiteY1829" fmla="*/ 1858240 h 5063066"/>
              <a:gd name="connsiteX1830" fmla="*/ 3995340 w 7295637"/>
              <a:gd name="connsiteY1830" fmla="*/ 1836850 h 5063066"/>
              <a:gd name="connsiteX1831" fmla="*/ 4068364 w 7295637"/>
              <a:gd name="connsiteY1831" fmla="*/ 1909877 h 5063066"/>
              <a:gd name="connsiteX1832" fmla="*/ 3995339 w 7295637"/>
              <a:gd name="connsiteY1832" fmla="*/ 1982901 h 5063066"/>
              <a:gd name="connsiteX1833" fmla="*/ 3922315 w 7295637"/>
              <a:gd name="connsiteY1833" fmla="*/ 1909876 h 5063066"/>
              <a:gd name="connsiteX1834" fmla="*/ 3928053 w 7295637"/>
              <a:gd name="connsiteY1834" fmla="*/ 1881452 h 5063066"/>
              <a:gd name="connsiteX1835" fmla="*/ 2772083 w 7295637"/>
              <a:gd name="connsiteY1835" fmla="*/ 3691307 h 5063066"/>
              <a:gd name="connsiteX1836" fmla="*/ 2839370 w 7295637"/>
              <a:gd name="connsiteY1836" fmla="*/ 3646707 h 5063066"/>
              <a:gd name="connsiteX1837" fmla="*/ 2912394 w 7295637"/>
              <a:gd name="connsiteY1837" fmla="*/ 3719731 h 5063066"/>
              <a:gd name="connsiteX1838" fmla="*/ 2839369 w 7295637"/>
              <a:gd name="connsiteY1838" fmla="*/ 3792756 h 5063066"/>
              <a:gd name="connsiteX1839" fmla="*/ 2766345 w 7295637"/>
              <a:gd name="connsiteY1839" fmla="*/ 3719731 h 5063066"/>
              <a:gd name="connsiteX1840" fmla="*/ 2772083 w 7295637"/>
              <a:gd name="connsiteY1840" fmla="*/ 3691307 h 5063066"/>
              <a:gd name="connsiteX1841" fmla="*/ 5080372 w 7295637"/>
              <a:gd name="connsiteY1841" fmla="*/ 44600 h 5063066"/>
              <a:gd name="connsiteX1842" fmla="*/ 5147658 w 7295637"/>
              <a:gd name="connsiteY1842" fmla="*/ 0 h 5063066"/>
              <a:gd name="connsiteX1843" fmla="*/ 5220683 w 7295637"/>
              <a:gd name="connsiteY1843" fmla="*/ 73025 h 5063066"/>
              <a:gd name="connsiteX1844" fmla="*/ 5147657 w 7295637"/>
              <a:gd name="connsiteY1844" fmla="*/ 146050 h 5063066"/>
              <a:gd name="connsiteX1845" fmla="*/ 5074634 w 7295637"/>
              <a:gd name="connsiteY1845" fmla="*/ 73025 h 5063066"/>
              <a:gd name="connsiteX1846" fmla="*/ 5080372 w 7295637"/>
              <a:gd name="connsiteY1846" fmla="*/ 44600 h 5063066"/>
              <a:gd name="connsiteX1847" fmla="*/ 4158518 w 7295637"/>
              <a:gd name="connsiteY1847" fmla="*/ 1460957 h 5063066"/>
              <a:gd name="connsiteX1848" fmla="*/ 4174168 w 7295637"/>
              <a:gd name="connsiteY1848" fmla="*/ 1437745 h 5063066"/>
              <a:gd name="connsiteX1849" fmla="*/ 4225805 w 7295637"/>
              <a:gd name="connsiteY1849" fmla="*/ 1416356 h 5063066"/>
              <a:gd name="connsiteX1850" fmla="*/ 4298829 w 7295637"/>
              <a:gd name="connsiteY1850" fmla="*/ 1489381 h 5063066"/>
              <a:gd name="connsiteX1851" fmla="*/ 4225805 w 7295637"/>
              <a:gd name="connsiteY1851" fmla="*/ 1562406 h 5063066"/>
              <a:gd name="connsiteX1852" fmla="*/ 4152779 w 7295637"/>
              <a:gd name="connsiteY1852" fmla="*/ 1489381 h 5063066"/>
              <a:gd name="connsiteX1853" fmla="*/ 4158518 w 7295637"/>
              <a:gd name="connsiteY1853" fmla="*/ 1460957 h 5063066"/>
              <a:gd name="connsiteX1854" fmla="*/ 3002548 w 7295637"/>
              <a:gd name="connsiteY1854" fmla="*/ 3261984 h 5063066"/>
              <a:gd name="connsiteX1855" fmla="*/ 3069835 w 7295637"/>
              <a:gd name="connsiteY1855" fmla="*/ 3217384 h 5063066"/>
              <a:gd name="connsiteX1856" fmla="*/ 3142859 w 7295637"/>
              <a:gd name="connsiteY1856" fmla="*/ 3290409 h 5063066"/>
              <a:gd name="connsiteX1857" fmla="*/ 3069834 w 7295637"/>
              <a:gd name="connsiteY1857" fmla="*/ 3363434 h 5063066"/>
              <a:gd name="connsiteX1858" fmla="*/ 2996810 w 7295637"/>
              <a:gd name="connsiteY1858" fmla="*/ 3290409 h 5063066"/>
              <a:gd name="connsiteX1859" fmla="*/ 3002548 w 7295637"/>
              <a:gd name="connsiteY1859" fmla="*/ 3261984 h 5063066"/>
              <a:gd name="connsiteX1860" fmla="*/ 2080693 w 7295637"/>
              <a:gd name="connsiteY1860" fmla="*/ 4678342 h 5063066"/>
              <a:gd name="connsiteX1861" fmla="*/ 2147979 w 7295637"/>
              <a:gd name="connsiteY1861" fmla="*/ 4633742 h 5063066"/>
              <a:gd name="connsiteX1862" fmla="*/ 2221004 w 7295637"/>
              <a:gd name="connsiteY1862" fmla="*/ 4706767 h 5063066"/>
              <a:gd name="connsiteX1863" fmla="*/ 2147979 w 7295637"/>
              <a:gd name="connsiteY1863" fmla="*/ 4779792 h 5063066"/>
              <a:gd name="connsiteX1864" fmla="*/ 2074954 w 7295637"/>
              <a:gd name="connsiteY1864" fmla="*/ 4706767 h 5063066"/>
              <a:gd name="connsiteX1865" fmla="*/ 2080693 w 7295637"/>
              <a:gd name="connsiteY1865" fmla="*/ 4678342 h 5063066"/>
              <a:gd name="connsiteX1866" fmla="*/ 4388982 w 7295637"/>
              <a:gd name="connsiteY1866" fmla="*/ 1031635 h 5063066"/>
              <a:gd name="connsiteX1867" fmla="*/ 4404630 w 7295637"/>
              <a:gd name="connsiteY1867" fmla="*/ 1008424 h 5063066"/>
              <a:gd name="connsiteX1868" fmla="*/ 4456268 w 7295637"/>
              <a:gd name="connsiteY1868" fmla="*/ 987036 h 5063066"/>
              <a:gd name="connsiteX1869" fmla="*/ 4529292 w 7295637"/>
              <a:gd name="connsiteY1869" fmla="*/ 1060061 h 5063066"/>
              <a:gd name="connsiteX1870" fmla="*/ 4456268 w 7295637"/>
              <a:gd name="connsiteY1870" fmla="*/ 1133085 h 5063066"/>
              <a:gd name="connsiteX1871" fmla="*/ 4383242 w 7295637"/>
              <a:gd name="connsiteY1871" fmla="*/ 1060060 h 5063066"/>
              <a:gd name="connsiteX1872" fmla="*/ 4388982 w 7295637"/>
              <a:gd name="connsiteY1872" fmla="*/ 1031635 h 5063066"/>
              <a:gd name="connsiteX1873" fmla="*/ 3233012 w 7295637"/>
              <a:gd name="connsiteY1873" fmla="*/ 2841491 h 5063066"/>
              <a:gd name="connsiteX1874" fmla="*/ 3300298 w 7295637"/>
              <a:gd name="connsiteY1874" fmla="*/ 2796890 h 5063066"/>
              <a:gd name="connsiteX1875" fmla="*/ 3373323 w 7295637"/>
              <a:gd name="connsiteY1875" fmla="*/ 2869915 h 5063066"/>
              <a:gd name="connsiteX1876" fmla="*/ 3300298 w 7295637"/>
              <a:gd name="connsiteY1876" fmla="*/ 2942940 h 5063066"/>
              <a:gd name="connsiteX1877" fmla="*/ 3227273 w 7295637"/>
              <a:gd name="connsiteY1877" fmla="*/ 2869916 h 5063066"/>
              <a:gd name="connsiteX1878" fmla="*/ 3233012 w 7295637"/>
              <a:gd name="connsiteY1878" fmla="*/ 2841491 h 5063066"/>
              <a:gd name="connsiteX1879" fmla="*/ 3462699 w 7295637"/>
              <a:gd name="connsiteY1879" fmla="*/ 2463747 h 5063066"/>
              <a:gd name="connsiteX1880" fmla="*/ 3478350 w 7295637"/>
              <a:gd name="connsiteY1880" fmla="*/ 2440535 h 5063066"/>
              <a:gd name="connsiteX1881" fmla="*/ 3529986 w 7295637"/>
              <a:gd name="connsiteY1881" fmla="*/ 2419147 h 5063066"/>
              <a:gd name="connsiteX1882" fmla="*/ 3603010 w 7295637"/>
              <a:gd name="connsiteY1882" fmla="*/ 2492172 h 5063066"/>
              <a:gd name="connsiteX1883" fmla="*/ 3529987 w 7295637"/>
              <a:gd name="connsiteY1883" fmla="*/ 2565196 h 5063066"/>
              <a:gd name="connsiteX1884" fmla="*/ 3456961 w 7295637"/>
              <a:gd name="connsiteY1884" fmla="*/ 2492172 h 5063066"/>
              <a:gd name="connsiteX1885" fmla="*/ 3462699 w 7295637"/>
              <a:gd name="connsiteY1885" fmla="*/ 2463747 h 5063066"/>
              <a:gd name="connsiteX1886" fmla="*/ 2311156 w 7295637"/>
              <a:gd name="connsiteY1886" fmla="*/ 4257849 h 5063066"/>
              <a:gd name="connsiteX1887" fmla="*/ 2378443 w 7295637"/>
              <a:gd name="connsiteY1887" fmla="*/ 4213249 h 5063066"/>
              <a:gd name="connsiteX1888" fmla="*/ 2451467 w 7295637"/>
              <a:gd name="connsiteY1888" fmla="*/ 4286274 h 5063066"/>
              <a:gd name="connsiteX1889" fmla="*/ 2378443 w 7295637"/>
              <a:gd name="connsiteY1889" fmla="*/ 4359298 h 5063066"/>
              <a:gd name="connsiteX1890" fmla="*/ 2305418 w 7295637"/>
              <a:gd name="connsiteY1890" fmla="*/ 4286274 h 5063066"/>
              <a:gd name="connsiteX1891" fmla="*/ 2311156 w 7295637"/>
              <a:gd name="connsiteY1891" fmla="*/ 4257849 h 5063066"/>
              <a:gd name="connsiteX1892" fmla="*/ 4619444 w 7295637"/>
              <a:gd name="connsiteY1892" fmla="*/ 611145 h 5063066"/>
              <a:gd name="connsiteX1893" fmla="*/ 4635092 w 7295637"/>
              <a:gd name="connsiteY1893" fmla="*/ 587933 h 5063066"/>
              <a:gd name="connsiteX1894" fmla="*/ 4686731 w 7295637"/>
              <a:gd name="connsiteY1894" fmla="*/ 566545 h 5063066"/>
              <a:gd name="connsiteX1895" fmla="*/ 4759755 w 7295637"/>
              <a:gd name="connsiteY1895" fmla="*/ 639569 h 5063066"/>
              <a:gd name="connsiteX1896" fmla="*/ 4686730 w 7295637"/>
              <a:gd name="connsiteY1896" fmla="*/ 712594 h 5063066"/>
              <a:gd name="connsiteX1897" fmla="*/ 4613704 w 7295637"/>
              <a:gd name="connsiteY1897" fmla="*/ 639570 h 5063066"/>
              <a:gd name="connsiteX1898" fmla="*/ 4619444 w 7295637"/>
              <a:gd name="connsiteY1898" fmla="*/ 611145 h 5063066"/>
              <a:gd name="connsiteX1899" fmla="*/ 3697588 w 7295637"/>
              <a:gd name="connsiteY1899" fmla="*/ 2027501 h 5063066"/>
              <a:gd name="connsiteX1900" fmla="*/ 3713238 w 7295637"/>
              <a:gd name="connsiteY1900" fmla="*/ 2004289 h 5063066"/>
              <a:gd name="connsiteX1901" fmla="*/ 3764876 w 7295637"/>
              <a:gd name="connsiteY1901" fmla="*/ 1982900 h 5063066"/>
              <a:gd name="connsiteX1902" fmla="*/ 3837900 w 7295637"/>
              <a:gd name="connsiteY1902" fmla="*/ 2055926 h 5063066"/>
              <a:gd name="connsiteX1903" fmla="*/ 3764875 w 7295637"/>
              <a:gd name="connsiteY1903" fmla="*/ 2128950 h 5063066"/>
              <a:gd name="connsiteX1904" fmla="*/ 3691851 w 7295637"/>
              <a:gd name="connsiteY1904" fmla="*/ 2055926 h 5063066"/>
              <a:gd name="connsiteX1905" fmla="*/ 3697588 w 7295637"/>
              <a:gd name="connsiteY1905" fmla="*/ 2027501 h 5063066"/>
              <a:gd name="connsiteX1906" fmla="*/ 2541620 w 7295637"/>
              <a:gd name="connsiteY1906" fmla="*/ 3828529 h 5063066"/>
              <a:gd name="connsiteX1907" fmla="*/ 2608907 w 7295637"/>
              <a:gd name="connsiteY1907" fmla="*/ 3783929 h 5063066"/>
              <a:gd name="connsiteX1908" fmla="*/ 2681931 w 7295637"/>
              <a:gd name="connsiteY1908" fmla="*/ 3856953 h 5063066"/>
              <a:gd name="connsiteX1909" fmla="*/ 2608906 w 7295637"/>
              <a:gd name="connsiteY1909" fmla="*/ 3929978 h 5063066"/>
              <a:gd name="connsiteX1910" fmla="*/ 2535882 w 7295637"/>
              <a:gd name="connsiteY1910" fmla="*/ 3856954 h 5063066"/>
              <a:gd name="connsiteX1911" fmla="*/ 2541620 w 7295637"/>
              <a:gd name="connsiteY1911" fmla="*/ 3828529 h 5063066"/>
              <a:gd name="connsiteX1912" fmla="*/ 4849907 w 7295637"/>
              <a:gd name="connsiteY1912" fmla="*/ 181823 h 5063066"/>
              <a:gd name="connsiteX1913" fmla="*/ 4865557 w 7295637"/>
              <a:gd name="connsiteY1913" fmla="*/ 158611 h 5063066"/>
              <a:gd name="connsiteX1914" fmla="*/ 4917193 w 7295637"/>
              <a:gd name="connsiteY1914" fmla="*/ 137222 h 5063066"/>
              <a:gd name="connsiteX1915" fmla="*/ 4990218 w 7295637"/>
              <a:gd name="connsiteY1915" fmla="*/ 210247 h 5063066"/>
              <a:gd name="connsiteX1916" fmla="*/ 4917194 w 7295637"/>
              <a:gd name="connsiteY1916" fmla="*/ 283272 h 5063066"/>
              <a:gd name="connsiteX1917" fmla="*/ 4844169 w 7295637"/>
              <a:gd name="connsiteY1917" fmla="*/ 210247 h 5063066"/>
              <a:gd name="connsiteX1918" fmla="*/ 4849907 w 7295637"/>
              <a:gd name="connsiteY1918" fmla="*/ 181823 h 5063066"/>
              <a:gd name="connsiteX1919" fmla="*/ 3928054 w 7295637"/>
              <a:gd name="connsiteY1919" fmla="*/ 1598178 h 5063066"/>
              <a:gd name="connsiteX1920" fmla="*/ 3943704 w 7295637"/>
              <a:gd name="connsiteY1920" fmla="*/ 1574966 h 5063066"/>
              <a:gd name="connsiteX1921" fmla="*/ 3995341 w 7295637"/>
              <a:gd name="connsiteY1921" fmla="*/ 1553577 h 5063066"/>
              <a:gd name="connsiteX1922" fmla="*/ 4068365 w 7295637"/>
              <a:gd name="connsiteY1922" fmla="*/ 1626603 h 5063066"/>
              <a:gd name="connsiteX1923" fmla="*/ 3995340 w 7295637"/>
              <a:gd name="connsiteY1923" fmla="*/ 1699630 h 5063066"/>
              <a:gd name="connsiteX1924" fmla="*/ 3922316 w 7295637"/>
              <a:gd name="connsiteY1924" fmla="*/ 1626602 h 5063066"/>
              <a:gd name="connsiteX1925" fmla="*/ 3928054 w 7295637"/>
              <a:gd name="connsiteY1925" fmla="*/ 1598178 h 5063066"/>
              <a:gd name="connsiteX1926" fmla="*/ 2772084 w 7295637"/>
              <a:gd name="connsiteY1926" fmla="*/ 3408035 h 5063066"/>
              <a:gd name="connsiteX1927" fmla="*/ 2839370 w 7295637"/>
              <a:gd name="connsiteY1927" fmla="*/ 3363435 h 5063066"/>
              <a:gd name="connsiteX1928" fmla="*/ 2912395 w 7295637"/>
              <a:gd name="connsiteY1928" fmla="*/ 3436460 h 5063066"/>
              <a:gd name="connsiteX1929" fmla="*/ 2839370 w 7295637"/>
              <a:gd name="connsiteY1929" fmla="*/ 3509485 h 5063066"/>
              <a:gd name="connsiteX1930" fmla="*/ 2766345 w 7295637"/>
              <a:gd name="connsiteY1930" fmla="*/ 3436460 h 5063066"/>
              <a:gd name="connsiteX1931" fmla="*/ 2772084 w 7295637"/>
              <a:gd name="connsiteY1931" fmla="*/ 3408035 h 5063066"/>
              <a:gd name="connsiteX1932" fmla="*/ 1850229 w 7295637"/>
              <a:gd name="connsiteY1932" fmla="*/ 4824392 h 5063066"/>
              <a:gd name="connsiteX1933" fmla="*/ 1917516 w 7295637"/>
              <a:gd name="connsiteY1933" fmla="*/ 4779792 h 5063066"/>
              <a:gd name="connsiteX1934" fmla="*/ 1990540 w 7295637"/>
              <a:gd name="connsiteY1934" fmla="*/ 4852816 h 5063066"/>
              <a:gd name="connsiteX1935" fmla="*/ 1917515 w 7295637"/>
              <a:gd name="connsiteY1935" fmla="*/ 4925841 h 5063066"/>
              <a:gd name="connsiteX1936" fmla="*/ 1844491 w 7295637"/>
              <a:gd name="connsiteY1936" fmla="*/ 4852817 h 5063066"/>
              <a:gd name="connsiteX1937" fmla="*/ 1850229 w 7295637"/>
              <a:gd name="connsiteY1937" fmla="*/ 4824392 h 5063066"/>
              <a:gd name="connsiteX1938" fmla="*/ 4158518 w 7295637"/>
              <a:gd name="connsiteY1938" fmla="*/ 1177685 h 5063066"/>
              <a:gd name="connsiteX1939" fmla="*/ 4174168 w 7295637"/>
              <a:gd name="connsiteY1939" fmla="*/ 1154473 h 5063066"/>
              <a:gd name="connsiteX1940" fmla="*/ 4225803 w 7295637"/>
              <a:gd name="connsiteY1940" fmla="*/ 1133085 h 5063066"/>
              <a:gd name="connsiteX1941" fmla="*/ 4298829 w 7295637"/>
              <a:gd name="connsiteY1941" fmla="*/ 1206110 h 5063066"/>
              <a:gd name="connsiteX1942" fmla="*/ 4225804 w 7295637"/>
              <a:gd name="connsiteY1942" fmla="*/ 1279134 h 5063066"/>
              <a:gd name="connsiteX1943" fmla="*/ 4152778 w 7295637"/>
              <a:gd name="connsiteY1943" fmla="*/ 1206110 h 5063066"/>
              <a:gd name="connsiteX1944" fmla="*/ 4158518 w 7295637"/>
              <a:gd name="connsiteY1944" fmla="*/ 1177685 h 5063066"/>
              <a:gd name="connsiteX1945" fmla="*/ 3002548 w 7295637"/>
              <a:gd name="connsiteY1945" fmla="*/ 2978713 h 5063066"/>
              <a:gd name="connsiteX1946" fmla="*/ 3069834 w 7295637"/>
              <a:gd name="connsiteY1946" fmla="*/ 2934113 h 5063066"/>
              <a:gd name="connsiteX1947" fmla="*/ 3142859 w 7295637"/>
              <a:gd name="connsiteY1947" fmla="*/ 3007138 h 5063066"/>
              <a:gd name="connsiteX1948" fmla="*/ 3069834 w 7295637"/>
              <a:gd name="connsiteY1948" fmla="*/ 3080163 h 5063066"/>
              <a:gd name="connsiteX1949" fmla="*/ 2996809 w 7295637"/>
              <a:gd name="connsiteY1949" fmla="*/ 3007138 h 5063066"/>
              <a:gd name="connsiteX1950" fmla="*/ 3002548 w 7295637"/>
              <a:gd name="connsiteY1950" fmla="*/ 2978713 h 5063066"/>
              <a:gd name="connsiteX1951" fmla="*/ 2080693 w 7295637"/>
              <a:gd name="connsiteY1951" fmla="*/ 4395070 h 5063066"/>
              <a:gd name="connsiteX1952" fmla="*/ 2147979 w 7295637"/>
              <a:gd name="connsiteY1952" fmla="*/ 4350470 h 5063066"/>
              <a:gd name="connsiteX1953" fmla="*/ 2221004 w 7295637"/>
              <a:gd name="connsiteY1953" fmla="*/ 4423495 h 5063066"/>
              <a:gd name="connsiteX1954" fmla="*/ 2147979 w 7295637"/>
              <a:gd name="connsiteY1954" fmla="*/ 4496520 h 5063066"/>
              <a:gd name="connsiteX1955" fmla="*/ 2074954 w 7295637"/>
              <a:gd name="connsiteY1955" fmla="*/ 4423495 h 5063066"/>
              <a:gd name="connsiteX1956" fmla="*/ 2080693 w 7295637"/>
              <a:gd name="connsiteY1956" fmla="*/ 4395070 h 5063066"/>
              <a:gd name="connsiteX1957" fmla="*/ 4388980 w 7295637"/>
              <a:gd name="connsiteY1957" fmla="*/ 748365 h 5063066"/>
              <a:gd name="connsiteX1958" fmla="*/ 4404630 w 7295637"/>
              <a:gd name="connsiteY1958" fmla="*/ 725154 h 5063066"/>
              <a:gd name="connsiteX1959" fmla="*/ 4456266 w 7295637"/>
              <a:gd name="connsiteY1959" fmla="*/ 703765 h 5063066"/>
              <a:gd name="connsiteX1960" fmla="*/ 4529290 w 7295637"/>
              <a:gd name="connsiteY1960" fmla="*/ 776790 h 5063066"/>
              <a:gd name="connsiteX1961" fmla="*/ 4456267 w 7295637"/>
              <a:gd name="connsiteY1961" fmla="*/ 849815 h 5063066"/>
              <a:gd name="connsiteX1962" fmla="*/ 4383241 w 7295637"/>
              <a:gd name="connsiteY1962" fmla="*/ 776789 h 5063066"/>
              <a:gd name="connsiteX1963" fmla="*/ 4388980 w 7295637"/>
              <a:gd name="connsiteY1963" fmla="*/ 748365 h 5063066"/>
              <a:gd name="connsiteX1964" fmla="*/ 3233012 w 7295637"/>
              <a:gd name="connsiteY1964" fmla="*/ 2558219 h 5063066"/>
              <a:gd name="connsiteX1965" fmla="*/ 3300298 w 7295637"/>
              <a:gd name="connsiteY1965" fmla="*/ 2513618 h 5063066"/>
              <a:gd name="connsiteX1966" fmla="*/ 3373323 w 7295637"/>
              <a:gd name="connsiteY1966" fmla="*/ 2586643 h 5063066"/>
              <a:gd name="connsiteX1967" fmla="*/ 3300298 w 7295637"/>
              <a:gd name="connsiteY1967" fmla="*/ 2659668 h 5063066"/>
              <a:gd name="connsiteX1968" fmla="*/ 3227273 w 7295637"/>
              <a:gd name="connsiteY1968" fmla="*/ 2586643 h 5063066"/>
              <a:gd name="connsiteX1969" fmla="*/ 3233012 w 7295637"/>
              <a:gd name="connsiteY1969" fmla="*/ 2558219 h 5063066"/>
              <a:gd name="connsiteX1970" fmla="*/ 3462699 w 7295637"/>
              <a:gd name="connsiteY1970" fmla="*/ 2180476 h 5063066"/>
              <a:gd name="connsiteX1971" fmla="*/ 3529985 w 7295637"/>
              <a:gd name="connsiteY1971" fmla="*/ 2135876 h 5063066"/>
              <a:gd name="connsiteX1972" fmla="*/ 3603011 w 7295637"/>
              <a:gd name="connsiteY1972" fmla="*/ 2208902 h 5063066"/>
              <a:gd name="connsiteX1973" fmla="*/ 3529986 w 7295637"/>
              <a:gd name="connsiteY1973" fmla="*/ 2281927 h 5063066"/>
              <a:gd name="connsiteX1974" fmla="*/ 3456960 w 7295637"/>
              <a:gd name="connsiteY1974" fmla="*/ 2208901 h 5063066"/>
              <a:gd name="connsiteX1975" fmla="*/ 3462699 w 7295637"/>
              <a:gd name="connsiteY1975" fmla="*/ 2180476 h 5063066"/>
              <a:gd name="connsiteX1976" fmla="*/ 2311155 w 7295637"/>
              <a:gd name="connsiteY1976" fmla="*/ 3974578 h 5063066"/>
              <a:gd name="connsiteX1977" fmla="*/ 2378442 w 7295637"/>
              <a:gd name="connsiteY1977" fmla="*/ 3929978 h 5063066"/>
              <a:gd name="connsiteX1978" fmla="*/ 2451467 w 7295637"/>
              <a:gd name="connsiteY1978" fmla="*/ 4003003 h 5063066"/>
              <a:gd name="connsiteX1979" fmla="*/ 2378442 w 7295637"/>
              <a:gd name="connsiteY1979" fmla="*/ 4076028 h 5063066"/>
              <a:gd name="connsiteX1980" fmla="*/ 2305417 w 7295637"/>
              <a:gd name="connsiteY1980" fmla="*/ 4003003 h 5063066"/>
              <a:gd name="connsiteX1981" fmla="*/ 2311155 w 7295637"/>
              <a:gd name="connsiteY1981" fmla="*/ 3974578 h 5063066"/>
              <a:gd name="connsiteX1982" fmla="*/ 4619443 w 7295637"/>
              <a:gd name="connsiteY1982" fmla="*/ 327873 h 5063066"/>
              <a:gd name="connsiteX1983" fmla="*/ 4635093 w 7295637"/>
              <a:gd name="connsiteY1983" fmla="*/ 304661 h 5063066"/>
              <a:gd name="connsiteX1984" fmla="*/ 4686730 w 7295637"/>
              <a:gd name="connsiteY1984" fmla="*/ 283272 h 5063066"/>
              <a:gd name="connsiteX1985" fmla="*/ 4759754 w 7295637"/>
              <a:gd name="connsiteY1985" fmla="*/ 356297 h 5063066"/>
              <a:gd name="connsiteX1986" fmla="*/ 4686729 w 7295637"/>
              <a:gd name="connsiteY1986" fmla="*/ 429322 h 5063066"/>
              <a:gd name="connsiteX1987" fmla="*/ 4613705 w 7295637"/>
              <a:gd name="connsiteY1987" fmla="*/ 356297 h 5063066"/>
              <a:gd name="connsiteX1988" fmla="*/ 4619443 w 7295637"/>
              <a:gd name="connsiteY1988" fmla="*/ 327873 h 5063066"/>
              <a:gd name="connsiteX1989" fmla="*/ 3697589 w 7295637"/>
              <a:gd name="connsiteY1989" fmla="*/ 1744229 h 5063066"/>
              <a:gd name="connsiteX1990" fmla="*/ 3713240 w 7295637"/>
              <a:gd name="connsiteY1990" fmla="*/ 1721017 h 5063066"/>
              <a:gd name="connsiteX1991" fmla="*/ 3764875 w 7295637"/>
              <a:gd name="connsiteY1991" fmla="*/ 1699630 h 5063066"/>
              <a:gd name="connsiteX1992" fmla="*/ 3837901 w 7295637"/>
              <a:gd name="connsiteY1992" fmla="*/ 1772654 h 5063066"/>
              <a:gd name="connsiteX1993" fmla="*/ 3764876 w 7295637"/>
              <a:gd name="connsiteY1993" fmla="*/ 1845681 h 5063066"/>
              <a:gd name="connsiteX1994" fmla="*/ 3691850 w 7295637"/>
              <a:gd name="connsiteY1994" fmla="*/ 1772654 h 5063066"/>
              <a:gd name="connsiteX1995" fmla="*/ 3697589 w 7295637"/>
              <a:gd name="connsiteY1995" fmla="*/ 1744229 h 5063066"/>
              <a:gd name="connsiteX1996" fmla="*/ 2541620 w 7295637"/>
              <a:gd name="connsiteY1996" fmla="*/ 3545257 h 5063066"/>
              <a:gd name="connsiteX1997" fmla="*/ 2608906 w 7295637"/>
              <a:gd name="connsiteY1997" fmla="*/ 3500656 h 5063066"/>
              <a:gd name="connsiteX1998" fmla="*/ 2681931 w 7295637"/>
              <a:gd name="connsiteY1998" fmla="*/ 3573681 h 5063066"/>
              <a:gd name="connsiteX1999" fmla="*/ 2608906 w 7295637"/>
              <a:gd name="connsiteY1999" fmla="*/ 3646706 h 5063066"/>
              <a:gd name="connsiteX2000" fmla="*/ 2535881 w 7295637"/>
              <a:gd name="connsiteY2000" fmla="*/ 3573681 h 5063066"/>
              <a:gd name="connsiteX2001" fmla="*/ 2541620 w 7295637"/>
              <a:gd name="connsiteY2001" fmla="*/ 3545257 h 5063066"/>
              <a:gd name="connsiteX2002" fmla="*/ 1619765 w 7295637"/>
              <a:gd name="connsiteY2002" fmla="*/ 4961614 h 5063066"/>
              <a:gd name="connsiteX2003" fmla="*/ 1687052 w 7295637"/>
              <a:gd name="connsiteY2003" fmla="*/ 4917014 h 5063066"/>
              <a:gd name="connsiteX2004" fmla="*/ 1760076 w 7295637"/>
              <a:gd name="connsiteY2004" fmla="*/ 4990038 h 5063066"/>
              <a:gd name="connsiteX2005" fmla="*/ 1687051 w 7295637"/>
              <a:gd name="connsiteY2005" fmla="*/ 5063063 h 5063066"/>
              <a:gd name="connsiteX2006" fmla="*/ 1614027 w 7295637"/>
              <a:gd name="connsiteY2006" fmla="*/ 4990039 h 5063066"/>
              <a:gd name="connsiteX2007" fmla="*/ 1619765 w 7295637"/>
              <a:gd name="connsiteY2007" fmla="*/ 4961614 h 5063066"/>
              <a:gd name="connsiteX2008" fmla="*/ 3928055 w 7295637"/>
              <a:gd name="connsiteY2008" fmla="*/ 1314906 h 5063066"/>
              <a:gd name="connsiteX2009" fmla="*/ 3943703 w 7295637"/>
              <a:gd name="connsiteY2009" fmla="*/ 1291694 h 5063066"/>
              <a:gd name="connsiteX2010" fmla="*/ 3995340 w 7295637"/>
              <a:gd name="connsiteY2010" fmla="*/ 1270305 h 5063066"/>
              <a:gd name="connsiteX2011" fmla="*/ 4068366 w 7295637"/>
              <a:gd name="connsiteY2011" fmla="*/ 1343330 h 5063066"/>
              <a:gd name="connsiteX2012" fmla="*/ 3995341 w 7295637"/>
              <a:gd name="connsiteY2012" fmla="*/ 1416355 h 5063066"/>
              <a:gd name="connsiteX2013" fmla="*/ 3922315 w 7295637"/>
              <a:gd name="connsiteY2013" fmla="*/ 1343330 h 5063066"/>
              <a:gd name="connsiteX2014" fmla="*/ 3928055 w 7295637"/>
              <a:gd name="connsiteY2014" fmla="*/ 1314906 h 5063066"/>
              <a:gd name="connsiteX2015" fmla="*/ 2772084 w 7295637"/>
              <a:gd name="connsiteY2015" fmla="*/ 3124763 h 5063066"/>
              <a:gd name="connsiteX2016" fmla="*/ 2839370 w 7295637"/>
              <a:gd name="connsiteY2016" fmla="*/ 3080163 h 5063066"/>
              <a:gd name="connsiteX2017" fmla="*/ 2912395 w 7295637"/>
              <a:gd name="connsiteY2017" fmla="*/ 3153188 h 5063066"/>
              <a:gd name="connsiteX2018" fmla="*/ 2839370 w 7295637"/>
              <a:gd name="connsiteY2018" fmla="*/ 3226213 h 5063066"/>
              <a:gd name="connsiteX2019" fmla="*/ 2766345 w 7295637"/>
              <a:gd name="connsiteY2019" fmla="*/ 3153188 h 5063066"/>
              <a:gd name="connsiteX2020" fmla="*/ 2772084 w 7295637"/>
              <a:gd name="connsiteY2020" fmla="*/ 3124763 h 5063066"/>
              <a:gd name="connsiteX2021" fmla="*/ 1850229 w 7295637"/>
              <a:gd name="connsiteY2021" fmla="*/ 4541120 h 5063066"/>
              <a:gd name="connsiteX2022" fmla="*/ 1917516 w 7295637"/>
              <a:gd name="connsiteY2022" fmla="*/ 4496519 h 5063066"/>
              <a:gd name="connsiteX2023" fmla="*/ 1990540 w 7295637"/>
              <a:gd name="connsiteY2023" fmla="*/ 4569544 h 5063066"/>
              <a:gd name="connsiteX2024" fmla="*/ 1917515 w 7295637"/>
              <a:gd name="connsiteY2024" fmla="*/ 4642569 h 5063066"/>
              <a:gd name="connsiteX2025" fmla="*/ 1844491 w 7295637"/>
              <a:gd name="connsiteY2025" fmla="*/ 4569544 h 5063066"/>
              <a:gd name="connsiteX2026" fmla="*/ 1850229 w 7295637"/>
              <a:gd name="connsiteY2026" fmla="*/ 4541120 h 5063066"/>
              <a:gd name="connsiteX2027" fmla="*/ 4158516 w 7295637"/>
              <a:gd name="connsiteY2027" fmla="*/ 894414 h 5063066"/>
              <a:gd name="connsiteX2028" fmla="*/ 4174167 w 7295637"/>
              <a:gd name="connsiteY2028" fmla="*/ 871203 h 5063066"/>
              <a:gd name="connsiteX2029" fmla="*/ 4225803 w 7295637"/>
              <a:gd name="connsiteY2029" fmla="*/ 849814 h 5063066"/>
              <a:gd name="connsiteX2030" fmla="*/ 4298828 w 7295637"/>
              <a:gd name="connsiteY2030" fmla="*/ 922839 h 5063066"/>
              <a:gd name="connsiteX2031" fmla="*/ 4225803 w 7295637"/>
              <a:gd name="connsiteY2031" fmla="*/ 995864 h 5063066"/>
              <a:gd name="connsiteX2032" fmla="*/ 4152779 w 7295637"/>
              <a:gd name="connsiteY2032" fmla="*/ 922839 h 5063066"/>
              <a:gd name="connsiteX2033" fmla="*/ 4158516 w 7295637"/>
              <a:gd name="connsiteY2033" fmla="*/ 894414 h 5063066"/>
              <a:gd name="connsiteX2034" fmla="*/ 3002547 w 7295637"/>
              <a:gd name="connsiteY2034" fmla="*/ 2695441 h 5063066"/>
              <a:gd name="connsiteX2035" fmla="*/ 3069834 w 7295637"/>
              <a:gd name="connsiteY2035" fmla="*/ 2650841 h 5063066"/>
              <a:gd name="connsiteX2036" fmla="*/ 3142859 w 7295637"/>
              <a:gd name="connsiteY2036" fmla="*/ 2723865 h 5063066"/>
              <a:gd name="connsiteX2037" fmla="*/ 3069834 w 7295637"/>
              <a:gd name="connsiteY2037" fmla="*/ 2796891 h 5063066"/>
              <a:gd name="connsiteX2038" fmla="*/ 2996809 w 7295637"/>
              <a:gd name="connsiteY2038" fmla="*/ 2723866 h 5063066"/>
              <a:gd name="connsiteX2039" fmla="*/ 3002547 w 7295637"/>
              <a:gd name="connsiteY2039" fmla="*/ 2695441 h 5063066"/>
              <a:gd name="connsiteX2040" fmla="*/ 3232235 w 7295637"/>
              <a:gd name="connsiteY2040" fmla="*/ 2326526 h 5063066"/>
              <a:gd name="connsiteX2041" fmla="*/ 3299522 w 7295637"/>
              <a:gd name="connsiteY2041" fmla="*/ 2281926 h 5063066"/>
              <a:gd name="connsiteX2042" fmla="*/ 3372546 w 7295637"/>
              <a:gd name="connsiteY2042" fmla="*/ 2354951 h 5063066"/>
              <a:gd name="connsiteX2043" fmla="*/ 3299521 w 7295637"/>
              <a:gd name="connsiteY2043" fmla="*/ 2427976 h 5063066"/>
              <a:gd name="connsiteX2044" fmla="*/ 3226497 w 7295637"/>
              <a:gd name="connsiteY2044" fmla="*/ 2354951 h 5063066"/>
              <a:gd name="connsiteX2045" fmla="*/ 3232235 w 7295637"/>
              <a:gd name="connsiteY2045" fmla="*/ 2326526 h 5063066"/>
              <a:gd name="connsiteX2046" fmla="*/ 2080693 w 7295637"/>
              <a:gd name="connsiteY2046" fmla="*/ 4111800 h 5063066"/>
              <a:gd name="connsiteX2047" fmla="*/ 2147979 w 7295637"/>
              <a:gd name="connsiteY2047" fmla="*/ 4067200 h 5063066"/>
              <a:gd name="connsiteX2048" fmla="*/ 2221004 w 7295637"/>
              <a:gd name="connsiteY2048" fmla="*/ 4140225 h 5063066"/>
              <a:gd name="connsiteX2049" fmla="*/ 2147979 w 7295637"/>
              <a:gd name="connsiteY2049" fmla="*/ 4213249 h 5063066"/>
              <a:gd name="connsiteX2050" fmla="*/ 2074954 w 7295637"/>
              <a:gd name="connsiteY2050" fmla="*/ 4140224 h 5063066"/>
              <a:gd name="connsiteX2051" fmla="*/ 2080693 w 7295637"/>
              <a:gd name="connsiteY2051" fmla="*/ 4111800 h 5063066"/>
              <a:gd name="connsiteX2052" fmla="*/ 4388979 w 7295637"/>
              <a:gd name="connsiteY2052" fmla="*/ 465094 h 5063066"/>
              <a:gd name="connsiteX2053" fmla="*/ 4404629 w 7295637"/>
              <a:gd name="connsiteY2053" fmla="*/ 441882 h 5063066"/>
              <a:gd name="connsiteX2054" fmla="*/ 4456266 w 7295637"/>
              <a:gd name="connsiteY2054" fmla="*/ 420494 h 5063066"/>
              <a:gd name="connsiteX2055" fmla="*/ 4529291 w 7295637"/>
              <a:gd name="connsiteY2055" fmla="*/ 493519 h 5063066"/>
              <a:gd name="connsiteX2056" fmla="*/ 4456266 w 7295637"/>
              <a:gd name="connsiteY2056" fmla="*/ 566544 h 5063066"/>
              <a:gd name="connsiteX2057" fmla="*/ 4383241 w 7295637"/>
              <a:gd name="connsiteY2057" fmla="*/ 493519 h 5063066"/>
              <a:gd name="connsiteX2058" fmla="*/ 4388979 w 7295637"/>
              <a:gd name="connsiteY2058" fmla="*/ 465094 h 5063066"/>
              <a:gd name="connsiteX2059" fmla="*/ 3462700 w 7295637"/>
              <a:gd name="connsiteY2059" fmla="*/ 1897204 h 5063066"/>
              <a:gd name="connsiteX2060" fmla="*/ 3529986 w 7295637"/>
              <a:gd name="connsiteY2060" fmla="*/ 1852604 h 5063066"/>
              <a:gd name="connsiteX2061" fmla="*/ 3603010 w 7295637"/>
              <a:gd name="connsiteY2061" fmla="*/ 1925629 h 5063066"/>
              <a:gd name="connsiteX2062" fmla="*/ 3529985 w 7295637"/>
              <a:gd name="connsiteY2062" fmla="*/ 1998654 h 5063066"/>
              <a:gd name="connsiteX2063" fmla="*/ 3456961 w 7295637"/>
              <a:gd name="connsiteY2063" fmla="*/ 1925629 h 5063066"/>
              <a:gd name="connsiteX2064" fmla="*/ 3462700 w 7295637"/>
              <a:gd name="connsiteY2064" fmla="*/ 1897204 h 5063066"/>
              <a:gd name="connsiteX2065" fmla="*/ 2311156 w 7295637"/>
              <a:gd name="connsiteY2065" fmla="*/ 3691306 h 5063066"/>
              <a:gd name="connsiteX2066" fmla="*/ 2378443 w 7295637"/>
              <a:gd name="connsiteY2066" fmla="*/ 3646706 h 5063066"/>
              <a:gd name="connsiteX2067" fmla="*/ 2451467 w 7295637"/>
              <a:gd name="connsiteY2067" fmla="*/ 3719731 h 5063066"/>
              <a:gd name="connsiteX2068" fmla="*/ 2378442 w 7295637"/>
              <a:gd name="connsiteY2068" fmla="*/ 3792756 h 5063066"/>
              <a:gd name="connsiteX2069" fmla="*/ 2305418 w 7295637"/>
              <a:gd name="connsiteY2069" fmla="*/ 3719731 h 5063066"/>
              <a:gd name="connsiteX2070" fmla="*/ 2311156 w 7295637"/>
              <a:gd name="connsiteY2070" fmla="*/ 3691306 h 5063066"/>
              <a:gd name="connsiteX2071" fmla="*/ 4619443 w 7295637"/>
              <a:gd name="connsiteY2071" fmla="*/ 44600 h 5063066"/>
              <a:gd name="connsiteX2072" fmla="*/ 4635093 w 7295637"/>
              <a:gd name="connsiteY2072" fmla="*/ 21388 h 5063066"/>
              <a:gd name="connsiteX2073" fmla="*/ 4686730 w 7295637"/>
              <a:gd name="connsiteY2073" fmla="*/ 0 h 5063066"/>
              <a:gd name="connsiteX2074" fmla="*/ 4759755 w 7295637"/>
              <a:gd name="connsiteY2074" fmla="*/ 73025 h 5063066"/>
              <a:gd name="connsiteX2075" fmla="*/ 4686730 w 7295637"/>
              <a:gd name="connsiteY2075" fmla="*/ 146050 h 5063066"/>
              <a:gd name="connsiteX2076" fmla="*/ 4613704 w 7295637"/>
              <a:gd name="connsiteY2076" fmla="*/ 73025 h 5063066"/>
              <a:gd name="connsiteX2077" fmla="*/ 4619443 w 7295637"/>
              <a:gd name="connsiteY2077" fmla="*/ 44600 h 5063066"/>
              <a:gd name="connsiteX2078" fmla="*/ 3697591 w 7295637"/>
              <a:gd name="connsiteY2078" fmla="*/ 1460955 h 5063066"/>
              <a:gd name="connsiteX2079" fmla="*/ 3713241 w 7295637"/>
              <a:gd name="connsiteY2079" fmla="*/ 1437743 h 5063066"/>
              <a:gd name="connsiteX2080" fmla="*/ 3764876 w 7295637"/>
              <a:gd name="connsiteY2080" fmla="*/ 1416355 h 5063066"/>
              <a:gd name="connsiteX2081" fmla="*/ 3837902 w 7295637"/>
              <a:gd name="connsiteY2081" fmla="*/ 1489380 h 5063066"/>
              <a:gd name="connsiteX2082" fmla="*/ 3764875 w 7295637"/>
              <a:gd name="connsiteY2082" fmla="*/ 1562408 h 5063066"/>
              <a:gd name="connsiteX2083" fmla="*/ 3691851 w 7295637"/>
              <a:gd name="connsiteY2083" fmla="*/ 1489380 h 5063066"/>
              <a:gd name="connsiteX2084" fmla="*/ 3697591 w 7295637"/>
              <a:gd name="connsiteY2084" fmla="*/ 1460955 h 5063066"/>
              <a:gd name="connsiteX2085" fmla="*/ 2541620 w 7295637"/>
              <a:gd name="connsiteY2085" fmla="*/ 3261984 h 5063066"/>
              <a:gd name="connsiteX2086" fmla="*/ 2608906 w 7295637"/>
              <a:gd name="connsiteY2086" fmla="*/ 3217384 h 5063066"/>
              <a:gd name="connsiteX2087" fmla="*/ 2681931 w 7295637"/>
              <a:gd name="connsiteY2087" fmla="*/ 3290409 h 5063066"/>
              <a:gd name="connsiteX2088" fmla="*/ 2608906 w 7295637"/>
              <a:gd name="connsiteY2088" fmla="*/ 3363434 h 5063066"/>
              <a:gd name="connsiteX2089" fmla="*/ 2535881 w 7295637"/>
              <a:gd name="connsiteY2089" fmla="*/ 3290409 h 5063066"/>
              <a:gd name="connsiteX2090" fmla="*/ 2541620 w 7295637"/>
              <a:gd name="connsiteY2090" fmla="*/ 3261984 h 5063066"/>
              <a:gd name="connsiteX2091" fmla="*/ 1619765 w 7295637"/>
              <a:gd name="connsiteY2091" fmla="*/ 4678342 h 5063066"/>
              <a:gd name="connsiteX2092" fmla="*/ 1687051 w 7295637"/>
              <a:gd name="connsiteY2092" fmla="*/ 4633741 h 5063066"/>
              <a:gd name="connsiteX2093" fmla="*/ 1760076 w 7295637"/>
              <a:gd name="connsiteY2093" fmla="*/ 4706766 h 5063066"/>
              <a:gd name="connsiteX2094" fmla="*/ 1687051 w 7295637"/>
              <a:gd name="connsiteY2094" fmla="*/ 4779791 h 5063066"/>
              <a:gd name="connsiteX2095" fmla="*/ 1614026 w 7295637"/>
              <a:gd name="connsiteY2095" fmla="*/ 4706766 h 5063066"/>
              <a:gd name="connsiteX2096" fmla="*/ 1619765 w 7295637"/>
              <a:gd name="connsiteY2096" fmla="*/ 4678342 h 5063066"/>
              <a:gd name="connsiteX2097" fmla="*/ 3928053 w 7295637"/>
              <a:gd name="connsiteY2097" fmla="*/ 1031634 h 5063066"/>
              <a:gd name="connsiteX2098" fmla="*/ 3943704 w 7295637"/>
              <a:gd name="connsiteY2098" fmla="*/ 1008423 h 5063066"/>
              <a:gd name="connsiteX2099" fmla="*/ 3995340 w 7295637"/>
              <a:gd name="connsiteY2099" fmla="*/ 987034 h 5063066"/>
              <a:gd name="connsiteX2100" fmla="*/ 4068364 w 7295637"/>
              <a:gd name="connsiteY2100" fmla="*/ 1060059 h 5063066"/>
              <a:gd name="connsiteX2101" fmla="*/ 3995340 w 7295637"/>
              <a:gd name="connsiteY2101" fmla="*/ 1133084 h 5063066"/>
              <a:gd name="connsiteX2102" fmla="*/ 3922316 w 7295637"/>
              <a:gd name="connsiteY2102" fmla="*/ 1060059 h 5063066"/>
              <a:gd name="connsiteX2103" fmla="*/ 3928053 w 7295637"/>
              <a:gd name="connsiteY2103" fmla="*/ 1031634 h 5063066"/>
              <a:gd name="connsiteX2104" fmla="*/ 2772084 w 7295637"/>
              <a:gd name="connsiteY2104" fmla="*/ 2841491 h 5063066"/>
              <a:gd name="connsiteX2105" fmla="*/ 2839370 w 7295637"/>
              <a:gd name="connsiteY2105" fmla="*/ 2796891 h 5063066"/>
              <a:gd name="connsiteX2106" fmla="*/ 2912395 w 7295637"/>
              <a:gd name="connsiteY2106" fmla="*/ 2869915 h 5063066"/>
              <a:gd name="connsiteX2107" fmla="*/ 2839370 w 7295637"/>
              <a:gd name="connsiteY2107" fmla="*/ 2942940 h 5063066"/>
              <a:gd name="connsiteX2108" fmla="*/ 2766345 w 7295637"/>
              <a:gd name="connsiteY2108" fmla="*/ 2869916 h 5063066"/>
              <a:gd name="connsiteX2109" fmla="*/ 2772084 w 7295637"/>
              <a:gd name="connsiteY2109" fmla="*/ 2841491 h 5063066"/>
              <a:gd name="connsiteX2110" fmla="*/ 3001771 w 7295637"/>
              <a:gd name="connsiteY2110" fmla="*/ 2463747 h 5063066"/>
              <a:gd name="connsiteX2111" fmla="*/ 3069057 w 7295637"/>
              <a:gd name="connsiteY2111" fmla="*/ 2419147 h 5063066"/>
              <a:gd name="connsiteX2112" fmla="*/ 3142083 w 7295637"/>
              <a:gd name="connsiteY2112" fmla="*/ 2492172 h 5063066"/>
              <a:gd name="connsiteX2113" fmla="*/ 3069058 w 7295637"/>
              <a:gd name="connsiteY2113" fmla="*/ 2565197 h 5063066"/>
              <a:gd name="connsiteX2114" fmla="*/ 2996033 w 7295637"/>
              <a:gd name="connsiteY2114" fmla="*/ 2492172 h 5063066"/>
              <a:gd name="connsiteX2115" fmla="*/ 3001771 w 7295637"/>
              <a:gd name="connsiteY2115" fmla="*/ 2463747 h 5063066"/>
              <a:gd name="connsiteX2116" fmla="*/ 1850230 w 7295637"/>
              <a:gd name="connsiteY2116" fmla="*/ 4257848 h 5063066"/>
              <a:gd name="connsiteX2117" fmla="*/ 1917516 w 7295637"/>
              <a:gd name="connsiteY2117" fmla="*/ 4213248 h 5063066"/>
              <a:gd name="connsiteX2118" fmla="*/ 1990541 w 7295637"/>
              <a:gd name="connsiteY2118" fmla="*/ 4286273 h 5063066"/>
              <a:gd name="connsiteX2119" fmla="*/ 1917516 w 7295637"/>
              <a:gd name="connsiteY2119" fmla="*/ 4359298 h 5063066"/>
              <a:gd name="connsiteX2120" fmla="*/ 1844491 w 7295637"/>
              <a:gd name="connsiteY2120" fmla="*/ 4286273 h 5063066"/>
              <a:gd name="connsiteX2121" fmla="*/ 1850230 w 7295637"/>
              <a:gd name="connsiteY2121" fmla="*/ 4257848 h 5063066"/>
              <a:gd name="connsiteX2122" fmla="*/ 4158515 w 7295637"/>
              <a:gd name="connsiteY2122" fmla="*/ 611143 h 5063066"/>
              <a:gd name="connsiteX2123" fmla="*/ 4174165 w 7295637"/>
              <a:gd name="connsiteY2123" fmla="*/ 587932 h 5063066"/>
              <a:gd name="connsiteX2124" fmla="*/ 4225802 w 7295637"/>
              <a:gd name="connsiteY2124" fmla="*/ 566544 h 5063066"/>
              <a:gd name="connsiteX2125" fmla="*/ 4298827 w 7295637"/>
              <a:gd name="connsiteY2125" fmla="*/ 639569 h 5063066"/>
              <a:gd name="connsiteX2126" fmla="*/ 4225803 w 7295637"/>
              <a:gd name="connsiteY2126" fmla="*/ 712593 h 5063066"/>
              <a:gd name="connsiteX2127" fmla="*/ 4152778 w 7295637"/>
              <a:gd name="connsiteY2127" fmla="*/ 639568 h 5063066"/>
              <a:gd name="connsiteX2128" fmla="*/ 4158515 w 7295637"/>
              <a:gd name="connsiteY2128" fmla="*/ 611143 h 5063066"/>
              <a:gd name="connsiteX2129" fmla="*/ 3232236 w 7295637"/>
              <a:gd name="connsiteY2129" fmla="*/ 2043255 h 5063066"/>
              <a:gd name="connsiteX2130" fmla="*/ 3299521 w 7295637"/>
              <a:gd name="connsiteY2130" fmla="*/ 1998655 h 5063066"/>
              <a:gd name="connsiteX2131" fmla="*/ 3372546 w 7295637"/>
              <a:gd name="connsiteY2131" fmla="*/ 2071680 h 5063066"/>
              <a:gd name="connsiteX2132" fmla="*/ 3299521 w 7295637"/>
              <a:gd name="connsiteY2132" fmla="*/ 2144705 h 5063066"/>
              <a:gd name="connsiteX2133" fmla="*/ 3226496 w 7295637"/>
              <a:gd name="connsiteY2133" fmla="*/ 2071680 h 5063066"/>
              <a:gd name="connsiteX2134" fmla="*/ 3232236 w 7295637"/>
              <a:gd name="connsiteY2134" fmla="*/ 2043255 h 5063066"/>
              <a:gd name="connsiteX2135" fmla="*/ 2080692 w 7295637"/>
              <a:gd name="connsiteY2135" fmla="*/ 3828529 h 5063066"/>
              <a:gd name="connsiteX2136" fmla="*/ 2147978 w 7295637"/>
              <a:gd name="connsiteY2136" fmla="*/ 3783929 h 5063066"/>
              <a:gd name="connsiteX2137" fmla="*/ 2221003 w 7295637"/>
              <a:gd name="connsiteY2137" fmla="*/ 3856953 h 5063066"/>
              <a:gd name="connsiteX2138" fmla="*/ 2147978 w 7295637"/>
              <a:gd name="connsiteY2138" fmla="*/ 3929978 h 5063066"/>
              <a:gd name="connsiteX2139" fmla="*/ 2074953 w 7295637"/>
              <a:gd name="connsiteY2139" fmla="*/ 3856954 h 5063066"/>
              <a:gd name="connsiteX2140" fmla="*/ 2080692 w 7295637"/>
              <a:gd name="connsiteY2140" fmla="*/ 3828529 h 5063066"/>
              <a:gd name="connsiteX2141" fmla="*/ 4388978 w 7295637"/>
              <a:gd name="connsiteY2141" fmla="*/ 181823 h 5063066"/>
              <a:gd name="connsiteX2142" fmla="*/ 4404628 w 7295637"/>
              <a:gd name="connsiteY2142" fmla="*/ 158611 h 5063066"/>
              <a:gd name="connsiteX2143" fmla="*/ 4456265 w 7295637"/>
              <a:gd name="connsiteY2143" fmla="*/ 137222 h 5063066"/>
              <a:gd name="connsiteX2144" fmla="*/ 4529289 w 7295637"/>
              <a:gd name="connsiteY2144" fmla="*/ 210247 h 5063066"/>
              <a:gd name="connsiteX2145" fmla="*/ 4456264 w 7295637"/>
              <a:gd name="connsiteY2145" fmla="*/ 283273 h 5063066"/>
              <a:gd name="connsiteX2146" fmla="*/ 4383240 w 7295637"/>
              <a:gd name="connsiteY2146" fmla="*/ 210247 h 5063066"/>
              <a:gd name="connsiteX2147" fmla="*/ 4388978 w 7295637"/>
              <a:gd name="connsiteY2147" fmla="*/ 181823 h 5063066"/>
              <a:gd name="connsiteX2148" fmla="*/ 3462699 w 7295637"/>
              <a:gd name="connsiteY2148" fmla="*/ 1613933 h 5063066"/>
              <a:gd name="connsiteX2149" fmla="*/ 3529985 w 7295637"/>
              <a:gd name="connsiteY2149" fmla="*/ 1569333 h 5063066"/>
              <a:gd name="connsiteX2150" fmla="*/ 3603010 w 7295637"/>
              <a:gd name="connsiteY2150" fmla="*/ 1642358 h 5063066"/>
              <a:gd name="connsiteX2151" fmla="*/ 3529985 w 7295637"/>
              <a:gd name="connsiteY2151" fmla="*/ 1715383 h 5063066"/>
              <a:gd name="connsiteX2152" fmla="*/ 3456960 w 7295637"/>
              <a:gd name="connsiteY2152" fmla="*/ 1642358 h 5063066"/>
              <a:gd name="connsiteX2153" fmla="*/ 3462699 w 7295637"/>
              <a:gd name="connsiteY2153" fmla="*/ 1613933 h 5063066"/>
              <a:gd name="connsiteX2154" fmla="*/ 2311155 w 7295637"/>
              <a:gd name="connsiteY2154" fmla="*/ 3408035 h 5063066"/>
              <a:gd name="connsiteX2155" fmla="*/ 2378442 w 7295637"/>
              <a:gd name="connsiteY2155" fmla="*/ 3363435 h 5063066"/>
              <a:gd name="connsiteX2156" fmla="*/ 2451467 w 7295637"/>
              <a:gd name="connsiteY2156" fmla="*/ 3436460 h 5063066"/>
              <a:gd name="connsiteX2157" fmla="*/ 2378442 w 7295637"/>
              <a:gd name="connsiteY2157" fmla="*/ 3509485 h 5063066"/>
              <a:gd name="connsiteX2158" fmla="*/ 2305417 w 7295637"/>
              <a:gd name="connsiteY2158" fmla="*/ 3436460 h 5063066"/>
              <a:gd name="connsiteX2159" fmla="*/ 2311155 w 7295637"/>
              <a:gd name="connsiteY2159" fmla="*/ 3408035 h 5063066"/>
              <a:gd name="connsiteX2160" fmla="*/ 1389301 w 7295637"/>
              <a:gd name="connsiteY2160" fmla="*/ 4824391 h 5063066"/>
              <a:gd name="connsiteX2161" fmla="*/ 1456588 w 7295637"/>
              <a:gd name="connsiteY2161" fmla="*/ 4779791 h 5063066"/>
              <a:gd name="connsiteX2162" fmla="*/ 1529613 w 7295637"/>
              <a:gd name="connsiteY2162" fmla="*/ 4852816 h 5063066"/>
              <a:gd name="connsiteX2163" fmla="*/ 1456588 w 7295637"/>
              <a:gd name="connsiteY2163" fmla="*/ 4925841 h 5063066"/>
              <a:gd name="connsiteX2164" fmla="*/ 1383563 w 7295637"/>
              <a:gd name="connsiteY2164" fmla="*/ 4852816 h 5063066"/>
              <a:gd name="connsiteX2165" fmla="*/ 1389301 w 7295637"/>
              <a:gd name="connsiteY2165" fmla="*/ 4824391 h 5063066"/>
              <a:gd name="connsiteX2166" fmla="*/ 3697590 w 7295637"/>
              <a:gd name="connsiteY2166" fmla="*/ 1177683 h 5063066"/>
              <a:gd name="connsiteX2167" fmla="*/ 3713241 w 7295637"/>
              <a:gd name="connsiteY2167" fmla="*/ 1154471 h 5063066"/>
              <a:gd name="connsiteX2168" fmla="*/ 3764876 w 7295637"/>
              <a:gd name="connsiteY2168" fmla="*/ 1133083 h 5063066"/>
              <a:gd name="connsiteX2169" fmla="*/ 3837901 w 7295637"/>
              <a:gd name="connsiteY2169" fmla="*/ 1206108 h 5063066"/>
              <a:gd name="connsiteX2170" fmla="*/ 3764876 w 7295637"/>
              <a:gd name="connsiteY2170" fmla="*/ 1279133 h 5063066"/>
              <a:gd name="connsiteX2171" fmla="*/ 3691851 w 7295637"/>
              <a:gd name="connsiteY2171" fmla="*/ 1206108 h 5063066"/>
              <a:gd name="connsiteX2172" fmla="*/ 3697590 w 7295637"/>
              <a:gd name="connsiteY2172" fmla="*/ 1177683 h 5063066"/>
              <a:gd name="connsiteX2173" fmla="*/ 2541620 w 7295637"/>
              <a:gd name="connsiteY2173" fmla="*/ 2978712 h 5063066"/>
              <a:gd name="connsiteX2174" fmla="*/ 2608906 w 7295637"/>
              <a:gd name="connsiteY2174" fmla="*/ 2934112 h 5063066"/>
              <a:gd name="connsiteX2175" fmla="*/ 2681931 w 7295637"/>
              <a:gd name="connsiteY2175" fmla="*/ 3007137 h 5063066"/>
              <a:gd name="connsiteX2176" fmla="*/ 2608906 w 7295637"/>
              <a:gd name="connsiteY2176" fmla="*/ 3080162 h 5063066"/>
              <a:gd name="connsiteX2177" fmla="*/ 2535881 w 7295637"/>
              <a:gd name="connsiteY2177" fmla="*/ 3007137 h 5063066"/>
              <a:gd name="connsiteX2178" fmla="*/ 2541620 w 7295637"/>
              <a:gd name="connsiteY2178" fmla="*/ 2978712 h 5063066"/>
              <a:gd name="connsiteX2179" fmla="*/ 1619766 w 7295637"/>
              <a:gd name="connsiteY2179" fmla="*/ 4395070 h 5063066"/>
              <a:gd name="connsiteX2180" fmla="*/ 1687052 w 7295637"/>
              <a:gd name="connsiteY2180" fmla="*/ 4350470 h 5063066"/>
              <a:gd name="connsiteX2181" fmla="*/ 1760077 w 7295637"/>
              <a:gd name="connsiteY2181" fmla="*/ 4423495 h 5063066"/>
              <a:gd name="connsiteX2182" fmla="*/ 1687052 w 7295637"/>
              <a:gd name="connsiteY2182" fmla="*/ 4496520 h 5063066"/>
              <a:gd name="connsiteX2183" fmla="*/ 1614027 w 7295637"/>
              <a:gd name="connsiteY2183" fmla="*/ 4423495 h 5063066"/>
              <a:gd name="connsiteX2184" fmla="*/ 1619766 w 7295637"/>
              <a:gd name="connsiteY2184" fmla="*/ 4395070 h 5063066"/>
              <a:gd name="connsiteX2185" fmla="*/ 3928052 w 7295637"/>
              <a:gd name="connsiteY2185" fmla="*/ 748363 h 5063066"/>
              <a:gd name="connsiteX2186" fmla="*/ 3943702 w 7295637"/>
              <a:gd name="connsiteY2186" fmla="*/ 725152 h 5063066"/>
              <a:gd name="connsiteX2187" fmla="*/ 3995339 w 7295637"/>
              <a:gd name="connsiteY2187" fmla="*/ 703764 h 5063066"/>
              <a:gd name="connsiteX2188" fmla="*/ 4068363 w 7295637"/>
              <a:gd name="connsiteY2188" fmla="*/ 776789 h 5063066"/>
              <a:gd name="connsiteX2189" fmla="*/ 3995339 w 7295637"/>
              <a:gd name="connsiteY2189" fmla="*/ 849813 h 5063066"/>
              <a:gd name="connsiteX2190" fmla="*/ 3922314 w 7295637"/>
              <a:gd name="connsiteY2190" fmla="*/ 776788 h 5063066"/>
              <a:gd name="connsiteX2191" fmla="*/ 3928052 w 7295637"/>
              <a:gd name="connsiteY2191" fmla="*/ 748363 h 5063066"/>
              <a:gd name="connsiteX2192" fmla="*/ 2772083 w 7295637"/>
              <a:gd name="connsiteY2192" fmla="*/ 2558219 h 5063066"/>
              <a:gd name="connsiteX2193" fmla="*/ 2839370 w 7295637"/>
              <a:gd name="connsiteY2193" fmla="*/ 2513618 h 5063066"/>
              <a:gd name="connsiteX2194" fmla="*/ 2912395 w 7295637"/>
              <a:gd name="connsiteY2194" fmla="*/ 2586643 h 5063066"/>
              <a:gd name="connsiteX2195" fmla="*/ 2839370 w 7295637"/>
              <a:gd name="connsiteY2195" fmla="*/ 2659668 h 5063066"/>
              <a:gd name="connsiteX2196" fmla="*/ 2766345 w 7295637"/>
              <a:gd name="connsiteY2196" fmla="*/ 2586643 h 5063066"/>
              <a:gd name="connsiteX2197" fmla="*/ 2772083 w 7295637"/>
              <a:gd name="connsiteY2197" fmla="*/ 2558219 h 5063066"/>
              <a:gd name="connsiteX2198" fmla="*/ 3001773 w 7295637"/>
              <a:gd name="connsiteY2198" fmla="*/ 2180476 h 5063066"/>
              <a:gd name="connsiteX2199" fmla="*/ 3069058 w 7295637"/>
              <a:gd name="connsiteY2199" fmla="*/ 2135876 h 5063066"/>
              <a:gd name="connsiteX2200" fmla="*/ 3142084 w 7295637"/>
              <a:gd name="connsiteY2200" fmla="*/ 2208900 h 5063066"/>
              <a:gd name="connsiteX2201" fmla="*/ 3069059 w 7295637"/>
              <a:gd name="connsiteY2201" fmla="*/ 2281925 h 5063066"/>
              <a:gd name="connsiteX2202" fmla="*/ 2996033 w 7295637"/>
              <a:gd name="connsiteY2202" fmla="*/ 2208901 h 5063066"/>
              <a:gd name="connsiteX2203" fmla="*/ 3001773 w 7295637"/>
              <a:gd name="connsiteY2203" fmla="*/ 2180476 h 5063066"/>
              <a:gd name="connsiteX2204" fmla="*/ 1850229 w 7295637"/>
              <a:gd name="connsiteY2204" fmla="*/ 3974577 h 5063066"/>
              <a:gd name="connsiteX2205" fmla="*/ 1917515 w 7295637"/>
              <a:gd name="connsiteY2205" fmla="*/ 3929978 h 5063066"/>
              <a:gd name="connsiteX2206" fmla="*/ 1990540 w 7295637"/>
              <a:gd name="connsiteY2206" fmla="*/ 4003002 h 5063066"/>
              <a:gd name="connsiteX2207" fmla="*/ 1917515 w 7295637"/>
              <a:gd name="connsiteY2207" fmla="*/ 4076027 h 5063066"/>
              <a:gd name="connsiteX2208" fmla="*/ 1844490 w 7295637"/>
              <a:gd name="connsiteY2208" fmla="*/ 4003002 h 5063066"/>
              <a:gd name="connsiteX2209" fmla="*/ 1850229 w 7295637"/>
              <a:gd name="connsiteY2209" fmla="*/ 3974577 h 5063066"/>
              <a:gd name="connsiteX2210" fmla="*/ 4158514 w 7295637"/>
              <a:gd name="connsiteY2210" fmla="*/ 327873 h 5063066"/>
              <a:gd name="connsiteX2211" fmla="*/ 4174164 w 7295637"/>
              <a:gd name="connsiteY2211" fmla="*/ 304661 h 5063066"/>
              <a:gd name="connsiteX2212" fmla="*/ 4225801 w 7295637"/>
              <a:gd name="connsiteY2212" fmla="*/ 283272 h 5063066"/>
              <a:gd name="connsiteX2213" fmla="*/ 4298827 w 7295637"/>
              <a:gd name="connsiteY2213" fmla="*/ 356297 h 5063066"/>
              <a:gd name="connsiteX2214" fmla="*/ 4225802 w 7295637"/>
              <a:gd name="connsiteY2214" fmla="*/ 429322 h 5063066"/>
              <a:gd name="connsiteX2215" fmla="*/ 4152776 w 7295637"/>
              <a:gd name="connsiteY2215" fmla="*/ 356297 h 5063066"/>
              <a:gd name="connsiteX2216" fmla="*/ 4158514 w 7295637"/>
              <a:gd name="connsiteY2216" fmla="*/ 327873 h 5063066"/>
              <a:gd name="connsiteX2217" fmla="*/ 3232235 w 7295637"/>
              <a:gd name="connsiteY2217" fmla="*/ 1759983 h 5063066"/>
              <a:gd name="connsiteX2218" fmla="*/ 3299522 w 7295637"/>
              <a:gd name="connsiteY2218" fmla="*/ 1715383 h 5063066"/>
              <a:gd name="connsiteX2219" fmla="*/ 3372546 w 7295637"/>
              <a:gd name="connsiteY2219" fmla="*/ 1788408 h 5063066"/>
              <a:gd name="connsiteX2220" fmla="*/ 3299521 w 7295637"/>
              <a:gd name="connsiteY2220" fmla="*/ 1861433 h 5063066"/>
              <a:gd name="connsiteX2221" fmla="*/ 3226497 w 7295637"/>
              <a:gd name="connsiteY2221" fmla="*/ 1788408 h 5063066"/>
              <a:gd name="connsiteX2222" fmla="*/ 3232235 w 7295637"/>
              <a:gd name="connsiteY2222" fmla="*/ 1759983 h 5063066"/>
              <a:gd name="connsiteX2223" fmla="*/ 2080692 w 7295637"/>
              <a:gd name="connsiteY2223" fmla="*/ 3545257 h 5063066"/>
              <a:gd name="connsiteX2224" fmla="*/ 2147978 w 7295637"/>
              <a:gd name="connsiteY2224" fmla="*/ 3500656 h 5063066"/>
              <a:gd name="connsiteX2225" fmla="*/ 2221003 w 7295637"/>
              <a:gd name="connsiteY2225" fmla="*/ 3573681 h 5063066"/>
              <a:gd name="connsiteX2226" fmla="*/ 2147978 w 7295637"/>
              <a:gd name="connsiteY2226" fmla="*/ 3646706 h 5063066"/>
              <a:gd name="connsiteX2227" fmla="*/ 2074953 w 7295637"/>
              <a:gd name="connsiteY2227" fmla="*/ 3573681 h 5063066"/>
              <a:gd name="connsiteX2228" fmla="*/ 2080692 w 7295637"/>
              <a:gd name="connsiteY2228" fmla="*/ 3545257 h 5063066"/>
              <a:gd name="connsiteX2229" fmla="*/ 1158838 w 7295637"/>
              <a:gd name="connsiteY2229" fmla="*/ 4961614 h 5063066"/>
              <a:gd name="connsiteX2230" fmla="*/ 1174487 w 7295637"/>
              <a:gd name="connsiteY2230" fmla="*/ 4938402 h 5063066"/>
              <a:gd name="connsiteX2231" fmla="*/ 1226125 w 7295637"/>
              <a:gd name="connsiteY2231" fmla="*/ 4917013 h 5063066"/>
              <a:gd name="connsiteX2232" fmla="*/ 1299149 w 7295637"/>
              <a:gd name="connsiteY2232" fmla="*/ 4990039 h 5063066"/>
              <a:gd name="connsiteX2233" fmla="*/ 1226124 w 7295637"/>
              <a:gd name="connsiteY2233" fmla="*/ 5063064 h 5063066"/>
              <a:gd name="connsiteX2234" fmla="*/ 1153099 w 7295637"/>
              <a:gd name="connsiteY2234" fmla="*/ 4990039 h 5063066"/>
              <a:gd name="connsiteX2235" fmla="*/ 1158838 w 7295637"/>
              <a:gd name="connsiteY2235" fmla="*/ 4961614 h 5063066"/>
              <a:gd name="connsiteX2236" fmla="*/ 3462698 w 7295637"/>
              <a:gd name="connsiteY2236" fmla="*/ 1330661 h 5063066"/>
              <a:gd name="connsiteX2237" fmla="*/ 3529985 w 7295637"/>
              <a:gd name="connsiteY2237" fmla="*/ 1286061 h 5063066"/>
              <a:gd name="connsiteX2238" fmla="*/ 3603010 w 7295637"/>
              <a:gd name="connsiteY2238" fmla="*/ 1359086 h 5063066"/>
              <a:gd name="connsiteX2239" fmla="*/ 3529986 w 7295637"/>
              <a:gd name="connsiteY2239" fmla="*/ 1432111 h 5063066"/>
              <a:gd name="connsiteX2240" fmla="*/ 3456960 w 7295637"/>
              <a:gd name="connsiteY2240" fmla="*/ 1359086 h 5063066"/>
              <a:gd name="connsiteX2241" fmla="*/ 3462698 w 7295637"/>
              <a:gd name="connsiteY2241" fmla="*/ 1330661 h 5063066"/>
              <a:gd name="connsiteX2242" fmla="*/ 2311155 w 7295637"/>
              <a:gd name="connsiteY2242" fmla="*/ 3124763 h 5063066"/>
              <a:gd name="connsiteX2243" fmla="*/ 2378442 w 7295637"/>
              <a:gd name="connsiteY2243" fmla="*/ 3080163 h 5063066"/>
              <a:gd name="connsiteX2244" fmla="*/ 2451467 w 7295637"/>
              <a:gd name="connsiteY2244" fmla="*/ 3153188 h 5063066"/>
              <a:gd name="connsiteX2245" fmla="*/ 2378442 w 7295637"/>
              <a:gd name="connsiteY2245" fmla="*/ 3226213 h 5063066"/>
              <a:gd name="connsiteX2246" fmla="*/ 2305417 w 7295637"/>
              <a:gd name="connsiteY2246" fmla="*/ 3153188 h 5063066"/>
              <a:gd name="connsiteX2247" fmla="*/ 2311155 w 7295637"/>
              <a:gd name="connsiteY2247" fmla="*/ 3124763 h 5063066"/>
              <a:gd name="connsiteX2248" fmla="*/ 1389302 w 7295637"/>
              <a:gd name="connsiteY2248" fmla="*/ 4541119 h 5063066"/>
              <a:gd name="connsiteX2249" fmla="*/ 1456589 w 7295637"/>
              <a:gd name="connsiteY2249" fmla="*/ 4496519 h 5063066"/>
              <a:gd name="connsiteX2250" fmla="*/ 1529613 w 7295637"/>
              <a:gd name="connsiteY2250" fmla="*/ 4569544 h 5063066"/>
              <a:gd name="connsiteX2251" fmla="*/ 1456588 w 7295637"/>
              <a:gd name="connsiteY2251" fmla="*/ 4642569 h 5063066"/>
              <a:gd name="connsiteX2252" fmla="*/ 1383564 w 7295637"/>
              <a:gd name="connsiteY2252" fmla="*/ 4569544 h 5063066"/>
              <a:gd name="connsiteX2253" fmla="*/ 1389302 w 7295637"/>
              <a:gd name="connsiteY2253" fmla="*/ 4541119 h 5063066"/>
              <a:gd name="connsiteX2254" fmla="*/ 3697590 w 7295637"/>
              <a:gd name="connsiteY2254" fmla="*/ 894412 h 5063066"/>
              <a:gd name="connsiteX2255" fmla="*/ 3713240 w 7295637"/>
              <a:gd name="connsiteY2255" fmla="*/ 871200 h 5063066"/>
              <a:gd name="connsiteX2256" fmla="*/ 3764875 w 7295637"/>
              <a:gd name="connsiteY2256" fmla="*/ 849812 h 5063066"/>
              <a:gd name="connsiteX2257" fmla="*/ 3837901 w 7295637"/>
              <a:gd name="connsiteY2257" fmla="*/ 922837 h 5063066"/>
              <a:gd name="connsiteX2258" fmla="*/ 3764876 w 7295637"/>
              <a:gd name="connsiteY2258" fmla="*/ 995862 h 5063066"/>
              <a:gd name="connsiteX2259" fmla="*/ 3691852 w 7295637"/>
              <a:gd name="connsiteY2259" fmla="*/ 922836 h 5063066"/>
              <a:gd name="connsiteX2260" fmla="*/ 3697590 w 7295637"/>
              <a:gd name="connsiteY2260" fmla="*/ 894412 h 5063066"/>
              <a:gd name="connsiteX2261" fmla="*/ 2541620 w 7295637"/>
              <a:gd name="connsiteY2261" fmla="*/ 2695440 h 5063066"/>
              <a:gd name="connsiteX2262" fmla="*/ 2608906 w 7295637"/>
              <a:gd name="connsiteY2262" fmla="*/ 2650840 h 5063066"/>
              <a:gd name="connsiteX2263" fmla="*/ 2681931 w 7295637"/>
              <a:gd name="connsiteY2263" fmla="*/ 2723865 h 5063066"/>
              <a:gd name="connsiteX2264" fmla="*/ 2608906 w 7295637"/>
              <a:gd name="connsiteY2264" fmla="*/ 2796890 h 5063066"/>
              <a:gd name="connsiteX2265" fmla="*/ 2535881 w 7295637"/>
              <a:gd name="connsiteY2265" fmla="*/ 2723865 h 5063066"/>
              <a:gd name="connsiteX2266" fmla="*/ 2541620 w 7295637"/>
              <a:gd name="connsiteY2266" fmla="*/ 2695440 h 5063066"/>
              <a:gd name="connsiteX2267" fmla="*/ 2771308 w 7295637"/>
              <a:gd name="connsiteY2267" fmla="*/ 2326525 h 5063066"/>
              <a:gd name="connsiteX2268" fmla="*/ 2838595 w 7295637"/>
              <a:gd name="connsiteY2268" fmla="*/ 2281925 h 5063066"/>
              <a:gd name="connsiteX2269" fmla="*/ 2911620 w 7295637"/>
              <a:gd name="connsiteY2269" fmla="*/ 2354950 h 5063066"/>
              <a:gd name="connsiteX2270" fmla="*/ 2838595 w 7295637"/>
              <a:gd name="connsiteY2270" fmla="*/ 2427975 h 5063066"/>
              <a:gd name="connsiteX2271" fmla="*/ 2765571 w 7295637"/>
              <a:gd name="connsiteY2271" fmla="*/ 2354950 h 5063066"/>
              <a:gd name="connsiteX2272" fmla="*/ 2771308 w 7295637"/>
              <a:gd name="connsiteY2272" fmla="*/ 2326525 h 5063066"/>
              <a:gd name="connsiteX2273" fmla="*/ 1619765 w 7295637"/>
              <a:gd name="connsiteY2273" fmla="*/ 4111798 h 5063066"/>
              <a:gd name="connsiteX2274" fmla="*/ 1687051 w 7295637"/>
              <a:gd name="connsiteY2274" fmla="*/ 4067199 h 5063066"/>
              <a:gd name="connsiteX2275" fmla="*/ 1760076 w 7295637"/>
              <a:gd name="connsiteY2275" fmla="*/ 4140223 h 5063066"/>
              <a:gd name="connsiteX2276" fmla="*/ 1687052 w 7295637"/>
              <a:gd name="connsiteY2276" fmla="*/ 4213248 h 5063066"/>
              <a:gd name="connsiteX2277" fmla="*/ 1614027 w 7295637"/>
              <a:gd name="connsiteY2277" fmla="*/ 4140223 h 5063066"/>
              <a:gd name="connsiteX2278" fmla="*/ 1619765 w 7295637"/>
              <a:gd name="connsiteY2278" fmla="*/ 4111798 h 5063066"/>
              <a:gd name="connsiteX2279" fmla="*/ 3928051 w 7295637"/>
              <a:gd name="connsiteY2279" fmla="*/ 465093 h 5063066"/>
              <a:gd name="connsiteX2280" fmla="*/ 3943701 w 7295637"/>
              <a:gd name="connsiteY2280" fmla="*/ 441881 h 5063066"/>
              <a:gd name="connsiteX2281" fmla="*/ 3995337 w 7295637"/>
              <a:gd name="connsiteY2281" fmla="*/ 420493 h 5063066"/>
              <a:gd name="connsiteX2282" fmla="*/ 4068362 w 7295637"/>
              <a:gd name="connsiteY2282" fmla="*/ 493518 h 5063066"/>
              <a:gd name="connsiteX2283" fmla="*/ 3995339 w 7295637"/>
              <a:gd name="connsiteY2283" fmla="*/ 566542 h 5063066"/>
              <a:gd name="connsiteX2284" fmla="*/ 3922313 w 7295637"/>
              <a:gd name="connsiteY2284" fmla="*/ 493517 h 5063066"/>
              <a:gd name="connsiteX2285" fmla="*/ 3928051 w 7295637"/>
              <a:gd name="connsiteY2285" fmla="*/ 465093 h 5063066"/>
              <a:gd name="connsiteX2286" fmla="*/ 3001771 w 7295637"/>
              <a:gd name="connsiteY2286" fmla="*/ 1897204 h 5063066"/>
              <a:gd name="connsiteX2287" fmla="*/ 3069057 w 7295637"/>
              <a:gd name="connsiteY2287" fmla="*/ 1852604 h 5063066"/>
              <a:gd name="connsiteX2288" fmla="*/ 3142083 w 7295637"/>
              <a:gd name="connsiteY2288" fmla="*/ 1925630 h 5063066"/>
              <a:gd name="connsiteX2289" fmla="*/ 3069057 w 7295637"/>
              <a:gd name="connsiteY2289" fmla="*/ 1998654 h 5063066"/>
              <a:gd name="connsiteX2290" fmla="*/ 2996033 w 7295637"/>
              <a:gd name="connsiteY2290" fmla="*/ 1925629 h 5063066"/>
              <a:gd name="connsiteX2291" fmla="*/ 3001771 w 7295637"/>
              <a:gd name="connsiteY2291" fmla="*/ 1897204 h 5063066"/>
              <a:gd name="connsiteX2292" fmla="*/ 1850228 w 7295637"/>
              <a:gd name="connsiteY2292" fmla="*/ 3691306 h 5063066"/>
              <a:gd name="connsiteX2293" fmla="*/ 1917514 w 7295637"/>
              <a:gd name="connsiteY2293" fmla="*/ 3646706 h 5063066"/>
              <a:gd name="connsiteX2294" fmla="*/ 1990539 w 7295637"/>
              <a:gd name="connsiteY2294" fmla="*/ 3719731 h 5063066"/>
              <a:gd name="connsiteX2295" fmla="*/ 1917514 w 7295637"/>
              <a:gd name="connsiteY2295" fmla="*/ 3792756 h 5063066"/>
              <a:gd name="connsiteX2296" fmla="*/ 1844489 w 7295637"/>
              <a:gd name="connsiteY2296" fmla="*/ 3719731 h 5063066"/>
              <a:gd name="connsiteX2297" fmla="*/ 1850228 w 7295637"/>
              <a:gd name="connsiteY2297" fmla="*/ 3691306 h 5063066"/>
              <a:gd name="connsiteX2298" fmla="*/ 4158515 w 7295637"/>
              <a:gd name="connsiteY2298" fmla="*/ 44601 h 5063066"/>
              <a:gd name="connsiteX2299" fmla="*/ 4174167 w 7295637"/>
              <a:gd name="connsiteY2299" fmla="*/ 21389 h 5063066"/>
              <a:gd name="connsiteX2300" fmla="*/ 4225802 w 7295637"/>
              <a:gd name="connsiteY2300" fmla="*/ 1 h 5063066"/>
              <a:gd name="connsiteX2301" fmla="*/ 4298828 w 7295637"/>
              <a:gd name="connsiteY2301" fmla="*/ 73026 h 5063066"/>
              <a:gd name="connsiteX2302" fmla="*/ 4225801 w 7295637"/>
              <a:gd name="connsiteY2302" fmla="*/ 146051 h 5063066"/>
              <a:gd name="connsiteX2303" fmla="*/ 4152777 w 7295637"/>
              <a:gd name="connsiteY2303" fmla="*/ 73026 h 5063066"/>
              <a:gd name="connsiteX2304" fmla="*/ 4158515 w 7295637"/>
              <a:gd name="connsiteY2304" fmla="*/ 44601 h 5063066"/>
              <a:gd name="connsiteX2305" fmla="*/ 3232236 w 7295637"/>
              <a:gd name="connsiteY2305" fmla="*/ 1476711 h 5063066"/>
              <a:gd name="connsiteX2306" fmla="*/ 3299521 w 7295637"/>
              <a:gd name="connsiteY2306" fmla="*/ 1432111 h 5063066"/>
              <a:gd name="connsiteX2307" fmla="*/ 3372547 w 7295637"/>
              <a:gd name="connsiteY2307" fmla="*/ 1505135 h 5063066"/>
              <a:gd name="connsiteX2308" fmla="*/ 3299522 w 7295637"/>
              <a:gd name="connsiteY2308" fmla="*/ 1578160 h 5063066"/>
              <a:gd name="connsiteX2309" fmla="*/ 3226496 w 7295637"/>
              <a:gd name="connsiteY2309" fmla="*/ 1505136 h 5063066"/>
              <a:gd name="connsiteX2310" fmla="*/ 3232236 w 7295637"/>
              <a:gd name="connsiteY2310" fmla="*/ 1476711 h 5063066"/>
              <a:gd name="connsiteX2311" fmla="*/ 2080691 w 7295637"/>
              <a:gd name="connsiteY2311" fmla="*/ 3261984 h 5063066"/>
              <a:gd name="connsiteX2312" fmla="*/ 2147978 w 7295637"/>
              <a:gd name="connsiteY2312" fmla="*/ 3217384 h 5063066"/>
              <a:gd name="connsiteX2313" fmla="*/ 2221003 w 7295637"/>
              <a:gd name="connsiteY2313" fmla="*/ 3290409 h 5063066"/>
              <a:gd name="connsiteX2314" fmla="*/ 2147978 w 7295637"/>
              <a:gd name="connsiteY2314" fmla="*/ 3363434 h 5063066"/>
              <a:gd name="connsiteX2315" fmla="*/ 2074953 w 7295637"/>
              <a:gd name="connsiteY2315" fmla="*/ 3290409 h 5063066"/>
              <a:gd name="connsiteX2316" fmla="*/ 2080691 w 7295637"/>
              <a:gd name="connsiteY2316" fmla="*/ 3261984 h 5063066"/>
              <a:gd name="connsiteX2317" fmla="*/ 1158838 w 7295637"/>
              <a:gd name="connsiteY2317" fmla="*/ 4678341 h 5063066"/>
              <a:gd name="connsiteX2318" fmla="*/ 1174488 w 7295637"/>
              <a:gd name="connsiteY2318" fmla="*/ 4655129 h 5063066"/>
              <a:gd name="connsiteX2319" fmla="*/ 1226125 w 7295637"/>
              <a:gd name="connsiteY2319" fmla="*/ 4633740 h 5063066"/>
              <a:gd name="connsiteX2320" fmla="*/ 1299150 w 7295637"/>
              <a:gd name="connsiteY2320" fmla="*/ 4706765 h 5063066"/>
              <a:gd name="connsiteX2321" fmla="*/ 1226125 w 7295637"/>
              <a:gd name="connsiteY2321" fmla="*/ 4779790 h 5063066"/>
              <a:gd name="connsiteX2322" fmla="*/ 1153100 w 7295637"/>
              <a:gd name="connsiteY2322" fmla="*/ 4706765 h 5063066"/>
              <a:gd name="connsiteX2323" fmla="*/ 1158838 w 7295637"/>
              <a:gd name="connsiteY2323" fmla="*/ 4678341 h 5063066"/>
              <a:gd name="connsiteX2324" fmla="*/ 3462698 w 7295637"/>
              <a:gd name="connsiteY2324" fmla="*/ 1047389 h 5063066"/>
              <a:gd name="connsiteX2325" fmla="*/ 3529986 w 7295637"/>
              <a:gd name="connsiteY2325" fmla="*/ 1002789 h 5063066"/>
              <a:gd name="connsiteX2326" fmla="*/ 3603009 w 7295637"/>
              <a:gd name="connsiteY2326" fmla="*/ 1075813 h 5063066"/>
              <a:gd name="connsiteX2327" fmla="*/ 3529985 w 7295637"/>
              <a:gd name="connsiteY2327" fmla="*/ 1148838 h 5063066"/>
              <a:gd name="connsiteX2328" fmla="*/ 3456961 w 7295637"/>
              <a:gd name="connsiteY2328" fmla="*/ 1075814 h 5063066"/>
              <a:gd name="connsiteX2329" fmla="*/ 3462698 w 7295637"/>
              <a:gd name="connsiteY2329" fmla="*/ 1047389 h 5063066"/>
              <a:gd name="connsiteX2330" fmla="*/ 2311155 w 7295637"/>
              <a:gd name="connsiteY2330" fmla="*/ 2841491 h 5063066"/>
              <a:gd name="connsiteX2331" fmla="*/ 2378442 w 7295637"/>
              <a:gd name="connsiteY2331" fmla="*/ 2796891 h 5063066"/>
              <a:gd name="connsiteX2332" fmla="*/ 2451466 w 7295637"/>
              <a:gd name="connsiteY2332" fmla="*/ 2869915 h 5063066"/>
              <a:gd name="connsiteX2333" fmla="*/ 2378441 w 7295637"/>
              <a:gd name="connsiteY2333" fmla="*/ 2942940 h 5063066"/>
              <a:gd name="connsiteX2334" fmla="*/ 2305417 w 7295637"/>
              <a:gd name="connsiteY2334" fmla="*/ 2869916 h 5063066"/>
              <a:gd name="connsiteX2335" fmla="*/ 2311155 w 7295637"/>
              <a:gd name="connsiteY2335" fmla="*/ 2841491 h 5063066"/>
              <a:gd name="connsiteX2336" fmla="*/ 2540845 w 7295637"/>
              <a:gd name="connsiteY2336" fmla="*/ 2463747 h 5063066"/>
              <a:gd name="connsiteX2337" fmla="*/ 2608130 w 7295637"/>
              <a:gd name="connsiteY2337" fmla="*/ 2419147 h 5063066"/>
              <a:gd name="connsiteX2338" fmla="*/ 2681156 w 7295637"/>
              <a:gd name="connsiteY2338" fmla="*/ 2492172 h 5063066"/>
              <a:gd name="connsiteX2339" fmla="*/ 2608131 w 7295637"/>
              <a:gd name="connsiteY2339" fmla="*/ 2565197 h 5063066"/>
              <a:gd name="connsiteX2340" fmla="*/ 2535105 w 7295637"/>
              <a:gd name="connsiteY2340" fmla="*/ 2492172 h 5063066"/>
              <a:gd name="connsiteX2341" fmla="*/ 2540845 w 7295637"/>
              <a:gd name="connsiteY2341" fmla="*/ 2463747 h 5063066"/>
              <a:gd name="connsiteX2342" fmla="*/ 1389302 w 7295637"/>
              <a:gd name="connsiteY2342" fmla="*/ 4257847 h 5063066"/>
              <a:gd name="connsiteX2343" fmla="*/ 1456588 w 7295637"/>
              <a:gd name="connsiteY2343" fmla="*/ 4213247 h 5063066"/>
              <a:gd name="connsiteX2344" fmla="*/ 1529613 w 7295637"/>
              <a:gd name="connsiteY2344" fmla="*/ 4286272 h 5063066"/>
              <a:gd name="connsiteX2345" fmla="*/ 1456588 w 7295637"/>
              <a:gd name="connsiteY2345" fmla="*/ 4359297 h 5063066"/>
              <a:gd name="connsiteX2346" fmla="*/ 1383563 w 7295637"/>
              <a:gd name="connsiteY2346" fmla="*/ 4286272 h 5063066"/>
              <a:gd name="connsiteX2347" fmla="*/ 1389302 w 7295637"/>
              <a:gd name="connsiteY2347" fmla="*/ 4257847 h 5063066"/>
              <a:gd name="connsiteX2348" fmla="*/ 3697588 w 7295637"/>
              <a:gd name="connsiteY2348" fmla="*/ 611142 h 5063066"/>
              <a:gd name="connsiteX2349" fmla="*/ 3713238 w 7295637"/>
              <a:gd name="connsiteY2349" fmla="*/ 587930 h 5063066"/>
              <a:gd name="connsiteX2350" fmla="*/ 3764874 w 7295637"/>
              <a:gd name="connsiteY2350" fmla="*/ 566542 h 5063066"/>
              <a:gd name="connsiteX2351" fmla="*/ 3837900 w 7295637"/>
              <a:gd name="connsiteY2351" fmla="*/ 639567 h 5063066"/>
              <a:gd name="connsiteX2352" fmla="*/ 3764874 w 7295637"/>
              <a:gd name="connsiteY2352" fmla="*/ 712591 h 5063066"/>
              <a:gd name="connsiteX2353" fmla="*/ 3691849 w 7295637"/>
              <a:gd name="connsiteY2353" fmla="*/ 639566 h 5063066"/>
              <a:gd name="connsiteX2354" fmla="*/ 3697588 w 7295637"/>
              <a:gd name="connsiteY2354" fmla="*/ 611142 h 5063066"/>
              <a:gd name="connsiteX2355" fmla="*/ 2771307 w 7295637"/>
              <a:gd name="connsiteY2355" fmla="*/ 2043254 h 5063066"/>
              <a:gd name="connsiteX2356" fmla="*/ 2838594 w 7295637"/>
              <a:gd name="connsiteY2356" fmla="*/ 1998654 h 5063066"/>
              <a:gd name="connsiteX2357" fmla="*/ 2911618 w 7295637"/>
              <a:gd name="connsiteY2357" fmla="*/ 2071679 h 5063066"/>
              <a:gd name="connsiteX2358" fmla="*/ 2838594 w 7295637"/>
              <a:gd name="connsiteY2358" fmla="*/ 2144704 h 5063066"/>
              <a:gd name="connsiteX2359" fmla="*/ 2765569 w 7295637"/>
              <a:gd name="connsiteY2359" fmla="*/ 2071679 h 5063066"/>
              <a:gd name="connsiteX2360" fmla="*/ 2771307 w 7295637"/>
              <a:gd name="connsiteY2360" fmla="*/ 2043254 h 5063066"/>
              <a:gd name="connsiteX2361" fmla="*/ 1619764 w 7295637"/>
              <a:gd name="connsiteY2361" fmla="*/ 3828527 h 5063066"/>
              <a:gd name="connsiteX2362" fmla="*/ 1687050 w 7295637"/>
              <a:gd name="connsiteY2362" fmla="*/ 3783928 h 5063066"/>
              <a:gd name="connsiteX2363" fmla="*/ 1760075 w 7295637"/>
              <a:gd name="connsiteY2363" fmla="*/ 3856953 h 5063066"/>
              <a:gd name="connsiteX2364" fmla="*/ 1687051 w 7295637"/>
              <a:gd name="connsiteY2364" fmla="*/ 3929977 h 5063066"/>
              <a:gd name="connsiteX2365" fmla="*/ 1614026 w 7295637"/>
              <a:gd name="connsiteY2365" fmla="*/ 3856952 h 5063066"/>
              <a:gd name="connsiteX2366" fmla="*/ 1619764 w 7295637"/>
              <a:gd name="connsiteY2366" fmla="*/ 3828527 h 5063066"/>
              <a:gd name="connsiteX2367" fmla="*/ 3928051 w 7295637"/>
              <a:gd name="connsiteY2367" fmla="*/ 181822 h 5063066"/>
              <a:gd name="connsiteX2368" fmla="*/ 3943702 w 7295637"/>
              <a:gd name="connsiteY2368" fmla="*/ 158611 h 5063066"/>
              <a:gd name="connsiteX2369" fmla="*/ 3995337 w 7295637"/>
              <a:gd name="connsiteY2369" fmla="*/ 137222 h 5063066"/>
              <a:gd name="connsiteX2370" fmla="*/ 4068363 w 7295637"/>
              <a:gd name="connsiteY2370" fmla="*/ 210247 h 5063066"/>
              <a:gd name="connsiteX2371" fmla="*/ 3995338 w 7295637"/>
              <a:gd name="connsiteY2371" fmla="*/ 283272 h 5063066"/>
              <a:gd name="connsiteX2372" fmla="*/ 3922314 w 7295637"/>
              <a:gd name="connsiteY2372" fmla="*/ 210247 h 5063066"/>
              <a:gd name="connsiteX2373" fmla="*/ 3928051 w 7295637"/>
              <a:gd name="connsiteY2373" fmla="*/ 181822 h 5063066"/>
              <a:gd name="connsiteX2374" fmla="*/ 3001772 w 7295637"/>
              <a:gd name="connsiteY2374" fmla="*/ 1613932 h 5063066"/>
              <a:gd name="connsiteX2375" fmla="*/ 3069057 w 7295637"/>
              <a:gd name="connsiteY2375" fmla="*/ 1569332 h 5063066"/>
              <a:gd name="connsiteX2376" fmla="*/ 3142082 w 7295637"/>
              <a:gd name="connsiteY2376" fmla="*/ 1642357 h 5063066"/>
              <a:gd name="connsiteX2377" fmla="*/ 3069058 w 7295637"/>
              <a:gd name="connsiteY2377" fmla="*/ 1715382 h 5063066"/>
              <a:gd name="connsiteX2378" fmla="*/ 2996032 w 7295637"/>
              <a:gd name="connsiteY2378" fmla="*/ 1642357 h 5063066"/>
              <a:gd name="connsiteX2379" fmla="*/ 3001772 w 7295637"/>
              <a:gd name="connsiteY2379" fmla="*/ 1613932 h 5063066"/>
              <a:gd name="connsiteX2380" fmla="*/ 1850228 w 7295637"/>
              <a:gd name="connsiteY2380" fmla="*/ 3408034 h 5063066"/>
              <a:gd name="connsiteX2381" fmla="*/ 1917514 w 7295637"/>
              <a:gd name="connsiteY2381" fmla="*/ 3363434 h 5063066"/>
              <a:gd name="connsiteX2382" fmla="*/ 1990539 w 7295637"/>
              <a:gd name="connsiteY2382" fmla="*/ 3436459 h 5063066"/>
              <a:gd name="connsiteX2383" fmla="*/ 1917514 w 7295637"/>
              <a:gd name="connsiteY2383" fmla="*/ 3509484 h 5063066"/>
              <a:gd name="connsiteX2384" fmla="*/ 1844489 w 7295637"/>
              <a:gd name="connsiteY2384" fmla="*/ 3436459 h 5063066"/>
              <a:gd name="connsiteX2385" fmla="*/ 1850228 w 7295637"/>
              <a:gd name="connsiteY2385" fmla="*/ 3408034 h 5063066"/>
              <a:gd name="connsiteX2386" fmla="*/ 928374 w 7295637"/>
              <a:gd name="connsiteY2386" fmla="*/ 4824392 h 5063066"/>
              <a:gd name="connsiteX2387" fmla="*/ 944025 w 7295637"/>
              <a:gd name="connsiteY2387" fmla="*/ 4801180 h 5063066"/>
              <a:gd name="connsiteX2388" fmla="*/ 995660 w 7295637"/>
              <a:gd name="connsiteY2388" fmla="*/ 4779792 h 5063066"/>
              <a:gd name="connsiteX2389" fmla="*/ 1068685 w 7295637"/>
              <a:gd name="connsiteY2389" fmla="*/ 4852817 h 5063066"/>
              <a:gd name="connsiteX2390" fmla="*/ 995660 w 7295637"/>
              <a:gd name="connsiteY2390" fmla="*/ 4925842 h 5063066"/>
              <a:gd name="connsiteX2391" fmla="*/ 922635 w 7295637"/>
              <a:gd name="connsiteY2391" fmla="*/ 4852817 h 5063066"/>
              <a:gd name="connsiteX2392" fmla="*/ 928374 w 7295637"/>
              <a:gd name="connsiteY2392" fmla="*/ 4824392 h 5063066"/>
              <a:gd name="connsiteX2393" fmla="*/ 3232235 w 7295637"/>
              <a:gd name="connsiteY2393" fmla="*/ 1193439 h 5063066"/>
              <a:gd name="connsiteX2394" fmla="*/ 3299521 w 7295637"/>
              <a:gd name="connsiteY2394" fmla="*/ 1148839 h 5063066"/>
              <a:gd name="connsiteX2395" fmla="*/ 3372546 w 7295637"/>
              <a:gd name="connsiteY2395" fmla="*/ 1221863 h 5063066"/>
              <a:gd name="connsiteX2396" fmla="*/ 3299521 w 7295637"/>
              <a:gd name="connsiteY2396" fmla="*/ 1294888 h 5063066"/>
              <a:gd name="connsiteX2397" fmla="*/ 3226496 w 7295637"/>
              <a:gd name="connsiteY2397" fmla="*/ 1221863 h 5063066"/>
              <a:gd name="connsiteX2398" fmla="*/ 3232235 w 7295637"/>
              <a:gd name="connsiteY2398" fmla="*/ 1193439 h 5063066"/>
              <a:gd name="connsiteX2399" fmla="*/ 2080691 w 7295637"/>
              <a:gd name="connsiteY2399" fmla="*/ 2978712 h 5063066"/>
              <a:gd name="connsiteX2400" fmla="*/ 2147978 w 7295637"/>
              <a:gd name="connsiteY2400" fmla="*/ 2934112 h 5063066"/>
              <a:gd name="connsiteX2401" fmla="*/ 2221002 w 7295637"/>
              <a:gd name="connsiteY2401" fmla="*/ 3007137 h 5063066"/>
              <a:gd name="connsiteX2402" fmla="*/ 2147978 w 7295637"/>
              <a:gd name="connsiteY2402" fmla="*/ 3080162 h 5063066"/>
              <a:gd name="connsiteX2403" fmla="*/ 2074953 w 7295637"/>
              <a:gd name="connsiteY2403" fmla="*/ 3007137 h 5063066"/>
              <a:gd name="connsiteX2404" fmla="*/ 2080691 w 7295637"/>
              <a:gd name="connsiteY2404" fmla="*/ 2978712 h 5063066"/>
              <a:gd name="connsiteX2405" fmla="*/ 1158838 w 7295637"/>
              <a:gd name="connsiteY2405" fmla="*/ 4395069 h 5063066"/>
              <a:gd name="connsiteX2406" fmla="*/ 1174488 w 7295637"/>
              <a:gd name="connsiteY2406" fmla="*/ 4371857 h 5063066"/>
              <a:gd name="connsiteX2407" fmla="*/ 1226125 w 7295637"/>
              <a:gd name="connsiteY2407" fmla="*/ 4350468 h 5063066"/>
              <a:gd name="connsiteX2408" fmla="*/ 1299150 w 7295637"/>
              <a:gd name="connsiteY2408" fmla="*/ 4423493 h 5063066"/>
              <a:gd name="connsiteX2409" fmla="*/ 1226124 w 7295637"/>
              <a:gd name="connsiteY2409" fmla="*/ 4496518 h 5063066"/>
              <a:gd name="connsiteX2410" fmla="*/ 1153100 w 7295637"/>
              <a:gd name="connsiteY2410" fmla="*/ 4423493 h 5063066"/>
              <a:gd name="connsiteX2411" fmla="*/ 1158838 w 7295637"/>
              <a:gd name="connsiteY2411" fmla="*/ 4395069 h 5063066"/>
              <a:gd name="connsiteX2412" fmla="*/ 3462698 w 7295637"/>
              <a:gd name="connsiteY2412" fmla="*/ 764117 h 5063066"/>
              <a:gd name="connsiteX2413" fmla="*/ 3529985 w 7295637"/>
              <a:gd name="connsiteY2413" fmla="*/ 719517 h 5063066"/>
              <a:gd name="connsiteX2414" fmla="*/ 3603009 w 7295637"/>
              <a:gd name="connsiteY2414" fmla="*/ 792541 h 5063066"/>
              <a:gd name="connsiteX2415" fmla="*/ 3529984 w 7295637"/>
              <a:gd name="connsiteY2415" fmla="*/ 865566 h 5063066"/>
              <a:gd name="connsiteX2416" fmla="*/ 3456960 w 7295637"/>
              <a:gd name="connsiteY2416" fmla="*/ 792541 h 5063066"/>
              <a:gd name="connsiteX2417" fmla="*/ 3462698 w 7295637"/>
              <a:gd name="connsiteY2417" fmla="*/ 764117 h 5063066"/>
              <a:gd name="connsiteX2418" fmla="*/ 2311155 w 7295637"/>
              <a:gd name="connsiteY2418" fmla="*/ 2558219 h 5063066"/>
              <a:gd name="connsiteX2419" fmla="*/ 2378441 w 7295637"/>
              <a:gd name="connsiteY2419" fmla="*/ 2513618 h 5063066"/>
              <a:gd name="connsiteX2420" fmla="*/ 2451466 w 7295637"/>
              <a:gd name="connsiteY2420" fmla="*/ 2586643 h 5063066"/>
              <a:gd name="connsiteX2421" fmla="*/ 2378441 w 7295637"/>
              <a:gd name="connsiteY2421" fmla="*/ 2659668 h 5063066"/>
              <a:gd name="connsiteX2422" fmla="*/ 2305417 w 7295637"/>
              <a:gd name="connsiteY2422" fmla="*/ 2586643 h 5063066"/>
              <a:gd name="connsiteX2423" fmla="*/ 2311155 w 7295637"/>
              <a:gd name="connsiteY2423" fmla="*/ 2558219 h 5063066"/>
              <a:gd name="connsiteX2424" fmla="*/ 2540844 w 7295637"/>
              <a:gd name="connsiteY2424" fmla="*/ 2180475 h 5063066"/>
              <a:gd name="connsiteX2425" fmla="*/ 2608131 w 7295637"/>
              <a:gd name="connsiteY2425" fmla="*/ 2135875 h 5063066"/>
              <a:gd name="connsiteX2426" fmla="*/ 2681155 w 7295637"/>
              <a:gd name="connsiteY2426" fmla="*/ 2208900 h 5063066"/>
              <a:gd name="connsiteX2427" fmla="*/ 2608130 w 7295637"/>
              <a:gd name="connsiteY2427" fmla="*/ 2281925 h 5063066"/>
              <a:gd name="connsiteX2428" fmla="*/ 2535106 w 7295637"/>
              <a:gd name="connsiteY2428" fmla="*/ 2208900 h 5063066"/>
              <a:gd name="connsiteX2429" fmla="*/ 2540844 w 7295637"/>
              <a:gd name="connsiteY2429" fmla="*/ 2180475 h 5063066"/>
              <a:gd name="connsiteX2430" fmla="*/ 1389302 w 7295637"/>
              <a:gd name="connsiteY2430" fmla="*/ 3974576 h 5063066"/>
              <a:gd name="connsiteX2431" fmla="*/ 1456587 w 7295637"/>
              <a:gd name="connsiteY2431" fmla="*/ 3929976 h 5063066"/>
              <a:gd name="connsiteX2432" fmla="*/ 1529612 w 7295637"/>
              <a:gd name="connsiteY2432" fmla="*/ 4003001 h 5063066"/>
              <a:gd name="connsiteX2433" fmla="*/ 1456588 w 7295637"/>
              <a:gd name="connsiteY2433" fmla="*/ 4076025 h 5063066"/>
              <a:gd name="connsiteX2434" fmla="*/ 1383563 w 7295637"/>
              <a:gd name="connsiteY2434" fmla="*/ 4003000 h 5063066"/>
              <a:gd name="connsiteX2435" fmla="*/ 1389302 w 7295637"/>
              <a:gd name="connsiteY2435" fmla="*/ 3974576 h 5063066"/>
              <a:gd name="connsiteX2436" fmla="*/ 3697588 w 7295637"/>
              <a:gd name="connsiteY2436" fmla="*/ 327872 h 5063066"/>
              <a:gd name="connsiteX2437" fmla="*/ 3713237 w 7295637"/>
              <a:gd name="connsiteY2437" fmla="*/ 304660 h 5063066"/>
              <a:gd name="connsiteX2438" fmla="*/ 3764874 w 7295637"/>
              <a:gd name="connsiteY2438" fmla="*/ 283272 h 5063066"/>
              <a:gd name="connsiteX2439" fmla="*/ 3837899 w 7295637"/>
              <a:gd name="connsiteY2439" fmla="*/ 356297 h 5063066"/>
              <a:gd name="connsiteX2440" fmla="*/ 3764874 w 7295637"/>
              <a:gd name="connsiteY2440" fmla="*/ 429321 h 5063066"/>
              <a:gd name="connsiteX2441" fmla="*/ 3691850 w 7295637"/>
              <a:gd name="connsiteY2441" fmla="*/ 356296 h 5063066"/>
              <a:gd name="connsiteX2442" fmla="*/ 3697588 w 7295637"/>
              <a:gd name="connsiteY2442" fmla="*/ 327872 h 5063066"/>
              <a:gd name="connsiteX2443" fmla="*/ 2771306 w 7295637"/>
              <a:gd name="connsiteY2443" fmla="*/ 1759983 h 5063066"/>
              <a:gd name="connsiteX2444" fmla="*/ 2838593 w 7295637"/>
              <a:gd name="connsiteY2444" fmla="*/ 1715383 h 5063066"/>
              <a:gd name="connsiteX2445" fmla="*/ 2911618 w 7295637"/>
              <a:gd name="connsiteY2445" fmla="*/ 1788408 h 5063066"/>
              <a:gd name="connsiteX2446" fmla="*/ 2838594 w 7295637"/>
              <a:gd name="connsiteY2446" fmla="*/ 1861433 h 5063066"/>
              <a:gd name="connsiteX2447" fmla="*/ 2765568 w 7295637"/>
              <a:gd name="connsiteY2447" fmla="*/ 1788408 h 5063066"/>
              <a:gd name="connsiteX2448" fmla="*/ 2771306 w 7295637"/>
              <a:gd name="connsiteY2448" fmla="*/ 1759983 h 5063066"/>
              <a:gd name="connsiteX2449" fmla="*/ 1619763 w 7295637"/>
              <a:gd name="connsiteY2449" fmla="*/ 3545257 h 5063066"/>
              <a:gd name="connsiteX2450" fmla="*/ 1687050 w 7295637"/>
              <a:gd name="connsiteY2450" fmla="*/ 3500656 h 5063066"/>
              <a:gd name="connsiteX2451" fmla="*/ 1760074 w 7295637"/>
              <a:gd name="connsiteY2451" fmla="*/ 3573681 h 5063066"/>
              <a:gd name="connsiteX2452" fmla="*/ 1687049 w 7295637"/>
              <a:gd name="connsiteY2452" fmla="*/ 3646706 h 5063066"/>
              <a:gd name="connsiteX2453" fmla="*/ 1614025 w 7295637"/>
              <a:gd name="connsiteY2453" fmla="*/ 3573681 h 5063066"/>
              <a:gd name="connsiteX2454" fmla="*/ 1619763 w 7295637"/>
              <a:gd name="connsiteY2454" fmla="*/ 3545257 h 5063066"/>
              <a:gd name="connsiteX2455" fmla="*/ 697910 w 7295637"/>
              <a:gd name="connsiteY2455" fmla="*/ 4961614 h 5063066"/>
              <a:gd name="connsiteX2456" fmla="*/ 713560 w 7295637"/>
              <a:gd name="connsiteY2456" fmla="*/ 4938401 h 5063066"/>
              <a:gd name="connsiteX2457" fmla="*/ 765196 w 7295637"/>
              <a:gd name="connsiteY2457" fmla="*/ 4917014 h 5063066"/>
              <a:gd name="connsiteX2458" fmla="*/ 838221 w 7295637"/>
              <a:gd name="connsiteY2458" fmla="*/ 4990039 h 5063066"/>
              <a:gd name="connsiteX2459" fmla="*/ 765196 w 7295637"/>
              <a:gd name="connsiteY2459" fmla="*/ 5063063 h 5063066"/>
              <a:gd name="connsiteX2460" fmla="*/ 692171 w 7295637"/>
              <a:gd name="connsiteY2460" fmla="*/ 4990039 h 5063066"/>
              <a:gd name="connsiteX2461" fmla="*/ 697910 w 7295637"/>
              <a:gd name="connsiteY2461" fmla="*/ 4961614 h 5063066"/>
              <a:gd name="connsiteX2462" fmla="*/ 3001771 w 7295637"/>
              <a:gd name="connsiteY2462" fmla="*/ 1330660 h 5063066"/>
              <a:gd name="connsiteX2463" fmla="*/ 3069058 w 7295637"/>
              <a:gd name="connsiteY2463" fmla="*/ 1286060 h 5063066"/>
              <a:gd name="connsiteX2464" fmla="*/ 3142082 w 7295637"/>
              <a:gd name="connsiteY2464" fmla="*/ 1359085 h 5063066"/>
              <a:gd name="connsiteX2465" fmla="*/ 3069057 w 7295637"/>
              <a:gd name="connsiteY2465" fmla="*/ 1432110 h 5063066"/>
              <a:gd name="connsiteX2466" fmla="*/ 2996033 w 7295637"/>
              <a:gd name="connsiteY2466" fmla="*/ 1359085 h 5063066"/>
              <a:gd name="connsiteX2467" fmla="*/ 3001771 w 7295637"/>
              <a:gd name="connsiteY2467" fmla="*/ 1330660 h 5063066"/>
              <a:gd name="connsiteX2468" fmla="*/ 1850228 w 7295637"/>
              <a:gd name="connsiteY2468" fmla="*/ 3124762 h 5063066"/>
              <a:gd name="connsiteX2469" fmla="*/ 1917514 w 7295637"/>
              <a:gd name="connsiteY2469" fmla="*/ 3080162 h 5063066"/>
              <a:gd name="connsiteX2470" fmla="*/ 1990539 w 7295637"/>
              <a:gd name="connsiteY2470" fmla="*/ 3153187 h 5063066"/>
              <a:gd name="connsiteX2471" fmla="*/ 1917514 w 7295637"/>
              <a:gd name="connsiteY2471" fmla="*/ 3226212 h 5063066"/>
              <a:gd name="connsiteX2472" fmla="*/ 1844489 w 7295637"/>
              <a:gd name="connsiteY2472" fmla="*/ 3153187 h 5063066"/>
              <a:gd name="connsiteX2473" fmla="*/ 1850228 w 7295637"/>
              <a:gd name="connsiteY2473" fmla="*/ 3124762 h 5063066"/>
              <a:gd name="connsiteX2474" fmla="*/ 928374 w 7295637"/>
              <a:gd name="connsiteY2474" fmla="*/ 4541119 h 5063066"/>
              <a:gd name="connsiteX2475" fmla="*/ 944024 w 7295637"/>
              <a:gd name="connsiteY2475" fmla="*/ 4517907 h 5063066"/>
              <a:gd name="connsiteX2476" fmla="*/ 995661 w 7295637"/>
              <a:gd name="connsiteY2476" fmla="*/ 4496519 h 5063066"/>
              <a:gd name="connsiteX2477" fmla="*/ 1068685 w 7295637"/>
              <a:gd name="connsiteY2477" fmla="*/ 4569544 h 5063066"/>
              <a:gd name="connsiteX2478" fmla="*/ 995660 w 7295637"/>
              <a:gd name="connsiteY2478" fmla="*/ 4642569 h 5063066"/>
              <a:gd name="connsiteX2479" fmla="*/ 922636 w 7295637"/>
              <a:gd name="connsiteY2479" fmla="*/ 4569544 h 5063066"/>
              <a:gd name="connsiteX2480" fmla="*/ 928374 w 7295637"/>
              <a:gd name="connsiteY2480" fmla="*/ 4541119 h 5063066"/>
              <a:gd name="connsiteX2481" fmla="*/ 3232235 w 7295637"/>
              <a:gd name="connsiteY2481" fmla="*/ 910167 h 5063066"/>
              <a:gd name="connsiteX2482" fmla="*/ 3299522 w 7295637"/>
              <a:gd name="connsiteY2482" fmla="*/ 865566 h 5063066"/>
              <a:gd name="connsiteX2483" fmla="*/ 3372546 w 7295637"/>
              <a:gd name="connsiteY2483" fmla="*/ 938591 h 5063066"/>
              <a:gd name="connsiteX2484" fmla="*/ 3299521 w 7295637"/>
              <a:gd name="connsiteY2484" fmla="*/ 1011616 h 5063066"/>
              <a:gd name="connsiteX2485" fmla="*/ 3226497 w 7295637"/>
              <a:gd name="connsiteY2485" fmla="*/ 938591 h 5063066"/>
              <a:gd name="connsiteX2486" fmla="*/ 3232235 w 7295637"/>
              <a:gd name="connsiteY2486" fmla="*/ 910167 h 5063066"/>
              <a:gd name="connsiteX2487" fmla="*/ 2080692 w 7295637"/>
              <a:gd name="connsiteY2487" fmla="*/ 2695441 h 5063066"/>
              <a:gd name="connsiteX2488" fmla="*/ 2147978 w 7295637"/>
              <a:gd name="connsiteY2488" fmla="*/ 2650840 h 5063066"/>
              <a:gd name="connsiteX2489" fmla="*/ 2221003 w 7295637"/>
              <a:gd name="connsiteY2489" fmla="*/ 2723865 h 5063066"/>
              <a:gd name="connsiteX2490" fmla="*/ 2147978 w 7295637"/>
              <a:gd name="connsiteY2490" fmla="*/ 2796890 h 5063066"/>
              <a:gd name="connsiteX2491" fmla="*/ 2074953 w 7295637"/>
              <a:gd name="connsiteY2491" fmla="*/ 2723865 h 5063066"/>
              <a:gd name="connsiteX2492" fmla="*/ 2080692 w 7295637"/>
              <a:gd name="connsiteY2492" fmla="*/ 2695441 h 5063066"/>
              <a:gd name="connsiteX2493" fmla="*/ 2310380 w 7295637"/>
              <a:gd name="connsiteY2493" fmla="*/ 2326525 h 5063066"/>
              <a:gd name="connsiteX2494" fmla="*/ 2377667 w 7295637"/>
              <a:gd name="connsiteY2494" fmla="*/ 2281924 h 5063066"/>
              <a:gd name="connsiteX2495" fmla="*/ 2450691 w 7295637"/>
              <a:gd name="connsiteY2495" fmla="*/ 2354949 h 5063066"/>
              <a:gd name="connsiteX2496" fmla="*/ 2377667 w 7295637"/>
              <a:gd name="connsiteY2496" fmla="*/ 2427974 h 5063066"/>
              <a:gd name="connsiteX2497" fmla="*/ 2304642 w 7295637"/>
              <a:gd name="connsiteY2497" fmla="*/ 2354949 h 5063066"/>
              <a:gd name="connsiteX2498" fmla="*/ 2310380 w 7295637"/>
              <a:gd name="connsiteY2498" fmla="*/ 2326525 h 5063066"/>
              <a:gd name="connsiteX2499" fmla="*/ 1158838 w 7295637"/>
              <a:gd name="connsiteY2499" fmla="*/ 4111796 h 5063066"/>
              <a:gd name="connsiteX2500" fmla="*/ 1174488 w 7295637"/>
              <a:gd name="connsiteY2500" fmla="*/ 4088585 h 5063066"/>
              <a:gd name="connsiteX2501" fmla="*/ 1226124 w 7295637"/>
              <a:gd name="connsiteY2501" fmla="*/ 4067196 h 5063066"/>
              <a:gd name="connsiteX2502" fmla="*/ 1299149 w 7295637"/>
              <a:gd name="connsiteY2502" fmla="*/ 4140221 h 5063066"/>
              <a:gd name="connsiteX2503" fmla="*/ 1226124 w 7295637"/>
              <a:gd name="connsiteY2503" fmla="*/ 4213246 h 5063066"/>
              <a:gd name="connsiteX2504" fmla="*/ 1153100 w 7295637"/>
              <a:gd name="connsiteY2504" fmla="*/ 4140221 h 5063066"/>
              <a:gd name="connsiteX2505" fmla="*/ 1158838 w 7295637"/>
              <a:gd name="connsiteY2505" fmla="*/ 4111796 h 5063066"/>
              <a:gd name="connsiteX2506" fmla="*/ 3462699 w 7295637"/>
              <a:gd name="connsiteY2506" fmla="*/ 480845 h 5063066"/>
              <a:gd name="connsiteX2507" fmla="*/ 3529985 w 7295637"/>
              <a:gd name="connsiteY2507" fmla="*/ 436245 h 5063066"/>
              <a:gd name="connsiteX2508" fmla="*/ 3603010 w 7295637"/>
              <a:gd name="connsiteY2508" fmla="*/ 509270 h 5063066"/>
              <a:gd name="connsiteX2509" fmla="*/ 3529985 w 7295637"/>
              <a:gd name="connsiteY2509" fmla="*/ 582295 h 5063066"/>
              <a:gd name="connsiteX2510" fmla="*/ 3456960 w 7295637"/>
              <a:gd name="connsiteY2510" fmla="*/ 509270 h 5063066"/>
              <a:gd name="connsiteX2511" fmla="*/ 3462699 w 7295637"/>
              <a:gd name="connsiteY2511" fmla="*/ 480845 h 5063066"/>
              <a:gd name="connsiteX2512" fmla="*/ 2540844 w 7295637"/>
              <a:gd name="connsiteY2512" fmla="*/ 1897204 h 5063066"/>
              <a:gd name="connsiteX2513" fmla="*/ 2608130 w 7295637"/>
              <a:gd name="connsiteY2513" fmla="*/ 1852603 h 5063066"/>
              <a:gd name="connsiteX2514" fmla="*/ 2681154 w 7295637"/>
              <a:gd name="connsiteY2514" fmla="*/ 1925629 h 5063066"/>
              <a:gd name="connsiteX2515" fmla="*/ 2608131 w 7295637"/>
              <a:gd name="connsiteY2515" fmla="*/ 1998653 h 5063066"/>
              <a:gd name="connsiteX2516" fmla="*/ 2535106 w 7295637"/>
              <a:gd name="connsiteY2516" fmla="*/ 1925628 h 5063066"/>
              <a:gd name="connsiteX2517" fmla="*/ 2540844 w 7295637"/>
              <a:gd name="connsiteY2517" fmla="*/ 1897204 h 5063066"/>
              <a:gd name="connsiteX2518" fmla="*/ 1389300 w 7295637"/>
              <a:gd name="connsiteY2518" fmla="*/ 3691305 h 5063066"/>
              <a:gd name="connsiteX2519" fmla="*/ 1456586 w 7295637"/>
              <a:gd name="connsiteY2519" fmla="*/ 3646706 h 5063066"/>
              <a:gd name="connsiteX2520" fmla="*/ 1529611 w 7295637"/>
              <a:gd name="connsiteY2520" fmla="*/ 3719730 h 5063066"/>
              <a:gd name="connsiteX2521" fmla="*/ 1456587 w 7295637"/>
              <a:gd name="connsiteY2521" fmla="*/ 3792755 h 5063066"/>
              <a:gd name="connsiteX2522" fmla="*/ 1383562 w 7295637"/>
              <a:gd name="connsiteY2522" fmla="*/ 3719730 h 5063066"/>
              <a:gd name="connsiteX2523" fmla="*/ 1389300 w 7295637"/>
              <a:gd name="connsiteY2523" fmla="*/ 3691305 h 5063066"/>
              <a:gd name="connsiteX2524" fmla="*/ 3697588 w 7295637"/>
              <a:gd name="connsiteY2524" fmla="*/ 44601 h 5063066"/>
              <a:gd name="connsiteX2525" fmla="*/ 3713236 w 7295637"/>
              <a:gd name="connsiteY2525" fmla="*/ 21389 h 5063066"/>
              <a:gd name="connsiteX2526" fmla="*/ 3764873 w 7295637"/>
              <a:gd name="connsiteY2526" fmla="*/ 1 h 5063066"/>
              <a:gd name="connsiteX2527" fmla="*/ 3837898 w 7295637"/>
              <a:gd name="connsiteY2527" fmla="*/ 73026 h 5063066"/>
              <a:gd name="connsiteX2528" fmla="*/ 3764875 w 7295637"/>
              <a:gd name="connsiteY2528" fmla="*/ 146051 h 5063066"/>
              <a:gd name="connsiteX2529" fmla="*/ 3691848 w 7295637"/>
              <a:gd name="connsiteY2529" fmla="*/ 73026 h 5063066"/>
              <a:gd name="connsiteX2530" fmla="*/ 3697588 w 7295637"/>
              <a:gd name="connsiteY2530" fmla="*/ 44601 h 5063066"/>
              <a:gd name="connsiteX2531" fmla="*/ 2771306 w 7295637"/>
              <a:gd name="connsiteY2531" fmla="*/ 1476711 h 5063066"/>
              <a:gd name="connsiteX2532" fmla="*/ 2838594 w 7295637"/>
              <a:gd name="connsiteY2532" fmla="*/ 1432111 h 5063066"/>
              <a:gd name="connsiteX2533" fmla="*/ 2911618 w 7295637"/>
              <a:gd name="connsiteY2533" fmla="*/ 1505136 h 5063066"/>
              <a:gd name="connsiteX2534" fmla="*/ 2838592 w 7295637"/>
              <a:gd name="connsiteY2534" fmla="*/ 1578161 h 5063066"/>
              <a:gd name="connsiteX2535" fmla="*/ 2765569 w 7295637"/>
              <a:gd name="connsiteY2535" fmla="*/ 1505136 h 5063066"/>
              <a:gd name="connsiteX2536" fmla="*/ 2771306 w 7295637"/>
              <a:gd name="connsiteY2536" fmla="*/ 1476711 h 5063066"/>
              <a:gd name="connsiteX2537" fmla="*/ 1619763 w 7295637"/>
              <a:gd name="connsiteY2537" fmla="*/ 3261984 h 5063066"/>
              <a:gd name="connsiteX2538" fmla="*/ 1687050 w 7295637"/>
              <a:gd name="connsiteY2538" fmla="*/ 3217384 h 5063066"/>
              <a:gd name="connsiteX2539" fmla="*/ 1760074 w 7295637"/>
              <a:gd name="connsiteY2539" fmla="*/ 3290409 h 5063066"/>
              <a:gd name="connsiteX2540" fmla="*/ 1687049 w 7295637"/>
              <a:gd name="connsiteY2540" fmla="*/ 3363434 h 5063066"/>
              <a:gd name="connsiteX2541" fmla="*/ 1614025 w 7295637"/>
              <a:gd name="connsiteY2541" fmla="*/ 3290409 h 5063066"/>
              <a:gd name="connsiteX2542" fmla="*/ 1619763 w 7295637"/>
              <a:gd name="connsiteY2542" fmla="*/ 3261984 h 5063066"/>
              <a:gd name="connsiteX2543" fmla="*/ 697909 w 7295637"/>
              <a:gd name="connsiteY2543" fmla="*/ 4678342 h 5063066"/>
              <a:gd name="connsiteX2544" fmla="*/ 713559 w 7295637"/>
              <a:gd name="connsiteY2544" fmla="*/ 4655130 h 5063066"/>
              <a:gd name="connsiteX2545" fmla="*/ 765196 w 7295637"/>
              <a:gd name="connsiteY2545" fmla="*/ 4633742 h 5063066"/>
              <a:gd name="connsiteX2546" fmla="*/ 838221 w 7295637"/>
              <a:gd name="connsiteY2546" fmla="*/ 4706766 h 5063066"/>
              <a:gd name="connsiteX2547" fmla="*/ 765196 w 7295637"/>
              <a:gd name="connsiteY2547" fmla="*/ 4779791 h 5063066"/>
              <a:gd name="connsiteX2548" fmla="*/ 692171 w 7295637"/>
              <a:gd name="connsiteY2548" fmla="*/ 4706766 h 5063066"/>
              <a:gd name="connsiteX2549" fmla="*/ 697909 w 7295637"/>
              <a:gd name="connsiteY2549" fmla="*/ 4678342 h 5063066"/>
              <a:gd name="connsiteX2550" fmla="*/ 3001771 w 7295637"/>
              <a:gd name="connsiteY2550" fmla="*/ 1047389 h 5063066"/>
              <a:gd name="connsiteX2551" fmla="*/ 3069057 w 7295637"/>
              <a:gd name="connsiteY2551" fmla="*/ 1002788 h 5063066"/>
              <a:gd name="connsiteX2552" fmla="*/ 3142083 w 7295637"/>
              <a:gd name="connsiteY2552" fmla="*/ 1075813 h 5063066"/>
              <a:gd name="connsiteX2553" fmla="*/ 3069058 w 7295637"/>
              <a:gd name="connsiteY2553" fmla="*/ 1148838 h 5063066"/>
              <a:gd name="connsiteX2554" fmla="*/ 2996032 w 7295637"/>
              <a:gd name="connsiteY2554" fmla="*/ 1075813 h 5063066"/>
              <a:gd name="connsiteX2555" fmla="*/ 3001771 w 7295637"/>
              <a:gd name="connsiteY2555" fmla="*/ 1047389 h 5063066"/>
              <a:gd name="connsiteX2556" fmla="*/ 1850228 w 7295637"/>
              <a:gd name="connsiteY2556" fmla="*/ 2841491 h 5063066"/>
              <a:gd name="connsiteX2557" fmla="*/ 1917515 w 7295637"/>
              <a:gd name="connsiteY2557" fmla="*/ 2796890 h 5063066"/>
              <a:gd name="connsiteX2558" fmla="*/ 1990539 w 7295637"/>
              <a:gd name="connsiteY2558" fmla="*/ 2869915 h 5063066"/>
              <a:gd name="connsiteX2559" fmla="*/ 1917514 w 7295637"/>
              <a:gd name="connsiteY2559" fmla="*/ 2942940 h 5063066"/>
              <a:gd name="connsiteX2560" fmla="*/ 1844490 w 7295637"/>
              <a:gd name="connsiteY2560" fmla="*/ 2869915 h 5063066"/>
              <a:gd name="connsiteX2561" fmla="*/ 1850228 w 7295637"/>
              <a:gd name="connsiteY2561" fmla="*/ 2841491 h 5063066"/>
              <a:gd name="connsiteX2562" fmla="*/ 2079916 w 7295637"/>
              <a:gd name="connsiteY2562" fmla="*/ 2463746 h 5063066"/>
              <a:gd name="connsiteX2563" fmla="*/ 2147203 w 7295637"/>
              <a:gd name="connsiteY2563" fmla="*/ 2419146 h 5063066"/>
              <a:gd name="connsiteX2564" fmla="*/ 2220227 w 7295637"/>
              <a:gd name="connsiteY2564" fmla="*/ 2492171 h 5063066"/>
              <a:gd name="connsiteX2565" fmla="*/ 2147202 w 7295637"/>
              <a:gd name="connsiteY2565" fmla="*/ 2565196 h 5063066"/>
              <a:gd name="connsiteX2566" fmla="*/ 2074177 w 7295637"/>
              <a:gd name="connsiteY2566" fmla="*/ 2492171 h 5063066"/>
              <a:gd name="connsiteX2567" fmla="*/ 2079916 w 7295637"/>
              <a:gd name="connsiteY2567" fmla="*/ 2463746 h 5063066"/>
              <a:gd name="connsiteX2568" fmla="*/ 928374 w 7295637"/>
              <a:gd name="connsiteY2568" fmla="*/ 4257847 h 5063066"/>
              <a:gd name="connsiteX2569" fmla="*/ 944024 w 7295637"/>
              <a:gd name="connsiteY2569" fmla="*/ 4234635 h 5063066"/>
              <a:gd name="connsiteX2570" fmla="*/ 995660 w 7295637"/>
              <a:gd name="connsiteY2570" fmla="*/ 4213246 h 5063066"/>
              <a:gd name="connsiteX2571" fmla="*/ 1068685 w 7295637"/>
              <a:gd name="connsiteY2571" fmla="*/ 4286271 h 5063066"/>
              <a:gd name="connsiteX2572" fmla="*/ 995660 w 7295637"/>
              <a:gd name="connsiteY2572" fmla="*/ 4359296 h 5063066"/>
              <a:gd name="connsiteX2573" fmla="*/ 922635 w 7295637"/>
              <a:gd name="connsiteY2573" fmla="*/ 4286272 h 5063066"/>
              <a:gd name="connsiteX2574" fmla="*/ 928374 w 7295637"/>
              <a:gd name="connsiteY2574" fmla="*/ 4257847 h 5063066"/>
              <a:gd name="connsiteX2575" fmla="*/ 3232235 w 7295637"/>
              <a:gd name="connsiteY2575" fmla="*/ 626895 h 5063066"/>
              <a:gd name="connsiteX2576" fmla="*/ 3299522 w 7295637"/>
              <a:gd name="connsiteY2576" fmla="*/ 582295 h 5063066"/>
              <a:gd name="connsiteX2577" fmla="*/ 3372546 w 7295637"/>
              <a:gd name="connsiteY2577" fmla="*/ 655320 h 5063066"/>
              <a:gd name="connsiteX2578" fmla="*/ 3299522 w 7295637"/>
              <a:gd name="connsiteY2578" fmla="*/ 728344 h 5063066"/>
              <a:gd name="connsiteX2579" fmla="*/ 3226498 w 7295637"/>
              <a:gd name="connsiteY2579" fmla="*/ 655321 h 5063066"/>
              <a:gd name="connsiteX2580" fmla="*/ 3232235 w 7295637"/>
              <a:gd name="connsiteY2580" fmla="*/ 626895 h 5063066"/>
              <a:gd name="connsiteX2581" fmla="*/ 2310381 w 7295637"/>
              <a:gd name="connsiteY2581" fmla="*/ 2043253 h 5063066"/>
              <a:gd name="connsiteX2582" fmla="*/ 2377667 w 7295637"/>
              <a:gd name="connsiteY2582" fmla="*/ 1998652 h 5063066"/>
              <a:gd name="connsiteX2583" fmla="*/ 2450691 w 7295637"/>
              <a:gd name="connsiteY2583" fmla="*/ 2071677 h 5063066"/>
              <a:gd name="connsiteX2584" fmla="*/ 2377666 w 7295637"/>
              <a:gd name="connsiteY2584" fmla="*/ 2144702 h 5063066"/>
              <a:gd name="connsiteX2585" fmla="*/ 2304642 w 7295637"/>
              <a:gd name="connsiteY2585" fmla="*/ 2071677 h 5063066"/>
              <a:gd name="connsiteX2586" fmla="*/ 2310381 w 7295637"/>
              <a:gd name="connsiteY2586" fmla="*/ 2043253 h 5063066"/>
              <a:gd name="connsiteX2587" fmla="*/ 1158837 w 7295637"/>
              <a:gd name="connsiteY2587" fmla="*/ 3828526 h 5063066"/>
              <a:gd name="connsiteX2588" fmla="*/ 1174486 w 7295637"/>
              <a:gd name="connsiteY2588" fmla="*/ 3805315 h 5063066"/>
              <a:gd name="connsiteX2589" fmla="*/ 1226123 w 7295637"/>
              <a:gd name="connsiteY2589" fmla="*/ 3783926 h 5063066"/>
              <a:gd name="connsiteX2590" fmla="*/ 1299148 w 7295637"/>
              <a:gd name="connsiteY2590" fmla="*/ 3856951 h 5063066"/>
              <a:gd name="connsiteX2591" fmla="*/ 1226123 w 7295637"/>
              <a:gd name="connsiteY2591" fmla="*/ 3929976 h 5063066"/>
              <a:gd name="connsiteX2592" fmla="*/ 1153098 w 7295637"/>
              <a:gd name="connsiteY2592" fmla="*/ 3856951 h 5063066"/>
              <a:gd name="connsiteX2593" fmla="*/ 1158837 w 7295637"/>
              <a:gd name="connsiteY2593" fmla="*/ 3828526 h 5063066"/>
              <a:gd name="connsiteX2594" fmla="*/ 3462700 w 7295637"/>
              <a:gd name="connsiteY2594" fmla="*/ 197573 h 5063066"/>
              <a:gd name="connsiteX2595" fmla="*/ 3529986 w 7295637"/>
              <a:gd name="connsiteY2595" fmla="*/ 152973 h 5063066"/>
              <a:gd name="connsiteX2596" fmla="*/ 3603010 w 7295637"/>
              <a:gd name="connsiteY2596" fmla="*/ 225997 h 5063066"/>
              <a:gd name="connsiteX2597" fmla="*/ 3529985 w 7295637"/>
              <a:gd name="connsiteY2597" fmla="*/ 299023 h 5063066"/>
              <a:gd name="connsiteX2598" fmla="*/ 3456961 w 7295637"/>
              <a:gd name="connsiteY2598" fmla="*/ 225998 h 5063066"/>
              <a:gd name="connsiteX2599" fmla="*/ 3462700 w 7295637"/>
              <a:gd name="connsiteY2599" fmla="*/ 197573 h 5063066"/>
              <a:gd name="connsiteX2600" fmla="*/ 2540842 w 7295637"/>
              <a:gd name="connsiteY2600" fmla="*/ 1613932 h 5063066"/>
              <a:gd name="connsiteX2601" fmla="*/ 2608130 w 7295637"/>
              <a:gd name="connsiteY2601" fmla="*/ 1569332 h 5063066"/>
              <a:gd name="connsiteX2602" fmla="*/ 2681154 w 7295637"/>
              <a:gd name="connsiteY2602" fmla="*/ 1642357 h 5063066"/>
              <a:gd name="connsiteX2603" fmla="*/ 2608129 w 7295637"/>
              <a:gd name="connsiteY2603" fmla="*/ 1715382 h 5063066"/>
              <a:gd name="connsiteX2604" fmla="*/ 2535104 w 7295637"/>
              <a:gd name="connsiteY2604" fmla="*/ 1642357 h 5063066"/>
              <a:gd name="connsiteX2605" fmla="*/ 2540842 w 7295637"/>
              <a:gd name="connsiteY2605" fmla="*/ 1613932 h 5063066"/>
              <a:gd name="connsiteX2606" fmla="*/ 1389299 w 7295637"/>
              <a:gd name="connsiteY2606" fmla="*/ 3408034 h 5063066"/>
              <a:gd name="connsiteX2607" fmla="*/ 1456586 w 7295637"/>
              <a:gd name="connsiteY2607" fmla="*/ 3363434 h 5063066"/>
              <a:gd name="connsiteX2608" fmla="*/ 1529610 w 7295637"/>
              <a:gd name="connsiteY2608" fmla="*/ 3436459 h 5063066"/>
              <a:gd name="connsiteX2609" fmla="*/ 1456586 w 7295637"/>
              <a:gd name="connsiteY2609" fmla="*/ 3509484 h 5063066"/>
              <a:gd name="connsiteX2610" fmla="*/ 1383561 w 7295637"/>
              <a:gd name="connsiteY2610" fmla="*/ 3436459 h 5063066"/>
              <a:gd name="connsiteX2611" fmla="*/ 1389299 w 7295637"/>
              <a:gd name="connsiteY2611" fmla="*/ 3408034 h 5063066"/>
              <a:gd name="connsiteX2612" fmla="*/ 467446 w 7295637"/>
              <a:gd name="connsiteY2612" fmla="*/ 4824391 h 5063066"/>
              <a:gd name="connsiteX2613" fmla="*/ 483096 w 7295637"/>
              <a:gd name="connsiteY2613" fmla="*/ 4801179 h 5063066"/>
              <a:gd name="connsiteX2614" fmla="*/ 534732 w 7295637"/>
              <a:gd name="connsiteY2614" fmla="*/ 4779791 h 5063066"/>
              <a:gd name="connsiteX2615" fmla="*/ 607757 w 7295637"/>
              <a:gd name="connsiteY2615" fmla="*/ 4852815 h 5063066"/>
              <a:gd name="connsiteX2616" fmla="*/ 534731 w 7295637"/>
              <a:gd name="connsiteY2616" fmla="*/ 4925842 h 5063066"/>
              <a:gd name="connsiteX2617" fmla="*/ 461707 w 7295637"/>
              <a:gd name="connsiteY2617" fmla="*/ 4852816 h 5063066"/>
              <a:gd name="connsiteX2618" fmla="*/ 467446 w 7295637"/>
              <a:gd name="connsiteY2618" fmla="*/ 4824391 h 5063066"/>
              <a:gd name="connsiteX2619" fmla="*/ 2771307 w 7295637"/>
              <a:gd name="connsiteY2619" fmla="*/ 1193439 h 5063066"/>
              <a:gd name="connsiteX2620" fmla="*/ 2838594 w 7295637"/>
              <a:gd name="connsiteY2620" fmla="*/ 1148839 h 5063066"/>
              <a:gd name="connsiteX2621" fmla="*/ 2911617 w 7295637"/>
              <a:gd name="connsiteY2621" fmla="*/ 1221863 h 5063066"/>
              <a:gd name="connsiteX2622" fmla="*/ 2838593 w 7295637"/>
              <a:gd name="connsiteY2622" fmla="*/ 1294888 h 5063066"/>
              <a:gd name="connsiteX2623" fmla="*/ 2765569 w 7295637"/>
              <a:gd name="connsiteY2623" fmla="*/ 1221863 h 5063066"/>
              <a:gd name="connsiteX2624" fmla="*/ 2771307 w 7295637"/>
              <a:gd name="connsiteY2624" fmla="*/ 1193439 h 5063066"/>
              <a:gd name="connsiteX2625" fmla="*/ 1619764 w 7295637"/>
              <a:gd name="connsiteY2625" fmla="*/ 2978713 h 5063066"/>
              <a:gd name="connsiteX2626" fmla="*/ 1687050 w 7295637"/>
              <a:gd name="connsiteY2626" fmla="*/ 2934113 h 5063066"/>
              <a:gd name="connsiteX2627" fmla="*/ 1760075 w 7295637"/>
              <a:gd name="connsiteY2627" fmla="*/ 3007138 h 5063066"/>
              <a:gd name="connsiteX2628" fmla="*/ 1687050 w 7295637"/>
              <a:gd name="connsiteY2628" fmla="*/ 3080162 h 5063066"/>
              <a:gd name="connsiteX2629" fmla="*/ 1614025 w 7295637"/>
              <a:gd name="connsiteY2629" fmla="*/ 3007138 h 5063066"/>
              <a:gd name="connsiteX2630" fmla="*/ 1619764 w 7295637"/>
              <a:gd name="connsiteY2630" fmla="*/ 2978713 h 5063066"/>
              <a:gd name="connsiteX2631" fmla="*/ 697910 w 7295637"/>
              <a:gd name="connsiteY2631" fmla="*/ 4395068 h 5063066"/>
              <a:gd name="connsiteX2632" fmla="*/ 713560 w 7295637"/>
              <a:gd name="connsiteY2632" fmla="*/ 4371856 h 5063066"/>
              <a:gd name="connsiteX2633" fmla="*/ 765197 w 7295637"/>
              <a:gd name="connsiteY2633" fmla="*/ 4350468 h 5063066"/>
              <a:gd name="connsiteX2634" fmla="*/ 838221 w 7295637"/>
              <a:gd name="connsiteY2634" fmla="*/ 4423493 h 5063066"/>
              <a:gd name="connsiteX2635" fmla="*/ 765197 w 7295637"/>
              <a:gd name="connsiteY2635" fmla="*/ 4496517 h 5063066"/>
              <a:gd name="connsiteX2636" fmla="*/ 692172 w 7295637"/>
              <a:gd name="connsiteY2636" fmla="*/ 4423493 h 5063066"/>
              <a:gd name="connsiteX2637" fmla="*/ 697910 w 7295637"/>
              <a:gd name="connsiteY2637" fmla="*/ 4395068 h 5063066"/>
              <a:gd name="connsiteX2638" fmla="*/ 3001771 w 7295637"/>
              <a:gd name="connsiteY2638" fmla="*/ 764116 h 5063066"/>
              <a:gd name="connsiteX2639" fmla="*/ 3069059 w 7295637"/>
              <a:gd name="connsiteY2639" fmla="*/ 719516 h 5063066"/>
              <a:gd name="connsiteX2640" fmla="*/ 3142082 w 7295637"/>
              <a:gd name="connsiteY2640" fmla="*/ 792541 h 5063066"/>
              <a:gd name="connsiteX2641" fmla="*/ 3069057 w 7295637"/>
              <a:gd name="connsiteY2641" fmla="*/ 865566 h 5063066"/>
              <a:gd name="connsiteX2642" fmla="*/ 2996034 w 7295637"/>
              <a:gd name="connsiteY2642" fmla="*/ 792541 h 5063066"/>
              <a:gd name="connsiteX2643" fmla="*/ 3001771 w 7295637"/>
              <a:gd name="connsiteY2643" fmla="*/ 764116 h 5063066"/>
              <a:gd name="connsiteX2644" fmla="*/ 1850228 w 7295637"/>
              <a:gd name="connsiteY2644" fmla="*/ 2558218 h 5063066"/>
              <a:gd name="connsiteX2645" fmla="*/ 1917514 w 7295637"/>
              <a:gd name="connsiteY2645" fmla="*/ 2513618 h 5063066"/>
              <a:gd name="connsiteX2646" fmla="*/ 1990539 w 7295637"/>
              <a:gd name="connsiteY2646" fmla="*/ 2586643 h 5063066"/>
              <a:gd name="connsiteX2647" fmla="*/ 1917514 w 7295637"/>
              <a:gd name="connsiteY2647" fmla="*/ 2659668 h 5063066"/>
              <a:gd name="connsiteX2648" fmla="*/ 1844490 w 7295637"/>
              <a:gd name="connsiteY2648" fmla="*/ 2586643 h 5063066"/>
              <a:gd name="connsiteX2649" fmla="*/ 1850228 w 7295637"/>
              <a:gd name="connsiteY2649" fmla="*/ 2558218 h 5063066"/>
              <a:gd name="connsiteX2650" fmla="*/ 2079917 w 7295637"/>
              <a:gd name="connsiteY2650" fmla="*/ 2180474 h 5063066"/>
              <a:gd name="connsiteX2651" fmla="*/ 2147202 w 7295637"/>
              <a:gd name="connsiteY2651" fmla="*/ 2135874 h 5063066"/>
              <a:gd name="connsiteX2652" fmla="*/ 2220228 w 7295637"/>
              <a:gd name="connsiteY2652" fmla="*/ 2208899 h 5063066"/>
              <a:gd name="connsiteX2653" fmla="*/ 2147203 w 7295637"/>
              <a:gd name="connsiteY2653" fmla="*/ 2281924 h 5063066"/>
              <a:gd name="connsiteX2654" fmla="*/ 2074177 w 7295637"/>
              <a:gd name="connsiteY2654" fmla="*/ 2208899 h 5063066"/>
              <a:gd name="connsiteX2655" fmla="*/ 2079917 w 7295637"/>
              <a:gd name="connsiteY2655" fmla="*/ 2180474 h 5063066"/>
              <a:gd name="connsiteX2656" fmla="*/ 928374 w 7295637"/>
              <a:gd name="connsiteY2656" fmla="*/ 3974575 h 5063066"/>
              <a:gd name="connsiteX2657" fmla="*/ 944023 w 7295637"/>
              <a:gd name="connsiteY2657" fmla="*/ 3951363 h 5063066"/>
              <a:gd name="connsiteX2658" fmla="*/ 995660 w 7295637"/>
              <a:gd name="connsiteY2658" fmla="*/ 3929975 h 5063066"/>
              <a:gd name="connsiteX2659" fmla="*/ 1068685 w 7295637"/>
              <a:gd name="connsiteY2659" fmla="*/ 4003000 h 5063066"/>
              <a:gd name="connsiteX2660" fmla="*/ 995660 w 7295637"/>
              <a:gd name="connsiteY2660" fmla="*/ 4076024 h 5063066"/>
              <a:gd name="connsiteX2661" fmla="*/ 922635 w 7295637"/>
              <a:gd name="connsiteY2661" fmla="*/ 4002999 h 5063066"/>
              <a:gd name="connsiteX2662" fmla="*/ 928374 w 7295637"/>
              <a:gd name="connsiteY2662" fmla="*/ 3974575 h 5063066"/>
              <a:gd name="connsiteX2663" fmla="*/ 3232236 w 7295637"/>
              <a:gd name="connsiteY2663" fmla="*/ 343623 h 5063066"/>
              <a:gd name="connsiteX2664" fmla="*/ 3299521 w 7295637"/>
              <a:gd name="connsiteY2664" fmla="*/ 299022 h 5063066"/>
              <a:gd name="connsiteX2665" fmla="*/ 3372547 w 7295637"/>
              <a:gd name="connsiteY2665" fmla="*/ 372047 h 5063066"/>
              <a:gd name="connsiteX2666" fmla="*/ 3299522 w 7295637"/>
              <a:gd name="connsiteY2666" fmla="*/ 445072 h 5063066"/>
              <a:gd name="connsiteX2667" fmla="*/ 3226496 w 7295637"/>
              <a:gd name="connsiteY2667" fmla="*/ 372048 h 5063066"/>
              <a:gd name="connsiteX2668" fmla="*/ 3232236 w 7295637"/>
              <a:gd name="connsiteY2668" fmla="*/ 343623 h 5063066"/>
              <a:gd name="connsiteX2669" fmla="*/ 2310379 w 7295637"/>
              <a:gd name="connsiteY2669" fmla="*/ 1759981 h 5063066"/>
              <a:gd name="connsiteX2670" fmla="*/ 2377667 w 7295637"/>
              <a:gd name="connsiteY2670" fmla="*/ 1715382 h 5063066"/>
              <a:gd name="connsiteX2671" fmla="*/ 2450690 w 7295637"/>
              <a:gd name="connsiteY2671" fmla="*/ 1788406 h 5063066"/>
              <a:gd name="connsiteX2672" fmla="*/ 2377667 w 7295637"/>
              <a:gd name="connsiteY2672" fmla="*/ 1861430 h 5063066"/>
              <a:gd name="connsiteX2673" fmla="*/ 2304642 w 7295637"/>
              <a:gd name="connsiteY2673" fmla="*/ 1788406 h 5063066"/>
              <a:gd name="connsiteX2674" fmla="*/ 2310379 w 7295637"/>
              <a:gd name="connsiteY2674" fmla="*/ 1759981 h 5063066"/>
              <a:gd name="connsiteX2675" fmla="*/ 1158837 w 7295637"/>
              <a:gd name="connsiteY2675" fmla="*/ 3545256 h 5063066"/>
              <a:gd name="connsiteX2676" fmla="*/ 1174486 w 7295637"/>
              <a:gd name="connsiteY2676" fmla="*/ 3522045 h 5063066"/>
              <a:gd name="connsiteX2677" fmla="*/ 1226123 w 7295637"/>
              <a:gd name="connsiteY2677" fmla="*/ 3500656 h 5063066"/>
              <a:gd name="connsiteX2678" fmla="*/ 1299147 w 7295637"/>
              <a:gd name="connsiteY2678" fmla="*/ 3573681 h 5063066"/>
              <a:gd name="connsiteX2679" fmla="*/ 1226123 w 7295637"/>
              <a:gd name="connsiteY2679" fmla="*/ 3646705 h 5063066"/>
              <a:gd name="connsiteX2680" fmla="*/ 1153098 w 7295637"/>
              <a:gd name="connsiteY2680" fmla="*/ 3573680 h 5063066"/>
              <a:gd name="connsiteX2681" fmla="*/ 1158837 w 7295637"/>
              <a:gd name="connsiteY2681" fmla="*/ 3545256 h 5063066"/>
              <a:gd name="connsiteX2682" fmla="*/ 236980 w 7295637"/>
              <a:gd name="connsiteY2682" fmla="*/ 4961616 h 5063066"/>
              <a:gd name="connsiteX2683" fmla="*/ 252630 w 7295637"/>
              <a:gd name="connsiteY2683" fmla="*/ 4938404 h 5063066"/>
              <a:gd name="connsiteX2684" fmla="*/ 304266 w 7295637"/>
              <a:gd name="connsiteY2684" fmla="*/ 4917016 h 5063066"/>
              <a:gd name="connsiteX2685" fmla="*/ 377291 w 7295637"/>
              <a:gd name="connsiteY2685" fmla="*/ 4990041 h 5063066"/>
              <a:gd name="connsiteX2686" fmla="*/ 304266 w 7295637"/>
              <a:gd name="connsiteY2686" fmla="*/ 5063066 h 5063066"/>
              <a:gd name="connsiteX2687" fmla="*/ 231241 w 7295637"/>
              <a:gd name="connsiteY2687" fmla="*/ 4990041 h 5063066"/>
              <a:gd name="connsiteX2688" fmla="*/ 236980 w 7295637"/>
              <a:gd name="connsiteY2688" fmla="*/ 4961616 h 5063066"/>
              <a:gd name="connsiteX2689" fmla="*/ 2540844 w 7295637"/>
              <a:gd name="connsiteY2689" fmla="*/ 1330661 h 5063066"/>
              <a:gd name="connsiteX2690" fmla="*/ 2608130 w 7295637"/>
              <a:gd name="connsiteY2690" fmla="*/ 1286061 h 5063066"/>
              <a:gd name="connsiteX2691" fmla="*/ 2681155 w 7295637"/>
              <a:gd name="connsiteY2691" fmla="*/ 1359085 h 5063066"/>
              <a:gd name="connsiteX2692" fmla="*/ 2608129 w 7295637"/>
              <a:gd name="connsiteY2692" fmla="*/ 1432110 h 5063066"/>
              <a:gd name="connsiteX2693" fmla="*/ 2535105 w 7295637"/>
              <a:gd name="connsiteY2693" fmla="*/ 1359086 h 5063066"/>
              <a:gd name="connsiteX2694" fmla="*/ 2540844 w 7295637"/>
              <a:gd name="connsiteY2694" fmla="*/ 1330661 h 5063066"/>
              <a:gd name="connsiteX2695" fmla="*/ 1389300 w 7295637"/>
              <a:gd name="connsiteY2695" fmla="*/ 3124763 h 5063066"/>
              <a:gd name="connsiteX2696" fmla="*/ 1456586 w 7295637"/>
              <a:gd name="connsiteY2696" fmla="*/ 3080162 h 5063066"/>
              <a:gd name="connsiteX2697" fmla="*/ 1529611 w 7295637"/>
              <a:gd name="connsiteY2697" fmla="*/ 3153187 h 5063066"/>
              <a:gd name="connsiteX2698" fmla="*/ 1456586 w 7295637"/>
              <a:gd name="connsiteY2698" fmla="*/ 3226212 h 5063066"/>
              <a:gd name="connsiteX2699" fmla="*/ 1383562 w 7295637"/>
              <a:gd name="connsiteY2699" fmla="*/ 3153187 h 5063066"/>
              <a:gd name="connsiteX2700" fmla="*/ 1389300 w 7295637"/>
              <a:gd name="connsiteY2700" fmla="*/ 3124763 h 5063066"/>
              <a:gd name="connsiteX2701" fmla="*/ 467446 w 7295637"/>
              <a:gd name="connsiteY2701" fmla="*/ 4541119 h 5063066"/>
              <a:gd name="connsiteX2702" fmla="*/ 483096 w 7295637"/>
              <a:gd name="connsiteY2702" fmla="*/ 4517907 h 5063066"/>
              <a:gd name="connsiteX2703" fmla="*/ 534731 w 7295637"/>
              <a:gd name="connsiteY2703" fmla="*/ 4496520 h 5063066"/>
              <a:gd name="connsiteX2704" fmla="*/ 607757 w 7295637"/>
              <a:gd name="connsiteY2704" fmla="*/ 4569544 h 5063066"/>
              <a:gd name="connsiteX2705" fmla="*/ 534732 w 7295637"/>
              <a:gd name="connsiteY2705" fmla="*/ 4642568 h 5063066"/>
              <a:gd name="connsiteX2706" fmla="*/ 461707 w 7295637"/>
              <a:gd name="connsiteY2706" fmla="*/ 4569544 h 5063066"/>
              <a:gd name="connsiteX2707" fmla="*/ 467446 w 7295637"/>
              <a:gd name="connsiteY2707" fmla="*/ 4541119 h 5063066"/>
              <a:gd name="connsiteX2708" fmla="*/ 2771308 w 7295637"/>
              <a:gd name="connsiteY2708" fmla="*/ 910168 h 5063066"/>
              <a:gd name="connsiteX2709" fmla="*/ 2838593 w 7295637"/>
              <a:gd name="connsiteY2709" fmla="*/ 865567 h 5063066"/>
              <a:gd name="connsiteX2710" fmla="*/ 2911619 w 7295637"/>
              <a:gd name="connsiteY2710" fmla="*/ 938592 h 5063066"/>
              <a:gd name="connsiteX2711" fmla="*/ 2838594 w 7295637"/>
              <a:gd name="connsiteY2711" fmla="*/ 1011617 h 5063066"/>
              <a:gd name="connsiteX2712" fmla="*/ 2765568 w 7295637"/>
              <a:gd name="connsiteY2712" fmla="*/ 938592 h 5063066"/>
              <a:gd name="connsiteX2713" fmla="*/ 2771308 w 7295637"/>
              <a:gd name="connsiteY2713" fmla="*/ 910168 h 5063066"/>
              <a:gd name="connsiteX2714" fmla="*/ 1619764 w 7295637"/>
              <a:gd name="connsiteY2714" fmla="*/ 2695441 h 5063066"/>
              <a:gd name="connsiteX2715" fmla="*/ 1687050 w 7295637"/>
              <a:gd name="connsiteY2715" fmla="*/ 2650841 h 5063066"/>
              <a:gd name="connsiteX2716" fmla="*/ 1760075 w 7295637"/>
              <a:gd name="connsiteY2716" fmla="*/ 2723865 h 5063066"/>
              <a:gd name="connsiteX2717" fmla="*/ 1687050 w 7295637"/>
              <a:gd name="connsiteY2717" fmla="*/ 2796890 h 5063066"/>
              <a:gd name="connsiteX2718" fmla="*/ 1614025 w 7295637"/>
              <a:gd name="connsiteY2718" fmla="*/ 2723865 h 5063066"/>
              <a:gd name="connsiteX2719" fmla="*/ 1619764 w 7295637"/>
              <a:gd name="connsiteY2719" fmla="*/ 2695441 h 5063066"/>
              <a:gd name="connsiteX2720" fmla="*/ 1849452 w 7295637"/>
              <a:gd name="connsiteY2720" fmla="*/ 2326524 h 5063066"/>
              <a:gd name="connsiteX2721" fmla="*/ 1916740 w 7295637"/>
              <a:gd name="connsiteY2721" fmla="*/ 2281924 h 5063066"/>
              <a:gd name="connsiteX2722" fmla="*/ 1989764 w 7295637"/>
              <a:gd name="connsiteY2722" fmla="*/ 2354948 h 5063066"/>
              <a:gd name="connsiteX2723" fmla="*/ 1916738 w 7295637"/>
              <a:gd name="connsiteY2723" fmla="*/ 2427973 h 5063066"/>
              <a:gd name="connsiteX2724" fmla="*/ 1843714 w 7295637"/>
              <a:gd name="connsiteY2724" fmla="*/ 2354949 h 5063066"/>
              <a:gd name="connsiteX2725" fmla="*/ 1849452 w 7295637"/>
              <a:gd name="connsiteY2725" fmla="*/ 2326524 h 5063066"/>
              <a:gd name="connsiteX2726" fmla="*/ 697910 w 7295637"/>
              <a:gd name="connsiteY2726" fmla="*/ 4111796 h 5063066"/>
              <a:gd name="connsiteX2727" fmla="*/ 713560 w 7295637"/>
              <a:gd name="connsiteY2727" fmla="*/ 4088584 h 5063066"/>
              <a:gd name="connsiteX2728" fmla="*/ 765197 w 7295637"/>
              <a:gd name="connsiteY2728" fmla="*/ 4067196 h 5063066"/>
              <a:gd name="connsiteX2729" fmla="*/ 838221 w 7295637"/>
              <a:gd name="connsiteY2729" fmla="*/ 4140220 h 5063066"/>
              <a:gd name="connsiteX2730" fmla="*/ 765196 w 7295637"/>
              <a:gd name="connsiteY2730" fmla="*/ 4213245 h 5063066"/>
              <a:gd name="connsiteX2731" fmla="*/ 692172 w 7295637"/>
              <a:gd name="connsiteY2731" fmla="*/ 4140221 h 5063066"/>
              <a:gd name="connsiteX2732" fmla="*/ 697910 w 7295637"/>
              <a:gd name="connsiteY2732" fmla="*/ 4111796 h 5063066"/>
              <a:gd name="connsiteX2733" fmla="*/ 3001772 w 7295637"/>
              <a:gd name="connsiteY2733" fmla="*/ 480845 h 5063066"/>
              <a:gd name="connsiteX2734" fmla="*/ 3069058 w 7295637"/>
              <a:gd name="connsiteY2734" fmla="*/ 436245 h 5063066"/>
              <a:gd name="connsiteX2735" fmla="*/ 3142083 w 7295637"/>
              <a:gd name="connsiteY2735" fmla="*/ 509270 h 5063066"/>
              <a:gd name="connsiteX2736" fmla="*/ 3069058 w 7295637"/>
              <a:gd name="connsiteY2736" fmla="*/ 582295 h 5063066"/>
              <a:gd name="connsiteX2737" fmla="*/ 2996033 w 7295637"/>
              <a:gd name="connsiteY2737" fmla="*/ 509270 h 5063066"/>
              <a:gd name="connsiteX2738" fmla="*/ 3001772 w 7295637"/>
              <a:gd name="connsiteY2738" fmla="*/ 480845 h 5063066"/>
              <a:gd name="connsiteX2739" fmla="*/ 2079917 w 7295637"/>
              <a:gd name="connsiteY2739" fmla="*/ 1897202 h 5063066"/>
              <a:gd name="connsiteX2740" fmla="*/ 2147202 w 7295637"/>
              <a:gd name="connsiteY2740" fmla="*/ 1852602 h 5063066"/>
              <a:gd name="connsiteX2741" fmla="*/ 2220228 w 7295637"/>
              <a:gd name="connsiteY2741" fmla="*/ 1925627 h 5063066"/>
              <a:gd name="connsiteX2742" fmla="*/ 2147202 w 7295637"/>
              <a:gd name="connsiteY2742" fmla="*/ 1998652 h 5063066"/>
              <a:gd name="connsiteX2743" fmla="*/ 2074178 w 7295637"/>
              <a:gd name="connsiteY2743" fmla="*/ 1925627 h 5063066"/>
              <a:gd name="connsiteX2744" fmla="*/ 2079917 w 7295637"/>
              <a:gd name="connsiteY2744" fmla="*/ 1897202 h 5063066"/>
              <a:gd name="connsiteX2745" fmla="*/ 928373 w 7295637"/>
              <a:gd name="connsiteY2745" fmla="*/ 3691303 h 5063066"/>
              <a:gd name="connsiteX2746" fmla="*/ 944022 w 7295637"/>
              <a:gd name="connsiteY2746" fmla="*/ 3668092 h 5063066"/>
              <a:gd name="connsiteX2747" fmla="*/ 995659 w 7295637"/>
              <a:gd name="connsiteY2747" fmla="*/ 3646704 h 5063066"/>
              <a:gd name="connsiteX2748" fmla="*/ 1068684 w 7295637"/>
              <a:gd name="connsiteY2748" fmla="*/ 3719729 h 5063066"/>
              <a:gd name="connsiteX2749" fmla="*/ 995659 w 7295637"/>
              <a:gd name="connsiteY2749" fmla="*/ 3792753 h 5063066"/>
              <a:gd name="connsiteX2750" fmla="*/ 922634 w 7295637"/>
              <a:gd name="connsiteY2750" fmla="*/ 3719728 h 5063066"/>
              <a:gd name="connsiteX2751" fmla="*/ 928373 w 7295637"/>
              <a:gd name="connsiteY2751" fmla="*/ 3691303 h 5063066"/>
              <a:gd name="connsiteX2752" fmla="*/ 3232236 w 7295637"/>
              <a:gd name="connsiteY2752" fmla="*/ 60351 h 5063066"/>
              <a:gd name="connsiteX2753" fmla="*/ 3299521 w 7295637"/>
              <a:gd name="connsiteY2753" fmla="*/ 15750 h 5063066"/>
              <a:gd name="connsiteX2754" fmla="*/ 3372547 w 7295637"/>
              <a:gd name="connsiteY2754" fmla="*/ 88775 h 5063066"/>
              <a:gd name="connsiteX2755" fmla="*/ 3299521 w 7295637"/>
              <a:gd name="connsiteY2755" fmla="*/ 161800 h 5063066"/>
              <a:gd name="connsiteX2756" fmla="*/ 3226497 w 7295637"/>
              <a:gd name="connsiteY2756" fmla="*/ 88775 h 5063066"/>
              <a:gd name="connsiteX2757" fmla="*/ 3232236 w 7295637"/>
              <a:gd name="connsiteY2757" fmla="*/ 60351 h 5063066"/>
              <a:gd name="connsiteX2758" fmla="*/ 2310378 w 7295637"/>
              <a:gd name="connsiteY2758" fmla="*/ 1476710 h 5063066"/>
              <a:gd name="connsiteX2759" fmla="*/ 2377666 w 7295637"/>
              <a:gd name="connsiteY2759" fmla="*/ 1432110 h 5063066"/>
              <a:gd name="connsiteX2760" fmla="*/ 2450691 w 7295637"/>
              <a:gd name="connsiteY2760" fmla="*/ 1505135 h 5063066"/>
              <a:gd name="connsiteX2761" fmla="*/ 2377666 w 7295637"/>
              <a:gd name="connsiteY2761" fmla="*/ 1578160 h 5063066"/>
              <a:gd name="connsiteX2762" fmla="*/ 2304640 w 7295637"/>
              <a:gd name="connsiteY2762" fmla="*/ 1505135 h 5063066"/>
              <a:gd name="connsiteX2763" fmla="*/ 2310378 w 7295637"/>
              <a:gd name="connsiteY2763" fmla="*/ 1476710 h 5063066"/>
              <a:gd name="connsiteX2764" fmla="*/ 1158836 w 7295637"/>
              <a:gd name="connsiteY2764" fmla="*/ 3261985 h 5063066"/>
              <a:gd name="connsiteX2765" fmla="*/ 1174485 w 7295637"/>
              <a:gd name="connsiteY2765" fmla="*/ 3238773 h 5063066"/>
              <a:gd name="connsiteX2766" fmla="*/ 1226122 w 7295637"/>
              <a:gd name="connsiteY2766" fmla="*/ 3217385 h 5063066"/>
              <a:gd name="connsiteX2767" fmla="*/ 1299147 w 7295637"/>
              <a:gd name="connsiteY2767" fmla="*/ 3290410 h 5063066"/>
              <a:gd name="connsiteX2768" fmla="*/ 1226122 w 7295637"/>
              <a:gd name="connsiteY2768" fmla="*/ 3363435 h 5063066"/>
              <a:gd name="connsiteX2769" fmla="*/ 1153097 w 7295637"/>
              <a:gd name="connsiteY2769" fmla="*/ 3290410 h 5063066"/>
              <a:gd name="connsiteX2770" fmla="*/ 1158836 w 7295637"/>
              <a:gd name="connsiteY2770" fmla="*/ 3261985 h 5063066"/>
              <a:gd name="connsiteX2771" fmla="*/ 236981 w 7295637"/>
              <a:gd name="connsiteY2771" fmla="*/ 4678342 h 5063066"/>
              <a:gd name="connsiteX2772" fmla="*/ 252632 w 7295637"/>
              <a:gd name="connsiteY2772" fmla="*/ 4655129 h 5063066"/>
              <a:gd name="connsiteX2773" fmla="*/ 304267 w 7295637"/>
              <a:gd name="connsiteY2773" fmla="*/ 4633742 h 5063066"/>
              <a:gd name="connsiteX2774" fmla="*/ 377292 w 7295637"/>
              <a:gd name="connsiteY2774" fmla="*/ 4706766 h 5063066"/>
              <a:gd name="connsiteX2775" fmla="*/ 304268 w 7295637"/>
              <a:gd name="connsiteY2775" fmla="*/ 4779791 h 5063066"/>
              <a:gd name="connsiteX2776" fmla="*/ 231242 w 7295637"/>
              <a:gd name="connsiteY2776" fmla="*/ 4706767 h 5063066"/>
              <a:gd name="connsiteX2777" fmla="*/ 236981 w 7295637"/>
              <a:gd name="connsiteY2777" fmla="*/ 4678342 h 5063066"/>
              <a:gd name="connsiteX2778" fmla="*/ 2540843 w 7295637"/>
              <a:gd name="connsiteY2778" fmla="*/ 1047389 h 5063066"/>
              <a:gd name="connsiteX2779" fmla="*/ 2608130 w 7295637"/>
              <a:gd name="connsiteY2779" fmla="*/ 1002788 h 5063066"/>
              <a:gd name="connsiteX2780" fmla="*/ 2681155 w 7295637"/>
              <a:gd name="connsiteY2780" fmla="*/ 1075813 h 5063066"/>
              <a:gd name="connsiteX2781" fmla="*/ 2608130 w 7295637"/>
              <a:gd name="connsiteY2781" fmla="*/ 1148838 h 5063066"/>
              <a:gd name="connsiteX2782" fmla="*/ 2535105 w 7295637"/>
              <a:gd name="connsiteY2782" fmla="*/ 1075813 h 5063066"/>
              <a:gd name="connsiteX2783" fmla="*/ 2540843 w 7295637"/>
              <a:gd name="connsiteY2783" fmla="*/ 1047389 h 5063066"/>
              <a:gd name="connsiteX2784" fmla="*/ 1389300 w 7295637"/>
              <a:gd name="connsiteY2784" fmla="*/ 2841491 h 5063066"/>
              <a:gd name="connsiteX2785" fmla="*/ 1456586 w 7295637"/>
              <a:gd name="connsiteY2785" fmla="*/ 2796890 h 5063066"/>
              <a:gd name="connsiteX2786" fmla="*/ 1529611 w 7295637"/>
              <a:gd name="connsiteY2786" fmla="*/ 2869915 h 5063066"/>
              <a:gd name="connsiteX2787" fmla="*/ 1456586 w 7295637"/>
              <a:gd name="connsiteY2787" fmla="*/ 2942940 h 5063066"/>
              <a:gd name="connsiteX2788" fmla="*/ 1383561 w 7295637"/>
              <a:gd name="connsiteY2788" fmla="*/ 2869915 h 5063066"/>
              <a:gd name="connsiteX2789" fmla="*/ 1389300 w 7295637"/>
              <a:gd name="connsiteY2789" fmla="*/ 2841491 h 5063066"/>
              <a:gd name="connsiteX2790" fmla="*/ 1618989 w 7295637"/>
              <a:gd name="connsiteY2790" fmla="*/ 2463746 h 5063066"/>
              <a:gd name="connsiteX2791" fmla="*/ 1686276 w 7295637"/>
              <a:gd name="connsiteY2791" fmla="*/ 2419146 h 5063066"/>
              <a:gd name="connsiteX2792" fmla="*/ 1759300 w 7295637"/>
              <a:gd name="connsiteY2792" fmla="*/ 2492170 h 5063066"/>
              <a:gd name="connsiteX2793" fmla="*/ 1686275 w 7295637"/>
              <a:gd name="connsiteY2793" fmla="*/ 2565195 h 5063066"/>
              <a:gd name="connsiteX2794" fmla="*/ 1613251 w 7295637"/>
              <a:gd name="connsiteY2794" fmla="*/ 2492171 h 5063066"/>
              <a:gd name="connsiteX2795" fmla="*/ 1618989 w 7295637"/>
              <a:gd name="connsiteY2795" fmla="*/ 2463746 h 5063066"/>
              <a:gd name="connsiteX2796" fmla="*/ 467446 w 7295637"/>
              <a:gd name="connsiteY2796" fmla="*/ 4257846 h 5063066"/>
              <a:gd name="connsiteX2797" fmla="*/ 483096 w 7295637"/>
              <a:gd name="connsiteY2797" fmla="*/ 4234634 h 5063066"/>
              <a:gd name="connsiteX2798" fmla="*/ 534732 w 7295637"/>
              <a:gd name="connsiteY2798" fmla="*/ 4213246 h 5063066"/>
              <a:gd name="connsiteX2799" fmla="*/ 607757 w 7295637"/>
              <a:gd name="connsiteY2799" fmla="*/ 4286271 h 5063066"/>
              <a:gd name="connsiteX2800" fmla="*/ 534731 w 7295637"/>
              <a:gd name="connsiteY2800" fmla="*/ 4359297 h 5063066"/>
              <a:gd name="connsiteX2801" fmla="*/ 461707 w 7295637"/>
              <a:gd name="connsiteY2801" fmla="*/ 4286271 h 5063066"/>
              <a:gd name="connsiteX2802" fmla="*/ 467446 w 7295637"/>
              <a:gd name="connsiteY2802" fmla="*/ 4257846 h 5063066"/>
              <a:gd name="connsiteX2803" fmla="*/ 2771308 w 7295637"/>
              <a:gd name="connsiteY2803" fmla="*/ 626895 h 5063066"/>
              <a:gd name="connsiteX2804" fmla="*/ 2838594 w 7295637"/>
              <a:gd name="connsiteY2804" fmla="*/ 582296 h 5063066"/>
              <a:gd name="connsiteX2805" fmla="*/ 2911618 w 7295637"/>
              <a:gd name="connsiteY2805" fmla="*/ 655320 h 5063066"/>
              <a:gd name="connsiteX2806" fmla="*/ 2838593 w 7295637"/>
              <a:gd name="connsiteY2806" fmla="*/ 728345 h 5063066"/>
              <a:gd name="connsiteX2807" fmla="*/ 2765569 w 7295637"/>
              <a:gd name="connsiteY2807" fmla="*/ 655320 h 5063066"/>
              <a:gd name="connsiteX2808" fmla="*/ 2771308 w 7295637"/>
              <a:gd name="connsiteY2808" fmla="*/ 626895 h 5063066"/>
              <a:gd name="connsiteX2809" fmla="*/ 1849452 w 7295637"/>
              <a:gd name="connsiteY2809" fmla="*/ 2043252 h 5063066"/>
              <a:gd name="connsiteX2810" fmla="*/ 1916739 w 7295637"/>
              <a:gd name="connsiteY2810" fmla="*/ 1998651 h 5063066"/>
              <a:gd name="connsiteX2811" fmla="*/ 1989763 w 7295637"/>
              <a:gd name="connsiteY2811" fmla="*/ 2071676 h 5063066"/>
              <a:gd name="connsiteX2812" fmla="*/ 1916739 w 7295637"/>
              <a:gd name="connsiteY2812" fmla="*/ 2144701 h 5063066"/>
              <a:gd name="connsiteX2813" fmla="*/ 1843714 w 7295637"/>
              <a:gd name="connsiteY2813" fmla="*/ 2071676 h 5063066"/>
              <a:gd name="connsiteX2814" fmla="*/ 1849452 w 7295637"/>
              <a:gd name="connsiteY2814" fmla="*/ 2043252 h 5063066"/>
              <a:gd name="connsiteX2815" fmla="*/ 697911 w 7295637"/>
              <a:gd name="connsiteY2815" fmla="*/ 3828524 h 5063066"/>
              <a:gd name="connsiteX2816" fmla="*/ 713560 w 7295637"/>
              <a:gd name="connsiteY2816" fmla="*/ 3805313 h 5063066"/>
              <a:gd name="connsiteX2817" fmla="*/ 765197 w 7295637"/>
              <a:gd name="connsiteY2817" fmla="*/ 3783925 h 5063066"/>
              <a:gd name="connsiteX2818" fmla="*/ 838222 w 7295637"/>
              <a:gd name="connsiteY2818" fmla="*/ 3856950 h 5063066"/>
              <a:gd name="connsiteX2819" fmla="*/ 765197 w 7295637"/>
              <a:gd name="connsiteY2819" fmla="*/ 3929974 h 5063066"/>
              <a:gd name="connsiteX2820" fmla="*/ 692172 w 7295637"/>
              <a:gd name="connsiteY2820" fmla="*/ 3856949 h 5063066"/>
              <a:gd name="connsiteX2821" fmla="*/ 697911 w 7295637"/>
              <a:gd name="connsiteY2821" fmla="*/ 3828524 h 5063066"/>
              <a:gd name="connsiteX2822" fmla="*/ 3001770 w 7295637"/>
              <a:gd name="connsiteY2822" fmla="*/ 197573 h 5063066"/>
              <a:gd name="connsiteX2823" fmla="*/ 3069058 w 7295637"/>
              <a:gd name="connsiteY2823" fmla="*/ 152973 h 5063066"/>
              <a:gd name="connsiteX2824" fmla="*/ 3142083 w 7295637"/>
              <a:gd name="connsiteY2824" fmla="*/ 225997 h 5063066"/>
              <a:gd name="connsiteX2825" fmla="*/ 3069058 w 7295637"/>
              <a:gd name="connsiteY2825" fmla="*/ 299023 h 5063066"/>
              <a:gd name="connsiteX2826" fmla="*/ 2996033 w 7295637"/>
              <a:gd name="connsiteY2826" fmla="*/ 225998 h 5063066"/>
              <a:gd name="connsiteX2827" fmla="*/ 3001770 w 7295637"/>
              <a:gd name="connsiteY2827" fmla="*/ 197573 h 5063066"/>
              <a:gd name="connsiteX2828" fmla="*/ 2079917 w 7295637"/>
              <a:gd name="connsiteY2828" fmla="*/ 1613932 h 5063066"/>
              <a:gd name="connsiteX2829" fmla="*/ 2147202 w 7295637"/>
              <a:gd name="connsiteY2829" fmla="*/ 1569332 h 5063066"/>
              <a:gd name="connsiteX2830" fmla="*/ 2220228 w 7295637"/>
              <a:gd name="connsiteY2830" fmla="*/ 1642357 h 5063066"/>
              <a:gd name="connsiteX2831" fmla="*/ 2147203 w 7295637"/>
              <a:gd name="connsiteY2831" fmla="*/ 1715381 h 5063066"/>
              <a:gd name="connsiteX2832" fmla="*/ 2074177 w 7295637"/>
              <a:gd name="connsiteY2832" fmla="*/ 1642356 h 5063066"/>
              <a:gd name="connsiteX2833" fmla="*/ 2079917 w 7295637"/>
              <a:gd name="connsiteY2833" fmla="*/ 1613932 h 5063066"/>
              <a:gd name="connsiteX2834" fmla="*/ 928373 w 7295637"/>
              <a:gd name="connsiteY2834" fmla="*/ 3408033 h 5063066"/>
              <a:gd name="connsiteX2835" fmla="*/ 944022 w 7295637"/>
              <a:gd name="connsiteY2835" fmla="*/ 3384822 h 5063066"/>
              <a:gd name="connsiteX2836" fmla="*/ 995659 w 7295637"/>
              <a:gd name="connsiteY2836" fmla="*/ 3363434 h 5063066"/>
              <a:gd name="connsiteX2837" fmla="*/ 1068683 w 7295637"/>
              <a:gd name="connsiteY2837" fmla="*/ 3436459 h 5063066"/>
              <a:gd name="connsiteX2838" fmla="*/ 995659 w 7295637"/>
              <a:gd name="connsiteY2838" fmla="*/ 3509483 h 5063066"/>
              <a:gd name="connsiteX2839" fmla="*/ 922634 w 7295637"/>
              <a:gd name="connsiteY2839" fmla="*/ 3436458 h 5063066"/>
              <a:gd name="connsiteX2840" fmla="*/ 928373 w 7295637"/>
              <a:gd name="connsiteY2840" fmla="*/ 3408033 h 5063066"/>
              <a:gd name="connsiteX2841" fmla="*/ 6516 w 7295637"/>
              <a:gd name="connsiteY2841" fmla="*/ 4824394 h 5063066"/>
              <a:gd name="connsiteX2842" fmla="*/ 22166 w 7295637"/>
              <a:gd name="connsiteY2842" fmla="*/ 4801182 h 5063066"/>
              <a:gd name="connsiteX2843" fmla="*/ 73802 w 7295637"/>
              <a:gd name="connsiteY2843" fmla="*/ 4779793 h 5063066"/>
              <a:gd name="connsiteX2844" fmla="*/ 146827 w 7295637"/>
              <a:gd name="connsiteY2844" fmla="*/ 4852818 h 5063066"/>
              <a:gd name="connsiteX2845" fmla="*/ 73802 w 7295637"/>
              <a:gd name="connsiteY2845" fmla="*/ 4925843 h 5063066"/>
              <a:gd name="connsiteX2846" fmla="*/ 778 w 7295637"/>
              <a:gd name="connsiteY2846" fmla="*/ 4852818 h 5063066"/>
              <a:gd name="connsiteX2847" fmla="*/ 6516 w 7295637"/>
              <a:gd name="connsiteY2847" fmla="*/ 4824394 h 5063066"/>
              <a:gd name="connsiteX2848" fmla="*/ 2310380 w 7295637"/>
              <a:gd name="connsiteY2848" fmla="*/ 1193438 h 5063066"/>
              <a:gd name="connsiteX2849" fmla="*/ 2377667 w 7295637"/>
              <a:gd name="connsiteY2849" fmla="*/ 1148838 h 5063066"/>
              <a:gd name="connsiteX2850" fmla="*/ 2450691 w 7295637"/>
              <a:gd name="connsiteY2850" fmla="*/ 1221863 h 5063066"/>
              <a:gd name="connsiteX2851" fmla="*/ 2377666 w 7295637"/>
              <a:gd name="connsiteY2851" fmla="*/ 1294888 h 5063066"/>
              <a:gd name="connsiteX2852" fmla="*/ 2304642 w 7295637"/>
              <a:gd name="connsiteY2852" fmla="*/ 1221863 h 5063066"/>
              <a:gd name="connsiteX2853" fmla="*/ 2310380 w 7295637"/>
              <a:gd name="connsiteY2853" fmla="*/ 1193438 h 5063066"/>
              <a:gd name="connsiteX2854" fmla="*/ 1158835 w 7295637"/>
              <a:gd name="connsiteY2854" fmla="*/ 2978713 h 5063066"/>
              <a:gd name="connsiteX2855" fmla="*/ 1174485 w 7295637"/>
              <a:gd name="connsiteY2855" fmla="*/ 2955501 h 5063066"/>
              <a:gd name="connsiteX2856" fmla="*/ 1226122 w 7295637"/>
              <a:gd name="connsiteY2856" fmla="*/ 2934113 h 5063066"/>
              <a:gd name="connsiteX2857" fmla="*/ 1299147 w 7295637"/>
              <a:gd name="connsiteY2857" fmla="*/ 3007138 h 5063066"/>
              <a:gd name="connsiteX2858" fmla="*/ 1226122 w 7295637"/>
              <a:gd name="connsiteY2858" fmla="*/ 3080163 h 5063066"/>
              <a:gd name="connsiteX2859" fmla="*/ 1153097 w 7295637"/>
              <a:gd name="connsiteY2859" fmla="*/ 3007138 h 5063066"/>
              <a:gd name="connsiteX2860" fmla="*/ 1158835 w 7295637"/>
              <a:gd name="connsiteY2860" fmla="*/ 2978713 h 5063066"/>
              <a:gd name="connsiteX2861" fmla="*/ 236981 w 7295637"/>
              <a:gd name="connsiteY2861" fmla="*/ 4395069 h 5063066"/>
              <a:gd name="connsiteX2862" fmla="*/ 252631 w 7295637"/>
              <a:gd name="connsiteY2862" fmla="*/ 4371858 h 5063066"/>
              <a:gd name="connsiteX2863" fmla="*/ 304268 w 7295637"/>
              <a:gd name="connsiteY2863" fmla="*/ 4350468 h 5063066"/>
              <a:gd name="connsiteX2864" fmla="*/ 377292 w 7295637"/>
              <a:gd name="connsiteY2864" fmla="*/ 4423495 h 5063066"/>
              <a:gd name="connsiteX2865" fmla="*/ 304267 w 7295637"/>
              <a:gd name="connsiteY2865" fmla="*/ 4496519 h 5063066"/>
              <a:gd name="connsiteX2866" fmla="*/ 231243 w 7295637"/>
              <a:gd name="connsiteY2866" fmla="*/ 4423494 h 5063066"/>
              <a:gd name="connsiteX2867" fmla="*/ 236981 w 7295637"/>
              <a:gd name="connsiteY2867" fmla="*/ 4395069 h 5063066"/>
              <a:gd name="connsiteX2868" fmla="*/ 2540844 w 7295637"/>
              <a:gd name="connsiteY2868" fmla="*/ 764117 h 5063066"/>
              <a:gd name="connsiteX2869" fmla="*/ 2608129 w 7295637"/>
              <a:gd name="connsiteY2869" fmla="*/ 719516 h 5063066"/>
              <a:gd name="connsiteX2870" fmla="*/ 2681155 w 7295637"/>
              <a:gd name="connsiteY2870" fmla="*/ 792541 h 5063066"/>
              <a:gd name="connsiteX2871" fmla="*/ 2608130 w 7295637"/>
              <a:gd name="connsiteY2871" fmla="*/ 865566 h 5063066"/>
              <a:gd name="connsiteX2872" fmla="*/ 2535104 w 7295637"/>
              <a:gd name="connsiteY2872" fmla="*/ 792541 h 5063066"/>
              <a:gd name="connsiteX2873" fmla="*/ 2540844 w 7295637"/>
              <a:gd name="connsiteY2873" fmla="*/ 764117 h 5063066"/>
              <a:gd name="connsiteX2874" fmla="*/ 1389300 w 7295637"/>
              <a:gd name="connsiteY2874" fmla="*/ 2558218 h 5063066"/>
              <a:gd name="connsiteX2875" fmla="*/ 1456586 w 7295637"/>
              <a:gd name="connsiteY2875" fmla="*/ 2513618 h 5063066"/>
              <a:gd name="connsiteX2876" fmla="*/ 1529611 w 7295637"/>
              <a:gd name="connsiteY2876" fmla="*/ 2586643 h 5063066"/>
              <a:gd name="connsiteX2877" fmla="*/ 1456586 w 7295637"/>
              <a:gd name="connsiteY2877" fmla="*/ 2659668 h 5063066"/>
              <a:gd name="connsiteX2878" fmla="*/ 1383561 w 7295637"/>
              <a:gd name="connsiteY2878" fmla="*/ 2586643 h 5063066"/>
              <a:gd name="connsiteX2879" fmla="*/ 1389300 w 7295637"/>
              <a:gd name="connsiteY2879" fmla="*/ 2558218 h 5063066"/>
              <a:gd name="connsiteX2880" fmla="*/ 1618988 w 7295637"/>
              <a:gd name="connsiteY2880" fmla="*/ 2180474 h 5063066"/>
              <a:gd name="connsiteX2881" fmla="*/ 1686274 w 7295637"/>
              <a:gd name="connsiteY2881" fmla="*/ 2135873 h 5063066"/>
              <a:gd name="connsiteX2882" fmla="*/ 1759300 w 7295637"/>
              <a:gd name="connsiteY2882" fmla="*/ 2208898 h 5063066"/>
              <a:gd name="connsiteX2883" fmla="*/ 1686274 w 7295637"/>
              <a:gd name="connsiteY2883" fmla="*/ 2281923 h 5063066"/>
              <a:gd name="connsiteX2884" fmla="*/ 1613250 w 7295637"/>
              <a:gd name="connsiteY2884" fmla="*/ 2208898 h 5063066"/>
              <a:gd name="connsiteX2885" fmla="*/ 1618988 w 7295637"/>
              <a:gd name="connsiteY2885" fmla="*/ 2180474 h 5063066"/>
              <a:gd name="connsiteX2886" fmla="*/ 467447 w 7295637"/>
              <a:gd name="connsiteY2886" fmla="*/ 3974575 h 5063066"/>
              <a:gd name="connsiteX2887" fmla="*/ 483097 w 7295637"/>
              <a:gd name="connsiteY2887" fmla="*/ 3951363 h 5063066"/>
              <a:gd name="connsiteX2888" fmla="*/ 534733 w 7295637"/>
              <a:gd name="connsiteY2888" fmla="*/ 3929974 h 5063066"/>
              <a:gd name="connsiteX2889" fmla="*/ 607758 w 7295637"/>
              <a:gd name="connsiteY2889" fmla="*/ 4002999 h 5063066"/>
              <a:gd name="connsiteX2890" fmla="*/ 534733 w 7295637"/>
              <a:gd name="connsiteY2890" fmla="*/ 4076024 h 5063066"/>
              <a:gd name="connsiteX2891" fmla="*/ 461708 w 7295637"/>
              <a:gd name="connsiteY2891" fmla="*/ 4002999 h 5063066"/>
              <a:gd name="connsiteX2892" fmla="*/ 467447 w 7295637"/>
              <a:gd name="connsiteY2892" fmla="*/ 3974575 h 5063066"/>
              <a:gd name="connsiteX2893" fmla="*/ 2771307 w 7295637"/>
              <a:gd name="connsiteY2893" fmla="*/ 343623 h 5063066"/>
              <a:gd name="connsiteX2894" fmla="*/ 2838594 w 7295637"/>
              <a:gd name="connsiteY2894" fmla="*/ 299023 h 5063066"/>
              <a:gd name="connsiteX2895" fmla="*/ 2911619 w 7295637"/>
              <a:gd name="connsiteY2895" fmla="*/ 372047 h 5063066"/>
              <a:gd name="connsiteX2896" fmla="*/ 2838593 w 7295637"/>
              <a:gd name="connsiteY2896" fmla="*/ 445072 h 5063066"/>
              <a:gd name="connsiteX2897" fmla="*/ 2765569 w 7295637"/>
              <a:gd name="connsiteY2897" fmla="*/ 372048 h 5063066"/>
              <a:gd name="connsiteX2898" fmla="*/ 2771307 w 7295637"/>
              <a:gd name="connsiteY2898" fmla="*/ 343623 h 5063066"/>
              <a:gd name="connsiteX2899" fmla="*/ 1849453 w 7295637"/>
              <a:gd name="connsiteY2899" fmla="*/ 1759980 h 5063066"/>
              <a:gd name="connsiteX2900" fmla="*/ 1916740 w 7295637"/>
              <a:gd name="connsiteY2900" fmla="*/ 1715380 h 5063066"/>
              <a:gd name="connsiteX2901" fmla="*/ 1989764 w 7295637"/>
              <a:gd name="connsiteY2901" fmla="*/ 1788405 h 5063066"/>
              <a:gd name="connsiteX2902" fmla="*/ 1916739 w 7295637"/>
              <a:gd name="connsiteY2902" fmla="*/ 1861430 h 5063066"/>
              <a:gd name="connsiteX2903" fmla="*/ 1843715 w 7295637"/>
              <a:gd name="connsiteY2903" fmla="*/ 1788405 h 5063066"/>
              <a:gd name="connsiteX2904" fmla="*/ 1849453 w 7295637"/>
              <a:gd name="connsiteY2904" fmla="*/ 1759980 h 5063066"/>
              <a:gd name="connsiteX2905" fmla="*/ 697910 w 7295637"/>
              <a:gd name="connsiteY2905" fmla="*/ 3545253 h 5063066"/>
              <a:gd name="connsiteX2906" fmla="*/ 713559 w 7295637"/>
              <a:gd name="connsiteY2906" fmla="*/ 3522042 h 5063066"/>
              <a:gd name="connsiteX2907" fmla="*/ 765196 w 7295637"/>
              <a:gd name="connsiteY2907" fmla="*/ 3500654 h 5063066"/>
              <a:gd name="connsiteX2908" fmla="*/ 838221 w 7295637"/>
              <a:gd name="connsiteY2908" fmla="*/ 3573679 h 5063066"/>
              <a:gd name="connsiteX2909" fmla="*/ 765196 w 7295637"/>
              <a:gd name="connsiteY2909" fmla="*/ 3646703 h 5063066"/>
              <a:gd name="connsiteX2910" fmla="*/ 692171 w 7295637"/>
              <a:gd name="connsiteY2910" fmla="*/ 3573678 h 5063066"/>
              <a:gd name="connsiteX2911" fmla="*/ 697910 w 7295637"/>
              <a:gd name="connsiteY2911" fmla="*/ 3545253 h 5063066"/>
              <a:gd name="connsiteX2912" fmla="*/ 2079916 w 7295637"/>
              <a:gd name="connsiteY2912" fmla="*/ 1330662 h 5063066"/>
              <a:gd name="connsiteX2913" fmla="*/ 2147202 w 7295637"/>
              <a:gd name="connsiteY2913" fmla="*/ 1286061 h 5063066"/>
              <a:gd name="connsiteX2914" fmla="*/ 2220227 w 7295637"/>
              <a:gd name="connsiteY2914" fmla="*/ 1359085 h 5063066"/>
              <a:gd name="connsiteX2915" fmla="*/ 2147202 w 7295637"/>
              <a:gd name="connsiteY2915" fmla="*/ 1432111 h 5063066"/>
              <a:gd name="connsiteX2916" fmla="*/ 2074176 w 7295637"/>
              <a:gd name="connsiteY2916" fmla="*/ 1359086 h 5063066"/>
              <a:gd name="connsiteX2917" fmla="*/ 2079916 w 7295637"/>
              <a:gd name="connsiteY2917" fmla="*/ 1330662 h 5063066"/>
              <a:gd name="connsiteX2918" fmla="*/ 928372 w 7295637"/>
              <a:gd name="connsiteY2918" fmla="*/ 3124763 h 5063066"/>
              <a:gd name="connsiteX2919" fmla="*/ 944021 w 7295637"/>
              <a:gd name="connsiteY2919" fmla="*/ 3101551 h 5063066"/>
              <a:gd name="connsiteX2920" fmla="*/ 995658 w 7295637"/>
              <a:gd name="connsiteY2920" fmla="*/ 3080163 h 5063066"/>
              <a:gd name="connsiteX2921" fmla="*/ 1068683 w 7295637"/>
              <a:gd name="connsiteY2921" fmla="*/ 3153187 h 5063066"/>
              <a:gd name="connsiteX2922" fmla="*/ 995658 w 7295637"/>
              <a:gd name="connsiteY2922" fmla="*/ 3226212 h 5063066"/>
              <a:gd name="connsiteX2923" fmla="*/ 922633 w 7295637"/>
              <a:gd name="connsiteY2923" fmla="*/ 3153188 h 5063066"/>
              <a:gd name="connsiteX2924" fmla="*/ 928372 w 7295637"/>
              <a:gd name="connsiteY2924" fmla="*/ 3124763 h 5063066"/>
              <a:gd name="connsiteX2925" fmla="*/ 6517 w 7295637"/>
              <a:gd name="connsiteY2925" fmla="*/ 4541119 h 5063066"/>
              <a:gd name="connsiteX2926" fmla="*/ 22167 w 7295637"/>
              <a:gd name="connsiteY2926" fmla="*/ 4517907 h 5063066"/>
              <a:gd name="connsiteX2927" fmla="*/ 73804 w 7295637"/>
              <a:gd name="connsiteY2927" fmla="*/ 4496518 h 5063066"/>
              <a:gd name="connsiteX2928" fmla="*/ 146829 w 7295637"/>
              <a:gd name="connsiteY2928" fmla="*/ 4569544 h 5063066"/>
              <a:gd name="connsiteX2929" fmla="*/ 73804 w 7295637"/>
              <a:gd name="connsiteY2929" fmla="*/ 4642568 h 5063066"/>
              <a:gd name="connsiteX2930" fmla="*/ 779 w 7295637"/>
              <a:gd name="connsiteY2930" fmla="*/ 4569544 h 5063066"/>
              <a:gd name="connsiteX2931" fmla="*/ 6517 w 7295637"/>
              <a:gd name="connsiteY2931" fmla="*/ 4541119 h 5063066"/>
              <a:gd name="connsiteX2932" fmla="*/ 2310379 w 7295637"/>
              <a:gd name="connsiteY2932" fmla="*/ 910167 h 5063066"/>
              <a:gd name="connsiteX2933" fmla="*/ 2377666 w 7295637"/>
              <a:gd name="connsiteY2933" fmla="*/ 865568 h 5063066"/>
              <a:gd name="connsiteX2934" fmla="*/ 2450690 w 7295637"/>
              <a:gd name="connsiteY2934" fmla="*/ 938592 h 5063066"/>
              <a:gd name="connsiteX2935" fmla="*/ 2377666 w 7295637"/>
              <a:gd name="connsiteY2935" fmla="*/ 1011617 h 5063066"/>
              <a:gd name="connsiteX2936" fmla="*/ 2304641 w 7295637"/>
              <a:gd name="connsiteY2936" fmla="*/ 938593 h 5063066"/>
              <a:gd name="connsiteX2937" fmla="*/ 2310379 w 7295637"/>
              <a:gd name="connsiteY2937" fmla="*/ 910167 h 5063066"/>
              <a:gd name="connsiteX2938" fmla="*/ 1158835 w 7295637"/>
              <a:gd name="connsiteY2938" fmla="*/ 2695441 h 5063066"/>
              <a:gd name="connsiteX2939" fmla="*/ 1174485 w 7295637"/>
              <a:gd name="connsiteY2939" fmla="*/ 2672229 h 5063066"/>
              <a:gd name="connsiteX2940" fmla="*/ 1226121 w 7295637"/>
              <a:gd name="connsiteY2940" fmla="*/ 2650840 h 5063066"/>
              <a:gd name="connsiteX2941" fmla="*/ 1299146 w 7295637"/>
              <a:gd name="connsiteY2941" fmla="*/ 2723865 h 5063066"/>
              <a:gd name="connsiteX2942" fmla="*/ 1226122 w 7295637"/>
              <a:gd name="connsiteY2942" fmla="*/ 2796890 h 5063066"/>
              <a:gd name="connsiteX2943" fmla="*/ 1153097 w 7295637"/>
              <a:gd name="connsiteY2943" fmla="*/ 2723865 h 5063066"/>
              <a:gd name="connsiteX2944" fmla="*/ 1158835 w 7295637"/>
              <a:gd name="connsiteY2944" fmla="*/ 2695441 h 5063066"/>
              <a:gd name="connsiteX2945" fmla="*/ 1388525 w 7295637"/>
              <a:gd name="connsiteY2945" fmla="*/ 2326523 h 5063066"/>
              <a:gd name="connsiteX2946" fmla="*/ 1455811 w 7295637"/>
              <a:gd name="connsiteY2946" fmla="*/ 2281923 h 5063066"/>
              <a:gd name="connsiteX2947" fmla="*/ 1528837 w 7295637"/>
              <a:gd name="connsiteY2947" fmla="*/ 2354948 h 5063066"/>
              <a:gd name="connsiteX2948" fmla="*/ 1455812 w 7295637"/>
              <a:gd name="connsiteY2948" fmla="*/ 2427973 h 5063066"/>
              <a:gd name="connsiteX2949" fmla="*/ 1382786 w 7295637"/>
              <a:gd name="connsiteY2949" fmla="*/ 2354948 h 5063066"/>
              <a:gd name="connsiteX2950" fmla="*/ 1388525 w 7295637"/>
              <a:gd name="connsiteY2950" fmla="*/ 2326523 h 5063066"/>
              <a:gd name="connsiteX2951" fmla="*/ 236983 w 7295637"/>
              <a:gd name="connsiteY2951" fmla="*/ 4111796 h 5063066"/>
              <a:gd name="connsiteX2952" fmla="*/ 252633 w 7295637"/>
              <a:gd name="connsiteY2952" fmla="*/ 4088584 h 5063066"/>
              <a:gd name="connsiteX2953" fmla="*/ 304269 w 7295637"/>
              <a:gd name="connsiteY2953" fmla="*/ 4067195 h 5063066"/>
              <a:gd name="connsiteX2954" fmla="*/ 377294 w 7295637"/>
              <a:gd name="connsiteY2954" fmla="*/ 4140221 h 5063066"/>
              <a:gd name="connsiteX2955" fmla="*/ 304268 w 7295637"/>
              <a:gd name="connsiteY2955" fmla="*/ 4213248 h 5063066"/>
              <a:gd name="connsiteX2956" fmla="*/ 231244 w 7295637"/>
              <a:gd name="connsiteY2956" fmla="*/ 4140220 h 5063066"/>
              <a:gd name="connsiteX2957" fmla="*/ 236983 w 7295637"/>
              <a:gd name="connsiteY2957" fmla="*/ 4111796 h 5063066"/>
              <a:gd name="connsiteX2958" fmla="*/ 2540844 w 7295637"/>
              <a:gd name="connsiteY2958" fmla="*/ 480845 h 5063066"/>
              <a:gd name="connsiteX2959" fmla="*/ 2608129 w 7295637"/>
              <a:gd name="connsiteY2959" fmla="*/ 436244 h 5063066"/>
              <a:gd name="connsiteX2960" fmla="*/ 2681155 w 7295637"/>
              <a:gd name="connsiteY2960" fmla="*/ 509269 h 5063066"/>
              <a:gd name="connsiteX2961" fmla="*/ 2608129 w 7295637"/>
              <a:gd name="connsiteY2961" fmla="*/ 582294 h 5063066"/>
              <a:gd name="connsiteX2962" fmla="*/ 2535105 w 7295637"/>
              <a:gd name="connsiteY2962" fmla="*/ 509269 h 5063066"/>
              <a:gd name="connsiteX2963" fmla="*/ 2540844 w 7295637"/>
              <a:gd name="connsiteY2963" fmla="*/ 480845 h 5063066"/>
              <a:gd name="connsiteX2964" fmla="*/ 1618990 w 7295637"/>
              <a:gd name="connsiteY2964" fmla="*/ 1897202 h 5063066"/>
              <a:gd name="connsiteX2965" fmla="*/ 1686275 w 7295637"/>
              <a:gd name="connsiteY2965" fmla="*/ 1852602 h 5063066"/>
              <a:gd name="connsiteX2966" fmla="*/ 1759301 w 7295637"/>
              <a:gd name="connsiteY2966" fmla="*/ 1925627 h 5063066"/>
              <a:gd name="connsiteX2967" fmla="*/ 1686276 w 7295637"/>
              <a:gd name="connsiteY2967" fmla="*/ 1998652 h 5063066"/>
              <a:gd name="connsiteX2968" fmla="*/ 1613250 w 7295637"/>
              <a:gd name="connsiteY2968" fmla="*/ 1925627 h 5063066"/>
              <a:gd name="connsiteX2969" fmla="*/ 1618990 w 7295637"/>
              <a:gd name="connsiteY2969" fmla="*/ 1897202 h 5063066"/>
              <a:gd name="connsiteX2970" fmla="*/ 467446 w 7295637"/>
              <a:gd name="connsiteY2970" fmla="*/ 3691303 h 5063066"/>
              <a:gd name="connsiteX2971" fmla="*/ 483096 w 7295637"/>
              <a:gd name="connsiteY2971" fmla="*/ 3668091 h 5063066"/>
              <a:gd name="connsiteX2972" fmla="*/ 534732 w 7295637"/>
              <a:gd name="connsiteY2972" fmla="*/ 3646703 h 5063066"/>
              <a:gd name="connsiteX2973" fmla="*/ 607757 w 7295637"/>
              <a:gd name="connsiteY2973" fmla="*/ 3719728 h 5063066"/>
              <a:gd name="connsiteX2974" fmla="*/ 534732 w 7295637"/>
              <a:gd name="connsiteY2974" fmla="*/ 3792752 h 5063066"/>
              <a:gd name="connsiteX2975" fmla="*/ 461707 w 7295637"/>
              <a:gd name="connsiteY2975" fmla="*/ 3719728 h 5063066"/>
              <a:gd name="connsiteX2976" fmla="*/ 467446 w 7295637"/>
              <a:gd name="connsiteY2976" fmla="*/ 3691303 h 5063066"/>
              <a:gd name="connsiteX2977" fmla="*/ 2771306 w 7295637"/>
              <a:gd name="connsiteY2977" fmla="*/ 60351 h 5063066"/>
              <a:gd name="connsiteX2978" fmla="*/ 2838594 w 7295637"/>
              <a:gd name="connsiteY2978" fmla="*/ 15750 h 5063066"/>
              <a:gd name="connsiteX2979" fmla="*/ 2911618 w 7295637"/>
              <a:gd name="connsiteY2979" fmla="*/ 88775 h 5063066"/>
              <a:gd name="connsiteX2980" fmla="*/ 2838594 w 7295637"/>
              <a:gd name="connsiteY2980" fmla="*/ 161800 h 5063066"/>
              <a:gd name="connsiteX2981" fmla="*/ 2765569 w 7295637"/>
              <a:gd name="connsiteY2981" fmla="*/ 88775 h 5063066"/>
              <a:gd name="connsiteX2982" fmla="*/ 2771306 w 7295637"/>
              <a:gd name="connsiteY2982" fmla="*/ 60351 h 5063066"/>
              <a:gd name="connsiteX2983" fmla="*/ 1849452 w 7295637"/>
              <a:gd name="connsiteY2983" fmla="*/ 1476709 h 5063066"/>
              <a:gd name="connsiteX2984" fmla="*/ 1916739 w 7295637"/>
              <a:gd name="connsiteY2984" fmla="*/ 1432111 h 5063066"/>
              <a:gd name="connsiteX2985" fmla="*/ 1989763 w 7295637"/>
              <a:gd name="connsiteY2985" fmla="*/ 1505134 h 5063066"/>
              <a:gd name="connsiteX2986" fmla="*/ 1916739 w 7295637"/>
              <a:gd name="connsiteY2986" fmla="*/ 1578159 h 5063066"/>
              <a:gd name="connsiteX2987" fmla="*/ 1843714 w 7295637"/>
              <a:gd name="connsiteY2987" fmla="*/ 1505134 h 5063066"/>
              <a:gd name="connsiteX2988" fmla="*/ 1849452 w 7295637"/>
              <a:gd name="connsiteY2988" fmla="*/ 1476709 h 5063066"/>
              <a:gd name="connsiteX2989" fmla="*/ 697908 w 7295637"/>
              <a:gd name="connsiteY2989" fmla="*/ 3261983 h 5063066"/>
              <a:gd name="connsiteX2990" fmla="*/ 713558 w 7295637"/>
              <a:gd name="connsiteY2990" fmla="*/ 3238772 h 5063066"/>
              <a:gd name="connsiteX2991" fmla="*/ 765194 w 7295637"/>
              <a:gd name="connsiteY2991" fmla="*/ 3217383 h 5063066"/>
              <a:gd name="connsiteX2992" fmla="*/ 838219 w 7295637"/>
              <a:gd name="connsiteY2992" fmla="*/ 3290408 h 5063066"/>
              <a:gd name="connsiteX2993" fmla="*/ 765195 w 7295637"/>
              <a:gd name="connsiteY2993" fmla="*/ 3363433 h 5063066"/>
              <a:gd name="connsiteX2994" fmla="*/ 692170 w 7295637"/>
              <a:gd name="connsiteY2994" fmla="*/ 3290407 h 5063066"/>
              <a:gd name="connsiteX2995" fmla="*/ 697908 w 7295637"/>
              <a:gd name="connsiteY2995" fmla="*/ 3261983 h 5063066"/>
              <a:gd name="connsiteX2996" fmla="*/ 2079916 w 7295637"/>
              <a:gd name="connsiteY2996" fmla="*/ 1047389 h 5063066"/>
              <a:gd name="connsiteX2997" fmla="*/ 2147201 w 7295637"/>
              <a:gd name="connsiteY2997" fmla="*/ 1002788 h 5063066"/>
              <a:gd name="connsiteX2998" fmla="*/ 2220227 w 7295637"/>
              <a:gd name="connsiteY2998" fmla="*/ 1075814 h 5063066"/>
              <a:gd name="connsiteX2999" fmla="*/ 2147202 w 7295637"/>
              <a:gd name="connsiteY2999" fmla="*/ 1148838 h 5063066"/>
              <a:gd name="connsiteX3000" fmla="*/ 2074176 w 7295637"/>
              <a:gd name="connsiteY3000" fmla="*/ 1075813 h 5063066"/>
              <a:gd name="connsiteX3001" fmla="*/ 2079916 w 7295637"/>
              <a:gd name="connsiteY3001" fmla="*/ 1047389 h 5063066"/>
              <a:gd name="connsiteX3002" fmla="*/ 928372 w 7295637"/>
              <a:gd name="connsiteY3002" fmla="*/ 2841491 h 5063066"/>
              <a:gd name="connsiteX3003" fmla="*/ 944021 w 7295637"/>
              <a:gd name="connsiteY3003" fmla="*/ 2818279 h 5063066"/>
              <a:gd name="connsiteX3004" fmla="*/ 995658 w 7295637"/>
              <a:gd name="connsiteY3004" fmla="*/ 2796890 h 5063066"/>
              <a:gd name="connsiteX3005" fmla="*/ 1068683 w 7295637"/>
              <a:gd name="connsiteY3005" fmla="*/ 2869915 h 5063066"/>
              <a:gd name="connsiteX3006" fmla="*/ 995658 w 7295637"/>
              <a:gd name="connsiteY3006" fmla="*/ 2942940 h 5063066"/>
              <a:gd name="connsiteX3007" fmla="*/ 922633 w 7295637"/>
              <a:gd name="connsiteY3007" fmla="*/ 2869915 h 5063066"/>
              <a:gd name="connsiteX3008" fmla="*/ 928372 w 7295637"/>
              <a:gd name="connsiteY3008" fmla="*/ 2841491 h 5063066"/>
              <a:gd name="connsiteX3009" fmla="*/ 1158062 w 7295637"/>
              <a:gd name="connsiteY3009" fmla="*/ 2463746 h 5063066"/>
              <a:gd name="connsiteX3010" fmla="*/ 1173711 w 7295637"/>
              <a:gd name="connsiteY3010" fmla="*/ 2440534 h 5063066"/>
              <a:gd name="connsiteX3011" fmla="*/ 1225348 w 7295637"/>
              <a:gd name="connsiteY3011" fmla="*/ 2419145 h 5063066"/>
              <a:gd name="connsiteX3012" fmla="*/ 1298373 w 7295637"/>
              <a:gd name="connsiteY3012" fmla="*/ 2492171 h 5063066"/>
              <a:gd name="connsiteX3013" fmla="*/ 1225348 w 7295637"/>
              <a:gd name="connsiteY3013" fmla="*/ 2565196 h 5063066"/>
              <a:gd name="connsiteX3014" fmla="*/ 1152322 w 7295637"/>
              <a:gd name="connsiteY3014" fmla="*/ 2492171 h 5063066"/>
              <a:gd name="connsiteX3015" fmla="*/ 1158062 w 7295637"/>
              <a:gd name="connsiteY3015" fmla="*/ 2463746 h 5063066"/>
              <a:gd name="connsiteX3016" fmla="*/ 6518 w 7295637"/>
              <a:gd name="connsiteY3016" fmla="*/ 4257847 h 5063066"/>
              <a:gd name="connsiteX3017" fmla="*/ 22168 w 7295637"/>
              <a:gd name="connsiteY3017" fmla="*/ 4234635 h 5063066"/>
              <a:gd name="connsiteX3018" fmla="*/ 73804 w 7295637"/>
              <a:gd name="connsiteY3018" fmla="*/ 4213248 h 5063066"/>
              <a:gd name="connsiteX3019" fmla="*/ 146830 w 7295637"/>
              <a:gd name="connsiteY3019" fmla="*/ 4286272 h 5063066"/>
              <a:gd name="connsiteX3020" fmla="*/ 73804 w 7295637"/>
              <a:gd name="connsiteY3020" fmla="*/ 4359298 h 5063066"/>
              <a:gd name="connsiteX3021" fmla="*/ 779 w 7295637"/>
              <a:gd name="connsiteY3021" fmla="*/ 4286272 h 5063066"/>
              <a:gd name="connsiteX3022" fmla="*/ 6518 w 7295637"/>
              <a:gd name="connsiteY3022" fmla="*/ 4257847 h 5063066"/>
              <a:gd name="connsiteX3023" fmla="*/ 2310378 w 7295637"/>
              <a:gd name="connsiteY3023" fmla="*/ 626895 h 5063066"/>
              <a:gd name="connsiteX3024" fmla="*/ 2377666 w 7295637"/>
              <a:gd name="connsiteY3024" fmla="*/ 582295 h 5063066"/>
              <a:gd name="connsiteX3025" fmla="*/ 2450691 w 7295637"/>
              <a:gd name="connsiteY3025" fmla="*/ 655321 h 5063066"/>
              <a:gd name="connsiteX3026" fmla="*/ 2377666 w 7295637"/>
              <a:gd name="connsiteY3026" fmla="*/ 728345 h 5063066"/>
              <a:gd name="connsiteX3027" fmla="*/ 2304641 w 7295637"/>
              <a:gd name="connsiteY3027" fmla="*/ 655320 h 5063066"/>
              <a:gd name="connsiteX3028" fmla="*/ 2310378 w 7295637"/>
              <a:gd name="connsiteY3028" fmla="*/ 626895 h 5063066"/>
              <a:gd name="connsiteX3029" fmla="*/ 1388525 w 7295637"/>
              <a:gd name="connsiteY3029" fmla="*/ 2043251 h 5063066"/>
              <a:gd name="connsiteX3030" fmla="*/ 1455813 w 7295637"/>
              <a:gd name="connsiteY3030" fmla="*/ 1998651 h 5063066"/>
              <a:gd name="connsiteX3031" fmla="*/ 1528836 w 7295637"/>
              <a:gd name="connsiteY3031" fmla="*/ 2071676 h 5063066"/>
              <a:gd name="connsiteX3032" fmla="*/ 1455811 w 7295637"/>
              <a:gd name="connsiteY3032" fmla="*/ 2144701 h 5063066"/>
              <a:gd name="connsiteX3033" fmla="*/ 1382787 w 7295637"/>
              <a:gd name="connsiteY3033" fmla="*/ 2071676 h 5063066"/>
              <a:gd name="connsiteX3034" fmla="*/ 1388525 w 7295637"/>
              <a:gd name="connsiteY3034" fmla="*/ 2043251 h 5063066"/>
              <a:gd name="connsiteX3035" fmla="*/ 236983 w 7295637"/>
              <a:gd name="connsiteY3035" fmla="*/ 3828524 h 5063066"/>
              <a:gd name="connsiteX3036" fmla="*/ 252632 w 7295637"/>
              <a:gd name="connsiteY3036" fmla="*/ 3805312 h 5063066"/>
              <a:gd name="connsiteX3037" fmla="*/ 304269 w 7295637"/>
              <a:gd name="connsiteY3037" fmla="*/ 3783923 h 5063066"/>
              <a:gd name="connsiteX3038" fmla="*/ 377294 w 7295637"/>
              <a:gd name="connsiteY3038" fmla="*/ 3856948 h 5063066"/>
              <a:gd name="connsiteX3039" fmla="*/ 304269 w 7295637"/>
              <a:gd name="connsiteY3039" fmla="*/ 3929973 h 5063066"/>
              <a:gd name="connsiteX3040" fmla="*/ 231244 w 7295637"/>
              <a:gd name="connsiteY3040" fmla="*/ 3856948 h 5063066"/>
              <a:gd name="connsiteX3041" fmla="*/ 236983 w 7295637"/>
              <a:gd name="connsiteY3041" fmla="*/ 3828524 h 5063066"/>
              <a:gd name="connsiteX3042" fmla="*/ 2540844 w 7295637"/>
              <a:gd name="connsiteY3042" fmla="*/ 197572 h 5063066"/>
              <a:gd name="connsiteX3043" fmla="*/ 2608130 w 7295637"/>
              <a:gd name="connsiteY3043" fmla="*/ 152972 h 5063066"/>
              <a:gd name="connsiteX3044" fmla="*/ 2681154 w 7295637"/>
              <a:gd name="connsiteY3044" fmla="*/ 225997 h 5063066"/>
              <a:gd name="connsiteX3045" fmla="*/ 2608129 w 7295637"/>
              <a:gd name="connsiteY3045" fmla="*/ 299022 h 5063066"/>
              <a:gd name="connsiteX3046" fmla="*/ 2535105 w 7295637"/>
              <a:gd name="connsiteY3046" fmla="*/ 225997 h 5063066"/>
              <a:gd name="connsiteX3047" fmla="*/ 2540844 w 7295637"/>
              <a:gd name="connsiteY3047" fmla="*/ 197572 h 5063066"/>
              <a:gd name="connsiteX3048" fmla="*/ 1618989 w 7295637"/>
              <a:gd name="connsiteY3048" fmla="*/ 1613930 h 5063066"/>
              <a:gd name="connsiteX3049" fmla="*/ 1686274 w 7295637"/>
              <a:gd name="connsiteY3049" fmla="*/ 1569331 h 5063066"/>
              <a:gd name="connsiteX3050" fmla="*/ 1759300 w 7295637"/>
              <a:gd name="connsiteY3050" fmla="*/ 1642355 h 5063066"/>
              <a:gd name="connsiteX3051" fmla="*/ 1686275 w 7295637"/>
              <a:gd name="connsiteY3051" fmla="*/ 1715380 h 5063066"/>
              <a:gd name="connsiteX3052" fmla="*/ 1613251 w 7295637"/>
              <a:gd name="connsiteY3052" fmla="*/ 1642355 h 5063066"/>
              <a:gd name="connsiteX3053" fmla="*/ 1618989 w 7295637"/>
              <a:gd name="connsiteY3053" fmla="*/ 1613930 h 5063066"/>
              <a:gd name="connsiteX3054" fmla="*/ 467445 w 7295637"/>
              <a:gd name="connsiteY3054" fmla="*/ 3408032 h 5063066"/>
              <a:gd name="connsiteX3055" fmla="*/ 483095 w 7295637"/>
              <a:gd name="connsiteY3055" fmla="*/ 3384821 h 5063066"/>
              <a:gd name="connsiteX3056" fmla="*/ 534731 w 7295637"/>
              <a:gd name="connsiteY3056" fmla="*/ 3363432 h 5063066"/>
              <a:gd name="connsiteX3057" fmla="*/ 607756 w 7295637"/>
              <a:gd name="connsiteY3057" fmla="*/ 3436457 h 5063066"/>
              <a:gd name="connsiteX3058" fmla="*/ 534732 w 7295637"/>
              <a:gd name="connsiteY3058" fmla="*/ 3509482 h 5063066"/>
              <a:gd name="connsiteX3059" fmla="*/ 461707 w 7295637"/>
              <a:gd name="connsiteY3059" fmla="*/ 3436457 h 5063066"/>
              <a:gd name="connsiteX3060" fmla="*/ 467445 w 7295637"/>
              <a:gd name="connsiteY3060" fmla="*/ 3408032 h 5063066"/>
              <a:gd name="connsiteX3061" fmla="*/ 1849451 w 7295637"/>
              <a:gd name="connsiteY3061" fmla="*/ 1193438 h 5063066"/>
              <a:gd name="connsiteX3062" fmla="*/ 1916738 w 7295637"/>
              <a:gd name="connsiteY3062" fmla="*/ 1148838 h 5063066"/>
              <a:gd name="connsiteX3063" fmla="*/ 1989762 w 7295637"/>
              <a:gd name="connsiteY3063" fmla="*/ 1221863 h 5063066"/>
              <a:gd name="connsiteX3064" fmla="*/ 1916738 w 7295637"/>
              <a:gd name="connsiteY3064" fmla="*/ 1294888 h 5063066"/>
              <a:gd name="connsiteX3065" fmla="*/ 1843713 w 7295637"/>
              <a:gd name="connsiteY3065" fmla="*/ 1221863 h 5063066"/>
              <a:gd name="connsiteX3066" fmla="*/ 1849451 w 7295637"/>
              <a:gd name="connsiteY3066" fmla="*/ 1193438 h 5063066"/>
              <a:gd name="connsiteX3067" fmla="*/ 697907 w 7295637"/>
              <a:gd name="connsiteY3067" fmla="*/ 2978712 h 5063066"/>
              <a:gd name="connsiteX3068" fmla="*/ 713557 w 7295637"/>
              <a:gd name="connsiteY3068" fmla="*/ 2955500 h 5063066"/>
              <a:gd name="connsiteX3069" fmla="*/ 765194 w 7295637"/>
              <a:gd name="connsiteY3069" fmla="*/ 2934112 h 5063066"/>
              <a:gd name="connsiteX3070" fmla="*/ 838219 w 7295637"/>
              <a:gd name="connsiteY3070" fmla="*/ 3007137 h 5063066"/>
              <a:gd name="connsiteX3071" fmla="*/ 765194 w 7295637"/>
              <a:gd name="connsiteY3071" fmla="*/ 3080162 h 5063066"/>
              <a:gd name="connsiteX3072" fmla="*/ 692169 w 7295637"/>
              <a:gd name="connsiteY3072" fmla="*/ 3007137 h 5063066"/>
              <a:gd name="connsiteX3073" fmla="*/ 697907 w 7295637"/>
              <a:gd name="connsiteY3073" fmla="*/ 2978712 h 5063066"/>
              <a:gd name="connsiteX3074" fmla="*/ 2079915 w 7295637"/>
              <a:gd name="connsiteY3074" fmla="*/ 764117 h 5063066"/>
              <a:gd name="connsiteX3075" fmla="*/ 2147202 w 7295637"/>
              <a:gd name="connsiteY3075" fmla="*/ 719516 h 5063066"/>
              <a:gd name="connsiteX3076" fmla="*/ 2220226 w 7295637"/>
              <a:gd name="connsiteY3076" fmla="*/ 792541 h 5063066"/>
              <a:gd name="connsiteX3077" fmla="*/ 2147201 w 7295637"/>
              <a:gd name="connsiteY3077" fmla="*/ 865566 h 5063066"/>
              <a:gd name="connsiteX3078" fmla="*/ 2074177 w 7295637"/>
              <a:gd name="connsiteY3078" fmla="*/ 792541 h 5063066"/>
              <a:gd name="connsiteX3079" fmla="*/ 2079915 w 7295637"/>
              <a:gd name="connsiteY3079" fmla="*/ 764117 h 5063066"/>
              <a:gd name="connsiteX3080" fmla="*/ 928371 w 7295637"/>
              <a:gd name="connsiteY3080" fmla="*/ 2558218 h 5063066"/>
              <a:gd name="connsiteX3081" fmla="*/ 944021 w 7295637"/>
              <a:gd name="connsiteY3081" fmla="*/ 2535006 h 5063066"/>
              <a:gd name="connsiteX3082" fmla="*/ 995658 w 7295637"/>
              <a:gd name="connsiteY3082" fmla="*/ 2513618 h 5063066"/>
              <a:gd name="connsiteX3083" fmla="*/ 1068683 w 7295637"/>
              <a:gd name="connsiteY3083" fmla="*/ 2586643 h 5063066"/>
              <a:gd name="connsiteX3084" fmla="*/ 995658 w 7295637"/>
              <a:gd name="connsiteY3084" fmla="*/ 2659668 h 5063066"/>
              <a:gd name="connsiteX3085" fmla="*/ 922633 w 7295637"/>
              <a:gd name="connsiteY3085" fmla="*/ 2586643 h 5063066"/>
              <a:gd name="connsiteX3086" fmla="*/ 928371 w 7295637"/>
              <a:gd name="connsiteY3086" fmla="*/ 2558218 h 5063066"/>
              <a:gd name="connsiteX3087" fmla="*/ 1158062 w 7295637"/>
              <a:gd name="connsiteY3087" fmla="*/ 2180473 h 5063066"/>
              <a:gd name="connsiteX3088" fmla="*/ 1173711 w 7295637"/>
              <a:gd name="connsiteY3088" fmla="*/ 2157261 h 5063066"/>
              <a:gd name="connsiteX3089" fmla="*/ 1225348 w 7295637"/>
              <a:gd name="connsiteY3089" fmla="*/ 2135872 h 5063066"/>
              <a:gd name="connsiteX3090" fmla="*/ 1298374 w 7295637"/>
              <a:gd name="connsiteY3090" fmla="*/ 2208897 h 5063066"/>
              <a:gd name="connsiteX3091" fmla="*/ 1225348 w 7295637"/>
              <a:gd name="connsiteY3091" fmla="*/ 2281922 h 5063066"/>
              <a:gd name="connsiteX3092" fmla="*/ 1152324 w 7295637"/>
              <a:gd name="connsiteY3092" fmla="*/ 2208897 h 5063066"/>
              <a:gd name="connsiteX3093" fmla="*/ 1158062 w 7295637"/>
              <a:gd name="connsiteY3093" fmla="*/ 2180473 h 5063066"/>
              <a:gd name="connsiteX3094" fmla="*/ 6519 w 7295637"/>
              <a:gd name="connsiteY3094" fmla="*/ 3974573 h 5063066"/>
              <a:gd name="connsiteX3095" fmla="*/ 22169 w 7295637"/>
              <a:gd name="connsiteY3095" fmla="*/ 3951361 h 5063066"/>
              <a:gd name="connsiteX3096" fmla="*/ 73805 w 7295637"/>
              <a:gd name="connsiteY3096" fmla="*/ 3929973 h 5063066"/>
              <a:gd name="connsiteX3097" fmla="*/ 146831 w 7295637"/>
              <a:gd name="connsiteY3097" fmla="*/ 4002998 h 5063066"/>
              <a:gd name="connsiteX3098" fmla="*/ 73804 w 7295637"/>
              <a:gd name="connsiteY3098" fmla="*/ 4076026 h 5063066"/>
              <a:gd name="connsiteX3099" fmla="*/ 780 w 7295637"/>
              <a:gd name="connsiteY3099" fmla="*/ 4002998 h 5063066"/>
              <a:gd name="connsiteX3100" fmla="*/ 6519 w 7295637"/>
              <a:gd name="connsiteY3100" fmla="*/ 3974573 h 5063066"/>
              <a:gd name="connsiteX3101" fmla="*/ 2310378 w 7295637"/>
              <a:gd name="connsiteY3101" fmla="*/ 343623 h 5063066"/>
              <a:gd name="connsiteX3102" fmla="*/ 2377665 w 7295637"/>
              <a:gd name="connsiteY3102" fmla="*/ 299023 h 5063066"/>
              <a:gd name="connsiteX3103" fmla="*/ 2450689 w 7295637"/>
              <a:gd name="connsiteY3103" fmla="*/ 372047 h 5063066"/>
              <a:gd name="connsiteX3104" fmla="*/ 2377665 w 7295637"/>
              <a:gd name="connsiteY3104" fmla="*/ 445072 h 5063066"/>
              <a:gd name="connsiteX3105" fmla="*/ 2304640 w 7295637"/>
              <a:gd name="connsiteY3105" fmla="*/ 372048 h 5063066"/>
              <a:gd name="connsiteX3106" fmla="*/ 2310378 w 7295637"/>
              <a:gd name="connsiteY3106" fmla="*/ 343623 h 5063066"/>
              <a:gd name="connsiteX3107" fmla="*/ 1388525 w 7295637"/>
              <a:gd name="connsiteY3107" fmla="*/ 1759979 h 5063066"/>
              <a:gd name="connsiteX3108" fmla="*/ 1455812 w 7295637"/>
              <a:gd name="connsiteY3108" fmla="*/ 1715379 h 5063066"/>
              <a:gd name="connsiteX3109" fmla="*/ 1528836 w 7295637"/>
              <a:gd name="connsiteY3109" fmla="*/ 1788404 h 5063066"/>
              <a:gd name="connsiteX3110" fmla="*/ 1455812 w 7295637"/>
              <a:gd name="connsiteY3110" fmla="*/ 1861429 h 5063066"/>
              <a:gd name="connsiteX3111" fmla="*/ 1382786 w 7295637"/>
              <a:gd name="connsiteY3111" fmla="*/ 1788404 h 5063066"/>
              <a:gd name="connsiteX3112" fmla="*/ 1388525 w 7295637"/>
              <a:gd name="connsiteY3112" fmla="*/ 1759979 h 5063066"/>
              <a:gd name="connsiteX3113" fmla="*/ 236982 w 7295637"/>
              <a:gd name="connsiteY3113" fmla="*/ 3545252 h 5063066"/>
              <a:gd name="connsiteX3114" fmla="*/ 252632 w 7295637"/>
              <a:gd name="connsiteY3114" fmla="*/ 3522041 h 5063066"/>
              <a:gd name="connsiteX3115" fmla="*/ 304268 w 7295637"/>
              <a:gd name="connsiteY3115" fmla="*/ 3500652 h 5063066"/>
              <a:gd name="connsiteX3116" fmla="*/ 377293 w 7295637"/>
              <a:gd name="connsiteY3116" fmla="*/ 3573677 h 5063066"/>
              <a:gd name="connsiteX3117" fmla="*/ 304269 w 7295637"/>
              <a:gd name="connsiteY3117" fmla="*/ 3646702 h 5063066"/>
              <a:gd name="connsiteX3118" fmla="*/ 231244 w 7295637"/>
              <a:gd name="connsiteY3118" fmla="*/ 3573677 h 5063066"/>
              <a:gd name="connsiteX3119" fmla="*/ 236982 w 7295637"/>
              <a:gd name="connsiteY3119" fmla="*/ 3545252 h 5063066"/>
              <a:gd name="connsiteX3120" fmla="*/ 1618988 w 7295637"/>
              <a:gd name="connsiteY3120" fmla="*/ 1330659 h 5063066"/>
              <a:gd name="connsiteX3121" fmla="*/ 1686274 w 7295637"/>
              <a:gd name="connsiteY3121" fmla="*/ 1286060 h 5063066"/>
              <a:gd name="connsiteX3122" fmla="*/ 1759298 w 7295637"/>
              <a:gd name="connsiteY3122" fmla="*/ 1359085 h 5063066"/>
              <a:gd name="connsiteX3123" fmla="*/ 1686274 w 7295637"/>
              <a:gd name="connsiteY3123" fmla="*/ 1432109 h 5063066"/>
              <a:gd name="connsiteX3124" fmla="*/ 1613250 w 7295637"/>
              <a:gd name="connsiteY3124" fmla="*/ 1359084 h 5063066"/>
              <a:gd name="connsiteX3125" fmla="*/ 1618988 w 7295637"/>
              <a:gd name="connsiteY3125" fmla="*/ 1330659 h 5063066"/>
              <a:gd name="connsiteX3126" fmla="*/ 467444 w 7295637"/>
              <a:gd name="connsiteY3126" fmla="*/ 3124761 h 5063066"/>
              <a:gd name="connsiteX3127" fmla="*/ 483094 w 7295637"/>
              <a:gd name="connsiteY3127" fmla="*/ 3101550 h 5063066"/>
              <a:gd name="connsiteX3128" fmla="*/ 534730 w 7295637"/>
              <a:gd name="connsiteY3128" fmla="*/ 3080162 h 5063066"/>
              <a:gd name="connsiteX3129" fmla="*/ 607755 w 7295637"/>
              <a:gd name="connsiteY3129" fmla="*/ 3153187 h 5063066"/>
              <a:gd name="connsiteX3130" fmla="*/ 534731 w 7295637"/>
              <a:gd name="connsiteY3130" fmla="*/ 3226211 h 5063066"/>
              <a:gd name="connsiteX3131" fmla="*/ 461706 w 7295637"/>
              <a:gd name="connsiteY3131" fmla="*/ 3153186 h 5063066"/>
              <a:gd name="connsiteX3132" fmla="*/ 467444 w 7295637"/>
              <a:gd name="connsiteY3132" fmla="*/ 3124761 h 5063066"/>
              <a:gd name="connsiteX3133" fmla="*/ 1849452 w 7295637"/>
              <a:gd name="connsiteY3133" fmla="*/ 910167 h 5063066"/>
              <a:gd name="connsiteX3134" fmla="*/ 1916737 w 7295637"/>
              <a:gd name="connsiteY3134" fmla="*/ 865566 h 5063066"/>
              <a:gd name="connsiteX3135" fmla="*/ 1989763 w 7295637"/>
              <a:gd name="connsiteY3135" fmla="*/ 938591 h 5063066"/>
              <a:gd name="connsiteX3136" fmla="*/ 1916738 w 7295637"/>
              <a:gd name="connsiteY3136" fmla="*/ 1011616 h 5063066"/>
              <a:gd name="connsiteX3137" fmla="*/ 1843712 w 7295637"/>
              <a:gd name="connsiteY3137" fmla="*/ 938591 h 5063066"/>
              <a:gd name="connsiteX3138" fmla="*/ 1849452 w 7295637"/>
              <a:gd name="connsiteY3138" fmla="*/ 910167 h 5063066"/>
              <a:gd name="connsiteX3139" fmla="*/ 697907 w 7295637"/>
              <a:gd name="connsiteY3139" fmla="*/ 2695441 h 5063066"/>
              <a:gd name="connsiteX3140" fmla="*/ 713557 w 7295637"/>
              <a:gd name="connsiteY3140" fmla="*/ 2672229 h 5063066"/>
              <a:gd name="connsiteX3141" fmla="*/ 765193 w 7295637"/>
              <a:gd name="connsiteY3141" fmla="*/ 2650840 h 5063066"/>
              <a:gd name="connsiteX3142" fmla="*/ 838218 w 7295637"/>
              <a:gd name="connsiteY3142" fmla="*/ 2723865 h 5063066"/>
              <a:gd name="connsiteX3143" fmla="*/ 765193 w 7295637"/>
              <a:gd name="connsiteY3143" fmla="*/ 2796891 h 5063066"/>
              <a:gd name="connsiteX3144" fmla="*/ 692168 w 7295637"/>
              <a:gd name="connsiteY3144" fmla="*/ 2723865 h 5063066"/>
              <a:gd name="connsiteX3145" fmla="*/ 697907 w 7295637"/>
              <a:gd name="connsiteY3145" fmla="*/ 2695441 h 5063066"/>
              <a:gd name="connsiteX3146" fmla="*/ 927598 w 7295637"/>
              <a:gd name="connsiteY3146" fmla="*/ 2326524 h 5063066"/>
              <a:gd name="connsiteX3147" fmla="*/ 943248 w 7295637"/>
              <a:gd name="connsiteY3147" fmla="*/ 2303312 h 5063066"/>
              <a:gd name="connsiteX3148" fmla="*/ 994884 w 7295637"/>
              <a:gd name="connsiteY3148" fmla="*/ 2281924 h 5063066"/>
              <a:gd name="connsiteX3149" fmla="*/ 1067909 w 7295637"/>
              <a:gd name="connsiteY3149" fmla="*/ 2354949 h 5063066"/>
              <a:gd name="connsiteX3150" fmla="*/ 994884 w 7295637"/>
              <a:gd name="connsiteY3150" fmla="*/ 2427974 h 5063066"/>
              <a:gd name="connsiteX3151" fmla="*/ 921858 w 7295637"/>
              <a:gd name="connsiteY3151" fmla="*/ 2354949 h 5063066"/>
              <a:gd name="connsiteX3152" fmla="*/ 927598 w 7295637"/>
              <a:gd name="connsiteY3152" fmla="*/ 2326524 h 5063066"/>
              <a:gd name="connsiteX3153" fmla="*/ 2079914 w 7295637"/>
              <a:gd name="connsiteY3153" fmla="*/ 480844 h 5063066"/>
              <a:gd name="connsiteX3154" fmla="*/ 2147202 w 7295637"/>
              <a:gd name="connsiteY3154" fmla="*/ 436244 h 5063066"/>
              <a:gd name="connsiteX3155" fmla="*/ 2220225 w 7295637"/>
              <a:gd name="connsiteY3155" fmla="*/ 509269 h 5063066"/>
              <a:gd name="connsiteX3156" fmla="*/ 2147202 w 7295637"/>
              <a:gd name="connsiteY3156" fmla="*/ 582294 h 5063066"/>
              <a:gd name="connsiteX3157" fmla="*/ 2074176 w 7295637"/>
              <a:gd name="connsiteY3157" fmla="*/ 509269 h 5063066"/>
              <a:gd name="connsiteX3158" fmla="*/ 2079914 w 7295637"/>
              <a:gd name="connsiteY3158" fmla="*/ 480844 h 5063066"/>
              <a:gd name="connsiteX3159" fmla="*/ 1158061 w 7295637"/>
              <a:gd name="connsiteY3159" fmla="*/ 1897201 h 5063066"/>
              <a:gd name="connsiteX3160" fmla="*/ 1173712 w 7295637"/>
              <a:gd name="connsiteY3160" fmla="*/ 1873989 h 5063066"/>
              <a:gd name="connsiteX3161" fmla="*/ 1225349 w 7295637"/>
              <a:gd name="connsiteY3161" fmla="*/ 1852600 h 5063066"/>
              <a:gd name="connsiteX3162" fmla="*/ 1298373 w 7295637"/>
              <a:gd name="connsiteY3162" fmla="*/ 1925625 h 5063066"/>
              <a:gd name="connsiteX3163" fmla="*/ 1225347 w 7295637"/>
              <a:gd name="connsiteY3163" fmla="*/ 1998650 h 5063066"/>
              <a:gd name="connsiteX3164" fmla="*/ 1152324 w 7295637"/>
              <a:gd name="connsiteY3164" fmla="*/ 1925625 h 5063066"/>
              <a:gd name="connsiteX3165" fmla="*/ 1158061 w 7295637"/>
              <a:gd name="connsiteY3165" fmla="*/ 1897201 h 5063066"/>
              <a:gd name="connsiteX3166" fmla="*/ 6519 w 7295637"/>
              <a:gd name="connsiteY3166" fmla="*/ 3691301 h 5063066"/>
              <a:gd name="connsiteX3167" fmla="*/ 22169 w 7295637"/>
              <a:gd name="connsiteY3167" fmla="*/ 3668089 h 5063066"/>
              <a:gd name="connsiteX3168" fmla="*/ 73805 w 7295637"/>
              <a:gd name="connsiteY3168" fmla="*/ 3646701 h 5063066"/>
              <a:gd name="connsiteX3169" fmla="*/ 146830 w 7295637"/>
              <a:gd name="connsiteY3169" fmla="*/ 3719726 h 5063066"/>
              <a:gd name="connsiteX3170" fmla="*/ 73805 w 7295637"/>
              <a:gd name="connsiteY3170" fmla="*/ 3792751 h 5063066"/>
              <a:gd name="connsiteX3171" fmla="*/ 780 w 7295637"/>
              <a:gd name="connsiteY3171" fmla="*/ 3719726 h 5063066"/>
              <a:gd name="connsiteX3172" fmla="*/ 6519 w 7295637"/>
              <a:gd name="connsiteY3172" fmla="*/ 3691301 h 5063066"/>
              <a:gd name="connsiteX3173" fmla="*/ 2310379 w 7295637"/>
              <a:gd name="connsiteY3173" fmla="*/ 60351 h 5063066"/>
              <a:gd name="connsiteX3174" fmla="*/ 2377664 w 7295637"/>
              <a:gd name="connsiteY3174" fmla="*/ 15750 h 5063066"/>
              <a:gd name="connsiteX3175" fmla="*/ 2450690 w 7295637"/>
              <a:gd name="connsiteY3175" fmla="*/ 88775 h 5063066"/>
              <a:gd name="connsiteX3176" fmla="*/ 2377665 w 7295637"/>
              <a:gd name="connsiteY3176" fmla="*/ 161800 h 5063066"/>
              <a:gd name="connsiteX3177" fmla="*/ 2304641 w 7295637"/>
              <a:gd name="connsiteY3177" fmla="*/ 88775 h 5063066"/>
              <a:gd name="connsiteX3178" fmla="*/ 2310379 w 7295637"/>
              <a:gd name="connsiteY3178" fmla="*/ 60351 h 5063066"/>
              <a:gd name="connsiteX3179" fmla="*/ 1388526 w 7295637"/>
              <a:gd name="connsiteY3179" fmla="*/ 1476708 h 5063066"/>
              <a:gd name="connsiteX3180" fmla="*/ 1455811 w 7295637"/>
              <a:gd name="connsiteY3180" fmla="*/ 1432108 h 5063066"/>
              <a:gd name="connsiteX3181" fmla="*/ 1528836 w 7295637"/>
              <a:gd name="connsiteY3181" fmla="*/ 1505133 h 5063066"/>
              <a:gd name="connsiteX3182" fmla="*/ 1455812 w 7295637"/>
              <a:gd name="connsiteY3182" fmla="*/ 1578157 h 5063066"/>
              <a:gd name="connsiteX3183" fmla="*/ 1382786 w 7295637"/>
              <a:gd name="connsiteY3183" fmla="*/ 1505132 h 5063066"/>
              <a:gd name="connsiteX3184" fmla="*/ 1388526 w 7295637"/>
              <a:gd name="connsiteY3184" fmla="*/ 1476708 h 5063066"/>
              <a:gd name="connsiteX3185" fmla="*/ 236981 w 7295637"/>
              <a:gd name="connsiteY3185" fmla="*/ 3261981 h 5063066"/>
              <a:gd name="connsiteX3186" fmla="*/ 252631 w 7295637"/>
              <a:gd name="connsiteY3186" fmla="*/ 3238770 h 5063066"/>
              <a:gd name="connsiteX3187" fmla="*/ 304267 w 7295637"/>
              <a:gd name="connsiteY3187" fmla="*/ 3217382 h 5063066"/>
              <a:gd name="connsiteX3188" fmla="*/ 377292 w 7295637"/>
              <a:gd name="connsiteY3188" fmla="*/ 3290407 h 5063066"/>
              <a:gd name="connsiteX3189" fmla="*/ 304268 w 7295637"/>
              <a:gd name="connsiteY3189" fmla="*/ 3363431 h 5063066"/>
              <a:gd name="connsiteX3190" fmla="*/ 231243 w 7295637"/>
              <a:gd name="connsiteY3190" fmla="*/ 3290406 h 5063066"/>
              <a:gd name="connsiteX3191" fmla="*/ 236981 w 7295637"/>
              <a:gd name="connsiteY3191" fmla="*/ 3261981 h 5063066"/>
              <a:gd name="connsiteX3192" fmla="*/ 1618986 w 7295637"/>
              <a:gd name="connsiteY3192" fmla="*/ 1047389 h 5063066"/>
              <a:gd name="connsiteX3193" fmla="*/ 1686274 w 7295637"/>
              <a:gd name="connsiteY3193" fmla="*/ 1002788 h 5063066"/>
              <a:gd name="connsiteX3194" fmla="*/ 1759297 w 7295637"/>
              <a:gd name="connsiteY3194" fmla="*/ 1075813 h 5063066"/>
              <a:gd name="connsiteX3195" fmla="*/ 1686272 w 7295637"/>
              <a:gd name="connsiteY3195" fmla="*/ 1148838 h 5063066"/>
              <a:gd name="connsiteX3196" fmla="*/ 1613249 w 7295637"/>
              <a:gd name="connsiteY3196" fmla="*/ 1075813 h 5063066"/>
              <a:gd name="connsiteX3197" fmla="*/ 1618986 w 7295637"/>
              <a:gd name="connsiteY3197" fmla="*/ 1047389 h 5063066"/>
              <a:gd name="connsiteX3198" fmla="*/ 467443 w 7295637"/>
              <a:gd name="connsiteY3198" fmla="*/ 2841491 h 5063066"/>
              <a:gd name="connsiteX3199" fmla="*/ 483093 w 7295637"/>
              <a:gd name="connsiteY3199" fmla="*/ 2818279 h 5063066"/>
              <a:gd name="connsiteX3200" fmla="*/ 534729 w 7295637"/>
              <a:gd name="connsiteY3200" fmla="*/ 2796890 h 5063066"/>
              <a:gd name="connsiteX3201" fmla="*/ 607755 w 7295637"/>
              <a:gd name="connsiteY3201" fmla="*/ 2869915 h 5063066"/>
              <a:gd name="connsiteX3202" fmla="*/ 534730 w 7295637"/>
              <a:gd name="connsiteY3202" fmla="*/ 2942940 h 5063066"/>
              <a:gd name="connsiteX3203" fmla="*/ 461704 w 7295637"/>
              <a:gd name="connsiteY3203" fmla="*/ 2869915 h 5063066"/>
              <a:gd name="connsiteX3204" fmla="*/ 467443 w 7295637"/>
              <a:gd name="connsiteY3204" fmla="*/ 2841491 h 5063066"/>
              <a:gd name="connsiteX3205" fmla="*/ 697133 w 7295637"/>
              <a:gd name="connsiteY3205" fmla="*/ 2463746 h 5063066"/>
              <a:gd name="connsiteX3206" fmla="*/ 712784 w 7295637"/>
              <a:gd name="connsiteY3206" fmla="*/ 2440533 h 5063066"/>
              <a:gd name="connsiteX3207" fmla="*/ 764420 w 7295637"/>
              <a:gd name="connsiteY3207" fmla="*/ 2419146 h 5063066"/>
              <a:gd name="connsiteX3208" fmla="*/ 837444 w 7295637"/>
              <a:gd name="connsiteY3208" fmla="*/ 2492171 h 5063066"/>
              <a:gd name="connsiteX3209" fmla="*/ 764419 w 7295637"/>
              <a:gd name="connsiteY3209" fmla="*/ 2565195 h 5063066"/>
              <a:gd name="connsiteX3210" fmla="*/ 691395 w 7295637"/>
              <a:gd name="connsiteY3210" fmla="*/ 2492171 h 5063066"/>
              <a:gd name="connsiteX3211" fmla="*/ 697133 w 7295637"/>
              <a:gd name="connsiteY3211" fmla="*/ 2463746 h 5063066"/>
              <a:gd name="connsiteX3212" fmla="*/ 1849452 w 7295637"/>
              <a:gd name="connsiteY3212" fmla="*/ 626895 h 5063066"/>
              <a:gd name="connsiteX3213" fmla="*/ 1916737 w 7295637"/>
              <a:gd name="connsiteY3213" fmla="*/ 582294 h 5063066"/>
              <a:gd name="connsiteX3214" fmla="*/ 1989763 w 7295637"/>
              <a:gd name="connsiteY3214" fmla="*/ 655319 h 5063066"/>
              <a:gd name="connsiteX3215" fmla="*/ 1916737 w 7295637"/>
              <a:gd name="connsiteY3215" fmla="*/ 728344 h 5063066"/>
              <a:gd name="connsiteX3216" fmla="*/ 1843712 w 7295637"/>
              <a:gd name="connsiteY3216" fmla="*/ 655319 h 5063066"/>
              <a:gd name="connsiteX3217" fmla="*/ 1849452 w 7295637"/>
              <a:gd name="connsiteY3217" fmla="*/ 626895 h 5063066"/>
              <a:gd name="connsiteX3218" fmla="*/ 927598 w 7295637"/>
              <a:gd name="connsiteY3218" fmla="*/ 2043251 h 5063066"/>
              <a:gd name="connsiteX3219" fmla="*/ 943247 w 7295637"/>
              <a:gd name="connsiteY3219" fmla="*/ 2020039 h 5063066"/>
              <a:gd name="connsiteX3220" fmla="*/ 994884 w 7295637"/>
              <a:gd name="connsiteY3220" fmla="*/ 1998651 h 5063066"/>
              <a:gd name="connsiteX3221" fmla="*/ 1067909 w 7295637"/>
              <a:gd name="connsiteY3221" fmla="*/ 2071676 h 5063066"/>
              <a:gd name="connsiteX3222" fmla="*/ 994884 w 7295637"/>
              <a:gd name="connsiteY3222" fmla="*/ 2144701 h 5063066"/>
              <a:gd name="connsiteX3223" fmla="*/ 921860 w 7295637"/>
              <a:gd name="connsiteY3223" fmla="*/ 2071676 h 5063066"/>
              <a:gd name="connsiteX3224" fmla="*/ 927598 w 7295637"/>
              <a:gd name="connsiteY3224" fmla="*/ 2043251 h 5063066"/>
              <a:gd name="connsiteX3225" fmla="*/ 2079916 w 7295637"/>
              <a:gd name="connsiteY3225" fmla="*/ 197573 h 5063066"/>
              <a:gd name="connsiteX3226" fmla="*/ 2147202 w 7295637"/>
              <a:gd name="connsiteY3226" fmla="*/ 152972 h 5063066"/>
              <a:gd name="connsiteX3227" fmla="*/ 2220227 w 7295637"/>
              <a:gd name="connsiteY3227" fmla="*/ 225997 h 5063066"/>
              <a:gd name="connsiteX3228" fmla="*/ 2147202 w 7295637"/>
              <a:gd name="connsiteY3228" fmla="*/ 299022 h 5063066"/>
              <a:gd name="connsiteX3229" fmla="*/ 2074176 w 7295637"/>
              <a:gd name="connsiteY3229" fmla="*/ 225997 h 5063066"/>
              <a:gd name="connsiteX3230" fmla="*/ 2079916 w 7295637"/>
              <a:gd name="connsiteY3230" fmla="*/ 197573 h 5063066"/>
              <a:gd name="connsiteX3231" fmla="*/ 1158061 w 7295637"/>
              <a:gd name="connsiteY3231" fmla="*/ 1613928 h 5063066"/>
              <a:gd name="connsiteX3232" fmla="*/ 1173712 w 7295637"/>
              <a:gd name="connsiteY3232" fmla="*/ 1590717 h 5063066"/>
              <a:gd name="connsiteX3233" fmla="*/ 1225348 w 7295637"/>
              <a:gd name="connsiteY3233" fmla="*/ 1569328 h 5063066"/>
              <a:gd name="connsiteX3234" fmla="*/ 1298372 w 7295637"/>
              <a:gd name="connsiteY3234" fmla="*/ 1642353 h 5063066"/>
              <a:gd name="connsiteX3235" fmla="*/ 1225347 w 7295637"/>
              <a:gd name="connsiteY3235" fmla="*/ 1715378 h 5063066"/>
              <a:gd name="connsiteX3236" fmla="*/ 1152323 w 7295637"/>
              <a:gd name="connsiteY3236" fmla="*/ 1642353 h 5063066"/>
              <a:gd name="connsiteX3237" fmla="*/ 1158061 w 7295637"/>
              <a:gd name="connsiteY3237" fmla="*/ 1613928 h 5063066"/>
              <a:gd name="connsiteX3238" fmla="*/ 6518 w 7295637"/>
              <a:gd name="connsiteY3238" fmla="*/ 3408030 h 5063066"/>
              <a:gd name="connsiteX3239" fmla="*/ 22168 w 7295637"/>
              <a:gd name="connsiteY3239" fmla="*/ 3384818 h 5063066"/>
              <a:gd name="connsiteX3240" fmla="*/ 73804 w 7295637"/>
              <a:gd name="connsiteY3240" fmla="*/ 3363430 h 5063066"/>
              <a:gd name="connsiteX3241" fmla="*/ 146829 w 7295637"/>
              <a:gd name="connsiteY3241" fmla="*/ 3436455 h 5063066"/>
              <a:gd name="connsiteX3242" fmla="*/ 73805 w 7295637"/>
              <a:gd name="connsiteY3242" fmla="*/ 3509480 h 5063066"/>
              <a:gd name="connsiteX3243" fmla="*/ 780 w 7295637"/>
              <a:gd name="connsiteY3243" fmla="*/ 3436454 h 5063066"/>
              <a:gd name="connsiteX3244" fmla="*/ 6518 w 7295637"/>
              <a:gd name="connsiteY3244" fmla="*/ 3408030 h 5063066"/>
              <a:gd name="connsiteX3245" fmla="*/ 1388524 w 7295637"/>
              <a:gd name="connsiteY3245" fmla="*/ 1193437 h 5063066"/>
              <a:gd name="connsiteX3246" fmla="*/ 1455809 w 7295637"/>
              <a:gd name="connsiteY3246" fmla="*/ 1148838 h 5063066"/>
              <a:gd name="connsiteX3247" fmla="*/ 1528835 w 7295637"/>
              <a:gd name="connsiteY3247" fmla="*/ 1221862 h 5063066"/>
              <a:gd name="connsiteX3248" fmla="*/ 1455810 w 7295637"/>
              <a:gd name="connsiteY3248" fmla="*/ 1294887 h 5063066"/>
              <a:gd name="connsiteX3249" fmla="*/ 1382786 w 7295637"/>
              <a:gd name="connsiteY3249" fmla="*/ 1221862 h 5063066"/>
              <a:gd name="connsiteX3250" fmla="*/ 1388524 w 7295637"/>
              <a:gd name="connsiteY3250" fmla="*/ 1193437 h 5063066"/>
              <a:gd name="connsiteX3251" fmla="*/ 236980 w 7295637"/>
              <a:gd name="connsiteY3251" fmla="*/ 2978711 h 5063066"/>
              <a:gd name="connsiteX3252" fmla="*/ 252630 w 7295637"/>
              <a:gd name="connsiteY3252" fmla="*/ 2955499 h 5063066"/>
              <a:gd name="connsiteX3253" fmla="*/ 304266 w 7295637"/>
              <a:gd name="connsiteY3253" fmla="*/ 2934111 h 5063066"/>
              <a:gd name="connsiteX3254" fmla="*/ 377291 w 7295637"/>
              <a:gd name="connsiteY3254" fmla="*/ 3007136 h 5063066"/>
              <a:gd name="connsiteX3255" fmla="*/ 304267 w 7295637"/>
              <a:gd name="connsiteY3255" fmla="*/ 3080160 h 5063066"/>
              <a:gd name="connsiteX3256" fmla="*/ 231242 w 7295637"/>
              <a:gd name="connsiteY3256" fmla="*/ 3007135 h 5063066"/>
              <a:gd name="connsiteX3257" fmla="*/ 236980 w 7295637"/>
              <a:gd name="connsiteY3257" fmla="*/ 2978711 h 5063066"/>
              <a:gd name="connsiteX3258" fmla="*/ 1618986 w 7295637"/>
              <a:gd name="connsiteY3258" fmla="*/ 764116 h 5063066"/>
              <a:gd name="connsiteX3259" fmla="*/ 1686273 w 7295637"/>
              <a:gd name="connsiteY3259" fmla="*/ 719516 h 5063066"/>
              <a:gd name="connsiteX3260" fmla="*/ 1759297 w 7295637"/>
              <a:gd name="connsiteY3260" fmla="*/ 792541 h 5063066"/>
              <a:gd name="connsiteX3261" fmla="*/ 1686273 w 7295637"/>
              <a:gd name="connsiteY3261" fmla="*/ 865566 h 5063066"/>
              <a:gd name="connsiteX3262" fmla="*/ 1613248 w 7295637"/>
              <a:gd name="connsiteY3262" fmla="*/ 792541 h 5063066"/>
              <a:gd name="connsiteX3263" fmla="*/ 1618986 w 7295637"/>
              <a:gd name="connsiteY3263" fmla="*/ 764116 h 5063066"/>
              <a:gd name="connsiteX3264" fmla="*/ 467444 w 7295637"/>
              <a:gd name="connsiteY3264" fmla="*/ 2558219 h 5063066"/>
              <a:gd name="connsiteX3265" fmla="*/ 483094 w 7295637"/>
              <a:gd name="connsiteY3265" fmla="*/ 2535007 h 5063066"/>
              <a:gd name="connsiteX3266" fmla="*/ 534730 w 7295637"/>
              <a:gd name="connsiteY3266" fmla="*/ 2513619 h 5063066"/>
              <a:gd name="connsiteX3267" fmla="*/ 607755 w 7295637"/>
              <a:gd name="connsiteY3267" fmla="*/ 2586644 h 5063066"/>
              <a:gd name="connsiteX3268" fmla="*/ 534730 w 7295637"/>
              <a:gd name="connsiteY3268" fmla="*/ 2659669 h 5063066"/>
              <a:gd name="connsiteX3269" fmla="*/ 461705 w 7295637"/>
              <a:gd name="connsiteY3269" fmla="*/ 2586644 h 5063066"/>
              <a:gd name="connsiteX3270" fmla="*/ 467444 w 7295637"/>
              <a:gd name="connsiteY3270" fmla="*/ 2558219 h 5063066"/>
              <a:gd name="connsiteX3271" fmla="*/ 697132 w 7295637"/>
              <a:gd name="connsiteY3271" fmla="*/ 2180474 h 5063066"/>
              <a:gd name="connsiteX3272" fmla="*/ 712783 w 7295637"/>
              <a:gd name="connsiteY3272" fmla="*/ 2157262 h 5063066"/>
              <a:gd name="connsiteX3273" fmla="*/ 764419 w 7295637"/>
              <a:gd name="connsiteY3273" fmla="*/ 2135874 h 5063066"/>
              <a:gd name="connsiteX3274" fmla="*/ 837444 w 7295637"/>
              <a:gd name="connsiteY3274" fmla="*/ 2208898 h 5063066"/>
              <a:gd name="connsiteX3275" fmla="*/ 764420 w 7295637"/>
              <a:gd name="connsiteY3275" fmla="*/ 2281923 h 5063066"/>
              <a:gd name="connsiteX3276" fmla="*/ 691395 w 7295637"/>
              <a:gd name="connsiteY3276" fmla="*/ 2208898 h 5063066"/>
              <a:gd name="connsiteX3277" fmla="*/ 697132 w 7295637"/>
              <a:gd name="connsiteY3277" fmla="*/ 2180474 h 5063066"/>
              <a:gd name="connsiteX3278" fmla="*/ 1849451 w 7295637"/>
              <a:gd name="connsiteY3278" fmla="*/ 343623 h 5063066"/>
              <a:gd name="connsiteX3279" fmla="*/ 1916739 w 7295637"/>
              <a:gd name="connsiteY3279" fmla="*/ 299022 h 5063066"/>
              <a:gd name="connsiteX3280" fmla="*/ 1989762 w 7295637"/>
              <a:gd name="connsiteY3280" fmla="*/ 372047 h 5063066"/>
              <a:gd name="connsiteX3281" fmla="*/ 1916737 w 7295637"/>
              <a:gd name="connsiteY3281" fmla="*/ 445072 h 5063066"/>
              <a:gd name="connsiteX3282" fmla="*/ 1843713 w 7295637"/>
              <a:gd name="connsiteY3282" fmla="*/ 372047 h 5063066"/>
              <a:gd name="connsiteX3283" fmla="*/ 1849451 w 7295637"/>
              <a:gd name="connsiteY3283" fmla="*/ 343623 h 5063066"/>
              <a:gd name="connsiteX3284" fmla="*/ 927598 w 7295637"/>
              <a:gd name="connsiteY3284" fmla="*/ 1759979 h 5063066"/>
              <a:gd name="connsiteX3285" fmla="*/ 943247 w 7295637"/>
              <a:gd name="connsiteY3285" fmla="*/ 1736767 h 5063066"/>
              <a:gd name="connsiteX3286" fmla="*/ 994883 w 7295637"/>
              <a:gd name="connsiteY3286" fmla="*/ 1715378 h 5063066"/>
              <a:gd name="connsiteX3287" fmla="*/ 1067909 w 7295637"/>
              <a:gd name="connsiteY3287" fmla="*/ 1788403 h 5063066"/>
              <a:gd name="connsiteX3288" fmla="*/ 994884 w 7295637"/>
              <a:gd name="connsiteY3288" fmla="*/ 1861428 h 5063066"/>
              <a:gd name="connsiteX3289" fmla="*/ 921859 w 7295637"/>
              <a:gd name="connsiteY3289" fmla="*/ 1788404 h 5063066"/>
              <a:gd name="connsiteX3290" fmla="*/ 927598 w 7295637"/>
              <a:gd name="connsiteY3290" fmla="*/ 1759979 h 5063066"/>
              <a:gd name="connsiteX3291" fmla="*/ 1158061 w 7295637"/>
              <a:gd name="connsiteY3291" fmla="*/ 1330658 h 5063066"/>
              <a:gd name="connsiteX3292" fmla="*/ 1173710 w 7295637"/>
              <a:gd name="connsiteY3292" fmla="*/ 1307447 h 5063066"/>
              <a:gd name="connsiteX3293" fmla="*/ 1225346 w 7295637"/>
              <a:gd name="connsiteY3293" fmla="*/ 1286058 h 5063066"/>
              <a:gd name="connsiteX3294" fmla="*/ 1298372 w 7295637"/>
              <a:gd name="connsiteY3294" fmla="*/ 1359083 h 5063066"/>
              <a:gd name="connsiteX3295" fmla="*/ 1225347 w 7295637"/>
              <a:gd name="connsiteY3295" fmla="*/ 1432108 h 5063066"/>
              <a:gd name="connsiteX3296" fmla="*/ 1152321 w 7295637"/>
              <a:gd name="connsiteY3296" fmla="*/ 1359083 h 5063066"/>
              <a:gd name="connsiteX3297" fmla="*/ 1158061 w 7295637"/>
              <a:gd name="connsiteY3297" fmla="*/ 1330658 h 5063066"/>
              <a:gd name="connsiteX3298" fmla="*/ 6517 w 7295637"/>
              <a:gd name="connsiteY3298" fmla="*/ 3124760 h 5063066"/>
              <a:gd name="connsiteX3299" fmla="*/ 22166 w 7295637"/>
              <a:gd name="connsiteY3299" fmla="*/ 3101548 h 5063066"/>
              <a:gd name="connsiteX3300" fmla="*/ 73803 w 7295637"/>
              <a:gd name="connsiteY3300" fmla="*/ 3080160 h 5063066"/>
              <a:gd name="connsiteX3301" fmla="*/ 146828 w 7295637"/>
              <a:gd name="connsiteY3301" fmla="*/ 3153185 h 5063066"/>
              <a:gd name="connsiteX3302" fmla="*/ 73803 w 7295637"/>
              <a:gd name="connsiteY3302" fmla="*/ 3226209 h 5063066"/>
              <a:gd name="connsiteX3303" fmla="*/ 778 w 7295637"/>
              <a:gd name="connsiteY3303" fmla="*/ 3153184 h 5063066"/>
              <a:gd name="connsiteX3304" fmla="*/ 6517 w 7295637"/>
              <a:gd name="connsiteY3304" fmla="*/ 3124760 h 5063066"/>
              <a:gd name="connsiteX3305" fmla="*/ 1388522 w 7295637"/>
              <a:gd name="connsiteY3305" fmla="*/ 910166 h 5063066"/>
              <a:gd name="connsiteX3306" fmla="*/ 1455810 w 7295637"/>
              <a:gd name="connsiteY3306" fmla="*/ 865566 h 5063066"/>
              <a:gd name="connsiteX3307" fmla="*/ 1528834 w 7295637"/>
              <a:gd name="connsiteY3307" fmla="*/ 938592 h 5063066"/>
              <a:gd name="connsiteX3308" fmla="*/ 1455809 w 7295637"/>
              <a:gd name="connsiteY3308" fmla="*/ 1011616 h 5063066"/>
              <a:gd name="connsiteX3309" fmla="*/ 1382785 w 7295637"/>
              <a:gd name="connsiteY3309" fmla="*/ 938591 h 5063066"/>
              <a:gd name="connsiteX3310" fmla="*/ 1388522 w 7295637"/>
              <a:gd name="connsiteY3310" fmla="*/ 910166 h 5063066"/>
              <a:gd name="connsiteX3311" fmla="*/ 236980 w 7295637"/>
              <a:gd name="connsiteY3311" fmla="*/ 2695440 h 5063066"/>
              <a:gd name="connsiteX3312" fmla="*/ 252630 w 7295637"/>
              <a:gd name="connsiteY3312" fmla="*/ 2672229 h 5063066"/>
              <a:gd name="connsiteX3313" fmla="*/ 304266 w 7295637"/>
              <a:gd name="connsiteY3313" fmla="*/ 2650840 h 5063066"/>
              <a:gd name="connsiteX3314" fmla="*/ 377291 w 7295637"/>
              <a:gd name="connsiteY3314" fmla="*/ 2723865 h 5063066"/>
              <a:gd name="connsiteX3315" fmla="*/ 304266 w 7295637"/>
              <a:gd name="connsiteY3315" fmla="*/ 2796890 h 5063066"/>
              <a:gd name="connsiteX3316" fmla="*/ 231241 w 7295637"/>
              <a:gd name="connsiteY3316" fmla="*/ 2723865 h 5063066"/>
              <a:gd name="connsiteX3317" fmla="*/ 236980 w 7295637"/>
              <a:gd name="connsiteY3317" fmla="*/ 2695440 h 5063066"/>
              <a:gd name="connsiteX3318" fmla="*/ 466670 w 7295637"/>
              <a:gd name="connsiteY3318" fmla="*/ 2326523 h 5063066"/>
              <a:gd name="connsiteX3319" fmla="*/ 482319 w 7295637"/>
              <a:gd name="connsiteY3319" fmla="*/ 2303311 h 5063066"/>
              <a:gd name="connsiteX3320" fmla="*/ 533955 w 7295637"/>
              <a:gd name="connsiteY3320" fmla="*/ 2281923 h 5063066"/>
              <a:gd name="connsiteX3321" fmla="*/ 606981 w 7295637"/>
              <a:gd name="connsiteY3321" fmla="*/ 2354947 h 5063066"/>
              <a:gd name="connsiteX3322" fmla="*/ 533955 w 7295637"/>
              <a:gd name="connsiteY3322" fmla="*/ 2427974 h 5063066"/>
              <a:gd name="connsiteX3323" fmla="*/ 460931 w 7295637"/>
              <a:gd name="connsiteY3323" fmla="*/ 2354948 h 5063066"/>
              <a:gd name="connsiteX3324" fmla="*/ 466670 w 7295637"/>
              <a:gd name="connsiteY3324" fmla="*/ 2326523 h 5063066"/>
              <a:gd name="connsiteX3325" fmla="*/ 1618987 w 7295637"/>
              <a:gd name="connsiteY3325" fmla="*/ 480845 h 5063066"/>
              <a:gd name="connsiteX3326" fmla="*/ 1686274 w 7295637"/>
              <a:gd name="connsiteY3326" fmla="*/ 436245 h 5063066"/>
              <a:gd name="connsiteX3327" fmla="*/ 1759298 w 7295637"/>
              <a:gd name="connsiteY3327" fmla="*/ 509270 h 5063066"/>
              <a:gd name="connsiteX3328" fmla="*/ 1686273 w 7295637"/>
              <a:gd name="connsiteY3328" fmla="*/ 582294 h 5063066"/>
              <a:gd name="connsiteX3329" fmla="*/ 1613249 w 7295637"/>
              <a:gd name="connsiteY3329" fmla="*/ 509271 h 5063066"/>
              <a:gd name="connsiteX3330" fmla="*/ 1618987 w 7295637"/>
              <a:gd name="connsiteY3330" fmla="*/ 480845 h 5063066"/>
              <a:gd name="connsiteX3331" fmla="*/ 697133 w 7295637"/>
              <a:gd name="connsiteY3331" fmla="*/ 1897200 h 5063066"/>
              <a:gd name="connsiteX3332" fmla="*/ 712784 w 7295637"/>
              <a:gd name="connsiteY3332" fmla="*/ 1873988 h 5063066"/>
              <a:gd name="connsiteX3333" fmla="*/ 764420 w 7295637"/>
              <a:gd name="connsiteY3333" fmla="*/ 1852600 h 5063066"/>
              <a:gd name="connsiteX3334" fmla="*/ 837445 w 7295637"/>
              <a:gd name="connsiteY3334" fmla="*/ 1925625 h 5063066"/>
              <a:gd name="connsiteX3335" fmla="*/ 764421 w 7295637"/>
              <a:gd name="connsiteY3335" fmla="*/ 1998649 h 5063066"/>
              <a:gd name="connsiteX3336" fmla="*/ 691395 w 7295637"/>
              <a:gd name="connsiteY3336" fmla="*/ 1925625 h 5063066"/>
              <a:gd name="connsiteX3337" fmla="*/ 697133 w 7295637"/>
              <a:gd name="connsiteY3337" fmla="*/ 1897200 h 5063066"/>
              <a:gd name="connsiteX3338" fmla="*/ 1849451 w 7295637"/>
              <a:gd name="connsiteY3338" fmla="*/ 60350 h 5063066"/>
              <a:gd name="connsiteX3339" fmla="*/ 1916738 w 7295637"/>
              <a:gd name="connsiteY3339" fmla="*/ 15750 h 5063066"/>
              <a:gd name="connsiteX3340" fmla="*/ 1989762 w 7295637"/>
              <a:gd name="connsiteY3340" fmla="*/ 88775 h 5063066"/>
              <a:gd name="connsiteX3341" fmla="*/ 1916737 w 7295637"/>
              <a:gd name="connsiteY3341" fmla="*/ 161800 h 5063066"/>
              <a:gd name="connsiteX3342" fmla="*/ 1843713 w 7295637"/>
              <a:gd name="connsiteY3342" fmla="*/ 88775 h 5063066"/>
              <a:gd name="connsiteX3343" fmla="*/ 1849451 w 7295637"/>
              <a:gd name="connsiteY3343" fmla="*/ 60350 h 5063066"/>
              <a:gd name="connsiteX3344" fmla="*/ 927597 w 7295637"/>
              <a:gd name="connsiteY3344" fmla="*/ 1476707 h 5063066"/>
              <a:gd name="connsiteX3345" fmla="*/ 943246 w 7295637"/>
              <a:gd name="connsiteY3345" fmla="*/ 1453495 h 5063066"/>
              <a:gd name="connsiteX3346" fmla="*/ 994884 w 7295637"/>
              <a:gd name="connsiteY3346" fmla="*/ 1432107 h 5063066"/>
              <a:gd name="connsiteX3347" fmla="*/ 1067908 w 7295637"/>
              <a:gd name="connsiteY3347" fmla="*/ 1505132 h 5063066"/>
              <a:gd name="connsiteX3348" fmla="*/ 994883 w 7295637"/>
              <a:gd name="connsiteY3348" fmla="*/ 1578156 h 5063066"/>
              <a:gd name="connsiteX3349" fmla="*/ 921859 w 7295637"/>
              <a:gd name="connsiteY3349" fmla="*/ 1505131 h 5063066"/>
              <a:gd name="connsiteX3350" fmla="*/ 927597 w 7295637"/>
              <a:gd name="connsiteY3350" fmla="*/ 1476707 h 5063066"/>
              <a:gd name="connsiteX3351" fmla="*/ 1158060 w 7295637"/>
              <a:gd name="connsiteY3351" fmla="*/ 1047388 h 5063066"/>
              <a:gd name="connsiteX3352" fmla="*/ 1173710 w 7295637"/>
              <a:gd name="connsiteY3352" fmla="*/ 1024177 h 5063066"/>
              <a:gd name="connsiteX3353" fmla="*/ 1225347 w 7295637"/>
              <a:gd name="connsiteY3353" fmla="*/ 1002788 h 5063066"/>
              <a:gd name="connsiteX3354" fmla="*/ 1298371 w 7295637"/>
              <a:gd name="connsiteY3354" fmla="*/ 1075813 h 5063066"/>
              <a:gd name="connsiteX3355" fmla="*/ 1225346 w 7295637"/>
              <a:gd name="connsiteY3355" fmla="*/ 1148837 h 5063066"/>
              <a:gd name="connsiteX3356" fmla="*/ 1152322 w 7295637"/>
              <a:gd name="connsiteY3356" fmla="*/ 1075812 h 5063066"/>
              <a:gd name="connsiteX3357" fmla="*/ 1158060 w 7295637"/>
              <a:gd name="connsiteY3357" fmla="*/ 1047388 h 5063066"/>
              <a:gd name="connsiteX3358" fmla="*/ 6517 w 7295637"/>
              <a:gd name="connsiteY3358" fmla="*/ 2841490 h 5063066"/>
              <a:gd name="connsiteX3359" fmla="*/ 22166 w 7295637"/>
              <a:gd name="connsiteY3359" fmla="*/ 2818278 h 5063066"/>
              <a:gd name="connsiteX3360" fmla="*/ 73802 w 7295637"/>
              <a:gd name="connsiteY3360" fmla="*/ 2796890 h 5063066"/>
              <a:gd name="connsiteX3361" fmla="*/ 146828 w 7295637"/>
              <a:gd name="connsiteY3361" fmla="*/ 2869915 h 5063066"/>
              <a:gd name="connsiteX3362" fmla="*/ 73803 w 7295637"/>
              <a:gd name="connsiteY3362" fmla="*/ 2942939 h 5063066"/>
              <a:gd name="connsiteX3363" fmla="*/ 778 w 7295637"/>
              <a:gd name="connsiteY3363" fmla="*/ 2869914 h 5063066"/>
              <a:gd name="connsiteX3364" fmla="*/ 6517 w 7295637"/>
              <a:gd name="connsiteY3364" fmla="*/ 2841490 h 5063066"/>
              <a:gd name="connsiteX3365" fmla="*/ 236204 w 7295637"/>
              <a:gd name="connsiteY3365" fmla="*/ 2463748 h 5063066"/>
              <a:gd name="connsiteX3366" fmla="*/ 251853 w 7295637"/>
              <a:gd name="connsiteY3366" fmla="*/ 2440536 h 5063066"/>
              <a:gd name="connsiteX3367" fmla="*/ 303489 w 7295637"/>
              <a:gd name="connsiteY3367" fmla="*/ 2419148 h 5063066"/>
              <a:gd name="connsiteX3368" fmla="*/ 376515 w 7295637"/>
              <a:gd name="connsiteY3368" fmla="*/ 2492173 h 5063066"/>
              <a:gd name="connsiteX3369" fmla="*/ 303490 w 7295637"/>
              <a:gd name="connsiteY3369" fmla="*/ 2565198 h 5063066"/>
              <a:gd name="connsiteX3370" fmla="*/ 230464 w 7295637"/>
              <a:gd name="connsiteY3370" fmla="*/ 2492173 h 5063066"/>
              <a:gd name="connsiteX3371" fmla="*/ 236204 w 7295637"/>
              <a:gd name="connsiteY3371" fmla="*/ 2463748 h 5063066"/>
              <a:gd name="connsiteX3372" fmla="*/ 1388524 w 7295637"/>
              <a:gd name="connsiteY3372" fmla="*/ 626895 h 5063066"/>
              <a:gd name="connsiteX3373" fmla="*/ 1455810 w 7295637"/>
              <a:gd name="connsiteY3373" fmla="*/ 582294 h 5063066"/>
              <a:gd name="connsiteX3374" fmla="*/ 1528834 w 7295637"/>
              <a:gd name="connsiteY3374" fmla="*/ 655319 h 5063066"/>
              <a:gd name="connsiteX3375" fmla="*/ 1455810 w 7295637"/>
              <a:gd name="connsiteY3375" fmla="*/ 728345 h 5063066"/>
              <a:gd name="connsiteX3376" fmla="*/ 1382785 w 7295637"/>
              <a:gd name="connsiteY3376" fmla="*/ 655319 h 5063066"/>
              <a:gd name="connsiteX3377" fmla="*/ 1388524 w 7295637"/>
              <a:gd name="connsiteY3377" fmla="*/ 626895 h 5063066"/>
              <a:gd name="connsiteX3378" fmla="*/ 466669 w 7295637"/>
              <a:gd name="connsiteY3378" fmla="*/ 2043251 h 5063066"/>
              <a:gd name="connsiteX3379" fmla="*/ 482320 w 7295637"/>
              <a:gd name="connsiteY3379" fmla="*/ 2020039 h 5063066"/>
              <a:gd name="connsiteX3380" fmla="*/ 533955 w 7295637"/>
              <a:gd name="connsiteY3380" fmla="*/ 1998652 h 5063066"/>
              <a:gd name="connsiteX3381" fmla="*/ 606980 w 7295637"/>
              <a:gd name="connsiteY3381" fmla="*/ 2071676 h 5063066"/>
              <a:gd name="connsiteX3382" fmla="*/ 533955 w 7295637"/>
              <a:gd name="connsiteY3382" fmla="*/ 2144700 h 5063066"/>
              <a:gd name="connsiteX3383" fmla="*/ 460931 w 7295637"/>
              <a:gd name="connsiteY3383" fmla="*/ 2071676 h 5063066"/>
              <a:gd name="connsiteX3384" fmla="*/ 466669 w 7295637"/>
              <a:gd name="connsiteY3384" fmla="*/ 2043251 h 5063066"/>
              <a:gd name="connsiteX3385" fmla="*/ 1618987 w 7295637"/>
              <a:gd name="connsiteY3385" fmla="*/ 197573 h 5063066"/>
              <a:gd name="connsiteX3386" fmla="*/ 1686274 w 7295637"/>
              <a:gd name="connsiteY3386" fmla="*/ 152973 h 5063066"/>
              <a:gd name="connsiteX3387" fmla="*/ 1759298 w 7295637"/>
              <a:gd name="connsiteY3387" fmla="*/ 225997 h 5063066"/>
              <a:gd name="connsiteX3388" fmla="*/ 1686273 w 7295637"/>
              <a:gd name="connsiteY3388" fmla="*/ 299022 h 5063066"/>
              <a:gd name="connsiteX3389" fmla="*/ 1613249 w 7295637"/>
              <a:gd name="connsiteY3389" fmla="*/ 225997 h 5063066"/>
              <a:gd name="connsiteX3390" fmla="*/ 1618987 w 7295637"/>
              <a:gd name="connsiteY3390" fmla="*/ 197573 h 5063066"/>
              <a:gd name="connsiteX3391" fmla="*/ 697134 w 7295637"/>
              <a:gd name="connsiteY3391" fmla="*/ 1613928 h 5063066"/>
              <a:gd name="connsiteX3392" fmla="*/ 712783 w 7295637"/>
              <a:gd name="connsiteY3392" fmla="*/ 1590716 h 5063066"/>
              <a:gd name="connsiteX3393" fmla="*/ 764420 w 7295637"/>
              <a:gd name="connsiteY3393" fmla="*/ 1569328 h 5063066"/>
              <a:gd name="connsiteX3394" fmla="*/ 837445 w 7295637"/>
              <a:gd name="connsiteY3394" fmla="*/ 1642352 h 5063066"/>
              <a:gd name="connsiteX3395" fmla="*/ 764420 w 7295637"/>
              <a:gd name="connsiteY3395" fmla="*/ 1715377 h 5063066"/>
              <a:gd name="connsiteX3396" fmla="*/ 691396 w 7295637"/>
              <a:gd name="connsiteY3396" fmla="*/ 1642353 h 5063066"/>
              <a:gd name="connsiteX3397" fmla="*/ 697134 w 7295637"/>
              <a:gd name="connsiteY3397" fmla="*/ 1613928 h 5063066"/>
              <a:gd name="connsiteX3398" fmla="*/ 927596 w 7295637"/>
              <a:gd name="connsiteY3398" fmla="*/ 1193435 h 5063066"/>
              <a:gd name="connsiteX3399" fmla="*/ 943246 w 7295637"/>
              <a:gd name="connsiteY3399" fmla="*/ 1170224 h 5063066"/>
              <a:gd name="connsiteX3400" fmla="*/ 994883 w 7295637"/>
              <a:gd name="connsiteY3400" fmla="*/ 1148836 h 5063066"/>
              <a:gd name="connsiteX3401" fmla="*/ 1067908 w 7295637"/>
              <a:gd name="connsiteY3401" fmla="*/ 1221861 h 5063066"/>
              <a:gd name="connsiteX3402" fmla="*/ 994882 w 7295637"/>
              <a:gd name="connsiteY3402" fmla="*/ 1294885 h 5063066"/>
              <a:gd name="connsiteX3403" fmla="*/ 921858 w 7295637"/>
              <a:gd name="connsiteY3403" fmla="*/ 1221860 h 5063066"/>
              <a:gd name="connsiteX3404" fmla="*/ 927596 w 7295637"/>
              <a:gd name="connsiteY3404" fmla="*/ 1193435 h 5063066"/>
              <a:gd name="connsiteX3405" fmla="*/ 1158059 w 7295637"/>
              <a:gd name="connsiteY3405" fmla="*/ 764117 h 5063066"/>
              <a:gd name="connsiteX3406" fmla="*/ 1173709 w 7295637"/>
              <a:gd name="connsiteY3406" fmla="*/ 740905 h 5063066"/>
              <a:gd name="connsiteX3407" fmla="*/ 1225345 w 7295637"/>
              <a:gd name="connsiteY3407" fmla="*/ 719517 h 5063066"/>
              <a:gd name="connsiteX3408" fmla="*/ 1298370 w 7295637"/>
              <a:gd name="connsiteY3408" fmla="*/ 792542 h 5063066"/>
              <a:gd name="connsiteX3409" fmla="*/ 1225346 w 7295637"/>
              <a:gd name="connsiteY3409" fmla="*/ 865567 h 5063066"/>
              <a:gd name="connsiteX3410" fmla="*/ 1152321 w 7295637"/>
              <a:gd name="connsiteY3410" fmla="*/ 792542 h 5063066"/>
              <a:gd name="connsiteX3411" fmla="*/ 1158059 w 7295637"/>
              <a:gd name="connsiteY3411" fmla="*/ 764117 h 5063066"/>
              <a:gd name="connsiteX3412" fmla="*/ 6516 w 7295637"/>
              <a:gd name="connsiteY3412" fmla="*/ 2558219 h 5063066"/>
              <a:gd name="connsiteX3413" fmla="*/ 22165 w 7295637"/>
              <a:gd name="connsiteY3413" fmla="*/ 2535007 h 5063066"/>
              <a:gd name="connsiteX3414" fmla="*/ 73802 w 7295637"/>
              <a:gd name="connsiteY3414" fmla="*/ 2513619 h 5063066"/>
              <a:gd name="connsiteX3415" fmla="*/ 146827 w 7295637"/>
              <a:gd name="connsiteY3415" fmla="*/ 2586644 h 5063066"/>
              <a:gd name="connsiteX3416" fmla="*/ 73802 w 7295637"/>
              <a:gd name="connsiteY3416" fmla="*/ 2659669 h 5063066"/>
              <a:gd name="connsiteX3417" fmla="*/ 777 w 7295637"/>
              <a:gd name="connsiteY3417" fmla="*/ 2586644 h 5063066"/>
              <a:gd name="connsiteX3418" fmla="*/ 6516 w 7295637"/>
              <a:gd name="connsiteY3418" fmla="*/ 2558219 h 5063066"/>
              <a:gd name="connsiteX3419" fmla="*/ 236204 w 7295637"/>
              <a:gd name="connsiteY3419" fmla="*/ 2180474 h 5063066"/>
              <a:gd name="connsiteX3420" fmla="*/ 251855 w 7295637"/>
              <a:gd name="connsiteY3420" fmla="*/ 2157261 h 5063066"/>
              <a:gd name="connsiteX3421" fmla="*/ 303490 w 7295637"/>
              <a:gd name="connsiteY3421" fmla="*/ 2135874 h 5063066"/>
              <a:gd name="connsiteX3422" fmla="*/ 376516 w 7295637"/>
              <a:gd name="connsiteY3422" fmla="*/ 2208898 h 5063066"/>
              <a:gd name="connsiteX3423" fmla="*/ 303491 w 7295637"/>
              <a:gd name="connsiteY3423" fmla="*/ 2281923 h 5063066"/>
              <a:gd name="connsiteX3424" fmla="*/ 230465 w 7295637"/>
              <a:gd name="connsiteY3424" fmla="*/ 2208899 h 5063066"/>
              <a:gd name="connsiteX3425" fmla="*/ 236204 w 7295637"/>
              <a:gd name="connsiteY3425" fmla="*/ 2180474 h 5063066"/>
              <a:gd name="connsiteX3426" fmla="*/ 1388524 w 7295637"/>
              <a:gd name="connsiteY3426" fmla="*/ 343623 h 5063066"/>
              <a:gd name="connsiteX3427" fmla="*/ 1455809 w 7295637"/>
              <a:gd name="connsiteY3427" fmla="*/ 299022 h 5063066"/>
              <a:gd name="connsiteX3428" fmla="*/ 1528835 w 7295637"/>
              <a:gd name="connsiteY3428" fmla="*/ 372047 h 5063066"/>
              <a:gd name="connsiteX3429" fmla="*/ 1455810 w 7295637"/>
              <a:gd name="connsiteY3429" fmla="*/ 445073 h 5063066"/>
              <a:gd name="connsiteX3430" fmla="*/ 1382784 w 7295637"/>
              <a:gd name="connsiteY3430" fmla="*/ 372047 h 5063066"/>
              <a:gd name="connsiteX3431" fmla="*/ 1388524 w 7295637"/>
              <a:gd name="connsiteY3431" fmla="*/ 343623 h 5063066"/>
              <a:gd name="connsiteX3432" fmla="*/ 466669 w 7295637"/>
              <a:gd name="connsiteY3432" fmla="*/ 1759978 h 5063066"/>
              <a:gd name="connsiteX3433" fmla="*/ 482320 w 7295637"/>
              <a:gd name="connsiteY3433" fmla="*/ 1736766 h 5063066"/>
              <a:gd name="connsiteX3434" fmla="*/ 533956 w 7295637"/>
              <a:gd name="connsiteY3434" fmla="*/ 1715378 h 5063066"/>
              <a:gd name="connsiteX3435" fmla="*/ 606980 w 7295637"/>
              <a:gd name="connsiteY3435" fmla="*/ 1788403 h 5063066"/>
              <a:gd name="connsiteX3436" fmla="*/ 533954 w 7295637"/>
              <a:gd name="connsiteY3436" fmla="*/ 1861429 h 5063066"/>
              <a:gd name="connsiteX3437" fmla="*/ 460931 w 7295637"/>
              <a:gd name="connsiteY3437" fmla="*/ 1788403 h 5063066"/>
              <a:gd name="connsiteX3438" fmla="*/ 466669 w 7295637"/>
              <a:gd name="connsiteY3438" fmla="*/ 1759978 h 5063066"/>
              <a:gd name="connsiteX3439" fmla="*/ 697134 w 7295637"/>
              <a:gd name="connsiteY3439" fmla="*/ 1330656 h 5063066"/>
              <a:gd name="connsiteX3440" fmla="*/ 712784 w 7295637"/>
              <a:gd name="connsiteY3440" fmla="*/ 1307445 h 5063066"/>
              <a:gd name="connsiteX3441" fmla="*/ 764421 w 7295637"/>
              <a:gd name="connsiteY3441" fmla="*/ 1286057 h 5063066"/>
              <a:gd name="connsiteX3442" fmla="*/ 837446 w 7295637"/>
              <a:gd name="connsiteY3442" fmla="*/ 1359082 h 5063066"/>
              <a:gd name="connsiteX3443" fmla="*/ 764420 w 7295637"/>
              <a:gd name="connsiteY3443" fmla="*/ 1432106 h 5063066"/>
              <a:gd name="connsiteX3444" fmla="*/ 691396 w 7295637"/>
              <a:gd name="connsiteY3444" fmla="*/ 1359081 h 5063066"/>
              <a:gd name="connsiteX3445" fmla="*/ 697134 w 7295637"/>
              <a:gd name="connsiteY3445" fmla="*/ 1330656 h 5063066"/>
              <a:gd name="connsiteX3446" fmla="*/ 927597 w 7295637"/>
              <a:gd name="connsiteY3446" fmla="*/ 910165 h 5063066"/>
              <a:gd name="connsiteX3447" fmla="*/ 943245 w 7295637"/>
              <a:gd name="connsiteY3447" fmla="*/ 886954 h 5063066"/>
              <a:gd name="connsiteX3448" fmla="*/ 994882 w 7295637"/>
              <a:gd name="connsiteY3448" fmla="*/ 865566 h 5063066"/>
              <a:gd name="connsiteX3449" fmla="*/ 1067907 w 7295637"/>
              <a:gd name="connsiteY3449" fmla="*/ 938591 h 5063066"/>
              <a:gd name="connsiteX3450" fmla="*/ 994883 w 7295637"/>
              <a:gd name="connsiteY3450" fmla="*/ 1011615 h 5063066"/>
              <a:gd name="connsiteX3451" fmla="*/ 921857 w 7295637"/>
              <a:gd name="connsiteY3451" fmla="*/ 938590 h 5063066"/>
              <a:gd name="connsiteX3452" fmla="*/ 927597 w 7295637"/>
              <a:gd name="connsiteY3452" fmla="*/ 910165 h 5063066"/>
              <a:gd name="connsiteX3453" fmla="*/ 5739 w 7295637"/>
              <a:gd name="connsiteY3453" fmla="*/ 2326526 h 5063066"/>
              <a:gd name="connsiteX3454" fmla="*/ 21390 w 7295637"/>
              <a:gd name="connsiteY3454" fmla="*/ 2303314 h 5063066"/>
              <a:gd name="connsiteX3455" fmla="*/ 73026 w 7295637"/>
              <a:gd name="connsiteY3455" fmla="*/ 2281925 h 5063066"/>
              <a:gd name="connsiteX3456" fmla="*/ 146050 w 7295637"/>
              <a:gd name="connsiteY3456" fmla="*/ 2354950 h 5063066"/>
              <a:gd name="connsiteX3457" fmla="*/ 73025 w 7295637"/>
              <a:gd name="connsiteY3457" fmla="*/ 2427975 h 5063066"/>
              <a:gd name="connsiteX3458" fmla="*/ 1 w 7295637"/>
              <a:gd name="connsiteY3458" fmla="*/ 2354950 h 5063066"/>
              <a:gd name="connsiteX3459" fmla="*/ 5739 w 7295637"/>
              <a:gd name="connsiteY3459" fmla="*/ 2326526 h 5063066"/>
              <a:gd name="connsiteX3460" fmla="*/ 1158058 w 7295637"/>
              <a:gd name="connsiteY3460" fmla="*/ 480845 h 5063066"/>
              <a:gd name="connsiteX3461" fmla="*/ 1173709 w 7295637"/>
              <a:gd name="connsiteY3461" fmla="*/ 457633 h 5063066"/>
              <a:gd name="connsiteX3462" fmla="*/ 1225345 w 7295637"/>
              <a:gd name="connsiteY3462" fmla="*/ 436245 h 5063066"/>
              <a:gd name="connsiteX3463" fmla="*/ 1298370 w 7295637"/>
              <a:gd name="connsiteY3463" fmla="*/ 509270 h 5063066"/>
              <a:gd name="connsiteX3464" fmla="*/ 1225345 w 7295637"/>
              <a:gd name="connsiteY3464" fmla="*/ 582295 h 5063066"/>
              <a:gd name="connsiteX3465" fmla="*/ 1152320 w 7295637"/>
              <a:gd name="connsiteY3465" fmla="*/ 509270 h 5063066"/>
              <a:gd name="connsiteX3466" fmla="*/ 1158058 w 7295637"/>
              <a:gd name="connsiteY3466" fmla="*/ 480845 h 5063066"/>
              <a:gd name="connsiteX3467" fmla="*/ 236205 w 7295637"/>
              <a:gd name="connsiteY3467" fmla="*/ 1897201 h 5063066"/>
              <a:gd name="connsiteX3468" fmla="*/ 251855 w 7295637"/>
              <a:gd name="connsiteY3468" fmla="*/ 1873990 h 5063066"/>
              <a:gd name="connsiteX3469" fmla="*/ 303491 w 7295637"/>
              <a:gd name="connsiteY3469" fmla="*/ 1852600 h 5063066"/>
              <a:gd name="connsiteX3470" fmla="*/ 376515 w 7295637"/>
              <a:gd name="connsiteY3470" fmla="*/ 1925627 h 5063066"/>
              <a:gd name="connsiteX3471" fmla="*/ 303491 w 7295637"/>
              <a:gd name="connsiteY3471" fmla="*/ 1998651 h 5063066"/>
              <a:gd name="connsiteX3472" fmla="*/ 230466 w 7295637"/>
              <a:gd name="connsiteY3472" fmla="*/ 1925626 h 5063066"/>
              <a:gd name="connsiteX3473" fmla="*/ 236205 w 7295637"/>
              <a:gd name="connsiteY3473" fmla="*/ 1897201 h 5063066"/>
              <a:gd name="connsiteX3474" fmla="*/ 1388523 w 7295637"/>
              <a:gd name="connsiteY3474" fmla="*/ 60350 h 5063066"/>
              <a:gd name="connsiteX3475" fmla="*/ 1455809 w 7295637"/>
              <a:gd name="connsiteY3475" fmla="*/ 15750 h 5063066"/>
              <a:gd name="connsiteX3476" fmla="*/ 1528835 w 7295637"/>
              <a:gd name="connsiteY3476" fmla="*/ 88775 h 5063066"/>
              <a:gd name="connsiteX3477" fmla="*/ 1455809 w 7295637"/>
              <a:gd name="connsiteY3477" fmla="*/ 161800 h 5063066"/>
              <a:gd name="connsiteX3478" fmla="*/ 1382785 w 7295637"/>
              <a:gd name="connsiteY3478" fmla="*/ 88775 h 5063066"/>
              <a:gd name="connsiteX3479" fmla="*/ 1388523 w 7295637"/>
              <a:gd name="connsiteY3479" fmla="*/ 60350 h 5063066"/>
              <a:gd name="connsiteX3480" fmla="*/ 466671 w 7295637"/>
              <a:gd name="connsiteY3480" fmla="*/ 1476707 h 5063066"/>
              <a:gd name="connsiteX3481" fmla="*/ 482320 w 7295637"/>
              <a:gd name="connsiteY3481" fmla="*/ 1453495 h 5063066"/>
              <a:gd name="connsiteX3482" fmla="*/ 533956 w 7295637"/>
              <a:gd name="connsiteY3482" fmla="*/ 1432106 h 5063066"/>
              <a:gd name="connsiteX3483" fmla="*/ 606982 w 7295637"/>
              <a:gd name="connsiteY3483" fmla="*/ 1505131 h 5063066"/>
              <a:gd name="connsiteX3484" fmla="*/ 533957 w 7295637"/>
              <a:gd name="connsiteY3484" fmla="*/ 1578156 h 5063066"/>
              <a:gd name="connsiteX3485" fmla="*/ 460931 w 7295637"/>
              <a:gd name="connsiteY3485" fmla="*/ 1505131 h 5063066"/>
              <a:gd name="connsiteX3486" fmla="*/ 466671 w 7295637"/>
              <a:gd name="connsiteY3486" fmla="*/ 1476707 h 5063066"/>
              <a:gd name="connsiteX3487" fmla="*/ 697133 w 7295637"/>
              <a:gd name="connsiteY3487" fmla="*/ 1047385 h 5063066"/>
              <a:gd name="connsiteX3488" fmla="*/ 712783 w 7295637"/>
              <a:gd name="connsiteY3488" fmla="*/ 1024174 h 5063066"/>
              <a:gd name="connsiteX3489" fmla="*/ 764419 w 7295637"/>
              <a:gd name="connsiteY3489" fmla="*/ 1002786 h 5063066"/>
              <a:gd name="connsiteX3490" fmla="*/ 837445 w 7295637"/>
              <a:gd name="connsiteY3490" fmla="*/ 1075811 h 5063066"/>
              <a:gd name="connsiteX3491" fmla="*/ 764420 w 7295637"/>
              <a:gd name="connsiteY3491" fmla="*/ 1148835 h 5063066"/>
              <a:gd name="connsiteX3492" fmla="*/ 691394 w 7295637"/>
              <a:gd name="connsiteY3492" fmla="*/ 1075810 h 5063066"/>
              <a:gd name="connsiteX3493" fmla="*/ 697133 w 7295637"/>
              <a:gd name="connsiteY3493" fmla="*/ 1047385 h 5063066"/>
              <a:gd name="connsiteX3494" fmla="*/ 927595 w 7295637"/>
              <a:gd name="connsiteY3494" fmla="*/ 626895 h 5063066"/>
              <a:gd name="connsiteX3495" fmla="*/ 943244 w 7295637"/>
              <a:gd name="connsiteY3495" fmla="*/ 603683 h 5063066"/>
              <a:gd name="connsiteX3496" fmla="*/ 994882 w 7295637"/>
              <a:gd name="connsiteY3496" fmla="*/ 582295 h 5063066"/>
              <a:gd name="connsiteX3497" fmla="*/ 1067907 w 7295637"/>
              <a:gd name="connsiteY3497" fmla="*/ 655320 h 5063066"/>
              <a:gd name="connsiteX3498" fmla="*/ 994881 w 7295637"/>
              <a:gd name="connsiteY3498" fmla="*/ 728344 h 5063066"/>
              <a:gd name="connsiteX3499" fmla="*/ 921857 w 7295637"/>
              <a:gd name="connsiteY3499" fmla="*/ 655321 h 5063066"/>
              <a:gd name="connsiteX3500" fmla="*/ 927595 w 7295637"/>
              <a:gd name="connsiteY3500" fmla="*/ 626895 h 5063066"/>
              <a:gd name="connsiteX3501" fmla="*/ 5740 w 7295637"/>
              <a:gd name="connsiteY3501" fmla="*/ 2043251 h 5063066"/>
              <a:gd name="connsiteX3502" fmla="*/ 21391 w 7295637"/>
              <a:gd name="connsiteY3502" fmla="*/ 2020039 h 5063066"/>
              <a:gd name="connsiteX3503" fmla="*/ 73028 w 7295637"/>
              <a:gd name="connsiteY3503" fmla="*/ 1998650 h 5063066"/>
              <a:gd name="connsiteX3504" fmla="*/ 146053 w 7295637"/>
              <a:gd name="connsiteY3504" fmla="*/ 2071677 h 5063066"/>
              <a:gd name="connsiteX3505" fmla="*/ 73028 w 7295637"/>
              <a:gd name="connsiteY3505" fmla="*/ 2144700 h 5063066"/>
              <a:gd name="connsiteX3506" fmla="*/ 2 w 7295637"/>
              <a:gd name="connsiteY3506" fmla="*/ 2071676 h 5063066"/>
              <a:gd name="connsiteX3507" fmla="*/ 5740 w 7295637"/>
              <a:gd name="connsiteY3507" fmla="*/ 2043251 h 5063066"/>
              <a:gd name="connsiteX3508" fmla="*/ 1158059 w 7295637"/>
              <a:gd name="connsiteY3508" fmla="*/ 197573 h 5063066"/>
              <a:gd name="connsiteX3509" fmla="*/ 1173708 w 7295637"/>
              <a:gd name="connsiteY3509" fmla="*/ 174361 h 5063066"/>
              <a:gd name="connsiteX3510" fmla="*/ 1225344 w 7295637"/>
              <a:gd name="connsiteY3510" fmla="*/ 152972 h 5063066"/>
              <a:gd name="connsiteX3511" fmla="*/ 1298369 w 7295637"/>
              <a:gd name="connsiteY3511" fmla="*/ 225997 h 5063066"/>
              <a:gd name="connsiteX3512" fmla="*/ 1225346 w 7295637"/>
              <a:gd name="connsiteY3512" fmla="*/ 299022 h 5063066"/>
              <a:gd name="connsiteX3513" fmla="*/ 1152320 w 7295637"/>
              <a:gd name="connsiteY3513" fmla="*/ 225997 h 5063066"/>
              <a:gd name="connsiteX3514" fmla="*/ 1158059 w 7295637"/>
              <a:gd name="connsiteY3514" fmla="*/ 197573 h 5063066"/>
              <a:gd name="connsiteX3515" fmla="*/ 236207 w 7295637"/>
              <a:gd name="connsiteY3515" fmla="*/ 1613928 h 5063066"/>
              <a:gd name="connsiteX3516" fmla="*/ 251856 w 7295637"/>
              <a:gd name="connsiteY3516" fmla="*/ 1590716 h 5063066"/>
              <a:gd name="connsiteX3517" fmla="*/ 303493 w 7295637"/>
              <a:gd name="connsiteY3517" fmla="*/ 1569327 h 5063066"/>
              <a:gd name="connsiteX3518" fmla="*/ 376518 w 7295637"/>
              <a:gd name="connsiteY3518" fmla="*/ 1642353 h 5063066"/>
              <a:gd name="connsiteX3519" fmla="*/ 303492 w 7295637"/>
              <a:gd name="connsiteY3519" fmla="*/ 1715380 h 5063066"/>
              <a:gd name="connsiteX3520" fmla="*/ 230467 w 7295637"/>
              <a:gd name="connsiteY3520" fmla="*/ 1642352 h 5063066"/>
              <a:gd name="connsiteX3521" fmla="*/ 236207 w 7295637"/>
              <a:gd name="connsiteY3521" fmla="*/ 1613928 h 5063066"/>
              <a:gd name="connsiteX3522" fmla="*/ 466670 w 7295637"/>
              <a:gd name="connsiteY3522" fmla="*/ 1193435 h 5063066"/>
              <a:gd name="connsiteX3523" fmla="*/ 482319 w 7295637"/>
              <a:gd name="connsiteY3523" fmla="*/ 1170223 h 5063066"/>
              <a:gd name="connsiteX3524" fmla="*/ 533955 w 7295637"/>
              <a:gd name="connsiteY3524" fmla="*/ 1148835 h 5063066"/>
              <a:gd name="connsiteX3525" fmla="*/ 606981 w 7295637"/>
              <a:gd name="connsiteY3525" fmla="*/ 1221860 h 5063066"/>
              <a:gd name="connsiteX3526" fmla="*/ 533956 w 7295637"/>
              <a:gd name="connsiteY3526" fmla="*/ 1294884 h 5063066"/>
              <a:gd name="connsiteX3527" fmla="*/ 460931 w 7295637"/>
              <a:gd name="connsiteY3527" fmla="*/ 1221860 h 5063066"/>
              <a:gd name="connsiteX3528" fmla="*/ 466670 w 7295637"/>
              <a:gd name="connsiteY3528" fmla="*/ 1193435 h 5063066"/>
              <a:gd name="connsiteX3529" fmla="*/ 697131 w 7295637"/>
              <a:gd name="connsiteY3529" fmla="*/ 764115 h 5063066"/>
              <a:gd name="connsiteX3530" fmla="*/ 712782 w 7295637"/>
              <a:gd name="connsiteY3530" fmla="*/ 740904 h 5063066"/>
              <a:gd name="connsiteX3531" fmla="*/ 764418 w 7295637"/>
              <a:gd name="connsiteY3531" fmla="*/ 719515 h 5063066"/>
              <a:gd name="connsiteX3532" fmla="*/ 837442 w 7295637"/>
              <a:gd name="connsiteY3532" fmla="*/ 792540 h 5063066"/>
              <a:gd name="connsiteX3533" fmla="*/ 764418 w 7295637"/>
              <a:gd name="connsiteY3533" fmla="*/ 865565 h 5063066"/>
              <a:gd name="connsiteX3534" fmla="*/ 691394 w 7295637"/>
              <a:gd name="connsiteY3534" fmla="*/ 792539 h 5063066"/>
              <a:gd name="connsiteX3535" fmla="*/ 697131 w 7295637"/>
              <a:gd name="connsiteY3535" fmla="*/ 764115 h 5063066"/>
              <a:gd name="connsiteX3536" fmla="*/ 927595 w 7295637"/>
              <a:gd name="connsiteY3536" fmla="*/ 343623 h 5063066"/>
              <a:gd name="connsiteX3537" fmla="*/ 943245 w 7295637"/>
              <a:gd name="connsiteY3537" fmla="*/ 320411 h 5063066"/>
              <a:gd name="connsiteX3538" fmla="*/ 994881 w 7295637"/>
              <a:gd name="connsiteY3538" fmla="*/ 299022 h 5063066"/>
              <a:gd name="connsiteX3539" fmla="*/ 1067906 w 7295637"/>
              <a:gd name="connsiteY3539" fmla="*/ 372047 h 5063066"/>
              <a:gd name="connsiteX3540" fmla="*/ 994881 w 7295637"/>
              <a:gd name="connsiteY3540" fmla="*/ 445072 h 5063066"/>
              <a:gd name="connsiteX3541" fmla="*/ 921856 w 7295637"/>
              <a:gd name="connsiteY3541" fmla="*/ 372047 h 5063066"/>
              <a:gd name="connsiteX3542" fmla="*/ 927595 w 7295637"/>
              <a:gd name="connsiteY3542" fmla="*/ 343623 h 5063066"/>
              <a:gd name="connsiteX3543" fmla="*/ 5741 w 7295637"/>
              <a:gd name="connsiteY3543" fmla="*/ 1759979 h 5063066"/>
              <a:gd name="connsiteX3544" fmla="*/ 21391 w 7295637"/>
              <a:gd name="connsiteY3544" fmla="*/ 1736767 h 5063066"/>
              <a:gd name="connsiteX3545" fmla="*/ 73027 w 7295637"/>
              <a:gd name="connsiteY3545" fmla="*/ 1715380 h 5063066"/>
              <a:gd name="connsiteX3546" fmla="*/ 146053 w 7295637"/>
              <a:gd name="connsiteY3546" fmla="*/ 1788404 h 5063066"/>
              <a:gd name="connsiteX3547" fmla="*/ 73027 w 7295637"/>
              <a:gd name="connsiteY3547" fmla="*/ 1861430 h 5063066"/>
              <a:gd name="connsiteX3548" fmla="*/ 3 w 7295637"/>
              <a:gd name="connsiteY3548" fmla="*/ 1788404 h 5063066"/>
              <a:gd name="connsiteX3549" fmla="*/ 5741 w 7295637"/>
              <a:gd name="connsiteY3549" fmla="*/ 1759979 h 5063066"/>
              <a:gd name="connsiteX3550" fmla="*/ 236207 w 7295637"/>
              <a:gd name="connsiteY3550" fmla="*/ 1330656 h 5063066"/>
              <a:gd name="connsiteX3551" fmla="*/ 251856 w 7295637"/>
              <a:gd name="connsiteY3551" fmla="*/ 1307444 h 5063066"/>
              <a:gd name="connsiteX3552" fmla="*/ 303492 w 7295637"/>
              <a:gd name="connsiteY3552" fmla="*/ 1286055 h 5063066"/>
              <a:gd name="connsiteX3553" fmla="*/ 376518 w 7295637"/>
              <a:gd name="connsiteY3553" fmla="*/ 1359080 h 5063066"/>
              <a:gd name="connsiteX3554" fmla="*/ 303492 w 7295637"/>
              <a:gd name="connsiteY3554" fmla="*/ 1432105 h 5063066"/>
              <a:gd name="connsiteX3555" fmla="*/ 230467 w 7295637"/>
              <a:gd name="connsiteY3555" fmla="*/ 1359080 h 5063066"/>
              <a:gd name="connsiteX3556" fmla="*/ 236207 w 7295637"/>
              <a:gd name="connsiteY3556" fmla="*/ 1330656 h 5063066"/>
              <a:gd name="connsiteX3557" fmla="*/ 466668 w 7295637"/>
              <a:gd name="connsiteY3557" fmla="*/ 910164 h 5063066"/>
              <a:gd name="connsiteX3558" fmla="*/ 482318 w 7295637"/>
              <a:gd name="connsiteY3558" fmla="*/ 886953 h 5063066"/>
              <a:gd name="connsiteX3559" fmla="*/ 533954 w 7295637"/>
              <a:gd name="connsiteY3559" fmla="*/ 865564 h 5063066"/>
              <a:gd name="connsiteX3560" fmla="*/ 606980 w 7295637"/>
              <a:gd name="connsiteY3560" fmla="*/ 938589 h 5063066"/>
              <a:gd name="connsiteX3561" fmla="*/ 533955 w 7295637"/>
              <a:gd name="connsiteY3561" fmla="*/ 1011614 h 5063066"/>
              <a:gd name="connsiteX3562" fmla="*/ 460931 w 7295637"/>
              <a:gd name="connsiteY3562" fmla="*/ 938589 h 5063066"/>
              <a:gd name="connsiteX3563" fmla="*/ 466668 w 7295637"/>
              <a:gd name="connsiteY3563" fmla="*/ 910164 h 5063066"/>
              <a:gd name="connsiteX3564" fmla="*/ 697130 w 7295637"/>
              <a:gd name="connsiteY3564" fmla="*/ 480844 h 5063066"/>
              <a:gd name="connsiteX3565" fmla="*/ 712780 w 7295637"/>
              <a:gd name="connsiteY3565" fmla="*/ 457632 h 5063066"/>
              <a:gd name="connsiteX3566" fmla="*/ 764417 w 7295637"/>
              <a:gd name="connsiteY3566" fmla="*/ 436244 h 5063066"/>
              <a:gd name="connsiteX3567" fmla="*/ 837443 w 7295637"/>
              <a:gd name="connsiteY3567" fmla="*/ 509269 h 5063066"/>
              <a:gd name="connsiteX3568" fmla="*/ 764418 w 7295637"/>
              <a:gd name="connsiteY3568" fmla="*/ 582294 h 5063066"/>
              <a:gd name="connsiteX3569" fmla="*/ 691392 w 7295637"/>
              <a:gd name="connsiteY3569" fmla="*/ 509269 h 5063066"/>
              <a:gd name="connsiteX3570" fmla="*/ 697130 w 7295637"/>
              <a:gd name="connsiteY3570" fmla="*/ 480844 h 5063066"/>
              <a:gd name="connsiteX3571" fmla="*/ 927594 w 7295637"/>
              <a:gd name="connsiteY3571" fmla="*/ 60350 h 5063066"/>
              <a:gd name="connsiteX3572" fmla="*/ 943244 w 7295637"/>
              <a:gd name="connsiteY3572" fmla="*/ 37138 h 5063066"/>
              <a:gd name="connsiteX3573" fmla="*/ 994881 w 7295637"/>
              <a:gd name="connsiteY3573" fmla="*/ 15750 h 5063066"/>
              <a:gd name="connsiteX3574" fmla="*/ 1067906 w 7295637"/>
              <a:gd name="connsiteY3574" fmla="*/ 88775 h 5063066"/>
              <a:gd name="connsiteX3575" fmla="*/ 994881 w 7295637"/>
              <a:gd name="connsiteY3575" fmla="*/ 161800 h 5063066"/>
              <a:gd name="connsiteX3576" fmla="*/ 921856 w 7295637"/>
              <a:gd name="connsiteY3576" fmla="*/ 88775 h 5063066"/>
              <a:gd name="connsiteX3577" fmla="*/ 927594 w 7295637"/>
              <a:gd name="connsiteY3577" fmla="*/ 60350 h 5063066"/>
              <a:gd name="connsiteX3578" fmla="*/ 5743 w 7295637"/>
              <a:gd name="connsiteY3578" fmla="*/ 1476705 h 5063066"/>
              <a:gd name="connsiteX3579" fmla="*/ 21392 w 7295637"/>
              <a:gd name="connsiteY3579" fmla="*/ 1453493 h 5063066"/>
              <a:gd name="connsiteX3580" fmla="*/ 73028 w 7295637"/>
              <a:gd name="connsiteY3580" fmla="*/ 1432105 h 5063066"/>
              <a:gd name="connsiteX3581" fmla="*/ 146054 w 7295637"/>
              <a:gd name="connsiteY3581" fmla="*/ 1505130 h 5063066"/>
              <a:gd name="connsiteX3582" fmla="*/ 73027 w 7295637"/>
              <a:gd name="connsiteY3582" fmla="*/ 1578158 h 5063066"/>
              <a:gd name="connsiteX3583" fmla="*/ 4 w 7295637"/>
              <a:gd name="connsiteY3583" fmla="*/ 1505130 h 5063066"/>
              <a:gd name="connsiteX3584" fmla="*/ 5743 w 7295637"/>
              <a:gd name="connsiteY3584" fmla="*/ 1476705 h 5063066"/>
              <a:gd name="connsiteX3585" fmla="*/ 236205 w 7295637"/>
              <a:gd name="connsiteY3585" fmla="*/ 1047384 h 5063066"/>
              <a:gd name="connsiteX3586" fmla="*/ 251855 w 7295637"/>
              <a:gd name="connsiteY3586" fmla="*/ 1024173 h 5063066"/>
              <a:gd name="connsiteX3587" fmla="*/ 303492 w 7295637"/>
              <a:gd name="connsiteY3587" fmla="*/ 1002784 h 5063066"/>
              <a:gd name="connsiteX3588" fmla="*/ 376516 w 7295637"/>
              <a:gd name="connsiteY3588" fmla="*/ 1075809 h 5063066"/>
              <a:gd name="connsiteX3589" fmla="*/ 303493 w 7295637"/>
              <a:gd name="connsiteY3589" fmla="*/ 1148834 h 5063066"/>
              <a:gd name="connsiteX3590" fmla="*/ 230467 w 7295637"/>
              <a:gd name="connsiteY3590" fmla="*/ 1075809 h 5063066"/>
              <a:gd name="connsiteX3591" fmla="*/ 236205 w 7295637"/>
              <a:gd name="connsiteY3591" fmla="*/ 1047384 h 5063066"/>
              <a:gd name="connsiteX3592" fmla="*/ 466667 w 7295637"/>
              <a:gd name="connsiteY3592" fmla="*/ 626893 h 5063066"/>
              <a:gd name="connsiteX3593" fmla="*/ 482318 w 7295637"/>
              <a:gd name="connsiteY3593" fmla="*/ 603682 h 5063066"/>
              <a:gd name="connsiteX3594" fmla="*/ 533954 w 7295637"/>
              <a:gd name="connsiteY3594" fmla="*/ 582294 h 5063066"/>
              <a:gd name="connsiteX3595" fmla="*/ 606978 w 7295637"/>
              <a:gd name="connsiteY3595" fmla="*/ 655319 h 5063066"/>
              <a:gd name="connsiteX3596" fmla="*/ 533954 w 7295637"/>
              <a:gd name="connsiteY3596" fmla="*/ 728343 h 5063066"/>
              <a:gd name="connsiteX3597" fmla="*/ 460929 w 7295637"/>
              <a:gd name="connsiteY3597" fmla="*/ 655318 h 5063066"/>
              <a:gd name="connsiteX3598" fmla="*/ 466667 w 7295637"/>
              <a:gd name="connsiteY3598" fmla="*/ 626893 h 5063066"/>
              <a:gd name="connsiteX3599" fmla="*/ 697130 w 7295637"/>
              <a:gd name="connsiteY3599" fmla="*/ 197573 h 5063066"/>
              <a:gd name="connsiteX3600" fmla="*/ 712780 w 7295637"/>
              <a:gd name="connsiteY3600" fmla="*/ 174361 h 5063066"/>
              <a:gd name="connsiteX3601" fmla="*/ 764416 w 7295637"/>
              <a:gd name="connsiteY3601" fmla="*/ 152972 h 5063066"/>
              <a:gd name="connsiteX3602" fmla="*/ 837441 w 7295637"/>
              <a:gd name="connsiteY3602" fmla="*/ 225997 h 5063066"/>
              <a:gd name="connsiteX3603" fmla="*/ 764416 w 7295637"/>
              <a:gd name="connsiteY3603" fmla="*/ 299023 h 5063066"/>
              <a:gd name="connsiteX3604" fmla="*/ 691391 w 7295637"/>
              <a:gd name="connsiteY3604" fmla="*/ 225997 h 5063066"/>
              <a:gd name="connsiteX3605" fmla="*/ 697130 w 7295637"/>
              <a:gd name="connsiteY3605" fmla="*/ 197573 h 5063066"/>
              <a:gd name="connsiteX3606" fmla="*/ 5742 w 7295637"/>
              <a:gd name="connsiteY3606" fmla="*/ 1193433 h 5063066"/>
              <a:gd name="connsiteX3607" fmla="*/ 21392 w 7295637"/>
              <a:gd name="connsiteY3607" fmla="*/ 1170221 h 5063066"/>
              <a:gd name="connsiteX3608" fmla="*/ 73028 w 7295637"/>
              <a:gd name="connsiteY3608" fmla="*/ 1148833 h 5063066"/>
              <a:gd name="connsiteX3609" fmla="*/ 146053 w 7295637"/>
              <a:gd name="connsiteY3609" fmla="*/ 1221858 h 5063066"/>
              <a:gd name="connsiteX3610" fmla="*/ 73029 w 7295637"/>
              <a:gd name="connsiteY3610" fmla="*/ 1294883 h 5063066"/>
              <a:gd name="connsiteX3611" fmla="*/ 4 w 7295637"/>
              <a:gd name="connsiteY3611" fmla="*/ 1221858 h 5063066"/>
              <a:gd name="connsiteX3612" fmla="*/ 5742 w 7295637"/>
              <a:gd name="connsiteY3612" fmla="*/ 1193433 h 5063066"/>
              <a:gd name="connsiteX3613" fmla="*/ 236205 w 7295637"/>
              <a:gd name="connsiteY3613" fmla="*/ 764113 h 5063066"/>
              <a:gd name="connsiteX3614" fmla="*/ 251854 w 7295637"/>
              <a:gd name="connsiteY3614" fmla="*/ 740902 h 5063066"/>
              <a:gd name="connsiteX3615" fmla="*/ 303490 w 7295637"/>
              <a:gd name="connsiteY3615" fmla="*/ 719514 h 5063066"/>
              <a:gd name="connsiteX3616" fmla="*/ 376516 w 7295637"/>
              <a:gd name="connsiteY3616" fmla="*/ 792539 h 5063066"/>
              <a:gd name="connsiteX3617" fmla="*/ 303492 w 7295637"/>
              <a:gd name="connsiteY3617" fmla="*/ 865563 h 5063066"/>
              <a:gd name="connsiteX3618" fmla="*/ 230466 w 7295637"/>
              <a:gd name="connsiteY3618" fmla="*/ 792538 h 5063066"/>
              <a:gd name="connsiteX3619" fmla="*/ 236205 w 7295637"/>
              <a:gd name="connsiteY3619" fmla="*/ 764113 h 5063066"/>
              <a:gd name="connsiteX3620" fmla="*/ 466666 w 7295637"/>
              <a:gd name="connsiteY3620" fmla="*/ 343623 h 5063066"/>
              <a:gd name="connsiteX3621" fmla="*/ 482316 w 7295637"/>
              <a:gd name="connsiteY3621" fmla="*/ 320411 h 5063066"/>
              <a:gd name="connsiteX3622" fmla="*/ 533952 w 7295637"/>
              <a:gd name="connsiteY3622" fmla="*/ 299022 h 5063066"/>
              <a:gd name="connsiteX3623" fmla="*/ 606978 w 7295637"/>
              <a:gd name="connsiteY3623" fmla="*/ 372047 h 5063066"/>
              <a:gd name="connsiteX3624" fmla="*/ 533953 w 7295637"/>
              <a:gd name="connsiteY3624" fmla="*/ 445072 h 5063066"/>
              <a:gd name="connsiteX3625" fmla="*/ 460927 w 7295637"/>
              <a:gd name="connsiteY3625" fmla="*/ 372047 h 5063066"/>
              <a:gd name="connsiteX3626" fmla="*/ 466666 w 7295637"/>
              <a:gd name="connsiteY3626" fmla="*/ 343623 h 5063066"/>
              <a:gd name="connsiteX3627" fmla="*/ 5741 w 7295637"/>
              <a:gd name="connsiteY3627" fmla="*/ 910162 h 5063066"/>
              <a:gd name="connsiteX3628" fmla="*/ 21392 w 7295637"/>
              <a:gd name="connsiteY3628" fmla="*/ 886950 h 5063066"/>
              <a:gd name="connsiteX3629" fmla="*/ 73028 w 7295637"/>
              <a:gd name="connsiteY3629" fmla="*/ 865562 h 5063066"/>
              <a:gd name="connsiteX3630" fmla="*/ 146052 w 7295637"/>
              <a:gd name="connsiteY3630" fmla="*/ 938587 h 5063066"/>
              <a:gd name="connsiteX3631" fmla="*/ 73029 w 7295637"/>
              <a:gd name="connsiteY3631" fmla="*/ 1011612 h 5063066"/>
              <a:gd name="connsiteX3632" fmla="*/ 3 w 7295637"/>
              <a:gd name="connsiteY3632" fmla="*/ 938586 h 5063066"/>
              <a:gd name="connsiteX3633" fmla="*/ 5741 w 7295637"/>
              <a:gd name="connsiteY3633" fmla="*/ 910162 h 5063066"/>
              <a:gd name="connsiteX3634" fmla="*/ 236203 w 7295637"/>
              <a:gd name="connsiteY3634" fmla="*/ 480843 h 5063066"/>
              <a:gd name="connsiteX3635" fmla="*/ 251853 w 7295637"/>
              <a:gd name="connsiteY3635" fmla="*/ 457631 h 5063066"/>
              <a:gd name="connsiteX3636" fmla="*/ 303489 w 7295637"/>
              <a:gd name="connsiteY3636" fmla="*/ 436243 h 5063066"/>
              <a:gd name="connsiteX3637" fmla="*/ 376515 w 7295637"/>
              <a:gd name="connsiteY3637" fmla="*/ 509268 h 5063066"/>
              <a:gd name="connsiteX3638" fmla="*/ 303491 w 7295637"/>
              <a:gd name="connsiteY3638" fmla="*/ 582292 h 5063066"/>
              <a:gd name="connsiteX3639" fmla="*/ 230466 w 7295637"/>
              <a:gd name="connsiteY3639" fmla="*/ 509267 h 5063066"/>
              <a:gd name="connsiteX3640" fmla="*/ 236203 w 7295637"/>
              <a:gd name="connsiteY3640" fmla="*/ 480843 h 5063066"/>
              <a:gd name="connsiteX3641" fmla="*/ 466667 w 7295637"/>
              <a:gd name="connsiteY3641" fmla="*/ 60351 h 5063066"/>
              <a:gd name="connsiteX3642" fmla="*/ 482317 w 7295637"/>
              <a:gd name="connsiteY3642" fmla="*/ 37139 h 5063066"/>
              <a:gd name="connsiteX3643" fmla="*/ 533953 w 7295637"/>
              <a:gd name="connsiteY3643" fmla="*/ 15751 h 5063066"/>
              <a:gd name="connsiteX3644" fmla="*/ 606978 w 7295637"/>
              <a:gd name="connsiteY3644" fmla="*/ 88776 h 5063066"/>
              <a:gd name="connsiteX3645" fmla="*/ 533953 w 7295637"/>
              <a:gd name="connsiteY3645" fmla="*/ 161801 h 5063066"/>
              <a:gd name="connsiteX3646" fmla="*/ 460928 w 7295637"/>
              <a:gd name="connsiteY3646" fmla="*/ 88776 h 5063066"/>
              <a:gd name="connsiteX3647" fmla="*/ 466667 w 7295637"/>
              <a:gd name="connsiteY3647" fmla="*/ 60351 h 5063066"/>
              <a:gd name="connsiteX3648" fmla="*/ 5740 w 7295637"/>
              <a:gd name="connsiteY3648" fmla="*/ 626892 h 5063066"/>
              <a:gd name="connsiteX3649" fmla="*/ 21389 w 7295637"/>
              <a:gd name="connsiteY3649" fmla="*/ 603680 h 5063066"/>
              <a:gd name="connsiteX3650" fmla="*/ 73026 w 7295637"/>
              <a:gd name="connsiteY3650" fmla="*/ 582292 h 5063066"/>
              <a:gd name="connsiteX3651" fmla="*/ 146052 w 7295637"/>
              <a:gd name="connsiteY3651" fmla="*/ 655317 h 5063066"/>
              <a:gd name="connsiteX3652" fmla="*/ 73026 w 7295637"/>
              <a:gd name="connsiteY3652" fmla="*/ 728341 h 5063066"/>
              <a:gd name="connsiteX3653" fmla="*/ 1 w 7295637"/>
              <a:gd name="connsiteY3653" fmla="*/ 655316 h 5063066"/>
              <a:gd name="connsiteX3654" fmla="*/ 5740 w 7295637"/>
              <a:gd name="connsiteY3654" fmla="*/ 626892 h 5063066"/>
              <a:gd name="connsiteX3655" fmla="*/ 236203 w 7295637"/>
              <a:gd name="connsiteY3655" fmla="*/ 197572 h 5063066"/>
              <a:gd name="connsiteX3656" fmla="*/ 251853 w 7295637"/>
              <a:gd name="connsiteY3656" fmla="*/ 174361 h 5063066"/>
              <a:gd name="connsiteX3657" fmla="*/ 303489 w 7295637"/>
              <a:gd name="connsiteY3657" fmla="*/ 152972 h 5063066"/>
              <a:gd name="connsiteX3658" fmla="*/ 376514 w 7295637"/>
              <a:gd name="connsiteY3658" fmla="*/ 225997 h 5063066"/>
              <a:gd name="connsiteX3659" fmla="*/ 303489 w 7295637"/>
              <a:gd name="connsiteY3659" fmla="*/ 299022 h 5063066"/>
              <a:gd name="connsiteX3660" fmla="*/ 230464 w 7295637"/>
              <a:gd name="connsiteY3660" fmla="*/ 225997 h 5063066"/>
              <a:gd name="connsiteX3661" fmla="*/ 236203 w 7295637"/>
              <a:gd name="connsiteY3661" fmla="*/ 197572 h 5063066"/>
              <a:gd name="connsiteX3662" fmla="*/ 5740 w 7295637"/>
              <a:gd name="connsiteY3662" fmla="*/ 343622 h 5063066"/>
              <a:gd name="connsiteX3663" fmla="*/ 21389 w 7295637"/>
              <a:gd name="connsiteY3663" fmla="*/ 320410 h 5063066"/>
              <a:gd name="connsiteX3664" fmla="*/ 73025 w 7295637"/>
              <a:gd name="connsiteY3664" fmla="*/ 299022 h 5063066"/>
              <a:gd name="connsiteX3665" fmla="*/ 146052 w 7295637"/>
              <a:gd name="connsiteY3665" fmla="*/ 372047 h 5063066"/>
              <a:gd name="connsiteX3666" fmla="*/ 73026 w 7295637"/>
              <a:gd name="connsiteY3666" fmla="*/ 445071 h 5063066"/>
              <a:gd name="connsiteX3667" fmla="*/ 2 w 7295637"/>
              <a:gd name="connsiteY3667" fmla="*/ 372046 h 5063066"/>
              <a:gd name="connsiteX3668" fmla="*/ 5740 w 7295637"/>
              <a:gd name="connsiteY3668" fmla="*/ 343622 h 5063066"/>
              <a:gd name="connsiteX3669" fmla="*/ 5739 w 7295637"/>
              <a:gd name="connsiteY3669" fmla="*/ 60351 h 5063066"/>
              <a:gd name="connsiteX3670" fmla="*/ 21388 w 7295637"/>
              <a:gd name="connsiteY3670" fmla="*/ 37139 h 5063066"/>
              <a:gd name="connsiteX3671" fmla="*/ 73025 w 7295637"/>
              <a:gd name="connsiteY3671" fmla="*/ 15751 h 5063066"/>
              <a:gd name="connsiteX3672" fmla="*/ 146050 w 7295637"/>
              <a:gd name="connsiteY3672" fmla="*/ 88776 h 5063066"/>
              <a:gd name="connsiteX3673" fmla="*/ 73025 w 7295637"/>
              <a:gd name="connsiteY3673" fmla="*/ 161801 h 5063066"/>
              <a:gd name="connsiteX3674" fmla="*/ 0 w 7295637"/>
              <a:gd name="connsiteY3674" fmla="*/ 88776 h 5063066"/>
              <a:gd name="connsiteX3675" fmla="*/ 5739 w 7295637"/>
              <a:gd name="connsiteY3675" fmla="*/ 60351 h 5063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</a:cxnLst>
            <a:rect l="l" t="t" r="r" b="b"/>
            <a:pathLst>
              <a:path w="7295637" h="5063066">
                <a:moveTo>
                  <a:pt x="7155326" y="4945865"/>
                </a:moveTo>
                <a:cubicBezTo>
                  <a:pt x="7159020" y="4937129"/>
                  <a:pt x="7164366" y="4929261"/>
                  <a:pt x="7170975" y="4922653"/>
                </a:cubicBezTo>
                <a:cubicBezTo>
                  <a:pt x="7184189" y="4909439"/>
                  <a:pt x="7202447" y="4901265"/>
                  <a:pt x="7222612" y="4901265"/>
                </a:cubicBezTo>
                <a:cubicBezTo>
                  <a:pt x="7262943" y="4901265"/>
                  <a:pt x="7295637" y="4933959"/>
                  <a:pt x="7295637" y="4974290"/>
                </a:cubicBezTo>
                <a:cubicBezTo>
                  <a:pt x="7295636" y="5014621"/>
                  <a:pt x="7262943" y="5047314"/>
                  <a:pt x="7222611" y="5047314"/>
                </a:cubicBezTo>
                <a:cubicBezTo>
                  <a:pt x="7182281" y="5047315"/>
                  <a:pt x="7149586" y="5014620"/>
                  <a:pt x="7149587" y="4974290"/>
                </a:cubicBezTo>
                <a:cubicBezTo>
                  <a:pt x="7149585" y="4964207"/>
                  <a:pt x="7151630" y="4954602"/>
                  <a:pt x="7155326" y="4945865"/>
                </a:cubicBezTo>
                <a:close/>
                <a:moveTo>
                  <a:pt x="7155324" y="4662594"/>
                </a:moveTo>
                <a:cubicBezTo>
                  <a:pt x="7166409" y="4636384"/>
                  <a:pt x="7192362" y="4617994"/>
                  <a:pt x="7222611" y="4617994"/>
                </a:cubicBezTo>
                <a:cubicBezTo>
                  <a:pt x="7262941" y="4617994"/>
                  <a:pt x="7295636" y="4650688"/>
                  <a:pt x="7295636" y="4691019"/>
                </a:cubicBezTo>
                <a:cubicBezTo>
                  <a:pt x="7295637" y="4731350"/>
                  <a:pt x="7262943" y="4764044"/>
                  <a:pt x="7222610" y="4764044"/>
                </a:cubicBezTo>
                <a:cubicBezTo>
                  <a:pt x="7182280" y="4764044"/>
                  <a:pt x="7149585" y="4731350"/>
                  <a:pt x="7149585" y="4691019"/>
                </a:cubicBezTo>
                <a:cubicBezTo>
                  <a:pt x="7149587" y="4680936"/>
                  <a:pt x="7151629" y="4671331"/>
                  <a:pt x="7155324" y="4662594"/>
                </a:cubicBezTo>
                <a:close/>
                <a:moveTo>
                  <a:pt x="6924861" y="4808644"/>
                </a:moveTo>
                <a:cubicBezTo>
                  <a:pt x="6935945" y="4782434"/>
                  <a:pt x="6961898" y="4764044"/>
                  <a:pt x="6992146" y="4764044"/>
                </a:cubicBezTo>
                <a:cubicBezTo>
                  <a:pt x="7032478" y="4764044"/>
                  <a:pt x="7065171" y="4796738"/>
                  <a:pt x="7065171" y="4837069"/>
                </a:cubicBezTo>
                <a:cubicBezTo>
                  <a:pt x="7065173" y="4877400"/>
                  <a:pt x="7032478" y="4910094"/>
                  <a:pt x="6992146" y="4910094"/>
                </a:cubicBezTo>
                <a:cubicBezTo>
                  <a:pt x="6951815" y="4910094"/>
                  <a:pt x="6919122" y="4877400"/>
                  <a:pt x="6919121" y="4837069"/>
                </a:cubicBezTo>
                <a:cubicBezTo>
                  <a:pt x="6919122" y="4826986"/>
                  <a:pt x="6921164" y="4817381"/>
                  <a:pt x="6924861" y="4808644"/>
                </a:cubicBezTo>
                <a:close/>
                <a:moveTo>
                  <a:pt x="7155325" y="4379322"/>
                </a:moveTo>
                <a:cubicBezTo>
                  <a:pt x="7166411" y="4353112"/>
                  <a:pt x="7192362" y="4334722"/>
                  <a:pt x="7222612" y="4334722"/>
                </a:cubicBezTo>
                <a:cubicBezTo>
                  <a:pt x="7262942" y="4334722"/>
                  <a:pt x="7295637" y="4367416"/>
                  <a:pt x="7295637" y="4407747"/>
                </a:cubicBezTo>
                <a:cubicBezTo>
                  <a:pt x="7295638" y="4448078"/>
                  <a:pt x="7262944" y="4480772"/>
                  <a:pt x="7222611" y="4480772"/>
                </a:cubicBezTo>
                <a:cubicBezTo>
                  <a:pt x="7182281" y="4480772"/>
                  <a:pt x="7149586" y="4448078"/>
                  <a:pt x="7149587" y="4407747"/>
                </a:cubicBezTo>
                <a:cubicBezTo>
                  <a:pt x="7149588" y="4397664"/>
                  <a:pt x="7151630" y="4388059"/>
                  <a:pt x="7155325" y="4379322"/>
                </a:cubicBezTo>
                <a:close/>
                <a:moveTo>
                  <a:pt x="6694396" y="4945865"/>
                </a:moveTo>
                <a:cubicBezTo>
                  <a:pt x="6705482" y="4919655"/>
                  <a:pt x="6731436" y="4901265"/>
                  <a:pt x="6761684" y="4901265"/>
                </a:cubicBezTo>
                <a:cubicBezTo>
                  <a:pt x="6802013" y="4901265"/>
                  <a:pt x="6834709" y="4933959"/>
                  <a:pt x="6834707" y="4974290"/>
                </a:cubicBezTo>
                <a:cubicBezTo>
                  <a:pt x="6834708" y="5014621"/>
                  <a:pt x="6802014" y="5047315"/>
                  <a:pt x="6761682" y="5047315"/>
                </a:cubicBezTo>
                <a:cubicBezTo>
                  <a:pt x="6721353" y="5047315"/>
                  <a:pt x="6688657" y="5014621"/>
                  <a:pt x="6688658" y="4974290"/>
                </a:cubicBezTo>
                <a:cubicBezTo>
                  <a:pt x="6688658" y="4964207"/>
                  <a:pt x="6690702" y="4954602"/>
                  <a:pt x="6694396" y="4945865"/>
                </a:cubicBezTo>
                <a:close/>
                <a:moveTo>
                  <a:pt x="6924860" y="4525373"/>
                </a:moveTo>
                <a:cubicBezTo>
                  <a:pt x="6935947" y="4499163"/>
                  <a:pt x="6961898" y="4480773"/>
                  <a:pt x="6992148" y="4480773"/>
                </a:cubicBezTo>
                <a:cubicBezTo>
                  <a:pt x="7032477" y="4480773"/>
                  <a:pt x="7065172" y="4513467"/>
                  <a:pt x="7065171" y="4553798"/>
                </a:cubicBezTo>
                <a:cubicBezTo>
                  <a:pt x="7065171" y="4594129"/>
                  <a:pt x="7032478" y="4626823"/>
                  <a:pt x="6992146" y="4626823"/>
                </a:cubicBezTo>
                <a:cubicBezTo>
                  <a:pt x="6951815" y="4626823"/>
                  <a:pt x="6919121" y="4594129"/>
                  <a:pt x="6919123" y="4553798"/>
                </a:cubicBezTo>
                <a:cubicBezTo>
                  <a:pt x="6919122" y="4543715"/>
                  <a:pt x="6921167" y="4534110"/>
                  <a:pt x="6924860" y="4525373"/>
                </a:cubicBezTo>
                <a:close/>
                <a:moveTo>
                  <a:pt x="7155325" y="4096051"/>
                </a:moveTo>
                <a:cubicBezTo>
                  <a:pt x="7166409" y="4069841"/>
                  <a:pt x="7192362" y="4051451"/>
                  <a:pt x="7222610" y="4051451"/>
                </a:cubicBezTo>
                <a:cubicBezTo>
                  <a:pt x="7262942" y="4051451"/>
                  <a:pt x="7295635" y="4084145"/>
                  <a:pt x="7295635" y="4124476"/>
                </a:cubicBezTo>
                <a:cubicBezTo>
                  <a:pt x="7295637" y="4164807"/>
                  <a:pt x="7262942" y="4197501"/>
                  <a:pt x="7222610" y="4197501"/>
                </a:cubicBezTo>
                <a:cubicBezTo>
                  <a:pt x="7182279" y="4197501"/>
                  <a:pt x="7149586" y="4164807"/>
                  <a:pt x="7149585" y="4124476"/>
                </a:cubicBezTo>
                <a:cubicBezTo>
                  <a:pt x="7149586" y="4114393"/>
                  <a:pt x="7151628" y="4104788"/>
                  <a:pt x="7155325" y="4096051"/>
                </a:cubicBezTo>
                <a:close/>
                <a:moveTo>
                  <a:pt x="6694398" y="4662594"/>
                </a:moveTo>
                <a:cubicBezTo>
                  <a:pt x="6705483" y="4636384"/>
                  <a:pt x="6731434" y="4617994"/>
                  <a:pt x="6761684" y="4617994"/>
                </a:cubicBezTo>
                <a:cubicBezTo>
                  <a:pt x="6802015" y="4617994"/>
                  <a:pt x="6834709" y="4650688"/>
                  <a:pt x="6834708" y="4691018"/>
                </a:cubicBezTo>
                <a:cubicBezTo>
                  <a:pt x="6834708" y="4731350"/>
                  <a:pt x="6802016" y="4764044"/>
                  <a:pt x="6761683" y="4764043"/>
                </a:cubicBezTo>
                <a:cubicBezTo>
                  <a:pt x="6721353" y="4764044"/>
                  <a:pt x="6688658" y="4731349"/>
                  <a:pt x="6688659" y="4691019"/>
                </a:cubicBezTo>
                <a:cubicBezTo>
                  <a:pt x="6688660" y="4680936"/>
                  <a:pt x="6690703" y="4671330"/>
                  <a:pt x="6694398" y="4662594"/>
                </a:cubicBezTo>
                <a:close/>
                <a:moveTo>
                  <a:pt x="6924861" y="4242101"/>
                </a:moveTo>
                <a:cubicBezTo>
                  <a:pt x="6935945" y="4215891"/>
                  <a:pt x="6961898" y="4197501"/>
                  <a:pt x="6992146" y="4197501"/>
                </a:cubicBezTo>
                <a:cubicBezTo>
                  <a:pt x="7032478" y="4197501"/>
                  <a:pt x="7065171" y="4230195"/>
                  <a:pt x="7065171" y="4270526"/>
                </a:cubicBezTo>
                <a:cubicBezTo>
                  <a:pt x="7065172" y="4310857"/>
                  <a:pt x="7032478" y="4343551"/>
                  <a:pt x="6992147" y="4343551"/>
                </a:cubicBezTo>
                <a:cubicBezTo>
                  <a:pt x="6951815" y="4343551"/>
                  <a:pt x="6919122" y="4310857"/>
                  <a:pt x="6919121" y="4270526"/>
                </a:cubicBezTo>
                <a:cubicBezTo>
                  <a:pt x="6919122" y="4260443"/>
                  <a:pt x="6921165" y="4250837"/>
                  <a:pt x="6924861" y="4242101"/>
                </a:cubicBezTo>
                <a:close/>
                <a:moveTo>
                  <a:pt x="7155325" y="3812779"/>
                </a:moveTo>
                <a:cubicBezTo>
                  <a:pt x="7166410" y="3786569"/>
                  <a:pt x="7192362" y="3768179"/>
                  <a:pt x="7222611" y="3768179"/>
                </a:cubicBezTo>
                <a:cubicBezTo>
                  <a:pt x="7262942" y="3768179"/>
                  <a:pt x="7295636" y="3800873"/>
                  <a:pt x="7295636" y="3841204"/>
                </a:cubicBezTo>
                <a:cubicBezTo>
                  <a:pt x="7295635" y="3881535"/>
                  <a:pt x="7262941" y="3914229"/>
                  <a:pt x="7222611" y="3914229"/>
                </a:cubicBezTo>
                <a:cubicBezTo>
                  <a:pt x="7182279" y="3914229"/>
                  <a:pt x="7149586" y="3881535"/>
                  <a:pt x="7149586" y="3841204"/>
                </a:cubicBezTo>
                <a:cubicBezTo>
                  <a:pt x="7149587" y="3831121"/>
                  <a:pt x="7151630" y="3821515"/>
                  <a:pt x="7155325" y="3812779"/>
                </a:cubicBezTo>
                <a:close/>
                <a:moveTo>
                  <a:pt x="6463933" y="4808643"/>
                </a:moveTo>
                <a:cubicBezTo>
                  <a:pt x="6475019" y="4782433"/>
                  <a:pt x="6500973" y="4764043"/>
                  <a:pt x="6531221" y="4764043"/>
                </a:cubicBezTo>
                <a:cubicBezTo>
                  <a:pt x="6571550" y="4764043"/>
                  <a:pt x="6604246" y="4796737"/>
                  <a:pt x="6604244" y="4837068"/>
                </a:cubicBezTo>
                <a:cubicBezTo>
                  <a:pt x="6604245" y="4877399"/>
                  <a:pt x="6571551" y="4910093"/>
                  <a:pt x="6531219" y="4910093"/>
                </a:cubicBezTo>
                <a:cubicBezTo>
                  <a:pt x="6490890" y="4910093"/>
                  <a:pt x="6458194" y="4877399"/>
                  <a:pt x="6458196" y="4837068"/>
                </a:cubicBezTo>
                <a:cubicBezTo>
                  <a:pt x="6458195" y="4826985"/>
                  <a:pt x="6460239" y="4817380"/>
                  <a:pt x="6463933" y="4808643"/>
                </a:cubicBezTo>
                <a:close/>
                <a:moveTo>
                  <a:pt x="6694396" y="4379322"/>
                </a:moveTo>
                <a:cubicBezTo>
                  <a:pt x="6705482" y="4353112"/>
                  <a:pt x="6731435" y="4334722"/>
                  <a:pt x="6761683" y="4334722"/>
                </a:cubicBezTo>
                <a:cubicBezTo>
                  <a:pt x="6802013" y="4334722"/>
                  <a:pt x="6834709" y="4367416"/>
                  <a:pt x="6834707" y="4407747"/>
                </a:cubicBezTo>
                <a:cubicBezTo>
                  <a:pt x="6834708" y="4448078"/>
                  <a:pt x="6802014" y="4480772"/>
                  <a:pt x="6761682" y="4480772"/>
                </a:cubicBezTo>
                <a:cubicBezTo>
                  <a:pt x="6721353" y="4480772"/>
                  <a:pt x="6688657" y="4448078"/>
                  <a:pt x="6688658" y="4407747"/>
                </a:cubicBezTo>
                <a:cubicBezTo>
                  <a:pt x="6688657" y="4397664"/>
                  <a:pt x="6690702" y="4388059"/>
                  <a:pt x="6694396" y="4379322"/>
                </a:cubicBezTo>
                <a:close/>
                <a:moveTo>
                  <a:pt x="6924860" y="3958829"/>
                </a:moveTo>
                <a:cubicBezTo>
                  <a:pt x="6935946" y="3932619"/>
                  <a:pt x="6961897" y="3914229"/>
                  <a:pt x="6992147" y="3914229"/>
                </a:cubicBezTo>
                <a:cubicBezTo>
                  <a:pt x="7032477" y="3914228"/>
                  <a:pt x="7065172" y="3946923"/>
                  <a:pt x="7065171" y="3987253"/>
                </a:cubicBezTo>
                <a:cubicBezTo>
                  <a:pt x="7065172" y="4027585"/>
                  <a:pt x="7032479" y="4060279"/>
                  <a:pt x="6992146" y="4060278"/>
                </a:cubicBezTo>
                <a:cubicBezTo>
                  <a:pt x="6951816" y="4060279"/>
                  <a:pt x="6919121" y="4027584"/>
                  <a:pt x="6919122" y="3987254"/>
                </a:cubicBezTo>
                <a:cubicBezTo>
                  <a:pt x="6919123" y="3977171"/>
                  <a:pt x="6921166" y="3967565"/>
                  <a:pt x="6924860" y="3958829"/>
                </a:cubicBezTo>
                <a:close/>
                <a:moveTo>
                  <a:pt x="7155323" y="3529507"/>
                </a:moveTo>
                <a:cubicBezTo>
                  <a:pt x="7166409" y="3503297"/>
                  <a:pt x="7192363" y="3484907"/>
                  <a:pt x="7222611" y="3484907"/>
                </a:cubicBezTo>
                <a:cubicBezTo>
                  <a:pt x="7262942" y="3484906"/>
                  <a:pt x="7295636" y="3517601"/>
                  <a:pt x="7295634" y="3557931"/>
                </a:cubicBezTo>
                <a:cubicBezTo>
                  <a:pt x="7295635" y="3598263"/>
                  <a:pt x="7262941" y="3630957"/>
                  <a:pt x="7222611" y="3630956"/>
                </a:cubicBezTo>
                <a:cubicBezTo>
                  <a:pt x="7182280" y="3630957"/>
                  <a:pt x="7149586" y="3598262"/>
                  <a:pt x="7149585" y="3557932"/>
                </a:cubicBezTo>
                <a:cubicBezTo>
                  <a:pt x="7149585" y="3547849"/>
                  <a:pt x="7151628" y="3538243"/>
                  <a:pt x="7155323" y="3529507"/>
                </a:cubicBezTo>
                <a:close/>
                <a:moveTo>
                  <a:pt x="6233469" y="4945865"/>
                </a:moveTo>
                <a:cubicBezTo>
                  <a:pt x="6244556" y="4919655"/>
                  <a:pt x="6270507" y="4901265"/>
                  <a:pt x="6300757" y="4901265"/>
                </a:cubicBezTo>
                <a:cubicBezTo>
                  <a:pt x="6341086" y="4901265"/>
                  <a:pt x="6373780" y="4933959"/>
                  <a:pt x="6373780" y="4974290"/>
                </a:cubicBezTo>
                <a:cubicBezTo>
                  <a:pt x="6373780" y="5014621"/>
                  <a:pt x="6341086" y="5047315"/>
                  <a:pt x="6300755" y="5047315"/>
                </a:cubicBezTo>
                <a:cubicBezTo>
                  <a:pt x="6260426" y="5047315"/>
                  <a:pt x="6227730" y="5014621"/>
                  <a:pt x="6227732" y="4974290"/>
                </a:cubicBezTo>
                <a:cubicBezTo>
                  <a:pt x="6227731" y="4964207"/>
                  <a:pt x="6229775" y="4954602"/>
                  <a:pt x="6233469" y="4945865"/>
                </a:cubicBezTo>
                <a:close/>
                <a:moveTo>
                  <a:pt x="6463934" y="4525372"/>
                </a:moveTo>
                <a:cubicBezTo>
                  <a:pt x="6475017" y="4499163"/>
                  <a:pt x="6500971" y="4480772"/>
                  <a:pt x="6531219" y="4480772"/>
                </a:cubicBezTo>
                <a:cubicBezTo>
                  <a:pt x="6571551" y="4480772"/>
                  <a:pt x="6604244" y="4513466"/>
                  <a:pt x="6604243" y="4553797"/>
                </a:cubicBezTo>
                <a:cubicBezTo>
                  <a:pt x="6604243" y="4594128"/>
                  <a:pt x="6571550" y="4626822"/>
                  <a:pt x="6531221" y="4626822"/>
                </a:cubicBezTo>
                <a:cubicBezTo>
                  <a:pt x="6490888" y="4626822"/>
                  <a:pt x="6458195" y="4594128"/>
                  <a:pt x="6458194" y="4553797"/>
                </a:cubicBezTo>
                <a:cubicBezTo>
                  <a:pt x="6458194" y="4543714"/>
                  <a:pt x="6460237" y="4534108"/>
                  <a:pt x="6463934" y="4525372"/>
                </a:cubicBezTo>
                <a:close/>
                <a:moveTo>
                  <a:pt x="6694396" y="4096050"/>
                </a:moveTo>
                <a:cubicBezTo>
                  <a:pt x="6705483" y="4069840"/>
                  <a:pt x="6731434" y="4051450"/>
                  <a:pt x="6761682" y="4051450"/>
                </a:cubicBezTo>
                <a:cubicBezTo>
                  <a:pt x="6802013" y="4051450"/>
                  <a:pt x="6834707" y="4084144"/>
                  <a:pt x="6834707" y="4124475"/>
                </a:cubicBezTo>
                <a:cubicBezTo>
                  <a:pt x="6834707" y="4164806"/>
                  <a:pt x="6802013" y="4197500"/>
                  <a:pt x="6761682" y="4197500"/>
                </a:cubicBezTo>
                <a:cubicBezTo>
                  <a:pt x="6721351" y="4197500"/>
                  <a:pt x="6688657" y="4164806"/>
                  <a:pt x="6688659" y="4124475"/>
                </a:cubicBezTo>
                <a:cubicBezTo>
                  <a:pt x="6688657" y="4114392"/>
                  <a:pt x="6690702" y="4104787"/>
                  <a:pt x="6694396" y="4096050"/>
                </a:cubicBezTo>
                <a:close/>
                <a:moveTo>
                  <a:pt x="6924862" y="3675557"/>
                </a:moveTo>
                <a:cubicBezTo>
                  <a:pt x="6935945" y="3649347"/>
                  <a:pt x="6961897" y="3630956"/>
                  <a:pt x="6992146" y="3630957"/>
                </a:cubicBezTo>
                <a:cubicBezTo>
                  <a:pt x="7032477" y="3630956"/>
                  <a:pt x="7065171" y="3663650"/>
                  <a:pt x="7065172" y="3703981"/>
                </a:cubicBezTo>
                <a:cubicBezTo>
                  <a:pt x="7065172" y="3744312"/>
                  <a:pt x="7032477" y="3777006"/>
                  <a:pt x="6992147" y="3777006"/>
                </a:cubicBezTo>
                <a:cubicBezTo>
                  <a:pt x="6951815" y="3777006"/>
                  <a:pt x="6919121" y="3744312"/>
                  <a:pt x="6919122" y="3703981"/>
                </a:cubicBezTo>
                <a:cubicBezTo>
                  <a:pt x="6919121" y="3693899"/>
                  <a:pt x="6921164" y="3684293"/>
                  <a:pt x="6924862" y="3675557"/>
                </a:cubicBezTo>
                <a:close/>
                <a:moveTo>
                  <a:pt x="7155323" y="3246235"/>
                </a:moveTo>
                <a:cubicBezTo>
                  <a:pt x="7166409" y="3220025"/>
                  <a:pt x="7192361" y="3201634"/>
                  <a:pt x="7222612" y="3201635"/>
                </a:cubicBezTo>
                <a:cubicBezTo>
                  <a:pt x="7262941" y="3201634"/>
                  <a:pt x="7295636" y="3234328"/>
                  <a:pt x="7295635" y="3274659"/>
                </a:cubicBezTo>
                <a:cubicBezTo>
                  <a:pt x="7295637" y="3314990"/>
                  <a:pt x="7262943" y="3347684"/>
                  <a:pt x="7222610" y="3347684"/>
                </a:cubicBezTo>
                <a:cubicBezTo>
                  <a:pt x="7182280" y="3347684"/>
                  <a:pt x="7149585" y="3314990"/>
                  <a:pt x="7149585" y="3274659"/>
                </a:cubicBezTo>
                <a:cubicBezTo>
                  <a:pt x="7149585" y="3264577"/>
                  <a:pt x="7151629" y="3254971"/>
                  <a:pt x="7155323" y="3246235"/>
                </a:cubicBezTo>
                <a:close/>
                <a:moveTo>
                  <a:pt x="6233470" y="4662593"/>
                </a:moveTo>
                <a:cubicBezTo>
                  <a:pt x="6244554" y="4636383"/>
                  <a:pt x="6270507" y="4617993"/>
                  <a:pt x="6300755" y="4617993"/>
                </a:cubicBezTo>
                <a:cubicBezTo>
                  <a:pt x="6341087" y="4617993"/>
                  <a:pt x="6373780" y="4650687"/>
                  <a:pt x="6373781" y="4691018"/>
                </a:cubicBezTo>
                <a:cubicBezTo>
                  <a:pt x="6373781" y="4731349"/>
                  <a:pt x="6341087" y="4764043"/>
                  <a:pt x="6300756" y="4764043"/>
                </a:cubicBezTo>
                <a:cubicBezTo>
                  <a:pt x="6260424" y="4764043"/>
                  <a:pt x="6227731" y="4731349"/>
                  <a:pt x="6227730" y="4691018"/>
                </a:cubicBezTo>
                <a:cubicBezTo>
                  <a:pt x="6227731" y="4680935"/>
                  <a:pt x="6229774" y="4671329"/>
                  <a:pt x="6233470" y="4662593"/>
                </a:cubicBezTo>
                <a:close/>
                <a:moveTo>
                  <a:pt x="6463933" y="4242101"/>
                </a:moveTo>
                <a:cubicBezTo>
                  <a:pt x="6475018" y="4215891"/>
                  <a:pt x="6500970" y="4197501"/>
                  <a:pt x="6531219" y="4197501"/>
                </a:cubicBezTo>
                <a:cubicBezTo>
                  <a:pt x="6571550" y="4197501"/>
                  <a:pt x="6604243" y="4230195"/>
                  <a:pt x="6604244" y="4270526"/>
                </a:cubicBezTo>
                <a:cubicBezTo>
                  <a:pt x="6604243" y="4310857"/>
                  <a:pt x="6571549" y="4343551"/>
                  <a:pt x="6531219" y="4343551"/>
                </a:cubicBezTo>
                <a:cubicBezTo>
                  <a:pt x="6490888" y="4343551"/>
                  <a:pt x="6458194" y="4310857"/>
                  <a:pt x="6458194" y="4270526"/>
                </a:cubicBezTo>
                <a:cubicBezTo>
                  <a:pt x="6458195" y="4260443"/>
                  <a:pt x="6460237" y="4250838"/>
                  <a:pt x="6463933" y="4242101"/>
                </a:cubicBezTo>
                <a:close/>
                <a:moveTo>
                  <a:pt x="6694397" y="3812778"/>
                </a:moveTo>
                <a:cubicBezTo>
                  <a:pt x="6705481" y="3786568"/>
                  <a:pt x="6731434" y="3768178"/>
                  <a:pt x="6761682" y="3768178"/>
                </a:cubicBezTo>
                <a:cubicBezTo>
                  <a:pt x="6802014" y="3768178"/>
                  <a:pt x="6834707" y="3800872"/>
                  <a:pt x="6834707" y="3841203"/>
                </a:cubicBezTo>
                <a:cubicBezTo>
                  <a:pt x="6834708" y="3881534"/>
                  <a:pt x="6802014" y="3914228"/>
                  <a:pt x="6761683" y="3914228"/>
                </a:cubicBezTo>
                <a:cubicBezTo>
                  <a:pt x="6721351" y="3914228"/>
                  <a:pt x="6688658" y="3881534"/>
                  <a:pt x="6688657" y="3841203"/>
                </a:cubicBezTo>
                <a:cubicBezTo>
                  <a:pt x="6688658" y="3831120"/>
                  <a:pt x="6690700" y="3821515"/>
                  <a:pt x="6694397" y="3812778"/>
                </a:cubicBezTo>
                <a:close/>
                <a:moveTo>
                  <a:pt x="6924859" y="3392285"/>
                </a:moveTo>
                <a:cubicBezTo>
                  <a:pt x="6935945" y="3366074"/>
                  <a:pt x="6961898" y="3347684"/>
                  <a:pt x="6992146" y="3347684"/>
                </a:cubicBezTo>
                <a:cubicBezTo>
                  <a:pt x="7032477" y="3347684"/>
                  <a:pt x="7065171" y="3380378"/>
                  <a:pt x="7065171" y="3420709"/>
                </a:cubicBezTo>
                <a:cubicBezTo>
                  <a:pt x="7065173" y="3461040"/>
                  <a:pt x="7032478" y="3493734"/>
                  <a:pt x="6992146" y="3493734"/>
                </a:cubicBezTo>
                <a:cubicBezTo>
                  <a:pt x="6951815" y="3493734"/>
                  <a:pt x="6919121" y="3461040"/>
                  <a:pt x="6919121" y="3420709"/>
                </a:cubicBezTo>
                <a:cubicBezTo>
                  <a:pt x="6919121" y="3410627"/>
                  <a:pt x="6921164" y="3401021"/>
                  <a:pt x="6924859" y="3392285"/>
                </a:cubicBezTo>
                <a:close/>
                <a:moveTo>
                  <a:pt x="6003006" y="4808643"/>
                </a:moveTo>
                <a:cubicBezTo>
                  <a:pt x="6014092" y="4782432"/>
                  <a:pt x="6040043" y="4764042"/>
                  <a:pt x="6070293" y="4764042"/>
                </a:cubicBezTo>
                <a:cubicBezTo>
                  <a:pt x="6110623" y="4764042"/>
                  <a:pt x="6143318" y="4796736"/>
                  <a:pt x="6143318" y="4837067"/>
                </a:cubicBezTo>
                <a:cubicBezTo>
                  <a:pt x="6143317" y="4877398"/>
                  <a:pt x="6110625" y="4910092"/>
                  <a:pt x="6070293" y="4910092"/>
                </a:cubicBezTo>
                <a:cubicBezTo>
                  <a:pt x="6029962" y="4910092"/>
                  <a:pt x="5997267" y="4877398"/>
                  <a:pt x="5997268" y="4837067"/>
                </a:cubicBezTo>
                <a:cubicBezTo>
                  <a:pt x="5997266" y="4826984"/>
                  <a:pt x="5999311" y="4817379"/>
                  <a:pt x="6003006" y="4808643"/>
                </a:cubicBezTo>
                <a:close/>
                <a:moveTo>
                  <a:pt x="7155324" y="2962963"/>
                </a:moveTo>
                <a:cubicBezTo>
                  <a:pt x="7166409" y="2936753"/>
                  <a:pt x="7192362" y="2918363"/>
                  <a:pt x="7222610" y="2918363"/>
                </a:cubicBezTo>
                <a:cubicBezTo>
                  <a:pt x="7262941" y="2918363"/>
                  <a:pt x="7295635" y="2951057"/>
                  <a:pt x="7295636" y="2991388"/>
                </a:cubicBezTo>
                <a:cubicBezTo>
                  <a:pt x="7295636" y="3031719"/>
                  <a:pt x="7262941" y="3064413"/>
                  <a:pt x="7222611" y="3064413"/>
                </a:cubicBezTo>
                <a:cubicBezTo>
                  <a:pt x="7182279" y="3064413"/>
                  <a:pt x="7149585" y="3031719"/>
                  <a:pt x="7149585" y="2991388"/>
                </a:cubicBezTo>
                <a:cubicBezTo>
                  <a:pt x="7149585" y="2981305"/>
                  <a:pt x="7151628" y="2971700"/>
                  <a:pt x="7155324" y="2962963"/>
                </a:cubicBezTo>
                <a:close/>
                <a:moveTo>
                  <a:pt x="6233468" y="4379322"/>
                </a:moveTo>
                <a:cubicBezTo>
                  <a:pt x="6244555" y="4353112"/>
                  <a:pt x="6270506" y="4334721"/>
                  <a:pt x="6300756" y="4334721"/>
                </a:cubicBezTo>
                <a:cubicBezTo>
                  <a:pt x="6341086" y="4334721"/>
                  <a:pt x="6373779" y="4367416"/>
                  <a:pt x="6373780" y="4407747"/>
                </a:cubicBezTo>
                <a:cubicBezTo>
                  <a:pt x="6373780" y="4448078"/>
                  <a:pt x="6341088" y="4480771"/>
                  <a:pt x="6300756" y="4480771"/>
                </a:cubicBezTo>
                <a:cubicBezTo>
                  <a:pt x="6260425" y="4480771"/>
                  <a:pt x="6227730" y="4448077"/>
                  <a:pt x="6227731" y="4407746"/>
                </a:cubicBezTo>
                <a:cubicBezTo>
                  <a:pt x="6227732" y="4397663"/>
                  <a:pt x="6229774" y="4388058"/>
                  <a:pt x="6233468" y="4379322"/>
                </a:cubicBezTo>
                <a:close/>
                <a:moveTo>
                  <a:pt x="6463931" y="3958829"/>
                </a:moveTo>
                <a:cubicBezTo>
                  <a:pt x="6475017" y="3932619"/>
                  <a:pt x="6500971" y="3914229"/>
                  <a:pt x="6531219" y="3914229"/>
                </a:cubicBezTo>
                <a:cubicBezTo>
                  <a:pt x="6571550" y="3914228"/>
                  <a:pt x="6604244" y="3946923"/>
                  <a:pt x="6604242" y="3987254"/>
                </a:cubicBezTo>
                <a:cubicBezTo>
                  <a:pt x="6604243" y="4027585"/>
                  <a:pt x="6571549" y="4060279"/>
                  <a:pt x="6531217" y="4060279"/>
                </a:cubicBezTo>
                <a:cubicBezTo>
                  <a:pt x="6490888" y="4060279"/>
                  <a:pt x="6458195" y="4027585"/>
                  <a:pt x="6458193" y="3987254"/>
                </a:cubicBezTo>
                <a:cubicBezTo>
                  <a:pt x="6458193" y="3977171"/>
                  <a:pt x="6460236" y="3967565"/>
                  <a:pt x="6463931" y="3958829"/>
                </a:cubicBezTo>
                <a:close/>
                <a:moveTo>
                  <a:pt x="6694395" y="3529506"/>
                </a:moveTo>
                <a:cubicBezTo>
                  <a:pt x="6705482" y="3503296"/>
                  <a:pt x="6731433" y="3484906"/>
                  <a:pt x="6761683" y="3484906"/>
                </a:cubicBezTo>
                <a:cubicBezTo>
                  <a:pt x="6802014" y="3484906"/>
                  <a:pt x="6834708" y="3517600"/>
                  <a:pt x="6834708" y="3557931"/>
                </a:cubicBezTo>
                <a:cubicBezTo>
                  <a:pt x="6834709" y="3598262"/>
                  <a:pt x="6802015" y="3630956"/>
                  <a:pt x="6761683" y="3630956"/>
                </a:cubicBezTo>
                <a:cubicBezTo>
                  <a:pt x="6721352" y="3630956"/>
                  <a:pt x="6688658" y="3598262"/>
                  <a:pt x="6688658" y="3557931"/>
                </a:cubicBezTo>
                <a:cubicBezTo>
                  <a:pt x="6688659" y="3547848"/>
                  <a:pt x="6690701" y="3538243"/>
                  <a:pt x="6694395" y="3529506"/>
                </a:cubicBezTo>
                <a:close/>
                <a:moveTo>
                  <a:pt x="5772543" y="4945864"/>
                </a:moveTo>
                <a:cubicBezTo>
                  <a:pt x="5783627" y="4919654"/>
                  <a:pt x="5809580" y="4901264"/>
                  <a:pt x="5839828" y="4901264"/>
                </a:cubicBezTo>
                <a:cubicBezTo>
                  <a:pt x="5880160" y="4901264"/>
                  <a:pt x="5912853" y="4933958"/>
                  <a:pt x="5912852" y="4974289"/>
                </a:cubicBezTo>
                <a:cubicBezTo>
                  <a:pt x="5912852" y="5014620"/>
                  <a:pt x="5880158" y="5047314"/>
                  <a:pt x="5839829" y="5047314"/>
                </a:cubicBezTo>
                <a:cubicBezTo>
                  <a:pt x="5799497" y="5047314"/>
                  <a:pt x="5766804" y="5014620"/>
                  <a:pt x="5766803" y="4974289"/>
                </a:cubicBezTo>
                <a:cubicBezTo>
                  <a:pt x="5766802" y="4964206"/>
                  <a:pt x="5768846" y="4954601"/>
                  <a:pt x="5772543" y="4945864"/>
                </a:cubicBezTo>
                <a:close/>
                <a:moveTo>
                  <a:pt x="6924860" y="3109013"/>
                </a:moveTo>
                <a:cubicBezTo>
                  <a:pt x="6935947" y="3082803"/>
                  <a:pt x="6961898" y="3064413"/>
                  <a:pt x="6992147" y="3064413"/>
                </a:cubicBezTo>
                <a:cubicBezTo>
                  <a:pt x="7032477" y="3064413"/>
                  <a:pt x="7065171" y="3097107"/>
                  <a:pt x="7065171" y="3137438"/>
                </a:cubicBezTo>
                <a:cubicBezTo>
                  <a:pt x="7065171" y="3177769"/>
                  <a:pt x="7032477" y="3210463"/>
                  <a:pt x="6992147" y="3210462"/>
                </a:cubicBezTo>
                <a:cubicBezTo>
                  <a:pt x="6951815" y="3210463"/>
                  <a:pt x="6919121" y="3177769"/>
                  <a:pt x="6919123" y="3137438"/>
                </a:cubicBezTo>
                <a:cubicBezTo>
                  <a:pt x="6919121" y="3127355"/>
                  <a:pt x="6921165" y="3117749"/>
                  <a:pt x="6924860" y="3109013"/>
                </a:cubicBezTo>
                <a:close/>
                <a:moveTo>
                  <a:pt x="6003007" y="4525370"/>
                </a:moveTo>
                <a:cubicBezTo>
                  <a:pt x="6014091" y="4499160"/>
                  <a:pt x="6040044" y="4480770"/>
                  <a:pt x="6070292" y="4480770"/>
                </a:cubicBezTo>
                <a:cubicBezTo>
                  <a:pt x="6110624" y="4480770"/>
                  <a:pt x="6143317" y="4513464"/>
                  <a:pt x="6143316" y="4553795"/>
                </a:cubicBezTo>
                <a:cubicBezTo>
                  <a:pt x="6143317" y="4594126"/>
                  <a:pt x="6110622" y="4626820"/>
                  <a:pt x="6070291" y="4626820"/>
                </a:cubicBezTo>
                <a:cubicBezTo>
                  <a:pt x="6029961" y="4626820"/>
                  <a:pt x="5997268" y="4594126"/>
                  <a:pt x="5997267" y="4553795"/>
                </a:cubicBezTo>
                <a:cubicBezTo>
                  <a:pt x="5997266" y="4543712"/>
                  <a:pt x="5999310" y="4534107"/>
                  <a:pt x="6003007" y="4525370"/>
                </a:cubicBezTo>
                <a:close/>
                <a:moveTo>
                  <a:pt x="7155324" y="2679691"/>
                </a:moveTo>
                <a:cubicBezTo>
                  <a:pt x="7166409" y="2653481"/>
                  <a:pt x="7192363" y="2635090"/>
                  <a:pt x="7222610" y="2635091"/>
                </a:cubicBezTo>
                <a:cubicBezTo>
                  <a:pt x="7262943" y="2635090"/>
                  <a:pt x="7295635" y="2667785"/>
                  <a:pt x="7295635" y="2708115"/>
                </a:cubicBezTo>
                <a:cubicBezTo>
                  <a:pt x="7295637" y="2748447"/>
                  <a:pt x="7262942" y="2781141"/>
                  <a:pt x="7222610" y="2781141"/>
                </a:cubicBezTo>
                <a:cubicBezTo>
                  <a:pt x="7182279" y="2781141"/>
                  <a:pt x="7149586" y="2748447"/>
                  <a:pt x="7149585" y="2708116"/>
                </a:cubicBezTo>
                <a:cubicBezTo>
                  <a:pt x="7149586" y="2698033"/>
                  <a:pt x="7151629" y="2688427"/>
                  <a:pt x="7155324" y="2679691"/>
                </a:cubicBezTo>
                <a:close/>
                <a:moveTo>
                  <a:pt x="6233468" y="4096050"/>
                </a:moveTo>
                <a:cubicBezTo>
                  <a:pt x="6244553" y="4069840"/>
                  <a:pt x="6270506" y="4051450"/>
                  <a:pt x="6300754" y="4051450"/>
                </a:cubicBezTo>
                <a:cubicBezTo>
                  <a:pt x="6341085" y="4051450"/>
                  <a:pt x="6373779" y="4084144"/>
                  <a:pt x="6373779" y="4124475"/>
                </a:cubicBezTo>
                <a:cubicBezTo>
                  <a:pt x="6373781" y="4164806"/>
                  <a:pt x="6341086" y="4197500"/>
                  <a:pt x="6300754" y="4197500"/>
                </a:cubicBezTo>
                <a:cubicBezTo>
                  <a:pt x="6260423" y="4197500"/>
                  <a:pt x="6227729" y="4164806"/>
                  <a:pt x="6227729" y="4124475"/>
                </a:cubicBezTo>
                <a:cubicBezTo>
                  <a:pt x="6227730" y="4114392"/>
                  <a:pt x="6229772" y="4104787"/>
                  <a:pt x="6233468" y="4096050"/>
                </a:cubicBezTo>
                <a:close/>
                <a:moveTo>
                  <a:pt x="6463931" y="3675557"/>
                </a:moveTo>
                <a:cubicBezTo>
                  <a:pt x="6475017" y="3649347"/>
                  <a:pt x="6500969" y="3630956"/>
                  <a:pt x="6531220" y="3630957"/>
                </a:cubicBezTo>
                <a:cubicBezTo>
                  <a:pt x="6571549" y="3630956"/>
                  <a:pt x="6604244" y="3663650"/>
                  <a:pt x="6604243" y="3703981"/>
                </a:cubicBezTo>
                <a:cubicBezTo>
                  <a:pt x="6604242" y="3744312"/>
                  <a:pt x="6571551" y="3777006"/>
                  <a:pt x="6531218" y="3777006"/>
                </a:cubicBezTo>
                <a:cubicBezTo>
                  <a:pt x="6490888" y="3777006"/>
                  <a:pt x="6458193" y="3744312"/>
                  <a:pt x="6458193" y="3703981"/>
                </a:cubicBezTo>
                <a:cubicBezTo>
                  <a:pt x="6458192" y="3693899"/>
                  <a:pt x="6460237" y="3684293"/>
                  <a:pt x="6463931" y="3675557"/>
                </a:cubicBezTo>
                <a:close/>
                <a:moveTo>
                  <a:pt x="6694398" y="3246234"/>
                </a:moveTo>
                <a:cubicBezTo>
                  <a:pt x="6705483" y="3220024"/>
                  <a:pt x="6731434" y="3201634"/>
                  <a:pt x="6761684" y="3201634"/>
                </a:cubicBezTo>
                <a:cubicBezTo>
                  <a:pt x="6802015" y="3201634"/>
                  <a:pt x="6834709" y="3234328"/>
                  <a:pt x="6834709" y="3274659"/>
                </a:cubicBezTo>
                <a:cubicBezTo>
                  <a:pt x="6834708" y="3314990"/>
                  <a:pt x="6802016" y="3347684"/>
                  <a:pt x="6761684" y="3347684"/>
                </a:cubicBezTo>
                <a:cubicBezTo>
                  <a:pt x="6721353" y="3347684"/>
                  <a:pt x="6688659" y="3314990"/>
                  <a:pt x="6688659" y="3274659"/>
                </a:cubicBezTo>
                <a:cubicBezTo>
                  <a:pt x="6688660" y="3264576"/>
                  <a:pt x="6690702" y="3254971"/>
                  <a:pt x="6694398" y="3246234"/>
                </a:cubicBezTo>
                <a:close/>
                <a:moveTo>
                  <a:pt x="5772541" y="4662592"/>
                </a:moveTo>
                <a:cubicBezTo>
                  <a:pt x="5783628" y="4636382"/>
                  <a:pt x="5809581" y="4617992"/>
                  <a:pt x="5839829" y="4617992"/>
                </a:cubicBezTo>
                <a:cubicBezTo>
                  <a:pt x="5880158" y="4617992"/>
                  <a:pt x="5912854" y="4650686"/>
                  <a:pt x="5912852" y="4691017"/>
                </a:cubicBezTo>
                <a:cubicBezTo>
                  <a:pt x="5912853" y="4731348"/>
                  <a:pt x="5880159" y="4764042"/>
                  <a:pt x="5839827" y="4764042"/>
                </a:cubicBezTo>
                <a:cubicBezTo>
                  <a:pt x="5799498" y="4764042"/>
                  <a:pt x="5766802" y="4731348"/>
                  <a:pt x="5766804" y="4691017"/>
                </a:cubicBezTo>
                <a:cubicBezTo>
                  <a:pt x="5766803" y="4680934"/>
                  <a:pt x="5768847" y="4671329"/>
                  <a:pt x="5772541" y="4662592"/>
                </a:cubicBezTo>
                <a:close/>
                <a:moveTo>
                  <a:pt x="6924861" y="2825741"/>
                </a:moveTo>
                <a:cubicBezTo>
                  <a:pt x="6935945" y="2799531"/>
                  <a:pt x="6961899" y="2781140"/>
                  <a:pt x="6992147" y="2781140"/>
                </a:cubicBezTo>
                <a:cubicBezTo>
                  <a:pt x="7032479" y="2781140"/>
                  <a:pt x="7065172" y="2813834"/>
                  <a:pt x="7065172" y="2854165"/>
                </a:cubicBezTo>
                <a:cubicBezTo>
                  <a:pt x="7065171" y="2894496"/>
                  <a:pt x="7032478" y="2927191"/>
                  <a:pt x="6992148" y="2927190"/>
                </a:cubicBezTo>
                <a:cubicBezTo>
                  <a:pt x="6951815" y="2927191"/>
                  <a:pt x="6919123" y="2894496"/>
                  <a:pt x="6919121" y="2854166"/>
                </a:cubicBezTo>
                <a:cubicBezTo>
                  <a:pt x="6919122" y="2844083"/>
                  <a:pt x="6921165" y="2834477"/>
                  <a:pt x="6924861" y="2825741"/>
                </a:cubicBezTo>
                <a:close/>
                <a:moveTo>
                  <a:pt x="7154549" y="2447998"/>
                </a:moveTo>
                <a:cubicBezTo>
                  <a:pt x="7158243" y="2439262"/>
                  <a:pt x="7163589" y="2431393"/>
                  <a:pt x="7170199" y="2424785"/>
                </a:cubicBezTo>
                <a:cubicBezTo>
                  <a:pt x="7183413" y="2411571"/>
                  <a:pt x="7201670" y="2403398"/>
                  <a:pt x="7221835" y="2403397"/>
                </a:cubicBezTo>
                <a:cubicBezTo>
                  <a:pt x="7262166" y="2403398"/>
                  <a:pt x="7294860" y="2436091"/>
                  <a:pt x="7294860" y="2476423"/>
                </a:cubicBezTo>
                <a:cubicBezTo>
                  <a:pt x="7294860" y="2516753"/>
                  <a:pt x="7262166" y="2549446"/>
                  <a:pt x="7221835" y="2549446"/>
                </a:cubicBezTo>
                <a:cubicBezTo>
                  <a:pt x="7181504" y="2549447"/>
                  <a:pt x="7148810" y="2516752"/>
                  <a:pt x="7148810" y="2476422"/>
                </a:cubicBezTo>
                <a:cubicBezTo>
                  <a:pt x="7148809" y="2466339"/>
                  <a:pt x="7150853" y="2456734"/>
                  <a:pt x="7154549" y="2447998"/>
                </a:cubicBezTo>
                <a:close/>
                <a:moveTo>
                  <a:pt x="6003006" y="4242099"/>
                </a:moveTo>
                <a:cubicBezTo>
                  <a:pt x="6014089" y="4215889"/>
                  <a:pt x="6040043" y="4197499"/>
                  <a:pt x="6070292" y="4197499"/>
                </a:cubicBezTo>
                <a:cubicBezTo>
                  <a:pt x="6110623" y="4197499"/>
                  <a:pt x="6143316" y="4230193"/>
                  <a:pt x="6143317" y="4270524"/>
                </a:cubicBezTo>
                <a:cubicBezTo>
                  <a:pt x="6143316" y="4310855"/>
                  <a:pt x="6110623" y="4343548"/>
                  <a:pt x="6070291" y="4343548"/>
                </a:cubicBezTo>
                <a:cubicBezTo>
                  <a:pt x="6029962" y="4343548"/>
                  <a:pt x="5997266" y="4310854"/>
                  <a:pt x="5997267" y="4270524"/>
                </a:cubicBezTo>
                <a:cubicBezTo>
                  <a:pt x="5997268" y="4260441"/>
                  <a:pt x="5999311" y="4250835"/>
                  <a:pt x="6003006" y="4242099"/>
                </a:cubicBezTo>
                <a:close/>
                <a:moveTo>
                  <a:pt x="6233468" y="3812779"/>
                </a:moveTo>
                <a:cubicBezTo>
                  <a:pt x="6244554" y="3786569"/>
                  <a:pt x="6270507" y="3768178"/>
                  <a:pt x="6300757" y="3768179"/>
                </a:cubicBezTo>
                <a:cubicBezTo>
                  <a:pt x="6341086" y="3768178"/>
                  <a:pt x="6373779" y="3800873"/>
                  <a:pt x="6373780" y="3841203"/>
                </a:cubicBezTo>
                <a:cubicBezTo>
                  <a:pt x="6373779" y="3881535"/>
                  <a:pt x="6341087" y="3914229"/>
                  <a:pt x="6300755" y="3914228"/>
                </a:cubicBezTo>
                <a:cubicBezTo>
                  <a:pt x="6260426" y="3914229"/>
                  <a:pt x="6227730" y="3881534"/>
                  <a:pt x="6227731" y="3841204"/>
                </a:cubicBezTo>
                <a:cubicBezTo>
                  <a:pt x="6227729" y="3831121"/>
                  <a:pt x="6229773" y="3821515"/>
                  <a:pt x="6233468" y="3812779"/>
                </a:cubicBezTo>
                <a:close/>
                <a:moveTo>
                  <a:pt x="6463932" y="3392285"/>
                </a:moveTo>
                <a:cubicBezTo>
                  <a:pt x="6475018" y="3366075"/>
                  <a:pt x="6500970" y="3347685"/>
                  <a:pt x="6531218" y="3347685"/>
                </a:cubicBezTo>
                <a:cubicBezTo>
                  <a:pt x="6571549" y="3347685"/>
                  <a:pt x="6604243" y="3380379"/>
                  <a:pt x="6604244" y="3420710"/>
                </a:cubicBezTo>
                <a:cubicBezTo>
                  <a:pt x="6604244" y="3461041"/>
                  <a:pt x="6571549" y="3493735"/>
                  <a:pt x="6531219" y="3493735"/>
                </a:cubicBezTo>
                <a:cubicBezTo>
                  <a:pt x="6490887" y="3493735"/>
                  <a:pt x="6458193" y="3461041"/>
                  <a:pt x="6458193" y="3420710"/>
                </a:cubicBezTo>
                <a:cubicBezTo>
                  <a:pt x="6458193" y="3410627"/>
                  <a:pt x="6460236" y="3401022"/>
                  <a:pt x="6463932" y="3392285"/>
                </a:cubicBezTo>
                <a:close/>
                <a:moveTo>
                  <a:pt x="5542077" y="4808642"/>
                </a:moveTo>
                <a:cubicBezTo>
                  <a:pt x="5553163" y="4782432"/>
                  <a:pt x="5579115" y="4764041"/>
                  <a:pt x="5609364" y="4764042"/>
                </a:cubicBezTo>
                <a:cubicBezTo>
                  <a:pt x="5649694" y="4764041"/>
                  <a:pt x="5682390" y="4796736"/>
                  <a:pt x="5682388" y="4837066"/>
                </a:cubicBezTo>
                <a:cubicBezTo>
                  <a:pt x="5682390" y="4877397"/>
                  <a:pt x="5649695" y="4910092"/>
                  <a:pt x="5609363" y="4910091"/>
                </a:cubicBezTo>
                <a:cubicBezTo>
                  <a:pt x="5569033" y="4910091"/>
                  <a:pt x="5536340" y="4877397"/>
                  <a:pt x="5536339" y="4837067"/>
                </a:cubicBezTo>
                <a:cubicBezTo>
                  <a:pt x="5536339" y="4826984"/>
                  <a:pt x="5538382" y="4817378"/>
                  <a:pt x="5542077" y="4808642"/>
                </a:cubicBezTo>
                <a:close/>
                <a:moveTo>
                  <a:pt x="6694396" y="2962963"/>
                </a:moveTo>
                <a:cubicBezTo>
                  <a:pt x="6705481" y="2936753"/>
                  <a:pt x="6731434" y="2918363"/>
                  <a:pt x="6761683" y="2918363"/>
                </a:cubicBezTo>
                <a:cubicBezTo>
                  <a:pt x="6802013" y="2918363"/>
                  <a:pt x="6834708" y="2951057"/>
                  <a:pt x="6834708" y="2991388"/>
                </a:cubicBezTo>
                <a:cubicBezTo>
                  <a:pt x="6834709" y="3031719"/>
                  <a:pt x="6802015" y="3064413"/>
                  <a:pt x="6761682" y="3064413"/>
                </a:cubicBezTo>
                <a:cubicBezTo>
                  <a:pt x="6721352" y="3064413"/>
                  <a:pt x="6688657" y="3031719"/>
                  <a:pt x="6688657" y="2991388"/>
                </a:cubicBezTo>
                <a:cubicBezTo>
                  <a:pt x="6688658" y="2981305"/>
                  <a:pt x="6690701" y="2971700"/>
                  <a:pt x="6694396" y="2962963"/>
                </a:cubicBezTo>
                <a:close/>
                <a:moveTo>
                  <a:pt x="5772542" y="4379320"/>
                </a:moveTo>
                <a:cubicBezTo>
                  <a:pt x="5783626" y="4353110"/>
                  <a:pt x="5809579" y="4334720"/>
                  <a:pt x="5839827" y="4334720"/>
                </a:cubicBezTo>
                <a:cubicBezTo>
                  <a:pt x="5880159" y="4334720"/>
                  <a:pt x="5912852" y="4367414"/>
                  <a:pt x="5912853" y="4407745"/>
                </a:cubicBezTo>
                <a:cubicBezTo>
                  <a:pt x="5912853" y="4448076"/>
                  <a:pt x="5880159" y="4480770"/>
                  <a:pt x="5839828" y="4480770"/>
                </a:cubicBezTo>
                <a:cubicBezTo>
                  <a:pt x="5799496" y="4480770"/>
                  <a:pt x="5766803" y="4448076"/>
                  <a:pt x="5766802" y="4407745"/>
                </a:cubicBezTo>
                <a:cubicBezTo>
                  <a:pt x="5766802" y="4397662"/>
                  <a:pt x="5768845" y="4388057"/>
                  <a:pt x="5772542" y="4379320"/>
                </a:cubicBezTo>
                <a:close/>
                <a:moveTo>
                  <a:pt x="6924860" y="2542469"/>
                </a:moveTo>
                <a:cubicBezTo>
                  <a:pt x="6935945" y="2516258"/>
                  <a:pt x="6961899" y="2497868"/>
                  <a:pt x="6992147" y="2497868"/>
                </a:cubicBezTo>
                <a:cubicBezTo>
                  <a:pt x="7032477" y="2497868"/>
                  <a:pt x="7065173" y="2530562"/>
                  <a:pt x="7065171" y="2570893"/>
                </a:cubicBezTo>
                <a:cubicBezTo>
                  <a:pt x="7065172" y="2611224"/>
                  <a:pt x="7032478" y="2643918"/>
                  <a:pt x="6992146" y="2643918"/>
                </a:cubicBezTo>
                <a:cubicBezTo>
                  <a:pt x="6951816" y="2643918"/>
                  <a:pt x="6919121" y="2611224"/>
                  <a:pt x="6919121" y="2570893"/>
                </a:cubicBezTo>
                <a:cubicBezTo>
                  <a:pt x="6919122" y="2560811"/>
                  <a:pt x="6921165" y="2551205"/>
                  <a:pt x="6924860" y="2542469"/>
                </a:cubicBezTo>
                <a:close/>
                <a:moveTo>
                  <a:pt x="7154548" y="2164726"/>
                </a:moveTo>
                <a:cubicBezTo>
                  <a:pt x="7165632" y="2138516"/>
                  <a:pt x="7191585" y="2120126"/>
                  <a:pt x="7221834" y="2120126"/>
                </a:cubicBezTo>
                <a:cubicBezTo>
                  <a:pt x="7262165" y="2120126"/>
                  <a:pt x="7294859" y="2152820"/>
                  <a:pt x="7294859" y="2193152"/>
                </a:cubicBezTo>
                <a:cubicBezTo>
                  <a:pt x="7294860" y="2233483"/>
                  <a:pt x="7262166" y="2266177"/>
                  <a:pt x="7221833" y="2266176"/>
                </a:cubicBezTo>
                <a:cubicBezTo>
                  <a:pt x="7181504" y="2266176"/>
                  <a:pt x="7148809" y="2233482"/>
                  <a:pt x="7148808" y="2193151"/>
                </a:cubicBezTo>
                <a:cubicBezTo>
                  <a:pt x="7148809" y="2183068"/>
                  <a:pt x="7150852" y="2173463"/>
                  <a:pt x="7154548" y="2164726"/>
                </a:cubicBezTo>
                <a:close/>
                <a:moveTo>
                  <a:pt x="6003003" y="3958828"/>
                </a:moveTo>
                <a:cubicBezTo>
                  <a:pt x="6014090" y="3932618"/>
                  <a:pt x="6040041" y="3914228"/>
                  <a:pt x="6070291" y="3914228"/>
                </a:cubicBezTo>
                <a:cubicBezTo>
                  <a:pt x="6110621" y="3914228"/>
                  <a:pt x="6143316" y="3946922"/>
                  <a:pt x="6143316" y="3987253"/>
                </a:cubicBezTo>
                <a:cubicBezTo>
                  <a:pt x="6143316" y="4027584"/>
                  <a:pt x="6110623" y="4060278"/>
                  <a:pt x="6070290" y="4060278"/>
                </a:cubicBezTo>
                <a:cubicBezTo>
                  <a:pt x="6029960" y="4060278"/>
                  <a:pt x="5997265" y="4027584"/>
                  <a:pt x="5997266" y="3987253"/>
                </a:cubicBezTo>
                <a:cubicBezTo>
                  <a:pt x="5997266" y="3977170"/>
                  <a:pt x="5999309" y="3967565"/>
                  <a:pt x="6003003" y="3958828"/>
                </a:cubicBezTo>
                <a:close/>
                <a:moveTo>
                  <a:pt x="6233469" y="3529507"/>
                </a:moveTo>
                <a:cubicBezTo>
                  <a:pt x="6244553" y="3503297"/>
                  <a:pt x="6270506" y="3484906"/>
                  <a:pt x="6300754" y="3484906"/>
                </a:cubicBezTo>
                <a:cubicBezTo>
                  <a:pt x="6341086" y="3484906"/>
                  <a:pt x="6373779" y="3517600"/>
                  <a:pt x="6373780" y="3557931"/>
                </a:cubicBezTo>
                <a:cubicBezTo>
                  <a:pt x="6373779" y="3598262"/>
                  <a:pt x="6341085" y="3630956"/>
                  <a:pt x="6300755" y="3630956"/>
                </a:cubicBezTo>
                <a:cubicBezTo>
                  <a:pt x="6260423" y="3630956"/>
                  <a:pt x="6227730" y="3598262"/>
                  <a:pt x="6227729" y="3557931"/>
                </a:cubicBezTo>
                <a:cubicBezTo>
                  <a:pt x="6227729" y="3547848"/>
                  <a:pt x="6229773" y="3538243"/>
                  <a:pt x="6233469" y="3529507"/>
                </a:cubicBezTo>
                <a:close/>
                <a:moveTo>
                  <a:pt x="5311613" y="4945864"/>
                </a:moveTo>
                <a:cubicBezTo>
                  <a:pt x="5322699" y="4919654"/>
                  <a:pt x="5348652" y="4901263"/>
                  <a:pt x="5378900" y="4901264"/>
                </a:cubicBezTo>
                <a:cubicBezTo>
                  <a:pt x="5419230" y="4901263"/>
                  <a:pt x="5451925" y="4933958"/>
                  <a:pt x="5451924" y="4974288"/>
                </a:cubicBezTo>
                <a:cubicBezTo>
                  <a:pt x="5451925" y="5014620"/>
                  <a:pt x="5419232" y="5047314"/>
                  <a:pt x="5378899" y="5047313"/>
                </a:cubicBezTo>
                <a:cubicBezTo>
                  <a:pt x="5338569" y="5047314"/>
                  <a:pt x="5305874" y="5014619"/>
                  <a:pt x="5305875" y="4974289"/>
                </a:cubicBezTo>
                <a:cubicBezTo>
                  <a:pt x="5305875" y="4964206"/>
                  <a:pt x="5307918" y="4954600"/>
                  <a:pt x="5311613" y="4945864"/>
                </a:cubicBezTo>
                <a:close/>
                <a:moveTo>
                  <a:pt x="6463932" y="3109013"/>
                </a:moveTo>
                <a:cubicBezTo>
                  <a:pt x="6475017" y="3082803"/>
                  <a:pt x="6500970" y="3064413"/>
                  <a:pt x="6531218" y="3064413"/>
                </a:cubicBezTo>
                <a:cubicBezTo>
                  <a:pt x="6571550" y="3064413"/>
                  <a:pt x="6604243" y="3097107"/>
                  <a:pt x="6604243" y="3137438"/>
                </a:cubicBezTo>
                <a:cubicBezTo>
                  <a:pt x="6604244" y="3177769"/>
                  <a:pt x="6571549" y="3210463"/>
                  <a:pt x="6531218" y="3210463"/>
                </a:cubicBezTo>
                <a:cubicBezTo>
                  <a:pt x="6490887" y="3210463"/>
                  <a:pt x="6458194" y="3177769"/>
                  <a:pt x="6458193" y="3137438"/>
                </a:cubicBezTo>
                <a:cubicBezTo>
                  <a:pt x="6458193" y="3127355"/>
                  <a:pt x="6460236" y="3117749"/>
                  <a:pt x="6463932" y="3109013"/>
                </a:cubicBezTo>
                <a:close/>
                <a:moveTo>
                  <a:pt x="5542077" y="4525370"/>
                </a:moveTo>
                <a:cubicBezTo>
                  <a:pt x="5553164" y="4499160"/>
                  <a:pt x="5579115" y="4480769"/>
                  <a:pt x="5609365" y="4480769"/>
                </a:cubicBezTo>
                <a:cubicBezTo>
                  <a:pt x="5649694" y="4480769"/>
                  <a:pt x="5682390" y="4513463"/>
                  <a:pt x="5682388" y="4553794"/>
                </a:cubicBezTo>
                <a:cubicBezTo>
                  <a:pt x="5682388" y="4594125"/>
                  <a:pt x="5649696" y="4626819"/>
                  <a:pt x="5609363" y="4626819"/>
                </a:cubicBezTo>
                <a:cubicBezTo>
                  <a:pt x="5569032" y="4626819"/>
                  <a:pt x="5536338" y="4594125"/>
                  <a:pt x="5536339" y="4553794"/>
                </a:cubicBezTo>
                <a:cubicBezTo>
                  <a:pt x="5536338" y="4543712"/>
                  <a:pt x="5538383" y="4534106"/>
                  <a:pt x="5542077" y="4525370"/>
                </a:cubicBezTo>
                <a:close/>
                <a:moveTo>
                  <a:pt x="6694396" y="2679691"/>
                </a:moveTo>
                <a:cubicBezTo>
                  <a:pt x="6705482" y="2653481"/>
                  <a:pt x="6731433" y="2635090"/>
                  <a:pt x="6761682" y="2635091"/>
                </a:cubicBezTo>
                <a:cubicBezTo>
                  <a:pt x="6802013" y="2635091"/>
                  <a:pt x="6834707" y="2667785"/>
                  <a:pt x="6834707" y="2708115"/>
                </a:cubicBezTo>
                <a:cubicBezTo>
                  <a:pt x="6834707" y="2748447"/>
                  <a:pt x="6802013" y="2781141"/>
                  <a:pt x="6761682" y="2781141"/>
                </a:cubicBezTo>
                <a:cubicBezTo>
                  <a:pt x="6721351" y="2781141"/>
                  <a:pt x="6688657" y="2748447"/>
                  <a:pt x="6688657" y="2708116"/>
                </a:cubicBezTo>
                <a:cubicBezTo>
                  <a:pt x="6688657" y="2698033"/>
                  <a:pt x="6690701" y="2688427"/>
                  <a:pt x="6694396" y="2679691"/>
                </a:cubicBezTo>
                <a:close/>
                <a:moveTo>
                  <a:pt x="6924084" y="2310776"/>
                </a:moveTo>
                <a:cubicBezTo>
                  <a:pt x="6935168" y="2284566"/>
                  <a:pt x="6961121" y="2266176"/>
                  <a:pt x="6991369" y="2266176"/>
                </a:cubicBezTo>
                <a:cubicBezTo>
                  <a:pt x="7031701" y="2266176"/>
                  <a:pt x="7064394" y="2298870"/>
                  <a:pt x="7064395" y="2339201"/>
                </a:cubicBezTo>
                <a:cubicBezTo>
                  <a:pt x="7064395" y="2379532"/>
                  <a:pt x="7031700" y="2412226"/>
                  <a:pt x="6991370" y="2412226"/>
                </a:cubicBezTo>
                <a:cubicBezTo>
                  <a:pt x="6951038" y="2412226"/>
                  <a:pt x="6918345" y="2379532"/>
                  <a:pt x="6918345" y="2339201"/>
                </a:cubicBezTo>
                <a:cubicBezTo>
                  <a:pt x="6918344" y="2329118"/>
                  <a:pt x="6920387" y="2319513"/>
                  <a:pt x="6924084" y="2310776"/>
                </a:cubicBezTo>
                <a:close/>
                <a:moveTo>
                  <a:pt x="5772541" y="4096050"/>
                </a:moveTo>
                <a:cubicBezTo>
                  <a:pt x="5783627" y="4069840"/>
                  <a:pt x="5809578" y="4051450"/>
                  <a:pt x="5839828" y="4051450"/>
                </a:cubicBezTo>
                <a:cubicBezTo>
                  <a:pt x="5880158" y="4051450"/>
                  <a:pt x="5912853" y="4084144"/>
                  <a:pt x="5912852" y="4124475"/>
                </a:cubicBezTo>
                <a:cubicBezTo>
                  <a:pt x="5912853" y="4164806"/>
                  <a:pt x="5880159" y="4197499"/>
                  <a:pt x="5839827" y="4197499"/>
                </a:cubicBezTo>
                <a:cubicBezTo>
                  <a:pt x="5799497" y="4197499"/>
                  <a:pt x="5766802" y="4164805"/>
                  <a:pt x="5766802" y="4124474"/>
                </a:cubicBezTo>
                <a:cubicBezTo>
                  <a:pt x="5766803" y="4114391"/>
                  <a:pt x="5768846" y="4104786"/>
                  <a:pt x="5772541" y="4096050"/>
                </a:cubicBezTo>
                <a:close/>
                <a:moveTo>
                  <a:pt x="7154547" y="1881454"/>
                </a:moveTo>
                <a:cubicBezTo>
                  <a:pt x="7165634" y="1855244"/>
                  <a:pt x="7191586" y="1836854"/>
                  <a:pt x="7221835" y="1836854"/>
                </a:cubicBezTo>
                <a:cubicBezTo>
                  <a:pt x="7262166" y="1836854"/>
                  <a:pt x="7294860" y="1869548"/>
                  <a:pt x="7294860" y="1909879"/>
                </a:cubicBezTo>
                <a:cubicBezTo>
                  <a:pt x="7294860" y="1950210"/>
                  <a:pt x="7262166" y="1982904"/>
                  <a:pt x="7221833" y="1982904"/>
                </a:cubicBezTo>
                <a:cubicBezTo>
                  <a:pt x="7181504" y="1982904"/>
                  <a:pt x="7148808" y="1950210"/>
                  <a:pt x="7148811" y="1909879"/>
                </a:cubicBezTo>
                <a:cubicBezTo>
                  <a:pt x="7148810" y="1899796"/>
                  <a:pt x="7150853" y="1890191"/>
                  <a:pt x="7154547" y="1881454"/>
                </a:cubicBezTo>
                <a:close/>
                <a:moveTo>
                  <a:pt x="6003005" y="3675556"/>
                </a:moveTo>
                <a:cubicBezTo>
                  <a:pt x="6014091" y="3649346"/>
                  <a:pt x="6040042" y="3630956"/>
                  <a:pt x="6070292" y="3630956"/>
                </a:cubicBezTo>
                <a:cubicBezTo>
                  <a:pt x="6110622" y="3630956"/>
                  <a:pt x="6143317" y="3663650"/>
                  <a:pt x="6143316" y="3703981"/>
                </a:cubicBezTo>
                <a:cubicBezTo>
                  <a:pt x="6143316" y="3744312"/>
                  <a:pt x="6110623" y="3777006"/>
                  <a:pt x="6070291" y="3777006"/>
                </a:cubicBezTo>
                <a:cubicBezTo>
                  <a:pt x="6029960" y="3777006"/>
                  <a:pt x="5997266" y="3744312"/>
                  <a:pt x="5997267" y="3703981"/>
                </a:cubicBezTo>
                <a:cubicBezTo>
                  <a:pt x="5997265" y="3693898"/>
                  <a:pt x="5999310" y="3684293"/>
                  <a:pt x="6003005" y="3675556"/>
                </a:cubicBezTo>
                <a:close/>
                <a:moveTo>
                  <a:pt x="6233468" y="3246234"/>
                </a:moveTo>
                <a:cubicBezTo>
                  <a:pt x="6244553" y="3220024"/>
                  <a:pt x="6270507" y="3201634"/>
                  <a:pt x="6300755" y="3201634"/>
                </a:cubicBezTo>
                <a:cubicBezTo>
                  <a:pt x="6341085" y="3201634"/>
                  <a:pt x="6373780" y="3234328"/>
                  <a:pt x="6373779" y="3274659"/>
                </a:cubicBezTo>
                <a:cubicBezTo>
                  <a:pt x="6373780" y="3314990"/>
                  <a:pt x="6341086" y="3347684"/>
                  <a:pt x="6300754" y="3347684"/>
                </a:cubicBezTo>
                <a:cubicBezTo>
                  <a:pt x="6260424" y="3347684"/>
                  <a:pt x="6227729" y="3314990"/>
                  <a:pt x="6227730" y="3274659"/>
                </a:cubicBezTo>
                <a:cubicBezTo>
                  <a:pt x="6227730" y="3264576"/>
                  <a:pt x="6229773" y="3254971"/>
                  <a:pt x="6233468" y="3246234"/>
                </a:cubicBezTo>
                <a:close/>
                <a:moveTo>
                  <a:pt x="5311614" y="4662592"/>
                </a:moveTo>
                <a:cubicBezTo>
                  <a:pt x="5322698" y="4636382"/>
                  <a:pt x="5348651" y="4617991"/>
                  <a:pt x="5378899" y="4617991"/>
                </a:cubicBezTo>
                <a:cubicBezTo>
                  <a:pt x="5419231" y="4617991"/>
                  <a:pt x="5451924" y="4650685"/>
                  <a:pt x="5451925" y="4691016"/>
                </a:cubicBezTo>
                <a:cubicBezTo>
                  <a:pt x="5451924" y="4731347"/>
                  <a:pt x="5419230" y="4764041"/>
                  <a:pt x="5378900" y="4764041"/>
                </a:cubicBezTo>
                <a:cubicBezTo>
                  <a:pt x="5338568" y="4764041"/>
                  <a:pt x="5305875" y="4731347"/>
                  <a:pt x="5305874" y="4691016"/>
                </a:cubicBezTo>
                <a:cubicBezTo>
                  <a:pt x="5305874" y="4680934"/>
                  <a:pt x="5307919" y="4671328"/>
                  <a:pt x="5311614" y="4662592"/>
                </a:cubicBezTo>
                <a:close/>
                <a:moveTo>
                  <a:pt x="6463932" y="2825741"/>
                </a:moveTo>
                <a:cubicBezTo>
                  <a:pt x="6475018" y="2799531"/>
                  <a:pt x="6500969" y="2781140"/>
                  <a:pt x="6531219" y="2781141"/>
                </a:cubicBezTo>
                <a:cubicBezTo>
                  <a:pt x="6571549" y="2781140"/>
                  <a:pt x="6604244" y="2813835"/>
                  <a:pt x="6604243" y="2854165"/>
                </a:cubicBezTo>
                <a:cubicBezTo>
                  <a:pt x="6604243" y="2894497"/>
                  <a:pt x="6571549" y="2927191"/>
                  <a:pt x="6531218" y="2927190"/>
                </a:cubicBezTo>
                <a:cubicBezTo>
                  <a:pt x="6490888" y="2927191"/>
                  <a:pt x="6458193" y="2894496"/>
                  <a:pt x="6458194" y="2854166"/>
                </a:cubicBezTo>
                <a:cubicBezTo>
                  <a:pt x="6458194" y="2844083"/>
                  <a:pt x="6460237" y="2834477"/>
                  <a:pt x="6463932" y="2825741"/>
                </a:cubicBezTo>
                <a:close/>
                <a:moveTo>
                  <a:pt x="6693620" y="2447997"/>
                </a:moveTo>
                <a:cubicBezTo>
                  <a:pt x="6704704" y="2421787"/>
                  <a:pt x="6730658" y="2403397"/>
                  <a:pt x="6760906" y="2403397"/>
                </a:cubicBezTo>
                <a:cubicBezTo>
                  <a:pt x="6801237" y="2403397"/>
                  <a:pt x="6833931" y="2436091"/>
                  <a:pt x="6833931" y="2476422"/>
                </a:cubicBezTo>
                <a:cubicBezTo>
                  <a:pt x="6833931" y="2516753"/>
                  <a:pt x="6801237" y="2549447"/>
                  <a:pt x="6760906" y="2549447"/>
                </a:cubicBezTo>
                <a:cubicBezTo>
                  <a:pt x="6720575" y="2549447"/>
                  <a:pt x="6687881" y="2516753"/>
                  <a:pt x="6687880" y="2476422"/>
                </a:cubicBezTo>
                <a:cubicBezTo>
                  <a:pt x="6687881" y="2466339"/>
                  <a:pt x="6689924" y="2456734"/>
                  <a:pt x="6693620" y="2447997"/>
                </a:cubicBezTo>
                <a:close/>
                <a:moveTo>
                  <a:pt x="5542078" y="4242098"/>
                </a:moveTo>
                <a:cubicBezTo>
                  <a:pt x="5553163" y="4215888"/>
                  <a:pt x="5579116" y="4197498"/>
                  <a:pt x="5609364" y="4197498"/>
                </a:cubicBezTo>
                <a:cubicBezTo>
                  <a:pt x="5649695" y="4197498"/>
                  <a:pt x="5682389" y="4230192"/>
                  <a:pt x="5682390" y="4270523"/>
                </a:cubicBezTo>
                <a:cubicBezTo>
                  <a:pt x="5682389" y="4310854"/>
                  <a:pt x="5649695" y="4343548"/>
                  <a:pt x="5609365" y="4343548"/>
                </a:cubicBezTo>
                <a:cubicBezTo>
                  <a:pt x="5569033" y="4343548"/>
                  <a:pt x="5536339" y="4310854"/>
                  <a:pt x="5536339" y="4270523"/>
                </a:cubicBezTo>
                <a:cubicBezTo>
                  <a:pt x="5536339" y="4260440"/>
                  <a:pt x="5538382" y="4250834"/>
                  <a:pt x="5542078" y="4242098"/>
                </a:cubicBezTo>
                <a:close/>
                <a:moveTo>
                  <a:pt x="6924083" y="2027505"/>
                </a:moveTo>
                <a:cubicBezTo>
                  <a:pt x="6935169" y="2001295"/>
                  <a:pt x="6961122" y="1982905"/>
                  <a:pt x="6991370" y="1982905"/>
                </a:cubicBezTo>
                <a:cubicBezTo>
                  <a:pt x="7031701" y="1982905"/>
                  <a:pt x="7064395" y="2015599"/>
                  <a:pt x="7064394" y="2055930"/>
                </a:cubicBezTo>
                <a:cubicBezTo>
                  <a:pt x="7064395" y="2096261"/>
                  <a:pt x="7031701" y="2128955"/>
                  <a:pt x="6991369" y="2128955"/>
                </a:cubicBezTo>
                <a:cubicBezTo>
                  <a:pt x="6951039" y="2128955"/>
                  <a:pt x="6918344" y="2096261"/>
                  <a:pt x="6918345" y="2055930"/>
                </a:cubicBezTo>
                <a:cubicBezTo>
                  <a:pt x="6918345" y="2045847"/>
                  <a:pt x="6920390" y="2036242"/>
                  <a:pt x="6924083" y="2027505"/>
                </a:cubicBezTo>
                <a:close/>
                <a:moveTo>
                  <a:pt x="5772541" y="3812779"/>
                </a:moveTo>
                <a:cubicBezTo>
                  <a:pt x="5783625" y="3786569"/>
                  <a:pt x="5809578" y="3768178"/>
                  <a:pt x="5839826" y="3768179"/>
                </a:cubicBezTo>
                <a:cubicBezTo>
                  <a:pt x="5880158" y="3768178"/>
                  <a:pt x="5912851" y="3800873"/>
                  <a:pt x="5912851" y="3841203"/>
                </a:cubicBezTo>
                <a:cubicBezTo>
                  <a:pt x="5912852" y="3881535"/>
                  <a:pt x="5880157" y="3914229"/>
                  <a:pt x="5839826" y="3914228"/>
                </a:cubicBezTo>
                <a:cubicBezTo>
                  <a:pt x="5799495" y="3914229"/>
                  <a:pt x="5766802" y="3881534"/>
                  <a:pt x="5766801" y="3841204"/>
                </a:cubicBezTo>
                <a:cubicBezTo>
                  <a:pt x="5766801" y="3831121"/>
                  <a:pt x="5768844" y="3821515"/>
                  <a:pt x="5772541" y="3812779"/>
                </a:cubicBezTo>
                <a:close/>
                <a:moveTo>
                  <a:pt x="7154548" y="1598183"/>
                </a:moveTo>
                <a:cubicBezTo>
                  <a:pt x="7165632" y="1571973"/>
                  <a:pt x="7191585" y="1553583"/>
                  <a:pt x="7221833" y="1553583"/>
                </a:cubicBezTo>
                <a:cubicBezTo>
                  <a:pt x="7262165" y="1553583"/>
                  <a:pt x="7294858" y="1586277"/>
                  <a:pt x="7294859" y="1626608"/>
                </a:cubicBezTo>
                <a:cubicBezTo>
                  <a:pt x="7294859" y="1666939"/>
                  <a:pt x="7262164" y="1699633"/>
                  <a:pt x="7221834" y="1699633"/>
                </a:cubicBezTo>
                <a:cubicBezTo>
                  <a:pt x="7181502" y="1699633"/>
                  <a:pt x="7148809" y="1666939"/>
                  <a:pt x="7148808" y="1626608"/>
                </a:cubicBezTo>
                <a:cubicBezTo>
                  <a:pt x="7148808" y="1616525"/>
                  <a:pt x="7150851" y="1606920"/>
                  <a:pt x="7154548" y="1598183"/>
                </a:cubicBezTo>
                <a:close/>
                <a:moveTo>
                  <a:pt x="6003003" y="3392285"/>
                </a:moveTo>
                <a:cubicBezTo>
                  <a:pt x="6014089" y="3366075"/>
                  <a:pt x="6040041" y="3347685"/>
                  <a:pt x="6070290" y="3347685"/>
                </a:cubicBezTo>
                <a:cubicBezTo>
                  <a:pt x="6110621" y="3347685"/>
                  <a:pt x="6143316" y="3380379"/>
                  <a:pt x="6143315" y="3420710"/>
                </a:cubicBezTo>
                <a:cubicBezTo>
                  <a:pt x="6143316" y="3461041"/>
                  <a:pt x="6110622" y="3493735"/>
                  <a:pt x="6070290" y="3493735"/>
                </a:cubicBezTo>
                <a:cubicBezTo>
                  <a:pt x="6029960" y="3493735"/>
                  <a:pt x="5997265" y="3461041"/>
                  <a:pt x="5997265" y="3420710"/>
                </a:cubicBezTo>
                <a:cubicBezTo>
                  <a:pt x="5997266" y="3410627"/>
                  <a:pt x="5999309" y="3401022"/>
                  <a:pt x="6003003" y="3392285"/>
                </a:cubicBezTo>
                <a:close/>
                <a:moveTo>
                  <a:pt x="5081149" y="4808641"/>
                </a:moveTo>
                <a:cubicBezTo>
                  <a:pt x="5092236" y="4782431"/>
                  <a:pt x="5118187" y="4764041"/>
                  <a:pt x="5148437" y="4764041"/>
                </a:cubicBezTo>
                <a:cubicBezTo>
                  <a:pt x="5188767" y="4764041"/>
                  <a:pt x="5221462" y="4796735"/>
                  <a:pt x="5221461" y="4837066"/>
                </a:cubicBezTo>
                <a:cubicBezTo>
                  <a:pt x="5221462" y="4877397"/>
                  <a:pt x="5188768" y="4910091"/>
                  <a:pt x="5148436" y="4910091"/>
                </a:cubicBezTo>
                <a:cubicBezTo>
                  <a:pt x="5108104" y="4910092"/>
                  <a:pt x="5075411" y="4877398"/>
                  <a:pt x="5075412" y="4837066"/>
                </a:cubicBezTo>
                <a:cubicBezTo>
                  <a:pt x="5075412" y="4826983"/>
                  <a:pt x="5077455" y="4817378"/>
                  <a:pt x="5081149" y="4808641"/>
                </a:cubicBezTo>
                <a:close/>
                <a:moveTo>
                  <a:pt x="6233468" y="2962962"/>
                </a:moveTo>
                <a:cubicBezTo>
                  <a:pt x="6244553" y="2936752"/>
                  <a:pt x="6270506" y="2918362"/>
                  <a:pt x="6300754" y="2918362"/>
                </a:cubicBezTo>
                <a:cubicBezTo>
                  <a:pt x="6341085" y="2918362"/>
                  <a:pt x="6373779" y="2951056"/>
                  <a:pt x="6373780" y="2991387"/>
                </a:cubicBezTo>
                <a:cubicBezTo>
                  <a:pt x="6373779" y="3031718"/>
                  <a:pt x="6341085" y="3064412"/>
                  <a:pt x="6300755" y="3064412"/>
                </a:cubicBezTo>
                <a:cubicBezTo>
                  <a:pt x="6260423" y="3064412"/>
                  <a:pt x="6227729" y="3031718"/>
                  <a:pt x="6227729" y="2991387"/>
                </a:cubicBezTo>
                <a:cubicBezTo>
                  <a:pt x="6227729" y="2981304"/>
                  <a:pt x="6229772" y="2971699"/>
                  <a:pt x="6233468" y="2962962"/>
                </a:cubicBezTo>
                <a:close/>
                <a:moveTo>
                  <a:pt x="5311615" y="4379320"/>
                </a:moveTo>
                <a:cubicBezTo>
                  <a:pt x="5322699" y="4353110"/>
                  <a:pt x="5348652" y="4334720"/>
                  <a:pt x="5378900" y="4334720"/>
                </a:cubicBezTo>
                <a:cubicBezTo>
                  <a:pt x="5419232" y="4334720"/>
                  <a:pt x="5451925" y="4367414"/>
                  <a:pt x="5451925" y="4407745"/>
                </a:cubicBezTo>
                <a:cubicBezTo>
                  <a:pt x="5451925" y="4448076"/>
                  <a:pt x="5419231" y="4480770"/>
                  <a:pt x="5378900" y="4480770"/>
                </a:cubicBezTo>
                <a:cubicBezTo>
                  <a:pt x="5338569" y="4480770"/>
                  <a:pt x="5305876" y="4448076"/>
                  <a:pt x="5305875" y="4407745"/>
                </a:cubicBezTo>
                <a:cubicBezTo>
                  <a:pt x="5305875" y="4397662"/>
                  <a:pt x="5307918" y="4388056"/>
                  <a:pt x="5311615" y="4379320"/>
                </a:cubicBezTo>
                <a:close/>
                <a:moveTo>
                  <a:pt x="6463931" y="2542469"/>
                </a:moveTo>
                <a:cubicBezTo>
                  <a:pt x="6475017" y="2516259"/>
                  <a:pt x="6500969" y="2497868"/>
                  <a:pt x="6531218" y="2497868"/>
                </a:cubicBezTo>
                <a:cubicBezTo>
                  <a:pt x="6571550" y="2497868"/>
                  <a:pt x="6604243" y="2530562"/>
                  <a:pt x="6604244" y="2570893"/>
                </a:cubicBezTo>
                <a:cubicBezTo>
                  <a:pt x="6604243" y="2611224"/>
                  <a:pt x="6571549" y="2643918"/>
                  <a:pt x="6531219" y="2643918"/>
                </a:cubicBezTo>
                <a:cubicBezTo>
                  <a:pt x="6490887" y="2643918"/>
                  <a:pt x="6458194" y="2611224"/>
                  <a:pt x="6458193" y="2570893"/>
                </a:cubicBezTo>
                <a:cubicBezTo>
                  <a:pt x="6458193" y="2560811"/>
                  <a:pt x="6460236" y="2551205"/>
                  <a:pt x="6463931" y="2542469"/>
                </a:cubicBezTo>
                <a:close/>
                <a:moveTo>
                  <a:pt x="6693621" y="2164726"/>
                </a:moveTo>
                <a:cubicBezTo>
                  <a:pt x="6704706" y="2138516"/>
                  <a:pt x="6730658" y="2120126"/>
                  <a:pt x="6760907" y="2120126"/>
                </a:cubicBezTo>
                <a:cubicBezTo>
                  <a:pt x="6801237" y="2120126"/>
                  <a:pt x="6833932" y="2152820"/>
                  <a:pt x="6833931" y="2193150"/>
                </a:cubicBezTo>
                <a:cubicBezTo>
                  <a:pt x="6833932" y="2233482"/>
                  <a:pt x="6801238" y="2266176"/>
                  <a:pt x="6760906" y="2266175"/>
                </a:cubicBezTo>
                <a:cubicBezTo>
                  <a:pt x="6720576" y="2266176"/>
                  <a:pt x="6687882" y="2233481"/>
                  <a:pt x="6687882" y="2193151"/>
                </a:cubicBezTo>
                <a:cubicBezTo>
                  <a:pt x="6687882" y="2183068"/>
                  <a:pt x="6689925" y="2173462"/>
                  <a:pt x="6693621" y="2164726"/>
                </a:cubicBezTo>
                <a:close/>
                <a:moveTo>
                  <a:pt x="5542077" y="3958827"/>
                </a:moveTo>
                <a:cubicBezTo>
                  <a:pt x="5553163" y="3932618"/>
                  <a:pt x="5579114" y="3914227"/>
                  <a:pt x="5609364" y="3914228"/>
                </a:cubicBezTo>
                <a:cubicBezTo>
                  <a:pt x="5649694" y="3914227"/>
                  <a:pt x="5682388" y="3946922"/>
                  <a:pt x="5682388" y="3987252"/>
                </a:cubicBezTo>
                <a:cubicBezTo>
                  <a:pt x="5682388" y="4027584"/>
                  <a:pt x="5649695" y="4060277"/>
                  <a:pt x="5609363" y="4060277"/>
                </a:cubicBezTo>
                <a:cubicBezTo>
                  <a:pt x="5569033" y="4060277"/>
                  <a:pt x="5536338" y="4027583"/>
                  <a:pt x="5536339" y="3987252"/>
                </a:cubicBezTo>
                <a:cubicBezTo>
                  <a:pt x="5536339" y="3977169"/>
                  <a:pt x="5538382" y="3967564"/>
                  <a:pt x="5542077" y="3958827"/>
                </a:cubicBezTo>
                <a:close/>
                <a:moveTo>
                  <a:pt x="6924084" y="1744233"/>
                </a:moveTo>
                <a:cubicBezTo>
                  <a:pt x="6935168" y="1718023"/>
                  <a:pt x="6961121" y="1699633"/>
                  <a:pt x="6991369" y="1699633"/>
                </a:cubicBezTo>
                <a:cubicBezTo>
                  <a:pt x="7031701" y="1699633"/>
                  <a:pt x="7064394" y="1732327"/>
                  <a:pt x="7064395" y="1772658"/>
                </a:cubicBezTo>
                <a:cubicBezTo>
                  <a:pt x="7064394" y="1812989"/>
                  <a:pt x="7031700" y="1845683"/>
                  <a:pt x="6991370" y="1845683"/>
                </a:cubicBezTo>
                <a:cubicBezTo>
                  <a:pt x="6951038" y="1845683"/>
                  <a:pt x="6918345" y="1812989"/>
                  <a:pt x="6918345" y="1772658"/>
                </a:cubicBezTo>
                <a:cubicBezTo>
                  <a:pt x="6918344" y="1762575"/>
                  <a:pt x="6920388" y="1752969"/>
                  <a:pt x="6924084" y="1744233"/>
                </a:cubicBezTo>
                <a:close/>
                <a:moveTo>
                  <a:pt x="5772540" y="3529507"/>
                </a:moveTo>
                <a:cubicBezTo>
                  <a:pt x="5783626" y="3503297"/>
                  <a:pt x="5809577" y="3484906"/>
                  <a:pt x="5839827" y="3484906"/>
                </a:cubicBezTo>
                <a:cubicBezTo>
                  <a:pt x="5880157" y="3484906"/>
                  <a:pt x="5912852" y="3517600"/>
                  <a:pt x="5912851" y="3557931"/>
                </a:cubicBezTo>
                <a:cubicBezTo>
                  <a:pt x="5912851" y="3598262"/>
                  <a:pt x="5880158" y="3630956"/>
                  <a:pt x="5839826" y="3630956"/>
                </a:cubicBezTo>
                <a:cubicBezTo>
                  <a:pt x="5799496" y="3630956"/>
                  <a:pt x="5766801" y="3598262"/>
                  <a:pt x="5766802" y="3557931"/>
                </a:cubicBezTo>
                <a:cubicBezTo>
                  <a:pt x="5766802" y="3547849"/>
                  <a:pt x="5768845" y="3538243"/>
                  <a:pt x="5772540" y="3529507"/>
                </a:cubicBezTo>
                <a:close/>
                <a:moveTo>
                  <a:pt x="4850687" y="4945864"/>
                </a:moveTo>
                <a:cubicBezTo>
                  <a:pt x="4854381" y="4937128"/>
                  <a:pt x="4859728" y="4929260"/>
                  <a:pt x="4866336" y="4922652"/>
                </a:cubicBezTo>
                <a:cubicBezTo>
                  <a:pt x="4879552" y="4909437"/>
                  <a:pt x="4897808" y="4901264"/>
                  <a:pt x="4917974" y="4901263"/>
                </a:cubicBezTo>
                <a:cubicBezTo>
                  <a:pt x="4958304" y="4901263"/>
                  <a:pt x="4990997" y="4933958"/>
                  <a:pt x="4990998" y="4974289"/>
                </a:cubicBezTo>
                <a:cubicBezTo>
                  <a:pt x="4990999" y="5014619"/>
                  <a:pt x="4958303" y="5047314"/>
                  <a:pt x="4917973" y="5047314"/>
                </a:cubicBezTo>
                <a:cubicBezTo>
                  <a:pt x="4877641" y="5047313"/>
                  <a:pt x="4844947" y="5014619"/>
                  <a:pt x="4844949" y="4974289"/>
                </a:cubicBezTo>
                <a:cubicBezTo>
                  <a:pt x="4844946" y="4964207"/>
                  <a:pt x="4846991" y="4954601"/>
                  <a:pt x="4850687" y="4945864"/>
                </a:cubicBezTo>
                <a:close/>
                <a:moveTo>
                  <a:pt x="7154547" y="1314911"/>
                </a:moveTo>
                <a:cubicBezTo>
                  <a:pt x="7165633" y="1288701"/>
                  <a:pt x="7191585" y="1270311"/>
                  <a:pt x="7221834" y="1270311"/>
                </a:cubicBezTo>
                <a:cubicBezTo>
                  <a:pt x="7262164" y="1270311"/>
                  <a:pt x="7294859" y="1303005"/>
                  <a:pt x="7294858" y="1343336"/>
                </a:cubicBezTo>
                <a:cubicBezTo>
                  <a:pt x="7294859" y="1383667"/>
                  <a:pt x="7262165" y="1416361"/>
                  <a:pt x="7221833" y="1416361"/>
                </a:cubicBezTo>
                <a:cubicBezTo>
                  <a:pt x="7181503" y="1416361"/>
                  <a:pt x="7148809" y="1383667"/>
                  <a:pt x="7148809" y="1343336"/>
                </a:cubicBezTo>
                <a:cubicBezTo>
                  <a:pt x="7148809" y="1333253"/>
                  <a:pt x="7150852" y="1323647"/>
                  <a:pt x="7154547" y="1314911"/>
                </a:cubicBezTo>
                <a:close/>
                <a:moveTo>
                  <a:pt x="6003004" y="3109013"/>
                </a:moveTo>
                <a:cubicBezTo>
                  <a:pt x="6014090" y="3082803"/>
                  <a:pt x="6040041" y="3064413"/>
                  <a:pt x="6070290" y="3064413"/>
                </a:cubicBezTo>
                <a:cubicBezTo>
                  <a:pt x="6110621" y="3064413"/>
                  <a:pt x="6143315" y="3097107"/>
                  <a:pt x="6143316" y="3137438"/>
                </a:cubicBezTo>
                <a:cubicBezTo>
                  <a:pt x="6143315" y="3177769"/>
                  <a:pt x="6110621" y="3210463"/>
                  <a:pt x="6070290" y="3210463"/>
                </a:cubicBezTo>
                <a:cubicBezTo>
                  <a:pt x="6029959" y="3210463"/>
                  <a:pt x="5997265" y="3177769"/>
                  <a:pt x="5997266" y="3137438"/>
                </a:cubicBezTo>
                <a:cubicBezTo>
                  <a:pt x="5997265" y="3127355"/>
                  <a:pt x="5999309" y="3117749"/>
                  <a:pt x="6003004" y="3109013"/>
                </a:cubicBezTo>
                <a:close/>
                <a:moveTo>
                  <a:pt x="5081151" y="4525369"/>
                </a:moveTo>
                <a:cubicBezTo>
                  <a:pt x="5092235" y="4499159"/>
                  <a:pt x="5118188" y="4480769"/>
                  <a:pt x="5148438" y="4480769"/>
                </a:cubicBezTo>
                <a:cubicBezTo>
                  <a:pt x="5188768" y="4480769"/>
                  <a:pt x="5221461" y="4513463"/>
                  <a:pt x="5221462" y="4553794"/>
                </a:cubicBezTo>
                <a:cubicBezTo>
                  <a:pt x="5221462" y="4594125"/>
                  <a:pt x="5188769" y="4626819"/>
                  <a:pt x="5148437" y="4626819"/>
                </a:cubicBezTo>
                <a:cubicBezTo>
                  <a:pt x="5108107" y="4626819"/>
                  <a:pt x="5075412" y="4594125"/>
                  <a:pt x="5075413" y="4553794"/>
                </a:cubicBezTo>
                <a:cubicBezTo>
                  <a:pt x="5075411" y="4543712"/>
                  <a:pt x="5077456" y="4534106"/>
                  <a:pt x="5081151" y="4525369"/>
                </a:cubicBezTo>
                <a:close/>
                <a:moveTo>
                  <a:pt x="6233468" y="2679690"/>
                </a:moveTo>
                <a:cubicBezTo>
                  <a:pt x="6244553" y="2653480"/>
                  <a:pt x="6270506" y="2635090"/>
                  <a:pt x="6300754" y="2635090"/>
                </a:cubicBezTo>
                <a:cubicBezTo>
                  <a:pt x="6341086" y="2635090"/>
                  <a:pt x="6373779" y="2667784"/>
                  <a:pt x="6373779" y="2708115"/>
                </a:cubicBezTo>
                <a:cubicBezTo>
                  <a:pt x="6373780" y="2748446"/>
                  <a:pt x="6341085" y="2781140"/>
                  <a:pt x="6300754" y="2781140"/>
                </a:cubicBezTo>
                <a:cubicBezTo>
                  <a:pt x="6260423" y="2781140"/>
                  <a:pt x="6227730" y="2748446"/>
                  <a:pt x="6227729" y="2708115"/>
                </a:cubicBezTo>
                <a:cubicBezTo>
                  <a:pt x="6227729" y="2698032"/>
                  <a:pt x="6229772" y="2688427"/>
                  <a:pt x="6233468" y="2679690"/>
                </a:cubicBezTo>
                <a:close/>
                <a:moveTo>
                  <a:pt x="6463157" y="2310775"/>
                </a:moveTo>
                <a:cubicBezTo>
                  <a:pt x="6474241" y="2284565"/>
                  <a:pt x="6500196" y="2266175"/>
                  <a:pt x="6530443" y="2266175"/>
                </a:cubicBezTo>
                <a:cubicBezTo>
                  <a:pt x="6570774" y="2266175"/>
                  <a:pt x="6603468" y="2298869"/>
                  <a:pt x="6603468" y="2339200"/>
                </a:cubicBezTo>
                <a:cubicBezTo>
                  <a:pt x="6603468" y="2379531"/>
                  <a:pt x="6570775" y="2412225"/>
                  <a:pt x="6530443" y="2412225"/>
                </a:cubicBezTo>
                <a:cubicBezTo>
                  <a:pt x="6490112" y="2412225"/>
                  <a:pt x="6457418" y="2379531"/>
                  <a:pt x="6457419" y="2339200"/>
                </a:cubicBezTo>
                <a:cubicBezTo>
                  <a:pt x="6457419" y="2329117"/>
                  <a:pt x="6459462" y="2319512"/>
                  <a:pt x="6463157" y="2310775"/>
                </a:cubicBezTo>
                <a:close/>
                <a:moveTo>
                  <a:pt x="5311613" y="4096048"/>
                </a:moveTo>
                <a:cubicBezTo>
                  <a:pt x="5322698" y="4069839"/>
                  <a:pt x="5348651" y="4051448"/>
                  <a:pt x="5378899" y="4051449"/>
                </a:cubicBezTo>
                <a:cubicBezTo>
                  <a:pt x="5419230" y="4051448"/>
                  <a:pt x="5451924" y="4084142"/>
                  <a:pt x="5451925" y="4124473"/>
                </a:cubicBezTo>
                <a:cubicBezTo>
                  <a:pt x="5451924" y="4164804"/>
                  <a:pt x="5419232" y="4197498"/>
                  <a:pt x="5378900" y="4197498"/>
                </a:cubicBezTo>
                <a:cubicBezTo>
                  <a:pt x="5338570" y="4197498"/>
                  <a:pt x="5305875" y="4164804"/>
                  <a:pt x="5305876" y="4124473"/>
                </a:cubicBezTo>
                <a:cubicBezTo>
                  <a:pt x="5305876" y="4114390"/>
                  <a:pt x="5307919" y="4104784"/>
                  <a:pt x="5311613" y="4096048"/>
                </a:cubicBezTo>
                <a:close/>
                <a:moveTo>
                  <a:pt x="6693620" y="1881454"/>
                </a:moveTo>
                <a:cubicBezTo>
                  <a:pt x="6704704" y="1855244"/>
                  <a:pt x="6730657" y="1836854"/>
                  <a:pt x="6760905" y="1836854"/>
                </a:cubicBezTo>
                <a:cubicBezTo>
                  <a:pt x="6801237" y="1836854"/>
                  <a:pt x="6833932" y="1869548"/>
                  <a:pt x="6833931" y="1909879"/>
                </a:cubicBezTo>
                <a:cubicBezTo>
                  <a:pt x="6833931" y="1950210"/>
                  <a:pt x="6801238" y="1982904"/>
                  <a:pt x="6760906" y="1982904"/>
                </a:cubicBezTo>
                <a:cubicBezTo>
                  <a:pt x="6720575" y="1982904"/>
                  <a:pt x="6687881" y="1950211"/>
                  <a:pt x="6687880" y="1909879"/>
                </a:cubicBezTo>
                <a:cubicBezTo>
                  <a:pt x="6687880" y="1899796"/>
                  <a:pt x="6689925" y="1890191"/>
                  <a:pt x="6693620" y="1881454"/>
                </a:cubicBezTo>
                <a:close/>
                <a:moveTo>
                  <a:pt x="5542076" y="3675556"/>
                </a:moveTo>
                <a:cubicBezTo>
                  <a:pt x="5553162" y="3649347"/>
                  <a:pt x="5579115" y="3630956"/>
                  <a:pt x="5609363" y="3630956"/>
                </a:cubicBezTo>
                <a:cubicBezTo>
                  <a:pt x="5649693" y="3630956"/>
                  <a:pt x="5682388" y="3663650"/>
                  <a:pt x="5682387" y="3703981"/>
                </a:cubicBezTo>
                <a:cubicBezTo>
                  <a:pt x="5682388" y="3744312"/>
                  <a:pt x="5649694" y="3777006"/>
                  <a:pt x="5609362" y="3777006"/>
                </a:cubicBezTo>
                <a:cubicBezTo>
                  <a:pt x="5569032" y="3777006"/>
                  <a:pt x="5536337" y="3744312"/>
                  <a:pt x="5536337" y="3703981"/>
                </a:cubicBezTo>
                <a:cubicBezTo>
                  <a:pt x="5536338" y="3693898"/>
                  <a:pt x="5538381" y="3684293"/>
                  <a:pt x="5542076" y="3675556"/>
                </a:cubicBezTo>
                <a:close/>
                <a:moveTo>
                  <a:pt x="6924084" y="1460961"/>
                </a:moveTo>
                <a:cubicBezTo>
                  <a:pt x="6935169" y="1434751"/>
                  <a:pt x="6961121" y="1416361"/>
                  <a:pt x="6991370" y="1416361"/>
                </a:cubicBezTo>
                <a:cubicBezTo>
                  <a:pt x="7031701" y="1416360"/>
                  <a:pt x="7064395" y="1449055"/>
                  <a:pt x="7064394" y="1489385"/>
                </a:cubicBezTo>
                <a:cubicBezTo>
                  <a:pt x="7064395" y="1529717"/>
                  <a:pt x="7031701" y="1562411"/>
                  <a:pt x="6991370" y="1562410"/>
                </a:cubicBezTo>
                <a:cubicBezTo>
                  <a:pt x="6951039" y="1562411"/>
                  <a:pt x="6918345" y="1529716"/>
                  <a:pt x="6918346" y="1489386"/>
                </a:cubicBezTo>
                <a:cubicBezTo>
                  <a:pt x="6918345" y="1479303"/>
                  <a:pt x="6920389" y="1469697"/>
                  <a:pt x="6924084" y="1460961"/>
                </a:cubicBezTo>
                <a:close/>
                <a:moveTo>
                  <a:pt x="5772539" y="3246234"/>
                </a:moveTo>
                <a:cubicBezTo>
                  <a:pt x="5783625" y="3220025"/>
                  <a:pt x="5809577" y="3201634"/>
                  <a:pt x="5839826" y="3201634"/>
                </a:cubicBezTo>
                <a:cubicBezTo>
                  <a:pt x="5880158" y="3201634"/>
                  <a:pt x="5912851" y="3234328"/>
                  <a:pt x="5912852" y="3274659"/>
                </a:cubicBezTo>
                <a:cubicBezTo>
                  <a:pt x="5912851" y="3314990"/>
                  <a:pt x="5880157" y="3347684"/>
                  <a:pt x="5839827" y="3347684"/>
                </a:cubicBezTo>
                <a:cubicBezTo>
                  <a:pt x="5799495" y="3347684"/>
                  <a:pt x="5766802" y="3314990"/>
                  <a:pt x="5766801" y="3274659"/>
                </a:cubicBezTo>
                <a:cubicBezTo>
                  <a:pt x="5766801" y="3264576"/>
                  <a:pt x="5768844" y="3254971"/>
                  <a:pt x="5772539" y="3246234"/>
                </a:cubicBezTo>
                <a:close/>
                <a:moveTo>
                  <a:pt x="4850687" y="4662591"/>
                </a:moveTo>
                <a:cubicBezTo>
                  <a:pt x="4854382" y="4653854"/>
                  <a:pt x="4859729" y="4645986"/>
                  <a:pt x="4866337" y="4639379"/>
                </a:cubicBezTo>
                <a:cubicBezTo>
                  <a:pt x="4879551" y="4626164"/>
                  <a:pt x="4897809" y="4617991"/>
                  <a:pt x="4917973" y="4617990"/>
                </a:cubicBezTo>
                <a:cubicBezTo>
                  <a:pt x="4958304" y="4617990"/>
                  <a:pt x="4990998" y="4650684"/>
                  <a:pt x="4990999" y="4691015"/>
                </a:cubicBezTo>
                <a:cubicBezTo>
                  <a:pt x="4990998" y="4731346"/>
                  <a:pt x="4958304" y="4764040"/>
                  <a:pt x="4917974" y="4764040"/>
                </a:cubicBezTo>
                <a:cubicBezTo>
                  <a:pt x="4877641" y="4764041"/>
                  <a:pt x="4844948" y="4731347"/>
                  <a:pt x="4844949" y="4691015"/>
                </a:cubicBezTo>
                <a:cubicBezTo>
                  <a:pt x="4844948" y="4680933"/>
                  <a:pt x="4846991" y="4671327"/>
                  <a:pt x="4850687" y="4662591"/>
                </a:cubicBezTo>
                <a:close/>
                <a:moveTo>
                  <a:pt x="7154547" y="1031639"/>
                </a:moveTo>
                <a:cubicBezTo>
                  <a:pt x="7165633" y="1005429"/>
                  <a:pt x="7191586" y="987039"/>
                  <a:pt x="7221834" y="987039"/>
                </a:cubicBezTo>
                <a:cubicBezTo>
                  <a:pt x="7262166" y="987038"/>
                  <a:pt x="7294859" y="1019733"/>
                  <a:pt x="7294858" y="1060063"/>
                </a:cubicBezTo>
                <a:cubicBezTo>
                  <a:pt x="7294858" y="1100395"/>
                  <a:pt x="7262165" y="1133089"/>
                  <a:pt x="7221834" y="1133088"/>
                </a:cubicBezTo>
                <a:cubicBezTo>
                  <a:pt x="7181502" y="1133089"/>
                  <a:pt x="7148809" y="1100394"/>
                  <a:pt x="7148809" y="1060064"/>
                </a:cubicBezTo>
                <a:cubicBezTo>
                  <a:pt x="7148809" y="1049981"/>
                  <a:pt x="7150852" y="1040375"/>
                  <a:pt x="7154547" y="1031639"/>
                </a:cubicBezTo>
                <a:close/>
                <a:moveTo>
                  <a:pt x="6003003" y="2825741"/>
                </a:moveTo>
                <a:cubicBezTo>
                  <a:pt x="6014089" y="2799531"/>
                  <a:pt x="6040042" y="2781140"/>
                  <a:pt x="6070290" y="2781141"/>
                </a:cubicBezTo>
                <a:cubicBezTo>
                  <a:pt x="6110620" y="2781140"/>
                  <a:pt x="6143315" y="2813835"/>
                  <a:pt x="6143314" y="2854165"/>
                </a:cubicBezTo>
                <a:cubicBezTo>
                  <a:pt x="6143315" y="2894497"/>
                  <a:pt x="6110621" y="2927191"/>
                  <a:pt x="6070289" y="2927190"/>
                </a:cubicBezTo>
                <a:cubicBezTo>
                  <a:pt x="6029959" y="2927191"/>
                  <a:pt x="5997264" y="2894496"/>
                  <a:pt x="5997265" y="2854166"/>
                </a:cubicBezTo>
                <a:cubicBezTo>
                  <a:pt x="5997265" y="2844083"/>
                  <a:pt x="5999308" y="2834477"/>
                  <a:pt x="6003003" y="2825741"/>
                </a:cubicBezTo>
                <a:close/>
                <a:moveTo>
                  <a:pt x="6232692" y="2447997"/>
                </a:moveTo>
                <a:cubicBezTo>
                  <a:pt x="6243778" y="2421787"/>
                  <a:pt x="6269731" y="2403397"/>
                  <a:pt x="6299979" y="2403397"/>
                </a:cubicBezTo>
                <a:cubicBezTo>
                  <a:pt x="6340309" y="2403397"/>
                  <a:pt x="6373004" y="2436091"/>
                  <a:pt x="6373003" y="2476422"/>
                </a:cubicBezTo>
                <a:cubicBezTo>
                  <a:pt x="6373004" y="2516753"/>
                  <a:pt x="6340310" y="2549447"/>
                  <a:pt x="6299978" y="2549447"/>
                </a:cubicBezTo>
                <a:cubicBezTo>
                  <a:pt x="6259648" y="2549447"/>
                  <a:pt x="6226954" y="2516753"/>
                  <a:pt x="6226954" y="2476422"/>
                </a:cubicBezTo>
                <a:cubicBezTo>
                  <a:pt x="6226954" y="2466339"/>
                  <a:pt x="6228997" y="2456734"/>
                  <a:pt x="6232692" y="2447997"/>
                </a:cubicBezTo>
                <a:close/>
                <a:moveTo>
                  <a:pt x="5081150" y="4242097"/>
                </a:moveTo>
                <a:cubicBezTo>
                  <a:pt x="5092236" y="4215887"/>
                  <a:pt x="5118189" y="4197497"/>
                  <a:pt x="5148436" y="4197497"/>
                </a:cubicBezTo>
                <a:cubicBezTo>
                  <a:pt x="5188767" y="4197497"/>
                  <a:pt x="5221462" y="4230191"/>
                  <a:pt x="5221461" y="4270522"/>
                </a:cubicBezTo>
                <a:cubicBezTo>
                  <a:pt x="5221462" y="4310853"/>
                  <a:pt x="5188768" y="4343547"/>
                  <a:pt x="5148436" y="4343547"/>
                </a:cubicBezTo>
                <a:cubicBezTo>
                  <a:pt x="5108106" y="4343547"/>
                  <a:pt x="5075411" y="4310853"/>
                  <a:pt x="5075411" y="4270522"/>
                </a:cubicBezTo>
                <a:cubicBezTo>
                  <a:pt x="5075411" y="4260439"/>
                  <a:pt x="5077455" y="4250834"/>
                  <a:pt x="5081150" y="4242097"/>
                </a:cubicBezTo>
                <a:close/>
                <a:moveTo>
                  <a:pt x="6463156" y="2027504"/>
                </a:moveTo>
                <a:cubicBezTo>
                  <a:pt x="6474240" y="2001295"/>
                  <a:pt x="6500193" y="1982904"/>
                  <a:pt x="6530442" y="1982904"/>
                </a:cubicBezTo>
                <a:cubicBezTo>
                  <a:pt x="6570773" y="1982904"/>
                  <a:pt x="6603468" y="2015598"/>
                  <a:pt x="6603467" y="2055929"/>
                </a:cubicBezTo>
                <a:cubicBezTo>
                  <a:pt x="6603466" y="2096260"/>
                  <a:pt x="6570774" y="2128954"/>
                  <a:pt x="6530443" y="2128954"/>
                </a:cubicBezTo>
                <a:cubicBezTo>
                  <a:pt x="6490112" y="2128954"/>
                  <a:pt x="6457417" y="2096260"/>
                  <a:pt x="6457418" y="2055929"/>
                </a:cubicBezTo>
                <a:cubicBezTo>
                  <a:pt x="6457418" y="2045846"/>
                  <a:pt x="6459461" y="2036240"/>
                  <a:pt x="6463156" y="2027504"/>
                </a:cubicBezTo>
                <a:close/>
                <a:moveTo>
                  <a:pt x="5311612" y="3812777"/>
                </a:moveTo>
                <a:cubicBezTo>
                  <a:pt x="5322698" y="3786568"/>
                  <a:pt x="5348650" y="3768178"/>
                  <a:pt x="5378898" y="3768178"/>
                </a:cubicBezTo>
                <a:cubicBezTo>
                  <a:pt x="5419229" y="3768178"/>
                  <a:pt x="5451923" y="3800872"/>
                  <a:pt x="5451924" y="3841203"/>
                </a:cubicBezTo>
                <a:cubicBezTo>
                  <a:pt x="5451923" y="3881534"/>
                  <a:pt x="5419231" y="3914227"/>
                  <a:pt x="5378899" y="3914227"/>
                </a:cubicBezTo>
                <a:cubicBezTo>
                  <a:pt x="5338569" y="3914227"/>
                  <a:pt x="5305874" y="3881533"/>
                  <a:pt x="5305874" y="3841202"/>
                </a:cubicBezTo>
                <a:cubicBezTo>
                  <a:pt x="5305874" y="3831119"/>
                  <a:pt x="5307917" y="3821514"/>
                  <a:pt x="5311612" y="3812777"/>
                </a:cubicBezTo>
                <a:close/>
                <a:moveTo>
                  <a:pt x="6693619" y="1598182"/>
                </a:moveTo>
                <a:cubicBezTo>
                  <a:pt x="6704705" y="1571972"/>
                  <a:pt x="6730658" y="1553582"/>
                  <a:pt x="6760906" y="1553582"/>
                </a:cubicBezTo>
                <a:cubicBezTo>
                  <a:pt x="6801237" y="1553582"/>
                  <a:pt x="6833931" y="1586276"/>
                  <a:pt x="6833930" y="1626607"/>
                </a:cubicBezTo>
                <a:cubicBezTo>
                  <a:pt x="6833931" y="1666938"/>
                  <a:pt x="6801237" y="1699632"/>
                  <a:pt x="6760905" y="1699632"/>
                </a:cubicBezTo>
                <a:cubicBezTo>
                  <a:pt x="6720575" y="1699632"/>
                  <a:pt x="6687880" y="1666938"/>
                  <a:pt x="6687881" y="1626607"/>
                </a:cubicBezTo>
                <a:cubicBezTo>
                  <a:pt x="6687881" y="1616524"/>
                  <a:pt x="6689924" y="1606919"/>
                  <a:pt x="6693619" y="1598182"/>
                </a:cubicBezTo>
                <a:close/>
                <a:moveTo>
                  <a:pt x="5542076" y="3392284"/>
                </a:moveTo>
                <a:cubicBezTo>
                  <a:pt x="5553161" y="3366074"/>
                  <a:pt x="5579114" y="3347684"/>
                  <a:pt x="5609362" y="3347684"/>
                </a:cubicBezTo>
                <a:cubicBezTo>
                  <a:pt x="5649693" y="3347684"/>
                  <a:pt x="5682387" y="3380378"/>
                  <a:pt x="5682388" y="3420709"/>
                </a:cubicBezTo>
                <a:cubicBezTo>
                  <a:pt x="5682387" y="3461040"/>
                  <a:pt x="5649693" y="3493734"/>
                  <a:pt x="5609363" y="3493734"/>
                </a:cubicBezTo>
                <a:cubicBezTo>
                  <a:pt x="5569031" y="3493734"/>
                  <a:pt x="5536337" y="3461040"/>
                  <a:pt x="5536337" y="3420709"/>
                </a:cubicBezTo>
                <a:cubicBezTo>
                  <a:pt x="5536337" y="3410626"/>
                  <a:pt x="5538380" y="3401021"/>
                  <a:pt x="5542076" y="3392284"/>
                </a:cubicBezTo>
                <a:close/>
                <a:moveTo>
                  <a:pt x="4620223" y="4808642"/>
                </a:moveTo>
                <a:cubicBezTo>
                  <a:pt x="4623918" y="4799905"/>
                  <a:pt x="4629266" y="4792037"/>
                  <a:pt x="4635873" y="4785430"/>
                </a:cubicBezTo>
                <a:cubicBezTo>
                  <a:pt x="4649086" y="4772215"/>
                  <a:pt x="4667342" y="4764043"/>
                  <a:pt x="4687508" y="4764042"/>
                </a:cubicBezTo>
                <a:cubicBezTo>
                  <a:pt x="4727838" y="4764042"/>
                  <a:pt x="4760533" y="4796736"/>
                  <a:pt x="4760534" y="4837067"/>
                </a:cubicBezTo>
                <a:cubicBezTo>
                  <a:pt x="4760533" y="4877399"/>
                  <a:pt x="4727839" y="4910093"/>
                  <a:pt x="4687509" y="4910092"/>
                </a:cubicBezTo>
                <a:cubicBezTo>
                  <a:pt x="4647177" y="4910092"/>
                  <a:pt x="4614484" y="4877398"/>
                  <a:pt x="4614483" y="4837067"/>
                </a:cubicBezTo>
                <a:cubicBezTo>
                  <a:pt x="4614484" y="4826984"/>
                  <a:pt x="4616529" y="4817379"/>
                  <a:pt x="4620223" y="4808642"/>
                </a:cubicBezTo>
                <a:close/>
                <a:moveTo>
                  <a:pt x="6924085" y="1177689"/>
                </a:moveTo>
                <a:cubicBezTo>
                  <a:pt x="6935169" y="1151479"/>
                  <a:pt x="6961120" y="1133088"/>
                  <a:pt x="6991370" y="1133089"/>
                </a:cubicBezTo>
                <a:cubicBezTo>
                  <a:pt x="7031700" y="1133088"/>
                  <a:pt x="7064395" y="1165782"/>
                  <a:pt x="7064395" y="1206113"/>
                </a:cubicBezTo>
                <a:cubicBezTo>
                  <a:pt x="7064395" y="1246444"/>
                  <a:pt x="7031701" y="1279138"/>
                  <a:pt x="6991371" y="1279138"/>
                </a:cubicBezTo>
                <a:cubicBezTo>
                  <a:pt x="6951039" y="1279138"/>
                  <a:pt x="6918344" y="1246444"/>
                  <a:pt x="6918345" y="1206113"/>
                </a:cubicBezTo>
                <a:cubicBezTo>
                  <a:pt x="6918345" y="1196031"/>
                  <a:pt x="6920388" y="1186425"/>
                  <a:pt x="6924085" y="1177689"/>
                </a:cubicBezTo>
                <a:close/>
                <a:moveTo>
                  <a:pt x="5772539" y="2962962"/>
                </a:moveTo>
                <a:cubicBezTo>
                  <a:pt x="5783626" y="2936753"/>
                  <a:pt x="5809578" y="2918362"/>
                  <a:pt x="5839827" y="2918362"/>
                </a:cubicBezTo>
                <a:cubicBezTo>
                  <a:pt x="5880157" y="2918362"/>
                  <a:pt x="5912852" y="2951056"/>
                  <a:pt x="5912850" y="2991387"/>
                </a:cubicBezTo>
                <a:cubicBezTo>
                  <a:pt x="5912852" y="3031718"/>
                  <a:pt x="5880158" y="3064412"/>
                  <a:pt x="5839826" y="3064412"/>
                </a:cubicBezTo>
                <a:cubicBezTo>
                  <a:pt x="5799496" y="3064412"/>
                  <a:pt x="5766801" y="3031718"/>
                  <a:pt x="5766801" y="2991387"/>
                </a:cubicBezTo>
                <a:cubicBezTo>
                  <a:pt x="5766802" y="2981304"/>
                  <a:pt x="5768845" y="2971699"/>
                  <a:pt x="5772539" y="2962962"/>
                </a:cubicBezTo>
                <a:close/>
                <a:moveTo>
                  <a:pt x="4850686" y="4379319"/>
                </a:moveTo>
                <a:cubicBezTo>
                  <a:pt x="4854383" y="4370582"/>
                  <a:pt x="4859729" y="4362714"/>
                  <a:pt x="4866336" y="4356107"/>
                </a:cubicBezTo>
                <a:cubicBezTo>
                  <a:pt x="4879552" y="4342892"/>
                  <a:pt x="4897807" y="4334718"/>
                  <a:pt x="4917973" y="4334718"/>
                </a:cubicBezTo>
                <a:cubicBezTo>
                  <a:pt x="4958303" y="4334718"/>
                  <a:pt x="4990998" y="4367412"/>
                  <a:pt x="4990997" y="4407743"/>
                </a:cubicBezTo>
                <a:cubicBezTo>
                  <a:pt x="4990999" y="4448074"/>
                  <a:pt x="4958304" y="4480768"/>
                  <a:pt x="4917972" y="4480768"/>
                </a:cubicBezTo>
                <a:cubicBezTo>
                  <a:pt x="4877642" y="4480768"/>
                  <a:pt x="4844949" y="4448074"/>
                  <a:pt x="4844948" y="4407743"/>
                </a:cubicBezTo>
                <a:cubicBezTo>
                  <a:pt x="4844948" y="4397661"/>
                  <a:pt x="4846991" y="4388055"/>
                  <a:pt x="4850686" y="4379319"/>
                </a:cubicBezTo>
                <a:close/>
                <a:moveTo>
                  <a:pt x="7154546" y="748367"/>
                </a:moveTo>
                <a:cubicBezTo>
                  <a:pt x="7165632" y="722157"/>
                  <a:pt x="7191585" y="703766"/>
                  <a:pt x="7221835" y="703767"/>
                </a:cubicBezTo>
                <a:cubicBezTo>
                  <a:pt x="7262163" y="703766"/>
                  <a:pt x="7294859" y="736460"/>
                  <a:pt x="7294857" y="776791"/>
                </a:cubicBezTo>
                <a:cubicBezTo>
                  <a:pt x="7294859" y="817122"/>
                  <a:pt x="7262166" y="849816"/>
                  <a:pt x="7221832" y="849816"/>
                </a:cubicBezTo>
                <a:cubicBezTo>
                  <a:pt x="7181504" y="849816"/>
                  <a:pt x="7148808" y="817122"/>
                  <a:pt x="7148808" y="776791"/>
                </a:cubicBezTo>
                <a:cubicBezTo>
                  <a:pt x="7148808" y="766709"/>
                  <a:pt x="7150852" y="757103"/>
                  <a:pt x="7154546" y="748367"/>
                </a:cubicBezTo>
                <a:close/>
                <a:moveTo>
                  <a:pt x="6003003" y="2542469"/>
                </a:moveTo>
                <a:cubicBezTo>
                  <a:pt x="6014090" y="2516259"/>
                  <a:pt x="6040041" y="2497868"/>
                  <a:pt x="6070289" y="2497868"/>
                </a:cubicBezTo>
                <a:cubicBezTo>
                  <a:pt x="6110620" y="2497868"/>
                  <a:pt x="6143314" y="2530562"/>
                  <a:pt x="6143315" y="2570893"/>
                </a:cubicBezTo>
                <a:cubicBezTo>
                  <a:pt x="6143314" y="2611224"/>
                  <a:pt x="6110620" y="2643918"/>
                  <a:pt x="6070290" y="2643918"/>
                </a:cubicBezTo>
                <a:cubicBezTo>
                  <a:pt x="6029958" y="2643918"/>
                  <a:pt x="5997264" y="2611224"/>
                  <a:pt x="5997266" y="2570893"/>
                </a:cubicBezTo>
                <a:cubicBezTo>
                  <a:pt x="5997264" y="2560810"/>
                  <a:pt x="5999309" y="2551205"/>
                  <a:pt x="6003003" y="2542469"/>
                </a:cubicBezTo>
                <a:close/>
                <a:moveTo>
                  <a:pt x="6232693" y="2164725"/>
                </a:moveTo>
                <a:cubicBezTo>
                  <a:pt x="6243778" y="2138515"/>
                  <a:pt x="6269730" y="2120125"/>
                  <a:pt x="6299979" y="2120125"/>
                </a:cubicBezTo>
                <a:cubicBezTo>
                  <a:pt x="6340310" y="2120125"/>
                  <a:pt x="6373003" y="2152819"/>
                  <a:pt x="6373004" y="2193150"/>
                </a:cubicBezTo>
                <a:cubicBezTo>
                  <a:pt x="6373003" y="2233481"/>
                  <a:pt x="6340309" y="2266175"/>
                  <a:pt x="6299979" y="2266175"/>
                </a:cubicBezTo>
                <a:cubicBezTo>
                  <a:pt x="6259648" y="2266175"/>
                  <a:pt x="6226954" y="2233481"/>
                  <a:pt x="6226954" y="2193150"/>
                </a:cubicBezTo>
                <a:cubicBezTo>
                  <a:pt x="6226953" y="2183067"/>
                  <a:pt x="6228997" y="2173461"/>
                  <a:pt x="6232693" y="2164725"/>
                </a:cubicBezTo>
                <a:close/>
                <a:moveTo>
                  <a:pt x="5081150" y="3958826"/>
                </a:moveTo>
                <a:cubicBezTo>
                  <a:pt x="5092235" y="3932617"/>
                  <a:pt x="5118187" y="3914226"/>
                  <a:pt x="5148435" y="3914226"/>
                </a:cubicBezTo>
                <a:cubicBezTo>
                  <a:pt x="5188767" y="3914226"/>
                  <a:pt x="5221460" y="3946920"/>
                  <a:pt x="5221460" y="3987251"/>
                </a:cubicBezTo>
                <a:cubicBezTo>
                  <a:pt x="5221460" y="4027582"/>
                  <a:pt x="5188767" y="4060275"/>
                  <a:pt x="5148436" y="4060275"/>
                </a:cubicBezTo>
                <a:cubicBezTo>
                  <a:pt x="5108105" y="4060275"/>
                  <a:pt x="5075411" y="4027581"/>
                  <a:pt x="5075412" y="3987250"/>
                </a:cubicBezTo>
                <a:cubicBezTo>
                  <a:pt x="5075411" y="3977168"/>
                  <a:pt x="5077454" y="3967562"/>
                  <a:pt x="5081150" y="3958826"/>
                </a:cubicBezTo>
                <a:close/>
                <a:moveTo>
                  <a:pt x="6463155" y="1744233"/>
                </a:moveTo>
                <a:cubicBezTo>
                  <a:pt x="6474241" y="1718023"/>
                  <a:pt x="6500193" y="1699633"/>
                  <a:pt x="6530442" y="1699633"/>
                </a:cubicBezTo>
                <a:cubicBezTo>
                  <a:pt x="6570772" y="1699633"/>
                  <a:pt x="6603467" y="1732327"/>
                  <a:pt x="6603466" y="1772658"/>
                </a:cubicBezTo>
                <a:cubicBezTo>
                  <a:pt x="6603467" y="1812989"/>
                  <a:pt x="6570773" y="1845683"/>
                  <a:pt x="6530441" y="1845683"/>
                </a:cubicBezTo>
                <a:cubicBezTo>
                  <a:pt x="6490111" y="1845683"/>
                  <a:pt x="6457417" y="1812989"/>
                  <a:pt x="6457417" y="1772658"/>
                </a:cubicBezTo>
                <a:cubicBezTo>
                  <a:pt x="6457417" y="1762575"/>
                  <a:pt x="6459460" y="1752970"/>
                  <a:pt x="6463155" y="1744233"/>
                </a:cubicBezTo>
                <a:close/>
                <a:moveTo>
                  <a:pt x="5311611" y="3529507"/>
                </a:moveTo>
                <a:cubicBezTo>
                  <a:pt x="5322697" y="3503297"/>
                  <a:pt x="5348650" y="3484906"/>
                  <a:pt x="5378898" y="3484906"/>
                </a:cubicBezTo>
                <a:cubicBezTo>
                  <a:pt x="5419228" y="3484906"/>
                  <a:pt x="5451923" y="3517600"/>
                  <a:pt x="5451922" y="3557931"/>
                </a:cubicBezTo>
                <a:cubicBezTo>
                  <a:pt x="5451923" y="3598262"/>
                  <a:pt x="5419229" y="3630956"/>
                  <a:pt x="5378897" y="3630956"/>
                </a:cubicBezTo>
                <a:cubicBezTo>
                  <a:pt x="5338567" y="3630956"/>
                  <a:pt x="5305874" y="3598262"/>
                  <a:pt x="5305873" y="3557931"/>
                </a:cubicBezTo>
                <a:cubicBezTo>
                  <a:pt x="5305873" y="3547849"/>
                  <a:pt x="5307916" y="3538243"/>
                  <a:pt x="5311611" y="3529507"/>
                </a:cubicBezTo>
                <a:close/>
                <a:moveTo>
                  <a:pt x="4389758" y="4945864"/>
                </a:moveTo>
                <a:cubicBezTo>
                  <a:pt x="4393454" y="4937127"/>
                  <a:pt x="4398800" y="4929259"/>
                  <a:pt x="4405408" y="4922651"/>
                </a:cubicBezTo>
                <a:cubicBezTo>
                  <a:pt x="4418623" y="4909437"/>
                  <a:pt x="4436878" y="4901264"/>
                  <a:pt x="4457045" y="4901264"/>
                </a:cubicBezTo>
                <a:cubicBezTo>
                  <a:pt x="4497377" y="4901263"/>
                  <a:pt x="4530070" y="4933958"/>
                  <a:pt x="4530069" y="4974289"/>
                </a:cubicBezTo>
                <a:cubicBezTo>
                  <a:pt x="4530068" y="5014621"/>
                  <a:pt x="4497376" y="5047314"/>
                  <a:pt x="4457044" y="5047313"/>
                </a:cubicBezTo>
                <a:cubicBezTo>
                  <a:pt x="4416714" y="5047313"/>
                  <a:pt x="4384019" y="5014619"/>
                  <a:pt x="4384019" y="4974289"/>
                </a:cubicBezTo>
                <a:cubicBezTo>
                  <a:pt x="4384020" y="4964206"/>
                  <a:pt x="4386063" y="4954601"/>
                  <a:pt x="4389758" y="4945864"/>
                </a:cubicBezTo>
                <a:close/>
                <a:moveTo>
                  <a:pt x="6693620" y="1314910"/>
                </a:moveTo>
                <a:cubicBezTo>
                  <a:pt x="6704704" y="1288700"/>
                  <a:pt x="6730657" y="1270310"/>
                  <a:pt x="6760905" y="1270310"/>
                </a:cubicBezTo>
                <a:cubicBezTo>
                  <a:pt x="6801237" y="1270310"/>
                  <a:pt x="6833930" y="1303004"/>
                  <a:pt x="6833931" y="1343335"/>
                </a:cubicBezTo>
                <a:cubicBezTo>
                  <a:pt x="6833930" y="1383666"/>
                  <a:pt x="6801236" y="1416360"/>
                  <a:pt x="6760906" y="1416360"/>
                </a:cubicBezTo>
                <a:cubicBezTo>
                  <a:pt x="6720574" y="1416360"/>
                  <a:pt x="6687881" y="1383666"/>
                  <a:pt x="6687881" y="1343335"/>
                </a:cubicBezTo>
                <a:cubicBezTo>
                  <a:pt x="6687880" y="1333252"/>
                  <a:pt x="6689923" y="1323647"/>
                  <a:pt x="6693620" y="1314910"/>
                </a:cubicBezTo>
                <a:close/>
                <a:moveTo>
                  <a:pt x="5542077" y="3109012"/>
                </a:moveTo>
                <a:cubicBezTo>
                  <a:pt x="5553161" y="3082802"/>
                  <a:pt x="5579114" y="3064412"/>
                  <a:pt x="5609362" y="3064412"/>
                </a:cubicBezTo>
                <a:cubicBezTo>
                  <a:pt x="5649693" y="3064412"/>
                  <a:pt x="5682387" y="3097106"/>
                  <a:pt x="5682387" y="3137437"/>
                </a:cubicBezTo>
                <a:cubicBezTo>
                  <a:pt x="5682388" y="3177768"/>
                  <a:pt x="5649693" y="3210462"/>
                  <a:pt x="5609362" y="3210462"/>
                </a:cubicBezTo>
                <a:cubicBezTo>
                  <a:pt x="5569031" y="3210462"/>
                  <a:pt x="5536338" y="3177768"/>
                  <a:pt x="5536337" y="3137437"/>
                </a:cubicBezTo>
                <a:cubicBezTo>
                  <a:pt x="5536337" y="3127354"/>
                  <a:pt x="5538380" y="3117749"/>
                  <a:pt x="5542077" y="3109012"/>
                </a:cubicBezTo>
                <a:close/>
                <a:moveTo>
                  <a:pt x="4620222" y="4525369"/>
                </a:moveTo>
                <a:cubicBezTo>
                  <a:pt x="4623919" y="4516632"/>
                  <a:pt x="4629265" y="4508765"/>
                  <a:pt x="4635872" y="4502157"/>
                </a:cubicBezTo>
                <a:cubicBezTo>
                  <a:pt x="4649087" y="4488942"/>
                  <a:pt x="4667343" y="4480769"/>
                  <a:pt x="4687509" y="4480769"/>
                </a:cubicBezTo>
                <a:cubicBezTo>
                  <a:pt x="4727839" y="4480769"/>
                  <a:pt x="4760534" y="4513463"/>
                  <a:pt x="4760533" y="4553794"/>
                </a:cubicBezTo>
                <a:cubicBezTo>
                  <a:pt x="4760534" y="4594125"/>
                  <a:pt x="4727840" y="4626819"/>
                  <a:pt x="4687508" y="4626819"/>
                </a:cubicBezTo>
                <a:cubicBezTo>
                  <a:pt x="4647176" y="4626820"/>
                  <a:pt x="4614483" y="4594126"/>
                  <a:pt x="4614484" y="4553794"/>
                </a:cubicBezTo>
                <a:cubicBezTo>
                  <a:pt x="4614484" y="4543711"/>
                  <a:pt x="4616527" y="4534106"/>
                  <a:pt x="4620222" y="4525369"/>
                </a:cubicBezTo>
                <a:close/>
                <a:moveTo>
                  <a:pt x="6924082" y="894417"/>
                </a:moveTo>
                <a:cubicBezTo>
                  <a:pt x="6935168" y="868206"/>
                  <a:pt x="6961121" y="849816"/>
                  <a:pt x="6991369" y="849816"/>
                </a:cubicBezTo>
                <a:cubicBezTo>
                  <a:pt x="7031701" y="849816"/>
                  <a:pt x="7064394" y="882510"/>
                  <a:pt x="7064395" y="922841"/>
                </a:cubicBezTo>
                <a:cubicBezTo>
                  <a:pt x="7064395" y="963172"/>
                  <a:pt x="7031700" y="995866"/>
                  <a:pt x="6991370" y="995866"/>
                </a:cubicBezTo>
                <a:cubicBezTo>
                  <a:pt x="6951038" y="995866"/>
                  <a:pt x="6918345" y="963172"/>
                  <a:pt x="6918345" y="922841"/>
                </a:cubicBezTo>
                <a:cubicBezTo>
                  <a:pt x="6918344" y="912759"/>
                  <a:pt x="6920387" y="903153"/>
                  <a:pt x="6924082" y="894417"/>
                </a:cubicBezTo>
                <a:close/>
                <a:moveTo>
                  <a:pt x="5772540" y="2679691"/>
                </a:moveTo>
                <a:cubicBezTo>
                  <a:pt x="5783627" y="2653481"/>
                  <a:pt x="5809578" y="2635090"/>
                  <a:pt x="5839826" y="2635090"/>
                </a:cubicBezTo>
                <a:cubicBezTo>
                  <a:pt x="5880157" y="2635090"/>
                  <a:pt x="5912851" y="2667784"/>
                  <a:pt x="5912852" y="2708115"/>
                </a:cubicBezTo>
                <a:cubicBezTo>
                  <a:pt x="5912851" y="2748446"/>
                  <a:pt x="5880157" y="2781140"/>
                  <a:pt x="5839826" y="2781140"/>
                </a:cubicBezTo>
                <a:cubicBezTo>
                  <a:pt x="5799495" y="2781140"/>
                  <a:pt x="5766801" y="2748446"/>
                  <a:pt x="5766802" y="2708115"/>
                </a:cubicBezTo>
                <a:cubicBezTo>
                  <a:pt x="5766801" y="2698033"/>
                  <a:pt x="5768846" y="2688427"/>
                  <a:pt x="5772540" y="2679691"/>
                </a:cubicBezTo>
                <a:close/>
                <a:moveTo>
                  <a:pt x="6002230" y="2310775"/>
                </a:moveTo>
                <a:cubicBezTo>
                  <a:pt x="6013315" y="2284564"/>
                  <a:pt x="6039267" y="2266174"/>
                  <a:pt x="6069516" y="2266174"/>
                </a:cubicBezTo>
                <a:cubicBezTo>
                  <a:pt x="6109845" y="2266174"/>
                  <a:pt x="6142541" y="2298868"/>
                  <a:pt x="6142540" y="2339199"/>
                </a:cubicBezTo>
                <a:cubicBezTo>
                  <a:pt x="6142541" y="2379530"/>
                  <a:pt x="6109847" y="2412224"/>
                  <a:pt x="6069516" y="2412224"/>
                </a:cubicBezTo>
                <a:cubicBezTo>
                  <a:pt x="6029185" y="2412224"/>
                  <a:pt x="5996489" y="2379530"/>
                  <a:pt x="5996491" y="2339199"/>
                </a:cubicBezTo>
                <a:cubicBezTo>
                  <a:pt x="5996490" y="2329116"/>
                  <a:pt x="5998534" y="2319511"/>
                  <a:pt x="6002230" y="2310775"/>
                </a:cubicBezTo>
                <a:close/>
                <a:moveTo>
                  <a:pt x="4850687" y="4096046"/>
                </a:moveTo>
                <a:cubicBezTo>
                  <a:pt x="4854381" y="4087310"/>
                  <a:pt x="4859730" y="4079442"/>
                  <a:pt x="4866337" y="4072835"/>
                </a:cubicBezTo>
                <a:cubicBezTo>
                  <a:pt x="4879551" y="4059620"/>
                  <a:pt x="4897808" y="4051446"/>
                  <a:pt x="4917972" y="4051446"/>
                </a:cubicBezTo>
                <a:cubicBezTo>
                  <a:pt x="4958304" y="4051446"/>
                  <a:pt x="4990997" y="4084140"/>
                  <a:pt x="4990998" y="4124471"/>
                </a:cubicBezTo>
                <a:cubicBezTo>
                  <a:pt x="4990997" y="4164802"/>
                  <a:pt x="4958303" y="4197496"/>
                  <a:pt x="4917973" y="4197496"/>
                </a:cubicBezTo>
                <a:cubicBezTo>
                  <a:pt x="4877642" y="4197496"/>
                  <a:pt x="4844948" y="4164802"/>
                  <a:pt x="4844949" y="4124471"/>
                </a:cubicBezTo>
                <a:cubicBezTo>
                  <a:pt x="4844948" y="4114389"/>
                  <a:pt x="4846992" y="4104783"/>
                  <a:pt x="4850687" y="4096046"/>
                </a:cubicBezTo>
                <a:close/>
                <a:moveTo>
                  <a:pt x="7154547" y="465095"/>
                </a:moveTo>
                <a:cubicBezTo>
                  <a:pt x="7165633" y="438885"/>
                  <a:pt x="7191586" y="420495"/>
                  <a:pt x="7221834" y="420495"/>
                </a:cubicBezTo>
                <a:cubicBezTo>
                  <a:pt x="7262164" y="420495"/>
                  <a:pt x="7294859" y="453189"/>
                  <a:pt x="7294859" y="493520"/>
                </a:cubicBezTo>
                <a:cubicBezTo>
                  <a:pt x="7294858" y="533851"/>
                  <a:pt x="7262165" y="566545"/>
                  <a:pt x="7221834" y="566545"/>
                </a:cubicBezTo>
                <a:cubicBezTo>
                  <a:pt x="7181503" y="566545"/>
                  <a:pt x="7148808" y="533851"/>
                  <a:pt x="7148809" y="493520"/>
                </a:cubicBezTo>
                <a:cubicBezTo>
                  <a:pt x="7148809" y="483437"/>
                  <a:pt x="7150852" y="473832"/>
                  <a:pt x="7154547" y="465095"/>
                </a:cubicBezTo>
                <a:close/>
                <a:moveTo>
                  <a:pt x="6232691" y="1881454"/>
                </a:moveTo>
                <a:cubicBezTo>
                  <a:pt x="6243777" y="1855244"/>
                  <a:pt x="6269730" y="1836853"/>
                  <a:pt x="6299979" y="1836853"/>
                </a:cubicBezTo>
                <a:cubicBezTo>
                  <a:pt x="6340308" y="1836853"/>
                  <a:pt x="6373003" y="1869548"/>
                  <a:pt x="6373004" y="1909879"/>
                </a:cubicBezTo>
                <a:cubicBezTo>
                  <a:pt x="6373003" y="1950210"/>
                  <a:pt x="6340310" y="1982903"/>
                  <a:pt x="6299978" y="1982903"/>
                </a:cubicBezTo>
                <a:cubicBezTo>
                  <a:pt x="6259648" y="1982903"/>
                  <a:pt x="6226954" y="1950209"/>
                  <a:pt x="6226955" y="1909878"/>
                </a:cubicBezTo>
                <a:cubicBezTo>
                  <a:pt x="6226954" y="1899795"/>
                  <a:pt x="6228997" y="1890190"/>
                  <a:pt x="6232691" y="1881454"/>
                </a:cubicBezTo>
                <a:close/>
                <a:moveTo>
                  <a:pt x="5081149" y="3675555"/>
                </a:moveTo>
                <a:cubicBezTo>
                  <a:pt x="5092235" y="3649346"/>
                  <a:pt x="5118186" y="3630955"/>
                  <a:pt x="5148434" y="3630956"/>
                </a:cubicBezTo>
                <a:cubicBezTo>
                  <a:pt x="5188766" y="3630955"/>
                  <a:pt x="5221459" y="3663649"/>
                  <a:pt x="5221460" y="3703980"/>
                </a:cubicBezTo>
                <a:cubicBezTo>
                  <a:pt x="5221459" y="3744311"/>
                  <a:pt x="5188767" y="3777005"/>
                  <a:pt x="5148435" y="3777005"/>
                </a:cubicBezTo>
                <a:cubicBezTo>
                  <a:pt x="5108105" y="3777005"/>
                  <a:pt x="5075410" y="3744311"/>
                  <a:pt x="5075411" y="3703980"/>
                </a:cubicBezTo>
                <a:cubicBezTo>
                  <a:pt x="5075411" y="3693897"/>
                  <a:pt x="5077454" y="3684291"/>
                  <a:pt x="5081149" y="3675555"/>
                </a:cubicBezTo>
                <a:close/>
                <a:moveTo>
                  <a:pt x="6463155" y="1460961"/>
                </a:moveTo>
                <a:cubicBezTo>
                  <a:pt x="6474241" y="1434751"/>
                  <a:pt x="6500194" y="1416361"/>
                  <a:pt x="6530442" y="1416361"/>
                </a:cubicBezTo>
                <a:cubicBezTo>
                  <a:pt x="6570774" y="1416360"/>
                  <a:pt x="6603467" y="1449055"/>
                  <a:pt x="6603466" y="1489386"/>
                </a:cubicBezTo>
                <a:cubicBezTo>
                  <a:pt x="6603466" y="1529717"/>
                  <a:pt x="6570773" y="1562411"/>
                  <a:pt x="6530441" y="1562411"/>
                </a:cubicBezTo>
                <a:cubicBezTo>
                  <a:pt x="6490110" y="1562411"/>
                  <a:pt x="6457417" y="1529717"/>
                  <a:pt x="6457417" y="1489386"/>
                </a:cubicBezTo>
                <a:cubicBezTo>
                  <a:pt x="6457417" y="1479303"/>
                  <a:pt x="6459460" y="1469697"/>
                  <a:pt x="6463155" y="1460961"/>
                </a:cubicBezTo>
                <a:close/>
                <a:moveTo>
                  <a:pt x="5311611" y="3246234"/>
                </a:moveTo>
                <a:cubicBezTo>
                  <a:pt x="5322698" y="3220025"/>
                  <a:pt x="5348649" y="3201634"/>
                  <a:pt x="5378899" y="3201634"/>
                </a:cubicBezTo>
                <a:cubicBezTo>
                  <a:pt x="5419228" y="3201634"/>
                  <a:pt x="5451924" y="3234328"/>
                  <a:pt x="5451923" y="3274659"/>
                </a:cubicBezTo>
                <a:cubicBezTo>
                  <a:pt x="5451922" y="3314990"/>
                  <a:pt x="5419230" y="3347684"/>
                  <a:pt x="5378898" y="3347684"/>
                </a:cubicBezTo>
                <a:cubicBezTo>
                  <a:pt x="5338568" y="3347684"/>
                  <a:pt x="5305872" y="3314990"/>
                  <a:pt x="5305874" y="3274659"/>
                </a:cubicBezTo>
                <a:cubicBezTo>
                  <a:pt x="5305872" y="3264576"/>
                  <a:pt x="5307917" y="3254971"/>
                  <a:pt x="5311611" y="3246234"/>
                </a:cubicBezTo>
                <a:close/>
                <a:moveTo>
                  <a:pt x="4389758" y="4662592"/>
                </a:moveTo>
                <a:cubicBezTo>
                  <a:pt x="4393453" y="4653856"/>
                  <a:pt x="4398800" y="4645988"/>
                  <a:pt x="4405408" y="4639380"/>
                </a:cubicBezTo>
                <a:cubicBezTo>
                  <a:pt x="4418622" y="4626164"/>
                  <a:pt x="4436879" y="4617991"/>
                  <a:pt x="4457044" y="4617992"/>
                </a:cubicBezTo>
                <a:cubicBezTo>
                  <a:pt x="4497375" y="4617991"/>
                  <a:pt x="4530069" y="4650686"/>
                  <a:pt x="4530070" y="4691016"/>
                </a:cubicBezTo>
                <a:cubicBezTo>
                  <a:pt x="4530069" y="4731348"/>
                  <a:pt x="4497377" y="4764041"/>
                  <a:pt x="4457044" y="4764041"/>
                </a:cubicBezTo>
                <a:cubicBezTo>
                  <a:pt x="4416714" y="4764041"/>
                  <a:pt x="4384019" y="4731347"/>
                  <a:pt x="4384020" y="4691016"/>
                </a:cubicBezTo>
                <a:cubicBezTo>
                  <a:pt x="4384020" y="4680934"/>
                  <a:pt x="4386064" y="4671328"/>
                  <a:pt x="4389758" y="4662592"/>
                </a:cubicBezTo>
                <a:close/>
                <a:moveTo>
                  <a:pt x="6693618" y="1031638"/>
                </a:moveTo>
                <a:cubicBezTo>
                  <a:pt x="6704705" y="1005428"/>
                  <a:pt x="6730657" y="987038"/>
                  <a:pt x="6760906" y="987038"/>
                </a:cubicBezTo>
                <a:cubicBezTo>
                  <a:pt x="6801237" y="987038"/>
                  <a:pt x="6833931" y="1019732"/>
                  <a:pt x="6833930" y="1060063"/>
                </a:cubicBezTo>
                <a:cubicBezTo>
                  <a:pt x="6833931" y="1100394"/>
                  <a:pt x="6801237" y="1133088"/>
                  <a:pt x="6760906" y="1133088"/>
                </a:cubicBezTo>
                <a:cubicBezTo>
                  <a:pt x="6720575" y="1133088"/>
                  <a:pt x="6687881" y="1100394"/>
                  <a:pt x="6687881" y="1060063"/>
                </a:cubicBezTo>
                <a:cubicBezTo>
                  <a:pt x="6687881" y="1049980"/>
                  <a:pt x="6689924" y="1040375"/>
                  <a:pt x="6693618" y="1031638"/>
                </a:cubicBezTo>
                <a:close/>
                <a:moveTo>
                  <a:pt x="5542076" y="2825741"/>
                </a:moveTo>
                <a:cubicBezTo>
                  <a:pt x="5553162" y="2799531"/>
                  <a:pt x="5579114" y="2781140"/>
                  <a:pt x="5609363" y="2781140"/>
                </a:cubicBezTo>
                <a:cubicBezTo>
                  <a:pt x="5649693" y="2781140"/>
                  <a:pt x="5682389" y="2813834"/>
                  <a:pt x="5682387" y="2854165"/>
                </a:cubicBezTo>
                <a:cubicBezTo>
                  <a:pt x="5682389" y="2894496"/>
                  <a:pt x="5649695" y="2927190"/>
                  <a:pt x="5609362" y="2927190"/>
                </a:cubicBezTo>
                <a:cubicBezTo>
                  <a:pt x="5569033" y="2927190"/>
                  <a:pt x="5536337" y="2894496"/>
                  <a:pt x="5536338" y="2854165"/>
                </a:cubicBezTo>
                <a:cubicBezTo>
                  <a:pt x="5536338" y="2844082"/>
                  <a:pt x="5538381" y="2834477"/>
                  <a:pt x="5542076" y="2825741"/>
                </a:cubicBezTo>
                <a:close/>
                <a:moveTo>
                  <a:pt x="5771765" y="2447996"/>
                </a:moveTo>
                <a:cubicBezTo>
                  <a:pt x="5782850" y="2421786"/>
                  <a:pt x="5808802" y="2403396"/>
                  <a:pt x="5839051" y="2403396"/>
                </a:cubicBezTo>
                <a:cubicBezTo>
                  <a:pt x="5879382" y="2403396"/>
                  <a:pt x="5912075" y="2436090"/>
                  <a:pt x="5912076" y="2476421"/>
                </a:cubicBezTo>
                <a:cubicBezTo>
                  <a:pt x="5912075" y="2516752"/>
                  <a:pt x="5879381" y="2549446"/>
                  <a:pt x="5839051" y="2549446"/>
                </a:cubicBezTo>
                <a:cubicBezTo>
                  <a:pt x="5798719" y="2549446"/>
                  <a:pt x="5766026" y="2516752"/>
                  <a:pt x="5766026" y="2476421"/>
                </a:cubicBezTo>
                <a:cubicBezTo>
                  <a:pt x="5766025" y="2466338"/>
                  <a:pt x="5768070" y="2456733"/>
                  <a:pt x="5771765" y="2447996"/>
                </a:cubicBezTo>
                <a:close/>
                <a:moveTo>
                  <a:pt x="4620222" y="4242097"/>
                </a:moveTo>
                <a:cubicBezTo>
                  <a:pt x="4623917" y="4233360"/>
                  <a:pt x="4629264" y="4225492"/>
                  <a:pt x="4635872" y="4218885"/>
                </a:cubicBezTo>
                <a:cubicBezTo>
                  <a:pt x="4649087" y="4205670"/>
                  <a:pt x="4667344" y="4197497"/>
                  <a:pt x="4687508" y="4197496"/>
                </a:cubicBezTo>
                <a:cubicBezTo>
                  <a:pt x="4727839" y="4197496"/>
                  <a:pt x="4760533" y="4230191"/>
                  <a:pt x="4760534" y="4270521"/>
                </a:cubicBezTo>
                <a:cubicBezTo>
                  <a:pt x="4760533" y="4310852"/>
                  <a:pt x="4727839" y="4343546"/>
                  <a:pt x="4687509" y="4343546"/>
                </a:cubicBezTo>
                <a:cubicBezTo>
                  <a:pt x="4647177" y="4343546"/>
                  <a:pt x="4614483" y="4310852"/>
                  <a:pt x="4614483" y="4270522"/>
                </a:cubicBezTo>
                <a:cubicBezTo>
                  <a:pt x="4614485" y="4260439"/>
                  <a:pt x="4616528" y="4250833"/>
                  <a:pt x="4620222" y="4242097"/>
                </a:cubicBezTo>
                <a:close/>
                <a:moveTo>
                  <a:pt x="6924083" y="611145"/>
                </a:moveTo>
                <a:cubicBezTo>
                  <a:pt x="6935169" y="584935"/>
                  <a:pt x="6961122" y="566545"/>
                  <a:pt x="6991370" y="566545"/>
                </a:cubicBezTo>
                <a:cubicBezTo>
                  <a:pt x="7031701" y="566545"/>
                  <a:pt x="7064395" y="599239"/>
                  <a:pt x="7064394" y="639570"/>
                </a:cubicBezTo>
                <a:cubicBezTo>
                  <a:pt x="7064395" y="679901"/>
                  <a:pt x="7031701" y="712595"/>
                  <a:pt x="6991369" y="712594"/>
                </a:cubicBezTo>
                <a:cubicBezTo>
                  <a:pt x="6951039" y="712595"/>
                  <a:pt x="6918344" y="679901"/>
                  <a:pt x="6918345" y="639570"/>
                </a:cubicBezTo>
                <a:cubicBezTo>
                  <a:pt x="6918345" y="629487"/>
                  <a:pt x="6920388" y="619881"/>
                  <a:pt x="6924083" y="611145"/>
                </a:cubicBezTo>
                <a:close/>
                <a:moveTo>
                  <a:pt x="6002229" y="2027502"/>
                </a:moveTo>
                <a:cubicBezTo>
                  <a:pt x="6013313" y="2001292"/>
                  <a:pt x="6039266" y="1982902"/>
                  <a:pt x="6069514" y="1982902"/>
                </a:cubicBezTo>
                <a:cubicBezTo>
                  <a:pt x="6109846" y="1982902"/>
                  <a:pt x="6142539" y="2015596"/>
                  <a:pt x="6142540" y="2055927"/>
                </a:cubicBezTo>
                <a:cubicBezTo>
                  <a:pt x="6142540" y="2096258"/>
                  <a:pt x="6109845" y="2128952"/>
                  <a:pt x="6069515" y="2128952"/>
                </a:cubicBezTo>
                <a:cubicBezTo>
                  <a:pt x="6029183" y="2128952"/>
                  <a:pt x="5996490" y="2096258"/>
                  <a:pt x="5996489" y="2055927"/>
                </a:cubicBezTo>
                <a:cubicBezTo>
                  <a:pt x="5996489" y="2045844"/>
                  <a:pt x="5998534" y="2036239"/>
                  <a:pt x="6002229" y="2027502"/>
                </a:cubicBezTo>
                <a:close/>
                <a:moveTo>
                  <a:pt x="4850685" y="3812776"/>
                </a:moveTo>
                <a:cubicBezTo>
                  <a:pt x="4854380" y="3804040"/>
                  <a:pt x="4859727" y="3796172"/>
                  <a:pt x="4866335" y="3789565"/>
                </a:cubicBezTo>
                <a:cubicBezTo>
                  <a:pt x="4879549" y="3776350"/>
                  <a:pt x="4897806" y="3768176"/>
                  <a:pt x="4917971" y="3768176"/>
                </a:cubicBezTo>
                <a:cubicBezTo>
                  <a:pt x="4958302" y="3768176"/>
                  <a:pt x="4990996" y="3800870"/>
                  <a:pt x="4990997" y="3841201"/>
                </a:cubicBezTo>
                <a:cubicBezTo>
                  <a:pt x="4990996" y="3881532"/>
                  <a:pt x="4958302" y="3914226"/>
                  <a:pt x="4917972" y="3914226"/>
                </a:cubicBezTo>
                <a:cubicBezTo>
                  <a:pt x="4877640" y="3914226"/>
                  <a:pt x="4844946" y="3881531"/>
                  <a:pt x="4844947" y="3841201"/>
                </a:cubicBezTo>
                <a:cubicBezTo>
                  <a:pt x="4844948" y="3831118"/>
                  <a:pt x="4846991" y="3821513"/>
                  <a:pt x="4850685" y="3812776"/>
                </a:cubicBezTo>
                <a:close/>
                <a:moveTo>
                  <a:pt x="7154548" y="181823"/>
                </a:moveTo>
                <a:cubicBezTo>
                  <a:pt x="7165632" y="155613"/>
                  <a:pt x="7191585" y="137222"/>
                  <a:pt x="7221833" y="137223"/>
                </a:cubicBezTo>
                <a:cubicBezTo>
                  <a:pt x="7262165" y="137222"/>
                  <a:pt x="7294858" y="169917"/>
                  <a:pt x="7294859" y="210247"/>
                </a:cubicBezTo>
                <a:cubicBezTo>
                  <a:pt x="7294859" y="250579"/>
                  <a:pt x="7262164" y="283273"/>
                  <a:pt x="7221834" y="283273"/>
                </a:cubicBezTo>
                <a:cubicBezTo>
                  <a:pt x="7181502" y="283273"/>
                  <a:pt x="7148809" y="250579"/>
                  <a:pt x="7148808" y="210248"/>
                </a:cubicBezTo>
                <a:cubicBezTo>
                  <a:pt x="7148808" y="200165"/>
                  <a:pt x="7150852" y="190559"/>
                  <a:pt x="7154548" y="181823"/>
                </a:cubicBezTo>
                <a:close/>
                <a:moveTo>
                  <a:pt x="6232691" y="1598182"/>
                </a:moveTo>
                <a:cubicBezTo>
                  <a:pt x="6243776" y="1571972"/>
                  <a:pt x="6269729" y="1553582"/>
                  <a:pt x="6299977" y="1553582"/>
                </a:cubicBezTo>
                <a:cubicBezTo>
                  <a:pt x="6340309" y="1553583"/>
                  <a:pt x="6373002" y="1586276"/>
                  <a:pt x="6373003" y="1626607"/>
                </a:cubicBezTo>
                <a:cubicBezTo>
                  <a:pt x="6373003" y="1666938"/>
                  <a:pt x="6340308" y="1699632"/>
                  <a:pt x="6299978" y="1699632"/>
                </a:cubicBezTo>
                <a:cubicBezTo>
                  <a:pt x="6259646" y="1699632"/>
                  <a:pt x="6226953" y="1666938"/>
                  <a:pt x="6226952" y="1626607"/>
                </a:cubicBezTo>
                <a:cubicBezTo>
                  <a:pt x="6226952" y="1616524"/>
                  <a:pt x="6228995" y="1606919"/>
                  <a:pt x="6232691" y="1598182"/>
                </a:cubicBezTo>
                <a:close/>
                <a:moveTo>
                  <a:pt x="5081147" y="3392284"/>
                </a:moveTo>
                <a:cubicBezTo>
                  <a:pt x="5092233" y="3366075"/>
                  <a:pt x="5118185" y="3347684"/>
                  <a:pt x="5148435" y="3347684"/>
                </a:cubicBezTo>
                <a:cubicBezTo>
                  <a:pt x="5188765" y="3347684"/>
                  <a:pt x="5221460" y="3380378"/>
                  <a:pt x="5221458" y="3420709"/>
                </a:cubicBezTo>
                <a:cubicBezTo>
                  <a:pt x="5221460" y="3461040"/>
                  <a:pt x="5188766" y="3493734"/>
                  <a:pt x="5148434" y="3493734"/>
                </a:cubicBezTo>
                <a:cubicBezTo>
                  <a:pt x="5108104" y="3493734"/>
                  <a:pt x="5075409" y="3461040"/>
                  <a:pt x="5075409" y="3420709"/>
                </a:cubicBezTo>
                <a:cubicBezTo>
                  <a:pt x="5075410" y="3410626"/>
                  <a:pt x="5077453" y="3401021"/>
                  <a:pt x="5081147" y="3392284"/>
                </a:cubicBezTo>
                <a:close/>
                <a:moveTo>
                  <a:pt x="4159294" y="4808641"/>
                </a:moveTo>
                <a:cubicBezTo>
                  <a:pt x="4162989" y="4799905"/>
                  <a:pt x="4168337" y="4792037"/>
                  <a:pt x="4174944" y="4785429"/>
                </a:cubicBezTo>
                <a:cubicBezTo>
                  <a:pt x="4188158" y="4772215"/>
                  <a:pt x="4206415" y="4764042"/>
                  <a:pt x="4226581" y="4764041"/>
                </a:cubicBezTo>
                <a:cubicBezTo>
                  <a:pt x="4266911" y="4764041"/>
                  <a:pt x="4299606" y="4796735"/>
                  <a:pt x="4299605" y="4837065"/>
                </a:cubicBezTo>
                <a:cubicBezTo>
                  <a:pt x="4299605" y="4877397"/>
                  <a:pt x="4266911" y="4910092"/>
                  <a:pt x="4226580" y="4910092"/>
                </a:cubicBezTo>
                <a:cubicBezTo>
                  <a:pt x="4186249" y="4910091"/>
                  <a:pt x="4153555" y="4877397"/>
                  <a:pt x="4153556" y="4837066"/>
                </a:cubicBezTo>
                <a:cubicBezTo>
                  <a:pt x="4153556" y="4826983"/>
                  <a:pt x="4155599" y="4817378"/>
                  <a:pt x="4159294" y="4808641"/>
                </a:cubicBezTo>
                <a:close/>
                <a:moveTo>
                  <a:pt x="6463154" y="1177689"/>
                </a:moveTo>
                <a:cubicBezTo>
                  <a:pt x="6474240" y="1151479"/>
                  <a:pt x="6500193" y="1133088"/>
                  <a:pt x="6530443" y="1133089"/>
                </a:cubicBezTo>
                <a:cubicBezTo>
                  <a:pt x="6570771" y="1133088"/>
                  <a:pt x="6603467" y="1165782"/>
                  <a:pt x="6603465" y="1206113"/>
                </a:cubicBezTo>
                <a:cubicBezTo>
                  <a:pt x="6603466" y="1246444"/>
                  <a:pt x="6570774" y="1279138"/>
                  <a:pt x="6530441" y="1279138"/>
                </a:cubicBezTo>
                <a:cubicBezTo>
                  <a:pt x="6490112" y="1279138"/>
                  <a:pt x="6457416" y="1246444"/>
                  <a:pt x="6457416" y="1206113"/>
                </a:cubicBezTo>
                <a:cubicBezTo>
                  <a:pt x="6457416" y="1196031"/>
                  <a:pt x="6459460" y="1186425"/>
                  <a:pt x="6463154" y="1177689"/>
                </a:cubicBezTo>
                <a:close/>
                <a:moveTo>
                  <a:pt x="5311613" y="2962963"/>
                </a:moveTo>
                <a:cubicBezTo>
                  <a:pt x="5322699" y="2936753"/>
                  <a:pt x="5348650" y="2918362"/>
                  <a:pt x="5378898" y="2918363"/>
                </a:cubicBezTo>
                <a:cubicBezTo>
                  <a:pt x="5419230" y="2918363"/>
                  <a:pt x="5451923" y="2951057"/>
                  <a:pt x="5451924" y="2991388"/>
                </a:cubicBezTo>
                <a:cubicBezTo>
                  <a:pt x="5451923" y="3031719"/>
                  <a:pt x="5419229" y="3064413"/>
                  <a:pt x="5378899" y="3064412"/>
                </a:cubicBezTo>
                <a:cubicBezTo>
                  <a:pt x="5338567" y="3064413"/>
                  <a:pt x="5305874" y="3031719"/>
                  <a:pt x="5305873" y="2991388"/>
                </a:cubicBezTo>
                <a:cubicBezTo>
                  <a:pt x="5305873" y="2981305"/>
                  <a:pt x="5307916" y="2971699"/>
                  <a:pt x="5311613" y="2962963"/>
                </a:cubicBezTo>
                <a:close/>
                <a:moveTo>
                  <a:pt x="4389759" y="4379318"/>
                </a:moveTo>
                <a:cubicBezTo>
                  <a:pt x="4393454" y="4370581"/>
                  <a:pt x="4398802" y="4362714"/>
                  <a:pt x="4405409" y="4356106"/>
                </a:cubicBezTo>
                <a:cubicBezTo>
                  <a:pt x="4418623" y="4342891"/>
                  <a:pt x="4436880" y="4334718"/>
                  <a:pt x="4457046" y="4334718"/>
                </a:cubicBezTo>
                <a:cubicBezTo>
                  <a:pt x="4497376" y="4334718"/>
                  <a:pt x="4530070" y="4367412"/>
                  <a:pt x="4530070" y="4407743"/>
                </a:cubicBezTo>
                <a:cubicBezTo>
                  <a:pt x="4530070" y="4448074"/>
                  <a:pt x="4497376" y="4480768"/>
                  <a:pt x="4457045" y="4480767"/>
                </a:cubicBezTo>
                <a:cubicBezTo>
                  <a:pt x="4416713" y="4480769"/>
                  <a:pt x="4384018" y="4448075"/>
                  <a:pt x="4384021" y="4407743"/>
                </a:cubicBezTo>
                <a:cubicBezTo>
                  <a:pt x="4384020" y="4397660"/>
                  <a:pt x="4386064" y="4388055"/>
                  <a:pt x="4389759" y="4379318"/>
                </a:cubicBezTo>
                <a:close/>
                <a:moveTo>
                  <a:pt x="6693621" y="748366"/>
                </a:moveTo>
                <a:cubicBezTo>
                  <a:pt x="6704706" y="722156"/>
                  <a:pt x="6730658" y="703766"/>
                  <a:pt x="6760907" y="703766"/>
                </a:cubicBezTo>
                <a:cubicBezTo>
                  <a:pt x="6801237" y="703766"/>
                  <a:pt x="6833932" y="736460"/>
                  <a:pt x="6833931" y="776791"/>
                </a:cubicBezTo>
                <a:cubicBezTo>
                  <a:pt x="6833932" y="817122"/>
                  <a:pt x="6801238" y="849816"/>
                  <a:pt x="6760907" y="849816"/>
                </a:cubicBezTo>
                <a:cubicBezTo>
                  <a:pt x="6720576" y="849816"/>
                  <a:pt x="6687882" y="817122"/>
                  <a:pt x="6687882" y="776791"/>
                </a:cubicBezTo>
                <a:cubicBezTo>
                  <a:pt x="6687882" y="766708"/>
                  <a:pt x="6689925" y="757103"/>
                  <a:pt x="6693621" y="748366"/>
                </a:cubicBezTo>
                <a:close/>
                <a:moveTo>
                  <a:pt x="5542077" y="2542468"/>
                </a:moveTo>
                <a:cubicBezTo>
                  <a:pt x="5553162" y="2516259"/>
                  <a:pt x="5579114" y="2497868"/>
                  <a:pt x="5609362" y="2497868"/>
                </a:cubicBezTo>
                <a:cubicBezTo>
                  <a:pt x="5649694" y="2497868"/>
                  <a:pt x="5682387" y="2530562"/>
                  <a:pt x="5682387" y="2570893"/>
                </a:cubicBezTo>
                <a:cubicBezTo>
                  <a:pt x="5682387" y="2611224"/>
                  <a:pt x="5649694" y="2643918"/>
                  <a:pt x="5609363" y="2643918"/>
                </a:cubicBezTo>
                <a:cubicBezTo>
                  <a:pt x="5569031" y="2643918"/>
                  <a:pt x="5536338" y="2611224"/>
                  <a:pt x="5536339" y="2570893"/>
                </a:cubicBezTo>
                <a:cubicBezTo>
                  <a:pt x="5536337" y="2560810"/>
                  <a:pt x="5538382" y="2551205"/>
                  <a:pt x="5542077" y="2542468"/>
                </a:cubicBezTo>
                <a:close/>
                <a:moveTo>
                  <a:pt x="5771765" y="2164724"/>
                </a:moveTo>
                <a:cubicBezTo>
                  <a:pt x="5782850" y="2138514"/>
                  <a:pt x="5808803" y="2120124"/>
                  <a:pt x="5839051" y="2120124"/>
                </a:cubicBezTo>
                <a:cubicBezTo>
                  <a:pt x="5879382" y="2120124"/>
                  <a:pt x="5912076" y="2152818"/>
                  <a:pt x="5912075" y="2193149"/>
                </a:cubicBezTo>
                <a:cubicBezTo>
                  <a:pt x="5912076" y="2233480"/>
                  <a:pt x="5879382" y="2266174"/>
                  <a:pt x="5839050" y="2266174"/>
                </a:cubicBezTo>
                <a:cubicBezTo>
                  <a:pt x="5798720" y="2266174"/>
                  <a:pt x="5766026" y="2233480"/>
                  <a:pt x="5766026" y="2193149"/>
                </a:cubicBezTo>
                <a:cubicBezTo>
                  <a:pt x="5766026" y="2183066"/>
                  <a:pt x="5768069" y="2173461"/>
                  <a:pt x="5771765" y="2164724"/>
                </a:cubicBezTo>
                <a:close/>
                <a:moveTo>
                  <a:pt x="4620222" y="3958825"/>
                </a:moveTo>
                <a:cubicBezTo>
                  <a:pt x="4623918" y="3950088"/>
                  <a:pt x="4629264" y="3942221"/>
                  <a:pt x="4635871" y="3935613"/>
                </a:cubicBezTo>
                <a:cubicBezTo>
                  <a:pt x="4649087" y="3922398"/>
                  <a:pt x="4667343" y="3914225"/>
                  <a:pt x="4687508" y="3914225"/>
                </a:cubicBezTo>
                <a:cubicBezTo>
                  <a:pt x="4727839" y="3914225"/>
                  <a:pt x="4760534" y="3946919"/>
                  <a:pt x="4760533" y="3987250"/>
                </a:cubicBezTo>
                <a:cubicBezTo>
                  <a:pt x="4760534" y="4027581"/>
                  <a:pt x="4727839" y="4060274"/>
                  <a:pt x="4687508" y="4060274"/>
                </a:cubicBezTo>
                <a:cubicBezTo>
                  <a:pt x="4647177" y="4060274"/>
                  <a:pt x="4614484" y="4027580"/>
                  <a:pt x="4614483" y="3987249"/>
                </a:cubicBezTo>
                <a:cubicBezTo>
                  <a:pt x="4614484" y="3977167"/>
                  <a:pt x="4616527" y="3967561"/>
                  <a:pt x="4620222" y="3958825"/>
                </a:cubicBezTo>
                <a:close/>
                <a:moveTo>
                  <a:pt x="6924084" y="327873"/>
                </a:moveTo>
                <a:cubicBezTo>
                  <a:pt x="6935169" y="301663"/>
                  <a:pt x="6961121" y="283272"/>
                  <a:pt x="6991370" y="283272"/>
                </a:cubicBezTo>
                <a:cubicBezTo>
                  <a:pt x="7031701" y="283272"/>
                  <a:pt x="7064394" y="315966"/>
                  <a:pt x="7064395" y="356297"/>
                </a:cubicBezTo>
                <a:cubicBezTo>
                  <a:pt x="7064394" y="396628"/>
                  <a:pt x="7031700" y="429323"/>
                  <a:pt x="6991370" y="429322"/>
                </a:cubicBezTo>
                <a:cubicBezTo>
                  <a:pt x="6951039" y="429323"/>
                  <a:pt x="6918345" y="396628"/>
                  <a:pt x="6918345" y="356298"/>
                </a:cubicBezTo>
                <a:cubicBezTo>
                  <a:pt x="6918344" y="346215"/>
                  <a:pt x="6920389" y="336609"/>
                  <a:pt x="6924084" y="327873"/>
                </a:cubicBezTo>
                <a:close/>
                <a:moveTo>
                  <a:pt x="6002228" y="1744231"/>
                </a:moveTo>
                <a:cubicBezTo>
                  <a:pt x="6013313" y="1718021"/>
                  <a:pt x="6039266" y="1699631"/>
                  <a:pt x="6069515" y="1699631"/>
                </a:cubicBezTo>
                <a:cubicBezTo>
                  <a:pt x="6109845" y="1699631"/>
                  <a:pt x="6142539" y="1732325"/>
                  <a:pt x="6142539" y="1772656"/>
                </a:cubicBezTo>
                <a:cubicBezTo>
                  <a:pt x="6142540" y="1812987"/>
                  <a:pt x="6109846" y="1845680"/>
                  <a:pt x="6069514" y="1845680"/>
                </a:cubicBezTo>
                <a:cubicBezTo>
                  <a:pt x="6029184" y="1845680"/>
                  <a:pt x="5996489" y="1812986"/>
                  <a:pt x="5996490" y="1772656"/>
                </a:cubicBezTo>
                <a:cubicBezTo>
                  <a:pt x="5996490" y="1762573"/>
                  <a:pt x="5998533" y="1752967"/>
                  <a:pt x="6002228" y="1744231"/>
                </a:cubicBezTo>
                <a:close/>
                <a:moveTo>
                  <a:pt x="4850685" y="3529506"/>
                </a:moveTo>
                <a:cubicBezTo>
                  <a:pt x="4854381" y="3520769"/>
                  <a:pt x="4859727" y="3512902"/>
                  <a:pt x="4866334" y="3506295"/>
                </a:cubicBezTo>
                <a:cubicBezTo>
                  <a:pt x="4879550" y="3493080"/>
                  <a:pt x="4897805" y="3484906"/>
                  <a:pt x="4917971" y="3484906"/>
                </a:cubicBezTo>
                <a:cubicBezTo>
                  <a:pt x="4958301" y="3484906"/>
                  <a:pt x="4990997" y="3517600"/>
                  <a:pt x="4990995" y="3557931"/>
                </a:cubicBezTo>
                <a:cubicBezTo>
                  <a:pt x="4990997" y="3598262"/>
                  <a:pt x="4958302" y="3630955"/>
                  <a:pt x="4917971" y="3630955"/>
                </a:cubicBezTo>
                <a:cubicBezTo>
                  <a:pt x="4877640" y="3630955"/>
                  <a:pt x="4844947" y="3598261"/>
                  <a:pt x="4844946" y="3557930"/>
                </a:cubicBezTo>
                <a:cubicBezTo>
                  <a:pt x="4844947" y="3547848"/>
                  <a:pt x="4846990" y="3538242"/>
                  <a:pt x="4850685" y="3529506"/>
                </a:cubicBezTo>
                <a:close/>
                <a:moveTo>
                  <a:pt x="3928828" y="4945866"/>
                </a:moveTo>
                <a:cubicBezTo>
                  <a:pt x="3932524" y="4937129"/>
                  <a:pt x="3937871" y="4929261"/>
                  <a:pt x="3944478" y="4922654"/>
                </a:cubicBezTo>
                <a:cubicBezTo>
                  <a:pt x="3957692" y="4909439"/>
                  <a:pt x="3975949" y="4901266"/>
                  <a:pt x="3996114" y="4901266"/>
                </a:cubicBezTo>
                <a:cubicBezTo>
                  <a:pt x="4036446" y="4901265"/>
                  <a:pt x="4069139" y="4933960"/>
                  <a:pt x="4069140" y="4974291"/>
                </a:cubicBezTo>
                <a:cubicBezTo>
                  <a:pt x="4069139" y="5014622"/>
                  <a:pt x="4036445" y="5047316"/>
                  <a:pt x="3996114" y="5047316"/>
                </a:cubicBezTo>
                <a:cubicBezTo>
                  <a:pt x="3955783" y="5047316"/>
                  <a:pt x="3923090" y="5014621"/>
                  <a:pt x="3923089" y="4974291"/>
                </a:cubicBezTo>
                <a:cubicBezTo>
                  <a:pt x="3923091" y="4964208"/>
                  <a:pt x="3925133" y="4954603"/>
                  <a:pt x="3928828" y="4945866"/>
                </a:cubicBezTo>
                <a:close/>
                <a:moveTo>
                  <a:pt x="6232691" y="1314911"/>
                </a:moveTo>
                <a:cubicBezTo>
                  <a:pt x="6243777" y="1288701"/>
                  <a:pt x="6269730" y="1270310"/>
                  <a:pt x="6299979" y="1270311"/>
                </a:cubicBezTo>
                <a:cubicBezTo>
                  <a:pt x="6340308" y="1270310"/>
                  <a:pt x="6373003" y="1303005"/>
                  <a:pt x="6373002" y="1343335"/>
                </a:cubicBezTo>
                <a:cubicBezTo>
                  <a:pt x="6373003" y="1383667"/>
                  <a:pt x="6340311" y="1416361"/>
                  <a:pt x="6299977" y="1416360"/>
                </a:cubicBezTo>
                <a:cubicBezTo>
                  <a:pt x="6259649" y="1416361"/>
                  <a:pt x="6226953" y="1383666"/>
                  <a:pt x="6226953" y="1343336"/>
                </a:cubicBezTo>
                <a:cubicBezTo>
                  <a:pt x="6226953" y="1333253"/>
                  <a:pt x="6228996" y="1323647"/>
                  <a:pt x="6232691" y="1314911"/>
                </a:cubicBezTo>
                <a:close/>
                <a:moveTo>
                  <a:pt x="5081148" y="3109013"/>
                </a:moveTo>
                <a:cubicBezTo>
                  <a:pt x="5092235" y="3082803"/>
                  <a:pt x="5118186" y="3064412"/>
                  <a:pt x="5148434" y="3064412"/>
                </a:cubicBezTo>
                <a:cubicBezTo>
                  <a:pt x="5188765" y="3064412"/>
                  <a:pt x="5221459" y="3097106"/>
                  <a:pt x="5221460" y="3137437"/>
                </a:cubicBezTo>
                <a:cubicBezTo>
                  <a:pt x="5221459" y="3177768"/>
                  <a:pt x="5188765" y="3210462"/>
                  <a:pt x="5148434" y="3210462"/>
                </a:cubicBezTo>
                <a:cubicBezTo>
                  <a:pt x="5108103" y="3210462"/>
                  <a:pt x="5075409" y="3177768"/>
                  <a:pt x="5075411" y="3137437"/>
                </a:cubicBezTo>
                <a:cubicBezTo>
                  <a:pt x="5075409" y="3127355"/>
                  <a:pt x="5077454" y="3117749"/>
                  <a:pt x="5081148" y="3109013"/>
                </a:cubicBezTo>
                <a:close/>
                <a:moveTo>
                  <a:pt x="4159295" y="4525369"/>
                </a:moveTo>
                <a:cubicBezTo>
                  <a:pt x="4162989" y="4516633"/>
                  <a:pt x="4168336" y="4508765"/>
                  <a:pt x="4174945" y="4502157"/>
                </a:cubicBezTo>
                <a:cubicBezTo>
                  <a:pt x="4188159" y="4488942"/>
                  <a:pt x="4206416" y="4480769"/>
                  <a:pt x="4226580" y="4480770"/>
                </a:cubicBezTo>
                <a:cubicBezTo>
                  <a:pt x="4266912" y="4480768"/>
                  <a:pt x="4299605" y="4513464"/>
                  <a:pt x="4299606" y="4553794"/>
                </a:cubicBezTo>
                <a:cubicBezTo>
                  <a:pt x="4299605" y="4594125"/>
                  <a:pt x="4266913" y="4626818"/>
                  <a:pt x="4226581" y="4626818"/>
                </a:cubicBezTo>
                <a:cubicBezTo>
                  <a:pt x="4186249" y="4626819"/>
                  <a:pt x="4153554" y="4594126"/>
                  <a:pt x="4153555" y="4553794"/>
                </a:cubicBezTo>
                <a:cubicBezTo>
                  <a:pt x="4153555" y="4543711"/>
                  <a:pt x="4155598" y="4534107"/>
                  <a:pt x="4159295" y="4525369"/>
                </a:cubicBezTo>
                <a:close/>
                <a:moveTo>
                  <a:pt x="6463155" y="894417"/>
                </a:moveTo>
                <a:cubicBezTo>
                  <a:pt x="6474241" y="868207"/>
                  <a:pt x="6500194" y="849817"/>
                  <a:pt x="6530442" y="849817"/>
                </a:cubicBezTo>
                <a:cubicBezTo>
                  <a:pt x="6570772" y="849817"/>
                  <a:pt x="6603467" y="882511"/>
                  <a:pt x="6603467" y="922842"/>
                </a:cubicBezTo>
                <a:cubicBezTo>
                  <a:pt x="6603466" y="963173"/>
                  <a:pt x="6570773" y="995867"/>
                  <a:pt x="6530442" y="995867"/>
                </a:cubicBezTo>
                <a:cubicBezTo>
                  <a:pt x="6490111" y="995867"/>
                  <a:pt x="6457416" y="963173"/>
                  <a:pt x="6457417" y="922842"/>
                </a:cubicBezTo>
                <a:cubicBezTo>
                  <a:pt x="6457417" y="912759"/>
                  <a:pt x="6459460" y="903154"/>
                  <a:pt x="6463155" y="894417"/>
                </a:cubicBezTo>
                <a:close/>
                <a:moveTo>
                  <a:pt x="5311612" y="2679691"/>
                </a:moveTo>
                <a:cubicBezTo>
                  <a:pt x="5322697" y="2653481"/>
                  <a:pt x="5348651" y="2635090"/>
                  <a:pt x="5378899" y="2635091"/>
                </a:cubicBezTo>
                <a:cubicBezTo>
                  <a:pt x="5419229" y="2635090"/>
                  <a:pt x="5451924" y="2667784"/>
                  <a:pt x="5451923" y="2708115"/>
                </a:cubicBezTo>
                <a:cubicBezTo>
                  <a:pt x="5451924" y="2748446"/>
                  <a:pt x="5419230" y="2781140"/>
                  <a:pt x="5378898" y="2781140"/>
                </a:cubicBezTo>
                <a:cubicBezTo>
                  <a:pt x="5338568" y="2781140"/>
                  <a:pt x="5305873" y="2748446"/>
                  <a:pt x="5305873" y="2708115"/>
                </a:cubicBezTo>
                <a:cubicBezTo>
                  <a:pt x="5305874" y="2698033"/>
                  <a:pt x="5307916" y="2688427"/>
                  <a:pt x="5311612" y="2679691"/>
                </a:cubicBezTo>
                <a:close/>
                <a:moveTo>
                  <a:pt x="5541301" y="2310774"/>
                </a:moveTo>
                <a:cubicBezTo>
                  <a:pt x="5552387" y="2284564"/>
                  <a:pt x="5578338" y="2266173"/>
                  <a:pt x="5608587" y="2266174"/>
                </a:cubicBezTo>
                <a:cubicBezTo>
                  <a:pt x="5648918" y="2266173"/>
                  <a:pt x="5681612" y="2298868"/>
                  <a:pt x="5681612" y="2339198"/>
                </a:cubicBezTo>
                <a:cubicBezTo>
                  <a:pt x="5681612" y="2379529"/>
                  <a:pt x="5648919" y="2412224"/>
                  <a:pt x="5608587" y="2412223"/>
                </a:cubicBezTo>
                <a:cubicBezTo>
                  <a:pt x="5568257" y="2412223"/>
                  <a:pt x="5535563" y="2379529"/>
                  <a:pt x="5535563" y="2339199"/>
                </a:cubicBezTo>
                <a:cubicBezTo>
                  <a:pt x="5535563" y="2329116"/>
                  <a:pt x="5537606" y="2319510"/>
                  <a:pt x="5541301" y="2310774"/>
                </a:cubicBezTo>
                <a:close/>
                <a:moveTo>
                  <a:pt x="4389758" y="4096046"/>
                </a:moveTo>
                <a:cubicBezTo>
                  <a:pt x="4393455" y="4087309"/>
                  <a:pt x="4398801" y="4079441"/>
                  <a:pt x="4405408" y="4072834"/>
                </a:cubicBezTo>
                <a:cubicBezTo>
                  <a:pt x="4418623" y="4059619"/>
                  <a:pt x="4436879" y="4051446"/>
                  <a:pt x="4457045" y="4051446"/>
                </a:cubicBezTo>
                <a:cubicBezTo>
                  <a:pt x="4497375" y="4051445"/>
                  <a:pt x="4530070" y="4084140"/>
                  <a:pt x="4530069" y="4124470"/>
                </a:cubicBezTo>
                <a:cubicBezTo>
                  <a:pt x="4530070" y="4164801"/>
                  <a:pt x="4497376" y="4197496"/>
                  <a:pt x="4457044" y="4197495"/>
                </a:cubicBezTo>
                <a:cubicBezTo>
                  <a:pt x="4416714" y="4197495"/>
                  <a:pt x="4384019" y="4164801"/>
                  <a:pt x="4384020" y="4124471"/>
                </a:cubicBezTo>
                <a:cubicBezTo>
                  <a:pt x="4384020" y="4114388"/>
                  <a:pt x="4386063" y="4104783"/>
                  <a:pt x="4389758" y="4096046"/>
                </a:cubicBezTo>
                <a:close/>
                <a:moveTo>
                  <a:pt x="6693620" y="465095"/>
                </a:moveTo>
                <a:cubicBezTo>
                  <a:pt x="6704704" y="438885"/>
                  <a:pt x="6730657" y="420495"/>
                  <a:pt x="6760906" y="420495"/>
                </a:cubicBezTo>
                <a:cubicBezTo>
                  <a:pt x="6801237" y="420495"/>
                  <a:pt x="6833931" y="453189"/>
                  <a:pt x="6833931" y="493520"/>
                </a:cubicBezTo>
                <a:cubicBezTo>
                  <a:pt x="6833931" y="533851"/>
                  <a:pt x="6801237" y="566545"/>
                  <a:pt x="6760906" y="566545"/>
                </a:cubicBezTo>
                <a:cubicBezTo>
                  <a:pt x="6720575" y="566545"/>
                  <a:pt x="6687881" y="533851"/>
                  <a:pt x="6687880" y="493520"/>
                </a:cubicBezTo>
                <a:cubicBezTo>
                  <a:pt x="6687881" y="483437"/>
                  <a:pt x="6689924" y="473832"/>
                  <a:pt x="6693620" y="465095"/>
                </a:cubicBezTo>
                <a:close/>
                <a:moveTo>
                  <a:pt x="5771766" y="1881452"/>
                </a:moveTo>
                <a:cubicBezTo>
                  <a:pt x="5782850" y="1855242"/>
                  <a:pt x="5808803" y="1836852"/>
                  <a:pt x="5839051" y="1836852"/>
                </a:cubicBezTo>
                <a:cubicBezTo>
                  <a:pt x="5879382" y="1836852"/>
                  <a:pt x="5912076" y="1869546"/>
                  <a:pt x="5912076" y="1909877"/>
                </a:cubicBezTo>
                <a:cubicBezTo>
                  <a:pt x="5912075" y="1950208"/>
                  <a:pt x="5879382" y="1982902"/>
                  <a:pt x="5839051" y="1982902"/>
                </a:cubicBezTo>
                <a:cubicBezTo>
                  <a:pt x="5798720" y="1982902"/>
                  <a:pt x="5766026" y="1950208"/>
                  <a:pt x="5766026" y="1909877"/>
                </a:cubicBezTo>
                <a:cubicBezTo>
                  <a:pt x="5766026" y="1899794"/>
                  <a:pt x="5768069" y="1890189"/>
                  <a:pt x="5771766" y="1881452"/>
                </a:cubicBezTo>
                <a:close/>
                <a:moveTo>
                  <a:pt x="4620222" y="3675553"/>
                </a:moveTo>
                <a:cubicBezTo>
                  <a:pt x="4623916" y="3666817"/>
                  <a:pt x="4629263" y="3658950"/>
                  <a:pt x="4635870" y="3652342"/>
                </a:cubicBezTo>
                <a:cubicBezTo>
                  <a:pt x="4649085" y="3639127"/>
                  <a:pt x="4667343" y="3630954"/>
                  <a:pt x="4687507" y="3630954"/>
                </a:cubicBezTo>
                <a:cubicBezTo>
                  <a:pt x="4727839" y="3630954"/>
                  <a:pt x="4760532" y="3663648"/>
                  <a:pt x="4760533" y="3703979"/>
                </a:cubicBezTo>
                <a:cubicBezTo>
                  <a:pt x="4760532" y="3744310"/>
                  <a:pt x="4727838" y="3777003"/>
                  <a:pt x="4687508" y="3777003"/>
                </a:cubicBezTo>
                <a:cubicBezTo>
                  <a:pt x="4647176" y="3777003"/>
                  <a:pt x="4614483" y="3744309"/>
                  <a:pt x="4614482" y="3703978"/>
                </a:cubicBezTo>
                <a:cubicBezTo>
                  <a:pt x="4614483" y="3693896"/>
                  <a:pt x="4616527" y="3684290"/>
                  <a:pt x="4620222" y="3675553"/>
                </a:cubicBezTo>
                <a:close/>
                <a:moveTo>
                  <a:pt x="6924084" y="44601"/>
                </a:moveTo>
                <a:cubicBezTo>
                  <a:pt x="6935168" y="18390"/>
                  <a:pt x="6961122" y="0"/>
                  <a:pt x="6991371" y="0"/>
                </a:cubicBezTo>
                <a:cubicBezTo>
                  <a:pt x="7031701" y="0"/>
                  <a:pt x="7064395" y="32694"/>
                  <a:pt x="7064394" y="73025"/>
                </a:cubicBezTo>
                <a:cubicBezTo>
                  <a:pt x="7064395" y="113356"/>
                  <a:pt x="7031701" y="146050"/>
                  <a:pt x="6991370" y="146050"/>
                </a:cubicBezTo>
                <a:cubicBezTo>
                  <a:pt x="6951039" y="146050"/>
                  <a:pt x="6918345" y="113356"/>
                  <a:pt x="6918344" y="73025"/>
                </a:cubicBezTo>
                <a:cubicBezTo>
                  <a:pt x="6918345" y="62943"/>
                  <a:pt x="6920388" y="53337"/>
                  <a:pt x="6924084" y="44601"/>
                </a:cubicBezTo>
                <a:close/>
                <a:moveTo>
                  <a:pt x="6002226" y="1460960"/>
                </a:moveTo>
                <a:cubicBezTo>
                  <a:pt x="6013313" y="1434750"/>
                  <a:pt x="6039265" y="1416360"/>
                  <a:pt x="6069514" y="1416360"/>
                </a:cubicBezTo>
                <a:cubicBezTo>
                  <a:pt x="6109845" y="1416360"/>
                  <a:pt x="6142539" y="1449054"/>
                  <a:pt x="6142538" y="1489385"/>
                </a:cubicBezTo>
                <a:cubicBezTo>
                  <a:pt x="6142539" y="1529716"/>
                  <a:pt x="6109845" y="1562410"/>
                  <a:pt x="6069514" y="1562410"/>
                </a:cubicBezTo>
                <a:cubicBezTo>
                  <a:pt x="6029183" y="1562410"/>
                  <a:pt x="5996489" y="1529716"/>
                  <a:pt x="5996489" y="1489385"/>
                </a:cubicBezTo>
                <a:cubicBezTo>
                  <a:pt x="5996489" y="1479302"/>
                  <a:pt x="5998532" y="1469697"/>
                  <a:pt x="6002226" y="1460960"/>
                </a:cubicBezTo>
                <a:close/>
                <a:moveTo>
                  <a:pt x="4850685" y="3246235"/>
                </a:moveTo>
                <a:cubicBezTo>
                  <a:pt x="4854380" y="3237499"/>
                  <a:pt x="4859726" y="3229631"/>
                  <a:pt x="4866333" y="3223023"/>
                </a:cubicBezTo>
                <a:cubicBezTo>
                  <a:pt x="4879548" y="3209808"/>
                  <a:pt x="4897805" y="3201635"/>
                  <a:pt x="4917970" y="3201635"/>
                </a:cubicBezTo>
                <a:cubicBezTo>
                  <a:pt x="4958302" y="3201635"/>
                  <a:pt x="4990995" y="3234329"/>
                  <a:pt x="4990995" y="3274660"/>
                </a:cubicBezTo>
                <a:cubicBezTo>
                  <a:pt x="4990995" y="3314991"/>
                  <a:pt x="4958301" y="3347685"/>
                  <a:pt x="4917971" y="3347685"/>
                </a:cubicBezTo>
                <a:cubicBezTo>
                  <a:pt x="4877639" y="3347685"/>
                  <a:pt x="4844946" y="3314991"/>
                  <a:pt x="4844945" y="3274660"/>
                </a:cubicBezTo>
                <a:cubicBezTo>
                  <a:pt x="4844945" y="3264577"/>
                  <a:pt x="4846989" y="3254972"/>
                  <a:pt x="4850685" y="3246235"/>
                </a:cubicBezTo>
                <a:close/>
                <a:moveTo>
                  <a:pt x="3928829" y="4662592"/>
                </a:moveTo>
                <a:cubicBezTo>
                  <a:pt x="3932525" y="4653855"/>
                  <a:pt x="3937872" y="4645987"/>
                  <a:pt x="3944480" y="4639379"/>
                </a:cubicBezTo>
                <a:cubicBezTo>
                  <a:pt x="3957695" y="4626165"/>
                  <a:pt x="3975950" y="4617991"/>
                  <a:pt x="3996115" y="4617992"/>
                </a:cubicBezTo>
                <a:cubicBezTo>
                  <a:pt x="4036447" y="4617991"/>
                  <a:pt x="4069140" y="4650686"/>
                  <a:pt x="4069140" y="4691016"/>
                </a:cubicBezTo>
                <a:cubicBezTo>
                  <a:pt x="4069142" y="4731347"/>
                  <a:pt x="4036447" y="4764041"/>
                  <a:pt x="3996116" y="4764041"/>
                </a:cubicBezTo>
                <a:cubicBezTo>
                  <a:pt x="3955784" y="4764042"/>
                  <a:pt x="3923090" y="4731348"/>
                  <a:pt x="3923090" y="4691017"/>
                </a:cubicBezTo>
                <a:cubicBezTo>
                  <a:pt x="3923092" y="4680934"/>
                  <a:pt x="3925134" y="4671328"/>
                  <a:pt x="3928829" y="4662592"/>
                </a:cubicBezTo>
                <a:close/>
                <a:moveTo>
                  <a:pt x="6232692" y="1031639"/>
                </a:moveTo>
                <a:cubicBezTo>
                  <a:pt x="6243777" y="1005429"/>
                  <a:pt x="6269730" y="987038"/>
                  <a:pt x="6299978" y="987038"/>
                </a:cubicBezTo>
                <a:cubicBezTo>
                  <a:pt x="6340309" y="987038"/>
                  <a:pt x="6373003" y="1019732"/>
                  <a:pt x="6373003" y="1060063"/>
                </a:cubicBezTo>
                <a:cubicBezTo>
                  <a:pt x="6373002" y="1100394"/>
                  <a:pt x="6340309" y="1133088"/>
                  <a:pt x="6299978" y="1133088"/>
                </a:cubicBezTo>
                <a:cubicBezTo>
                  <a:pt x="6259646" y="1133088"/>
                  <a:pt x="6226953" y="1100394"/>
                  <a:pt x="6226953" y="1060063"/>
                </a:cubicBezTo>
                <a:cubicBezTo>
                  <a:pt x="6226953" y="1049980"/>
                  <a:pt x="6228997" y="1040375"/>
                  <a:pt x="6232692" y="1031639"/>
                </a:cubicBezTo>
                <a:close/>
                <a:moveTo>
                  <a:pt x="5081148" y="2825741"/>
                </a:moveTo>
                <a:cubicBezTo>
                  <a:pt x="5092234" y="2799531"/>
                  <a:pt x="5118186" y="2781140"/>
                  <a:pt x="5148434" y="2781140"/>
                </a:cubicBezTo>
                <a:cubicBezTo>
                  <a:pt x="5188766" y="2781140"/>
                  <a:pt x="5221459" y="2813834"/>
                  <a:pt x="5221459" y="2854165"/>
                </a:cubicBezTo>
                <a:cubicBezTo>
                  <a:pt x="5221460" y="2894496"/>
                  <a:pt x="5188765" y="2927190"/>
                  <a:pt x="5148435" y="2927190"/>
                </a:cubicBezTo>
                <a:cubicBezTo>
                  <a:pt x="5108103" y="2927190"/>
                  <a:pt x="5075410" y="2894496"/>
                  <a:pt x="5075409" y="2854165"/>
                </a:cubicBezTo>
                <a:cubicBezTo>
                  <a:pt x="5075409" y="2844082"/>
                  <a:pt x="5077453" y="2834477"/>
                  <a:pt x="5081148" y="2825741"/>
                </a:cubicBezTo>
                <a:close/>
                <a:moveTo>
                  <a:pt x="5310836" y="2447996"/>
                </a:moveTo>
                <a:cubicBezTo>
                  <a:pt x="5321922" y="2421786"/>
                  <a:pt x="5347875" y="2403395"/>
                  <a:pt x="5378123" y="2403396"/>
                </a:cubicBezTo>
                <a:cubicBezTo>
                  <a:pt x="5418453" y="2403395"/>
                  <a:pt x="5451148" y="2436090"/>
                  <a:pt x="5451147" y="2476420"/>
                </a:cubicBezTo>
                <a:cubicBezTo>
                  <a:pt x="5451149" y="2516753"/>
                  <a:pt x="5418455" y="2549446"/>
                  <a:pt x="5378122" y="2549445"/>
                </a:cubicBezTo>
                <a:cubicBezTo>
                  <a:pt x="5337792" y="2549446"/>
                  <a:pt x="5305098" y="2516751"/>
                  <a:pt x="5305098" y="2476421"/>
                </a:cubicBezTo>
                <a:cubicBezTo>
                  <a:pt x="5305098" y="2466338"/>
                  <a:pt x="5307141" y="2456732"/>
                  <a:pt x="5310836" y="2447996"/>
                </a:cubicBezTo>
                <a:close/>
                <a:moveTo>
                  <a:pt x="4159294" y="4242096"/>
                </a:moveTo>
                <a:cubicBezTo>
                  <a:pt x="4162989" y="4233360"/>
                  <a:pt x="4168336" y="4225492"/>
                  <a:pt x="4174944" y="4218884"/>
                </a:cubicBezTo>
                <a:cubicBezTo>
                  <a:pt x="4188159" y="4205670"/>
                  <a:pt x="4206415" y="4197496"/>
                  <a:pt x="4226580" y="4197496"/>
                </a:cubicBezTo>
                <a:cubicBezTo>
                  <a:pt x="4266913" y="4197496"/>
                  <a:pt x="4299606" y="4230190"/>
                  <a:pt x="4299605" y="4270521"/>
                </a:cubicBezTo>
                <a:cubicBezTo>
                  <a:pt x="4299606" y="4310852"/>
                  <a:pt x="4266912" y="4343546"/>
                  <a:pt x="4226579" y="4343547"/>
                </a:cubicBezTo>
                <a:cubicBezTo>
                  <a:pt x="4186250" y="4343547"/>
                  <a:pt x="4153554" y="4310853"/>
                  <a:pt x="4153555" y="4270521"/>
                </a:cubicBezTo>
                <a:cubicBezTo>
                  <a:pt x="4153556" y="4260438"/>
                  <a:pt x="4155599" y="4250833"/>
                  <a:pt x="4159294" y="4242096"/>
                </a:cubicBezTo>
                <a:close/>
                <a:moveTo>
                  <a:pt x="6463156" y="611145"/>
                </a:moveTo>
                <a:cubicBezTo>
                  <a:pt x="6474240" y="584935"/>
                  <a:pt x="6500193" y="566545"/>
                  <a:pt x="6530441" y="566545"/>
                </a:cubicBezTo>
                <a:cubicBezTo>
                  <a:pt x="6570773" y="566545"/>
                  <a:pt x="6603466" y="599239"/>
                  <a:pt x="6603467" y="639570"/>
                </a:cubicBezTo>
                <a:cubicBezTo>
                  <a:pt x="6603467" y="679901"/>
                  <a:pt x="6570772" y="712595"/>
                  <a:pt x="6530442" y="712595"/>
                </a:cubicBezTo>
                <a:cubicBezTo>
                  <a:pt x="6490110" y="712595"/>
                  <a:pt x="6457417" y="679901"/>
                  <a:pt x="6457416" y="639570"/>
                </a:cubicBezTo>
                <a:cubicBezTo>
                  <a:pt x="6457416" y="629487"/>
                  <a:pt x="6459460" y="619881"/>
                  <a:pt x="6463156" y="611145"/>
                </a:cubicBezTo>
                <a:close/>
                <a:moveTo>
                  <a:pt x="5541300" y="2027502"/>
                </a:moveTo>
                <a:cubicBezTo>
                  <a:pt x="5552388" y="2001292"/>
                  <a:pt x="5578339" y="1982901"/>
                  <a:pt x="5608589" y="1982901"/>
                </a:cubicBezTo>
                <a:cubicBezTo>
                  <a:pt x="5648917" y="1982901"/>
                  <a:pt x="5681613" y="2015595"/>
                  <a:pt x="5681611" y="2055926"/>
                </a:cubicBezTo>
                <a:cubicBezTo>
                  <a:pt x="5681612" y="2096257"/>
                  <a:pt x="5648919" y="2128951"/>
                  <a:pt x="5608586" y="2128951"/>
                </a:cubicBezTo>
                <a:cubicBezTo>
                  <a:pt x="5568256" y="2128951"/>
                  <a:pt x="5535561" y="2096257"/>
                  <a:pt x="5535562" y="2055926"/>
                </a:cubicBezTo>
                <a:cubicBezTo>
                  <a:pt x="5535562" y="2045844"/>
                  <a:pt x="5537607" y="2036238"/>
                  <a:pt x="5541300" y="2027502"/>
                </a:cubicBezTo>
                <a:close/>
                <a:moveTo>
                  <a:pt x="4389759" y="3812774"/>
                </a:moveTo>
                <a:cubicBezTo>
                  <a:pt x="4393454" y="3804038"/>
                  <a:pt x="4398802" y="3796171"/>
                  <a:pt x="4405409" y="3789563"/>
                </a:cubicBezTo>
                <a:cubicBezTo>
                  <a:pt x="4418623" y="3776348"/>
                  <a:pt x="4436880" y="3768175"/>
                  <a:pt x="4457046" y="3768175"/>
                </a:cubicBezTo>
                <a:cubicBezTo>
                  <a:pt x="4497376" y="3768175"/>
                  <a:pt x="4530070" y="3800869"/>
                  <a:pt x="4530070" y="3841200"/>
                </a:cubicBezTo>
                <a:cubicBezTo>
                  <a:pt x="4530070" y="3881531"/>
                  <a:pt x="4497377" y="3914224"/>
                  <a:pt x="4457045" y="3914224"/>
                </a:cubicBezTo>
                <a:cubicBezTo>
                  <a:pt x="4416715" y="3914224"/>
                  <a:pt x="4384020" y="3881530"/>
                  <a:pt x="4384021" y="3841199"/>
                </a:cubicBezTo>
                <a:cubicBezTo>
                  <a:pt x="4384021" y="3831117"/>
                  <a:pt x="4386064" y="3821511"/>
                  <a:pt x="4389759" y="3812774"/>
                </a:cubicBezTo>
                <a:close/>
                <a:moveTo>
                  <a:pt x="6693619" y="181823"/>
                </a:moveTo>
                <a:cubicBezTo>
                  <a:pt x="6704705" y="155613"/>
                  <a:pt x="6730657" y="137222"/>
                  <a:pt x="6760906" y="137223"/>
                </a:cubicBezTo>
                <a:cubicBezTo>
                  <a:pt x="6801236" y="137223"/>
                  <a:pt x="6833931" y="169917"/>
                  <a:pt x="6833930" y="210247"/>
                </a:cubicBezTo>
                <a:cubicBezTo>
                  <a:pt x="6833931" y="250579"/>
                  <a:pt x="6801237" y="283273"/>
                  <a:pt x="6760905" y="283273"/>
                </a:cubicBezTo>
                <a:cubicBezTo>
                  <a:pt x="6720575" y="283273"/>
                  <a:pt x="6687880" y="250579"/>
                  <a:pt x="6687881" y="210248"/>
                </a:cubicBezTo>
                <a:cubicBezTo>
                  <a:pt x="6687881" y="200165"/>
                  <a:pt x="6689924" y="190559"/>
                  <a:pt x="6693619" y="181823"/>
                </a:cubicBezTo>
                <a:close/>
                <a:moveTo>
                  <a:pt x="5771765" y="1598182"/>
                </a:moveTo>
                <a:cubicBezTo>
                  <a:pt x="5782851" y="1571972"/>
                  <a:pt x="5808802" y="1553582"/>
                  <a:pt x="5839051" y="1553582"/>
                </a:cubicBezTo>
                <a:cubicBezTo>
                  <a:pt x="5879381" y="1553582"/>
                  <a:pt x="5912076" y="1586276"/>
                  <a:pt x="5912075" y="1626607"/>
                </a:cubicBezTo>
                <a:cubicBezTo>
                  <a:pt x="5912076" y="1666938"/>
                  <a:pt x="5879382" y="1699631"/>
                  <a:pt x="5839051" y="1699631"/>
                </a:cubicBezTo>
                <a:cubicBezTo>
                  <a:pt x="5798720" y="1699631"/>
                  <a:pt x="5766026" y="1666937"/>
                  <a:pt x="5766025" y="1626606"/>
                </a:cubicBezTo>
                <a:cubicBezTo>
                  <a:pt x="5766026" y="1616523"/>
                  <a:pt x="5768070" y="1606918"/>
                  <a:pt x="5771765" y="1598182"/>
                </a:cubicBezTo>
                <a:close/>
                <a:moveTo>
                  <a:pt x="4620221" y="3392283"/>
                </a:moveTo>
                <a:cubicBezTo>
                  <a:pt x="4623916" y="3383547"/>
                  <a:pt x="4629264" y="3375679"/>
                  <a:pt x="4635871" y="3369072"/>
                </a:cubicBezTo>
                <a:cubicBezTo>
                  <a:pt x="4649085" y="3355858"/>
                  <a:pt x="4667342" y="3347684"/>
                  <a:pt x="4687508" y="3347684"/>
                </a:cubicBezTo>
                <a:cubicBezTo>
                  <a:pt x="4727838" y="3347684"/>
                  <a:pt x="4760533" y="3380378"/>
                  <a:pt x="4760532" y="3420709"/>
                </a:cubicBezTo>
                <a:cubicBezTo>
                  <a:pt x="4760532" y="3461039"/>
                  <a:pt x="4727839" y="3493733"/>
                  <a:pt x="4687507" y="3493733"/>
                </a:cubicBezTo>
                <a:cubicBezTo>
                  <a:pt x="4647177" y="3493733"/>
                  <a:pt x="4614482" y="3461039"/>
                  <a:pt x="4614483" y="3420708"/>
                </a:cubicBezTo>
                <a:cubicBezTo>
                  <a:pt x="4614483" y="3410626"/>
                  <a:pt x="4616526" y="3401020"/>
                  <a:pt x="4620221" y="3392283"/>
                </a:cubicBezTo>
                <a:close/>
                <a:moveTo>
                  <a:pt x="3698365" y="4808644"/>
                </a:moveTo>
                <a:cubicBezTo>
                  <a:pt x="3702059" y="4799907"/>
                  <a:pt x="3707406" y="4792040"/>
                  <a:pt x="3714015" y="4785432"/>
                </a:cubicBezTo>
                <a:cubicBezTo>
                  <a:pt x="3727229" y="4772217"/>
                  <a:pt x="3745486" y="4764044"/>
                  <a:pt x="3765650" y="4764043"/>
                </a:cubicBezTo>
                <a:cubicBezTo>
                  <a:pt x="3805982" y="4764043"/>
                  <a:pt x="3838676" y="4796737"/>
                  <a:pt x="3838676" y="4837068"/>
                </a:cubicBezTo>
                <a:cubicBezTo>
                  <a:pt x="3838675" y="4877399"/>
                  <a:pt x="3805982" y="4910093"/>
                  <a:pt x="3765651" y="4910093"/>
                </a:cubicBezTo>
                <a:cubicBezTo>
                  <a:pt x="3725319" y="4910094"/>
                  <a:pt x="3692626" y="4877400"/>
                  <a:pt x="3692627" y="4837068"/>
                </a:cubicBezTo>
                <a:cubicBezTo>
                  <a:pt x="3692626" y="4826986"/>
                  <a:pt x="3694670" y="4817380"/>
                  <a:pt x="3698365" y="4808644"/>
                </a:cubicBezTo>
                <a:close/>
                <a:moveTo>
                  <a:pt x="6002229" y="1177688"/>
                </a:moveTo>
                <a:cubicBezTo>
                  <a:pt x="6013314" y="1151478"/>
                  <a:pt x="6039266" y="1133088"/>
                  <a:pt x="6069515" y="1133088"/>
                </a:cubicBezTo>
                <a:cubicBezTo>
                  <a:pt x="6109845" y="1133088"/>
                  <a:pt x="6142540" y="1165782"/>
                  <a:pt x="6142539" y="1206113"/>
                </a:cubicBezTo>
                <a:cubicBezTo>
                  <a:pt x="6142540" y="1246444"/>
                  <a:pt x="6109846" y="1279138"/>
                  <a:pt x="6069515" y="1279138"/>
                </a:cubicBezTo>
                <a:cubicBezTo>
                  <a:pt x="6029184" y="1279138"/>
                  <a:pt x="5996490" y="1246444"/>
                  <a:pt x="5996490" y="1206113"/>
                </a:cubicBezTo>
                <a:cubicBezTo>
                  <a:pt x="5996489" y="1196030"/>
                  <a:pt x="5998533" y="1186425"/>
                  <a:pt x="6002229" y="1177688"/>
                </a:cubicBezTo>
                <a:close/>
                <a:moveTo>
                  <a:pt x="4850683" y="2962963"/>
                </a:moveTo>
                <a:cubicBezTo>
                  <a:pt x="4854379" y="2954226"/>
                  <a:pt x="4859727" y="2946359"/>
                  <a:pt x="4866333" y="2939751"/>
                </a:cubicBezTo>
                <a:cubicBezTo>
                  <a:pt x="4879549" y="2926536"/>
                  <a:pt x="4897805" y="2918363"/>
                  <a:pt x="4917971" y="2918363"/>
                </a:cubicBezTo>
                <a:cubicBezTo>
                  <a:pt x="4958301" y="2918363"/>
                  <a:pt x="4990996" y="2951057"/>
                  <a:pt x="4990995" y="2991388"/>
                </a:cubicBezTo>
                <a:cubicBezTo>
                  <a:pt x="4990996" y="3031719"/>
                  <a:pt x="4958302" y="3064413"/>
                  <a:pt x="4917970" y="3064413"/>
                </a:cubicBezTo>
                <a:cubicBezTo>
                  <a:pt x="4877640" y="3064413"/>
                  <a:pt x="4844945" y="3031719"/>
                  <a:pt x="4844946" y="2991388"/>
                </a:cubicBezTo>
                <a:cubicBezTo>
                  <a:pt x="4844946" y="2981305"/>
                  <a:pt x="4846989" y="2971700"/>
                  <a:pt x="4850683" y="2962963"/>
                </a:cubicBezTo>
                <a:close/>
                <a:moveTo>
                  <a:pt x="3928829" y="4379319"/>
                </a:moveTo>
                <a:cubicBezTo>
                  <a:pt x="3932524" y="4370583"/>
                  <a:pt x="3937872" y="4362714"/>
                  <a:pt x="3944480" y="4356108"/>
                </a:cubicBezTo>
                <a:cubicBezTo>
                  <a:pt x="3957693" y="4342893"/>
                  <a:pt x="3975950" y="4334719"/>
                  <a:pt x="3996116" y="4334718"/>
                </a:cubicBezTo>
                <a:cubicBezTo>
                  <a:pt x="4036446" y="4334719"/>
                  <a:pt x="4069141" y="4367413"/>
                  <a:pt x="4069140" y="4407745"/>
                </a:cubicBezTo>
                <a:cubicBezTo>
                  <a:pt x="4069140" y="4448075"/>
                  <a:pt x="4036446" y="4480769"/>
                  <a:pt x="3996115" y="4480769"/>
                </a:cubicBezTo>
                <a:cubicBezTo>
                  <a:pt x="3955785" y="4480768"/>
                  <a:pt x="3923091" y="4448074"/>
                  <a:pt x="3923092" y="4407744"/>
                </a:cubicBezTo>
                <a:cubicBezTo>
                  <a:pt x="3923090" y="4397662"/>
                  <a:pt x="3925135" y="4388055"/>
                  <a:pt x="3928829" y="4379319"/>
                </a:cubicBezTo>
                <a:close/>
                <a:moveTo>
                  <a:pt x="6232692" y="748366"/>
                </a:moveTo>
                <a:cubicBezTo>
                  <a:pt x="6243776" y="722156"/>
                  <a:pt x="6269731" y="703766"/>
                  <a:pt x="6299978" y="703766"/>
                </a:cubicBezTo>
                <a:cubicBezTo>
                  <a:pt x="6340309" y="703766"/>
                  <a:pt x="6373003" y="736460"/>
                  <a:pt x="6373003" y="776791"/>
                </a:cubicBezTo>
                <a:cubicBezTo>
                  <a:pt x="6373003" y="817122"/>
                  <a:pt x="6340310" y="849816"/>
                  <a:pt x="6299977" y="849816"/>
                </a:cubicBezTo>
                <a:cubicBezTo>
                  <a:pt x="6259647" y="849816"/>
                  <a:pt x="6226953" y="817122"/>
                  <a:pt x="6226954" y="776791"/>
                </a:cubicBezTo>
                <a:cubicBezTo>
                  <a:pt x="6226954" y="766708"/>
                  <a:pt x="6228997" y="757103"/>
                  <a:pt x="6232692" y="748366"/>
                </a:cubicBezTo>
                <a:close/>
                <a:moveTo>
                  <a:pt x="5081148" y="2542468"/>
                </a:moveTo>
                <a:cubicBezTo>
                  <a:pt x="5092234" y="2516259"/>
                  <a:pt x="5118187" y="2497868"/>
                  <a:pt x="5148435" y="2497868"/>
                </a:cubicBezTo>
                <a:cubicBezTo>
                  <a:pt x="5188765" y="2497868"/>
                  <a:pt x="5221460" y="2530562"/>
                  <a:pt x="5221459" y="2570893"/>
                </a:cubicBezTo>
                <a:cubicBezTo>
                  <a:pt x="5221459" y="2611224"/>
                  <a:pt x="5188766" y="2643918"/>
                  <a:pt x="5148434" y="2643918"/>
                </a:cubicBezTo>
                <a:cubicBezTo>
                  <a:pt x="5108104" y="2643918"/>
                  <a:pt x="5075409" y="2611224"/>
                  <a:pt x="5075410" y="2570893"/>
                </a:cubicBezTo>
                <a:cubicBezTo>
                  <a:pt x="5075410" y="2560810"/>
                  <a:pt x="5077453" y="2551205"/>
                  <a:pt x="5081148" y="2542468"/>
                </a:cubicBezTo>
                <a:close/>
                <a:moveTo>
                  <a:pt x="5310837" y="2164724"/>
                </a:moveTo>
                <a:cubicBezTo>
                  <a:pt x="5321922" y="2138514"/>
                  <a:pt x="5347875" y="2120123"/>
                  <a:pt x="5378123" y="2120123"/>
                </a:cubicBezTo>
                <a:cubicBezTo>
                  <a:pt x="5418454" y="2120123"/>
                  <a:pt x="5451147" y="2152817"/>
                  <a:pt x="5451148" y="2193148"/>
                </a:cubicBezTo>
                <a:cubicBezTo>
                  <a:pt x="5451147" y="2233479"/>
                  <a:pt x="5418454" y="2266173"/>
                  <a:pt x="5378123" y="2266173"/>
                </a:cubicBezTo>
                <a:cubicBezTo>
                  <a:pt x="5337791" y="2266173"/>
                  <a:pt x="5305098" y="2233479"/>
                  <a:pt x="5305098" y="2193148"/>
                </a:cubicBezTo>
                <a:cubicBezTo>
                  <a:pt x="5305097" y="2183066"/>
                  <a:pt x="5307142" y="2173460"/>
                  <a:pt x="5310837" y="2164724"/>
                </a:cubicBezTo>
                <a:close/>
                <a:moveTo>
                  <a:pt x="4159295" y="3958825"/>
                </a:moveTo>
                <a:cubicBezTo>
                  <a:pt x="4162990" y="3950088"/>
                  <a:pt x="4168337" y="3942220"/>
                  <a:pt x="4174945" y="3935613"/>
                </a:cubicBezTo>
                <a:cubicBezTo>
                  <a:pt x="4188159" y="3922398"/>
                  <a:pt x="4206416" y="3914224"/>
                  <a:pt x="4226582" y="3914224"/>
                </a:cubicBezTo>
                <a:cubicBezTo>
                  <a:pt x="4266912" y="3914224"/>
                  <a:pt x="4299607" y="3946918"/>
                  <a:pt x="4299606" y="3987249"/>
                </a:cubicBezTo>
                <a:cubicBezTo>
                  <a:pt x="4299607" y="4027580"/>
                  <a:pt x="4266913" y="4060274"/>
                  <a:pt x="4226581" y="4060274"/>
                </a:cubicBezTo>
                <a:cubicBezTo>
                  <a:pt x="4186250" y="4060274"/>
                  <a:pt x="4153556" y="4027580"/>
                  <a:pt x="4153556" y="3987249"/>
                </a:cubicBezTo>
                <a:cubicBezTo>
                  <a:pt x="4153556" y="3977167"/>
                  <a:pt x="4155600" y="3967561"/>
                  <a:pt x="4159295" y="3958825"/>
                </a:cubicBezTo>
                <a:close/>
                <a:moveTo>
                  <a:pt x="6463155" y="327873"/>
                </a:moveTo>
                <a:cubicBezTo>
                  <a:pt x="6474241" y="301663"/>
                  <a:pt x="6500193" y="283272"/>
                  <a:pt x="6530442" y="283273"/>
                </a:cubicBezTo>
                <a:cubicBezTo>
                  <a:pt x="6570773" y="283272"/>
                  <a:pt x="6603467" y="315967"/>
                  <a:pt x="6603466" y="356297"/>
                </a:cubicBezTo>
                <a:cubicBezTo>
                  <a:pt x="6603467" y="396629"/>
                  <a:pt x="6570773" y="429323"/>
                  <a:pt x="6530441" y="429322"/>
                </a:cubicBezTo>
                <a:cubicBezTo>
                  <a:pt x="6490111" y="429323"/>
                  <a:pt x="6457417" y="396628"/>
                  <a:pt x="6457417" y="356298"/>
                </a:cubicBezTo>
                <a:cubicBezTo>
                  <a:pt x="6457417" y="346215"/>
                  <a:pt x="6459460" y="336609"/>
                  <a:pt x="6463155" y="327873"/>
                </a:cubicBezTo>
                <a:close/>
                <a:moveTo>
                  <a:pt x="5541301" y="1744230"/>
                </a:moveTo>
                <a:cubicBezTo>
                  <a:pt x="5552387" y="1718020"/>
                  <a:pt x="5578340" y="1699630"/>
                  <a:pt x="5608588" y="1699630"/>
                </a:cubicBezTo>
                <a:cubicBezTo>
                  <a:pt x="5648918" y="1699630"/>
                  <a:pt x="5681613" y="1732324"/>
                  <a:pt x="5681613" y="1772655"/>
                </a:cubicBezTo>
                <a:cubicBezTo>
                  <a:pt x="5681612" y="1812986"/>
                  <a:pt x="5648919" y="1845680"/>
                  <a:pt x="5608588" y="1845680"/>
                </a:cubicBezTo>
                <a:cubicBezTo>
                  <a:pt x="5568257" y="1845680"/>
                  <a:pt x="5535562" y="1812986"/>
                  <a:pt x="5535563" y="1772655"/>
                </a:cubicBezTo>
                <a:cubicBezTo>
                  <a:pt x="5535563" y="1762572"/>
                  <a:pt x="5537606" y="1752966"/>
                  <a:pt x="5541301" y="1744230"/>
                </a:cubicBezTo>
                <a:close/>
                <a:moveTo>
                  <a:pt x="4389758" y="3529503"/>
                </a:moveTo>
                <a:cubicBezTo>
                  <a:pt x="4393453" y="3520767"/>
                  <a:pt x="4398801" y="3512900"/>
                  <a:pt x="4405407" y="3506292"/>
                </a:cubicBezTo>
                <a:cubicBezTo>
                  <a:pt x="4418623" y="3493077"/>
                  <a:pt x="4436878" y="3484904"/>
                  <a:pt x="4457045" y="3484904"/>
                </a:cubicBezTo>
                <a:cubicBezTo>
                  <a:pt x="4497375" y="3484904"/>
                  <a:pt x="4530070" y="3517598"/>
                  <a:pt x="4530069" y="3557929"/>
                </a:cubicBezTo>
                <a:cubicBezTo>
                  <a:pt x="4530070" y="3598260"/>
                  <a:pt x="4497376" y="3630953"/>
                  <a:pt x="4457044" y="3630953"/>
                </a:cubicBezTo>
                <a:cubicBezTo>
                  <a:pt x="4416714" y="3630953"/>
                  <a:pt x="4384019" y="3598259"/>
                  <a:pt x="4384019" y="3557928"/>
                </a:cubicBezTo>
                <a:cubicBezTo>
                  <a:pt x="4384020" y="3547846"/>
                  <a:pt x="4386063" y="3538240"/>
                  <a:pt x="4389758" y="3529503"/>
                </a:cubicBezTo>
                <a:close/>
                <a:moveTo>
                  <a:pt x="3463476" y="4961615"/>
                </a:moveTo>
                <a:cubicBezTo>
                  <a:pt x="3467171" y="4952879"/>
                  <a:pt x="3472518" y="4945011"/>
                  <a:pt x="3479126" y="4938403"/>
                </a:cubicBezTo>
                <a:cubicBezTo>
                  <a:pt x="3492341" y="4925189"/>
                  <a:pt x="3510597" y="4917015"/>
                  <a:pt x="3530763" y="4917015"/>
                </a:cubicBezTo>
                <a:cubicBezTo>
                  <a:pt x="3571093" y="4917015"/>
                  <a:pt x="3603788" y="4949709"/>
                  <a:pt x="3603787" y="4990040"/>
                </a:cubicBezTo>
                <a:cubicBezTo>
                  <a:pt x="3603788" y="5030371"/>
                  <a:pt x="3571094" y="5063064"/>
                  <a:pt x="3530763" y="5063064"/>
                </a:cubicBezTo>
                <a:cubicBezTo>
                  <a:pt x="3490432" y="5063065"/>
                  <a:pt x="3457738" y="5030370"/>
                  <a:pt x="3457738" y="4990040"/>
                </a:cubicBezTo>
                <a:cubicBezTo>
                  <a:pt x="3457737" y="4979957"/>
                  <a:pt x="3459781" y="4970352"/>
                  <a:pt x="3463476" y="4961615"/>
                </a:cubicBezTo>
                <a:close/>
                <a:moveTo>
                  <a:pt x="5771764" y="1314911"/>
                </a:moveTo>
                <a:cubicBezTo>
                  <a:pt x="5782849" y="1288701"/>
                  <a:pt x="5808801" y="1270310"/>
                  <a:pt x="5839049" y="1270311"/>
                </a:cubicBezTo>
                <a:cubicBezTo>
                  <a:pt x="5879381" y="1270310"/>
                  <a:pt x="5912074" y="1303005"/>
                  <a:pt x="5912075" y="1343335"/>
                </a:cubicBezTo>
                <a:cubicBezTo>
                  <a:pt x="5912076" y="1383667"/>
                  <a:pt x="5879380" y="1416361"/>
                  <a:pt x="5839050" y="1416360"/>
                </a:cubicBezTo>
                <a:cubicBezTo>
                  <a:pt x="5798718" y="1416361"/>
                  <a:pt x="5766025" y="1383666"/>
                  <a:pt x="5766024" y="1343336"/>
                </a:cubicBezTo>
                <a:cubicBezTo>
                  <a:pt x="5766024" y="1333253"/>
                  <a:pt x="5768067" y="1323647"/>
                  <a:pt x="5771764" y="1314911"/>
                </a:cubicBezTo>
                <a:close/>
                <a:moveTo>
                  <a:pt x="4620220" y="3109013"/>
                </a:moveTo>
                <a:cubicBezTo>
                  <a:pt x="4623916" y="3100276"/>
                  <a:pt x="4629262" y="3092408"/>
                  <a:pt x="4635869" y="3085801"/>
                </a:cubicBezTo>
                <a:cubicBezTo>
                  <a:pt x="4649085" y="3072586"/>
                  <a:pt x="4667341" y="3064413"/>
                  <a:pt x="4687507" y="3064413"/>
                </a:cubicBezTo>
                <a:cubicBezTo>
                  <a:pt x="4727837" y="3064412"/>
                  <a:pt x="4760532" y="3097107"/>
                  <a:pt x="4760531" y="3137437"/>
                </a:cubicBezTo>
                <a:cubicBezTo>
                  <a:pt x="4760532" y="3177768"/>
                  <a:pt x="4727838" y="3210462"/>
                  <a:pt x="4687506" y="3210462"/>
                </a:cubicBezTo>
                <a:cubicBezTo>
                  <a:pt x="4647176" y="3210462"/>
                  <a:pt x="4614481" y="3177768"/>
                  <a:pt x="4614481" y="3137438"/>
                </a:cubicBezTo>
                <a:cubicBezTo>
                  <a:pt x="4614482" y="3127355"/>
                  <a:pt x="4616524" y="3117749"/>
                  <a:pt x="4620220" y="3109013"/>
                </a:cubicBezTo>
                <a:close/>
                <a:moveTo>
                  <a:pt x="3698365" y="4525369"/>
                </a:moveTo>
                <a:cubicBezTo>
                  <a:pt x="3702061" y="4516632"/>
                  <a:pt x="3707408" y="4508764"/>
                  <a:pt x="3714015" y="4502157"/>
                </a:cubicBezTo>
                <a:cubicBezTo>
                  <a:pt x="3727230" y="4488942"/>
                  <a:pt x="3745487" y="4480769"/>
                  <a:pt x="3765653" y="4480768"/>
                </a:cubicBezTo>
                <a:cubicBezTo>
                  <a:pt x="3805983" y="4480768"/>
                  <a:pt x="3838678" y="4513462"/>
                  <a:pt x="3838677" y="4553794"/>
                </a:cubicBezTo>
                <a:cubicBezTo>
                  <a:pt x="3838677" y="4594124"/>
                  <a:pt x="3805983" y="4626819"/>
                  <a:pt x="3765652" y="4626818"/>
                </a:cubicBezTo>
                <a:cubicBezTo>
                  <a:pt x="3725321" y="4626819"/>
                  <a:pt x="3692627" y="4594124"/>
                  <a:pt x="3692628" y="4553794"/>
                </a:cubicBezTo>
                <a:cubicBezTo>
                  <a:pt x="3692628" y="4543710"/>
                  <a:pt x="3694671" y="4534105"/>
                  <a:pt x="3698365" y="4525369"/>
                </a:cubicBezTo>
                <a:close/>
                <a:moveTo>
                  <a:pt x="6002226" y="894417"/>
                </a:moveTo>
                <a:cubicBezTo>
                  <a:pt x="6013312" y="868207"/>
                  <a:pt x="6039265" y="849817"/>
                  <a:pt x="6069513" y="849817"/>
                </a:cubicBezTo>
                <a:cubicBezTo>
                  <a:pt x="6109845" y="849817"/>
                  <a:pt x="6142539" y="882511"/>
                  <a:pt x="6142539" y="922842"/>
                </a:cubicBezTo>
                <a:cubicBezTo>
                  <a:pt x="6142539" y="963173"/>
                  <a:pt x="6109845" y="995867"/>
                  <a:pt x="6069514" y="995867"/>
                </a:cubicBezTo>
                <a:cubicBezTo>
                  <a:pt x="6029183" y="995867"/>
                  <a:pt x="5996489" y="963173"/>
                  <a:pt x="5996488" y="922842"/>
                </a:cubicBezTo>
                <a:cubicBezTo>
                  <a:pt x="5996489" y="912759"/>
                  <a:pt x="5998532" y="903154"/>
                  <a:pt x="6002226" y="894417"/>
                </a:cubicBezTo>
                <a:close/>
                <a:moveTo>
                  <a:pt x="4850684" y="2679691"/>
                </a:moveTo>
                <a:cubicBezTo>
                  <a:pt x="4854379" y="2670954"/>
                  <a:pt x="4859726" y="2663086"/>
                  <a:pt x="4866333" y="2656479"/>
                </a:cubicBezTo>
                <a:cubicBezTo>
                  <a:pt x="4879548" y="2643264"/>
                  <a:pt x="4897804" y="2635090"/>
                  <a:pt x="4917969" y="2635090"/>
                </a:cubicBezTo>
                <a:cubicBezTo>
                  <a:pt x="4958301" y="2635090"/>
                  <a:pt x="4990995" y="2667784"/>
                  <a:pt x="4990994" y="2708115"/>
                </a:cubicBezTo>
                <a:cubicBezTo>
                  <a:pt x="4990995" y="2748446"/>
                  <a:pt x="4958301" y="2781140"/>
                  <a:pt x="4917971" y="2781140"/>
                </a:cubicBezTo>
                <a:cubicBezTo>
                  <a:pt x="4877639" y="2781141"/>
                  <a:pt x="4844945" y="2748446"/>
                  <a:pt x="4844945" y="2708115"/>
                </a:cubicBezTo>
                <a:cubicBezTo>
                  <a:pt x="4844945" y="2698033"/>
                  <a:pt x="4846988" y="2688427"/>
                  <a:pt x="4850684" y="2679691"/>
                </a:cubicBezTo>
                <a:close/>
                <a:moveTo>
                  <a:pt x="5080372" y="2310773"/>
                </a:moveTo>
                <a:cubicBezTo>
                  <a:pt x="5091459" y="2284563"/>
                  <a:pt x="5117411" y="2266173"/>
                  <a:pt x="5147660" y="2266173"/>
                </a:cubicBezTo>
                <a:cubicBezTo>
                  <a:pt x="5187991" y="2266173"/>
                  <a:pt x="5220685" y="2298867"/>
                  <a:pt x="5220684" y="2339198"/>
                </a:cubicBezTo>
                <a:cubicBezTo>
                  <a:pt x="5220685" y="2379529"/>
                  <a:pt x="5187991" y="2412223"/>
                  <a:pt x="5147659" y="2412223"/>
                </a:cubicBezTo>
                <a:cubicBezTo>
                  <a:pt x="5107327" y="2412224"/>
                  <a:pt x="5074635" y="2379530"/>
                  <a:pt x="5074635" y="2339198"/>
                </a:cubicBezTo>
                <a:cubicBezTo>
                  <a:pt x="5074635" y="2329115"/>
                  <a:pt x="5076678" y="2319510"/>
                  <a:pt x="5080372" y="2310773"/>
                </a:cubicBezTo>
                <a:close/>
                <a:moveTo>
                  <a:pt x="3928831" y="4096046"/>
                </a:moveTo>
                <a:cubicBezTo>
                  <a:pt x="3932526" y="4087309"/>
                  <a:pt x="3937873" y="4079441"/>
                  <a:pt x="3944481" y="4072834"/>
                </a:cubicBezTo>
                <a:cubicBezTo>
                  <a:pt x="3957695" y="4059619"/>
                  <a:pt x="3975952" y="4051446"/>
                  <a:pt x="3996117" y="4051445"/>
                </a:cubicBezTo>
                <a:cubicBezTo>
                  <a:pt x="4036448" y="4051445"/>
                  <a:pt x="4069142" y="4084140"/>
                  <a:pt x="4069142" y="4124471"/>
                </a:cubicBezTo>
                <a:cubicBezTo>
                  <a:pt x="4069142" y="4164801"/>
                  <a:pt x="4036448" y="4197496"/>
                  <a:pt x="3996116" y="4197498"/>
                </a:cubicBezTo>
                <a:cubicBezTo>
                  <a:pt x="3955785" y="4197498"/>
                  <a:pt x="3923091" y="4164804"/>
                  <a:pt x="3923093" y="4124470"/>
                </a:cubicBezTo>
                <a:cubicBezTo>
                  <a:pt x="3923092" y="4114388"/>
                  <a:pt x="3925136" y="4104782"/>
                  <a:pt x="3928831" y="4096046"/>
                </a:cubicBezTo>
                <a:close/>
                <a:moveTo>
                  <a:pt x="6232691" y="465094"/>
                </a:moveTo>
                <a:cubicBezTo>
                  <a:pt x="6243777" y="438884"/>
                  <a:pt x="6269730" y="420494"/>
                  <a:pt x="6299978" y="420494"/>
                </a:cubicBezTo>
                <a:cubicBezTo>
                  <a:pt x="6340308" y="420494"/>
                  <a:pt x="6373003" y="453188"/>
                  <a:pt x="6373004" y="493519"/>
                </a:cubicBezTo>
                <a:cubicBezTo>
                  <a:pt x="6373002" y="533850"/>
                  <a:pt x="6340309" y="566544"/>
                  <a:pt x="6299978" y="566544"/>
                </a:cubicBezTo>
                <a:cubicBezTo>
                  <a:pt x="6259647" y="566544"/>
                  <a:pt x="6226952" y="533850"/>
                  <a:pt x="6226953" y="493519"/>
                </a:cubicBezTo>
                <a:cubicBezTo>
                  <a:pt x="6226953" y="483436"/>
                  <a:pt x="6228996" y="473831"/>
                  <a:pt x="6232691" y="465094"/>
                </a:cubicBezTo>
                <a:close/>
                <a:moveTo>
                  <a:pt x="5310838" y="1881452"/>
                </a:moveTo>
                <a:cubicBezTo>
                  <a:pt x="5321923" y="1855242"/>
                  <a:pt x="5347875" y="1836852"/>
                  <a:pt x="5378124" y="1836852"/>
                </a:cubicBezTo>
                <a:cubicBezTo>
                  <a:pt x="5418455" y="1836852"/>
                  <a:pt x="5451148" y="1869546"/>
                  <a:pt x="5451149" y="1909877"/>
                </a:cubicBezTo>
                <a:cubicBezTo>
                  <a:pt x="5451148" y="1950208"/>
                  <a:pt x="5418454" y="1982902"/>
                  <a:pt x="5378124" y="1982902"/>
                </a:cubicBezTo>
                <a:cubicBezTo>
                  <a:pt x="5337792" y="1982902"/>
                  <a:pt x="5305099" y="1950208"/>
                  <a:pt x="5305099" y="1909877"/>
                </a:cubicBezTo>
                <a:cubicBezTo>
                  <a:pt x="5305098" y="1899794"/>
                  <a:pt x="5307141" y="1890188"/>
                  <a:pt x="5310838" y="1881452"/>
                </a:cubicBezTo>
                <a:close/>
                <a:moveTo>
                  <a:pt x="4159294" y="3675553"/>
                </a:moveTo>
                <a:cubicBezTo>
                  <a:pt x="4162989" y="3666816"/>
                  <a:pt x="4168336" y="3658949"/>
                  <a:pt x="4174944" y="3652341"/>
                </a:cubicBezTo>
                <a:cubicBezTo>
                  <a:pt x="4188159" y="3639127"/>
                  <a:pt x="4206415" y="3630953"/>
                  <a:pt x="4226580" y="3630953"/>
                </a:cubicBezTo>
                <a:cubicBezTo>
                  <a:pt x="4266912" y="3630953"/>
                  <a:pt x="4299605" y="3663647"/>
                  <a:pt x="4299605" y="3703978"/>
                </a:cubicBezTo>
                <a:cubicBezTo>
                  <a:pt x="4299606" y="3744309"/>
                  <a:pt x="4266912" y="3777003"/>
                  <a:pt x="4226581" y="3777002"/>
                </a:cubicBezTo>
                <a:cubicBezTo>
                  <a:pt x="4186250" y="3777003"/>
                  <a:pt x="4153556" y="3744308"/>
                  <a:pt x="4153555" y="3703978"/>
                </a:cubicBezTo>
                <a:cubicBezTo>
                  <a:pt x="4153556" y="3693895"/>
                  <a:pt x="4155599" y="3684289"/>
                  <a:pt x="4159294" y="3675553"/>
                </a:cubicBezTo>
                <a:close/>
                <a:moveTo>
                  <a:pt x="6463155" y="44601"/>
                </a:moveTo>
                <a:cubicBezTo>
                  <a:pt x="6474241" y="18391"/>
                  <a:pt x="6500192" y="0"/>
                  <a:pt x="6530442" y="0"/>
                </a:cubicBezTo>
                <a:cubicBezTo>
                  <a:pt x="6570773" y="0"/>
                  <a:pt x="6603467" y="32694"/>
                  <a:pt x="6603467" y="73025"/>
                </a:cubicBezTo>
                <a:cubicBezTo>
                  <a:pt x="6603466" y="113356"/>
                  <a:pt x="6570773" y="146050"/>
                  <a:pt x="6530442" y="146050"/>
                </a:cubicBezTo>
                <a:cubicBezTo>
                  <a:pt x="6490111" y="146050"/>
                  <a:pt x="6457417" y="113356"/>
                  <a:pt x="6457417" y="73025"/>
                </a:cubicBezTo>
                <a:cubicBezTo>
                  <a:pt x="6457417" y="62943"/>
                  <a:pt x="6459460" y="53337"/>
                  <a:pt x="6463155" y="44601"/>
                </a:cubicBezTo>
                <a:close/>
                <a:moveTo>
                  <a:pt x="5541301" y="1460959"/>
                </a:moveTo>
                <a:cubicBezTo>
                  <a:pt x="5552386" y="1434750"/>
                  <a:pt x="5578338" y="1416359"/>
                  <a:pt x="5608587" y="1416360"/>
                </a:cubicBezTo>
                <a:cubicBezTo>
                  <a:pt x="5648918" y="1416359"/>
                  <a:pt x="5681612" y="1449054"/>
                  <a:pt x="5681611" y="1489384"/>
                </a:cubicBezTo>
                <a:cubicBezTo>
                  <a:pt x="5681612" y="1529716"/>
                  <a:pt x="5648918" y="1562409"/>
                  <a:pt x="5608586" y="1562409"/>
                </a:cubicBezTo>
                <a:cubicBezTo>
                  <a:pt x="5568256" y="1562409"/>
                  <a:pt x="5535561" y="1529715"/>
                  <a:pt x="5535562" y="1489384"/>
                </a:cubicBezTo>
                <a:cubicBezTo>
                  <a:pt x="5535562" y="1479301"/>
                  <a:pt x="5537605" y="1469696"/>
                  <a:pt x="5541301" y="1460959"/>
                </a:cubicBezTo>
                <a:close/>
                <a:moveTo>
                  <a:pt x="4389756" y="3246233"/>
                </a:moveTo>
                <a:cubicBezTo>
                  <a:pt x="4393453" y="3237496"/>
                  <a:pt x="4398799" y="3229628"/>
                  <a:pt x="4405406" y="3223022"/>
                </a:cubicBezTo>
                <a:cubicBezTo>
                  <a:pt x="4418622" y="3209807"/>
                  <a:pt x="4436877" y="3201633"/>
                  <a:pt x="4457043" y="3201633"/>
                </a:cubicBezTo>
                <a:cubicBezTo>
                  <a:pt x="4497374" y="3201633"/>
                  <a:pt x="4530068" y="3234327"/>
                  <a:pt x="4530067" y="3274658"/>
                </a:cubicBezTo>
                <a:cubicBezTo>
                  <a:pt x="4530069" y="3314989"/>
                  <a:pt x="4497374" y="3347683"/>
                  <a:pt x="4457043" y="3347683"/>
                </a:cubicBezTo>
                <a:cubicBezTo>
                  <a:pt x="4416712" y="3347682"/>
                  <a:pt x="4384019" y="3314988"/>
                  <a:pt x="4384018" y="3274657"/>
                </a:cubicBezTo>
                <a:cubicBezTo>
                  <a:pt x="4384018" y="3264575"/>
                  <a:pt x="4386061" y="3254969"/>
                  <a:pt x="4389756" y="3246233"/>
                </a:cubicBezTo>
                <a:close/>
                <a:moveTo>
                  <a:pt x="3463476" y="4678344"/>
                </a:moveTo>
                <a:cubicBezTo>
                  <a:pt x="3474561" y="4652134"/>
                  <a:pt x="3500513" y="4633744"/>
                  <a:pt x="3530762" y="4633744"/>
                </a:cubicBezTo>
                <a:cubicBezTo>
                  <a:pt x="3571093" y="4633744"/>
                  <a:pt x="3603787" y="4666438"/>
                  <a:pt x="3603787" y="4706769"/>
                </a:cubicBezTo>
                <a:cubicBezTo>
                  <a:pt x="3603787" y="4747100"/>
                  <a:pt x="3571093" y="4779794"/>
                  <a:pt x="3530762" y="4779794"/>
                </a:cubicBezTo>
                <a:cubicBezTo>
                  <a:pt x="3490431" y="4779794"/>
                  <a:pt x="3457737" y="4747100"/>
                  <a:pt x="3457737" y="4706769"/>
                </a:cubicBezTo>
                <a:cubicBezTo>
                  <a:pt x="3457737" y="4696686"/>
                  <a:pt x="3459780" y="4687081"/>
                  <a:pt x="3463476" y="4678344"/>
                </a:cubicBezTo>
                <a:close/>
                <a:moveTo>
                  <a:pt x="5771763" y="1031639"/>
                </a:moveTo>
                <a:cubicBezTo>
                  <a:pt x="5782849" y="1005429"/>
                  <a:pt x="5808801" y="987038"/>
                  <a:pt x="5839050" y="987038"/>
                </a:cubicBezTo>
                <a:cubicBezTo>
                  <a:pt x="5879381" y="987038"/>
                  <a:pt x="5912075" y="1019732"/>
                  <a:pt x="5912074" y="1060063"/>
                </a:cubicBezTo>
                <a:cubicBezTo>
                  <a:pt x="5912075" y="1100394"/>
                  <a:pt x="5879381" y="1133088"/>
                  <a:pt x="5839049" y="1133088"/>
                </a:cubicBezTo>
                <a:cubicBezTo>
                  <a:pt x="5798719" y="1133088"/>
                  <a:pt x="5766024" y="1100394"/>
                  <a:pt x="5766026" y="1060063"/>
                </a:cubicBezTo>
                <a:cubicBezTo>
                  <a:pt x="5766025" y="1049981"/>
                  <a:pt x="5768068" y="1040375"/>
                  <a:pt x="5771763" y="1031639"/>
                </a:cubicBezTo>
                <a:close/>
                <a:moveTo>
                  <a:pt x="4620220" y="2825741"/>
                </a:moveTo>
                <a:cubicBezTo>
                  <a:pt x="4623915" y="2817004"/>
                  <a:pt x="4629263" y="2809136"/>
                  <a:pt x="4635870" y="2802529"/>
                </a:cubicBezTo>
                <a:cubicBezTo>
                  <a:pt x="4649084" y="2789314"/>
                  <a:pt x="4667341" y="2781140"/>
                  <a:pt x="4687507" y="2781140"/>
                </a:cubicBezTo>
                <a:cubicBezTo>
                  <a:pt x="4727837" y="2781140"/>
                  <a:pt x="4760531" y="2813834"/>
                  <a:pt x="4760531" y="2854165"/>
                </a:cubicBezTo>
                <a:cubicBezTo>
                  <a:pt x="4760531" y="2894496"/>
                  <a:pt x="4727837" y="2927190"/>
                  <a:pt x="4687506" y="2927190"/>
                </a:cubicBezTo>
                <a:cubicBezTo>
                  <a:pt x="4647175" y="2927190"/>
                  <a:pt x="4614481" y="2894496"/>
                  <a:pt x="4614482" y="2854165"/>
                </a:cubicBezTo>
                <a:cubicBezTo>
                  <a:pt x="4614481" y="2844083"/>
                  <a:pt x="4616524" y="2834477"/>
                  <a:pt x="4620220" y="2825741"/>
                </a:cubicBezTo>
                <a:close/>
                <a:moveTo>
                  <a:pt x="4849911" y="2447996"/>
                </a:moveTo>
                <a:cubicBezTo>
                  <a:pt x="4853604" y="2439260"/>
                  <a:pt x="4858952" y="2431392"/>
                  <a:pt x="4865559" y="2424784"/>
                </a:cubicBezTo>
                <a:cubicBezTo>
                  <a:pt x="4878775" y="2411569"/>
                  <a:pt x="4897031" y="2403396"/>
                  <a:pt x="4917197" y="2403395"/>
                </a:cubicBezTo>
                <a:cubicBezTo>
                  <a:pt x="4957528" y="2403395"/>
                  <a:pt x="4990221" y="2436090"/>
                  <a:pt x="4990221" y="2476421"/>
                </a:cubicBezTo>
                <a:cubicBezTo>
                  <a:pt x="4990222" y="2516751"/>
                  <a:pt x="4957527" y="2549446"/>
                  <a:pt x="4917196" y="2549446"/>
                </a:cubicBezTo>
                <a:cubicBezTo>
                  <a:pt x="4876865" y="2549445"/>
                  <a:pt x="4844170" y="2516751"/>
                  <a:pt x="4844172" y="2476422"/>
                </a:cubicBezTo>
                <a:cubicBezTo>
                  <a:pt x="4844169" y="2466339"/>
                  <a:pt x="4846215" y="2456734"/>
                  <a:pt x="4849911" y="2447996"/>
                </a:cubicBezTo>
                <a:close/>
                <a:moveTo>
                  <a:pt x="3698366" y="4242097"/>
                </a:moveTo>
                <a:cubicBezTo>
                  <a:pt x="3702061" y="4233361"/>
                  <a:pt x="3707408" y="4225493"/>
                  <a:pt x="3714017" y="4218885"/>
                </a:cubicBezTo>
                <a:cubicBezTo>
                  <a:pt x="3727231" y="4205671"/>
                  <a:pt x="3745487" y="4197498"/>
                  <a:pt x="3765652" y="4197498"/>
                </a:cubicBezTo>
                <a:cubicBezTo>
                  <a:pt x="3805983" y="4197498"/>
                  <a:pt x="3838677" y="4230191"/>
                  <a:pt x="3838678" y="4270522"/>
                </a:cubicBezTo>
                <a:cubicBezTo>
                  <a:pt x="3838678" y="4310852"/>
                  <a:pt x="3805984" y="4343547"/>
                  <a:pt x="3765652" y="4343548"/>
                </a:cubicBezTo>
                <a:cubicBezTo>
                  <a:pt x="3725321" y="4343547"/>
                  <a:pt x="3692628" y="4310852"/>
                  <a:pt x="3692627" y="4270522"/>
                </a:cubicBezTo>
                <a:cubicBezTo>
                  <a:pt x="3692627" y="4260439"/>
                  <a:pt x="3694671" y="4250834"/>
                  <a:pt x="3698366" y="4242097"/>
                </a:cubicBezTo>
                <a:close/>
                <a:moveTo>
                  <a:pt x="6002227" y="611145"/>
                </a:moveTo>
                <a:cubicBezTo>
                  <a:pt x="6013313" y="584935"/>
                  <a:pt x="6039265" y="566545"/>
                  <a:pt x="6069514" y="566545"/>
                </a:cubicBezTo>
                <a:cubicBezTo>
                  <a:pt x="6109844" y="566545"/>
                  <a:pt x="6142539" y="599239"/>
                  <a:pt x="6142539" y="639570"/>
                </a:cubicBezTo>
                <a:cubicBezTo>
                  <a:pt x="6142539" y="679901"/>
                  <a:pt x="6109845" y="712595"/>
                  <a:pt x="6069513" y="712595"/>
                </a:cubicBezTo>
                <a:cubicBezTo>
                  <a:pt x="6029183" y="712595"/>
                  <a:pt x="5996488" y="679901"/>
                  <a:pt x="5996489" y="639570"/>
                </a:cubicBezTo>
                <a:cubicBezTo>
                  <a:pt x="5996489" y="629487"/>
                  <a:pt x="5998532" y="619881"/>
                  <a:pt x="6002227" y="611145"/>
                </a:cubicBezTo>
                <a:close/>
                <a:moveTo>
                  <a:pt x="5080374" y="2027501"/>
                </a:moveTo>
                <a:cubicBezTo>
                  <a:pt x="5091459" y="2001291"/>
                  <a:pt x="5117412" y="1982901"/>
                  <a:pt x="5147661" y="1982901"/>
                </a:cubicBezTo>
                <a:cubicBezTo>
                  <a:pt x="5187992" y="1982901"/>
                  <a:pt x="5220685" y="2015595"/>
                  <a:pt x="5220685" y="2055926"/>
                </a:cubicBezTo>
                <a:cubicBezTo>
                  <a:pt x="5220686" y="2096257"/>
                  <a:pt x="5187992" y="2128951"/>
                  <a:pt x="5147660" y="2128951"/>
                </a:cubicBezTo>
                <a:cubicBezTo>
                  <a:pt x="5107330" y="2128951"/>
                  <a:pt x="5074635" y="2096257"/>
                  <a:pt x="5074636" y="2055926"/>
                </a:cubicBezTo>
                <a:cubicBezTo>
                  <a:pt x="5074635" y="2045844"/>
                  <a:pt x="5076679" y="2036238"/>
                  <a:pt x="5080374" y="2027501"/>
                </a:cubicBezTo>
                <a:close/>
                <a:moveTo>
                  <a:pt x="3928831" y="3812774"/>
                </a:moveTo>
                <a:cubicBezTo>
                  <a:pt x="3932527" y="3804037"/>
                  <a:pt x="3937873" y="3796169"/>
                  <a:pt x="3944480" y="3789562"/>
                </a:cubicBezTo>
                <a:cubicBezTo>
                  <a:pt x="3957695" y="3776347"/>
                  <a:pt x="3975952" y="3768174"/>
                  <a:pt x="3996117" y="3768173"/>
                </a:cubicBezTo>
                <a:cubicBezTo>
                  <a:pt x="4036448" y="3768173"/>
                  <a:pt x="4069142" y="3800868"/>
                  <a:pt x="4069142" y="3841198"/>
                </a:cubicBezTo>
                <a:cubicBezTo>
                  <a:pt x="4069142" y="3881529"/>
                  <a:pt x="4036448" y="3914223"/>
                  <a:pt x="3996117" y="3914223"/>
                </a:cubicBezTo>
                <a:cubicBezTo>
                  <a:pt x="3955786" y="3914223"/>
                  <a:pt x="3923092" y="3881529"/>
                  <a:pt x="3923092" y="3841198"/>
                </a:cubicBezTo>
                <a:cubicBezTo>
                  <a:pt x="3923092" y="3831116"/>
                  <a:pt x="3925135" y="3821510"/>
                  <a:pt x="3928831" y="3812774"/>
                </a:cubicBezTo>
                <a:close/>
                <a:moveTo>
                  <a:pt x="6232692" y="181822"/>
                </a:moveTo>
                <a:cubicBezTo>
                  <a:pt x="6243776" y="155612"/>
                  <a:pt x="6269729" y="137222"/>
                  <a:pt x="6299977" y="137222"/>
                </a:cubicBezTo>
                <a:cubicBezTo>
                  <a:pt x="6340309" y="137222"/>
                  <a:pt x="6373002" y="169916"/>
                  <a:pt x="6373003" y="210247"/>
                </a:cubicBezTo>
                <a:cubicBezTo>
                  <a:pt x="6373003" y="250578"/>
                  <a:pt x="6340308" y="283272"/>
                  <a:pt x="6299978" y="283272"/>
                </a:cubicBezTo>
                <a:cubicBezTo>
                  <a:pt x="6259646" y="283272"/>
                  <a:pt x="6226953" y="250578"/>
                  <a:pt x="6226952" y="210247"/>
                </a:cubicBezTo>
                <a:cubicBezTo>
                  <a:pt x="6226952" y="200164"/>
                  <a:pt x="6228995" y="190559"/>
                  <a:pt x="6232692" y="181822"/>
                </a:cubicBezTo>
                <a:close/>
                <a:moveTo>
                  <a:pt x="5310836" y="1598180"/>
                </a:moveTo>
                <a:cubicBezTo>
                  <a:pt x="5321922" y="1571971"/>
                  <a:pt x="5347875" y="1553580"/>
                  <a:pt x="5378123" y="1553581"/>
                </a:cubicBezTo>
                <a:cubicBezTo>
                  <a:pt x="5418453" y="1553580"/>
                  <a:pt x="5451148" y="1586274"/>
                  <a:pt x="5451148" y="1626605"/>
                </a:cubicBezTo>
                <a:cubicBezTo>
                  <a:pt x="5451148" y="1666936"/>
                  <a:pt x="5418455" y="1699630"/>
                  <a:pt x="5378123" y="1699630"/>
                </a:cubicBezTo>
                <a:cubicBezTo>
                  <a:pt x="5337793" y="1699630"/>
                  <a:pt x="5305099" y="1666936"/>
                  <a:pt x="5305099" y="1626605"/>
                </a:cubicBezTo>
                <a:cubicBezTo>
                  <a:pt x="5305099" y="1616522"/>
                  <a:pt x="5307142" y="1606916"/>
                  <a:pt x="5310836" y="1598180"/>
                </a:cubicBezTo>
                <a:close/>
                <a:moveTo>
                  <a:pt x="4159293" y="3392282"/>
                </a:moveTo>
                <a:cubicBezTo>
                  <a:pt x="4162989" y="3383545"/>
                  <a:pt x="4168336" y="3375677"/>
                  <a:pt x="4174943" y="3369071"/>
                </a:cubicBezTo>
                <a:cubicBezTo>
                  <a:pt x="4188158" y="3355856"/>
                  <a:pt x="4206415" y="3347682"/>
                  <a:pt x="4226579" y="3347682"/>
                </a:cubicBezTo>
                <a:cubicBezTo>
                  <a:pt x="4266911" y="3347682"/>
                  <a:pt x="4299604" y="3380376"/>
                  <a:pt x="4299605" y="3420707"/>
                </a:cubicBezTo>
                <a:cubicBezTo>
                  <a:pt x="4299605" y="3461038"/>
                  <a:pt x="4266911" y="3493732"/>
                  <a:pt x="4226580" y="3493732"/>
                </a:cubicBezTo>
                <a:cubicBezTo>
                  <a:pt x="4186249" y="3493732"/>
                  <a:pt x="4153555" y="3461038"/>
                  <a:pt x="4153555" y="3420707"/>
                </a:cubicBezTo>
                <a:cubicBezTo>
                  <a:pt x="4153555" y="3410624"/>
                  <a:pt x="4155598" y="3401019"/>
                  <a:pt x="4159293" y="3392282"/>
                </a:cubicBezTo>
                <a:close/>
                <a:moveTo>
                  <a:pt x="3233012" y="4824394"/>
                </a:moveTo>
                <a:cubicBezTo>
                  <a:pt x="3244097" y="4798184"/>
                  <a:pt x="3270049" y="4779794"/>
                  <a:pt x="3300298" y="4779794"/>
                </a:cubicBezTo>
                <a:cubicBezTo>
                  <a:pt x="3340629" y="4779794"/>
                  <a:pt x="3373323" y="4812488"/>
                  <a:pt x="3373323" y="4852819"/>
                </a:cubicBezTo>
                <a:cubicBezTo>
                  <a:pt x="3373323" y="4893150"/>
                  <a:pt x="3340629" y="4925844"/>
                  <a:pt x="3300298" y="4925844"/>
                </a:cubicBezTo>
                <a:cubicBezTo>
                  <a:pt x="3259967" y="4925844"/>
                  <a:pt x="3227273" y="4893150"/>
                  <a:pt x="3227273" y="4852819"/>
                </a:cubicBezTo>
                <a:cubicBezTo>
                  <a:pt x="3227273" y="4842736"/>
                  <a:pt x="3229316" y="4833131"/>
                  <a:pt x="3233012" y="4824394"/>
                </a:cubicBezTo>
                <a:close/>
                <a:moveTo>
                  <a:pt x="5541300" y="1177688"/>
                </a:moveTo>
                <a:cubicBezTo>
                  <a:pt x="5552386" y="1151479"/>
                  <a:pt x="5578339" y="1133088"/>
                  <a:pt x="5608587" y="1133088"/>
                </a:cubicBezTo>
                <a:cubicBezTo>
                  <a:pt x="5648917" y="1133088"/>
                  <a:pt x="5681611" y="1165782"/>
                  <a:pt x="5681611" y="1206113"/>
                </a:cubicBezTo>
                <a:cubicBezTo>
                  <a:pt x="5681611" y="1246444"/>
                  <a:pt x="5648918" y="1279138"/>
                  <a:pt x="5608585" y="1279138"/>
                </a:cubicBezTo>
                <a:cubicBezTo>
                  <a:pt x="5568255" y="1279138"/>
                  <a:pt x="5535561" y="1246444"/>
                  <a:pt x="5535560" y="1206113"/>
                </a:cubicBezTo>
                <a:cubicBezTo>
                  <a:pt x="5535562" y="1196030"/>
                  <a:pt x="5537605" y="1186425"/>
                  <a:pt x="5541300" y="1177688"/>
                </a:cubicBezTo>
                <a:close/>
                <a:moveTo>
                  <a:pt x="4389755" y="2962962"/>
                </a:moveTo>
                <a:cubicBezTo>
                  <a:pt x="4393451" y="2954225"/>
                  <a:pt x="4398798" y="2946358"/>
                  <a:pt x="4405405" y="2939750"/>
                </a:cubicBezTo>
                <a:cubicBezTo>
                  <a:pt x="4418620" y="2926535"/>
                  <a:pt x="4436876" y="2918362"/>
                  <a:pt x="4457042" y="2918362"/>
                </a:cubicBezTo>
                <a:cubicBezTo>
                  <a:pt x="4497374" y="2918362"/>
                  <a:pt x="4530067" y="2951056"/>
                  <a:pt x="4530068" y="2991387"/>
                </a:cubicBezTo>
                <a:cubicBezTo>
                  <a:pt x="4530067" y="3031718"/>
                  <a:pt x="4497373" y="3064412"/>
                  <a:pt x="4457043" y="3064412"/>
                </a:cubicBezTo>
                <a:cubicBezTo>
                  <a:pt x="4416711" y="3064412"/>
                  <a:pt x="4384018" y="3031718"/>
                  <a:pt x="4384017" y="2991387"/>
                </a:cubicBezTo>
                <a:cubicBezTo>
                  <a:pt x="4384017" y="2981304"/>
                  <a:pt x="4386060" y="2971699"/>
                  <a:pt x="4389755" y="2962962"/>
                </a:cubicBezTo>
                <a:close/>
                <a:moveTo>
                  <a:pt x="3463476" y="4395072"/>
                </a:moveTo>
                <a:cubicBezTo>
                  <a:pt x="3474562" y="4368862"/>
                  <a:pt x="3500514" y="4350472"/>
                  <a:pt x="3530763" y="4350472"/>
                </a:cubicBezTo>
                <a:cubicBezTo>
                  <a:pt x="3571094" y="4350472"/>
                  <a:pt x="3603788" y="4383166"/>
                  <a:pt x="3603787" y="4423497"/>
                </a:cubicBezTo>
                <a:cubicBezTo>
                  <a:pt x="3603788" y="4463828"/>
                  <a:pt x="3571094" y="4496522"/>
                  <a:pt x="3530762" y="4496522"/>
                </a:cubicBezTo>
                <a:cubicBezTo>
                  <a:pt x="3490432" y="4496522"/>
                  <a:pt x="3457737" y="4463828"/>
                  <a:pt x="3457738" y="4423497"/>
                </a:cubicBezTo>
                <a:cubicBezTo>
                  <a:pt x="3457738" y="4413414"/>
                  <a:pt x="3459781" y="4403809"/>
                  <a:pt x="3463476" y="4395072"/>
                </a:cubicBezTo>
                <a:close/>
                <a:moveTo>
                  <a:pt x="5771763" y="748366"/>
                </a:moveTo>
                <a:cubicBezTo>
                  <a:pt x="5782849" y="722157"/>
                  <a:pt x="5808800" y="703766"/>
                  <a:pt x="5839050" y="703766"/>
                </a:cubicBezTo>
                <a:cubicBezTo>
                  <a:pt x="5879381" y="703766"/>
                  <a:pt x="5912074" y="736460"/>
                  <a:pt x="5912075" y="776791"/>
                </a:cubicBezTo>
                <a:cubicBezTo>
                  <a:pt x="5912074" y="817122"/>
                  <a:pt x="5879380" y="849816"/>
                  <a:pt x="5839050" y="849816"/>
                </a:cubicBezTo>
                <a:cubicBezTo>
                  <a:pt x="5798719" y="849816"/>
                  <a:pt x="5766025" y="817122"/>
                  <a:pt x="5766025" y="776791"/>
                </a:cubicBezTo>
                <a:cubicBezTo>
                  <a:pt x="5766024" y="766708"/>
                  <a:pt x="5768067" y="757103"/>
                  <a:pt x="5771763" y="748366"/>
                </a:cubicBezTo>
                <a:close/>
                <a:moveTo>
                  <a:pt x="4620219" y="2542468"/>
                </a:moveTo>
                <a:cubicBezTo>
                  <a:pt x="4623916" y="2533732"/>
                  <a:pt x="4629262" y="2525864"/>
                  <a:pt x="4635869" y="2519256"/>
                </a:cubicBezTo>
                <a:cubicBezTo>
                  <a:pt x="4649084" y="2506042"/>
                  <a:pt x="4667340" y="2497868"/>
                  <a:pt x="4687506" y="2497868"/>
                </a:cubicBezTo>
                <a:cubicBezTo>
                  <a:pt x="4727838" y="2497868"/>
                  <a:pt x="4760531" y="2530562"/>
                  <a:pt x="4760531" y="2570893"/>
                </a:cubicBezTo>
                <a:cubicBezTo>
                  <a:pt x="4760531" y="2611224"/>
                  <a:pt x="4727837" y="2643918"/>
                  <a:pt x="4687507" y="2643918"/>
                </a:cubicBezTo>
                <a:cubicBezTo>
                  <a:pt x="4647175" y="2643918"/>
                  <a:pt x="4614482" y="2611224"/>
                  <a:pt x="4614481" y="2570893"/>
                </a:cubicBezTo>
                <a:cubicBezTo>
                  <a:pt x="4614481" y="2560810"/>
                  <a:pt x="4616524" y="2551205"/>
                  <a:pt x="4620219" y="2542468"/>
                </a:cubicBezTo>
                <a:close/>
                <a:moveTo>
                  <a:pt x="4849910" y="2164723"/>
                </a:moveTo>
                <a:cubicBezTo>
                  <a:pt x="4853605" y="2155986"/>
                  <a:pt x="4858953" y="2148118"/>
                  <a:pt x="4865560" y="2141511"/>
                </a:cubicBezTo>
                <a:cubicBezTo>
                  <a:pt x="4878775" y="2128296"/>
                  <a:pt x="4897032" y="2120123"/>
                  <a:pt x="4917197" y="2120122"/>
                </a:cubicBezTo>
                <a:cubicBezTo>
                  <a:pt x="4957527" y="2120122"/>
                  <a:pt x="4990222" y="2152816"/>
                  <a:pt x="4990222" y="2193147"/>
                </a:cubicBezTo>
                <a:cubicBezTo>
                  <a:pt x="4990222" y="2233478"/>
                  <a:pt x="4957528" y="2266172"/>
                  <a:pt x="4917198" y="2266172"/>
                </a:cubicBezTo>
                <a:cubicBezTo>
                  <a:pt x="4876864" y="2266173"/>
                  <a:pt x="4844171" y="2233479"/>
                  <a:pt x="4844172" y="2193147"/>
                </a:cubicBezTo>
                <a:cubicBezTo>
                  <a:pt x="4844172" y="2183065"/>
                  <a:pt x="4846215" y="2173459"/>
                  <a:pt x="4849910" y="2164723"/>
                </a:cubicBezTo>
                <a:close/>
                <a:moveTo>
                  <a:pt x="3698368" y="3958823"/>
                </a:moveTo>
                <a:cubicBezTo>
                  <a:pt x="3702062" y="3950087"/>
                  <a:pt x="3707411" y="3942219"/>
                  <a:pt x="3714018" y="3935611"/>
                </a:cubicBezTo>
                <a:cubicBezTo>
                  <a:pt x="3727232" y="3922396"/>
                  <a:pt x="3745489" y="3914223"/>
                  <a:pt x="3765653" y="3914223"/>
                </a:cubicBezTo>
                <a:cubicBezTo>
                  <a:pt x="3805985" y="3914223"/>
                  <a:pt x="3838679" y="3946917"/>
                  <a:pt x="3838679" y="3987248"/>
                </a:cubicBezTo>
                <a:cubicBezTo>
                  <a:pt x="3838678" y="4027579"/>
                  <a:pt x="3805985" y="4060273"/>
                  <a:pt x="3765652" y="4060276"/>
                </a:cubicBezTo>
                <a:cubicBezTo>
                  <a:pt x="3725322" y="4060275"/>
                  <a:pt x="3692627" y="4027581"/>
                  <a:pt x="3692628" y="3987248"/>
                </a:cubicBezTo>
                <a:cubicBezTo>
                  <a:pt x="3692629" y="3977165"/>
                  <a:pt x="3694672" y="3967560"/>
                  <a:pt x="3698368" y="3958823"/>
                </a:cubicBezTo>
                <a:close/>
                <a:moveTo>
                  <a:pt x="6002227" y="327873"/>
                </a:moveTo>
                <a:cubicBezTo>
                  <a:pt x="6013313" y="301663"/>
                  <a:pt x="6039265" y="283272"/>
                  <a:pt x="6069513" y="283273"/>
                </a:cubicBezTo>
                <a:cubicBezTo>
                  <a:pt x="6109844" y="283272"/>
                  <a:pt x="6142538" y="315967"/>
                  <a:pt x="6142538" y="356297"/>
                </a:cubicBezTo>
                <a:cubicBezTo>
                  <a:pt x="6142538" y="396629"/>
                  <a:pt x="6109845" y="429323"/>
                  <a:pt x="6069513" y="429322"/>
                </a:cubicBezTo>
                <a:cubicBezTo>
                  <a:pt x="6029182" y="429323"/>
                  <a:pt x="5996488" y="396628"/>
                  <a:pt x="5996489" y="356298"/>
                </a:cubicBezTo>
                <a:cubicBezTo>
                  <a:pt x="5996489" y="346215"/>
                  <a:pt x="5998531" y="336609"/>
                  <a:pt x="6002227" y="327873"/>
                </a:cubicBezTo>
                <a:close/>
                <a:moveTo>
                  <a:pt x="5080374" y="1744229"/>
                </a:moveTo>
                <a:cubicBezTo>
                  <a:pt x="5091460" y="1718019"/>
                  <a:pt x="5117413" y="1699629"/>
                  <a:pt x="5147659" y="1699629"/>
                </a:cubicBezTo>
                <a:cubicBezTo>
                  <a:pt x="5187991" y="1699629"/>
                  <a:pt x="5220686" y="1732323"/>
                  <a:pt x="5220685" y="1772654"/>
                </a:cubicBezTo>
                <a:cubicBezTo>
                  <a:pt x="5220685" y="1812985"/>
                  <a:pt x="5187991" y="1845679"/>
                  <a:pt x="5147660" y="1845679"/>
                </a:cubicBezTo>
                <a:cubicBezTo>
                  <a:pt x="5107329" y="1845679"/>
                  <a:pt x="5074635" y="1812985"/>
                  <a:pt x="5074634" y="1772654"/>
                </a:cubicBezTo>
                <a:cubicBezTo>
                  <a:pt x="5074634" y="1762571"/>
                  <a:pt x="5076679" y="1752966"/>
                  <a:pt x="5080374" y="1744229"/>
                </a:cubicBezTo>
                <a:close/>
                <a:moveTo>
                  <a:pt x="3928830" y="3529502"/>
                </a:moveTo>
                <a:cubicBezTo>
                  <a:pt x="3932525" y="3520766"/>
                  <a:pt x="3937872" y="3512898"/>
                  <a:pt x="3944481" y="3506291"/>
                </a:cubicBezTo>
                <a:cubicBezTo>
                  <a:pt x="3957694" y="3493076"/>
                  <a:pt x="3975951" y="3484903"/>
                  <a:pt x="3996116" y="3484902"/>
                </a:cubicBezTo>
                <a:cubicBezTo>
                  <a:pt x="4036448" y="3484903"/>
                  <a:pt x="4069141" y="3517597"/>
                  <a:pt x="4069141" y="3557927"/>
                </a:cubicBezTo>
                <a:cubicBezTo>
                  <a:pt x="4069141" y="3598259"/>
                  <a:pt x="4036448" y="3630952"/>
                  <a:pt x="3996117" y="3630952"/>
                </a:cubicBezTo>
                <a:cubicBezTo>
                  <a:pt x="3955786" y="3630952"/>
                  <a:pt x="3923092" y="3598258"/>
                  <a:pt x="3923093" y="3557927"/>
                </a:cubicBezTo>
                <a:cubicBezTo>
                  <a:pt x="3923092" y="3547844"/>
                  <a:pt x="3925135" y="3538239"/>
                  <a:pt x="3928830" y="3529502"/>
                </a:cubicBezTo>
                <a:close/>
                <a:moveTo>
                  <a:pt x="3002548" y="4961615"/>
                </a:moveTo>
                <a:cubicBezTo>
                  <a:pt x="3013633" y="4935405"/>
                  <a:pt x="3039586" y="4917015"/>
                  <a:pt x="3069834" y="4917015"/>
                </a:cubicBezTo>
                <a:cubicBezTo>
                  <a:pt x="3110165" y="4917015"/>
                  <a:pt x="3142859" y="4949709"/>
                  <a:pt x="3142859" y="4990040"/>
                </a:cubicBezTo>
                <a:cubicBezTo>
                  <a:pt x="3142859" y="5030371"/>
                  <a:pt x="3110165" y="5063065"/>
                  <a:pt x="3069834" y="5063065"/>
                </a:cubicBezTo>
                <a:cubicBezTo>
                  <a:pt x="3029503" y="5063065"/>
                  <a:pt x="2996809" y="5030371"/>
                  <a:pt x="2996809" y="4990040"/>
                </a:cubicBezTo>
                <a:cubicBezTo>
                  <a:pt x="2996809" y="4979957"/>
                  <a:pt x="2998852" y="4970352"/>
                  <a:pt x="3002548" y="4961615"/>
                </a:cubicBezTo>
                <a:close/>
                <a:moveTo>
                  <a:pt x="5310835" y="1314909"/>
                </a:moveTo>
                <a:cubicBezTo>
                  <a:pt x="5321921" y="1288700"/>
                  <a:pt x="5347874" y="1270310"/>
                  <a:pt x="5378122" y="1270310"/>
                </a:cubicBezTo>
                <a:cubicBezTo>
                  <a:pt x="5418452" y="1270310"/>
                  <a:pt x="5451147" y="1303004"/>
                  <a:pt x="5451148" y="1343335"/>
                </a:cubicBezTo>
                <a:cubicBezTo>
                  <a:pt x="5451147" y="1383666"/>
                  <a:pt x="5418454" y="1416359"/>
                  <a:pt x="5378123" y="1416359"/>
                </a:cubicBezTo>
                <a:cubicBezTo>
                  <a:pt x="5337792" y="1416359"/>
                  <a:pt x="5305098" y="1383665"/>
                  <a:pt x="5305097" y="1343334"/>
                </a:cubicBezTo>
                <a:cubicBezTo>
                  <a:pt x="5305097" y="1333251"/>
                  <a:pt x="5307140" y="1323646"/>
                  <a:pt x="5310835" y="1314909"/>
                </a:cubicBezTo>
                <a:close/>
                <a:moveTo>
                  <a:pt x="4159292" y="3109011"/>
                </a:moveTo>
                <a:cubicBezTo>
                  <a:pt x="4162988" y="3100274"/>
                  <a:pt x="4168335" y="3092407"/>
                  <a:pt x="4174942" y="3085800"/>
                </a:cubicBezTo>
                <a:cubicBezTo>
                  <a:pt x="4188156" y="3072585"/>
                  <a:pt x="4206414" y="3064412"/>
                  <a:pt x="4226578" y="3064412"/>
                </a:cubicBezTo>
                <a:cubicBezTo>
                  <a:pt x="4266909" y="3064412"/>
                  <a:pt x="4299603" y="3097106"/>
                  <a:pt x="4299604" y="3137437"/>
                </a:cubicBezTo>
                <a:cubicBezTo>
                  <a:pt x="4299605" y="3177767"/>
                  <a:pt x="4266911" y="3210461"/>
                  <a:pt x="4226579" y="3210461"/>
                </a:cubicBezTo>
                <a:cubicBezTo>
                  <a:pt x="4186248" y="3210461"/>
                  <a:pt x="4153553" y="3177767"/>
                  <a:pt x="4153555" y="3137436"/>
                </a:cubicBezTo>
                <a:cubicBezTo>
                  <a:pt x="4153554" y="3127353"/>
                  <a:pt x="4155597" y="3117748"/>
                  <a:pt x="4159292" y="3109011"/>
                </a:cubicBezTo>
                <a:close/>
                <a:moveTo>
                  <a:pt x="3233012" y="4541123"/>
                </a:moveTo>
                <a:cubicBezTo>
                  <a:pt x="3244097" y="4514913"/>
                  <a:pt x="3270050" y="4496523"/>
                  <a:pt x="3300298" y="4496523"/>
                </a:cubicBezTo>
                <a:cubicBezTo>
                  <a:pt x="3340629" y="4496523"/>
                  <a:pt x="3373323" y="4529217"/>
                  <a:pt x="3373323" y="4569548"/>
                </a:cubicBezTo>
                <a:cubicBezTo>
                  <a:pt x="3373323" y="4609879"/>
                  <a:pt x="3340629" y="4642573"/>
                  <a:pt x="3300298" y="4642573"/>
                </a:cubicBezTo>
                <a:cubicBezTo>
                  <a:pt x="3259967" y="4642573"/>
                  <a:pt x="3227273" y="4609879"/>
                  <a:pt x="3227273" y="4569548"/>
                </a:cubicBezTo>
                <a:cubicBezTo>
                  <a:pt x="3227273" y="4559465"/>
                  <a:pt x="3229317" y="4549860"/>
                  <a:pt x="3233012" y="4541123"/>
                </a:cubicBezTo>
                <a:close/>
                <a:moveTo>
                  <a:pt x="5541299" y="894416"/>
                </a:moveTo>
                <a:cubicBezTo>
                  <a:pt x="5552385" y="868206"/>
                  <a:pt x="5578338" y="849816"/>
                  <a:pt x="5608586" y="849816"/>
                </a:cubicBezTo>
                <a:cubicBezTo>
                  <a:pt x="5648916" y="849816"/>
                  <a:pt x="5681611" y="882510"/>
                  <a:pt x="5681612" y="922841"/>
                </a:cubicBezTo>
                <a:cubicBezTo>
                  <a:pt x="5681610" y="963172"/>
                  <a:pt x="5648917" y="995866"/>
                  <a:pt x="5608586" y="995866"/>
                </a:cubicBezTo>
                <a:cubicBezTo>
                  <a:pt x="5568255" y="995866"/>
                  <a:pt x="5535560" y="963172"/>
                  <a:pt x="5535561" y="922841"/>
                </a:cubicBezTo>
                <a:cubicBezTo>
                  <a:pt x="5535561" y="912758"/>
                  <a:pt x="5537604" y="903153"/>
                  <a:pt x="5541299" y="894416"/>
                </a:cubicBezTo>
                <a:close/>
                <a:moveTo>
                  <a:pt x="4389755" y="2679691"/>
                </a:moveTo>
                <a:cubicBezTo>
                  <a:pt x="4393450" y="2670954"/>
                  <a:pt x="4398798" y="2663086"/>
                  <a:pt x="4405405" y="2656479"/>
                </a:cubicBezTo>
                <a:cubicBezTo>
                  <a:pt x="4418619" y="2643264"/>
                  <a:pt x="4436876" y="2635090"/>
                  <a:pt x="4457042" y="2635090"/>
                </a:cubicBezTo>
                <a:cubicBezTo>
                  <a:pt x="4497372" y="2635090"/>
                  <a:pt x="4530066" y="2667785"/>
                  <a:pt x="4530066" y="2708115"/>
                </a:cubicBezTo>
                <a:cubicBezTo>
                  <a:pt x="4530066" y="2748446"/>
                  <a:pt x="4497373" y="2781140"/>
                  <a:pt x="4457041" y="2781141"/>
                </a:cubicBezTo>
                <a:cubicBezTo>
                  <a:pt x="4416710" y="2781140"/>
                  <a:pt x="4384016" y="2748446"/>
                  <a:pt x="4384017" y="2708115"/>
                </a:cubicBezTo>
                <a:cubicBezTo>
                  <a:pt x="4384016" y="2698033"/>
                  <a:pt x="4386061" y="2688427"/>
                  <a:pt x="4389755" y="2679691"/>
                </a:cubicBezTo>
                <a:close/>
                <a:moveTo>
                  <a:pt x="4619446" y="2310774"/>
                </a:moveTo>
                <a:cubicBezTo>
                  <a:pt x="4623142" y="2302037"/>
                  <a:pt x="4628489" y="2294169"/>
                  <a:pt x="4635096" y="2287562"/>
                </a:cubicBezTo>
                <a:cubicBezTo>
                  <a:pt x="4648309" y="2274347"/>
                  <a:pt x="4666565" y="2266175"/>
                  <a:pt x="4686731" y="2266174"/>
                </a:cubicBezTo>
                <a:cubicBezTo>
                  <a:pt x="4727062" y="2266174"/>
                  <a:pt x="4759756" y="2298868"/>
                  <a:pt x="4759757" y="2339199"/>
                </a:cubicBezTo>
                <a:cubicBezTo>
                  <a:pt x="4759756" y="2379531"/>
                  <a:pt x="4727062" y="2412225"/>
                  <a:pt x="4686732" y="2412224"/>
                </a:cubicBezTo>
                <a:cubicBezTo>
                  <a:pt x="4646400" y="2412224"/>
                  <a:pt x="4613707" y="2379530"/>
                  <a:pt x="4613707" y="2339199"/>
                </a:cubicBezTo>
                <a:cubicBezTo>
                  <a:pt x="4613708" y="2329116"/>
                  <a:pt x="4615752" y="2319511"/>
                  <a:pt x="4619446" y="2310774"/>
                </a:cubicBezTo>
                <a:close/>
                <a:moveTo>
                  <a:pt x="3463476" y="4111801"/>
                </a:moveTo>
                <a:cubicBezTo>
                  <a:pt x="3474561" y="4085591"/>
                  <a:pt x="3500513" y="4067201"/>
                  <a:pt x="3530762" y="4067201"/>
                </a:cubicBezTo>
                <a:cubicBezTo>
                  <a:pt x="3571093" y="4067201"/>
                  <a:pt x="3603787" y="4099895"/>
                  <a:pt x="3603787" y="4140226"/>
                </a:cubicBezTo>
                <a:cubicBezTo>
                  <a:pt x="3603787" y="4180557"/>
                  <a:pt x="3571093" y="4213251"/>
                  <a:pt x="3530762" y="4213251"/>
                </a:cubicBezTo>
                <a:cubicBezTo>
                  <a:pt x="3490431" y="4213251"/>
                  <a:pt x="3457737" y="4180557"/>
                  <a:pt x="3457737" y="4140226"/>
                </a:cubicBezTo>
                <a:cubicBezTo>
                  <a:pt x="3457737" y="4130143"/>
                  <a:pt x="3459780" y="4120538"/>
                  <a:pt x="3463476" y="4111801"/>
                </a:cubicBezTo>
                <a:close/>
                <a:moveTo>
                  <a:pt x="5771762" y="465094"/>
                </a:moveTo>
                <a:cubicBezTo>
                  <a:pt x="5782849" y="438885"/>
                  <a:pt x="5808801" y="420494"/>
                  <a:pt x="5839050" y="420494"/>
                </a:cubicBezTo>
                <a:cubicBezTo>
                  <a:pt x="5879381" y="420494"/>
                  <a:pt x="5912075" y="453188"/>
                  <a:pt x="5912073" y="493519"/>
                </a:cubicBezTo>
                <a:cubicBezTo>
                  <a:pt x="5912075" y="533850"/>
                  <a:pt x="5879381" y="566544"/>
                  <a:pt x="5839050" y="566544"/>
                </a:cubicBezTo>
                <a:cubicBezTo>
                  <a:pt x="5798719" y="566544"/>
                  <a:pt x="5766025" y="533850"/>
                  <a:pt x="5766024" y="493519"/>
                </a:cubicBezTo>
                <a:cubicBezTo>
                  <a:pt x="5766025" y="483436"/>
                  <a:pt x="5768068" y="473831"/>
                  <a:pt x="5771762" y="465094"/>
                </a:cubicBezTo>
                <a:close/>
                <a:moveTo>
                  <a:pt x="4849910" y="1881451"/>
                </a:moveTo>
                <a:cubicBezTo>
                  <a:pt x="4853606" y="1872714"/>
                  <a:pt x="4858952" y="1864846"/>
                  <a:pt x="4865560" y="1858239"/>
                </a:cubicBezTo>
                <a:cubicBezTo>
                  <a:pt x="4878776" y="1845024"/>
                  <a:pt x="4897030" y="1836850"/>
                  <a:pt x="4917196" y="1836850"/>
                </a:cubicBezTo>
                <a:cubicBezTo>
                  <a:pt x="4957527" y="1836850"/>
                  <a:pt x="4990221" y="1869544"/>
                  <a:pt x="4990220" y="1909875"/>
                </a:cubicBezTo>
                <a:cubicBezTo>
                  <a:pt x="4990222" y="1950206"/>
                  <a:pt x="4957527" y="1982900"/>
                  <a:pt x="4917195" y="1982900"/>
                </a:cubicBezTo>
                <a:cubicBezTo>
                  <a:pt x="4876865" y="1982900"/>
                  <a:pt x="4844172" y="1950206"/>
                  <a:pt x="4844171" y="1909875"/>
                </a:cubicBezTo>
                <a:cubicBezTo>
                  <a:pt x="4844171" y="1899793"/>
                  <a:pt x="4846214" y="1890187"/>
                  <a:pt x="4849910" y="1881451"/>
                </a:cubicBezTo>
                <a:close/>
                <a:moveTo>
                  <a:pt x="3698367" y="3675551"/>
                </a:moveTo>
                <a:cubicBezTo>
                  <a:pt x="3702062" y="3666815"/>
                  <a:pt x="3707409" y="3658947"/>
                  <a:pt x="3714017" y="3652339"/>
                </a:cubicBezTo>
                <a:cubicBezTo>
                  <a:pt x="3727231" y="3639124"/>
                  <a:pt x="3745488" y="3630951"/>
                  <a:pt x="3765653" y="3630951"/>
                </a:cubicBezTo>
                <a:cubicBezTo>
                  <a:pt x="3805984" y="3630951"/>
                  <a:pt x="3838679" y="3663645"/>
                  <a:pt x="3838678" y="3703976"/>
                </a:cubicBezTo>
                <a:cubicBezTo>
                  <a:pt x="3838678" y="3744307"/>
                  <a:pt x="3805984" y="3777001"/>
                  <a:pt x="3765653" y="3777001"/>
                </a:cubicBezTo>
                <a:cubicBezTo>
                  <a:pt x="3725323" y="3777001"/>
                  <a:pt x="3692628" y="3744307"/>
                  <a:pt x="3692628" y="3703976"/>
                </a:cubicBezTo>
                <a:cubicBezTo>
                  <a:pt x="3692628" y="3693893"/>
                  <a:pt x="3694672" y="3684288"/>
                  <a:pt x="3698367" y="3675551"/>
                </a:cubicBezTo>
                <a:close/>
                <a:moveTo>
                  <a:pt x="6002226" y="44601"/>
                </a:moveTo>
                <a:cubicBezTo>
                  <a:pt x="6013313" y="18391"/>
                  <a:pt x="6039265" y="0"/>
                  <a:pt x="6069513" y="0"/>
                </a:cubicBezTo>
                <a:cubicBezTo>
                  <a:pt x="6109843" y="0"/>
                  <a:pt x="6142538" y="32694"/>
                  <a:pt x="6142538" y="73025"/>
                </a:cubicBezTo>
                <a:cubicBezTo>
                  <a:pt x="6142538" y="113356"/>
                  <a:pt x="6109844" y="146050"/>
                  <a:pt x="6069514" y="146050"/>
                </a:cubicBezTo>
                <a:cubicBezTo>
                  <a:pt x="6029182" y="146050"/>
                  <a:pt x="5996487" y="113356"/>
                  <a:pt x="5996490" y="73025"/>
                </a:cubicBezTo>
                <a:cubicBezTo>
                  <a:pt x="5996488" y="62942"/>
                  <a:pt x="5998532" y="53337"/>
                  <a:pt x="6002226" y="44601"/>
                </a:cubicBezTo>
                <a:close/>
                <a:moveTo>
                  <a:pt x="5080373" y="1460958"/>
                </a:moveTo>
                <a:cubicBezTo>
                  <a:pt x="5091459" y="1434749"/>
                  <a:pt x="5117410" y="1416358"/>
                  <a:pt x="5147658" y="1416358"/>
                </a:cubicBezTo>
                <a:cubicBezTo>
                  <a:pt x="5187990" y="1416358"/>
                  <a:pt x="5220683" y="1449052"/>
                  <a:pt x="5220684" y="1489383"/>
                </a:cubicBezTo>
                <a:cubicBezTo>
                  <a:pt x="5220683" y="1529714"/>
                  <a:pt x="5187991" y="1562407"/>
                  <a:pt x="5147659" y="1562407"/>
                </a:cubicBezTo>
                <a:cubicBezTo>
                  <a:pt x="5107329" y="1562407"/>
                  <a:pt x="5074634" y="1529713"/>
                  <a:pt x="5074635" y="1489382"/>
                </a:cubicBezTo>
                <a:cubicBezTo>
                  <a:pt x="5074635" y="1479300"/>
                  <a:pt x="5076678" y="1469694"/>
                  <a:pt x="5080373" y="1460958"/>
                </a:cubicBezTo>
                <a:close/>
                <a:moveTo>
                  <a:pt x="3928829" y="3246231"/>
                </a:moveTo>
                <a:cubicBezTo>
                  <a:pt x="3932525" y="3237495"/>
                  <a:pt x="3937872" y="3229627"/>
                  <a:pt x="3944479" y="3223020"/>
                </a:cubicBezTo>
                <a:cubicBezTo>
                  <a:pt x="3957694" y="3209805"/>
                  <a:pt x="3975950" y="3201632"/>
                  <a:pt x="3996115" y="3201632"/>
                </a:cubicBezTo>
                <a:cubicBezTo>
                  <a:pt x="4036446" y="3201632"/>
                  <a:pt x="4069140" y="3234326"/>
                  <a:pt x="4069140" y="3274657"/>
                </a:cubicBezTo>
                <a:cubicBezTo>
                  <a:pt x="4069141" y="3314987"/>
                  <a:pt x="4036448" y="3347681"/>
                  <a:pt x="3996116" y="3347681"/>
                </a:cubicBezTo>
                <a:cubicBezTo>
                  <a:pt x="3955786" y="3347681"/>
                  <a:pt x="3923091" y="3314987"/>
                  <a:pt x="3923091" y="3274656"/>
                </a:cubicBezTo>
                <a:cubicBezTo>
                  <a:pt x="3923091" y="3264573"/>
                  <a:pt x="3925134" y="3254968"/>
                  <a:pt x="3928829" y="3246231"/>
                </a:cubicBezTo>
                <a:close/>
                <a:moveTo>
                  <a:pt x="3002549" y="4678344"/>
                </a:moveTo>
                <a:cubicBezTo>
                  <a:pt x="3013634" y="4652134"/>
                  <a:pt x="3039586" y="4633744"/>
                  <a:pt x="3069835" y="4633744"/>
                </a:cubicBezTo>
                <a:cubicBezTo>
                  <a:pt x="3110166" y="4633744"/>
                  <a:pt x="3142860" y="4666438"/>
                  <a:pt x="3142860" y="4706768"/>
                </a:cubicBezTo>
                <a:cubicBezTo>
                  <a:pt x="3142860" y="4747100"/>
                  <a:pt x="3110166" y="4779794"/>
                  <a:pt x="3069835" y="4779793"/>
                </a:cubicBezTo>
                <a:cubicBezTo>
                  <a:pt x="3029504" y="4779794"/>
                  <a:pt x="2996810" y="4747099"/>
                  <a:pt x="2996810" y="4706769"/>
                </a:cubicBezTo>
                <a:cubicBezTo>
                  <a:pt x="2996810" y="4696686"/>
                  <a:pt x="2998853" y="4687080"/>
                  <a:pt x="3002549" y="4678344"/>
                </a:cubicBezTo>
                <a:close/>
                <a:moveTo>
                  <a:pt x="5310835" y="1031639"/>
                </a:moveTo>
                <a:cubicBezTo>
                  <a:pt x="5321920" y="1005429"/>
                  <a:pt x="5347873" y="987038"/>
                  <a:pt x="5378122" y="987038"/>
                </a:cubicBezTo>
                <a:cubicBezTo>
                  <a:pt x="5418452" y="987038"/>
                  <a:pt x="5451146" y="1019732"/>
                  <a:pt x="5451145" y="1060063"/>
                </a:cubicBezTo>
                <a:cubicBezTo>
                  <a:pt x="5451146" y="1100394"/>
                  <a:pt x="5418452" y="1133088"/>
                  <a:pt x="5378121" y="1133088"/>
                </a:cubicBezTo>
                <a:cubicBezTo>
                  <a:pt x="5337790" y="1133088"/>
                  <a:pt x="5305097" y="1100394"/>
                  <a:pt x="5305096" y="1060063"/>
                </a:cubicBezTo>
                <a:cubicBezTo>
                  <a:pt x="5305096" y="1049981"/>
                  <a:pt x="5307139" y="1040375"/>
                  <a:pt x="5310835" y="1031639"/>
                </a:cubicBezTo>
                <a:close/>
                <a:moveTo>
                  <a:pt x="4159291" y="2825741"/>
                </a:moveTo>
                <a:cubicBezTo>
                  <a:pt x="4162986" y="2817004"/>
                  <a:pt x="4168333" y="2809136"/>
                  <a:pt x="4174941" y="2802529"/>
                </a:cubicBezTo>
                <a:cubicBezTo>
                  <a:pt x="4188156" y="2789314"/>
                  <a:pt x="4206412" y="2781140"/>
                  <a:pt x="4226578" y="2781140"/>
                </a:cubicBezTo>
                <a:cubicBezTo>
                  <a:pt x="4266908" y="2781140"/>
                  <a:pt x="4299603" y="2813834"/>
                  <a:pt x="4299603" y="2854165"/>
                </a:cubicBezTo>
                <a:cubicBezTo>
                  <a:pt x="4299602" y="2894496"/>
                  <a:pt x="4266909" y="2927190"/>
                  <a:pt x="4226578" y="2927190"/>
                </a:cubicBezTo>
                <a:cubicBezTo>
                  <a:pt x="4186247" y="2927190"/>
                  <a:pt x="4153552" y="2894496"/>
                  <a:pt x="4153552" y="2854165"/>
                </a:cubicBezTo>
                <a:cubicBezTo>
                  <a:pt x="4153552" y="2844083"/>
                  <a:pt x="4155596" y="2834477"/>
                  <a:pt x="4159291" y="2825741"/>
                </a:cubicBezTo>
                <a:close/>
                <a:moveTo>
                  <a:pt x="4388982" y="2447996"/>
                </a:moveTo>
                <a:cubicBezTo>
                  <a:pt x="4392677" y="2439259"/>
                  <a:pt x="4398023" y="2431391"/>
                  <a:pt x="4404632" y="2424783"/>
                </a:cubicBezTo>
                <a:cubicBezTo>
                  <a:pt x="4417846" y="2411569"/>
                  <a:pt x="4436101" y="2403396"/>
                  <a:pt x="4456269" y="2403396"/>
                </a:cubicBezTo>
                <a:cubicBezTo>
                  <a:pt x="4496600" y="2403395"/>
                  <a:pt x="4529293" y="2436090"/>
                  <a:pt x="4529293" y="2476421"/>
                </a:cubicBezTo>
                <a:cubicBezTo>
                  <a:pt x="4529292" y="2516753"/>
                  <a:pt x="4496599" y="2549446"/>
                  <a:pt x="4456268" y="2549445"/>
                </a:cubicBezTo>
                <a:cubicBezTo>
                  <a:pt x="4415937" y="2549445"/>
                  <a:pt x="4383243" y="2516751"/>
                  <a:pt x="4383242" y="2476421"/>
                </a:cubicBezTo>
                <a:cubicBezTo>
                  <a:pt x="4383243" y="2466338"/>
                  <a:pt x="4385287" y="2456733"/>
                  <a:pt x="4388982" y="2447996"/>
                </a:cubicBezTo>
                <a:close/>
                <a:moveTo>
                  <a:pt x="3233012" y="4257851"/>
                </a:moveTo>
                <a:cubicBezTo>
                  <a:pt x="3244097" y="4231641"/>
                  <a:pt x="3270050" y="4213251"/>
                  <a:pt x="3300298" y="4213251"/>
                </a:cubicBezTo>
                <a:cubicBezTo>
                  <a:pt x="3340629" y="4213251"/>
                  <a:pt x="3373323" y="4245945"/>
                  <a:pt x="3373323" y="4286276"/>
                </a:cubicBezTo>
                <a:cubicBezTo>
                  <a:pt x="3373323" y="4326607"/>
                  <a:pt x="3340629" y="4359301"/>
                  <a:pt x="3300298" y="4359301"/>
                </a:cubicBezTo>
                <a:cubicBezTo>
                  <a:pt x="3259967" y="4359301"/>
                  <a:pt x="3227273" y="4326607"/>
                  <a:pt x="3227273" y="4286276"/>
                </a:cubicBezTo>
                <a:cubicBezTo>
                  <a:pt x="3227273" y="4276193"/>
                  <a:pt x="3229316" y="4266587"/>
                  <a:pt x="3233012" y="4257851"/>
                </a:cubicBezTo>
                <a:close/>
                <a:moveTo>
                  <a:pt x="5541300" y="611144"/>
                </a:moveTo>
                <a:cubicBezTo>
                  <a:pt x="5552384" y="584934"/>
                  <a:pt x="5578337" y="566544"/>
                  <a:pt x="5608585" y="566544"/>
                </a:cubicBezTo>
                <a:cubicBezTo>
                  <a:pt x="5648917" y="566544"/>
                  <a:pt x="5681610" y="599238"/>
                  <a:pt x="5681611" y="639569"/>
                </a:cubicBezTo>
                <a:cubicBezTo>
                  <a:pt x="5681611" y="679900"/>
                  <a:pt x="5648916" y="712594"/>
                  <a:pt x="5608586" y="712594"/>
                </a:cubicBezTo>
                <a:cubicBezTo>
                  <a:pt x="5568254" y="712594"/>
                  <a:pt x="5535561" y="679900"/>
                  <a:pt x="5535560" y="639569"/>
                </a:cubicBezTo>
                <a:cubicBezTo>
                  <a:pt x="5535560" y="629486"/>
                  <a:pt x="5537603" y="619881"/>
                  <a:pt x="5541300" y="611144"/>
                </a:cubicBezTo>
                <a:close/>
                <a:moveTo>
                  <a:pt x="4619446" y="2027501"/>
                </a:moveTo>
                <a:cubicBezTo>
                  <a:pt x="4623142" y="2018764"/>
                  <a:pt x="4628488" y="2010897"/>
                  <a:pt x="4635096" y="2004289"/>
                </a:cubicBezTo>
                <a:cubicBezTo>
                  <a:pt x="4648310" y="1991074"/>
                  <a:pt x="4666567" y="1982901"/>
                  <a:pt x="4686732" y="1982901"/>
                </a:cubicBezTo>
                <a:cubicBezTo>
                  <a:pt x="4727063" y="1982901"/>
                  <a:pt x="4759757" y="2015595"/>
                  <a:pt x="4759757" y="2055926"/>
                </a:cubicBezTo>
                <a:cubicBezTo>
                  <a:pt x="4759757" y="2096257"/>
                  <a:pt x="4727063" y="2128951"/>
                  <a:pt x="4686732" y="2128951"/>
                </a:cubicBezTo>
                <a:cubicBezTo>
                  <a:pt x="4646400" y="2128952"/>
                  <a:pt x="4613707" y="2096258"/>
                  <a:pt x="4613707" y="2055926"/>
                </a:cubicBezTo>
                <a:cubicBezTo>
                  <a:pt x="4613708" y="2045843"/>
                  <a:pt x="4615750" y="2036238"/>
                  <a:pt x="4619446" y="2027501"/>
                </a:cubicBezTo>
                <a:close/>
                <a:moveTo>
                  <a:pt x="3463475" y="3828529"/>
                </a:moveTo>
                <a:cubicBezTo>
                  <a:pt x="3474561" y="3802319"/>
                  <a:pt x="3500513" y="3783929"/>
                  <a:pt x="3530762" y="3783929"/>
                </a:cubicBezTo>
                <a:cubicBezTo>
                  <a:pt x="3571093" y="3783929"/>
                  <a:pt x="3603787" y="3816623"/>
                  <a:pt x="3603787" y="3856954"/>
                </a:cubicBezTo>
                <a:cubicBezTo>
                  <a:pt x="3603787" y="3897285"/>
                  <a:pt x="3571093" y="3929979"/>
                  <a:pt x="3530762" y="3929979"/>
                </a:cubicBezTo>
                <a:cubicBezTo>
                  <a:pt x="3490431" y="3929979"/>
                  <a:pt x="3457737" y="3897285"/>
                  <a:pt x="3457737" y="3856954"/>
                </a:cubicBezTo>
                <a:cubicBezTo>
                  <a:pt x="3457737" y="3846871"/>
                  <a:pt x="3459780" y="3837265"/>
                  <a:pt x="3463475" y="3828529"/>
                </a:cubicBezTo>
                <a:close/>
                <a:moveTo>
                  <a:pt x="5771763" y="181823"/>
                </a:moveTo>
                <a:cubicBezTo>
                  <a:pt x="5782850" y="155613"/>
                  <a:pt x="5808802" y="137222"/>
                  <a:pt x="5839050" y="137222"/>
                </a:cubicBezTo>
                <a:cubicBezTo>
                  <a:pt x="5879380" y="137222"/>
                  <a:pt x="5912075" y="169916"/>
                  <a:pt x="5912075" y="210247"/>
                </a:cubicBezTo>
                <a:cubicBezTo>
                  <a:pt x="5912075" y="250578"/>
                  <a:pt x="5879381" y="283272"/>
                  <a:pt x="5839049" y="283272"/>
                </a:cubicBezTo>
                <a:cubicBezTo>
                  <a:pt x="5798719" y="283272"/>
                  <a:pt x="5766024" y="250578"/>
                  <a:pt x="5766025" y="210247"/>
                </a:cubicBezTo>
                <a:cubicBezTo>
                  <a:pt x="5766025" y="200165"/>
                  <a:pt x="5768069" y="190559"/>
                  <a:pt x="5771763" y="181823"/>
                </a:cubicBezTo>
                <a:close/>
                <a:moveTo>
                  <a:pt x="4849910" y="1598178"/>
                </a:moveTo>
                <a:cubicBezTo>
                  <a:pt x="4853604" y="1589442"/>
                  <a:pt x="4858953" y="1581574"/>
                  <a:pt x="4865560" y="1574967"/>
                </a:cubicBezTo>
                <a:cubicBezTo>
                  <a:pt x="4878775" y="1561752"/>
                  <a:pt x="4897031" y="1553578"/>
                  <a:pt x="4917196" y="1553578"/>
                </a:cubicBezTo>
                <a:cubicBezTo>
                  <a:pt x="4957527" y="1553578"/>
                  <a:pt x="4990221" y="1586272"/>
                  <a:pt x="4990221" y="1626603"/>
                </a:cubicBezTo>
                <a:cubicBezTo>
                  <a:pt x="4990220" y="1666934"/>
                  <a:pt x="4957527" y="1699628"/>
                  <a:pt x="4917196" y="1699628"/>
                </a:cubicBezTo>
                <a:cubicBezTo>
                  <a:pt x="4876866" y="1699628"/>
                  <a:pt x="4844171" y="1666934"/>
                  <a:pt x="4844172" y="1626603"/>
                </a:cubicBezTo>
                <a:cubicBezTo>
                  <a:pt x="4844172" y="1616521"/>
                  <a:pt x="4846215" y="1606915"/>
                  <a:pt x="4849910" y="1598178"/>
                </a:cubicBezTo>
                <a:close/>
                <a:moveTo>
                  <a:pt x="3698366" y="3392280"/>
                </a:moveTo>
                <a:cubicBezTo>
                  <a:pt x="3702061" y="3383543"/>
                  <a:pt x="3707408" y="3375676"/>
                  <a:pt x="3714016" y="3369068"/>
                </a:cubicBezTo>
                <a:cubicBezTo>
                  <a:pt x="3727231" y="3355854"/>
                  <a:pt x="3745487" y="3347680"/>
                  <a:pt x="3765652" y="3347680"/>
                </a:cubicBezTo>
                <a:cubicBezTo>
                  <a:pt x="3805983" y="3347680"/>
                  <a:pt x="3838677" y="3380374"/>
                  <a:pt x="3838677" y="3420705"/>
                </a:cubicBezTo>
                <a:cubicBezTo>
                  <a:pt x="3838678" y="3461036"/>
                  <a:pt x="3805984" y="3493730"/>
                  <a:pt x="3765653" y="3493730"/>
                </a:cubicBezTo>
                <a:cubicBezTo>
                  <a:pt x="3725322" y="3493730"/>
                  <a:pt x="3692628" y="3461035"/>
                  <a:pt x="3692629" y="3420704"/>
                </a:cubicBezTo>
                <a:cubicBezTo>
                  <a:pt x="3692629" y="3410622"/>
                  <a:pt x="3694671" y="3401016"/>
                  <a:pt x="3698366" y="3392280"/>
                </a:cubicBezTo>
                <a:close/>
                <a:moveTo>
                  <a:pt x="2772085" y="4824393"/>
                </a:moveTo>
                <a:cubicBezTo>
                  <a:pt x="2783170" y="4798183"/>
                  <a:pt x="2809123" y="4779793"/>
                  <a:pt x="2839371" y="4779793"/>
                </a:cubicBezTo>
                <a:cubicBezTo>
                  <a:pt x="2879702" y="4779793"/>
                  <a:pt x="2912396" y="4812487"/>
                  <a:pt x="2912396" y="4852818"/>
                </a:cubicBezTo>
                <a:cubicBezTo>
                  <a:pt x="2912396" y="4893149"/>
                  <a:pt x="2879702" y="4925843"/>
                  <a:pt x="2839371" y="4925843"/>
                </a:cubicBezTo>
                <a:cubicBezTo>
                  <a:pt x="2799040" y="4925843"/>
                  <a:pt x="2766346" y="4893149"/>
                  <a:pt x="2766347" y="4852818"/>
                </a:cubicBezTo>
                <a:cubicBezTo>
                  <a:pt x="2766346" y="4842735"/>
                  <a:pt x="2768390" y="4833130"/>
                  <a:pt x="2772085" y="4824393"/>
                </a:cubicBezTo>
                <a:close/>
                <a:moveTo>
                  <a:pt x="5080373" y="1177687"/>
                </a:moveTo>
                <a:cubicBezTo>
                  <a:pt x="5091458" y="1151478"/>
                  <a:pt x="5117410" y="1133087"/>
                  <a:pt x="5147658" y="1133088"/>
                </a:cubicBezTo>
                <a:cubicBezTo>
                  <a:pt x="5187989" y="1133087"/>
                  <a:pt x="5220683" y="1165781"/>
                  <a:pt x="5220683" y="1206112"/>
                </a:cubicBezTo>
                <a:cubicBezTo>
                  <a:pt x="5220683" y="1246443"/>
                  <a:pt x="5187990" y="1279137"/>
                  <a:pt x="5147658" y="1279137"/>
                </a:cubicBezTo>
                <a:cubicBezTo>
                  <a:pt x="5107328" y="1279137"/>
                  <a:pt x="5074634" y="1246443"/>
                  <a:pt x="5074634" y="1206112"/>
                </a:cubicBezTo>
                <a:cubicBezTo>
                  <a:pt x="5074634" y="1196029"/>
                  <a:pt x="5076677" y="1186423"/>
                  <a:pt x="5080373" y="1177687"/>
                </a:cubicBezTo>
                <a:close/>
                <a:moveTo>
                  <a:pt x="3928828" y="2962961"/>
                </a:moveTo>
                <a:cubicBezTo>
                  <a:pt x="3932523" y="2954224"/>
                  <a:pt x="3937871" y="2946356"/>
                  <a:pt x="3944478" y="2939749"/>
                </a:cubicBezTo>
                <a:cubicBezTo>
                  <a:pt x="3957693" y="2926535"/>
                  <a:pt x="3975949" y="2918361"/>
                  <a:pt x="3996114" y="2918361"/>
                </a:cubicBezTo>
                <a:cubicBezTo>
                  <a:pt x="4036445" y="2918361"/>
                  <a:pt x="4069139" y="2951055"/>
                  <a:pt x="4069139" y="2991386"/>
                </a:cubicBezTo>
                <a:cubicBezTo>
                  <a:pt x="4069140" y="3031716"/>
                  <a:pt x="4036446" y="3064410"/>
                  <a:pt x="3996115" y="3064410"/>
                </a:cubicBezTo>
                <a:cubicBezTo>
                  <a:pt x="3955785" y="3064410"/>
                  <a:pt x="3923090" y="3031716"/>
                  <a:pt x="3923090" y="2991385"/>
                </a:cubicBezTo>
                <a:cubicBezTo>
                  <a:pt x="3923091" y="2981303"/>
                  <a:pt x="3925133" y="2971697"/>
                  <a:pt x="3928828" y="2962961"/>
                </a:cubicBezTo>
                <a:close/>
                <a:moveTo>
                  <a:pt x="3002548" y="4395072"/>
                </a:moveTo>
                <a:cubicBezTo>
                  <a:pt x="3013633" y="4368862"/>
                  <a:pt x="3039586" y="4350472"/>
                  <a:pt x="3069834" y="4350472"/>
                </a:cubicBezTo>
                <a:cubicBezTo>
                  <a:pt x="3110165" y="4350472"/>
                  <a:pt x="3142859" y="4383166"/>
                  <a:pt x="3142859" y="4423497"/>
                </a:cubicBezTo>
                <a:cubicBezTo>
                  <a:pt x="3142859" y="4463828"/>
                  <a:pt x="3110165" y="4496522"/>
                  <a:pt x="3069834" y="4496522"/>
                </a:cubicBezTo>
                <a:cubicBezTo>
                  <a:pt x="3029503" y="4496522"/>
                  <a:pt x="2996809" y="4463828"/>
                  <a:pt x="2996809" y="4423497"/>
                </a:cubicBezTo>
                <a:cubicBezTo>
                  <a:pt x="2996809" y="4413414"/>
                  <a:pt x="2998853" y="4403809"/>
                  <a:pt x="3002548" y="4395072"/>
                </a:cubicBezTo>
                <a:close/>
                <a:moveTo>
                  <a:pt x="5310834" y="748366"/>
                </a:moveTo>
                <a:cubicBezTo>
                  <a:pt x="5321921" y="722157"/>
                  <a:pt x="5347873" y="703766"/>
                  <a:pt x="5378123" y="703766"/>
                </a:cubicBezTo>
                <a:cubicBezTo>
                  <a:pt x="5418451" y="703766"/>
                  <a:pt x="5451147" y="736460"/>
                  <a:pt x="5451146" y="776791"/>
                </a:cubicBezTo>
                <a:cubicBezTo>
                  <a:pt x="5451146" y="817122"/>
                  <a:pt x="5418453" y="849816"/>
                  <a:pt x="5378122" y="849816"/>
                </a:cubicBezTo>
                <a:cubicBezTo>
                  <a:pt x="5337791" y="849816"/>
                  <a:pt x="5305095" y="817122"/>
                  <a:pt x="5305097" y="776791"/>
                </a:cubicBezTo>
                <a:cubicBezTo>
                  <a:pt x="5305096" y="766708"/>
                  <a:pt x="5307140" y="757103"/>
                  <a:pt x="5310834" y="748366"/>
                </a:cubicBezTo>
                <a:close/>
                <a:moveTo>
                  <a:pt x="4159292" y="2542469"/>
                </a:moveTo>
                <a:cubicBezTo>
                  <a:pt x="4162987" y="2533732"/>
                  <a:pt x="4168335" y="2525864"/>
                  <a:pt x="4174943" y="2519257"/>
                </a:cubicBezTo>
                <a:cubicBezTo>
                  <a:pt x="4188156" y="2506042"/>
                  <a:pt x="4206413" y="2497869"/>
                  <a:pt x="4226579" y="2497869"/>
                </a:cubicBezTo>
                <a:cubicBezTo>
                  <a:pt x="4266910" y="2497869"/>
                  <a:pt x="4299603" y="2530563"/>
                  <a:pt x="4299604" y="2570894"/>
                </a:cubicBezTo>
                <a:cubicBezTo>
                  <a:pt x="4299603" y="2611225"/>
                  <a:pt x="4266909" y="2643919"/>
                  <a:pt x="4226578" y="2643919"/>
                </a:cubicBezTo>
                <a:cubicBezTo>
                  <a:pt x="4186248" y="2643919"/>
                  <a:pt x="4153553" y="2611225"/>
                  <a:pt x="4153553" y="2570894"/>
                </a:cubicBezTo>
                <a:cubicBezTo>
                  <a:pt x="4153554" y="2560811"/>
                  <a:pt x="4155597" y="2551205"/>
                  <a:pt x="4159292" y="2542469"/>
                </a:cubicBezTo>
                <a:close/>
                <a:moveTo>
                  <a:pt x="4388981" y="2164724"/>
                </a:moveTo>
                <a:cubicBezTo>
                  <a:pt x="4392676" y="2155988"/>
                  <a:pt x="4398024" y="2148120"/>
                  <a:pt x="4404631" y="2141512"/>
                </a:cubicBezTo>
                <a:cubicBezTo>
                  <a:pt x="4417846" y="2128296"/>
                  <a:pt x="4436102" y="2120123"/>
                  <a:pt x="4456268" y="2120124"/>
                </a:cubicBezTo>
                <a:cubicBezTo>
                  <a:pt x="4496598" y="2120123"/>
                  <a:pt x="4529293" y="2152818"/>
                  <a:pt x="4529293" y="2193148"/>
                </a:cubicBezTo>
                <a:cubicBezTo>
                  <a:pt x="4529292" y="2233480"/>
                  <a:pt x="4496600" y="2266174"/>
                  <a:pt x="4456267" y="2266173"/>
                </a:cubicBezTo>
                <a:cubicBezTo>
                  <a:pt x="4415938" y="2266174"/>
                  <a:pt x="4383242" y="2233479"/>
                  <a:pt x="4383243" y="2193148"/>
                </a:cubicBezTo>
                <a:cubicBezTo>
                  <a:pt x="4383244" y="2183066"/>
                  <a:pt x="4385287" y="2173460"/>
                  <a:pt x="4388981" y="2164724"/>
                </a:cubicBezTo>
                <a:close/>
                <a:moveTo>
                  <a:pt x="3233012" y="3974579"/>
                </a:moveTo>
                <a:cubicBezTo>
                  <a:pt x="3244097" y="3948369"/>
                  <a:pt x="3270049" y="3929979"/>
                  <a:pt x="3300298" y="3929979"/>
                </a:cubicBezTo>
                <a:cubicBezTo>
                  <a:pt x="3340629" y="3929978"/>
                  <a:pt x="3373323" y="3962673"/>
                  <a:pt x="3373323" y="4003003"/>
                </a:cubicBezTo>
                <a:cubicBezTo>
                  <a:pt x="3373323" y="4043335"/>
                  <a:pt x="3340629" y="4076029"/>
                  <a:pt x="3300298" y="4076028"/>
                </a:cubicBezTo>
                <a:cubicBezTo>
                  <a:pt x="3259967" y="4076029"/>
                  <a:pt x="3227273" y="4043334"/>
                  <a:pt x="3227273" y="4003004"/>
                </a:cubicBezTo>
                <a:cubicBezTo>
                  <a:pt x="3227273" y="3992921"/>
                  <a:pt x="3229316" y="3983315"/>
                  <a:pt x="3233012" y="3974579"/>
                </a:cubicBezTo>
                <a:close/>
                <a:moveTo>
                  <a:pt x="5541300" y="327873"/>
                </a:moveTo>
                <a:cubicBezTo>
                  <a:pt x="5552385" y="301663"/>
                  <a:pt x="5578338" y="283272"/>
                  <a:pt x="5608586" y="283272"/>
                </a:cubicBezTo>
                <a:cubicBezTo>
                  <a:pt x="5648916" y="283272"/>
                  <a:pt x="5681612" y="315966"/>
                  <a:pt x="5681610" y="356297"/>
                </a:cubicBezTo>
                <a:cubicBezTo>
                  <a:pt x="5681612" y="396628"/>
                  <a:pt x="5648919" y="429322"/>
                  <a:pt x="5608585" y="429322"/>
                </a:cubicBezTo>
                <a:cubicBezTo>
                  <a:pt x="5568257" y="429322"/>
                  <a:pt x="5535561" y="396628"/>
                  <a:pt x="5535561" y="356297"/>
                </a:cubicBezTo>
                <a:cubicBezTo>
                  <a:pt x="5535561" y="346214"/>
                  <a:pt x="5537604" y="336609"/>
                  <a:pt x="5541300" y="327873"/>
                </a:cubicBezTo>
                <a:close/>
                <a:moveTo>
                  <a:pt x="4619445" y="1744229"/>
                </a:moveTo>
                <a:cubicBezTo>
                  <a:pt x="4623140" y="1735492"/>
                  <a:pt x="4628488" y="1727624"/>
                  <a:pt x="4635095" y="1721017"/>
                </a:cubicBezTo>
                <a:cubicBezTo>
                  <a:pt x="4648311" y="1707802"/>
                  <a:pt x="4666567" y="1699629"/>
                  <a:pt x="4686732" y="1699628"/>
                </a:cubicBezTo>
                <a:cubicBezTo>
                  <a:pt x="4727062" y="1699628"/>
                  <a:pt x="4759757" y="1732323"/>
                  <a:pt x="4759757" y="1772653"/>
                </a:cubicBezTo>
                <a:cubicBezTo>
                  <a:pt x="4759757" y="1812984"/>
                  <a:pt x="4727063" y="1845678"/>
                  <a:pt x="4686733" y="1845678"/>
                </a:cubicBezTo>
                <a:cubicBezTo>
                  <a:pt x="4646401" y="1845678"/>
                  <a:pt x="4613706" y="1812984"/>
                  <a:pt x="4613707" y="1772654"/>
                </a:cubicBezTo>
                <a:cubicBezTo>
                  <a:pt x="4613708" y="1762571"/>
                  <a:pt x="4615751" y="1752965"/>
                  <a:pt x="4619445" y="1744229"/>
                </a:cubicBezTo>
                <a:close/>
                <a:moveTo>
                  <a:pt x="3463475" y="3545257"/>
                </a:moveTo>
                <a:cubicBezTo>
                  <a:pt x="3474561" y="3519047"/>
                  <a:pt x="3500513" y="3500657"/>
                  <a:pt x="3530762" y="3500657"/>
                </a:cubicBezTo>
                <a:cubicBezTo>
                  <a:pt x="3571093" y="3500656"/>
                  <a:pt x="3603787" y="3533351"/>
                  <a:pt x="3603786" y="3573681"/>
                </a:cubicBezTo>
                <a:cubicBezTo>
                  <a:pt x="3603787" y="3614013"/>
                  <a:pt x="3571093" y="3646707"/>
                  <a:pt x="3530762" y="3646706"/>
                </a:cubicBezTo>
                <a:cubicBezTo>
                  <a:pt x="3490431" y="3646707"/>
                  <a:pt x="3457737" y="3614012"/>
                  <a:pt x="3457737" y="3573682"/>
                </a:cubicBezTo>
                <a:cubicBezTo>
                  <a:pt x="3457737" y="3563599"/>
                  <a:pt x="3459780" y="3553993"/>
                  <a:pt x="3463475" y="3545257"/>
                </a:cubicBezTo>
                <a:close/>
                <a:moveTo>
                  <a:pt x="2541621" y="4961615"/>
                </a:moveTo>
                <a:cubicBezTo>
                  <a:pt x="2552706" y="4935405"/>
                  <a:pt x="2578659" y="4917015"/>
                  <a:pt x="2608907" y="4917015"/>
                </a:cubicBezTo>
                <a:cubicBezTo>
                  <a:pt x="2649238" y="4917015"/>
                  <a:pt x="2681932" y="4949709"/>
                  <a:pt x="2681932" y="4990040"/>
                </a:cubicBezTo>
                <a:cubicBezTo>
                  <a:pt x="2681932" y="5030371"/>
                  <a:pt x="2649238" y="5063065"/>
                  <a:pt x="2608907" y="5063065"/>
                </a:cubicBezTo>
                <a:cubicBezTo>
                  <a:pt x="2568576" y="5063065"/>
                  <a:pt x="2535882" y="5030371"/>
                  <a:pt x="2535882" y="4990040"/>
                </a:cubicBezTo>
                <a:cubicBezTo>
                  <a:pt x="2535882" y="4979957"/>
                  <a:pt x="2537926" y="4970352"/>
                  <a:pt x="2541621" y="4961615"/>
                </a:cubicBezTo>
                <a:close/>
                <a:moveTo>
                  <a:pt x="4849908" y="1314908"/>
                </a:moveTo>
                <a:cubicBezTo>
                  <a:pt x="4853603" y="1306172"/>
                  <a:pt x="4858951" y="1298304"/>
                  <a:pt x="4865558" y="1291697"/>
                </a:cubicBezTo>
                <a:cubicBezTo>
                  <a:pt x="4878773" y="1278482"/>
                  <a:pt x="4897029" y="1270308"/>
                  <a:pt x="4917195" y="1270308"/>
                </a:cubicBezTo>
                <a:cubicBezTo>
                  <a:pt x="4957525" y="1270308"/>
                  <a:pt x="4990220" y="1303002"/>
                  <a:pt x="4990220" y="1343333"/>
                </a:cubicBezTo>
                <a:cubicBezTo>
                  <a:pt x="4990220" y="1383664"/>
                  <a:pt x="4957526" y="1416358"/>
                  <a:pt x="4917195" y="1416358"/>
                </a:cubicBezTo>
                <a:cubicBezTo>
                  <a:pt x="4876864" y="1416358"/>
                  <a:pt x="4844169" y="1383663"/>
                  <a:pt x="4844170" y="1343333"/>
                </a:cubicBezTo>
                <a:cubicBezTo>
                  <a:pt x="4844171" y="1333250"/>
                  <a:pt x="4846214" y="1323645"/>
                  <a:pt x="4849908" y="1314908"/>
                </a:cubicBezTo>
                <a:close/>
                <a:moveTo>
                  <a:pt x="3698365" y="3109010"/>
                </a:moveTo>
                <a:cubicBezTo>
                  <a:pt x="3702060" y="3100273"/>
                  <a:pt x="3707407" y="3092405"/>
                  <a:pt x="3714015" y="3085798"/>
                </a:cubicBezTo>
                <a:cubicBezTo>
                  <a:pt x="3727229" y="3072584"/>
                  <a:pt x="3745486" y="3064410"/>
                  <a:pt x="3765651" y="3064410"/>
                </a:cubicBezTo>
                <a:cubicBezTo>
                  <a:pt x="3805982" y="3064410"/>
                  <a:pt x="3838676" y="3097104"/>
                  <a:pt x="3838676" y="3137435"/>
                </a:cubicBezTo>
                <a:cubicBezTo>
                  <a:pt x="3838676" y="3177765"/>
                  <a:pt x="3805982" y="3210459"/>
                  <a:pt x="3765651" y="3210459"/>
                </a:cubicBezTo>
                <a:cubicBezTo>
                  <a:pt x="3725320" y="3210460"/>
                  <a:pt x="3692626" y="3177765"/>
                  <a:pt x="3692626" y="3137434"/>
                </a:cubicBezTo>
                <a:cubicBezTo>
                  <a:pt x="3692626" y="3127352"/>
                  <a:pt x="3694670" y="3117746"/>
                  <a:pt x="3698365" y="3109010"/>
                </a:cubicBezTo>
                <a:close/>
                <a:moveTo>
                  <a:pt x="2772084" y="4541122"/>
                </a:moveTo>
                <a:cubicBezTo>
                  <a:pt x="2783170" y="4514913"/>
                  <a:pt x="2809122" y="4496522"/>
                  <a:pt x="2839370" y="4496522"/>
                </a:cubicBezTo>
                <a:cubicBezTo>
                  <a:pt x="2879701" y="4496522"/>
                  <a:pt x="2912396" y="4529216"/>
                  <a:pt x="2912395" y="4569547"/>
                </a:cubicBezTo>
                <a:cubicBezTo>
                  <a:pt x="2912395" y="4609878"/>
                  <a:pt x="2879702" y="4642572"/>
                  <a:pt x="2839371" y="4642572"/>
                </a:cubicBezTo>
                <a:cubicBezTo>
                  <a:pt x="2799040" y="4642572"/>
                  <a:pt x="2766346" y="4609878"/>
                  <a:pt x="2766346" y="4569547"/>
                </a:cubicBezTo>
                <a:cubicBezTo>
                  <a:pt x="2766346" y="4559464"/>
                  <a:pt x="2768389" y="4549858"/>
                  <a:pt x="2772084" y="4541122"/>
                </a:cubicBezTo>
                <a:close/>
                <a:moveTo>
                  <a:pt x="5080370" y="894416"/>
                </a:moveTo>
                <a:cubicBezTo>
                  <a:pt x="5091456" y="868207"/>
                  <a:pt x="5117409" y="849816"/>
                  <a:pt x="5147658" y="849816"/>
                </a:cubicBezTo>
                <a:cubicBezTo>
                  <a:pt x="5187989" y="849816"/>
                  <a:pt x="5220683" y="882510"/>
                  <a:pt x="5220681" y="922841"/>
                </a:cubicBezTo>
                <a:cubicBezTo>
                  <a:pt x="5220683" y="963172"/>
                  <a:pt x="5187989" y="995866"/>
                  <a:pt x="5147658" y="995866"/>
                </a:cubicBezTo>
                <a:cubicBezTo>
                  <a:pt x="5107327" y="995866"/>
                  <a:pt x="5074633" y="963172"/>
                  <a:pt x="5074632" y="922841"/>
                </a:cubicBezTo>
                <a:cubicBezTo>
                  <a:pt x="5074633" y="912758"/>
                  <a:pt x="5076676" y="903153"/>
                  <a:pt x="5080370" y="894416"/>
                </a:cubicBezTo>
                <a:close/>
                <a:moveTo>
                  <a:pt x="3928828" y="2679690"/>
                </a:moveTo>
                <a:cubicBezTo>
                  <a:pt x="3932524" y="2670954"/>
                  <a:pt x="3937870" y="2663086"/>
                  <a:pt x="3944478" y="2656479"/>
                </a:cubicBezTo>
                <a:cubicBezTo>
                  <a:pt x="3957693" y="2643264"/>
                  <a:pt x="3975949" y="2635090"/>
                  <a:pt x="3996114" y="2635090"/>
                </a:cubicBezTo>
                <a:cubicBezTo>
                  <a:pt x="4036445" y="2635090"/>
                  <a:pt x="4069139" y="2667784"/>
                  <a:pt x="4069139" y="2708115"/>
                </a:cubicBezTo>
                <a:cubicBezTo>
                  <a:pt x="4069140" y="2748446"/>
                  <a:pt x="4036445" y="2781140"/>
                  <a:pt x="3996114" y="2781140"/>
                </a:cubicBezTo>
                <a:cubicBezTo>
                  <a:pt x="3955783" y="2781140"/>
                  <a:pt x="3923089" y="2748446"/>
                  <a:pt x="3923090" y="2708115"/>
                </a:cubicBezTo>
                <a:cubicBezTo>
                  <a:pt x="3923089" y="2698032"/>
                  <a:pt x="3925133" y="2688427"/>
                  <a:pt x="3928828" y="2679690"/>
                </a:cubicBezTo>
                <a:close/>
                <a:moveTo>
                  <a:pt x="4158517" y="2310773"/>
                </a:moveTo>
                <a:cubicBezTo>
                  <a:pt x="4162212" y="2302037"/>
                  <a:pt x="4167560" y="2294169"/>
                  <a:pt x="4174167" y="2287561"/>
                </a:cubicBezTo>
                <a:cubicBezTo>
                  <a:pt x="4187382" y="2274347"/>
                  <a:pt x="4205638" y="2266174"/>
                  <a:pt x="4225804" y="2266173"/>
                </a:cubicBezTo>
                <a:cubicBezTo>
                  <a:pt x="4266134" y="2266173"/>
                  <a:pt x="4298829" y="2298867"/>
                  <a:pt x="4298828" y="2339197"/>
                </a:cubicBezTo>
                <a:cubicBezTo>
                  <a:pt x="4298829" y="2379529"/>
                  <a:pt x="4266135" y="2412224"/>
                  <a:pt x="4225803" y="2412224"/>
                </a:cubicBezTo>
                <a:cubicBezTo>
                  <a:pt x="4185473" y="2412223"/>
                  <a:pt x="4152778" y="2379529"/>
                  <a:pt x="4152779" y="2339198"/>
                </a:cubicBezTo>
                <a:cubicBezTo>
                  <a:pt x="4152779" y="2329115"/>
                  <a:pt x="4154822" y="2319510"/>
                  <a:pt x="4158517" y="2310773"/>
                </a:cubicBezTo>
                <a:close/>
                <a:moveTo>
                  <a:pt x="3002548" y="4111800"/>
                </a:moveTo>
                <a:cubicBezTo>
                  <a:pt x="3013633" y="4085590"/>
                  <a:pt x="3039586" y="4067200"/>
                  <a:pt x="3069834" y="4067200"/>
                </a:cubicBezTo>
                <a:cubicBezTo>
                  <a:pt x="3110165" y="4067200"/>
                  <a:pt x="3142859" y="4099894"/>
                  <a:pt x="3142859" y="4140225"/>
                </a:cubicBezTo>
                <a:cubicBezTo>
                  <a:pt x="3142859" y="4180556"/>
                  <a:pt x="3110165" y="4213250"/>
                  <a:pt x="3069834" y="4213250"/>
                </a:cubicBezTo>
                <a:cubicBezTo>
                  <a:pt x="3029503" y="4213250"/>
                  <a:pt x="2996809" y="4180556"/>
                  <a:pt x="2996809" y="4140225"/>
                </a:cubicBezTo>
                <a:cubicBezTo>
                  <a:pt x="2996809" y="4130142"/>
                  <a:pt x="2998852" y="4120537"/>
                  <a:pt x="3002548" y="4111800"/>
                </a:cubicBezTo>
                <a:close/>
                <a:moveTo>
                  <a:pt x="5310836" y="465095"/>
                </a:moveTo>
                <a:cubicBezTo>
                  <a:pt x="5321922" y="438885"/>
                  <a:pt x="5347874" y="420494"/>
                  <a:pt x="5378122" y="420495"/>
                </a:cubicBezTo>
                <a:cubicBezTo>
                  <a:pt x="5418453" y="420495"/>
                  <a:pt x="5451147" y="453189"/>
                  <a:pt x="5451147" y="493520"/>
                </a:cubicBezTo>
                <a:cubicBezTo>
                  <a:pt x="5451147" y="533851"/>
                  <a:pt x="5418452" y="566545"/>
                  <a:pt x="5378122" y="566544"/>
                </a:cubicBezTo>
                <a:cubicBezTo>
                  <a:pt x="5337790" y="566545"/>
                  <a:pt x="5305098" y="533851"/>
                  <a:pt x="5305097" y="493520"/>
                </a:cubicBezTo>
                <a:cubicBezTo>
                  <a:pt x="5305097" y="483437"/>
                  <a:pt x="5307140" y="473831"/>
                  <a:pt x="5310836" y="465095"/>
                </a:cubicBezTo>
                <a:close/>
                <a:moveTo>
                  <a:pt x="4388982" y="1881450"/>
                </a:moveTo>
                <a:cubicBezTo>
                  <a:pt x="4392678" y="1872713"/>
                  <a:pt x="4398025" y="1864846"/>
                  <a:pt x="4404632" y="1858238"/>
                </a:cubicBezTo>
                <a:cubicBezTo>
                  <a:pt x="4417847" y="1845023"/>
                  <a:pt x="4436103" y="1836850"/>
                  <a:pt x="4456269" y="1836850"/>
                </a:cubicBezTo>
                <a:cubicBezTo>
                  <a:pt x="4496599" y="1836850"/>
                  <a:pt x="4529294" y="1869544"/>
                  <a:pt x="4529293" y="1909875"/>
                </a:cubicBezTo>
                <a:cubicBezTo>
                  <a:pt x="4529294" y="1950206"/>
                  <a:pt x="4496600" y="1982900"/>
                  <a:pt x="4456268" y="1982899"/>
                </a:cubicBezTo>
                <a:cubicBezTo>
                  <a:pt x="4415936" y="1982901"/>
                  <a:pt x="4383242" y="1950207"/>
                  <a:pt x="4383244" y="1909875"/>
                </a:cubicBezTo>
                <a:cubicBezTo>
                  <a:pt x="4383244" y="1899792"/>
                  <a:pt x="4385287" y="1890187"/>
                  <a:pt x="4388982" y="1881450"/>
                </a:cubicBezTo>
                <a:close/>
                <a:moveTo>
                  <a:pt x="3233012" y="3691307"/>
                </a:moveTo>
                <a:cubicBezTo>
                  <a:pt x="3244097" y="3665097"/>
                  <a:pt x="3270049" y="3646706"/>
                  <a:pt x="3300298" y="3646707"/>
                </a:cubicBezTo>
                <a:cubicBezTo>
                  <a:pt x="3340629" y="3646706"/>
                  <a:pt x="3373323" y="3679400"/>
                  <a:pt x="3373323" y="3719731"/>
                </a:cubicBezTo>
                <a:cubicBezTo>
                  <a:pt x="3373323" y="3760062"/>
                  <a:pt x="3340629" y="3792756"/>
                  <a:pt x="3300298" y="3792756"/>
                </a:cubicBezTo>
                <a:cubicBezTo>
                  <a:pt x="3259967" y="3792756"/>
                  <a:pt x="3227273" y="3760062"/>
                  <a:pt x="3227273" y="3719731"/>
                </a:cubicBezTo>
                <a:cubicBezTo>
                  <a:pt x="3227273" y="3709649"/>
                  <a:pt x="3229316" y="3700043"/>
                  <a:pt x="3233012" y="3691307"/>
                </a:cubicBezTo>
                <a:close/>
                <a:moveTo>
                  <a:pt x="5541300" y="44600"/>
                </a:moveTo>
                <a:cubicBezTo>
                  <a:pt x="5552386" y="18391"/>
                  <a:pt x="5578338" y="0"/>
                  <a:pt x="5608586" y="0"/>
                </a:cubicBezTo>
                <a:cubicBezTo>
                  <a:pt x="5648917" y="0"/>
                  <a:pt x="5681611" y="32694"/>
                  <a:pt x="5681611" y="73025"/>
                </a:cubicBezTo>
                <a:cubicBezTo>
                  <a:pt x="5681610" y="113356"/>
                  <a:pt x="5648918" y="146050"/>
                  <a:pt x="5608586" y="146050"/>
                </a:cubicBezTo>
                <a:cubicBezTo>
                  <a:pt x="5568254" y="146050"/>
                  <a:pt x="5535561" y="113356"/>
                  <a:pt x="5535562" y="73025"/>
                </a:cubicBezTo>
                <a:cubicBezTo>
                  <a:pt x="5535561" y="62942"/>
                  <a:pt x="5537605" y="53337"/>
                  <a:pt x="5541300" y="44600"/>
                </a:cubicBezTo>
                <a:close/>
                <a:moveTo>
                  <a:pt x="4619446" y="1460957"/>
                </a:moveTo>
                <a:cubicBezTo>
                  <a:pt x="4623141" y="1452220"/>
                  <a:pt x="4628487" y="1444353"/>
                  <a:pt x="4635095" y="1437745"/>
                </a:cubicBezTo>
                <a:cubicBezTo>
                  <a:pt x="4648310" y="1424530"/>
                  <a:pt x="4666567" y="1416357"/>
                  <a:pt x="4686731" y="1416357"/>
                </a:cubicBezTo>
                <a:cubicBezTo>
                  <a:pt x="4727063" y="1416357"/>
                  <a:pt x="4759758" y="1449051"/>
                  <a:pt x="4759757" y="1489382"/>
                </a:cubicBezTo>
                <a:cubicBezTo>
                  <a:pt x="4759757" y="1529713"/>
                  <a:pt x="4727062" y="1562406"/>
                  <a:pt x="4686732" y="1562406"/>
                </a:cubicBezTo>
                <a:cubicBezTo>
                  <a:pt x="4646400" y="1562406"/>
                  <a:pt x="4613707" y="1529712"/>
                  <a:pt x="4613706" y="1489381"/>
                </a:cubicBezTo>
                <a:cubicBezTo>
                  <a:pt x="4613708" y="1479299"/>
                  <a:pt x="4615751" y="1469693"/>
                  <a:pt x="4619446" y="1460957"/>
                </a:cubicBezTo>
                <a:close/>
                <a:moveTo>
                  <a:pt x="3463475" y="3261985"/>
                </a:moveTo>
                <a:cubicBezTo>
                  <a:pt x="3474561" y="3235775"/>
                  <a:pt x="3500513" y="3217384"/>
                  <a:pt x="3530762" y="3217385"/>
                </a:cubicBezTo>
                <a:cubicBezTo>
                  <a:pt x="3571092" y="3217384"/>
                  <a:pt x="3603787" y="3250078"/>
                  <a:pt x="3603786" y="3290409"/>
                </a:cubicBezTo>
                <a:cubicBezTo>
                  <a:pt x="3603787" y="3330740"/>
                  <a:pt x="3571093" y="3363434"/>
                  <a:pt x="3530761" y="3363434"/>
                </a:cubicBezTo>
                <a:cubicBezTo>
                  <a:pt x="3490431" y="3363434"/>
                  <a:pt x="3457736" y="3330740"/>
                  <a:pt x="3457737" y="3290409"/>
                </a:cubicBezTo>
                <a:cubicBezTo>
                  <a:pt x="3457736" y="3280327"/>
                  <a:pt x="3459780" y="3270721"/>
                  <a:pt x="3463475" y="3261985"/>
                </a:cubicBezTo>
                <a:close/>
                <a:moveTo>
                  <a:pt x="2541621" y="4678343"/>
                </a:moveTo>
                <a:cubicBezTo>
                  <a:pt x="2552706" y="4652133"/>
                  <a:pt x="2578659" y="4633743"/>
                  <a:pt x="2608907" y="4633743"/>
                </a:cubicBezTo>
                <a:cubicBezTo>
                  <a:pt x="2649238" y="4633743"/>
                  <a:pt x="2681932" y="4666437"/>
                  <a:pt x="2681932" y="4706768"/>
                </a:cubicBezTo>
                <a:cubicBezTo>
                  <a:pt x="2681932" y="4747099"/>
                  <a:pt x="2649238" y="4779793"/>
                  <a:pt x="2608907" y="4779793"/>
                </a:cubicBezTo>
                <a:cubicBezTo>
                  <a:pt x="2568576" y="4779793"/>
                  <a:pt x="2535882" y="4747099"/>
                  <a:pt x="2535882" y="4706768"/>
                </a:cubicBezTo>
                <a:cubicBezTo>
                  <a:pt x="2535882" y="4696685"/>
                  <a:pt x="2537925" y="4687079"/>
                  <a:pt x="2541621" y="4678343"/>
                </a:cubicBezTo>
                <a:close/>
                <a:moveTo>
                  <a:pt x="4849909" y="1031638"/>
                </a:moveTo>
                <a:cubicBezTo>
                  <a:pt x="4853604" y="1022901"/>
                  <a:pt x="4858950" y="1015034"/>
                  <a:pt x="4865557" y="1008427"/>
                </a:cubicBezTo>
                <a:cubicBezTo>
                  <a:pt x="4878773" y="995212"/>
                  <a:pt x="4897028" y="987038"/>
                  <a:pt x="4917194" y="987038"/>
                </a:cubicBezTo>
                <a:cubicBezTo>
                  <a:pt x="4957525" y="987038"/>
                  <a:pt x="4990221" y="1019732"/>
                  <a:pt x="4990218" y="1060063"/>
                </a:cubicBezTo>
                <a:cubicBezTo>
                  <a:pt x="4990220" y="1100394"/>
                  <a:pt x="4957525" y="1133087"/>
                  <a:pt x="4917195" y="1133087"/>
                </a:cubicBezTo>
                <a:cubicBezTo>
                  <a:pt x="4876863" y="1133087"/>
                  <a:pt x="4844170" y="1100393"/>
                  <a:pt x="4844169" y="1060062"/>
                </a:cubicBezTo>
                <a:cubicBezTo>
                  <a:pt x="4844171" y="1049980"/>
                  <a:pt x="4846214" y="1040374"/>
                  <a:pt x="4849909" y="1031638"/>
                </a:cubicBezTo>
                <a:close/>
                <a:moveTo>
                  <a:pt x="3698365" y="2825740"/>
                </a:moveTo>
                <a:cubicBezTo>
                  <a:pt x="3702060" y="2817003"/>
                  <a:pt x="3707407" y="2809135"/>
                  <a:pt x="3714014" y="2802528"/>
                </a:cubicBezTo>
                <a:cubicBezTo>
                  <a:pt x="3727230" y="2789314"/>
                  <a:pt x="3745485" y="2781140"/>
                  <a:pt x="3765650" y="2781140"/>
                </a:cubicBezTo>
                <a:cubicBezTo>
                  <a:pt x="3805981" y="2781140"/>
                  <a:pt x="3838676" y="2813834"/>
                  <a:pt x="3838676" y="2854165"/>
                </a:cubicBezTo>
                <a:cubicBezTo>
                  <a:pt x="3838676" y="2894495"/>
                  <a:pt x="3805983" y="2927189"/>
                  <a:pt x="3765651" y="2927189"/>
                </a:cubicBezTo>
                <a:cubicBezTo>
                  <a:pt x="3725320" y="2927189"/>
                  <a:pt x="3692626" y="2894495"/>
                  <a:pt x="3692627" y="2854164"/>
                </a:cubicBezTo>
                <a:cubicBezTo>
                  <a:pt x="3692626" y="2844082"/>
                  <a:pt x="3694669" y="2834476"/>
                  <a:pt x="3698365" y="2825740"/>
                </a:cubicBezTo>
                <a:close/>
                <a:moveTo>
                  <a:pt x="3928051" y="2447998"/>
                </a:moveTo>
                <a:cubicBezTo>
                  <a:pt x="3931748" y="2439261"/>
                  <a:pt x="3937094" y="2431393"/>
                  <a:pt x="3943701" y="2424786"/>
                </a:cubicBezTo>
                <a:cubicBezTo>
                  <a:pt x="3956915" y="2411571"/>
                  <a:pt x="3975172" y="2403398"/>
                  <a:pt x="3995338" y="2403398"/>
                </a:cubicBezTo>
                <a:cubicBezTo>
                  <a:pt x="4035669" y="2403397"/>
                  <a:pt x="4068362" y="2436092"/>
                  <a:pt x="4068363" y="2476423"/>
                </a:cubicBezTo>
                <a:cubicBezTo>
                  <a:pt x="4068362" y="2516754"/>
                  <a:pt x="4035668" y="2549448"/>
                  <a:pt x="3995337" y="2549448"/>
                </a:cubicBezTo>
                <a:cubicBezTo>
                  <a:pt x="3955006" y="2549448"/>
                  <a:pt x="3922313" y="2516753"/>
                  <a:pt x="3922313" y="2476423"/>
                </a:cubicBezTo>
                <a:cubicBezTo>
                  <a:pt x="3922314" y="2466340"/>
                  <a:pt x="3924356" y="2456735"/>
                  <a:pt x="3928051" y="2447998"/>
                </a:cubicBezTo>
                <a:close/>
                <a:moveTo>
                  <a:pt x="2772083" y="4257851"/>
                </a:moveTo>
                <a:cubicBezTo>
                  <a:pt x="2783169" y="4231641"/>
                  <a:pt x="2809121" y="4213251"/>
                  <a:pt x="2839370" y="4213251"/>
                </a:cubicBezTo>
                <a:cubicBezTo>
                  <a:pt x="2879701" y="4213251"/>
                  <a:pt x="2912395" y="4245945"/>
                  <a:pt x="2912395" y="4286276"/>
                </a:cubicBezTo>
                <a:cubicBezTo>
                  <a:pt x="2912395" y="4326607"/>
                  <a:pt x="2879701" y="4359301"/>
                  <a:pt x="2839370" y="4359301"/>
                </a:cubicBezTo>
                <a:cubicBezTo>
                  <a:pt x="2799039" y="4359301"/>
                  <a:pt x="2766345" y="4326607"/>
                  <a:pt x="2766345" y="4286276"/>
                </a:cubicBezTo>
                <a:cubicBezTo>
                  <a:pt x="2766346" y="4276193"/>
                  <a:pt x="2768388" y="4266588"/>
                  <a:pt x="2772083" y="4257851"/>
                </a:cubicBezTo>
                <a:close/>
                <a:moveTo>
                  <a:pt x="5080371" y="611145"/>
                </a:moveTo>
                <a:cubicBezTo>
                  <a:pt x="5091458" y="584935"/>
                  <a:pt x="5117410" y="566544"/>
                  <a:pt x="5147658" y="566544"/>
                </a:cubicBezTo>
                <a:cubicBezTo>
                  <a:pt x="5187988" y="566544"/>
                  <a:pt x="5220683" y="599238"/>
                  <a:pt x="5220683" y="639569"/>
                </a:cubicBezTo>
                <a:cubicBezTo>
                  <a:pt x="5220683" y="679900"/>
                  <a:pt x="5187989" y="712594"/>
                  <a:pt x="5147657" y="712594"/>
                </a:cubicBezTo>
                <a:cubicBezTo>
                  <a:pt x="5107327" y="712594"/>
                  <a:pt x="5074632" y="679900"/>
                  <a:pt x="5074634" y="639569"/>
                </a:cubicBezTo>
                <a:cubicBezTo>
                  <a:pt x="5074633" y="629487"/>
                  <a:pt x="5076677" y="619881"/>
                  <a:pt x="5080371" y="611145"/>
                </a:cubicBezTo>
                <a:close/>
                <a:moveTo>
                  <a:pt x="4158518" y="2027501"/>
                </a:moveTo>
                <a:cubicBezTo>
                  <a:pt x="4162212" y="2018765"/>
                  <a:pt x="4167559" y="2010897"/>
                  <a:pt x="4174168" y="2004289"/>
                </a:cubicBezTo>
                <a:cubicBezTo>
                  <a:pt x="4187382" y="1991074"/>
                  <a:pt x="4205639" y="1982901"/>
                  <a:pt x="4225803" y="1982902"/>
                </a:cubicBezTo>
                <a:cubicBezTo>
                  <a:pt x="4266135" y="1982900"/>
                  <a:pt x="4298828" y="2015596"/>
                  <a:pt x="4298829" y="2055926"/>
                </a:cubicBezTo>
                <a:cubicBezTo>
                  <a:pt x="4298828" y="2096257"/>
                  <a:pt x="4266136" y="2128950"/>
                  <a:pt x="4225804" y="2128950"/>
                </a:cubicBezTo>
                <a:cubicBezTo>
                  <a:pt x="4185472" y="2128951"/>
                  <a:pt x="4152777" y="2096258"/>
                  <a:pt x="4152778" y="2055926"/>
                </a:cubicBezTo>
                <a:cubicBezTo>
                  <a:pt x="4152778" y="2045843"/>
                  <a:pt x="4154821" y="2036239"/>
                  <a:pt x="4158518" y="2027501"/>
                </a:cubicBezTo>
                <a:close/>
                <a:moveTo>
                  <a:pt x="3002548" y="3828528"/>
                </a:moveTo>
                <a:cubicBezTo>
                  <a:pt x="3013633" y="3802318"/>
                  <a:pt x="3039586" y="3783928"/>
                  <a:pt x="3069834" y="3783928"/>
                </a:cubicBezTo>
                <a:cubicBezTo>
                  <a:pt x="3110165" y="3783928"/>
                  <a:pt x="3142859" y="3816622"/>
                  <a:pt x="3142859" y="3856953"/>
                </a:cubicBezTo>
                <a:cubicBezTo>
                  <a:pt x="3142859" y="3897284"/>
                  <a:pt x="3110165" y="3929978"/>
                  <a:pt x="3069834" y="3929978"/>
                </a:cubicBezTo>
                <a:cubicBezTo>
                  <a:pt x="3029503" y="3929978"/>
                  <a:pt x="2996809" y="3897284"/>
                  <a:pt x="2996809" y="3856953"/>
                </a:cubicBezTo>
                <a:cubicBezTo>
                  <a:pt x="2996809" y="3846870"/>
                  <a:pt x="2998852" y="3837265"/>
                  <a:pt x="3002548" y="3828528"/>
                </a:cubicBezTo>
                <a:close/>
                <a:moveTo>
                  <a:pt x="5310836" y="181823"/>
                </a:moveTo>
                <a:cubicBezTo>
                  <a:pt x="5321920" y="155613"/>
                  <a:pt x="5347875" y="137222"/>
                  <a:pt x="5378123" y="137223"/>
                </a:cubicBezTo>
                <a:cubicBezTo>
                  <a:pt x="5418453" y="137222"/>
                  <a:pt x="5451147" y="169916"/>
                  <a:pt x="5451147" y="210247"/>
                </a:cubicBezTo>
                <a:cubicBezTo>
                  <a:pt x="5451147" y="250578"/>
                  <a:pt x="5418454" y="283272"/>
                  <a:pt x="5378122" y="283272"/>
                </a:cubicBezTo>
                <a:cubicBezTo>
                  <a:pt x="5337792" y="283272"/>
                  <a:pt x="5305097" y="250578"/>
                  <a:pt x="5305096" y="210247"/>
                </a:cubicBezTo>
                <a:cubicBezTo>
                  <a:pt x="5305098" y="200165"/>
                  <a:pt x="5307139" y="190559"/>
                  <a:pt x="5310836" y="181823"/>
                </a:cubicBezTo>
                <a:close/>
                <a:moveTo>
                  <a:pt x="4388982" y="1598178"/>
                </a:moveTo>
                <a:cubicBezTo>
                  <a:pt x="4392678" y="1589441"/>
                  <a:pt x="4398024" y="1581573"/>
                  <a:pt x="4404632" y="1574966"/>
                </a:cubicBezTo>
                <a:cubicBezTo>
                  <a:pt x="4417846" y="1561751"/>
                  <a:pt x="4436103" y="1553578"/>
                  <a:pt x="4456268" y="1553578"/>
                </a:cubicBezTo>
                <a:cubicBezTo>
                  <a:pt x="4496599" y="1553577"/>
                  <a:pt x="4529293" y="1586272"/>
                  <a:pt x="4529292" y="1626602"/>
                </a:cubicBezTo>
                <a:cubicBezTo>
                  <a:pt x="4529293" y="1666933"/>
                  <a:pt x="4496599" y="1699628"/>
                  <a:pt x="4456268" y="1699627"/>
                </a:cubicBezTo>
                <a:cubicBezTo>
                  <a:pt x="4415937" y="1699627"/>
                  <a:pt x="4383243" y="1666933"/>
                  <a:pt x="4383244" y="1626603"/>
                </a:cubicBezTo>
                <a:cubicBezTo>
                  <a:pt x="4383243" y="1616520"/>
                  <a:pt x="4385286" y="1606915"/>
                  <a:pt x="4388982" y="1598178"/>
                </a:cubicBezTo>
                <a:close/>
                <a:moveTo>
                  <a:pt x="3233011" y="3408035"/>
                </a:moveTo>
                <a:cubicBezTo>
                  <a:pt x="3244097" y="3381824"/>
                  <a:pt x="3270049" y="3363434"/>
                  <a:pt x="3300298" y="3363434"/>
                </a:cubicBezTo>
                <a:cubicBezTo>
                  <a:pt x="3340629" y="3363434"/>
                  <a:pt x="3373323" y="3396128"/>
                  <a:pt x="3373323" y="3436459"/>
                </a:cubicBezTo>
                <a:cubicBezTo>
                  <a:pt x="3373323" y="3476790"/>
                  <a:pt x="3340629" y="3509484"/>
                  <a:pt x="3300298" y="3509484"/>
                </a:cubicBezTo>
                <a:cubicBezTo>
                  <a:pt x="3259967" y="3509484"/>
                  <a:pt x="3227273" y="3476790"/>
                  <a:pt x="3227273" y="3436459"/>
                </a:cubicBezTo>
                <a:cubicBezTo>
                  <a:pt x="3227273" y="3426377"/>
                  <a:pt x="3229316" y="3416771"/>
                  <a:pt x="3233011" y="3408035"/>
                </a:cubicBezTo>
                <a:close/>
                <a:moveTo>
                  <a:pt x="2311157" y="4824393"/>
                </a:moveTo>
                <a:cubicBezTo>
                  <a:pt x="2322243" y="4798182"/>
                  <a:pt x="2348195" y="4779792"/>
                  <a:pt x="2378444" y="4779792"/>
                </a:cubicBezTo>
                <a:cubicBezTo>
                  <a:pt x="2418774" y="4779792"/>
                  <a:pt x="2451469" y="4812486"/>
                  <a:pt x="2451468" y="4852817"/>
                </a:cubicBezTo>
                <a:cubicBezTo>
                  <a:pt x="2451469" y="4893148"/>
                  <a:pt x="2418775" y="4925842"/>
                  <a:pt x="2378443" y="4925842"/>
                </a:cubicBezTo>
                <a:cubicBezTo>
                  <a:pt x="2338113" y="4925842"/>
                  <a:pt x="2305418" y="4893148"/>
                  <a:pt x="2305419" y="4852817"/>
                </a:cubicBezTo>
                <a:cubicBezTo>
                  <a:pt x="2305418" y="4842734"/>
                  <a:pt x="2307462" y="4833129"/>
                  <a:pt x="2311157" y="4824393"/>
                </a:cubicBezTo>
                <a:close/>
                <a:moveTo>
                  <a:pt x="4619445" y="1177685"/>
                </a:moveTo>
                <a:cubicBezTo>
                  <a:pt x="4623139" y="1168949"/>
                  <a:pt x="4628487" y="1161082"/>
                  <a:pt x="4635094" y="1154474"/>
                </a:cubicBezTo>
                <a:cubicBezTo>
                  <a:pt x="4648308" y="1141259"/>
                  <a:pt x="4666566" y="1133086"/>
                  <a:pt x="4686731" y="1133086"/>
                </a:cubicBezTo>
                <a:cubicBezTo>
                  <a:pt x="4727062" y="1133086"/>
                  <a:pt x="4759755" y="1165780"/>
                  <a:pt x="4759756" y="1206111"/>
                </a:cubicBezTo>
                <a:cubicBezTo>
                  <a:pt x="4759755" y="1246442"/>
                  <a:pt x="4727062" y="1279135"/>
                  <a:pt x="4686731" y="1279135"/>
                </a:cubicBezTo>
                <a:cubicBezTo>
                  <a:pt x="4646399" y="1279135"/>
                  <a:pt x="4613706" y="1246441"/>
                  <a:pt x="4613706" y="1206110"/>
                </a:cubicBezTo>
                <a:cubicBezTo>
                  <a:pt x="4613707" y="1196028"/>
                  <a:pt x="4615750" y="1186422"/>
                  <a:pt x="4619445" y="1177685"/>
                </a:cubicBezTo>
                <a:close/>
                <a:moveTo>
                  <a:pt x="3463476" y="2978713"/>
                </a:moveTo>
                <a:cubicBezTo>
                  <a:pt x="3474561" y="2952503"/>
                  <a:pt x="3500514" y="2934113"/>
                  <a:pt x="3530762" y="2934113"/>
                </a:cubicBezTo>
                <a:cubicBezTo>
                  <a:pt x="3571093" y="2934113"/>
                  <a:pt x="3603787" y="2966807"/>
                  <a:pt x="3603787" y="3007138"/>
                </a:cubicBezTo>
                <a:cubicBezTo>
                  <a:pt x="3603787" y="3047469"/>
                  <a:pt x="3571093" y="3080163"/>
                  <a:pt x="3530762" y="3080163"/>
                </a:cubicBezTo>
                <a:cubicBezTo>
                  <a:pt x="3490431" y="3080163"/>
                  <a:pt x="3457737" y="3047469"/>
                  <a:pt x="3457737" y="3007138"/>
                </a:cubicBezTo>
                <a:cubicBezTo>
                  <a:pt x="3457737" y="2997055"/>
                  <a:pt x="3459780" y="2987450"/>
                  <a:pt x="3463476" y="2978713"/>
                </a:cubicBezTo>
                <a:close/>
                <a:moveTo>
                  <a:pt x="2541620" y="4395072"/>
                </a:moveTo>
                <a:cubicBezTo>
                  <a:pt x="2552705" y="4368862"/>
                  <a:pt x="2578658" y="4350471"/>
                  <a:pt x="2608907" y="4350471"/>
                </a:cubicBezTo>
                <a:cubicBezTo>
                  <a:pt x="2649237" y="4350471"/>
                  <a:pt x="2681931" y="4383166"/>
                  <a:pt x="2681931" y="4423497"/>
                </a:cubicBezTo>
                <a:cubicBezTo>
                  <a:pt x="2681931" y="4463828"/>
                  <a:pt x="2649238" y="4496521"/>
                  <a:pt x="2608907" y="4496521"/>
                </a:cubicBezTo>
                <a:cubicBezTo>
                  <a:pt x="2568576" y="4496521"/>
                  <a:pt x="2535882" y="4463827"/>
                  <a:pt x="2535882" y="4423496"/>
                </a:cubicBezTo>
                <a:cubicBezTo>
                  <a:pt x="2535882" y="4413413"/>
                  <a:pt x="2537925" y="4403808"/>
                  <a:pt x="2541620" y="4395072"/>
                </a:cubicBezTo>
                <a:close/>
                <a:moveTo>
                  <a:pt x="4849908" y="748367"/>
                </a:moveTo>
                <a:cubicBezTo>
                  <a:pt x="4853603" y="739631"/>
                  <a:pt x="4858949" y="731763"/>
                  <a:pt x="4865557" y="725155"/>
                </a:cubicBezTo>
                <a:cubicBezTo>
                  <a:pt x="4878771" y="711940"/>
                  <a:pt x="4897029" y="703767"/>
                  <a:pt x="4917194" y="703767"/>
                </a:cubicBezTo>
                <a:cubicBezTo>
                  <a:pt x="4957525" y="703767"/>
                  <a:pt x="4990218" y="736461"/>
                  <a:pt x="4990219" y="776792"/>
                </a:cubicBezTo>
                <a:cubicBezTo>
                  <a:pt x="4990218" y="817123"/>
                  <a:pt x="4957524" y="849817"/>
                  <a:pt x="4917194" y="849817"/>
                </a:cubicBezTo>
                <a:cubicBezTo>
                  <a:pt x="4876862" y="849817"/>
                  <a:pt x="4844169" y="817123"/>
                  <a:pt x="4844169" y="776792"/>
                </a:cubicBezTo>
                <a:cubicBezTo>
                  <a:pt x="4844169" y="766709"/>
                  <a:pt x="4846213" y="757104"/>
                  <a:pt x="4849908" y="748367"/>
                </a:cubicBezTo>
                <a:close/>
                <a:moveTo>
                  <a:pt x="3698365" y="2542469"/>
                </a:moveTo>
                <a:cubicBezTo>
                  <a:pt x="3702059" y="2533732"/>
                  <a:pt x="3707406" y="2525865"/>
                  <a:pt x="3714013" y="2519257"/>
                </a:cubicBezTo>
                <a:cubicBezTo>
                  <a:pt x="3727228" y="2506042"/>
                  <a:pt x="3745484" y="2497869"/>
                  <a:pt x="3765650" y="2497869"/>
                </a:cubicBezTo>
                <a:cubicBezTo>
                  <a:pt x="3805981" y="2497869"/>
                  <a:pt x="3838675" y="2530563"/>
                  <a:pt x="3838675" y="2570894"/>
                </a:cubicBezTo>
                <a:cubicBezTo>
                  <a:pt x="3838675" y="2611225"/>
                  <a:pt x="3805981" y="2643919"/>
                  <a:pt x="3765651" y="2643919"/>
                </a:cubicBezTo>
                <a:cubicBezTo>
                  <a:pt x="3725320" y="2643919"/>
                  <a:pt x="3692625" y="2611225"/>
                  <a:pt x="3692625" y="2570894"/>
                </a:cubicBezTo>
                <a:cubicBezTo>
                  <a:pt x="3692625" y="2560811"/>
                  <a:pt x="3694668" y="2551206"/>
                  <a:pt x="3698365" y="2542469"/>
                </a:cubicBezTo>
                <a:close/>
                <a:moveTo>
                  <a:pt x="3928052" y="2164724"/>
                </a:moveTo>
                <a:cubicBezTo>
                  <a:pt x="3931749" y="2155988"/>
                  <a:pt x="3937095" y="2148119"/>
                  <a:pt x="3943704" y="2141511"/>
                </a:cubicBezTo>
                <a:cubicBezTo>
                  <a:pt x="3956918" y="2128297"/>
                  <a:pt x="3975173" y="2120123"/>
                  <a:pt x="3995339" y="2120124"/>
                </a:cubicBezTo>
                <a:cubicBezTo>
                  <a:pt x="4035671" y="2120123"/>
                  <a:pt x="4068364" y="2152818"/>
                  <a:pt x="4068363" y="2193148"/>
                </a:cubicBezTo>
                <a:cubicBezTo>
                  <a:pt x="4068365" y="2233479"/>
                  <a:pt x="4035670" y="2266173"/>
                  <a:pt x="3995339" y="2266173"/>
                </a:cubicBezTo>
                <a:cubicBezTo>
                  <a:pt x="3955008" y="2266174"/>
                  <a:pt x="3922313" y="2233480"/>
                  <a:pt x="3922314" y="2193149"/>
                </a:cubicBezTo>
                <a:cubicBezTo>
                  <a:pt x="3922315" y="2183066"/>
                  <a:pt x="3924357" y="2173460"/>
                  <a:pt x="3928052" y="2164724"/>
                </a:cubicBezTo>
                <a:close/>
                <a:moveTo>
                  <a:pt x="2772083" y="3974579"/>
                </a:moveTo>
                <a:cubicBezTo>
                  <a:pt x="2783169" y="3948369"/>
                  <a:pt x="2809121" y="3929979"/>
                  <a:pt x="2839370" y="3929979"/>
                </a:cubicBezTo>
                <a:cubicBezTo>
                  <a:pt x="2879701" y="3929978"/>
                  <a:pt x="2912395" y="3962673"/>
                  <a:pt x="2912394" y="4003004"/>
                </a:cubicBezTo>
                <a:cubicBezTo>
                  <a:pt x="2912395" y="4043335"/>
                  <a:pt x="2879701" y="4076029"/>
                  <a:pt x="2839369" y="4076029"/>
                </a:cubicBezTo>
                <a:cubicBezTo>
                  <a:pt x="2799039" y="4076029"/>
                  <a:pt x="2766345" y="4043335"/>
                  <a:pt x="2766345" y="4003004"/>
                </a:cubicBezTo>
                <a:cubicBezTo>
                  <a:pt x="2766345" y="3992921"/>
                  <a:pt x="2768388" y="3983315"/>
                  <a:pt x="2772083" y="3974579"/>
                </a:cubicBezTo>
                <a:close/>
                <a:moveTo>
                  <a:pt x="5080372" y="327873"/>
                </a:moveTo>
                <a:cubicBezTo>
                  <a:pt x="5091458" y="301663"/>
                  <a:pt x="5117409" y="283272"/>
                  <a:pt x="5147657" y="283272"/>
                </a:cubicBezTo>
                <a:cubicBezTo>
                  <a:pt x="5187989" y="283272"/>
                  <a:pt x="5220682" y="315966"/>
                  <a:pt x="5220683" y="356297"/>
                </a:cubicBezTo>
                <a:cubicBezTo>
                  <a:pt x="5220684" y="396628"/>
                  <a:pt x="5187988" y="429322"/>
                  <a:pt x="5147658" y="429322"/>
                </a:cubicBezTo>
                <a:cubicBezTo>
                  <a:pt x="5107326" y="429322"/>
                  <a:pt x="5074633" y="396628"/>
                  <a:pt x="5074633" y="356297"/>
                </a:cubicBezTo>
                <a:cubicBezTo>
                  <a:pt x="5074632" y="346214"/>
                  <a:pt x="5076677" y="336609"/>
                  <a:pt x="5080372" y="327873"/>
                </a:cubicBezTo>
                <a:close/>
                <a:moveTo>
                  <a:pt x="4158518" y="1744228"/>
                </a:moveTo>
                <a:cubicBezTo>
                  <a:pt x="4162213" y="1735492"/>
                  <a:pt x="4167559" y="1727624"/>
                  <a:pt x="4174168" y="1721016"/>
                </a:cubicBezTo>
                <a:cubicBezTo>
                  <a:pt x="4187382" y="1707802"/>
                  <a:pt x="4205639" y="1699628"/>
                  <a:pt x="4225803" y="1699628"/>
                </a:cubicBezTo>
                <a:cubicBezTo>
                  <a:pt x="4266136" y="1699629"/>
                  <a:pt x="4298829" y="1732322"/>
                  <a:pt x="4298829" y="1772653"/>
                </a:cubicBezTo>
                <a:cubicBezTo>
                  <a:pt x="4298829" y="1812984"/>
                  <a:pt x="4266136" y="1845678"/>
                  <a:pt x="4225802" y="1845679"/>
                </a:cubicBezTo>
                <a:cubicBezTo>
                  <a:pt x="4185473" y="1845679"/>
                  <a:pt x="4152777" y="1812985"/>
                  <a:pt x="4152778" y="1772653"/>
                </a:cubicBezTo>
                <a:cubicBezTo>
                  <a:pt x="4152779" y="1762570"/>
                  <a:pt x="4154822" y="1752965"/>
                  <a:pt x="4158518" y="1744228"/>
                </a:cubicBezTo>
                <a:close/>
                <a:moveTo>
                  <a:pt x="3002547" y="3545256"/>
                </a:moveTo>
                <a:cubicBezTo>
                  <a:pt x="3013633" y="3519046"/>
                  <a:pt x="3039585" y="3500656"/>
                  <a:pt x="3069834" y="3500656"/>
                </a:cubicBezTo>
                <a:cubicBezTo>
                  <a:pt x="3110165" y="3500656"/>
                  <a:pt x="3142859" y="3533350"/>
                  <a:pt x="3142860" y="3573681"/>
                </a:cubicBezTo>
                <a:cubicBezTo>
                  <a:pt x="3142859" y="3614012"/>
                  <a:pt x="3110165" y="3646706"/>
                  <a:pt x="3069834" y="3646706"/>
                </a:cubicBezTo>
                <a:cubicBezTo>
                  <a:pt x="3029503" y="3646706"/>
                  <a:pt x="2996809" y="3614012"/>
                  <a:pt x="2996809" y="3573681"/>
                </a:cubicBezTo>
                <a:cubicBezTo>
                  <a:pt x="2996809" y="3563598"/>
                  <a:pt x="2998852" y="3553993"/>
                  <a:pt x="3002547" y="3545256"/>
                </a:cubicBezTo>
                <a:close/>
                <a:moveTo>
                  <a:pt x="2080693" y="4961614"/>
                </a:moveTo>
                <a:cubicBezTo>
                  <a:pt x="2091778" y="4935404"/>
                  <a:pt x="2117731" y="4917014"/>
                  <a:pt x="2147979" y="4917014"/>
                </a:cubicBezTo>
                <a:cubicBezTo>
                  <a:pt x="2188310" y="4917014"/>
                  <a:pt x="2221004" y="4949708"/>
                  <a:pt x="2221004" y="4990039"/>
                </a:cubicBezTo>
                <a:cubicBezTo>
                  <a:pt x="2221004" y="5030370"/>
                  <a:pt x="2188310" y="5063064"/>
                  <a:pt x="2147979" y="5063064"/>
                </a:cubicBezTo>
                <a:cubicBezTo>
                  <a:pt x="2107648" y="5063064"/>
                  <a:pt x="2074954" y="5030370"/>
                  <a:pt x="2074954" y="4990039"/>
                </a:cubicBezTo>
                <a:cubicBezTo>
                  <a:pt x="2074954" y="4979956"/>
                  <a:pt x="2076998" y="4970351"/>
                  <a:pt x="2080693" y="4961614"/>
                </a:cubicBezTo>
                <a:close/>
                <a:moveTo>
                  <a:pt x="4388983" y="1314906"/>
                </a:moveTo>
                <a:cubicBezTo>
                  <a:pt x="4392678" y="1306170"/>
                  <a:pt x="4398025" y="1298303"/>
                  <a:pt x="4404632" y="1291695"/>
                </a:cubicBezTo>
                <a:cubicBezTo>
                  <a:pt x="4417847" y="1278480"/>
                  <a:pt x="4436103" y="1270307"/>
                  <a:pt x="4456269" y="1270307"/>
                </a:cubicBezTo>
                <a:cubicBezTo>
                  <a:pt x="4496599" y="1270307"/>
                  <a:pt x="4529294" y="1303001"/>
                  <a:pt x="4529293" y="1343332"/>
                </a:cubicBezTo>
                <a:cubicBezTo>
                  <a:pt x="4529294" y="1383663"/>
                  <a:pt x="4496600" y="1416356"/>
                  <a:pt x="4456268" y="1416356"/>
                </a:cubicBezTo>
                <a:cubicBezTo>
                  <a:pt x="4415938" y="1416356"/>
                  <a:pt x="4383243" y="1383662"/>
                  <a:pt x="4383244" y="1343331"/>
                </a:cubicBezTo>
                <a:cubicBezTo>
                  <a:pt x="4383244" y="1333249"/>
                  <a:pt x="4385287" y="1323643"/>
                  <a:pt x="4388983" y="1314906"/>
                </a:cubicBezTo>
                <a:close/>
                <a:moveTo>
                  <a:pt x="3233012" y="3124763"/>
                </a:moveTo>
                <a:cubicBezTo>
                  <a:pt x="3244097" y="3098553"/>
                  <a:pt x="3270050" y="3080163"/>
                  <a:pt x="3300298" y="3080163"/>
                </a:cubicBezTo>
                <a:cubicBezTo>
                  <a:pt x="3340629" y="3080163"/>
                  <a:pt x="3373323" y="3112857"/>
                  <a:pt x="3373323" y="3153188"/>
                </a:cubicBezTo>
                <a:cubicBezTo>
                  <a:pt x="3373323" y="3193519"/>
                  <a:pt x="3340629" y="3226213"/>
                  <a:pt x="3300298" y="3226212"/>
                </a:cubicBezTo>
                <a:cubicBezTo>
                  <a:pt x="3259967" y="3226213"/>
                  <a:pt x="3227273" y="3193519"/>
                  <a:pt x="3227274" y="3153188"/>
                </a:cubicBezTo>
                <a:cubicBezTo>
                  <a:pt x="3227273" y="3143105"/>
                  <a:pt x="3229317" y="3133499"/>
                  <a:pt x="3233012" y="3124763"/>
                </a:cubicBezTo>
                <a:close/>
                <a:moveTo>
                  <a:pt x="2311157" y="4541120"/>
                </a:moveTo>
                <a:cubicBezTo>
                  <a:pt x="2322242" y="4514910"/>
                  <a:pt x="2348195" y="4496520"/>
                  <a:pt x="2378443" y="4496520"/>
                </a:cubicBezTo>
                <a:cubicBezTo>
                  <a:pt x="2418774" y="4496520"/>
                  <a:pt x="2451468" y="4529214"/>
                  <a:pt x="2451468" y="4569545"/>
                </a:cubicBezTo>
                <a:cubicBezTo>
                  <a:pt x="2451468" y="4609876"/>
                  <a:pt x="2418774" y="4642570"/>
                  <a:pt x="2378443" y="4642570"/>
                </a:cubicBezTo>
                <a:cubicBezTo>
                  <a:pt x="2338112" y="4642570"/>
                  <a:pt x="2305418" y="4609876"/>
                  <a:pt x="2305418" y="4569545"/>
                </a:cubicBezTo>
                <a:cubicBezTo>
                  <a:pt x="2305418" y="4559462"/>
                  <a:pt x="2307462" y="4549857"/>
                  <a:pt x="2311157" y="4541120"/>
                </a:cubicBezTo>
                <a:close/>
                <a:moveTo>
                  <a:pt x="4619445" y="894415"/>
                </a:moveTo>
                <a:cubicBezTo>
                  <a:pt x="4623140" y="885679"/>
                  <a:pt x="4628487" y="877811"/>
                  <a:pt x="4635094" y="871204"/>
                </a:cubicBezTo>
                <a:cubicBezTo>
                  <a:pt x="4648309" y="857990"/>
                  <a:pt x="4666565" y="849816"/>
                  <a:pt x="4686731" y="849816"/>
                </a:cubicBezTo>
                <a:cubicBezTo>
                  <a:pt x="4727061" y="849816"/>
                  <a:pt x="4759756" y="882510"/>
                  <a:pt x="4759755" y="922841"/>
                </a:cubicBezTo>
                <a:cubicBezTo>
                  <a:pt x="4759756" y="963171"/>
                  <a:pt x="4727062" y="995865"/>
                  <a:pt x="4686731" y="995865"/>
                </a:cubicBezTo>
                <a:cubicBezTo>
                  <a:pt x="4646400" y="995865"/>
                  <a:pt x="4613706" y="963171"/>
                  <a:pt x="4613706" y="922840"/>
                </a:cubicBezTo>
                <a:cubicBezTo>
                  <a:pt x="4613706" y="912758"/>
                  <a:pt x="4615749" y="903152"/>
                  <a:pt x="4619445" y="894415"/>
                </a:cubicBezTo>
                <a:close/>
                <a:moveTo>
                  <a:pt x="3463476" y="2695441"/>
                </a:moveTo>
                <a:cubicBezTo>
                  <a:pt x="3474561" y="2669231"/>
                  <a:pt x="3500514" y="2650840"/>
                  <a:pt x="3530762" y="2650841"/>
                </a:cubicBezTo>
                <a:cubicBezTo>
                  <a:pt x="3571093" y="2650840"/>
                  <a:pt x="3603787" y="2683535"/>
                  <a:pt x="3603787" y="2723865"/>
                </a:cubicBezTo>
                <a:cubicBezTo>
                  <a:pt x="3603787" y="2764197"/>
                  <a:pt x="3571093" y="2796891"/>
                  <a:pt x="3530762" y="2796891"/>
                </a:cubicBezTo>
                <a:cubicBezTo>
                  <a:pt x="3490431" y="2796891"/>
                  <a:pt x="3457737" y="2764197"/>
                  <a:pt x="3457737" y="2723866"/>
                </a:cubicBezTo>
                <a:cubicBezTo>
                  <a:pt x="3457737" y="2713783"/>
                  <a:pt x="3459780" y="2704177"/>
                  <a:pt x="3463476" y="2695441"/>
                </a:cubicBezTo>
                <a:close/>
                <a:moveTo>
                  <a:pt x="3697588" y="2310776"/>
                </a:moveTo>
                <a:cubicBezTo>
                  <a:pt x="3701282" y="2302039"/>
                  <a:pt x="3706629" y="2294172"/>
                  <a:pt x="3713238" y="2287564"/>
                </a:cubicBezTo>
                <a:cubicBezTo>
                  <a:pt x="3726453" y="2274349"/>
                  <a:pt x="3744709" y="2266176"/>
                  <a:pt x="3764873" y="2266175"/>
                </a:cubicBezTo>
                <a:cubicBezTo>
                  <a:pt x="3805205" y="2266175"/>
                  <a:pt x="3837900" y="2298869"/>
                  <a:pt x="3837899" y="2339200"/>
                </a:cubicBezTo>
                <a:cubicBezTo>
                  <a:pt x="3837898" y="2379531"/>
                  <a:pt x="3805206" y="2412225"/>
                  <a:pt x="3764874" y="2412225"/>
                </a:cubicBezTo>
                <a:cubicBezTo>
                  <a:pt x="3724542" y="2412226"/>
                  <a:pt x="3691849" y="2379532"/>
                  <a:pt x="3691850" y="2339200"/>
                </a:cubicBezTo>
                <a:cubicBezTo>
                  <a:pt x="3691850" y="2329118"/>
                  <a:pt x="3693893" y="2319512"/>
                  <a:pt x="3697588" y="2310776"/>
                </a:cubicBezTo>
                <a:close/>
                <a:moveTo>
                  <a:pt x="2541619" y="4111800"/>
                </a:moveTo>
                <a:cubicBezTo>
                  <a:pt x="2552705" y="4085590"/>
                  <a:pt x="2578657" y="4067200"/>
                  <a:pt x="2608906" y="4067200"/>
                </a:cubicBezTo>
                <a:cubicBezTo>
                  <a:pt x="2649237" y="4067200"/>
                  <a:pt x="2681931" y="4099894"/>
                  <a:pt x="2681931" y="4140225"/>
                </a:cubicBezTo>
                <a:cubicBezTo>
                  <a:pt x="2681931" y="4180556"/>
                  <a:pt x="2649237" y="4213250"/>
                  <a:pt x="2608906" y="4213250"/>
                </a:cubicBezTo>
                <a:cubicBezTo>
                  <a:pt x="2568575" y="4213250"/>
                  <a:pt x="2535881" y="4180556"/>
                  <a:pt x="2535881" y="4140225"/>
                </a:cubicBezTo>
                <a:cubicBezTo>
                  <a:pt x="2535881" y="4130142"/>
                  <a:pt x="2537924" y="4120537"/>
                  <a:pt x="2541619" y="4111800"/>
                </a:cubicBezTo>
                <a:close/>
                <a:moveTo>
                  <a:pt x="4849906" y="465095"/>
                </a:moveTo>
                <a:cubicBezTo>
                  <a:pt x="4853603" y="456358"/>
                  <a:pt x="4858950" y="448491"/>
                  <a:pt x="4865556" y="441883"/>
                </a:cubicBezTo>
                <a:cubicBezTo>
                  <a:pt x="4878772" y="428668"/>
                  <a:pt x="4897028" y="420495"/>
                  <a:pt x="4917194" y="420495"/>
                </a:cubicBezTo>
                <a:cubicBezTo>
                  <a:pt x="4957525" y="420495"/>
                  <a:pt x="4990219" y="453189"/>
                  <a:pt x="4990218" y="493520"/>
                </a:cubicBezTo>
                <a:cubicBezTo>
                  <a:pt x="4990219" y="533851"/>
                  <a:pt x="4957525" y="566545"/>
                  <a:pt x="4917193" y="566545"/>
                </a:cubicBezTo>
                <a:cubicBezTo>
                  <a:pt x="4876863" y="566545"/>
                  <a:pt x="4844168" y="533851"/>
                  <a:pt x="4844169" y="493520"/>
                </a:cubicBezTo>
                <a:cubicBezTo>
                  <a:pt x="4844169" y="483437"/>
                  <a:pt x="4846212" y="473832"/>
                  <a:pt x="4849906" y="465095"/>
                </a:cubicBezTo>
                <a:close/>
                <a:moveTo>
                  <a:pt x="3928053" y="1881452"/>
                </a:moveTo>
                <a:cubicBezTo>
                  <a:pt x="3931747" y="1872715"/>
                  <a:pt x="3937096" y="1864847"/>
                  <a:pt x="3943703" y="1858240"/>
                </a:cubicBezTo>
                <a:cubicBezTo>
                  <a:pt x="3956916" y="1845025"/>
                  <a:pt x="3975174" y="1836852"/>
                  <a:pt x="3995340" y="1836850"/>
                </a:cubicBezTo>
                <a:cubicBezTo>
                  <a:pt x="4035670" y="1836852"/>
                  <a:pt x="4068365" y="1869545"/>
                  <a:pt x="4068364" y="1909877"/>
                </a:cubicBezTo>
                <a:cubicBezTo>
                  <a:pt x="4068363" y="1950207"/>
                  <a:pt x="4035669" y="1982901"/>
                  <a:pt x="3995339" y="1982901"/>
                </a:cubicBezTo>
                <a:cubicBezTo>
                  <a:pt x="3955009" y="1982900"/>
                  <a:pt x="3922314" y="1950206"/>
                  <a:pt x="3922315" y="1909876"/>
                </a:cubicBezTo>
                <a:cubicBezTo>
                  <a:pt x="3922313" y="1899794"/>
                  <a:pt x="3924358" y="1890187"/>
                  <a:pt x="3928053" y="1881452"/>
                </a:cubicBezTo>
                <a:close/>
                <a:moveTo>
                  <a:pt x="2772083" y="3691307"/>
                </a:moveTo>
                <a:cubicBezTo>
                  <a:pt x="2783169" y="3665097"/>
                  <a:pt x="2809121" y="3646706"/>
                  <a:pt x="2839370" y="3646707"/>
                </a:cubicBezTo>
                <a:cubicBezTo>
                  <a:pt x="2879700" y="3646706"/>
                  <a:pt x="2912395" y="3679400"/>
                  <a:pt x="2912394" y="3719731"/>
                </a:cubicBezTo>
                <a:cubicBezTo>
                  <a:pt x="2912394" y="3760062"/>
                  <a:pt x="2879701" y="3792756"/>
                  <a:pt x="2839369" y="3792756"/>
                </a:cubicBezTo>
                <a:cubicBezTo>
                  <a:pt x="2799039" y="3792756"/>
                  <a:pt x="2766344" y="3760062"/>
                  <a:pt x="2766345" y="3719731"/>
                </a:cubicBezTo>
                <a:cubicBezTo>
                  <a:pt x="2766344" y="3709649"/>
                  <a:pt x="2768388" y="3700043"/>
                  <a:pt x="2772083" y="3691307"/>
                </a:cubicBezTo>
                <a:close/>
                <a:moveTo>
                  <a:pt x="5080372" y="44600"/>
                </a:moveTo>
                <a:cubicBezTo>
                  <a:pt x="5091457" y="18391"/>
                  <a:pt x="5117410" y="0"/>
                  <a:pt x="5147658" y="0"/>
                </a:cubicBezTo>
                <a:cubicBezTo>
                  <a:pt x="5187989" y="0"/>
                  <a:pt x="5220683" y="32694"/>
                  <a:pt x="5220683" y="73025"/>
                </a:cubicBezTo>
                <a:cubicBezTo>
                  <a:pt x="5220683" y="113356"/>
                  <a:pt x="5187989" y="146050"/>
                  <a:pt x="5147657" y="146050"/>
                </a:cubicBezTo>
                <a:cubicBezTo>
                  <a:pt x="5107327" y="146050"/>
                  <a:pt x="5074632" y="113356"/>
                  <a:pt x="5074634" y="73025"/>
                </a:cubicBezTo>
                <a:cubicBezTo>
                  <a:pt x="5074633" y="62942"/>
                  <a:pt x="5076676" y="53337"/>
                  <a:pt x="5080372" y="44600"/>
                </a:cubicBezTo>
                <a:close/>
                <a:moveTo>
                  <a:pt x="4158518" y="1460957"/>
                </a:moveTo>
                <a:cubicBezTo>
                  <a:pt x="4162213" y="1452220"/>
                  <a:pt x="4167560" y="1444352"/>
                  <a:pt x="4174168" y="1437745"/>
                </a:cubicBezTo>
                <a:cubicBezTo>
                  <a:pt x="4187383" y="1424530"/>
                  <a:pt x="4205640" y="1416356"/>
                  <a:pt x="4225805" y="1416356"/>
                </a:cubicBezTo>
                <a:cubicBezTo>
                  <a:pt x="4266136" y="1416356"/>
                  <a:pt x="4298830" y="1449050"/>
                  <a:pt x="4298829" y="1489381"/>
                </a:cubicBezTo>
                <a:cubicBezTo>
                  <a:pt x="4298830" y="1529712"/>
                  <a:pt x="4266136" y="1562406"/>
                  <a:pt x="4225805" y="1562406"/>
                </a:cubicBezTo>
                <a:cubicBezTo>
                  <a:pt x="4185474" y="1562406"/>
                  <a:pt x="4152779" y="1529712"/>
                  <a:pt x="4152779" y="1489381"/>
                </a:cubicBezTo>
                <a:cubicBezTo>
                  <a:pt x="4152780" y="1479299"/>
                  <a:pt x="4154823" y="1469693"/>
                  <a:pt x="4158518" y="1460957"/>
                </a:cubicBezTo>
                <a:close/>
                <a:moveTo>
                  <a:pt x="3002548" y="3261984"/>
                </a:moveTo>
                <a:cubicBezTo>
                  <a:pt x="3013634" y="3235774"/>
                  <a:pt x="3039586" y="3217384"/>
                  <a:pt x="3069835" y="3217384"/>
                </a:cubicBezTo>
                <a:cubicBezTo>
                  <a:pt x="3110165" y="3217384"/>
                  <a:pt x="3142860" y="3250078"/>
                  <a:pt x="3142859" y="3290409"/>
                </a:cubicBezTo>
                <a:cubicBezTo>
                  <a:pt x="3142860" y="3330740"/>
                  <a:pt x="3110166" y="3363434"/>
                  <a:pt x="3069834" y="3363434"/>
                </a:cubicBezTo>
                <a:cubicBezTo>
                  <a:pt x="3029504" y="3363434"/>
                  <a:pt x="2996809" y="3330740"/>
                  <a:pt x="2996810" y="3290409"/>
                </a:cubicBezTo>
                <a:cubicBezTo>
                  <a:pt x="2996810" y="3280326"/>
                  <a:pt x="2998853" y="3270721"/>
                  <a:pt x="3002548" y="3261984"/>
                </a:cubicBezTo>
                <a:close/>
                <a:moveTo>
                  <a:pt x="2080693" y="4678342"/>
                </a:moveTo>
                <a:cubicBezTo>
                  <a:pt x="2091778" y="4652132"/>
                  <a:pt x="2117731" y="4633742"/>
                  <a:pt x="2147979" y="4633742"/>
                </a:cubicBezTo>
                <a:cubicBezTo>
                  <a:pt x="2188310" y="4633742"/>
                  <a:pt x="2221004" y="4666436"/>
                  <a:pt x="2221004" y="4706767"/>
                </a:cubicBezTo>
                <a:cubicBezTo>
                  <a:pt x="2221004" y="4747098"/>
                  <a:pt x="2188310" y="4779792"/>
                  <a:pt x="2147979" y="4779792"/>
                </a:cubicBezTo>
                <a:cubicBezTo>
                  <a:pt x="2107648" y="4779792"/>
                  <a:pt x="2074954" y="4747098"/>
                  <a:pt x="2074954" y="4706767"/>
                </a:cubicBezTo>
                <a:cubicBezTo>
                  <a:pt x="2074954" y="4696684"/>
                  <a:pt x="2076997" y="4687079"/>
                  <a:pt x="2080693" y="4678342"/>
                </a:cubicBezTo>
                <a:close/>
                <a:moveTo>
                  <a:pt x="4388982" y="1031635"/>
                </a:moveTo>
                <a:cubicBezTo>
                  <a:pt x="4392677" y="1022899"/>
                  <a:pt x="4398024" y="1015032"/>
                  <a:pt x="4404630" y="1008424"/>
                </a:cubicBezTo>
                <a:cubicBezTo>
                  <a:pt x="4417846" y="995209"/>
                  <a:pt x="4436101" y="987036"/>
                  <a:pt x="4456268" y="987036"/>
                </a:cubicBezTo>
                <a:cubicBezTo>
                  <a:pt x="4496599" y="987036"/>
                  <a:pt x="4529293" y="1019730"/>
                  <a:pt x="4529292" y="1060061"/>
                </a:cubicBezTo>
                <a:cubicBezTo>
                  <a:pt x="4529293" y="1100392"/>
                  <a:pt x="4496599" y="1133085"/>
                  <a:pt x="4456268" y="1133085"/>
                </a:cubicBezTo>
                <a:cubicBezTo>
                  <a:pt x="4415938" y="1133085"/>
                  <a:pt x="4383243" y="1100391"/>
                  <a:pt x="4383242" y="1060060"/>
                </a:cubicBezTo>
                <a:cubicBezTo>
                  <a:pt x="4383243" y="1049978"/>
                  <a:pt x="4385286" y="1040372"/>
                  <a:pt x="4388982" y="1031635"/>
                </a:cubicBezTo>
                <a:close/>
                <a:moveTo>
                  <a:pt x="3233012" y="2841491"/>
                </a:moveTo>
                <a:cubicBezTo>
                  <a:pt x="3244097" y="2815281"/>
                  <a:pt x="3270050" y="2796890"/>
                  <a:pt x="3300298" y="2796890"/>
                </a:cubicBezTo>
                <a:cubicBezTo>
                  <a:pt x="3340629" y="2796890"/>
                  <a:pt x="3373323" y="2829584"/>
                  <a:pt x="3373323" y="2869915"/>
                </a:cubicBezTo>
                <a:cubicBezTo>
                  <a:pt x="3373323" y="2910246"/>
                  <a:pt x="3340629" y="2942941"/>
                  <a:pt x="3300298" y="2942940"/>
                </a:cubicBezTo>
                <a:cubicBezTo>
                  <a:pt x="3259967" y="2942941"/>
                  <a:pt x="3227273" y="2910246"/>
                  <a:pt x="3227273" y="2869916"/>
                </a:cubicBezTo>
                <a:cubicBezTo>
                  <a:pt x="3227273" y="2859833"/>
                  <a:pt x="3229317" y="2850227"/>
                  <a:pt x="3233012" y="2841491"/>
                </a:cubicBezTo>
                <a:close/>
                <a:moveTo>
                  <a:pt x="3462699" y="2463747"/>
                </a:moveTo>
                <a:cubicBezTo>
                  <a:pt x="3466395" y="2455011"/>
                  <a:pt x="3471741" y="2447143"/>
                  <a:pt x="3478350" y="2440535"/>
                </a:cubicBezTo>
                <a:cubicBezTo>
                  <a:pt x="3491564" y="2427321"/>
                  <a:pt x="3509820" y="2419147"/>
                  <a:pt x="3529986" y="2419147"/>
                </a:cubicBezTo>
                <a:cubicBezTo>
                  <a:pt x="3570316" y="2419147"/>
                  <a:pt x="3603011" y="2451841"/>
                  <a:pt x="3603010" y="2492172"/>
                </a:cubicBezTo>
                <a:cubicBezTo>
                  <a:pt x="3603011" y="2532503"/>
                  <a:pt x="3570317" y="2565196"/>
                  <a:pt x="3529987" y="2565196"/>
                </a:cubicBezTo>
                <a:cubicBezTo>
                  <a:pt x="3489655" y="2565197"/>
                  <a:pt x="3456962" y="2532502"/>
                  <a:pt x="3456961" y="2492172"/>
                </a:cubicBezTo>
                <a:cubicBezTo>
                  <a:pt x="3456960" y="2482089"/>
                  <a:pt x="3459004" y="2472484"/>
                  <a:pt x="3462699" y="2463747"/>
                </a:cubicBezTo>
                <a:close/>
                <a:moveTo>
                  <a:pt x="2311156" y="4257849"/>
                </a:moveTo>
                <a:cubicBezTo>
                  <a:pt x="2322241" y="4231639"/>
                  <a:pt x="2348194" y="4213249"/>
                  <a:pt x="2378443" y="4213249"/>
                </a:cubicBezTo>
                <a:cubicBezTo>
                  <a:pt x="2418773" y="4213249"/>
                  <a:pt x="2451467" y="4245943"/>
                  <a:pt x="2451467" y="4286274"/>
                </a:cubicBezTo>
                <a:cubicBezTo>
                  <a:pt x="2451468" y="4326605"/>
                  <a:pt x="2418774" y="4359298"/>
                  <a:pt x="2378443" y="4359298"/>
                </a:cubicBezTo>
                <a:cubicBezTo>
                  <a:pt x="2338112" y="4359298"/>
                  <a:pt x="2305418" y="4326604"/>
                  <a:pt x="2305418" y="4286274"/>
                </a:cubicBezTo>
                <a:cubicBezTo>
                  <a:pt x="2305418" y="4276191"/>
                  <a:pt x="2307461" y="4266585"/>
                  <a:pt x="2311156" y="4257849"/>
                </a:cubicBezTo>
                <a:close/>
                <a:moveTo>
                  <a:pt x="4619444" y="611145"/>
                </a:moveTo>
                <a:cubicBezTo>
                  <a:pt x="4623139" y="602408"/>
                  <a:pt x="4628485" y="594540"/>
                  <a:pt x="4635092" y="587933"/>
                </a:cubicBezTo>
                <a:cubicBezTo>
                  <a:pt x="4648308" y="574718"/>
                  <a:pt x="4666565" y="566545"/>
                  <a:pt x="4686731" y="566545"/>
                </a:cubicBezTo>
                <a:cubicBezTo>
                  <a:pt x="4727061" y="566544"/>
                  <a:pt x="4759756" y="599239"/>
                  <a:pt x="4759755" y="639569"/>
                </a:cubicBezTo>
                <a:cubicBezTo>
                  <a:pt x="4759755" y="679900"/>
                  <a:pt x="4727062" y="712594"/>
                  <a:pt x="4686730" y="712594"/>
                </a:cubicBezTo>
                <a:cubicBezTo>
                  <a:pt x="4646400" y="712594"/>
                  <a:pt x="4613705" y="679900"/>
                  <a:pt x="4613704" y="639570"/>
                </a:cubicBezTo>
                <a:cubicBezTo>
                  <a:pt x="4613706" y="629487"/>
                  <a:pt x="4615747" y="619881"/>
                  <a:pt x="4619444" y="611145"/>
                </a:cubicBezTo>
                <a:close/>
                <a:moveTo>
                  <a:pt x="3697588" y="2027501"/>
                </a:moveTo>
                <a:cubicBezTo>
                  <a:pt x="3701285" y="2018764"/>
                  <a:pt x="3706631" y="2010896"/>
                  <a:pt x="3713238" y="2004289"/>
                </a:cubicBezTo>
                <a:cubicBezTo>
                  <a:pt x="3726454" y="1991074"/>
                  <a:pt x="3744710" y="1982901"/>
                  <a:pt x="3764876" y="1982900"/>
                </a:cubicBezTo>
                <a:cubicBezTo>
                  <a:pt x="3805206" y="1982900"/>
                  <a:pt x="3837901" y="2015594"/>
                  <a:pt x="3837900" y="2055926"/>
                </a:cubicBezTo>
                <a:cubicBezTo>
                  <a:pt x="3837901" y="2096256"/>
                  <a:pt x="3805207" y="2128951"/>
                  <a:pt x="3764875" y="2128950"/>
                </a:cubicBezTo>
                <a:cubicBezTo>
                  <a:pt x="3724545" y="2128951"/>
                  <a:pt x="3691850" y="2096256"/>
                  <a:pt x="3691851" y="2055926"/>
                </a:cubicBezTo>
                <a:cubicBezTo>
                  <a:pt x="3691851" y="2045842"/>
                  <a:pt x="3693894" y="2036237"/>
                  <a:pt x="3697588" y="2027501"/>
                </a:cubicBezTo>
                <a:close/>
                <a:moveTo>
                  <a:pt x="2541620" y="3828529"/>
                </a:moveTo>
                <a:cubicBezTo>
                  <a:pt x="2552705" y="3802319"/>
                  <a:pt x="2578658" y="3783928"/>
                  <a:pt x="2608907" y="3783929"/>
                </a:cubicBezTo>
                <a:cubicBezTo>
                  <a:pt x="2649237" y="3783928"/>
                  <a:pt x="2681931" y="3816623"/>
                  <a:pt x="2681931" y="3856953"/>
                </a:cubicBezTo>
                <a:cubicBezTo>
                  <a:pt x="2681931" y="3897285"/>
                  <a:pt x="2649238" y="3929979"/>
                  <a:pt x="2608906" y="3929978"/>
                </a:cubicBezTo>
                <a:cubicBezTo>
                  <a:pt x="2568576" y="3929979"/>
                  <a:pt x="2535881" y="3897284"/>
                  <a:pt x="2535882" y="3856954"/>
                </a:cubicBezTo>
                <a:cubicBezTo>
                  <a:pt x="2535881" y="3846871"/>
                  <a:pt x="2537925" y="3837265"/>
                  <a:pt x="2541620" y="3828529"/>
                </a:cubicBezTo>
                <a:close/>
                <a:moveTo>
                  <a:pt x="4849907" y="181823"/>
                </a:moveTo>
                <a:cubicBezTo>
                  <a:pt x="4853602" y="173086"/>
                  <a:pt x="4858950" y="165218"/>
                  <a:pt x="4865557" y="158611"/>
                </a:cubicBezTo>
                <a:cubicBezTo>
                  <a:pt x="4878772" y="145396"/>
                  <a:pt x="4897028" y="137222"/>
                  <a:pt x="4917193" y="137222"/>
                </a:cubicBezTo>
                <a:cubicBezTo>
                  <a:pt x="4957524" y="137222"/>
                  <a:pt x="4990219" y="169916"/>
                  <a:pt x="4990218" y="210247"/>
                </a:cubicBezTo>
                <a:cubicBezTo>
                  <a:pt x="4990219" y="250578"/>
                  <a:pt x="4957525" y="283272"/>
                  <a:pt x="4917194" y="283272"/>
                </a:cubicBezTo>
                <a:cubicBezTo>
                  <a:pt x="4876863" y="283273"/>
                  <a:pt x="4844168" y="250578"/>
                  <a:pt x="4844169" y="210247"/>
                </a:cubicBezTo>
                <a:cubicBezTo>
                  <a:pt x="4844169" y="200165"/>
                  <a:pt x="4846212" y="190559"/>
                  <a:pt x="4849907" y="181823"/>
                </a:cubicBezTo>
                <a:close/>
                <a:moveTo>
                  <a:pt x="3928054" y="1598178"/>
                </a:moveTo>
                <a:cubicBezTo>
                  <a:pt x="3931749" y="1589441"/>
                  <a:pt x="3937097" y="1581573"/>
                  <a:pt x="3943704" y="1574966"/>
                </a:cubicBezTo>
                <a:cubicBezTo>
                  <a:pt x="3956918" y="1561751"/>
                  <a:pt x="3975175" y="1553578"/>
                  <a:pt x="3995341" y="1553577"/>
                </a:cubicBezTo>
                <a:cubicBezTo>
                  <a:pt x="4035671" y="1553577"/>
                  <a:pt x="4068366" y="1586272"/>
                  <a:pt x="4068365" y="1626603"/>
                </a:cubicBezTo>
                <a:cubicBezTo>
                  <a:pt x="4068365" y="1666933"/>
                  <a:pt x="4035672" y="1699628"/>
                  <a:pt x="3995340" y="1699630"/>
                </a:cubicBezTo>
                <a:cubicBezTo>
                  <a:pt x="3955008" y="1699630"/>
                  <a:pt x="3922315" y="1666936"/>
                  <a:pt x="3922316" y="1626602"/>
                </a:cubicBezTo>
                <a:cubicBezTo>
                  <a:pt x="3922316" y="1616520"/>
                  <a:pt x="3924359" y="1606914"/>
                  <a:pt x="3928054" y="1598178"/>
                </a:cubicBezTo>
                <a:close/>
                <a:moveTo>
                  <a:pt x="2772084" y="3408035"/>
                </a:moveTo>
                <a:cubicBezTo>
                  <a:pt x="2783169" y="3381825"/>
                  <a:pt x="2809122" y="3363435"/>
                  <a:pt x="2839370" y="3363435"/>
                </a:cubicBezTo>
                <a:cubicBezTo>
                  <a:pt x="2879701" y="3363435"/>
                  <a:pt x="2912395" y="3396129"/>
                  <a:pt x="2912395" y="3436460"/>
                </a:cubicBezTo>
                <a:cubicBezTo>
                  <a:pt x="2912395" y="3476791"/>
                  <a:pt x="2879701" y="3509485"/>
                  <a:pt x="2839370" y="3509485"/>
                </a:cubicBezTo>
                <a:cubicBezTo>
                  <a:pt x="2799039" y="3509485"/>
                  <a:pt x="2766345" y="3476791"/>
                  <a:pt x="2766345" y="3436460"/>
                </a:cubicBezTo>
                <a:cubicBezTo>
                  <a:pt x="2766345" y="3426377"/>
                  <a:pt x="2768388" y="3416772"/>
                  <a:pt x="2772084" y="3408035"/>
                </a:cubicBezTo>
                <a:close/>
                <a:moveTo>
                  <a:pt x="1850229" y="4824392"/>
                </a:moveTo>
                <a:cubicBezTo>
                  <a:pt x="1861315" y="4798182"/>
                  <a:pt x="1887267" y="4779791"/>
                  <a:pt x="1917516" y="4779792"/>
                </a:cubicBezTo>
                <a:cubicBezTo>
                  <a:pt x="1957846" y="4779791"/>
                  <a:pt x="1990541" y="4812486"/>
                  <a:pt x="1990540" y="4852816"/>
                </a:cubicBezTo>
                <a:cubicBezTo>
                  <a:pt x="1990541" y="4893147"/>
                  <a:pt x="1957847" y="4925842"/>
                  <a:pt x="1917515" y="4925841"/>
                </a:cubicBezTo>
                <a:cubicBezTo>
                  <a:pt x="1877185" y="4925841"/>
                  <a:pt x="1844491" y="4893147"/>
                  <a:pt x="1844491" y="4852817"/>
                </a:cubicBezTo>
                <a:cubicBezTo>
                  <a:pt x="1844491" y="4842734"/>
                  <a:pt x="1846534" y="4833128"/>
                  <a:pt x="1850229" y="4824392"/>
                </a:cubicBezTo>
                <a:close/>
                <a:moveTo>
                  <a:pt x="4158518" y="1177685"/>
                </a:moveTo>
                <a:cubicBezTo>
                  <a:pt x="4162212" y="1168948"/>
                  <a:pt x="4167559" y="1161081"/>
                  <a:pt x="4174168" y="1154473"/>
                </a:cubicBezTo>
                <a:cubicBezTo>
                  <a:pt x="4187382" y="1141259"/>
                  <a:pt x="4205639" y="1133085"/>
                  <a:pt x="4225803" y="1133085"/>
                </a:cubicBezTo>
                <a:cubicBezTo>
                  <a:pt x="4266135" y="1133085"/>
                  <a:pt x="4298828" y="1165779"/>
                  <a:pt x="4298829" y="1206110"/>
                </a:cubicBezTo>
                <a:cubicBezTo>
                  <a:pt x="4298829" y="1246441"/>
                  <a:pt x="4266136" y="1279135"/>
                  <a:pt x="4225804" y="1279134"/>
                </a:cubicBezTo>
                <a:cubicBezTo>
                  <a:pt x="4185473" y="1279135"/>
                  <a:pt x="4152779" y="1246440"/>
                  <a:pt x="4152778" y="1206110"/>
                </a:cubicBezTo>
                <a:cubicBezTo>
                  <a:pt x="4152779" y="1196027"/>
                  <a:pt x="4154822" y="1186421"/>
                  <a:pt x="4158518" y="1177685"/>
                </a:cubicBezTo>
                <a:close/>
                <a:moveTo>
                  <a:pt x="3002548" y="2978713"/>
                </a:moveTo>
                <a:cubicBezTo>
                  <a:pt x="3013633" y="2952503"/>
                  <a:pt x="3039585" y="2934113"/>
                  <a:pt x="3069834" y="2934113"/>
                </a:cubicBezTo>
                <a:cubicBezTo>
                  <a:pt x="3110165" y="2934113"/>
                  <a:pt x="3142859" y="2966807"/>
                  <a:pt x="3142859" y="3007138"/>
                </a:cubicBezTo>
                <a:cubicBezTo>
                  <a:pt x="3142859" y="3047469"/>
                  <a:pt x="3110165" y="3080163"/>
                  <a:pt x="3069834" y="3080163"/>
                </a:cubicBezTo>
                <a:cubicBezTo>
                  <a:pt x="3029503" y="3080163"/>
                  <a:pt x="2996809" y="3047469"/>
                  <a:pt x="2996809" y="3007138"/>
                </a:cubicBezTo>
                <a:cubicBezTo>
                  <a:pt x="2996809" y="2997055"/>
                  <a:pt x="2998852" y="2987450"/>
                  <a:pt x="3002548" y="2978713"/>
                </a:cubicBezTo>
                <a:close/>
                <a:moveTo>
                  <a:pt x="2080693" y="4395070"/>
                </a:moveTo>
                <a:cubicBezTo>
                  <a:pt x="2091778" y="4368860"/>
                  <a:pt x="2117731" y="4350470"/>
                  <a:pt x="2147979" y="4350470"/>
                </a:cubicBezTo>
                <a:cubicBezTo>
                  <a:pt x="2188310" y="4350470"/>
                  <a:pt x="2221004" y="4383164"/>
                  <a:pt x="2221004" y="4423495"/>
                </a:cubicBezTo>
                <a:cubicBezTo>
                  <a:pt x="2221004" y="4463826"/>
                  <a:pt x="2188310" y="4496520"/>
                  <a:pt x="2147979" y="4496520"/>
                </a:cubicBezTo>
                <a:cubicBezTo>
                  <a:pt x="2107649" y="4496520"/>
                  <a:pt x="2074954" y="4463826"/>
                  <a:pt x="2074954" y="4423495"/>
                </a:cubicBezTo>
                <a:cubicBezTo>
                  <a:pt x="2074954" y="4413412"/>
                  <a:pt x="2076997" y="4403807"/>
                  <a:pt x="2080693" y="4395070"/>
                </a:cubicBezTo>
                <a:close/>
                <a:moveTo>
                  <a:pt x="4388980" y="748365"/>
                </a:moveTo>
                <a:cubicBezTo>
                  <a:pt x="4392676" y="739628"/>
                  <a:pt x="4398022" y="731760"/>
                  <a:pt x="4404630" y="725154"/>
                </a:cubicBezTo>
                <a:cubicBezTo>
                  <a:pt x="4417846" y="711939"/>
                  <a:pt x="4436100" y="703765"/>
                  <a:pt x="4456266" y="703765"/>
                </a:cubicBezTo>
                <a:cubicBezTo>
                  <a:pt x="4496598" y="703765"/>
                  <a:pt x="4529291" y="736459"/>
                  <a:pt x="4529290" y="776790"/>
                </a:cubicBezTo>
                <a:cubicBezTo>
                  <a:pt x="4529292" y="817121"/>
                  <a:pt x="4496597" y="849815"/>
                  <a:pt x="4456267" y="849815"/>
                </a:cubicBezTo>
                <a:cubicBezTo>
                  <a:pt x="4415935" y="849814"/>
                  <a:pt x="4383242" y="817120"/>
                  <a:pt x="4383241" y="776789"/>
                </a:cubicBezTo>
                <a:cubicBezTo>
                  <a:pt x="4383241" y="766707"/>
                  <a:pt x="4385284" y="757101"/>
                  <a:pt x="4388980" y="748365"/>
                </a:cubicBezTo>
                <a:close/>
                <a:moveTo>
                  <a:pt x="3233012" y="2558219"/>
                </a:moveTo>
                <a:cubicBezTo>
                  <a:pt x="3244097" y="2532008"/>
                  <a:pt x="3270050" y="2513618"/>
                  <a:pt x="3300298" y="2513618"/>
                </a:cubicBezTo>
                <a:cubicBezTo>
                  <a:pt x="3340629" y="2513618"/>
                  <a:pt x="3373323" y="2546312"/>
                  <a:pt x="3373323" y="2586643"/>
                </a:cubicBezTo>
                <a:cubicBezTo>
                  <a:pt x="3373323" y="2626974"/>
                  <a:pt x="3340629" y="2659668"/>
                  <a:pt x="3300298" y="2659668"/>
                </a:cubicBezTo>
                <a:cubicBezTo>
                  <a:pt x="3259967" y="2659668"/>
                  <a:pt x="3227273" y="2626974"/>
                  <a:pt x="3227273" y="2586643"/>
                </a:cubicBezTo>
                <a:cubicBezTo>
                  <a:pt x="3227273" y="2576561"/>
                  <a:pt x="3229316" y="2566955"/>
                  <a:pt x="3233012" y="2558219"/>
                </a:cubicBezTo>
                <a:close/>
                <a:moveTo>
                  <a:pt x="3462699" y="2180476"/>
                </a:moveTo>
                <a:cubicBezTo>
                  <a:pt x="3473785" y="2154266"/>
                  <a:pt x="3499736" y="2135876"/>
                  <a:pt x="3529985" y="2135876"/>
                </a:cubicBezTo>
                <a:cubicBezTo>
                  <a:pt x="3570316" y="2135876"/>
                  <a:pt x="3603010" y="2168570"/>
                  <a:pt x="3603011" y="2208902"/>
                </a:cubicBezTo>
                <a:cubicBezTo>
                  <a:pt x="3603010" y="2249232"/>
                  <a:pt x="3570316" y="2281926"/>
                  <a:pt x="3529986" y="2281927"/>
                </a:cubicBezTo>
                <a:cubicBezTo>
                  <a:pt x="3489654" y="2281926"/>
                  <a:pt x="3456960" y="2249232"/>
                  <a:pt x="3456960" y="2208901"/>
                </a:cubicBezTo>
                <a:cubicBezTo>
                  <a:pt x="3456960" y="2198818"/>
                  <a:pt x="3459003" y="2189213"/>
                  <a:pt x="3462699" y="2180476"/>
                </a:cubicBezTo>
                <a:close/>
                <a:moveTo>
                  <a:pt x="2311155" y="3974578"/>
                </a:moveTo>
                <a:cubicBezTo>
                  <a:pt x="2322241" y="3948368"/>
                  <a:pt x="2348193" y="3929978"/>
                  <a:pt x="2378442" y="3929978"/>
                </a:cubicBezTo>
                <a:cubicBezTo>
                  <a:pt x="2418773" y="3929978"/>
                  <a:pt x="2451467" y="3962672"/>
                  <a:pt x="2451467" y="4003003"/>
                </a:cubicBezTo>
                <a:cubicBezTo>
                  <a:pt x="2451467" y="4043334"/>
                  <a:pt x="2418773" y="4076028"/>
                  <a:pt x="2378442" y="4076028"/>
                </a:cubicBezTo>
                <a:cubicBezTo>
                  <a:pt x="2338111" y="4076028"/>
                  <a:pt x="2305417" y="4043334"/>
                  <a:pt x="2305417" y="4003003"/>
                </a:cubicBezTo>
                <a:cubicBezTo>
                  <a:pt x="2305417" y="3992920"/>
                  <a:pt x="2307460" y="3983315"/>
                  <a:pt x="2311155" y="3974578"/>
                </a:cubicBezTo>
                <a:close/>
                <a:moveTo>
                  <a:pt x="4619443" y="327873"/>
                </a:moveTo>
                <a:cubicBezTo>
                  <a:pt x="4623139" y="319136"/>
                  <a:pt x="4628486" y="311268"/>
                  <a:pt x="4635093" y="304661"/>
                </a:cubicBezTo>
                <a:cubicBezTo>
                  <a:pt x="4648308" y="291446"/>
                  <a:pt x="4666564" y="283272"/>
                  <a:pt x="4686730" y="283272"/>
                </a:cubicBezTo>
                <a:cubicBezTo>
                  <a:pt x="4727060" y="283272"/>
                  <a:pt x="4759755" y="315966"/>
                  <a:pt x="4759754" y="356297"/>
                </a:cubicBezTo>
                <a:cubicBezTo>
                  <a:pt x="4759755" y="396628"/>
                  <a:pt x="4727061" y="429322"/>
                  <a:pt x="4686729" y="429322"/>
                </a:cubicBezTo>
                <a:cubicBezTo>
                  <a:pt x="4646399" y="429322"/>
                  <a:pt x="4613704" y="396628"/>
                  <a:pt x="4613705" y="356297"/>
                </a:cubicBezTo>
                <a:cubicBezTo>
                  <a:pt x="4613705" y="346215"/>
                  <a:pt x="4615748" y="336609"/>
                  <a:pt x="4619443" y="327873"/>
                </a:cubicBezTo>
                <a:close/>
                <a:moveTo>
                  <a:pt x="3697589" y="1744229"/>
                </a:moveTo>
                <a:cubicBezTo>
                  <a:pt x="3701284" y="1735493"/>
                  <a:pt x="3706631" y="1727625"/>
                  <a:pt x="3713240" y="1721017"/>
                </a:cubicBezTo>
                <a:cubicBezTo>
                  <a:pt x="3726454" y="1707803"/>
                  <a:pt x="3744711" y="1699630"/>
                  <a:pt x="3764875" y="1699630"/>
                </a:cubicBezTo>
                <a:cubicBezTo>
                  <a:pt x="3805207" y="1699630"/>
                  <a:pt x="3837900" y="1732323"/>
                  <a:pt x="3837901" y="1772654"/>
                </a:cubicBezTo>
                <a:cubicBezTo>
                  <a:pt x="3837902" y="1812984"/>
                  <a:pt x="3805208" y="1845679"/>
                  <a:pt x="3764876" y="1845681"/>
                </a:cubicBezTo>
                <a:cubicBezTo>
                  <a:pt x="3724544" y="1845679"/>
                  <a:pt x="3691851" y="1812984"/>
                  <a:pt x="3691850" y="1772654"/>
                </a:cubicBezTo>
                <a:cubicBezTo>
                  <a:pt x="3691850" y="1762571"/>
                  <a:pt x="3693895" y="1752966"/>
                  <a:pt x="3697589" y="1744229"/>
                </a:cubicBezTo>
                <a:close/>
                <a:moveTo>
                  <a:pt x="2541620" y="3545257"/>
                </a:moveTo>
                <a:cubicBezTo>
                  <a:pt x="2552705" y="3519047"/>
                  <a:pt x="2578658" y="3500656"/>
                  <a:pt x="2608906" y="3500656"/>
                </a:cubicBezTo>
                <a:cubicBezTo>
                  <a:pt x="2649237" y="3500656"/>
                  <a:pt x="2681931" y="3533350"/>
                  <a:pt x="2681931" y="3573681"/>
                </a:cubicBezTo>
                <a:cubicBezTo>
                  <a:pt x="2681931" y="3614012"/>
                  <a:pt x="2649237" y="3646706"/>
                  <a:pt x="2608906" y="3646706"/>
                </a:cubicBezTo>
                <a:cubicBezTo>
                  <a:pt x="2568575" y="3646706"/>
                  <a:pt x="2535881" y="3614012"/>
                  <a:pt x="2535881" y="3573681"/>
                </a:cubicBezTo>
                <a:cubicBezTo>
                  <a:pt x="2535881" y="3563598"/>
                  <a:pt x="2537925" y="3553993"/>
                  <a:pt x="2541620" y="3545257"/>
                </a:cubicBezTo>
                <a:close/>
                <a:moveTo>
                  <a:pt x="1619765" y="4961614"/>
                </a:moveTo>
                <a:cubicBezTo>
                  <a:pt x="1630851" y="4935404"/>
                  <a:pt x="1656803" y="4917013"/>
                  <a:pt x="1687052" y="4917014"/>
                </a:cubicBezTo>
                <a:cubicBezTo>
                  <a:pt x="1727382" y="4917013"/>
                  <a:pt x="1760076" y="4949708"/>
                  <a:pt x="1760076" y="4990038"/>
                </a:cubicBezTo>
                <a:cubicBezTo>
                  <a:pt x="1760076" y="5030370"/>
                  <a:pt x="1727383" y="5063064"/>
                  <a:pt x="1687051" y="5063063"/>
                </a:cubicBezTo>
                <a:cubicBezTo>
                  <a:pt x="1646720" y="5063064"/>
                  <a:pt x="1614026" y="5030369"/>
                  <a:pt x="1614027" y="4990039"/>
                </a:cubicBezTo>
                <a:cubicBezTo>
                  <a:pt x="1614026" y="4979956"/>
                  <a:pt x="1616070" y="4970350"/>
                  <a:pt x="1619765" y="4961614"/>
                </a:cubicBezTo>
                <a:close/>
                <a:moveTo>
                  <a:pt x="3928055" y="1314906"/>
                </a:moveTo>
                <a:cubicBezTo>
                  <a:pt x="3931750" y="1306169"/>
                  <a:pt x="3937096" y="1298301"/>
                  <a:pt x="3943703" y="1291694"/>
                </a:cubicBezTo>
                <a:cubicBezTo>
                  <a:pt x="3956918" y="1278479"/>
                  <a:pt x="3975176" y="1270306"/>
                  <a:pt x="3995340" y="1270305"/>
                </a:cubicBezTo>
                <a:cubicBezTo>
                  <a:pt x="4035672" y="1270305"/>
                  <a:pt x="4068365" y="1303000"/>
                  <a:pt x="4068366" y="1343330"/>
                </a:cubicBezTo>
                <a:cubicBezTo>
                  <a:pt x="4068365" y="1383661"/>
                  <a:pt x="4035671" y="1416355"/>
                  <a:pt x="3995341" y="1416355"/>
                </a:cubicBezTo>
                <a:cubicBezTo>
                  <a:pt x="3955009" y="1416355"/>
                  <a:pt x="3922316" y="1383661"/>
                  <a:pt x="3922315" y="1343330"/>
                </a:cubicBezTo>
                <a:cubicBezTo>
                  <a:pt x="3922315" y="1333248"/>
                  <a:pt x="3924358" y="1323642"/>
                  <a:pt x="3928055" y="1314906"/>
                </a:cubicBezTo>
                <a:close/>
                <a:moveTo>
                  <a:pt x="2772084" y="3124763"/>
                </a:moveTo>
                <a:cubicBezTo>
                  <a:pt x="2783169" y="3098553"/>
                  <a:pt x="2809122" y="3080163"/>
                  <a:pt x="2839370" y="3080163"/>
                </a:cubicBezTo>
                <a:cubicBezTo>
                  <a:pt x="2879701" y="3080163"/>
                  <a:pt x="2912395" y="3112857"/>
                  <a:pt x="2912395" y="3153188"/>
                </a:cubicBezTo>
                <a:cubicBezTo>
                  <a:pt x="2912395" y="3193519"/>
                  <a:pt x="2879701" y="3226213"/>
                  <a:pt x="2839370" y="3226213"/>
                </a:cubicBezTo>
                <a:cubicBezTo>
                  <a:pt x="2799039" y="3226213"/>
                  <a:pt x="2766345" y="3193519"/>
                  <a:pt x="2766345" y="3153188"/>
                </a:cubicBezTo>
                <a:cubicBezTo>
                  <a:pt x="2766345" y="3143105"/>
                  <a:pt x="2768388" y="3133499"/>
                  <a:pt x="2772084" y="3124763"/>
                </a:cubicBezTo>
                <a:close/>
                <a:moveTo>
                  <a:pt x="1850229" y="4541120"/>
                </a:moveTo>
                <a:cubicBezTo>
                  <a:pt x="1861315" y="4514910"/>
                  <a:pt x="1887267" y="4496519"/>
                  <a:pt x="1917516" y="4496519"/>
                </a:cubicBezTo>
                <a:cubicBezTo>
                  <a:pt x="1957846" y="4496519"/>
                  <a:pt x="1990541" y="4529213"/>
                  <a:pt x="1990540" y="4569544"/>
                </a:cubicBezTo>
                <a:cubicBezTo>
                  <a:pt x="1990540" y="4609875"/>
                  <a:pt x="1957847" y="4642569"/>
                  <a:pt x="1917515" y="4642569"/>
                </a:cubicBezTo>
                <a:cubicBezTo>
                  <a:pt x="1877184" y="4642569"/>
                  <a:pt x="1844490" y="4609875"/>
                  <a:pt x="1844491" y="4569544"/>
                </a:cubicBezTo>
                <a:cubicBezTo>
                  <a:pt x="1844490" y="4559462"/>
                  <a:pt x="1846534" y="4549856"/>
                  <a:pt x="1850229" y="4541120"/>
                </a:cubicBezTo>
                <a:close/>
                <a:moveTo>
                  <a:pt x="4158516" y="894414"/>
                </a:moveTo>
                <a:cubicBezTo>
                  <a:pt x="4162212" y="885677"/>
                  <a:pt x="4167560" y="877809"/>
                  <a:pt x="4174167" y="871203"/>
                </a:cubicBezTo>
                <a:cubicBezTo>
                  <a:pt x="4187381" y="857988"/>
                  <a:pt x="4205638" y="849814"/>
                  <a:pt x="4225803" y="849814"/>
                </a:cubicBezTo>
                <a:cubicBezTo>
                  <a:pt x="4266134" y="849814"/>
                  <a:pt x="4298827" y="882508"/>
                  <a:pt x="4298828" y="922839"/>
                </a:cubicBezTo>
                <a:cubicBezTo>
                  <a:pt x="4298829" y="963170"/>
                  <a:pt x="4266135" y="995864"/>
                  <a:pt x="4225803" y="995864"/>
                </a:cubicBezTo>
                <a:cubicBezTo>
                  <a:pt x="4185473" y="995864"/>
                  <a:pt x="4152778" y="963170"/>
                  <a:pt x="4152779" y="922839"/>
                </a:cubicBezTo>
                <a:cubicBezTo>
                  <a:pt x="4152779" y="912756"/>
                  <a:pt x="4154822" y="903151"/>
                  <a:pt x="4158516" y="894414"/>
                </a:cubicBezTo>
                <a:close/>
                <a:moveTo>
                  <a:pt x="3002547" y="2695441"/>
                </a:moveTo>
                <a:cubicBezTo>
                  <a:pt x="3013633" y="2669231"/>
                  <a:pt x="3039585" y="2650840"/>
                  <a:pt x="3069834" y="2650841"/>
                </a:cubicBezTo>
                <a:cubicBezTo>
                  <a:pt x="3110165" y="2650841"/>
                  <a:pt x="3142859" y="2683535"/>
                  <a:pt x="3142859" y="2723865"/>
                </a:cubicBezTo>
                <a:cubicBezTo>
                  <a:pt x="3142859" y="2764197"/>
                  <a:pt x="3110165" y="2796891"/>
                  <a:pt x="3069834" y="2796891"/>
                </a:cubicBezTo>
                <a:cubicBezTo>
                  <a:pt x="3029503" y="2796891"/>
                  <a:pt x="2996809" y="2764197"/>
                  <a:pt x="2996809" y="2723866"/>
                </a:cubicBezTo>
                <a:cubicBezTo>
                  <a:pt x="2996809" y="2713783"/>
                  <a:pt x="2998852" y="2704177"/>
                  <a:pt x="3002547" y="2695441"/>
                </a:cubicBezTo>
                <a:close/>
                <a:moveTo>
                  <a:pt x="3232235" y="2326526"/>
                </a:moveTo>
                <a:cubicBezTo>
                  <a:pt x="3243321" y="2300316"/>
                  <a:pt x="3269272" y="2281926"/>
                  <a:pt x="3299522" y="2281926"/>
                </a:cubicBezTo>
                <a:cubicBezTo>
                  <a:pt x="3339852" y="2281926"/>
                  <a:pt x="3372546" y="2314620"/>
                  <a:pt x="3372546" y="2354951"/>
                </a:cubicBezTo>
                <a:cubicBezTo>
                  <a:pt x="3372547" y="2395282"/>
                  <a:pt x="3339853" y="2427976"/>
                  <a:pt x="3299521" y="2427976"/>
                </a:cubicBezTo>
                <a:cubicBezTo>
                  <a:pt x="3259191" y="2427976"/>
                  <a:pt x="3226496" y="2395282"/>
                  <a:pt x="3226497" y="2354951"/>
                </a:cubicBezTo>
                <a:cubicBezTo>
                  <a:pt x="3226497" y="2344868"/>
                  <a:pt x="3228540" y="2335263"/>
                  <a:pt x="3232235" y="2326526"/>
                </a:cubicBezTo>
                <a:close/>
                <a:moveTo>
                  <a:pt x="2080693" y="4111800"/>
                </a:moveTo>
                <a:cubicBezTo>
                  <a:pt x="2091778" y="4085590"/>
                  <a:pt x="2117730" y="4067200"/>
                  <a:pt x="2147979" y="4067200"/>
                </a:cubicBezTo>
                <a:cubicBezTo>
                  <a:pt x="2188310" y="4067200"/>
                  <a:pt x="2221004" y="4099894"/>
                  <a:pt x="2221004" y="4140225"/>
                </a:cubicBezTo>
                <a:cubicBezTo>
                  <a:pt x="2221004" y="4180556"/>
                  <a:pt x="2188310" y="4213249"/>
                  <a:pt x="2147979" y="4213249"/>
                </a:cubicBezTo>
                <a:cubicBezTo>
                  <a:pt x="2107648" y="4213249"/>
                  <a:pt x="2074954" y="4180555"/>
                  <a:pt x="2074954" y="4140224"/>
                </a:cubicBezTo>
                <a:cubicBezTo>
                  <a:pt x="2074954" y="4130141"/>
                  <a:pt x="2076997" y="4120536"/>
                  <a:pt x="2080693" y="4111800"/>
                </a:cubicBezTo>
                <a:close/>
                <a:moveTo>
                  <a:pt x="4388979" y="465094"/>
                </a:moveTo>
                <a:cubicBezTo>
                  <a:pt x="4392674" y="456357"/>
                  <a:pt x="4398021" y="448490"/>
                  <a:pt x="4404629" y="441882"/>
                </a:cubicBezTo>
                <a:cubicBezTo>
                  <a:pt x="4417843" y="428667"/>
                  <a:pt x="4436100" y="420494"/>
                  <a:pt x="4456266" y="420494"/>
                </a:cubicBezTo>
                <a:cubicBezTo>
                  <a:pt x="4496597" y="420494"/>
                  <a:pt x="4529291" y="453188"/>
                  <a:pt x="4529291" y="493519"/>
                </a:cubicBezTo>
                <a:cubicBezTo>
                  <a:pt x="4529290" y="533850"/>
                  <a:pt x="4496596" y="566544"/>
                  <a:pt x="4456266" y="566544"/>
                </a:cubicBezTo>
                <a:cubicBezTo>
                  <a:pt x="4415934" y="566544"/>
                  <a:pt x="4383242" y="533850"/>
                  <a:pt x="4383241" y="493519"/>
                </a:cubicBezTo>
                <a:cubicBezTo>
                  <a:pt x="4383241" y="483436"/>
                  <a:pt x="4385284" y="473831"/>
                  <a:pt x="4388979" y="465094"/>
                </a:cubicBezTo>
                <a:close/>
                <a:moveTo>
                  <a:pt x="3462700" y="1897204"/>
                </a:moveTo>
                <a:cubicBezTo>
                  <a:pt x="3473785" y="1870994"/>
                  <a:pt x="3499737" y="1852604"/>
                  <a:pt x="3529986" y="1852604"/>
                </a:cubicBezTo>
                <a:cubicBezTo>
                  <a:pt x="3570318" y="1852604"/>
                  <a:pt x="3603011" y="1885298"/>
                  <a:pt x="3603010" y="1925629"/>
                </a:cubicBezTo>
                <a:cubicBezTo>
                  <a:pt x="3603011" y="1965960"/>
                  <a:pt x="3570317" y="1998654"/>
                  <a:pt x="3529985" y="1998654"/>
                </a:cubicBezTo>
                <a:cubicBezTo>
                  <a:pt x="3489655" y="1998654"/>
                  <a:pt x="3456961" y="1965960"/>
                  <a:pt x="3456961" y="1925629"/>
                </a:cubicBezTo>
                <a:cubicBezTo>
                  <a:pt x="3456961" y="1915546"/>
                  <a:pt x="3459004" y="1905941"/>
                  <a:pt x="3462700" y="1897204"/>
                </a:cubicBezTo>
                <a:close/>
                <a:moveTo>
                  <a:pt x="2311156" y="3691306"/>
                </a:moveTo>
                <a:cubicBezTo>
                  <a:pt x="2322242" y="3665096"/>
                  <a:pt x="2348194" y="3646706"/>
                  <a:pt x="2378443" y="3646706"/>
                </a:cubicBezTo>
                <a:cubicBezTo>
                  <a:pt x="2418773" y="3646706"/>
                  <a:pt x="2451468" y="3679400"/>
                  <a:pt x="2451467" y="3719731"/>
                </a:cubicBezTo>
                <a:cubicBezTo>
                  <a:pt x="2451468" y="3760062"/>
                  <a:pt x="2418774" y="3792756"/>
                  <a:pt x="2378442" y="3792756"/>
                </a:cubicBezTo>
                <a:cubicBezTo>
                  <a:pt x="2338112" y="3792756"/>
                  <a:pt x="2305417" y="3760062"/>
                  <a:pt x="2305418" y="3719731"/>
                </a:cubicBezTo>
                <a:cubicBezTo>
                  <a:pt x="2305417" y="3709648"/>
                  <a:pt x="2307461" y="3700043"/>
                  <a:pt x="2311156" y="3691306"/>
                </a:cubicBezTo>
                <a:close/>
                <a:moveTo>
                  <a:pt x="4619443" y="44600"/>
                </a:moveTo>
                <a:cubicBezTo>
                  <a:pt x="4623139" y="35864"/>
                  <a:pt x="4628485" y="27996"/>
                  <a:pt x="4635093" y="21388"/>
                </a:cubicBezTo>
                <a:cubicBezTo>
                  <a:pt x="4648307" y="8174"/>
                  <a:pt x="4666564" y="0"/>
                  <a:pt x="4686730" y="0"/>
                </a:cubicBezTo>
                <a:cubicBezTo>
                  <a:pt x="4727061" y="0"/>
                  <a:pt x="4759754" y="32694"/>
                  <a:pt x="4759755" y="73025"/>
                </a:cubicBezTo>
                <a:cubicBezTo>
                  <a:pt x="4759754" y="113356"/>
                  <a:pt x="4727060" y="146050"/>
                  <a:pt x="4686730" y="146050"/>
                </a:cubicBezTo>
                <a:cubicBezTo>
                  <a:pt x="4646398" y="146050"/>
                  <a:pt x="4613705" y="113356"/>
                  <a:pt x="4613704" y="73025"/>
                </a:cubicBezTo>
                <a:cubicBezTo>
                  <a:pt x="4613704" y="62942"/>
                  <a:pt x="4615747" y="53337"/>
                  <a:pt x="4619443" y="44600"/>
                </a:cubicBezTo>
                <a:close/>
                <a:moveTo>
                  <a:pt x="3697591" y="1460955"/>
                </a:moveTo>
                <a:cubicBezTo>
                  <a:pt x="3701285" y="1452219"/>
                  <a:pt x="3706634" y="1444351"/>
                  <a:pt x="3713241" y="1437743"/>
                </a:cubicBezTo>
                <a:cubicBezTo>
                  <a:pt x="3726455" y="1424528"/>
                  <a:pt x="3744712" y="1416355"/>
                  <a:pt x="3764876" y="1416355"/>
                </a:cubicBezTo>
                <a:cubicBezTo>
                  <a:pt x="3805208" y="1416355"/>
                  <a:pt x="3837903" y="1449049"/>
                  <a:pt x="3837902" y="1489380"/>
                </a:cubicBezTo>
                <a:cubicBezTo>
                  <a:pt x="3837901" y="1529711"/>
                  <a:pt x="3805209" y="1562405"/>
                  <a:pt x="3764875" y="1562408"/>
                </a:cubicBezTo>
                <a:cubicBezTo>
                  <a:pt x="3724545" y="1562407"/>
                  <a:pt x="3691851" y="1529713"/>
                  <a:pt x="3691851" y="1489380"/>
                </a:cubicBezTo>
                <a:cubicBezTo>
                  <a:pt x="3691853" y="1479297"/>
                  <a:pt x="3693896" y="1469692"/>
                  <a:pt x="3697591" y="1460955"/>
                </a:cubicBezTo>
                <a:close/>
                <a:moveTo>
                  <a:pt x="2541620" y="3261984"/>
                </a:moveTo>
                <a:cubicBezTo>
                  <a:pt x="2552705" y="3235774"/>
                  <a:pt x="2578658" y="3217384"/>
                  <a:pt x="2608906" y="3217384"/>
                </a:cubicBezTo>
                <a:cubicBezTo>
                  <a:pt x="2649237" y="3217384"/>
                  <a:pt x="2681931" y="3250078"/>
                  <a:pt x="2681931" y="3290409"/>
                </a:cubicBezTo>
                <a:cubicBezTo>
                  <a:pt x="2681931" y="3330740"/>
                  <a:pt x="2649237" y="3363434"/>
                  <a:pt x="2608906" y="3363434"/>
                </a:cubicBezTo>
                <a:cubicBezTo>
                  <a:pt x="2568575" y="3363434"/>
                  <a:pt x="2535881" y="3330740"/>
                  <a:pt x="2535881" y="3290409"/>
                </a:cubicBezTo>
                <a:cubicBezTo>
                  <a:pt x="2535881" y="3280326"/>
                  <a:pt x="2537924" y="3270721"/>
                  <a:pt x="2541620" y="3261984"/>
                </a:cubicBezTo>
                <a:close/>
                <a:moveTo>
                  <a:pt x="1619765" y="4678342"/>
                </a:moveTo>
                <a:cubicBezTo>
                  <a:pt x="1630850" y="4652132"/>
                  <a:pt x="1656803" y="4633741"/>
                  <a:pt x="1687051" y="4633741"/>
                </a:cubicBezTo>
                <a:cubicBezTo>
                  <a:pt x="1727382" y="4633741"/>
                  <a:pt x="1760076" y="4666435"/>
                  <a:pt x="1760076" y="4706766"/>
                </a:cubicBezTo>
                <a:cubicBezTo>
                  <a:pt x="1760076" y="4747097"/>
                  <a:pt x="1727382" y="4779791"/>
                  <a:pt x="1687051" y="4779791"/>
                </a:cubicBezTo>
                <a:cubicBezTo>
                  <a:pt x="1646720" y="4779791"/>
                  <a:pt x="1614026" y="4747097"/>
                  <a:pt x="1614026" y="4706766"/>
                </a:cubicBezTo>
                <a:cubicBezTo>
                  <a:pt x="1614026" y="4696684"/>
                  <a:pt x="1616070" y="4687078"/>
                  <a:pt x="1619765" y="4678342"/>
                </a:cubicBezTo>
                <a:close/>
                <a:moveTo>
                  <a:pt x="3928053" y="1031634"/>
                </a:moveTo>
                <a:cubicBezTo>
                  <a:pt x="3931748" y="1022898"/>
                  <a:pt x="3937096" y="1015030"/>
                  <a:pt x="3943704" y="1008423"/>
                </a:cubicBezTo>
                <a:cubicBezTo>
                  <a:pt x="3956917" y="995208"/>
                  <a:pt x="3975175" y="987035"/>
                  <a:pt x="3995340" y="987034"/>
                </a:cubicBezTo>
                <a:cubicBezTo>
                  <a:pt x="4035671" y="987035"/>
                  <a:pt x="4068364" y="1019729"/>
                  <a:pt x="4068364" y="1060059"/>
                </a:cubicBezTo>
                <a:cubicBezTo>
                  <a:pt x="4068364" y="1100391"/>
                  <a:pt x="4035672" y="1133084"/>
                  <a:pt x="3995340" y="1133084"/>
                </a:cubicBezTo>
                <a:cubicBezTo>
                  <a:pt x="3955010" y="1133084"/>
                  <a:pt x="3922315" y="1100390"/>
                  <a:pt x="3922316" y="1060059"/>
                </a:cubicBezTo>
                <a:cubicBezTo>
                  <a:pt x="3922316" y="1049976"/>
                  <a:pt x="3924359" y="1040371"/>
                  <a:pt x="3928053" y="1031634"/>
                </a:cubicBezTo>
                <a:close/>
                <a:moveTo>
                  <a:pt x="2772084" y="2841491"/>
                </a:moveTo>
                <a:cubicBezTo>
                  <a:pt x="2783169" y="2815281"/>
                  <a:pt x="2809121" y="2796890"/>
                  <a:pt x="2839370" y="2796891"/>
                </a:cubicBezTo>
                <a:cubicBezTo>
                  <a:pt x="2879701" y="2796890"/>
                  <a:pt x="2912395" y="2829585"/>
                  <a:pt x="2912395" y="2869915"/>
                </a:cubicBezTo>
                <a:cubicBezTo>
                  <a:pt x="2912395" y="2910247"/>
                  <a:pt x="2879701" y="2942941"/>
                  <a:pt x="2839370" y="2942940"/>
                </a:cubicBezTo>
                <a:cubicBezTo>
                  <a:pt x="2799039" y="2942941"/>
                  <a:pt x="2766345" y="2910246"/>
                  <a:pt x="2766345" y="2869916"/>
                </a:cubicBezTo>
                <a:cubicBezTo>
                  <a:pt x="2766345" y="2859833"/>
                  <a:pt x="2768388" y="2850227"/>
                  <a:pt x="2772084" y="2841491"/>
                </a:cubicBezTo>
                <a:close/>
                <a:moveTo>
                  <a:pt x="3001771" y="2463747"/>
                </a:moveTo>
                <a:cubicBezTo>
                  <a:pt x="3012857" y="2437537"/>
                  <a:pt x="3038809" y="2419147"/>
                  <a:pt x="3069057" y="2419147"/>
                </a:cubicBezTo>
                <a:cubicBezTo>
                  <a:pt x="3109388" y="2419147"/>
                  <a:pt x="3142082" y="2451841"/>
                  <a:pt x="3142083" y="2492172"/>
                </a:cubicBezTo>
                <a:cubicBezTo>
                  <a:pt x="3142082" y="2532503"/>
                  <a:pt x="3109388" y="2565197"/>
                  <a:pt x="3069058" y="2565197"/>
                </a:cubicBezTo>
                <a:cubicBezTo>
                  <a:pt x="3028726" y="2565197"/>
                  <a:pt x="2996032" y="2532503"/>
                  <a:pt x="2996033" y="2492172"/>
                </a:cubicBezTo>
                <a:cubicBezTo>
                  <a:pt x="2996033" y="2482089"/>
                  <a:pt x="2998075" y="2472484"/>
                  <a:pt x="3001771" y="2463747"/>
                </a:cubicBezTo>
                <a:close/>
                <a:moveTo>
                  <a:pt x="1850230" y="4257848"/>
                </a:moveTo>
                <a:cubicBezTo>
                  <a:pt x="1861315" y="4231638"/>
                  <a:pt x="1887268" y="4213248"/>
                  <a:pt x="1917516" y="4213248"/>
                </a:cubicBezTo>
                <a:cubicBezTo>
                  <a:pt x="1957847" y="4213248"/>
                  <a:pt x="1990541" y="4245942"/>
                  <a:pt x="1990541" y="4286273"/>
                </a:cubicBezTo>
                <a:cubicBezTo>
                  <a:pt x="1990541" y="4326604"/>
                  <a:pt x="1957847" y="4359298"/>
                  <a:pt x="1917516" y="4359298"/>
                </a:cubicBezTo>
                <a:cubicBezTo>
                  <a:pt x="1877185" y="4359298"/>
                  <a:pt x="1844491" y="4326604"/>
                  <a:pt x="1844491" y="4286273"/>
                </a:cubicBezTo>
                <a:cubicBezTo>
                  <a:pt x="1844491" y="4276190"/>
                  <a:pt x="1846534" y="4266584"/>
                  <a:pt x="1850230" y="4257848"/>
                </a:cubicBezTo>
                <a:close/>
                <a:moveTo>
                  <a:pt x="4158515" y="611143"/>
                </a:moveTo>
                <a:cubicBezTo>
                  <a:pt x="4162212" y="602406"/>
                  <a:pt x="4167558" y="594539"/>
                  <a:pt x="4174165" y="587932"/>
                </a:cubicBezTo>
                <a:cubicBezTo>
                  <a:pt x="4187379" y="574717"/>
                  <a:pt x="4205637" y="566544"/>
                  <a:pt x="4225802" y="566544"/>
                </a:cubicBezTo>
                <a:cubicBezTo>
                  <a:pt x="4266132" y="566544"/>
                  <a:pt x="4298827" y="599238"/>
                  <a:pt x="4298827" y="639569"/>
                </a:cubicBezTo>
                <a:cubicBezTo>
                  <a:pt x="4298828" y="679899"/>
                  <a:pt x="4266134" y="712593"/>
                  <a:pt x="4225803" y="712593"/>
                </a:cubicBezTo>
                <a:cubicBezTo>
                  <a:pt x="4185472" y="712593"/>
                  <a:pt x="4152776" y="679899"/>
                  <a:pt x="4152778" y="639568"/>
                </a:cubicBezTo>
                <a:cubicBezTo>
                  <a:pt x="4152778" y="629485"/>
                  <a:pt x="4154820" y="619880"/>
                  <a:pt x="4158515" y="611143"/>
                </a:cubicBezTo>
                <a:close/>
                <a:moveTo>
                  <a:pt x="3232236" y="2043255"/>
                </a:moveTo>
                <a:cubicBezTo>
                  <a:pt x="3243320" y="2017045"/>
                  <a:pt x="3269273" y="1998655"/>
                  <a:pt x="3299521" y="1998655"/>
                </a:cubicBezTo>
                <a:cubicBezTo>
                  <a:pt x="3339853" y="1998655"/>
                  <a:pt x="3372546" y="2031349"/>
                  <a:pt x="3372546" y="2071680"/>
                </a:cubicBezTo>
                <a:cubicBezTo>
                  <a:pt x="3372546" y="2112011"/>
                  <a:pt x="3339852" y="2144705"/>
                  <a:pt x="3299521" y="2144705"/>
                </a:cubicBezTo>
                <a:cubicBezTo>
                  <a:pt x="3259190" y="2144705"/>
                  <a:pt x="3226497" y="2112011"/>
                  <a:pt x="3226496" y="2071680"/>
                </a:cubicBezTo>
                <a:cubicBezTo>
                  <a:pt x="3226496" y="2061597"/>
                  <a:pt x="3228540" y="2051992"/>
                  <a:pt x="3232236" y="2043255"/>
                </a:cubicBezTo>
                <a:close/>
                <a:moveTo>
                  <a:pt x="2080692" y="3828529"/>
                </a:moveTo>
                <a:cubicBezTo>
                  <a:pt x="2091777" y="3802319"/>
                  <a:pt x="2117730" y="3783928"/>
                  <a:pt x="2147978" y="3783929"/>
                </a:cubicBezTo>
                <a:cubicBezTo>
                  <a:pt x="2188309" y="3783928"/>
                  <a:pt x="2221003" y="3816623"/>
                  <a:pt x="2221003" y="3856953"/>
                </a:cubicBezTo>
                <a:cubicBezTo>
                  <a:pt x="2221003" y="3897285"/>
                  <a:pt x="2188309" y="3929979"/>
                  <a:pt x="2147978" y="3929978"/>
                </a:cubicBezTo>
                <a:cubicBezTo>
                  <a:pt x="2107647" y="3929979"/>
                  <a:pt x="2074953" y="3897284"/>
                  <a:pt x="2074953" y="3856954"/>
                </a:cubicBezTo>
                <a:cubicBezTo>
                  <a:pt x="2074953" y="3846871"/>
                  <a:pt x="2076996" y="3837265"/>
                  <a:pt x="2080692" y="3828529"/>
                </a:cubicBezTo>
                <a:close/>
                <a:moveTo>
                  <a:pt x="4388978" y="181823"/>
                </a:moveTo>
                <a:cubicBezTo>
                  <a:pt x="4392674" y="173086"/>
                  <a:pt x="4398021" y="165218"/>
                  <a:pt x="4404628" y="158611"/>
                </a:cubicBezTo>
                <a:cubicBezTo>
                  <a:pt x="4417843" y="145396"/>
                  <a:pt x="4436099" y="137222"/>
                  <a:pt x="4456265" y="137222"/>
                </a:cubicBezTo>
                <a:cubicBezTo>
                  <a:pt x="4496596" y="137222"/>
                  <a:pt x="4529290" y="169917"/>
                  <a:pt x="4529289" y="210247"/>
                </a:cubicBezTo>
                <a:cubicBezTo>
                  <a:pt x="4529290" y="250578"/>
                  <a:pt x="4496596" y="283272"/>
                  <a:pt x="4456264" y="283273"/>
                </a:cubicBezTo>
                <a:cubicBezTo>
                  <a:pt x="4415934" y="283272"/>
                  <a:pt x="4383239" y="250578"/>
                  <a:pt x="4383240" y="210247"/>
                </a:cubicBezTo>
                <a:cubicBezTo>
                  <a:pt x="4383240" y="200165"/>
                  <a:pt x="4385285" y="190559"/>
                  <a:pt x="4388978" y="181823"/>
                </a:cubicBezTo>
                <a:close/>
                <a:moveTo>
                  <a:pt x="3462699" y="1613933"/>
                </a:moveTo>
                <a:cubicBezTo>
                  <a:pt x="3473785" y="1587723"/>
                  <a:pt x="3499736" y="1569333"/>
                  <a:pt x="3529985" y="1569333"/>
                </a:cubicBezTo>
                <a:cubicBezTo>
                  <a:pt x="3570316" y="1569333"/>
                  <a:pt x="3603010" y="1602027"/>
                  <a:pt x="3603010" y="1642358"/>
                </a:cubicBezTo>
                <a:cubicBezTo>
                  <a:pt x="3603010" y="1682689"/>
                  <a:pt x="3570316" y="1715383"/>
                  <a:pt x="3529985" y="1715383"/>
                </a:cubicBezTo>
                <a:cubicBezTo>
                  <a:pt x="3489654" y="1715383"/>
                  <a:pt x="3456960" y="1682689"/>
                  <a:pt x="3456960" y="1642358"/>
                </a:cubicBezTo>
                <a:cubicBezTo>
                  <a:pt x="3456960" y="1632275"/>
                  <a:pt x="3459004" y="1622670"/>
                  <a:pt x="3462699" y="1613933"/>
                </a:cubicBezTo>
                <a:close/>
                <a:moveTo>
                  <a:pt x="2311155" y="3408035"/>
                </a:moveTo>
                <a:cubicBezTo>
                  <a:pt x="2322241" y="3381825"/>
                  <a:pt x="2348193" y="3363435"/>
                  <a:pt x="2378442" y="3363435"/>
                </a:cubicBezTo>
                <a:cubicBezTo>
                  <a:pt x="2418773" y="3363435"/>
                  <a:pt x="2451467" y="3396129"/>
                  <a:pt x="2451467" y="3436460"/>
                </a:cubicBezTo>
                <a:cubicBezTo>
                  <a:pt x="2451467" y="3476791"/>
                  <a:pt x="2418773" y="3509485"/>
                  <a:pt x="2378442" y="3509485"/>
                </a:cubicBezTo>
                <a:cubicBezTo>
                  <a:pt x="2338111" y="3509485"/>
                  <a:pt x="2305417" y="3476791"/>
                  <a:pt x="2305417" y="3436460"/>
                </a:cubicBezTo>
                <a:cubicBezTo>
                  <a:pt x="2305417" y="3426377"/>
                  <a:pt x="2307460" y="3416772"/>
                  <a:pt x="2311155" y="3408035"/>
                </a:cubicBezTo>
                <a:close/>
                <a:moveTo>
                  <a:pt x="1389301" y="4824391"/>
                </a:moveTo>
                <a:cubicBezTo>
                  <a:pt x="1400387" y="4798181"/>
                  <a:pt x="1426339" y="4779791"/>
                  <a:pt x="1456588" y="4779791"/>
                </a:cubicBezTo>
                <a:cubicBezTo>
                  <a:pt x="1496919" y="4779791"/>
                  <a:pt x="1529613" y="4812485"/>
                  <a:pt x="1529613" y="4852816"/>
                </a:cubicBezTo>
                <a:cubicBezTo>
                  <a:pt x="1529613" y="4893147"/>
                  <a:pt x="1496919" y="4925841"/>
                  <a:pt x="1456588" y="4925841"/>
                </a:cubicBezTo>
                <a:cubicBezTo>
                  <a:pt x="1416256" y="4925842"/>
                  <a:pt x="1383562" y="4893148"/>
                  <a:pt x="1383563" y="4852816"/>
                </a:cubicBezTo>
                <a:cubicBezTo>
                  <a:pt x="1383563" y="4842733"/>
                  <a:pt x="1385606" y="4833128"/>
                  <a:pt x="1389301" y="4824391"/>
                </a:cubicBezTo>
                <a:close/>
                <a:moveTo>
                  <a:pt x="3697590" y="1177683"/>
                </a:moveTo>
                <a:cubicBezTo>
                  <a:pt x="3701286" y="1168947"/>
                  <a:pt x="3706632" y="1161079"/>
                  <a:pt x="3713241" y="1154471"/>
                </a:cubicBezTo>
                <a:cubicBezTo>
                  <a:pt x="3726454" y="1141256"/>
                  <a:pt x="3744711" y="1133083"/>
                  <a:pt x="3764876" y="1133083"/>
                </a:cubicBezTo>
                <a:cubicBezTo>
                  <a:pt x="3805208" y="1133083"/>
                  <a:pt x="3837902" y="1165777"/>
                  <a:pt x="3837901" y="1206108"/>
                </a:cubicBezTo>
                <a:cubicBezTo>
                  <a:pt x="3837902" y="1246440"/>
                  <a:pt x="3805207" y="1279133"/>
                  <a:pt x="3764876" y="1279133"/>
                </a:cubicBezTo>
                <a:cubicBezTo>
                  <a:pt x="3724546" y="1279133"/>
                  <a:pt x="3691851" y="1246439"/>
                  <a:pt x="3691851" y="1206108"/>
                </a:cubicBezTo>
                <a:cubicBezTo>
                  <a:pt x="3691851" y="1196025"/>
                  <a:pt x="3693895" y="1186420"/>
                  <a:pt x="3697590" y="1177683"/>
                </a:cubicBezTo>
                <a:close/>
                <a:moveTo>
                  <a:pt x="2541620" y="2978712"/>
                </a:moveTo>
                <a:cubicBezTo>
                  <a:pt x="2552705" y="2952502"/>
                  <a:pt x="2578658" y="2934112"/>
                  <a:pt x="2608906" y="2934112"/>
                </a:cubicBezTo>
                <a:cubicBezTo>
                  <a:pt x="2649237" y="2934112"/>
                  <a:pt x="2681931" y="2966806"/>
                  <a:pt x="2681931" y="3007137"/>
                </a:cubicBezTo>
                <a:cubicBezTo>
                  <a:pt x="2681931" y="3047468"/>
                  <a:pt x="2649237" y="3080162"/>
                  <a:pt x="2608906" y="3080162"/>
                </a:cubicBezTo>
                <a:cubicBezTo>
                  <a:pt x="2568575" y="3080162"/>
                  <a:pt x="2535881" y="3047468"/>
                  <a:pt x="2535881" y="3007137"/>
                </a:cubicBezTo>
                <a:cubicBezTo>
                  <a:pt x="2535881" y="2997054"/>
                  <a:pt x="2537924" y="2987449"/>
                  <a:pt x="2541620" y="2978712"/>
                </a:cubicBezTo>
                <a:close/>
                <a:moveTo>
                  <a:pt x="1619766" y="4395070"/>
                </a:moveTo>
                <a:cubicBezTo>
                  <a:pt x="1630851" y="4368860"/>
                  <a:pt x="1656804" y="4350470"/>
                  <a:pt x="1687052" y="4350470"/>
                </a:cubicBezTo>
                <a:cubicBezTo>
                  <a:pt x="1727383" y="4350470"/>
                  <a:pt x="1760077" y="4383164"/>
                  <a:pt x="1760077" y="4423495"/>
                </a:cubicBezTo>
                <a:cubicBezTo>
                  <a:pt x="1760077" y="4463826"/>
                  <a:pt x="1727383" y="4496520"/>
                  <a:pt x="1687052" y="4496520"/>
                </a:cubicBezTo>
                <a:cubicBezTo>
                  <a:pt x="1646721" y="4496520"/>
                  <a:pt x="1614027" y="4463826"/>
                  <a:pt x="1614027" y="4423495"/>
                </a:cubicBezTo>
                <a:cubicBezTo>
                  <a:pt x="1614027" y="4413412"/>
                  <a:pt x="1616070" y="4403806"/>
                  <a:pt x="1619766" y="4395070"/>
                </a:cubicBezTo>
                <a:close/>
                <a:moveTo>
                  <a:pt x="3928052" y="748363"/>
                </a:moveTo>
                <a:cubicBezTo>
                  <a:pt x="3931749" y="739627"/>
                  <a:pt x="3937095" y="731759"/>
                  <a:pt x="3943702" y="725152"/>
                </a:cubicBezTo>
                <a:cubicBezTo>
                  <a:pt x="3956918" y="711937"/>
                  <a:pt x="3975173" y="703764"/>
                  <a:pt x="3995339" y="703764"/>
                </a:cubicBezTo>
                <a:cubicBezTo>
                  <a:pt x="4035669" y="703764"/>
                  <a:pt x="4068363" y="736458"/>
                  <a:pt x="4068363" y="776789"/>
                </a:cubicBezTo>
                <a:cubicBezTo>
                  <a:pt x="4068365" y="817119"/>
                  <a:pt x="4035671" y="849813"/>
                  <a:pt x="3995339" y="849813"/>
                </a:cubicBezTo>
                <a:cubicBezTo>
                  <a:pt x="3955009" y="849813"/>
                  <a:pt x="3922315" y="817119"/>
                  <a:pt x="3922314" y="776788"/>
                </a:cubicBezTo>
                <a:cubicBezTo>
                  <a:pt x="3922314" y="766705"/>
                  <a:pt x="3924357" y="757100"/>
                  <a:pt x="3928052" y="748363"/>
                </a:cubicBezTo>
                <a:close/>
                <a:moveTo>
                  <a:pt x="2772083" y="2558219"/>
                </a:moveTo>
                <a:cubicBezTo>
                  <a:pt x="2783169" y="2532009"/>
                  <a:pt x="2809121" y="2513618"/>
                  <a:pt x="2839370" y="2513618"/>
                </a:cubicBezTo>
                <a:cubicBezTo>
                  <a:pt x="2879701" y="2513618"/>
                  <a:pt x="2912395" y="2546312"/>
                  <a:pt x="2912395" y="2586643"/>
                </a:cubicBezTo>
                <a:cubicBezTo>
                  <a:pt x="2912395" y="2626974"/>
                  <a:pt x="2879701" y="2659668"/>
                  <a:pt x="2839370" y="2659668"/>
                </a:cubicBezTo>
                <a:cubicBezTo>
                  <a:pt x="2799039" y="2659668"/>
                  <a:pt x="2766345" y="2626974"/>
                  <a:pt x="2766345" y="2586643"/>
                </a:cubicBezTo>
                <a:cubicBezTo>
                  <a:pt x="2766345" y="2576561"/>
                  <a:pt x="2768388" y="2566955"/>
                  <a:pt x="2772083" y="2558219"/>
                </a:cubicBezTo>
                <a:close/>
                <a:moveTo>
                  <a:pt x="3001773" y="2180476"/>
                </a:moveTo>
                <a:cubicBezTo>
                  <a:pt x="3012857" y="2154266"/>
                  <a:pt x="3038810" y="2135877"/>
                  <a:pt x="3069058" y="2135876"/>
                </a:cubicBezTo>
                <a:cubicBezTo>
                  <a:pt x="3109390" y="2135876"/>
                  <a:pt x="3142083" y="2168570"/>
                  <a:pt x="3142084" y="2208900"/>
                </a:cubicBezTo>
                <a:cubicBezTo>
                  <a:pt x="3142083" y="2249232"/>
                  <a:pt x="3109389" y="2281926"/>
                  <a:pt x="3069059" y="2281925"/>
                </a:cubicBezTo>
                <a:cubicBezTo>
                  <a:pt x="3028727" y="2281926"/>
                  <a:pt x="2996034" y="2249231"/>
                  <a:pt x="2996033" y="2208901"/>
                </a:cubicBezTo>
                <a:cubicBezTo>
                  <a:pt x="2996033" y="2198818"/>
                  <a:pt x="2998076" y="2189212"/>
                  <a:pt x="3001773" y="2180476"/>
                </a:cubicBezTo>
                <a:close/>
                <a:moveTo>
                  <a:pt x="1850229" y="3974577"/>
                </a:moveTo>
                <a:cubicBezTo>
                  <a:pt x="1861314" y="3948368"/>
                  <a:pt x="1887266" y="3929977"/>
                  <a:pt x="1917515" y="3929978"/>
                </a:cubicBezTo>
                <a:cubicBezTo>
                  <a:pt x="1957846" y="3929977"/>
                  <a:pt x="1990540" y="3962672"/>
                  <a:pt x="1990540" y="4003002"/>
                </a:cubicBezTo>
                <a:cubicBezTo>
                  <a:pt x="1990540" y="4043334"/>
                  <a:pt x="1957846" y="4076027"/>
                  <a:pt x="1917515" y="4076027"/>
                </a:cubicBezTo>
                <a:cubicBezTo>
                  <a:pt x="1877184" y="4076027"/>
                  <a:pt x="1844490" y="4043333"/>
                  <a:pt x="1844490" y="4003002"/>
                </a:cubicBezTo>
                <a:cubicBezTo>
                  <a:pt x="1844490" y="3992919"/>
                  <a:pt x="1846534" y="3983314"/>
                  <a:pt x="1850229" y="3974577"/>
                </a:cubicBezTo>
                <a:close/>
                <a:moveTo>
                  <a:pt x="4158514" y="327873"/>
                </a:moveTo>
                <a:cubicBezTo>
                  <a:pt x="4162209" y="319136"/>
                  <a:pt x="4167557" y="311268"/>
                  <a:pt x="4174164" y="304661"/>
                </a:cubicBezTo>
                <a:cubicBezTo>
                  <a:pt x="4187379" y="291446"/>
                  <a:pt x="4205635" y="283272"/>
                  <a:pt x="4225801" y="283272"/>
                </a:cubicBezTo>
                <a:cubicBezTo>
                  <a:pt x="4266132" y="283272"/>
                  <a:pt x="4298826" y="315966"/>
                  <a:pt x="4298827" y="356297"/>
                </a:cubicBezTo>
                <a:cubicBezTo>
                  <a:pt x="4298826" y="396628"/>
                  <a:pt x="4266132" y="429322"/>
                  <a:pt x="4225802" y="429322"/>
                </a:cubicBezTo>
                <a:cubicBezTo>
                  <a:pt x="4185470" y="429322"/>
                  <a:pt x="4152775" y="396628"/>
                  <a:pt x="4152776" y="356297"/>
                </a:cubicBezTo>
                <a:cubicBezTo>
                  <a:pt x="4152776" y="346215"/>
                  <a:pt x="4154819" y="336609"/>
                  <a:pt x="4158514" y="327873"/>
                </a:cubicBezTo>
                <a:close/>
                <a:moveTo>
                  <a:pt x="3232235" y="1759983"/>
                </a:moveTo>
                <a:cubicBezTo>
                  <a:pt x="3243321" y="1733773"/>
                  <a:pt x="3269274" y="1715383"/>
                  <a:pt x="3299522" y="1715383"/>
                </a:cubicBezTo>
                <a:cubicBezTo>
                  <a:pt x="3339852" y="1715383"/>
                  <a:pt x="3372547" y="1748077"/>
                  <a:pt x="3372546" y="1788408"/>
                </a:cubicBezTo>
                <a:cubicBezTo>
                  <a:pt x="3372546" y="1828739"/>
                  <a:pt x="3339853" y="1861433"/>
                  <a:pt x="3299521" y="1861433"/>
                </a:cubicBezTo>
                <a:cubicBezTo>
                  <a:pt x="3259191" y="1861433"/>
                  <a:pt x="3226496" y="1828739"/>
                  <a:pt x="3226497" y="1788408"/>
                </a:cubicBezTo>
                <a:cubicBezTo>
                  <a:pt x="3226497" y="1778325"/>
                  <a:pt x="3228540" y="1768720"/>
                  <a:pt x="3232235" y="1759983"/>
                </a:cubicBezTo>
                <a:close/>
                <a:moveTo>
                  <a:pt x="2080692" y="3545257"/>
                </a:moveTo>
                <a:cubicBezTo>
                  <a:pt x="2091777" y="3519047"/>
                  <a:pt x="2117729" y="3500656"/>
                  <a:pt x="2147978" y="3500656"/>
                </a:cubicBezTo>
                <a:cubicBezTo>
                  <a:pt x="2188309" y="3500656"/>
                  <a:pt x="2221003" y="3533350"/>
                  <a:pt x="2221003" y="3573681"/>
                </a:cubicBezTo>
                <a:cubicBezTo>
                  <a:pt x="2221003" y="3614012"/>
                  <a:pt x="2188309" y="3646706"/>
                  <a:pt x="2147978" y="3646706"/>
                </a:cubicBezTo>
                <a:cubicBezTo>
                  <a:pt x="2107647" y="3646706"/>
                  <a:pt x="2074953" y="3614012"/>
                  <a:pt x="2074953" y="3573681"/>
                </a:cubicBezTo>
                <a:cubicBezTo>
                  <a:pt x="2074953" y="3563599"/>
                  <a:pt x="2076996" y="3553993"/>
                  <a:pt x="2080692" y="3545257"/>
                </a:cubicBezTo>
                <a:close/>
                <a:moveTo>
                  <a:pt x="1158838" y="4961614"/>
                </a:moveTo>
                <a:cubicBezTo>
                  <a:pt x="1162533" y="4952878"/>
                  <a:pt x="1167880" y="4945010"/>
                  <a:pt x="1174487" y="4938402"/>
                </a:cubicBezTo>
                <a:cubicBezTo>
                  <a:pt x="1187703" y="4925187"/>
                  <a:pt x="1205959" y="4917014"/>
                  <a:pt x="1226125" y="4917013"/>
                </a:cubicBezTo>
                <a:cubicBezTo>
                  <a:pt x="1266456" y="4917013"/>
                  <a:pt x="1299149" y="4949708"/>
                  <a:pt x="1299149" y="4990039"/>
                </a:cubicBezTo>
                <a:cubicBezTo>
                  <a:pt x="1299150" y="5030369"/>
                  <a:pt x="1266455" y="5063064"/>
                  <a:pt x="1226124" y="5063064"/>
                </a:cubicBezTo>
                <a:cubicBezTo>
                  <a:pt x="1185793" y="5063063"/>
                  <a:pt x="1153099" y="5030369"/>
                  <a:pt x="1153099" y="4990039"/>
                </a:cubicBezTo>
                <a:cubicBezTo>
                  <a:pt x="1153098" y="4979957"/>
                  <a:pt x="1155142" y="4970351"/>
                  <a:pt x="1158838" y="4961614"/>
                </a:cubicBezTo>
                <a:close/>
                <a:moveTo>
                  <a:pt x="3462698" y="1330661"/>
                </a:moveTo>
                <a:cubicBezTo>
                  <a:pt x="3473784" y="1304451"/>
                  <a:pt x="3499737" y="1286061"/>
                  <a:pt x="3529985" y="1286061"/>
                </a:cubicBezTo>
                <a:cubicBezTo>
                  <a:pt x="3570317" y="1286061"/>
                  <a:pt x="3603010" y="1318755"/>
                  <a:pt x="3603010" y="1359086"/>
                </a:cubicBezTo>
                <a:cubicBezTo>
                  <a:pt x="3603010" y="1399417"/>
                  <a:pt x="3570316" y="1432111"/>
                  <a:pt x="3529986" y="1432111"/>
                </a:cubicBezTo>
                <a:cubicBezTo>
                  <a:pt x="3489654" y="1432111"/>
                  <a:pt x="3456961" y="1399417"/>
                  <a:pt x="3456960" y="1359086"/>
                </a:cubicBezTo>
                <a:cubicBezTo>
                  <a:pt x="3456960" y="1349003"/>
                  <a:pt x="3459003" y="1339397"/>
                  <a:pt x="3462698" y="1330661"/>
                </a:cubicBezTo>
                <a:close/>
                <a:moveTo>
                  <a:pt x="2311155" y="3124763"/>
                </a:moveTo>
                <a:cubicBezTo>
                  <a:pt x="2322241" y="3098553"/>
                  <a:pt x="2348193" y="3080163"/>
                  <a:pt x="2378442" y="3080163"/>
                </a:cubicBezTo>
                <a:cubicBezTo>
                  <a:pt x="2418773" y="3080163"/>
                  <a:pt x="2451467" y="3112857"/>
                  <a:pt x="2451467" y="3153188"/>
                </a:cubicBezTo>
                <a:cubicBezTo>
                  <a:pt x="2451467" y="3193519"/>
                  <a:pt x="2418773" y="3226213"/>
                  <a:pt x="2378442" y="3226213"/>
                </a:cubicBezTo>
                <a:cubicBezTo>
                  <a:pt x="2338111" y="3226213"/>
                  <a:pt x="2305417" y="3193519"/>
                  <a:pt x="2305417" y="3153188"/>
                </a:cubicBezTo>
                <a:cubicBezTo>
                  <a:pt x="2305417" y="3143105"/>
                  <a:pt x="2307460" y="3133499"/>
                  <a:pt x="2311155" y="3124763"/>
                </a:cubicBezTo>
                <a:close/>
                <a:moveTo>
                  <a:pt x="1389302" y="4541119"/>
                </a:moveTo>
                <a:cubicBezTo>
                  <a:pt x="1400387" y="4514909"/>
                  <a:pt x="1426340" y="4496519"/>
                  <a:pt x="1456589" y="4496519"/>
                </a:cubicBezTo>
                <a:cubicBezTo>
                  <a:pt x="1496919" y="4496519"/>
                  <a:pt x="1529613" y="4529213"/>
                  <a:pt x="1529613" y="4569544"/>
                </a:cubicBezTo>
                <a:cubicBezTo>
                  <a:pt x="1529614" y="4609875"/>
                  <a:pt x="1496920" y="4642569"/>
                  <a:pt x="1456588" y="4642569"/>
                </a:cubicBezTo>
                <a:cubicBezTo>
                  <a:pt x="1416258" y="4642569"/>
                  <a:pt x="1383563" y="4609875"/>
                  <a:pt x="1383564" y="4569544"/>
                </a:cubicBezTo>
                <a:cubicBezTo>
                  <a:pt x="1383563" y="4559462"/>
                  <a:pt x="1385607" y="4549856"/>
                  <a:pt x="1389302" y="4541119"/>
                </a:cubicBezTo>
                <a:close/>
                <a:moveTo>
                  <a:pt x="3697590" y="894412"/>
                </a:moveTo>
                <a:cubicBezTo>
                  <a:pt x="3701284" y="885675"/>
                  <a:pt x="3706631" y="877808"/>
                  <a:pt x="3713240" y="871200"/>
                </a:cubicBezTo>
                <a:cubicBezTo>
                  <a:pt x="3726454" y="857986"/>
                  <a:pt x="3744711" y="849812"/>
                  <a:pt x="3764875" y="849812"/>
                </a:cubicBezTo>
                <a:cubicBezTo>
                  <a:pt x="3805207" y="849812"/>
                  <a:pt x="3837900" y="882506"/>
                  <a:pt x="3837901" y="922837"/>
                </a:cubicBezTo>
                <a:cubicBezTo>
                  <a:pt x="3837901" y="963168"/>
                  <a:pt x="3805207" y="995862"/>
                  <a:pt x="3764876" y="995862"/>
                </a:cubicBezTo>
                <a:cubicBezTo>
                  <a:pt x="3724545" y="995862"/>
                  <a:pt x="3691851" y="963167"/>
                  <a:pt x="3691852" y="922836"/>
                </a:cubicBezTo>
                <a:cubicBezTo>
                  <a:pt x="3691852" y="912754"/>
                  <a:pt x="3693895" y="903148"/>
                  <a:pt x="3697590" y="894412"/>
                </a:cubicBezTo>
                <a:close/>
                <a:moveTo>
                  <a:pt x="2541620" y="2695440"/>
                </a:moveTo>
                <a:cubicBezTo>
                  <a:pt x="2552705" y="2669230"/>
                  <a:pt x="2578657" y="2650840"/>
                  <a:pt x="2608906" y="2650840"/>
                </a:cubicBezTo>
                <a:cubicBezTo>
                  <a:pt x="2649237" y="2650840"/>
                  <a:pt x="2681931" y="2683534"/>
                  <a:pt x="2681931" y="2723865"/>
                </a:cubicBezTo>
                <a:cubicBezTo>
                  <a:pt x="2681931" y="2764196"/>
                  <a:pt x="2649237" y="2796890"/>
                  <a:pt x="2608906" y="2796890"/>
                </a:cubicBezTo>
                <a:cubicBezTo>
                  <a:pt x="2568575" y="2796890"/>
                  <a:pt x="2535881" y="2764196"/>
                  <a:pt x="2535881" y="2723865"/>
                </a:cubicBezTo>
                <a:cubicBezTo>
                  <a:pt x="2535881" y="2713782"/>
                  <a:pt x="2537924" y="2704177"/>
                  <a:pt x="2541620" y="2695440"/>
                </a:cubicBezTo>
                <a:close/>
                <a:moveTo>
                  <a:pt x="2771308" y="2326525"/>
                </a:moveTo>
                <a:cubicBezTo>
                  <a:pt x="2782394" y="2300315"/>
                  <a:pt x="2808347" y="2281925"/>
                  <a:pt x="2838595" y="2281925"/>
                </a:cubicBezTo>
                <a:cubicBezTo>
                  <a:pt x="2878925" y="2281925"/>
                  <a:pt x="2911619" y="2314619"/>
                  <a:pt x="2911620" y="2354950"/>
                </a:cubicBezTo>
                <a:cubicBezTo>
                  <a:pt x="2911619" y="2395281"/>
                  <a:pt x="2878926" y="2427975"/>
                  <a:pt x="2838595" y="2427975"/>
                </a:cubicBezTo>
                <a:cubicBezTo>
                  <a:pt x="2798264" y="2427975"/>
                  <a:pt x="2765569" y="2395281"/>
                  <a:pt x="2765571" y="2354950"/>
                </a:cubicBezTo>
                <a:cubicBezTo>
                  <a:pt x="2765569" y="2344867"/>
                  <a:pt x="2767614" y="2335262"/>
                  <a:pt x="2771308" y="2326525"/>
                </a:cubicBezTo>
                <a:close/>
                <a:moveTo>
                  <a:pt x="1619765" y="4111798"/>
                </a:moveTo>
                <a:cubicBezTo>
                  <a:pt x="1630850" y="4085589"/>
                  <a:pt x="1656803" y="4067198"/>
                  <a:pt x="1687051" y="4067199"/>
                </a:cubicBezTo>
                <a:cubicBezTo>
                  <a:pt x="1727382" y="4067198"/>
                  <a:pt x="1760076" y="4099892"/>
                  <a:pt x="1760076" y="4140223"/>
                </a:cubicBezTo>
                <a:cubicBezTo>
                  <a:pt x="1760076" y="4180554"/>
                  <a:pt x="1727383" y="4213248"/>
                  <a:pt x="1687052" y="4213248"/>
                </a:cubicBezTo>
                <a:cubicBezTo>
                  <a:pt x="1646721" y="4213248"/>
                  <a:pt x="1614027" y="4180554"/>
                  <a:pt x="1614027" y="4140223"/>
                </a:cubicBezTo>
                <a:cubicBezTo>
                  <a:pt x="1614027" y="4130140"/>
                  <a:pt x="1616070" y="4120534"/>
                  <a:pt x="1619765" y="4111798"/>
                </a:cubicBezTo>
                <a:close/>
                <a:moveTo>
                  <a:pt x="3928051" y="465093"/>
                </a:moveTo>
                <a:cubicBezTo>
                  <a:pt x="3931746" y="456356"/>
                  <a:pt x="3937094" y="448488"/>
                  <a:pt x="3943701" y="441881"/>
                </a:cubicBezTo>
                <a:cubicBezTo>
                  <a:pt x="3956916" y="428667"/>
                  <a:pt x="3975172" y="420493"/>
                  <a:pt x="3995337" y="420493"/>
                </a:cubicBezTo>
                <a:cubicBezTo>
                  <a:pt x="4035668" y="420493"/>
                  <a:pt x="4068363" y="453187"/>
                  <a:pt x="4068362" y="493518"/>
                </a:cubicBezTo>
                <a:cubicBezTo>
                  <a:pt x="4068363" y="533848"/>
                  <a:pt x="4035669" y="566542"/>
                  <a:pt x="3995339" y="566542"/>
                </a:cubicBezTo>
                <a:cubicBezTo>
                  <a:pt x="3955008" y="566542"/>
                  <a:pt x="3922314" y="533848"/>
                  <a:pt x="3922313" y="493517"/>
                </a:cubicBezTo>
                <a:cubicBezTo>
                  <a:pt x="3922314" y="483435"/>
                  <a:pt x="3924356" y="473829"/>
                  <a:pt x="3928051" y="465093"/>
                </a:cubicBezTo>
                <a:close/>
                <a:moveTo>
                  <a:pt x="3001771" y="1897204"/>
                </a:moveTo>
                <a:cubicBezTo>
                  <a:pt x="3012856" y="1870994"/>
                  <a:pt x="3038809" y="1852604"/>
                  <a:pt x="3069057" y="1852604"/>
                </a:cubicBezTo>
                <a:cubicBezTo>
                  <a:pt x="3109388" y="1852604"/>
                  <a:pt x="3142082" y="1885298"/>
                  <a:pt x="3142083" y="1925630"/>
                </a:cubicBezTo>
                <a:cubicBezTo>
                  <a:pt x="3142082" y="1965960"/>
                  <a:pt x="3109388" y="1998654"/>
                  <a:pt x="3069057" y="1998654"/>
                </a:cubicBezTo>
                <a:cubicBezTo>
                  <a:pt x="3028726" y="1998654"/>
                  <a:pt x="2996032" y="1965960"/>
                  <a:pt x="2996033" y="1925629"/>
                </a:cubicBezTo>
                <a:cubicBezTo>
                  <a:pt x="2996032" y="1915546"/>
                  <a:pt x="2998077" y="1905941"/>
                  <a:pt x="3001771" y="1897204"/>
                </a:cubicBezTo>
                <a:close/>
                <a:moveTo>
                  <a:pt x="1850228" y="3691306"/>
                </a:moveTo>
                <a:cubicBezTo>
                  <a:pt x="1861314" y="3665097"/>
                  <a:pt x="1887266" y="3646706"/>
                  <a:pt x="1917514" y="3646706"/>
                </a:cubicBezTo>
                <a:cubicBezTo>
                  <a:pt x="1957845" y="3646706"/>
                  <a:pt x="1990539" y="3679400"/>
                  <a:pt x="1990539" y="3719731"/>
                </a:cubicBezTo>
                <a:cubicBezTo>
                  <a:pt x="1990539" y="3760062"/>
                  <a:pt x="1957845" y="3792756"/>
                  <a:pt x="1917514" y="3792756"/>
                </a:cubicBezTo>
                <a:cubicBezTo>
                  <a:pt x="1877183" y="3792756"/>
                  <a:pt x="1844489" y="3760062"/>
                  <a:pt x="1844489" y="3719731"/>
                </a:cubicBezTo>
                <a:cubicBezTo>
                  <a:pt x="1844489" y="3709648"/>
                  <a:pt x="1846532" y="3700043"/>
                  <a:pt x="1850228" y="3691306"/>
                </a:cubicBezTo>
                <a:close/>
                <a:moveTo>
                  <a:pt x="4158515" y="44601"/>
                </a:moveTo>
                <a:cubicBezTo>
                  <a:pt x="4162210" y="35864"/>
                  <a:pt x="4167558" y="27996"/>
                  <a:pt x="4174167" y="21389"/>
                </a:cubicBezTo>
                <a:cubicBezTo>
                  <a:pt x="4187380" y="8174"/>
                  <a:pt x="4205636" y="1"/>
                  <a:pt x="4225802" y="1"/>
                </a:cubicBezTo>
                <a:cubicBezTo>
                  <a:pt x="4266134" y="1"/>
                  <a:pt x="4298827" y="32695"/>
                  <a:pt x="4298828" y="73026"/>
                </a:cubicBezTo>
                <a:cubicBezTo>
                  <a:pt x="4298827" y="113357"/>
                  <a:pt x="4266133" y="146051"/>
                  <a:pt x="4225801" y="146051"/>
                </a:cubicBezTo>
                <a:cubicBezTo>
                  <a:pt x="4185472" y="146051"/>
                  <a:pt x="4152776" y="113357"/>
                  <a:pt x="4152777" y="73026"/>
                </a:cubicBezTo>
                <a:cubicBezTo>
                  <a:pt x="4152777" y="62943"/>
                  <a:pt x="4154820" y="53337"/>
                  <a:pt x="4158515" y="44601"/>
                </a:cubicBezTo>
                <a:close/>
                <a:moveTo>
                  <a:pt x="3232236" y="1476711"/>
                </a:moveTo>
                <a:cubicBezTo>
                  <a:pt x="3243320" y="1450501"/>
                  <a:pt x="3269272" y="1432111"/>
                  <a:pt x="3299521" y="1432111"/>
                </a:cubicBezTo>
                <a:cubicBezTo>
                  <a:pt x="3339852" y="1432110"/>
                  <a:pt x="3372546" y="1464805"/>
                  <a:pt x="3372547" y="1505135"/>
                </a:cubicBezTo>
                <a:cubicBezTo>
                  <a:pt x="3372546" y="1545467"/>
                  <a:pt x="3339852" y="1578161"/>
                  <a:pt x="3299522" y="1578160"/>
                </a:cubicBezTo>
                <a:cubicBezTo>
                  <a:pt x="3259190" y="1578161"/>
                  <a:pt x="3226496" y="1545466"/>
                  <a:pt x="3226496" y="1505136"/>
                </a:cubicBezTo>
                <a:cubicBezTo>
                  <a:pt x="3226496" y="1495053"/>
                  <a:pt x="3228539" y="1485447"/>
                  <a:pt x="3232236" y="1476711"/>
                </a:cubicBezTo>
                <a:close/>
                <a:moveTo>
                  <a:pt x="2080691" y="3261984"/>
                </a:moveTo>
                <a:cubicBezTo>
                  <a:pt x="2091777" y="3235775"/>
                  <a:pt x="2117729" y="3217384"/>
                  <a:pt x="2147978" y="3217384"/>
                </a:cubicBezTo>
                <a:cubicBezTo>
                  <a:pt x="2188309" y="3217384"/>
                  <a:pt x="2221003" y="3250078"/>
                  <a:pt x="2221003" y="3290409"/>
                </a:cubicBezTo>
                <a:cubicBezTo>
                  <a:pt x="2221003" y="3330740"/>
                  <a:pt x="2188309" y="3363434"/>
                  <a:pt x="2147978" y="3363434"/>
                </a:cubicBezTo>
                <a:cubicBezTo>
                  <a:pt x="2107647" y="3363434"/>
                  <a:pt x="2074953" y="3330740"/>
                  <a:pt x="2074953" y="3290409"/>
                </a:cubicBezTo>
                <a:cubicBezTo>
                  <a:pt x="2074953" y="3280326"/>
                  <a:pt x="2076996" y="3270721"/>
                  <a:pt x="2080691" y="3261984"/>
                </a:cubicBezTo>
                <a:close/>
                <a:moveTo>
                  <a:pt x="1158838" y="4678341"/>
                </a:moveTo>
                <a:cubicBezTo>
                  <a:pt x="1162534" y="4669604"/>
                  <a:pt x="1167881" y="4661736"/>
                  <a:pt x="1174488" y="4655129"/>
                </a:cubicBezTo>
                <a:cubicBezTo>
                  <a:pt x="1187703" y="4641914"/>
                  <a:pt x="1205959" y="4633741"/>
                  <a:pt x="1226125" y="4633740"/>
                </a:cubicBezTo>
                <a:cubicBezTo>
                  <a:pt x="1266456" y="4633740"/>
                  <a:pt x="1299150" y="4666434"/>
                  <a:pt x="1299150" y="4706765"/>
                </a:cubicBezTo>
                <a:cubicBezTo>
                  <a:pt x="1299150" y="4747096"/>
                  <a:pt x="1266456" y="4779790"/>
                  <a:pt x="1226125" y="4779790"/>
                </a:cubicBezTo>
                <a:cubicBezTo>
                  <a:pt x="1185793" y="4779791"/>
                  <a:pt x="1153099" y="4747097"/>
                  <a:pt x="1153100" y="4706765"/>
                </a:cubicBezTo>
                <a:cubicBezTo>
                  <a:pt x="1153100" y="4696683"/>
                  <a:pt x="1155143" y="4687077"/>
                  <a:pt x="1158838" y="4678341"/>
                </a:cubicBezTo>
                <a:close/>
                <a:moveTo>
                  <a:pt x="3462698" y="1047389"/>
                </a:moveTo>
                <a:cubicBezTo>
                  <a:pt x="3473785" y="1021179"/>
                  <a:pt x="3499736" y="1002789"/>
                  <a:pt x="3529986" y="1002789"/>
                </a:cubicBezTo>
                <a:cubicBezTo>
                  <a:pt x="3570316" y="1002788"/>
                  <a:pt x="3603011" y="1035483"/>
                  <a:pt x="3603009" y="1075813"/>
                </a:cubicBezTo>
                <a:cubicBezTo>
                  <a:pt x="3603011" y="1116145"/>
                  <a:pt x="3570317" y="1148839"/>
                  <a:pt x="3529985" y="1148838"/>
                </a:cubicBezTo>
                <a:cubicBezTo>
                  <a:pt x="3489655" y="1148839"/>
                  <a:pt x="3456960" y="1116144"/>
                  <a:pt x="3456961" y="1075814"/>
                </a:cubicBezTo>
                <a:cubicBezTo>
                  <a:pt x="3456961" y="1065731"/>
                  <a:pt x="3459004" y="1056125"/>
                  <a:pt x="3462698" y="1047389"/>
                </a:cubicBezTo>
                <a:close/>
                <a:moveTo>
                  <a:pt x="2311155" y="2841491"/>
                </a:moveTo>
                <a:cubicBezTo>
                  <a:pt x="2322241" y="2815281"/>
                  <a:pt x="2348193" y="2796890"/>
                  <a:pt x="2378442" y="2796891"/>
                </a:cubicBezTo>
                <a:cubicBezTo>
                  <a:pt x="2418772" y="2796890"/>
                  <a:pt x="2451467" y="2829585"/>
                  <a:pt x="2451466" y="2869915"/>
                </a:cubicBezTo>
                <a:cubicBezTo>
                  <a:pt x="2451467" y="2910247"/>
                  <a:pt x="2418773" y="2942941"/>
                  <a:pt x="2378441" y="2942940"/>
                </a:cubicBezTo>
                <a:cubicBezTo>
                  <a:pt x="2338111" y="2942941"/>
                  <a:pt x="2305416" y="2910246"/>
                  <a:pt x="2305417" y="2869916"/>
                </a:cubicBezTo>
                <a:cubicBezTo>
                  <a:pt x="2305416" y="2859833"/>
                  <a:pt x="2307460" y="2850227"/>
                  <a:pt x="2311155" y="2841491"/>
                </a:cubicBezTo>
                <a:close/>
                <a:moveTo>
                  <a:pt x="2540845" y="2463747"/>
                </a:moveTo>
                <a:cubicBezTo>
                  <a:pt x="2551929" y="2437537"/>
                  <a:pt x="2577882" y="2419147"/>
                  <a:pt x="2608130" y="2419147"/>
                </a:cubicBezTo>
                <a:cubicBezTo>
                  <a:pt x="2648462" y="2419147"/>
                  <a:pt x="2681155" y="2451841"/>
                  <a:pt x="2681156" y="2492172"/>
                </a:cubicBezTo>
                <a:cubicBezTo>
                  <a:pt x="2681155" y="2532503"/>
                  <a:pt x="2648461" y="2565197"/>
                  <a:pt x="2608131" y="2565197"/>
                </a:cubicBezTo>
                <a:cubicBezTo>
                  <a:pt x="2567799" y="2565197"/>
                  <a:pt x="2535106" y="2532503"/>
                  <a:pt x="2535105" y="2492172"/>
                </a:cubicBezTo>
                <a:cubicBezTo>
                  <a:pt x="2535105" y="2482089"/>
                  <a:pt x="2537150" y="2472484"/>
                  <a:pt x="2540845" y="2463747"/>
                </a:cubicBezTo>
                <a:close/>
                <a:moveTo>
                  <a:pt x="1389302" y="4257847"/>
                </a:moveTo>
                <a:cubicBezTo>
                  <a:pt x="1400388" y="4231637"/>
                  <a:pt x="1426340" y="4213247"/>
                  <a:pt x="1456588" y="4213247"/>
                </a:cubicBezTo>
                <a:cubicBezTo>
                  <a:pt x="1496919" y="4213247"/>
                  <a:pt x="1529613" y="4245941"/>
                  <a:pt x="1529613" y="4286272"/>
                </a:cubicBezTo>
                <a:cubicBezTo>
                  <a:pt x="1529613" y="4326603"/>
                  <a:pt x="1496919" y="4359297"/>
                  <a:pt x="1456588" y="4359297"/>
                </a:cubicBezTo>
                <a:cubicBezTo>
                  <a:pt x="1416257" y="4359297"/>
                  <a:pt x="1383563" y="4326603"/>
                  <a:pt x="1383563" y="4286272"/>
                </a:cubicBezTo>
                <a:cubicBezTo>
                  <a:pt x="1383563" y="4276189"/>
                  <a:pt x="1385607" y="4266584"/>
                  <a:pt x="1389302" y="4257847"/>
                </a:cubicBezTo>
                <a:close/>
                <a:moveTo>
                  <a:pt x="3697588" y="611142"/>
                </a:moveTo>
                <a:cubicBezTo>
                  <a:pt x="3701283" y="602405"/>
                  <a:pt x="3706630" y="594537"/>
                  <a:pt x="3713238" y="587930"/>
                </a:cubicBezTo>
                <a:cubicBezTo>
                  <a:pt x="3726452" y="574716"/>
                  <a:pt x="3744710" y="566542"/>
                  <a:pt x="3764874" y="566542"/>
                </a:cubicBezTo>
                <a:cubicBezTo>
                  <a:pt x="3805205" y="566542"/>
                  <a:pt x="3837899" y="599236"/>
                  <a:pt x="3837900" y="639567"/>
                </a:cubicBezTo>
                <a:cubicBezTo>
                  <a:pt x="3837899" y="679897"/>
                  <a:pt x="3805205" y="712591"/>
                  <a:pt x="3764874" y="712591"/>
                </a:cubicBezTo>
                <a:cubicBezTo>
                  <a:pt x="3724543" y="712592"/>
                  <a:pt x="3691849" y="679897"/>
                  <a:pt x="3691849" y="639566"/>
                </a:cubicBezTo>
                <a:cubicBezTo>
                  <a:pt x="3691849" y="629484"/>
                  <a:pt x="3693894" y="619878"/>
                  <a:pt x="3697588" y="611142"/>
                </a:cubicBezTo>
                <a:close/>
                <a:moveTo>
                  <a:pt x="2771307" y="2043254"/>
                </a:moveTo>
                <a:cubicBezTo>
                  <a:pt x="2782393" y="2017045"/>
                  <a:pt x="2808346" y="1998654"/>
                  <a:pt x="2838594" y="1998654"/>
                </a:cubicBezTo>
                <a:cubicBezTo>
                  <a:pt x="2878924" y="1998654"/>
                  <a:pt x="2911619" y="2031348"/>
                  <a:pt x="2911618" y="2071679"/>
                </a:cubicBezTo>
                <a:cubicBezTo>
                  <a:pt x="2911619" y="2112010"/>
                  <a:pt x="2878925" y="2144704"/>
                  <a:pt x="2838594" y="2144704"/>
                </a:cubicBezTo>
                <a:cubicBezTo>
                  <a:pt x="2798263" y="2144704"/>
                  <a:pt x="2765570" y="2112010"/>
                  <a:pt x="2765569" y="2071679"/>
                </a:cubicBezTo>
                <a:cubicBezTo>
                  <a:pt x="2765569" y="2061596"/>
                  <a:pt x="2767612" y="2051990"/>
                  <a:pt x="2771307" y="2043254"/>
                </a:cubicBezTo>
                <a:close/>
                <a:moveTo>
                  <a:pt x="1619764" y="3828527"/>
                </a:moveTo>
                <a:cubicBezTo>
                  <a:pt x="1630850" y="3802318"/>
                  <a:pt x="1656802" y="3783928"/>
                  <a:pt x="1687050" y="3783928"/>
                </a:cubicBezTo>
                <a:cubicBezTo>
                  <a:pt x="1727381" y="3783928"/>
                  <a:pt x="1760075" y="3816622"/>
                  <a:pt x="1760075" y="3856953"/>
                </a:cubicBezTo>
                <a:cubicBezTo>
                  <a:pt x="1760075" y="3897284"/>
                  <a:pt x="1727382" y="3929977"/>
                  <a:pt x="1687051" y="3929977"/>
                </a:cubicBezTo>
                <a:cubicBezTo>
                  <a:pt x="1646720" y="3929977"/>
                  <a:pt x="1614026" y="3897283"/>
                  <a:pt x="1614026" y="3856952"/>
                </a:cubicBezTo>
                <a:cubicBezTo>
                  <a:pt x="1614026" y="3846869"/>
                  <a:pt x="1616069" y="3837264"/>
                  <a:pt x="1619764" y="3828527"/>
                </a:cubicBezTo>
                <a:close/>
                <a:moveTo>
                  <a:pt x="3928051" y="181822"/>
                </a:moveTo>
                <a:cubicBezTo>
                  <a:pt x="3931747" y="173086"/>
                  <a:pt x="3937093" y="165218"/>
                  <a:pt x="3943702" y="158611"/>
                </a:cubicBezTo>
                <a:cubicBezTo>
                  <a:pt x="3956917" y="145396"/>
                  <a:pt x="3975173" y="137222"/>
                  <a:pt x="3995337" y="137222"/>
                </a:cubicBezTo>
                <a:cubicBezTo>
                  <a:pt x="4035668" y="137222"/>
                  <a:pt x="4068362" y="169916"/>
                  <a:pt x="4068363" y="210247"/>
                </a:cubicBezTo>
                <a:cubicBezTo>
                  <a:pt x="4068363" y="250578"/>
                  <a:pt x="4035668" y="283272"/>
                  <a:pt x="3995338" y="283272"/>
                </a:cubicBezTo>
                <a:cubicBezTo>
                  <a:pt x="3955006" y="283272"/>
                  <a:pt x="3922312" y="250578"/>
                  <a:pt x="3922314" y="210247"/>
                </a:cubicBezTo>
                <a:cubicBezTo>
                  <a:pt x="3922312" y="200164"/>
                  <a:pt x="3924357" y="190559"/>
                  <a:pt x="3928051" y="181822"/>
                </a:cubicBezTo>
                <a:close/>
                <a:moveTo>
                  <a:pt x="3001772" y="1613932"/>
                </a:moveTo>
                <a:cubicBezTo>
                  <a:pt x="3012856" y="1587722"/>
                  <a:pt x="3038809" y="1569332"/>
                  <a:pt x="3069057" y="1569332"/>
                </a:cubicBezTo>
                <a:cubicBezTo>
                  <a:pt x="3109389" y="1569332"/>
                  <a:pt x="3142082" y="1602026"/>
                  <a:pt x="3142082" y="1642357"/>
                </a:cubicBezTo>
                <a:cubicBezTo>
                  <a:pt x="3142082" y="1682688"/>
                  <a:pt x="3109388" y="1715382"/>
                  <a:pt x="3069058" y="1715382"/>
                </a:cubicBezTo>
                <a:cubicBezTo>
                  <a:pt x="3028726" y="1715382"/>
                  <a:pt x="2996033" y="1682688"/>
                  <a:pt x="2996032" y="1642357"/>
                </a:cubicBezTo>
                <a:cubicBezTo>
                  <a:pt x="2996032" y="1632274"/>
                  <a:pt x="2998075" y="1622669"/>
                  <a:pt x="3001772" y="1613932"/>
                </a:cubicBezTo>
                <a:close/>
                <a:moveTo>
                  <a:pt x="1850228" y="3408034"/>
                </a:moveTo>
                <a:cubicBezTo>
                  <a:pt x="1861313" y="3381824"/>
                  <a:pt x="1887266" y="3363434"/>
                  <a:pt x="1917514" y="3363434"/>
                </a:cubicBezTo>
                <a:cubicBezTo>
                  <a:pt x="1957845" y="3363434"/>
                  <a:pt x="1990539" y="3396128"/>
                  <a:pt x="1990539" y="3436459"/>
                </a:cubicBezTo>
                <a:cubicBezTo>
                  <a:pt x="1990539" y="3476790"/>
                  <a:pt x="1957845" y="3509484"/>
                  <a:pt x="1917514" y="3509484"/>
                </a:cubicBezTo>
                <a:cubicBezTo>
                  <a:pt x="1877183" y="3509484"/>
                  <a:pt x="1844489" y="3476790"/>
                  <a:pt x="1844489" y="3436459"/>
                </a:cubicBezTo>
                <a:cubicBezTo>
                  <a:pt x="1844489" y="3426376"/>
                  <a:pt x="1846532" y="3416771"/>
                  <a:pt x="1850228" y="3408034"/>
                </a:cubicBezTo>
                <a:close/>
                <a:moveTo>
                  <a:pt x="928374" y="4824392"/>
                </a:moveTo>
                <a:cubicBezTo>
                  <a:pt x="932069" y="4815655"/>
                  <a:pt x="937417" y="4807787"/>
                  <a:pt x="944025" y="4801180"/>
                </a:cubicBezTo>
                <a:cubicBezTo>
                  <a:pt x="957238" y="4787965"/>
                  <a:pt x="975494" y="4779793"/>
                  <a:pt x="995660" y="4779792"/>
                </a:cubicBezTo>
                <a:cubicBezTo>
                  <a:pt x="1035990" y="4779792"/>
                  <a:pt x="1068685" y="4812486"/>
                  <a:pt x="1068685" y="4852817"/>
                </a:cubicBezTo>
                <a:cubicBezTo>
                  <a:pt x="1068684" y="4893149"/>
                  <a:pt x="1035990" y="4925843"/>
                  <a:pt x="995660" y="4925842"/>
                </a:cubicBezTo>
                <a:cubicBezTo>
                  <a:pt x="955329" y="4925842"/>
                  <a:pt x="922635" y="4893148"/>
                  <a:pt x="922635" y="4852817"/>
                </a:cubicBezTo>
                <a:cubicBezTo>
                  <a:pt x="922636" y="4842734"/>
                  <a:pt x="924679" y="4833129"/>
                  <a:pt x="928374" y="4824392"/>
                </a:cubicBezTo>
                <a:close/>
                <a:moveTo>
                  <a:pt x="3232235" y="1193439"/>
                </a:moveTo>
                <a:cubicBezTo>
                  <a:pt x="3243320" y="1167229"/>
                  <a:pt x="3269273" y="1148838"/>
                  <a:pt x="3299521" y="1148839"/>
                </a:cubicBezTo>
                <a:cubicBezTo>
                  <a:pt x="3339852" y="1148838"/>
                  <a:pt x="3372546" y="1181532"/>
                  <a:pt x="3372546" y="1221863"/>
                </a:cubicBezTo>
                <a:cubicBezTo>
                  <a:pt x="3372547" y="1262194"/>
                  <a:pt x="3339852" y="1294888"/>
                  <a:pt x="3299521" y="1294888"/>
                </a:cubicBezTo>
                <a:cubicBezTo>
                  <a:pt x="3259190" y="1294888"/>
                  <a:pt x="3226497" y="1262194"/>
                  <a:pt x="3226496" y="1221863"/>
                </a:cubicBezTo>
                <a:cubicBezTo>
                  <a:pt x="3226496" y="1211781"/>
                  <a:pt x="3228539" y="1202175"/>
                  <a:pt x="3232235" y="1193439"/>
                </a:cubicBezTo>
                <a:close/>
                <a:moveTo>
                  <a:pt x="2080691" y="2978712"/>
                </a:moveTo>
                <a:cubicBezTo>
                  <a:pt x="2091777" y="2952503"/>
                  <a:pt x="2117729" y="2934112"/>
                  <a:pt x="2147978" y="2934112"/>
                </a:cubicBezTo>
                <a:cubicBezTo>
                  <a:pt x="2188309" y="2934112"/>
                  <a:pt x="2221003" y="2966806"/>
                  <a:pt x="2221002" y="3007137"/>
                </a:cubicBezTo>
                <a:cubicBezTo>
                  <a:pt x="2221003" y="3047468"/>
                  <a:pt x="2188309" y="3080162"/>
                  <a:pt x="2147978" y="3080162"/>
                </a:cubicBezTo>
                <a:cubicBezTo>
                  <a:pt x="2107647" y="3080162"/>
                  <a:pt x="2074953" y="3047468"/>
                  <a:pt x="2074953" y="3007137"/>
                </a:cubicBezTo>
                <a:cubicBezTo>
                  <a:pt x="2074953" y="2997054"/>
                  <a:pt x="2076996" y="2987449"/>
                  <a:pt x="2080691" y="2978712"/>
                </a:cubicBezTo>
                <a:close/>
                <a:moveTo>
                  <a:pt x="1158838" y="4395069"/>
                </a:moveTo>
                <a:cubicBezTo>
                  <a:pt x="1162534" y="4386332"/>
                  <a:pt x="1167881" y="4378464"/>
                  <a:pt x="1174488" y="4371857"/>
                </a:cubicBezTo>
                <a:cubicBezTo>
                  <a:pt x="1187703" y="4358642"/>
                  <a:pt x="1205959" y="4350468"/>
                  <a:pt x="1226125" y="4350468"/>
                </a:cubicBezTo>
                <a:cubicBezTo>
                  <a:pt x="1266455" y="4350468"/>
                  <a:pt x="1299150" y="4383162"/>
                  <a:pt x="1299150" y="4423493"/>
                </a:cubicBezTo>
                <a:cubicBezTo>
                  <a:pt x="1299150" y="4463824"/>
                  <a:pt x="1266456" y="4496518"/>
                  <a:pt x="1226124" y="4496518"/>
                </a:cubicBezTo>
                <a:cubicBezTo>
                  <a:pt x="1185794" y="4496518"/>
                  <a:pt x="1153100" y="4463824"/>
                  <a:pt x="1153100" y="4423493"/>
                </a:cubicBezTo>
                <a:cubicBezTo>
                  <a:pt x="1153100" y="4413411"/>
                  <a:pt x="1155143" y="4403805"/>
                  <a:pt x="1158838" y="4395069"/>
                </a:cubicBezTo>
                <a:close/>
                <a:moveTo>
                  <a:pt x="3462698" y="764117"/>
                </a:moveTo>
                <a:cubicBezTo>
                  <a:pt x="3473784" y="737907"/>
                  <a:pt x="3499736" y="719516"/>
                  <a:pt x="3529985" y="719517"/>
                </a:cubicBezTo>
                <a:cubicBezTo>
                  <a:pt x="3570316" y="719516"/>
                  <a:pt x="3603010" y="752210"/>
                  <a:pt x="3603009" y="792541"/>
                </a:cubicBezTo>
                <a:cubicBezTo>
                  <a:pt x="3603010" y="832872"/>
                  <a:pt x="3570316" y="865566"/>
                  <a:pt x="3529984" y="865566"/>
                </a:cubicBezTo>
                <a:cubicBezTo>
                  <a:pt x="3489654" y="865566"/>
                  <a:pt x="3456960" y="832872"/>
                  <a:pt x="3456960" y="792541"/>
                </a:cubicBezTo>
                <a:cubicBezTo>
                  <a:pt x="3456959" y="782459"/>
                  <a:pt x="3459003" y="772853"/>
                  <a:pt x="3462698" y="764117"/>
                </a:cubicBezTo>
                <a:close/>
                <a:moveTo>
                  <a:pt x="2311155" y="2558219"/>
                </a:moveTo>
                <a:cubicBezTo>
                  <a:pt x="2322241" y="2532009"/>
                  <a:pt x="2348193" y="2513618"/>
                  <a:pt x="2378441" y="2513618"/>
                </a:cubicBezTo>
                <a:cubicBezTo>
                  <a:pt x="2418772" y="2513618"/>
                  <a:pt x="2451466" y="2546312"/>
                  <a:pt x="2451466" y="2586643"/>
                </a:cubicBezTo>
                <a:cubicBezTo>
                  <a:pt x="2451466" y="2626974"/>
                  <a:pt x="2418772" y="2659668"/>
                  <a:pt x="2378441" y="2659668"/>
                </a:cubicBezTo>
                <a:cubicBezTo>
                  <a:pt x="2338110" y="2659668"/>
                  <a:pt x="2305416" y="2626974"/>
                  <a:pt x="2305417" y="2586643"/>
                </a:cubicBezTo>
                <a:cubicBezTo>
                  <a:pt x="2305416" y="2576560"/>
                  <a:pt x="2307460" y="2566955"/>
                  <a:pt x="2311155" y="2558219"/>
                </a:cubicBezTo>
                <a:close/>
                <a:moveTo>
                  <a:pt x="2540844" y="2180475"/>
                </a:moveTo>
                <a:cubicBezTo>
                  <a:pt x="2551930" y="2154265"/>
                  <a:pt x="2577883" y="2135875"/>
                  <a:pt x="2608131" y="2135875"/>
                </a:cubicBezTo>
                <a:cubicBezTo>
                  <a:pt x="2648461" y="2135875"/>
                  <a:pt x="2681156" y="2168569"/>
                  <a:pt x="2681155" y="2208900"/>
                </a:cubicBezTo>
                <a:cubicBezTo>
                  <a:pt x="2681156" y="2249231"/>
                  <a:pt x="2648462" y="2281925"/>
                  <a:pt x="2608130" y="2281925"/>
                </a:cubicBezTo>
                <a:cubicBezTo>
                  <a:pt x="2567800" y="2281925"/>
                  <a:pt x="2535105" y="2249231"/>
                  <a:pt x="2535106" y="2208900"/>
                </a:cubicBezTo>
                <a:cubicBezTo>
                  <a:pt x="2535106" y="2198817"/>
                  <a:pt x="2537149" y="2189211"/>
                  <a:pt x="2540844" y="2180475"/>
                </a:cubicBezTo>
                <a:close/>
                <a:moveTo>
                  <a:pt x="1389302" y="3974576"/>
                </a:moveTo>
                <a:cubicBezTo>
                  <a:pt x="1400387" y="3948367"/>
                  <a:pt x="1426339" y="3929976"/>
                  <a:pt x="1456587" y="3929976"/>
                </a:cubicBezTo>
                <a:cubicBezTo>
                  <a:pt x="1496918" y="3929976"/>
                  <a:pt x="1529612" y="3962670"/>
                  <a:pt x="1529612" y="4003001"/>
                </a:cubicBezTo>
                <a:cubicBezTo>
                  <a:pt x="1529612" y="4043332"/>
                  <a:pt x="1496919" y="4076025"/>
                  <a:pt x="1456588" y="4076025"/>
                </a:cubicBezTo>
                <a:cubicBezTo>
                  <a:pt x="1416257" y="4076025"/>
                  <a:pt x="1383563" y="4043331"/>
                  <a:pt x="1383563" y="4003000"/>
                </a:cubicBezTo>
                <a:cubicBezTo>
                  <a:pt x="1383563" y="3992918"/>
                  <a:pt x="1385606" y="3983312"/>
                  <a:pt x="1389302" y="3974576"/>
                </a:cubicBezTo>
                <a:close/>
                <a:moveTo>
                  <a:pt x="3697588" y="327872"/>
                </a:moveTo>
                <a:cubicBezTo>
                  <a:pt x="3701284" y="319135"/>
                  <a:pt x="3706630" y="311267"/>
                  <a:pt x="3713237" y="304660"/>
                </a:cubicBezTo>
                <a:cubicBezTo>
                  <a:pt x="3726453" y="291446"/>
                  <a:pt x="3744708" y="283272"/>
                  <a:pt x="3764874" y="283272"/>
                </a:cubicBezTo>
                <a:cubicBezTo>
                  <a:pt x="3805204" y="283272"/>
                  <a:pt x="3837900" y="315966"/>
                  <a:pt x="3837899" y="356297"/>
                </a:cubicBezTo>
                <a:cubicBezTo>
                  <a:pt x="3837900" y="396627"/>
                  <a:pt x="3805206" y="429321"/>
                  <a:pt x="3764874" y="429321"/>
                </a:cubicBezTo>
                <a:cubicBezTo>
                  <a:pt x="3724544" y="429321"/>
                  <a:pt x="3691849" y="396627"/>
                  <a:pt x="3691850" y="356296"/>
                </a:cubicBezTo>
                <a:cubicBezTo>
                  <a:pt x="3691850" y="346214"/>
                  <a:pt x="3693892" y="336608"/>
                  <a:pt x="3697588" y="327872"/>
                </a:cubicBezTo>
                <a:close/>
                <a:moveTo>
                  <a:pt x="2771306" y="1759983"/>
                </a:moveTo>
                <a:cubicBezTo>
                  <a:pt x="2782392" y="1733773"/>
                  <a:pt x="2808345" y="1715383"/>
                  <a:pt x="2838593" y="1715383"/>
                </a:cubicBezTo>
                <a:cubicBezTo>
                  <a:pt x="2878925" y="1715383"/>
                  <a:pt x="2911618" y="1748077"/>
                  <a:pt x="2911618" y="1788408"/>
                </a:cubicBezTo>
                <a:cubicBezTo>
                  <a:pt x="2911618" y="1828739"/>
                  <a:pt x="2878924" y="1861433"/>
                  <a:pt x="2838594" y="1861433"/>
                </a:cubicBezTo>
                <a:cubicBezTo>
                  <a:pt x="2798262" y="1861433"/>
                  <a:pt x="2765569" y="1828739"/>
                  <a:pt x="2765568" y="1788408"/>
                </a:cubicBezTo>
                <a:cubicBezTo>
                  <a:pt x="2765569" y="1778325"/>
                  <a:pt x="2767611" y="1768720"/>
                  <a:pt x="2771306" y="1759983"/>
                </a:cubicBezTo>
                <a:close/>
                <a:moveTo>
                  <a:pt x="1619763" y="3545257"/>
                </a:moveTo>
                <a:cubicBezTo>
                  <a:pt x="1630849" y="3519047"/>
                  <a:pt x="1656801" y="3500656"/>
                  <a:pt x="1687050" y="3500656"/>
                </a:cubicBezTo>
                <a:cubicBezTo>
                  <a:pt x="1727380" y="3500656"/>
                  <a:pt x="1760075" y="3533350"/>
                  <a:pt x="1760074" y="3573681"/>
                </a:cubicBezTo>
                <a:cubicBezTo>
                  <a:pt x="1760075" y="3614012"/>
                  <a:pt x="1727381" y="3646706"/>
                  <a:pt x="1687049" y="3646706"/>
                </a:cubicBezTo>
                <a:cubicBezTo>
                  <a:pt x="1646719" y="3646706"/>
                  <a:pt x="1614025" y="3614012"/>
                  <a:pt x="1614025" y="3573681"/>
                </a:cubicBezTo>
                <a:cubicBezTo>
                  <a:pt x="1614025" y="3563599"/>
                  <a:pt x="1616068" y="3553993"/>
                  <a:pt x="1619763" y="3545257"/>
                </a:cubicBezTo>
                <a:close/>
                <a:moveTo>
                  <a:pt x="697910" y="4961614"/>
                </a:moveTo>
                <a:cubicBezTo>
                  <a:pt x="701605" y="4952877"/>
                  <a:pt x="706952" y="4945009"/>
                  <a:pt x="713560" y="4938401"/>
                </a:cubicBezTo>
                <a:cubicBezTo>
                  <a:pt x="726774" y="4925187"/>
                  <a:pt x="745030" y="4917014"/>
                  <a:pt x="765196" y="4917014"/>
                </a:cubicBezTo>
                <a:cubicBezTo>
                  <a:pt x="805527" y="4917013"/>
                  <a:pt x="838221" y="4949708"/>
                  <a:pt x="838221" y="4990039"/>
                </a:cubicBezTo>
                <a:cubicBezTo>
                  <a:pt x="838220" y="5030371"/>
                  <a:pt x="805527" y="5063064"/>
                  <a:pt x="765196" y="5063063"/>
                </a:cubicBezTo>
                <a:cubicBezTo>
                  <a:pt x="724865" y="5063063"/>
                  <a:pt x="692171" y="5030369"/>
                  <a:pt x="692171" y="4990039"/>
                </a:cubicBezTo>
                <a:cubicBezTo>
                  <a:pt x="692171" y="4979956"/>
                  <a:pt x="694214" y="4970351"/>
                  <a:pt x="697910" y="4961614"/>
                </a:cubicBezTo>
                <a:close/>
                <a:moveTo>
                  <a:pt x="3001771" y="1330660"/>
                </a:moveTo>
                <a:cubicBezTo>
                  <a:pt x="3012857" y="1304450"/>
                  <a:pt x="3038810" y="1286060"/>
                  <a:pt x="3069058" y="1286060"/>
                </a:cubicBezTo>
                <a:cubicBezTo>
                  <a:pt x="3109388" y="1286060"/>
                  <a:pt x="3142083" y="1318754"/>
                  <a:pt x="3142082" y="1359085"/>
                </a:cubicBezTo>
                <a:cubicBezTo>
                  <a:pt x="3142083" y="1399416"/>
                  <a:pt x="3109389" y="1432110"/>
                  <a:pt x="3069057" y="1432110"/>
                </a:cubicBezTo>
                <a:cubicBezTo>
                  <a:pt x="3028727" y="1432110"/>
                  <a:pt x="2996032" y="1399416"/>
                  <a:pt x="2996033" y="1359085"/>
                </a:cubicBezTo>
                <a:cubicBezTo>
                  <a:pt x="2996033" y="1349002"/>
                  <a:pt x="2998076" y="1339397"/>
                  <a:pt x="3001771" y="1330660"/>
                </a:cubicBezTo>
                <a:close/>
                <a:moveTo>
                  <a:pt x="1850228" y="3124762"/>
                </a:moveTo>
                <a:cubicBezTo>
                  <a:pt x="1861313" y="3098552"/>
                  <a:pt x="1887265" y="3080162"/>
                  <a:pt x="1917514" y="3080162"/>
                </a:cubicBezTo>
                <a:cubicBezTo>
                  <a:pt x="1957845" y="3080162"/>
                  <a:pt x="1990539" y="3112856"/>
                  <a:pt x="1990539" y="3153187"/>
                </a:cubicBezTo>
                <a:cubicBezTo>
                  <a:pt x="1990539" y="3193518"/>
                  <a:pt x="1957845" y="3226212"/>
                  <a:pt x="1917514" y="3226212"/>
                </a:cubicBezTo>
                <a:cubicBezTo>
                  <a:pt x="1877183" y="3226212"/>
                  <a:pt x="1844489" y="3193518"/>
                  <a:pt x="1844489" y="3153187"/>
                </a:cubicBezTo>
                <a:cubicBezTo>
                  <a:pt x="1844489" y="3143104"/>
                  <a:pt x="1846532" y="3133499"/>
                  <a:pt x="1850228" y="3124762"/>
                </a:cubicBezTo>
                <a:close/>
                <a:moveTo>
                  <a:pt x="928374" y="4541119"/>
                </a:moveTo>
                <a:cubicBezTo>
                  <a:pt x="932070" y="4532382"/>
                  <a:pt x="937417" y="4524515"/>
                  <a:pt x="944024" y="4517907"/>
                </a:cubicBezTo>
                <a:cubicBezTo>
                  <a:pt x="957239" y="4504692"/>
                  <a:pt x="975495" y="4496519"/>
                  <a:pt x="995661" y="4496519"/>
                </a:cubicBezTo>
                <a:cubicBezTo>
                  <a:pt x="1035991" y="4496519"/>
                  <a:pt x="1068685" y="4529213"/>
                  <a:pt x="1068685" y="4569544"/>
                </a:cubicBezTo>
                <a:cubicBezTo>
                  <a:pt x="1068686" y="4609875"/>
                  <a:pt x="1035992" y="4642569"/>
                  <a:pt x="995660" y="4642569"/>
                </a:cubicBezTo>
                <a:cubicBezTo>
                  <a:pt x="955328" y="4642570"/>
                  <a:pt x="922635" y="4609876"/>
                  <a:pt x="922636" y="4569544"/>
                </a:cubicBezTo>
                <a:cubicBezTo>
                  <a:pt x="922636" y="4559461"/>
                  <a:pt x="924679" y="4549856"/>
                  <a:pt x="928374" y="4541119"/>
                </a:cubicBezTo>
                <a:close/>
                <a:moveTo>
                  <a:pt x="3232235" y="910167"/>
                </a:moveTo>
                <a:cubicBezTo>
                  <a:pt x="3243321" y="883956"/>
                  <a:pt x="3269272" y="865566"/>
                  <a:pt x="3299522" y="865566"/>
                </a:cubicBezTo>
                <a:cubicBezTo>
                  <a:pt x="3339852" y="865566"/>
                  <a:pt x="3372546" y="898260"/>
                  <a:pt x="3372546" y="938591"/>
                </a:cubicBezTo>
                <a:cubicBezTo>
                  <a:pt x="3372546" y="978922"/>
                  <a:pt x="3339852" y="1011616"/>
                  <a:pt x="3299521" y="1011616"/>
                </a:cubicBezTo>
                <a:cubicBezTo>
                  <a:pt x="3259190" y="1011616"/>
                  <a:pt x="3226496" y="978922"/>
                  <a:pt x="3226497" y="938591"/>
                </a:cubicBezTo>
                <a:cubicBezTo>
                  <a:pt x="3226496" y="928509"/>
                  <a:pt x="3228539" y="918903"/>
                  <a:pt x="3232235" y="910167"/>
                </a:cubicBezTo>
                <a:close/>
                <a:moveTo>
                  <a:pt x="2080692" y="2695441"/>
                </a:moveTo>
                <a:cubicBezTo>
                  <a:pt x="2091778" y="2669231"/>
                  <a:pt x="2117730" y="2650840"/>
                  <a:pt x="2147978" y="2650840"/>
                </a:cubicBezTo>
                <a:cubicBezTo>
                  <a:pt x="2188309" y="2650840"/>
                  <a:pt x="2221003" y="2683534"/>
                  <a:pt x="2221003" y="2723865"/>
                </a:cubicBezTo>
                <a:cubicBezTo>
                  <a:pt x="2221003" y="2764196"/>
                  <a:pt x="2188309" y="2796890"/>
                  <a:pt x="2147978" y="2796890"/>
                </a:cubicBezTo>
                <a:cubicBezTo>
                  <a:pt x="2107647" y="2796890"/>
                  <a:pt x="2074953" y="2764196"/>
                  <a:pt x="2074953" y="2723865"/>
                </a:cubicBezTo>
                <a:cubicBezTo>
                  <a:pt x="2074953" y="2713783"/>
                  <a:pt x="2076997" y="2704177"/>
                  <a:pt x="2080692" y="2695441"/>
                </a:cubicBezTo>
                <a:close/>
                <a:moveTo>
                  <a:pt x="2310380" y="2326525"/>
                </a:moveTo>
                <a:cubicBezTo>
                  <a:pt x="2321466" y="2300314"/>
                  <a:pt x="2347418" y="2281924"/>
                  <a:pt x="2377667" y="2281924"/>
                </a:cubicBezTo>
                <a:cubicBezTo>
                  <a:pt x="2417998" y="2281924"/>
                  <a:pt x="2450692" y="2314618"/>
                  <a:pt x="2450691" y="2354949"/>
                </a:cubicBezTo>
                <a:cubicBezTo>
                  <a:pt x="2450692" y="2395280"/>
                  <a:pt x="2417998" y="2427974"/>
                  <a:pt x="2377667" y="2427974"/>
                </a:cubicBezTo>
                <a:cubicBezTo>
                  <a:pt x="2337336" y="2427974"/>
                  <a:pt x="2304642" y="2395280"/>
                  <a:pt x="2304642" y="2354949"/>
                </a:cubicBezTo>
                <a:cubicBezTo>
                  <a:pt x="2304641" y="2344866"/>
                  <a:pt x="2306685" y="2335261"/>
                  <a:pt x="2310380" y="2326525"/>
                </a:cubicBezTo>
                <a:close/>
                <a:moveTo>
                  <a:pt x="1158838" y="4111796"/>
                </a:moveTo>
                <a:cubicBezTo>
                  <a:pt x="1162533" y="4103060"/>
                  <a:pt x="1167881" y="4095192"/>
                  <a:pt x="1174488" y="4088585"/>
                </a:cubicBezTo>
                <a:cubicBezTo>
                  <a:pt x="1187703" y="4075370"/>
                  <a:pt x="1205959" y="4067196"/>
                  <a:pt x="1226124" y="4067196"/>
                </a:cubicBezTo>
                <a:cubicBezTo>
                  <a:pt x="1266455" y="4067196"/>
                  <a:pt x="1299149" y="4099890"/>
                  <a:pt x="1299149" y="4140221"/>
                </a:cubicBezTo>
                <a:cubicBezTo>
                  <a:pt x="1299149" y="4180552"/>
                  <a:pt x="1266455" y="4213246"/>
                  <a:pt x="1226124" y="4213246"/>
                </a:cubicBezTo>
                <a:cubicBezTo>
                  <a:pt x="1185794" y="4213246"/>
                  <a:pt x="1153099" y="4180552"/>
                  <a:pt x="1153100" y="4140221"/>
                </a:cubicBezTo>
                <a:cubicBezTo>
                  <a:pt x="1153100" y="4130139"/>
                  <a:pt x="1155143" y="4120533"/>
                  <a:pt x="1158838" y="4111796"/>
                </a:cubicBezTo>
                <a:close/>
                <a:moveTo>
                  <a:pt x="3462699" y="480845"/>
                </a:moveTo>
                <a:cubicBezTo>
                  <a:pt x="3473784" y="454635"/>
                  <a:pt x="3499737" y="436245"/>
                  <a:pt x="3529985" y="436245"/>
                </a:cubicBezTo>
                <a:cubicBezTo>
                  <a:pt x="3570316" y="436245"/>
                  <a:pt x="3603011" y="468939"/>
                  <a:pt x="3603010" y="509270"/>
                </a:cubicBezTo>
                <a:cubicBezTo>
                  <a:pt x="3603011" y="549601"/>
                  <a:pt x="3570316" y="582295"/>
                  <a:pt x="3529985" y="582295"/>
                </a:cubicBezTo>
                <a:cubicBezTo>
                  <a:pt x="3489654" y="582295"/>
                  <a:pt x="3456960" y="549601"/>
                  <a:pt x="3456960" y="509270"/>
                </a:cubicBezTo>
                <a:cubicBezTo>
                  <a:pt x="3456960" y="499187"/>
                  <a:pt x="3459003" y="489582"/>
                  <a:pt x="3462699" y="480845"/>
                </a:cubicBezTo>
                <a:close/>
                <a:moveTo>
                  <a:pt x="2540844" y="1897204"/>
                </a:moveTo>
                <a:cubicBezTo>
                  <a:pt x="2551928" y="1870994"/>
                  <a:pt x="2577881" y="1852603"/>
                  <a:pt x="2608130" y="1852603"/>
                </a:cubicBezTo>
                <a:cubicBezTo>
                  <a:pt x="2648460" y="1852603"/>
                  <a:pt x="2681155" y="1885299"/>
                  <a:pt x="2681154" y="1925629"/>
                </a:cubicBezTo>
                <a:cubicBezTo>
                  <a:pt x="2681155" y="1965960"/>
                  <a:pt x="2648461" y="1998653"/>
                  <a:pt x="2608131" y="1998653"/>
                </a:cubicBezTo>
                <a:cubicBezTo>
                  <a:pt x="2567799" y="1998653"/>
                  <a:pt x="2535105" y="1965959"/>
                  <a:pt x="2535106" y="1925628"/>
                </a:cubicBezTo>
                <a:cubicBezTo>
                  <a:pt x="2535105" y="1915545"/>
                  <a:pt x="2537148" y="1905940"/>
                  <a:pt x="2540844" y="1897204"/>
                </a:cubicBezTo>
                <a:close/>
                <a:moveTo>
                  <a:pt x="1389300" y="3691305"/>
                </a:moveTo>
                <a:cubicBezTo>
                  <a:pt x="1400386" y="3665096"/>
                  <a:pt x="1426338" y="3646705"/>
                  <a:pt x="1456586" y="3646706"/>
                </a:cubicBezTo>
                <a:cubicBezTo>
                  <a:pt x="1496917" y="3646705"/>
                  <a:pt x="1529611" y="3679399"/>
                  <a:pt x="1529611" y="3719730"/>
                </a:cubicBezTo>
                <a:cubicBezTo>
                  <a:pt x="1529611" y="3760061"/>
                  <a:pt x="1496918" y="3792755"/>
                  <a:pt x="1456587" y="3792755"/>
                </a:cubicBezTo>
                <a:cubicBezTo>
                  <a:pt x="1416256" y="3792755"/>
                  <a:pt x="1383562" y="3760061"/>
                  <a:pt x="1383562" y="3719730"/>
                </a:cubicBezTo>
                <a:cubicBezTo>
                  <a:pt x="1383562" y="3709647"/>
                  <a:pt x="1385605" y="3700041"/>
                  <a:pt x="1389300" y="3691305"/>
                </a:cubicBezTo>
                <a:close/>
                <a:moveTo>
                  <a:pt x="3697588" y="44601"/>
                </a:moveTo>
                <a:cubicBezTo>
                  <a:pt x="3701283" y="35864"/>
                  <a:pt x="3706629" y="27997"/>
                  <a:pt x="3713236" y="21389"/>
                </a:cubicBezTo>
                <a:cubicBezTo>
                  <a:pt x="3726451" y="8174"/>
                  <a:pt x="3744707" y="1"/>
                  <a:pt x="3764873" y="1"/>
                </a:cubicBezTo>
                <a:cubicBezTo>
                  <a:pt x="3805205" y="1"/>
                  <a:pt x="3837898" y="32695"/>
                  <a:pt x="3837898" y="73026"/>
                </a:cubicBezTo>
                <a:cubicBezTo>
                  <a:pt x="3837898" y="113357"/>
                  <a:pt x="3805204" y="146051"/>
                  <a:pt x="3764875" y="146051"/>
                </a:cubicBezTo>
                <a:cubicBezTo>
                  <a:pt x="3724543" y="146051"/>
                  <a:pt x="3691849" y="113357"/>
                  <a:pt x="3691848" y="73026"/>
                </a:cubicBezTo>
                <a:cubicBezTo>
                  <a:pt x="3691848" y="62943"/>
                  <a:pt x="3693891" y="53338"/>
                  <a:pt x="3697588" y="44601"/>
                </a:cubicBezTo>
                <a:close/>
                <a:moveTo>
                  <a:pt x="2771306" y="1476711"/>
                </a:moveTo>
                <a:cubicBezTo>
                  <a:pt x="2782392" y="1450501"/>
                  <a:pt x="2808344" y="1432111"/>
                  <a:pt x="2838594" y="1432111"/>
                </a:cubicBezTo>
                <a:cubicBezTo>
                  <a:pt x="2878924" y="1432110"/>
                  <a:pt x="2911619" y="1464805"/>
                  <a:pt x="2911618" y="1505136"/>
                </a:cubicBezTo>
                <a:cubicBezTo>
                  <a:pt x="2911619" y="1545467"/>
                  <a:pt x="2878925" y="1578161"/>
                  <a:pt x="2838592" y="1578161"/>
                </a:cubicBezTo>
                <a:cubicBezTo>
                  <a:pt x="2798263" y="1578161"/>
                  <a:pt x="2765568" y="1545467"/>
                  <a:pt x="2765569" y="1505136"/>
                </a:cubicBezTo>
                <a:cubicBezTo>
                  <a:pt x="2765569" y="1495053"/>
                  <a:pt x="2767612" y="1485448"/>
                  <a:pt x="2771306" y="1476711"/>
                </a:cubicBezTo>
                <a:close/>
                <a:moveTo>
                  <a:pt x="1619763" y="3261984"/>
                </a:moveTo>
                <a:cubicBezTo>
                  <a:pt x="1630849" y="3235775"/>
                  <a:pt x="1656801" y="3217384"/>
                  <a:pt x="1687050" y="3217384"/>
                </a:cubicBezTo>
                <a:cubicBezTo>
                  <a:pt x="1727380" y="3217384"/>
                  <a:pt x="1760075" y="3250078"/>
                  <a:pt x="1760074" y="3290409"/>
                </a:cubicBezTo>
                <a:cubicBezTo>
                  <a:pt x="1760074" y="3330740"/>
                  <a:pt x="1727381" y="3363434"/>
                  <a:pt x="1687049" y="3363434"/>
                </a:cubicBezTo>
                <a:cubicBezTo>
                  <a:pt x="1646719" y="3363434"/>
                  <a:pt x="1614024" y="3330740"/>
                  <a:pt x="1614025" y="3290409"/>
                </a:cubicBezTo>
                <a:cubicBezTo>
                  <a:pt x="1614024" y="3280326"/>
                  <a:pt x="1616068" y="3270721"/>
                  <a:pt x="1619763" y="3261984"/>
                </a:cubicBezTo>
                <a:close/>
                <a:moveTo>
                  <a:pt x="697909" y="4678342"/>
                </a:moveTo>
                <a:cubicBezTo>
                  <a:pt x="701605" y="4669606"/>
                  <a:pt x="706952" y="4661738"/>
                  <a:pt x="713559" y="4655130"/>
                </a:cubicBezTo>
                <a:cubicBezTo>
                  <a:pt x="726774" y="4641914"/>
                  <a:pt x="745031" y="4633741"/>
                  <a:pt x="765196" y="4633742"/>
                </a:cubicBezTo>
                <a:cubicBezTo>
                  <a:pt x="805527" y="4633741"/>
                  <a:pt x="838221" y="4666436"/>
                  <a:pt x="838221" y="4706766"/>
                </a:cubicBezTo>
                <a:cubicBezTo>
                  <a:pt x="838221" y="4747098"/>
                  <a:pt x="805527" y="4779791"/>
                  <a:pt x="765196" y="4779791"/>
                </a:cubicBezTo>
                <a:cubicBezTo>
                  <a:pt x="724865" y="4779791"/>
                  <a:pt x="692171" y="4747097"/>
                  <a:pt x="692171" y="4706766"/>
                </a:cubicBezTo>
                <a:cubicBezTo>
                  <a:pt x="692171" y="4696684"/>
                  <a:pt x="694215" y="4687078"/>
                  <a:pt x="697909" y="4678342"/>
                </a:cubicBezTo>
                <a:close/>
                <a:moveTo>
                  <a:pt x="3001771" y="1047389"/>
                </a:moveTo>
                <a:cubicBezTo>
                  <a:pt x="3012857" y="1021179"/>
                  <a:pt x="3038808" y="1002788"/>
                  <a:pt x="3069057" y="1002788"/>
                </a:cubicBezTo>
                <a:cubicBezTo>
                  <a:pt x="3109389" y="1002788"/>
                  <a:pt x="3142082" y="1035482"/>
                  <a:pt x="3142083" y="1075813"/>
                </a:cubicBezTo>
                <a:cubicBezTo>
                  <a:pt x="3142082" y="1116144"/>
                  <a:pt x="3109388" y="1148838"/>
                  <a:pt x="3069058" y="1148838"/>
                </a:cubicBezTo>
                <a:cubicBezTo>
                  <a:pt x="3028726" y="1148838"/>
                  <a:pt x="2996033" y="1116144"/>
                  <a:pt x="2996032" y="1075813"/>
                </a:cubicBezTo>
                <a:cubicBezTo>
                  <a:pt x="2996033" y="1065730"/>
                  <a:pt x="2998076" y="1056125"/>
                  <a:pt x="3001771" y="1047389"/>
                </a:cubicBezTo>
                <a:close/>
                <a:moveTo>
                  <a:pt x="1850228" y="2841491"/>
                </a:moveTo>
                <a:cubicBezTo>
                  <a:pt x="1861314" y="2815281"/>
                  <a:pt x="1887266" y="2796890"/>
                  <a:pt x="1917515" y="2796890"/>
                </a:cubicBezTo>
                <a:cubicBezTo>
                  <a:pt x="1957845" y="2796890"/>
                  <a:pt x="1990540" y="2829584"/>
                  <a:pt x="1990539" y="2869915"/>
                </a:cubicBezTo>
                <a:cubicBezTo>
                  <a:pt x="1990540" y="2910246"/>
                  <a:pt x="1957846" y="2942940"/>
                  <a:pt x="1917514" y="2942940"/>
                </a:cubicBezTo>
                <a:cubicBezTo>
                  <a:pt x="1877184" y="2942940"/>
                  <a:pt x="1844489" y="2910246"/>
                  <a:pt x="1844490" y="2869915"/>
                </a:cubicBezTo>
                <a:cubicBezTo>
                  <a:pt x="1844490" y="2859832"/>
                  <a:pt x="1846533" y="2850227"/>
                  <a:pt x="1850228" y="2841491"/>
                </a:cubicBezTo>
                <a:close/>
                <a:moveTo>
                  <a:pt x="2079916" y="2463746"/>
                </a:moveTo>
                <a:cubicBezTo>
                  <a:pt x="2091001" y="2437536"/>
                  <a:pt x="2116954" y="2419146"/>
                  <a:pt x="2147203" y="2419146"/>
                </a:cubicBezTo>
                <a:cubicBezTo>
                  <a:pt x="2187533" y="2419146"/>
                  <a:pt x="2220228" y="2451840"/>
                  <a:pt x="2220227" y="2492171"/>
                </a:cubicBezTo>
                <a:cubicBezTo>
                  <a:pt x="2220227" y="2532502"/>
                  <a:pt x="2187534" y="2565196"/>
                  <a:pt x="2147202" y="2565196"/>
                </a:cubicBezTo>
                <a:cubicBezTo>
                  <a:pt x="2106872" y="2565196"/>
                  <a:pt x="2074177" y="2532502"/>
                  <a:pt x="2074177" y="2492171"/>
                </a:cubicBezTo>
                <a:cubicBezTo>
                  <a:pt x="2074177" y="2482088"/>
                  <a:pt x="2076222" y="2472484"/>
                  <a:pt x="2079916" y="2463746"/>
                </a:cubicBezTo>
                <a:close/>
                <a:moveTo>
                  <a:pt x="928374" y="4257847"/>
                </a:moveTo>
                <a:cubicBezTo>
                  <a:pt x="932069" y="4249110"/>
                  <a:pt x="937416" y="4241242"/>
                  <a:pt x="944024" y="4234635"/>
                </a:cubicBezTo>
                <a:cubicBezTo>
                  <a:pt x="957239" y="4221420"/>
                  <a:pt x="975495" y="4213247"/>
                  <a:pt x="995660" y="4213246"/>
                </a:cubicBezTo>
                <a:cubicBezTo>
                  <a:pt x="1035991" y="4213246"/>
                  <a:pt x="1068685" y="4245941"/>
                  <a:pt x="1068685" y="4286271"/>
                </a:cubicBezTo>
                <a:cubicBezTo>
                  <a:pt x="1068685" y="4326602"/>
                  <a:pt x="1035991" y="4359296"/>
                  <a:pt x="995660" y="4359296"/>
                </a:cubicBezTo>
                <a:cubicBezTo>
                  <a:pt x="955329" y="4359296"/>
                  <a:pt x="922635" y="4326602"/>
                  <a:pt x="922635" y="4286272"/>
                </a:cubicBezTo>
                <a:cubicBezTo>
                  <a:pt x="922636" y="4276189"/>
                  <a:pt x="924679" y="4266583"/>
                  <a:pt x="928374" y="4257847"/>
                </a:cubicBezTo>
                <a:close/>
                <a:moveTo>
                  <a:pt x="3232235" y="626895"/>
                </a:moveTo>
                <a:cubicBezTo>
                  <a:pt x="3243320" y="600685"/>
                  <a:pt x="3269274" y="582295"/>
                  <a:pt x="3299522" y="582295"/>
                </a:cubicBezTo>
                <a:cubicBezTo>
                  <a:pt x="3339853" y="582295"/>
                  <a:pt x="3372546" y="614989"/>
                  <a:pt x="3372546" y="655320"/>
                </a:cubicBezTo>
                <a:cubicBezTo>
                  <a:pt x="3372546" y="695651"/>
                  <a:pt x="3339852" y="728345"/>
                  <a:pt x="3299522" y="728344"/>
                </a:cubicBezTo>
                <a:cubicBezTo>
                  <a:pt x="3259190" y="728345"/>
                  <a:pt x="3226496" y="695651"/>
                  <a:pt x="3226498" y="655321"/>
                </a:cubicBezTo>
                <a:cubicBezTo>
                  <a:pt x="3226497" y="645238"/>
                  <a:pt x="3228541" y="635632"/>
                  <a:pt x="3232235" y="626895"/>
                </a:cubicBezTo>
                <a:close/>
                <a:moveTo>
                  <a:pt x="2310381" y="2043253"/>
                </a:moveTo>
                <a:cubicBezTo>
                  <a:pt x="2321466" y="2017042"/>
                  <a:pt x="2347419" y="1998652"/>
                  <a:pt x="2377667" y="1998652"/>
                </a:cubicBezTo>
                <a:cubicBezTo>
                  <a:pt x="2417998" y="1998652"/>
                  <a:pt x="2450692" y="2031346"/>
                  <a:pt x="2450691" y="2071677"/>
                </a:cubicBezTo>
                <a:cubicBezTo>
                  <a:pt x="2450692" y="2112008"/>
                  <a:pt x="2417998" y="2144702"/>
                  <a:pt x="2377666" y="2144702"/>
                </a:cubicBezTo>
                <a:cubicBezTo>
                  <a:pt x="2337336" y="2144702"/>
                  <a:pt x="2304642" y="2112009"/>
                  <a:pt x="2304642" y="2071677"/>
                </a:cubicBezTo>
                <a:cubicBezTo>
                  <a:pt x="2304642" y="2061594"/>
                  <a:pt x="2306685" y="2051989"/>
                  <a:pt x="2310381" y="2043253"/>
                </a:cubicBezTo>
                <a:close/>
                <a:moveTo>
                  <a:pt x="1158837" y="3828526"/>
                </a:moveTo>
                <a:cubicBezTo>
                  <a:pt x="1162532" y="3819790"/>
                  <a:pt x="1167879" y="3811922"/>
                  <a:pt x="1174486" y="3805315"/>
                </a:cubicBezTo>
                <a:cubicBezTo>
                  <a:pt x="1187701" y="3792100"/>
                  <a:pt x="1205958" y="3783926"/>
                  <a:pt x="1226123" y="3783926"/>
                </a:cubicBezTo>
                <a:cubicBezTo>
                  <a:pt x="1266454" y="3783926"/>
                  <a:pt x="1299148" y="3816620"/>
                  <a:pt x="1299148" y="3856951"/>
                </a:cubicBezTo>
                <a:cubicBezTo>
                  <a:pt x="1299148" y="3897282"/>
                  <a:pt x="1266454" y="3929976"/>
                  <a:pt x="1226123" y="3929976"/>
                </a:cubicBezTo>
                <a:cubicBezTo>
                  <a:pt x="1185792" y="3929976"/>
                  <a:pt x="1153098" y="3897281"/>
                  <a:pt x="1153098" y="3856951"/>
                </a:cubicBezTo>
                <a:cubicBezTo>
                  <a:pt x="1153099" y="3846868"/>
                  <a:pt x="1155142" y="3837263"/>
                  <a:pt x="1158837" y="3828526"/>
                </a:cubicBezTo>
                <a:close/>
                <a:moveTo>
                  <a:pt x="3462700" y="197573"/>
                </a:moveTo>
                <a:cubicBezTo>
                  <a:pt x="3473785" y="171363"/>
                  <a:pt x="3499738" y="152972"/>
                  <a:pt x="3529986" y="152973"/>
                </a:cubicBezTo>
                <a:cubicBezTo>
                  <a:pt x="3570316" y="152972"/>
                  <a:pt x="3603010" y="185667"/>
                  <a:pt x="3603010" y="225997"/>
                </a:cubicBezTo>
                <a:cubicBezTo>
                  <a:pt x="3603010" y="266329"/>
                  <a:pt x="3570316" y="299023"/>
                  <a:pt x="3529985" y="299023"/>
                </a:cubicBezTo>
                <a:cubicBezTo>
                  <a:pt x="3489655" y="299023"/>
                  <a:pt x="3456960" y="266329"/>
                  <a:pt x="3456961" y="225998"/>
                </a:cubicBezTo>
                <a:cubicBezTo>
                  <a:pt x="3456961" y="215915"/>
                  <a:pt x="3459003" y="206309"/>
                  <a:pt x="3462700" y="197573"/>
                </a:cubicBezTo>
                <a:close/>
                <a:moveTo>
                  <a:pt x="2540842" y="1613932"/>
                </a:moveTo>
                <a:cubicBezTo>
                  <a:pt x="2551929" y="1587722"/>
                  <a:pt x="2577880" y="1569332"/>
                  <a:pt x="2608130" y="1569332"/>
                </a:cubicBezTo>
                <a:cubicBezTo>
                  <a:pt x="2648461" y="1569332"/>
                  <a:pt x="2681154" y="1602026"/>
                  <a:pt x="2681154" y="1642357"/>
                </a:cubicBezTo>
                <a:cubicBezTo>
                  <a:pt x="2681154" y="1682688"/>
                  <a:pt x="2648460" y="1715382"/>
                  <a:pt x="2608129" y="1715382"/>
                </a:cubicBezTo>
                <a:cubicBezTo>
                  <a:pt x="2567798" y="1715382"/>
                  <a:pt x="2535105" y="1682689"/>
                  <a:pt x="2535104" y="1642357"/>
                </a:cubicBezTo>
                <a:cubicBezTo>
                  <a:pt x="2535105" y="1632275"/>
                  <a:pt x="2537148" y="1622670"/>
                  <a:pt x="2540842" y="1613932"/>
                </a:cubicBezTo>
                <a:close/>
                <a:moveTo>
                  <a:pt x="1389299" y="3408034"/>
                </a:moveTo>
                <a:cubicBezTo>
                  <a:pt x="1400385" y="3381825"/>
                  <a:pt x="1426337" y="3363434"/>
                  <a:pt x="1456586" y="3363434"/>
                </a:cubicBezTo>
                <a:cubicBezTo>
                  <a:pt x="1496917" y="3363434"/>
                  <a:pt x="1529611" y="3396128"/>
                  <a:pt x="1529610" y="3436459"/>
                </a:cubicBezTo>
                <a:cubicBezTo>
                  <a:pt x="1529611" y="3476790"/>
                  <a:pt x="1496917" y="3509484"/>
                  <a:pt x="1456586" y="3509484"/>
                </a:cubicBezTo>
                <a:cubicBezTo>
                  <a:pt x="1416255" y="3509484"/>
                  <a:pt x="1383561" y="3476790"/>
                  <a:pt x="1383561" y="3436459"/>
                </a:cubicBezTo>
                <a:cubicBezTo>
                  <a:pt x="1383561" y="3426376"/>
                  <a:pt x="1385604" y="3416771"/>
                  <a:pt x="1389299" y="3408034"/>
                </a:cubicBezTo>
                <a:close/>
                <a:moveTo>
                  <a:pt x="467446" y="4824391"/>
                </a:moveTo>
                <a:cubicBezTo>
                  <a:pt x="471141" y="4815655"/>
                  <a:pt x="476488" y="4807787"/>
                  <a:pt x="483096" y="4801179"/>
                </a:cubicBezTo>
                <a:cubicBezTo>
                  <a:pt x="496310" y="4787965"/>
                  <a:pt x="514566" y="4779792"/>
                  <a:pt x="534732" y="4779791"/>
                </a:cubicBezTo>
                <a:cubicBezTo>
                  <a:pt x="575063" y="4779791"/>
                  <a:pt x="607757" y="4812485"/>
                  <a:pt x="607757" y="4852815"/>
                </a:cubicBezTo>
                <a:cubicBezTo>
                  <a:pt x="607757" y="4893147"/>
                  <a:pt x="575063" y="4925842"/>
                  <a:pt x="534731" y="4925842"/>
                </a:cubicBezTo>
                <a:cubicBezTo>
                  <a:pt x="494401" y="4925841"/>
                  <a:pt x="461707" y="4893147"/>
                  <a:pt x="461707" y="4852816"/>
                </a:cubicBezTo>
                <a:cubicBezTo>
                  <a:pt x="461708" y="4842733"/>
                  <a:pt x="463751" y="4833128"/>
                  <a:pt x="467446" y="4824391"/>
                </a:cubicBezTo>
                <a:close/>
                <a:moveTo>
                  <a:pt x="2771307" y="1193439"/>
                </a:moveTo>
                <a:cubicBezTo>
                  <a:pt x="2782392" y="1167229"/>
                  <a:pt x="2808345" y="1148838"/>
                  <a:pt x="2838594" y="1148839"/>
                </a:cubicBezTo>
                <a:cubicBezTo>
                  <a:pt x="2878923" y="1148838"/>
                  <a:pt x="2911618" y="1181532"/>
                  <a:pt x="2911617" y="1221863"/>
                </a:cubicBezTo>
                <a:cubicBezTo>
                  <a:pt x="2911617" y="1262194"/>
                  <a:pt x="2878924" y="1294888"/>
                  <a:pt x="2838593" y="1294888"/>
                </a:cubicBezTo>
                <a:cubicBezTo>
                  <a:pt x="2798263" y="1294888"/>
                  <a:pt x="2765568" y="1262194"/>
                  <a:pt x="2765569" y="1221863"/>
                </a:cubicBezTo>
                <a:cubicBezTo>
                  <a:pt x="2765568" y="1211781"/>
                  <a:pt x="2767611" y="1202175"/>
                  <a:pt x="2771307" y="1193439"/>
                </a:cubicBezTo>
                <a:close/>
                <a:moveTo>
                  <a:pt x="1619764" y="2978713"/>
                </a:moveTo>
                <a:cubicBezTo>
                  <a:pt x="1630850" y="2952503"/>
                  <a:pt x="1656802" y="2934112"/>
                  <a:pt x="1687050" y="2934113"/>
                </a:cubicBezTo>
                <a:cubicBezTo>
                  <a:pt x="1727381" y="2934113"/>
                  <a:pt x="1760075" y="2966807"/>
                  <a:pt x="1760075" y="3007138"/>
                </a:cubicBezTo>
                <a:cubicBezTo>
                  <a:pt x="1760075" y="3047469"/>
                  <a:pt x="1727381" y="3080163"/>
                  <a:pt x="1687050" y="3080162"/>
                </a:cubicBezTo>
                <a:cubicBezTo>
                  <a:pt x="1646719" y="3080163"/>
                  <a:pt x="1614025" y="3047469"/>
                  <a:pt x="1614025" y="3007138"/>
                </a:cubicBezTo>
                <a:cubicBezTo>
                  <a:pt x="1614025" y="2997055"/>
                  <a:pt x="1616068" y="2987449"/>
                  <a:pt x="1619764" y="2978713"/>
                </a:cubicBezTo>
                <a:close/>
                <a:moveTo>
                  <a:pt x="697910" y="4395068"/>
                </a:moveTo>
                <a:cubicBezTo>
                  <a:pt x="701606" y="4386331"/>
                  <a:pt x="706953" y="4378464"/>
                  <a:pt x="713560" y="4371856"/>
                </a:cubicBezTo>
                <a:cubicBezTo>
                  <a:pt x="726775" y="4358641"/>
                  <a:pt x="745031" y="4350468"/>
                  <a:pt x="765197" y="4350468"/>
                </a:cubicBezTo>
                <a:cubicBezTo>
                  <a:pt x="805528" y="4350468"/>
                  <a:pt x="838222" y="4383162"/>
                  <a:pt x="838221" y="4423493"/>
                </a:cubicBezTo>
                <a:cubicBezTo>
                  <a:pt x="838222" y="4463824"/>
                  <a:pt x="805528" y="4496518"/>
                  <a:pt x="765197" y="4496517"/>
                </a:cubicBezTo>
                <a:cubicBezTo>
                  <a:pt x="724865" y="4496519"/>
                  <a:pt x="692170" y="4463825"/>
                  <a:pt x="692172" y="4423493"/>
                </a:cubicBezTo>
                <a:cubicBezTo>
                  <a:pt x="692172" y="4413410"/>
                  <a:pt x="694215" y="4403805"/>
                  <a:pt x="697910" y="4395068"/>
                </a:cubicBezTo>
                <a:close/>
                <a:moveTo>
                  <a:pt x="3001771" y="764116"/>
                </a:moveTo>
                <a:cubicBezTo>
                  <a:pt x="3012857" y="737906"/>
                  <a:pt x="3038810" y="719516"/>
                  <a:pt x="3069059" y="719516"/>
                </a:cubicBezTo>
                <a:cubicBezTo>
                  <a:pt x="3109388" y="719516"/>
                  <a:pt x="3142084" y="752210"/>
                  <a:pt x="3142082" y="792541"/>
                </a:cubicBezTo>
                <a:cubicBezTo>
                  <a:pt x="3142084" y="832873"/>
                  <a:pt x="3109389" y="865566"/>
                  <a:pt x="3069057" y="865566"/>
                </a:cubicBezTo>
                <a:cubicBezTo>
                  <a:pt x="3028727" y="865566"/>
                  <a:pt x="2996033" y="832872"/>
                  <a:pt x="2996034" y="792541"/>
                </a:cubicBezTo>
                <a:cubicBezTo>
                  <a:pt x="2996033" y="782458"/>
                  <a:pt x="2998076" y="772853"/>
                  <a:pt x="3001771" y="764116"/>
                </a:cubicBezTo>
                <a:close/>
                <a:moveTo>
                  <a:pt x="1850228" y="2558218"/>
                </a:moveTo>
                <a:cubicBezTo>
                  <a:pt x="1861314" y="2532009"/>
                  <a:pt x="1887266" y="2513618"/>
                  <a:pt x="1917514" y="2513618"/>
                </a:cubicBezTo>
                <a:cubicBezTo>
                  <a:pt x="1957845" y="2513618"/>
                  <a:pt x="1990539" y="2546312"/>
                  <a:pt x="1990539" y="2586643"/>
                </a:cubicBezTo>
                <a:cubicBezTo>
                  <a:pt x="1990539" y="2626974"/>
                  <a:pt x="1957846" y="2659668"/>
                  <a:pt x="1917514" y="2659668"/>
                </a:cubicBezTo>
                <a:cubicBezTo>
                  <a:pt x="1877183" y="2659668"/>
                  <a:pt x="1844489" y="2626974"/>
                  <a:pt x="1844490" y="2586643"/>
                </a:cubicBezTo>
                <a:cubicBezTo>
                  <a:pt x="1844489" y="2576560"/>
                  <a:pt x="1846533" y="2566955"/>
                  <a:pt x="1850228" y="2558218"/>
                </a:cubicBezTo>
                <a:close/>
                <a:moveTo>
                  <a:pt x="2079917" y="2180474"/>
                </a:moveTo>
                <a:cubicBezTo>
                  <a:pt x="2091001" y="2154264"/>
                  <a:pt x="2116955" y="2135874"/>
                  <a:pt x="2147202" y="2135874"/>
                </a:cubicBezTo>
                <a:cubicBezTo>
                  <a:pt x="2187533" y="2135874"/>
                  <a:pt x="2220227" y="2168568"/>
                  <a:pt x="2220228" y="2208899"/>
                </a:cubicBezTo>
                <a:cubicBezTo>
                  <a:pt x="2220228" y="2249230"/>
                  <a:pt x="2187534" y="2281924"/>
                  <a:pt x="2147203" y="2281924"/>
                </a:cubicBezTo>
                <a:cubicBezTo>
                  <a:pt x="2106872" y="2281924"/>
                  <a:pt x="2074178" y="2249230"/>
                  <a:pt x="2074177" y="2208899"/>
                </a:cubicBezTo>
                <a:cubicBezTo>
                  <a:pt x="2074178" y="2198816"/>
                  <a:pt x="2076221" y="2189211"/>
                  <a:pt x="2079917" y="2180474"/>
                </a:cubicBezTo>
                <a:close/>
                <a:moveTo>
                  <a:pt x="928374" y="3974575"/>
                </a:moveTo>
                <a:cubicBezTo>
                  <a:pt x="932069" y="3965838"/>
                  <a:pt x="937416" y="3957971"/>
                  <a:pt x="944023" y="3951363"/>
                </a:cubicBezTo>
                <a:cubicBezTo>
                  <a:pt x="957238" y="3938148"/>
                  <a:pt x="975495" y="3929975"/>
                  <a:pt x="995660" y="3929975"/>
                </a:cubicBezTo>
                <a:cubicBezTo>
                  <a:pt x="1035991" y="3929975"/>
                  <a:pt x="1068685" y="3962669"/>
                  <a:pt x="1068685" y="4003000"/>
                </a:cubicBezTo>
                <a:cubicBezTo>
                  <a:pt x="1068685" y="4043331"/>
                  <a:pt x="1035991" y="4076024"/>
                  <a:pt x="995660" y="4076024"/>
                </a:cubicBezTo>
                <a:cubicBezTo>
                  <a:pt x="955329" y="4076024"/>
                  <a:pt x="922635" y="4043330"/>
                  <a:pt x="922635" y="4002999"/>
                </a:cubicBezTo>
                <a:cubicBezTo>
                  <a:pt x="922636" y="3992917"/>
                  <a:pt x="924679" y="3983311"/>
                  <a:pt x="928374" y="3974575"/>
                </a:cubicBezTo>
                <a:close/>
                <a:moveTo>
                  <a:pt x="3232236" y="343623"/>
                </a:moveTo>
                <a:cubicBezTo>
                  <a:pt x="3243321" y="317413"/>
                  <a:pt x="3269273" y="299022"/>
                  <a:pt x="3299521" y="299022"/>
                </a:cubicBezTo>
                <a:cubicBezTo>
                  <a:pt x="3339853" y="299022"/>
                  <a:pt x="3372546" y="331716"/>
                  <a:pt x="3372547" y="372047"/>
                </a:cubicBezTo>
                <a:cubicBezTo>
                  <a:pt x="3372547" y="412379"/>
                  <a:pt x="3339853" y="445073"/>
                  <a:pt x="3299522" y="445072"/>
                </a:cubicBezTo>
                <a:cubicBezTo>
                  <a:pt x="3259190" y="445073"/>
                  <a:pt x="3226497" y="412378"/>
                  <a:pt x="3226496" y="372048"/>
                </a:cubicBezTo>
                <a:cubicBezTo>
                  <a:pt x="3226497" y="361965"/>
                  <a:pt x="3228541" y="352359"/>
                  <a:pt x="3232236" y="343623"/>
                </a:cubicBezTo>
                <a:close/>
                <a:moveTo>
                  <a:pt x="2310379" y="1759981"/>
                </a:moveTo>
                <a:cubicBezTo>
                  <a:pt x="2321465" y="1733771"/>
                  <a:pt x="2347418" y="1715381"/>
                  <a:pt x="2377667" y="1715382"/>
                </a:cubicBezTo>
                <a:cubicBezTo>
                  <a:pt x="2417996" y="1715381"/>
                  <a:pt x="2450691" y="1748075"/>
                  <a:pt x="2450690" y="1788406"/>
                </a:cubicBezTo>
                <a:cubicBezTo>
                  <a:pt x="2450692" y="1828737"/>
                  <a:pt x="2417998" y="1861430"/>
                  <a:pt x="2377667" y="1861430"/>
                </a:cubicBezTo>
                <a:cubicBezTo>
                  <a:pt x="2337336" y="1861430"/>
                  <a:pt x="2304641" y="1828736"/>
                  <a:pt x="2304642" y="1788406"/>
                </a:cubicBezTo>
                <a:cubicBezTo>
                  <a:pt x="2304642" y="1778323"/>
                  <a:pt x="2306684" y="1768717"/>
                  <a:pt x="2310379" y="1759981"/>
                </a:cubicBezTo>
                <a:close/>
                <a:moveTo>
                  <a:pt x="1158837" y="3545256"/>
                </a:moveTo>
                <a:cubicBezTo>
                  <a:pt x="1162532" y="3536519"/>
                  <a:pt x="1167879" y="3528652"/>
                  <a:pt x="1174486" y="3522045"/>
                </a:cubicBezTo>
                <a:cubicBezTo>
                  <a:pt x="1187701" y="3508830"/>
                  <a:pt x="1205957" y="3500656"/>
                  <a:pt x="1226123" y="3500656"/>
                </a:cubicBezTo>
                <a:cubicBezTo>
                  <a:pt x="1266453" y="3500656"/>
                  <a:pt x="1299148" y="3533350"/>
                  <a:pt x="1299147" y="3573681"/>
                </a:cubicBezTo>
                <a:cubicBezTo>
                  <a:pt x="1299148" y="3614012"/>
                  <a:pt x="1266454" y="3646705"/>
                  <a:pt x="1226123" y="3646705"/>
                </a:cubicBezTo>
                <a:cubicBezTo>
                  <a:pt x="1185792" y="3646705"/>
                  <a:pt x="1153098" y="3614011"/>
                  <a:pt x="1153098" y="3573680"/>
                </a:cubicBezTo>
                <a:cubicBezTo>
                  <a:pt x="1153098" y="3563598"/>
                  <a:pt x="1155142" y="3553992"/>
                  <a:pt x="1158837" y="3545256"/>
                </a:cubicBezTo>
                <a:close/>
                <a:moveTo>
                  <a:pt x="236980" y="4961616"/>
                </a:moveTo>
                <a:cubicBezTo>
                  <a:pt x="240676" y="4952879"/>
                  <a:pt x="246023" y="4945011"/>
                  <a:pt x="252630" y="4938404"/>
                </a:cubicBezTo>
                <a:cubicBezTo>
                  <a:pt x="265844" y="4925189"/>
                  <a:pt x="284101" y="4917016"/>
                  <a:pt x="304266" y="4917016"/>
                </a:cubicBezTo>
                <a:cubicBezTo>
                  <a:pt x="344598" y="4917015"/>
                  <a:pt x="377291" y="4949710"/>
                  <a:pt x="377291" y="4990041"/>
                </a:cubicBezTo>
                <a:cubicBezTo>
                  <a:pt x="377291" y="5030372"/>
                  <a:pt x="344597" y="5063066"/>
                  <a:pt x="304266" y="5063066"/>
                </a:cubicBezTo>
                <a:cubicBezTo>
                  <a:pt x="263935" y="5063066"/>
                  <a:pt x="231242" y="5030371"/>
                  <a:pt x="231241" y="4990041"/>
                </a:cubicBezTo>
                <a:cubicBezTo>
                  <a:pt x="231242" y="4979958"/>
                  <a:pt x="233285" y="4970353"/>
                  <a:pt x="236980" y="4961616"/>
                </a:cubicBezTo>
                <a:close/>
                <a:moveTo>
                  <a:pt x="2540844" y="1330661"/>
                </a:moveTo>
                <a:cubicBezTo>
                  <a:pt x="2551929" y="1304451"/>
                  <a:pt x="2577882" y="1286061"/>
                  <a:pt x="2608130" y="1286061"/>
                </a:cubicBezTo>
                <a:cubicBezTo>
                  <a:pt x="2648460" y="1286060"/>
                  <a:pt x="2681155" y="1318756"/>
                  <a:pt x="2681155" y="1359085"/>
                </a:cubicBezTo>
                <a:cubicBezTo>
                  <a:pt x="2681155" y="1399417"/>
                  <a:pt x="2648462" y="1432111"/>
                  <a:pt x="2608129" y="1432110"/>
                </a:cubicBezTo>
                <a:cubicBezTo>
                  <a:pt x="2567800" y="1432111"/>
                  <a:pt x="2535105" y="1399416"/>
                  <a:pt x="2535105" y="1359086"/>
                </a:cubicBezTo>
                <a:cubicBezTo>
                  <a:pt x="2535105" y="1349003"/>
                  <a:pt x="2537149" y="1339397"/>
                  <a:pt x="2540844" y="1330661"/>
                </a:cubicBezTo>
                <a:close/>
                <a:moveTo>
                  <a:pt x="1389300" y="3124763"/>
                </a:moveTo>
                <a:cubicBezTo>
                  <a:pt x="1400386" y="3098553"/>
                  <a:pt x="1426338" y="3080162"/>
                  <a:pt x="1456586" y="3080162"/>
                </a:cubicBezTo>
                <a:cubicBezTo>
                  <a:pt x="1496917" y="3080162"/>
                  <a:pt x="1529611" y="3112856"/>
                  <a:pt x="1529611" y="3153187"/>
                </a:cubicBezTo>
                <a:cubicBezTo>
                  <a:pt x="1529611" y="3193518"/>
                  <a:pt x="1496917" y="3226212"/>
                  <a:pt x="1456586" y="3226212"/>
                </a:cubicBezTo>
                <a:cubicBezTo>
                  <a:pt x="1416255" y="3226212"/>
                  <a:pt x="1383561" y="3193518"/>
                  <a:pt x="1383562" y="3153187"/>
                </a:cubicBezTo>
                <a:cubicBezTo>
                  <a:pt x="1383561" y="3143105"/>
                  <a:pt x="1385605" y="3133499"/>
                  <a:pt x="1389300" y="3124763"/>
                </a:cubicBezTo>
                <a:close/>
                <a:moveTo>
                  <a:pt x="467446" y="4541119"/>
                </a:moveTo>
                <a:cubicBezTo>
                  <a:pt x="471141" y="4532383"/>
                  <a:pt x="476488" y="4524515"/>
                  <a:pt x="483096" y="4517907"/>
                </a:cubicBezTo>
                <a:cubicBezTo>
                  <a:pt x="496311" y="4504692"/>
                  <a:pt x="514567" y="4496519"/>
                  <a:pt x="534731" y="4496520"/>
                </a:cubicBezTo>
                <a:cubicBezTo>
                  <a:pt x="575063" y="4496518"/>
                  <a:pt x="607756" y="4529214"/>
                  <a:pt x="607757" y="4569544"/>
                </a:cubicBezTo>
                <a:cubicBezTo>
                  <a:pt x="607757" y="4609875"/>
                  <a:pt x="575064" y="4642568"/>
                  <a:pt x="534732" y="4642568"/>
                </a:cubicBezTo>
                <a:cubicBezTo>
                  <a:pt x="494401" y="4642569"/>
                  <a:pt x="461706" y="4609876"/>
                  <a:pt x="461707" y="4569544"/>
                </a:cubicBezTo>
                <a:cubicBezTo>
                  <a:pt x="461707" y="4559461"/>
                  <a:pt x="463750" y="4549857"/>
                  <a:pt x="467446" y="4541119"/>
                </a:cubicBezTo>
                <a:close/>
                <a:moveTo>
                  <a:pt x="2771308" y="910168"/>
                </a:moveTo>
                <a:cubicBezTo>
                  <a:pt x="2782393" y="883958"/>
                  <a:pt x="2808346" y="865567"/>
                  <a:pt x="2838593" y="865567"/>
                </a:cubicBezTo>
                <a:cubicBezTo>
                  <a:pt x="2878924" y="865567"/>
                  <a:pt x="2911619" y="898261"/>
                  <a:pt x="2911619" y="938592"/>
                </a:cubicBezTo>
                <a:cubicBezTo>
                  <a:pt x="2911618" y="978923"/>
                  <a:pt x="2878925" y="1011617"/>
                  <a:pt x="2838594" y="1011617"/>
                </a:cubicBezTo>
                <a:cubicBezTo>
                  <a:pt x="2798262" y="1011617"/>
                  <a:pt x="2765569" y="978923"/>
                  <a:pt x="2765568" y="938592"/>
                </a:cubicBezTo>
                <a:cubicBezTo>
                  <a:pt x="2765569" y="928509"/>
                  <a:pt x="2767612" y="918904"/>
                  <a:pt x="2771308" y="910168"/>
                </a:cubicBezTo>
                <a:close/>
                <a:moveTo>
                  <a:pt x="1619764" y="2695441"/>
                </a:moveTo>
                <a:cubicBezTo>
                  <a:pt x="1630849" y="2669231"/>
                  <a:pt x="1656802" y="2650840"/>
                  <a:pt x="1687050" y="2650841"/>
                </a:cubicBezTo>
                <a:cubicBezTo>
                  <a:pt x="1727381" y="2650840"/>
                  <a:pt x="1760075" y="2683534"/>
                  <a:pt x="1760075" y="2723865"/>
                </a:cubicBezTo>
                <a:cubicBezTo>
                  <a:pt x="1760075" y="2764196"/>
                  <a:pt x="1727381" y="2796890"/>
                  <a:pt x="1687050" y="2796890"/>
                </a:cubicBezTo>
                <a:cubicBezTo>
                  <a:pt x="1646719" y="2796890"/>
                  <a:pt x="1614025" y="2764196"/>
                  <a:pt x="1614025" y="2723865"/>
                </a:cubicBezTo>
                <a:cubicBezTo>
                  <a:pt x="1614025" y="2713783"/>
                  <a:pt x="1616068" y="2704177"/>
                  <a:pt x="1619764" y="2695441"/>
                </a:cubicBezTo>
                <a:close/>
                <a:moveTo>
                  <a:pt x="1849452" y="2326524"/>
                </a:moveTo>
                <a:cubicBezTo>
                  <a:pt x="1860538" y="2300314"/>
                  <a:pt x="1886491" y="2281923"/>
                  <a:pt x="1916740" y="2281924"/>
                </a:cubicBezTo>
                <a:cubicBezTo>
                  <a:pt x="1957069" y="2281923"/>
                  <a:pt x="1989764" y="2314618"/>
                  <a:pt x="1989764" y="2354948"/>
                </a:cubicBezTo>
                <a:cubicBezTo>
                  <a:pt x="1989765" y="2395279"/>
                  <a:pt x="1957071" y="2427974"/>
                  <a:pt x="1916738" y="2427973"/>
                </a:cubicBezTo>
                <a:cubicBezTo>
                  <a:pt x="1876409" y="2427973"/>
                  <a:pt x="1843714" y="2395279"/>
                  <a:pt x="1843714" y="2354949"/>
                </a:cubicBezTo>
                <a:cubicBezTo>
                  <a:pt x="1843715" y="2344866"/>
                  <a:pt x="1845757" y="2335260"/>
                  <a:pt x="1849452" y="2326524"/>
                </a:cubicBezTo>
                <a:close/>
                <a:moveTo>
                  <a:pt x="697910" y="4111796"/>
                </a:moveTo>
                <a:cubicBezTo>
                  <a:pt x="701606" y="4103059"/>
                  <a:pt x="706953" y="4095191"/>
                  <a:pt x="713560" y="4088584"/>
                </a:cubicBezTo>
                <a:cubicBezTo>
                  <a:pt x="726775" y="4075369"/>
                  <a:pt x="745031" y="4067196"/>
                  <a:pt x="765197" y="4067196"/>
                </a:cubicBezTo>
                <a:cubicBezTo>
                  <a:pt x="805527" y="4067195"/>
                  <a:pt x="838222" y="4099890"/>
                  <a:pt x="838221" y="4140220"/>
                </a:cubicBezTo>
                <a:cubicBezTo>
                  <a:pt x="838222" y="4180551"/>
                  <a:pt x="805528" y="4213246"/>
                  <a:pt x="765196" y="4213245"/>
                </a:cubicBezTo>
                <a:cubicBezTo>
                  <a:pt x="724866" y="4213245"/>
                  <a:pt x="692171" y="4180551"/>
                  <a:pt x="692172" y="4140221"/>
                </a:cubicBezTo>
                <a:cubicBezTo>
                  <a:pt x="692172" y="4130138"/>
                  <a:pt x="694215" y="4120533"/>
                  <a:pt x="697910" y="4111796"/>
                </a:cubicBezTo>
                <a:close/>
                <a:moveTo>
                  <a:pt x="3001772" y="480845"/>
                </a:moveTo>
                <a:cubicBezTo>
                  <a:pt x="3012856" y="454635"/>
                  <a:pt x="3038808" y="436245"/>
                  <a:pt x="3069058" y="436245"/>
                </a:cubicBezTo>
                <a:cubicBezTo>
                  <a:pt x="3109389" y="436246"/>
                  <a:pt x="3142082" y="468939"/>
                  <a:pt x="3142083" y="509270"/>
                </a:cubicBezTo>
                <a:cubicBezTo>
                  <a:pt x="3142083" y="549601"/>
                  <a:pt x="3109389" y="582295"/>
                  <a:pt x="3069058" y="582295"/>
                </a:cubicBezTo>
                <a:cubicBezTo>
                  <a:pt x="3028727" y="582295"/>
                  <a:pt x="2996033" y="549601"/>
                  <a:pt x="2996033" y="509270"/>
                </a:cubicBezTo>
                <a:cubicBezTo>
                  <a:pt x="2996033" y="499187"/>
                  <a:pt x="2998076" y="489582"/>
                  <a:pt x="3001772" y="480845"/>
                </a:cubicBezTo>
                <a:close/>
                <a:moveTo>
                  <a:pt x="2079917" y="1897202"/>
                </a:moveTo>
                <a:cubicBezTo>
                  <a:pt x="2091002" y="1870992"/>
                  <a:pt x="2116955" y="1852602"/>
                  <a:pt x="2147202" y="1852602"/>
                </a:cubicBezTo>
                <a:cubicBezTo>
                  <a:pt x="2187533" y="1852602"/>
                  <a:pt x="2220228" y="1885296"/>
                  <a:pt x="2220228" y="1925627"/>
                </a:cubicBezTo>
                <a:cubicBezTo>
                  <a:pt x="2220227" y="1965958"/>
                  <a:pt x="2187533" y="1998652"/>
                  <a:pt x="2147202" y="1998652"/>
                </a:cubicBezTo>
                <a:cubicBezTo>
                  <a:pt x="2106871" y="1998652"/>
                  <a:pt x="2074178" y="1965958"/>
                  <a:pt x="2074178" y="1925627"/>
                </a:cubicBezTo>
                <a:cubicBezTo>
                  <a:pt x="2074178" y="1915544"/>
                  <a:pt x="2076220" y="1905939"/>
                  <a:pt x="2079917" y="1897202"/>
                </a:cubicBezTo>
                <a:close/>
                <a:moveTo>
                  <a:pt x="928373" y="3691303"/>
                </a:moveTo>
                <a:cubicBezTo>
                  <a:pt x="932068" y="3682567"/>
                  <a:pt x="937415" y="3674700"/>
                  <a:pt x="944022" y="3668092"/>
                </a:cubicBezTo>
                <a:cubicBezTo>
                  <a:pt x="957238" y="3654877"/>
                  <a:pt x="975494" y="3646704"/>
                  <a:pt x="995659" y="3646704"/>
                </a:cubicBezTo>
                <a:cubicBezTo>
                  <a:pt x="1035990" y="3646704"/>
                  <a:pt x="1068684" y="3679398"/>
                  <a:pt x="1068684" y="3719729"/>
                </a:cubicBezTo>
                <a:cubicBezTo>
                  <a:pt x="1068684" y="3760060"/>
                  <a:pt x="1035990" y="3792753"/>
                  <a:pt x="995659" y="3792753"/>
                </a:cubicBezTo>
                <a:cubicBezTo>
                  <a:pt x="955328" y="3792753"/>
                  <a:pt x="922634" y="3760059"/>
                  <a:pt x="922634" y="3719728"/>
                </a:cubicBezTo>
                <a:cubicBezTo>
                  <a:pt x="922635" y="3709646"/>
                  <a:pt x="924678" y="3700040"/>
                  <a:pt x="928373" y="3691303"/>
                </a:cubicBezTo>
                <a:close/>
                <a:moveTo>
                  <a:pt x="3232236" y="60351"/>
                </a:moveTo>
                <a:cubicBezTo>
                  <a:pt x="3243321" y="34140"/>
                  <a:pt x="3269274" y="15750"/>
                  <a:pt x="3299521" y="15750"/>
                </a:cubicBezTo>
                <a:cubicBezTo>
                  <a:pt x="3339852" y="15750"/>
                  <a:pt x="3372547" y="48444"/>
                  <a:pt x="3372547" y="88775"/>
                </a:cubicBezTo>
                <a:cubicBezTo>
                  <a:pt x="3372546" y="129106"/>
                  <a:pt x="3339853" y="161800"/>
                  <a:pt x="3299521" y="161800"/>
                </a:cubicBezTo>
                <a:cubicBezTo>
                  <a:pt x="3259190" y="161800"/>
                  <a:pt x="3226497" y="129106"/>
                  <a:pt x="3226497" y="88775"/>
                </a:cubicBezTo>
                <a:cubicBezTo>
                  <a:pt x="3226496" y="78693"/>
                  <a:pt x="3228540" y="69087"/>
                  <a:pt x="3232236" y="60351"/>
                </a:cubicBezTo>
                <a:close/>
                <a:moveTo>
                  <a:pt x="2310378" y="1476710"/>
                </a:moveTo>
                <a:cubicBezTo>
                  <a:pt x="2321464" y="1450500"/>
                  <a:pt x="2347416" y="1432110"/>
                  <a:pt x="2377666" y="1432110"/>
                </a:cubicBezTo>
                <a:cubicBezTo>
                  <a:pt x="2417997" y="1432110"/>
                  <a:pt x="2450690" y="1464804"/>
                  <a:pt x="2450691" y="1505135"/>
                </a:cubicBezTo>
                <a:cubicBezTo>
                  <a:pt x="2450691" y="1545466"/>
                  <a:pt x="2417997" y="1578160"/>
                  <a:pt x="2377666" y="1578160"/>
                </a:cubicBezTo>
                <a:cubicBezTo>
                  <a:pt x="2337335" y="1578160"/>
                  <a:pt x="2304641" y="1545466"/>
                  <a:pt x="2304640" y="1505135"/>
                </a:cubicBezTo>
                <a:cubicBezTo>
                  <a:pt x="2304641" y="1495052"/>
                  <a:pt x="2306684" y="1485448"/>
                  <a:pt x="2310378" y="1476710"/>
                </a:cubicBezTo>
                <a:close/>
                <a:moveTo>
                  <a:pt x="1158836" y="3261985"/>
                </a:moveTo>
                <a:cubicBezTo>
                  <a:pt x="1162531" y="3253249"/>
                  <a:pt x="1167878" y="3245381"/>
                  <a:pt x="1174485" y="3238773"/>
                </a:cubicBezTo>
                <a:cubicBezTo>
                  <a:pt x="1187700" y="3225558"/>
                  <a:pt x="1205957" y="3217385"/>
                  <a:pt x="1226122" y="3217385"/>
                </a:cubicBezTo>
                <a:cubicBezTo>
                  <a:pt x="1266453" y="3217385"/>
                  <a:pt x="1299147" y="3250079"/>
                  <a:pt x="1299147" y="3290410"/>
                </a:cubicBezTo>
                <a:cubicBezTo>
                  <a:pt x="1299147" y="3330741"/>
                  <a:pt x="1266453" y="3363435"/>
                  <a:pt x="1226122" y="3363435"/>
                </a:cubicBezTo>
                <a:cubicBezTo>
                  <a:pt x="1185791" y="3363435"/>
                  <a:pt x="1153097" y="3330741"/>
                  <a:pt x="1153097" y="3290410"/>
                </a:cubicBezTo>
                <a:cubicBezTo>
                  <a:pt x="1153097" y="3280327"/>
                  <a:pt x="1155141" y="3270722"/>
                  <a:pt x="1158836" y="3261985"/>
                </a:cubicBezTo>
                <a:close/>
                <a:moveTo>
                  <a:pt x="236981" y="4678342"/>
                </a:moveTo>
                <a:cubicBezTo>
                  <a:pt x="240677" y="4669605"/>
                  <a:pt x="246024" y="4661737"/>
                  <a:pt x="252632" y="4655129"/>
                </a:cubicBezTo>
                <a:cubicBezTo>
                  <a:pt x="265846" y="4641915"/>
                  <a:pt x="284102" y="4633741"/>
                  <a:pt x="304267" y="4633742"/>
                </a:cubicBezTo>
                <a:cubicBezTo>
                  <a:pt x="344599" y="4633741"/>
                  <a:pt x="377292" y="4666436"/>
                  <a:pt x="377292" y="4706766"/>
                </a:cubicBezTo>
                <a:cubicBezTo>
                  <a:pt x="377293" y="4747097"/>
                  <a:pt x="344599" y="4779791"/>
                  <a:pt x="304268" y="4779791"/>
                </a:cubicBezTo>
                <a:cubicBezTo>
                  <a:pt x="263936" y="4779792"/>
                  <a:pt x="231242" y="4747098"/>
                  <a:pt x="231242" y="4706767"/>
                </a:cubicBezTo>
                <a:cubicBezTo>
                  <a:pt x="231243" y="4696684"/>
                  <a:pt x="233286" y="4687078"/>
                  <a:pt x="236981" y="4678342"/>
                </a:cubicBezTo>
                <a:close/>
                <a:moveTo>
                  <a:pt x="2540843" y="1047389"/>
                </a:moveTo>
                <a:cubicBezTo>
                  <a:pt x="2551928" y="1021179"/>
                  <a:pt x="2577881" y="1002788"/>
                  <a:pt x="2608130" y="1002788"/>
                </a:cubicBezTo>
                <a:cubicBezTo>
                  <a:pt x="2648461" y="1002788"/>
                  <a:pt x="2681155" y="1035482"/>
                  <a:pt x="2681155" y="1075813"/>
                </a:cubicBezTo>
                <a:cubicBezTo>
                  <a:pt x="2681155" y="1116145"/>
                  <a:pt x="2648460" y="1148838"/>
                  <a:pt x="2608130" y="1148838"/>
                </a:cubicBezTo>
                <a:cubicBezTo>
                  <a:pt x="2567799" y="1148838"/>
                  <a:pt x="2535104" y="1116144"/>
                  <a:pt x="2535105" y="1075813"/>
                </a:cubicBezTo>
                <a:cubicBezTo>
                  <a:pt x="2535104" y="1065730"/>
                  <a:pt x="2537149" y="1056126"/>
                  <a:pt x="2540843" y="1047389"/>
                </a:cubicBezTo>
                <a:close/>
                <a:moveTo>
                  <a:pt x="1389300" y="2841491"/>
                </a:moveTo>
                <a:cubicBezTo>
                  <a:pt x="1400386" y="2815281"/>
                  <a:pt x="1426338" y="2796890"/>
                  <a:pt x="1456586" y="2796890"/>
                </a:cubicBezTo>
                <a:cubicBezTo>
                  <a:pt x="1496917" y="2796890"/>
                  <a:pt x="1529611" y="2829584"/>
                  <a:pt x="1529611" y="2869915"/>
                </a:cubicBezTo>
                <a:cubicBezTo>
                  <a:pt x="1529611" y="2910246"/>
                  <a:pt x="1496917" y="2942940"/>
                  <a:pt x="1456586" y="2942940"/>
                </a:cubicBezTo>
                <a:cubicBezTo>
                  <a:pt x="1416255" y="2942940"/>
                  <a:pt x="1383561" y="2910246"/>
                  <a:pt x="1383561" y="2869915"/>
                </a:cubicBezTo>
                <a:cubicBezTo>
                  <a:pt x="1383561" y="2859832"/>
                  <a:pt x="1385605" y="2850227"/>
                  <a:pt x="1389300" y="2841491"/>
                </a:cubicBezTo>
                <a:close/>
                <a:moveTo>
                  <a:pt x="1618989" y="2463746"/>
                </a:moveTo>
                <a:cubicBezTo>
                  <a:pt x="1630075" y="2437536"/>
                  <a:pt x="1656027" y="2419145"/>
                  <a:pt x="1686276" y="2419146"/>
                </a:cubicBezTo>
                <a:cubicBezTo>
                  <a:pt x="1726605" y="2419145"/>
                  <a:pt x="1759300" y="2451840"/>
                  <a:pt x="1759300" y="2492170"/>
                </a:cubicBezTo>
                <a:cubicBezTo>
                  <a:pt x="1759299" y="2532502"/>
                  <a:pt x="1726606" y="2565196"/>
                  <a:pt x="1686275" y="2565195"/>
                </a:cubicBezTo>
                <a:cubicBezTo>
                  <a:pt x="1645943" y="2565196"/>
                  <a:pt x="1613250" y="2532501"/>
                  <a:pt x="1613251" y="2492171"/>
                </a:cubicBezTo>
                <a:cubicBezTo>
                  <a:pt x="1613250" y="2482088"/>
                  <a:pt x="1615294" y="2472482"/>
                  <a:pt x="1618989" y="2463746"/>
                </a:cubicBezTo>
                <a:close/>
                <a:moveTo>
                  <a:pt x="467446" y="4257846"/>
                </a:moveTo>
                <a:cubicBezTo>
                  <a:pt x="471141" y="4249110"/>
                  <a:pt x="476488" y="4241242"/>
                  <a:pt x="483096" y="4234634"/>
                </a:cubicBezTo>
                <a:cubicBezTo>
                  <a:pt x="496311" y="4221420"/>
                  <a:pt x="514567" y="4213246"/>
                  <a:pt x="534732" y="4213246"/>
                </a:cubicBezTo>
                <a:cubicBezTo>
                  <a:pt x="575063" y="4213246"/>
                  <a:pt x="607757" y="4245940"/>
                  <a:pt x="607757" y="4286271"/>
                </a:cubicBezTo>
                <a:cubicBezTo>
                  <a:pt x="607757" y="4326602"/>
                  <a:pt x="575063" y="4359296"/>
                  <a:pt x="534731" y="4359297"/>
                </a:cubicBezTo>
                <a:cubicBezTo>
                  <a:pt x="494401" y="4359297"/>
                  <a:pt x="461706" y="4326603"/>
                  <a:pt x="461707" y="4286271"/>
                </a:cubicBezTo>
                <a:cubicBezTo>
                  <a:pt x="461708" y="4276188"/>
                  <a:pt x="463751" y="4266583"/>
                  <a:pt x="467446" y="4257846"/>
                </a:cubicBezTo>
                <a:close/>
                <a:moveTo>
                  <a:pt x="2771308" y="626895"/>
                </a:moveTo>
                <a:cubicBezTo>
                  <a:pt x="2782393" y="600685"/>
                  <a:pt x="2808346" y="582296"/>
                  <a:pt x="2838594" y="582296"/>
                </a:cubicBezTo>
                <a:cubicBezTo>
                  <a:pt x="2878925" y="582295"/>
                  <a:pt x="2911619" y="614989"/>
                  <a:pt x="2911618" y="655320"/>
                </a:cubicBezTo>
                <a:cubicBezTo>
                  <a:pt x="2911618" y="695651"/>
                  <a:pt x="2878924" y="728345"/>
                  <a:pt x="2838593" y="728345"/>
                </a:cubicBezTo>
                <a:cubicBezTo>
                  <a:pt x="2798262" y="728345"/>
                  <a:pt x="2765569" y="695652"/>
                  <a:pt x="2765569" y="655320"/>
                </a:cubicBezTo>
                <a:cubicBezTo>
                  <a:pt x="2765569" y="645237"/>
                  <a:pt x="2767612" y="635631"/>
                  <a:pt x="2771308" y="626895"/>
                </a:cubicBezTo>
                <a:close/>
                <a:moveTo>
                  <a:pt x="1849452" y="2043252"/>
                </a:moveTo>
                <a:cubicBezTo>
                  <a:pt x="1860539" y="2017042"/>
                  <a:pt x="1886491" y="1998651"/>
                  <a:pt x="1916739" y="1998651"/>
                </a:cubicBezTo>
                <a:cubicBezTo>
                  <a:pt x="1957070" y="1998651"/>
                  <a:pt x="1989764" y="2031345"/>
                  <a:pt x="1989763" y="2071676"/>
                </a:cubicBezTo>
                <a:cubicBezTo>
                  <a:pt x="1989764" y="2112007"/>
                  <a:pt x="1957071" y="2144701"/>
                  <a:pt x="1916739" y="2144701"/>
                </a:cubicBezTo>
                <a:cubicBezTo>
                  <a:pt x="1876408" y="2144701"/>
                  <a:pt x="1843713" y="2112007"/>
                  <a:pt x="1843714" y="2071676"/>
                </a:cubicBezTo>
                <a:cubicBezTo>
                  <a:pt x="1843714" y="2061594"/>
                  <a:pt x="1845758" y="2051988"/>
                  <a:pt x="1849452" y="2043252"/>
                </a:cubicBezTo>
                <a:close/>
                <a:moveTo>
                  <a:pt x="697911" y="3828524"/>
                </a:moveTo>
                <a:cubicBezTo>
                  <a:pt x="701606" y="3819788"/>
                  <a:pt x="706953" y="3811921"/>
                  <a:pt x="713560" y="3805313"/>
                </a:cubicBezTo>
                <a:cubicBezTo>
                  <a:pt x="726775" y="3792098"/>
                  <a:pt x="745031" y="3783925"/>
                  <a:pt x="765197" y="3783925"/>
                </a:cubicBezTo>
                <a:cubicBezTo>
                  <a:pt x="805528" y="3783925"/>
                  <a:pt x="838222" y="3816619"/>
                  <a:pt x="838222" y="3856950"/>
                </a:cubicBezTo>
                <a:cubicBezTo>
                  <a:pt x="838222" y="3897281"/>
                  <a:pt x="805528" y="3929974"/>
                  <a:pt x="765197" y="3929974"/>
                </a:cubicBezTo>
                <a:cubicBezTo>
                  <a:pt x="724866" y="3929974"/>
                  <a:pt x="692172" y="3897280"/>
                  <a:pt x="692172" y="3856949"/>
                </a:cubicBezTo>
                <a:cubicBezTo>
                  <a:pt x="692172" y="3846867"/>
                  <a:pt x="694216" y="3837261"/>
                  <a:pt x="697911" y="3828524"/>
                </a:cubicBezTo>
                <a:close/>
                <a:moveTo>
                  <a:pt x="3001770" y="197573"/>
                </a:moveTo>
                <a:cubicBezTo>
                  <a:pt x="3012857" y="171363"/>
                  <a:pt x="3038808" y="152972"/>
                  <a:pt x="3069058" y="152973"/>
                </a:cubicBezTo>
                <a:cubicBezTo>
                  <a:pt x="3109389" y="152973"/>
                  <a:pt x="3142083" y="185667"/>
                  <a:pt x="3142083" y="225997"/>
                </a:cubicBezTo>
                <a:cubicBezTo>
                  <a:pt x="3142082" y="266329"/>
                  <a:pt x="3109389" y="299023"/>
                  <a:pt x="3069058" y="299023"/>
                </a:cubicBezTo>
                <a:cubicBezTo>
                  <a:pt x="3028726" y="299023"/>
                  <a:pt x="2996033" y="266329"/>
                  <a:pt x="2996033" y="225998"/>
                </a:cubicBezTo>
                <a:cubicBezTo>
                  <a:pt x="2996033" y="215915"/>
                  <a:pt x="2998076" y="206309"/>
                  <a:pt x="3001770" y="197573"/>
                </a:cubicBezTo>
                <a:close/>
                <a:moveTo>
                  <a:pt x="2079917" y="1613932"/>
                </a:moveTo>
                <a:cubicBezTo>
                  <a:pt x="2091001" y="1587722"/>
                  <a:pt x="2116954" y="1569332"/>
                  <a:pt x="2147202" y="1569332"/>
                </a:cubicBezTo>
                <a:cubicBezTo>
                  <a:pt x="2187534" y="1569332"/>
                  <a:pt x="2220227" y="1602026"/>
                  <a:pt x="2220228" y="1642357"/>
                </a:cubicBezTo>
                <a:cubicBezTo>
                  <a:pt x="2220228" y="1682688"/>
                  <a:pt x="2187534" y="1715381"/>
                  <a:pt x="2147203" y="1715381"/>
                </a:cubicBezTo>
                <a:cubicBezTo>
                  <a:pt x="2106872" y="1715381"/>
                  <a:pt x="2074177" y="1682687"/>
                  <a:pt x="2074177" y="1642356"/>
                </a:cubicBezTo>
                <a:cubicBezTo>
                  <a:pt x="2074177" y="1632273"/>
                  <a:pt x="2076221" y="1622668"/>
                  <a:pt x="2079917" y="1613932"/>
                </a:cubicBezTo>
                <a:close/>
                <a:moveTo>
                  <a:pt x="928373" y="3408033"/>
                </a:moveTo>
                <a:cubicBezTo>
                  <a:pt x="932068" y="3399297"/>
                  <a:pt x="937415" y="3391429"/>
                  <a:pt x="944022" y="3384822"/>
                </a:cubicBezTo>
                <a:cubicBezTo>
                  <a:pt x="957237" y="3371608"/>
                  <a:pt x="975493" y="3363434"/>
                  <a:pt x="995659" y="3363434"/>
                </a:cubicBezTo>
                <a:cubicBezTo>
                  <a:pt x="1035989" y="3363434"/>
                  <a:pt x="1068684" y="3396128"/>
                  <a:pt x="1068683" y="3436459"/>
                </a:cubicBezTo>
                <a:cubicBezTo>
                  <a:pt x="1068684" y="3476789"/>
                  <a:pt x="1035990" y="3509483"/>
                  <a:pt x="995659" y="3509483"/>
                </a:cubicBezTo>
                <a:cubicBezTo>
                  <a:pt x="955328" y="3509483"/>
                  <a:pt x="922634" y="3476789"/>
                  <a:pt x="922634" y="3436458"/>
                </a:cubicBezTo>
                <a:cubicBezTo>
                  <a:pt x="922634" y="3426376"/>
                  <a:pt x="924678" y="3416770"/>
                  <a:pt x="928373" y="3408033"/>
                </a:cubicBezTo>
                <a:close/>
                <a:moveTo>
                  <a:pt x="6516" y="4824394"/>
                </a:moveTo>
                <a:cubicBezTo>
                  <a:pt x="10211" y="4815657"/>
                  <a:pt x="15558" y="4807790"/>
                  <a:pt x="22166" y="4801182"/>
                </a:cubicBezTo>
                <a:cubicBezTo>
                  <a:pt x="35381" y="4787967"/>
                  <a:pt x="53637" y="4779794"/>
                  <a:pt x="73802" y="4779793"/>
                </a:cubicBezTo>
                <a:cubicBezTo>
                  <a:pt x="114133" y="4779793"/>
                  <a:pt x="146828" y="4812487"/>
                  <a:pt x="146827" y="4852818"/>
                </a:cubicBezTo>
                <a:cubicBezTo>
                  <a:pt x="146827" y="4893149"/>
                  <a:pt x="114134" y="4925843"/>
                  <a:pt x="73802" y="4925843"/>
                </a:cubicBezTo>
                <a:cubicBezTo>
                  <a:pt x="33471" y="4925844"/>
                  <a:pt x="777" y="4893150"/>
                  <a:pt x="778" y="4852818"/>
                </a:cubicBezTo>
                <a:cubicBezTo>
                  <a:pt x="778" y="4842736"/>
                  <a:pt x="2821" y="4833130"/>
                  <a:pt x="6516" y="4824394"/>
                </a:cubicBezTo>
                <a:close/>
                <a:moveTo>
                  <a:pt x="2310380" y="1193438"/>
                </a:moveTo>
                <a:cubicBezTo>
                  <a:pt x="2321466" y="1167228"/>
                  <a:pt x="2347418" y="1148839"/>
                  <a:pt x="2377667" y="1148838"/>
                </a:cubicBezTo>
                <a:cubicBezTo>
                  <a:pt x="2417996" y="1148838"/>
                  <a:pt x="2450692" y="1181532"/>
                  <a:pt x="2450691" y="1221863"/>
                </a:cubicBezTo>
                <a:cubicBezTo>
                  <a:pt x="2450692" y="1262194"/>
                  <a:pt x="2417997" y="1294888"/>
                  <a:pt x="2377666" y="1294888"/>
                </a:cubicBezTo>
                <a:cubicBezTo>
                  <a:pt x="2337335" y="1294888"/>
                  <a:pt x="2304641" y="1262194"/>
                  <a:pt x="2304642" y="1221863"/>
                </a:cubicBezTo>
                <a:cubicBezTo>
                  <a:pt x="2304641" y="1211780"/>
                  <a:pt x="2306684" y="1202175"/>
                  <a:pt x="2310380" y="1193438"/>
                </a:cubicBezTo>
                <a:close/>
                <a:moveTo>
                  <a:pt x="1158835" y="2978713"/>
                </a:moveTo>
                <a:cubicBezTo>
                  <a:pt x="1162531" y="2969976"/>
                  <a:pt x="1167878" y="2962109"/>
                  <a:pt x="1174485" y="2955501"/>
                </a:cubicBezTo>
                <a:cubicBezTo>
                  <a:pt x="1187700" y="2942286"/>
                  <a:pt x="1205956" y="2934113"/>
                  <a:pt x="1226122" y="2934113"/>
                </a:cubicBezTo>
                <a:cubicBezTo>
                  <a:pt x="1266453" y="2934113"/>
                  <a:pt x="1299147" y="2966807"/>
                  <a:pt x="1299147" y="3007138"/>
                </a:cubicBezTo>
                <a:cubicBezTo>
                  <a:pt x="1299147" y="3047469"/>
                  <a:pt x="1266453" y="3080163"/>
                  <a:pt x="1226122" y="3080163"/>
                </a:cubicBezTo>
                <a:cubicBezTo>
                  <a:pt x="1185791" y="3080163"/>
                  <a:pt x="1153097" y="3047469"/>
                  <a:pt x="1153097" y="3007138"/>
                </a:cubicBezTo>
                <a:cubicBezTo>
                  <a:pt x="1153097" y="2997055"/>
                  <a:pt x="1155140" y="2987450"/>
                  <a:pt x="1158835" y="2978713"/>
                </a:cubicBezTo>
                <a:close/>
                <a:moveTo>
                  <a:pt x="236981" y="4395069"/>
                </a:moveTo>
                <a:cubicBezTo>
                  <a:pt x="240676" y="4386333"/>
                  <a:pt x="246024" y="4378464"/>
                  <a:pt x="252631" y="4371858"/>
                </a:cubicBezTo>
                <a:cubicBezTo>
                  <a:pt x="265845" y="4358643"/>
                  <a:pt x="284102" y="4350469"/>
                  <a:pt x="304268" y="4350468"/>
                </a:cubicBezTo>
                <a:cubicBezTo>
                  <a:pt x="344598" y="4350469"/>
                  <a:pt x="377293" y="4383163"/>
                  <a:pt x="377292" y="4423495"/>
                </a:cubicBezTo>
                <a:cubicBezTo>
                  <a:pt x="377292" y="4463825"/>
                  <a:pt x="344598" y="4496519"/>
                  <a:pt x="304267" y="4496519"/>
                </a:cubicBezTo>
                <a:cubicBezTo>
                  <a:pt x="263937" y="4496518"/>
                  <a:pt x="231243" y="4463824"/>
                  <a:pt x="231243" y="4423494"/>
                </a:cubicBezTo>
                <a:cubicBezTo>
                  <a:pt x="231242" y="4413412"/>
                  <a:pt x="233287" y="4403805"/>
                  <a:pt x="236981" y="4395069"/>
                </a:cubicBezTo>
                <a:close/>
                <a:moveTo>
                  <a:pt x="2540844" y="764117"/>
                </a:moveTo>
                <a:cubicBezTo>
                  <a:pt x="2551928" y="737906"/>
                  <a:pt x="2577881" y="719516"/>
                  <a:pt x="2608129" y="719516"/>
                </a:cubicBezTo>
                <a:cubicBezTo>
                  <a:pt x="2648461" y="719516"/>
                  <a:pt x="2681154" y="752210"/>
                  <a:pt x="2681155" y="792541"/>
                </a:cubicBezTo>
                <a:cubicBezTo>
                  <a:pt x="2681155" y="832872"/>
                  <a:pt x="2648461" y="865566"/>
                  <a:pt x="2608130" y="865566"/>
                </a:cubicBezTo>
                <a:cubicBezTo>
                  <a:pt x="2567799" y="865566"/>
                  <a:pt x="2535105" y="832872"/>
                  <a:pt x="2535104" y="792541"/>
                </a:cubicBezTo>
                <a:cubicBezTo>
                  <a:pt x="2535105" y="782458"/>
                  <a:pt x="2537148" y="772853"/>
                  <a:pt x="2540844" y="764117"/>
                </a:cubicBezTo>
                <a:close/>
                <a:moveTo>
                  <a:pt x="1389300" y="2558218"/>
                </a:moveTo>
                <a:cubicBezTo>
                  <a:pt x="1400386" y="2532009"/>
                  <a:pt x="1426338" y="2513618"/>
                  <a:pt x="1456586" y="2513618"/>
                </a:cubicBezTo>
                <a:cubicBezTo>
                  <a:pt x="1496917" y="2513618"/>
                  <a:pt x="1529611" y="2546312"/>
                  <a:pt x="1529611" y="2586643"/>
                </a:cubicBezTo>
                <a:cubicBezTo>
                  <a:pt x="1529611" y="2626974"/>
                  <a:pt x="1496917" y="2659668"/>
                  <a:pt x="1456586" y="2659668"/>
                </a:cubicBezTo>
                <a:cubicBezTo>
                  <a:pt x="1416255" y="2659668"/>
                  <a:pt x="1383561" y="2626974"/>
                  <a:pt x="1383561" y="2586643"/>
                </a:cubicBezTo>
                <a:cubicBezTo>
                  <a:pt x="1383561" y="2576560"/>
                  <a:pt x="1385604" y="2566955"/>
                  <a:pt x="1389300" y="2558218"/>
                </a:cubicBezTo>
                <a:close/>
                <a:moveTo>
                  <a:pt x="1618988" y="2180474"/>
                </a:moveTo>
                <a:cubicBezTo>
                  <a:pt x="1630074" y="2154264"/>
                  <a:pt x="1656027" y="2135873"/>
                  <a:pt x="1686274" y="2135873"/>
                </a:cubicBezTo>
                <a:cubicBezTo>
                  <a:pt x="1726605" y="2135873"/>
                  <a:pt x="1759300" y="2168567"/>
                  <a:pt x="1759300" y="2208898"/>
                </a:cubicBezTo>
                <a:cubicBezTo>
                  <a:pt x="1759299" y="2249229"/>
                  <a:pt x="1726605" y="2281923"/>
                  <a:pt x="1686274" y="2281923"/>
                </a:cubicBezTo>
                <a:cubicBezTo>
                  <a:pt x="1645943" y="2281923"/>
                  <a:pt x="1613250" y="2249229"/>
                  <a:pt x="1613250" y="2208898"/>
                </a:cubicBezTo>
                <a:cubicBezTo>
                  <a:pt x="1613249" y="2198816"/>
                  <a:pt x="1615294" y="2189210"/>
                  <a:pt x="1618988" y="2180474"/>
                </a:cubicBezTo>
                <a:close/>
                <a:moveTo>
                  <a:pt x="467447" y="3974575"/>
                </a:moveTo>
                <a:cubicBezTo>
                  <a:pt x="471142" y="3965838"/>
                  <a:pt x="476489" y="3957970"/>
                  <a:pt x="483097" y="3951363"/>
                </a:cubicBezTo>
                <a:cubicBezTo>
                  <a:pt x="496311" y="3938148"/>
                  <a:pt x="514568" y="3929974"/>
                  <a:pt x="534733" y="3929974"/>
                </a:cubicBezTo>
                <a:cubicBezTo>
                  <a:pt x="575064" y="3929974"/>
                  <a:pt x="607758" y="3962668"/>
                  <a:pt x="607758" y="4002999"/>
                </a:cubicBezTo>
                <a:cubicBezTo>
                  <a:pt x="607758" y="4043330"/>
                  <a:pt x="575064" y="4076024"/>
                  <a:pt x="534733" y="4076024"/>
                </a:cubicBezTo>
                <a:cubicBezTo>
                  <a:pt x="494402" y="4076024"/>
                  <a:pt x="461708" y="4043330"/>
                  <a:pt x="461708" y="4002999"/>
                </a:cubicBezTo>
                <a:cubicBezTo>
                  <a:pt x="461708" y="3992917"/>
                  <a:pt x="463752" y="3983311"/>
                  <a:pt x="467447" y="3974575"/>
                </a:cubicBezTo>
                <a:close/>
                <a:moveTo>
                  <a:pt x="2771307" y="343623"/>
                </a:moveTo>
                <a:cubicBezTo>
                  <a:pt x="2782392" y="317413"/>
                  <a:pt x="2808345" y="299022"/>
                  <a:pt x="2838594" y="299023"/>
                </a:cubicBezTo>
                <a:cubicBezTo>
                  <a:pt x="2878924" y="299022"/>
                  <a:pt x="2911618" y="331717"/>
                  <a:pt x="2911619" y="372047"/>
                </a:cubicBezTo>
                <a:cubicBezTo>
                  <a:pt x="2911619" y="412380"/>
                  <a:pt x="2878925" y="445073"/>
                  <a:pt x="2838593" y="445072"/>
                </a:cubicBezTo>
                <a:cubicBezTo>
                  <a:pt x="2798263" y="445073"/>
                  <a:pt x="2765569" y="412378"/>
                  <a:pt x="2765569" y="372048"/>
                </a:cubicBezTo>
                <a:cubicBezTo>
                  <a:pt x="2765568" y="361965"/>
                  <a:pt x="2767611" y="352359"/>
                  <a:pt x="2771307" y="343623"/>
                </a:cubicBezTo>
                <a:close/>
                <a:moveTo>
                  <a:pt x="1849453" y="1759980"/>
                </a:moveTo>
                <a:cubicBezTo>
                  <a:pt x="1860539" y="1733770"/>
                  <a:pt x="1886492" y="1715380"/>
                  <a:pt x="1916740" y="1715380"/>
                </a:cubicBezTo>
                <a:cubicBezTo>
                  <a:pt x="1957070" y="1715380"/>
                  <a:pt x="1989765" y="1748074"/>
                  <a:pt x="1989764" y="1788405"/>
                </a:cubicBezTo>
                <a:cubicBezTo>
                  <a:pt x="1989764" y="1828736"/>
                  <a:pt x="1957070" y="1861430"/>
                  <a:pt x="1916739" y="1861430"/>
                </a:cubicBezTo>
                <a:cubicBezTo>
                  <a:pt x="1876408" y="1861430"/>
                  <a:pt x="1843715" y="1828736"/>
                  <a:pt x="1843715" y="1788405"/>
                </a:cubicBezTo>
                <a:cubicBezTo>
                  <a:pt x="1843714" y="1778322"/>
                  <a:pt x="1845758" y="1768716"/>
                  <a:pt x="1849453" y="1759980"/>
                </a:cubicBezTo>
                <a:close/>
                <a:moveTo>
                  <a:pt x="697910" y="3545253"/>
                </a:moveTo>
                <a:cubicBezTo>
                  <a:pt x="701605" y="3536517"/>
                  <a:pt x="706952" y="3528650"/>
                  <a:pt x="713559" y="3522042"/>
                </a:cubicBezTo>
                <a:cubicBezTo>
                  <a:pt x="726774" y="3508827"/>
                  <a:pt x="745030" y="3500654"/>
                  <a:pt x="765196" y="3500654"/>
                </a:cubicBezTo>
                <a:cubicBezTo>
                  <a:pt x="805527" y="3500654"/>
                  <a:pt x="838221" y="3533348"/>
                  <a:pt x="838221" y="3573679"/>
                </a:cubicBezTo>
                <a:cubicBezTo>
                  <a:pt x="838221" y="3614010"/>
                  <a:pt x="805527" y="3646703"/>
                  <a:pt x="765196" y="3646703"/>
                </a:cubicBezTo>
                <a:cubicBezTo>
                  <a:pt x="724865" y="3646703"/>
                  <a:pt x="692171" y="3614009"/>
                  <a:pt x="692171" y="3573678"/>
                </a:cubicBezTo>
                <a:cubicBezTo>
                  <a:pt x="692172" y="3563596"/>
                  <a:pt x="694215" y="3553990"/>
                  <a:pt x="697910" y="3545253"/>
                </a:cubicBezTo>
                <a:close/>
                <a:moveTo>
                  <a:pt x="2079916" y="1330662"/>
                </a:moveTo>
                <a:cubicBezTo>
                  <a:pt x="2091000" y="1304451"/>
                  <a:pt x="2116954" y="1286061"/>
                  <a:pt x="2147202" y="1286061"/>
                </a:cubicBezTo>
                <a:cubicBezTo>
                  <a:pt x="2187533" y="1286060"/>
                  <a:pt x="2220227" y="1318755"/>
                  <a:pt x="2220227" y="1359085"/>
                </a:cubicBezTo>
                <a:cubicBezTo>
                  <a:pt x="2220226" y="1399417"/>
                  <a:pt x="2187533" y="1432112"/>
                  <a:pt x="2147202" y="1432111"/>
                </a:cubicBezTo>
                <a:cubicBezTo>
                  <a:pt x="2106870" y="1432111"/>
                  <a:pt x="2074176" y="1399416"/>
                  <a:pt x="2074176" y="1359086"/>
                </a:cubicBezTo>
                <a:cubicBezTo>
                  <a:pt x="2074177" y="1349004"/>
                  <a:pt x="2076220" y="1339397"/>
                  <a:pt x="2079916" y="1330662"/>
                </a:cubicBezTo>
                <a:close/>
                <a:moveTo>
                  <a:pt x="928372" y="3124763"/>
                </a:moveTo>
                <a:cubicBezTo>
                  <a:pt x="932067" y="3116026"/>
                  <a:pt x="937414" y="3108158"/>
                  <a:pt x="944021" y="3101551"/>
                </a:cubicBezTo>
                <a:cubicBezTo>
                  <a:pt x="957236" y="3088336"/>
                  <a:pt x="975493" y="3080163"/>
                  <a:pt x="995658" y="3080163"/>
                </a:cubicBezTo>
                <a:cubicBezTo>
                  <a:pt x="1035989" y="3080162"/>
                  <a:pt x="1068683" y="3112857"/>
                  <a:pt x="1068683" y="3153187"/>
                </a:cubicBezTo>
                <a:cubicBezTo>
                  <a:pt x="1068683" y="3193518"/>
                  <a:pt x="1035989" y="3226212"/>
                  <a:pt x="995658" y="3226212"/>
                </a:cubicBezTo>
                <a:cubicBezTo>
                  <a:pt x="955327" y="3226212"/>
                  <a:pt x="922633" y="3193518"/>
                  <a:pt x="922633" y="3153188"/>
                </a:cubicBezTo>
                <a:cubicBezTo>
                  <a:pt x="922633" y="3143105"/>
                  <a:pt x="924676" y="3133499"/>
                  <a:pt x="928372" y="3124763"/>
                </a:cubicBezTo>
                <a:close/>
                <a:moveTo>
                  <a:pt x="6517" y="4541119"/>
                </a:moveTo>
                <a:cubicBezTo>
                  <a:pt x="10213" y="4532382"/>
                  <a:pt x="15560" y="4524514"/>
                  <a:pt x="22167" y="4517907"/>
                </a:cubicBezTo>
                <a:cubicBezTo>
                  <a:pt x="35382" y="4504692"/>
                  <a:pt x="53638" y="4496519"/>
                  <a:pt x="73804" y="4496518"/>
                </a:cubicBezTo>
                <a:cubicBezTo>
                  <a:pt x="114135" y="4496518"/>
                  <a:pt x="146829" y="4529212"/>
                  <a:pt x="146829" y="4569544"/>
                </a:cubicBezTo>
                <a:cubicBezTo>
                  <a:pt x="146829" y="4609874"/>
                  <a:pt x="114135" y="4642569"/>
                  <a:pt x="73804" y="4642568"/>
                </a:cubicBezTo>
                <a:cubicBezTo>
                  <a:pt x="33473" y="4642569"/>
                  <a:pt x="779" y="4609874"/>
                  <a:pt x="779" y="4569544"/>
                </a:cubicBezTo>
                <a:cubicBezTo>
                  <a:pt x="779" y="4559460"/>
                  <a:pt x="2822" y="4549855"/>
                  <a:pt x="6517" y="4541119"/>
                </a:cubicBezTo>
                <a:close/>
                <a:moveTo>
                  <a:pt x="2310379" y="910167"/>
                </a:moveTo>
                <a:cubicBezTo>
                  <a:pt x="2321464" y="883957"/>
                  <a:pt x="2347417" y="865567"/>
                  <a:pt x="2377666" y="865568"/>
                </a:cubicBezTo>
                <a:cubicBezTo>
                  <a:pt x="2417997" y="865567"/>
                  <a:pt x="2450690" y="898261"/>
                  <a:pt x="2450690" y="938592"/>
                </a:cubicBezTo>
                <a:cubicBezTo>
                  <a:pt x="2450691" y="978923"/>
                  <a:pt x="2417996" y="1011617"/>
                  <a:pt x="2377666" y="1011617"/>
                </a:cubicBezTo>
                <a:cubicBezTo>
                  <a:pt x="2337335" y="1011617"/>
                  <a:pt x="2304640" y="978923"/>
                  <a:pt x="2304641" y="938593"/>
                </a:cubicBezTo>
                <a:cubicBezTo>
                  <a:pt x="2304640" y="928509"/>
                  <a:pt x="2306683" y="918904"/>
                  <a:pt x="2310379" y="910167"/>
                </a:cubicBezTo>
                <a:close/>
                <a:moveTo>
                  <a:pt x="1158835" y="2695441"/>
                </a:moveTo>
                <a:cubicBezTo>
                  <a:pt x="1162530" y="2686704"/>
                  <a:pt x="1167878" y="2678836"/>
                  <a:pt x="1174485" y="2672229"/>
                </a:cubicBezTo>
                <a:cubicBezTo>
                  <a:pt x="1187700" y="2659014"/>
                  <a:pt x="1205956" y="2650840"/>
                  <a:pt x="1226121" y="2650840"/>
                </a:cubicBezTo>
                <a:cubicBezTo>
                  <a:pt x="1266453" y="2650840"/>
                  <a:pt x="1299147" y="2683534"/>
                  <a:pt x="1299146" y="2723865"/>
                </a:cubicBezTo>
                <a:cubicBezTo>
                  <a:pt x="1299147" y="2764196"/>
                  <a:pt x="1266453" y="2796890"/>
                  <a:pt x="1226122" y="2796890"/>
                </a:cubicBezTo>
                <a:cubicBezTo>
                  <a:pt x="1185791" y="2796891"/>
                  <a:pt x="1153097" y="2764196"/>
                  <a:pt x="1153097" y="2723865"/>
                </a:cubicBezTo>
                <a:cubicBezTo>
                  <a:pt x="1153097" y="2713783"/>
                  <a:pt x="1155140" y="2704177"/>
                  <a:pt x="1158835" y="2695441"/>
                </a:cubicBezTo>
                <a:close/>
                <a:moveTo>
                  <a:pt x="1388525" y="2326523"/>
                </a:moveTo>
                <a:cubicBezTo>
                  <a:pt x="1399611" y="2300313"/>
                  <a:pt x="1425562" y="2281923"/>
                  <a:pt x="1455811" y="2281923"/>
                </a:cubicBezTo>
                <a:cubicBezTo>
                  <a:pt x="1496142" y="2281923"/>
                  <a:pt x="1528837" y="2314617"/>
                  <a:pt x="1528837" y="2354948"/>
                </a:cubicBezTo>
                <a:cubicBezTo>
                  <a:pt x="1528837" y="2395279"/>
                  <a:pt x="1496143" y="2427973"/>
                  <a:pt x="1455812" y="2427973"/>
                </a:cubicBezTo>
                <a:cubicBezTo>
                  <a:pt x="1415480" y="2427974"/>
                  <a:pt x="1382786" y="2395280"/>
                  <a:pt x="1382786" y="2354948"/>
                </a:cubicBezTo>
                <a:cubicBezTo>
                  <a:pt x="1382787" y="2344865"/>
                  <a:pt x="1384830" y="2335260"/>
                  <a:pt x="1388525" y="2326523"/>
                </a:cubicBezTo>
                <a:close/>
                <a:moveTo>
                  <a:pt x="236983" y="4111796"/>
                </a:moveTo>
                <a:cubicBezTo>
                  <a:pt x="240678" y="4103059"/>
                  <a:pt x="246025" y="4095191"/>
                  <a:pt x="252633" y="4088584"/>
                </a:cubicBezTo>
                <a:cubicBezTo>
                  <a:pt x="265847" y="4075369"/>
                  <a:pt x="284104" y="4067196"/>
                  <a:pt x="304269" y="4067195"/>
                </a:cubicBezTo>
                <a:cubicBezTo>
                  <a:pt x="344600" y="4067195"/>
                  <a:pt x="377294" y="4099890"/>
                  <a:pt x="377294" y="4140221"/>
                </a:cubicBezTo>
                <a:cubicBezTo>
                  <a:pt x="377294" y="4180551"/>
                  <a:pt x="344600" y="4213246"/>
                  <a:pt x="304268" y="4213248"/>
                </a:cubicBezTo>
                <a:cubicBezTo>
                  <a:pt x="263937" y="4213248"/>
                  <a:pt x="231243" y="4180554"/>
                  <a:pt x="231244" y="4140220"/>
                </a:cubicBezTo>
                <a:cubicBezTo>
                  <a:pt x="231244" y="4130138"/>
                  <a:pt x="233288" y="4120532"/>
                  <a:pt x="236983" y="4111796"/>
                </a:cubicBezTo>
                <a:close/>
                <a:moveTo>
                  <a:pt x="2540844" y="480845"/>
                </a:moveTo>
                <a:cubicBezTo>
                  <a:pt x="2551929" y="454634"/>
                  <a:pt x="2577882" y="436244"/>
                  <a:pt x="2608129" y="436244"/>
                </a:cubicBezTo>
                <a:cubicBezTo>
                  <a:pt x="2648460" y="436244"/>
                  <a:pt x="2681155" y="468938"/>
                  <a:pt x="2681155" y="509269"/>
                </a:cubicBezTo>
                <a:cubicBezTo>
                  <a:pt x="2681154" y="549600"/>
                  <a:pt x="2648461" y="582294"/>
                  <a:pt x="2608129" y="582294"/>
                </a:cubicBezTo>
                <a:cubicBezTo>
                  <a:pt x="2567798" y="582294"/>
                  <a:pt x="2535105" y="549600"/>
                  <a:pt x="2535105" y="509269"/>
                </a:cubicBezTo>
                <a:cubicBezTo>
                  <a:pt x="2535105" y="499186"/>
                  <a:pt x="2537148" y="489582"/>
                  <a:pt x="2540844" y="480845"/>
                </a:cubicBezTo>
                <a:close/>
                <a:moveTo>
                  <a:pt x="1618990" y="1897202"/>
                </a:moveTo>
                <a:cubicBezTo>
                  <a:pt x="1630075" y="1870992"/>
                  <a:pt x="1656028" y="1852602"/>
                  <a:pt x="1686275" y="1852602"/>
                </a:cubicBezTo>
                <a:cubicBezTo>
                  <a:pt x="1726606" y="1852602"/>
                  <a:pt x="1759301" y="1885296"/>
                  <a:pt x="1759301" y="1925627"/>
                </a:cubicBezTo>
                <a:cubicBezTo>
                  <a:pt x="1759300" y="1965958"/>
                  <a:pt x="1726607" y="1998653"/>
                  <a:pt x="1686276" y="1998652"/>
                </a:cubicBezTo>
                <a:cubicBezTo>
                  <a:pt x="1645944" y="1998652"/>
                  <a:pt x="1613251" y="1965958"/>
                  <a:pt x="1613250" y="1925627"/>
                </a:cubicBezTo>
                <a:cubicBezTo>
                  <a:pt x="1613251" y="1915544"/>
                  <a:pt x="1615294" y="1905938"/>
                  <a:pt x="1618990" y="1897202"/>
                </a:cubicBezTo>
                <a:close/>
                <a:moveTo>
                  <a:pt x="467446" y="3691303"/>
                </a:moveTo>
                <a:cubicBezTo>
                  <a:pt x="471141" y="3682566"/>
                  <a:pt x="476488" y="3674699"/>
                  <a:pt x="483096" y="3668091"/>
                </a:cubicBezTo>
                <a:cubicBezTo>
                  <a:pt x="496311" y="3654877"/>
                  <a:pt x="514567" y="3646703"/>
                  <a:pt x="534732" y="3646703"/>
                </a:cubicBezTo>
                <a:cubicBezTo>
                  <a:pt x="575063" y="3646703"/>
                  <a:pt x="607757" y="3679397"/>
                  <a:pt x="607757" y="3719728"/>
                </a:cubicBezTo>
                <a:cubicBezTo>
                  <a:pt x="607757" y="3760059"/>
                  <a:pt x="575064" y="3792753"/>
                  <a:pt x="534732" y="3792752"/>
                </a:cubicBezTo>
                <a:cubicBezTo>
                  <a:pt x="494402" y="3792753"/>
                  <a:pt x="461708" y="3760058"/>
                  <a:pt x="461707" y="3719728"/>
                </a:cubicBezTo>
                <a:cubicBezTo>
                  <a:pt x="461708" y="3709645"/>
                  <a:pt x="463751" y="3700039"/>
                  <a:pt x="467446" y="3691303"/>
                </a:cubicBezTo>
                <a:close/>
                <a:moveTo>
                  <a:pt x="2771306" y="60351"/>
                </a:moveTo>
                <a:cubicBezTo>
                  <a:pt x="2782392" y="34141"/>
                  <a:pt x="2808345" y="15750"/>
                  <a:pt x="2838594" y="15750"/>
                </a:cubicBezTo>
                <a:cubicBezTo>
                  <a:pt x="2878925" y="15750"/>
                  <a:pt x="2911618" y="48444"/>
                  <a:pt x="2911618" y="88775"/>
                </a:cubicBezTo>
                <a:cubicBezTo>
                  <a:pt x="2911619" y="129106"/>
                  <a:pt x="2878924" y="161800"/>
                  <a:pt x="2838594" y="161800"/>
                </a:cubicBezTo>
                <a:cubicBezTo>
                  <a:pt x="2798263" y="161800"/>
                  <a:pt x="2765568" y="129106"/>
                  <a:pt x="2765569" y="88775"/>
                </a:cubicBezTo>
                <a:cubicBezTo>
                  <a:pt x="2765569" y="78693"/>
                  <a:pt x="2767612" y="69087"/>
                  <a:pt x="2771306" y="60351"/>
                </a:cubicBezTo>
                <a:close/>
                <a:moveTo>
                  <a:pt x="1849452" y="1476709"/>
                </a:moveTo>
                <a:cubicBezTo>
                  <a:pt x="1860537" y="1450500"/>
                  <a:pt x="1886490" y="1432109"/>
                  <a:pt x="1916739" y="1432111"/>
                </a:cubicBezTo>
                <a:cubicBezTo>
                  <a:pt x="1957069" y="1432109"/>
                  <a:pt x="1989763" y="1464804"/>
                  <a:pt x="1989763" y="1505134"/>
                </a:cubicBezTo>
                <a:cubicBezTo>
                  <a:pt x="1989764" y="1545466"/>
                  <a:pt x="1957070" y="1578159"/>
                  <a:pt x="1916739" y="1578159"/>
                </a:cubicBezTo>
                <a:cubicBezTo>
                  <a:pt x="1876408" y="1578159"/>
                  <a:pt x="1843713" y="1545465"/>
                  <a:pt x="1843714" y="1505134"/>
                </a:cubicBezTo>
                <a:cubicBezTo>
                  <a:pt x="1843713" y="1495051"/>
                  <a:pt x="1845758" y="1485446"/>
                  <a:pt x="1849452" y="1476709"/>
                </a:cubicBezTo>
                <a:close/>
                <a:moveTo>
                  <a:pt x="697908" y="3261983"/>
                </a:moveTo>
                <a:cubicBezTo>
                  <a:pt x="701604" y="3253246"/>
                  <a:pt x="706951" y="3245378"/>
                  <a:pt x="713558" y="3238772"/>
                </a:cubicBezTo>
                <a:cubicBezTo>
                  <a:pt x="726773" y="3225557"/>
                  <a:pt x="745029" y="3217383"/>
                  <a:pt x="765194" y="3217383"/>
                </a:cubicBezTo>
                <a:cubicBezTo>
                  <a:pt x="805526" y="3217383"/>
                  <a:pt x="838220" y="3250077"/>
                  <a:pt x="838219" y="3290408"/>
                </a:cubicBezTo>
                <a:cubicBezTo>
                  <a:pt x="838220" y="3330739"/>
                  <a:pt x="805526" y="3363433"/>
                  <a:pt x="765195" y="3363433"/>
                </a:cubicBezTo>
                <a:cubicBezTo>
                  <a:pt x="724864" y="3363432"/>
                  <a:pt x="692170" y="3330738"/>
                  <a:pt x="692170" y="3290407"/>
                </a:cubicBezTo>
                <a:cubicBezTo>
                  <a:pt x="692170" y="3280325"/>
                  <a:pt x="694213" y="3270719"/>
                  <a:pt x="697908" y="3261983"/>
                </a:cubicBezTo>
                <a:close/>
                <a:moveTo>
                  <a:pt x="2079916" y="1047389"/>
                </a:moveTo>
                <a:cubicBezTo>
                  <a:pt x="2091001" y="1021179"/>
                  <a:pt x="2116952" y="1002788"/>
                  <a:pt x="2147201" y="1002788"/>
                </a:cubicBezTo>
                <a:cubicBezTo>
                  <a:pt x="2187532" y="1002788"/>
                  <a:pt x="2220226" y="1035482"/>
                  <a:pt x="2220227" y="1075814"/>
                </a:cubicBezTo>
                <a:cubicBezTo>
                  <a:pt x="2220226" y="1116144"/>
                  <a:pt x="2187533" y="1148838"/>
                  <a:pt x="2147202" y="1148838"/>
                </a:cubicBezTo>
                <a:cubicBezTo>
                  <a:pt x="2106870" y="1148838"/>
                  <a:pt x="2074177" y="1116144"/>
                  <a:pt x="2074176" y="1075813"/>
                </a:cubicBezTo>
                <a:cubicBezTo>
                  <a:pt x="2074176" y="1065731"/>
                  <a:pt x="2076219" y="1056125"/>
                  <a:pt x="2079916" y="1047389"/>
                </a:cubicBezTo>
                <a:close/>
                <a:moveTo>
                  <a:pt x="928372" y="2841491"/>
                </a:moveTo>
                <a:cubicBezTo>
                  <a:pt x="932067" y="2832754"/>
                  <a:pt x="937414" y="2824886"/>
                  <a:pt x="944021" y="2818279"/>
                </a:cubicBezTo>
                <a:cubicBezTo>
                  <a:pt x="957236" y="2805064"/>
                  <a:pt x="975492" y="2796890"/>
                  <a:pt x="995658" y="2796890"/>
                </a:cubicBezTo>
                <a:cubicBezTo>
                  <a:pt x="1035989" y="2796890"/>
                  <a:pt x="1068683" y="2829584"/>
                  <a:pt x="1068683" y="2869915"/>
                </a:cubicBezTo>
                <a:cubicBezTo>
                  <a:pt x="1068683" y="2910246"/>
                  <a:pt x="1035989" y="2942940"/>
                  <a:pt x="995658" y="2942940"/>
                </a:cubicBezTo>
                <a:cubicBezTo>
                  <a:pt x="955327" y="2942940"/>
                  <a:pt x="922633" y="2910246"/>
                  <a:pt x="922633" y="2869915"/>
                </a:cubicBezTo>
                <a:cubicBezTo>
                  <a:pt x="922633" y="2859833"/>
                  <a:pt x="924676" y="2850227"/>
                  <a:pt x="928372" y="2841491"/>
                </a:cubicBezTo>
                <a:close/>
                <a:moveTo>
                  <a:pt x="1158062" y="2463746"/>
                </a:moveTo>
                <a:cubicBezTo>
                  <a:pt x="1161757" y="2455011"/>
                  <a:pt x="1167104" y="2447142"/>
                  <a:pt x="1173711" y="2440534"/>
                </a:cubicBezTo>
                <a:cubicBezTo>
                  <a:pt x="1186927" y="2427319"/>
                  <a:pt x="1205183" y="2419146"/>
                  <a:pt x="1225348" y="2419145"/>
                </a:cubicBezTo>
                <a:cubicBezTo>
                  <a:pt x="1265679" y="2419145"/>
                  <a:pt x="1298373" y="2451840"/>
                  <a:pt x="1298373" y="2492171"/>
                </a:cubicBezTo>
                <a:cubicBezTo>
                  <a:pt x="1298374" y="2532501"/>
                  <a:pt x="1265679" y="2565196"/>
                  <a:pt x="1225348" y="2565196"/>
                </a:cubicBezTo>
                <a:cubicBezTo>
                  <a:pt x="1185017" y="2565195"/>
                  <a:pt x="1152323" y="2532501"/>
                  <a:pt x="1152322" y="2492171"/>
                </a:cubicBezTo>
                <a:cubicBezTo>
                  <a:pt x="1152322" y="2482089"/>
                  <a:pt x="1154366" y="2472483"/>
                  <a:pt x="1158062" y="2463746"/>
                </a:cubicBezTo>
                <a:close/>
                <a:moveTo>
                  <a:pt x="6518" y="4257847"/>
                </a:moveTo>
                <a:cubicBezTo>
                  <a:pt x="10213" y="4249111"/>
                  <a:pt x="15560" y="4241243"/>
                  <a:pt x="22168" y="4234635"/>
                </a:cubicBezTo>
                <a:cubicBezTo>
                  <a:pt x="35383" y="4221421"/>
                  <a:pt x="53639" y="4213248"/>
                  <a:pt x="73804" y="4213248"/>
                </a:cubicBezTo>
                <a:cubicBezTo>
                  <a:pt x="114135" y="4213248"/>
                  <a:pt x="146829" y="4245941"/>
                  <a:pt x="146830" y="4286272"/>
                </a:cubicBezTo>
                <a:cubicBezTo>
                  <a:pt x="146830" y="4326602"/>
                  <a:pt x="114136" y="4359297"/>
                  <a:pt x="73804" y="4359298"/>
                </a:cubicBezTo>
                <a:cubicBezTo>
                  <a:pt x="33473" y="4359297"/>
                  <a:pt x="780" y="4326602"/>
                  <a:pt x="779" y="4286272"/>
                </a:cubicBezTo>
                <a:cubicBezTo>
                  <a:pt x="779" y="4276189"/>
                  <a:pt x="2823" y="4266584"/>
                  <a:pt x="6518" y="4257847"/>
                </a:cubicBezTo>
                <a:close/>
                <a:moveTo>
                  <a:pt x="2310378" y="626895"/>
                </a:moveTo>
                <a:cubicBezTo>
                  <a:pt x="2321464" y="600685"/>
                  <a:pt x="2347416" y="582295"/>
                  <a:pt x="2377666" y="582295"/>
                </a:cubicBezTo>
                <a:cubicBezTo>
                  <a:pt x="2417997" y="582295"/>
                  <a:pt x="2450690" y="614989"/>
                  <a:pt x="2450691" y="655321"/>
                </a:cubicBezTo>
                <a:cubicBezTo>
                  <a:pt x="2450691" y="695651"/>
                  <a:pt x="2417997" y="728345"/>
                  <a:pt x="2377666" y="728345"/>
                </a:cubicBezTo>
                <a:cubicBezTo>
                  <a:pt x="2337335" y="728345"/>
                  <a:pt x="2304641" y="695651"/>
                  <a:pt x="2304641" y="655320"/>
                </a:cubicBezTo>
                <a:cubicBezTo>
                  <a:pt x="2304641" y="645237"/>
                  <a:pt x="2306684" y="635632"/>
                  <a:pt x="2310378" y="626895"/>
                </a:cubicBezTo>
                <a:close/>
                <a:moveTo>
                  <a:pt x="1388525" y="2043251"/>
                </a:moveTo>
                <a:cubicBezTo>
                  <a:pt x="1399611" y="2017041"/>
                  <a:pt x="1425564" y="1998651"/>
                  <a:pt x="1455813" y="1998651"/>
                </a:cubicBezTo>
                <a:cubicBezTo>
                  <a:pt x="1496142" y="1998651"/>
                  <a:pt x="1528837" y="2031345"/>
                  <a:pt x="1528836" y="2071676"/>
                </a:cubicBezTo>
                <a:cubicBezTo>
                  <a:pt x="1528838" y="2112007"/>
                  <a:pt x="1496143" y="2144701"/>
                  <a:pt x="1455811" y="2144701"/>
                </a:cubicBezTo>
                <a:cubicBezTo>
                  <a:pt x="1415482" y="2144701"/>
                  <a:pt x="1382786" y="2112007"/>
                  <a:pt x="1382787" y="2071676"/>
                </a:cubicBezTo>
                <a:cubicBezTo>
                  <a:pt x="1382786" y="2061594"/>
                  <a:pt x="1384831" y="2051988"/>
                  <a:pt x="1388525" y="2043251"/>
                </a:cubicBezTo>
                <a:close/>
                <a:moveTo>
                  <a:pt x="236983" y="3828524"/>
                </a:moveTo>
                <a:cubicBezTo>
                  <a:pt x="240678" y="3819787"/>
                  <a:pt x="246025" y="3811919"/>
                  <a:pt x="252632" y="3805312"/>
                </a:cubicBezTo>
                <a:cubicBezTo>
                  <a:pt x="265847" y="3792097"/>
                  <a:pt x="284104" y="3783924"/>
                  <a:pt x="304269" y="3783923"/>
                </a:cubicBezTo>
                <a:cubicBezTo>
                  <a:pt x="344600" y="3783923"/>
                  <a:pt x="377294" y="3816618"/>
                  <a:pt x="377294" y="3856948"/>
                </a:cubicBezTo>
                <a:cubicBezTo>
                  <a:pt x="377294" y="3897279"/>
                  <a:pt x="344600" y="3929973"/>
                  <a:pt x="304269" y="3929973"/>
                </a:cubicBezTo>
                <a:cubicBezTo>
                  <a:pt x="263938" y="3929973"/>
                  <a:pt x="231244" y="3897279"/>
                  <a:pt x="231244" y="3856948"/>
                </a:cubicBezTo>
                <a:cubicBezTo>
                  <a:pt x="231244" y="3846866"/>
                  <a:pt x="233287" y="3837260"/>
                  <a:pt x="236983" y="3828524"/>
                </a:cubicBezTo>
                <a:close/>
                <a:moveTo>
                  <a:pt x="2540844" y="197572"/>
                </a:moveTo>
                <a:cubicBezTo>
                  <a:pt x="2551929" y="171362"/>
                  <a:pt x="2577881" y="152972"/>
                  <a:pt x="2608130" y="152972"/>
                </a:cubicBezTo>
                <a:cubicBezTo>
                  <a:pt x="2648461" y="152972"/>
                  <a:pt x="2681155" y="185666"/>
                  <a:pt x="2681154" y="225997"/>
                </a:cubicBezTo>
                <a:cubicBezTo>
                  <a:pt x="2681154" y="266328"/>
                  <a:pt x="2648460" y="299022"/>
                  <a:pt x="2608129" y="299022"/>
                </a:cubicBezTo>
                <a:cubicBezTo>
                  <a:pt x="2567798" y="299022"/>
                  <a:pt x="2535105" y="266328"/>
                  <a:pt x="2535105" y="225997"/>
                </a:cubicBezTo>
                <a:cubicBezTo>
                  <a:pt x="2535105" y="215914"/>
                  <a:pt x="2537148" y="206309"/>
                  <a:pt x="2540844" y="197572"/>
                </a:cubicBezTo>
                <a:close/>
                <a:moveTo>
                  <a:pt x="1618989" y="1613930"/>
                </a:moveTo>
                <a:cubicBezTo>
                  <a:pt x="1630074" y="1587721"/>
                  <a:pt x="1656027" y="1569330"/>
                  <a:pt x="1686274" y="1569331"/>
                </a:cubicBezTo>
                <a:cubicBezTo>
                  <a:pt x="1726605" y="1569330"/>
                  <a:pt x="1759300" y="1602024"/>
                  <a:pt x="1759300" y="1642355"/>
                </a:cubicBezTo>
                <a:cubicBezTo>
                  <a:pt x="1759299" y="1682686"/>
                  <a:pt x="1726606" y="1715380"/>
                  <a:pt x="1686275" y="1715380"/>
                </a:cubicBezTo>
                <a:cubicBezTo>
                  <a:pt x="1645944" y="1715380"/>
                  <a:pt x="1613251" y="1682686"/>
                  <a:pt x="1613251" y="1642355"/>
                </a:cubicBezTo>
                <a:cubicBezTo>
                  <a:pt x="1613250" y="1632272"/>
                  <a:pt x="1615294" y="1622666"/>
                  <a:pt x="1618989" y="1613930"/>
                </a:cubicBezTo>
                <a:close/>
                <a:moveTo>
                  <a:pt x="467445" y="3408032"/>
                </a:moveTo>
                <a:cubicBezTo>
                  <a:pt x="471141" y="3399295"/>
                  <a:pt x="476488" y="3391427"/>
                  <a:pt x="483095" y="3384821"/>
                </a:cubicBezTo>
                <a:cubicBezTo>
                  <a:pt x="496310" y="3371606"/>
                  <a:pt x="514566" y="3363432"/>
                  <a:pt x="534731" y="3363432"/>
                </a:cubicBezTo>
                <a:cubicBezTo>
                  <a:pt x="575062" y="3363432"/>
                  <a:pt x="607756" y="3396126"/>
                  <a:pt x="607756" y="3436457"/>
                </a:cubicBezTo>
                <a:cubicBezTo>
                  <a:pt x="607757" y="3476788"/>
                  <a:pt x="575063" y="3509482"/>
                  <a:pt x="534732" y="3509482"/>
                </a:cubicBezTo>
                <a:cubicBezTo>
                  <a:pt x="494401" y="3509482"/>
                  <a:pt x="461707" y="3476788"/>
                  <a:pt x="461707" y="3436457"/>
                </a:cubicBezTo>
                <a:cubicBezTo>
                  <a:pt x="461708" y="3426374"/>
                  <a:pt x="463751" y="3416769"/>
                  <a:pt x="467445" y="3408032"/>
                </a:cubicBezTo>
                <a:close/>
                <a:moveTo>
                  <a:pt x="1849451" y="1193438"/>
                </a:moveTo>
                <a:cubicBezTo>
                  <a:pt x="1860538" y="1167229"/>
                  <a:pt x="1886489" y="1148838"/>
                  <a:pt x="1916738" y="1148838"/>
                </a:cubicBezTo>
                <a:cubicBezTo>
                  <a:pt x="1957069" y="1148838"/>
                  <a:pt x="1989762" y="1181532"/>
                  <a:pt x="1989762" y="1221863"/>
                </a:cubicBezTo>
                <a:cubicBezTo>
                  <a:pt x="1989762" y="1262194"/>
                  <a:pt x="1957068" y="1294888"/>
                  <a:pt x="1916738" y="1294888"/>
                </a:cubicBezTo>
                <a:cubicBezTo>
                  <a:pt x="1876407" y="1294888"/>
                  <a:pt x="1843712" y="1262194"/>
                  <a:pt x="1843713" y="1221863"/>
                </a:cubicBezTo>
                <a:cubicBezTo>
                  <a:pt x="1843712" y="1211780"/>
                  <a:pt x="1845755" y="1202175"/>
                  <a:pt x="1849451" y="1193438"/>
                </a:cubicBezTo>
                <a:close/>
                <a:moveTo>
                  <a:pt x="697907" y="2978712"/>
                </a:moveTo>
                <a:cubicBezTo>
                  <a:pt x="701603" y="2969975"/>
                  <a:pt x="706950" y="2962108"/>
                  <a:pt x="713557" y="2955500"/>
                </a:cubicBezTo>
                <a:cubicBezTo>
                  <a:pt x="726772" y="2942285"/>
                  <a:pt x="745028" y="2934112"/>
                  <a:pt x="765194" y="2934112"/>
                </a:cubicBezTo>
                <a:cubicBezTo>
                  <a:pt x="805525" y="2934112"/>
                  <a:pt x="838219" y="2966806"/>
                  <a:pt x="838219" y="3007137"/>
                </a:cubicBezTo>
                <a:cubicBezTo>
                  <a:pt x="838219" y="3047468"/>
                  <a:pt x="805525" y="3080162"/>
                  <a:pt x="765194" y="3080162"/>
                </a:cubicBezTo>
                <a:cubicBezTo>
                  <a:pt x="724863" y="3080162"/>
                  <a:pt x="692169" y="3047468"/>
                  <a:pt x="692169" y="3007137"/>
                </a:cubicBezTo>
                <a:cubicBezTo>
                  <a:pt x="692169" y="2997054"/>
                  <a:pt x="694212" y="2987449"/>
                  <a:pt x="697907" y="2978712"/>
                </a:cubicBezTo>
                <a:close/>
                <a:moveTo>
                  <a:pt x="2079915" y="764117"/>
                </a:moveTo>
                <a:cubicBezTo>
                  <a:pt x="2091000" y="737907"/>
                  <a:pt x="2116953" y="719517"/>
                  <a:pt x="2147202" y="719516"/>
                </a:cubicBezTo>
                <a:cubicBezTo>
                  <a:pt x="2187532" y="719516"/>
                  <a:pt x="2220227" y="752210"/>
                  <a:pt x="2220226" y="792541"/>
                </a:cubicBezTo>
                <a:cubicBezTo>
                  <a:pt x="2220226" y="832872"/>
                  <a:pt x="2187532" y="865566"/>
                  <a:pt x="2147201" y="865566"/>
                </a:cubicBezTo>
                <a:cubicBezTo>
                  <a:pt x="2106870" y="865566"/>
                  <a:pt x="2074176" y="832872"/>
                  <a:pt x="2074177" y="792541"/>
                </a:cubicBezTo>
                <a:cubicBezTo>
                  <a:pt x="2074176" y="782458"/>
                  <a:pt x="2076219" y="772853"/>
                  <a:pt x="2079915" y="764117"/>
                </a:cubicBezTo>
                <a:close/>
                <a:moveTo>
                  <a:pt x="928371" y="2558218"/>
                </a:moveTo>
                <a:cubicBezTo>
                  <a:pt x="932067" y="2549482"/>
                  <a:pt x="937414" y="2541614"/>
                  <a:pt x="944021" y="2535006"/>
                </a:cubicBezTo>
                <a:cubicBezTo>
                  <a:pt x="957236" y="2521792"/>
                  <a:pt x="975492" y="2513618"/>
                  <a:pt x="995658" y="2513618"/>
                </a:cubicBezTo>
                <a:cubicBezTo>
                  <a:pt x="1035989" y="2513618"/>
                  <a:pt x="1068683" y="2546312"/>
                  <a:pt x="1068683" y="2586643"/>
                </a:cubicBezTo>
                <a:cubicBezTo>
                  <a:pt x="1068683" y="2626974"/>
                  <a:pt x="1035989" y="2659668"/>
                  <a:pt x="995658" y="2659668"/>
                </a:cubicBezTo>
                <a:cubicBezTo>
                  <a:pt x="955327" y="2659668"/>
                  <a:pt x="922633" y="2626974"/>
                  <a:pt x="922633" y="2586643"/>
                </a:cubicBezTo>
                <a:cubicBezTo>
                  <a:pt x="922633" y="2576560"/>
                  <a:pt x="924676" y="2566955"/>
                  <a:pt x="928371" y="2558218"/>
                </a:cubicBezTo>
                <a:close/>
                <a:moveTo>
                  <a:pt x="1158062" y="2180473"/>
                </a:moveTo>
                <a:cubicBezTo>
                  <a:pt x="1161757" y="2171736"/>
                  <a:pt x="1167105" y="2163868"/>
                  <a:pt x="1173711" y="2157261"/>
                </a:cubicBezTo>
                <a:cubicBezTo>
                  <a:pt x="1186926" y="2144046"/>
                  <a:pt x="1205183" y="2135873"/>
                  <a:pt x="1225348" y="2135872"/>
                </a:cubicBezTo>
                <a:cubicBezTo>
                  <a:pt x="1265679" y="2135872"/>
                  <a:pt x="1298374" y="2168566"/>
                  <a:pt x="1298374" y="2208897"/>
                </a:cubicBezTo>
                <a:cubicBezTo>
                  <a:pt x="1298373" y="2249228"/>
                  <a:pt x="1265679" y="2281922"/>
                  <a:pt x="1225348" y="2281922"/>
                </a:cubicBezTo>
                <a:cubicBezTo>
                  <a:pt x="1185016" y="2281923"/>
                  <a:pt x="1152323" y="2249229"/>
                  <a:pt x="1152324" y="2208897"/>
                </a:cubicBezTo>
                <a:cubicBezTo>
                  <a:pt x="1152323" y="2198815"/>
                  <a:pt x="1154366" y="2189209"/>
                  <a:pt x="1158062" y="2180473"/>
                </a:cubicBezTo>
                <a:close/>
                <a:moveTo>
                  <a:pt x="6519" y="3974573"/>
                </a:moveTo>
                <a:cubicBezTo>
                  <a:pt x="10214" y="3965837"/>
                  <a:pt x="15562" y="3957969"/>
                  <a:pt x="22169" y="3951361"/>
                </a:cubicBezTo>
                <a:cubicBezTo>
                  <a:pt x="35384" y="3938146"/>
                  <a:pt x="53640" y="3929973"/>
                  <a:pt x="73805" y="3929973"/>
                </a:cubicBezTo>
                <a:cubicBezTo>
                  <a:pt x="114136" y="3929973"/>
                  <a:pt x="146831" y="3962667"/>
                  <a:pt x="146831" y="4002998"/>
                </a:cubicBezTo>
                <a:cubicBezTo>
                  <a:pt x="146830" y="4043329"/>
                  <a:pt x="114137" y="4076023"/>
                  <a:pt x="73804" y="4076026"/>
                </a:cubicBezTo>
                <a:cubicBezTo>
                  <a:pt x="33473" y="4076025"/>
                  <a:pt x="779" y="4043331"/>
                  <a:pt x="780" y="4002998"/>
                </a:cubicBezTo>
                <a:cubicBezTo>
                  <a:pt x="781" y="3992915"/>
                  <a:pt x="2824" y="3983310"/>
                  <a:pt x="6519" y="3974573"/>
                </a:cubicBezTo>
                <a:close/>
                <a:moveTo>
                  <a:pt x="2310378" y="343623"/>
                </a:moveTo>
                <a:cubicBezTo>
                  <a:pt x="2321465" y="317413"/>
                  <a:pt x="2347416" y="299022"/>
                  <a:pt x="2377665" y="299023"/>
                </a:cubicBezTo>
                <a:cubicBezTo>
                  <a:pt x="2417996" y="299022"/>
                  <a:pt x="2450691" y="331717"/>
                  <a:pt x="2450689" y="372047"/>
                </a:cubicBezTo>
                <a:cubicBezTo>
                  <a:pt x="2450690" y="412379"/>
                  <a:pt x="2417997" y="445073"/>
                  <a:pt x="2377665" y="445072"/>
                </a:cubicBezTo>
                <a:cubicBezTo>
                  <a:pt x="2337334" y="445073"/>
                  <a:pt x="2304639" y="412378"/>
                  <a:pt x="2304640" y="372048"/>
                </a:cubicBezTo>
                <a:cubicBezTo>
                  <a:pt x="2304640" y="361965"/>
                  <a:pt x="2306684" y="352359"/>
                  <a:pt x="2310378" y="343623"/>
                </a:cubicBezTo>
                <a:close/>
                <a:moveTo>
                  <a:pt x="1388525" y="1759979"/>
                </a:moveTo>
                <a:cubicBezTo>
                  <a:pt x="1399611" y="1733769"/>
                  <a:pt x="1425563" y="1715379"/>
                  <a:pt x="1455812" y="1715379"/>
                </a:cubicBezTo>
                <a:cubicBezTo>
                  <a:pt x="1496143" y="1715379"/>
                  <a:pt x="1528836" y="1748073"/>
                  <a:pt x="1528836" y="1788404"/>
                </a:cubicBezTo>
                <a:cubicBezTo>
                  <a:pt x="1528837" y="1828735"/>
                  <a:pt x="1496143" y="1861429"/>
                  <a:pt x="1455812" y="1861429"/>
                </a:cubicBezTo>
                <a:cubicBezTo>
                  <a:pt x="1415481" y="1861429"/>
                  <a:pt x="1382786" y="1828735"/>
                  <a:pt x="1382786" y="1788404"/>
                </a:cubicBezTo>
                <a:cubicBezTo>
                  <a:pt x="1382786" y="1778321"/>
                  <a:pt x="1384831" y="1768716"/>
                  <a:pt x="1388525" y="1759979"/>
                </a:cubicBezTo>
                <a:close/>
                <a:moveTo>
                  <a:pt x="236982" y="3545252"/>
                </a:moveTo>
                <a:cubicBezTo>
                  <a:pt x="240677" y="3536516"/>
                  <a:pt x="246024" y="3528648"/>
                  <a:pt x="252632" y="3522041"/>
                </a:cubicBezTo>
                <a:cubicBezTo>
                  <a:pt x="265846" y="3508826"/>
                  <a:pt x="284103" y="3500653"/>
                  <a:pt x="304268" y="3500652"/>
                </a:cubicBezTo>
                <a:cubicBezTo>
                  <a:pt x="344599" y="3500653"/>
                  <a:pt x="377293" y="3533347"/>
                  <a:pt x="377293" y="3573677"/>
                </a:cubicBezTo>
                <a:cubicBezTo>
                  <a:pt x="377293" y="3614009"/>
                  <a:pt x="344600" y="3646702"/>
                  <a:pt x="304269" y="3646702"/>
                </a:cubicBezTo>
                <a:cubicBezTo>
                  <a:pt x="263938" y="3646702"/>
                  <a:pt x="231244" y="3614008"/>
                  <a:pt x="231244" y="3573677"/>
                </a:cubicBezTo>
                <a:cubicBezTo>
                  <a:pt x="231244" y="3563594"/>
                  <a:pt x="233287" y="3553989"/>
                  <a:pt x="236982" y="3545252"/>
                </a:cubicBezTo>
                <a:close/>
                <a:moveTo>
                  <a:pt x="1618988" y="1330659"/>
                </a:moveTo>
                <a:cubicBezTo>
                  <a:pt x="1630073" y="1304450"/>
                  <a:pt x="1656026" y="1286060"/>
                  <a:pt x="1686274" y="1286060"/>
                </a:cubicBezTo>
                <a:cubicBezTo>
                  <a:pt x="1726605" y="1286060"/>
                  <a:pt x="1759299" y="1318754"/>
                  <a:pt x="1759298" y="1359085"/>
                </a:cubicBezTo>
                <a:cubicBezTo>
                  <a:pt x="1759298" y="1399416"/>
                  <a:pt x="1726605" y="1432109"/>
                  <a:pt x="1686274" y="1432109"/>
                </a:cubicBezTo>
                <a:cubicBezTo>
                  <a:pt x="1645944" y="1432109"/>
                  <a:pt x="1613249" y="1399415"/>
                  <a:pt x="1613250" y="1359084"/>
                </a:cubicBezTo>
                <a:cubicBezTo>
                  <a:pt x="1613249" y="1349001"/>
                  <a:pt x="1615292" y="1339396"/>
                  <a:pt x="1618988" y="1330659"/>
                </a:cubicBezTo>
                <a:close/>
                <a:moveTo>
                  <a:pt x="467444" y="3124761"/>
                </a:moveTo>
                <a:cubicBezTo>
                  <a:pt x="471140" y="3116024"/>
                  <a:pt x="476487" y="3108157"/>
                  <a:pt x="483094" y="3101550"/>
                </a:cubicBezTo>
                <a:cubicBezTo>
                  <a:pt x="496308" y="3088335"/>
                  <a:pt x="514565" y="3080162"/>
                  <a:pt x="534730" y="3080162"/>
                </a:cubicBezTo>
                <a:cubicBezTo>
                  <a:pt x="575061" y="3080162"/>
                  <a:pt x="607755" y="3112856"/>
                  <a:pt x="607755" y="3153187"/>
                </a:cubicBezTo>
                <a:cubicBezTo>
                  <a:pt x="607756" y="3193517"/>
                  <a:pt x="575062" y="3226211"/>
                  <a:pt x="534731" y="3226211"/>
                </a:cubicBezTo>
                <a:cubicBezTo>
                  <a:pt x="494400" y="3226211"/>
                  <a:pt x="461705" y="3193517"/>
                  <a:pt x="461706" y="3153186"/>
                </a:cubicBezTo>
                <a:cubicBezTo>
                  <a:pt x="461706" y="3143103"/>
                  <a:pt x="463749" y="3133498"/>
                  <a:pt x="467444" y="3124761"/>
                </a:cubicBezTo>
                <a:close/>
                <a:moveTo>
                  <a:pt x="1849452" y="910167"/>
                </a:moveTo>
                <a:cubicBezTo>
                  <a:pt x="1860536" y="883956"/>
                  <a:pt x="1886490" y="865567"/>
                  <a:pt x="1916737" y="865566"/>
                </a:cubicBezTo>
                <a:cubicBezTo>
                  <a:pt x="1957069" y="865566"/>
                  <a:pt x="1989762" y="898260"/>
                  <a:pt x="1989763" y="938591"/>
                </a:cubicBezTo>
                <a:cubicBezTo>
                  <a:pt x="1989763" y="978922"/>
                  <a:pt x="1957069" y="1011617"/>
                  <a:pt x="1916738" y="1011616"/>
                </a:cubicBezTo>
                <a:cubicBezTo>
                  <a:pt x="1876407" y="1011617"/>
                  <a:pt x="1843713" y="978923"/>
                  <a:pt x="1843712" y="938591"/>
                </a:cubicBezTo>
                <a:cubicBezTo>
                  <a:pt x="1843713" y="928509"/>
                  <a:pt x="1845756" y="918903"/>
                  <a:pt x="1849452" y="910167"/>
                </a:cubicBezTo>
                <a:close/>
                <a:moveTo>
                  <a:pt x="697907" y="2695441"/>
                </a:moveTo>
                <a:cubicBezTo>
                  <a:pt x="701602" y="2686704"/>
                  <a:pt x="706949" y="2678836"/>
                  <a:pt x="713557" y="2672229"/>
                </a:cubicBezTo>
                <a:cubicBezTo>
                  <a:pt x="726771" y="2659014"/>
                  <a:pt x="745028" y="2650840"/>
                  <a:pt x="765193" y="2650840"/>
                </a:cubicBezTo>
                <a:cubicBezTo>
                  <a:pt x="805524" y="2650840"/>
                  <a:pt x="838218" y="2683535"/>
                  <a:pt x="838218" y="2723865"/>
                </a:cubicBezTo>
                <a:cubicBezTo>
                  <a:pt x="838218" y="2764196"/>
                  <a:pt x="805524" y="2796890"/>
                  <a:pt x="765193" y="2796891"/>
                </a:cubicBezTo>
                <a:cubicBezTo>
                  <a:pt x="724862" y="2796890"/>
                  <a:pt x="692168" y="2764196"/>
                  <a:pt x="692168" y="2723865"/>
                </a:cubicBezTo>
                <a:cubicBezTo>
                  <a:pt x="692168" y="2713783"/>
                  <a:pt x="694212" y="2704177"/>
                  <a:pt x="697907" y="2695441"/>
                </a:cubicBezTo>
                <a:close/>
                <a:moveTo>
                  <a:pt x="927598" y="2326524"/>
                </a:moveTo>
                <a:cubicBezTo>
                  <a:pt x="931292" y="2317787"/>
                  <a:pt x="936641" y="2309919"/>
                  <a:pt x="943248" y="2303312"/>
                </a:cubicBezTo>
                <a:cubicBezTo>
                  <a:pt x="956462" y="2290097"/>
                  <a:pt x="974718" y="2281925"/>
                  <a:pt x="994884" y="2281924"/>
                </a:cubicBezTo>
                <a:cubicBezTo>
                  <a:pt x="1035214" y="2281924"/>
                  <a:pt x="1067909" y="2314618"/>
                  <a:pt x="1067909" y="2354949"/>
                </a:cubicBezTo>
                <a:cubicBezTo>
                  <a:pt x="1067908" y="2395281"/>
                  <a:pt x="1035213" y="2427976"/>
                  <a:pt x="994884" y="2427974"/>
                </a:cubicBezTo>
                <a:cubicBezTo>
                  <a:pt x="954553" y="2427975"/>
                  <a:pt x="921858" y="2395280"/>
                  <a:pt x="921858" y="2354949"/>
                </a:cubicBezTo>
                <a:cubicBezTo>
                  <a:pt x="921860" y="2344866"/>
                  <a:pt x="923903" y="2335261"/>
                  <a:pt x="927598" y="2326524"/>
                </a:cubicBezTo>
                <a:close/>
                <a:moveTo>
                  <a:pt x="2079914" y="480844"/>
                </a:moveTo>
                <a:cubicBezTo>
                  <a:pt x="2091000" y="454635"/>
                  <a:pt x="2116953" y="436245"/>
                  <a:pt x="2147202" y="436244"/>
                </a:cubicBezTo>
                <a:cubicBezTo>
                  <a:pt x="2187533" y="436245"/>
                  <a:pt x="2220226" y="468938"/>
                  <a:pt x="2220225" y="509269"/>
                </a:cubicBezTo>
                <a:cubicBezTo>
                  <a:pt x="2220227" y="549600"/>
                  <a:pt x="2187533" y="582294"/>
                  <a:pt x="2147202" y="582294"/>
                </a:cubicBezTo>
                <a:cubicBezTo>
                  <a:pt x="2106871" y="582295"/>
                  <a:pt x="2074176" y="549600"/>
                  <a:pt x="2074176" y="509269"/>
                </a:cubicBezTo>
                <a:cubicBezTo>
                  <a:pt x="2074176" y="499186"/>
                  <a:pt x="2076220" y="489581"/>
                  <a:pt x="2079914" y="480844"/>
                </a:cubicBezTo>
                <a:close/>
                <a:moveTo>
                  <a:pt x="1158061" y="1897201"/>
                </a:moveTo>
                <a:cubicBezTo>
                  <a:pt x="1161758" y="1888464"/>
                  <a:pt x="1167104" y="1880596"/>
                  <a:pt x="1173712" y="1873989"/>
                </a:cubicBezTo>
                <a:cubicBezTo>
                  <a:pt x="1186927" y="1860774"/>
                  <a:pt x="1205182" y="1852600"/>
                  <a:pt x="1225349" y="1852600"/>
                </a:cubicBezTo>
                <a:cubicBezTo>
                  <a:pt x="1265678" y="1852600"/>
                  <a:pt x="1298374" y="1885294"/>
                  <a:pt x="1298373" y="1925625"/>
                </a:cubicBezTo>
                <a:cubicBezTo>
                  <a:pt x="1298374" y="1965956"/>
                  <a:pt x="1265679" y="1998650"/>
                  <a:pt x="1225347" y="1998650"/>
                </a:cubicBezTo>
                <a:cubicBezTo>
                  <a:pt x="1185018" y="1998650"/>
                  <a:pt x="1152323" y="1965956"/>
                  <a:pt x="1152324" y="1925625"/>
                </a:cubicBezTo>
                <a:cubicBezTo>
                  <a:pt x="1152323" y="1915543"/>
                  <a:pt x="1154367" y="1905937"/>
                  <a:pt x="1158061" y="1897201"/>
                </a:cubicBezTo>
                <a:close/>
                <a:moveTo>
                  <a:pt x="6519" y="3691301"/>
                </a:moveTo>
                <a:cubicBezTo>
                  <a:pt x="10214" y="3682565"/>
                  <a:pt x="15561" y="3674697"/>
                  <a:pt x="22169" y="3668089"/>
                </a:cubicBezTo>
                <a:cubicBezTo>
                  <a:pt x="35383" y="3654874"/>
                  <a:pt x="53640" y="3646701"/>
                  <a:pt x="73805" y="3646701"/>
                </a:cubicBezTo>
                <a:cubicBezTo>
                  <a:pt x="114136" y="3646701"/>
                  <a:pt x="146830" y="3679395"/>
                  <a:pt x="146830" y="3719726"/>
                </a:cubicBezTo>
                <a:cubicBezTo>
                  <a:pt x="146830" y="3760057"/>
                  <a:pt x="114136" y="3792751"/>
                  <a:pt x="73805" y="3792751"/>
                </a:cubicBezTo>
                <a:cubicBezTo>
                  <a:pt x="33474" y="3792751"/>
                  <a:pt x="780" y="3760057"/>
                  <a:pt x="780" y="3719726"/>
                </a:cubicBezTo>
                <a:cubicBezTo>
                  <a:pt x="780" y="3709643"/>
                  <a:pt x="2824" y="3700038"/>
                  <a:pt x="6519" y="3691301"/>
                </a:cubicBezTo>
                <a:close/>
                <a:moveTo>
                  <a:pt x="2310379" y="60351"/>
                </a:moveTo>
                <a:cubicBezTo>
                  <a:pt x="2321465" y="34141"/>
                  <a:pt x="2347416" y="15750"/>
                  <a:pt x="2377664" y="15750"/>
                </a:cubicBezTo>
                <a:cubicBezTo>
                  <a:pt x="2417996" y="15750"/>
                  <a:pt x="2450689" y="48444"/>
                  <a:pt x="2450690" y="88775"/>
                </a:cubicBezTo>
                <a:cubicBezTo>
                  <a:pt x="2450690" y="129106"/>
                  <a:pt x="2417996" y="161800"/>
                  <a:pt x="2377665" y="161800"/>
                </a:cubicBezTo>
                <a:cubicBezTo>
                  <a:pt x="2337334" y="161800"/>
                  <a:pt x="2304640" y="129106"/>
                  <a:pt x="2304641" y="88775"/>
                </a:cubicBezTo>
                <a:cubicBezTo>
                  <a:pt x="2304640" y="78692"/>
                  <a:pt x="2306684" y="69087"/>
                  <a:pt x="2310379" y="60351"/>
                </a:cubicBezTo>
                <a:close/>
                <a:moveTo>
                  <a:pt x="1388526" y="1476708"/>
                </a:moveTo>
                <a:cubicBezTo>
                  <a:pt x="1399611" y="1450499"/>
                  <a:pt x="1425562" y="1432108"/>
                  <a:pt x="1455811" y="1432108"/>
                </a:cubicBezTo>
                <a:cubicBezTo>
                  <a:pt x="1496142" y="1432108"/>
                  <a:pt x="1528835" y="1464802"/>
                  <a:pt x="1528836" y="1505133"/>
                </a:cubicBezTo>
                <a:cubicBezTo>
                  <a:pt x="1528836" y="1545464"/>
                  <a:pt x="1496143" y="1578157"/>
                  <a:pt x="1455812" y="1578157"/>
                </a:cubicBezTo>
                <a:cubicBezTo>
                  <a:pt x="1415481" y="1578157"/>
                  <a:pt x="1382787" y="1545463"/>
                  <a:pt x="1382786" y="1505132"/>
                </a:cubicBezTo>
                <a:cubicBezTo>
                  <a:pt x="1382787" y="1495050"/>
                  <a:pt x="1384830" y="1485444"/>
                  <a:pt x="1388526" y="1476708"/>
                </a:cubicBezTo>
                <a:close/>
                <a:moveTo>
                  <a:pt x="236981" y="3261981"/>
                </a:moveTo>
                <a:cubicBezTo>
                  <a:pt x="240677" y="3253245"/>
                  <a:pt x="246024" y="3245377"/>
                  <a:pt x="252631" y="3238770"/>
                </a:cubicBezTo>
                <a:cubicBezTo>
                  <a:pt x="265846" y="3225555"/>
                  <a:pt x="284102" y="3217382"/>
                  <a:pt x="304267" y="3217382"/>
                </a:cubicBezTo>
                <a:cubicBezTo>
                  <a:pt x="344598" y="3217382"/>
                  <a:pt x="377292" y="3250076"/>
                  <a:pt x="377292" y="3290407"/>
                </a:cubicBezTo>
                <a:cubicBezTo>
                  <a:pt x="377293" y="3330737"/>
                  <a:pt x="344599" y="3363431"/>
                  <a:pt x="304268" y="3363431"/>
                </a:cubicBezTo>
                <a:cubicBezTo>
                  <a:pt x="263937" y="3363431"/>
                  <a:pt x="231243" y="3330737"/>
                  <a:pt x="231243" y="3290406"/>
                </a:cubicBezTo>
                <a:cubicBezTo>
                  <a:pt x="231243" y="3280323"/>
                  <a:pt x="233286" y="3270718"/>
                  <a:pt x="236981" y="3261981"/>
                </a:cubicBezTo>
                <a:close/>
                <a:moveTo>
                  <a:pt x="1618986" y="1047389"/>
                </a:moveTo>
                <a:cubicBezTo>
                  <a:pt x="1630072" y="1021179"/>
                  <a:pt x="1656025" y="1002789"/>
                  <a:pt x="1686274" y="1002788"/>
                </a:cubicBezTo>
                <a:cubicBezTo>
                  <a:pt x="1726603" y="1002788"/>
                  <a:pt x="1759298" y="1035482"/>
                  <a:pt x="1759297" y="1075813"/>
                </a:cubicBezTo>
                <a:cubicBezTo>
                  <a:pt x="1759299" y="1116145"/>
                  <a:pt x="1726604" y="1148838"/>
                  <a:pt x="1686272" y="1148838"/>
                </a:cubicBezTo>
                <a:cubicBezTo>
                  <a:pt x="1645943" y="1148839"/>
                  <a:pt x="1613248" y="1116144"/>
                  <a:pt x="1613249" y="1075813"/>
                </a:cubicBezTo>
                <a:cubicBezTo>
                  <a:pt x="1613249" y="1065731"/>
                  <a:pt x="1615291" y="1056125"/>
                  <a:pt x="1618986" y="1047389"/>
                </a:cubicBezTo>
                <a:close/>
                <a:moveTo>
                  <a:pt x="467443" y="2841491"/>
                </a:moveTo>
                <a:cubicBezTo>
                  <a:pt x="471138" y="2832754"/>
                  <a:pt x="476485" y="2824886"/>
                  <a:pt x="483093" y="2818279"/>
                </a:cubicBezTo>
                <a:cubicBezTo>
                  <a:pt x="496308" y="2805064"/>
                  <a:pt x="514564" y="2796890"/>
                  <a:pt x="534729" y="2796890"/>
                </a:cubicBezTo>
                <a:cubicBezTo>
                  <a:pt x="575060" y="2796890"/>
                  <a:pt x="607755" y="2829584"/>
                  <a:pt x="607755" y="2869915"/>
                </a:cubicBezTo>
                <a:cubicBezTo>
                  <a:pt x="607754" y="2910246"/>
                  <a:pt x="575061" y="2942940"/>
                  <a:pt x="534730" y="2942940"/>
                </a:cubicBezTo>
                <a:cubicBezTo>
                  <a:pt x="494399" y="2942940"/>
                  <a:pt x="461704" y="2910246"/>
                  <a:pt x="461704" y="2869915"/>
                </a:cubicBezTo>
                <a:cubicBezTo>
                  <a:pt x="461704" y="2859833"/>
                  <a:pt x="463748" y="2850227"/>
                  <a:pt x="467443" y="2841491"/>
                </a:cubicBezTo>
                <a:close/>
                <a:moveTo>
                  <a:pt x="697133" y="2463746"/>
                </a:moveTo>
                <a:cubicBezTo>
                  <a:pt x="700829" y="2455009"/>
                  <a:pt x="706176" y="2447141"/>
                  <a:pt x="712784" y="2440533"/>
                </a:cubicBezTo>
                <a:cubicBezTo>
                  <a:pt x="725998" y="2427319"/>
                  <a:pt x="744253" y="2419146"/>
                  <a:pt x="764420" y="2419146"/>
                </a:cubicBezTo>
                <a:cubicBezTo>
                  <a:pt x="804751" y="2419145"/>
                  <a:pt x="837444" y="2451840"/>
                  <a:pt x="837444" y="2492171"/>
                </a:cubicBezTo>
                <a:cubicBezTo>
                  <a:pt x="837444" y="2532503"/>
                  <a:pt x="804750" y="2565196"/>
                  <a:pt x="764419" y="2565195"/>
                </a:cubicBezTo>
                <a:cubicBezTo>
                  <a:pt x="724088" y="2565195"/>
                  <a:pt x="691394" y="2532501"/>
                  <a:pt x="691395" y="2492171"/>
                </a:cubicBezTo>
                <a:cubicBezTo>
                  <a:pt x="691394" y="2482088"/>
                  <a:pt x="693437" y="2472483"/>
                  <a:pt x="697133" y="2463746"/>
                </a:cubicBezTo>
                <a:close/>
                <a:moveTo>
                  <a:pt x="1849452" y="626895"/>
                </a:moveTo>
                <a:cubicBezTo>
                  <a:pt x="1860537" y="600684"/>
                  <a:pt x="1886488" y="582294"/>
                  <a:pt x="1916737" y="582294"/>
                </a:cubicBezTo>
                <a:cubicBezTo>
                  <a:pt x="1957068" y="582294"/>
                  <a:pt x="1989763" y="614988"/>
                  <a:pt x="1989763" y="655319"/>
                </a:cubicBezTo>
                <a:cubicBezTo>
                  <a:pt x="1989762" y="695650"/>
                  <a:pt x="1957069" y="728345"/>
                  <a:pt x="1916737" y="728344"/>
                </a:cubicBezTo>
                <a:cubicBezTo>
                  <a:pt x="1876406" y="728344"/>
                  <a:pt x="1843713" y="695651"/>
                  <a:pt x="1843712" y="655319"/>
                </a:cubicBezTo>
                <a:cubicBezTo>
                  <a:pt x="1843713" y="645237"/>
                  <a:pt x="1845755" y="635631"/>
                  <a:pt x="1849452" y="626895"/>
                </a:cubicBezTo>
                <a:close/>
                <a:moveTo>
                  <a:pt x="927598" y="2043251"/>
                </a:moveTo>
                <a:cubicBezTo>
                  <a:pt x="931293" y="2034514"/>
                  <a:pt x="936641" y="2026647"/>
                  <a:pt x="943247" y="2020039"/>
                </a:cubicBezTo>
                <a:cubicBezTo>
                  <a:pt x="956462" y="2006824"/>
                  <a:pt x="974719" y="1998651"/>
                  <a:pt x="994884" y="1998651"/>
                </a:cubicBezTo>
                <a:cubicBezTo>
                  <a:pt x="1035215" y="1998651"/>
                  <a:pt x="1067908" y="2031345"/>
                  <a:pt x="1067909" y="2071676"/>
                </a:cubicBezTo>
                <a:cubicBezTo>
                  <a:pt x="1067909" y="2112007"/>
                  <a:pt x="1035215" y="2144701"/>
                  <a:pt x="994884" y="2144701"/>
                </a:cubicBezTo>
                <a:cubicBezTo>
                  <a:pt x="954552" y="2144702"/>
                  <a:pt x="921859" y="2112008"/>
                  <a:pt x="921860" y="2071676"/>
                </a:cubicBezTo>
                <a:cubicBezTo>
                  <a:pt x="921860" y="2061593"/>
                  <a:pt x="923902" y="2051988"/>
                  <a:pt x="927598" y="2043251"/>
                </a:cubicBezTo>
                <a:close/>
                <a:moveTo>
                  <a:pt x="2079916" y="197573"/>
                </a:moveTo>
                <a:cubicBezTo>
                  <a:pt x="2091002" y="171363"/>
                  <a:pt x="2116954" y="152972"/>
                  <a:pt x="2147202" y="152972"/>
                </a:cubicBezTo>
                <a:cubicBezTo>
                  <a:pt x="2187532" y="152972"/>
                  <a:pt x="2220226" y="185666"/>
                  <a:pt x="2220227" y="225997"/>
                </a:cubicBezTo>
                <a:cubicBezTo>
                  <a:pt x="2220227" y="266328"/>
                  <a:pt x="2187533" y="299022"/>
                  <a:pt x="2147202" y="299022"/>
                </a:cubicBezTo>
                <a:cubicBezTo>
                  <a:pt x="2106871" y="299022"/>
                  <a:pt x="2074177" y="266328"/>
                  <a:pt x="2074176" y="225997"/>
                </a:cubicBezTo>
                <a:cubicBezTo>
                  <a:pt x="2074177" y="215915"/>
                  <a:pt x="2076220" y="206309"/>
                  <a:pt x="2079916" y="197573"/>
                </a:cubicBezTo>
                <a:close/>
                <a:moveTo>
                  <a:pt x="1158061" y="1613928"/>
                </a:moveTo>
                <a:cubicBezTo>
                  <a:pt x="1161757" y="1605192"/>
                  <a:pt x="1167104" y="1597324"/>
                  <a:pt x="1173712" y="1590717"/>
                </a:cubicBezTo>
                <a:cubicBezTo>
                  <a:pt x="1186927" y="1577502"/>
                  <a:pt x="1205182" y="1569328"/>
                  <a:pt x="1225348" y="1569328"/>
                </a:cubicBezTo>
                <a:cubicBezTo>
                  <a:pt x="1265679" y="1569328"/>
                  <a:pt x="1298373" y="1602022"/>
                  <a:pt x="1298372" y="1642353"/>
                </a:cubicBezTo>
                <a:cubicBezTo>
                  <a:pt x="1298372" y="1682684"/>
                  <a:pt x="1265678" y="1715378"/>
                  <a:pt x="1225347" y="1715378"/>
                </a:cubicBezTo>
                <a:cubicBezTo>
                  <a:pt x="1185018" y="1715378"/>
                  <a:pt x="1152322" y="1682684"/>
                  <a:pt x="1152323" y="1642353"/>
                </a:cubicBezTo>
                <a:cubicBezTo>
                  <a:pt x="1152324" y="1632271"/>
                  <a:pt x="1154367" y="1622665"/>
                  <a:pt x="1158061" y="1613928"/>
                </a:cubicBezTo>
                <a:close/>
                <a:moveTo>
                  <a:pt x="6518" y="3408030"/>
                </a:moveTo>
                <a:cubicBezTo>
                  <a:pt x="10213" y="3399293"/>
                  <a:pt x="15560" y="3391426"/>
                  <a:pt x="22168" y="3384818"/>
                </a:cubicBezTo>
                <a:cubicBezTo>
                  <a:pt x="35383" y="3371604"/>
                  <a:pt x="53639" y="3363430"/>
                  <a:pt x="73804" y="3363430"/>
                </a:cubicBezTo>
                <a:cubicBezTo>
                  <a:pt x="114135" y="3363430"/>
                  <a:pt x="146829" y="3396124"/>
                  <a:pt x="146829" y="3436455"/>
                </a:cubicBezTo>
                <a:cubicBezTo>
                  <a:pt x="146830" y="3476786"/>
                  <a:pt x="114136" y="3509480"/>
                  <a:pt x="73805" y="3509480"/>
                </a:cubicBezTo>
                <a:cubicBezTo>
                  <a:pt x="33474" y="3509480"/>
                  <a:pt x="780" y="3476785"/>
                  <a:pt x="780" y="3436454"/>
                </a:cubicBezTo>
                <a:cubicBezTo>
                  <a:pt x="780" y="3426372"/>
                  <a:pt x="2823" y="3416766"/>
                  <a:pt x="6518" y="3408030"/>
                </a:cubicBezTo>
                <a:close/>
                <a:moveTo>
                  <a:pt x="1388524" y="1193437"/>
                </a:moveTo>
                <a:cubicBezTo>
                  <a:pt x="1399610" y="1167228"/>
                  <a:pt x="1425562" y="1148837"/>
                  <a:pt x="1455809" y="1148838"/>
                </a:cubicBezTo>
                <a:cubicBezTo>
                  <a:pt x="1496140" y="1148837"/>
                  <a:pt x="1528834" y="1181531"/>
                  <a:pt x="1528835" y="1221862"/>
                </a:cubicBezTo>
                <a:cubicBezTo>
                  <a:pt x="1528835" y="1262193"/>
                  <a:pt x="1496141" y="1294887"/>
                  <a:pt x="1455810" y="1294887"/>
                </a:cubicBezTo>
                <a:cubicBezTo>
                  <a:pt x="1415479" y="1294887"/>
                  <a:pt x="1382786" y="1262193"/>
                  <a:pt x="1382786" y="1221862"/>
                </a:cubicBezTo>
                <a:cubicBezTo>
                  <a:pt x="1382786" y="1211779"/>
                  <a:pt x="1384829" y="1202173"/>
                  <a:pt x="1388524" y="1193437"/>
                </a:cubicBezTo>
                <a:close/>
                <a:moveTo>
                  <a:pt x="236980" y="2978711"/>
                </a:moveTo>
                <a:cubicBezTo>
                  <a:pt x="240675" y="2969974"/>
                  <a:pt x="246023" y="2962106"/>
                  <a:pt x="252630" y="2955499"/>
                </a:cubicBezTo>
                <a:cubicBezTo>
                  <a:pt x="265844" y="2942285"/>
                  <a:pt x="284101" y="2934111"/>
                  <a:pt x="304266" y="2934111"/>
                </a:cubicBezTo>
                <a:cubicBezTo>
                  <a:pt x="344597" y="2934111"/>
                  <a:pt x="377291" y="2966805"/>
                  <a:pt x="377291" y="3007136"/>
                </a:cubicBezTo>
                <a:cubicBezTo>
                  <a:pt x="377292" y="3047466"/>
                  <a:pt x="344598" y="3080160"/>
                  <a:pt x="304267" y="3080160"/>
                </a:cubicBezTo>
                <a:cubicBezTo>
                  <a:pt x="263936" y="3080160"/>
                  <a:pt x="231242" y="3047466"/>
                  <a:pt x="231242" y="3007135"/>
                </a:cubicBezTo>
                <a:cubicBezTo>
                  <a:pt x="231242" y="2997053"/>
                  <a:pt x="233285" y="2987447"/>
                  <a:pt x="236980" y="2978711"/>
                </a:cubicBezTo>
                <a:close/>
                <a:moveTo>
                  <a:pt x="1618986" y="764116"/>
                </a:moveTo>
                <a:cubicBezTo>
                  <a:pt x="1630073" y="737907"/>
                  <a:pt x="1656024" y="719516"/>
                  <a:pt x="1686273" y="719516"/>
                </a:cubicBezTo>
                <a:cubicBezTo>
                  <a:pt x="1726604" y="719517"/>
                  <a:pt x="1759298" y="752210"/>
                  <a:pt x="1759297" y="792541"/>
                </a:cubicBezTo>
                <a:cubicBezTo>
                  <a:pt x="1759298" y="832872"/>
                  <a:pt x="1726605" y="865566"/>
                  <a:pt x="1686273" y="865566"/>
                </a:cubicBezTo>
                <a:cubicBezTo>
                  <a:pt x="1645943" y="865566"/>
                  <a:pt x="1613247" y="832872"/>
                  <a:pt x="1613248" y="792541"/>
                </a:cubicBezTo>
                <a:cubicBezTo>
                  <a:pt x="1613247" y="782458"/>
                  <a:pt x="1615292" y="772853"/>
                  <a:pt x="1618986" y="764116"/>
                </a:cubicBezTo>
                <a:close/>
                <a:moveTo>
                  <a:pt x="467444" y="2558219"/>
                </a:moveTo>
                <a:cubicBezTo>
                  <a:pt x="471139" y="2549482"/>
                  <a:pt x="476486" y="2541614"/>
                  <a:pt x="483094" y="2535007"/>
                </a:cubicBezTo>
                <a:cubicBezTo>
                  <a:pt x="496308" y="2521792"/>
                  <a:pt x="514565" y="2513619"/>
                  <a:pt x="534730" y="2513619"/>
                </a:cubicBezTo>
                <a:cubicBezTo>
                  <a:pt x="575061" y="2513619"/>
                  <a:pt x="607755" y="2546313"/>
                  <a:pt x="607755" y="2586644"/>
                </a:cubicBezTo>
                <a:cubicBezTo>
                  <a:pt x="607755" y="2626975"/>
                  <a:pt x="575061" y="2659669"/>
                  <a:pt x="534730" y="2659669"/>
                </a:cubicBezTo>
                <a:cubicBezTo>
                  <a:pt x="494399" y="2659669"/>
                  <a:pt x="461705" y="2626975"/>
                  <a:pt x="461705" y="2586644"/>
                </a:cubicBezTo>
                <a:cubicBezTo>
                  <a:pt x="461705" y="2576561"/>
                  <a:pt x="463749" y="2566955"/>
                  <a:pt x="467444" y="2558219"/>
                </a:cubicBezTo>
                <a:close/>
                <a:moveTo>
                  <a:pt x="697132" y="2180474"/>
                </a:moveTo>
                <a:cubicBezTo>
                  <a:pt x="700828" y="2171738"/>
                  <a:pt x="706175" y="2163870"/>
                  <a:pt x="712783" y="2157262"/>
                </a:cubicBezTo>
                <a:cubicBezTo>
                  <a:pt x="725998" y="2144046"/>
                  <a:pt x="744255" y="2135873"/>
                  <a:pt x="764419" y="2135874"/>
                </a:cubicBezTo>
                <a:cubicBezTo>
                  <a:pt x="804751" y="2135873"/>
                  <a:pt x="837444" y="2168568"/>
                  <a:pt x="837444" y="2208898"/>
                </a:cubicBezTo>
                <a:cubicBezTo>
                  <a:pt x="837445" y="2249230"/>
                  <a:pt x="804751" y="2281923"/>
                  <a:pt x="764420" y="2281923"/>
                </a:cubicBezTo>
                <a:cubicBezTo>
                  <a:pt x="724089" y="2281924"/>
                  <a:pt x="691394" y="2249229"/>
                  <a:pt x="691395" y="2208898"/>
                </a:cubicBezTo>
                <a:cubicBezTo>
                  <a:pt x="691395" y="2198816"/>
                  <a:pt x="693439" y="2189210"/>
                  <a:pt x="697132" y="2180474"/>
                </a:cubicBezTo>
                <a:close/>
                <a:moveTo>
                  <a:pt x="1849451" y="343623"/>
                </a:moveTo>
                <a:cubicBezTo>
                  <a:pt x="1860537" y="317413"/>
                  <a:pt x="1886489" y="299022"/>
                  <a:pt x="1916739" y="299022"/>
                </a:cubicBezTo>
                <a:cubicBezTo>
                  <a:pt x="1957069" y="299022"/>
                  <a:pt x="1989763" y="331716"/>
                  <a:pt x="1989762" y="372047"/>
                </a:cubicBezTo>
                <a:cubicBezTo>
                  <a:pt x="1989763" y="412379"/>
                  <a:pt x="1957070" y="445072"/>
                  <a:pt x="1916737" y="445072"/>
                </a:cubicBezTo>
                <a:cubicBezTo>
                  <a:pt x="1876408" y="445072"/>
                  <a:pt x="1843712" y="412378"/>
                  <a:pt x="1843713" y="372047"/>
                </a:cubicBezTo>
                <a:cubicBezTo>
                  <a:pt x="1843714" y="361964"/>
                  <a:pt x="1845757" y="352360"/>
                  <a:pt x="1849451" y="343623"/>
                </a:cubicBezTo>
                <a:close/>
                <a:moveTo>
                  <a:pt x="927598" y="1759979"/>
                </a:moveTo>
                <a:cubicBezTo>
                  <a:pt x="931292" y="1751242"/>
                  <a:pt x="936640" y="1743374"/>
                  <a:pt x="943247" y="1736767"/>
                </a:cubicBezTo>
                <a:cubicBezTo>
                  <a:pt x="956463" y="1723552"/>
                  <a:pt x="974718" y="1715379"/>
                  <a:pt x="994883" y="1715378"/>
                </a:cubicBezTo>
                <a:cubicBezTo>
                  <a:pt x="1035214" y="1715378"/>
                  <a:pt x="1067909" y="1748073"/>
                  <a:pt x="1067909" y="1788403"/>
                </a:cubicBezTo>
                <a:cubicBezTo>
                  <a:pt x="1067909" y="1828734"/>
                  <a:pt x="1035215" y="1861428"/>
                  <a:pt x="994884" y="1861428"/>
                </a:cubicBezTo>
                <a:cubicBezTo>
                  <a:pt x="954553" y="1861428"/>
                  <a:pt x="921859" y="1828734"/>
                  <a:pt x="921859" y="1788404"/>
                </a:cubicBezTo>
                <a:cubicBezTo>
                  <a:pt x="921859" y="1778321"/>
                  <a:pt x="923902" y="1768715"/>
                  <a:pt x="927598" y="1759979"/>
                </a:cubicBezTo>
                <a:close/>
                <a:moveTo>
                  <a:pt x="1158061" y="1330658"/>
                </a:moveTo>
                <a:cubicBezTo>
                  <a:pt x="1161755" y="1321922"/>
                  <a:pt x="1167102" y="1314054"/>
                  <a:pt x="1173710" y="1307447"/>
                </a:cubicBezTo>
                <a:cubicBezTo>
                  <a:pt x="1186925" y="1294232"/>
                  <a:pt x="1205180" y="1286058"/>
                  <a:pt x="1225346" y="1286058"/>
                </a:cubicBezTo>
                <a:cubicBezTo>
                  <a:pt x="1265678" y="1286058"/>
                  <a:pt x="1298371" y="1318752"/>
                  <a:pt x="1298372" y="1359083"/>
                </a:cubicBezTo>
                <a:cubicBezTo>
                  <a:pt x="1298372" y="1399414"/>
                  <a:pt x="1265678" y="1432108"/>
                  <a:pt x="1225347" y="1432108"/>
                </a:cubicBezTo>
                <a:cubicBezTo>
                  <a:pt x="1185016" y="1432108"/>
                  <a:pt x="1152321" y="1399413"/>
                  <a:pt x="1152321" y="1359083"/>
                </a:cubicBezTo>
                <a:cubicBezTo>
                  <a:pt x="1152323" y="1349000"/>
                  <a:pt x="1154366" y="1339395"/>
                  <a:pt x="1158061" y="1330658"/>
                </a:cubicBezTo>
                <a:close/>
                <a:moveTo>
                  <a:pt x="6517" y="3124760"/>
                </a:moveTo>
                <a:cubicBezTo>
                  <a:pt x="10212" y="3116023"/>
                  <a:pt x="15559" y="3108155"/>
                  <a:pt x="22166" y="3101548"/>
                </a:cubicBezTo>
                <a:cubicBezTo>
                  <a:pt x="35381" y="3088334"/>
                  <a:pt x="53637" y="3080160"/>
                  <a:pt x="73803" y="3080160"/>
                </a:cubicBezTo>
                <a:cubicBezTo>
                  <a:pt x="114134" y="3080160"/>
                  <a:pt x="146828" y="3112854"/>
                  <a:pt x="146828" y="3153185"/>
                </a:cubicBezTo>
                <a:cubicBezTo>
                  <a:pt x="146828" y="3193515"/>
                  <a:pt x="114134" y="3226209"/>
                  <a:pt x="73803" y="3226209"/>
                </a:cubicBezTo>
                <a:cubicBezTo>
                  <a:pt x="33472" y="3226210"/>
                  <a:pt x="778" y="3193515"/>
                  <a:pt x="778" y="3153184"/>
                </a:cubicBezTo>
                <a:cubicBezTo>
                  <a:pt x="778" y="3143102"/>
                  <a:pt x="2821" y="3133496"/>
                  <a:pt x="6517" y="3124760"/>
                </a:cubicBezTo>
                <a:close/>
                <a:moveTo>
                  <a:pt x="1388522" y="910166"/>
                </a:moveTo>
                <a:cubicBezTo>
                  <a:pt x="1399608" y="883957"/>
                  <a:pt x="1425561" y="865566"/>
                  <a:pt x="1455810" y="865566"/>
                </a:cubicBezTo>
                <a:cubicBezTo>
                  <a:pt x="1496141" y="865566"/>
                  <a:pt x="1528835" y="898260"/>
                  <a:pt x="1528834" y="938592"/>
                </a:cubicBezTo>
                <a:cubicBezTo>
                  <a:pt x="1528834" y="978922"/>
                  <a:pt x="1496140" y="1011616"/>
                  <a:pt x="1455809" y="1011616"/>
                </a:cubicBezTo>
                <a:cubicBezTo>
                  <a:pt x="1415478" y="1011616"/>
                  <a:pt x="1382784" y="978922"/>
                  <a:pt x="1382785" y="938591"/>
                </a:cubicBezTo>
                <a:cubicBezTo>
                  <a:pt x="1382784" y="928508"/>
                  <a:pt x="1384827" y="918903"/>
                  <a:pt x="1388522" y="910166"/>
                </a:cubicBezTo>
                <a:close/>
                <a:moveTo>
                  <a:pt x="236980" y="2695440"/>
                </a:moveTo>
                <a:cubicBezTo>
                  <a:pt x="240675" y="2686704"/>
                  <a:pt x="246022" y="2678836"/>
                  <a:pt x="252630" y="2672229"/>
                </a:cubicBezTo>
                <a:cubicBezTo>
                  <a:pt x="265845" y="2659014"/>
                  <a:pt x="284101" y="2650840"/>
                  <a:pt x="304266" y="2650840"/>
                </a:cubicBezTo>
                <a:cubicBezTo>
                  <a:pt x="344597" y="2650840"/>
                  <a:pt x="377291" y="2683534"/>
                  <a:pt x="377291" y="2723865"/>
                </a:cubicBezTo>
                <a:cubicBezTo>
                  <a:pt x="377291" y="2764196"/>
                  <a:pt x="344597" y="2796890"/>
                  <a:pt x="304266" y="2796890"/>
                </a:cubicBezTo>
                <a:cubicBezTo>
                  <a:pt x="263935" y="2796890"/>
                  <a:pt x="231241" y="2764196"/>
                  <a:pt x="231241" y="2723865"/>
                </a:cubicBezTo>
                <a:cubicBezTo>
                  <a:pt x="231241" y="2713782"/>
                  <a:pt x="233285" y="2704177"/>
                  <a:pt x="236980" y="2695440"/>
                </a:cubicBezTo>
                <a:close/>
                <a:moveTo>
                  <a:pt x="466670" y="2326523"/>
                </a:moveTo>
                <a:cubicBezTo>
                  <a:pt x="470365" y="2317787"/>
                  <a:pt x="475712" y="2309919"/>
                  <a:pt x="482319" y="2303311"/>
                </a:cubicBezTo>
                <a:cubicBezTo>
                  <a:pt x="495533" y="2290097"/>
                  <a:pt x="513789" y="2281924"/>
                  <a:pt x="533955" y="2281923"/>
                </a:cubicBezTo>
                <a:cubicBezTo>
                  <a:pt x="574286" y="2281923"/>
                  <a:pt x="606981" y="2314617"/>
                  <a:pt x="606981" y="2354947"/>
                </a:cubicBezTo>
                <a:cubicBezTo>
                  <a:pt x="606980" y="2395279"/>
                  <a:pt x="574286" y="2427974"/>
                  <a:pt x="533955" y="2427974"/>
                </a:cubicBezTo>
                <a:cubicBezTo>
                  <a:pt x="493624" y="2427973"/>
                  <a:pt x="460931" y="2395279"/>
                  <a:pt x="460931" y="2354948"/>
                </a:cubicBezTo>
                <a:cubicBezTo>
                  <a:pt x="460931" y="2344865"/>
                  <a:pt x="462974" y="2335260"/>
                  <a:pt x="466670" y="2326523"/>
                </a:cubicBezTo>
                <a:close/>
                <a:moveTo>
                  <a:pt x="1618987" y="480845"/>
                </a:moveTo>
                <a:cubicBezTo>
                  <a:pt x="1630073" y="454635"/>
                  <a:pt x="1656026" y="436244"/>
                  <a:pt x="1686274" y="436245"/>
                </a:cubicBezTo>
                <a:cubicBezTo>
                  <a:pt x="1726604" y="436245"/>
                  <a:pt x="1759299" y="468939"/>
                  <a:pt x="1759298" y="509270"/>
                </a:cubicBezTo>
                <a:cubicBezTo>
                  <a:pt x="1759299" y="549601"/>
                  <a:pt x="1726604" y="582295"/>
                  <a:pt x="1686273" y="582294"/>
                </a:cubicBezTo>
                <a:cubicBezTo>
                  <a:pt x="1645942" y="582295"/>
                  <a:pt x="1613248" y="549601"/>
                  <a:pt x="1613249" y="509271"/>
                </a:cubicBezTo>
                <a:cubicBezTo>
                  <a:pt x="1613248" y="499187"/>
                  <a:pt x="1615291" y="489581"/>
                  <a:pt x="1618987" y="480845"/>
                </a:cubicBezTo>
                <a:close/>
                <a:moveTo>
                  <a:pt x="697133" y="1897200"/>
                </a:moveTo>
                <a:cubicBezTo>
                  <a:pt x="700829" y="1888463"/>
                  <a:pt x="706177" y="1880597"/>
                  <a:pt x="712784" y="1873988"/>
                </a:cubicBezTo>
                <a:cubicBezTo>
                  <a:pt x="725998" y="1860773"/>
                  <a:pt x="744255" y="1852600"/>
                  <a:pt x="764420" y="1852600"/>
                </a:cubicBezTo>
                <a:cubicBezTo>
                  <a:pt x="804751" y="1852600"/>
                  <a:pt x="837446" y="1885294"/>
                  <a:pt x="837445" y="1925625"/>
                </a:cubicBezTo>
                <a:cubicBezTo>
                  <a:pt x="837445" y="1965956"/>
                  <a:pt x="804752" y="1998650"/>
                  <a:pt x="764421" y="1998649"/>
                </a:cubicBezTo>
                <a:cubicBezTo>
                  <a:pt x="724089" y="1998651"/>
                  <a:pt x="691393" y="1965957"/>
                  <a:pt x="691395" y="1925625"/>
                </a:cubicBezTo>
                <a:cubicBezTo>
                  <a:pt x="691396" y="1915542"/>
                  <a:pt x="693439" y="1905937"/>
                  <a:pt x="697133" y="1897200"/>
                </a:cubicBezTo>
                <a:close/>
                <a:moveTo>
                  <a:pt x="1849451" y="60350"/>
                </a:moveTo>
                <a:cubicBezTo>
                  <a:pt x="1860538" y="34141"/>
                  <a:pt x="1886489" y="15750"/>
                  <a:pt x="1916738" y="15750"/>
                </a:cubicBezTo>
                <a:cubicBezTo>
                  <a:pt x="1957069" y="15750"/>
                  <a:pt x="1989762" y="48444"/>
                  <a:pt x="1989762" y="88775"/>
                </a:cubicBezTo>
                <a:cubicBezTo>
                  <a:pt x="1989763" y="129106"/>
                  <a:pt x="1957070" y="161800"/>
                  <a:pt x="1916737" y="161800"/>
                </a:cubicBezTo>
                <a:cubicBezTo>
                  <a:pt x="1876406" y="161800"/>
                  <a:pt x="1843712" y="129106"/>
                  <a:pt x="1843713" y="88775"/>
                </a:cubicBezTo>
                <a:cubicBezTo>
                  <a:pt x="1843712" y="78692"/>
                  <a:pt x="1845757" y="69087"/>
                  <a:pt x="1849451" y="60350"/>
                </a:cubicBezTo>
                <a:close/>
                <a:moveTo>
                  <a:pt x="927597" y="1476707"/>
                </a:moveTo>
                <a:cubicBezTo>
                  <a:pt x="931293" y="1467970"/>
                  <a:pt x="936639" y="1460103"/>
                  <a:pt x="943246" y="1453495"/>
                </a:cubicBezTo>
                <a:cubicBezTo>
                  <a:pt x="956461" y="1440280"/>
                  <a:pt x="974718" y="1432107"/>
                  <a:pt x="994884" y="1432107"/>
                </a:cubicBezTo>
                <a:cubicBezTo>
                  <a:pt x="1035215" y="1432107"/>
                  <a:pt x="1067909" y="1464801"/>
                  <a:pt x="1067908" y="1505132"/>
                </a:cubicBezTo>
                <a:cubicBezTo>
                  <a:pt x="1067909" y="1545463"/>
                  <a:pt x="1035214" y="1578156"/>
                  <a:pt x="994883" y="1578156"/>
                </a:cubicBezTo>
                <a:cubicBezTo>
                  <a:pt x="954552" y="1578156"/>
                  <a:pt x="921859" y="1545462"/>
                  <a:pt x="921859" y="1505131"/>
                </a:cubicBezTo>
                <a:cubicBezTo>
                  <a:pt x="921859" y="1495049"/>
                  <a:pt x="923902" y="1485443"/>
                  <a:pt x="927597" y="1476707"/>
                </a:cubicBezTo>
                <a:close/>
                <a:moveTo>
                  <a:pt x="1158060" y="1047388"/>
                </a:moveTo>
                <a:cubicBezTo>
                  <a:pt x="1161756" y="1038651"/>
                  <a:pt x="1167102" y="1030784"/>
                  <a:pt x="1173710" y="1024177"/>
                </a:cubicBezTo>
                <a:cubicBezTo>
                  <a:pt x="1186925" y="1010962"/>
                  <a:pt x="1205181" y="1002788"/>
                  <a:pt x="1225347" y="1002788"/>
                </a:cubicBezTo>
                <a:cubicBezTo>
                  <a:pt x="1265676" y="1002788"/>
                  <a:pt x="1298372" y="1035482"/>
                  <a:pt x="1298371" y="1075813"/>
                </a:cubicBezTo>
                <a:cubicBezTo>
                  <a:pt x="1298372" y="1116144"/>
                  <a:pt x="1265677" y="1148837"/>
                  <a:pt x="1225346" y="1148837"/>
                </a:cubicBezTo>
                <a:cubicBezTo>
                  <a:pt x="1185015" y="1148837"/>
                  <a:pt x="1152322" y="1116143"/>
                  <a:pt x="1152322" y="1075812"/>
                </a:cubicBezTo>
                <a:cubicBezTo>
                  <a:pt x="1152321" y="1065730"/>
                  <a:pt x="1154365" y="1056124"/>
                  <a:pt x="1158060" y="1047388"/>
                </a:cubicBezTo>
                <a:close/>
                <a:moveTo>
                  <a:pt x="6517" y="2841490"/>
                </a:moveTo>
                <a:cubicBezTo>
                  <a:pt x="10212" y="2832753"/>
                  <a:pt x="15559" y="2824885"/>
                  <a:pt x="22166" y="2818278"/>
                </a:cubicBezTo>
                <a:cubicBezTo>
                  <a:pt x="35381" y="2805064"/>
                  <a:pt x="53637" y="2796890"/>
                  <a:pt x="73802" y="2796890"/>
                </a:cubicBezTo>
                <a:cubicBezTo>
                  <a:pt x="114133" y="2796890"/>
                  <a:pt x="146828" y="2829584"/>
                  <a:pt x="146828" y="2869915"/>
                </a:cubicBezTo>
                <a:cubicBezTo>
                  <a:pt x="146828" y="2910245"/>
                  <a:pt x="114134" y="2942939"/>
                  <a:pt x="73803" y="2942939"/>
                </a:cubicBezTo>
                <a:cubicBezTo>
                  <a:pt x="33472" y="2942939"/>
                  <a:pt x="778" y="2910245"/>
                  <a:pt x="778" y="2869914"/>
                </a:cubicBezTo>
                <a:cubicBezTo>
                  <a:pt x="778" y="2859832"/>
                  <a:pt x="2821" y="2850226"/>
                  <a:pt x="6517" y="2841490"/>
                </a:cubicBezTo>
                <a:close/>
                <a:moveTo>
                  <a:pt x="236204" y="2463748"/>
                </a:moveTo>
                <a:cubicBezTo>
                  <a:pt x="239900" y="2455011"/>
                  <a:pt x="245247" y="2447143"/>
                  <a:pt x="251853" y="2440536"/>
                </a:cubicBezTo>
                <a:cubicBezTo>
                  <a:pt x="265068" y="2427321"/>
                  <a:pt x="283325" y="2419149"/>
                  <a:pt x="303489" y="2419148"/>
                </a:cubicBezTo>
                <a:cubicBezTo>
                  <a:pt x="343821" y="2419147"/>
                  <a:pt x="376514" y="2451842"/>
                  <a:pt x="376515" y="2492173"/>
                </a:cubicBezTo>
                <a:cubicBezTo>
                  <a:pt x="376515" y="2532504"/>
                  <a:pt x="343821" y="2565198"/>
                  <a:pt x="303490" y="2565198"/>
                </a:cubicBezTo>
                <a:cubicBezTo>
                  <a:pt x="263159" y="2565198"/>
                  <a:pt x="230466" y="2532503"/>
                  <a:pt x="230464" y="2492173"/>
                </a:cubicBezTo>
                <a:cubicBezTo>
                  <a:pt x="230466" y="2482090"/>
                  <a:pt x="232508" y="2472485"/>
                  <a:pt x="236204" y="2463748"/>
                </a:cubicBezTo>
                <a:close/>
                <a:moveTo>
                  <a:pt x="1388524" y="626895"/>
                </a:moveTo>
                <a:cubicBezTo>
                  <a:pt x="1399610" y="600685"/>
                  <a:pt x="1425561" y="582294"/>
                  <a:pt x="1455810" y="582294"/>
                </a:cubicBezTo>
                <a:cubicBezTo>
                  <a:pt x="1496141" y="582294"/>
                  <a:pt x="1528834" y="614988"/>
                  <a:pt x="1528834" y="655319"/>
                </a:cubicBezTo>
                <a:cubicBezTo>
                  <a:pt x="1528835" y="695651"/>
                  <a:pt x="1496141" y="728345"/>
                  <a:pt x="1455810" y="728345"/>
                </a:cubicBezTo>
                <a:cubicBezTo>
                  <a:pt x="1415479" y="728344"/>
                  <a:pt x="1382784" y="695650"/>
                  <a:pt x="1382785" y="655319"/>
                </a:cubicBezTo>
                <a:cubicBezTo>
                  <a:pt x="1382785" y="645237"/>
                  <a:pt x="1384829" y="635631"/>
                  <a:pt x="1388524" y="626895"/>
                </a:cubicBezTo>
                <a:close/>
                <a:moveTo>
                  <a:pt x="466669" y="2043251"/>
                </a:moveTo>
                <a:cubicBezTo>
                  <a:pt x="470365" y="2034515"/>
                  <a:pt x="475712" y="2026647"/>
                  <a:pt x="482320" y="2020039"/>
                </a:cubicBezTo>
                <a:cubicBezTo>
                  <a:pt x="495535" y="2006824"/>
                  <a:pt x="513790" y="1998651"/>
                  <a:pt x="533955" y="1998652"/>
                </a:cubicBezTo>
                <a:cubicBezTo>
                  <a:pt x="574286" y="1998650"/>
                  <a:pt x="606980" y="2031346"/>
                  <a:pt x="606980" y="2071676"/>
                </a:cubicBezTo>
                <a:cubicBezTo>
                  <a:pt x="606981" y="2112007"/>
                  <a:pt x="574287" y="2144700"/>
                  <a:pt x="533955" y="2144700"/>
                </a:cubicBezTo>
                <a:cubicBezTo>
                  <a:pt x="493624" y="2144701"/>
                  <a:pt x="460930" y="2112008"/>
                  <a:pt x="460931" y="2071676"/>
                </a:cubicBezTo>
                <a:cubicBezTo>
                  <a:pt x="460930" y="2061593"/>
                  <a:pt x="462973" y="2051989"/>
                  <a:pt x="466669" y="2043251"/>
                </a:cubicBezTo>
                <a:close/>
                <a:moveTo>
                  <a:pt x="1618987" y="197573"/>
                </a:moveTo>
                <a:cubicBezTo>
                  <a:pt x="1630072" y="171363"/>
                  <a:pt x="1656025" y="152972"/>
                  <a:pt x="1686274" y="152973"/>
                </a:cubicBezTo>
                <a:cubicBezTo>
                  <a:pt x="1726605" y="152972"/>
                  <a:pt x="1759299" y="185666"/>
                  <a:pt x="1759298" y="225997"/>
                </a:cubicBezTo>
                <a:cubicBezTo>
                  <a:pt x="1759299" y="266328"/>
                  <a:pt x="1726604" y="299022"/>
                  <a:pt x="1686273" y="299022"/>
                </a:cubicBezTo>
                <a:cubicBezTo>
                  <a:pt x="1645942" y="299022"/>
                  <a:pt x="1613248" y="266328"/>
                  <a:pt x="1613249" y="225997"/>
                </a:cubicBezTo>
                <a:cubicBezTo>
                  <a:pt x="1613248" y="215915"/>
                  <a:pt x="1615291" y="206309"/>
                  <a:pt x="1618987" y="197573"/>
                </a:cubicBezTo>
                <a:close/>
                <a:moveTo>
                  <a:pt x="697134" y="1613928"/>
                </a:moveTo>
                <a:cubicBezTo>
                  <a:pt x="700830" y="1605191"/>
                  <a:pt x="706177" y="1597323"/>
                  <a:pt x="712783" y="1590716"/>
                </a:cubicBezTo>
                <a:cubicBezTo>
                  <a:pt x="725998" y="1577501"/>
                  <a:pt x="744255" y="1569328"/>
                  <a:pt x="764420" y="1569328"/>
                </a:cubicBezTo>
                <a:cubicBezTo>
                  <a:pt x="804751" y="1569327"/>
                  <a:pt x="837446" y="1602022"/>
                  <a:pt x="837445" y="1642352"/>
                </a:cubicBezTo>
                <a:cubicBezTo>
                  <a:pt x="837445" y="1682683"/>
                  <a:pt x="804751" y="1715378"/>
                  <a:pt x="764420" y="1715377"/>
                </a:cubicBezTo>
                <a:cubicBezTo>
                  <a:pt x="724089" y="1715377"/>
                  <a:pt x="691394" y="1682683"/>
                  <a:pt x="691396" y="1642353"/>
                </a:cubicBezTo>
                <a:cubicBezTo>
                  <a:pt x="691395" y="1632270"/>
                  <a:pt x="693438" y="1622665"/>
                  <a:pt x="697134" y="1613928"/>
                </a:cubicBezTo>
                <a:close/>
                <a:moveTo>
                  <a:pt x="927596" y="1193435"/>
                </a:moveTo>
                <a:cubicBezTo>
                  <a:pt x="931292" y="1184699"/>
                  <a:pt x="936638" y="1176832"/>
                  <a:pt x="943246" y="1170224"/>
                </a:cubicBezTo>
                <a:cubicBezTo>
                  <a:pt x="956461" y="1157009"/>
                  <a:pt x="974717" y="1148836"/>
                  <a:pt x="994883" y="1148836"/>
                </a:cubicBezTo>
                <a:cubicBezTo>
                  <a:pt x="1035214" y="1148836"/>
                  <a:pt x="1067908" y="1181530"/>
                  <a:pt x="1067908" y="1221861"/>
                </a:cubicBezTo>
                <a:cubicBezTo>
                  <a:pt x="1067908" y="1262192"/>
                  <a:pt x="1035213" y="1294885"/>
                  <a:pt x="994882" y="1294885"/>
                </a:cubicBezTo>
                <a:cubicBezTo>
                  <a:pt x="954551" y="1294885"/>
                  <a:pt x="921857" y="1262191"/>
                  <a:pt x="921858" y="1221860"/>
                </a:cubicBezTo>
                <a:cubicBezTo>
                  <a:pt x="921859" y="1211778"/>
                  <a:pt x="923902" y="1202172"/>
                  <a:pt x="927596" y="1193435"/>
                </a:cubicBezTo>
                <a:close/>
                <a:moveTo>
                  <a:pt x="1158059" y="764117"/>
                </a:moveTo>
                <a:cubicBezTo>
                  <a:pt x="1161754" y="755381"/>
                  <a:pt x="1167101" y="747513"/>
                  <a:pt x="1173709" y="740905"/>
                </a:cubicBezTo>
                <a:cubicBezTo>
                  <a:pt x="1186924" y="727690"/>
                  <a:pt x="1205181" y="719518"/>
                  <a:pt x="1225345" y="719517"/>
                </a:cubicBezTo>
                <a:cubicBezTo>
                  <a:pt x="1265676" y="719517"/>
                  <a:pt x="1298370" y="752211"/>
                  <a:pt x="1298370" y="792542"/>
                </a:cubicBezTo>
                <a:cubicBezTo>
                  <a:pt x="1298371" y="832873"/>
                  <a:pt x="1265677" y="865568"/>
                  <a:pt x="1225346" y="865567"/>
                </a:cubicBezTo>
                <a:cubicBezTo>
                  <a:pt x="1185015" y="865567"/>
                  <a:pt x="1152320" y="832873"/>
                  <a:pt x="1152321" y="792542"/>
                </a:cubicBezTo>
                <a:cubicBezTo>
                  <a:pt x="1152320" y="782459"/>
                  <a:pt x="1154365" y="772854"/>
                  <a:pt x="1158059" y="764117"/>
                </a:cubicBezTo>
                <a:close/>
                <a:moveTo>
                  <a:pt x="6516" y="2558219"/>
                </a:moveTo>
                <a:cubicBezTo>
                  <a:pt x="10211" y="2549482"/>
                  <a:pt x="15558" y="2541615"/>
                  <a:pt x="22165" y="2535007"/>
                </a:cubicBezTo>
                <a:cubicBezTo>
                  <a:pt x="35380" y="2521792"/>
                  <a:pt x="53636" y="2513619"/>
                  <a:pt x="73802" y="2513619"/>
                </a:cubicBezTo>
                <a:cubicBezTo>
                  <a:pt x="114133" y="2513619"/>
                  <a:pt x="146827" y="2546313"/>
                  <a:pt x="146827" y="2586644"/>
                </a:cubicBezTo>
                <a:cubicBezTo>
                  <a:pt x="146827" y="2626975"/>
                  <a:pt x="114133" y="2659669"/>
                  <a:pt x="73802" y="2659669"/>
                </a:cubicBezTo>
                <a:cubicBezTo>
                  <a:pt x="33471" y="2659669"/>
                  <a:pt x="777" y="2626975"/>
                  <a:pt x="777" y="2586644"/>
                </a:cubicBezTo>
                <a:cubicBezTo>
                  <a:pt x="777" y="2576561"/>
                  <a:pt x="2820" y="2566956"/>
                  <a:pt x="6516" y="2558219"/>
                </a:cubicBezTo>
                <a:close/>
                <a:moveTo>
                  <a:pt x="236204" y="2180474"/>
                </a:moveTo>
                <a:cubicBezTo>
                  <a:pt x="239901" y="2171737"/>
                  <a:pt x="245248" y="2163869"/>
                  <a:pt x="251855" y="2157261"/>
                </a:cubicBezTo>
                <a:cubicBezTo>
                  <a:pt x="265069" y="2144047"/>
                  <a:pt x="283326" y="2135873"/>
                  <a:pt x="303490" y="2135874"/>
                </a:cubicBezTo>
                <a:cubicBezTo>
                  <a:pt x="343822" y="2135873"/>
                  <a:pt x="376516" y="2168568"/>
                  <a:pt x="376516" y="2208898"/>
                </a:cubicBezTo>
                <a:cubicBezTo>
                  <a:pt x="376516" y="2249229"/>
                  <a:pt x="343823" y="2281923"/>
                  <a:pt x="303491" y="2281923"/>
                </a:cubicBezTo>
                <a:cubicBezTo>
                  <a:pt x="263159" y="2281924"/>
                  <a:pt x="230466" y="2249230"/>
                  <a:pt x="230465" y="2208899"/>
                </a:cubicBezTo>
                <a:cubicBezTo>
                  <a:pt x="230466" y="2198816"/>
                  <a:pt x="232509" y="2189210"/>
                  <a:pt x="236204" y="2180474"/>
                </a:cubicBezTo>
                <a:close/>
                <a:moveTo>
                  <a:pt x="1388524" y="343623"/>
                </a:moveTo>
                <a:cubicBezTo>
                  <a:pt x="1399610" y="317413"/>
                  <a:pt x="1425562" y="299022"/>
                  <a:pt x="1455809" y="299022"/>
                </a:cubicBezTo>
                <a:cubicBezTo>
                  <a:pt x="1496140" y="299022"/>
                  <a:pt x="1528834" y="331716"/>
                  <a:pt x="1528835" y="372047"/>
                </a:cubicBezTo>
                <a:cubicBezTo>
                  <a:pt x="1528835" y="412378"/>
                  <a:pt x="1496141" y="445073"/>
                  <a:pt x="1455810" y="445073"/>
                </a:cubicBezTo>
                <a:cubicBezTo>
                  <a:pt x="1415479" y="445072"/>
                  <a:pt x="1382784" y="412378"/>
                  <a:pt x="1382784" y="372047"/>
                </a:cubicBezTo>
                <a:cubicBezTo>
                  <a:pt x="1382785" y="361964"/>
                  <a:pt x="1384828" y="352359"/>
                  <a:pt x="1388524" y="343623"/>
                </a:cubicBezTo>
                <a:close/>
                <a:moveTo>
                  <a:pt x="466669" y="1759978"/>
                </a:moveTo>
                <a:cubicBezTo>
                  <a:pt x="470364" y="1751242"/>
                  <a:pt x="475711" y="1743374"/>
                  <a:pt x="482320" y="1736766"/>
                </a:cubicBezTo>
                <a:cubicBezTo>
                  <a:pt x="495534" y="1723552"/>
                  <a:pt x="513790" y="1715378"/>
                  <a:pt x="533956" y="1715378"/>
                </a:cubicBezTo>
                <a:cubicBezTo>
                  <a:pt x="574287" y="1715378"/>
                  <a:pt x="606981" y="1748072"/>
                  <a:pt x="606980" y="1788403"/>
                </a:cubicBezTo>
                <a:cubicBezTo>
                  <a:pt x="606981" y="1828734"/>
                  <a:pt x="574286" y="1861428"/>
                  <a:pt x="533954" y="1861429"/>
                </a:cubicBezTo>
                <a:cubicBezTo>
                  <a:pt x="493625" y="1861429"/>
                  <a:pt x="460929" y="1828735"/>
                  <a:pt x="460931" y="1788403"/>
                </a:cubicBezTo>
                <a:cubicBezTo>
                  <a:pt x="460931" y="1778320"/>
                  <a:pt x="462975" y="1768715"/>
                  <a:pt x="466669" y="1759978"/>
                </a:cubicBezTo>
                <a:close/>
                <a:moveTo>
                  <a:pt x="697134" y="1330656"/>
                </a:moveTo>
                <a:cubicBezTo>
                  <a:pt x="700830" y="1321920"/>
                  <a:pt x="706176" y="1314053"/>
                  <a:pt x="712784" y="1307445"/>
                </a:cubicBezTo>
                <a:cubicBezTo>
                  <a:pt x="725999" y="1294230"/>
                  <a:pt x="744254" y="1286057"/>
                  <a:pt x="764421" y="1286057"/>
                </a:cubicBezTo>
                <a:cubicBezTo>
                  <a:pt x="804752" y="1286057"/>
                  <a:pt x="837445" y="1318751"/>
                  <a:pt x="837446" y="1359082"/>
                </a:cubicBezTo>
                <a:cubicBezTo>
                  <a:pt x="837446" y="1399413"/>
                  <a:pt x="804751" y="1432106"/>
                  <a:pt x="764420" y="1432106"/>
                </a:cubicBezTo>
                <a:cubicBezTo>
                  <a:pt x="724090" y="1432106"/>
                  <a:pt x="691395" y="1399412"/>
                  <a:pt x="691396" y="1359081"/>
                </a:cubicBezTo>
                <a:cubicBezTo>
                  <a:pt x="691395" y="1348999"/>
                  <a:pt x="693440" y="1339393"/>
                  <a:pt x="697134" y="1330656"/>
                </a:cubicBezTo>
                <a:close/>
                <a:moveTo>
                  <a:pt x="927597" y="910165"/>
                </a:moveTo>
                <a:cubicBezTo>
                  <a:pt x="931292" y="901429"/>
                  <a:pt x="936639" y="893561"/>
                  <a:pt x="943245" y="886954"/>
                </a:cubicBezTo>
                <a:cubicBezTo>
                  <a:pt x="956461" y="873740"/>
                  <a:pt x="974717" y="865566"/>
                  <a:pt x="994882" y="865566"/>
                </a:cubicBezTo>
                <a:cubicBezTo>
                  <a:pt x="1035212" y="865566"/>
                  <a:pt x="1067908" y="898260"/>
                  <a:pt x="1067907" y="938591"/>
                </a:cubicBezTo>
                <a:cubicBezTo>
                  <a:pt x="1067907" y="978921"/>
                  <a:pt x="1035214" y="1011615"/>
                  <a:pt x="994883" y="1011615"/>
                </a:cubicBezTo>
                <a:cubicBezTo>
                  <a:pt x="954551" y="1011615"/>
                  <a:pt x="921858" y="978921"/>
                  <a:pt x="921857" y="938590"/>
                </a:cubicBezTo>
                <a:cubicBezTo>
                  <a:pt x="921858" y="928508"/>
                  <a:pt x="923901" y="918902"/>
                  <a:pt x="927597" y="910165"/>
                </a:cubicBezTo>
                <a:close/>
                <a:moveTo>
                  <a:pt x="5739" y="2326526"/>
                </a:moveTo>
                <a:cubicBezTo>
                  <a:pt x="9435" y="2317789"/>
                  <a:pt x="14781" y="2309922"/>
                  <a:pt x="21390" y="2303314"/>
                </a:cubicBezTo>
                <a:cubicBezTo>
                  <a:pt x="34605" y="2290099"/>
                  <a:pt x="52860" y="2281926"/>
                  <a:pt x="73026" y="2281925"/>
                </a:cubicBezTo>
                <a:cubicBezTo>
                  <a:pt x="113357" y="2281925"/>
                  <a:pt x="146051" y="2314619"/>
                  <a:pt x="146050" y="2354950"/>
                </a:cubicBezTo>
                <a:cubicBezTo>
                  <a:pt x="146050" y="2395281"/>
                  <a:pt x="113358" y="2427975"/>
                  <a:pt x="73025" y="2427975"/>
                </a:cubicBezTo>
                <a:cubicBezTo>
                  <a:pt x="32695" y="2427976"/>
                  <a:pt x="0" y="2395282"/>
                  <a:pt x="1" y="2354950"/>
                </a:cubicBezTo>
                <a:cubicBezTo>
                  <a:pt x="2" y="2344868"/>
                  <a:pt x="2044" y="2335262"/>
                  <a:pt x="5739" y="2326526"/>
                </a:cubicBezTo>
                <a:close/>
                <a:moveTo>
                  <a:pt x="1158058" y="480845"/>
                </a:moveTo>
                <a:cubicBezTo>
                  <a:pt x="1161754" y="472108"/>
                  <a:pt x="1167101" y="464241"/>
                  <a:pt x="1173709" y="457633"/>
                </a:cubicBezTo>
                <a:cubicBezTo>
                  <a:pt x="1186923" y="444418"/>
                  <a:pt x="1205180" y="436246"/>
                  <a:pt x="1225345" y="436245"/>
                </a:cubicBezTo>
                <a:cubicBezTo>
                  <a:pt x="1265677" y="436245"/>
                  <a:pt x="1298370" y="468939"/>
                  <a:pt x="1298370" y="509270"/>
                </a:cubicBezTo>
                <a:cubicBezTo>
                  <a:pt x="1298371" y="549601"/>
                  <a:pt x="1265676" y="582295"/>
                  <a:pt x="1225345" y="582295"/>
                </a:cubicBezTo>
                <a:cubicBezTo>
                  <a:pt x="1185014" y="582295"/>
                  <a:pt x="1152321" y="549601"/>
                  <a:pt x="1152320" y="509270"/>
                </a:cubicBezTo>
                <a:cubicBezTo>
                  <a:pt x="1152321" y="499187"/>
                  <a:pt x="1154364" y="489582"/>
                  <a:pt x="1158058" y="480845"/>
                </a:cubicBezTo>
                <a:close/>
                <a:moveTo>
                  <a:pt x="236205" y="1897201"/>
                </a:moveTo>
                <a:cubicBezTo>
                  <a:pt x="239900" y="1888465"/>
                  <a:pt x="245248" y="1880596"/>
                  <a:pt x="251855" y="1873990"/>
                </a:cubicBezTo>
                <a:cubicBezTo>
                  <a:pt x="265068" y="1860775"/>
                  <a:pt x="283326" y="1852601"/>
                  <a:pt x="303491" y="1852600"/>
                </a:cubicBezTo>
                <a:cubicBezTo>
                  <a:pt x="343821" y="1852601"/>
                  <a:pt x="376517" y="1885295"/>
                  <a:pt x="376515" y="1925627"/>
                </a:cubicBezTo>
                <a:cubicBezTo>
                  <a:pt x="376515" y="1965957"/>
                  <a:pt x="343822" y="1998651"/>
                  <a:pt x="303491" y="1998651"/>
                </a:cubicBezTo>
                <a:cubicBezTo>
                  <a:pt x="263160" y="1998650"/>
                  <a:pt x="230467" y="1965956"/>
                  <a:pt x="230466" y="1925626"/>
                </a:cubicBezTo>
                <a:cubicBezTo>
                  <a:pt x="230465" y="1915544"/>
                  <a:pt x="232510" y="1905937"/>
                  <a:pt x="236205" y="1897201"/>
                </a:cubicBezTo>
                <a:close/>
                <a:moveTo>
                  <a:pt x="1388523" y="60350"/>
                </a:moveTo>
                <a:cubicBezTo>
                  <a:pt x="1399609" y="34141"/>
                  <a:pt x="1425562" y="15750"/>
                  <a:pt x="1455809" y="15750"/>
                </a:cubicBezTo>
                <a:cubicBezTo>
                  <a:pt x="1496140" y="15750"/>
                  <a:pt x="1528835" y="48444"/>
                  <a:pt x="1528835" y="88775"/>
                </a:cubicBezTo>
                <a:cubicBezTo>
                  <a:pt x="1528834" y="129106"/>
                  <a:pt x="1496141" y="161800"/>
                  <a:pt x="1455809" y="161800"/>
                </a:cubicBezTo>
                <a:cubicBezTo>
                  <a:pt x="1415478" y="161800"/>
                  <a:pt x="1382785" y="129106"/>
                  <a:pt x="1382785" y="88775"/>
                </a:cubicBezTo>
                <a:cubicBezTo>
                  <a:pt x="1382785" y="78692"/>
                  <a:pt x="1384827" y="69087"/>
                  <a:pt x="1388523" y="60350"/>
                </a:cubicBezTo>
                <a:close/>
                <a:moveTo>
                  <a:pt x="466671" y="1476707"/>
                </a:moveTo>
                <a:cubicBezTo>
                  <a:pt x="470366" y="1467970"/>
                  <a:pt x="475713" y="1460102"/>
                  <a:pt x="482320" y="1453495"/>
                </a:cubicBezTo>
                <a:cubicBezTo>
                  <a:pt x="495534" y="1440280"/>
                  <a:pt x="513792" y="1432106"/>
                  <a:pt x="533956" y="1432106"/>
                </a:cubicBezTo>
                <a:cubicBezTo>
                  <a:pt x="574287" y="1432106"/>
                  <a:pt x="606982" y="1464800"/>
                  <a:pt x="606982" y="1505131"/>
                </a:cubicBezTo>
                <a:cubicBezTo>
                  <a:pt x="606981" y="1545462"/>
                  <a:pt x="574288" y="1578156"/>
                  <a:pt x="533957" y="1578156"/>
                </a:cubicBezTo>
                <a:cubicBezTo>
                  <a:pt x="493625" y="1578156"/>
                  <a:pt x="460932" y="1545462"/>
                  <a:pt x="460931" y="1505131"/>
                </a:cubicBezTo>
                <a:cubicBezTo>
                  <a:pt x="460932" y="1495049"/>
                  <a:pt x="462975" y="1485443"/>
                  <a:pt x="466671" y="1476707"/>
                </a:cubicBezTo>
                <a:close/>
                <a:moveTo>
                  <a:pt x="697133" y="1047385"/>
                </a:moveTo>
                <a:cubicBezTo>
                  <a:pt x="700829" y="1038649"/>
                  <a:pt x="706176" y="1030782"/>
                  <a:pt x="712783" y="1024174"/>
                </a:cubicBezTo>
                <a:cubicBezTo>
                  <a:pt x="725998" y="1010959"/>
                  <a:pt x="744254" y="1002786"/>
                  <a:pt x="764419" y="1002786"/>
                </a:cubicBezTo>
                <a:cubicBezTo>
                  <a:pt x="804751" y="1002786"/>
                  <a:pt x="837444" y="1035480"/>
                  <a:pt x="837445" y="1075811"/>
                </a:cubicBezTo>
                <a:cubicBezTo>
                  <a:pt x="837445" y="1116142"/>
                  <a:pt x="804751" y="1148835"/>
                  <a:pt x="764420" y="1148835"/>
                </a:cubicBezTo>
                <a:cubicBezTo>
                  <a:pt x="724089" y="1148835"/>
                  <a:pt x="691394" y="1116141"/>
                  <a:pt x="691394" y="1075810"/>
                </a:cubicBezTo>
                <a:cubicBezTo>
                  <a:pt x="691396" y="1065728"/>
                  <a:pt x="693439" y="1056122"/>
                  <a:pt x="697133" y="1047385"/>
                </a:cubicBezTo>
                <a:close/>
                <a:moveTo>
                  <a:pt x="927595" y="626895"/>
                </a:moveTo>
                <a:cubicBezTo>
                  <a:pt x="931290" y="618158"/>
                  <a:pt x="936638" y="610291"/>
                  <a:pt x="943244" y="603683"/>
                </a:cubicBezTo>
                <a:cubicBezTo>
                  <a:pt x="956459" y="590468"/>
                  <a:pt x="974716" y="582295"/>
                  <a:pt x="994882" y="582295"/>
                </a:cubicBezTo>
                <a:cubicBezTo>
                  <a:pt x="1035212" y="582294"/>
                  <a:pt x="1067907" y="614989"/>
                  <a:pt x="1067907" y="655320"/>
                </a:cubicBezTo>
                <a:cubicBezTo>
                  <a:pt x="1067906" y="695650"/>
                  <a:pt x="1035212" y="728344"/>
                  <a:pt x="994881" y="728344"/>
                </a:cubicBezTo>
                <a:cubicBezTo>
                  <a:pt x="954550" y="728344"/>
                  <a:pt x="921857" y="695651"/>
                  <a:pt x="921857" y="655321"/>
                </a:cubicBezTo>
                <a:cubicBezTo>
                  <a:pt x="921856" y="645237"/>
                  <a:pt x="923899" y="635631"/>
                  <a:pt x="927595" y="626895"/>
                </a:cubicBezTo>
                <a:close/>
                <a:moveTo>
                  <a:pt x="5740" y="2043251"/>
                </a:moveTo>
                <a:cubicBezTo>
                  <a:pt x="9436" y="2034514"/>
                  <a:pt x="14783" y="2026646"/>
                  <a:pt x="21391" y="2020039"/>
                </a:cubicBezTo>
                <a:cubicBezTo>
                  <a:pt x="34605" y="2006824"/>
                  <a:pt x="52862" y="1998651"/>
                  <a:pt x="73028" y="1998650"/>
                </a:cubicBezTo>
                <a:cubicBezTo>
                  <a:pt x="113359" y="1998650"/>
                  <a:pt x="146052" y="2031344"/>
                  <a:pt x="146053" y="2071677"/>
                </a:cubicBezTo>
                <a:cubicBezTo>
                  <a:pt x="146052" y="2112006"/>
                  <a:pt x="113359" y="2144701"/>
                  <a:pt x="73028" y="2144700"/>
                </a:cubicBezTo>
                <a:cubicBezTo>
                  <a:pt x="32697" y="2144701"/>
                  <a:pt x="2" y="2112006"/>
                  <a:pt x="2" y="2071676"/>
                </a:cubicBezTo>
                <a:cubicBezTo>
                  <a:pt x="2" y="2061592"/>
                  <a:pt x="2046" y="2051987"/>
                  <a:pt x="5740" y="2043251"/>
                </a:cubicBezTo>
                <a:close/>
                <a:moveTo>
                  <a:pt x="1158059" y="197573"/>
                </a:moveTo>
                <a:cubicBezTo>
                  <a:pt x="1161753" y="188836"/>
                  <a:pt x="1167102" y="180968"/>
                  <a:pt x="1173708" y="174361"/>
                </a:cubicBezTo>
                <a:cubicBezTo>
                  <a:pt x="1186923" y="161146"/>
                  <a:pt x="1205180" y="152972"/>
                  <a:pt x="1225344" y="152972"/>
                </a:cubicBezTo>
                <a:cubicBezTo>
                  <a:pt x="1265676" y="152972"/>
                  <a:pt x="1298370" y="185666"/>
                  <a:pt x="1298369" y="225997"/>
                </a:cubicBezTo>
                <a:cubicBezTo>
                  <a:pt x="1298371" y="266328"/>
                  <a:pt x="1265677" y="299022"/>
                  <a:pt x="1225346" y="299022"/>
                </a:cubicBezTo>
                <a:cubicBezTo>
                  <a:pt x="1185014" y="299023"/>
                  <a:pt x="1152321" y="266328"/>
                  <a:pt x="1152320" y="225997"/>
                </a:cubicBezTo>
                <a:cubicBezTo>
                  <a:pt x="1152321" y="215915"/>
                  <a:pt x="1154364" y="206309"/>
                  <a:pt x="1158059" y="197573"/>
                </a:cubicBezTo>
                <a:close/>
                <a:moveTo>
                  <a:pt x="236207" y="1613928"/>
                </a:moveTo>
                <a:cubicBezTo>
                  <a:pt x="239901" y="1605191"/>
                  <a:pt x="245248" y="1597323"/>
                  <a:pt x="251856" y="1590716"/>
                </a:cubicBezTo>
                <a:cubicBezTo>
                  <a:pt x="265071" y="1577501"/>
                  <a:pt x="283328" y="1569328"/>
                  <a:pt x="303493" y="1569327"/>
                </a:cubicBezTo>
                <a:cubicBezTo>
                  <a:pt x="343824" y="1569327"/>
                  <a:pt x="376517" y="1602022"/>
                  <a:pt x="376518" y="1642353"/>
                </a:cubicBezTo>
                <a:cubicBezTo>
                  <a:pt x="376518" y="1682683"/>
                  <a:pt x="343824" y="1715378"/>
                  <a:pt x="303492" y="1715380"/>
                </a:cubicBezTo>
                <a:cubicBezTo>
                  <a:pt x="263161" y="1715380"/>
                  <a:pt x="230466" y="1682686"/>
                  <a:pt x="230467" y="1642352"/>
                </a:cubicBezTo>
                <a:cubicBezTo>
                  <a:pt x="230468" y="1632270"/>
                  <a:pt x="232512" y="1622664"/>
                  <a:pt x="236207" y="1613928"/>
                </a:cubicBezTo>
                <a:close/>
                <a:moveTo>
                  <a:pt x="466670" y="1193435"/>
                </a:moveTo>
                <a:cubicBezTo>
                  <a:pt x="470364" y="1184698"/>
                  <a:pt x="475712" y="1176831"/>
                  <a:pt x="482319" y="1170223"/>
                </a:cubicBezTo>
                <a:cubicBezTo>
                  <a:pt x="495535" y="1157009"/>
                  <a:pt x="513790" y="1148835"/>
                  <a:pt x="533955" y="1148835"/>
                </a:cubicBezTo>
                <a:cubicBezTo>
                  <a:pt x="574287" y="1148835"/>
                  <a:pt x="606981" y="1181529"/>
                  <a:pt x="606981" y="1221860"/>
                </a:cubicBezTo>
                <a:cubicBezTo>
                  <a:pt x="606980" y="1262191"/>
                  <a:pt x="574287" y="1294885"/>
                  <a:pt x="533956" y="1294884"/>
                </a:cubicBezTo>
                <a:cubicBezTo>
                  <a:pt x="493626" y="1294885"/>
                  <a:pt x="460932" y="1262190"/>
                  <a:pt x="460931" y="1221860"/>
                </a:cubicBezTo>
                <a:cubicBezTo>
                  <a:pt x="460931" y="1211777"/>
                  <a:pt x="462974" y="1202171"/>
                  <a:pt x="466670" y="1193435"/>
                </a:cubicBezTo>
                <a:close/>
                <a:moveTo>
                  <a:pt x="697131" y="764115"/>
                </a:moveTo>
                <a:cubicBezTo>
                  <a:pt x="700827" y="755378"/>
                  <a:pt x="706175" y="747510"/>
                  <a:pt x="712782" y="740904"/>
                </a:cubicBezTo>
                <a:cubicBezTo>
                  <a:pt x="725997" y="727689"/>
                  <a:pt x="744253" y="719515"/>
                  <a:pt x="764418" y="719515"/>
                </a:cubicBezTo>
                <a:cubicBezTo>
                  <a:pt x="804749" y="719515"/>
                  <a:pt x="837444" y="752209"/>
                  <a:pt x="837442" y="792540"/>
                </a:cubicBezTo>
                <a:cubicBezTo>
                  <a:pt x="837443" y="832871"/>
                  <a:pt x="804750" y="865565"/>
                  <a:pt x="764418" y="865565"/>
                </a:cubicBezTo>
                <a:cubicBezTo>
                  <a:pt x="724088" y="865564"/>
                  <a:pt x="691394" y="832870"/>
                  <a:pt x="691394" y="792539"/>
                </a:cubicBezTo>
                <a:cubicBezTo>
                  <a:pt x="691394" y="782457"/>
                  <a:pt x="693437" y="772851"/>
                  <a:pt x="697131" y="764115"/>
                </a:cubicBezTo>
                <a:close/>
                <a:moveTo>
                  <a:pt x="927595" y="343623"/>
                </a:moveTo>
                <a:cubicBezTo>
                  <a:pt x="931290" y="334886"/>
                  <a:pt x="936637" y="327018"/>
                  <a:pt x="943245" y="320411"/>
                </a:cubicBezTo>
                <a:cubicBezTo>
                  <a:pt x="956459" y="307196"/>
                  <a:pt x="974715" y="299022"/>
                  <a:pt x="994881" y="299022"/>
                </a:cubicBezTo>
                <a:cubicBezTo>
                  <a:pt x="1035213" y="299022"/>
                  <a:pt x="1067907" y="331716"/>
                  <a:pt x="1067906" y="372047"/>
                </a:cubicBezTo>
                <a:cubicBezTo>
                  <a:pt x="1067907" y="412378"/>
                  <a:pt x="1035212" y="445072"/>
                  <a:pt x="994881" y="445072"/>
                </a:cubicBezTo>
                <a:cubicBezTo>
                  <a:pt x="954551" y="445072"/>
                  <a:pt x="921856" y="412378"/>
                  <a:pt x="921856" y="372047"/>
                </a:cubicBezTo>
                <a:cubicBezTo>
                  <a:pt x="921856" y="361965"/>
                  <a:pt x="923899" y="352359"/>
                  <a:pt x="927595" y="343623"/>
                </a:cubicBezTo>
                <a:close/>
                <a:moveTo>
                  <a:pt x="5741" y="1759979"/>
                </a:moveTo>
                <a:cubicBezTo>
                  <a:pt x="9436" y="1751243"/>
                  <a:pt x="14783" y="1743375"/>
                  <a:pt x="21391" y="1736767"/>
                </a:cubicBezTo>
                <a:cubicBezTo>
                  <a:pt x="34607" y="1723553"/>
                  <a:pt x="52863" y="1715380"/>
                  <a:pt x="73027" y="1715380"/>
                </a:cubicBezTo>
                <a:cubicBezTo>
                  <a:pt x="113358" y="1715380"/>
                  <a:pt x="146053" y="1748073"/>
                  <a:pt x="146053" y="1788404"/>
                </a:cubicBezTo>
                <a:cubicBezTo>
                  <a:pt x="146053" y="1828734"/>
                  <a:pt x="113359" y="1861429"/>
                  <a:pt x="73027" y="1861430"/>
                </a:cubicBezTo>
                <a:cubicBezTo>
                  <a:pt x="32696" y="1861429"/>
                  <a:pt x="4" y="1828734"/>
                  <a:pt x="3" y="1788404"/>
                </a:cubicBezTo>
                <a:cubicBezTo>
                  <a:pt x="2" y="1778321"/>
                  <a:pt x="2046" y="1768716"/>
                  <a:pt x="5741" y="1759979"/>
                </a:cubicBezTo>
                <a:close/>
                <a:moveTo>
                  <a:pt x="236207" y="1330656"/>
                </a:moveTo>
                <a:cubicBezTo>
                  <a:pt x="239902" y="1321919"/>
                  <a:pt x="245248" y="1314051"/>
                  <a:pt x="251856" y="1307444"/>
                </a:cubicBezTo>
                <a:cubicBezTo>
                  <a:pt x="265070" y="1294229"/>
                  <a:pt x="283328" y="1286056"/>
                  <a:pt x="303492" y="1286055"/>
                </a:cubicBezTo>
                <a:cubicBezTo>
                  <a:pt x="343824" y="1286055"/>
                  <a:pt x="376518" y="1318750"/>
                  <a:pt x="376518" y="1359080"/>
                </a:cubicBezTo>
                <a:cubicBezTo>
                  <a:pt x="376518" y="1399411"/>
                  <a:pt x="343824" y="1432105"/>
                  <a:pt x="303492" y="1432105"/>
                </a:cubicBezTo>
                <a:cubicBezTo>
                  <a:pt x="263162" y="1432105"/>
                  <a:pt x="230467" y="1399411"/>
                  <a:pt x="230467" y="1359080"/>
                </a:cubicBezTo>
                <a:cubicBezTo>
                  <a:pt x="230467" y="1348998"/>
                  <a:pt x="232510" y="1339392"/>
                  <a:pt x="236207" y="1330656"/>
                </a:cubicBezTo>
                <a:close/>
                <a:moveTo>
                  <a:pt x="466668" y="910164"/>
                </a:moveTo>
                <a:cubicBezTo>
                  <a:pt x="470364" y="901427"/>
                  <a:pt x="475711" y="893559"/>
                  <a:pt x="482318" y="886953"/>
                </a:cubicBezTo>
                <a:cubicBezTo>
                  <a:pt x="495533" y="873738"/>
                  <a:pt x="513790" y="865564"/>
                  <a:pt x="533954" y="865564"/>
                </a:cubicBezTo>
                <a:cubicBezTo>
                  <a:pt x="574285" y="865564"/>
                  <a:pt x="606980" y="898258"/>
                  <a:pt x="606980" y="938589"/>
                </a:cubicBezTo>
                <a:cubicBezTo>
                  <a:pt x="606981" y="978920"/>
                  <a:pt x="574287" y="1011614"/>
                  <a:pt x="533955" y="1011614"/>
                </a:cubicBezTo>
                <a:cubicBezTo>
                  <a:pt x="493624" y="1011614"/>
                  <a:pt x="460930" y="978920"/>
                  <a:pt x="460931" y="938589"/>
                </a:cubicBezTo>
                <a:cubicBezTo>
                  <a:pt x="460930" y="928506"/>
                  <a:pt x="462973" y="918901"/>
                  <a:pt x="466668" y="910164"/>
                </a:cubicBezTo>
                <a:close/>
                <a:moveTo>
                  <a:pt x="697130" y="480844"/>
                </a:moveTo>
                <a:cubicBezTo>
                  <a:pt x="700826" y="472107"/>
                  <a:pt x="706173" y="464240"/>
                  <a:pt x="712780" y="457632"/>
                </a:cubicBezTo>
                <a:cubicBezTo>
                  <a:pt x="725995" y="444417"/>
                  <a:pt x="744251" y="436244"/>
                  <a:pt x="764417" y="436244"/>
                </a:cubicBezTo>
                <a:cubicBezTo>
                  <a:pt x="804748" y="436244"/>
                  <a:pt x="837442" y="468938"/>
                  <a:pt x="837443" y="509269"/>
                </a:cubicBezTo>
                <a:cubicBezTo>
                  <a:pt x="837442" y="549600"/>
                  <a:pt x="804749" y="582294"/>
                  <a:pt x="764418" y="582294"/>
                </a:cubicBezTo>
                <a:cubicBezTo>
                  <a:pt x="724087" y="582294"/>
                  <a:pt x="691392" y="549600"/>
                  <a:pt x="691392" y="509269"/>
                </a:cubicBezTo>
                <a:cubicBezTo>
                  <a:pt x="691392" y="499186"/>
                  <a:pt x="693435" y="489581"/>
                  <a:pt x="697130" y="480844"/>
                </a:cubicBezTo>
                <a:close/>
                <a:moveTo>
                  <a:pt x="927594" y="60350"/>
                </a:moveTo>
                <a:cubicBezTo>
                  <a:pt x="931290" y="51614"/>
                  <a:pt x="936637" y="43746"/>
                  <a:pt x="943244" y="37138"/>
                </a:cubicBezTo>
                <a:cubicBezTo>
                  <a:pt x="956460" y="23924"/>
                  <a:pt x="974715" y="15750"/>
                  <a:pt x="994881" y="15750"/>
                </a:cubicBezTo>
                <a:cubicBezTo>
                  <a:pt x="1035212" y="15750"/>
                  <a:pt x="1067906" y="48444"/>
                  <a:pt x="1067906" y="88775"/>
                </a:cubicBezTo>
                <a:cubicBezTo>
                  <a:pt x="1067906" y="129106"/>
                  <a:pt x="1035212" y="161800"/>
                  <a:pt x="994881" y="161800"/>
                </a:cubicBezTo>
                <a:cubicBezTo>
                  <a:pt x="954550" y="161800"/>
                  <a:pt x="921857" y="129106"/>
                  <a:pt x="921856" y="88775"/>
                </a:cubicBezTo>
                <a:cubicBezTo>
                  <a:pt x="921856" y="78692"/>
                  <a:pt x="923899" y="69087"/>
                  <a:pt x="927594" y="60350"/>
                </a:cubicBezTo>
                <a:close/>
                <a:moveTo>
                  <a:pt x="5743" y="1476705"/>
                </a:moveTo>
                <a:cubicBezTo>
                  <a:pt x="9437" y="1467969"/>
                  <a:pt x="14785" y="1460101"/>
                  <a:pt x="21392" y="1453493"/>
                </a:cubicBezTo>
                <a:cubicBezTo>
                  <a:pt x="34607" y="1440278"/>
                  <a:pt x="52863" y="1432105"/>
                  <a:pt x="73028" y="1432105"/>
                </a:cubicBezTo>
                <a:cubicBezTo>
                  <a:pt x="113359" y="1432105"/>
                  <a:pt x="146054" y="1464799"/>
                  <a:pt x="146054" y="1505130"/>
                </a:cubicBezTo>
                <a:cubicBezTo>
                  <a:pt x="146054" y="1545461"/>
                  <a:pt x="113360" y="1578155"/>
                  <a:pt x="73027" y="1578158"/>
                </a:cubicBezTo>
                <a:cubicBezTo>
                  <a:pt x="32696" y="1578157"/>
                  <a:pt x="3" y="1545463"/>
                  <a:pt x="4" y="1505130"/>
                </a:cubicBezTo>
                <a:cubicBezTo>
                  <a:pt x="4" y="1495047"/>
                  <a:pt x="2047" y="1485442"/>
                  <a:pt x="5743" y="1476705"/>
                </a:cubicBezTo>
                <a:close/>
                <a:moveTo>
                  <a:pt x="236205" y="1047384"/>
                </a:moveTo>
                <a:cubicBezTo>
                  <a:pt x="239900" y="1038648"/>
                  <a:pt x="245248" y="1030780"/>
                  <a:pt x="251855" y="1024173"/>
                </a:cubicBezTo>
                <a:cubicBezTo>
                  <a:pt x="265069" y="1010958"/>
                  <a:pt x="283326" y="1002785"/>
                  <a:pt x="303492" y="1002784"/>
                </a:cubicBezTo>
                <a:cubicBezTo>
                  <a:pt x="343822" y="1002785"/>
                  <a:pt x="376516" y="1035479"/>
                  <a:pt x="376516" y="1075809"/>
                </a:cubicBezTo>
                <a:cubicBezTo>
                  <a:pt x="376517" y="1116141"/>
                  <a:pt x="343824" y="1148834"/>
                  <a:pt x="303493" y="1148834"/>
                </a:cubicBezTo>
                <a:cubicBezTo>
                  <a:pt x="263162" y="1148834"/>
                  <a:pt x="230468" y="1116140"/>
                  <a:pt x="230467" y="1075809"/>
                </a:cubicBezTo>
                <a:cubicBezTo>
                  <a:pt x="230467" y="1065726"/>
                  <a:pt x="232510" y="1056121"/>
                  <a:pt x="236205" y="1047384"/>
                </a:cubicBezTo>
                <a:close/>
                <a:moveTo>
                  <a:pt x="466667" y="626893"/>
                </a:moveTo>
                <a:cubicBezTo>
                  <a:pt x="470363" y="618156"/>
                  <a:pt x="475710" y="610289"/>
                  <a:pt x="482318" y="603682"/>
                </a:cubicBezTo>
                <a:cubicBezTo>
                  <a:pt x="495531" y="590467"/>
                  <a:pt x="513788" y="582294"/>
                  <a:pt x="533954" y="582294"/>
                </a:cubicBezTo>
                <a:cubicBezTo>
                  <a:pt x="574285" y="582294"/>
                  <a:pt x="606979" y="614988"/>
                  <a:pt x="606978" y="655319"/>
                </a:cubicBezTo>
                <a:cubicBezTo>
                  <a:pt x="606979" y="695649"/>
                  <a:pt x="574285" y="728343"/>
                  <a:pt x="533954" y="728343"/>
                </a:cubicBezTo>
                <a:cubicBezTo>
                  <a:pt x="493623" y="728343"/>
                  <a:pt x="460928" y="695649"/>
                  <a:pt x="460929" y="655318"/>
                </a:cubicBezTo>
                <a:cubicBezTo>
                  <a:pt x="460929" y="645235"/>
                  <a:pt x="462972" y="635630"/>
                  <a:pt x="466667" y="626893"/>
                </a:cubicBezTo>
                <a:close/>
                <a:moveTo>
                  <a:pt x="697130" y="197573"/>
                </a:moveTo>
                <a:cubicBezTo>
                  <a:pt x="700825" y="188836"/>
                  <a:pt x="706172" y="180968"/>
                  <a:pt x="712780" y="174361"/>
                </a:cubicBezTo>
                <a:cubicBezTo>
                  <a:pt x="725994" y="161146"/>
                  <a:pt x="744251" y="152972"/>
                  <a:pt x="764416" y="152972"/>
                </a:cubicBezTo>
                <a:cubicBezTo>
                  <a:pt x="804747" y="152972"/>
                  <a:pt x="837441" y="185667"/>
                  <a:pt x="837441" y="225997"/>
                </a:cubicBezTo>
                <a:cubicBezTo>
                  <a:pt x="837441" y="266328"/>
                  <a:pt x="804748" y="299022"/>
                  <a:pt x="764416" y="299023"/>
                </a:cubicBezTo>
                <a:cubicBezTo>
                  <a:pt x="724085" y="299022"/>
                  <a:pt x="691391" y="266328"/>
                  <a:pt x="691391" y="225997"/>
                </a:cubicBezTo>
                <a:cubicBezTo>
                  <a:pt x="691391" y="215915"/>
                  <a:pt x="693435" y="206309"/>
                  <a:pt x="697130" y="197573"/>
                </a:cubicBezTo>
                <a:close/>
                <a:moveTo>
                  <a:pt x="5742" y="1193433"/>
                </a:moveTo>
                <a:cubicBezTo>
                  <a:pt x="9437" y="1184697"/>
                  <a:pt x="14784" y="1176829"/>
                  <a:pt x="21392" y="1170221"/>
                </a:cubicBezTo>
                <a:cubicBezTo>
                  <a:pt x="34606" y="1157006"/>
                  <a:pt x="52863" y="1148833"/>
                  <a:pt x="73028" y="1148833"/>
                </a:cubicBezTo>
                <a:cubicBezTo>
                  <a:pt x="113359" y="1148833"/>
                  <a:pt x="146054" y="1181527"/>
                  <a:pt x="146053" y="1221858"/>
                </a:cubicBezTo>
                <a:cubicBezTo>
                  <a:pt x="146053" y="1262189"/>
                  <a:pt x="113360" y="1294883"/>
                  <a:pt x="73029" y="1294883"/>
                </a:cubicBezTo>
                <a:cubicBezTo>
                  <a:pt x="32697" y="1294883"/>
                  <a:pt x="3" y="1262189"/>
                  <a:pt x="4" y="1221858"/>
                </a:cubicBezTo>
                <a:cubicBezTo>
                  <a:pt x="3" y="1211775"/>
                  <a:pt x="2047" y="1202170"/>
                  <a:pt x="5742" y="1193433"/>
                </a:cubicBezTo>
                <a:close/>
                <a:moveTo>
                  <a:pt x="236205" y="764113"/>
                </a:moveTo>
                <a:cubicBezTo>
                  <a:pt x="239900" y="755377"/>
                  <a:pt x="245247" y="747509"/>
                  <a:pt x="251854" y="740902"/>
                </a:cubicBezTo>
                <a:cubicBezTo>
                  <a:pt x="265069" y="727687"/>
                  <a:pt x="283325" y="719514"/>
                  <a:pt x="303490" y="719514"/>
                </a:cubicBezTo>
                <a:cubicBezTo>
                  <a:pt x="343821" y="719514"/>
                  <a:pt x="376515" y="752208"/>
                  <a:pt x="376516" y="792539"/>
                </a:cubicBezTo>
                <a:cubicBezTo>
                  <a:pt x="376516" y="832869"/>
                  <a:pt x="343823" y="865563"/>
                  <a:pt x="303492" y="865563"/>
                </a:cubicBezTo>
                <a:cubicBezTo>
                  <a:pt x="263161" y="865563"/>
                  <a:pt x="230466" y="832869"/>
                  <a:pt x="230466" y="792538"/>
                </a:cubicBezTo>
                <a:cubicBezTo>
                  <a:pt x="230466" y="782455"/>
                  <a:pt x="232509" y="772850"/>
                  <a:pt x="236205" y="764113"/>
                </a:cubicBezTo>
                <a:close/>
                <a:moveTo>
                  <a:pt x="466666" y="343623"/>
                </a:moveTo>
                <a:cubicBezTo>
                  <a:pt x="470361" y="334886"/>
                  <a:pt x="475708" y="327018"/>
                  <a:pt x="482316" y="320411"/>
                </a:cubicBezTo>
                <a:cubicBezTo>
                  <a:pt x="495531" y="307196"/>
                  <a:pt x="513787" y="299022"/>
                  <a:pt x="533952" y="299022"/>
                </a:cubicBezTo>
                <a:cubicBezTo>
                  <a:pt x="574283" y="299022"/>
                  <a:pt x="606978" y="331716"/>
                  <a:pt x="606978" y="372047"/>
                </a:cubicBezTo>
                <a:cubicBezTo>
                  <a:pt x="606977" y="412378"/>
                  <a:pt x="574284" y="445072"/>
                  <a:pt x="533953" y="445072"/>
                </a:cubicBezTo>
                <a:cubicBezTo>
                  <a:pt x="493622" y="445072"/>
                  <a:pt x="460927" y="412378"/>
                  <a:pt x="460927" y="372047"/>
                </a:cubicBezTo>
                <a:cubicBezTo>
                  <a:pt x="460927" y="361965"/>
                  <a:pt x="462971" y="352359"/>
                  <a:pt x="466666" y="343623"/>
                </a:cubicBezTo>
                <a:close/>
                <a:moveTo>
                  <a:pt x="5741" y="910162"/>
                </a:moveTo>
                <a:cubicBezTo>
                  <a:pt x="9436" y="901425"/>
                  <a:pt x="14783" y="893558"/>
                  <a:pt x="21392" y="886950"/>
                </a:cubicBezTo>
                <a:cubicBezTo>
                  <a:pt x="34606" y="873736"/>
                  <a:pt x="52862" y="865562"/>
                  <a:pt x="73028" y="865562"/>
                </a:cubicBezTo>
                <a:cubicBezTo>
                  <a:pt x="113358" y="865562"/>
                  <a:pt x="146052" y="898256"/>
                  <a:pt x="146052" y="938587"/>
                </a:cubicBezTo>
                <a:cubicBezTo>
                  <a:pt x="146053" y="978918"/>
                  <a:pt x="113360" y="1011612"/>
                  <a:pt x="73029" y="1011612"/>
                </a:cubicBezTo>
                <a:cubicBezTo>
                  <a:pt x="32698" y="1011612"/>
                  <a:pt x="3" y="978917"/>
                  <a:pt x="3" y="938586"/>
                </a:cubicBezTo>
                <a:cubicBezTo>
                  <a:pt x="3" y="928504"/>
                  <a:pt x="2046" y="918898"/>
                  <a:pt x="5741" y="910162"/>
                </a:cubicBezTo>
                <a:close/>
                <a:moveTo>
                  <a:pt x="236203" y="480843"/>
                </a:moveTo>
                <a:cubicBezTo>
                  <a:pt x="239898" y="472106"/>
                  <a:pt x="245247" y="464238"/>
                  <a:pt x="251853" y="457631"/>
                </a:cubicBezTo>
                <a:cubicBezTo>
                  <a:pt x="265067" y="444417"/>
                  <a:pt x="283325" y="436243"/>
                  <a:pt x="303489" y="436243"/>
                </a:cubicBezTo>
                <a:cubicBezTo>
                  <a:pt x="343820" y="436243"/>
                  <a:pt x="376515" y="468937"/>
                  <a:pt x="376515" y="509268"/>
                </a:cubicBezTo>
                <a:cubicBezTo>
                  <a:pt x="376515" y="549598"/>
                  <a:pt x="343822" y="582292"/>
                  <a:pt x="303491" y="582292"/>
                </a:cubicBezTo>
                <a:cubicBezTo>
                  <a:pt x="263160" y="582292"/>
                  <a:pt x="230465" y="549598"/>
                  <a:pt x="230466" y="509267"/>
                </a:cubicBezTo>
                <a:cubicBezTo>
                  <a:pt x="230465" y="499185"/>
                  <a:pt x="232509" y="489579"/>
                  <a:pt x="236203" y="480843"/>
                </a:cubicBezTo>
                <a:close/>
                <a:moveTo>
                  <a:pt x="466667" y="60351"/>
                </a:moveTo>
                <a:cubicBezTo>
                  <a:pt x="470362" y="51614"/>
                  <a:pt x="475709" y="43746"/>
                  <a:pt x="482317" y="37139"/>
                </a:cubicBezTo>
                <a:cubicBezTo>
                  <a:pt x="495531" y="23924"/>
                  <a:pt x="513788" y="15751"/>
                  <a:pt x="533953" y="15751"/>
                </a:cubicBezTo>
                <a:cubicBezTo>
                  <a:pt x="574284" y="15751"/>
                  <a:pt x="606978" y="48445"/>
                  <a:pt x="606978" y="88776"/>
                </a:cubicBezTo>
                <a:cubicBezTo>
                  <a:pt x="606978" y="129107"/>
                  <a:pt x="574284" y="161801"/>
                  <a:pt x="533953" y="161801"/>
                </a:cubicBezTo>
                <a:cubicBezTo>
                  <a:pt x="493622" y="161801"/>
                  <a:pt x="460928" y="129107"/>
                  <a:pt x="460928" y="88776"/>
                </a:cubicBezTo>
                <a:cubicBezTo>
                  <a:pt x="460928" y="78693"/>
                  <a:pt x="462972" y="69087"/>
                  <a:pt x="466667" y="60351"/>
                </a:cubicBezTo>
                <a:close/>
                <a:moveTo>
                  <a:pt x="5740" y="626892"/>
                </a:moveTo>
                <a:cubicBezTo>
                  <a:pt x="9435" y="618155"/>
                  <a:pt x="14782" y="610287"/>
                  <a:pt x="21389" y="603680"/>
                </a:cubicBezTo>
                <a:cubicBezTo>
                  <a:pt x="34604" y="590466"/>
                  <a:pt x="52860" y="582292"/>
                  <a:pt x="73026" y="582292"/>
                </a:cubicBezTo>
                <a:cubicBezTo>
                  <a:pt x="113358" y="582292"/>
                  <a:pt x="146051" y="614986"/>
                  <a:pt x="146052" y="655317"/>
                </a:cubicBezTo>
                <a:cubicBezTo>
                  <a:pt x="146052" y="695647"/>
                  <a:pt x="113358" y="728341"/>
                  <a:pt x="73026" y="728341"/>
                </a:cubicBezTo>
                <a:cubicBezTo>
                  <a:pt x="32695" y="728342"/>
                  <a:pt x="1" y="695647"/>
                  <a:pt x="1" y="655316"/>
                </a:cubicBezTo>
                <a:cubicBezTo>
                  <a:pt x="1" y="645234"/>
                  <a:pt x="2045" y="635628"/>
                  <a:pt x="5740" y="626892"/>
                </a:cubicBezTo>
                <a:close/>
                <a:moveTo>
                  <a:pt x="236203" y="197572"/>
                </a:moveTo>
                <a:cubicBezTo>
                  <a:pt x="239898" y="188836"/>
                  <a:pt x="245245" y="180968"/>
                  <a:pt x="251853" y="174361"/>
                </a:cubicBezTo>
                <a:cubicBezTo>
                  <a:pt x="265068" y="161146"/>
                  <a:pt x="283324" y="152972"/>
                  <a:pt x="303489" y="152972"/>
                </a:cubicBezTo>
                <a:cubicBezTo>
                  <a:pt x="343820" y="152972"/>
                  <a:pt x="376514" y="185666"/>
                  <a:pt x="376514" y="225997"/>
                </a:cubicBezTo>
                <a:cubicBezTo>
                  <a:pt x="376514" y="266328"/>
                  <a:pt x="343820" y="299022"/>
                  <a:pt x="303489" y="299022"/>
                </a:cubicBezTo>
                <a:cubicBezTo>
                  <a:pt x="263158" y="299022"/>
                  <a:pt x="230464" y="266328"/>
                  <a:pt x="230464" y="225997"/>
                </a:cubicBezTo>
                <a:cubicBezTo>
                  <a:pt x="230464" y="215914"/>
                  <a:pt x="232508" y="206309"/>
                  <a:pt x="236203" y="197572"/>
                </a:cubicBezTo>
                <a:close/>
                <a:moveTo>
                  <a:pt x="5740" y="343622"/>
                </a:moveTo>
                <a:cubicBezTo>
                  <a:pt x="9435" y="334885"/>
                  <a:pt x="14782" y="327017"/>
                  <a:pt x="21389" y="320410"/>
                </a:cubicBezTo>
                <a:cubicBezTo>
                  <a:pt x="34604" y="307196"/>
                  <a:pt x="52861" y="299022"/>
                  <a:pt x="73025" y="299022"/>
                </a:cubicBezTo>
                <a:cubicBezTo>
                  <a:pt x="113356" y="299022"/>
                  <a:pt x="146052" y="331716"/>
                  <a:pt x="146052" y="372047"/>
                </a:cubicBezTo>
                <a:cubicBezTo>
                  <a:pt x="146052" y="412377"/>
                  <a:pt x="113357" y="445071"/>
                  <a:pt x="73026" y="445071"/>
                </a:cubicBezTo>
                <a:cubicBezTo>
                  <a:pt x="32695" y="445071"/>
                  <a:pt x="2" y="412377"/>
                  <a:pt x="2" y="372046"/>
                </a:cubicBezTo>
                <a:cubicBezTo>
                  <a:pt x="1" y="361964"/>
                  <a:pt x="2044" y="352358"/>
                  <a:pt x="5740" y="343622"/>
                </a:cubicBezTo>
                <a:close/>
                <a:moveTo>
                  <a:pt x="5739" y="60351"/>
                </a:moveTo>
                <a:cubicBezTo>
                  <a:pt x="9434" y="51614"/>
                  <a:pt x="14781" y="43747"/>
                  <a:pt x="21388" y="37139"/>
                </a:cubicBezTo>
                <a:cubicBezTo>
                  <a:pt x="34604" y="23924"/>
                  <a:pt x="52859" y="15751"/>
                  <a:pt x="73025" y="15751"/>
                </a:cubicBezTo>
                <a:cubicBezTo>
                  <a:pt x="113356" y="15751"/>
                  <a:pt x="146050" y="48445"/>
                  <a:pt x="146050" y="88776"/>
                </a:cubicBezTo>
                <a:cubicBezTo>
                  <a:pt x="146050" y="129107"/>
                  <a:pt x="113356" y="161801"/>
                  <a:pt x="73025" y="161801"/>
                </a:cubicBezTo>
                <a:cubicBezTo>
                  <a:pt x="32694" y="161801"/>
                  <a:pt x="0" y="129107"/>
                  <a:pt x="0" y="88776"/>
                </a:cubicBezTo>
                <a:cubicBezTo>
                  <a:pt x="0" y="78693"/>
                  <a:pt x="2043" y="69088"/>
                  <a:pt x="5739" y="60351"/>
                </a:cubicBezTo>
                <a:close/>
              </a:path>
            </a:pathLst>
          </a:custGeom>
          <a:gradFill>
            <a:gsLst>
              <a:gs pos="0">
                <a:srgbClr val="52B7E1">
                  <a:alpha val="0"/>
                </a:srgbClr>
              </a:gs>
              <a:gs pos="100000">
                <a:srgbClr val="3C93A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6" name="文本框 205"/>
          <p:cNvSpPr txBox="1"/>
          <p:nvPr/>
        </p:nvSpPr>
        <p:spPr>
          <a:xfrm>
            <a:off x="2622470" y="3779944"/>
            <a:ext cx="5693414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RightUp">
                <a:rot lat="21544917" lon="20375878" rev="252541"/>
              </a:camera>
              <a:lightRig rig="threePt" dir="t"/>
            </a:scene3d>
          </a:bodyPr>
          <a:lstStyle/>
          <a:p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何华 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/ 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史心悦 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/ 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许启辰 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/ 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董峰铭 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/ 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田昊丽</a:t>
            </a:r>
          </a:p>
        </p:txBody>
      </p:sp>
      <p:sp>
        <p:nvSpPr>
          <p:cNvPr id="209" name="椭圆 208"/>
          <p:cNvSpPr/>
          <p:nvPr/>
        </p:nvSpPr>
        <p:spPr>
          <a:xfrm>
            <a:off x="6117771" y="3827194"/>
            <a:ext cx="358080" cy="358080"/>
          </a:xfrm>
          <a:prstGeom prst="ellipse">
            <a:avLst/>
          </a:prstGeom>
          <a:gradFill>
            <a:gsLst>
              <a:gs pos="0">
                <a:srgbClr val="52B7E1"/>
              </a:gs>
              <a:gs pos="100000">
                <a:srgbClr val="18C59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9541324" y="1311971"/>
            <a:ext cx="520866" cy="520866"/>
            <a:chOff x="987596" y="-3971885"/>
            <a:chExt cx="2809704" cy="2809704"/>
          </a:xfrm>
        </p:grpSpPr>
        <p:grpSp>
          <p:nvGrpSpPr>
            <p:cNvPr id="17" name="组合 16"/>
            <p:cNvGrpSpPr/>
            <p:nvPr/>
          </p:nvGrpSpPr>
          <p:grpSpPr>
            <a:xfrm>
              <a:off x="987596" y="-3971885"/>
              <a:ext cx="2809704" cy="2809704"/>
              <a:chOff x="69666" y="-4889815"/>
              <a:chExt cx="4645563" cy="4645563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69666" y="-2710906"/>
                <a:ext cx="4645563" cy="287746"/>
                <a:chOff x="69666" y="-2710906"/>
                <a:chExt cx="4645563" cy="287746"/>
              </a:xfrm>
            </p:grpSpPr>
            <p:sp>
              <p:nvSpPr>
                <p:cNvPr id="14" name="圆角矩形 13"/>
                <p:cNvSpPr/>
                <p:nvPr/>
              </p:nvSpPr>
              <p:spPr>
                <a:xfrm>
                  <a:off x="69666" y="-2710906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39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0" name="圆角矩形 209"/>
                <p:cNvSpPr/>
                <p:nvPr/>
              </p:nvSpPr>
              <p:spPr>
                <a:xfrm>
                  <a:off x="3141571" y="-2710906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39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11" name="组合 210"/>
              <p:cNvGrpSpPr/>
              <p:nvPr/>
            </p:nvGrpSpPr>
            <p:grpSpPr>
              <a:xfrm rot="5400000">
                <a:off x="69667" y="-2710906"/>
                <a:ext cx="4645563" cy="287746"/>
                <a:chOff x="69666" y="-2710906"/>
                <a:chExt cx="4645563" cy="287746"/>
              </a:xfrm>
            </p:grpSpPr>
            <p:sp>
              <p:nvSpPr>
                <p:cNvPr id="212" name="圆角矩形 211"/>
                <p:cNvSpPr/>
                <p:nvPr/>
              </p:nvSpPr>
              <p:spPr>
                <a:xfrm>
                  <a:off x="69666" y="-2710906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39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3" name="圆角矩形 212"/>
                <p:cNvSpPr/>
                <p:nvPr/>
              </p:nvSpPr>
              <p:spPr>
                <a:xfrm>
                  <a:off x="3141571" y="-2710906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39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16" name="组合 15"/>
            <p:cNvGrpSpPr/>
            <p:nvPr/>
          </p:nvGrpSpPr>
          <p:grpSpPr>
            <a:xfrm>
              <a:off x="1288659" y="-3751124"/>
              <a:ext cx="2265224" cy="2265224"/>
              <a:chOff x="446954" y="-4592829"/>
              <a:chExt cx="3948634" cy="3948634"/>
            </a:xfrm>
          </p:grpSpPr>
          <p:grpSp>
            <p:nvGrpSpPr>
              <p:cNvPr id="214" name="组合 213"/>
              <p:cNvGrpSpPr/>
              <p:nvPr/>
            </p:nvGrpSpPr>
            <p:grpSpPr>
              <a:xfrm rot="2700000">
                <a:off x="415391" y="-2768978"/>
                <a:ext cx="3948634" cy="300932"/>
                <a:chOff x="69666" y="-2724092"/>
                <a:chExt cx="3948634" cy="300932"/>
              </a:xfrm>
            </p:grpSpPr>
            <p:sp>
              <p:nvSpPr>
                <p:cNvPr id="215" name="圆角矩形 214"/>
                <p:cNvSpPr/>
                <p:nvPr/>
              </p:nvSpPr>
              <p:spPr>
                <a:xfrm>
                  <a:off x="69666" y="-2710906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39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6" name="圆角矩形 215"/>
                <p:cNvSpPr/>
                <p:nvPr/>
              </p:nvSpPr>
              <p:spPr>
                <a:xfrm>
                  <a:off x="2444642" y="-2724092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39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17" name="组合 216"/>
              <p:cNvGrpSpPr/>
              <p:nvPr/>
            </p:nvGrpSpPr>
            <p:grpSpPr>
              <a:xfrm rot="18900000">
                <a:off x="446954" y="-2723660"/>
                <a:ext cx="3948634" cy="300932"/>
                <a:chOff x="69666" y="-2724092"/>
                <a:chExt cx="3948634" cy="300932"/>
              </a:xfrm>
            </p:grpSpPr>
            <p:sp>
              <p:nvSpPr>
                <p:cNvPr id="218" name="圆角矩形 217"/>
                <p:cNvSpPr/>
                <p:nvPr/>
              </p:nvSpPr>
              <p:spPr>
                <a:xfrm>
                  <a:off x="69666" y="-2710906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39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9" name="圆角矩形 218"/>
                <p:cNvSpPr/>
                <p:nvPr/>
              </p:nvSpPr>
              <p:spPr>
                <a:xfrm>
                  <a:off x="2444642" y="-2724092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39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220" name="圆角矩形 219"/>
          <p:cNvSpPr/>
          <p:nvPr/>
        </p:nvSpPr>
        <p:spPr>
          <a:xfrm>
            <a:off x="5030215" y="4953640"/>
            <a:ext cx="2523110" cy="562779"/>
          </a:xfrm>
          <a:prstGeom prst="roundRect">
            <a:avLst>
              <a:gd name="adj" fmla="val 50000"/>
            </a:avLst>
          </a:prstGeom>
          <a:solidFill>
            <a:srgbClr val="251359"/>
          </a:solidFill>
          <a:ln>
            <a:gradFill>
              <a:gsLst>
                <a:gs pos="0">
                  <a:srgbClr val="EA39A4"/>
                </a:gs>
                <a:gs pos="100000">
                  <a:srgbClr val="BF2A8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汇报人</a:t>
            </a:r>
            <a:r>
              <a:rPr lang="en-US" altLang="zh-CN" dirty="0"/>
              <a:t>/</a:t>
            </a:r>
            <a:r>
              <a:rPr lang="zh-CN" altLang="en-US" dirty="0"/>
              <a:t>组长：何华</a:t>
            </a:r>
          </a:p>
        </p:txBody>
      </p:sp>
    </p:spTree>
    <p:extLst>
      <p:ext uri="{BB962C8B-B14F-4D97-AF65-F5344CB8AC3E}">
        <p14:creationId xmlns:p14="http://schemas.microsoft.com/office/powerpoint/2010/main" val="2043344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206542" y="179007"/>
            <a:ext cx="3236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+mn-lt"/>
              </a:rPr>
              <a:t>API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+mn-lt"/>
              </a:rPr>
              <a:t>及接口设计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62D6B11-5B6E-4B90-9CEC-C865D21B7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42" y="1042273"/>
            <a:ext cx="8446013" cy="4409315"/>
          </a:xfrm>
          <a:prstGeom prst="rect">
            <a:avLst/>
          </a:prstGeom>
        </p:spPr>
      </p:pic>
      <p:sp>
        <p:nvSpPr>
          <p:cNvPr id="11" name="TextBox 76">
            <a:extLst>
              <a:ext uri="{FF2B5EF4-FFF2-40B4-BE49-F238E27FC236}">
                <a16:creationId xmlns:a16="http://schemas.microsoft.com/office/drawing/2014/main" id="{7803ABDA-49B8-495E-92C2-FE51129EF2E4}"/>
              </a:ext>
            </a:extLst>
          </p:cNvPr>
          <p:cNvSpPr txBox="1"/>
          <p:nvPr/>
        </p:nvSpPr>
        <p:spPr>
          <a:xfrm>
            <a:off x="289614" y="5929454"/>
            <a:ext cx="2535320" cy="580415"/>
          </a:xfrm>
          <a:prstGeom prst="rect">
            <a:avLst/>
          </a:prstGeom>
          <a:solidFill>
            <a:srgbClr val="3C1B99"/>
          </a:solidFill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  </a:t>
            </a: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成功</a:t>
            </a:r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Response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6F6BE27-A469-40BF-8FB3-E1ECB7A225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9849" y="1558598"/>
            <a:ext cx="7194006" cy="4590041"/>
          </a:xfrm>
          <a:prstGeom prst="rect">
            <a:avLst/>
          </a:prstGeom>
        </p:spPr>
      </p:pic>
      <p:sp>
        <p:nvSpPr>
          <p:cNvPr id="14" name="TextBox 76">
            <a:extLst>
              <a:ext uri="{FF2B5EF4-FFF2-40B4-BE49-F238E27FC236}">
                <a16:creationId xmlns:a16="http://schemas.microsoft.com/office/drawing/2014/main" id="{2C81928E-ADED-423D-AF83-3F7B5F0A85D6}"/>
              </a:ext>
            </a:extLst>
          </p:cNvPr>
          <p:cNvSpPr txBox="1"/>
          <p:nvPr/>
        </p:nvSpPr>
        <p:spPr>
          <a:xfrm>
            <a:off x="289614" y="5929453"/>
            <a:ext cx="2535320" cy="580415"/>
          </a:xfrm>
          <a:prstGeom prst="rect">
            <a:avLst/>
          </a:prstGeom>
          <a:solidFill>
            <a:srgbClr val="3C1B99"/>
          </a:solidFill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  </a:t>
            </a: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失败</a:t>
            </a:r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Response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TextBox 76">
            <a:extLst>
              <a:ext uri="{FF2B5EF4-FFF2-40B4-BE49-F238E27FC236}">
                <a16:creationId xmlns:a16="http://schemas.microsoft.com/office/drawing/2014/main" id="{AB12A3E3-98C3-4995-B73A-61E8A64A0EA9}"/>
              </a:ext>
            </a:extLst>
          </p:cNvPr>
          <p:cNvSpPr txBox="1"/>
          <p:nvPr/>
        </p:nvSpPr>
        <p:spPr>
          <a:xfrm>
            <a:off x="9401452" y="363673"/>
            <a:ext cx="2126364" cy="461665"/>
          </a:xfrm>
          <a:prstGeom prst="rect">
            <a:avLst/>
          </a:prstGeom>
          <a:solidFill>
            <a:srgbClr val="3C1B99"/>
          </a:solidFill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r>
              <a:rPr lang="en-US" altLang="zh-CN" sz="2400" dirty="0">
                <a:latin typeface="+mj-ea"/>
                <a:hlinkClick r:id="rId5"/>
              </a:rPr>
              <a:t>API</a:t>
            </a:r>
            <a:r>
              <a:rPr lang="zh-CN" altLang="en-US" sz="2400" dirty="0">
                <a:latin typeface="+mj-ea"/>
                <a:hlinkClick r:id="rId5"/>
              </a:rPr>
              <a:t>及接口设计</a:t>
            </a:r>
            <a:endParaRPr lang="zh-CN" altLang="en-US" sz="24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8255947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1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平行四边形 202"/>
          <p:cNvSpPr/>
          <p:nvPr/>
        </p:nvSpPr>
        <p:spPr>
          <a:xfrm rot="21314417">
            <a:off x="2438228" y="2905745"/>
            <a:ext cx="7707085" cy="1489794"/>
          </a:xfrm>
          <a:prstGeom prst="parallelogram">
            <a:avLst/>
          </a:prstGeom>
          <a:noFill/>
          <a:ln>
            <a:gradFill>
              <a:gsLst>
                <a:gs pos="0">
                  <a:srgbClr val="18C599"/>
                </a:gs>
                <a:gs pos="100000">
                  <a:srgbClr val="4820B7">
                    <a:alpha val="39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204" name="平行四边形 203"/>
          <p:cNvSpPr/>
          <p:nvPr/>
        </p:nvSpPr>
        <p:spPr>
          <a:xfrm rot="20508321">
            <a:off x="6038888" y="3306906"/>
            <a:ext cx="3783486" cy="1156222"/>
          </a:xfrm>
          <a:prstGeom prst="parallelogram">
            <a:avLst/>
          </a:prstGeom>
          <a:solidFill>
            <a:srgbClr val="3C1B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10" name="平行四边形 9"/>
          <p:cNvSpPr/>
          <p:nvPr/>
        </p:nvSpPr>
        <p:spPr>
          <a:xfrm rot="20508321">
            <a:off x="3289565" y="2462024"/>
            <a:ext cx="4359225" cy="547936"/>
          </a:xfrm>
          <a:prstGeom prst="parallelogram">
            <a:avLst/>
          </a:prstGeom>
          <a:gradFill>
            <a:gsLst>
              <a:gs pos="0">
                <a:srgbClr val="4820B7"/>
              </a:gs>
              <a:gs pos="100000">
                <a:srgbClr val="18C599">
                  <a:alpha val="60000"/>
                </a:srgbClr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9" name="平行四边形 8"/>
          <p:cNvSpPr/>
          <p:nvPr/>
        </p:nvSpPr>
        <p:spPr>
          <a:xfrm rot="21314417">
            <a:off x="2264229" y="2729153"/>
            <a:ext cx="7707085" cy="1489794"/>
          </a:xfrm>
          <a:prstGeom prst="parallelogram">
            <a:avLst/>
          </a:prstGeom>
          <a:solidFill>
            <a:srgbClr val="482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-1" y="-2"/>
            <a:ext cx="2096849" cy="2159931"/>
            <a:chOff x="-1" y="-1"/>
            <a:chExt cx="1740777" cy="2019300"/>
          </a:xfrm>
        </p:grpSpPr>
        <p:sp>
          <p:nvSpPr>
            <p:cNvPr id="29" name="等腰三角形 28"/>
            <p:cNvSpPr/>
            <p:nvPr/>
          </p:nvSpPr>
          <p:spPr>
            <a:xfrm rot="5400000">
              <a:off x="-139262" y="139261"/>
              <a:ext cx="2019300" cy="1740776"/>
            </a:xfrm>
            <a:prstGeom prst="triangle">
              <a:avLst>
                <a:gd name="adj" fmla="val 0"/>
              </a:avLst>
            </a:prstGeom>
            <a:gradFill>
              <a:gsLst>
                <a:gs pos="0">
                  <a:srgbClr val="521C6A">
                    <a:alpha val="0"/>
                  </a:srgbClr>
                </a:gs>
                <a:gs pos="100000">
                  <a:srgbClr val="BF2A80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3" name="等腰三角形 2"/>
            <p:cNvSpPr/>
            <p:nvPr/>
          </p:nvSpPr>
          <p:spPr>
            <a:xfrm rot="5400000">
              <a:off x="-98097" y="98096"/>
              <a:ext cx="1422400" cy="1226207"/>
            </a:xfrm>
            <a:prstGeom prst="triangle">
              <a:avLst>
                <a:gd name="adj" fmla="val 0"/>
              </a:avLst>
            </a:prstGeom>
            <a:gradFill>
              <a:gsLst>
                <a:gs pos="0">
                  <a:srgbClr val="521C6A">
                    <a:alpha val="0"/>
                  </a:srgbClr>
                </a:gs>
                <a:gs pos="100000">
                  <a:srgbClr val="BF2A8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cs typeface="+mn-ea"/>
                <a:sym typeface="+mn-lt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 rot="10800000">
            <a:off x="9583474" y="4698068"/>
            <a:ext cx="2608525" cy="2159931"/>
            <a:chOff x="-1" y="-1"/>
            <a:chExt cx="1740777" cy="2019300"/>
          </a:xfrm>
        </p:grpSpPr>
        <p:sp>
          <p:nvSpPr>
            <p:cNvPr id="51" name="等腰三角形 50"/>
            <p:cNvSpPr/>
            <p:nvPr/>
          </p:nvSpPr>
          <p:spPr>
            <a:xfrm rot="5400000">
              <a:off x="-139262" y="139261"/>
              <a:ext cx="2019300" cy="1740776"/>
            </a:xfrm>
            <a:prstGeom prst="triangle">
              <a:avLst>
                <a:gd name="adj" fmla="val 0"/>
              </a:avLst>
            </a:prstGeom>
            <a:gradFill>
              <a:gsLst>
                <a:gs pos="0">
                  <a:srgbClr val="521C6A">
                    <a:alpha val="0"/>
                  </a:srgbClr>
                </a:gs>
                <a:gs pos="100000">
                  <a:srgbClr val="BF2A80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52" name="等腰三角形 51"/>
            <p:cNvSpPr/>
            <p:nvPr/>
          </p:nvSpPr>
          <p:spPr>
            <a:xfrm rot="5400000">
              <a:off x="-98097" y="98096"/>
              <a:ext cx="1422400" cy="1226207"/>
            </a:xfrm>
            <a:prstGeom prst="triangle">
              <a:avLst>
                <a:gd name="adj" fmla="val 0"/>
              </a:avLst>
            </a:prstGeom>
            <a:gradFill>
              <a:gsLst>
                <a:gs pos="0">
                  <a:srgbClr val="521C6A">
                    <a:alpha val="0"/>
                  </a:srgbClr>
                </a:gs>
                <a:gs pos="100000">
                  <a:srgbClr val="BF2A8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cs typeface="+mn-ea"/>
                <a:sym typeface="+mn-lt"/>
              </a:endParaRPr>
            </a:p>
          </p:txBody>
        </p:sp>
      </p:grpSp>
      <p:sp>
        <p:nvSpPr>
          <p:cNvPr id="201" name="任意多边形 200"/>
          <p:cNvSpPr/>
          <p:nvPr/>
        </p:nvSpPr>
        <p:spPr>
          <a:xfrm rot="3455309">
            <a:off x="-3435743" y="2984886"/>
            <a:ext cx="7295637" cy="5063066"/>
          </a:xfrm>
          <a:custGeom>
            <a:avLst/>
            <a:gdLst>
              <a:gd name="connsiteX0" fmla="*/ 7155326 w 7295637"/>
              <a:gd name="connsiteY0" fmla="*/ 4945865 h 5063066"/>
              <a:gd name="connsiteX1" fmla="*/ 7170975 w 7295637"/>
              <a:gd name="connsiteY1" fmla="*/ 4922653 h 5063066"/>
              <a:gd name="connsiteX2" fmla="*/ 7222612 w 7295637"/>
              <a:gd name="connsiteY2" fmla="*/ 4901265 h 5063066"/>
              <a:gd name="connsiteX3" fmla="*/ 7295637 w 7295637"/>
              <a:gd name="connsiteY3" fmla="*/ 4974290 h 5063066"/>
              <a:gd name="connsiteX4" fmla="*/ 7222611 w 7295637"/>
              <a:gd name="connsiteY4" fmla="*/ 5047314 h 5063066"/>
              <a:gd name="connsiteX5" fmla="*/ 7149587 w 7295637"/>
              <a:gd name="connsiteY5" fmla="*/ 4974290 h 5063066"/>
              <a:gd name="connsiteX6" fmla="*/ 7155326 w 7295637"/>
              <a:gd name="connsiteY6" fmla="*/ 4945865 h 5063066"/>
              <a:gd name="connsiteX7" fmla="*/ 7155324 w 7295637"/>
              <a:gd name="connsiteY7" fmla="*/ 4662594 h 5063066"/>
              <a:gd name="connsiteX8" fmla="*/ 7222611 w 7295637"/>
              <a:gd name="connsiteY8" fmla="*/ 4617994 h 5063066"/>
              <a:gd name="connsiteX9" fmla="*/ 7295636 w 7295637"/>
              <a:gd name="connsiteY9" fmla="*/ 4691019 h 5063066"/>
              <a:gd name="connsiteX10" fmla="*/ 7222610 w 7295637"/>
              <a:gd name="connsiteY10" fmla="*/ 4764044 h 5063066"/>
              <a:gd name="connsiteX11" fmla="*/ 7149585 w 7295637"/>
              <a:gd name="connsiteY11" fmla="*/ 4691019 h 5063066"/>
              <a:gd name="connsiteX12" fmla="*/ 7155324 w 7295637"/>
              <a:gd name="connsiteY12" fmla="*/ 4662594 h 5063066"/>
              <a:gd name="connsiteX13" fmla="*/ 6924861 w 7295637"/>
              <a:gd name="connsiteY13" fmla="*/ 4808644 h 5063066"/>
              <a:gd name="connsiteX14" fmla="*/ 6992146 w 7295637"/>
              <a:gd name="connsiteY14" fmla="*/ 4764044 h 5063066"/>
              <a:gd name="connsiteX15" fmla="*/ 7065171 w 7295637"/>
              <a:gd name="connsiteY15" fmla="*/ 4837069 h 5063066"/>
              <a:gd name="connsiteX16" fmla="*/ 6992146 w 7295637"/>
              <a:gd name="connsiteY16" fmla="*/ 4910094 h 5063066"/>
              <a:gd name="connsiteX17" fmla="*/ 6919121 w 7295637"/>
              <a:gd name="connsiteY17" fmla="*/ 4837069 h 5063066"/>
              <a:gd name="connsiteX18" fmla="*/ 6924861 w 7295637"/>
              <a:gd name="connsiteY18" fmla="*/ 4808644 h 5063066"/>
              <a:gd name="connsiteX19" fmla="*/ 7155325 w 7295637"/>
              <a:gd name="connsiteY19" fmla="*/ 4379322 h 5063066"/>
              <a:gd name="connsiteX20" fmla="*/ 7222612 w 7295637"/>
              <a:gd name="connsiteY20" fmla="*/ 4334722 h 5063066"/>
              <a:gd name="connsiteX21" fmla="*/ 7295637 w 7295637"/>
              <a:gd name="connsiteY21" fmla="*/ 4407747 h 5063066"/>
              <a:gd name="connsiteX22" fmla="*/ 7222611 w 7295637"/>
              <a:gd name="connsiteY22" fmla="*/ 4480772 h 5063066"/>
              <a:gd name="connsiteX23" fmla="*/ 7149587 w 7295637"/>
              <a:gd name="connsiteY23" fmla="*/ 4407747 h 5063066"/>
              <a:gd name="connsiteX24" fmla="*/ 7155325 w 7295637"/>
              <a:gd name="connsiteY24" fmla="*/ 4379322 h 5063066"/>
              <a:gd name="connsiteX25" fmla="*/ 6694396 w 7295637"/>
              <a:gd name="connsiteY25" fmla="*/ 4945865 h 5063066"/>
              <a:gd name="connsiteX26" fmla="*/ 6761684 w 7295637"/>
              <a:gd name="connsiteY26" fmla="*/ 4901265 h 5063066"/>
              <a:gd name="connsiteX27" fmla="*/ 6834707 w 7295637"/>
              <a:gd name="connsiteY27" fmla="*/ 4974290 h 5063066"/>
              <a:gd name="connsiteX28" fmla="*/ 6761682 w 7295637"/>
              <a:gd name="connsiteY28" fmla="*/ 5047315 h 5063066"/>
              <a:gd name="connsiteX29" fmla="*/ 6688658 w 7295637"/>
              <a:gd name="connsiteY29" fmla="*/ 4974290 h 5063066"/>
              <a:gd name="connsiteX30" fmla="*/ 6694396 w 7295637"/>
              <a:gd name="connsiteY30" fmla="*/ 4945865 h 5063066"/>
              <a:gd name="connsiteX31" fmla="*/ 6924860 w 7295637"/>
              <a:gd name="connsiteY31" fmla="*/ 4525373 h 5063066"/>
              <a:gd name="connsiteX32" fmla="*/ 6992148 w 7295637"/>
              <a:gd name="connsiteY32" fmla="*/ 4480773 h 5063066"/>
              <a:gd name="connsiteX33" fmla="*/ 7065171 w 7295637"/>
              <a:gd name="connsiteY33" fmla="*/ 4553798 h 5063066"/>
              <a:gd name="connsiteX34" fmla="*/ 6992146 w 7295637"/>
              <a:gd name="connsiteY34" fmla="*/ 4626823 h 5063066"/>
              <a:gd name="connsiteX35" fmla="*/ 6919123 w 7295637"/>
              <a:gd name="connsiteY35" fmla="*/ 4553798 h 5063066"/>
              <a:gd name="connsiteX36" fmla="*/ 6924860 w 7295637"/>
              <a:gd name="connsiteY36" fmla="*/ 4525373 h 5063066"/>
              <a:gd name="connsiteX37" fmla="*/ 7155325 w 7295637"/>
              <a:gd name="connsiteY37" fmla="*/ 4096051 h 5063066"/>
              <a:gd name="connsiteX38" fmla="*/ 7222610 w 7295637"/>
              <a:gd name="connsiteY38" fmla="*/ 4051451 h 5063066"/>
              <a:gd name="connsiteX39" fmla="*/ 7295635 w 7295637"/>
              <a:gd name="connsiteY39" fmla="*/ 4124476 h 5063066"/>
              <a:gd name="connsiteX40" fmla="*/ 7222610 w 7295637"/>
              <a:gd name="connsiteY40" fmla="*/ 4197501 h 5063066"/>
              <a:gd name="connsiteX41" fmla="*/ 7149585 w 7295637"/>
              <a:gd name="connsiteY41" fmla="*/ 4124476 h 5063066"/>
              <a:gd name="connsiteX42" fmla="*/ 7155325 w 7295637"/>
              <a:gd name="connsiteY42" fmla="*/ 4096051 h 5063066"/>
              <a:gd name="connsiteX43" fmla="*/ 6694398 w 7295637"/>
              <a:gd name="connsiteY43" fmla="*/ 4662594 h 5063066"/>
              <a:gd name="connsiteX44" fmla="*/ 6761684 w 7295637"/>
              <a:gd name="connsiteY44" fmla="*/ 4617994 h 5063066"/>
              <a:gd name="connsiteX45" fmla="*/ 6834708 w 7295637"/>
              <a:gd name="connsiteY45" fmla="*/ 4691018 h 5063066"/>
              <a:gd name="connsiteX46" fmla="*/ 6761683 w 7295637"/>
              <a:gd name="connsiteY46" fmla="*/ 4764043 h 5063066"/>
              <a:gd name="connsiteX47" fmla="*/ 6688659 w 7295637"/>
              <a:gd name="connsiteY47" fmla="*/ 4691019 h 5063066"/>
              <a:gd name="connsiteX48" fmla="*/ 6694398 w 7295637"/>
              <a:gd name="connsiteY48" fmla="*/ 4662594 h 5063066"/>
              <a:gd name="connsiteX49" fmla="*/ 6924861 w 7295637"/>
              <a:gd name="connsiteY49" fmla="*/ 4242101 h 5063066"/>
              <a:gd name="connsiteX50" fmla="*/ 6992146 w 7295637"/>
              <a:gd name="connsiteY50" fmla="*/ 4197501 h 5063066"/>
              <a:gd name="connsiteX51" fmla="*/ 7065171 w 7295637"/>
              <a:gd name="connsiteY51" fmla="*/ 4270526 h 5063066"/>
              <a:gd name="connsiteX52" fmla="*/ 6992147 w 7295637"/>
              <a:gd name="connsiteY52" fmla="*/ 4343551 h 5063066"/>
              <a:gd name="connsiteX53" fmla="*/ 6919121 w 7295637"/>
              <a:gd name="connsiteY53" fmla="*/ 4270526 h 5063066"/>
              <a:gd name="connsiteX54" fmla="*/ 6924861 w 7295637"/>
              <a:gd name="connsiteY54" fmla="*/ 4242101 h 5063066"/>
              <a:gd name="connsiteX55" fmla="*/ 7155325 w 7295637"/>
              <a:gd name="connsiteY55" fmla="*/ 3812779 h 5063066"/>
              <a:gd name="connsiteX56" fmla="*/ 7222611 w 7295637"/>
              <a:gd name="connsiteY56" fmla="*/ 3768179 h 5063066"/>
              <a:gd name="connsiteX57" fmla="*/ 7295636 w 7295637"/>
              <a:gd name="connsiteY57" fmla="*/ 3841204 h 5063066"/>
              <a:gd name="connsiteX58" fmla="*/ 7222611 w 7295637"/>
              <a:gd name="connsiteY58" fmla="*/ 3914229 h 5063066"/>
              <a:gd name="connsiteX59" fmla="*/ 7149586 w 7295637"/>
              <a:gd name="connsiteY59" fmla="*/ 3841204 h 5063066"/>
              <a:gd name="connsiteX60" fmla="*/ 7155325 w 7295637"/>
              <a:gd name="connsiteY60" fmla="*/ 3812779 h 5063066"/>
              <a:gd name="connsiteX61" fmla="*/ 6463933 w 7295637"/>
              <a:gd name="connsiteY61" fmla="*/ 4808643 h 5063066"/>
              <a:gd name="connsiteX62" fmla="*/ 6531221 w 7295637"/>
              <a:gd name="connsiteY62" fmla="*/ 4764043 h 5063066"/>
              <a:gd name="connsiteX63" fmla="*/ 6604244 w 7295637"/>
              <a:gd name="connsiteY63" fmla="*/ 4837068 h 5063066"/>
              <a:gd name="connsiteX64" fmla="*/ 6531219 w 7295637"/>
              <a:gd name="connsiteY64" fmla="*/ 4910093 h 5063066"/>
              <a:gd name="connsiteX65" fmla="*/ 6458196 w 7295637"/>
              <a:gd name="connsiteY65" fmla="*/ 4837068 h 5063066"/>
              <a:gd name="connsiteX66" fmla="*/ 6463933 w 7295637"/>
              <a:gd name="connsiteY66" fmla="*/ 4808643 h 5063066"/>
              <a:gd name="connsiteX67" fmla="*/ 6694396 w 7295637"/>
              <a:gd name="connsiteY67" fmla="*/ 4379322 h 5063066"/>
              <a:gd name="connsiteX68" fmla="*/ 6761683 w 7295637"/>
              <a:gd name="connsiteY68" fmla="*/ 4334722 h 5063066"/>
              <a:gd name="connsiteX69" fmla="*/ 6834707 w 7295637"/>
              <a:gd name="connsiteY69" fmla="*/ 4407747 h 5063066"/>
              <a:gd name="connsiteX70" fmla="*/ 6761682 w 7295637"/>
              <a:gd name="connsiteY70" fmla="*/ 4480772 h 5063066"/>
              <a:gd name="connsiteX71" fmla="*/ 6688658 w 7295637"/>
              <a:gd name="connsiteY71" fmla="*/ 4407747 h 5063066"/>
              <a:gd name="connsiteX72" fmla="*/ 6694396 w 7295637"/>
              <a:gd name="connsiteY72" fmla="*/ 4379322 h 5063066"/>
              <a:gd name="connsiteX73" fmla="*/ 6924860 w 7295637"/>
              <a:gd name="connsiteY73" fmla="*/ 3958829 h 5063066"/>
              <a:gd name="connsiteX74" fmla="*/ 6992147 w 7295637"/>
              <a:gd name="connsiteY74" fmla="*/ 3914229 h 5063066"/>
              <a:gd name="connsiteX75" fmla="*/ 7065171 w 7295637"/>
              <a:gd name="connsiteY75" fmla="*/ 3987253 h 5063066"/>
              <a:gd name="connsiteX76" fmla="*/ 6992146 w 7295637"/>
              <a:gd name="connsiteY76" fmla="*/ 4060278 h 5063066"/>
              <a:gd name="connsiteX77" fmla="*/ 6919122 w 7295637"/>
              <a:gd name="connsiteY77" fmla="*/ 3987254 h 5063066"/>
              <a:gd name="connsiteX78" fmla="*/ 6924860 w 7295637"/>
              <a:gd name="connsiteY78" fmla="*/ 3958829 h 5063066"/>
              <a:gd name="connsiteX79" fmla="*/ 7155323 w 7295637"/>
              <a:gd name="connsiteY79" fmla="*/ 3529507 h 5063066"/>
              <a:gd name="connsiteX80" fmla="*/ 7222611 w 7295637"/>
              <a:gd name="connsiteY80" fmla="*/ 3484907 h 5063066"/>
              <a:gd name="connsiteX81" fmla="*/ 7295634 w 7295637"/>
              <a:gd name="connsiteY81" fmla="*/ 3557931 h 5063066"/>
              <a:gd name="connsiteX82" fmla="*/ 7222611 w 7295637"/>
              <a:gd name="connsiteY82" fmla="*/ 3630956 h 5063066"/>
              <a:gd name="connsiteX83" fmla="*/ 7149585 w 7295637"/>
              <a:gd name="connsiteY83" fmla="*/ 3557932 h 5063066"/>
              <a:gd name="connsiteX84" fmla="*/ 7155323 w 7295637"/>
              <a:gd name="connsiteY84" fmla="*/ 3529507 h 5063066"/>
              <a:gd name="connsiteX85" fmla="*/ 6233469 w 7295637"/>
              <a:gd name="connsiteY85" fmla="*/ 4945865 h 5063066"/>
              <a:gd name="connsiteX86" fmla="*/ 6300757 w 7295637"/>
              <a:gd name="connsiteY86" fmla="*/ 4901265 h 5063066"/>
              <a:gd name="connsiteX87" fmla="*/ 6373780 w 7295637"/>
              <a:gd name="connsiteY87" fmla="*/ 4974290 h 5063066"/>
              <a:gd name="connsiteX88" fmla="*/ 6300755 w 7295637"/>
              <a:gd name="connsiteY88" fmla="*/ 5047315 h 5063066"/>
              <a:gd name="connsiteX89" fmla="*/ 6227732 w 7295637"/>
              <a:gd name="connsiteY89" fmla="*/ 4974290 h 5063066"/>
              <a:gd name="connsiteX90" fmla="*/ 6233469 w 7295637"/>
              <a:gd name="connsiteY90" fmla="*/ 4945865 h 5063066"/>
              <a:gd name="connsiteX91" fmla="*/ 6463934 w 7295637"/>
              <a:gd name="connsiteY91" fmla="*/ 4525372 h 5063066"/>
              <a:gd name="connsiteX92" fmla="*/ 6531219 w 7295637"/>
              <a:gd name="connsiteY92" fmla="*/ 4480772 h 5063066"/>
              <a:gd name="connsiteX93" fmla="*/ 6604243 w 7295637"/>
              <a:gd name="connsiteY93" fmla="*/ 4553797 h 5063066"/>
              <a:gd name="connsiteX94" fmla="*/ 6531221 w 7295637"/>
              <a:gd name="connsiteY94" fmla="*/ 4626822 h 5063066"/>
              <a:gd name="connsiteX95" fmla="*/ 6458194 w 7295637"/>
              <a:gd name="connsiteY95" fmla="*/ 4553797 h 5063066"/>
              <a:gd name="connsiteX96" fmla="*/ 6463934 w 7295637"/>
              <a:gd name="connsiteY96" fmla="*/ 4525372 h 5063066"/>
              <a:gd name="connsiteX97" fmla="*/ 6694396 w 7295637"/>
              <a:gd name="connsiteY97" fmla="*/ 4096050 h 5063066"/>
              <a:gd name="connsiteX98" fmla="*/ 6761682 w 7295637"/>
              <a:gd name="connsiteY98" fmla="*/ 4051450 h 5063066"/>
              <a:gd name="connsiteX99" fmla="*/ 6834707 w 7295637"/>
              <a:gd name="connsiteY99" fmla="*/ 4124475 h 5063066"/>
              <a:gd name="connsiteX100" fmla="*/ 6761682 w 7295637"/>
              <a:gd name="connsiteY100" fmla="*/ 4197500 h 5063066"/>
              <a:gd name="connsiteX101" fmla="*/ 6688659 w 7295637"/>
              <a:gd name="connsiteY101" fmla="*/ 4124475 h 5063066"/>
              <a:gd name="connsiteX102" fmla="*/ 6694396 w 7295637"/>
              <a:gd name="connsiteY102" fmla="*/ 4096050 h 5063066"/>
              <a:gd name="connsiteX103" fmla="*/ 6924862 w 7295637"/>
              <a:gd name="connsiteY103" fmla="*/ 3675557 h 5063066"/>
              <a:gd name="connsiteX104" fmla="*/ 6992146 w 7295637"/>
              <a:gd name="connsiteY104" fmla="*/ 3630957 h 5063066"/>
              <a:gd name="connsiteX105" fmla="*/ 7065172 w 7295637"/>
              <a:gd name="connsiteY105" fmla="*/ 3703981 h 5063066"/>
              <a:gd name="connsiteX106" fmla="*/ 6992147 w 7295637"/>
              <a:gd name="connsiteY106" fmla="*/ 3777006 h 5063066"/>
              <a:gd name="connsiteX107" fmla="*/ 6919122 w 7295637"/>
              <a:gd name="connsiteY107" fmla="*/ 3703981 h 5063066"/>
              <a:gd name="connsiteX108" fmla="*/ 6924862 w 7295637"/>
              <a:gd name="connsiteY108" fmla="*/ 3675557 h 5063066"/>
              <a:gd name="connsiteX109" fmla="*/ 7155323 w 7295637"/>
              <a:gd name="connsiteY109" fmla="*/ 3246235 h 5063066"/>
              <a:gd name="connsiteX110" fmla="*/ 7222612 w 7295637"/>
              <a:gd name="connsiteY110" fmla="*/ 3201635 h 5063066"/>
              <a:gd name="connsiteX111" fmla="*/ 7295635 w 7295637"/>
              <a:gd name="connsiteY111" fmla="*/ 3274659 h 5063066"/>
              <a:gd name="connsiteX112" fmla="*/ 7222610 w 7295637"/>
              <a:gd name="connsiteY112" fmla="*/ 3347684 h 5063066"/>
              <a:gd name="connsiteX113" fmla="*/ 7149585 w 7295637"/>
              <a:gd name="connsiteY113" fmla="*/ 3274659 h 5063066"/>
              <a:gd name="connsiteX114" fmla="*/ 7155323 w 7295637"/>
              <a:gd name="connsiteY114" fmla="*/ 3246235 h 5063066"/>
              <a:gd name="connsiteX115" fmla="*/ 6233470 w 7295637"/>
              <a:gd name="connsiteY115" fmla="*/ 4662593 h 5063066"/>
              <a:gd name="connsiteX116" fmla="*/ 6300755 w 7295637"/>
              <a:gd name="connsiteY116" fmla="*/ 4617993 h 5063066"/>
              <a:gd name="connsiteX117" fmla="*/ 6373781 w 7295637"/>
              <a:gd name="connsiteY117" fmla="*/ 4691018 h 5063066"/>
              <a:gd name="connsiteX118" fmla="*/ 6300756 w 7295637"/>
              <a:gd name="connsiteY118" fmla="*/ 4764043 h 5063066"/>
              <a:gd name="connsiteX119" fmla="*/ 6227730 w 7295637"/>
              <a:gd name="connsiteY119" fmla="*/ 4691018 h 5063066"/>
              <a:gd name="connsiteX120" fmla="*/ 6233470 w 7295637"/>
              <a:gd name="connsiteY120" fmla="*/ 4662593 h 5063066"/>
              <a:gd name="connsiteX121" fmla="*/ 6463933 w 7295637"/>
              <a:gd name="connsiteY121" fmla="*/ 4242101 h 5063066"/>
              <a:gd name="connsiteX122" fmla="*/ 6531219 w 7295637"/>
              <a:gd name="connsiteY122" fmla="*/ 4197501 h 5063066"/>
              <a:gd name="connsiteX123" fmla="*/ 6604244 w 7295637"/>
              <a:gd name="connsiteY123" fmla="*/ 4270526 h 5063066"/>
              <a:gd name="connsiteX124" fmla="*/ 6531219 w 7295637"/>
              <a:gd name="connsiteY124" fmla="*/ 4343551 h 5063066"/>
              <a:gd name="connsiteX125" fmla="*/ 6458194 w 7295637"/>
              <a:gd name="connsiteY125" fmla="*/ 4270526 h 5063066"/>
              <a:gd name="connsiteX126" fmla="*/ 6463933 w 7295637"/>
              <a:gd name="connsiteY126" fmla="*/ 4242101 h 5063066"/>
              <a:gd name="connsiteX127" fmla="*/ 6694397 w 7295637"/>
              <a:gd name="connsiteY127" fmla="*/ 3812778 h 5063066"/>
              <a:gd name="connsiteX128" fmla="*/ 6761682 w 7295637"/>
              <a:gd name="connsiteY128" fmla="*/ 3768178 h 5063066"/>
              <a:gd name="connsiteX129" fmla="*/ 6834707 w 7295637"/>
              <a:gd name="connsiteY129" fmla="*/ 3841203 h 5063066"/>
              <a:gd name="connsiteX130" fmla="*/ 6761683 w 7295637"/>
              <a:gd name="connsiteY130" fmla="*/ 3914228 h 5063066"/>
              <a:gd name="connsiteX131" fmla="*/ 6688657 w 7295637"/>
              <a:gd name="connsiteY131" fmla="*/ 3841203 h 5063066"/>
              <a:gd name="connsiteX132" fmla="*/ 6694397 w 7295637"/>
              <a:gd name="connsiteY132" fmla="*/ 3812778 h 5063066"/>
              <a:gd name="connsiteX133" fmla="*/ 6924859 w 7295637"/>
              <a:gd name="connsiteY133" fmla="*/ 3392285 h 5063066"/>
              <a:gd name="connsiteX134" fmla="*/ 6992146 w 7295637"/>
              <a:gd name="connsiteY134" fmla="*/ 3347684 h 5063066"/>
              <a:gd name="connsiteX135" fmla="*/ 7065171 w 7295637"/>
              <a:gd name="connsiteY135" fmla="*/ 3420709 h 5063066"/>
              <a:gd name="connsiteX136" fmla="*/ 6992146 w 7295637"/>
              <a:gd name="connsiteY136" fmla="*/ 3493734 h 5063066"/>
              <a:gd name="connsiteX137" fmla="*/ 6919121 w 7295637"/>
              <a:gd name="connsiteY137" fmla="*/ 3420709 h 5063066"/>
              <a:gd name="connsiteX138" fmla="*/ 6924859 w 7295637"/>
              <a:gd name="connsiteY138" fmla="*/ 3392285 h 5063066"/>
              <a:gd name="connsiteX139" fmla="*/ 6003006 w 7295637"/>
              <a:gd name="connsiteY139" fmla="*/ 4808643 h 5063066"/>
              <a:gd name="connsiteX140" fmla="*/ 6070293 w 7295637"/>
              <a:gd name="connsiteY140" fmla="*/ 4764042 h 5063066"/>
              <a:gd name="connsiteX141" fmla="*/ 6143318 w 7295637"/>
              <a:gd name="connsiteY141" fmla="*/ 4837067 h 5063066"/>
              <a:gd name="connsiteX142" fmla="*/ 6070293 w 7295637"/>
              <a:gd name="connsiteY142" fmla="*/ 4910092 h 5063066"/>
              <a:gd name="connsiteX143" fmla="*/ 5997268 w 7295637"/>
              <a:gd name="connsiteY143" fmla="*/ 4837067 h 5063066"/>
              <a:gd name="connsiteX144" fmla="*/ 6003006 w 7295637"/>
              <a:gd name="connsiteY144" fmla="*/ 4808643 h 5063066"/>
              <a:gd name="connsiteX145" fmla="*/ 7155324 w 7295637"/>
              <a:gd name="connsiteY145" fmla="*/ 2962963 h 5063066"/>
              <a:gd name="connsiteX146" fmla="*/ 7222610 w 7295637"/>
              <a:gd name="connsiteY146" fmla="*/ 2918363 h 5063066"/>
              <a:gd name="connsiteX147" fmla="*/ 7295636 w 7295637"/>
              <a:gd name="connsiteY147" fmla="*/ 2991388 h 5063066"/>
              <a:gd name="connsiteX148" fmla="*/ 7222611 w 7295637"/>
              <a:gd name="connsiteY148" fmla="*/ 3064413 h 5063066"/>
              <a:gd name="connsiteX149" fmla="*/ 7149585 w 7295637"/>
              <a:gd name="connsiteY149" fmla="*/ 2991388 h 5063066"/>
              <a:gd name="connsiteX150" fmla="*/ 7155324 w 7295637"/>
              <a:gd name="connsiteY150" fmla="*/ 2962963 h 5063066"/>
              <a:gd name="connsiteX151" fmla="*/ 6233468 w 7295637"/>
              <a:gd name="connsiteY151" fmla="*/ 4379322 h 5063066"/>
              <a:gd name="connsiteX152" fmla="*/ 6300756 w 7295637"/>
              <a:gd name="connsiteY152" fmla="*/ 4334721 h 5063066"/>
              <a:gd name="connsiteX153" fmla="*/ 6373780 w 7295637"/>
              <a:gd name="connsiteY153" fmla="*/ 4407747 h 5063066"/>
              <a:gd name="connsiteX154" fmla="*/ 6300756 w 7295637"/>
              <a:gd name="connsiteY154" fmla="*/ 4480771 h 5063066"/>
              <a:gd name="connsiteX155" fmla="*/ 6227731 w 7295637"/>
              <a:gd name="connsiteY155" fmla="*/ 4407746 h 5063066"/>
              <a:gd name="connsiteX156" fmla="*/ 6233468 w 7295637"/>
              <a:gd name="connsiteY156" fmla="*/ 4379322 h 5063066"/>
              <a:gd name="connsiteX157" fmla="*/ 6463931 w 7295637"/>
              <a:gd name="connsiteY157" fmla="*/ 3958829 h 5063066"/>
              <a:gd name="connsiteX158" fmla="*/ 6531219 w 7295637"/>
              <a:gd name="connsiteY158" fmla="*/ 3914229 h 5063066"/>
              <a:gd name="connsiteX159" fmla="*/ 6604242 w 7295637"/>
              <a:gd name="connsiteY159" fmla="*/ 3987254 h 5063066"/>
              <a:gd name="connsiteX160" fmla="*/ 6531217 w 7295637"/>
              <a:gd name="connsiteY160" fmla="*/ 4060279 h 5063066"/>
              <a:gd name="connsiteX161" fmla="*/ 6458193 w 7295637"/>
              <a:gd name="connsiteY161" fmla="*/ 3987254 h 5063066"/>
              <a:gd name="connsiteX162" fmla="*/ 6463931 w 7295637"/>
              <a:gd name="connsiteY162" fmla="*/ 3958829 h 5063066"/>
              <a:gd name="connsiteX163" fmla="*/ 6694395 w 7295637"/>
              <a:gd name="connsiteY163" fmla="*/ 3529506 h 5063066"/>
              <a:gd name="connsiteX164" fmla="*/ 6761683 w 7295637"/>
              <a:gd name="connsiteY164" fmla="*/ 3484906 h 5063066"/>
              <a:gd name="connsiteX165" fmla="*/ 6834708 w 7295637"/>
              <a:gd name="connsiteY165" fmla="*/ 3557931 h 5063066"/>
              <a:gd name="connsiteX166" fmla="*/ 6761683 w 7295637"/>
              <a:gd name="connsiteY166" fmla="*/ 3630956 h 5063066"/>
              <a:gd name="connsiteX167" fmla="*/ 6688658 w 7295637"/>
              <a:gd name="connsiteY167" fmla="*/ 3557931 h 5063066"/>
              <a:gd name="connsiteX168" fmla="*/ 6694395 w 7295637"/>
              <a:gd name="connsiteY168" fmla="*/ 3529506 h 5063066"/>
              <a:gd name="connsiteX169" fmla="*/ 5772543 w 7295637"/>
              <a:gd name="connsiteY169" fmla="*/ 4945864 h 5063066"/>
              <a:gd name="connsiteX170" fmla="*/ 5839828 w 7295637"/>
              <a:gd name="connsiteY170" fmla="*/ 4901264 h 5063066"/>
              <a:gd name="connsiteX171" fmla="*/ 5912852 w 7295637"/>
              <a:gd name="connsiteY171" fmla="*/ 4974289 h 5063066"/>
              <a:gd name="connsiteX172" fmla="*/ 5839829 w 7295637"/>
              <a:gd name="connsiteY172" fmla="*/ 5047314 h 5063066"/>
              <a:gd name="connsiteX173" fmla="*/ 5766803 w 7295637"/>
              <a:gd name="connsiteY173" fmla="*/ 4974289 h 5063066"/>
              <a:gd name="connsiteX174" fmla="*/ 5772543 w 7295637"/>
              <a:gd name="connsiteY174" fmla="*/ 4945864 h 5063066"/>
              <a:gd name="connsiteX175" fmla="*/ 6924860 w 7295637"/>
              <a:gd name="connsiteY175" fmla="*/ 3109013 h 5063066"/>
              <a:gd name="connsiteX176" fmla="*/ 6992147 w 7295637"/>
              <a:gd name="connsiteY176" fmla="*/ 3064413 h 5063066"/>
              <a:gd name="connsiteX177" fmla="*/ 7065171 w 7295637"/>
              <a:gd name="connsiteY177" fmla="*/ 3137438 h 5063066"/>
              <a:gd name="connsiteX178" fmla="*/ 6992147 w 7295637"/>
              <a:gd name="connsiteY178" fmla="*/ 3210462 h 5063066"/>
              <a:gd name="connsiteX179" fmla="*/ 6919123 w 7295637"/>
              <a:gd name="connsiteY179" fmla="*/ 3137438 h 5063066"/>
              <a:gd name="connsiteX180" fmla="*/ 6924860 w 7295637"/>
              <a:gd name="connsiteY180" fmla="*/ 3109013 h 5063066"/>
              <a:gd name="connsiteX181" fmla="*/ 6003007 w 7295637"/>
              <a:gd name="connsiteY181" fmla="*/ 4525370 h 5063066"/>
              <a:gd name="connsiteX182" fmla="*/ 6070292 w 7295637"/>
              <a:gd name="connsiteY182" fmla="*/ 4480770 h 5063066"/>
              <a:gd name="connsiteX183" fmla="*/ 6143316 w 7295637"/>
              <a:gd name="connsiteY183" fmla="*/ 4553795 h 5063066"/>
              <a:gd name="connsiteX184" fmla="*/ 6070291 w 7295637"/>
              <a:gd name="connsiteY184" fmla="*/ 4626820 h 5063066"/>
              <a:gd name="connsiteX185" fmla="*/ 5997267 w 7295637"/>
              <a:gd name="connsiteY185" fmla="*/ 4553795 h 5063066"/>
              <a:gd name="connsiteX186" fmla="*/ 6003007 w 7295637"/>
              <a:gd name="connsiteY186" fmla="*/ 4525370 h 5063066"/>
              <a:gd name="connsiteX187" fmla="*/ 7155324 w 7295637"/>
              <a:gd name="connsiteY187" fmla="*/ 2679691 h 5063066"/>
              <a:gd name="connsiteX188" fmla="*/ 7222610 w 7295637"/>
              <a:gd name="connsiteY188" fmla="*/ 2635091 h 5063066"/>
              <a:gd name="connsiteX189" fmla="*/ 7295635 w 7295637"/>
              <a:gd name="connsiteY189" fmla="*/ 2708115 h 5063066"/>
              <a:gd name="connsiteX190" fmla="*/ 7222610 w 7295637"/>
              <a:gd name="connsiteY190" fmla="*/ 2781141 h 5063066"/>
              <a:gd name="connsiteX191" fmla="*/ 7149585 w 7295637"/>
              <a:gd name="connsiteY191" fmla="*/ 2708116 h 5063066"/>
              <a:gd name="connsiteX192" fmla="*/ 7155324 w 7295637"/>
              <a:gd name="connsiteY192" fmla="*/ 2679691 h 5063066"/>
              <a:gd name="connsiteX193" fmla="*/ 6233468 w 7295637"/>
              <a:gd name="connsiteY193" fmla="*/ 4096050 h 5063066"/>
              <a:gd name="connsiteX194" fmla="*/ 6300754 w 7295637"/>
              <a:gd name="connsiteY194" fmla="*/ 4051450 h 5063066"/>
              <a:gd name="connsiteX195" fmla="*/ 6373779 w 7295637"/>
              <a:gd name="connsiteY195" fmla="*/ 4124475 h 5063066"/>
              <a:gd name="connsiteX196" fmla="*/ 6300754 w 7295637"/>
              <a:gd name="connsiteY196" fmla="*/ 4197500 h 5063066"/>
              <a:gd name="connsiteX197" fmla="*/ 6227729 w 7295637"/>
              <a:gd name="connsiteY197" fmla="*/ 4124475 h 5063066"/>
              <a:gd name="connsiteX198" fmla="*/ 6233468 w 7295637"/>
              <a:gd name="connsiteY198" fmla="*/ 4096050 h 5063066"/>
              <a:gd name="connsiteX199" fmla="*/ 6463931 w 7295637"/>
              <a:gd name="connsiteY199" fmla="*/ 3675557 h 5063066"/>
              <a:gd name="connsiteX200" fmla="*/ 6531220 w 7295637"/>
              <a:gd name="connsiteY200" fmla="*/ 3630957 h 5063066"/>
              <a:gd name="connsiteX201" fmla="*/ 6604243 w 7295637"/>
              <a:gd name="connsiteY201" fmla="*/ 3703981 h 5063066"/>
              <a:gd name="connsiteX202" fmla="*/ 6531218 w 7295637"/>
              <a:gd name="connsiteY202" fmla="*/ 3777006 h 5063066"/>
              <a:gd name="connsiteX203" fmla="*/ 6458193 w 7295637"/>
              <a:gd name="connsiteY203" fmla="*/ 3703981 h 5063066"/>
              <a:gd name="connsiteX204" fmla="*/ 6463931 w 7295637"/>
              <a:gd name="connsiteY204" fmla="*/ 3675557 h 5063066"/>
              <a:gd name="connsiteX205" fmla="*/ 6694398 w 7295637"/>
              <a:gd name="connsiteY205" fmla="*/ 3246234 h 5063066"/>
              <a:gd name="connsiteX206" fmla="*/ 6761684 w 7295637"/>
              <a:gd name="connsiteY206" fmla="*/ 3201634 h 5063066"/>
              <a:gd name="connsiteX207" fmla="*/ 6834709 w 7295637"/>
              <a:gd name="connsiteY207" fmla="*/ 3274659 h 5063066"/>
              <a:gd name="connsiteX208" fmla="*/ 6761684 w 7295637"/>
              <a:gd name="connsiteY208" fmla="*/ 3347684 h 5063066"/>
              <a:gd name="connsiteX209" fmla="*/ 6688659 w 7295637"/>
              <a:gd name="connsiteY209" fmla="*/ 3274659 h 5063066"/>
              <a:gd name="connsiteX210" fmla="*/ 6694398 w 7295637"/>
              <a:gd name="connsiteY210" fmla="*/ 3246234 h 5063066"/>
              <a:gd name="connsiteX211" fmla="*/ 5772541 w 7295637"/>
              <a:gd name="connsiteY211" fmla="*/ 4662592 h 5063066"/>
              <a:gd name="connsiteX212" fmla="*/ 5839829 w 7295637"/>
              <a:gd name="connsiteY212" fmla="*/ 4617992 h 5063066"/>
              <a:gd name="connsiteX213" fmla="*/ 5912852 w 7295637"/>
              <a:gd name="connsiteY213" fmla="*/ 4691017 h 5063066"/>
              <a:gd name="connsiteX214" fmla="*/ 5839827 w 7295637"/>
              <a:gd name="connsiteY214" fmla="*/ 4764042 h 5063066"/>
              <a:gd name="connsiteX215" fmla="*/ 5766804 w 7295637"/>
              <a:gd name="connsiteY215" fmla="*/ 4691017 h 5063066"/>
              <a:gd name="connsiteX216" fmla="*/ 5772541 w 7295637"/>
              <a:gd name="connsiteY216" fmla="*/ 4662592 h 5063066"/>
              <a:gd name="connsiteX217" fmla="*/ 6924861 w 7295637"/>
              <a:gd name="connsiteY217" fmla="*/ 2825741 h 5063066"/>
              <a:gd name="connsiteX218" fmla="*/ 6992147 w 7295637"/>
              <a:gd name="connsiteY218" fmla="*/ 2781140 h 5063066"/>
              <a:gd name="connsiteX219" fmla="*/ 7065172 w 7295637"/>
              <a:gd name="connsiteY219" fmla="*/ 2854165 h 5063066"/>
              <a:gd name="connsiteX220" fmla="*/ 6992148 w 7295637"/>
              <a:gd name="connsiteY220" fmla="*/ 2927190 h 5063066"/>
              <a:gd name="connsiteX221" fmla="*/ 6919121 w 7295637"/>
              <a:gd name="connsiteY221" fmla="*/ 2854166 h 5063066"/>
              <a:gd name="connsiteX222" fmla="*/ 6924861 w 7295637"/>
              <a:gd name="connsiteY222" fmla="*/ 2825741 h 5063066"/>
              <a:gd name="connsiteX223" fmla="*/ 7154549 w 7295637"/>
              <a:gd name="connsiteY223" fmla="*/ 2447998 h 5063066"/>
              <a:gd name="connsiteX224" fmla="*/ 7170199 w 7295637"/>
              <a:gd name="connsiteY224" fmla="*/ 2424785 h 5063066"/>
              <a:gd name="connsiteX225" fmla="*/ 7221835 w 7295637"/>
              <a:gd name="connsiteY225" fmla="*/ 2403397 h 5063066"/>
              <a:gd name="connsiteX226" fmla="*/ 7294860 w 7295637"/>
              <a:gd name="connsiteY226" fmla="*/ 2476423 h 5063066"/>
              <a:gd name="connsiteX227" fmla="*/ 7221835 w 7295637"/>
              <a:gd name="connsiteY227" fmla="*/ 2549446 h 5063066"/>
              <a:gd name="connsiteX228" fmla="*/ 7148810 w 7295637"/>
              <a:gd name="connsiteY228" fmla="*/ 2476422 h 5063066"/>
              <a:gd name="connsiteX229" fmla="*/ 7154549 w 7295637"/>
              <a:gd name="connsiteY229" fmla="*/ 2447998 h 5063066"/>
              <a:gd name="connsiteX230" fmla="*/ 6003006 w 7295637"/>
              <a:gd name="connsiteY230" fmla="*/ 4242099 h 5063066"/>
              <a:gd name="connsiteX231" fmla="*/ 6070292 w 7295637"/>
              <a:gd name="connsiteY231" fmla="*/ 4197499 h 5063066"/>
              <a:gd name="connsiteX232" fmla="*/ 6143317 w 7295637"/>
              <a:gd name="connsiteY232" fmla="*/ 4270524 h 5063066"/>
              <a:gd name="connsiteX233" fmla="*/ 6070291 w 7295637"/>
              <a:gd name="connsiteY233" fmla="*/ 4343548 h 5063066"/>
              <a:gd name="connsiteX234" fmla="*/ 5997267 w 7295637"/>
              <a:gd name="connsiteY234" fmla="*/ 4270524 h 5063066"/>
              <a:gd name="connsiteX235" fmla="*/ 6003006 w 7295637"/>
              <a:gd name="connsiteY235" fmla="*/ 4242099 h 5063066"/>
              <a:gd name="connsiteX236" fmla="*/ 6233468 w 7295637"/>
              <a:gd name="connsiteY236" fmla="*/ 3812779 h 5063066"/>
              <a:gd name="connsiteX237" fmla="*/ 6300757 w 7295637"/>
              <a:gd name="connsiteY237" fmla="*/ 3768179 h 5063066"/>
              <a:gd name="connsiteX238" fmla="*/ 6373780 w 7295637"/>
              <a:gd name="connsiteY238" fmla="*/ 3841203 h 5063066"/>
              <a:gd name="connsiteX239" fmla="*/ 6300755 w 7295637"/>
              <a:gd name="connsiteY239" fmla="*/ 3914228 h 5063066"/>
              <a:gd name="connsiteX240" fmla="*/ 6227731 w 7295637"/>
              <a:gd name="connsiteY240" fmla="*/ 3841204 h 5063066"/>
              <a:gd name="connsiteX241" fmla="*/ 6233468 w 7295637"/>
              <a:gd name="connsiteY241" fmla="*/ 3812779 h 5063066"/>
              <a:gd name="connsiteX242" fmla="*/ 6463932 w 7295637"/>
              <a:gd name="connsiteY242" fmla="*/ 3392285 h 5063066"/>
              <a:gd name="connsiteX243" fmla="*/ 6531218 w 7295637"/>
              <a:gd name="connsiteY243" fmla="*/ 3347685 h 5063066"/>
              <a:gd name="connsiteX244" fmla="*/ 6604244 w 7295637"/>
              <a:gd name="connsiteY244" fmla="*/ 3420710 h 5063066"/>
              <a:gd name="connsiteX245" fmla="*/ 6531219 w 7295637"/>
              <a:gd name="connsiteY245" fmla="*/ 3493735 h 5063066"/>
              <a:gd name="connsiteX246" fmla="*/ 6458193 w 7295637"/>
              <a:gd name="connsiteY246" fmla="*/ 3420710 h 5063066"/>
              <a:gd name="connsiteX247" fmla="*/ 6463932 w 7295637"/>
              <a:gd name="connsiteY247" fmla="*/ 3392285 h 5063066"/>
              <a:gd name="connsiteX248" fmla="*/ 5542077 w 7295637"/>
              <a:gd name="connsiteY248" fmla="*/ 4808642 h 5063066"/>
              <a:gd name="connsiteX249" fmla="*/ 5609364 w 7295637"/>
              <a:gd name="connsiteY249" fmla="*/ 4764042 h 5063066"/>
              <a:gd name="connsiteX250" fmla="*/ 5682388 w 7295637"/>
              <a:gd name="connsiteY250" fmla="*/ 4837066 h 5063066"/>
              <a:gd name="connsiteX251" fmla="*/ 5609363 w 7295637"/>
              <a:gd name="connsiteY251" fmla="*/ 4910091 h 5063066"/>
              <a:gd name="connsiteX252" fmla="*/ 5536339 w 7295637"/>
              <a:gd name="connsiteY252" fmla="*/ 4837067 h 5063066"/>
              <a:gd name="connsiteX253" fmla="*/ 5542077 w 7295637"/>
              <a:gd name="connsiteY253" fmla="*/ 4808642 h 5063066"/>
              <a:gd name="connsiteX254" fmla="*/ 6694396 w 7295637"/>
              <a:gd name="connsiteY254" fmla="*/ 2962963 h 5063066"/>
              <a:gd name="connsiteX255" fmla="*/ 6761683 w 7295637"/>
              <a:gd name="connsiteY255" fmla="*/ 2918363 h 5063066"/>
              <a:gd name="connsiteX256" fmla="*/ 6834708 w 7295637"/>
              <a:gd name="connsiteY256" fmla="*/ 2991388 h 5063066"/>
              <a:gd name="connsiteX257" fmla="*/ 6761682 w 7295637"/>
              <a:gd name="connsiteY257" fmla="*/ 3064413 h 5063066"/>
              <a:gd name="connsiteX258" fmla="*/ 6688657 w 7295637"/>
              <a:gd name="connsiteY258" fmla="*/ 2991388 h 5063066"/>
              <a:gd name="connsiteX259" fmla="*/ 6694396 w 7295637"/>
              <a:gd name="connsiteY259" fmla="*/ 2962963 h 5063066"/>
              <a:gd name="connsiteX260" fmla="*/ 5772542 w 7295637"/>
              <a:gd name="connsiteY260" fmla="*/ 4379320 h 5063066"/>
              <a:gd name="connsiteX261" fmla="*/ 5839827 w 7295637"/>
              <a:gd name="connsiteY261" fmla="*/ 4334720 h 5063066"/>
              <a:gd name="connsiteX262" fmla="*/ 5912853 w 7295637"/>
              <a:gd name="connsiteY262" fmla="*/ 4407745 h 5063066"/>
              <a:gd name="connsiteX263" fmla="*/ 5839828 w 7295637"/>
              <a:gd name="connsiteY263" fmla="*/ 4480770 h 5063066"/>
              <a:gd name="connsiteX264" fmla="*/ 5766802 w 7295637"/>
              <a:gd name="connsiteY264" fmla="*/ 4407745 h 5063066"/>
              <a:gd name="connsiteX265" fmla="*/ 5772542 w 7295637"/>
              <a:gd name="connsiteY265" fmla="*/ 4379320 h 5063066"/>
              <a:gd name="connsiteX266" fmla="*/ 6924860 w 7295637"/>
              <a:gd name="connsiteY266" fmla="*/ 2542469 h 5063066"/>
              <a:gd name="connsiteX267" fmla="*/ 6992147 w 7295637"/>
              <a:gd name="connsiteY267" fmla="*/ 2497868 h 5063066"/>
              <a:gd name="connsiteX268" fmla="*/ 7065171 w 7295637"/>
              <a:gd name="connsiteY268" fmla="*/ 2570893 h 5063066"/>
              <a:gd name="connsiteX269" fmla="*/ 6992146 w 7295637"/>
              <a:gd name="connsiteY269" fmla="*/ 2643918 h 5063066"/>
              <a:gd name="connsiteX270" fmla="*/ 6919121 w 7295637"/>
              <a:gd name="connsiteY270" fmla="*/ 2570893 h 5063066"/>
              <a:gd name="connsiteX271" fmla="*/ 6924860 w 7295637"/>
              <a:gd name="connsiteY271" fmla="*/ 2542469 h 5063066"/>
              <a:gd name="connsiteX272" fmla="*/ 7154548 w 7295637"/>
              <a:gd name="connsiteY272" fmla="*/ 2164726 h 5063066"/>
              <a:gd name="connsiteX273" fmla="*/ 7221834 w 7295637"/>
              <a:gd name="connsiteY273" fmla="*/ 2120126 h 5063066"/>
              <a:gd name="connsiteX274" fmla="*/ 7294859 w 7295637"/>
              <a:gd name="connsiteY274" fmla="*/ 2193152 h 5063066"/>
              <a:gd name="connsiteX275" fmla="*/ 7221833 w 7295637"/>
              <a:gd name="connsiteY275" fmla="*/ 2266176 h 5063066"/>
              <a:gd name="connsiteX276" fmla="*/ 7148808 w 7295637"/>
              <a:gd name="connsiteY276" fmla="*/ 2193151 h 5063066"/>
              <a:gd name="connsiteX277" fmla="*/ 7154548 w 7295637"/>
              <a:gd name="connsiteY277" fmla="*/ 2164726 h 5063066"/>
              <a:gd name="connsiteX278" fmla="*/ 6003003 w 7295637"/>
              <a:gd name="connsiteY278" fmla="*/ 3958828 h 5063066"/>
              <a:gd name="connsiteX279" fmla="*/ 6070291 w 7295637"/>
              <a:gd name="connsiteY279" fmla="*/ 3914228 h 5063066"/>
              <a:gd name="connsiteX280" fmla="*/ 6143316 w 7295637"/>
              <a:gd name="connsiteY280" fmla="*/ 3987253 h 5063066"/>
              <a:gd name="connsiteX281" fmla="*/ 6070290 w 7295637"/>
              <a:gd name="connsiteY281" fmla="*/ 4060278 h 5063066"/>
              <a:gd name="connsiteX282" fmla="*/ 5997266 w 7295637"/>
              <a:gd name="connsiteY282" fmla="*/ 3987253 h 5063066"/>
              <a:gd name="connsiteX283" fmla="*/ 6003003 w 7295637"/>
              <a:gd name="connsiteY283" fmla="*/ 3958828 h 5063066"/>
              <a:gd name="connsiteX284" fmla="*/ 6233469 w 7295637"/>
              <a:gd name="connsiteY284" fmla="*/ 3529507 h 5063066"/>
              <a:gd name="connsiteX285" fmla="*/ 6300754 w 7295637"/>
              <a:gd name="connsiteY285" fmla="*/ 3484906 h 5063066"/>
              <a:gd name="connsiteX286" fmla="*/ 6373780 w 7295637"/>
              <a:gd name="connsiteY286" fmla="*/ 3557931 h 5063066"/>
              <a:gd name="connsiteX287" fmla="*/ 6300755 w 7295637"/>
              <a:gd name="connsiteY287" fmla="*/ 3630956 h 5063066"/>
              <a:gd name="connsiteX288" fmla="*/ 6227729 w 7295637"/>
              <a:gd name="connsiteY288" fmla="*/ 3557931 h 5063066"/>
              <a:gd name="connsiteX289" fmla="*/ 6233469 w 7295637"/>
              <a:gd name="connsiteY289" fmla="*/ 3529507 h 5063066"/>
              <a:gd name="connsiteX290" fmla="*/ 5311613 w 7295637"/>
              <a:gd name="connsiteY290" fmla="*/ 4945864 h 5063066"/>
              <a:gd name="connsiteX291" fmla="*/ 5378900 w 7295637"/>
              <a:gd name="connsiteY291" fmla="*/ 4901264 h 5063066"/>
              <a:gd name="connsiteX292" fmla="*/ 5451924 w 7295637"/>
              <a:gd name="connsiteY292" fmla="*/ 4974288 h 5063066"/>
              <a:gd name="connsiteX293" fmla="*/ 5378899 w 7295637"/>
              <a:gd name="connsiteY293" fmla="*/ 5047313 h 5063066"/>
              <a:gd name="connsiteX294" fmla="*/ 5305875 w 7295637"/>
              <a:gd name="connsiteY294" fmla="*/ 4974289 h 5063066"/>
              <a:gd name="connsiteX295" fmla="*/ 5311613 w 7295637"/>
              <a:gd name="connsiteY295" fmla="*/ 4945864 h 5063066"/>
              <a:gd name="connsiteX296" fmla="*/ 6463932 w 7295637"/>
              <a:gd name="connsiteY296" fmla="*/ 3109013 h 5063066"/>
              <a:gd name="connsiteX297" fmla="*/ 6531218 w 7295637"/>
              <a:gd name="connsiteY297" fmla="*/ 3064413 h 5063066"/>
              <a:gd name="connsiteX298" fmla="*/ 6604243 w 7295637"/>
              <a:gd name="connsiteY298" fmla="*/ 3137438 h 5063066"/>
              <a:gd name="connsiteX299" fmla="*/ 6531218 w 7295637"/>
              <a:gd name="connsiteY299" fmla="*/ 3210463 h 5063066"/>
              <a:gd name="connsiteX300" fmla="*/ 6458193 w 7295637"/>
              <a:gd name="connsiteY300" fmla="*/ 3137438 h 5063066"/>
              <a:gd name="connsiteX301" fmla="*/ 6463932 w 7295637"/>
              <a:gd name="connsiteY301" fmla="*/ 3109013 h 5063066"/>
              <a:gd name="connsiteX302" fmla="*/ 5542077 w 7295637"/>
              <a:gd name="connsiteY302" fmla="*/ 4525370 h 5063066"/>
              <a:gd name="connsiteX303" fmla="*/ 5609365 w 7295637"/>
              <a:gd name="connsiteY303" fmla="*/ 4480769 h 5063066"/>
              <a:gd name="connsiteX304" fmla="*/ 5682388 w 7295637"/>
              <a:gd name="connsiteY304" fmla="*/ 4553794 h 5063066"/>
              <a:gd name="connsiteX305" fmla="*/ 5609363 w 7295637"/>
              <a:gd name="connsiteY305" fmla="*/ 4626819 h 5063066"/>
              <a:gd name="connsiteX306" fmla="*/ 5536339 w 7295637"/>
              <a:gd name="connsiteY306" fmla="*/ 4553794 h 5063066"/>
              <a:gd name="connsiteX307" fmla="*/ 5542077 w 7295637"/>
              <a:gd name="connsiteY307" fmla="*/ 4525370 h 5063066"/>
              <a:gd name="connsiteX308" fmla="*/ 6694396 w 7295637"/>
              <a:gd name="connsiteY308" fmla="*/ 2679691 h 5063066"/>
              <a:gd name="connsiteX309" fmla="*/ 6761682 w 7295637"/>
              <a:gd name="connsiteY309" fmla="*/ 2635091 h 5063066"/>
              <a:gd name="connsiteX310" fmla="*/ 6834707 w 7295637"/>
              <a:gd name="connsiteY310" fmla="*/ 2708115 h 5063066"/>
              <a:gd name="connsiteX311" fmla="*/ 6761682 w 7295637"/>
              <a:gd name="connsiteY311" fmla="*/ 2781141 h 5063066"/>
              <a:gd name="connsiteX312" fmla="*/ 6688657 w 7295637"/>
              <a:gd name="connsiteY312" fmla="*/ 2708116 h 5063066"/>
              <a:gd name="connsiteX313" fmla="*/ 6694396 w 7295637"/>
              <a:gd name="connsiteY313" fmla="*/ 2679691 h 5063066"/>
              <a:gd name="connsiteX314" fmla="*/ 6924084 w 7295637"/>
              <a:gd name="connsiteY314" fmla="*/ 2310776 h 5063066"/>
              <a:gd name="connsiteX315" fmla="*/ 6991369 w 7295637"/>
              <a:gd name="connsiteY315" fmla="*/ 2266176 h 5063066"/>
              <a:gd name="connsiteX316" fmla="*/ 7064395 w 7295637"/>
              <a:gd name="connsiteY316" fmla="*/ 2339201 h 5063066"/>
              <a:gd name="connsiteX317" fmla="*/ 6991370 w 7295637"/>
              <a:gd name="connsiteY317" fmla="*/ 2412226 h 5063066"/>
              <a:gd name="connsiteX318" fmla="*/ 6918345 w 7295637"/>
              <a:gd name="connsiteY318" fmla="*/ 2339201 h 5063066"/>
              <a:gd name="connsiteX319" fmla="*/ 6924084 w 7295637"/>
              <a:gd name="connsiteY319" fmla="*/ 2310776 h 5063066"/>
              <a:gd name="connsiteX320" fmla="*/ 5772541 w 7295637"/>
              <a:gd name="connsiteY320" fmla="*/ 4096050 h 5063066"/>
              <a:gd name="connsiteX321" fmla="*/ 5839828 w 7295637"/>
              <a:gd name="connsiteY321" fmla="*/ 4051450 h 5063066"/>
              <a:gd name="connsiteX322" fmla="*/ 5912852 w 7295637"/>
              <a:gd name="connsiteY322" fmla="*/ 4124475 h 5063066"/>
              <a:gd name="connsiteX323" fmla="*/ 5839827 w 7295637"/>
              <a:gd name="connsiteY323" fmla="*/ 4197499 h 5063066"/>
              <a:gd name="connsiteX324" fmla="*/ 5766802 w 7295637"/>
              <a:gd name="connsiteY324" fmla="*/ 4124474 h 5063066"/>
              <a:gd name="connsiteX325" fmla="*/ 5772541 w 7295637"/>
              <a:gd name="connsiteY325" fmla="*/ 4096050 h 5063066"/>
              <a:gd name="connsiteX326" fmla="*/ 7154547 w 7295637"/>
              <a:gd name="connsiteY326" fmla="*/ 1881454 h 5063066"/>
              <a:gd name="connsiteX327" fmla="*/ 7221835 w 7295637"/>
              <a:gd name="connsiteY327" fmla="*/ 1836854 h 5063066"/>
              <a:gd name="connsiteX328" fmla="*/ 7294860 w 7295637"/>
              <a:gd name="connsiteY328" fmla="*/ 1909879 h 5063066"/>
              <a:gd name="connsiteX329" fmla="*/ 7221833 w 7295637"/>
              <a:gd name="connsiteY329" fmla="*/ 1982904 h 5063066"/>
              <a:gd name="connsiteX330" fmla="*/ 7148811 w 7295637"/>
              <a:gd name="connsiteY330" fmla="*/ 1909879 h 5063066"/>
              <a:gd name="connsiteX331" fmla="*/ 7154547 w 7295637"/>
              <a:gd name="connsiteY331" fmla="*/ 1881454 h 5063066"/>
              <a:gd name="connsiteX332" fmla="*/ 6003005 w 7295637"/>
              <a:gd name="connsiteY332" fmla="*/ 3675556 h 5063066"/>
              <a:gd name="connsiteX333" fmla="*/ 6070292 w 7295637"/>
              <a:gd name="connsiteY333" fmla="*/ 3630956 h 5063066"/>
              <a:gd name="connsiteX334" fmla="*/ 6143316 w 7295637"/>
              <a:gd name="connsiteY334" fmla="*/ 3703981 h 5063066"/>
              <a:gd name="connsiteX335" fmla="*/ 6070291 w 7295637"/>
              <a:gd name="connsiteY335" fmla="*/ 3777006 h 5063066"/>
              <a:gd name="connsiteX336" fmla="*/ 5997267 w 7295637"/>
              <a:gd name="connsiteY336" fmla="*/ 3703981 h 5063066"/>
              <a:gd name="connsiteX337" fmla="*/ 6003005 w 7295637"/>
              <a:gd name="connsiteY337" fmla="*/ 3675556 h 5063066"/>
              <a:gd name="connsiteX338" fmla="*/ 6233468 w 7295637"/>
              <a:gd name="connsiteY338" fmla="*/ 3246234 h 5063066"/>
              <a:gd name="connsiteX339" fmla="*/ 6300755 w 7295637"/>
              <a:gd name="connsiteY339" fmla="*/ 3201634 h 5063066"/>
              <a:gd name="connsiteX340" fmla="*/ 6373779 w 7295637"/>
              <a:gd name="connsiteY340" fmla="*/ 3274659 h 5063066"/>
              <a:gd name="connsiteX341" fmla="*/ 6300754 w 7295637"/>
              <a:gd name="connsiteY341" fmla="*/ 3347684 h 5063066"/>
              <a:gd name="connsiteX342" fmla="*/ 6227730 w 7295637"/>
              <a:gd name="connsiteY342" fmla="*/ 3274659 h 5063066"/>
              <a:gd name="connsiteX343" fmla="*/ 6233468 w 7295637"/>
              <a:gd name="connsiteY343" fmla="*/ 3246234 h 5063066"/>
              <a:gd name="connsiteX344" fmla="*/ 5311614 w 7295637"/>
              <a:gd name="connsiteY344" fmla="*/ 4662592 h 5063066"/>
              <a:gd name="connsiteX345" fmla="*/ 5378899 w 7295637"/>
              <a:gd name="connsiteY345" fmla="*/ 4617991 h 5063066"/>
              <a:gd name="connsiteX346" fmla="*/ 5451925 w 7295637"/>
              <a:gd name="connsiteY346" fmla="*/ 4691016 h 5063066"/>
              <a:gd name="connsiteX347" fmla="*/ 5378900 w 7295637"/>
              <a:gd name="connsiteY347" fmla="*/ 4764041 h 5063066"/>
              <a:gd name="connsiteX348" fmla="*/ 5305874 w 7295637"/>
              <a:gd name="connsiteY348" fmla="*/ 4691016 h 5063066"/>
              <a:gd name="connsiteX349" fmla="*/ 5311614 w 7295637"/>
              <a:gd name="connsiteY349" fmla="*/ 4662592 h 5063066"/>
              <a:gd name="connsiteX350" fmla="*/ 6463932 w 7295637"/>
              <a:gd name="connsiteY350" fmla="*/ 2825741 h 5063066"/>
              <a:gd name="connsiteX351" fmla="*/ 6531219 w 7295637"/>
              <a:gd name="connsiteY351" fmla="*/ 2781141 h 5063066"/>
              <a:gd name="connsiteX352" fmla="*/ 6604243 w 7295637"/>
              <a:gd name="connsiteY352" fmla="*/ 2854165 h 5063066"/>
              <a:gd name="connsiteX353" fmla="*/ 6531218 w 7295637"/>
              <a:gd name="connsiteY353" fmla="*/ 2927190 h 5063066"/>
              <a:gd name="connsiteX354" fmla="*/ 6458194 w 7295637"/>
              <a:gd name="connsiteY354" fmla="*/ 2854166 h 5063066"/>
              <a:gd name="connsiteX355" fmla="*/ 6463932 w 7295637"/>
              <a:gd name="connsiteY355" fmla="*/ 2825741 h 5063066"/>
              <a:gd name="connsiteX356" fmla="*/ 6693620 w 7295637"/>
              <a:gd name="connsiteY356" fmla="*/ 2447997 h 5063066"/>
              <a:gd name="connsiteX357" fmla="*/ 6760906 w 7295637"/>
              <a:gd name="connsiteY357" fmla="*/ 2403397 h 5063066"/>
              <a:gd name="connsiteX358" fmla="*/ 6833931 w 7295637"/>
              <a:gd name="connsiteY358" fmla="*/ 2476422 h 5063066"/>
              <a:gd name="connsiteX359" fmla="*/ 6760906 w 7295637"/>
              <a:gd name="connsiteY359" fmla="*/ 2549447 h 5063066"/>
              <a:gd name="connsiteX360" fmla="*/ 6687880 w 7295637"/>
              <a:gd name="connsiteY360" fmla="*/ 2476422 h 5063066"/>
              <a:gd name="connsiteX361" fmla="*/ 6693620 w 7295637"/>
              <a:gd name="connsiteY361" fmla="*/ 2447997 h 5063066"/>
              <a:gd name="connsiteX362" fmla="*/ 5542078 w 7295637"/>
              <a:gd name="connsiteY362" fmla="*/ 4242098 h 5063066"/>
              <a:gd name="connsiteX363" fmla="*/ 5609364 w 7295637"/>
              <a:gd name="connsiteY363" fmla="*/ 4197498 h 5063066"/>
              <a:gd name="connsiteX364" fmla="*/ 5682390 w 7295637"/>
              <a:gd name="connsiteY364" fmla="*/ 4270523 h 5063066"/>
              <a:gd name="connsiteX365" fmla="*/ 5609365 w 7295637"/>
              <a:gd name="connsiteY365" fmla="*/ 4343548 h 5063066"/>
              <a:gd name="connsiteX366" fmla="*/ 5536339 w 7295637"/>
              <a:gd name="connsiteY366" fmla="*/ 4270523 h 5063066"/>
              <a:gd name="connsiteX367" fmla="*/ 5542078 w 7295637"/>
              <a:gd name="connsiteY367" fmla="*/ 4242098 h 5063066"/>
              <a:gd name="connsiteX368" fmla="*/ 6924083 w 7295637"/>
              <a:gd name="connsiteY368" fmla="*/ 2027505 h 5063066"/>
              <a:gd name="connsiteX369" fmla="*/ 6991370 w 7295637"/>
              <a:gd name="connsiteY369" fmla="*/ 1982905 h 5063066"/>
              <a:gd name="connsiteX370" fmla="*/ 7064394 w 7295637"/>
              <a:gd name="connsiteY370" fmla="*/ 2055930 h 5063066"/>
              <a:gd name="connsiteX371" fmla="*/ 6991369 w 7295637"/>
              <a:gd name="connsiteY371" fmla="*/ 2128955 h 5063066"/>
              <a:gd name="connsiteX372" fmla="*/ 6918345 w 7295637"/>
              <a:gd name="connsiteY372" fmla="*/ 2055930 h 5063066"/>
              <a:gd name="connsiteX373" fmla="*/ 6924083 w 7295637"/>
              <a:gd name="connsiteY373" fmla="*/ 2027505 h 5063066"/>
              <a:gd name="connsiteX374" fmla="*/ 5772541 w 7295637"/>
              <a:gd name="connsiteY374" fmla="*/ 3812779 h 5063066"/>
              <a:gd name="connsiteX375" fmla="*/ 5839826 w 7295637"/>
              <a:gd name="connsiteY375" fmla="*/ 3768179 h 5063066"/>
              <a:gd name="connsiteX376" fmla="*/ 5912851 w 7295637"/>
              <a:gd name="connsiteY376" fmla="*/ 3841203 h 5063066"/>
              <a:gd name="connsiteX377" fmla="*/ 5839826 w 7295637"/>
              <a:gd name="connsiteY377" fmla="*/ 3914228 h 5063066"/>
              <a:gd name="connsiteX378" fmla="*/ 5766801 w 7295637"/>
              <a:gd name="connsiteY378" fmla="*/ 3841204 h 5063066"/>
              <a:gd name="connsiteX379" fmla="*/ 5772541 w 7295637"/>
              <a:gd name="connsiteY379" fmla="*/ 3812779 h 5063066"/>
              <a:gd name="connsiteX380" fmla="*/ 7154548 w 7295637"/>
              <a:gd name="connsiteY380" fmla="*/ 1598183 h 5063066"/>
              <a:gd name="connsiteX381" fmla="*/ 7221833 w 7295637"/>
              <a:gd name="connsiteY381" fmla="*/ 1553583 h 5063066"/>
              <a:gd name="connsiteX382" fmla="*/ 7294859 w 7295637"/>
              <a:gd name="connsiteY382" fmla="*/ 1626608 h 5063066"/>
              <a:gd name="connsiteX383" fmla="*/ 7221834 w 7295637"/>
              <a:gd name="connsiteY383" fmla="*/ 1699633 h 5063066"/>
              <a:gd name="connsiteX384" fmla="*/ 7148808 w 7295637"/>
              <a:gd name="connsiteY384" fmla="*/ 1626608 h 5063066"/>
              <a:gd name="connsiteX385" fmla="*/ 7154548 w 7295637"/>
              <a:gd name="connsiteY385" fmla="*/ 1598183 h 5063066"/>
              <a:gd name="connsiteX386" fmla="*/ 6003003 w 7295637"/>
              <a:gd name="connsiteY386" fmla="*/ 3392285 h 5063066"/>
              <a:gd name="connsiteX387" fmla="*/ 6070290 w 7295637"/>
              <a:gd name="connsiteY387" fmla="*/ 3347685 h 5063066"/>
              <a:gd name="connsiteX388" fmla="*/ 6143315 w 7295637"/>
              <a:gd name="connsiteY388" fmla="*/ 3420710 h 5063066"/>
              <a:gd name="connsiteX389" fmla="*/ 6070290 w 7295637"/>
              <a:gd name="connsiteY389" fmla="*/ 3493735 h 5063066"/>
              <a:gd name="connsiteX390" fmla="*/ 5997265 w 7295637"/>
              <a:gd name="connsiteY390" fmla="*/ 3420710 h 5063066"/>
              <a:gd name="connsiteX391" fmla="*/ 6003003 w 7295637"/>
              <a:gd name="connsiteY391" fmla="*/ 3392285 h 5063066"/>
              <a:gd name="connsiteX392" fmla="*/ 5081149 w 7295637"/>
              <a:gd name="connsiteY392" fmla="*/ 4808641 h 5063066"/>
              <a:gd name="connsiteX393" fmla="*/ 5148437 w 7295637"/>
              <a:gd name="connsiteY393" fmla="*/ 4764041 h 5063066"/>
              <a:gd name="connsiteX394" fmla="*/ 5221461 w 7295637"/>
              <a:gd name="connsiteY394" fmla="*/ 4837066 h 5063066"/>
              <a:gd name="connsiteX395" fmla="*/ 5148436 w 7295637"/>
              <a:gd name="connsiteY395" fmla="*/ 4910091 h 5063066"/>
              <a:gd name="connsiteX396" fmla="*/ 5075412 w 7295637"/>
              <a:gd name="connsiteY396" fmla="*/ 4837066 h 5063066"/>
              <a:gd name="connsiteX397" fmla="*/ 5081149 w 7295637"/>
              <a:gd name="connsiteY397" fmla="*/ 4808641 h 5063066"/>
              <a:gd name="connsiteX398" fmla="*/ 6233468 w 7295637"/>
              <a:gd name="connsiteY398" fmla="*/ 2962962 h 5063066"/>
              <a:gd name="connsiteX399" fmla="*/ 6300754 w 7295637"/>
              <a:gd name="connsiteY399" fmla="*/ 2918362 h 5063066"/>
              <a:gd name="connsiteX400" fmla="*/ 6373780 w 7295637"/>
              <a:gd name="connsiteY400" fmla="*/ 2991387 h 5063066"/>
              <a:gd name="connsiteX401" fmla="*/ 6300755 w 7295637"/>
              <a:gd name="connsiteY401" fmla="*/ 3064412 h 5063066"/>
              <a:gd name="connsiteX402" fmla="*/ 6227729 w 7295637"/>
              <a:gd name="connsiteY402" fmla="*/ 2991387 h 5063066"/>
              <a:gd name="connsiteX403" fmla="*/ 6233468 w 7295637"/>
              <a:gd name="connsiteY403" fmla="*/ 2962962 h 5063066"/>
              <a:gd name="connsiteX404" fmla="*/ 5311615 w 7295637"/>
              <a:gd name="connsiteY404" fmla="*/ 4379320 h 5063066"/>
              <a:gd name="connsiteX405" fmla="*/ 5378900 w 7295637"/>
              <a:gd name="connsiteY405" fmla="*/ 4334720 h 5063066"/>
              <a:gd name="connsiteX406" fmla="*/ 5451925 w 7295637"/>
              <a:gd name="connsiteY406" fmla="*/ 4407745 h 5063066"/>
              <a:gd name="connsiteX407" fmla="*/ 5378900 w 7295637"/>
              <a:gd name="connsiteY407" fmla="*/ 4480770 h 5063066"/>
              <a:gd name="connsiteX408" fmla="*/ 5305875 w 7295637"/>
              <a:gd name="connsiteY408" fmla="*/ 4407745 h 5063066"/>
              <a:gd name="connsiteX409" fmla="*/ 5311615 w 7295637"/>
              <a:gd name="connsiteY409" fmla="*/ 4379320 h 5063066"/>
              <a:gd name="connsiteX410" fmla="*/ 6463931 w 7295637"/>
              <a:gd name="connsiteY410" fmla="*/ 2542469 h 5063066"/>
              <a:gd name="connsiteX411" fmla="*/ 6531218 w 7295637"/>
              <a:gd name="connsiteY411" fmla="*/ 2497868 h 5063066"/>
              <a:gd name="connsiteX412" fmla="*/ 6604244 w 7295637"/>
              <a:gd name="connsiteY412" fmla="*/ 2570893 h 5063066"/>
              <a:gd name="connsiteX413" fmla="*/ 6531219 w 7295637"/>
              <a:gd name="connsiteY413" fmla="*/ 2643918 h 5063066"/>
              <a:gd name="connsiteX414" fmla="*/ 6458193 w 7295637"/>
              <a:gd name="connsiteY414" fmla="*/ 2570893 h 5063066"/>
              <a:gd name="connsiteX415" fmla="*/ 6463931 w 7295637"/>
              <a:gd name="connsiteY415" fmla="*/ 2542469 h 5063066"/>
              <a:gd name="connsiteX416" fmla="*/ 6693621 w 7295637"/>
              <a:gd name="connsiteY416" fmla="*/ 2164726 h 5063066"/>
              <a:gd name="connsiteX417" fmla="*/ 6760907 w 7295637"/>
              <a:gd name="connsiteY417" fmla="*/ 2120126 h 5063066"/>
              <a:gd name="connsiteX418" fmla="*/ 6833931 w 7295637"/>
              <a:gd name="connsiteY418" fmla="*/ 2193150 h 5063066"/>
              <a:gd name="connsiteX419" fmla="*/ 6760906 w 7295637"/>
              <a:gd name="connsiteY419" fmla="*/ 2266175 h 5063066"/>
              <a:gd name="connsiteX420" fmla="*/ 6687882 w 7295637"/>
              <a:gd name="connsiteY420" fmla="*/ 2193151 h 5063066"/>
              <a:gd name="connsiteX421" fmla="*/ 6693621 w 7295637"/>
              <a:gd name="connsiteY421" fmla="*/ 2164726 h 5063066"/>
              <a:gd name="connsiteX422" fmla="*/ 5542077 w 7295637"/>
              <a:gd name="connsiteY422" fmla="*/ 3958827 h 5063066"/>
              <a:gd name="connsiteX423" fmla="*/ 5609364 w 7295637"/>
              <a:gd name="connsiteY423" fmla="*/ 3914228 h 5063066"/>
              <a:gd name="connsiteX424" fmla="*/ 5682388 w 7295637"/>
              <a:gd name="connsiteY424" fmla="*/ 3987252 h 5063066"/>
              <a:gd name="connsiteX425" fmla="*/ 5609363 w 7295637"/>
              <a:gd name="connsiteY425" fmla="*/ 4060277 h 5063066"/>
              <a:gd name="connsiteX426" fmla="*/ 5536339 w 7295637"/>
              <a:gd name="connsiteY426" fmla="*/ 3987252 h 5063066"/>
              <a:gd name="connsiteX427" fmla="*/ 5542077 w 7295637"/>
              <a:gd name="connsiteY427" fmla="*/ 3958827 h 5063066"/>
              <a:gd name="connsiteX428" fmla="*/ 6924084 w 7295637"/>
              <a:gd name="connsiteY428" fmla="*/ 1744233 h 5063066"/>
              <a:gd name="connsiteX429" fmla="*/ 6991369 w 7295637"/>
              <a:gd name="connsiteY429" fmla="*/ 1699633 h 5063066"/>
              <a:gd name="connsiteX430" fmla="*/ 7064395 w 7295637"/>
              <a:gd name="connsiteY430" fmla="*/ 1772658 h 5063066"/>
              <a:gd name="connsiteX431" fmla="*/ 6991370 w 7295637"/>
              <a:gd name="connsiteY431" fmla="*/ 1845683 h 5063066"/>
              <a:gd name="connsiteX432" fmla="*/ 6918345 w 7295637"/>
              <a:gd name="connsiteY432" fmla="*/ 1772658 h 5063066"/>
              <a:gd name="connsiteX433" fmla="*/ 6924084 w 7295637"/>
              <a:gd name="connsiteY433" fmla="*/ 1744233 h 5063066"/>
              <a:gd name="connsiteX434" fmla="*/ 5772540 w 7295637"/>
              <a:gd name="connsiteY434" fmla="*/ 3529507 h 5063066"/>
              <a:gd name="connsiteX435" fmla="*/ 5839827 w 7295637"/>
              <a:gd name="connsiteY435" fmla="*/ 3484906 h 5063066"/>
              <a:gd name="connsiteX436" fmla="*/ 5912851 w 7295637"/>
              <a:gd name="connsiteY436" fmla="*/ 3557931 h 5063066"/>
              <a:gd name="connsiteX437" fmla="*/ 5839826 w 7295637"/>
              <a:gd name="connsiteY437" fmla="*/ 3630956 h 5063066"/>
              <a:gd name="connsiteX438" fmla="*/ 5766802 w 7295637"/>
              <a:gd name="connsiteY438" fmla="*/ 3557931 h 5063066"/>
              <a:gd name="connsiteX439" fmla="*/ 5772540 w 7295637"/>
              <a:gd name="connsiteY439" fmla="*/ 3529507 h 5063066"/>
              <a:gd name="connsiteX440" fmla="*/ 4850687 w 7295637"/>
              <a:gd name="connsiteY440" fmla="*/ 4945864 h 5063066"/>
              <a:gd name="connsiteX441" fmla="*/ 4866336 w 7295637"/>
              <a:gd name="connsiteY441" fmla="*/ 4922652 h 5063066"/>
              <a:gd name="connsiteX442" fmla="*/ 4917974 w 7295637"/>
              <a:gd name="connsiteY442" fmla="*/ 4901263 h 5063066"/>
              <a:gd name="connsiteX443" fmla="*/ 4990998 w 7295637"/>
              <a:gd name="connsiteY443" fmla="*/ 4974289 h 5063066"/>
              <a:gd name="connsiteX444" fmla="*/ 4917973 w 7295637"/>
              <a:gd name="connsiteY444" fmla="*/ 5047314 h 5063066"/>
              <a:gd name="connsiteX445" fmla="*/ 4844949 w 7295637"/>
              <a:gd name="connsiteY445" fmla="*/ 4974289 h 5063066"/>
              <a:gd name="connsiteX446" fmla="*/ 4850687 w 7295637"/>
              <a:gd name="connsiteY446" fmla="*/ 4945864 h 5063066"/>
              <a:gd name="connsiteX447" fmla="*/ 7154547 w 7295637"/>
              <a:gd name="connsiteY447" fmla="*/ 1314911 h 5063066"/>
              <a:gd name="connsiteX448" fmla="*/ 7221834 w 7295637"/>
              <a:gd name="connsiteY448" fmla="*/ 1270311 h 5063066"/>
              <a:gd name="connsiteX449" fmla="*/ 7294858 w 7295637"/>
              <a:gd name="connsiteY449" fmla="*/ 1343336 h 5063066"/>
              <a:gd name="connsiteX450" fmla="*/ 7221833 w 7295637"/>
              <a:gd name="connsiteY450" fmla="*/ 1416361 h 5063066"/>
              <a:gd name="connsiteX451" fmla="*/ 7148809 w 7295637"/>
              <a:gd name="connsiteY451" fmla="*/ 1343336 h 5063066"/>
              <a:gd name="connsiteX452" fmla="*/ 7154547 w 7295637"/>
              <a:gd name="connsiteY452" fmla="*/ 1314911 h 5063066"/>
              <a:gd name="connsiteX453" fmla="*/ 6003004 w 7295637"/>
              <a:gd name="connsiteY453" fmla="*/ 3109013 h 5063066"/>
              <a:gd name="connsiteX454" fmla="*/ 6070290 w 7295637"/>
              <a:gd name="connsiteY454" fmla="*/ 3064413 h 5063066"/>
              <a:gd name="connsiteX455" fmla="*/ 6143316 w 7295637"/>
              <a:gd name="connsiteY455" fmla="*/ 3137438 h 5063066"/>
              <a:gd name="connsiteX456" fmla="*/ 6070290 w 7295637"/>
              <a:gd name="connsiteY456" fmla="*/ 3210463 h 5063066"/>
              <a:gd name="connsiteX457" fmla="*/ 5997266 w 7295637"/>
              <a:gd name="connsiteY457" fmla="*/ 3137438 h 5063066"/>
              <a:gd name="connsiteX458" fmla="*/ 6003004 w 7295637"/>
              <a:gd name="connsiteY458" fmla="*/ 3109013 h 5063066"/>
              <a:gd name="connsiteX459" fmla="*/ 5081151 w 7295637"/>
              <a:gd name="connsiteY459" fmla="*/ 4525369 h 5063066"/>
              <a:gd name="connsiteX460" fmla="*/ 5148438 w 7295637"/>
              <a:gd name="connsiteY460" fmla="*/ 4480769 h 5063066"/>
              <a:gd name="connsiteX461" fmla="*/ 5221462 w 7295637"/>
              <a:gd name="connsiteY461" fmla="*/ 4553794 h 5063066"/>
              <a:gd name="connsiteX462" fmla="*/ 5148437 w 7295637"/>
              <a:gd name="connsiteY462" fmla="*/ 4626819 h 5063066"/>
              <a:gd name="connsiteX463" fmla="*/ 5075413 w 7295637"/>
              <a:gd name="connsiteY463" fmla="*/ 4553794 h 5063066"/>
              <a:gd name="connsiteX464" fmla="*/ 5081151 w 7295637"/>
              <a:gd name="connsiteY464" fmla="*/ 4525369 h 5063066"/>
              <a:gd name="connsiteX465" fmla="*/ 6233468 w 7295637"/>
              <a:gd name="connsiteY465" fmla="*/ 2679690 h 5063066"/>
              <a:gd name="connsiteX466" fmla="*/ 6300754 w 7295637"/>
              <a:gd name="connsiteY466" fmla="*/ 2635090 h 5063066"/>
              <a:gd name="connsiteX467" fmla="*/ 6373779 w 7295637"/>
              <a:gd name="connsiteY467" fmla="*/ 2708115 h 5063066"/>
              <a:gd name="connsiteX468" fmla="*/ 6300754 w 7295637"/>
              <a:gd name="connsiteY468" fmla="*/ 2781140 h 5063066"/>
              <a:gd name="connsiteX469" fmla="*/ 6227729 w 7295637"/>
              <a:gd name="connsiteY469" fmla="*/ 2708115 h 5063066"/>
              <a:gd name="connsiteX470" fmla="*/ 6233468 w 7295637"/>
              <a:gd name="connsiteY470" fmla="*/ 2679690 h 5063066"/>
              <a:gd name="connsiteX471" fmla="*/ 6463157 w 7295637"/>
              <a:gd name="connsiteY471" fmla="*/ 2310775 h 5063066"/>
              <a:gd name="connsiteX472" fmla="*/ 6530443 w 7295637"/>
              <a:gd name="connsiteY472" fmla="*/ 2266175 h 5063066"/>
              <a:gd name="connsiteX473" fmla="*/ 6603468 w 7295637"/>
              <a:gd name="connsiteY473" fmla="*/ 2339200 h 5063066"/>
              <a:gd name="connsiteX474" fmla="*/ 6530443 w 7295637"/>
              <a:gd name="connsiteY474" fmla="*/ 2412225 h 5063066"/>
              <a:gd name="connsiteX475" fmla="*/ 6457419 w 7295637"/>
              <a:gd name="connsiteY475" fmla="*/ 2339200 h 5063066"/>
              <a:gd name="connsiteX476" fmla="*/ 6463157 w 7295637"/>
              <a:gd name="connsiteY476" fmla="*/ 2310775 h 5063066"/>
              <a:gd name="connsiteX477" fmla="*/ 5311613 w 7295637"/>
              <a:gd name="connsiteY477" fmla="*/ 4096048 h 5063066"/>
              <a:gd name="connsiteX478" fmla="*/ 5378899 w 7295637"/>
              <a:gd name="connsiteY478" fmla="*/ 4051449 h 5063066"/>
              <a:gd name="connsiteX479" fmla="*/ 5451925 w 7295637"/>
              <a:gd name="connsiteY479" fmla="*/ 4124473 h 5063066"/>
              <a:gd name="connsiteX480" fmla="*/ 5378900 w 7295637"/>
              <a:gd name="connsiteY480" fmla="*/ 4197498 h 5063066"/>
              <a:gd name="connsiteX481" fmla="*/ 5305876 w 7295637"/>
              <a:gd name="connsiteY481" fmla="*/ 4124473 h 5063066"/>
              <a:gd name="connsiteX482" fmla="*/ 5311613 w 7295637"/>
              <a:gd name="connsiteY482" fmla="*/ 4096048 h 5063066"/>
              <a:gd name="connsiteX483" fmla="*/ 6693620 w 7295637"/>
              <a:gd name="connsiteY483" fmla="*/ 1881454 h 5063066"/>
              <a:gd name="connsiteX484" fmla="*/ 6760905 w 7295637"/>
              <a:gd name="connsiteY484" fmla="*/ 1836854 h 5063066"/>
              <a:gd name="connsiteX485" fmla="*/ 6833931 w 7295637"/>
              <a:gd name="connsiteY485" fmla="*/ 1909879 h 5063066"/>
              <a:gd name="connsiteX486" fmla="*/ 6760906 w 7295637"/>
              <a:gd name="connsiteY486" fmla="*/ 1982904 h 5063066"/>
              <a:gd name="connsiteX487" fmla="*/ 6687880 w 7295637"/>
              <a:gd name="connsiteY487" fmla="*/ 1909879 h 5063066"/>
              <a:gd name="connsiteX488" fmla="*/ 6693620 w 7295637"/>
              <a:gd name="connsiteY488" fmla="*/ 1881454 h 5063066"/>
              <a:gd name="connsiteX489" fmla="*/ 5542076 w 7295637"/>
              <a:gd name="connsiteY489" fmla="*/ 3675556 h 5063066"/>
              <a:gd name="connsiteX490" fmla="*/ 5609363 w 7295637"/>
              <a:gd name="connsiteY490" fmla="*/ 3630956 h 5063066"/>
              <a:gd name="connsiteX491" fmla="*/ 5682387 w 7295637"/>
              <a:gd name="connsiteY491" fmla="*/ 3703981 h 5063066"/>
              <a:gd name="connsiteX492" fmla="*/ 5609362 w 7295637"/>
              <a:gd name="connsiteY492" fmla="*/ 3777006 h 5063066"/>
              <a:gd name="connsiteX493" fmla="*/ 5536337 w 7295637"/>
              <a:gd name="connsiteY493" fmla="*/ 3703981 h 5063066"/>
              <a:gd name="connsiteX494" fmla="*/ 5542076 w 7295637"/>
              <a:gd name="connsiteY494" fmla="*/ 3675556 h 5063066"/>
              <a:gd name="connsiteX495" fmla="*/ 6924084 w 7295637"/>
              <a:gd name="connsiteY495" fmla="*/ 1460961 h 5063066"/>
              <a:gd name="connsiteX496" fmla="*/ 6991370 w 7295637"/>
              <a:gd name="connsiteY496" fmla="*/ 1416361 h 5063066"/>
              <a:gd name="connsiteX497" fmla="*/ 7064394 w 7295637"/>
              <a:gd name="connsiteY497" fmla="*/ 1489385 h 5063066"/>
              <a:gd name="connsiteX498" fmla="*/ 6991370 w 7295637"/>
              <a:gd name="connsiteY498" fmla="*/ 1562410 h 5063066"/>
              <a:gd name="connsiteX499" fmla="*/ 6918346 w 7295637"/>
              <a:gd name="connsiteY499" fmla="*/ 1489386 h 5063066"/>
              <a:gd name="connsiteX500" fmla="*/ 6924084 w 7295637"/>
              <a:gd name="connsiteY500" fmla="*/ 1460961 h 5063066"/>
              <a:gd name="connsiteX501" fmla="*/ 5772539 w 7295637"/>
              <a:gd name="connsiteY501" fmla="*/ 3246234 h 5063066"/>
              <a:gd name="connsiteX502" fmla="*/ 5839826 w 7295637"/>
              <a:gd name="connsiteY502" fmla="*/ 3201634 h 5063066"/>
              <a:gd name="connsiteX503" fmla="*/ 5912852 w 7295637"/>
              <a:gd name="connsiteY503" fmla="*/ 3274659 h 5063066"/>
              <a:gd name="connsiteX504" fmla="*/ 5839827 w 7295637"/>
              <a:gd name="connsiteY504" fmla="*/ 3347684 h 5063066"/>
              <a:gd name="connsiteX505" fmla="*/ 5766801 w 7295637"/>
              <a:gd name="connsiteY505" fmla="*/ 3274659 h 5063066"/>
              <a:gd name="connsiteX506" fmla="*/ 5772539 w 7295637"/>
              <a:gd name="connsiteY506" fmla="*/ 3246234 h 5063066"/>
              <a:gd name="connsiteX507" fmla="*/ 4850687 w 7295637"/>
              <a:gd name="connsiteY507" fmla="*/ 4662591 h 5063066"/>
              <a:gd name="connsiteX508" fmla="*/ 4866337 w 7295637"/>
              <a:gd name="connsiteY508" fmla="*/ 4639379 h 5063066"/>
              <a:gd name="connsiteX509" fmla="*/ 4917973 w 7295637"/>
              <a:gd name="connsiteY509" fmla="*/ 4617990 h 5063066"/>
              <a:gd name="connsiteX510" fmla="*/ 4990999 w 7295637"/>
              <a:gd name="connsiteY510" fmla="*/ 4691015 h 5063066"/>
              <a:gd name="connsiteX511" fmla="*/ 4917974 w 7295637"/>
              <a:gd name="connsiteY511" fmla="*/ 4764040 h 5063066"/>
              <a:gd name="connsiteX512" fmla="*/ 4844949 w 7295637"/>
              <a:gd name="connsiteY512" fmla="*/ 4691015 h 5063066"/>
              <a:gd name="connsiteX513" fmla="*/ 4850687 w 7295637"/>
              <a:gd name="connsiteY513" fmla="*/ 4662591 h 5063066"/>
              <a:gd name="connsiteX514" fmla="*/ 7154547 w 7295637"/>
              <a:gd name="connsiteY514" fmla="*/ 1031639 h 5063066"/>
              <a:gd name="connsiteX515" fmla="*/ 7221834 w 7295637"/>
              <a:gd name="connsiteY515" fmla="*/ 987039 h 5063066"/>
              <a:gd name="connsiteX516" fmla="*/ 7294858 w 7295637"/>
              <a:gd name="connsiteY516" fmla="*/ 1060063 h 5063066"/>
              <a:gd name="connsiteX517" fmla="*/ 7221834 w 7295637"/>
              <a:gd name="connsiteY517" fmla="*/ 1133088 h 5063066"/>
              <a:gd name="connsiteX518" fmla="*/ 7148809 w 7295637"/>
              <a:gd name="connsiteY518" fmla="*/ 1060064 h 5063066"/>
              <a:gd name="connsiteX519" fmla="*/ 7154547 w 7295637"/>
              <a:gd name="connsiteY519" fmla="*/ 1031639 h 5063066"/>
              <a:gd name="connsiteX520" fmla="*/ 6003003 w 7295637"/>
              <a:gd name="connsiteY520" fmla="*/ 2825741 h 5063066"/>
              <a:gd name="connsiteX521" fmla="*/ 6070290 w 7295637"/>
              <a:gd name="connsiteY521" fmla="*/ 2781141 h 5063066"/>
              <a:gd name="connsiteX522" fmla="*/ 6143314 w 7295637"/>
              <a:gd name="connsiteY522" fmla="*/ 2854165 h 5063066"/>
              <a:gd name="connsiteX523" fmla="*/ 6070289 w 7295637"/>
              <a:gd name="connsiteY523" fmla="*/ 2927190 h 5063066"/>
              <a:gd name="connsiteX524" fmla="*/ 5997265 w 7295637"/>
              <a:gd name="connsiteY524" fmla="*/ 2854166 h 5063066"/>
              <a:gd name="connsiteX525" fmla="*/ 6003003 w 7295637"/>
              <a:gd name="connsiteY525" fmla="*/ 2825741 h 5063066"/>
              <a:gd name="connsiteX526" fmla="*/ 6232692 w 7295637"/>
              <a:gd name="connsiteY526" fmla="*/ 2447997 h 5063066"/>
              <a:gd name="connsiteX527" fmla="*/ 6299979 w 7295637"/>
              <a:gd name="connsiteY527" fmla="*/ 2403397 h 5063066"/>
              <a:gd name="connsiteX528" fmla="*/ 6373003 w 7295637"/>
              <a:gd name="connsiteY528" fmla="*/ 2476422 h 5063066"/>
              <a:gd name="connsiteX529" fmla="*/ 6299978 w 7295637"/>
              <a:gd name="connsiteY529" fmla="*/ 2549447 h 5063066"/>
              <a:gd name="connsiteX530" fmla="*/ 6226954 w 7295637"/>
              <a:gd name="connsiteY530" fmla="*/ 2476422 h 5063066"/>
              <a:gd name="connsiteX531" fmla="*/ 6232692 w 7295637"/>
              <a:gd name="connsiteY531" fmla="*/ 2447997 h 5063066"/>
              <a:gd name="connsiteX532" fmla="*/ 5081150 w 7295637"/>
              <a:gd name="connsiteY532" fmla="*/ 4242097 h 5063066"/>
              <a:gd name="connsiteX533" fmla="*/ 5148436 w 7295637"/>
              <a:gd name="connsiteY533" fmla="*/ 4197497 h 5063066"/>
              <a:gd name="connsiteX534" fmla="*/ 5221461 w 7295637"/>
              <a:gd name="connsiteY534" fmla="*/ 4270522 h 5063066"/>
              <a:gd name="connsiteX535" fmla="*/ 5148436 w 7295637"/>
              <a:gd name="connsiteY535" fmla="*/ 4343547 h 5063066"/>
              <a:gd name="connsiteX536" fmla="*/ 5075411 w 7295637"/>
              <a:gd name="connsiteY536" fmla="*/ 4270522 h 5063066"/>
              <a:gd name="connsiteX537" fmla="*/ 5081150 w 7295637"/>
              <a:gd name="connsiteY537" fmla="*/ 4242097 h 5063066"/>
              <a:gd name="connsiteX538" fmla="*/ 6463156 w 7295637"/>
              <a:gd name="connsiteY538" fmla="*/ 2027504 h 5063066"/>
              <a:gd name="connsiteX539" fmla="*/ 6530442 w 7295637"/>
              <a:gd name="connsiteY539" fmla="*/ 1982904 h 5063066"/>
              <a:gd name="connsiteX540" fmla="*/ 6603467 w 7295637"/>
              <a:gd name="connsiteY540" fmla="*/ 2055929 h 5063066"/>
              <a:gd name="connsiteX541" fmla="*/ 6530443 w 7295637"/>
              <a:gd name="connsiteY541" fmla="*/ 2128954 h 5063066"/>
              <a:gd name="connsiteX542" fmla="*/ 6457418 w 7295637"/>
              <a:gd name="connsiteY542" fmla="*/ 2055929 h 5063066"/>
              <a:gd name="connsiteX543" fmla="*/ 6463156 w 7295637"/>
              <a:gd name="connsiteY543" fmla="*/ 2027504 h 5063066"/>
              <a:gd name="connsiteX544" fmla="*/ 5311612 w 7295637"/>
              <a:gd name="connsiteY544" fmla="*/ 3812777 h 5063066"/>
              <a:gd name="connsiteX545" fmla="*/ 5378898 w 7295637"/>
              <a:gd name="connsiteY545" fmla="*/ 3768178 h 5063066"/>
              <a:gd name="connsiteX546" fmla="*/ 5451924 w 7295637"/>
              <a:gd name="connsiteY546" fmla="*/ 3841203 h 5063066"/>
              <a:gd name="connsiteX547" fmla="*/ 5378899 w 7295637"/>
              <a:gd name="connsiteY547" fmla="*/ 3914227 h 5063066"/>
              <a:gd name="connsiteX548" fmla="*/ 5305874 w 7295637"/>
              <a:gd name="connsiteY548" fmla="*/ 3841202 h 5063066"/>
              <a:gd name="connsiteX549" fmla="*/ 5311612 w 7295637"/>
              <a:gd name="connsiteY549" fmla="*/ 3812777 h 5063066"/>
              <a:gd name="connsiteX550" fmla="*/ 6693619 w 7295637"/>
              <a:gd name="connsiteY550" fmla="*/ 1598182 h 5063066"/>
              <a:gd name="connsiteX551" fmla="*/ 6760906 w 7295637"/>
              <a:gd name="connsiteY551" fmla="*/ 1553582 h 5063066"/>
              <a:gd name="connsiteX552" fmla="*/ 6833930 w 7295637"/>
              <a:gd name="connsiteY552" fmla="*/ 1626607 h 5063066"/>
              <a:gd name="connsiteX553" fmla="*/ 6760905 w 7295637"/>
              <a:gd name="connsiteY553" fmla="*/ 1699632 h 5063066"/>
              <a:gd name="connsiteX554" fmla="*/ 6687881 w 7295637"/>
              <a:gd name="connsiteY554" fmla="*/ 1626607 h 5063066"/>
              <a:gd name="connsiteX555" fmla="*/ 6693619 w 7295637"/>
              <a:gd name="connsiteY555" fmla="*/ 1598182 h 5063066"/>
              <a:gd name="connsiteX556" fmla="*/ 5542076 w 7295637"/>
              <a:gd name="connsiteY556" fmla="*/ 3392284 h 5063066"/>
              <a:gd name="connsiteX557" fmla="*/ 5609362 w 7295637"/>
              <a:gd name="connsiteY557" fmla="*/ 3347684 h 5063066"/>
              <a:gd name="connsiteX558" fmla="*/ 5682388 w 7295637"/>
              <a:gd name="connsiteY558" fmla="*/ 3420709 h 5063066"/>
              <a:gd name="connsiteX559" fmla="*/ 5609363 w 7295637"/>
              <a:gd name="connsiteY559" fmla="*/ 3493734 h 5063066"/>
              <a:gd name="connsiteX560" fmla="*/ 5536337 w 7295637"/>
              <a:gd name="connsiteY560" fmla="*/ 3420709 h 5063066"/>
              <a:gd name="connsiteX561" fmla="*/ 5542076 w 7295637"/>
              <a:gd name="connsiteY561" fmla="*/ 3392284 h 5063066"/>
              <a:gd name="connsiteX562" fmla="*/ 4620223 w 7295637"/>
              <a:gd name="connsiteY562" fmla="*/ 4808642 h 5063066"/>
              <a:gd name="connsiteX563" fmla="*/ 4635873 w 7295637"/>
              <a:gd name="connsiteY563" fmla="*/ 4785430 h 5063066"/>
              <a:gd name="connsiteX564" fmla="*/ 4687508 w 7295637"/>
              <a:gd name="connsiteY564" fmla="*/ 4764042 h 5063066"/>
              <a:gd name="connsiteX565" fmla="*/ 4760534 w 7295637"/>
              <a:gd name="connsiteY565" fmla="*/ 4837067 h 5063066"/>
              <a:gd name="connsiteX566" fmla="*/ 4687509 w 7295637"/>
              <a:gd name="connsiteY566" fmla="*/ 4910092 h 5063066"/>
              <a:gd name="connsiteX567" fmla="*/ 4614483 w 7295637"/>
              <a:gd name="connsiteY567" fmla="*/ 4837067 h 5063066"/>
              <a:gd name="connsiteX568" fmla="*/ 4620223 w 7295637"/>
              <a:gd name="connsiteY568" fmla="*/ 4808642 h 5063066"/>
              <a:gd name="connsiteX569" fmla="*/ 6924085 w 7295637"/>
              <a:gd name="connsiteY569" fmla="*/ 1177689 h 5063066"/>
              <a:gd name="connsiteX570" fmla="*/ 6991370 w 7295637"/>
              <a:gd name="connsiteY570" fmla="*/ 1133089 h 5063066"/>
              <a:gd name="connsiteX571" fmla="*/ 7064395 w 7295637"/>
              <a:gd name="connsiteY571" fmla="*/ 1206113 h 5063066"/>
              <a:gd name="connsiteX572" fmla="*/ 6991371 w 7295637"/>
              <a:gd name="connsiteY572" fmla="*/ 1279138 h 5063066"/>
              <a:gd name="connsiteX573" fmla="*/ 6918345 w 7295637"/>
              <a:gd name="connsiteY573" fmla="*/ 1206113 h 5063066"/>
              <a:gd name="connsiteX574" fmla="*/ 6924085 w 7295637"/>
              <a:gd name="connsiteY574" fmla="*/ 1177689 h 5063066"/>
              <a:gd name="connsiteX575" fmla="*/ 5772539 w 7295637"/>
              <a:gd name="connsiteY575" fmla="*/ 2962962 h 5063066"/>
              <a:gd name="connsiteX576" fmla="*/ 5839827 w 7295637"/>
              <a:gd name="connsiteY576" fmla="*/ 2918362 h 5063066"/>
              <a:gd name="connsiteX577" fmla="*/ 5912850 w 7295637"/>
              <a:gd name="connsiteY577" fmla="*/ 2991387 h 5063066"/>
              <a:gd name="connsiteX578" fmla="*/ 5839826 w 7295637"/>
              <a:gd name="connsiteY578" fmla="*/ 3064412 h 5063066"/>
              <a:gd name="connsiteX579" fmla="*/ 5766801 w 7295637"/>
              <a:gd name="connsiteY579" fmla="*/ 2991387 h 5063066"/>
              <a:gd name="connsiteX580" fmla="*/ 5772539 w 7295637"/>
              <a:gd name="connsiteY580" fmla="*/ 2962962 h 5063066"/>
              <a:gd name="connsiteX581" fmla="*/ 4850686 w 7295637"/>
              <a:gd name="connsiteY581" fmla="*/ 4379319 h 5063066"/>
              <a:gd name="connsiteX582" fmla="*/ 4866336 w 7295637"/>
              <a:gd name="connsiteY582" fmla="*/ 4356107 h 5063066"/>
              <a:gd name="connsiteX583" fmla="*/ 4917973 w 7295637"/>
              <a:gd name="connsiteY583" fmla="*/ 4334718 h 5063066"/>
              <a:gd name="connsiteX584" fmla="*/ 4990997 w 7295637"/>
              <a:gd name="connsiteY584" fmla="*/ 4407743 h 5063066"/>
              <a:gd name="connsiteX585" fmla="*/ 4917972 w 7295637"/>
              <a:gd name="connsiteY585" fmla="*/ 4480768 h 5063066"/>
              <a:gd name="connsiteX586" fmla="*/ 4844948 w 7295637"/>
              <a:gd name="connsiteY586" fmla="*/ 4407743 h 5063066"/>
              <a:gd name="connsiteX587" fmla="*/ 4850686 w 7295637"/>
              <a:gd name="connsiteY587" fmla="*/ 4379319 h 5063066"/>
              <a:gd name="connsiteX588" fmla="*/ 7154546 w 7295637"/>
              <a:gd name="connsiteY588" fmla="*/ 748367 h 5063066"/>
              <a:gd name="connsiteX589" fmla="*/ 7221835 w 7295637"/>
              <a:gd name="connsiteY589" fmla="*/ 703767 h 5063066"/>
              <a:gd name="connsiteX590" fmla="*/ 7294857 w 7295637"/>
              <a:gd name="connsiteY590" fmla="*/ 776791 h 5063066"/>
              <a:gd name="connsiteX591" fmla="*/ 7221832 w 7295637"/>
              <a:gd name="connsiteY591" fmla="*/ 849816 h 5063066"/>
              <a:gd name="connsiteX592" fmla="*/ 7148808 w 7295637"/>
              <a:gd name="connsiteY592" fmla="*/ 776791 h 5063066"/>
              <a:gd name="connsiteX593" fmla="*/ 7154546 w 7295637"/>
              <a:gd name="connsiteY593" fmla="*/ 748367 h 5063066"/>
              <a:gd name="connsiteX594" fmla="*/ 6003003 w 7295637"/>
              <a:gd name="connsiteY594" fmla="*/ 2542469 h 5063066"/>
              <a:gd name="connsiteX595" fmla="*/ 6070289 w 7295637"/>
              <a:gd name="connsiteY595" fmla="*/ 2497868 h 5063066"/>
              <a:gd name="connsiteX596" fmla="*/ 6143315 w 7295637"/>
              <a:gd name="connsiteY596" fmla="*/ 2570893 h 5063066"/>
              <a:gd name="connsiteX597" fmla="*/ 6070290 w 7295637"/>
              <a:gd name="connsiteY597" fmla="*/ 2643918 h 5063066"/>
              <a:gd name="connsiteX598" fmla="*/ 5997266 w 7295637"/>
              <a:gd name="connsiteY598" fmla="*/ 2570893 h 5063066"/>
              <a:gd name="connsiteX599" fmla="*/ 6003003 w 7295637"/>
              <a:gd name="connsiteY599" fmla="*/ 2542469 h 5063066"/>
              <a:gd name="connsiteX600" fmla="*/ 6232693 w 7295637"/>
              <a:gd name="connsiteY600" fmla="*/ 2164725 h 5063066"/>
              <a:gd name="connsiteX601" fmla="*/ 6299979 w 7295637"/>
              <a:gd name="connsiteY601" fmla="*/ 2120125 h 5063066"/>
              <a:gd name="connsiteX602" fmla="*/ 6373004 w 7295637"/>
              <a:gd name="connsiteY602" fmla="*/ 2193150 h 5063066"/>
              <a:gd name="connsiteX603" fmla="*/ 6299979 w 7295637"/>
              <a:gd name="connsiteY603" fmla="*/ 2266175 h 5063066"/>
              <a:gd name="connsiteX604" fmla="*/ 6226954 w 7295637"/>
              <a:gd name="connsiteY604" fmla="*/ 2193150 h 5063066"/>
              <a:gd name="connsiteX605" fmla="*/ 6232693 w 7295637"/>
              <a:gd name="connsiteY605" fmla="*/ 2164725 h 5063066"/>
              <a:gd name="connsiteX606" fmla="*/ 5081150 w 7295637"/>
              <a:gd name="connsiteY606" fmla="*/ 3958826 h 5063066"/>
              <a:gd name="connsiteX607" fmla="*/ 5148435 w 7295637"/>
              <a:gd name="connsiteY607" fmla="*/ 3914226 h 5063066"/>
              <a:gd name="connsiteX608" fmla="*/ 5221460 w 7295637"/>
              <a:gd name="connsiteY608" fmla="*/ 3987251 h 5063066"/>
              <a:gd name="connsiteX609" fmla="*/ 5148436 w 7295637"/>
              <a:gd name="connsiteY609" fmla="*/ 4060275 h 5063066"/>
              <a:gd name="connsiteX610" fmla="*/ 5075412 w 7295637"/>
              <a:gd name="connsiteY610" fmla="*/ 3987250 h 5063066"/>
              <a:gd name="connsiteX611" fmla="*/ 5081150 w 7295637"/>
              <a:gd name="connsiteY611" fmla="*/ 3958826 h 5063066"/>
              <a:gd name="connsiteX612" fmla="*/ 6463155 w 7295637"/>
              <a:gd name="connsiteY612" fmla="*/ 1744233 h 5063066"/>
              <a:gd name="connsiteX613" fmla="*/ 6530442 w 7295637"/>
              <a:gd name="connsiteY613" fmla="*/ 1699633 h 5063066"/>
              <a:gd name="connsiteX614" fmla="*/ 6603466 w 7295637"/>
              <a:gd name="connsiteY614" fmla="*/ 1772658 h 5063066"/>
              <a:gd name="connsiteX615" fmla="*/ 6530441 w 7295637"/>
              <a:gd name="connsiteY615" fmla="*/ 1845683 h 5063066"/>
              <a:gd name="connsiteX616" fmla="*/ 6457417 w 7295637"/>
              <a:gd name="connsiteY616" fmla="*/ 1772658 h 5063066"/>
              <a:gd name="connsiteX617" fmla="*/ 6463155 w 7295637"/>
              <a:gd name="connsiteY617" fmla="*/ 1744233 h 5063066"/>
              <a:gd name="connsiteX618" fmla="*/ 5311611 w 7295637"/>
              <a:gd name="connsiteY618" fmla="*/ 3529507 h 5063066"/>
              <a:gd name="connsiteX619" fmla="*/ 5378898 w 7295637"/>
              <a:gd name="connsiteY619" fmla="*/ 3484906 h 5063066"/>
              <a:gd name="connsiteX620" fmla="*/ 5451922 w 7295637"/>
              <a:gd name="connsiteY620" fmla="*/ 3557931 h 5063066"/>
              <a:gd name="connsiteX621" fmla="*/ 5378897 w 7295637"/>
              <a:gd name="connsiteY621" fmla="*/ 3630956 h 5063066"/>
              <a:gd name="connsiteX622" fmla="*/ 5305873 w 7295637"/>
              <a:gd name="connsiteY622" fmla="*/ 3557931 h 5063066"/>
              <a:gd name="connsiteX623" fmla="*/ 5311611 w 7295637"/>
              <a:gd name="connsiteY623" fmla="*/ 3529507 h 5063066"/>
              <a:gd name="connsiteX624" fmla="*/ 4389758 w 7295637"/>
              <a:gd name="connsiteY624" fmla="*/ 4945864 h 5063066"/>
              <a:gd name="connsiteX625" fmla="*/ 4405408 w 7295637"/>
              <a:gd name="connsiteY625" fmla="*/ 4922651 h 5063066"/>
              <a:gd name="connsiteX626" fmla="*/ 4457045 w 7295637"/>
              <a:gd name="connsiteY626" fmla="*/ 4901264 h 5063066"/>
              <a:gd name="connsiteX627" fmla="*/ 4530069 w 7295637"/>
              <a:gd name="connsiteY627" fmla="*/ 4974289 h 5063066"/>
              <a:gd name="connsiteX628" fmla="*/ 4457044 w 7295637"/>
              <a:gd name="connsiteY628" fmla="*/ 5047313 h 5063066"/>
              <a:gd name="connsiteX629" fmla="*/ 4384019 w 7295637"/>
              <a:gd name="connsiteY629" fmla="*/ 4974289 h 5063066"/>
              <a:gd name="connsiteX630" fmla="*/ 4389758 w 7295637"/>
              <a:gd name="connsiteY630" fmla="*/ 4945864 h 5063066"/>
              <a:gd name="connsiteX631" fmla="*/ 6693620 w 7295637"/>
              <a:gd name="connsiteY631" fmla="*/ 1314910 h 5063066"/>
              <a:gd name="connsiteX632" fmla="*/ 6760905 w 7295637"/>
              <a:gd name="connsiteY632" fmla="*/ 1270310 h 5063066"/>
              <a:gd name="connsiteX633" fmla="*/ 6833931 w 7295637"/>
              <a:gd name="connsiteY633" fmla="*/ 1343335 h 5063066"/>
              <a:gd name="connsiteX634" fmla="*/ 6760906 w 7295637"/>
              <a:gd name="connsiteY634" fmla="*/ 1416360 h 5063066"/>
              <a:gd name="connsiteX635" fmla="*/ 6687881 w 7295637"/>
              <a:gd name="connsiteY635" fmla="*/ 1343335 h 5063066"/>
              <a:gd name="connsiteX636" fmla="*/ 6693620 w 7295637"/>
              <a:gd name="connsiteY636" fmla="*/ 1314910 h 5063066"/>
              <a:gd name="connsiteX637" fmla="*/ 5542077 w 7295637"/>
              <a:gd name="connsiteY637" fmla="*/ 3109012 h 5063066"/>
              <a:gd name="connsiteX638" fmla="*/ 5609362 w 7295637"/>
              <a:gd name="connsiteY638" fmla="*/ 3064412 h 5063066"/>
              <a:gd name="connsiteX639" fmla="*/ 5682387 w 7295637"/>
              <a:gd name="connsiteY639" fmla="*/ 3137437 h 5063066"/>
              <a:gd name="connsiteX640" fmla="*/ 5609362 w 7295637"/>
              <a:gd name="connsiteY640" fmla="*/ 3210462 h 5063066"/>
              <a:gd name="connsiteX641" fmla="*/ 5536337 w 7295637"/>
              <a:gd name="connsiteY641" fmla="*/ 3137437 h 5063066"/>
              <a:gd name="connsiteX642" fmla="*/ 5542077 w 7295637"/>
              <a:gd name="connsiteY642" fmla="*/ 3109012 h 5063066"/>
              <a:gd name="connsiteX643" fmla="*/ 4620222 w 7295637"/>
              <a:gd name="connsiteY643" fmla="*/ 4525369 h 5063066"/>
              <a:gd name="connsiteX644" fmla="*/ 4635872 w 7295637"/>
              <a:gd name="connsiteY644" fmla="*/ 4502157 h 5063066"/>
              <a:gd name="connsiteX645" fmla="*/ 4687509 w 7295637"/>
              <a:gd name="connsiteY645" fmla="*/ 4480769 h 5063066"/>
              <a:gd name="connsiteX646" fmla="*/ 4760533 w 7295637"/>
              <a:gd name="connsiteY646" fmla="*/ 4553794 h 5063066"/>
              <a:gd name="connsiteX647" fmla="*/ 4687508 w 7295637"/>
              <a:gd name="connsiteY647" fmla="*/ 4626819 h 5063066"/>
              <a:gd name="connsiteX648" fmla="*/ 4614484 w 7295637"/>
              <a:gd name="connsiteY648" fmla="*/ 4553794 h 5063066"/>
              <a:gd name="connsiteX649" fmla="*/ 4620222 w 7295637"/>
              <a:gd name="connsiteY649" fmla="*/ 4525369 h 5063066"/>
              <a:gd name="connsiteX650" fmla="*/ 6924082 w 7295637"/>
              <a:gd name="connsiteY650" fmla="*/ 894417 h 5063066"/>
              <a:gd name="connsiteX651" fmla="*/ 6991369 w 7295637"/>
              <a:gd name="connsiteY651" fmla="*/ 849816 h 5063066"/>
              <a:gd name="connsiteX652" fmla="*/ 7064395 w 7295637"/>
              <a:gd name="connsiteY652" fmla="*/ 922841 h 5063066"/>
              <a:gd name="connsiteX653" fmla="*/ 6991370 w 7295637"/>
              <a:gd name="connsiteY653" fmla="*/ 995866 h 5063066"/>
              <a:gd name="connsiteX654" fmla="*/ 6918345 w 7295637"/>
              <a:gd name="connsiteY654" fmla="*/ 922841 h 5063066"/>
              <a:gd name="connsiteX655" fmla="*/ 6924082 w 7295637"/>
              <a:gd name="connsiteY655" fmla="*/ 894417 h 5063066"/>
              <a:gd name="connsiteX656" fmla="*/ 5772540 w 7295637"/>
              <a:gd name="connsiteY656" fmla="*/ 2679691 h 5063066"/>
              <a:gd name="connsiteX657" fmla="*/ 5839826 w 7295637"/>
              <a:gd name="connsiteY657" fmla="*/ 2635090 h 5063066"/>
              <a:gd name="connsiteX658" fmla="*/ 5912852 w 7295637"/>
              <a:gd name="connsiteY658" fmla="*/ 2708115 h 5063066"/>
              <a:gd name="connsiteX659" fmla="*/ 5839826 w 7295637"/>
              <a:gd name="connsiteY659" fmla="*/ 2781140 h 5063066"/>
              <a:gd name="connsiteX660" fmla="*/ 5766802 w 7295637"/>
              <a:gd name="connsiteY660" fmla="*/ 2708115 h 5063066"/>
              <a:gd name="connsiteX661" fmla="*/ 5772540 w 7295637"/>
              <a:gd name="connsiteY661" fmla="*/ 2679691 h 5063066"/>
              <a:gd name="connsiteX662" fmla="*/ 6002230 w 7295637"/>
              <a:gd name="connsiteY662" fmla="*/ 2310775 h 5063066"/>
              <a:gd name="connsiteX663" fmla="*/ 6069516 w 7295637"/>
              <a:gd name="connsiteY663" fmla="*/ 2266174 h 5063066"/>
              <a:gd name="connsiteX664" fmla="*/ 6142540 w 7295637"/>
              <a:gd name="connsiteY664" fmla="*/ 2339199 h 5063066"/>
              <a:gd name="connsiteX665" fmla="*/ 6069516 w 7295637"/>
              <a:gd name="connsiteY665" fmla="*/ 2412224 h 5063066"/>
              <a:gd name="connsiteX666" fmla="*/ 5996491 w 7295637"/>
              <a:gd name="connsiteY666" fmla="*/ 2339199 h 5063066"/>
              <a:gd name="connsiteX667" fmla="*/ 6002230 w 7295637"/>
              <a:gd name="connsiteY667" fmla="*/ 2310775 h 5063066"/>
              <a:gd name="connsiteX668" fmla="*/ 4850687 w 7295637"/>
              <a:gd name="connsiteY668" fmla="*/ 4096046 h 5063066"/>
              <a:gd name="connsiteX669" fmla="*/ 4866337 w 7295637"/>
              <a:gd name="connsiteY669" fmla="*/ 4072835 h 5063066"/>
              <a:gd name="connsiteX670" fmla="*/ 4917972 w 7295637"/>
              <a:gd name="connsiteY670" fmla="*/ 4051446 h 5063066"/>
              <a:gd name="connsiteX671" fmla="*/ 4990998 w 7295637"/>
              <a:gd name="connsiteY671" fmla="*/ 4124471 h 5063066"/>
              <a:gd name="connsiteX672" fmla="*/ 4917973 w 7295637"/>
              <a:gd name="connsiteY672" fmla="*/ 4197496 h 5063066"/>
              <a:gd name="connsiteX673" fmla="*/ 4844949 w 7295637"/>
              <a:gd name="connsiteY673" fmla="*/ 4124471 h 5063066"/>
              <a:gd name="connsiteX674" fmla="*/ 4850687 w 7295637"/>
              <a:gd name="connsiteY674" fmla="*/ 4096046 h 5063066"/>
              <a:gd name="connsiteX675" fmla="*/ 7154547 w 7295637"/>
              <a:gd name="connsiteY675" fmla="*/ 465095 h 5063066"/>
              <a:gd name="connsiteX676" fmla="*/ 7221834 w 7295637"/>
              <a:gd name="connsiteY676" fmla="*/ 420495 h 5063066"/>
              <a:gd name="connsiteX677" fmla="*/ 7294859 w 7295637"/>
              <a:gd name="connsiteY677" fmla="*/ 493520 h 5063066"/>
              <a:gd name="connsiteX678" fmla="*/ 7221834 w 7295637"/>
              <a:gd name="connsiteY678" fmla="*/ 566545 h 5063066"/>
              <a:gd name="connsiteX679" fmla="*/ 7148809 w 7295637"/>
              <a:gd name="connsiteY679" fmla="*/ 493520 h 5063066"/>
              <a:gd name="connsiteX680" fmla="*/ 7154547 w 7295637"/>
              <a:gd name="connsiteY680" fmla="*/ 465095 h 5063066"/>
              <a:gd name="connsiteX681" fmla="*/ 6232691 w 7295637"/>
              <a:gd name="connsiteY681" fmla="*/ 1881454 h 5063066"/>
              <a:gd name="connsiteX682" fmla="*/ 6299979 w 7295637"/>
              <a:gd name="connsiteY682" fmla="*/ 1836853 h 5063066"/>
              <a:gd name="connsiteX683" fmla="*/ 6373004 w 7295637"/>
              <a:gd name="connsiteY683" fmla="*/ 1909879 h 5063066"/>
              <a:gd name="connsiteX684" fmla="*/ 6299978 w 7295637"/>
              <a:gd name="connsiteY684" fmla="*/ 1982903 h 5063066"/>
              <a:gd name="connsiteX685" fmla="*/ 6226955 w 7295637"/>
              <a:gd name="connsiteY685" fmla="*/ 1909878 h 5063066"/>
              <a:gd name="connsiteX686" fmla="*/ 6232691 w 7295637"/>
              <a:gd name="connsiteY686" fmla="*/ 1881454 h 5063066"/>
              <a:gd name="connsiteX687" fmla="*/ 5081149 w 7295637"/>
              <a:gd name="connsiteY687" fmla="*/ 3675555 h 5063066"/>
              <a:gd name="connsiteX688" fmla="*/ 5148434 w 7295637"/>
              <a:gd name="connsiteY688" fmla="*/ 3630956 h 5063066"/>
              <a:gd name="connsiteX689" fmla="*/ 5221460 w 7295637"/>
              <a:gd name="connsiteY689" fmla="*/ 3703980 h 5063066"/>
              <a:gd name="connsiteX690" fmla="*/ 5148435 w 7295637"/>
              <a:gd name="connsiteY690" fmla="*/ 3777005 h 5063066"/>
              <a:gd name="connsiteX691" fmla="*/ 5075411 w 7295637"/>
              <a:gd name="connsiteY691" fmla="*/ 3703980 h 5063066"/>
              <a:gd name="connsiteX692" fmla="*/ 5081149 w 7295637"/>
              <a:gd name="connsiteY692" fmla="*/ 3675555 h 5063066"/>
              <a:gd name="connsiteX693" fmla="*/ 6463155 w 7295637"/>
              <a:gd name="connsiteY693" fmla="*/ 1460961 h 5063066"/>
              <a:gd name="connsiteX694" fmla="*/ 6530442 w 7295637"/>
              <a:gd name="connsiteY694" fmla="*/ 1416361 h 5063066"/>
              <a:gd name="connsiteX695" fmla="*/ 6603466 w 7295637"/>
              <a:gd name="connsiteY695" fmla="*/ 1489386 h 5063066"/>
              <a:gd name="connsiteX696" fmla="*/ 6530441 w 7295637"/>
              <a:gd name="connsiteY696" fmla="*/ 1562411 h 5063066"/>
              <a:gd name="connsiteX697" fmla="*/ 6457417 w 7295637"/>
              <a:gd name="connsiteY697" fmla="*/ 1489386 h 5063066"/>
              <a:gd name="connsiteX698" fmla="*/ 6463155 w 7295637"/>
              <a:gd name="connsiteY698" fmla="*/ 1460961 h 5063066"/>
              <a:gd name="connsiteX699" fmla="*/ 5311611 w 7295637"/>
              <a:gd name="connsiteY699" fmla="*/ 3246234 h 5063066"/>
              <a:gd name="connsiteX700" fmla="*/ 5378899 w 7295637"/>
              <a:gd name="connsiteY700" fmla="*/ 3201634 h 5063066"/>
              <a:gd name="connsiteX701" fmla="*/ 5451923 w 7295637"/>
              <a:gd name="connsiteY701" fmla="*/ 3274659 h 5063066"/>
              <a:gd name="connsiteX702" fmla="*/ 5378898 w 7295637"/>
              <a:gd name="connsiteY702" fmla="*/ 3347684 h 5063066"/>
              <a:gd name="connsiteX703" fmla="*/ 5305874 w 7295637"/>
              <a:gd name="connsiteY703" fmla="*/ 3274659 h 5063066"/>
              <a:gd name="connsiteX704" fmla="*/ 5311611 w 7295637"/>
              <a:gd name="connsiteY704" fmla="*/ 3246234 h 5063066"/>
              <a:gd name="connsiteX705" fmla="*/ 4389758 w 7295637"/>
              <a:gd name="connsiteY705" fmla="*/ 4662592 h 5063066"/>
              <a:gd name="connsiteX706" fmla="*/ 4405408 w 7295637"/>
              <a:gd name="connsiteY706" fmla="*/ 4639380 h 5063066"/>
              <a:gd name="connsiteX707" fmla="*/ 4457044 w 7295637"/>
              <a:gd name="connsiteY707" fmla="*/ 4617992 h 5063066"/>
              <a:gd name="connsiteX708" fmla="*/ 4530070 w 7295637"/>
              <a:gd name="connsiteY708" fmla="*/ 4691016 h 5063066"/>
              <a:gd name="connsiteX709" fmla="*/ 4457044 w 7295637"/>
              <a:gd name="connsiteY709" fmla="*/ 4764041 h 5063066"/>
              <a:gd name="connsiteX710" fmla="*/ 4384020 w 7295637"/>
              <a:gd name="connsiteY710" fmla="*/ 4691016 h 5063066"/>
              <a:gd name="connsiteX711" fmla="*/ 4389758 w 7295637"/>
              <a:gd name="connsiteY711" fmla="*/ 4662592 h 5063066"/>
              <a:gd name="connsiteX712" fmla="*/ 6693618 w 7295637"/>
              <a:gd name="connsiteY712" fmla="*/ 1031638 h 5063066"/>
              <a:gd name="connsiteX713" fmla="*/ 6760906 w 7295637"/>
              <a:gd name="connsiteY713" fmla="*/ 987038 h 5063066"/>
              <a:gd name="connsiteX714" fmla="*/ 6833930 w 7295637"/>
              <a:gd name="connsiteY714" fmla="*/ 1060063 h 5063066"/>
              <a:gd name="connsiteX715" fmla="*/ 6760906 w 7295637"/>
              <a:gd name="connsiteY715" fmla="*/ 1133088 h 5063066"/>
              <a:gd name="connsiteX716" fmla="*/ 6687881 w 7295637"/>
              <a:gd name="connsiteY716" fmla="*/ 1060063 h 5063066"/>
              <a:gd name="connsiteX717" fmla="*/ 6693618 w 7295637"/>
              <a:gd name="connsiteY717" fmla="*/ 1031638 h 5063066"/>
              <a:gd name="connsiteX718" fmla="*/ 5542076 w 7295637"/>
              <a:gd name="connsiteY718" fmla="*/ 2825741 h 5063066"/>
              <a:gd name="connsiteX719" fmla="*/ 5609363 w 7295637"/>
              <a:gd name="connsiteY719" fmla="*/ 2781140 h 5063066"/>
              <a:gd name="connsiteX720" fmla="*/ 5682387 w 7295637"/>
              <a:gd name="connsiteY720" fmla="*/ 2854165 h 5063066"/>
              <a:gd name="connsiteX721" fmla="*/ 5609362 w 7295637"/>
              <a:gd name="connsiteY721" fmla="*/ 2927190 h 5063066"/>
              <a:gd name="connsiteX722" fmla="*/ 5536338 w 7295637"/>
              <a:gd name="connsiteY722" fmla="*/ 2854165 h 5063066"/>
              <a:gd name="connsiteX723" fmla="*/ 5542076 w 7295637"/>
              <a:gd name="connsiteY723" fmla="*/ 2825741 h 5063066"/>
              <a:gd name="connsiteX724" fmla="*/ 5771765 w 7295637"/>
              <a:gd name="connsiteY724" fmla="*/ 2447996 h 5063066"/>
              <a:gd name="connsiteX725" fmla="*/ 5839051 w 7295637"/>
              <a:gd name="connsiteY725" fmla="*/ 2403396 h 5063066"/>
              <a:gd name="connsiteX726" fmla="*/ 5912076 w 7295637"/>
              <a:gd name="connsiteY726" fmla="*/ 2476421 h 5063066"/>
              <a:gd name="connsiteX727" fmla="*/ 5839051 w 7295637"/>
              <a:gd name="connsiteY727" fmla="*/ 2549446 h 5063066"/>
              <a:gd name="connsiteX728" fmla="*/ 5766026 w 7295637"/>
              <a:gd name="connsiteY728" fmla="*/ 2476421 h 5063066"/>
              <a:gd name="connsiteX729" fmla="*/ 5771765 w 7295637"/>
              <a:gd name="connsiteY729" fmla="*/ 2447996 h 5063066"/>
              <a:gd name="connsiteX730" fmla="*/ 4620222 w 7295637"/>
              <a:gd name="connsiteY730" fmla="*/ 4242097 h 5063066"/>
              <a:gd name="connsiteX731" fmla="*/ 4635872 w 7295637"/>
              <a:gd name="connsiteY731" fmla="*/ 4218885 h 5063066"/>
              <a:gd name="connsiteX732" fmla="*/ 4687508 w 7295637"/>
              <a:gd name="connsiteY732" fmla="*/ 4197496 h 5063066"/>
              <a:gd name="connsiteX733" fmla="*/ 4760534 w 7295637"/>
              <a:gd name="connsiteY733" fmla="*/ 4270521 h 5063066"/>
              <a:gd name="connsiteX734" fmla="*/ 4687509 w 7295637"/>
              <a:gd name="connsiteY734" fmla="*/ 4343546 h 5063066"/>
              <a:gd name="connsiteX735" fmla="*/ 4614483 w 7295637"/>
              <a:gd name="connsiteY735" fmla="*/ 4270522 h 5063066"/>
              <a:gd name="connsiteX736" fmla="*/ 4620222 w 7295637"/>
              <a:gd name="connsiteY736" fmla="*/ 4242097 h 5063066"/>
              <a:gd name="connsiteX737" fmla="*/ 6924083 w 7295637"/>
              <a:gd name="connsiteY737" fmla="*/ 611145 h 5063066"/>
              <a:gd name="connsiteX738" fmla="*/ 6991370 w 7295637"/>
              <a:gd name="connsiteY738" fmla="*/ 566545 h 5063066"/>
              <a:gd name="connsiteX739" fmla="*/ 7064394 w 7295637"/>
              <a:gd name="connsiteY739" fmla="*/ 639570 h 5063066"/>
              <a:gd name="connsiteX740" fmla="*/ 6991369 w 7295637"/>
              <a:gd name="connsiteY740" fmla="*/ 712594 h 5063066"/>
              <a:gd name="connsiteX741" fmla="*/ 6918345 w 7295637"/>
              <a:gd name="connsiteY741" fmla="*/ 639570 h 5063066"/>
              <a:gd name="connsiteX742" fmla="*/ 6924083 w 7295637"/>
              <a:gd name="connsiteY742" fmla="*/ 611145 h 5063066"/>
              <a:gd name="connsiteX743" fmla="*/ 6002229 w 7295637"/>
              <a:gd name="connsiteY743" fmla="*/ 2027502 h 5063066"/>
              <a:gd name="connsiteX744" fmla="*/ 6069514 w 7295637"/>
              <a:gd name="connsiteY744" fmla="*/ 1982902 h 5063066"/>
              <a:gd name="connsiteX745" fmla="*/ 6142540 w 7295637"/>
              <a:gd name="connsiteY745" fmla="*/ 2055927 h 5063066"/>
              <a:gd name="connsiteX746" fmla="*/ 6069515 w 7295637"/>
              <a:gd name="connsiteY746" fmla="*/ 2128952 h 5063066"/>
              <a:gd name="connsiteX747" fmla="*/ 5996489 w 7295637"/>
              <a:gd name="connsiteY747" fmla="*/ 2055927 h 5063066"/>
              <a:gd name="connsiteX748" fmla="*/ 6002229 w 7295637"/>
              <a:gd name="connsiteY748" fmla="*/ 2027502 h 5063066"/>
              <a:gd name="connsiteX749" fmla="*/ 4850685 w 7295637"/>
              <a:gd name="connsiteY749" fmla="*/ 3812776 h 5063066"/>
              <a:gd name="connsiteX750" fmla="*/ 4866335 w 7295637"/>
              <a:gd name="connsiteY750" fmla="*/ 3789565 h 5063066"/>
              <a:gd name="connsiteX751" fmla="*/ 4917971 w 7295637"/>
              <a:gd name="connsiteY751" fmla="*/ 3768176 h 5063066"/>
              <a:gd name="connsiteX752" fmla="*/ 4990997 w 7295637"/>
              <a:gd name="connsiteY752" fmla="*/ 3841201 h 5063066"/>
              <a:gd name="connsiteX753" fmla="*/ 4917972 w 7295637"/>
              <a:gd name="connsiteY753" fmla="*/ 3914226 h 5063066"/>
              <a:gd name="connsiteX754" fmla="*/ 4844947 w 7295637"/>
              <a:gd name="connsiteY754" fmla="*/ 3841201 h 5063066"/>
              <a:gd name="connsiteX755" fmla="*/ 4850685 w 7295637"/>
              <a:gd name="connsiteY755" fmla="*/ 3812776 h 5063066"/>
              <a:gd name="connsiteX756" fmla="*/ 7154548 w 7295637"/>
              <a:gd name="connsiteY756" fmla="*/ 181823 h 5063066"/>
              <a:gd name="connsiteX757" fmla="*/ 7221833 w 7295637"/>
              <a:gd name="connsiteY757" fmla="*/ 137223 h 5063066"/>
              <a:gd name="connsiteX758" fmla="*/ 7294859 w 7295637"/>
              <a:gd name="connsiteY758" fmla="*/ 210247 h 5063066"/>
              <a:gd name="connsiteX759" fmla="*/ 7221834 w 7295637"/>
              <a:gd name="connsiteY759" fmla="*/ 283273 h 5063066"/>
              <a:gd name="connsiteX760" fmla="*/ 7148808 w 7295637"/>
              <a:gd name="connsiteY760" fmla="*/ 210248 h 5063066"/>
              <a:gd name="connsiteX761" fmla="*/ 7154548 w 7295637"/>
              <a:gd name="connsiteY761" fmla="*/ 181823 h 5063066"/>
              <a:gd name="connsiteX762" fmla="*/ 6232691 w 7295637"/>
              <a:gd name="connsiteY762" fmla="*/ 1598182 h 5063066"/>
              <a:gd name="connsiteX763" fmla="*/ 6299977 w 7295637"/>
              <a:gd name="connsiteY763" fmla="*/ 1553582 h 5063066"/>
              <a:gd name="connsiteX764" fmla="*/ 6373003 w 7295637"/>
              <a:gd name="connsiteY764" fmla="*/ 1626607 h 5063066"/>
              <a:gd name="connsiteX765" fmla="*/ 6299978 w 7295637"/>
              <a:gd name="connsiteY765" fmla="*/ 1699632 h 5063066"/>
              <a:gd name="connsiteX766" fmla="*/ 6226952 w 7295637"/>
              <a:gd name="connsiteY766" fmla="*/ 1626607 h 5063066"/>
              <a:gd name="connsiteX767" fmla="*/ 6232691 w 7295637"/>
              <a:gd name="connsiteY767" fmla="*/ 1598182 h 5063066"/>
              <a:gd name="connsiteX768" fmla="*/ 5081147 w 7295637"/>
              <a:gd name="connsiteY768" fmla="*/ 3392284 h 5063066"/>
              <a:gd name="connsiteX769" fmla="*/ 5148435 w 7295637"/>
              <a:gd name="connsiteY769" fmla="*/ 3347684 h 5063066"/>
              <a:gd name="connsiteX770" fmla="*/ 5221458 w 7295637"/>
              <a:gd name="connsiteY770" fmla="*/ 3420709 h 5063066"/>
              <a:gd name="connsiteX771" fmla="*/ 5148434 w 7295637"/>
              <a:gd name="connsiteY771" fmla="*/ 3493734 h 5063066"/>
              <a:gd name="connsiteX772" fmla="*/ 5075409 w 7295637"/>
              <a:gd name="connsiteY772" fmla="*/ 3420709 h 5063066"/>
              <a:gd name="connsiteX773" fmla="*/ 5081147 w 7295637"/>
              <a:gd name="connsiteY773" fmla="*/ 3392284 h 5063066"/>
              <a:gd name="connsiteX774" fmla="*/ 4159294 w 7295637"/>
              <a:gd name="connsiteY774" fmla="*/ 4808641 h 5063066"/>
              <a:gd name="connsiteX775" fmla="*/ 4174944 w 7295637"/>
              <a:gd name="connsiteY775" fmla="*/ 4785429 h 5063066"/>
              <a:gd name="connsiteX776" fmla="*/ 4226581 w 7295637"/>
              <a:gd name="connsiteY776" fmla="*/ 4764041 h 5063066"/>
              <a:gd name="connsiteX777" fmla="*/ 4299605 w 7295637"/>
              <a:gd name="connsiteY777" fmla="*/ 4837065 h 5063066"/>
              <a:gd name="connsiteX778" fmla="*/ 4226580 w 7295637"/>
              <a:gd name="connsiteY778" fmla="*/ 4910092 h 5063066"/>
              <a:gd name="connsiteX779" fmla="*/ 4153556 w 7295637"/>
              <a:gd name="connsiteY779" fmla="*/ 4837066 h 5063066"/>
              <a:gd name="connsiteX780" fmla="*/ 4159294 w 7295637"/>
              <a:gd name="connsiteY780" fmla="*/ 4808641 h 5063066"/>
              <a:gd name="connsiteX781" fmla="*/ 6463154 w 7295637"/>
              <a:gd name="connsiteY781" fmla="*/ 1177689 h 5063066"/>
              <a:gd name="connsiteX782" fmla="*/ 6530443 w 7295637"/>
              <a:gd name="connsiteY782" fmla="*/ 1133089 h 5063066"/>
              <a:gd name="connsiteX783" fmla="*/ 6603465 w 7295637"/>
              <a:gd name="connsiteY783" fmla="*/ 1206113 h 5063066"/>
              <a:gd name="connsiteX784" fmla="*/ 6530441 w 7295637"/>
              <a:gd name="connsiteY784" fmla="*/ 1279138 h 5063066"/>
              <a:gd name="connsiteX785" fmla="*/ 6457416 w 7295637"/>
              <a:gd name="connsiteY785" fmla="*/ 1206113 h 5063066"/>
              <a:gd name="connsiteX786" fmla="*/ 6463154 w 7295637"/>
              <a:gd name="connsiteY786" fmla="*/ 1177689 h 5063066"/>
              <a:gd name="connsiteX787" fmla="*/ 5311613 w 7295637"/>
              <a:gd name="connsiteY787" fmla="*/ 2962963 h 5063066"/>
              <a:gd name="connsiteX788" fmla="*/ 5378898 w 7295637"/>
              <a:gd name="connsiteY788" fmla="*/ 2918363 h 5063066"/>
              <a:gd name="connsiteX789" fmla="*/ 5451924 w 7295637"/>
              <a:gd name="connsiteY789" fmla="*/ 2991388 h 5063066"/>
              <a:gd name="connsiteX790" fmla="*/ 5378899 w 7295637"/>
              <a:gd name="connsiteY790" fmla="*/ 3064412 h 5063066"/>
              <a:gd name="connsiteX791" fmla="*/ 5305873 w 7295637"/>
              <a:gd name="connsiteY791" fmla="*/ 2991388 h 5063066"/>
              <a:gd name="connsiteX792" fmla="*/ 5311613 w 7295637"/>
              <a:gd name="connsiteY792" fmla="*/ 2962963 h 5063066"/>
              <a:gd name="connsiteX793" fmla="*/ 4389759 w 7295637"/>
              <a:gd name="connsiteY793" fmla="*/ 4379318 h 5063066"/>
              <a:gd name="connsiteX794" fmla="*/ 4405409 w 7295637"/>
              <a:gd name="connsiteY794" fmla="*/ 4356106 h 5063066"/>
              <a:gd name="connsiteX795" fmla="*/ 4457046 w 7295637"/>
              <a:gd name="connsiteY795" fmla="*/ 4334718 h 5063066"/>
              <a:gd name="connsiteX796" fmla="*/ 4530070 w 7295637"/>
              <a:gd name="connsiteY796" fmla="*/ 4407743 h 5063066"/>
              <a:gd name="connsiteX797" fmla="*/ 4457045 w 7295637"/>
              <a:gd name="connsiteY797" fmla="*/ 4480767 h 5063066"/>
              <a:gd name="connsiteX798" fmla="*/ 4384021 w 7295637"/>
              <a:gd name="connsiteY798" fmla="*/ 4407743 h 5063066"/>
              <a:gd name="connsiteX799" fmla="*/ 4389759 w 7295637"/>
              <a:gd name="connsiteY799" fmla="*/ 4379318 h 5063066"/>
              <a:gd name="connsiteX800" fmla="*/ 6693621 w 7295637"/>
              <a:gd name="connsiteY800" fmla="*/ 748366 h 5063066"/>
              <a:gd name="connsiteX801" fmla="*/ 6760907 w 7295637"/>
              <a:gd name="connsiteY801" fmla="*/ 703766 h 5063066"/>
              <a:gd name="connsiteX802" fmla="*/ 6833931 w 7295637"/>
              <a:gd name="connsiteY802" fmla="*/ 776791 h 5063066"/>
              <a:gd name="connsiteX803" fmla="*/ 6760907 w 7295637"/>
              <a:gd name="connsiteY803" fmla="*/ 849816 h 5063066"/>
              <a:gd name="connsiteX804" fmla="*/ 6687882 w 7295637"/>
              <a:gd name="connsiteY804" fmla="*/ 776791 h 5063066"/>
              <a:gd name="connsiteX805" fmla="*/ 6693621 w 7295637"/>
              <a:gd name="connsiteY805" fmla="*/ 748366 h 5063066"/>
              <a:gd name="connsiteX806" fmla="*/ 5542077 w 7295637"/>
              <a:gd name="connsiteY806" fmla="*/ 2542468 h 5063066"/>
              <a:gd name="connsiteX807" fmla="*/ 5609362 w 7295637"/>
              <a:gd name="connsiteY807" fmla="*/ 2497868 h 5063066"/>
              <a:gd name="connsiteX808" fmla="*/ 5682387 w 7295637"/>
              <a:gd name="connsiteY808" fmla="*/ 2570893 h 5063066"/>
              <a:gd name="connsiteX809" fmla="*/ 5609363 w 7295637"/>
              <a:gd name="connsiteY809" fmla="*/ 2643918 h 5063066"/>
              <a:gd name="connsiteX810" fmla="*/ 5536339 w 7295637"/>
              <a:gd name="connsiteY810" fmla="*/ 2570893 h 5063066"/>
              <a:gd name="connsiteX811" fmla="*/ 5542077 w 7295637"/>
              <a:gd name="connsiteY811" fmla="*/ 2542468 h 5063066"/>
              <a:gd name="connsiteX812" fmla="*/ 5771765 w 7295637"/>
              <a:gd name="connsiteY812" fmla="*/ 2164724 h 5063066"/>
              <a:gd name="connsiteX813" fmla="*/ 5839051 w 7295637"/>
              <a:gd name="connsiteY813" fmla="*/ 2120124 h 5063066"/>
              <a:gd name="connsiteX814" fmla="*/ 5912075 w 7295637"/>
              <a:gd name="connsiteY814" fmla="*/ 2193149 h 5063066"/>
              <a:gd name="connsiteX815" fmla="*/ 5839050 w 7295637"/>
              <a:gd name="connsiteY815" fmla="*/ 2266174 h 5063066"/>
              <a:gd name="connsiteX816" fmla="*/ 5766026 w 7295637"/>
              <a:gd name="connsiteY816" fmla="*/ 2193149 h 5063066"/>
              <a:gd name="connsiteX817" fmla="*/ 5771765 w 7295637"/>
              <a:gd name="connsiteY817" fmla="*/ 2164724 h 5063066"/>
              <a:gd name="connsiteX818" fmla="*/ 4620222 w 7295637"/>
              <a:gd name="connsiteY818" fmla="*/ 3958825 h 5063066"/>
              <a:gd name="connsiteX819" fmla="*/ 4635871 w 7295637"/>
              <a:gd name="connsiteY819" fmla="*/ 3935613 h 5063066"/>
              <a:gd name="connsiteX820" fmla="*/ 4687508 w 7295637"/>
              <a:gd name="connsiteY820" fmla="*/ 3914225 h 5063066"/>
              <a:gd name="connsiteX821" fmla="*/ 4760533 w 7295637"/>
              <a:gd name="connsiteY821" fmla="*/ 3987250 h 5063066"/>
              <a:gd name="connsiteX822" fmla="*/ 4687508 w 7295637"/>
              <a:gd name="connsiteY822" fmla="*/ 4060274 h 5063066"/>
              <a:gd name="connsiteX823" fmla="*/ 4614483 w 7295637"/>
              <a:gd name="connsiteY823" fmla="*/ 3987249 h 5063066"/>
              <a:gd name="connsiteX824" fmla="*/ 4620222 w 7295637"/>
              <a:gd name="connsiteY824" fmla="*/ 3958825 h 5063066"/>
              <a:gd name="connsiteX825" fmla="*/ 6924084 w 7295637"/>
              <a:gd name="connsiteY825" fmla="*/ 327873 h 5063066"/>
              <a:gd name="connsiteX826" fmla="*/ 6991370 w 7295637"/>
              <a:gd name="connsiteY826" fmla="*/ 283272 h 5063066"/>
              <a:gd name="connsiteX827" fmla="*/ 7064395 w 7295637"/>
              <a:gd name="connsiteY827" fmla="*/ 356297 h 5063066"/>
              <a:gd name="connsiteX828" fmla="*/ 6991370 w 7295637"/>
              <a:gd name="connsiteY828" fmla="*/ 429322 h 5063066"/>
              <a:gd name="connsiteX829" fmla="*/ 6918345 w 7295637"/>
              <a:gd name="connsiteY829" fmla="*/ 356298 h 5063066"/>
              <a:gd name="connsiteX830" fmla="*/ 6924084 w 7295637"/>
              <a:gd name="connsiteY830" fmla="*/ 327873 h 5063066"/>
              <a:gd name="connsiteX831" fmla="*/ 6002228 w 7295637"/>
              <a:gd name="connsiteY831" fmla="*/ 1744231 h 5063066"/>
              <a:gd name="connsiteX832" fmla="*/ 6069515 w 7295637"/>
              <a:gd name="connsiteY832" fmla="*/ 1699631 h 5063066"/>
              <a:gd name="connsiteX833" fmla="*/ 6142539 w 7295637"/>
              <a:gd name="connsiteY833" fmla="*/ 1772656 h 5063066"/>
              <a:gd name="connsiteX834" fmla="*/ 6069514 w 7295637"/>
              <a:gd name="connsiteY834" fmla="*/ 1845680 h 5063066"/>
              <a:gd name="connsiteX835" fmla="*/ 5996490 w 7295637"/>
              <a:gd name="connsiteY835" fmla="*/ 1772656 h 5063066"/>
              <a:gd name="connsiteX836" fmla="*/ 6002228 w 7295637"/>
              <a:gd name="connsiteY836" fmla="*/ 1744231 h 5063066"/>
              <a:gd name="connsiteX837" fmla="*/ 4850685 w 7295637"/>
              <a:gd name="connsiteY837" fmla="*/ 3529506 h 5063066"/>
              <a:gd name="connsiteX838" fmla="*/ 4866334 w 7295637"/>
              <a:gd name="connsiteY838" fmla="*/ 3506295 h 5063066"/>
              <a:gd name="connsiteX839" fmla="*/ 4917971 w 7295637"/>
              <a:gd name="connsiteY839" fmla="*/ 3484906 h 5063066"/>
              <a:gd name="connsiteX840" fmla="*/ 4990995 w 7295637"/>
              <a:gd name="connsiteY840" fmla="*/ 3557931 h 5063066"/>
              <a:gd name="connsiteX841" fmla="*/ 4917971 w 7295637"/>
              <a:gd name="connsiteY841" fmla="*/ 3630955 h 5063066"/>
              <a:gd name="connsiteX842" fmla="*/ 4844946 w 7295637"/>
              <a:gd name="connsiteY842" fmla="*/ 3557930 h 5063066"/>
              <a:gd name="connsiteX843" fmla="*/ 4850685 w 7295637"/>
              <a:gd name="connsiteY843" fmla="*/ 3529506 h 5063066"/>
              <a:gd name="connsiteX844" fmla="*/ 3928828 w 7295637"/>
              <a:gd name="connsiteY844" fmla="*/ 4945866 h 5063066"/>
              <a:gd name="connsiteX845" fmla="*/ 3944478 w 7295637"/>
              <a:gd name="connsiteY845" fmla="*/ 4922654 h 5063066"/>
              <a:gd name="connsiteX846" fmla="*/ 3996114 w 7295637"/>
              <a:gd name="connsiteY846" fmla="*/ 4901266 h 5063066"/>
              <a:gd name="connsiteX847" fmla="*/ 4069140 w 7295637"/>
              <a:gd name="connsiteY847" fmla="*/ 4974291 h 5063066"/>
              <a:gd name="connsiteX848" fmla="*/ 3996114 w 7295637"/>
              <a:gd name="connsiteY848" fmla="*/ 5047316 h 5063066"/>
              <a:gd name="connsiteX849" fmla="*/ 3923089 w 7295637"/>
              <a:gd name="connsiteY849" fmla="*/ 4974291 h 5063066"/>
              <a:gd name="connsiteX850" fmla="*/ 3928828 w 7295637"/>
              <a:gd name="connsiteY850" fmla="*/ 4945866 h 5063066"/>
              <a:gd name="connsiteX851" fmla="*/ 6232691 w 7295637"/>
              <a:gd name="connsiteY851" fmla="*/ 1314911 h 5063066"/>
              <a:gd name="connsiteX852" fmla="*/ 6299979 w 7295637"/>
              <a:gd name="connsiteY852" fmla="*/ 1270311 h 5063066"/>
              <a:gd name="connsiteX853" fmla="*/ 6373002 w 7295637"/>
              <a:gd name="connsiteY853" fmla="*/ 1343335 h 5063066"/>
              <a:gd name="connsiteX854" fmla="*/ 6299977 w 7295637"/>
              <a:gd name="connsiteY854" fmla="*/ 1416360 h 5063066"/>
              <a:gd name="connsiteX855" fmla="*/ 6226953 w 7295637"/>
              <a:gd name="connsiteY855" fmla="*/ 1343336 h 5063066"/>
              <a:gd name="connsiteX856" fmla="*/ 6232691 w 7295637"/>
              <a:gd name="connsiteY856" fmla="*/ 1314911 h 5063066"/>
              <a:gd name="connsiteX857" fmla="*/ 5081148 w 7295637"/>
              <a:gd name="connsiteY857" fmla="*/ 3109013 h 5063066"/>
              <a:gd name="connsiteX858" fmla="*/ 5148434 w 7295637"/>
              <a:gd name="connsiteY858" fmla="*/ 3064412 h 5063066"/>
              <a:gd name="connsiteX859" fmla="*/ 5221460 w 7295637"/>
              <a:gd name="connsiteY859" fmla="*/ 3137437 h 5063066"/>
              <a:gd name="connsiteX860" fmla="*/ 5148434 w 7295637"/>
              <a:gd name="connsiteY860" fmla="*/ 3210462 h 5063066"/>
              <a:gd name="connsiteX861" fmla="*/ 5075411 w 7295637"/>
              <a:gd name="connsiteY861" fmla="*/ 3137437 h 5063066"/>
              <a:gd name="connsiteX862" fmla="*/ 5081148 w 7295637"/>
              <a:gd name="connsiteY862" fmla="*/ 3109013 h 5063066"/>
              <a:gd name="connsiteX863" fmla="*/ 4159295 w 7295637"/>
              <a:gd name="connsiteY863" fmla="*/ 4525369 h 5063066"/>
              <a:gd name="connsiteX864" fmla="*/ 4174945 w 7295637"/>
              <a:gd name="connsiteY864" fmla="*/ 4502157 h 5063066"/>
              <a:gd name="connsiteX865" fmla="*/ 4226580 w 7295637"/>
              <a:gd name="connsiteY865" fmla="*/ 4480770 h 5063066"/>
              <a:gd name="connsiteX866" fmla="*/ 4299606 w 7295637"/>
              <a:gd name="connsiteY866" fmla="*/ 4553794 h 5063066"/>
              <a:gd name="connsiteX867" fmla="*/ 4226581 w 7295637"/>
              <a:gd name="connsiteY867" fmla="*/ 4626818 h 5063066"/>
              <a:gd name="connsiteX868" fmla="*/ 4153555 w 7295637"/>
              <a:gd name="connsiteY868" fmla="*/ 4553794 h 5063066"/>
              <a:gd name="connsiteX869" fmla="*/ 4159295 w 7295637"/>
              <a:gd name="connsiteY869" fmla="*/ 4525369 h 5063066"/>
              <a:gd name="connsiteX870" fmla="*/ 6463155 w 7295637"/>
              <a:gd name="connsiteY870" fmla="*/ 894417 h 5063066"/>
              <a:gd name="connsiteX871" fmla="*/ 6530442 w 7295637"/>
              <a:gd name="connsiteY871" fmla="*/ 849817 h 5063066"/>
              <a:gd name="connsiteX872" fmla="*/ 6603467 w 7295637"/>
              <a:gd name="connsiteY872" fmla="*/ 922842 h 5063066"/>
              <a:gd name="connsiteX873" fmla="*/ 6530442 w 7295637"/>
              <a:gd name="connsiteY873" fmla="*/ 995867 h 5063066"/>
              <a:gd name="connsiteX874" fmla="*/ 6457417 w 7295637"/>
              <a:gd name="connsiteY874" fmla="*/ 922842 h 5063066"/>
              <a:gd name="connsiteX875" fmla="*/ 6463155 w 7295637"/>
              <a:gd name="connsiteY875" fmla="*/ 894417 h 5063066"/>
              <a:gd name="connsiteX876" fmla="*/ 5311612 w 7295637"/>
              <a:gd name="connsiteY876" fmla="*/ 2679691 h 5063066"/>
              <a:gd name="connsiteX877" fmla="*/ 5378899 w 7295637"/>
              <a:gd name="connsiteY877" fmla="*/ 2635091 h 5063066"/>
              <a:gd name="connsiteX878" fmla="*/ 5451923 w 7295637"/>
              <a:gd name="connsiteY878" fmla="*/ 2708115 h 5063066"/>
              <a:gd name="connsiteX879" fmla="*/ 5378898 w 7295637"/>
              <a:gd name="connsiteY879" fmla="*/ 2781140 h 5063066"/>
              <a:gd name="connsiteX880" fmla="*/ 5305873 w 7295637"/>
              <a:gd name="connsiteY880" fmla="*/ 2708115 h 5063066"/>
              <a:gd name="connsiteX881" fmla="*/ 5311612 w 7295637"/>
              <a:gd name="connsiteY881" fmla="*/ 2679691 h 5063066"/>
              <a:gd name="connsiteX882" fmla="*/ 5541301 w 7295637"/>
              <a:gd name="connsiteY882" fmla="*/ 2310774 h 5063066"/>
              <a:gd name="connsiteX883" fmla="*/ 5608587 w 7295637"/>
              <a:gd name="connsiteY883" fmla="*/ 2266174 h 5063066"/>
              <a:gd name="connsiteX884" fmla="*/ 5681612 w 7295637"/>
              <a:gd name="connsiteY884" fmla="*/ 2339198 h 5063066"/>
              <a:gd name="connsiteX885" fmla="*/ 5608587 w 7295637"/>
              <a:gd name="connsiteY885" fmla="*/ 2412223 h 5063066"/>
              <a:gd name="connsiteX886" fmla="*/ 5535563 w 7295637"/>
              <a:gd name="connsiteY886" fmla="*/ 2339199 h 5063066"/>
              <a:gd name="connsiteX887" fmla="*/ 5541301 w 7295637"/>
              <a:gd name="connsiteY887" fmla="*/ 2310774 h 5063066"/>
              <a:gd name="connsiteX888" fmla="*/ 4389758 w 7295637"/>
              <a:gd name="connsiteY888" fmla="*/ 4096046 h 5063066"/>
              <a:gd name="connsiteX889" fmla="*/ 4405408 w 7295637"/>
              <a:gd name="connsiteY889" fmla="*/ 4072834 h 5063066"/>
              <a:gd name="connsiteX890" fmla="*/ 4457045 w 7295637"/>
              <a:gd name="connsiteY890" fmla="*/ 4051446 h 5063066"/>
              <a:gd name="connsiteX891" fmla="*/ 4530069 w 7295637"/>
              <a:gd name="connsiteY891" fmla="*/ 4124470 h 5063066"/>
              <a:gd name="connsiteX892" fmla="*/ 4457044 w 7295637"/>
              <a:gd name="connsiteY892" fmla="*/ 4197495 h 5063066"/>
              <a:gd name="connsiteX893" fmla="*/ 4384020 w 7295637"/>
              <a:gd name="connsiteY893" fmla="*/ 4124471 h 5063066"/>
              <a:gd name="connsiteX894" fmla="*/ 4389758 w 7295637"/>
              <a:gd name="connsiteY894" fmla="*/ 4096046 h 5063066"/>
              <a:gd name="connsiteX895" fmla="*/ 6693620 w 7295637"/>
              <a:gd name="connsiteY895" fmla="*/ 465095 h 5063066"/>
              <a:gd name="connsiteX896" fmla="*/ 6760906 w 7295637"/>
              <a:gd name="connsiteY896" fmla="*/ 420495 h 5063066"/>
              <a:gd name="connsiteX897" fmla="*/ 6833931 w 7295637"/>
              <a:gd name="connsiteY897" fmla="*/ 493520 h 5063066"/>
              <a:gd name="connsiteX898" fmla="*/ 6760906 w 7295637"/>
              <a:gd name="connsiteY898" fmla="*/ 566545 h 5063066"/>
              <a:gd name="connsiteX899" fmla="*/ 6687880 w 7295637"/>
              <a:gd name="connsiteY899" fmla="*/ 493520 h 5063066"/>
              <a:gd name="connsiteX900" fmla="*/ 6693620 w 7295637"/>
              <a:gd name="connsiteY900" fmla="*/ 465095 h 5063066"/>
              <a:gd name="connsiteX901" fmla="*/ 5771766 w 7295637"/>
              <a:gd name="connsiteY901" fmla="*/ 1881452 h 5063066"/>
              <a:gd name="connsiteX902" fmla="*/ 5839051 w 7295637"/>
              <a:gd name="connsiteY902" fmla="*/ 1836852 h 5063066"/>
              <a:gd name="connsiteX903" fmla="*/ 5912076 w 7295637"/>
              <a:gd name="connsiteY903" fmla="*/ 1909877 h 5063066"/>
              <a:gd name="connsiteX904" fmla="*/ 5839051 w 7295637"/>
              <a:gd name="connsiteY904" fmla="*/ 1982902 h 5063066"/>
              <a:gd name="connsiteX905" fmla="*/ 5766026 w 7295637"/>
              <a:gd name="connsiteY905" fmla="*/ 1909877 h 5063066"/>
              <a:gd name="connsiteX906" fmla="*/ 5771766 w 7295637"/>
              <a:gd name="connsiteY906" fmla="*/ 1881452 h 5063066"/>
              <a:gd name="connsiteX907" fmla="*/ 4620222 w 7295637"/>
              <a:gd name="connsiteY907" fmla="*/ 3675553 h 5063066"/>
              <a:gd name="connsiteX908" fmla="*/ 4635870 w 7295637"/>
              <a:gd name="connsiteY908" fmla="*/ 3652342 h 5063066"/>
              <a:gd name="connsiteX909" fmla="*/ 4687507 w 7295637"/>
              <a:gd name="connsiteY909" fmla="*/ 3630954 h 5063066"/>
              <a:gd name="connsiteX910" fmla="*/ 4760533 w 7295637"/>
              <a:gd name="connsiteY910" fmla="*/ 3703979 h 5063066"/>
              <a:gd name="connsiteX911" fmla="*/ 4687508 w 7295637"/>
              <a:gd name="connsiteY911" fmla="*/ 3777003 h 5063066"/>
              <a:gd name="connsiteX912" fmla="*/ 4614482 w 7295637"/>
              <a:gd name="connsiteY912" fmla="*/ 3703978 h 5063066"/>
              <a:gd name="connsiteX913" fmla="*/ 4620222 w 7295637"/>
              <a:gd name="connsiteY913" fmla="*/ 3675553 h 5063066"/>
              <a:gd name="connsiteX914" fmla="*/ 6924084 w 7295637"/>
              <a:gd name="connsiteY914" fmla="*/ 44601 h 5063066"/>
              <a:gd name="connsiteX915" fmla="*/ 6991371 w 7295637"/>
              <a:gd name="connsiteY915" fmla="*/ 0 h 5063066"/>
              <a:gd name="connsiteX916" fmla="*/ 7064394 w 7295637"/>
              <a:gd name="connsiteY916" fmla="*/ 73025 h 5063066"/>
              <a:gd name="connsiteX917" fmla="*/ 6991370 w 7295637"/>
              <a:gd name="connsiteY917" fmla="*/ 146050 h 5063066"/>
              <a:gd name="connsiteX918" fmla="*/ 6918344 w 7295637"/>
              <a:gd name="connsiteY918" fmla="*/ 73025 h 5063066"/>
              <a:gd name="connsiteX919" fmla="*/ 6924084 w 7295637"/>
              <a:gd name="connsiteY919" fmla="*/ 44601 h 5063066"/>
              <a:gd name="connsiteX920" fmla="*/ 6002226 w 7295637"/>
              <a:gd name="connsiteY920" fmla="*/ 1460960 h 5063066"/>
              <a:gd name="connsiteX921" fmla="*/ 6069514 w 7295637"/>
              <a:gd name="connsiteY921" fmla="*/ 1416360 h 5063066"/>
              <a:gd name="connsiteX922" fmla="*/ 6142538 w 7295637"/>
              <a:gd name="connsiteY922" fmla="*/ 1489385 h 5063066"/>
              <a:gd name="connsiteX923" fmla="*/ 6069514 w 7295637"/>
              <a:gd name="connsiteY923" fmla="*/ 1562410 h 5063066"/>
              <a:gd name="connsiteX924" fmla="*/ 5996489 w 7295637"/>
              <a:gd name="connsiteY924" fmla="*/ 1489385 h 5063066"/>
              <a:gd name="connsiteX925" fmla="*/ 6002226 w 7295637"/>
              <a:gd name="connsiteY925" fmla="*/ 1460960 h 5063066"/>
              <a:gd name="connsiteX926" fmla="*/ 4850685 w 7295637"/>
              <a:gd name="connsiteY926" fmla="*/ 3246235 h 5063066"/>
              <a:gd name="connsiteX927" fmla="*/ 4866333 w 7295637"/>
              <a:gd name="connsiteY927" fmla="*/ 3223023 h 5063066"/>
              <a:gd name="connsiteX928" fmla="*/ 4917970 w 7295637"/>
              <a:gd name="connsiteY928" fmla="*/ 3201635 h 5063066"/>
              <a:gd name="connsiteX929" fmla="*/ 4990995 w 7295637"/>
              <a:gd name="connsiteY929" fmla="*/ 3274660 h 5063066"/>
              <a:gd name="connsiteX930" fmla="*/ 4917971 w 7295637"/>
              <a:gd name="connsiteY930" fmla="*/ 3347685 h 5063066"/>
              <a:gd name="connsiteX931" fmla="*/ 4844945 w 7295637"/>
              <a:gd name="connsiteY931" fmla="*/ 3274660 h 5063066"/>
              <a:gd name="connsiteX932" fmla="*/ 4850685 w 7295637"/>
              <a:gd name="connsiteY932" fmla="*/ 3246235 h 5063066"/>
              <a:gd name="connsiteX933" fmla="*/ 3928829 w 7295637"/>
              <a:gd name="connsiteY933" fmla="*/ 4662592 h 5063066"/>
              <a:gd name="connsiteX934" fmla="*/ 3944480 w 7295637"/>
              <a:gd name="connsiteY934" fmla="*/ 4639379 h 5063066"/>
              <a:gd name="connsiteX935" fmla="*/ 3996115 w 7295637"/>
              <a:gd name="connsiteY935" fmla="*/ 4617992 h 5063066"/>
              <a:gd name="connsiteX936" fmla="*/ 4069140 w 7295637"/>
              <a:gd name="connsiteY936" fmla="*/ 4691016 h 5063066"/>
              <a:gd name="connsiteX937" fmla="*/ 3996116 w 7295637"/>
              <a:gd name="connsiteY937" fmla="*/ 4764041 h 5063066"/>
              <a:gd name="connsiteX938" fmla="*/ 3923090 w 7295637"/>
              <a:gd name="connsiteY938" fmla="*/ 4691017 h 5063066"/>
              <a:gd name="connsiteX939" fmla="*/ 3928829 w 7295637"/>
              <a:gd name="connsiteY939" fmla="*/ 4662592 h 5063066"/>
              <a:gd name="connsiteX940" fmla="*/ 6232692 w 7295637"/>
              <a:gd name="connsiteY940" fmla="*/ 1031639 h 5063066"/>
              <a:gd name="connsiteX941" fmla="*/ 6299978 w 7295637"/>
              <a:gd name="connsiteY941" fmla="*/ 987038 h 5063066"/>
              <a:gd name="connsiteX942" fmla="*/ 6373003 w 7295637"/>
              <a:gd name="connsiteY942" fmla="*/ 1060063 h 5063066"/>
              <a:gd name="connsiteX943" fmla="*/ 6299978 w 7295637"/>
              <a:gd name="connsiteY943" fmla="*/ 1133088 h 5063066"/>
              <a:gd name="connsiteX944" fmla="*/ 6226953 w 7295637"/>
              <a:gd name="connsiteY944" fmla="*/ 1060063 h 5063066"/>
              <a:gd name="connsiteX945" fmla="*/ 6232692 w 7295637"/>
              <a:gd name="connsiteY945" fmla="*/ 1031639 h 5063066"/>
              <a:gd name="connsiteX946" fmla="*/ 5081148 w 7295637"/>
              <a:gd name="connsiteY946" fmla="*/ 2825741 h 5063066"/>
              <a:gd name="connsiteX947" fmla="*/ 5148434 w 7295637"/>
              <a:gd name="connsiteY947" fmla="*/ 2781140 h 5063066"/>
              <a:gd name="connsiteX948" fmla="*/ 5221459 w 7295637"/>
              <a:gd name="connsiteY948" fmla="*/ 2854165 h 5063066"/>
              <a:gd name="connsiteX949" fmla="*/ 5148435 w 7295637"/>
              <a:gd name="connsiteY949" fmla="*/ 2927190 h 5063066"/>
              <a:gd name="connsiteX950" fmla="*/ 5075409 w 7295637"/>
              <a:gd name="connsiteY950" fmla="*/ 2854165 h 5063066"/>
              <a:gd name="connsiteX951" fmla="*/ 5081148 w 7295637"/>
              <a:gd name="connsiteY951" fmla="*/ 2825741 h 5063066"/>
              <a:gd name="connsiteX952" fmla="*/ 5310836 w 7295637"/>
              <a:gd name="connsiteY952" fmla="*/ 2447996 h 5063066"/>
              <a:gd name="connsiteX953" fmla="*/ 5378123 w 7295637"/>
              <a:gd name="connsiteY953" fmla="*/ 2403396 h 5063066"/>
              <a:gd name="connsiteX954" fmla="*/ 5451147 w 7295637"/>
              <a:gd name="connsiteY954" fmla="*/ 2476420 h 5063066"/>
              <a:gd name="connsiteX955" fmla="*/ 5378122 w 7295637"/>
              <a:gd name="connsiteY955" fmla="*/ 2549445 h 5063066"/>
              <a:gd name="connsiteX956" fmla="*/ 5305098 w 7295637"/>
              <a:gd name="connsiteY956" fmla="*/ 2476421 h 5063066"/>
              <a:gd name="connsiteX957" fmla="*/ 5310836 w 7295637"/>
              <a:gd name="connsiteY957" fmla="*/ 2447996 h 5063066"/>
              <a:gd name="connsiteX958" fmla="*/ 4159294 w 7295637"/>
              <a:gd name="connsiteY958" fmla="*/ 4242096 h 5063066"/>
              <a:gd name="connsiteX959" fmla="*/ 4174944 w 7295637"/>
              <a:gd name="connsiteY959" fmla="*/ 4218884 h 5063066"/>
              <a:gd name="connsiteX960" fmla="*/ 4226580 w 7295637"/>
              <a:gd name="connsiteY960" fmla="*/ 4197496 h 5063066"/>
              <a:gd name="connsiteX961" fmla="*/ 4299605 w 7295637"/>
              <a:gd name="connsiteY961" fmla="*/ 4270521 h 5063066"/>
              <a:gd name="connsiteX962" fmla="*/ 4226579 w 7295637"/>
              <a:gd name="connsiteY962" fmla="*/ 4343547 h 5063066"/>
              <a:gd name="connsiteX963" fmla="*/ 4153555 w 7295637"/>
              <a:gd name="connsiteY963" fmla="*/ 4270521 h 5063066"/>
              <a:gd name="connsiteX964" fmla="*/ 4159294 w 7295637"/>
              <a:gd name="connsiteY964" fmla="*/ 4242096 h 5063066"/>
              <a:gd name="connsiteX965" fmla="*/ 6463156 w 7295637"/>
              <a:gd name="connsiteY965" fmla="*/ 611145 h 5063066"/>
              <a:gd name="connsiteX966" fmla="*/ 6530441 w 7295637"/>
              <a:gd name="connsiteY966" fmla="*/ 566545 h 5063066"/>
              <a:gd name="connsiteX967" fmla="*/ 6603467 w 7295637"/>
              <a:gd name="connsiteY967" fmla="*/ 639570 h 5063066"/>
              <a:gd name="connsiteX968" fmla="*/ 6530442 w 7295637"/>
              <a:gd name="connsiteY968" fmla="*/ 712595 h 5063066"/>
              <a:gd name="connsiteX969" fmla="*/ 6457416 w 7295637"/>
              <a:gd name="connsiteY969" fmla="*/ 639570 h 5063066"/>
              <a:gd name="connsiteX970" fmla="*/ 6463156 w 7295637"/>
              <a:gd name="connsiteY970" fmla="*/ 611145 h 5063066"/>
              <a:gd name="connsiteX971" fmla="*/ 5541300 w 7295637"/>
              <a:gd name="connsiteY971" fmla="*/ 2027502 h 5063066"/>
              <a:gd name="connsiteX972" fmla="*/ 5608589 w 7295637"/>
              <a:gd name="connsiteY972" fmla="*/ 1982901 h 5063066"/>
              <a:gd name="connsiteX973" fmla="*/ 5681611 w 7295637"/>
              <a:gd name="connsiteY973" fmla="*/ 2055926 h 5063066"/>
              <a:gd name="connsiteX974" fmla="*/ 5608586 w 7295637"/>
              <a:gd name="connsiteY974" fmla="*/ 2128951 h 5063066"/>
              <a:gd name="connsiteX975" fmla="*/ 5535562 w 7295637"/>
              <a:gd name="connsiteY975" fmla="*/ 2055926 h 5063066"/>
              <a:gd name="connsiteX976" fmla="*/ 5541300 w 7295637"/>
              <a:gd name="connsiteY976" fmla="*/ 2027502 h 5063066"/>
              <a:gd name="connsiteX977" fmla="*/ 4389759 w 7295637"/>
              <a:gd name="connsiteY977" fmla="*/ 3812774 h 5063066"/>
              <a:gd name="connsiteX978" fmla="*/ 4405409 w 7295637"/>
              <a:gd name="connsiteY978" fmla="*/ 3789563 h 5063066"/>
              <a:gd name="connsiteX979" fmla="*/ 4457046 w 7295637"/>
              <a:gd name="connsiteY979" fmla="*/ 3768175 h 5063066"/>
              <a:gd name="connsiteX980" fmla="*/ 4530070 w 7295637"/>
              <a:gd name="connsiteY980" fmla="*/ 3841200 h 5063066"/>
              <a:gd name="connsiteX981" fmla="*/ 4457045 w 7295637"/>
              <a:gd name="connsiteY981" fmla="*/ 3914224 h 5063066"/>
              <a:gd name="connsiteX982" fmla="*/ 4384021 w 7295637"/>
              <a:gd name="connsiteY982" fmla="*/ 3841199 h 5063066"/>
              <a:gd name="connsiteX983" fmla="*/ 4389759 w 7295637"/>
              <a:gd name="connsiteY983" fmla="*/ 3812774 h 5063066"/>
              <a:gd name="connsiteX984" fmla="*/ 6693619 w 7295637"/>
              <a:gd name="connsiteY984" fmla="*/ 181823 h 5063066"/>
              <a:gd name="connsiteX985" fmla="*/ 6760906 w 7295637"/>
              <a:gd name="connsiteY985" fmla="*/ 137223 h 5063066"/>
              <a:gd name="connsiteX986" fmla="*/ 6833930 w 7295637"/>
              <a:gd name="connsiteY986" fmla="*/ 210247 h 5063066"/>
              <a:gd name="connsiteX987" fmla="*/ 6760905 w 7295637"/>
              <a:gd name="connsiteY987" fmla="*/ 283273 h 5063066"/>
              <a:gd name="connsiteX988" fmla="*/ 6687881 w 7295637"/>
              <a:gd name="connsiteY988" fmla="*/ 210248 h 5063066"/>
              <a:gd name="connsiteX989" fmla="*/ 6693619 w 7295637"/>
              <a:gd name="connsiteY989" fmla="*/ 181823 h 5063066"/>
              <a:gd name="connsiteX990" fmla="*/ 5771765 w 7295637"/>
              <a:gd name="connsiteY990" fmla="*/ 1598182 h 5063066"/>
              <a:gd name="connsiteX991" fmla="*/ 5839051 w 7295637"/>
              <a:gd name="connsiteY991" fmla="*/ 1553582 h 5063066"/>
              <a:gd name="connsiteX992" fmla="*/ 5912075 w 7295637"/>
              <a:gd name="connsiteY992" fmla="*/ 1626607 h 5063066"/>
              <a:gd name="connsiteX993" fmla="*/ 5839051 w 7295637"/>
              <a:gd name="connsiteY993" fmla="*/ 1699631 h 5063066"/>
              <a:gd name="connsiteX994" fmla="*/ 5766025 w 7295637"/>
              <a:gd name="connsiteY994" fmla="*/ 1626606 h 5063066"/>
              <a:gd name="connsiteX995" fmla="*/ 5771765 w 7295637"/>
              <a:gd name="connsiteY995" fmla="*/ 1598182 h 5063066"/>
              <a:gd name="connsiteX996" fmla="*/ 4620221 w 7295637"/>
              <a:gd name="connsiteY996" fmla="*/ 3392283 h 5063066"/>
              <a:gd name="connsiteX997" fmla="*/ 4635871 w 7295637"/>
              <a:gd name="connsiteY997" fmla="*/ 3369072 h 5063066"/>
              <a:gd name="connsiteX998" fmla="*/ 4687508 w 7295637"/>
              <a:gd name="connsiteY998" fmla="*/ 3347684 h 5063066"/>
              <a:gd name="connsiteX999" fmla="*/ 4760532 w 7295637"/>
              <a:gd name="connsiteY999" fmla="*/ 3420709 h 5063066"/>
              <a:gd name="connsiteX1000" fmla="*/ 4687507 w 7295637"/>
              <a:gd name="connsiteY1000" fmla="*/ 3493733 h 5063066"/>
              <a:gd name="connsiteX1001" fmla="*/ 4614483 w 7295637"/>
              <a:gd name="connsiteY1001" fmla="*/ 3420708 h 5063066"/>
              <a:gd name="connsiteX1002" fmla="*/ 4620221 w 7295637"/>
              <a:gd name="connsiteY1002" fmla="*/ 3392283 h 5063066"/>
              <a:gd name="connsiteX1003" fmla="*/ 3698365 w 7295637"/>
              <a:gd name="connsiteY1003" fmla="*/ 4808644 h 5063066"/>
              <a:gd name="connsiteX1004" fmla="*/ 3714015 w 7295637"/>
              <a:gd name="connsiteY1004" fmla="*/ 4785432 h 5063066"/>
              <a:gd name="connsiteX1005" fmla="*/ 3765650 w 7295637"/>
              <a:gd name="connsiteY1005" fmla="*/ 4764043 h 5063066"/>
              <a:gd name="connsiteX1006" fmla="*/ 3838676 w 7295637"/>
              <a:gd name="connsiteY1006" fmla="*/ 4837068 h 5063066"/>
              <a:gd name="connsiteX1007" fmla="*/ 3765651 w 7295637"/>
              <a:gd name="connsiteY1007" fmla="*/ 4910093 h 5063066"/>
              <a:gd name="connsiteX1008" fmla="*/ 3692627 w 7295637"/>
              <a:gd name="connsiteY1008" fmla="*/ 4837068 h 5063066"/>
              <a:gd name="connsiteX1009" fmla="*/ 3698365 w 7295637"/>
              <a:gd name="connsiteY1009" fmla="*/ 4808644 h 5063066"/>
              <a:gd name="connsiteX1010" fmla="*/ 6002229 w 7295637"/>
              <a:gd name="connsiteY1010" fmla="*/ 1177688 h 5063066"/>
              <a:gd name="connsiteX1011" fmla="*/ 6069515 w 7295637"/>
              <a:gd name="connsiteY1011" fmla="*/ 1133088 h 5063066"/>
              <a:gd name="connsiteX1012" fmla="*/ 6142539 w 7295637"/>
              <a:gd name="connsiteY1012" fmla="*/ 1206113 h 5063066"/>
              <a:gd name="connsiteX1013" fmla="*/ 6069515 w 7295637"/>
              <a:gd name="connsiteY1013" fmla="*/ 1279138 h 5063066"/>
              <a:gd name="connsiteX1014" fmla="*/ 5996490 w 7295637"/>
              <a:gd name="connsiteY1014" fmla="*/ 1206113 h 5063066"/>
              <a:gd name="connsiteX1015" fmla="*/ 6002229 w 7295637"/>
              <a:gd name="connsiteY1015" fmla="*/ 1177688 h 5063066"/>
              <a:gd name="connsiteX1016" fmla="*/ 4850683 w 7295637"/>
              <a:gd name="connsiteY1016" fmla="*/ 2962963 h 5063066"/>
              <a:gd name="connsiteX1017" fmla="*/ 4866333 w 7295637"/>
              <a:gd name="connsiteY1017" fmla="*/ 2939751 h 5063066"/>
              <a:gd name="connsiteX1018" fmla="*/ 4917971 w 7295637"/>
              <a:gd name="connsiteY1018" fmla="*/ 2918363 h 5063066"/>
              <a:gd name="connsiteX1019" fmla="*/ 4990995 w 7295637"/>
              <a:gd name="connsiteY1019" fmla="*/ 2991388 h 5063066"/>
              <a:gd name="connsiteX1020" fmla="*/ 4917970 w 7295637"/>
              <a:gd name="connsiteY1020" fmla="*/ 3064413 h 5063066"/>
              <a:gd name="connsiteX1021" fmla="*/ 4844946 w 7295637"/>
              <a:gd name="connsiteY1021" fmla="*/ 2991388 h 5063066"/>
              <a:gd name="connsiteX1022" fmla="*/ 4850683 w 7295637"/>
              <a:gd name="connsiteY1022" fmla="*/ 2962963 h 5063066"/>
              <a:gd name="connsiteX1023" fmla="*/ 3928829 w 7295637"/>
              <a:gd name="connsiteY1023" fmla="*/ 4379319 h 5063066"/>
              <a:gd name="connsiteX1024" fmla="*/ 3944480 w 7295637"/>
              <a:gd name="connsiteY1024" fmla="*/ 4356108 h 5063066"/>
              <a:gd name="connsiteX1025" fmla="*/ 3996116 w 7295637"/>
              <a:gd name="connsiteY1025" fmla="*/ 4334718 h 5063066"/>
              <a:gd name="connsiteX1026" fmla="*/ 4069140 w 7295637"/>
              <a:gd name="connsiteY1026" fmla="*/ 4407745 h 5063066"/>
              <a:gd name="connsiteX1027" fmla="*/ 3996115 w 7295637"/>
              <a:gd name="connsiteY1027" fmla="*/ 4480769 h 5063066"/>
              <a:gd name="connsiteX1028" fmla="*/ 3923092 w 7295637"/>
              <a:gd name="connsiteY1028" fmla="*/ 4407744 h 5063066"/>
              <a:gd name="connsiteX1029" fmla="*/ 3928829 w 7295637"/>
              <a:gd name="connsiteY1029" fmla="*/ 4379319 h 5063066"/>
              <a:gd name="connsiteX1030" fmla="*/ 6232692 w 7295637"/>
              <a:gd name="connsiteY1030" fmla="*/ 748366 h 5063066"/>
              <a:gd name="connsiteX1031" fmla="*/ 6299978 w 7295637"/>
              <a:gd name="connsiteY1031" fmla="*/ 703766 h 5063066"/>
              <a:gd name="connsiteX1032" fmla="*/ 6373003 w 7295637"/>
              <a:gd name="connsiteY1032" fmla="*/ 776791 h 5063066"/>
              <a:gd name="connsiteX1033" fmla="*/ 6299977 w 7295637"/>
              <a:gd name="connsiteY1033" fmla="*/ 849816 h 5063066"/>
              <a:gd name="connsiteX1034" fmla="*/ 6226954 w 7295637"/>
              <a:gd name="connsiteY1034" fmla="*/ 776791 h 5063066"/>
              <a:gd name="connsiteX1035" fmla="*/ 6232692 w 7295637"/>
              <a:gd name="connsiteY1035" fmla="*/ 748366 h 5063066"/>
              <a:gd name="connsiteX1036" fmla="*/ 5081148 w 7295637"/>
              <a:gd name="connsiteY1036" fmla="*/ 2542468 h 5063066"/>
              <a:gd name="connsiteX1037" fmla="*/ 5148435 w 7295637"/>
              <a:gd name="connsiteY1037" fmla="*/ 2497868 h 5063066"/>
              <a:gd name="connsiteX1038" fmla="*/ 5221459 w 7295637"/>
              <a:gd name="connsiteY1038" fmla="*/ 2570893 h 5063066"/>
              <a:gd name="connsiteX1039" fmla="*/ 5148434 w 7295637"/>
              <a:gd name="connsiteY1039" fmla="*/ 2643918 h 5063066"/>
              <a:gd name="connsiteX1040" fmla="*/ 5075410 w 7295637"/>
              <a:gd name="connsiteY1040" fmla="*/ 2570893 h 5063066"/>
              <a:gd name="connsiteX1041" fmla="*/ 5081148 w 7295637"/>
              <a:gd name="connsiteY1041" fmla="*/ 2542468 h 5063066"/>
              <a:gd name="connsiteX1042" fmla="*/ 5310837 w 7295637"/>
              <a:gd name="connsiteY1042" fmla="*/ 2164724 h 5063066"/>
              <a:gd name="connsiteX1043" fmla="*/ 5378123 w 7295637"/>
              <a:gd name="connsiteY1043" fmla="*/ 2120123 h 5063066"/>
              <a:gd name="connsiteX1044" fmla="*/ 5451148 w 7295637"/>
              <a:gd name="connsiteY1044" fmla="*/ 2193148 h 5063066"/>
              <a:gd name="connsiteX1045" fmla="*/ 5378123 w 7295637"/>
              <a:gd name="connsiteY1045" fmla="*/ 2266173 h 5063066"/>
              <a:gd name="connsiteX1046" fmla="*/ 5305098 w 7295637"/>
              <a:gd name="connsiteY1046" fmla="*/ 2193148 h 5063066"/>
              <a:gd name="connsiteX1047" fmla="*/ 5310837 w 7295637"/>
              <a:gd name="connsiteY1047" fmla="*/ 2164724 h 5063066"/>
              <a:gd name="connsiteX1048" fmla="*/ 4159295 w 7295637"/>
              <a:gd name="connsiteY1048" fmla="*/ 3958825 h 5063066"/>
              <a:gd name="connsiteX1049" fmla="*/ 4174945 w 7295637"/>
              <a:gd name="connsiteY1049" fmla="*/ 3935613 h 5063066"/>
              <a:gd name="connsiteX1050" fmla="*/ 4226582 w 7295637"/>
              <a:gd name="connsiteY1050" fmla="*/ 3914224 h 5063066"/>
              <a:gd name="connsiteX1051" fmla="*/ 4299606 w 7295637"/>
              <a:gd name="connsiteY1051" fmla="*/ 3987249 h 5063066"/>
              <a:gd name="connsiteX1052" fmla="*/ 4226581 w 7295637"/>
              <a:gd name="connsiteY1052" fmla="*/ 4060274 h 5063066"/>
              <a:gd name="connsiteX1053" fmla="*/ 4153556 w 7295637"/>
              <a:gd name="connsiteY1053" fmla="*/ 3987249 h 5063066"/>
              <a:gd name="connsiteX1054" fmla="*/ 4159295 w 7295637"/>
              <a:gd name="connsiteY1054" fmla="*/ 3958825 h 5063066"/>
              <a:gd name="connsiteX1055" fmla="*/ 6463155 w 7295637"/>
              <a:gd name="connsiteY1055" fmla="*/ 327873 h 5063066"/>
              <a:gd name="connsiteX1056" fmla="*/ 6530442 w 7295637"/>
              <a:gd name="connsiteY1056" fmla="*/ 283273 h 5063066"/>
              <a:gd name="connsiteX1057" fmla="*/ 6603466 w 7295637"/>
              <a:gd name="connsiteY1057" fmla="*/ 356297 h 5063066"/>
              <a:gd name="connsiteX1058" fmla="*/ 6530441 w 7295637"/>
              <a:gd name="connsiteY1058" fmla="*/ 429322 h 5063066"/>
              <a:gd name="connsiteX1059" fmla="*/ 6457417 w 7295637"/>
              <a:gd name="connsiteY1059" fmla="*/ 356298 h 5063066"/>
              <a:gd name="connsiteX1060" fmla="*/ 6463155 w 7295637"/>
              <a:gd name="connsiteY1060" fmla="*/ 327873 h 5063066"/>
              <a:gd name="connsiteX1061" fmla="*/ 5541301 w 7295637"/>
              <a:gd name="connsiteY1061" fmla="*/ 1744230 h 5063066"/>
              <a:gd name="connsiteX1062" fmla="*/ 5608588 w 7295637"/>
              <a:gd name="connsiteY1062" fmla="*/ 1699630 h 5063066"/>
              <a:gd name="connsiteX1063" fmla="*/ 5681613 w 7295637"/>
              <a:gd name="connsiteY1063" fmla="*/ 1772655 h 5063066"/>
              <a:gd name="connsiteX1064" fmla="*/ 5608588 w 7295637"/>
              <a:gd name="connsiteY1064" fmla="*/ 1845680 h 5063066"/>
              <a:gd name="connsiteX1065" fmla="*/ 5535563 w 7295637"/>
              <a:gd name="connsiteY1065" fmla="*/ 1772655 h 5063066"/>
              <a:gd name="connsiteX1066" fmla="*/ 5541301 w 7295637"/>
              <a:gd name="connsiteY1066" fmla="*/ 1744230 h 5063066"/>
              <a:gd name="connsiteX1067" fmla="*/ 4389758 w 7295637"/>
              <a:gd name="connsiteY1067" fmla="*/ 3529503 h 5063066"/>
              <a:gd name="connsiteX1068" fmla="*/ 4405407 w 7295637"/>
              <a:gd name="connsiteY1068" fmla="*/ 3506292 h 5063066"/>
              <a:gd name="connsiteX1069" fmla="*/ 4457045 w 7295637"/>
              <a:gd name="connsiteY1069" fmla="*/ 3484904 h 5063066"/>
              <a:gd name="connsiteX1070" fmla="*/ 4530069 w 7295637"/>
              <a:gd name="connsiteY1070" fmla="*/ 3557929 h 5063066"/>
              <a:gd name="connsiteX1071" fmla="*/ 4457044 w 7295637"/>
              <a:gd name="connsiteY1071" fmla="*/ 3630953 h 5063066"/>
              <a:gd name="connsiteX1072" fmla="*/ 4384019 w 7295637"/>
              <a:gd name="connsiteY1072" fmla="*/ 3557928 h 5063066"/>
              <a:gd name="connsiteX1073" fmla="*/ 4389758 w 7295637"/>
              <a:gd name="connsiteY1073" fmla="*/ 3529503 h 5063066"/>
              <a:gd name="connsiteX1074" fmla="*/ 3463476 w 7295637"/>
              <a:gd name="connsiteY1074" fmla="*/ 4961615 h 5063066"/>
              <a:gd name="connsiteX1075" fmla="*/ 3479126 w 7295637"/>
              <a:gd name="connsiteY1075" fmla="*/ 4938403 h 5063066"/>
              <a:gd name="connsiteX1076" fmla="*/ 3530763 w 7295637"/>
              <a:gd name="connsiteY1076" fmla="*/ 4917015 h 5063066"/>
              <a:gd name="connsiteX1077" fmla="*/ 3603787 w 7295637"/>
              <a:gd name="connsiteY1077" fmla="*/ 4990040 h 5063066"/>
              <a:gd name="connsiteX1078" fmla="*/ 3530763 w 7295637"/>
              <a:gd name="connsiteY1078" fmla="*/ 5063064 h 5063066"/>
              <a:gd name="connsiteX1079" fmla="*/ 3457738 w 7295637"/>
              <a:gd name="connsiteY1079" fmla="*/ 4990040 h 5063066"/>
              <a:gd name="connsiteX1080" fmla="*/ 3463476 w 7295637"/>
              <a:gd name="connsiteY1080" fmla="*/ 4961615 h 5063066"/>
              <a:gd name="connsiteX1081" fmla="*/ 5771764 w 7295637"/>
              <a:gd name="connsiteY1081" fmla="*/ 1314911 h 5063066"/>
              <a:gd name="connsiteX1082" fmla="*/ 5839049 w 7295637"/>
              <a:gd name="connsiteY1082" fmla="*/ 1270311 h 5063066"/>
              <a:gd name="connsiteX1083" fmla="*/ 5912075 w 7295637"/>
              <a:gd name="connsiteY1083" fmla="*/ 1343335 h 5063066"/>
              <a:gd name="connsiteX1084" fmla="*/ 5839050 w 7295637"/>
              <a:gd name="connsiteY1084" fmla="*/ 1416360 h 5063066"/>
              <a:gd name="connsiteX1085" fmla="*/ 5766024 w 7295637"/>
              <a:gd name="connsiteY1085" fmla="*/ 1343336 h 5063066"/>
              <a:gd name="connsiteX1086" fmla="*/ 5771764 w 7295637"/>
              <a:gd name="connsiteY1086" fmla="*/ 1314911 h 5063066"/>
              <a:gd name="connsiteX1087" fmla="*/ 4620220 w 7295637"/>
              <a:gd name="connsiteY1087" fmla="*/ 3109013 h 5063066"/>
              <a:gd name="connsiteX1088" fmla="*/ 4635869 w 7295637"/>
              <a:gd name="connsiteY1088" fmla="*/ 3085801 h 5063066"/>
              <a:gd name="connsiteX1089" fmla="*/ 4687507 w 7295637"/>
              <a:gd name="connsiteY1089" fmla="*/ 3064413 h 5063066"/>
              <a:gd name="connsiteX1090" fmla="*/ 4760531 w 7295637"/>
              <a:gd name="connsiteY1090" fmla="*/ 3137437 h 5063066"/>
              <a:gd name="connsiteX1091" fmla="*/ 4687506 w 7295637"/>
              <a:gd name="connsiteY1091" fmla="*/ 3210462 h 5063066"/>
              <a:gd name="connsiteX1092" fmla="*/ 4614481 w 7295637"/>
              <a:gd name="connsiteY1092" fmla="*/ 3137438 h 5063066"/>
              <a:gd name="connsiteX1093" fmla="*/ 4620220 w 7295637"/>
              <a:gd name="connsiteY1093" fmla="*/ 3109013 h 5063066"/>
              <a:gd name="connsiteX1094" fmla="*/ 3698365 w 7295637"/>
              <a:gd name="connsiteY1094" fmla="*/ 4525369 h 5063066"/>
              <a:gd name="connsiteX1095" fmla="*/ 3714015 w 7295637"/>
              <a:gd name="connsiteY1095" fmla="*/ 4502157 h 5063066"/>
              <a:gd name="connsiteX1096" fmla="*/ 3765653 w 7295637"/>
              <a:gd name="connsiteY1096" fmla="*/ 4480768 h 5063066"/>
              <a:gd name="connsiteX1097" fmla="*/ 3838677 w 7295637"/>
              <a:gd name="connsiteY1097" fmla="*/ 4553794 h 5063066"/>
              <a:gd name="connsiteX1098" fmla="*/ 3765652 w 7295637"/>
              <a:gd name="connsiteY1098" fmla="*/ 4626818 h 5063066"/>
              <a:gd name="connsiteX1099" fmla="*/ 3692628 w 7295637"/>
              <a:gd name="connsiteY1099" fmla="*/ 4553794 h 5063066"/>
              <a:gd name="connsiteX1100" fmla="*/ 3698365 w 7295637"/>
              <a:gd name="connsiteY1100" fmla="*/ 4525369 h 5063066"/>
              <a:gd name="connsiteX1101" fmla="*/ 6002226 w 7295637"/>
              <a:gd name="connsiteY1101" fmla="*/ 894417 h 5063066"/>
              <a:gd name="connsiteX1102" fmla="*/ 6069513 w 7295637"/>
              <a:gd name="connsiteY1102" fmla="*/ 849817 h 5063066"/>
              <a:gd name="connsiteX1103" fmla="*/ 6142539 w 7295637"/>
              <a:gd name="connsiteY1103" fmla="*/ 922842 h 5063066"/>
              <a:gd name="connsiteX1104" fmla="*/ 6069514 w 7295637"/>
              <a:gd name="connsiteY1104" fmla="*/ 995867 h 5063066"/>
              <a:gd name="connsiteX1105" fmla="*/ 5996488 w 7295637"/>
              <a:gd name="connsiteY1105" fmla="*/ 922842 h 5063066"/>
              <a:gd name="connsiteX1106" fmla="*/ 6002226 w 7295637"/>
              <a:gd name="connsiteY1106" fmla="*/ 894417 h 5063066"/>
              <a:gd name="connsiteX1107" fmla="*/ 4850684 w 7295637"/>
              <a:gd name="connsiteY1107" fmla="*/ 2679691 h 5063066"/>
              <a:gd name="connsiteX1108" fmla="*/ 4866333 w 7295637"/>
              <a:gd name="connsiteY1108" fmla="*/ 2656479 h 5063066"/>
              <a:gd name="connsiteX1109" fmla="*/ 4917969 w 7295637"/>
              <a:gd name="connsiteY1109" fmla="*/ 2635090 h 5063066"/>
              <a:gd name="connsiteX1110" fmla="*/ 4990994 w 7295637"/>
              <a:gd name="connsiteY1110" fmla="*/ 2708115 h 5063066"/>
              <a:gd name="connsiteX1111" fmla="*/ 4917971 w 7295637"/>
              <a:gd name="connsiteY1111" fmla="*/ 2781140 h 5063066"/>
              <a:gd name="connsiteX1112" fmla="*/ 4844945 w 7295637"/>
              <a:gd name="connsiteY1112" fmla="*/ 2708115 h 5063066"/>
              <a:gd name="connsiteX1113" fmla="*/ 4850684 w 7295637"/>
              <a:gd name="connsiteY1113" fmla="*/ 2679691 h 5063066"/>
              <a:gd name="connsiteX1114" fmla="*/ 5080372 w 7295637"/>
              <a:gd name="connsiteY1114" fmla="*/ 2310773 h 5063066"/>
              <a:gd name="connsiteX1115" fmla="*/ 5147660 w 7295637"/>
              <a:gd name="connsiteY1115" fmla="*/ 2266173 h 5063066"/>
              <a:gd name="connsiteX1116" fmla="*/ 5220684 w 7295637"/>
              <a:gd name="connsiteY1116" fmla="*/ 2339198 h 5063066"/>
              <a:gd name="connsiteX1117" fmla="*/ 5147659 w 7295637"/>
              <a:gd name="connsiteY1117" fmla="*/ 2412223 h 5063066"/>
              <a:gd name="connsiteX1118" fmla="*/ 5074635 w 7295637"/>
              <a:gd name="connsiteY1118" fmla="*/ 2339198 h 5063066"/>
              <a:gd name="connsiteX1119" fmla="*/ 5080372 w 7295637"/>
              <a:gd name="connsiteY1119" fmla="*/ 2310773 h 5063066"/>
              <a:gd name="connsiteX1120" fmla="*/ 3928831 w 7295637"/>
              <a:gd name="connsiteY1120" fmla="*/ 4096046 h 5063066"/>
              <a:gd name="connsiteX1121" fmla="*/ 3944481 w 7295637"/>
              <a:gd name="connsiteY1121" fmla="*/ 4072834 h 5063066"/>
              <a:gd name="connsiteX1122" fmla="*/ 3996117 w 7295637"/>
              <a:gd name="connsiteY1122" fmla="*/ 4051445 h 5063066"/>
              <a:gd name="connsiteX1123" fmla="*/ 4069142 w 7295637"/>
              <a:gd name="connsiteY1123" fmla="*/ 4124471 h 5063066"/>
              <a:gd name="connsiteX1124" fmla="*/ 3996116 w 7295637"/>
              <a:gd name="connsiteY1124" fmla="*/ 4197498 h 5063066"/>
              <a:gd name="connsiteX1125" fmla="*/ 3923093 w 7295637"/>
              <a:gd name="connsiteY1125" fmla="*/ 4124470 h 5063066"/>
              <a:gd name="connsiteX1126" fmla="*/ 3928831 w 7295637"/>
              <a:gd name="connsiteY1126" fmla="*/ 4096046 h 5063066"/>
              <a:gd name="connsiteX1127" fmla="*/ 6232691 w 7295637"/>
              <a:gd name="connsiteY1127" fmla="*/ 465094 h 5063066"/>
              <a:gd name="connsiteX1128" fmla="*/ 6299978 w 7295637"/>
              <a:gd name="connsiteY1128" fmla="*/ 420494 h 5063066"/>
              <a:gd name="connsiteX1129" fmla="*/ 6373004 w 7295637"/>
              <a:gd name="connsiteY1129" fmla="*/ 493519 h 5063066"/>
              <a:gd name="connsiteX1130" fmla="*/ 6299978 w 7295637"/>
              <a:gd name="connsiteY1130" fmla="*/ 566544 h 5063066"/>
              <a:gd name="connsiteX1131" fmla="*/ 6226953 w 7295637"/>
              <a:gd name="connsiteY1131" fmla="*/ 493519 h 5063066"/>
              <a:gd name="connsiteX1132" fmla="*/ 6232691 w 7295637"/>
              <a:gd name="connsiteY1132" fmla="*/ 465094 h 5063066"/>
              <a:gd name="connsiteX1133" fmla="*/ 5310838 w 7295637"/>
              <a:gd name="connsiteY1133" fmla="*/ 1881452 h 5063066"/>
              <a:gd name="connsiteX1134" fmla="*/ 5378124 w 7295637"/>
              <a:gd name="connsiteY1134" fmla="*/ 1836852 h 5063066"/>
              <a:gd name="connsiteX1135" fmla="*/ 5451149 w 7295637"/>
              <a:gd name="connsiteY1135" fmla="*/ 1909877 h 5063066"/>
              <a:gd name="connsiteX1136" fmla="*/ 5378124 w 7295637"/>
              <a:gd name="connsiteY1136" fmla="*/ 1982902 h 5063066"/>
              <a:gd name="connsiteX1137" fmla="*/ 5305099 w 7295637"/>
              <a:gd name="connsiteY1137" fmla="*/ 1909877 h 5063066"/>
              <a:gd name="connsiteX1138" fmla="*/ 5310838 w 7295637"/>
              <a:gd name="connsiteY1138" fmla="*/ 1881452 h 5063066"/>
              <a:gd name="connsiteX1139" fmla="*/ 4159294 w 7295637"/>
              <a:gd name="connsiteY1139" fmla="*/ 3675553 h 5063066"/>
              <a:gd name="connsiteX1140" fmla="*/ 4174944 w 7295637"/>
              <a:gd name="connsiteY1140" fmla="*/ 3652341 h 5063066"/>
              <a:gd name="connsiteX1141" fmla="*/ 4226580 w 7295637"/>
              <a:gd name="connsiteY1141" fmla="*/ 3630953 h 5063066"/>
              <a:gd name="connsiteX1142" fmla="*/ 4299605 w 7295637"/>
              <a:gd name="connsiteY1142" fmla="*/ 3703978 h 5063066"/>
              <a:gd name="connsiteX1143" fmla="*/ 4226581 w 7295637"/>
              <a:gd name="connsiteY1143" fmla="*/ 3777002 h 5063066"/>
              <a:gd name="connsiteX1144" fmla="*/ 4153555 w 7295637"/>
              <a:gd name="connsiteY1144" fmla="*/ 3703978 h 5063066"/>
              <a:gd name="connsiteX1145" fmla="*/ 4159294 w 7295637"/>
              <a:gd name="connsiteY1145" fmla="*/ 3675553 h 5063066"/>
              <a:gd name="connsiteX1146" fmla="*/ 6463155 w 7295637"/>
              <a:gd name="connsiteY1146" fmla="*/ 44601 h 5063066"/>
              <a:gd name="connsiteX1147" fmla="*/ 6530442 w 7295637"/>
              <a:gd name="connsiteY1147" fmla="*/ 0 h 5063066"/>
              <a:gd name="connsiteX1148" fmla="*/ 6603467 w 7295637"/>
              <a:gd name="connsiteY1148" fmla="*/ 73025 h 5063066"/>
              <a:gd name="connsiteX1149" fmla="*/ 6530442 w 7295637"/>
              <a:gd name="connsiteY1149" fmla="*/ 146050 h 5063066"/>
              <a:gd name="connsiteX1150" fmla="*/ 6457417 w 7295637"/>
              <a:gd name="connsiteY1150" fmla="*/ 73025 h 5063066"/>
              <a:gd name="connsiteX1151" fmla="*/ 6463155 w 7295637"/>
              <a:gd name="connsiteY1151" fmla="*/ 44601 h 5063066"/>
              <a:gd name="connsiteX1152" fmla="*/ 5541301 w 7295637"/>
              <a:gd name="connsiteY1152" fmla="*/ 1460959 h 5063066"/>
              <a:gd name="connsiteX1153" fmla="*/ 5608587 w 7295637"/>
              <a:gd name="connsiteY1153" fmla="*/ 1416360 h 5063066"/>
              <a:gd name="connsiteX1154" fmla="*/ 5681611 w 7295637"/>
              <a:gd name="connsiteY1154" fmla="*/ 1489384 h 5063066"/>
              <a:gd name="connsiteX1155" fmla="*/ 5608586 w 7295637"/>
              <a:gd name="connsiteY1155" fmla="*/ 1562409 h 5063066"/>
              <a:gd name="connsiteX1156" fmla="*/ 5535562 w 7295637"/>
              <a:gd name="connsiteY1156" fmla="*/ 1489384 h 5063066"/>
              <a:gd name="connsiteX1157" fmla="*/ 5541301 w 7295637"/>
              <a:gd name="connsiteY1157" fmla="*/ 1460959 h 5063066"/>
              <a:gd name="connsiteX1158" fmla="*/ 4389756 w 7295637"/>
              <a:gd name="connsiteY1158" fmla="*/ 3246233 h 5063066"/>
              <a:gd name="connsiteX1159" fmla="*/ 4405406 w 7295637"/>
              <a:gd name="connsiteY1159" fmla="*/ 3223022 h 5063066"/>
              <a:gd name="connsiteX1160" fmla="*/ 4457043 w 7295637"/>
              <a:gd name="connsiteY1160" fmla="*/ 3201633 h 5063066"/>
              <a:gd name="connsiteX1161" fmla="*/ 4530067 w 7295637"/>
              <a:gd name="connsiteY1161" fmla="*/ 3274658 h 5063066"/>
              <a:gd name="connsiteX1162" fmla="*/ 4457043 w 7295637"/>
              <a:gd name="connsiteY1162" fmla="*/ 3347683 h 5063066"/>
              <a:gd name="connsiteX1163" fmla="*/ 4384018 w 7295637"/>
              <a:gd name="connsiteY1163" fmla="*/ 3274657 h 5063066"/>
              <a:gd name="connsiteX1164" fmla="*/ 4389756 w 7295637"/>
              <a:gd name="connsiteY1164" fmla="*/ 3246233 h 5063066"/>
              <a:gd name="connsiteX1165" fmla="*/ 3463476 w 7295637"/>
              <a:gd name="connsiteY1165" fmla="*/ 4678344 h 5063066"/>
              <a:gd name="connsiteX1166" fmla="*/ 3530762 w 7295637"/>
              <a:gd name="connsiteY1166" fmla="*/ 4633744 h 5063066"/>
              <a:gd name="connsiteX1167" fmla="*/ 3603787 w 7295637"/>
              <a:gd name="connsiteY1167" fmla="*/ 4706769 h 5063066"/>
              <a:gd name="connsiteX1168" fmla="*/ 3530762 w 7295637"/>
              <a:gd name="connsiteY1168" fmla="*/ 4779794 h 5063066"/>
              <a:gd name="connsiteX1169" fmla="*/ 3457737 w 7295637"/>
              <a:gd name="connsiteY1169" fmla="*/ 4706769 h 5063066"/>
              <a:gd name="connsiteX1170" fmla="*/ 3463476 w 7295637"/>
              <a:gd name="connsiteY1170" fmla="*/ 4678344 h 5063066"/>
              <a:gd name="connsiteX1171" fmla="*/ 5771763 w 7295637"/>
              <a:gd name="connsiteY1171" fmla="*/ 1031639 h 5063066"/>
              <a:gd name="connsiteX1172" fmla="*/ 5839050 w 7295637"/>
              <a:gd name="connsiteY1172" fmla="*/ 987038 h 5063066"/>
              <a:gd name="connsiteX1173" fmla="*/ 5912074 w 7295637"/>
              <a:gd name="connsiteY1173" fmla="*/ 1060063 h 5063066"/>
              <a:gd name="connsiteX1174" fmla="*/ 5839049 w 7295637"/>
              <a:gd name="connsiteY1174" fmla="*/ 1133088 h 5063066"/>
              <a:gd name="connsiteX1175" fmla="*/ 5766026 w 7295637"/>
              <a:gd name="connsiteY1175" fmla="*/ 1060063 h 5063066"/>
              <a:gd name="connsiteX1176" fmla="*/ 5771763 w 7295637"/>
              <a:gd name="connsiteY1176" fmla="*/ 1031639 h 5063066"/>
              <a:gd name="connsiteX1177" fmla="*/ 4620220 w 7295637"/>
              <a:gd name="connsiteY1177" fmla="*/ 2825741 h 5063066"/>
              <a:gd name="connsiteX1178" fmla="*/ 4635870 w 7295637"/>
              <a:gd name="connsiteY1178" fmla="*/ 2802529 h 5063066"/>
              <a:gd name="connsiteX1179" fmla="*/ 4687507 w 7295637"/>
              <a:gd name="connsiteY1179" fmla="*/ 2781140 h 5063066"/>
              <a:gd name="connsiteX1180" fmla="*/ 4760531 w 7295637"/>
              <a:gd name="connsiteY1180" fmla="*/ 2854165 h 5063066"/>
              <a:gd name="connsiteX1181" fmla="*/ 4687506 w 7295637"/>
              <a:gd name="connsiteY1181" fmla="*/ 2927190 h 5063066"/>
              <a:gd name="connsiteX1182" fmla="*/ 4614482 w 7295637"/>
              <a:gd name="connsiteY1182" fmla="*/ 2854165 h 5063066"/>
              <a:gd name="connsiteX1183" fmla="*/ 4620220 w 7295637"/>
              <a:gd name="connsiteY1183" fmla="*/ 2825741 h 5063066"/>
              <a:gd name="connsiteX1184" fmla="*/ 4849911 w 7295637"/>
              <a:gd name="connsiteY1184" fmla="*/ 2447996 h 5063066"/>
              <a:gd name="connsiteX1185" fmla="*/ 4865559 w 7295637"/>
              <a:gd name="connsiteY1185" fmla="*/ 2424784 h 5063066"/>
              <a:gd name="connsiteX1186" fmla="*/ 4917197 w 7295637"/>
              <a:gd name="connsiteY1186" fmla="*/ 2403395 h 5063066"/>
              <a:gd name="connsiteX1187" fmla="*/ 4990221 w 7295637"/>
              <a:gd name="connsiteY1187" fmla="*/ 2476421 h 5063066"/>
              <a:gd name="connsiteX1188" fmla="*/ 4917196 w 7295637"/>
              <a:gd name="connsiteY1188" fmla="*/ 2549446 h 5063066"/>
              <a:gd name="connsiteX1189" fmla="*/ 4844172 w 7295637"/>
              <a:gd name="connsiteY1189" fmla="*/ 2476422 h 5063066"/>
              <a:gd name="connsiteX1190" fmla="*/ 4849911 w 7295637"/>
              <a:gd name="connsiteY1190" fmla="*/ 2447996 h 5063066"/>
              <a:gd name="connsiteX1191" fmla="*/ 3698366 w 7295637"/>
              <a:gd name="connsiteY1191" fmla="*/ 4242097 h 5063066"/>
              <a:gd name="connsiteX1192" fmla="*/ 3714017 w 7295637"/>
              <a:gd name="connsiteY1192" fmla="*/ 4218885 h 5063066"/>
              <a:gd name="connsiteX1193" fmla="*/ 3765652 w 7295637"/>
              <a:gd name="connsiteY1193" fmla="*/ 4197498 h 5063066"/>
              <a:gd name="connsiteX1194" fmla="*/ 3838678 w 7295637"/>
              <a:gd name="connsiteY1194" fmla="*/ 4270522 h 5063066"/>
              <a:gd name="connsiteX1195" fmla="*/ 3765652 w 7295637"/>
              <a:gd name="connsiteY1195" fmla="*/ 4343548 h 5063066"/>
              <a:gd name="connsiteX1196" fmla="*/ 3692627 w 7295637"/>
              <a:gd name="connsiteY1196" fmla="*/ 4270522 h 5063066"/>
              <a:gd name="connsiteX1197" fmla="*/ 3698366 w 7295637"/>
              <a:gd name="connsiteY1197" fmla="*/ 4242097 h 5063066"/>
              <a:gd name="connsiteX1198" fmla="*/ 6002227 w 7295637"/>
              <a:gd name="connsiteY1198" fmla="*/ 611145 h 5063066"/>
              <a:gd name="connsiteX1199" fmla="*/ 6069514 w 7295637"/>
              <a:gd name="connsiteY1199" fmla="*/ 566545 h 5063066"/>
              <a:gd name="connsiteX1200" fmla="*/ 6142539 w 7295637"/>
              <a:gd name="connsiteY1200" fmla="*/ 639570 h 5063066"/>
              <a:gd name="connsiteX1201" fmla="*/ 6069513 w 7295637"/>
              <a:gd name="connsiteY1201" fmla="*/ 712595 h 5063066"/>
              <a:gd name="connsiteX1202" fmla="*/ 5996489 w 7295637"/>
              <a:gd name="connsiteY1202" fmla="*/ 639570 h 5063066"/>
              <a:gd name="connsiteX1203" fmla="*/ 6002227 w 7295637"/>
              <a:gd name="connsiteY1203" fmla="*/ 611145 h 5063066"/>
              <a:gd name="connsiteX1204" fmla="*/ 5080374 w 7295637"/>
              <a:gd name="connsiteY1204" fmla="*/ 2027501 h 5063066"/>
              <a:gd name="connsiteX1205" fmla="*/ 5147661 w 7295637"/>
              <a:gd name="connsiteY1205" fmla="*/ 1982901 h 5063066"/>
              <a:gd name="connsiteX1206" fmla="*/ 5220685 w 7295637"/>
              <a:gd name="connsiteY1206" fmla="*/ 2055926 h 5063066"/>
              <a:gd name="connsiteX1207" fmla="*/ 5147660 w 7295637"/>
              <a:gd name="connsiteY1207" fmla="*/ 2128951 h 5063066"/>
              <a:gd name="connsiteX1208" fmla="*/ 5074636 w 7295637"/>
              <a:gd name="connsiteY1208" fmla="*/ 2055926 h 5063066"/>
              <a:gd name="connsiteX1209" fmla="*/ 5080374 w 7295637"/>
              <a:gd name="connsiteY1209" fmla="*/ 2027501 h 5063066"/>
              <a:gd name="connsiteX1210" fmla="*/ 3928831 w 7295637"/>
              <a:gd name="connsiteY1210" fmla="*/ 3812774 h 5063066"/>
              <a:gd name="connsiteX1211" fmla="*/ 3944480 w 7295637"/>
              <a:gd name="connsiteY1211" fmla="*/ 3789562 h 5063066"/>
              <a:gd name="connsiteX1212" fmla="*/ 3996117 w 7295637"/>
              <a:gd name="connsiteY1212" fmla="*/ 3768173 h 5063066"/>
              <a:gd name="connsiteX1213" fmla="*/ 4069142 w 7295637"/>
              <a:gd name="connsiteY1213" fmla="*/ 3841198 h 5063066"/>
              <a:gd name="connsiteX1214" fmla="*/ 3996117 w 7295637"/>
              <a:gd name="connsiteY1214" fmla="*/ 3914223 h 5063066"/>
              <a:gd name="connsiteX1215" fmla="*/ 3923092 w 7295637"/>
              <a:gd name="connsiteY1215" fmla="*/ 3841198 h 5063066"/>
              <a:gd name="connsiteX1216" fmla="*/ 3928831 w 7295637"/>
              <a:gd name="connsiteY1216" fmla="*/ 3812774 h 5063066"/>
              <a:gd name="connsiteX1217" fmla="*/ 6232692 w 7295637"/>
              <a:gd name="connsiteY1217" fmla="*/ 181822 h 5063066"/>
              <a:gd name="connsiteX1218" fmla="*/ 6299977 w 7295637"/>
              <a:gd name="connsiteY1218" fmla="*/ 137222 h 5063066"/>
              <a:gd name="connsiteX1219" fmla="*/ 6373003 w 7295637"/>
              <a:gd name="connsiteY1219" fmla="*/ 210247 h 5063066"/>
              <a:gd name="connsiteX1220" fmla="*/ 6299978 w 7295637"/>
              <a:gd name="connsiteY1220" fmla="*/ 283272 h 5063066"/>
              <a:gd name="connsiteX1221" fmla="*/ 6226952 w 7295637"/>
              <a:gd name="connsiteY1221" fmla="*/ 210247 h 5063066"/>
              <a:gd name="connsiteX1222" fmla="*/ 6232692 w 7295637"/>
              <a:gd name="connsiteY1222" fmla="*/ 181822 h 5063066"/>
              <a:gd name="connsiteX1223" fmla="*/ 5310836 w 7295637"/>
              <a:gd name="connsiteY1223" fmla="*/ 1598180 h 5063066"/>
              <a:gd name="connsiteX1224" fmla="*/ 5378123 w 7295637"/>
              <a:gd name="connsiteY1224" fmla="*/ 1553581 h 5063066"/>
              <a:gd name="connsiteX1225" fmla="*/ 5451148 w 7295637"/>
              <a:gd name="connsiteY1225" fmla="*/ 1626605 h 5063066"/>
              <a:gd name="connsiteX1226" fmla="*/ 5378123 w 7295637"/>
              <a:gd name="connsiteY1226" fmla="*/ 1699630 h 5063066"/>
              <a:gd name="connsiteX1227" fmla="*/ 5305099 w 7295637"/>
              <a:gd name="connsiteY1227" fmla="*/ 1626605 h 5063066"/>
              <a:gd name="connsiteX1228" fmla="*/ 5310836 w 7295637"/>
              <a:gd name="connsiteY1228" fmla="*/ 1598180 h 5063066"/>
              <a:gd name="connsiteX1229" fmla="*/ 4159293 w 7295637"/>
              <a:gd name="connsiteY1229" fmla="*/ 3392282 h 5063066"/>
              <a:gd name="connsiteX1230" fmla="*/ 4174943 w 7295637"/>
              <a:gd name="connsiteY1230" fmla="*/ 3369071 h 5063066"/>
              <a:gd name="connsiteX1231" fmla="*/ 4226579 w 7295637"/>
              <a:gd name="connsiteY1231" fmla="*/ 3347682 h 5063066"/>
              <a:gd name="connsiteX1232" fmla="*/ 4299605 w 7295637"/>
              <a:gd name="connsiteY1232" fmla="*/ 3420707 h 5063066"/>
              <a:gd name="connsiteX1233" fmla="*/ 4226580 w 7295637"/>
              <a:gd name="connsiteY1233" fmla="*/ 3493732 h 5063066"/>
              <a:gd name="connsiteX1234" fmla="*/ 4153555 w 7295637"/>
              <a:gd name="connsiteY1234" fmla="*/ 3420707 h 5063066"/>
              <a:gd name="connsiteX1235" fmla="*/ 4159293 w 7295637"/>
              <a:gd name="connsiteY1235" fmla="*/ 3392282 h 5063066"/>
              <a:gd name="connsiteX1236" fmla="*/ 3233012 w 7295637"/>
              <a:gd name="connsiteY1236" fmla="*/ 4824394 h 5063066"/>
              <a:gd name="connsiteX1237" fmla="*/ 3300298 w 7295637"/>
              <a:gd name="connsiteY1237" fmla="*/ 4779794 h 5063066"/>
              <a:gd name="connsiteX1238" fmla="*/ 3373323 w 7295637"/>
              <a:gd name="connsiteY1238" fmla="*/ 4852819 h 5063066"/>
              <a:gd name="connsiteX1239" fmla="*/ 3300298 w 7295637"/>
              <a:gd name="connsiteY1239" fmla="*/ 4925844 h 5063066"/>
              <a:gd name="connsiteX1240" fmla="*/ 3227273 w 7295637"/>
              <a:gd name="connsiteY1240" fmla="*/ 4852819 h 5063066"/>
              <a:gd name="connsiteX1241" fmla="*/ 3233012 w 7295637"/>
              <a:gd name="connsiteY1241" fmla="*/ 4824394 h 5063066"/>
              <a:gd name="connsiteX1242" fmla="*/ 5541300 w 7295637"/>
              <a:gd name="connsiteY1242" fmla="*/ 1177688 h 5063066"/>
              <a:gd name="connsiteX1243" fmla="*/ 5608587 w 7295637"/>
              <a:gd name="connsiteY1243" fmla="*/ 1133088 h 5063066"/>
              <a:gd name="connsiteX1244" fmla="*/ 5681611 w 7295637"/>
              <a:gd name="connsiteY1244" fmla="*/ 1206113 h 5063066"/>
              <a:gd name="connsiteX1245" fmla="*/ 5608585 w 7295637"/>
              <a:gd name="connsiteY1245" fmla="*/ 1279138 h 5063066"/>
              <a:gd name="connsiteX1246" fmla="*/ 5535560 w 7295637"/>
              <a:gd name="connsiteY1246" fmla="*/ 1206113 h 5063066"/>
              <a:gd name="connsiteX1247" fmla="*/ 5541300 w 7295637"/>
              <a:gd name="connsiteY1247" fmla="*/ 1177688 h 5063066"/>
              <a:gd name="connsiteX1248" fmla="*/ 4389755 w 7295637"/>
              <a:gd name="connsiteY1248" fmla="*/ 2962962 h 5063066"/>
              <a:gd name="connsiteX1249" fmla="*/ 4405405 w 7295637"/>
              <a:gd name="connsiteY1249" fmla="*/ 2939750 h 5063066"/>
              <a:gd name="connsiteX1250" fmla="*/ 4457042 w 7295637"/>
              <a:gd name="connsiteY1250" fmla="*/ 2918362 h 5063066"/>
              <a:gd name="connsiteX1251" fmla="*/ 4530068 w 7295637"/>
              <a:gd name="connsiteY1251" fmla="*/ 2991387 h 5063066"/>
              <a:gd name="connsiteX1252" fmla="*/ 4457043 w 7295637"/>
              <a:gd name="connsiteY1252" fmla="*/ 3064412 h 5063066"/>
              <a:gd name="connsiteX1253" fmla="*/ 4384017 w 7295637"/>
              <a:gd name="connsiteY1253" fmla="*/ 2991387 h 5063066"/>
              <a:gd name="connsiteX1254" fmla="*/ 4389755 w 7295637"/>
              <a:gd name="connsiteY1254" fmla="*/ 2962962 h 5063066"/>
              <a:gd name="connsiteX1255" fmla="*/ 3463476 w 7295637"/>
              <a:gd name="connsiteY1255" fmla="*/ 4395072 h 5063066"/>
              <a:gd name="connsiteX1256" fmla="*/ 3530763 w 7295637"/>
              <a:gd name="connsiteY1256" fmla="*/ 4350472 h 5063066"/>
              <a:gd name="connsiteX1257" fmla="*/ 3603787 w 7295637"/>
              <a:gd name="connsiteY1257" fmla="*/ 4423497 h 5063066"/>
              <a:gd name="connsiteX1258" fmla="*/ 3530762 w 7295637"/>
              <a:gd name="connsiteY1258" fmla="*/ 4496522 h 5063066"/>
              <a:gd name="connsiteX1259" fmla="*/ 3457738 w 7295637"/>
              <a:gd name="connsiteY1259" fmla="*/ 4423497 h 5063066"/>
              <a:gd name="connsiteX1260" fmla="*/ 3463476 w 7295637"/>
              <a:gd name="connsiteY1260" fmla="*/ 4395072 h 5063066"/>
              <a:gd name="connsiteX1261" fmla="*/ 5771763 w 7295637"/>
              <a:gd name="connsiteY1261" fmla="*/ 748366 h 5063066"/>
              <a:gd name="connsiteX1262" fmla="*/ 5839050 w 7295637"/>
              <a:gd name="connsiteY1262" fmla="*/ 703766 h 5063066"/>
              <a:gd name="connsiteX1263" fmla="*/ 5912075 w 7295637"/>
              <a:gd name="connsiteY1263" fmla="*/ 776791 h 5063066"/>
              <a:gd name="connsiteX1264" fmla="*/ 5839050 w 7295637"/>
              <a:gd name="connsiteY1264" fmla="*/ 849816 h 5063066"/>
              <a:gd name="connsiteX1265" fmla="*/ 5766025 w 7295637"/>
              <a:gd name="connsiteY1265" fmla="*/ 776791 h 5063066"/>
              <a:gd name="connsiteX1266" fmla="*/ 5771763 w 7295637"/>
              <a:gd name="connsiteY1266" fmla="*/ 748366 h 5063066"/>
              <a:gd name="connsiteX1267" fmla="*/ 4620219 w 7295637"/>
              <a:gd name="connsiteY1267" fmla="*/ 2542468 h 5063066"/>
              <a:gd name="connsiteX1268" fmla="*/ 4635869 w 7295637"/>
              <a:gd name="connsiteY1268" fmla="*/ 2519256 h 5063066"/>
              <a:gd name="connsiteX1269" fmla="*/ 4687506 w 7295637"/>
              <a:gd name="connsiteY1269" fmla="*/ 2497868 h 5063066"/>
              <a:gd name="connsiteX1270" fmla="*/ 4760531 w 7295637"/>
              <a:gd name="connsiteY1270" fmla="*/ 2570893 h 5063066"/>
              <a:gd name="connsiteX1271" fmla="*/ 4687507 w 7295637"/>
              <a:gd name="connsiteY1271" fmla="*/ 2643918 h 5063066"/>
              <a:gd name="connsiteX1272" fmla="*/ 4614481 w 7295637"/>
              <a:gd name="connsiteY1272" fmla="*/ 2570893 h 5063066"/>
              <a:gd name="connsiteX1273" fmla="*/ 4620219 w 7295637"/>
              <a:gd name="connsiteY1273" fmla="*/ 2542468 h 5063066"/>
              <a:gd name="connsiteX1274" fmla="*/ 4849910 w 7295637"/>
              <a:gd name="connsiteY1274" fmla="*/ 2164723 h 5063066"/>
              <a:gd name="connsiteX1275" fmla="*/ 4865560 w 7295637"/>
              <a:gd name="connsiteY1275" fmla="*/ 2141511 h 5063066"/>
              <a:gd name="connsiteX1276" fmla="*/ 4917197 w 7295637"/>
              <a:gd name="connsiteY1276" fmla="*/ 2120122 h 5063066"/>
              <a:gd name="connsiteX1277" fmla="*/ 4990222 w 7295637"/>
              <a:gd name="connsiteY1277" fmla="*/ 2193147 h 5063066"/>
              <a:gd name="connsiteX1278" fmla="*/ 4917198 w 7295637"/>
              <a:gd name="connsiteY1278" fmla="*/ 2266172 h 5063066"/>
              <a:gd name="connsiteX1279" fmla="*/ 4844172 w 7295637"/>
              <a:gd name="connsiteY1279" fmla="*/ 2193147 h 5063066"/>
              <a:gd name="connsiteX1280" fmla="*/ 4849910 w 7295637"/>
              <a:gd name="connsiteY1280" fmla="*/ 2164723 h 5063066"/>
              <a:gd name="connsiteX1281" fmla="*/ 3698368 w 7295637"/>
              <a:gd name="connsiteY1281" fmla="*/ 3958823 h 5063066"/>
              <a:gd name="connsiteX1282" fmla="*/ 3714018 w 7295637"/>
              <a:gd name="connsiteY1282" fmla="*/ 3935611 h 5063066"/>
              <a:gd name="connsiteX1283" fmla="*/ 3765653 w 7295637"/>
              <a:gd name="connsiteY1283" fmla="*/ 3914223 h 5063066"/>
              <a:gd name="connsiteX1284" fmla="*/ 3838679 w 7295637"/>
              <a:gd name="connsiteY1284" fmla="*/ 3987248 h 5063066"/>
              <a:gd name="connsiteX1285" fmla="*/ 3765652 w 7295637"/>
              <a:gd name="connsiteY1285" fmla="*/ 4060276 h 5063066"/>
              <a:gd name="connsiteX1286" fmla="*/ 3692628 w 7295637"/>
              <a:gd name="connsiteY1286" fmla="*/ 3987248 h 5063066"/>
              <a:gd name="connsiteX1287" fmla="*/ 3698368 w 7295637"/>
              <a:gd name="connsiteY1287" fmla="*/ 3958823 h 5063066"/>
              <a:gd name="connsiteX1288" fmla="*/ 6002227 w 7295637"/>
              <a:gd name="connsiteY1288" fmla="*/ 327873 h 5063066"/>
              <a:gd name="connsiteX1289" fmla="*/ 6069513 w 7295637"/>
              <a:gd name="connsiteY1289" fmla="*/ 283273 h 5063066"/>
              <a:gd name="connsiteX1290" fmla="*/ 6142538 w 7295637"/>
              <a:gd name="connsiteY1290" fmla="*/ 356297 h 5063066"/>
              <a:gd name="connsiteX1291" fmla="*/ 6069513 w 7295637"/>
              <a:gd name="connsiteY1291" fmla="*/ 429322 h 5063066"/>
              <a:gd name="connsiteX1292" fmla="*/ 5996489 w 7295637"/>
              <a:gd name="connsiteY1292" fmla="*/ 356298 h 5063066"/>
              <a:gd name="connsiteX1293" fmla="*/ 6002227 w 7295637"/>
              <a:gd name="connsiteY1293" fmla="*/ 327873 h 5063066"/>
              <a:gd name="connsiteX1294" fmla="*/ 5080374 w 7295637"/>
              <a:gd name="connsiteY1294" fmla="*/ 1744229 h 5063066"/>
              <a:gd name="connsiteX1295" fmla="*/ 5147659 w 7295637"/>
              <a:gd name="connsiteY1295" fmla="*/ 1699629 h 5063066"/>
              <a:gd name="connsiteX1296" fmla="*/ 5220685 w 7295637"/>
              <a:gd name="connsiteY1296" fmla="*/ 1772654 h 5063066"/>
              <a:gd name="connsiteX1297" fmla="*/ 5147660 w 7295637"/>
              <a:gd name="connsiteY1297" fmla="*/ 1845679 h 5063066"/>
              <a:gd name="connsiteX1298" fmla="*/ 5074634 w 7295637"/>
              <a:gd name="connsiteY1298" fmla="*/ 1772654 h 5063066"/>
              <a:gd name="connsiteX1299" fmla="*/ 5080374 w 7295637"/>
              <a:gd name="connsiteY1299" fmla="*/ 1744229 h 5063066"/>
              <a:gd name="connsiteX1300" fmla="*/ 3928830 w 7295637"/>
              <a:gd name="connsiteY1300" fmla="*/ 3529502 h 5063066"/>
              <a:gd name="connsiteX1301" fmla="*/ 3944481 w 7295637"/>
              <a:gd name="connsiteY1301" fmla="*/ 3506291 h 5063066"/>
              <a:gd name="connsiteX1302" fmla="*/ 3996116 w 7295637"/>
              <a:gd name="connsiteY1302" fmla="*/ 3484902 h 5063066"/>
              <a:gd name="connsiteX1303" fmla="*/ 4069141 w 7295637"/>
              <a:gd name="connsiteY1303" fmla="*/ 3557927 h 5063066"/>
              <a:gd name="connsiteX1304" fmla="*/ 3996117 w 7295637"/>
              <a:gd name="connsiteY1304" fmla="*/ 3630952 h 5063066"/>
              <a:gd name="connsiteX1305" fmla="*/ 3923093 w 7295637"/>
              <a:gd name="connsiteY1305" fmla="*/ 3557927 h 5063066"/>
              <a:gd name="connsiteX1306" fmla="*/ 3928830 w 7295637"/>
              <a:gd name="connsiteY1306" fmla="*/ 3529502 h 5063066"/>
              <a:gd name="connsiteX1307" fmla="*/ 3002548 w 7295637"/>
              <a:gd name="connsiteY1307" fmla="*/ 4961615 h 5063066"/>
              <a:gd name="connsiteX1308" fmla="*/ 3069834 w 7295637"/>
              <a:gd name="connsiteY1308" fmla="*/ 4917015 h 5063066"/>
              <a:gd name="connsiteX1309" fmla="*/ 3142859 w 7295637"/>
              <a:gd name="connsiteY1309" fmla="*/ 4990040 h 5063066"/>
              <a:gd name="connsiteX1310" fmla="*/ 3069834 w 7295637"/>
              <a:gd name="connsiteY1310" fmla="*/ 5063065 h 5063066"/>
              <a:gd name="connsiteX1311" fmla="*/ 2996809 w 7295637"/>
              <a:gd name="connsiteY1311" fmla="*/ 4990040 h 5063066"/>
              <a:gd name="connsiteX1312" fmla="*/ 3002548 w 7295637"/>
              <a:gd name="connsiteY1312" fmla="*/ 4961615 h 5063066"/>
              <a:gd name="connsiteX1313" fmla="*/ 5310835 w 7295637"/>
              <a:gd name="connsiteY1313" fmla="*/ 1314909 h 5063066"/>
              <a:gd name="connsiteX1314" fmla="*/ 5378122 w 7295637"/>
              <a:gd name="connsiteY1314" fmla="*/ 1270310 h 5063066"/>
              <a:gd name="connsiteX1315" fmla="*/ 5451148 w 7295637"/>
              <a:gd name="connsiteY1315" fmla="*/ 1343335 h 5063066"/>
              <a:gd name="connsiteX1316" fmla="*/ 5378123 w 7295637"/>
              <a:gd name="connsiteY1316" fmla="*/ 1416359 h 5063066"/>
              <a:gd name="connsiteX1317" fmla="*/ 5305097 w 7295637"/>
              <a:gd name="connsiteY1317" fmla="*/ 1343334 h 5063066"/>
              <a:gd name="connsiteX1318" fmla="*/ 5310835 w 7295637"/>
              <a:gd name="connsiteY1318" fmla="*/ 1314909 h 5063066"/>
              <a:gd name="connsiteX1319" fmla="*/ 4159292 w 7295637"/>
              <a:gd name="connsiteY1319" fmla="*/ 3109011 h 5063066"/>
              <a:gd name="connsiteX1320" fmla="*/ 4174942 w 7295637"/>
              <a:gd name="connsiteY1320" fmla="*/ 3085800 h 5063066"/>
              <a:gd name="connsiteX1321" fmla="*/ 4226578 w 7295637"/>
              <a:gd name="connsiteY1321" fmla="*/ 3064412 h 5063066"/>
              <a:gd name="connsiteX1322" fmla="*/ 4299604 w 7295637"/>
              <a:gd name="connsiteY1322" fmla="*/ 3137437 h 5063066"/>
              <a:gd name="connsiteX1323" fmla="*/ 4226579 w 7295637"/>
              <a:gd name="connsiteY1323" fmla="*/ 3210461 h 5063066"/>
              <a:gd name="connsiteX1324" fmla="*/ 4153555 w 7295637"/>
              <a:gd name="connsiteY1324" fmla="*/ 3137436 h 5063066"/>
              <a:gd name="connsiteX1325" fmla="*/ 4159292 w 7295637"/>
              <a:gd name="connsiteY1325" fmla="*/ 3109011 h 5063066"/>
              <a:gd name="connsiteX1326" fmla="*/ 3233012 w 7295637"/>
              <a:gd name="connsiteY1326" fmla="*/ 4541123 h 5063066"/>
              <a:gd name="connsiteX1327" fmla="*/ 3300298 w 7295637"/>
              <a:gd name="connsiteY1327" fmla="*/ 4496523 h 5063066"/>
              <a:gd name="connsiteX1328" fmla="*/ 3373323 w 7295637"/>
              <a:gd name="connsiteY1328" fmla="*/ 4569548 h 5063066"/>
              <a:gd name="connsiteX1329" fmla="*/ 3300298 w 7295637"/>
              <a:gd name="connsiteY1329" fmla="*/ 4642573 h 5063066"/>
              <a:gd name="connsiteX1330" fmla="*/ 3227273 w 7295637"/>
              <a:gd name="connsiteY1330" fmla="*/ 4569548 h 5063066"/>
              <a:gd name="connsiteX1331" fmla="*/ 3233012 w 7295637"/>
              <a:gd name="connsiteY1331" fmla="*/ 4541123 h 5063066"/>
              <a:gd name="connsiteX1332" fmla="*/ 5541299 w 7295637"/>
              <a:gd name="connsiteY1332" fmla="*/ 894416 h 5063066"/>
              <a:gd name="connsiteX1333" fmla="*/ 5608586 w 7295637"/>
              <a:gd name="connsiteY1333" fmla="*/ 849816 h 5063066"/>
              <a:gd name="connsiteX1334" fmla="*/ 5681612 w 7295637"/>
              <a:gd name="connsiteY1334" fmla="*/ 922841 h 5063066"/>
              <a:gd name="connsiteX1335" fmla="*/ 5608586 w 7295637"/>
              <a:gd name="connsiteY1335" fmla="*/ 995866 h 5063066"/>
              <a:gd name="connsiteX1336" fmla="*/ 5535561 w 7295637"/>
              <a:gd name="connsiteY1336" fmla="*/ 922841 h 5063066"/>
              <a:gd name="connsiteX1337" fmla="*/ 5541299 w 7295637"/>
              <a:gd name="connsiteY1337" fmla="*/ 894416 h 5063066"/>
              <a:gd name="connsiteX1338" fmla="*/ 4389755 w 7295637"/>
              <a:gd name="connsiteY1338" fmla="*/ 2679691 h 5063066"/>
              <a:gd name="connsiteX1339" fmla="*/ 4405405 w 7295637"/>
              <a:gd name="connsiteY1339" fmla="*/ 2656479 h 5063066"/>
              <a:gd name="connsiteX1340" fmla="*/ 4457042 w 7295637"/>
              <a:gd name="connsiteY1340" fmla="*/ 2635090 h 5063066"/>
              <a:gd name="connsiteX1341" fmla="*/ 4530066 w 7295637"/>
              <a:gd name="connsiteY1341" fmla="*/ 2708115 h 5063066"/>
              <a:gd name="connsiteX1342" fmla="*/ 4457041 w 7295637"/>
              <a:gd name="connsiteY1342" fmla="*/ 2781141 h 5063066"/>
              <a:gd name="connsiteX1343" fmla="*/ 4384017 w 7295637"/>
              <a:gd name="connsiteY1343" fmla="*/ 2708115 h 5063066"/>
              <a:gd name="connsiteX1344" fmla="*/ 4389755 w 7295637"/>
              <a:gd name="connsiteY1344" fmla="*/ 2679691 h 5063066"/>
              <a:gd name="connsiteX1345" fmla="*/ 4619446 w 7295637"/>
              <a:gd name="connsiteY1345" fmla="*/ 2310774 h 5063066"/>
              <a:gd name="connsiteX1346" fmla="*/ 4635096 w 7295637"/>
              <a:gd name="connsiteY1346" fmla="*/ 2287562 h 5063066"/>
              <a:gd name="connsiteX1347" fmla="*/ 4686731 w 7295637"/>
              <a:gd name="connsiteY1347" fmla="*/ 2266174 h 5063066"/>
              <a:gd name="connsiteX1348" fmla="*/ 4759757 w 7295637"/>
              <a:gd name="connsiteY1348" fmla="*/ 2339199 h 5063066"/>
              <a:gd name="connsiteX1349" fmla="*/ 4686732 w 7295637"/>
              <a:gd name="connsiteY1349" fmla="*/ 2412224 h 5063066"/>
              <a:gd name="connsiteX1350" fmla="*/ 4613707 w 7295637"/>
              <a:gd name="connsiteY1350" fmla="*/ 2339199 h 5063066"/>
              <a:gd name="connsiteX1351" fmla="*/ 4619446 w 7295637"/>
              <a:gd name="connsiteY1351" fmla="*/ 2310774 h 5063066"/>
              <a:gd name="connsiteX1352" fmla="*/ 3463476 w 7295637"/>
              <a:gd name="connsiteY1352" fmla="*/ 4111801 h 5063066"/>
              <a:gd name="connsiteX1353" fmla="*/ 3530762 w 7295637"/>
              <a:gd name="connsiteY1353" fmla="*/ 4067201 h 5063066"/>
              <a:gd name="connsiteX1354" fmla="*/ 3603787 w 7295637"/>
              <a:gd name="connsiteY1354" fmla="*/ 4140226 h 5063066"/>
              <a:gd name="connsiteX1355" fmla="*/ 3530762 w 7295637"/>
              <a:gd name="connsiteY1355" fmla="*/ 4213251 h 5063066"/>
              <a:gd name="connsiteX1356" fmla="*/ 3457737 w 7295637"/>
              <a:gd name="connsiteY1356" fmla="*/ 4140226 h 5063066"/>
              <a:gd name="connsiteX1357" fmla="*/ 3463476 w 7295637"/>
              <a:gd name="connsiteY1357" fmla="*/ 4111801 h 5063066"/>
              <a:gd name="connsiteX1358" fmla="*/ 5771762 w 7295637"/>
              <a:gd name="connsiteY1358" fmla="*/ 465094 h 5063066"/>
              <a:gd name="connsiteX1359" fmla="*/ 5839050 w 7295637"/>
              <a:gd name="connsiteY1359" fmla="*/ 420494 h 5063066"/>
              <a:gd name="connsiteX1360" fmla="*/ 5912073 w 7295637"/>
              <a:gd name="connsiteY1360" fmla="*/ 493519 h 5063066"/>
              <a:gd name="connsiteX1361" fmla="*/ 5839050 w 7295637"/>
              <a:gd name="connsiteY1361" fmla="*/ 566544 h 5063066"/>
              <a:gd name="connsiteX1362" fmla="*/ 5766024 w 7295637"/>
              <a:gd name="connsiteY1362" fmla="*/ 493519 h 5063066"/>
              <a:gd name="connsiteX1363" fmla="*/ 5771762 w 7295637"/>
              <a:gd name="connsiteY1363" fmla="*/ 465094 h 5063066"/>
              <a:gd name="connsiteX1364" fmla="*/ 4849910 w 7295637"/>
              <a:gd name="connsiteY1364" fmla="*/ 1881451 h 5063066"/>
              <a:gd name="connsiteX1365" fmla="*/ 4865560 w 7295637"/>
              <a:gd name="connsiteY1365" fmla="*/ 1858239 h 5063066"/>
              <a:gd name="connsiteX1366" fmla="*/ 4917196 w 7295637"/>
              <a:gd name="connsiteY1366" fmla="*/ 1836850 h 5063066"/>
              <a:gd name="connsiteX1367" fmla="*/ 4990220 w 7295637"/>
              <a:gd name="connsiteY1367" fmla="*/ 1909875 h 5063066"/>
              <a:gd name="connsiteX1368" fmla="*/ 4917195 w 7295637"/>
              <a:gd name="connsiteY1368" fmla="*/ 1982900 h 5063066"/>
              <a:gd name="connsiteX1369" fmla="*/ 4844171 w 7295637"/>
              <a:gd name="connsiteY1369" fmla="*/ 1909875 h 5063066"/>
              <a:gd name="connsiteX1370" fmla="*/ 4849910 w 7295637"/>
              <a:gd name="connsiteY1370" fmla="*/ 1881451 h 5063066"/>
              <a:gd name="connsiteX1371" fmla="*/ 3698367 w 7295637"/>
              <a:gd name="connsiteY1371" fmla="*/ 3675551 h 5063066"/>
              <a:gd name="connsiteX1372" fmla="*/ 3714017 w 7295637"/>
              <a:gd name="connsiteY1372" fmla="*/ 3652339 h 5063066"/>
              <a:gd name="connsiteX1373" fmla="*/ 3765653 w 7295637"/>
              <a:gd name="connsiteY1373" fmla="*/ 3630951 h 5063066"/>
              <a:gd name="connsiteX1374" fmla="*/ 3838678 w 7295637"/>
              <a:gd name="connsiteY1374" fmla="*/ 3703976 h 5063066"/>
              <a:gd name="connsiteX1375" fmla="*/ 3765653 w 7295637"/>
              <a:gd name="connsiteY1375" fmla="*/ 3777001 h 5063066"/>
              <a:gd name="connsiteX1376" fmla="*/ 3692628 w 7295637"/>
              <a:gd name="connsiteY1376" fmla="*/ 3703976 h 5063066"/>
              <a:gd name="connsiteX1377" fmla="*/ 3698367 w 7295637"/>
              <a:gd name="connsiteY1377" fmla="*/ 3675551 h 5063066"/>
              <a:gd name="connsiteX1378" fmla="*/ 6002226 w 7295637"/>
              <a:gd name="connsiteY1378" fmla="*/ 44601 h 5063066"/>
              <a:gd name="connsiteX1379" fmla="*/ 6069513 w 7295637"/>
              <a:gd name="connsiteY1379" fmla="*/ 0 h 5063066"/>
              <a:gd name="connsiteX1380" fmla="*/ 6142538 w 7295637"/>
              <a:gd name="connsiteY1380" fmla="*/ 73025 h 5063066"/>
              <a:gd name="connsiteX1381" fmla="*/ 6069514 w 7295637"/>
              <a:gd name="connsiteY1381" fmla="*/ 146050 h 5063066"/>
              <a:gd name="connsiteX1382" fmla="*/ 5996490 w 7295637"/>
              <a:gd name="connsiteY1382" fmla="*/ 73025 h 5063066"/>
              <a:gd name="connsiteX1383" fmla="*/ 6002226 w 7295637"/>
              <a:gd name="connsiteY1383" fmla="*/ 44601 h 5063066"/>
              <a:gd name="connsiteX1384" fmla="*/ 5080373 w 7295637"/>
              <a:gd name="connsiteY1384" fmla="*/ 1460958 h 5063066"/>
              <a:gd name="connsiteX1385" fmla="*/ 5147658 w 7295637"/>
              <a:gd name="connsiteY1385" fmla="*/ 1416358 h 5063066"/>
              <a:gd name="connsiteX1386" fmla="*/ 5220684 w 7295637"/>
              <a:gd name="connsiteY1386" fmla="*/ 1489383 h 5063066"/>
              <a:gd name="connsiteX1387" fmla="*/ 5147659 w 7295637"/>
              <a:gd name="connsiteY1387" fmla="*/ 1562407 h 5063066"/>
              <a:gd name="connsiteX1388" fmla="*/ 5074635 w 7295637"/>
              <a:gd name="connsiteY1388" fmla="*/ 1489382 h 5063066"/>
              <a:gd name="connsiteX1389" fmla="*/ 5080373 w 7295637"/>
              <a:gd name="connsiteY1389" fmla="*/ 1460958 h 5063066"/>
              <a:gd name="connsiteX1390" fmla="*/ 3928829 w 7295637"/>
              <a:gd name="connsiteY1390" fmla="*/ 3246231 h 5063066"/>
              <a:gd name="connsiteX1391" fmla="*/ 3944479 w 7295637"/>
              <a:gd name="connsiteY1391" fmla="*/ 3223020 h 5063066"/>
              <a:gd name="connsiteX1392" fmla="*/ 3996115 w 7295637"/>
              <a:gd name="connsiteY1392" fmla="*/ 3201632 h 5063066"/>
              <a:gd name="connsiteX1393" fmla="*/ 4069140 w 7295637"/>
              <a:gd name="connsiteY1393" fmla="*/ 3274657 h 5063066"/>
              <a:gd name="connsiteX1394" fmla="*/ 3996116 w 7295637"/>
              <a:gd name="connsiteY1394" fmla="*/ 3347681 h 5063066"/>
              <a:gd name="connsiteX1395" fmla="*/ 3923091 w 7295637"/>
              <a:gd name="connsiteY1395" fmla="*/ 3274656 h 5063066"/>
              <a:gd name="connsiteX1396" fmla="*/ 3928829 w 7295637"/>
              <a:gd name="connsiteY1396" fmla="*/ 3246231 h 5063066"/>
              <a:gd name="connsiteX1397" fmla="*/ 3002549 w 7295637"/>
              <a:gd name="connsiteY1397" fmla="*/ 4678344 h 5063066"/>
              <a:gd name="connsiteX1398" fmla="*/ 3069835 w 7295637"/>
              <a:gd name="connsiteY1398" fmla="*/ 4633744 h 5063066"/>
              <a:gd name="connsiteX1399" fmla="*/ 3142860 w 7295637"/>
              <a:gd name="connsiteY1399" fmla="*/ 4706768 h 5063066"/>
              <a:gd name="connsiteX1400" fmla="*/ 3069835 w 7295637"/>
              <a:gd name="connsiteY1400" fmla="*/ 4779793 h 5063066"/>
              <a:gd name="connsiteX1401" fmla="*/ 2996810 w 7295637"/>
              <a:gd name="connsiteY1401" fmla="*/ 4706769 h 5063066"/>
              <a:gd name="connsiteX1402" fmla="*/ 3002549 w 7295637"/>
              <a:gd name="connsiteY1402" fmla="*/ 4678344 h 5063066"/>
              <a:gd name="connsiteX1403" fmla="*/ 5310835 w 7295637"/>
              <a:gd name="connsiteY1403" fmla="*/ 1031639 h 5063066"/>
              <a:gd name="connsiteX1404" fmla="*/ 5378122 w 7295637"/>
              <a:gd name="connsiteY1404" fmla="*/ 987038 h 5063066"/>
              <a:gd name="connsiteX1405" fmla="*/ 5451145 w 7295637"/>
              <a:gd name="connsiteY1405" fmla="*/ 1060063 h 5063066"/>
              <a:gd name="connsiteX1406" fmla="*/ 5378121 w 7295637"/>
              <a:gd name="connsiteY1406" fmla="*/ 1133088 h 5063066"/>
              <a:gd name="connsiteX1407" fmla="*/ 5305096 w 7295637"/>
              <a:gd name="connsiteY1407" fmla="*/ 1060063 h 5063066"/>
              <a:gd name="connsiteX1408" fmla="*/ 5310835 w 7295637"/>
              <a:gd name="connsiteY1408" fmla="*/ 1031639 h 5063066"/>
              <a:gd name="connsiteX1409" fmla="*/ 4159291 w 7295637"/>
              <a:gd name="connsiteY1409" fmla="*/ 2825741 h 5063066"/>
              <a:gd name="connsiteX1410" fmla="*/ 4174941 w 7295637"/>
              <a:gd name="connsiteY1410" fmla="*/ 2802529 h 5063066"/>
              <a:gd name="connsiteX1411" fmla="*/ 4226578 w 7295637"/>
              <a:gd name="connsiteY1411" fmla="*/ 2781140 h 5063066"/>
              <a:gd name="connsiteX1412" fmla="*/ 4299603 w 7295637"/>
              <a:gd name="connsiteY1412" fmla="*/ 2854165 h 5063066"/>
              <a:gd name="connsiteX1413" fmla="*/ 4226578 w 7295637"/>
              <a:gd name="connsiteY1413" fmla="*/ 2927190 h 5063066"/>
              <a:gd name="connsiteX1414" fmla="*/ 4153552 w 7295637"/>
              <a:gd name="connsiteY1414" fmla="*/ 2854165 h 5063066"/>
              <a:gd name="connsiteX1415" fmla="*/ 4159291 w 7295637"/>
              <a:gd name="connsiteY1415" fmla="*/ 2825741 h 5063066"/>
              <a:gd name="connsiteX1416" fmla="*/ 4388982 w 7295637"/>
              <a:gd name="connsiteY1416" fmla="*/ 2447996 h 5063066"/>
              <a:gd name="connsiteX1417" fmla="*/ 4404632 w 7295637"/>
              <a:gd name="connsiteY1417" fmla="*/ 2424783 h 5063066"/>
              <a:gd name="connsiteX1418" fmla="*/ 4456269 w 7295637"/>
              <a:gd name="connsiteY1418" fmla="*/ 2403396 h 5063066"/>
              <a:gd name="connsiteX1419" fmla="*/ 4529293 w 7295637"/>
              <a:gd name="connsiteY1419" fmla="*/ 2476421 h 5063066"/>
              <a:gd name="connsiteX1420" fmla="*/ 4456268 w 7295637"/>
              <a:gd name="connsiteY1420" fmla="*/ 2549445 h 5063066"/>
              <a:gd name="connsiteX1421" fmla="*/ 4383242 w 7295637"/>
              <a:gd name="connsiteY1421" fmla="*/ 2476421 h 5063066"/>
              <a:gd name="connsiteX1422" fmla="*/ 4388982 w 7295637"/>
              <a:gd name="connsiteY1422" fmla="*/ 2447996 h 5063066"/>
              <a:gd name="connsiteX1423" fmla="*/ 3233012 w 7295637"/>
              <a:gd name="connsiteY1423" fmla="*/ 4257851 h 5063066"/>
              <a:gd name="connsiteX1424" fmla="*/ 3300298 w 7295637"/>
              <a:gd name="connsiteY1424" fmla="*/ 4213251 h 5063066"/>
              <a:gd name="connsiteX1425" fmla="*/ 3373323 w 7295637"/>
              <a:gd name="connsiteY1425" fmla="*/ 4286276 h 5063066"/>
              <a:gd name="connsiteX1426" fmla="*/ 3300298 w 7295637"/>
              <a:gd name="connsiteY1426" fmla="*/ 4359301 h 5063066"/>
              <a:gd name="connsiteX1427" fmla="*/ 3227273 w 7295637"/>
              <a:gd name="connsiteY1427" fmla="*/ 4286276 h 5063066"/>
              <a:gd name="connsiteX1428" fmla="*/ 3233012 w 7295637"/>
              <a:gd name="connsiteY1428" fmla="*/ 4257851 h 5063066"/>
              <a:gd name="connsiteX1429" fmla="*/ 5541300 w 7295637"/>
              <a:gd name="connsiteY1429" fmla="*/ 611144 h 5063066"/>
              <a:gd name="connsiteX1430" fmla="*/ 5608585 w 7295637"/>
              <a:gd name="connsiteY1430" fmla="*/ 566544 h 5063066"/>
              <a:gd name="connsiteX1431" fmla="*/ 5681611 w 7295637"/>
              <a:gd name="connsiteY1431" fmla="*/ 639569 h 5063066"/>
              <a:gd name="connsiteX1432" fmla="*/ 5608586 w 7295637"/>
              <a:gd name="connsiteY1432" fmla="*/ 712594 h 5063066"/>
              <a:gd name="connsiteX1433" fmla="*/ 5535560 w 7295637"/>
              <a:gd name="connsiteY1433" fmla="*/ 639569 h 5063066"/>
              <a:gd name="connsiteX1434" fmla="*/ 5541300 w 7295637"/>
              <a:gd name="connsiteY1434" fmla="*/ 611144 h 5063066"/>
              <a:gd name="connsiteX1435" fmla="*/ 4619446 w 7295637"/>
              <a:gd name="connsiteY1435" fmla="*/ 2027501 h 5063066"/>
              <a:gd name="connsiteX1436" fmla="*/ 4635096 w 7295637"/>
              <a:gd name="connsiteY1436" fmla="*/ 2004289 h 5063066"/>
              <a:gd name="connsiteX1437" fmla="*/ 4686732 w 7295637"/>
              <a:gd name="connsiteY1437" fmla="*/ 1982901 h 5063066"/>
              <a:gd name="connsiteX1438" fmla="*/ 4759757 w 7295637"/>
              <a:gd name="connsiteY1438" fmla="*/ 2055926 h 5063066"/>
              <a:gd name="connsiteX1439" fmla="*/ 4686732 w 7295637"/>
              <a:gd name="connsiteY1439" fmla="*/ 2128951 h 5063066"/>
              <a:gd name="connsiteX1440" fmla="*/ 4613707 w 7295637"/>
              <a:gd name="connsiteY1440" fmla="*/ 2055926 h 5063066"/>
              <a:gd name="connsiteX1441" fmla="*/ 4619446 w 7295637"/>
              <a:gd name="connsiteY1441" fmla="*/ 2027501 h 5063066"/>
              <a:gd name="connsiteX1442" fmla="*/ 3463475 w 7295637"/>
              <a:gd name="connsiteY1442" fmla="*/ 3828529 h 5063066"/>
              <a:gd name="connsiteX1443" fmla="*/ 3530762 w 7295637"/>
              <a:gd name="connsiteY1443" fmla="*/ 3783929 h 5063066"/>
              <a:gd name="connsiteX1444" fmla="*/ 3603787 w 7295637"/>
              <a:gd name="connsiteY1444" fmla="*/ 3856954 h 5063066"/>
              <a:gd name="connsiteX1445" fmla="*/ 3530762 w 7295637"/>
              <a:gd name="connsiteY1445" fmla="*/ 3929979 h 5063066"/>
              <a:gd name="connsiteX1446" fmla="*/ 3457737 w 7295637"/>
              <a:gd name="connsiteY1446" fmla="*/ 3856954 h 5063066"/>
              <a:gd name="connsiteX1447" fmla="*/ 3463475 w 7295637"/>
              <a:gd name="connsiteY1447" fmla="*/ 3828529 h 5063066"/>
              <a:gd name="connsiteX1448" fmla="*/ 5771763 w 7295637"/>
              <a:gd name="connsiteY1448" fmla="*/ 181823 h 5063066"/>
              <a:gd name="connsiteX1449" fmla="*/ 5839050 w 7295637"/>
              <a:gd name="connsiteY1449" fmla="*/ 137222 h 5063066"/>
              <a:gd name="connsiteX1450" fmla="*/ 5912075 w 7295637"/>
              <a:gd name="connsiteY1450" fmla="*/ 210247 h 5063066"/>
              <a:gd name="connsiteX1451" fmla="*/ 5839049 w 7295637"/>
              <a:gd name="connsiteY1451" fmla="*/ 283272 h 5063066"/>
              <a:gd name="connsiteX1452" fmla="*/ 5766025 w 7295637"/>
              <a:gd name="connsiteY1452" fmla="*/ 210247 h 5063066"/>
              <a:gd name="connsiteX1453" fmla="*/ 5771763 w 7295637"/>
              <a:gd name="connsiteY1453" fmla="*/ 181823 h 5063066"/>
              <a:gd name="connsiteX1454" fmla="*/ 4849910 w 7295637"/>
              <a:gd name="connsiteY1454" fmla="*/ 1598178 h 5063066"/>
              <a:gd name="connsiteX1455" fmla="*/ 4865560 w 7295637"/>
              <a:gd name="connsiteY1455" fmla="*/ 1574967 h 5063066"/>
              <a:gd name="connsiteX1456" fmla="*/ 4917196 w 7295637"/>
              <a:gd name="connsiteY1456" fmla="*/ 1553578 h 5063066"/>
              <a:gd name="connsiteX1457" fmla="*/ 4990221 w 7295637"/>
              <a:gd name="connsiteY1457" fmla="*/ 1626603 h 5063066"/>
              <a:gd name="connsiteX1458" fmla="*/ 4917196 w 7295637"/>
              <a:gd name="connsiteY1458" fmla="*/ 1699628 h 5063066"/>
              <a:gd name="connsiteX1459" fmla="*/ 4844172 w 7295637"/>
              <a:gd name="connsiteY1459" fmla="*/ 1626603 h 5063066"/>
              <a:gd name="connsiteX1460" fmla="*/ 4849910 w 7295637"/>
              <a:gd name="connsiteY1460" fmla="*/ 1598178 h 5063066"/>
              <a:gd name="connsiteX1461" fmla="*/ 3698366 w 7295637"/>
              <a:gd name="connsiteY1461" fmla="*/ 3392280 h 5063066"/>
              <a:gd name="connsiteX1462" fmla="*/ 3714016 w 7295637"/>
              <a:gd name="connsiteY1462" fmla="*/ 3369068 h 5063066"/>
              <a:gd name="connsiteX1463" fmla="*/ 3765652 w 7295637"/>
              <a:gd name="connsiteY1463" fmla="*/ 3347680 h 5063066"/>
              <a:gd name="connsiteX1464" fmla="*/ 3838677 w 7295637"/>
              <a:gd name="connsiteY1464" fmla="*/ 3420705 h 5063066"/>
              <a:gd name="connsiteX1465" fmla="*/ 3765653 w 7295637"/>
              <a:gd name="connsiteY1465" fmla="*/ 3493730 h 5063066"/>
              <a:gd name="connsiteX1466" fmla="*/ 3692629 w 7295637"/>
              <a:gd name="connsiteY1466" fmla="*/ 3420704 h 5063066"/>
              <a:gd name="connsiteX1467" fmla="*/ 3698366 w 7295637"/>
              <a:gd name="connsiteY1467" fmla="*/ 3392280 h 5063066"/>
              <a:gd name="connsiteX1468" fmla="*/ 2772085 w 7295637"/>
              <a:gd name="connsiteY1468" fmla="*/ 4824393 h 5063066"/>
              <a:gd name="connsiteX1469" fmla="*/ 2839371 w 7295637"/>
              <a:gd name="connsiteY1469" fmla="*/ 4779793 h 5063066"/>
              <a:gd name="connsiteX1470" fmla="*/ 2912396 w 7295637"/>
              <a:gd name="connsiteY1470" fmla="*/ 4852818 h 5063066"/>
              <a:gd name="connsiteX1471" fmla="*/ 2839371 w 7295637"/>
              <a:gd name="connsiteY1471" fmla="*/ 4925843 h 5063066"/>
              <a:gd name="connsiteX1472" fmla="*/ 2766347 w 7295637"/>
              <a:gd name="connsiteY1472" fmla="*/ 4852818 h 5063066"/>
              <a:gd name="connsiteX1473" fmla="*/ 2772085 w 7295637"/>
              <a:gd name="connsiteY1473" fmla="*/ 4824393 h 5063066"/>
              <a:gd name="connsiteX1474" fmla="*/ 5080373 w 7295637"/>
              <a:gd name="connsiteY1474" fmla="*/ 1177687 h 5063066"/>
              <a:gd name="connsiteX1475" fmla="*/ 5147658 w 7295637"/>
              <a:gd name="connsiteY1475" fmla="*/ 1133088 h 5063066"/>
              <a:gd name="connsiteX1476" fmla="*/ 5220683 w 7295637"/>
              <a:gd name="connsiteY1476" fmla="*/ 1206112 h 5063066"/>
              <a:gd name="connsiteX1477" fmla="*/ 5147658 w 7295637"/>
              <a:gd name="connsiteY1477" fmla="*/ 1279137 h 5063066"/>
              <a:gd name="connsiteX1478" fmla="*/ 5074634 w 7295637"/>
              <a:gd name="connsiteY1478" fmla="*/ 1206112 h 5063066"/>
              <a:gd name="connsiteX1479" fmla="*/ 5080373 w 7295637"/>
              <a:gd name="connsiteY1479" fmla="*/ 1177687 h 5063066"/>
              <a:gd name="connsiteX1480" fmla="*/ 3928828 w 7295637"/>
              <a:gd name="connsiteY1480" fmla="*/ 2962961 h 5063066"/>
              <a:gd name="connsiteX1481" fmla="*/ 3944478 w 7295637"/>
              <a:gd name="connsiteY1481" fmla="*/ 2939749 h 5063066"/>
              <a:gd name="connsiteX1482" fmla="*/ 3996114 w 7295637"/>
              <a:gd name="connsiteY1482" fmla="*/ 2918361 h 5063066"/>
              <a:gd name="connsiteX1483" fmla="*/ 4069139 w 7295637"/>
              <a:gd name="connsiteY1483" fmla="*/ 2991386 h 5063066"/>
              <a:gd name="connsiteX1484" fmla="*/ 3996115 w 7295637"/>
              <a:gd name="connsiteY1484" fmla="*/ 3064410 h 5063066"/>
              <a:gd name="connsiteX1485" fmla="*/ 3923090 w 7295637"/>
              <a:gd name="connsiteY1485" fmla="*/ 2991385 h 5063066"/>
              <a:gd name="connsiteX1486" fmla="*/ 3928828 w 7295637"/>
              <a:gd name="connsiteY1486" fmla="*/ 2962961 h 5063066"/>
              <a:gd name="connsiteX1487" fmla="*/ 3002548 w 7295637"/>
              <a:gd name="connsiteY1487" fmla="*/ 4395072 h 5063066"/>
              <a:gd name="connsiteX1488" fmla="*/ 3069834 w 7295637"/>
              <a:gd name="connsiteY1488" fmla="*/ 4350472 h 5063066"/>
              <a:gd name="connsiteX1489" fmla="*/ 3142859 w 7295637"/>
              <a:gd name="connsiteY1489" fmla="*/ 4423497 h 5063066"/>
              <a:gd name="connsiteX1490" fmla="*/ 3069834 w 7295637"/>
              <a:gd name="connsiteY1490" fmla="*/ 4496522 h 5063066"/>
              <a:gd name="connsiteX1491" fmla="*/ 2996809 w 7295637"/>
              <a:gd name="connsiteY1491" fmla="*/ 4423497 h 5063066"/>
              <a:gd name="connsiteX1492" fmla="*/ 3002548 w 7295637"/>
              <a:gd name="connsiteY1492" fmla="*/ 4395072 h 5063066"/>
              <a:gd name="connsiteX1493" fmla="*/ 5310834 w 7295637"/>
              <a:gd name="connsiteY1493" fmla="*/ 748366 h 5063066"/>
              <a:gd name="connsiteX1494" fmla="*/ 5378123 w 7295637"/>
              <a:gd name="connsiteY1494" fmla="*/ 703766 h 5063066"/>
              <a:gd name="connsiteX1495" fmla="*/ 5451146 w 7295637"/>
              <a:gd name="connsiteY1495" fmla="*/ 776791 h 5063066"/>
              <a:gd name="connsiteX1496" fmla="*/ 5378122 w 7295637"/>
              <a:gd name="connsiteY1496" fmla="*/ 849816 h 5063066"/>
              <a:gd name="connsiteX1497" fmla="*/ 5305097 w 7295637"/>
              <a:gd name="connsiteY1497" fmla="*/ 776791 h 5063066"/>
              <a:gd name="connsiteX1498" fmla="*/ 5310834 w 7295637"/>
              <a:gd name="connsiteY1498" fmla="*/ 748366 h 5063066"/>
              <a:gd name="connsiteX1499" fmla="*/ 4159292 w 7295637"/>
              <a:gd name="connsiteY1499" fmla="*/ 2542469 h 5063066"/>
              <a:gd name="connsiteX1500" fmla="*/ 4174943 w 7295637"/>
              <a:gd name="connsiteY1500" fmla="*/ 2519257 h 5063066"/>
              <a:gd name="connsiteX1501" fmla="*/ 4226579 w 7295637"/>
              <a:gd name="connsiteY1501" fmla="*/ 2497869 h 5063066"/>
              <a:gd name="connsiteX1502" fmla="*/ 4299604 w 7295637"/>
              <a:gd name="connsiteY1502" fmla="*/ 2570894 h 5063066"/>
              <a:gd name="connsiteX1503" fmla="*/ 4226578 w 7295637"/>
              <a:gd name="connsiteY1503" fmla="*/ 2643919 h 5063066"/>
              <a:gd name="connsiteX1504" fmla="*/ 4153553 w 7295637"/>
              <a:gd name="connsiteY1504" fmla="*/ 2570894 h 5063066"/>
              <a:gd name="connsiteX1505" fmla="*/ 4159292 w 7295637"/>
              <a:gd name="connsiteY1505" fmla="*/ 2542469 h 5063066"/>
              <a:gd name="connsiteX1506" fmla="*/ 4388981 w 7295637"/>
              <a:gd name="connsiteY1506" fmla="*/ 2164724 h 5063066"/>
              <a:gd name="connsiteX1507" fmla="*/ 4404631 w 7295637"/>
              <a:gd name="connsiteY1507" fmla="*/ 2141512 h 5063066"/>
              <a:gd name="connsiteX1508" fmla="*/ 4456268 w 7295637"/>
              <a:gd name="connsiteY1508" fmla="*/ 2120124 h 5063066"/>
              <a:gd name="connsiteX1509" fmla="*/ 4529293 w 7295637"/>
              <a:gd name="connsiteY1509" fmla="*/ 2193148 h 5063066"/>
              <a:gd name="connsiteX1510" fmla="*/ 4456267 w 7295637"/>
              <a:gd name="connsiteY1510" fmla="*/ 2266173 h 5063066"/>
              <a:gd name="connsiteX1511" fmla="*/ 4383243 w 7295637"/>
              <a:gd name="connsiteY1511" fmla="*/ 2193148 h 5063066"/>
              <a:gd name="connsiteX1512" fmla="*/ 4388981 w 7295637"/>
              <a:gd name="connsiteY1512" fmla="*/ 2164724 h 5063066"/>
              <a:gd name="connsiteX1513" fmla="*/ 3233012 w 7295637"/>
              <a:gd name="connsiteY1513" fmla="*/ 3974579 h 5063066"/>
              <a:gd name="connsiteX1514" fmla="*/ 3300298 w 7295637"/>
              <a:gd name="connsiteY1514" fmla="*/ 3929979 h 5063066"/>
              <a:gd name="connsiteX1515" fmla="*/ 3373323 w 7295637"/>
              <a:gd name="connsiteY1515" fmla="*/ 4003003 h 5063066"/>
              <a:gd name="connsiteX1516" fmla="*/ 3300298 w 7295637"/>
              <a:gd name="connsiteY1516" fmla="*/ 4076028 h 5063066"/>
              <a:gd name="connsiteX1517" fmla="*/ 3227273 w 7295637"/>
              <a:gd name="connsiteY1517" fmla="*/ 4003004 h 5063066"/>
              <a:gd name="connsiteX1518" fmla="*/ 3233012 w 7295637"/>
              <a:gd name="connsiteY1518" fmla="*/ 3974579 h 5063066"/>
              <a:gd name="connsiteX1519" fmla="*/ 5541300 w 7295637"/>
              <a:gd name="connsiteY1519" fmla="*/ 327873 h 5063066"/>
              <a:gd name="connsiteX1520" fmla="*/ 5608586 w 7295637"/>
              <a:gd name="connsiteY1520" fmla="*/ 283272 h 5063066"/>
              <a:gd name="connsiteX1521" fmla="*/ 5681610 w 7295637"/>
              <a:gd name="connsiteY1521" fmla="*/ 356297 h 5063066"/>
              <a:gd name="connsiteX1522" fmla="*/ 5608585 w 7295637"/>
              <a:gd name="connsiteY1522" fmla="*/ 429322 h 5063066"/>
              <a:gd name="connsiteX1523" fmla="*/ 5535561 w 7295637"/>
              <a:gd name="connsiteY1523" fmla="*/ 356297 h 5063066"/>
              <a:gd name="connsiteX1524" fmla="*/ 5541300 w 7295637"/>
              <a:gd name="connsiteY1524" fmla="*/ 327873 h 5063066"/>
              <a:gd name="connsiteX1525" fmla="*/ 4619445 w 7295637"/>
              <a:gd name="connsiteY1525" fmla="*/ 1744229 h 5063066"/>
              <a:gd name="connsiteX1526" fmla="*/ 4635095 w 7295637"/>
              <a:gd name="connsiteY1526" fmla="*/ 1721017 h 5063066"/>
              <a:gd name="connsiteX1527" fmla="*/ 4686732 w 7295637"/>
              <a:gd name="connsiteY1527" fmla="*/ 1699628 h 5063066"/>
              <a:gd name="connsiteX1528" fmla="*/ 4759757 w 7295637"/>
              <a:gd name="connsiteY1528" fmla="*/ 1772653 h 5063066"/>
              <a:gd name="connsiteX1529" fmla="*/ 4686733 w 7295637"/>
              <a:gd name="connsiteY1529" fmla="*/ 1845678 h 5063066"/>
              <a:gd name="connsiteX1530" fmla="*/ 4613707 w 7295637"/>
              <a:gd name="connsiteY1530" fmla="*/ 1772654 h 5063066"/>
              <a:gd name="connsiteX1531" fmla="*/ 4619445 w 7295637"/>
              <a:gd name="connsiteY1531" fmla="*/ 1744229 h 5063066"/>
              <a:gd name="connsiteX1532" fmla="*/ 3463475 w 7295637"/>
              <a:gd name="connsiteY1532" fmla="*/ 3545257 h 5063066"/>
              <a:gd name="connsiteX1533" fmla="*/ 3530762 w 7295637"/>
              <a:gd name="connsiteY1533" fmla="*/ 3500657 h 5063066"/>
              <a:gd name="connsiteX1534" fmla="*/ 3603786 w 7295637"/>
              <a:gd name="connsiteY1534" fmla="*/ 3573681 h 5063066"/>
              <a:gd name="connsiteX1535" fmla="*/ 3530762 w 7295637"/>
              <a:gd name="connsiteY1535" fmla="*/ 3646706 h 5063066"/>
              <a:gd name="connsiteX1536" fmla="*/ 3457737 w 7295637"/>
              <a:gd name="connsiteY1536" fmla="*/ 3573682 h 5063066"/>
              <a:gd name="connsiteX1537" fmla="*/ 3463475 w 7295637"/>
              <a:gd name="connsiteY1537" fmla="*/ 3545257 h 5063066"/>
              <a:gd name="connsiteX1538" fmla="*/ 2541621 w 7295637"/>
              <a:gd name="connsiteY1538" fmla="*/ 4961615 h 5063066"/>
              <a:gd name="connsiteX1539" fmla="*/ 2608907 w 7295637"/>
              <a:gd name="connsiteY1539" fmla="*/ 4917015 h 5063066"/>
              <a:gd name="connsiteX1540" fmla="*/ 2681932 w 7295637"/>
              <a:gd name="connsiteY1540" fmla="*/ 4990040 h 5063066"/>
              <a:gd name="connsiteX1541" fmla="*/ 2608907 w 7295637"/>
              <a:gd name="connsiteY1541" fmla="*/ 5063065 h 5063066"/>
              <a:gd name="connsiteX1542" fmla="*/ 2535882 w 7295637"/>
              <a:gd name="connsiteY1542" fmla="*/ 4990040 h 5063066"/>
              <a:gd name="connsiteX1543" fmla="*/ 2541621 w 7295637"/>
              <a:gd name="connsiteY1543" fmla="*/ 4961615 h 5063066"/>
              <a:gd name="connsiteX1544" fmla="*/ 4849908 w 7295637"/>
              <a:gd name="connsiteY1544" fmla="*/ 1314908 h 5063066"/>
              <a:gd name="connsiteX1545" fmla="*/ 4865558 w 7295637"/>
              <a:gd name="connsiteY1545" fmla="*/ 1291697 h 5063066"/>
              <a:gd name="connsiteX1546" fmla="*/ 4917195 w 7295637"/>
              <a:gd name="connsiteY1546" fmla="*/ 1270308 h 5063066"/>
              <a:gd name="connsiteX1547" fmla="*/ 4990220 w 7295637"/>
              <a:gd name="connsiteY1547" fmla="*/ 1343333 h 5063066"/>
              <a:gd name="connsiteX1548" fmla="*/ 4917195 w 7295637"/>
              <a:gd name="connsiteY1548" fmla="*/ 1416358 h 5063066"/>
              <a:gd name="connsiteX1549" fmla="*/ 4844170 w 7295637"/>
              <a:gd name="connsiteY1549" fmla="*/ 1343333 h 5063066"/>
              <a:gd name="connsiteX1550" fmla="*/ 4849908 w 7295637"/>
              <a:gd name="connsiteY1550" fmla="*/ 1314908 h 5063066"/>
              <a:gd name="connsiteX1551" fmla="*/ 3698365 w 7295637"/>
              <a:gd name="connsiteY1551" fmla="*/ 3109010 h 5063066"/>
              <a:gd name="connsiteX1552" fmla="*/ 3714015 w 7295637"/>
              <a:gd name="connsiteY1552" fmla="*/ 3085798 h 5063066"/>
              <a:gd name="connsiteX1553" fmla="*/ 3765651 w 7295637"/>
              <a:gd name="connsiteY1553" fmla="*/ 3064410 h 5063066"/>
              <a:gd name="connsiteX1554" fmla="*/ 3838676 w 7295637"/>
              <a:gd name="connsiteY1554" fmla="*/ 3137435 h 5063066"/>
              <a:gd name="connsiteX1555" fmla="*/ 3765651 w 7295637"/>
              <a:gd name="connsiteY1555" fmla="*/ 3210459 h 5063066"/>
              <a:gd name="connsiteX1556" fmla="*/ 3692626 w 7295637"/>
              <a:gd name="connsiteY1556" fmla="*/ 3137434 h 5063066"/>
              <a:gd name="connsiteX1557" fmla="*/ 3698365 w 7295637"/>
              <a:gd name="connsiteY1557" fmla="*/ 3109010 h 5063066"/>
              <a:gd name="connsiteX1558" fmla="*/ 2772084 w 7295637"/>
              <a:gd name="connsiteY1558" fmla="*/ 4541122 h 5063066"/>
              <a:gd name="connsiteX1559" fmla="*/ 2839370 w 7295637"/>
              <a:gd name="connsiteY1559" fmla="*/ 4496522 h 5063066"/>
              <a:gd name="connsiteX1560" fmla="*/ 2912395 w 7295637"/>
              <a:gd name="connsiteY1560" fmla="*/ 4569547 h 5063066"/>
              <a:gd name="connsiteX1561" fmla="*/ 2839371 w 7295637"/>
              <a:gd name="connsiteY1561" fmla="*/ 4642572 h 5063066"/>
              <a:gd name="connsiteX1562" fmla="*/ 2766346 w 7295637"/>
              <a:gd name="connsiteY1562" fmla="*/ 4569547 h 5063066"/>
              <a:gd name="connsiteX1563" fmla="*/ 2772084 w 7295637"/>
              <a:gd name="connsiteY1563" fmla="*/ 4541122 h 5063066"/>
              <a:gd name="connsiteX1564" fmla="*/ 5080370 w 7295637"/>
              <a:gd name="connsiteY1564" fmla="*/ 894416 h 5063066"/>
              <a:gd name="connsiteX1565" fmla="*/ 5147658 w 7295637"/>
              <a:gd name="connsiteY1565" fmla="*/ 849816 h 5063066"/>
              <a:gd name="connsiteX1566" fmla="*/ 5220681 w 7295637"/>
              <a:gd name="connsiteY1566" fmla="*/ 922841 h 5063066"/>
              <a:gd name="connsiteX1567" fmla="*/ 5147658 w 7295637"/>
              <a:gd name="connsiteY1567" fmla="*/ 995866 h 5063066"/>
              <a:gd name="connsiteX1568" fmla="*/ 5074632 w 7295637"/>
              <a:gd name="connsiteY1568" fmla="*/ 922841 h 5063066"/>
              <a:gd name="connsiteX1569" fmla="*/ 5080370 w 7295637"/>
              <a:gd name="connsiteY1569" fmla="*/ 894416 h 5063066"/>
              <a:gd name="connsiteX1570" fmla="*/ 3928828 w 7295637"/>
              <a:gd name="connsiteY1570" fmla="*/ 2679690 h 5063066"/>
              <a:gd name="connsiteX1571" fmla="*/ 3944478 w 7295637"/>
              <a:gd name="connsiteY1571" fmla="*/ 2656479 h 5063066"/>
              <a:gd name="connsiteX1572" fmla="*/ 3996114 w 7295637"/>
              <a:gd name="connsiteY1572" fmla="*/ 2635090 h 5063066"/>
              <a:gd name="connsiteX1573" fmla="*/ 4069139 w 7295637"/>
              <a:gd name="connsiteY1573" fmla="*/ 2708115 h 5063066"/>
              <a:gd name="connsiteX1574" fmla="*/ 3996114 w 7295637"/>
              <a:gd name="connsiteY1574" fmla="*/ 2781140 h 5063066"/>
              <a:gd name="connsiteX1575" fmla="*/ 3923090 w 7295637"/>
              <a:gd name="connsiteY1575" fmla="*/ 2708115 h 5063066"/>
              <a:gd name="connsiteX1576" fmla="*/ 3928828 w 7295637"/>
              <a:gd name="connsiteY1576" fmla="*/ 2679690 h 5063066"/>
              <a:gd name="connsiteX1577" fmla="*/ 4158517 w 7295637"/>
              <a:gd name="connsiteY1577" fmla="*/ 2310773 h 5063066"/>
              <a:gd name="connsiteX1578" fmla="*/ 4174167 w 7295637"/>
              <a:gd name="connsiteY1578" fmla="*/ 2287561 h 5063066"/>
              <a:gd name="connsiteX1579" fmla="*/ 4225804 w 7295637"/>
              <a:gd name="connsiteY1579" fmla="*/ 2266173 h 5063066"/>
              <a:gd name="connsiteX1580" fmla="*/ 4298828 w 7295637"/>
              <a:gd name="connsiteY1580" fmla="*/ 2339197 h 5063066"/>
              <a:gd name="connsiteX1581" fmla="*/ 4225803 w 7295637"/>
              <a:gd name="connsiteY1581" fmla="*/ 2412224 h 5063066"/>
              <a:gd name="connsiteX1582" fmla="*/ 4152779 w 7295637"/>
              <a:gd name="connsiteY1582" fmla="*/ 2339198 h 5063066"/>
              <a:gd name="connsiteX1583" fmla="*/ 4158517 w 7295637"/>
              <a:gd name="connsiteY1583" fmla="*/ 2310773 h 5063066"/>
              <a:gd name="connsiteX1584" fmla="*/ 3002548 w 7295637"/>
              <a:gd name="connsiteY1584" fmla="*/ 4111800 h 5063066"/>
              <a:gd name="connsiteX1585" fmla="*/ 3069834 w 7295637"/>
              <a:gd name="connsiteY1585" fmla="*/ 4067200 h 5063066"/>
              <a:gd name="connsiteX1586" fmla="*/ 3142859 w 7295637"/>
              <a:gd name="connsiteY1586" fmla="*/ 4140225 h 5063066"/>
              <a:gd name="connsiteX1587" fmla="*/ 3069834 w 7295637"/>
              <a:gd name="connsiteY1587" fmla="*/ 4213250 h 5063066"/>
              <a:gd name="connsiteX1588" fmla="*/ 2996809 w 7295637"/>
              <a:gd name="connsiteY1588" fmla="*/ 4140225 h 5063066"/>
              <a:gd name="connsiteX1589" fmla="*/ 3002548 w 7295637"/>
              <a:gd name="connsiteY1589" fmla="*/ 4111800 h 5063066"/>
              <a:gd name="connsiteX1590" fmla="*/ 5310836 w 7295637"/>
              <a:gd name="connsiteY1590" fmla="*/ 465095 h 5063066"/>
              <a:gd name="connsiteX1591" fmla="*/ 5378122 w 7295637"/>
              <a:gd name="connsiteY1591" fmla="*/ 420495 h 5063066"/>
              <a:gd name="connsiteX1592" fmla="*/ 5451147 w 7295637"/>
              <a:gd name="connsiteY1592" fmla="*/ 493520 h 5063066"/>
              <a:gd name="connsiteX1593" fmla="*/ 5378122 w 7295637"/>
              <a:gd name="connsiteY1593" fmla="*/ 566544 h 5063066"/>
              <a:gd name="connsiteX1594" fmla="*/ 5305097 w 7295637"/>
              <a:gd name="connsiteY1594" fmla="*/ 493520 h 5063066"/>
              <a:gd name="connsiteX1595" fmla="*/ 5310836 w 7295637"/>
              <a:gd name="connsiteY1595" fmla="*/ 465095 h 5063066"/>
              <a:gd name="connsiteX1596" fmla="*/ 4388982 w 7295637"/>
              <a:gd name="connsiteY1596" fmla="*/ 1881450 h 5063066"/>
              <a:gd name="connsiteX1597" fmla="*/ 4404632 w 7295637"/>
              <a:gd name="connsiteY1597" fmla="*/ 1858238 h 5063066"/>
              <a:gd name="connsiteX1598" fmla="*/ 4456269 w 7295637"/>
              <a:gd name="connsiteY1598" fmla="*/ 1836850 h 5063066"/>
              <a:gd name="connsiteX1599" fmla="*/ 4529293 w 7295637"/>
              <a:gd name="connsiteY1599" fmla="*/ 1909875 h 5063066"/>
              <a:gd name="connsiteX1600" fmla="*/ 4456268 w 7295637"/>
              <a:gd name="connsiteY1600" fmla="*/ 1982899 h 5063066"/>
              <a:gd name="connsiteX1601" fmla="*/ 4383244 w 7295637"/>
              <a:gd name="connsiteY1601" fmla="*/ 1909875 h 5063066"/>
              <a:gd name="connsiteX1602" fmla="*/ 4388982 w 7295637"/>
              <a:gd name="connsiteY1602" fmla="*/ 1881450 h 5063066"/>
              <a:gd name="connsiteX1603" fmla="*/ 3233012 w 7295637"/>
              <a:gd name="connsiteY1603" fmla="*/ 3691307 h 5063066"/>
              <a:gd name="connsiteX1604" fmla="*/ 3300298 w 7295637"/>
              <a:gd name="connsiteY1604" fmla="*/ 3646707 h 5063066"/>
              <a:gd name="connsiteX1605" fmla="*/ 3373323 w 7295637"/>
              <a:gd name="connsiteY1605" fmla="*/ 3719731 h 5063066"/>
              <a:gd name="connsiteX1606" fmla="*/ 3300298 w 7295637"/>
              <a:gd name="connsiteY1606" fmla="*/ 3792756 h 5063066"/>
              <a:gd name="connsiteX1607" fmla="*/ 3227273 w 7295637"/>
              <a:gd name="connsiteY1607" fmla="*/ 3719731 h 5063066"/>
              <a:gd name="connsiteX1608" fmla="*/ 3233012 w 7295637"/>
              <a:gd name="connsiteY1608" fmla="*/ 3691307 h 5063066"/>
              <a:gd name="connsiteX1609" fmla="*/ 5541300 w 7295637"/>
              <a:gd name="connsiteY1609" fmla="*/ 44600 h 5063066"/>
              <a:gd name="connsiteX1610" fmla="*/ 5608586 w 7295637"/>
              <a:gd name="connsiteY1610" fmla="*/ 0 h 5063066"/>
              <a:gd name="connsiteX1611" fmla="*/ 5681611 w 7295637"/>
              <a:gd name="connsiteY1611" fmla="*/ 73025 h 5063066"/>
              <a:gd name="connsiteX1612" fmla="*/ 5608586 w 7295637"/>
              <a:gd name="connsiteY1612" fmla="*/ 146050 h 5063066"/>
              <a:gd name="connsiteX1613" fmla="*/ 5535562 w 7295637"/>
              <a:gd name="connsiteY1613" fmla="*/ 73025 h 5063066"/>
              <a:gd name="connsiteX1614" fmla="*/ 5541300 w 7295637"/>
              <a:gd name="connsiteY1614" fmla="*/ 44600 h 5063066"/>
              <a:gd name="connsiteX1615" fmla="*/ 4619446 w 7295637"/>
              <a:gd name="connsiteY1615" fmla="*/ 1460957 h 5063066"/>
              <a:gd name="connsiteX1616" fmla="*/ 4635095 w 7295637"/>
              <a:gd name="connsiteY1616" fmla="*/ 1437745 h 5063066"/>
              <a:gd name="connsiteX1617" fmla="*/ 4686731 w 7295637"/>
              <a:gd name="connsiteY1617" fmla="*/ 1416357 h 5063066"/>
              <a:gd name="connsiteX1618" fmla="*/ 4759757 w 7295637"/>
              <a:gd name="connsiteY1618" fmla="*/ 1489382 h 5063066"/>
              <a:gd name="connsiteX1619" fmla="*/ 4686732 w 7295637"/>
              <a:gd name="connsiteY1619" fmla="*/ 1562406 h 5063066"/>
              <a:gd name="connsiteX1620" fmla="*/ 4613706 w 7295637"/>
              <a:gd name="connsiteY1620" fmla="*/ 1489381 h 5063066"/>
              <a:gd name="connsiteX1621" fmla="*/ 4619446 w 7295637"/>
              <a:gd name="connsiteY1621" fmla="*/ 1460957 h 5063066"/>
              <a:gd name="connsiteX1622" fmla="*/ 3463475 w 7295637"/>
              <a:gd name="connsiteY1622" fmla="*/ 3261985 h 5063066"/>
              <a:gd name="connsiteX1623" fmla="*/ 3530762 w 7295637"/>
              <a:gd name="connsiteY1623" fmla="*/ 3217385 h 5063066"/>
              <a:gd name="connsiteX1624" fmla="*/ 3603786 w 7295637"/>
              <a:gd name="connsiteY1624" fmla="*/ 3290409 h 5063066"/>
              <a:gd name="connsiteX1625" fmla="*/ 3530761 w 7295637"/>
              <a:gd name="connsiteY1625" fmla="*/ 3363434 h 5063066"/>
              <a:gd name="connsiteX1626" fmla="*/ 3457737 w 7295637"/>
              <a:gd name="connsiteY1626" fmla="*/ 3290409 h 5063066"/>
              <a:gd name="connsiteX1627" fmla="*/ 3463475 w 7295637"/>
              <a:gd name="connsiteY1627" fmla="*/ 3261985 h 5063066"/>
              <a:gd name="connsiteX1628" fmla="*/ 2541621 w 7295637"/>
              <a:gd name="connsiteY1628" fmla="*/ 4678343 h 5063066"/>
              <a:gd name="connsiteX1629" fmla="*/ 2608907 w 7295637"/>
              <a:gd name="connsiteY1629" fmla="*/ 4633743 h 5063066"/>
              <a:gd name="connsiteX1630" fmla="*/ 2681932 w 7295637"/>
              <a:gd name="connsiteY1630" fmla="*/ 4706768 h 5063066"/>
              <a:gd name="connsiteX1631" fmla="*/ 2608907 w 7295637"/>
              <a:gd name="connsiteY1631" fmla="*/ 4779793 h 5063066"/>
              <a:gd name="connsiteX1632" fmla="*/ 2535882 w 7295637"/>
              <a:gd name="connsiteY1632" fmla="*/ 4706768 h 5063066"/>
              <a:gd name="connsiteX1633" fmla="*/ 2541621 w 7295637"/>
              <a:gd name="connsiteY1633" fmla="*/ 4678343 h 5063066"/>
              <a:gd name="connsiteX1634" fmla="*/ 4849909 w 7295637"/>
              <a:gd name="connsiteY1634" fmla="*/ 1031638 h 5063066"/>
              <a:gd name="connsiteX1635" fmla="*/ 4865557 w 7295637"/>
              <a:gd name="connsiteY1635" fmla="*/ 1008427 h 5063066"/>
              <a:gd name="connsiteX1636" fmla="*/ 4917194 w 7295637"/>
              <a:gd name="connsiteY1636" fmla="*/ 987038 h 5063066"/>
              <a:gd name="connsiteX1637" fmla="*/ 4990218 w 7295637"/>
              <a:gd name="connsiteY1637" fmla="*/ 1060063 h 5063066"/>
              <a:gd name="connsiteX1638" fmla="*/ 4917195 w 7295637"/>
              <a:gd name="connsiteY1638" fmla="*/ 1133087 h 5063066"/>
              <a:gd name="connsiteX1639" fmla="*/ 4844169 w 7295637"/>
              <a:gd name="connsiteY1639" fmla="*/ 1060062 h 5063066"/>
              <a:gd name="connsiteX1640" fmla="*/ 4849909 w 7295637"/>
              <a:gd name="connsiteY1640" fmla="*/ 1031638 h 5063066"/>
              <a:gd name="connsiteX1641" fmla="*/ 3698365 w 7295637"/>
              <a:gd name="connsiteY1641" fmla="*/ 2825740 h 5063066"/>
              <a:gd name="connsiteX1642" fmla="*/ 3714014 w 7295637"/>
              <a:gd name="connsiteY1642" fmla="*/ 2802528 h 5063066"/>
              <a:gd name="connsiteX1643" fmla="*/ 3765650 w 7295637"/>
              <a:gd name="connsiteY1643" fmla="*/ 2781140 h 5063066"/>
              <a:gd name="connsiteX1644" fmla="*/ 3838676 w 7295637"/>
              <a:gd name="connsiteY1644" fmla="*/ 2854165 h 5063066"/>
              <a:gd name="connsiteX1645" fmla="*/ 3765651 w 7295637"/>
              <a:gd name="connsiteY1645" fmla="*/ 2927189 h 5063066"/>
              <a:gd name="connsiteX1646" fmla="*/ 3692627 w 7295637"/>
              <a:gd name="connsiteY1646" fmla="*/ 2854164 h 5063066"/>
              <a:gd name="connsiteX1647" fmla="*/ 3698365 w 7295637"/>
              <a:gd name="connsiteY1647" fmla="*/ 2825740 h 5063066"/>
              <a:gd name="connsiteX1648" fmla="*/ 3928051 w 7295637"/>
              <a:gd name="connsiteY1648" fmla="*/ 2447998 h 5063066"/>
              <a:gd name="connsiteX1649" fmla="*/ 3943701 w 7295637"/>
              <a:gd name="connsiteY1649" fmla="*/ 2424786 h 5063066"/>
              <a:gd name="connsiteX1650" fmla="*/ 3995338 w 7295637"/>
              <a:gd name="connsiteY1650" fmla="*/ 2403398 h 5063066"/>
              <a:gd name="connsiteX1651" fmla="*/ 4068363 w 7295637"/>
              <a:gd name="connsiteY1651" fmla="*/ 2476423 h 5063066"/>
              <a:gd name="connsiteX1652" fmla="*/ 3995337 w 7295637"/>
              <a:gd name="connsiteY1652" fmla="*/ 2549448 h 5063066"/>
              <a:gd name="connsiteX1653" fmla="*/ 3922313 w 7295637"/>
              <a:gd name="connsiteY1653" fmla="*/ 2476423 h 5063066"/>
              <a:gd name="connsiteX1654" fmla="*/ 3928051 w 7295637"/>
              <a:gd name="connsiteY1654" fmla="*/ 2447998 h 5063066"/>
              <a:gd name="connsiteX1655" fmla="*/ 2772083 w 7295637"/>
              <a:gd name="connsiteY1655" fmla="*/ 4257851 h 5063066"/>
              <a:gd name="connsiteX1656" fmla="*/ 2839370 w 7295637"/>
              <a:gd name="connsiteY1656" fmla="*/ 4213251 h 5063066"/>
              <a:gd name="connsiteX1657" fmla="*/ 2912395 w 7295637"/>
              <a:gd name="connsiteY1657" fmla="*/ 4286276 h 5063066"/>
              <a:gd name="connsiteX1658" fmla="*/ 2839370 w 7295637"/>
              <a:gd name="connsiteY1658" fmla="*/ 4359301 h 5063066"/>
              <a:gd name="connsiteX1659" fmla="*/ 2766345 w 7295637"/>
              <a:gd name="connsiteY1659" fmla="*/ 4286276 h 5063066"/>
              <a:gd name="connsiteX1660" fmla="*/ 2772083 w 7295637"/>
              <a:gd name="connsiteY1660" fmla="*/ 4257851 h 5063066"/>
              <a:gd name="connsiteX1661" fmla="*/ 5080371 w 7295637"/>
              <a:gd name="connsiteY1661" fmla="*/ 611145 h 5063066"/>
              <a:gd name="connsiteX1662" fmla="*/ 5147658 w 7295637"/>
              <a:gd name="connsiteY1662" fmla="*/ 566544 h 5063066"/>
              <a:gd name="connsiteX1663" fmla="*/ 5220683 w 7295637"/>
              <a:gd name="connsiteY1663" fmla="*/ 639569 h 5063066"/>
              <a:gd name="connsiteX1664" fmla="*/ 5147657 w 7295637"/>
              <a:gd name="connsiteY1664" fmla="*/ 712594 h 5063066"/>
              <a:gd name="connsiteX1665" fmla="*/ 5074634 w 7295637"/>
              <a:gd name="connsiteY1665" fmla="*/ 639569 h 5063066"/>
              <a:gd name="connsiteX1666" fmla="*/ 5080371 w 7295637"/>
              <a:gd name="connsiteY1666" fmla="*/ 611145 h 5063066"/>
              <a:gd name="connsiteX1667" fmla="*/ 4158518 w 7295637"/>
              <a:gd name="connsiteY1667" fmla="*/ 2027501 h 5063066"/>
              <a:gd name="connsiteX1668" fmla="*/ 4174168 w 7295637"/>
              <a:gd name="connsiteY1668" fmla="*/ 2004289 h 5063066"/>
              <a:gd name="connsiteX1669" fmla="*/ 4225803 w 7295637"/>
              <a:gd name="connsiteY1669" fmla="*/ 1982902 h 5063066"/>
              <a:gd name="connsiteX1670" fmla="*/ 4298829 w 7295637"/>
              <a:gd name="connsiteY1670" fmla="*/ 2055926 h 5063066"/>
              <a:gd name="connsiteX1671" fmla="*/ 4225804 w 7295637"/>
              <a:gd name="connsiteY1671" fmla="*/ 2128950 h 5063066"/>
              <a:gd name="connsiteX1672" fmla="*/ 4152778 w 7295637"/>
              <a:gd name="connsiteY1672" fmla="*/ 2055926 h 5063066"/>
              <a:gd name="connsiteX1673" fmla="*/ 4158518 w 7295637"/>
              <a:gd name="connsiteY1673" fmla="*/ 2027501 h 5063066"/>
              <a:gd name="connsiteX1674" fmla="*/ 3002548 w 7295637"/>
              <a:gd name="connsiteY1674" fmla="*/ 3828528 h 5063066"/>
              <a:gd name="connsiteX1675" fmla="*/ 3069834 w 7295637"/>
              <a:gd name="connsiteY1675" fmla="*/ 3783928 h 5063066"/>
              <a:gd name="connsiteX1676" fmla="*/ 3142859 w 7295637"/>
              <a:gd name="connsiteY1676" fmla="*/ 3856953 h 5063066"/>
              <a:gd name="connsiteX1677" fmla="*/ 3069834 w 7295637"/>
              <a:gd name="connsiteY1677" fmla="*/ 3929978 h 5063066"/>
              <a:gd name="connsiteX1678" fmla="*/ 2996809 w 7295637"/>
              <a:gd name="connsiteY1678" fmla="*/ 3856953 h 5063066"/>
              <a:gd name="connsiteX1679" fmla="*/ 3002548 w 7295637"/>
              <a:gd name="connsiteY1679" fmla="*/ 3828528 h 5063066"/>
              <a:gd name="connsiteX1680" fmla="*/ 5310836 w 7295637"/>
              <a:gd name="connsiteY1680" fmla="*/ 181823 h 5063066"/>
              <a:gd name="connsiteX1681" fmla="*/ 5378123 w 7295637"/>
              <a:gd name="connsiteY1681" fmla="*/ 137223 h 5063066"/>
              <a:gd name="connsiteX1682" fmla="*/ 5451147 w 7295637"/>
              <a:gd name="connsiteY1682" fmla="*/ 210247 h 5063066"/>
              <a:gd name="connsiteX1683" fmla="*/ 5378122 w 7295637"/>
              <a:gd name="connsiteY1683" fmla="*/ 283272 h 5063066"/>
              <a:gd name="connsiteX1684" fmla="*/ 5305096 w 7295637"/>
              <a:gd name="connsiteY1684" fmla="*/ 210247 h 5063066"/>
              <a:gd name="connsiteX1685" fmla="*/ 5310836 w 7295637"/>
              <a:gd name="connsiteY1685" fmla="*/ 181823 h 5063066"/>
              <a:gd name="connsiteX1686" fmla="*/ 4388982 w 7295637"/>
              <a:gd name="connsiteY1686" fmla="*/ 1598178 h 5063066"/>
              <a:gd name="connsiteX1687" fmla="*/ 4404632 w 7295637"/>
              <a:gd name="connsiteY1687" fmla="*/ 1574966 h 5063066"/>
              <a:gd name="connsiteX1688" fmla="*/ 4456268 w 7295637"/>
              <a:gd name="connsiteY1688" fmla="*/ 1553578 h 5063066"/>
              <a:gd name="connsiteX1689" fmla="*/ 4529292 w 7295637"/>
              <a:gd name="connsiteY1689" fmla="*/ 1626602 h 5063066"/>
              <a:gd name="connsiteX1690" fmla="*/ 4456268 w 7295637"/>
              <a:gd name="connsiteY1690" fmla="*/ 1699627 h 5063066"/>
              <a:gd name="connsiteX1691" fmla="*/ 4383244 w 7295637"/>
              <a:gd name="connsiteY1691" fmla="*/ 1626603 h 5063066"/>
              <a:gd name="connsiteX1692" fmla="*/ 4388982 w 7295637"/>
              <a:gd name="connsiteY1692" fmla="*/ 1598178 h 5063066"/>
              <a:gd name="connsiteX1693" fmla="*/ 3233011 w 7295637"/>
              <a:gd name="connsiteY1693" fmla="*/ 3408035 h 5063066"/>
              <a:gd name="connsiteX1694" fmla="*/ 3300298 w 7295637"/>
              <a:gd name="connsiteY1694" fmla="*/ 3363434 h 5063066"/>
              <a:gd name="connsiteX1695" fmla="*/ 3373323 w 7295637"/>
              <a:gd name="connsiteY1695" fmla="*/ 3436459 h 5063066"/>
              <a:gd name="connsiteX1696" fmla="*/ 3300298 w 7295637"/>
              <a:gd name="connsiteY1696" fmla="*/ 3509484 h 5063066"/>
              <a:gd name="connsiteX1697" fmla="*/ 3227273 w 7295637"/>
              <a:gd name="connsiteY1697" fmla="*/ 3436459 h 5063066"/>
              <a:gd name="connsiteX1698" fmla="*/ 3233011 w 7295637"/>
              <a:gd name="connsiteY1698" fmla="*/ 3408035 h 5063066"/>
              <a:gd name="connsiteX1699" fmla="*/ 2311157 w 7295637"/>
              <a:gd name="connsiteY1699" fmla="*/ 4824393 h 5063066"/>
              <a:gd name="connsiteX1700" fmla="*/ 2378444 w 7295637"/>
              <a:gd name="connsiteY1700" fmla="*/ 4779792 h 5063066"/>
              <a:gd name="connsiteX1701" fmla="*/ 2451468 w 7295637"/>
              <a:gd name="connsiteY1701" fmla="*/ 4852817 h 5063066"/>
              <a:gd name="connsiteX1702" fmla="*/ 2378443 w 7295637"/>
              <a:gd name="connsiteY1702" fmla="*/ 4925842 h 5063066"/>
              <a:gd name="connsiteX1703" fmla="*/ 2305419 w 7295637"/>
              <a:gd name="connsiteY1703" fmla="*/ 4852817 h 5063066"/>
              <a:gd name="connsiteX1704" fmla="*/ 2311157 w 7295637"/>
              <a:gd name="connsiteY1704" fmla="*/ 4824393 h 5063066"/>
              <a:gd name="connsiteX1705" fmla="*/ 4619445 w 7295637"/>
              <a:gd name="connsiteY1705" fmla="*/ 1177685 h 5063066"/>
              <a:gd name="connsiteX1706" fmla="*/ 4635094 w 7295637"/>
              <a:gd name="connsiteY1706" fmla="*/ 1154474 h 5063066"/>
              <a:gd name="connsiteX1707" fmla="*/ 4686731 w 7295637"/>
              <a:gd name="connsiteY1707" fmla="*/ 1133086 h 5063066"/>
              <a:gd name="connsiteX1708" fmla="*/ 4759756 w 7295637"/>
              <a:gd name="connsiteY1708" fmla="*/ 1206111 h 5063066"/>
              <a:gd name="connsiteX1709" fmla="*/ 4686731 w 7295637"/>
              <a:gd name="connsiteY1709" fmla="*/ 1279135 h 5063066"/>
              <a:gd name="connsiteX1710" fmla="*/ 4613706 w 7295637"/>
              <a:gd name="connsiteY1710" fmla="*/ 1206110 h 5063066"/>
              <a:gd name="connsiteX1711" fmla="*/ 4619445 w 7295637"/>
              <a:gd name="connsiteY1711" fmla="*/ 1177685 h 5063066"/>
              <a:gd name="connsiteX1712" fmla="*/ 3463476 w 7295637"/>
              <a:gd name="connsiteY1712" fmla="*/ 2978713 h 5063066"/>
              <a:gd name="connsiteX1713" fmla="*/ 3530762 w 7295637"/>
              <a:gd name="connsiteY1713" fmla="*/ 2934113 h 5063066"/>
              <a:gd name="connsiteX1714" fmla="*/ 3603787 w 7295637"/>
              <a:gd name="connsiteY1714" fmla="*/ 3007138 h 5063066"/>
              <a:gd name="connsiteX1715" fmla="*/ 3530762 w 7295637"/>
              <a:gd name="connsiteY1715" fmla="*/ 3080163 h 5063066"/>
              <a:gd name="connsiteX1716" fmla="*/ 3457737 w 7295637"/>
              <a:gd name="connsiteY1716" fmla="*/ 3007138 h 5063066"/>
              <a:gd name="connsiteX1717" fmla="*/ 3463476 w 7295637"/>
              <a:gd name="connsiteY1717" fmla="*/ 2978713 h 5063066"/>
              <a:gd name="connsiteX1718" fmla="*/ 2541620 w 7295637"/>
              <a:gd name="connsiteY1718" fmla="*/ 4395072 h 5063066"/>
              <a:gd name="connsiteX1719" fmla="*/ 2608907 w 7295637"/>
              <a:gd name="connsiteY1719" fmla="*/ 4350471 h 5063066"/>
              <a:gd name="connsiteX1720" fmla="*/ 2681931 w 7295637"/>
              <a:gd name="connsiteY1720" fmla="*/ 4423497 h 5063066"/>
              <a:gd name="connsiteX1721" fmla="*/ 2608907 w 7295637"/>
              <a:gd name="connsiteY1721" fmla="*/ 4496521 h 5063066"/>
              <a:gd name="connsiteX1722" fmla="*/ 2535882 w 7295637"/>
              <a:gd name="connsiteY1722" fmla="*/ 4423496 h 5063066"/>
              <a:gd name="connsiteX1723" fmla="*/ 2541620 w 7295637"/>
              <a:gd name="connsiteY1723" fmla="*/ 4395072 h 5063066"/>
              <a:gd name="connsiteX1724" fmla="*/ 4849908 w 7295637"/>
              <a:gd name="connsiteY1724" fmla="*/ 748367 h 5063066"/>
              <a:gd name="connsiteX1725" fmla="*/ 4865557 w 7295637"/>
              <a:gd name="connsiteY1725" fmla="*/ 725155 h 5063066"/>
              <a:gd name="connsiteX1726" fmla="*/ 4917194 w 7295637"/>
              <a:gd name="connsiteY1726" fmla="*/ 703767 h 5063066"/>
              <a:gd name="connsiteX1727" fmla="*/ 4990219 w 7295637"/>
              <a:gd name="connsiteY1727" fmla="*/ 776792 h 5063066"/>
              <a:gd name="connsiteX1728" fmla="*/ 4917194 w 7295637"/>
              <a:gd name="connsiteY1728" fmla="*/ 849817 h 5063066"/>
              <a:gd name="connsiteX1729" fmla="*/ 4844169 w 7295637"/>
              <a:gd name="connsiteY1729" fmla="*/ 776792 h 5063066"/>
              <a:gd name="connsiteX1730" fmla="*/ 4849908 w 7295637"/>
              <a:gd name="connsiteY1730" fmla="*/ 748367 h 5063066"/>
              <a:gd name="connsiteX1731" fmla="*/ 3698365 w 7295637"/>
              <a:gd name="connsiteY1731" fmla="*/ 2542469 h 5063066"/>
              <a:gd name="connsiteX1732" fmla="*/ 3714013 w 7295637"/>
              <a:gd name="connsiteY1732" fmla="*/ 2519257 h 5063066"/>
              <a:gd name="connsiteX1733" fmla="*/ 3765650 w 7295637"/>
              <a:gd name="connsiteY1733" fmla="*/ 2497869 h 5063066"/>
              <a:gd name="connsiteX1734" fmla="*/ 3838675 w 7295637"/>
              <a:gd name="connsiteY1734" fmla="*/ 2570894 h 5063066"/>
              <a:gd name="connsiteX1735" fmla="*/ 3765651 w 7295637"/>
              <a:gd name="connsiteY1735" fmla="*/ 2643919 h 5063066"/>
              <a:gd name="connsiteX1736" fmla="*/ 3692625 w 7295637"/>
              <a:gd name="connsiteY1736" fmla="*/ 2570894 h 5063066"/>
              <a:gd name="connsiteX1737" fmla="*/ 3698365 w 7295637"/>
              <a:gd name="connsiteY1737" fmla="*/ 2542469 h 5063066"/>
              <a:gd name="connsiteX1738" fmla="*/ 3928052 w 7295637"/>
              <a:gd name="connsiteY1738" fmla="*/ 2164724 h 5063066"/>
              <a:gd name="connsiteX1739" fmla="*/ 3943704 w 7295637"/>
              <a:gd name="connsiteY1739" fmla="*/ 2141511 h 5063066"/>
              <a:gd name="connsiteX1740" fmla="*/ 3995339 w 7295637"/>
              <a:gd name="connsiteY1740" fmla="*/ 2120124 h 5063066"/>
              <a:gd name="connsiteX1741" fmla="*/ 4068363 w 7295637"/>
              <a:gd name="connsiteY1741" fmla="*/ 2193148 h 5063066"/>
              <a:gd name="connsiteX1742" fmla="*/ 3995339 w 7295637"/>
              <a:gd name="connsiteY1742" fmla="*/ 2266173 h 5063066"/>
              <a:gd name="connsiteX1743" fmla="*/ 3922314 w 7295637"/>
              <a:gd name="connsiteY1743" fmla="*/ 2193149 h 5063066"/>
              <a:gd name="connsiteX1744" fmla="*/ 3928052 w 7295637"/>
              <a:gd name="connsiteY1744" fmla="*/ 2164724 h 5063066"/>
              <a:gd name="connsiteX1745" fmla="*/ 2772083 w 7295637"/>
              <a:gd name="connsiteY1745" fmla="*/ 3974579 h 5063066"/>
              <a:gd name="connsiteX1746" fmla="*/ 2839370 w 7295637"/>
              <a:gd name="connsiteY1746" fmla="*/ 3929979 h 5063066"/>
              <a:gd name="connsiteX1747" fmla="*/ 2912394 w 7295637"/>
              <a:gd name="connsiteY1747" fmla="*/ 4003004 h 5063066"/>
              <a:gd name="connsiteX1748" fmla="*/ 2839369 w 7295637"/>
              <a:gd name="connsiteY1748" fmla="*/ 4076029 h 5063066"/>
              <a:gd name="connsiteX1749" fmla="*/ 2766345 w 7295637"/>
              <a:gd name="connsiteY1749" fmla="*/ 4003004 h 5063066"/>
              <a:gd name="connsiteX1750" fmla="*/ 2772083 w 7295637"/>
              <a:gd name="connsiteY1750" fmla="*/ 3974579 h 5063066"/>
              <a:gd name="connsiteX1751" fmla="*/ 5080372 w 7295637"/>
              <a:gd name="connsiteY1751" fmla="*/ 327873 h 5063066"/>
              <a:gd name="connsiteX1752" fmla="*/ 5147657 w 7295637"/>
              <a:gd name="connsiteY1752" fmla="*/ 283272 h 5063066"/>
              <a:gd name="connsiteX1753" fmla="*/ 5220683 w 7295637"/>
              <a:gd name="connsiteY1753" fmla="*/ 356297 h 5063066"/>
              <a:gd name="connsiteX1754" fmla="*/ 5147658 w 7295637"/>
              <a:gd name="connsiteY1754" fmla="*/ 429322 h 5063066"/>
              <a:gd name="connsiteX1755" fmla="*/ 5074633 w 7295637"/>
              <a:gd name="connsiteY1755" fmla="*/ 356297 h 5063066"/>
              <a:gd name="connsiteX1756" fmla="*/ 5080372 w 7295637"/>
              <a:gd name="connsiteY1756" fmla="*/ 327873 h 5063066"/>
              <a:gd name="connsiteX1757" fmla="*/ 4158518 w 7295637"/>
              <a:gd name="connsiteY1757" fmla="*/ 1744228 h 5063066"/>
              <a:gd name="connsiteX1758" fmla="*/ 4174168 w 7295637"/>
              <a:gd name="connsiteY1758" fmla="*/ 1721016 h 5063066"/>
              <a:gd name="connsiteX1759" fmla="*/ 4225803 w 7295637"/>
              <a:gd name="connsiteY1759" fmla="*/ 1699628 h 5063066"/>
              <a:gd name="connsiteX1760" fmla="*/ 4298829 w 7295637"/>
              <a:gd name="connsiteY1760" fmla="*/ 1772653 h 5063066"/>
              <a:gd name="connsiteX1761" fmla="*/ 4225802 w 7295637"/>
              <a:gd name="connsiteY1761" fmla="*/ 1845679 h 5063066"/>
              <a:gd name="connsiteX1762" fmla="*/ 4152778 w 7295637"/>
              <a:gd name="connsiteY1762" fmla="*/ 1772653 h 5063066"/>
              <a:gd name="connsiteX1763" fmla="*/ 4158518 w 7295637"/>
              <a:gd name="connsiteY1763" fmla="*/ 1744228 h 5063066"/>
              <a:gd name="connsiteX1764" fmla="*/ 3002547 w 7295637"/>
              <a:gd name="connsiteY1764" fmla="*/ 3545256 h 5063066"/>
              <a:gd name="connsiteX1765" fmla="*/ 3069834 w 7295637"/>
              <a:gd name="connsiteY1765" fmla="*/ 3500656 h 5063066"/>
              <a:gd name="connsiteX1766" fmla="*/ 3142860 w 7295637"/>
              <a:gd name="connsiteY1766" fmla="*/ 3573681 h 5063066"/>
              <a:gd name="connsiteX1767" fmla="*/ 3069834 w 7295637"/>
              <a:gd name="connsiteY1767" fmla="*/ 3646706 h 5063066"/>
              <a:gd name="connsiteX1768" fmla="*/ 2996809 w 7295637"/>
              <a:gd name="connsiteY1768" fmla="*/ 3573681 h 5063066"/>
              <a:gd name="connsiteX1769" fmla="*/ 3002547 w 7295637"/>
              <a:gd name="connsiteY1769" fmla="*/ 3545256 h 5063066"/>
              <a:gd name="connsiteX1770" fmla="*/ 2080693 w 7295637"/>
              <a:gd name="connsiteY1770" fmla="*/ 4961614 h 5063066"/>
              <a:gd name="connsiteX1771" fmla="*/ 2147979 w 7295637"/>
              <a:gd name="connsiteY1771" fmla="*/ 4917014 h 5063066"/>
              <a:gd name="connsiteX1772" fmla="*/ 2221004 w 7295637"/>
              <a:gd name="connsiteY1772" fmla="*/ 4990039 h 5063066"/>
              <a:gd name="connsiteX1773" fmla="*/ 2147979 w 7295637"/>
              <a:gd name="connsiteY1773" fmla="*/ 5063064 h 5063066"/>
              <a:gd name="connsiteX1774" fmla="*/ 2074954 w 7295637"/>
              <a:gd name="connsiteY1774" fmla="*/ 4990039 h 5063066"/>
              <a:gd name="connsiteX1775" fmla="*/ 2080693 w 7295637"/>
              <a:gd name="connsiteY1775" fmla="*/ 4961614 h 5063066"/>
              <a:gd name="connsiteX1776" fmla="*/ 4388983 w 7295637"/>
              <a:gd name="connsiteY1776" fmla="*/ 1314906 h 5063066"/>
              <a:gd name="connsiteX1777" fmla="*/ 4404632 w 7295637"/>
              <a:gd name="connsiteY1777" fmla="*/ 1291695 h 5063066"/>
              <a:gd name="connsiteX1778" fmla="*/ 4456269 w 7295637"/>
              <a:gd name="connsiteY1778" fmla="*/ 1270307 h 5063066"/>
              <a:gd name="connsiteX1779" fmla="*/ 4529293 w 7295637"/>
              <a:gd name="connsiteY1779" fmla="*/ 1343332 h 5063066"/>
              <a:gd name="connsiteX1780" fmla="*/ 4456268 w 7295637"/>
              <a:gd name="connsiteY1780" fmla="*/ 1416356 h 5063066"/>
              <a:gd name="connsiteX1781" fmla="*/ 4383244 w 7295637"/>
              <a:gd name="connsiteY1781" fmla="*/ 1343331 h 5063066"/>
              <a:gd name="connsiteX1782" fmla="*/ 4388983 w 7295637"/>
              <a:gd name="connsiteY1782" fmla="*/ 1314906 h 5063066"/>
              <a:gd name="connsiteX1783" fmla="*/ 3233012 w 7295637"/>
              <a:gd name="connsiteY1783" fmla="*/ 3124763 h 5063066"/>
              <a:gd name="connsiteX1784" fmla="*/ 3300298 w 7295637"/>
              <a:gd name="connsiteY1784" fmla="*/ 3080163 h 5063066"/>
              <a:gd name="connsiteX1785" fmla="*/ 3373323 w 7295637"/>
              <a:gd name="connsiteY1785" fmla="*/ 3153188 h 5063066"/>
              <a:gd name="connsiteX1786" fmla="*/ 3300298 w 7295637"/>
              <a:gd name="connsiteY1786" fmla="*/ 3226212 h 5063066"/>
              <a:gd name="connsiteX1787" fmla="*/ 3227274 w 7295637"/>
              <a:gd name="connsiteY1787" fmla="*/ 3153188 h 5063066"/>
              <a:gd name="connsiteX1788" fmla="*/ 3233012 w 7295637"/>
              <a:gd name="connsiteY1788" fmla="*/ 3124763 h 5063066"/>
              <a:gd name="connsiteX1789" fmla="*/ 2311157 w 7295637"/>
              <a:gd name="connsiteY1789" fmla="*/ 4541120 h 5063066"/>
              <a:gd name="connsiteX1790" fmla="*/ 2378443 w 7295637"/>
              <a:gd name="connsiteY1790" fmla="*/ 4496520 h 5063066"/>
              <a:gd name="connsiteX1791" fmla="*/ 2451468 w 7295637"/>
              <a:gd name="connsiteY1791" fmla="*/ 4569545 h 5063066"/>
              <a:gd name="connsiteX1792" fmla="*/ 2378443 w 7295637"/>
              <a:gd name="connsiteY1792" fmla="*/ 4642570 h 5063066"/>
              <a:gd name="connsiteX1793" fmla="*/ 2305418 w 7295637"/>
              <a:gd name="connsiteY1793" fmla="*/ 4569545 h 5063066"/>
              <a:gd name="connsiteX1794" fmla="*/ 2311157 w 7295637"/>
              <a:gd name="connsiteY1794" fmla="*/ 4541120 h 5063066"/>
              <a:gd name="connsiteX1795" fmla="*/ 4619445 w 7295637"/>
              <a:gd name="connsiteY1795" fmla="*/ 894415 h 5063066"/>
              <a:gd name="connsiteX1796" fmla="*/ 4635094 w 7295637"/>
              <a:gd name="connsiteY1796" fmla="*/ 871204 h 5063066"/>
              <a:gd name="connsiteX1797" fmla="*/ 4686731 w 7295637"/>
              <a:gd name="connsiteY1797" fmla="*/ 849816 h 5063066"/>
              <a:gd name="connsiteX1798" fmla="*/ 4759755 w 7295637"/>
              <a:gd name="connsiteY1798" fmla="*/ 922841 h 5063066"/>
              <a:gd name="connsiteX1799" fmla="*/ 4686731 w 7295637"/>
              <a:gd name="connsiteY1799" fmla="*/ 995865 h 5063066"/>
              <a:gd name="connsiteX1800" fmla="*/ 4613706 w 7295637"/>
              <a:gd name="connsiteY1800" fmla="*/ 922840 h 5063066"/>
              <a:gd name="connsiteX1801" fmla="*/ 4619445 w 7295637"/>
              <a:gd name="connsiteY1801" fmla="*/ 894415 h 5063066"/>
              <a:gd name="connsiteX1802" fmla="*/ 3463476 w 7295637"/>
              <a:gd name="connsiteY1802" fmla="*/ 2695441 h 5063066"/>
              <a:gd name="connsiteX1803" fmla="*/ 3530762 w 7295637"/>
              <a:gd name="connsiteY1803" fmla="*/ 2650841 h 5063066"/>
              <a:gd name="connsiteX1804" fmla="*/ 3603787 w 7295637"/>
              <a:gd name="connsiteY1804" fmla="*/ 2723865 h 5063066"/>
              <a:gd name="connsiteX1805" fmla="*/ 3530762 w 7295637"/>
              <a:gd name="connsiteY1805" fmla="*/ 2796891 h 5063066"/>
              <a:gd name="connsiteX1806" fmla="*/ 3457737 w 7295637"/>
              <a:gd name="connsiteY1806" fmla="*/ 2723866 h 5063066"/>
              <a:gd name="connsiteX1807" fmla="*/ 3463476 w 7295637"/>
              <a:gd name="connsiteY1807" fmla="*/ 2695441 h 5063066"/>
              <a:gd name="connsiteX1808" fmla="*/ 3697588 w 7295637"/>
              <a:gd name="connsiteY1808" fmla="*/ 2310776 h 5063066"/>
              <a:gd name="connsiteX1809" fmla="*/ 3713238 w 7295637"/>
              <a:gd name="connsiteY1809" fmla="*/ 2287564 h 5063066"/>
              <a:gd name="connsiteX1810" fmla="*/ 3764873 w 7295637"/>
              <a:gd name="connsiteY1810" fmla="*/ 2266175 h 5063066"/>
              <a:gd name="connsiteX1811" fmla="*/ 3837899 w 7295637"/>
              <a:gd name="connsiteY1811" fmla="*/ 2339200 h 5063066"/>
              <a:gd name="connsiteX1812" fmla="*/ 3764874 w 7295637"/>
              <a:gd name="connsiteY1812" fmla="*/ 2412225 h 5063066"/>
              <a:gd name="connsiteX1813" fmla="*/ 3691850 w 7295637"/>
              <a:gd name="connsiteY1813" fmla="*/ 2339200 h 5063066"/>
              <a:gd name="connsiteX1814" fmla="*/ 3697588 w 7295637"/>
              <a:gd name="connsiteY1814" fmla="*/ 2310776 h 5063066"/>
              <a:gd name="connsiteX1815" fmla="*/ 2541619 w 7295637"/>
              <a:gd name="connsiteY1815" fmla="*/ 4111800 h 5063066"/>
              <a:gd name="connsiteX1816" fmla="*/ 2608906 w 7295637"/>
              <a:gd name="connsiteY1816" fmla="*/ 4067200 h 5063066"/>
              <a:gd name="connsiteX1817" fmla="*/ 2681931 w 7295637"/>
              <a:gd name="connsiteY1817" fmla="*/ 4140225 h 5063066"/>
              <a:gd name="connsiteX1818" fmla="*/ 2608906 w 7295637"/>
              <a:gd name="connsiteY1818" fmla="*/ 4213250 h 5063066"/>
              <a:gd name="connsiteX1819" fmla="*/ 2535881 w 7295637"/>
              <a:gd name="connsiteY1819" fmla="*/ 4140225 h 5063066"/>
              <a:gd name="connsiteX1820" fmla="*/ 2541619 w 7295637"/>
              <a:gd name="connsiteY1820" fmla="*/ 4111800 h 5063066"/>
              <a:gd name="connsiteX1821" fmla="*/ 4849906 w 7295637"/>
              <a:gd name="connsiteY1821" fmla="*/ 465095 h 5063066"/>
              <a:gd name="connsiteX1822" fmla="*/ 4865556 w 7295637"/>
              <a:gd name="connsiteY1822" fmla="*/ 441883 h 5063066"/>
              <a:gd name="connsiteX1823" fmla="*/ 4917194 w 7295637"/>
              <a:gd name="connsiteY1823" fmla="*/ 420495 h 5063066"/>
              <a:gd name="connsiteX1824" fmla="*/ 4990218 w 7295637"/>
              <a:gd name="connsiteY1824" fmla="*/ 493520 h 5063066"/>
              <a:gd name="connsiteX1825" fmla="*/ 4917193 w 7295637"/>
              <a:gd name="connsiteY1825" fmla="*/ 566545 h 5063066"/>
              <a:gd name="connsiteX1826" fmla="*/ 4844169 w 7295637"/>
              <a:gd name="connsiteY1826" fmla="*/ 493520 h 5063066"/>
              <a:gd name="connsiteX1827" fmla="*/ 4849906 w 7295637"/>
              <a:gd name="connsiteY1827" fmla="*/ 465095 h 5063066"/>
              <a:gd name="connsiteX1828" fmla="*/ 3928053 w 7295637"/>
              <a:gd name="connsiteY1828" fmla="*/ 1881452 h 5063066"/>
              <a:gd name="connsiteX1829" fmla="*/ 3943703 w 7295637"/>
              <a:gd name="connsiteY1829" fmla="*/ 1858240 h 5063066"/>
              <a:gd name="connsiteX1830" fmla="*/ 3995340 w 7295637"/>
              <a:gd name="connsiteY1830" fmla="*/ 1836850 h 5063066"/>
              <a:gd name="connsiteX1831" fmla="*/ 4068364 w 7295637"/>
              <a:gd name="connsiteY1831" fmla="*/ 1909877 h 5063066"/>
              <a:gd name="connsiteX1832" fmla="*/ 3995339 w 7295637"/>
              <a:gd name="connsiteY1832" fmla="*/ 1982901 h 5063066"/>
              <a:gd name="connsiteX1833" fmla="*/ 3922315 w 7295637"/>
              <a:gd name="connsiteY1833" fmla="*/ 1909876 h 5063066"/>
              <a:gd name="connsiteX1834" fmla="*/ 3928053 w 7295637"/>
              <a:gd name="connsiteY1834" fmla="*/ 1881452 h 5063066"/>
              <a:gd name="connsiteX1835" fmla="*/ 2772083 w 7295637"/>
              <a:gd name="connsiteY1835" fmla="*/ 3691307 h 5063066"/>
              <a:gd name="connsiteX1836" fmla="*/ 2839370 w 7295637"/>
              <a:gd name="connsiteY1836" fmla="*/ 3646707 h 5063066"/>
              <a:gd name="connsiteX1837" fmla="*/ 2912394 w 7295637"/>
              <a:gd name="connsiteY1837" fmla="*/ 3719731 h 5063066"/>
              <a:gd name="connsiteX1838" fmla="*/ 2839369 w 7295637"/>
              <a:gd name="connsiteY1838" fmla="*/ 3792756 h 5063066"/>
              <a:gd name="connsiteX1839" fmla="*/ 2766345 w 7295637"/>
              <a:gd name="connsiteY1839" fmla="*/ 3719731 h 5063066"/>
              <a:gd name="connsiteX1840" fmla="*/ 2772083 w 7295637"/>
              <a:gd name="connsiteY1840" fmla="*/ 3691307 h 5063066"/>
              <a:gd name="connsiteX1841" fmla="*/ 5080372 w 7295637"/>
              <a:gd name="connsiteY1841" fmla="*/ 44600 h 5063066"/>
              <a:gd name="connsiteX1842" fmla="*/ 5147658 w 7295637"/>
              <a:gd name="connsiteY1842" fmla="*/ 0 h 5063066"/>
              <a:gd name="connsiteX1843" fmla="*/ 5220683 w 7295637"/>
              <a:gd name="connsiteY1843" fmla="*/ 73025 h 5063066"/>
              <a:gd name="connsiteX1844" fmla="*/ 5147657 w 7295637"/>
              <a:gd name="connsiteY1844" fmla="*/ 146050 h 5063066"/>
              <a:gd name="connsiteX1845" fmla="*/ 5074634 w 7295637"/>
              <a:gd name="connsiteY1845" fmla="*/ 73025 h 5063066"/>
              <a:gd name="connsiteX1846" fmla="*/ 5080372 w 7295637"/>
              <a:gd name="connsiteY1846" fmla="*/ 44600 h 5063066"/>
              <a:gd name="connsiteX1847" fmla="*/ 4158518 w 7295637"/>
              <a:gd name="connsiteY1847" fmla="*/ 1460957 h 5063066"/>
              <a:gd name="connsiteX1848" fmla="*/ 4174168 w 7295637"/>
              <a:gd name="connsiteY1848" fmla="*/ 1437745 h 5063066"/>
              <a:gd name="connsiteX1849" fmla="*/ 4225805 w 7295637"/>
              <a:gd name="connsiteY1849" fmla="*/ 1416356 h 5063066"/>
              <a:gd name="connsiteX1850" fmla="*/ 4298829 w 7295637"/>
              <a:gd name="connsiteY1850" fmla="*/ 1489381 h 5063066"/>
              <a:gd name="connsiteX1851" fmla="*/ 4225805 w 7295637"/>
              <a:gd name="connsiteY1851" fmla="*/ 1562406 h 5063066"/>
              <a:gd name="connsiteX1852" fmla="*/ 4152779 w 7295637"/>
              <a:gd name="connsiteY1852" fmla="*/ 1489381 h 5063066"/>
              <a:gd name="connsiteX1853" fmla="*/ 4158518 w 7295637"/>
              <a:gd name="connsiteY1853" fmla="*/ 1460957 h 5063066"/>
              <a:gd name="connsiteX1854" fmla="*/ 3002548 w 7295637"/>
              <a:gd name="connsiteY1854" fmla="*/ 3261984 h 5063066"/>
              <a:gd name="connsiteX1855" fmla="*/ 3069835 w 7295637"/>
              <a:gd name="connsiteY1855" fmla="*/ 3217384 h 5063066"/>
              <a:gd name="connsiteX1856" fmla="*/ 3142859 w 7295637"/>
              <a:gd name="connsiteY1856" fmla="*/ 3290409 h 5063066"/>
              <a:gd name="connsiteX1857" fmla="*/ 3069834 w 7295637"/>
              <a:gd name="connsiteY1857" fmla="*/ 3363434 h 5063066"/>
              <a:gd name="connsiteX1858" fmla="*/ 2996810 w 7295637"/>
              <a:gd name="connsiteY1858" fmla="*/ 3290409 h 5063066"/>
              <a:gd name="connsiteX1859" fmla="*/ 3002548 w 7295637"/>
              <a:gd name="connsiteY1859" fmla="*/ 3261984 h 5063066"/>
              <a:gd name="connsiteX1860" fmla="*/ 2080693 w 7295637"/>
              <a:gd name="connsiteY1860" fmla="*/ 4678342 h 5063066"/>
              <a:gd name="connsiteX1861" fmla="*/ 2147979 w 7295637"/>
              <a:gd name="connsiteY1861" fmla="*/ 4633742 h 5063066"/>
              <a:gd name="connsiteX1862" fmla="*/ 2221004 w 7295637"/>
              <a:gd name="connsiteY1862" fmla="*/ 4706767 h 5063066"/>
              <a:gd name="connsiteX1863" fmla="*/ 2147979 w 7295637"/>
              <a:gd name="connsiteY1863" fmla="*/ 4779792 h 5063066"/>
              <a:gd name="connsiteX1864" fmla="*/ 2074954 w 7295637"/>
              <a:gd name="connsiteY1864" fmla="*/ 4706767 h 5063066"/>
              <a:gd name="connsiteX1865" fmla="*/ 2080693 w 7295637"/>
              <a:gd name="connsiteY1865" fmla="*/ 4678342 h 5063066"/>
              <a:gd name="connsiteX1866" fmla="*/ 4388982 w 7295637"/>
              <a:gd name="connsiteY1866" fmla="*/ 1031635 h 5063066"/>
              <a:gd name="connsiteX1867" fmla="*/ 4404630 w 7295637"/>
              <a:gd name="connsiteY1867" fmla="*/ 1008424 h 5063066"/>
              <a:gd name="connsiteX1868" fmla="*/ 4456268 w 7295637"/>
              <a:gd name="connsiteY1868" fmla="*/ 987036 h 5063066"/>
              <a:gd name="connsiteX1869" fmla="*/ 4529292 w 7295637"/>
              <a:gd name="connsiteY1869" fmla="*/ 1060061 h 5063066"/>
              <a:gd name="connsiteX1870" fmla="*/ 4456268 w 7295637"/>
              <a:gd name="connsiteY1870" fmla="*/ 1133085 h 5063066"/>
              <a:gd name="connsiteX1871" fmla="*/ 4383242 w 7295637"/>
              <a:gd name="connsiteY1871" fmla="*/ 1060060 h 5063066"/>
              <a:gd name="connsiteX1872" fmla="*/ 4388982 w 7295637"/>
              <a:gd name="connsiteY1872" fmla="*/ 1031635 h 5063066"/>
              <a:gd name="connsiteX1873" fmla="*/ 3233012 w 7295637"/>
              <a:gd name="connsiteY1873" fmla="*/ 2841491 h 5063066"/>
              <a:gd name="connsiteX1874" fmla="*/ 3300298 w 7295637"/>
              <a:gd name="connsiteY1874" fmla="*/ 2796890 h 5063066"/>
              <a:gd name="connsiteX1875" fmla="*/ 3373323 w 7295637"/>
              <a:gd name="connsiteY1875" fmla="*/ 2869915 h 5063066"/>
              <a:gd name="connsiteX1876" fmla="*/ 3300298 w 7295637"/>
              <a:gd name="connsiteY1876" fmla="*/ 2942940 h 5063066"/>
              <a:gd name="connsiteX1877" fmla="*/ 3227273 w 7295637"/>
              <a:gd name="connsiteY1877" fmla="*/ 2869916 h 5063066"/>
              <a:gd name="connsiteX1878" fmla="*/ 3233012 w 7295637"/>
              <a:gd name="connsiteY1878" fmla="*/ 2841491 h 5063066"/>
              <a:gd name="connsiteX1879" fmla="*/ 3462699 w 7295637"/>
              <a:gd name="connsiteY1879" fmla="*/ 2463747 h 5063066"/>
              <a:gd name="connsiteX1880" fmla="*/ 3478350 w 7295637"/>
              <a:gd name="connsiteY1880" fmla="*/ 2440535 h 5063066"/>
              <a:gd name="connsiteX1881" fmla="*/ 3529986 w 7295637"/>
              <a:gd name="connsiteY1881" fmla="*/ 2419147 h 5063066"/>
              <a:gd name="connsiteX1882" fmla="*/ 3603010 w 7295637"/>
              <a:gd name="connsiteY1882" fmla="*/ 2492172 h 5063066"/>
              <a:gd name="connsiteX1883" fmla="*/ 3529987 w 7295637"/>
              <a:gd name="connsiteY1883" fmla="*/ 2565196 h 5063066"/>
              <a:gd name="connsiteX1884" fmla="*/ 3456961 w 7295637"/>
              <a:gd name="connsiteY1884" fmla="*/ 2492172 h 5063066"/>
              <a:gd name="connsiteX1885" fmla="*/ 3462699 w 7295637"/>
              <a:gd name="connsiteY1885" fmla="*/ 2463747 h 5063066"/>
              <a:gd name="connsiteX1886" fmla="*/ 2311156 w 7295637"/>
              <a:gd name="connsiteY1886" fmla="*/ 4257849 h 5063066"/>
              <a:gd name="connsiteX1887" fmla="*/ 2378443 w 7295637"/>
              <a:gd name="connsiteY1887" fmla="*/ 4213249 h 5063066"/>
              <a:gd name="connsiteX1888" fmla="*/ 2451467 w 7295637"/>
              <a:gd name="connsiteY1888" fmla="*/ 4286274 h 5063066"/>
              <a:gd name="connsiteX1889" fmla="*/ 2378443 w 7295637"/>
              <a:gd name="connsiteY1889" fmla="*/ 4359298 h 5063066"/>
              <a:gd name="connsiteX1890" fmla="*/ 2305418 w 7295637"/>
              <a:gd name="connsiteY1890" fmla="*/ 4286274 h 5063066"/>
              <a:gd name="connsiteX1891" fmla="*/ 2311156 w 7295637"/>
              <a:gd name="connsiteY1891" fmla="*/ 4257849 h 5063066"/>
              <a:gd name="connsiteX1892" fmla="*/ 4619444 w 7295637"/>
              <a:gd name="connsiteY1892" fmla="*/ 611145 h 5063066"/>
              <a:gd name="connsiteX1893" fmla="*/ 4635092 w 7295637"/>
              <a:gd name="connsiteY1893" fmla="*/ 587933 h 5063066"/>
              <a:gd name="connsiteX1894" fmla="*/ 4686731 w 7295637"/>
              <a:gd name="connsiteY1894" fmla="*/ 566545 h 5063066"/>
              <a:gd name="connsiteX1895" fmla="*/ 4759755 w 7295637"/>
              <a:gd name="connsiteY1895" fmla="*/ 639569 h 5063066"/>
              <a:gd name="connsiteX1896" fmla="*/ 4686730 w 7295637"/>
              <a:gd name="connsiteY1896" fmla="*/ 712594 h 5063066"/>
              <a:gd name="connsiteX1897" fmla="*/ 4613704 w 7295637"/>
              <a:gd name="connsiteY1897" fmla="*/ 639570 h 5063066"/>
              <a:gd name="connsiteX1898" fmla="*/ 4619444 w 7295637"/>
              <a:gd name="connsiteY1898" fmla="*/ 611145 h 5063066"/>
              <a:gd name="connsiteX1899" fmla="*/ 3697588 w 7295637"/>
              <a:gd name="connsiteY1899" fmla="*/ 2027501 h 5063066"/>
              <a:gd name="connsiteX1900" fmla="*/ 3713238 w 7295637"/>
              <a:gd name="connsiteY1900" fmla="*/ 2004289 h 5063066"/>
              <a:gd name="connsiteX1901" fmla="*/ 3764876 w 7295637"/>
              <a:gd name="connsiteY1901" fmla="*/ 1982900 h 5063066"/>
              <a:gd name="connsiteX1902" fmla="*/ 3837900 w 7295637"/>
              <a:gd name="connsiteY1902" fmla="*/ 2055926 h 5063066"/>
              <a:gd name="connsiteX1903" fmla="*/ 3764875 w 7295637"/>
              <a:gd name="connsiteY1903" fmla="*/ 2128950 h 5063066"/>
              <a:gd name="connsiteX1904" fmla="*/ 3691851 w 7295637"/>
              <a:gd name="connsiteY1904" fmla="*/ 2055926 h 5063066"/>
              <a:gd name="connsiteX1905" fmla="*/ 3697588 w 7295637"/>
              <a:gd name="connsiteY1905" fmla="*/ 2027501 h 5063066"/>
              <a:gd name="connsiteX1906" fmla="*/ 2541620 w 7295637"/>
              <a:gd name="connsiteY1906" fmla="*/ 3828529 h 5063066"/>
              <a:gd name="connsiteX1907" fmla="*/ 2608907 w 7295637"/>
              <a:gd name="connsiteY1907" fmla="*/ 3783929 h 5063066"/>
              <a:gd name="connsiteX1908" fmla="*/ 2681931 w 7295637"/>
              <a:gd name="connsiteY1908" fmla="*/ 3856953 h 5063066"/>
              <a:gd name="connsiteX1909" fmla="*/ 2608906 w 7295637"/>
              <a:gd name="connsiteY1909" fmla="*/ 3929978 h 5063066"/>
              <a:gd name="connsiteX1910" fmla="*/ 2535882 w 7295637"/>
              <a:gd name="connsiteY1910" fmla="*/ 3856954 h 5063066"/>
              <a:gd name="connsiteX1911" fmla="*/ 2541620 w 7295637"/>
              <a:gd name="connsiteY1911" fmla="*/ 3828529 h 5063066"/>
              <a:gd name="connsiteX1912" fmla="*/ 4849907 w 7295637"/>
              <a:gd name="connsiteY1912" fmla="*/ 181823 h 5063066"/>
              <a:gd name="connsiteX1913" fmla="*/ 4865557 w 7295637"/>
              <a:gd name="connsiteY1913" fmla="*/ 158611 h 5063066"/>
              <a:gd name="connsiteX1914" fmla="*/ 4917193 w 7295637"/>
              <a:gd name="connsiteY1914" fmla="*/ 137222 h 5063066"/>
              <a:gd name="connsiteX1915" fmla="*/ 4990218 w 7295637"/>
              <a:gd name="connsiteY1915" fmla="*/ 210247 h 5063066"/>
              <a:gd name="connsiteX1916" fmla="*/ 4917194 w 7295637"/>
              <a:gd name="connsiteY1916" fmla="*/ 283272 h 5063066"/>
              <a:gd name="connsiteX1917" fmla="*/ 4844169 w 7295637"/>
              <a:gd name="connsiteY1917" fmla="*/ 210247 h 5063066"/>
              <a:gd name="connsiteX1918" fmla="*/ 4849907 w 7295637"/>
              <a:gd name="connsiteY1918" fmla="*/ 181823 h 5063066"/>
              <a:gd name="connsiteX1919" fmla="*/ 3928054 w 7295637"/>
              <a:gd name="connsiteY1919" fmla="*/ 1598178 h 5063066"/>
              <a:gd name="connsiteX1920" fmla="*/ 3943704 w 7295637"/>
              <a:gd name="connsiteY1920" fmla="*/ 1574966 h 5063066"/>
              <a:gd name="connsiteX1921" fmla="*/ 3995341 w 7295637"/>
              <a:gd name="connsiteY1921" fmla="*/ 1553577 h 5063066"/>
              <a:gd name="connsiteX1922" fmla="*/ 4068365 w 7295637"/>
              <a:gd name="connsiteY1922" fmla="*/ 1626603 h 5063066"/>
              <a:gd name="connsiteX1923" fmla="*/ 3995340 w 7295637"/>
              <a:gd name="connsiteY1923" fmla="*/ 1699630 h 5063066"/>
              <a:gd name="connsiteX1924" fmla="*/ 3922316 w 7295637"/>
              <a:gd name="connsiteY1924" fmla="*/ 1626602 h 5063066"/>
              <a:gd name="connsiteX1925" fmla="*/ 3928054 w 7295637"/>
              <a:gd name="connsiteY1925" fmla="*/ 1598178 h 5063066"/>
              <a:gd name="connsiteX1926" fmla="*/ 2772084 w 7295637"/>
              <a:gd name="connsiteY1926" fmla="*/ 3408035 h 5063066"/>
              <a:gd name="connsiteX1927" fmla="*/ 2839370 w 7295637"/>
              <a:gd name="connsiteY1927" fmla="*/ 3363435 h 5063066"/>
              <a:gd name="connsiteX1928" fmla="*/ 2912395 w 7295637"/>
              <a:gd name="connsiteY1928" fmla="*/ 3436460 h 5063066"/>
              <a:gd name="connsiteX1929" fmla="*/ 2839370 w 7295637"/>
              <a:gd name="connsiteY1929" fmla="*/ 3509485 h 5063066"/>
              <a:gd name="connsiteX1930" fmla="*/ 2766345 w 7295637"/>
              <a:gd name="connsiteY1930" fmla="*/ 3436460 h 5063066"/>
              <a:gd name="connsiteX1931" fmla="*/ 2772084 w 7295637"/>
              <a:gd name="connsiteY1931" fmla="*/ 3408035 h 5063066"/>
              <a:gd name="connsiteX1932" fmla="*/ 1850229 w 7295637"/>
              <a:gd name="connsiteY1932" fmla="*/ 4824392 h 5063066"/>
              <a:gd name="connsiteX1933" fmla="*/ 1917516 w 7295637"/>
              <a:gd name="connsiteY1933" fmla="*/ 4779792 h 5063066"/>
              <a:gd name="connsiteX1934" fmla="*/ 1990540 w 7295637"/>
              <a:gd name="connsiteY1934" fmla="*/ 4852816 h 5063066"/>
              <a:gd name="connsiteX1935" fmla="*/ 1917515 w 7295637"/>
              <a:gd name="connsiteY1935" fmla="*/ 4925841 h 5063066"/>
              <a:gd name="connsiteX1936" fmla="*/ 1844491 w 7295637"/>
              <a:gd name="connsiteY1936" fmla="*/ 4852817 h 5063066"/>
              <a:gd name="connsiteX1937" fmla="*/ 1850229 w 7295637"/>
              <a:gd name="connsiteY1937" fmla="*/ 4824392 h 5063066"/>
              <a:gd name="connsiteX1938" fmla="*/ 4158518 w 7295637"/>
              <a:gd name="connsiteY1938" fmla="*/ 1177685 h 5063066"/>
              <a:gd name="connsiteX1939" fmla="*/ 4174168 w 7295637"/>
              <a:gd name="connsiteY1939" fmla="*/ 1154473 h 5063066"/>
              <a:gd name="connsiteX1940" fmla="*/ 4225803 w 7295637"/>
              <a:gd name="connsiteY1940" fmla="*/ 1133085 h 5063066"/>
              <a:gd name="connsiteX1941" fmla="*/ 4298829 w 7295637"/>
              <a:gd name="connsiteY1941" fmla="*/ 1206110 h 5063066"/>
              <a:gd name="connsiteX1942" fmla="*/ 4225804 w 7295637"/>
              <a:gd name="connsiteY1942" fmla="*/ 1279134 h 5063066"/>
              <a:gd name="connsiteX1943" fmla="*/ 4152778 w 7295637"/>
              <a:gd name="connsiteY1943" fmla="*/ 1206110 h 5063066"/>
              <a:gd name="connsiteX1944" fmla="*/ 4158518 w 7295637"/>
              <a:gd name="connsiteY1944" fmla="*/ 1177685 h 5063066"/>
              <a:gd name="connsiteX1945" fmla="*/ 3002548 w 7295637"/>
              <a:gd name="connsiteY1945" fmla="*/ 2978713 h 5063066"/>
              <a:gd name="connsiteX1946" fmla="*/ 3069834 w 7295637"/>
              <a:gd name="connsiteY1946" fmla="*/ 2934113 h 5063066"/>
              <a:gd name="connsiteX1947" fmla="*/ 3142859 w 7295637"/>
              <a:gd name="connsiteY1947" fmla="*/ 3007138 h 5063066"/>
              <a:gd name="connsiteX1948" fmla="*/ 3069834 w 7295637"/>
              <a:gd name="connsiteY1948" fmla="*/ 3080163 h 5063066"/>
              <a:gd name="connsiteX1949" fmla="*/ 2996809 w 7295637"/>
              <a:gd name="connsiteY1949" fmla="*/ 3007138 h 5063066"/>
              <a:gd name="connsiteX1950" fmla="*/ 3002548 w 7295637"/>
              <a:gd name="connsiteY1950" fmla="*/ 2978713 h 5063066"/>
              <a:gd name="connsiteX1951" fmla="*/ 2080693 w 7295637"/>
              <a:gd name="connsiteY1951" fmla="*/ 4395070 h 5063066"/>
              <a:gd name="connsiteX1952" fmla="*/ 2147979 w 7295637"/>
              <a:gd name="connsiteY1952" fmla="*/ 4350470 h 5063066"/>
              <a:gd name="connsiteX1953" fmla="*/ 2221004 w 7295637"/>
              <a:gd name="connsiteY1953" fmla="*/ 4423495 h 5063066"/>
              <a:gd name="connsiteX1954" fmla="*/ 2147979 w 7295637"/>
              <a:gd name="connsiteY1954" fmla="*/ 4496520 h 5063066"/>
              <a:gd name="connsiteX1955" fmla="*/ 2074954 w 7295637"/>
              <a:gd name="connsiteY1955" fmla="*/ 4423495 h 5063066"/>
              <a:gd name="connsiteX1956" fmla="*/ 2080693 w 7295637"/>
              <a:gd name="connsiteY1956" fmla="*/ 4395070 h 5063066"/>
              <a:gd name="connsiteX1957" fmla="*/ 4388980 w 7295637"/>
              <a:gd name="connsiteY1957" fmla="*/ 748365 h 5063066"/>
              <a:gd name="connsiteX1958" fmla="*/ 4404630 w 7295637"/>
              <a:gd name="connsiteY1958" fmla="*/ 725154 h 5063066"/>
              <a:gd name="connsiteX1959" fmla="*/ 4456266 w 7295637"/>
              <a:gd name="connsiteY1959" fmla="*/ 703765 h 5063066"/>
              <a:gd name="connsiteX1960" fmla="*/ 4529290 w 7295637"/>
              <a:gd name="connsiteY1960" fmla="*/ 776790 h 5063066"/>
              <a:gd name="connsiteX1961" fmla="*/ 4456267 w 7295637"/>
              <a:gd name="connsiteY1961" fmla="*/ 849815 h 5063066"/>
              <a:gd name="connsiteX1962" fmla="*/ 4383241 w 7295637"/>
              <a:gd name="connsiteY1962" fmla="*/ 776789 h 5063066"/>
              <a:gd name="connsiteX1963" fmla="*/ 4388980 w 7295637"/>
              <a:gd name="connsiteY1963" fmla="*/ 748365 h 5063066"/>
              <a:gd name="connsiteX1964" fmla="*/ 3233012 w 7295637"/>
              <a:gd name="connsiteY1964" fmla="*/ 2558219 h 5063066"/>
              <a:gd name="connsiteX1965" fmla="*/ 3300298 w 7295637"/>
              <a:gd name="connsiteY1965" fmla="*/ 2513618 h 5063066"/>
              <a:gd name="connsiteX1966" fmla="*/ 3373323 w 7295637"/>
              <a:gd name="connsiteY1966" fmla="*/ 2586643 h 5063066"/>
              <a:gd name="connsiteX1967" fmla="*/ 3300298 w 7295637"/>
              <a:gd name="connsiteY1967" fmla="*/ 2659668 h 5063066"/>
              <a:gd name="connsiteX1968" fmla="*/ 3227273 w 7295637"/>
              <a:gd name="connsiteY1968" fmla="*/ 2586643 h 5063066"/>
              <a:gd name="connsiteX1969" fmla="*/ 3233012 w 7295637"/>
              <a:gd name="connsiteY1969" fmla="*/ 2558219 h 5063066"/>
              <a:gd name="connsiteX1970" fmla="*/ 3462699 w 7295637"/>
              <a:gd name="connsiteY1970" fmla="*/ 2180476 h 5063066"/>
              <a:gd name="connsiteX1971" fmla="*/ 3529985 w 7295637"/>
              <a:gd name="connsiteY1971" fmla="*/ 2135876 h 5063066"/>
              <a:gd name="connsiteX1972" fmla="*/ 3603011 w 7295637"/>
              <a:gd name="connsiteY1972" fmla="*/ 2208902 h 5063066"/>
              <a:gd name="connsiteX1973" fmla="*/ 3529986 w 7295637"/>
              <a:gd name="connsiteY1973" fmla="*/ 2281927 h 5063066"/>
              <a:gd name="connsiteX1974" fmla="*/ 3456960 w 7295637"/>
              <a:gd name="connsiteY1974" fmla="*/ 2208901 h 5063066"/>
              <a:gd name="connsiteX1975" fmla="*/ 3462699 w 7295637"/>
              <a:gd name="connsiteY1975" fmla="*/ 2180476 h 5063066"/>
              <a:gd name="connsiteX1976" fmla="*/ 2311155 w 7295637"/>
              <a:gd name="connsiteY1976" fmla="*/ 3974578 h 5063066"/>
              <a:gd name="connsiteX1977" fmla="*/ 2378442 w 7295637"/>
              <a:gd name="connsiteY1977" fmla="*/ 3929978 h 5063066"/>
              <a:gd name="connsiteX1978" fmla="*/ 2451467 w 7295637"/>
              <a:gd name="connsiteY1978" fmla="*/ 4003003 h 5063066"/>
              <a:gd name="connsiteX1979" fmla="*/ 2378442 w 7295637"/>
              <a:gd name="connsiteY1979" fmla="*/ 4076028 h 5063066"/>
              <a:gd name="connsiteX1980" fmla="*/ 2305417 w 7295637"/>
              <a:gd name="connsiteY1980" fmla="*/ 4003003 h 5063066"/>
              <a:gd name="connsiteX1981" fmla="*/ 2311155 w 7295637"/>
              <a:gd name="connsiteY1981" fmla="*/ 3974578 h 5063066"/>
              <a:gd name="connsiteX1982" fmla="*/ 4619443 w 7295637"/>
              <a:gd name="connsiteY1982" fmla="*/ 327873 h 5063066"/>
              <a:gd name="connsiteX1983" fmla="*/ 4635093 w 7295637"/>
              <a:gd name="connsiteY1983" fmla="*/ 304661 h 5063066"/>
              <a:gd name="connsiteX1984" fmla="*/ 4686730 w 7295637"/>
              <a:gd name="connsiteY1984" fmla="*/ 283272 h 5063066"/>
              <a:gd name="connsiteX1985" fmla="*/ 4759754 w 7295637"/>
              <a:gd name="connsiteY1985" fmla="*/ 356297 h 5063066"/>
              <a:gd name="connsiteX1986" fmla="*/ 4686729 w 7295637"/>
              <a:gd name="connsiteY1986" fmla="*/ 429322 h 5063066"/>
              <a:gd name="connsiteX1987" fmla="*/ 4613705 w 7295637"/>
              <a:gd name="connsiteY1987" fmla="*/ 356297 h 5063066"/>
              <a:gd name="connsiteX1988" fmla="*/ 4619443 w 7295637"/>
              <a:gd name="connsiteY1988" fmla="*/ 327873 h 5063066"/>
              <a:gd name="connsiteX1989" fmla="*/ 3697589 w 7295637"/>
              <a:gd name="connsiteY1989" fmla="*/ 1744229 h 5063066"/>
              <a:gd name="connsiteX1990" fmla="*/ 3713240 w 7295637"/>
              <a:gd name="connsiteY1990" fmla="*/ 1721017 h 5063066"/>
              <a:gd name="connsiteX1991" fmla="*/ 3764875 w 7295637"/>
              <a:gd name="connsiteY1991" fmla="*/ 1699630 h 5063066"/>
              <a:gd name="connsiteX1992" fmla="*/ 3837901 w 7295637"/>
              <a:gd name="connsiteY1992" fmla="*/ 1772654 h 5063066"/>
              <a:gd name="connsiteX1993" fmla="*/ 3764876 w 7295637"/>
              <a:gd name="connsiteY1993" fmla="*/ 1845681 h 5063066"/>
              <a:gd name="connsiteX1994" fmla="*/ 3691850 w 7295637"/>
              <a:gd name="connsiteY1994" fmla="*/ 1772654 h 5063066"/>
              <a:gd name="connsiteX1995" fmla="*/ 3697589 w 7295637"/>
              <a:gd name="connsiteY1995" fmla="*/ 1744229 h 5063066"/>
              <a:gd name="connsiteX1996" fmla="*/ 2541620 w 7295637"/>
              <a:gd name="connsiteY1996" fmla="*/ 3545257 h 5063066"/>
              <a:gd name="connsiteX1997" fmla="*/ 2608906 w 7295637"/>
              <a:gd name="connsiteY1997" fmla="*/ 3500656 h 5063066"/>
              <a:gd name="connsiteX1998" fmla="*/ 2681931 w 7295637"/>
              <a:gd name="connsiteY1998" fmla="*/ 3573681 h 5063066"/>
              <a:gd name="connsiteX1999" fmla="*/ 2608906 w 7295637"/>
              <a:gd name="connsiteY1999" fmla="*/ 3646706 h 5063066"/>
              <a:gd name="connsiteX2000" fmla="*/ 2535881 w 7295637"/>
              <a:gd name="connsiteY2000" fmla="*/ 3573681 h 5063066"/>
              <a:gd name="connsiteX2001" fmla="*/ 2541620 w 7295637"/>
              <a:gd name="connsiteY2001" fmla="*/ 3545257 h 5063066"/>
              <a:gd name="connsiteX2002" fmla="*/ 1619765 w 7295637"/>
              <a:gd name="connsiteY2002" fmla="*/ 4961614 h 5063066"/>
              <a:gd name="connsiteX2003" fmla="*/ 1687052 w 7295637"/>
              <a:gd name="connsiteY2003" fmla="*/ 4917014 h 5063066"/>
              <a:gd name="connsiteX2004" fmla="*/ 1760076 w 7295637"/>
              <a:gd name="connsiteY2004" fmla="*/ 4990038 h 5063066"/>
              <a:gd name="connsiteX2005" fmla="*/ 1687051 w 7295637"/>
              <a:gd name="connsiteY2005" fmla="*/ 5063063 h 5063066"/>
              <a:gd name="connsiteX2006" fmla="*/ 1614027 w 7295637"/>
              <a:gd name="connsiteY2006" fmla="*/ 4990039 h 5063066"/>
              <a:gd name="connsiteX2007" fmla="*/ 1619765 w 7295637"/>
              <a:gd name="connsiteY2007" fmla="*/ 4961614 h 5063066"/>
              <a:gd name="connsiteX2008" fmla="*/ 3928055 w 7295637"/>
              <a:gd name="connsiteY2008" fmla="*/ 1314906 h 5063066"/>
              <a:gd name="connsiteX2009" fmla="*/ 3943703 w 7295637"/>
              <a:gd name="connsiteY2009" fmla="*/ 1291694 h 5063066"/>
              <a:gd name="connsiteX2010" fmla="*/ 3995340 w 7295637"/>
              <a:gd name="connsiteY2010" fmla="*/ 1270305 h 5063066"/>
              <a:gd name="connsiteX2011" fmla="*/ 4068366 w 7295637"/>
              <a:gd name="connsiteY2011" fmla="*/ 1343330 h 5063066"/>
              <a:gd name="connsiteX2012" fmla="*/ 3995341 w 7295637"/>
              <a:gd name="connsiteY2012" fmla="*/ 1416355 h 5063066"/>
              <a:gd name="connsiteX2013" fmla="*/ 3922315 w 7295637"/>
              <a:gd name="connsiteY2013" fmla="*/ 1343330 h 5063066"/>
              <a:gd name="connsiteX2014" fmla="*/ 3928055 w 7295637"/>
              <a:gd name="connsiteY2014" fmla="*/ 1314906 h 5063066"/>
              <a:gd name="connsiteX2015" fmla="*/ 2772084 w 7295637"/>
              <a:gd name="connsiteY2015" fmla="*/ 3124763 h 5063066"/>
              <a:gd name="connsiteX2016" fmla="*/ 2839370 w 7295637"/>
              <a:gd name="connsiteY2016" fmla="*/ 3080163 h 5063066"/>
              <a:gd name="connsiteX2017" fmla="*/ 2912395 w 7295637"/>
              <a:gd name="connsiteY2017" fmla="*/ 3153188 h 5063066"/>
              <a:gd name="connsiteX2018" fmla="*/ 2839370 w 7295637"/>
              <a:gd name="connsiteY2018" fmla="*/ 3226213 h 5063066"/>
              <a:gd name="connsiteX2019" fmla="*/ 2766345 w 7295637"/>
              <a:gd name="connsiteY2019" fmla="*/ 3153188 h 5063066"/>
              <a:gd name="connsiteX2020" fmla="*/ 2772084 w 7295637"/>
              <a:gd name="connsiteY2020" fmla="*/ 3124763 h 5063066"/>
              <a:gd name="connsiteX2021" fmla="*/ 1850229 w 7295637"/>
              <a:gd name="connsiteY2021" fmla="*/ 4541120 h 5063066"/>
              <a:gd name="connsiteX2022" fmla="*/ 1917516 w 7295637"/>
              <a:gd name="connsiteY2022" fmla="*/ 4496519 h 5063066"/>
              <a:gd name="connsiteX2023" fmla="*/ 1990540 w 7295637"/>
              <a:gd name="connsiteY2023" fmla="*/ 4569544 h 5063066"/>
              <a:gd name="connsiteX2024" fmla="*/ 1917515 w 7295637"/>
              <a:gd name="connsiteY2024" fmla="*/ 4642569 h 5063066"/>
              <a:gd name="connsiteX2025" fmla="*/ 1844491 w 7295637"/>
              <a:gd name="connsiteY2025" fmla="*/ 4569544 h 5063066"/>
              <a:gd name="connsiteX2026" fmla="*/ 1850229 w 7295637"/>
              <a:gd name="connsiteY2026" fmla="*/ 4541120 h 5063066"/>
              <a:gd name="connsiteX2027" fmla="*/ 4158516 w 7295637"/>
              <a:gd name="connsiteY2027" fmla="*/ 894414 h 5063066"/>
              <a:gd name="connsiteX2028" fmla="*/ 4174167 w 7295637"/>
              <a:gd name="connsiteY2028" fmla="*/ 871203 h 5063066"/>
              <a:gd name="connsiteX2029" fmla="*/ 4225803 w 7295637"/>
              <a:gd name="connsiteY2029" fmla="*/ 849814 h 5063066"/>
              <a:gd name="connsiteX2030" fmla="*/ 4298828 w 7295637"/>
              <a:gd name="connsiteY2030" fmla="*/ 922839 h 5063066"/>
              <a:gd name="connsiteX2031" fmla="*/ 4225803 w 7295637"/>
              <a:gd name="connsiteY2031" fmla="*/ 995864 h 5063066"/>
              <a:gd name="connsiteX2032" fmla="*/ 4152779 w 7295637"/>
              <a:gd name="connsiteY2032" fmla="*/ 922839 h 5063066"/>
              <a:gd name="connsiteX2033" fmla="*/ 4158516 w 7295637"/>
              <a:gd name="connsiteY2033" fmla="*/ 894414 h 5063066"/>
              <a:gd name="connsiteX2034" fmla="*/ 3002547 w 7295637"/>
              <a:gd name="connsiteY2034" fmla="*/ 2695441 h 5063066"/>
              <a:gd name="connsiteX2035" fmla="*/ 3069834 w 7295637"/>
              <a:gd name="connsiteY2035" fmla="*/ 2650841 h 5063066"/>
              <a:gd name="connsiteX2036" fmla="*/ 3142859 w 7295637"/>
              <a:gd name="connsiteY2036" fmla="*/ 2723865 h 5063066"/>
              <a:gd name="connsiteX2037" fmla="*/ 3069834 w 7295637"/>
              <a:gd name="connsiteY2037" fmla="*/ 2796891 h 5063066"/>
              <a:gd name="connsiteX2038" fmla="*/ 2996809 w 7295637"/>
              <a:gd name="connsiteY2038" fmla="*/ 2723866 h 5063066"/>
              <a:gd name="connsiteX2039" fmla="*/ 3002547 w 7295637"/>
              <a:gd name="connsiteY2039" fmla="*/ 2695441 h 5063066"/>
              <a:gd name="connsiteX2040" fmla="*/ 3232235 w 7295637"/>
              <a:gd name="connsiteY2040" fmla="*/ 2326526 h 5063066"/>
              <a:gd name="connsiteX2041" fmla="*/ 3299522 w 7295637"/>
              <a:gd name="connsiteY2041" fmla="*/ 2281926 h 5063066"/>
              <a:gd name="connsiteX2042" fmla="*/ 3372546 w 7295637"/>
              <a:gd name="connsiteY2042" fmla="*/ 2354951 h 5063066"/>
              <a:gd name="connsiteX2043" fmla="*/ 3299521 w 7295637"/>
              <a:gd name="connsiteY2043" fmla="*/ 2427976 h 5063066"/>
              <a:gd name="connsiteX2044" fmla="*/ 3226497 w 7295637"/>
              <a:gd name="connsiteY2044" fmla="*/ 2354951 h 5063066"/>
              <a:gd name="connsiteX2045" fmla="*/ 3232235 w 7295637"/>
              <a:gd name="connsiteY2045" fmla="*/ 2326526 h 5063066"/>
              <a:gd name="connsiteX2046" fmla="*/ 2080693 w 7295637"/>
              <a:gd name="connsiteY2046" fmla="*/ 4111800 h 5063066"/>
              <a:gd name="connsiteX2047" fmla="*/ 2147979 w 7295637"/>
              <a:gd name="connsiteY2047" fmla="*/ 4067200 h 5063066"/>
              <a:gd name="connsiteX2048" fmla="*/ 2221004 w 7295637"/>
              <a:gd name="connsiteY2048" fmla="*/ 4140225 h 5063066"/>
              <a:gd name="connsiteX2049" fmla="*/ 2147979 w 7295637"/>
              <a:gd name="connsiteY2049" fmla="*/ 4213249 h 5063066"/>
              <a:gd name="connsiteX2050" fmla="*/ 2074954 w 7295637"/>
              <a:gd name="connsiteY2050" fmla="*/ 4140224 h 5063066"/>
              <a:gd name="connsiteX2051" fmla="*/ 2080693 w 7295637"/>
              <a:gd name="connsiteY2051" fmla="*/ 4111800 h 5063066"/>
              <a:gd name="connsiteX2052" fmla="*/ 4388979 w 7295637"/>
              <a:gd name="connsiteY2052" fmla="*/ 465094 h 5063066"/>
              <a:gd name="connsiteX2053" fmla="*/ 4404629 w 7295637"/>
              <a:gd name="connsiteY2053" fmla="*/ 441882 h 5063066"/>
              <a:gd name="connsiteX2054" fmla="*/ 4456266 w 7295637"/>
              <a:gd name="connsiteY2054" fmla="*/ 420494 h 5063066"/>
              <a:gd name="connsiteX2055" fmla="*/ 4529291 w 7295637"/>
              <a:gd name="connsiteY2055" fmla="*/ 493519 h 5063066"/>
              <a:gd name="connsiteX2056" fmla="*/ 4456266 w 7295637"/>
              <a:gd name="connsiteY2056" fmla="*/ 566544 h 5063066"/>
              <a:gd name="connsiteX2057" fmla="*/ 4383241 w 7295637"/>
              <a:gd name="connsiteY2057" fmla="*/ 493519 h 5063066"/>
              <a:gd name="connsiteX2058" fmla="*/ 4388979 w 7295637"/>
              <a:gd name="connsiteY2058" fmla="*/ 465094 h 5063066"/>
              <a:gd name="connsiteX2059" fmla="*/ 3462700 w 7295637"/>
              <a:gd name="connsiteY2059" fmla="*/ 1897204 h 5063066"/>
              <a:gd name="connsiteX2060" fmla="*/ 3529986 w 7295637"/>
              <a:gd name="connsiteY2060" fmla="*/ 1852604 h 5063066"/>
              <a:gd name="connsiteX2061" fmla="*/ 3603010 w 7295637"/>
              <a:gd name="connsiteY2061" fmla="*/ 1925629 h 5063066"/>
              <a:gd name="connsiteX2062" fmla="*/ 3529985 w 7295637"/>
              <a:gd name="connsiteY2062" fmla="*/ 1998654 h 5063066"/>
              <a:gd name="connsiteX2063" fmla="*/ 3456961 w 7295637"/>
              <a:gd name="connsiteY2063" fmla="*/ 1925629 h 5063066"/>
              <a:gd name="connsiteX2064" fmla="*/ 3462700 w 7295637"/>
              <a:gd name="connsiteY2064" fmla="*/ 1897204 h 5063066"/>
              <a:gd name="connsiteX2065" fmla="*/ 2311156 w 7295637"/>
              <a:gd name="connsiteY2065" fmla="*/ 3691306 h 5063066"/>
              <a:gd name="connsiteX2066" fmla="*/ 2378443 w 7295637"/>
              <a:gd name="connsiteY2066" fmla="*/ 3646706 h 5063066"/>
              <a:gd name="connsiteX2067" fmla="*/ 2451467 w 7295637"/>
              <a:gd name="connsiteY2067" fmla="*/ 3719731 h 5063066"/>
              <a:gd name="connsiteX2068" fmla="*/ 2378442 w 7295637"/>
              <a:gd name="connsiteY2068" fmla="*/ 3792756 h 5063066"/>
              <a:gd name="connsiteX2069" fmla="*/ 2305418 w 7295637"/>
              <a:gd name="connsiteY2069" fmla="*/ 3719731 h 5063066"/>
              <a:gd name="connsiteX2070" fmla="*/ 2311156 w 7295637"/>
              <a:gd name="connsiteY2070" fmla="*/ 3691306 h 5063066"/>
              <a:gd name="connsiteX2071" fmla="*/ 4619443 w 7295637"/>
              <a:gd name="connsiteY2071" fmla="*/ 44600 h 5063066"/>
              <a:gd name="connsiteX2072" fmla="*/ 4635093 w 7295637"/>
              <a:gd name="connsiteY2072" fmla="*/ 21388 h 5063066"/>
              <a:gd name="connsiteX2073" fmla="*/ 4686730 w 7295637"/>
              <a:gd name="connsiteY2073" fmla="*/ 0 h 5063066"/>
              <a:gd name="connsiteX2074" fmla="*/ 4759755 w 7295637"/>
              <a:gd name="connsiteY2074" fmla="*/ 73025 h 5063066"/>
              <a:gd name="connsiteX2075" fmla="*/ 4686730 w 7295637"/>
              <a:gd name="connsiteY2075" fmla="*/ 146050 h 5063066"/>
              <a:gd name="connsiteX2076" fmla="*/ 4613704 w 7295637"/>
              <a:gd name="connsiteY2076" fmla="*/ 73025 h 5063066"/>
              <a:gd name="connsiteX2077" fmla="*/ 4619443 w 7295637"/>
              <a:gd name="connsiteY2077" fmla="*/ 44600 h 5063066"/>
              <a:gd name="connsiteX2078" fmla="*/ 3697591 w 7295637"/>
              <a:gd name="connsiteY2078" fmla="*/ 1460955 h 5063066"/>
              <a:gd name="connsiteX2079" fmla="*/ 3713241 w 7295637"/>
              <a:gd name="connsiteY2079" fmla="*/ 1437743 h 5063066"/>
              <a:gd name="connsiteX2080" fmla="*/ 3764876 w 7295637"/>
              <a:gd name="connsiteY2080" fmla="*/ 1416355 h 5063066"/>
              <a:gd name="connsiteX2081" fmla="*/ 3837902 w 7295637"/>
              <a:gd name="connsiteY2081" fmla="*/ 1489380 h 5063066"/>
              <a:gd name="connsiteX2082" fmla="*/ 3764875 w 7295637"/>
              <a:gd name="connsiteY2082" fmla="*/ 1562408 h 5063066"/>
              <a:gd name="connsiteX2083" fmla="*/ 3691851 w 7295637"/>
              <a:gd name="connsiteY2083" fmla="*/ 1489380 h 5063066"/>
              <a:gd name="connsiteX2084" fmla="*/ 3697591 w 7295637"/>
              <a:gd name="connsiteY2084" fmla="*/ 1460955 h 5063066"/>
              <a:gd name="connsiteX2085" fmla="*/ 2541620 w 7295637"/>
              <a:gd name="connsiteY2085" fmla="*/ 3261984 h 5063066"/>
              <a:gd name="connsiteX2086" fmla="*/ 2608906 w 7295637"/>
              <a:gd name="connsiteY2086" fmla="*/ 3217384 h 5063066"/>
              <a:gd name="connsiteX2087" fmla="*/ 2681931 w 7295637"/>
              <a:gd name="connsiteY2087" fmla="*/ 3290409 h 5063066"/>
              <a:gd name="connsiteX2088" fmla="*/ 2608906 w 7295637"/>
              <a:gd name="connsiteY2088" fmla="*/ 3363434 h 5063066"/>
              <a:gd name="connsiteX2089" fmla="*/ 2535881 w 7295637"/>
              <a:gd name="connsiteY2089" fmla="*/ 3290409 h 5063066"/>
              <a:gd name="connsiteX2090" fmla="*/ 2541620 w 7295637"/>
              <a:gd name="connsiteY2090" fmla="*/ 3261984 h 5063066"/>
              <a:gd name="connsiteX2091" fmla="*/ 1619765 w 7295637"/>
              <a:gd name="connsiteY2091" fmla="*/ 4678342 h 5063066"/>
              <a:gd name="connsiteX2092" fmla="*/ 1687051 w 7295637"/>
              <a:gd name="connsiteY2092" fmla="*/ 4633741 h 5063066"/>
              <a:gd name="connsiteX2093" fmla="*/ 1760076 w 7295637"/>
              <a:gd name="connsiteY2093" fmla="*/ 4706766 h 5063066"/>
              <a:gd name="connsiteX2094" fmla="*/ 1687051 w 7295637"/>
              <a:gd name="connsiteY2094" fmla="*/ 4779791 h 5063066"/>
              <a:gd name="connsiteX2095" fmla="*/ 1614026 w 7295637"/>
              <a:gd name="connsiteY2095" fmla="*/ 4706766 h 5063066"/>
              <a:gd name="connsiteX2096" fmla="*/ 1619765 w 7295637"/>
              <a:gd name="connsiteY2096" fmla="*/ 4678342 h 5063066"/>
              <a:gd name="connsiteX2097" fmla="*/ 3928053 w 7295637"/>
              <a:gd name="connsiteY2097" fmla="*/ 1031634 h 5063066"/>
              <a:gd name="connsiteX2098" fmla="*/ 3943704 w 7295637"/>
              <a:gd name="connsiteY2098" fmla="*/ 1008423 h 5063066"/>
              <a:gd name="connsiteX2099" fmla="*/ 3995340 w 7295637"/>
              <a:gd name="connsiteY2099" fmla="*/ 987034 h 5063066"/>
              <a:gd name="connsiteX2100" fmla="*/ 4068364 w 7295637"/>
              <a:gd name="connsiteY2100" fmla="*/ 1060059 h 5063066"/>
              <a:gd name="connsiteX2101" fmla="*/ 3995340 w 7295637"/>
              <a:gd name="connsiteY2101" fmla="*/ 1133084 h 5063066"/>
              <a:gd name="connsiteX2102" fmla="*/ 3922316 w 7295637"/>
              <a:gd name="connsiteY2102" fmla="*/ 1060059 h 5063066"/>
              <a:gd name="connsiteX2103" fmla="*/ 3928053 w 7295637"/>
              <a:gd name="connsiteY2103" fmla="*/ 1031634 h 5063066"/>
              <a:gd name="connsiteX2104" fmla="*/ 2772084 w 7295637"/>
              <a:gd name="connsiteY2104" fmla="*/ 2841491 h 5063066"/>
              <a:gd name="connsiteX2105" fmla="*/ 2839370 w 7295637"/>
              <a:gd name="connsiteY2105" fmla="*/ 2796891 h 5063066"/>
              <a:gd name="connsiteX2106" fmla="*/ 2912395 w 7295637"/>
              <a:gd name="connsiteY2106" fmla="*/ 2869915 h 5063066"/>
              <a:gd name="connsiteX2107" fmla="*/ 2839370 w 7295637"/>
              <a:gd name="connsiteY2107" fmla="*/ 2942940 h 5063066"/>
              <a:gd name="connsiteX2108" fmla="*/ 2766345 w 7295637"/>
              <a:gd name="connsiteY2108" fmla="*/ 2869916 h 5063066"/>
              <a:gd name="connsiteX2109" fmla="*/ 2772084 w 7295637"/>
              <a:gd name="connsiteY2109" fmla="*/ 2841491 h 5063066"/>
              <a:gd name="connsiteX2110" fmla="*/ 3001771 w 7295637"/>
              <a:gd name="connsiteY2110" fmla="*/ 2463747 h 5063066"/>
              <a:gd name="connsiteX2111" fmla="*/ 3069057 w 7295637"/>
              <a:gd name="connsiteY2111" fmla="*/ 2419147 h 5063066"/>
              <a:gd name="connsiteX2112" fmla="*/ 3142083 w 7295637"/>
              <a:gd name="connsiteY2112" fmla="*/ 2492172 h 5063066"/>
              <a:gd name="connsiteX2113" fmla="*/ 3069058 w 7295637"/>
              <a:gd name="connsiteY2113" fmla="*/ 2565197 h 5063066"/>
              <a:gd name="connsiteX2114" fmla="*/ 2996033 w 7295637"/>
              <a:gd name="connsiteY2114" fmla="*/ 2492172 h 5063066"/>
              <a:gd name="connsiteX2115" fmla="*/ 3001771 w 7295637"/>
              <a:gd name="connsiteY2115" fmla="*/ 2463747 h 5063066"/>
              <a:gd name="connsiteX2116" fmla="*/ 1850230 w 7295637"/>
              <a:gd name="connsiteY2116" fmla="*/ 4257848 h 5063066"/>
              <a:gd name="connsiteX2117" fmla="*/ 1917516 w 7295637"/>
              <a:gd name="connsiteY2117" fmla="*/ 4213248 h 5063066"/>
              <a:gd name="connsiteX2118" fmla="*/ 1990541 w 7295637"/>
              <a:gd name="connsiteY2118" fmla="*/ 4286273 h 5063066"/>
              <a:gd name="connsiteX2119" fmla="*/ 1917516 w 7295637"/>
              <a:gd name="connsiteY2119" fmla="*/ 4359298 h 5063066"/>
              <a:gd name="connsiteX2120" fmla="*/ 1844491 w 7295637"/>
              <a:gd name="connsiteY2120" fmla="*/ 4286273 h 5063066"/>
              <a:gd name="connsiteX2121" fmla="*/ 1850230 w 7295637"/>
              <a:gd name="connsiteY2121" fmla="*/ 4257848 h 5063066"/>
              <a:gd name="connsiteX2122" fmla="*/ 4158515 w 7295637"/>
              <a:gd name="connsiteY2122" fmla="*/ 611143 h 5063066"/>
              <a:gd name="connsiteX2123" fmla="*/ 4174165 w 7295637"/>
              <a:gd name="connsiteY2123" fmla="*/ 587932 h 5063066"/>
              <a:gd name="connsiteX2124" fmla="*/ 4225802 w 7295637"/>
              <a:gd name="connsiteY2124" fmla="*/ 566544 h 5063066"/>
              <a:gd name="connsiteX2125" fmla="*/ 4298827 w 7295637"/>
              <a:gd name="connsiteY2125" fmla="*/ 639569 h 5063066"/>
              <a:gd name="connsiteX2126" fmla="*/ 4225803 w 7295637"/>
              <a:gd name="connsiteY2126" fmla="*/ 712593 h 5063066"/>
              <a:gd name="connsiteX2127" fmla="*/ 4152778 w 7295637"/>
              <a:gd name="connsiteY2127" fmla="*/ 639568 h 5063066"/>
              <a:gd name="connsiteX2128" fmla="*/ 4158515 w 7295637"/>
              <a:gd name="connsiteY2128" fmla="*/ 611143 h 5063066"/>
              <a:gd name="connsiteX2129" fmla="*/ 3232236 w 7295637"/>
              <a:gd name="connsiteY2129" fmla="*/ 2043255 h 5063066"/>
              <a:gd name="connsiteX2130" fmla="*/ 3299521 w 7295637"/>
              <a:gd name="connsiteY2130" fmla="*/ 1998655 h 5063066"/>
              <a:gd name="connsiteX2131" fmla="*/ 3372546 w 7295637"/>
              <a:gd name="connsiteY2131" fmla="*/ 2071680 h 5063066"/>
              <a:gd name="connsiteX2132" fmla="*/ 3299521 w 7295637"/>
              <a:gd name="connsiteY2132" fmla="*/ 2144705 h 5063066"/>
              <a:gd name="connsiteX2133" fmla="*/ 3226496 w 7295637"/>
              <a:gd name="connsiteY2133" fmla="*/ 2071680 h 5063066"/>
              <a:gd name="connsiteX2134" fmla="*/ 3232236 w 7295637"/>
              <a:gd name="connsiteY2134" fmla="*/ 2043255 h 5063066"/>
              <a:gd name="connsiteX2135" fmla="*/ 2080692 w 7295637"/>
              <a:gd name="connsiteY2135" fmla="*/ 3828529 h 5063066"/>
              <a:gd name="connsiteX2136" fmla="*/ 2147978 w 7295637"/>
              <a:gd name="connsiteY2136" fmla="*/ 3783929 h 5063066"/>
              <a:gd name="connsiteX2137" fmla="*/ 2221003 w 7295637"/>
              <a:gd name="connsiteY2137" fmla="*/ 3856953 h 5063066"/>
              <a:gd name="connsiteX2138" fmla="*/ 2147978 w 7295637"/>
              <a:gd name="connsiteY2138" fmla="*/ 3929978 h 5063066"/>
              <a:gd name="connsiteX2139" fmla="*/ 2074953 w 7295637"/>
              <a:gd name="connsiteY2139" fmla="*/ 3856954 h 5063066"/>
              <a:gd name="connsiteX2140" fmla="*/ 2080692 w 7295637"/>
              <a:gd name="connsiteY2140" fmla="*/ 3828529 h 5063066"/>
              <a:gd name="connsiteX2141" fmla="*/ 4388978 w 7295637"/>
              <a:gd name="connsiteY2141" fmla="*/ 181823 h 5063066"/>
              <a:gd name="connsiteX2142" fmla="*/ 4404628 w 7295637"/>
              <a:gd name="connsiteY2142" fmla="*/ 158611 h 5063066"/>
              <a:gd name="connsiteX2143" fmla="*/ 4456265 w 7295637"/>
              <a:gd name="connsiteY2143" fmla="*/ 137222 h 5063066"/>
              <a:gd name="connsiteX2144" fmla="*/ 4529289 w 7295637"/>
              <a:gd name="connsiteY2144" fmla="*/ 210247 h 5063066"/>
              <a:gd name="connsiteX2145" fmla="*/ 4456264 w 7295637"/>
              <a:gd name="connsiteY2145" fmla="*/ 283273 h 5063066"/>
              <a:gd name="connsiteX2146" fmla="*/ 4383240 w 7295637"/>
              <a:gd name="connsiteY2146" fmla="*/ 210247 h 5063066"/>
              <a:gd name="connsiteX2147" fmla="*/ 4388978 w 7295637"/>
              <a:gd name="connsiteY2147" fmla="*/ 181823 h 5063066"/>
              <a:gd name="connsiteX2148" fmla="*/ 3462699 w 7295637"/>
              <a:gd name="connsiteY2148" fmla="*/ 1613933 h 5063066"/>
              <a:gd name="connsiteX2149" fmla="*/ 3529985 w 7295637"/>
              <a:gd name="connsiteY2149" fmla="*/ 1569333 h 5063066"/>
              <a:gd name="connsiteX2150" fmla="*/ 3603010 w 7295637"/>
              <a:gd name="connsiteY2150" fmla="*/ 1642358 h 5063066"/>
              <a:gd name="connsiteX2151" fmla="*/ 3529985 w 7295637"/>
              <a:gd name="connsiteY2151" fmla="*/ 1715383 h 5063066"/>
              <a:gd name="connsiteX2152" fmla="*/ 3456960 w 7295637"/>
              <a:gd name="connsiteY2152" fmla="*/ 1642358 h 5063066"/>
              <a:gd name="connsiteX2153" fmla="*/ 3462699 w 7295637"/>
              <a:gd name="connsiteY2153" fmla="*/ 1613933 h 5063066"/>
              <a:gd name="connsiteX2154" fmla="*/ 2311155 w 7295637"/>
              <a:gd name="connsiteY2154" fmla="*/ 3408035 h 5063066"/>
              <a:gd name="connsiteX2155" fmla="*/ 2378442 w 7295637"/>
              <a:gd name="connsiteY2155" fmla="*/ 3363435 h 5063066"/>
              <a:gd name="connsiteX2156" fmla="*/ 2451467 w 7295637"/>
              <a:gd name="connsiteY2156" fmla="*/ 3436460 h 5063066"/>
              <a:gd name="connsiteX2157" fmla="*/ 2378442 w 7295637"/>
              <a:gd name="connsiteY2157" fmla="*/ 3509485 h 5063066"/>
              <a:gd name="connsiteX2158" fmla="*/ 2305417 w 7295637"/>
              <a:gd name="connsiteY2158" fmla="*/ 3436460 h 5063066"/>
              <a:gd name="connsiteX2159" fmla="*/ 2311155 w 7295637"/>
              <a:gd name="connsiteY2159" fmla="*/ 3408035 h 5063066"/>
              <a:gd name="connsiteX2160" fmla="*/ 1389301 w 7295637"/>
              <a:gd name="connsiteY2160" fmla="*/ 4824391 h 5063066"/>
              <a:gd name="connsiteX2161" fmla="*/ 1456588 w 7295637"/>
              <a:gd name="connsiteY2161" fmla="*/ 4779791 h 5063066"/>
              <a:gd name="connsiteX2162" fmla="*/ 1529613 w 7295637"/>
              <a:gd name="connsiteY2162" fmla="*/ 4852816 h 5063066"/>
              <a:gd name="connsiteX2163" fmla="*/ 1456588 w 7295637"/>
              <a:gd name="connsiteY2163" fmla="*/ 4925841 h 5063066"/>
              <a:gd name="connsiteX2164" fmla="*/ 1383563 w 7295637"/>
              <a:gd name="connsiteY2164" fmla="*/ 4852816 h 5063066"/>
              <a:gd name="connsiteX2165" fmla="*/ 1389301 w 7295637"/>
              <a:gd name="connsiteY2165" fmla="*/ 4824391 h 5063066"/>
              <a:gd name="connsiteX2166" fmla="*/ 3697590 w 7295637"/>
              <a:gd name="connsiteY2166" fmla="*/ 1177683 h 5063066"/>
              <a:gd name="connsiteX2167" fmla="*/ 3713241 w 7295637"/>
              <a:gd name="connsiteY2167" fmla="*/ 1154471 h 5063066"/>
              <a:gd name="connsiteX2168" fmla="*/ 3764876 w 7295637"/>
              <a:gd name="connsiteY2168" fmla="*/ 1133083 h 5063066"/>
              <a:gd name="connsiteX2169" fmla="*/ 3837901 w 7295637"/>
              <a:gd name="connsiteY2169" fmla="*/ 1206108 h 5063066"/>
              <a:gd name="connsiteX2170" fmla="*/ 3764876 w 7295637"/>
              <a:gd name="connsiteY2170" fmla="*/ 1279133 h 5063066"/>
              <a:gd name="connsiteX2171" fmla="*/ 3691851 w 7295637"/>
              <a:gd name="connsiteY2171" fmla="*/ 1206108 h 5063066"/>
              <a:gd name="connsiteX2172" fmla="*/ 3697590 w 7295637"/>
              <a:gd name="connsiteY2172" fmla="*/ 1177683 h 5063066"/>
              <a:gd name="connsiteX2173" fmla="*/ 2541620 w 7295637"/>
              <a:gd name="connsiteY2173" fmla="*/ 2978712 h 5063066"/>
              <a:gd name="connsiteX2174" fmla="*/ 2608906 w 7295637"/>
              <a:gd name="connsiteY2174" fmla="*/ 2934112 h 5063066"/>
              <a:gd name="connsiteX2175" fmla="*/ 2681931 w 7295637"/>
              <a:gd name="connsiteY2175" fmla="*/ 3007137 h 5063066"/>
              <a:gd name="connsiteX2176" fmla="*/ 2608906 w 7295637"/>
              <a:gd name="connsiteY2176" fmla="*/ 3080162 h 5063066"/>
              <a:gd name="connsiteX2177" fmla="*/ 2535881 w 7295637"/>
              <a:gd name="connsiteY2177" fmla="*/ 3007137 h 5063066"/>
              <a:gd name="connsiteX2178" fmla="*/ 2541620 w 7295637"/>
              <a:gd name="connsiteY2178" fmla="*/ 2978712 h 5063066"/>
              <a:gd name="connsiteX2179" fmla="*/ 1619766 w 7295637"/>
              <a:gd name="connsiteY2179" fmla="*/ 4395070 h 5063066"/>
              <a:gd name="connsiteX2180" fmla="*/ 1687052 w 7295637"/>
              <a:gd name="connsiteY2180" fmla="*/ 4350470 h 5063066"/>
              <a:gd name="connsiteX2181" fmla="*/ 1760077 w 7295637"/>
              <a:gd name="connsiteY2181" fmla="*/ 4423495 h 5063066"/>
              <a:gd name="connsiteX2182" fmla="*/ 1687052 w 7295637"/>
              <a:gd name="connsiteY2182" fmla="*/ 4496520 h 5063066"/>
              <a:gd name="connsiteX2183" fmla="*/ 1614027 w 7295637"/>
              <a:gd name="connsiteY2183" fmla="*/ 4423495 h 5063066"/>
              <a:gd name="connsiteX2184" fmla="*/ 1619766 w 7295637"/>
              <a:gd name="connsiteY2184" fmla="*/ 4395070 h 5063066"/>
              <a:gd name="connsiteX2185" fmla="*/ 3928052 w 7295637"/>
              <a:gd name="connsiteY2185" fmla="*/ 748363 h 5063066"/>
              <a:gd name="connsiteX2186" fmla="*/ 3943702 w 7295637"/>
              <a:gd name="connsiteY2186" fmla="*/ 725152 h 5063066"/>
              <a:gd name="connsiteX2187" fmla="*/ 3995339 w 7295637"/>
              <a:gd name="connsiteY2187" fmla="*/ 703764 h 5063066"/>
              <a:gd name="connsiteX2188" fmla="*/ 4068363 w 7295637"/>
              <a:gd name="connsiteY2188" fmla="*/ 776789 h 5063066"/>
              <a:gd name="connsiteX2189" fmla="*/ 3995339 w 7295637"/>
              <a:gd name="connsiteY2189" fmla="*/ 849813 h 5063066"/>
              <a:gd name="connsiteX2190" fmla="*/ 3922314 w 7295637"/>
              <a:gd name="connsiteY2190" fmla="*/ 776788 h 5063066"/>
              <a:gd name="connsiteX2191" fmla="*/ 3928052 w 7295637"/>
              <a:gd name="connsiteY2191" fmla="*/ 748363 h 5063066"/>
              <a:gd name="connsiteX2192" fmla="*/ 2772083 w 7295637"/>
              <a:gd name="connsiteY2192" fmla="*/ 2558219 h 5063066"/>
              <a:gd name="connsiteX2193" fmla="*/ 2839370 w 7295637"/>
              <a:gd name="connsiteY2193" fmla="*/ 2513618 h 5063066"/>
              <a:gd name="connsiteX2194" fmla="*/ 2912395 w 7295637"/>
              <a:gd name="connsiteY2194" fmla="*/ 2586643 h 5063066"/>
              <a:gd name="connsiteX2195" fmla="*/ 2839370 w 7295637"/>
              <a:gd name="connsiteY2195" fmla="*/ 2659668 h 5063066"/>
              <a:gd name="connsiteX2196" fmla="*/ 2766345 w 7295637"/>
              <a:gd name="connsiteY2196" fmla="*/ 2586643 h 5063066"/>
              <a:gd name="connsiteX2197" fmla="*/ 2772083 w 7295637"/>
              <a:gd name="connsiteY2197" fmla="*/ 2558219 h 5063066"/>
              <a:gd name="connsiteX2198" fmla="*/ 3001773 w 7295637"/>
              <a:gd name="connsiteY2198" fmla="*/ 2180476 h 5063066"/>
              <a:gd name="connsiteX2199" fmla="*/ 3069058 w 7295637"/>
              <a:gd name="connsiteY2199" fmla="*/ 2135876 h 5063066"/>
              <a:gd name="connsiteX2200" fmla="*/ 3142084 w 7295637"/>
              <a:gd name="connsiteY2200" fmla="*/ 2208900 h 5063066"/>
              <a:gd name="connsiteX2201" fmla="*/ 3069059 w 7295637"/>
              <a:gd name="connsiteY2201" fmla="*/ 2281925 h 5063066"/>
              <a:gd name="connsiteX2202" fmla="*/ 2996033 w 7295637"/>
              <a:gd name="connsiteY2202" fmla="*/ 2208901 h 5063066"/>
              <a:gd name="connsiteX2203" fmla="*/ 3001773 w 7295637"/>
              <a:gd name="connsiteY2203" fmla="*/ 2180476 h 5063066"/>
              <a:gd name="connsiteX2204" fmla="*/ 1850229 w 7295637"/>
              <a:gd name="connsiteY2204" fmla="*/ 3974577 h 5063066"/>
              <a:gd name="connsiteX2205" fmla="*/ 1917515 w 7295637"/>
              <a:gd name="connsiteY2205" fmla="*/ 3929978 h 5063066"/>
              <a:gd name="connsiteX2206" fmla="*/ 1990540 w 7295637"/>
              <a:gd name="connsiteY2206" fmla="*/ 4003002 h 5063066"/>
              <a:gd name="connsiteX2207" fmla="*/ 1917515 w 7295637"/>
              <a:gd name="connsiteY2207" fmla="*/ 4076027 h 5063066"/>
              <a:gd name="connsiteX2208" fmla="*/ 1844490 w 7295637"/>
              <a:gd name="connsiteY2208" fmla="*/ 4003002 h 5063066"/>
              <a:gd name="connsiteX2209" fmla="*/ 1850229 w 7295637"/>
              <a:gd name="connsiteY2209" fmla="*/ 3974577 h 5063066"/>
              <a:gd name="connsiteX2210" fmla="*/ 4158514 w 7295637"/>
              <a:gd name="connsiteY2210" fmla="*/ 327873 h 5063066"/>
              <a:gd name="connsiteX2211" fmla="*/ 4174164 w 7295637"/>
              <a:gd name="connsiteY2211" fmla="*/ 304661 h 5063066"/>
              <a:gd name="connsiteX2212" fmla="*/ 4225801 w 7295637"/>
              <a:gd name="connsiteY2212" fmla="*/ 283272 h 5063066"/>
              <a:gd name="connsiteX2213" fmla="*/ 4298827 w 7295637"/>
              <a:gd name="connsiteY2213" fmla="*/ 356297 h 5063066"/>
              <a:gd name="connsiteX2214" fmla="*/ 4225802 w 7295637"/>
              <a:gd name="connsiteY2214" fmla="*/ 429322 h 5063066"/>
              <a:gd name="connsiteX2215" fmla="*/ 4152776 w 7295637"/>
              <a:gd name="connsiteY2215" fmla="*/ 356297 h 5063066"/>
              <a:gd name="connsiteX2216" fmla="*/ 4158514 w 7295637"/>
              <a:gd name="connsiteY2216" fmla="*/ 327873 h 5063066"/>
              <a:gd name="connsiteX2217" fmla="*/ 3232235 w 7295637"/>
              <a:gd name="connsiteY2217" fmla="*/ 1759983 h 5063066"/>
              <a:gd name="connsiteX2218" fmla="*/ 3299522 w 7295637"/>
              <a:gd name="connsiteY2218" fmla="*/ 1715383 h 5063066"/>
              <a:gd name="connsiteX2219" fmla="*/ 3372546 w 7295637"/>
              <a:gd name="connsiteY2219" fmla="*/ 1788408 h 5063066"/>
              <a:gd name="connsiteX2220" fmla="*/ 3299521 w 7295637"/>
              <a:gd name="connsiteY2220" fmla="*/ 1861433 h 5063066"/>
              <a:gd name="connsiteX2221" fmla="*/ 3226497 w 7295637"/>
              <a:gd name="connsiteY2221" fmla="*/ 1788408 h 5063066"/>
              <a:gd name="connsiteX2222" fmla="*/ 3232235 w 7295637"/>
              <a:gd name="connsiteY2222" fmla="*/ 1759983 h 5063066"/>
              <a:gd name="connsiteX2223" fmla="*/ 2080692 w 7295637"/>
              <a:gd name="connsiteY2223" fmla="*/ 3545257 h 5063066"/>
              <a:gd name="connsiteX2224" fmla="*/ 2147978 w 7295637"/>
              <a:gd name="connsiteY2224" fmla="*/ 3500656 h 5063066"/>
              <a:gd name="connsiteX2225" fmla="*/ 2221003 w 7295637"/>
              <a:gd name="connsiteY2225" fmla="*/ 3573681 h 5063066"/>
              <a:gd name="connsiteX2226" fmla="*/ 2147978 w 7295637"/>
              <a:gd name="connsiteY2226" fmla="*/ 3646706 h 5063066"/>
              <a:gd name="connsiteX2227" fmla="*/ 2074953 w 7295637"/>
              <a:gd name="connsiteY2227" fmla="*/ 3573681 h 5063066"/>
              <a:gd name="connsiteX2228" fmla="*/ 2080692 w 7295637"/>
              <a:gd name="connsiteY2228" fmla="*/ 3545257 h 5063066"/>
              <a:gd name="connsiteX2229" fmla="*/ 1158838 w 7295637"/>
              <a:gd name="connsiteY2229" fmla="*/ 4961614 h 5063066"/>
              <a:gd name="connsiteX2230" fmla="*/ 1174487 w 7295637"/>
              <a:gd name="connsiteY2230" fmla="*/ 4938402 h 5063066"/>
              <a:gd name="connsiteX2231" fmla="*/ 1226125 w 7295637"/>
              <a:gd name="connsiteY2231" fmla="*/ 4917013 h 5063066"/>
              <a:gd name="connsiteX2232" fmla="*/ 1299149 w 7295637"/>
              <a:gd name="connsiteY2232" fmla="*/ 4990039 h 5063066"/>
              <a:gd name="connsiteX2233" fmla="*/ 1226124 w 7295637"/>
              <a:gd name="connsiteY2233" fmla="*/ 5063064 h 5063066"/>
              <a:gd name="connsiteX2234" fmla="*/ 1153099 w 7295637"/>
              <a:gd name="connsiteY2234" fmla="*/ 4990039 h 5063066"/>
              <a:gd name="connsiteX2235" fmla="*/ 1158838 w 7295637"/>
              <a:gd name="connsiteY2235" fmla="*/ 4961614 h 5063066"/>
              <a:gd name="connsiteX2236" fmla="*/ 3462698 w 7295637"/>
              <a:gd name="connsiteY2236" fmla="*/ 1330661 h 5063066"/>
              <a:gd name="connsiteX2237" fmla="*/ 3529985 w 7295637"/>
              <a:gd name="connsiteY2237" fmla="*/ 1286061 h 5063066"/>
              <a:gd name="connsiteX2238" fmla="*/ 3603010 w 7295637"/>
              <a:gd name="connsiteY2238" fmla="*/ 1359086 h 5063066"/>
              <a:gd name="connsiteX2239" fmla="*/ 3529986 w 7295637"/>
              <a:gd name="connsiteY2239" fmla="*/ 1432111 h 5063066"/>
              <a:gd name="connsiteX2240" fmla="*/ 3456960 w 7295637"/>
              <a:gd name="connsiteY2240" fmla="*/ 1359086 h 5063066"/>
              <a:gd name="connsiteX2241" fmla="*/ 3462698 w 7295637"/>
              <a:gd name="connsiteY2241" fmla="*/ 1330661 h 5063066"/>
              <a:gd name="connsiteX2242" fmla="*/ 2311155 w 7295637"/>
              <a:gd name="connsiteY2242" fmla="*/ 3124763 h 5063066"/>
              <a:gd name="connsiteX2243" fmla="*/ 2378442 w 7295637"/>
              <a:gd name="connsiteY2243" fmla="*/ 3080163 h 5063066"/>
              <a:gd name="connsiteX2244" fmla="*/ 2451467 w 7295637"/>
              <a:gd name="connsiteY2244" fmla="*/ 3153188 h 5063066"/>
              <a:gd name="connsiteX2245" fmla="*/ 2378442 w 7295637"/>
              <a:gd name="connsiteY2245" fmla="*/ 3226213 h 5063066"/>
              <a:gd name="connsiteX2246" fmla="*/ 2305417 w 7295637"/>
              <a:gd name="connsiteY2246" fmla="*/ 3153188 h 5063066"/>
              <a:gd name="connsiteX2247" fmla="*/ 2311155 w 7295637"/>
              <a:gd name="connsiteY2247" fmla="*/ 3124763 h 5063066"/>
              <a:gd name="connsiteX2248" fmla="*/ 1389302 w 7295637"/>
              <a:gd name="connsiteY2248" fmla="*/ 4541119 h 5063066"/>
              <a:gd name="connsiteX2249" fmla="*/ 1456589 w 7295637"/>
              <a:gd name="connsiteY2249" fmla="*/ 4496519 h 5063066"/>
              <a:gd name="connsiteX2250" fmla="*/ 1529613 w 7295637"/>
              <a:gd name="connsiteY2250" fmla="*/ 4569544 h 5063066"/>
              <a:gd name="connsiteX2251" fmla="*/ 1456588 w 7295637"/>
              <a:gd name="connsiteY2251" fmla="*/ 4642569 h 5063066"/>
              <a:gd name="connsiteX2252" fmla="*/ 1383564 w 7295637"/>
              <a:gd name="connsiteY2252" fmla="*/ 4569544 h 5063066"/>
              <a:gd name="connsiteX2253" fmla="*/ 1389302 w 7295637"/>
              <a:gd name="connsiteY2253" fmla="*/ 4541119 h 5063066"/>
              <a:gd name="connsiteX2254" fmla="*/ 3697590 w 7295637"/>
              <a:gd name="connsiteY2254" fmla="*/ 894412 h 5063066"/>
              <a:gd name="connsiteX2255" fmla="*/ 3713240 w 7295637"/>
              <a:gd name="connsiteY2255" fmla="*/ 871200 h 5063066"/>
              <a:gd name="connsiteX2256" fmla="*/ 3764875 w 7295637"/>
              <a:gd name="connsiteY2256" fmla="*/ 849812 h 5063066"/>
              <a:gd name="connsiteX2257" fmla="*/ 3837901 w 7295637"/>
              <a:gd name="connsiteY2257" fmla="*/ 922837 h 5063066"/>
              <a:gd name="connsiteX2258" fmla="*/ 3764876 w 7295637"/>
              <a:gd name="connsiteY2258" fmla="*/ 995862 h 5063066"/>
              <a:gd name="connsiteX2259" fmla="*/ 3691852 w 7295637"/>
              <a:gd name="connsiteY2259" fmla="*/ 922836 h 5063066"/>
              <a:gd name="connsiteX2260" fmla="*/ 3697590 w 7295637"/>
              <a:gd name="connsiteY2260" fmla="*/ 894412 h 5063066"/>
              <a:gd name="connsiteX2261" fmla="*/ 2541620 w 7295637"/>
              <a:gd name="connsiteY2261" fmla="*/ 2695440 h 5063066"/>
              <a:gd name="connsiteX2262" fmla="*/ 2608906 w 7295637"/>
              <a:gd name="connsiteY2262" fmla="*/ 2650840 h 5063066"/>
              <a:gd name="connsiteX2263" fmla="*/ 2681931 w 7295637"/>
              <a:gd name="connsiteY2263" fmla="*/ 2723865 h 5063066"/>
              <a:gd name="connsiteX2264" fmla="*/ 2608906 w 7295637"/>
              <a:gd name="connsiteY2264" fmla="*/ 2796890 h 5063066"/>
              <a:gd name="connsiteX2265" fmla="*/ 2535881 w 7295637"/>
              <a:gd name="connsiteY2265" fmla="*/ 2723865 h 5063066"/>
              <a:gd name="connsiteX2266" fmla="*/ 2541620 w 7295637"/>
              <a:gd name="connsiteY2266" fmla="*/ 2695440 h 5063066"/>
              <a:gd name="connsiteX2267" fmla="*/ 2771308 w 7295637"/>
              <a:gd name="connsiteY2267" fmla="*/ 2326525 h 5063066"/>
              <a:gd name="connsiteX2268" fmla="*/ 2838595 w 7295637"/>
              <a:gd name="connsiteY2268" fmla="*/ 2281925 h 5063066"/>
              <a:gd name="connsiteX2269" fmla="*/ 2911620 w 7295637"/>
              <a:gd name="connsiteY2269" fmla="*/ 2354950 h 5063066"/>
              <a:gd name="connsiteX2270" fmla="*/ 2838595 w 7295637"/>
              <a:gd name="connsiteY2270" fmla="*/ 2427975 h 5063066"/>
              <a:gd name="connsiteX2271" fmla="*/ 2765571 w 7295637"/>
              <a:gd name="connsiteY2271" fmla="*/ 2354950 h 5063066"/>
              <a:gd name="connsiteX2272" fmla="*/ 2771308 w 7295637"/>
              <a:gd name="connsiteY2272" fmla="*/ 2326525 h 5063066"/>
              <a:gd name="connsiteX2273" fmla="*/ 1619765 w 7295637"/>
              <a:gd name="connsiteY2273" fmla="*/ 4111798 h 5063066"/>
              <a:gd name="connsiteX2274" fmla="*/ 1687051 w 7295637"/>
              <a:gd name="connsiteY2274" fmla="*/ 4067199 h 5063066"/>
              <a:gd name="connsiteX2275" fmla="*/ 1760076 w 7295637"/>
              <a:gd name="connsiteY2275" fmla="*/ 4140223 h 5063066"/>
              <a:gd name="connsiteX2276" fmla="*/ 1687052 w 7295637"/>
              <a:gd name="connsiteY2276" fmla="*/ 4213248 h 5063066"/>
              <a:gd name="connsiteX2277" fmla="*/ 1614027 w 7295637"/>
              <a:gd name="connsiteY2277" fmla="*/ 4140223 h 5063066"/>
              <a:gd name="connsiteX2278" fmla="*/ 1619765 w 7295637"/>
              <a:gd name="connsiteY2278" fmla="*/ 4111798 h 5063066"/>
              <a:gd name="connsiteX2279" fmla="*/ 3928051 w 7295637"/>
              <a:gd name="connsiteY2279" fmla="*/ 465093 h 5063066"/>
              <a:gd name="connsiteX2280" fmla="*/ 3943701 w 7295637"/>
              <a:gd name="connsiteY2280" fmla="*/ 441881 h 5063066"/>
              <a:gd name="connsiteX2281" fmla="*/ 3995337 w 7295637"/>
              <a:gd name="connsiteY2281" fmla="*/ 420493 h 5063066"/>
              <a:gd name="connsiteX2282" fmla="*/ 4068362 w 7295637"/>
              <a:gd name="connsiteY2282" fmla="*/ 493518 h 5063066"/>
              <a:gd name="connsiteX2283" fmla="*/ 3995339 w 7295637"/>
              <a:gd name="connsiteY2283" fmla="*/ 566542 h 5063066"/>
              <a:gd name="connsiteX2284" fmla="*/ 3922313 w 7295637"/>
              <a:gd name="connsiteY2284" fmla="*/ 493517 h 5063066"/>
              <a:gd name="connsiteX2285" fmla="*/ 3928051 w 7295637"/>
              <a:gd name="connsiteY2285" fmla="*/ 465093 h 5063066"/>
              <a:gd name="connsiteX2286" fmla="*/ 3001771 w 7295637"/>
              <a:gd name="connsiteY2286" fmla="*/ 1897204 h 5063066"/>
              <a:gd name="connsiteX2287" fmla="*/ 3069057 w 7295637"/>
              <a:gd name="connsiteY2287" fmla="*/ 1852604 h 5063066"/>
              <a:gd name="connsiteX2288" fmla="*/ 3142083 w 7295637"/>
              <a:gd name="connsiteY2288" fmla="*/ 1925630 h 5063066"/>
              <a:gd name="connsiteX2289" fmla="*/ 3069057 w 7295637"/>
              <a:gd name="connsiteY2289" fmla="*/ 1998654 h 5063066"/>
              <a:gd name="connsiteX2290" fmla="*/ 2996033 w 7295637"/>
              <a:gd name="connsiteY2290" fmla="*/ 1925629 h 5063066"/>
              <a:gd name="connsiteX2291" fmla="*/ 3001771 w 7295637"/>
              <a:gd name="connsiteY2291" fmla="*/ 1897204 h 5063066"/>
              <a:gd name="connsiteX2292" fmla="*/ 1850228 w 7295637"/>
              <a:gd name="connsiteY2292" fmla="*/ 3691306 h 5063066"/>
              <a:gd name="connsiteX2293" fmla="*/ 1917514 w 7295637"/>
              <a:gd name="connsiteY2293" fmla="*/ 3646706 h 5063066"/>
              <a:gd name="connsiteX2294" fmla="*/ 1990539 w 7295637"/>
              <a:gd name="connsiteY2294" fmla="*/ 3719731 h 5063066"/>
              <a:gd name="connsiteX2295" fmla="*/ 1917514 w 7295637"/>
              <a:gd name="connsiteY2295" fmla="*/ 3792756 h 5063066"/>
              <a:gd name="connsiteX2296" fmla="*/ 1844489 w 7295637"/>
              <a:gd name="connsiteY2296" fmla="*/ 3719731 h 5063066"/>
              <a:gd name="connsiteX2297" fmla="*/ 1850228 w 7295637"/>
              <a:gd name="connsiteY2297" fmla="*/ 3691306 h 5063066"/>
              <a:gd name="connsiteX2298" fmla="*/ 4158515 w 7295637"/>
              <a:gd name="connsiteY2298" fmla="*/ 44601 h 5063066"/>
              <a:gd name="connsiteX2299" fmla="*/ 4174167 w 7295637"/>
              <a:gd name="connsiteY2299" fmla="*/ 21389 h 5063066"/>
              <a:gd name="connsiteX2300" fmla="*/ 4225802 w 7295637"/>
              <a:gd name="connsiteY2300" fmla="*/ 1 h 5063066"/>
              <a:gd name="connsiteX2301" fmla="*/ 4298828 w 7295637"/>
              <a:gd name="connsiteY2301" fmla="*/ 73026 h 5063066"/>
              <a:gd name="connsiteX2302" fmla="*/ 4225801 w 7295637"/>
              <a:gd name="connsiteY2302" fmla="*/ 146051 h 5063066"/>
              <a:gd name="connsiteX2303" fmla="*/ 4152777 w 7295637"/>
              <a:gd name="connsiteY2303" fmla="*/ 73026 h 5063066"/>
              <a:gd name="connsiteX2304" fmla="*/ 4158515 w 7295637"/>
              <a:gd name="connsiteY2304" fmla="*/ 44601 h 5063066"/>
              <a:gd name="connsiteX2305" fmla="*/ 3232236 w 7295637"/>
              <a:gd name="connsiteY2305" fmla="*/ 1476711 h 5063066"/>
              <a:gd name="connsiteX2306" fmla="*/ 3299521 w 7295637"/>
              <a:gd name="connsiteY2306" fmla="*/ 1432111 h 5063066"/>
              <a:gd name="connsiteX2307" fmla="*/ 3372547 w 7295637"/>
              <a:gd name="connsiteY2307" fmla="*/ 1505135 h 5063066"/>
              <a:gd name="connsiteX2308" fmla="*/ 3299522 w 7295637"/>
              <a:gd name="connsiteY2308" fmla="*/ 1578160 h 5063066"/>
              <a:gd name="connsiteX2309" fmla="*/ 3226496 w 7295637"/>
              <a:gd name="connsiteY2309" fmla="*/ 1505136 h 5063066"/>
              <a:gd name="connsiteX2310" fmla="*/ 3232236 w 7295637"/>
              <a:gd name="connsiteY2310" fmla="*/ 1476711 h 5063066"/>
              <a:gd name="connsiteX2311" fmla="*/ 2080691 w 7295637"/>
              <a:gd name="connsiteY2311" fmla="*/ 3261984 h 5063066"/>
              <a:gd name="connsiteX2312" fmla="*/ 2147978 w 7295637"/>
              <a:gd name="connsiteY2312" fmla="*/ 3217384 h 5063066"/>
              <a:gd name="connsiteX2313" fmla="*/ 2221003 w 7295637"/>
              <a:gd name="connsiteY2313" fmla="*/ 3290409 h 5063066"/>
              <a:gd name="connsiteX2314" fmla="*/ 2147978 w 7295637"/>
              <a:gd name="connsiteY2314" fmla="*/ 3363434 h 5063066"/>
              <a:gd name="connsiteX2315" fmla="*/ 2074953 w 7295637"/>
              <a:gd name="connsiteY2315" fmla="*/ 3290409 h 5063066"/>
              <a:gd name="connsiteX2316" fmla="*/ 2080691 w 7295637"/>
              <a:gd name="connsiteY2316" fmla="*/ 3261984 h 5063066"/>
              <a:gd name="connsiteX2317" fmla="*/ 1158838 w 7295637"/>
              <a:gd name="connsiteY2317" fmla="*/ 4678341 h 5063066"/>
              <a:gd name="connsiteX2318" fmla="*/ 1174488 w 7295637"/>
              <a:gd name="connsiteY2318" fmla="*/ 4655129 h 5063066"/>
              <a:gd name="connsiteX2319" fmla="*/ 1226125 w 7295637"/>
              <a:gd name="connsiteY2319" fmla="*/ 4633740 h 5063066"/>
              <a:gd name="connsiteX2320" fmla="*/ 1299150 w 7295637"/>
              <a:gd name="connsiteY2320" fmla="*/ 4706765 h 5063066"/>
              <a:gd name="connsiteX2321" fmla="*/ 1226125 w 7295637"/>
              <a:gd name="connsiteY2321" fmla="*/ 4779790 h 5063066"/>
              <a:gd name="connsiteX2322" fmla="*/ 1153100 w 7295637"/>
              <a:gd name="connsiteY2322" fmla="*/ 4706765 h 5063066"/>
              <a:gd name="connsiteX2323" fmla="*/ 1158838 w 7295637"/>
              <a:gd name="connsiteY2323" fmla="*/ 4678341 h 5063066"/>
              <a:gd name="connsiteX2324" fmla="*/ 3462698 w 7295637"/>
              <a:gd name="connsiteY2324" fmla="*/ 1047389 h 5063066"/>
              <a:gd name="connsiteX2325" fmla="*/ 3529986 w 7295637"/>
              <a:gd name="connsiteY2325" fmla="*/ 1002789 h 5063066"/>
              <a:gd name="connsiteX2326" fmla="*/ 3603009 w 7295637"/>
              <a:gd name="connsiteY2326" fmla="*/ 1075813 h 5063066"/>
              <a:gd name="connsiteX2327" fmla="*/ 3529985 w 7295637"/>
              <a:gd name="connsiteY2327" fmla="*/ 1148838 h 5063066"/>
              <a:gd name="connsiteX2328" fmla="*/ 3456961 w 7295637"/>
              <a:gd name="connsiteY2328" fmla="*/ 1075814 h 5063066"/>
              <a:gd name="connsiteX2329" fmla="*/ 3462698 w 7295637"/>
              <a:gd name="connsiteY2329" fmla="*/ 1047389 h 5063066"/>
              <a:gd name="connsiteX2330" fmla="*/ 2311155 w 7295637"/>
              <a:gd name="connsiteY2330" fmla="*/ 2841491 h 5063066"/>
              <a:gd name="connsiteX2331" fmla="*/ 2378442 w 7295637"/>
              <a:gd name="connsiteY2331" fmla="*/ 2796891 h 5063066"/>
              <a:gd name="connsiteX2332" fmla="*/ 2451466 w 7295637"/>
              <a:gd name="connsiteY2332" fmla="*/ 2869915 h 5063066"/>
              <a:gd name="connsiteX2333" fmla="*/ 2378441 w 7295637"/>
              <a:gd name="connsiteY2333" fmla="*/ 2942940 h 5063066"/>
              <a:gd name="connsiteX2334" fmla="*/ 2305417 w 7295637"/>
              <a:gd name="connsiteY2334" fmla="*/ 2869916 h 5063066"/>
              <a:gd name="connsiteX2335" fmla="*/ 2311155 w 7295637"/>
              <a:gd name="connsiteY2335" fmla="*/ 2841491 h 5063066"/>
              <a:gd name="connsiteX2336" fmla="*/ 2540845 w 7295637"/>
              <a:gd name="connsiteY2336" fmla="*/ 2463747 h 5063066"/>
              <a:gd name="connsiteX2337" fmla="*/ 2608130 w 7295637"/>
              <a:gd name="connsiteY2337" fmla="*/ 2419147 h 5063066"/>
              <a:gd name="connsiteX2338" fmla="*/ 2681156 w 7295637"/>
              <a:gd name="connsiteY2338" fmla="*/ 2492172 h 5063066"/>
              <a:gd name="connsiteX2339" fmla="*/ 2608131 w 7295637"/>
              <a:gd name="connsiteY2339" fmla="*/ 2565197 h 5063066"/>
              <a:gd name="connsiteX2340" fmla="*/ 2535105 w 7295637"/>
              <a:gd name="connsiteY2340" fmla="*/ 2492172 h 5063066"/>
              <a:gd name="connsiteX2341" fmla="*/ 2540845 w 7295637"/>
              <a:gd name="connsiteY2341" fmla="*/ 2463747 h 5063066"/>
              <a:gd name="connsiteX2342" fmla="*/ 1389302 w 7295637"/>
              <a:gd name="connsiteY2342" fmla="*/ 4257847 h 5063066"/>
              <a:gd name="connsiteX2343" fmla="*/ 1456588 w 7295637"/>
              <a:gd name="connsiteY2343" fmla="*/ 4213247 h 5063066"/>
              <a:gd name="connsiteX2344" fmla="*/ 1529613 w 7295637"/>
              <a:gd name="connsiteY2344" fmla="*/ 4286272 h 5063066"/>
              <a:gd name="connsiteX2345" fmla="*/ 1456588 w 7295637"/>
              <a:gd name="connsiteY2345" fmla="*/ 4359297 h 5063066"/>
              <a:gd name="connsiteX2346" fmla="*/ 1383563 w 7295637"/>
              <a:gd name="connsiteY2346" fmla="*/ 4286272 h 5063066"/>
              <a:gd name="connsiteX2347" fmla="*/ 1389302 w 7295637"/>
              <a:gd name="connsiteY2347" fmla="*/ 4257847 h 5063066"/>
              <a:gd name="connsiteX2348" fmla="*/ 3697588 w 7295637"/>
              <a:gd name="connsiteY2348" fmla="*/ 611142 h 5063066"/>
              <a:gd name="connsiteX2349" fmla="*/ 3713238 w 7295637"/>
              <a:gd name="connsiteY2349" fmla="*/ 587930 h 5063066"/>
              <a:gd name="connsiteX2350" fmla="*/ 3764874 w 7295637"/>
              <a:gd name="connsiteY2350" fmla="*/ 566542 h 5063066"/>
              <a:gd name="connsiteX2351" fmla="*/ 3837900 w 7295637"/>
              <a:gd name="connsiteY2351" fmla="*/ 639567 h 5063066"/>
              <a:gd name="connsiteX2352" fmla="*/ 3764874 w 7295637"/>
              <a:gd name="connsiteY2352" fmla="*/ 712591 h 5063066"/>
              <a:gd name="connsiteX2353" fmla="*/ 3691849 w 7295637"/>
              <a:gd name="connsiteY2353" fmla="*/ 639566 h 5063066"/>
              <a:gd name="connsiteX2354" fmla="*/ 3697588 w 7295637"/>
              <a:gd name="connsiteY2354" fmla="*/ 611142 h 5063066"/>
              <a:gd name="connsiteX2355" fmla="*/ 2771307 w 7295637"/>
              <a:gd name="connsiteY2355" fmla="*/ 2043254 h 5063066"/>
              <a:gd name="connsiteX2356" fmla="*/ 2838594 w 7295637"/>
              <a:gd name="connsiteY2356" fmla="*/ 1998654 h 5063066"/>
              <a:gd name="connsiteX2357" fmla="*/ 2911618 w 7295637"/>
              <a:gd name="connsiteY2357" fmla="*/ 2071679 h 5063066"/>
              <a:gd name="connsiteX2358" fmla="*/ 2838594 w 7295637"/>
              <a:gd name="connsiteY2358" fmla="*/ 2144704 h 5063066"/>
              <a:gd name="connsiteX2359" fmla="*/ 2765569 w 7295637"/>
              <a:gd name="connsiteY2359" fmla="*/ 2071679 h 5063066"/>
              <a:gd name="connsiteX2360" fmla="*/ 2771307 w 7295637"/>
              <a:gd name="connsiteY2360" fmla="*/ 2043254 h 5063066"/>
              <a:gd name="connsiteX2361" fmla="*/ 1619764 w 7295637"/>
              <a:gd name="connsiteY2361" fmla="*/ 3828527 h 5063066"/>
              <a:gd name="connsiteX2362" fmla="*/ 1687050 w 7295637"/>
              <a:gd name="connsiteY2362" fmla="*/ 3783928 h 5063066"/>
              <a:gd name="connsiteX2363" fmla="*/ 1760075 w 7295637"/>
              <a:gd name="connsiteY2363" fmla="*/ 3856953 h 5063066"/>
              <a:gd name="connsiteX2364" fmla="*/ 1687051 w 7295637"/>
              <a:gd name="connsiteY2364" fmla="*/ 3929977 h 5063066"/>
              <a:gd name="connsiteX2365" fmla="*/ 1614026 w 7295637"/>
              <a:gd name="connsiteY2365" fmla="*/ 3856952 h 5063066"/>
              <a:gd name="connsiteX2366" fmla="*/ 1619764 w 7295637"/>
              <a:gd name="connsiteY2366" fmla="*/ 3828527 h 5063066"/>
              <a:gd name="connsiteX2367" fmla="*/ 3928051 w 7295637"/>
              <a:gd name="connsiteY2367" fmla="*/ 181822 h 5063066"/>
              <a:gd name="connsiteX2368" fmla="*/ 3943702 w 7295637"/>
              <a:gd name="connsiteY2368" fmla="*/ 158611 h 5063066"/>
              <a:gd name="connsiteX2369" fmla="*/ 3995337 w 7295637"/>
              <a:gd name="connsiteY2369" fmla="*/ 137222 h 5063066"/>
              <a:gd name="connsiteX2370" fmla="*/ 4068363 w 7295637"/>
              <a:gd name="connsiteY2370" fmla="*/ 210247 h 5063066"/>
              <a:gd name="connsiteX2371" fmla="*/ 3995338 w 7295637"/>
              <a:gd name="connsiteY2371" fmla="*/ 283272 h 5063066"/>
              <a:gd name="connsiteX2372" fmla="*/ 3922314 w 7295637"/>
              <a:gd name="connsiteY2372" fmla="*/ 210247 h 5063066"/>
              <a:gd name="connsiteX2373" fmla="*/ 3928051 w 7295637"/>
              <a:gd name="connsiteY2373" fmla="*/ 181822 h 5063066"/>
              <a:gd name="connsiteX2374" fmla="*/ 3001772 w 7295637"/>
              <a:gd name="connsiteY2374" fmla="*/ 1613932 h 5063066"/>
              <a:gd name="connsiteX2375" fmla="*/ 3069057 w 7295637"/>
              <a:gd name="connsiteY2375" fmla="*/ 1569332 h 5063066"/>
              <a:gd name="connsiteX2376" fmla="*/ 3142082 w 7295637"/>
              <a:gd name="connsiteY2376" fmla="*/ 1642357 h 5063066"/>
              <a:gd name="connsiteX2377" fmla="*/ 3069058 w 7295637"/>
              <a:gd name="connsiteY2377" fmla="*/ 1715382 h 5063066"/>
              <a:gd name="connsiteX2378" fmla="*/ 2996032 w 7295637"/>
              <a:gd name="connsiteY2378" fmla="*/ 1642357 h 5063066"/>
              <a:gd name="connsiteX2379" fmla="*/ 3001772 w 7295637"/>
              <a:gd name="connsiteY2379" fmla="*/ 1613932 h 5063066"/>
              <a:gd name="connsiteX2380" fmla="*/ 1850228 w 7295637"/>
              <a:gd name="connsiteY2380" fmla="*/ 3408034 h 5063066"/>
              <a:gd name="connsiteX2381" fmla="*/ 1917514 w 7295637"/>
              <a:gd name="connsiteY2381" fmla="*/ 3363434 h 5063066"/>
              <a:gd name="connsiteX2382" fmla="*/ 1990539 w 7295637"/>
              <a:gd name="connsiteY2382" fmla="*/ 3436459 h 5063066"/>
              <a:gd name="connsiteX2383" fmla="*/ 1917514 w 7295637"/>
              <a:gd name="connsiteY2383" fmla="*/ 3509484 h 5063066"/>
              <a:gd name="connsiteX2384" fmla="*/ 1844489 w 7295637"/>
              <a:gd name="connsiteY2384" fmla="*/ 3436459 h 5063066"/>
              <a:gd name="connsiteX2385" fmla="*/ 1850228 w 7295637"/>
              <a:gd name="connsiteY2385" fmla="*/ 3408034 h 5063066"/>
              <a:gd name="connsiteX2386" fmla="*/ 928374 w 7295637"/>
              <a:gd name="connsiteY2386" fmla="*/ 4824392 h 5063066"/>
              <a:gd name="connsiteX2387" fmla="*/ 944025 w 7295637"/>
              <a:gd name="connsiteY2387" fmla="*/ 4801180 h 5063066"/>
              <a:gd name="connsiteX2388" fmla="*/ 995660 w 7295637"/>
              <a:gd name="connsiteY2388" fmla="*/ 4779792 h 5063066"/>
              <a:gd name="connsiteX2389" fmla="*/ 1068685 w 7295637"/>
              <a:gd name="connsiteY2389" fmla="*/ 4852817 h 5063066"/>
              <a:gd name="connsiteX2390" fmla="*/ 995660 w 7295637"/>
              <a:gd name="connsiteY2390" fmla="*/ 4925842 h 5063066"/>
              <a:gd name="connsiteX2391" fmla="*/ 922635 w 7295637"/>
              <a:gd name="connsiteY2391" fmla="*/ 4852817 h 5063066"/>
              <a:gd name="connsiteX2392" fmla="*/ 928374 w 7295637"/>
              <a:gd name="connsiteY2392" fmla="*/ 4824392 h 5063066"/>
              <a:gd name="connsiteX2393" fmla="*/ 3232235 w 7295637"/>
              <a:gd name="connsiteY2393" fmla="*/ 1193439 h 5063066"/>
              <a:gd name="connsiteX2394" fmla="*/ 3299521 w 7295637"/>
              <a:gd name="connsiteY2394" fmla="*/ 1148839 h 5063066"/>
              <a:gd name="connsiteX2395" fmla="*/ 3372546 w 7295637"/>
              <a:gd name="connsiteY2395" fmla="*/ 1221863 h 5063066"/>
              <a:gd name="connsiteX2396" fmla="*/ 3299521 w 7295637"/>
              <a:gd name="connsiteY2396" fmla="*/ 1294888 h 5063066"/>
              <a:gd name="connsiteX2397" fmla="*/ 3226496 w 7295637"/>
              <a:gd name="connsiteY2397" fmla="*/ 1221863 h 5063066"/>
              <a:gd name="connsiteX2398" fmla="*/ 3232235 w 7295637"/>
              <a:gd name="connsiteY2398" fmla="*/ 1193439 h 5063066"/>
              <a:gd name="connsiteX2399" fmla="*/ 2080691 w 7295637"/>
              <a:gd name="connsiteY2399" fmla="*/ 2978712 h 5063066"/>
              <a:gd name="connsiteX2400" fmla="*/ 2147978 w 7295637"/>
              <a:gd name="connsiteY2400" fmla="*/ 2934112 h 5063066"/>
              <a:gd name="connsiteX2401" fmla="*/ 2221002 w 7295637"/>
              <a:gd name="connsiteY2401" fmla="*/ 3007137 h 5063066"/>
              <a:gd name="connsiteX2402" fmla="*/ 2147978 w 7295637"/>
              <a:gd name="connsiteY2402" fmla="*/ 3080162 h 5063066"/>
              <a:gd name="connsiteX2403" fmla="*/ 2074953 w 7295637"/>
              <a:gd name="connsiteY2403" fmla="*/ 3007137 h 5063066"/>
              <a:gd name="connsiteX2404" fmla="*/ 2080691 w 7295637"/>
              <a:gd name="connsiteY2404" fmla="*/ 2978712 h 5063066"/>
              <a:gd name="connsiteX2405" fmla="*/ 1158838 w 7295637"/>
              <a:gd name="connsiteY2405" fmla="*/ 4395069 h 5063066"/>
              <a:gd name="connsiteX2406" fmla="*/ 1174488 w 7295637"/>
              <a:gd name="connsiteY2406" fmla="*/ 4371857 h 5063066"/>
              <a:gd name="connsiteX2407" fmla="*/ 1226125 w 7295637"/>
              <a:gd name="connsiteY2407" fmla="*/ 4350468 h 5063066"/>
              <a:gd name="connsiteX2408" fmla="*/ 1299150 w 7295637"/>
              <a:gd name="connsiteY2408" fmla="*/ 4423493 h 5063066"/>
              <a:gd name="connsiteX2409" fmla="*/ 1226124 w 7295637"/>
              <a:gd name="connsiteY2409" fmla="*/ 4496518 h 5063066"/>
              <a:gd name="connsiteX2410" fmla="*/ 1153100 w 7295637"/>
              <a:gd name="connsiteY2410" fmla="*/ 4423493 h 5063066"/>
              <a:gd name="connsiteX2411" fmla="*/ 1158838 w 7295637"/>
              <a:gd name="connsiteY2411" fmla="*/ 4395069 h 5063066"/>
              <a:gd name="connsiteX2412" fmla="*/ 3462698 w 7295637"/>
              <a:gd name="connsiteY2412" fmla="*/ 764117 h 5063066"/>
              <a:gd name="connsiteX2413" fmla="*/ 3529985 w 7295637"/>
              <a:gd name="connsiteY2413" fmla="*/ 719517 h 5063066"/>
              <a:gd name="connsiteX2414" fmla="*/ 3603009 w 7295637"/>
              <a:gd name="connsiteY2414" fmla="*/ 792541 h 5063066"/>
              <a:gd name="connsiteX2415" fmla="*/ 3529984 w 7295637"/>
              <a:gd name="connsiteY2415" fmla="*/ 865566 h 5063066"/>
              <a:gd name="connsiteX2416" fmla="*/ 3456960 w 7295637"/>
              <a:gd name="connsiteY2416" fmla="*/ 792541 h 5063066"/>
              <a:gd name="connsiteX2417" fmla="*/ 3462698 w 7295637"/>
              <a:gd name="connsiteY2417" fmla="*/ 764117 h 5063066"/>
              <a:gd name="connsiteX2418" fmla="*/ 2311155 w 7295637"/>
              <a:gd name="connsiteY2418" fmla="*/ 2558219 h 5063066"/>
              <a:gd name="connsiteX2419" fmla="*/ 2378441 w 7295637"/>
              <a:gd name="connsiteY2419" fmla="*/ 2513618 h 5063066"/>
              <a:gd name="connsiteX2420" fmla="*/ 2451466 w 7295637"/>
              <a:gd name="connsiteY2420" fmla="*/ 2586643 h 5063066"/>
              <a:gd name="connsiteX2421" fmla="*/ 2378441 w 7295637"/>
              <a:gd name="connsiteY2421" fmla="*/ 2659668 h 5063066"/>
              <a:gd name="connsiteX2422" fmla="*/ 2305417 w 7295637"/>
              <a:gd name="connsiteY2422" fmla="*/ 2586643 h 5063066"/>
              <a:gd name="connsiteX2423" fmla="*/ 2311155 w 7295637"/>
              <a:gd name="connsiteY2423" fmla="*/ 2558219 h 5063066"/>
              <a:gd name="connsiteX2424" fmla="*/ 2540844 w 7295637"/>
              <a:gd name="connsiteY2424" fmla="*/ 2180475 h 5063066"/>
              <a:gd name="connsiteX2425" fmla="*/ 2608131 w 7295637"/>
              <a:gd name="connsiteY2425" fmla="*/ 2135875 h 5063066"/>
              <a:gd name="connsiteX2426" fmla="*/ 2681155 w 7295637"/>
              <a:gd name="connsiteY2426" fmla="*/ 2208900 h 5063066"/>
              <a:gd name="connsiteX2427" fmla="*/ 2608130 w 7295637"/>
              <a:gd name="connsiteY2427" fmla="*/ 2281925 h 5063066"/>
              <a:gd name="connsiteX2428" fmla="*/ 2535106 w 7295637"/>
              <a:gd name="connsiteY2428" fmla="*/ 2208900 h 5063066"/>
              <a:gd name="connsiteX2429" fmla="*/ 2540844 w 7295637"/>
              <a:gd name="connsiteY2429" fmla="*/ 2180475 h 5063066"/>
              <a:gd name="connsiteX2430" fmla="*/ 1389302 w 7295637"/>
              <a:gd name="connsiteY2430" fmla="*/ 3974576 h 5063066"/>
              <a:gd name="connsiteX2431" fmla="*/ 1456587 w 7295637"/>
              <a:gd name="connsiteY2431" fmla="*/ 3929976 h 5063066"/>
              <a:gd name="connsiteX2432" fmla="*/ 1529612 w 7295637"/>
              <a:gd name="connsiteY2432" fmla="*/ 4003001 h 5063066"/>
              <a:gd name="connsiteX2433" fmla="*/ 1456588 w 7295637"/>
              <a:gd name="connsiteY2433" fmla="*/ 4076025 h 5063066"/>
              <a:gd name="connsiteX2434" fmla="*/ 1383563 w 7295637"/>
              <a:gd name="connsiteY2434" fmla="*/ 4003000 h 5063066"/>
              <a:gd name="connsiteX2435" fmla="*/ 1389302 w 7295637"/>
              <a:gd name="connsiteY2435" fmla="*/ 3974576 h 5063066"/>
              <a:gd name="connsiteX2436" fmla="*/ 3697588 w 7295637"/>
              <a:gd name="connsiteY2436" fmla="*/ 327872 h 5063066"/>
              <a:gd name="connsiteX2437" fmla="*/ 3713237 w 7295637"/>
              <a:gd name="connsiteY2437" fmla="*/ 304660 h 5063066"/>
              <a:gd name="connsiteX2438" fmla="*/ 3764874 w 7295637"/>
              <a:gd name="connsiteY2438" fmla="*/ 283272 h 5063066"/>
              <a:gd name="connsiteX2439" fmla="*/ 3837899 w 7295637"/>
              <a:gd name="connsiteY2439" fmla="*/ 356297 h 5063066"/>
              <a:gd name="connsiteX2440" fmla="*/ 3764874 w 7295637"/>
              <a:gd name="connsiteY2440" fmla="*/ 429321 h 5063066"/>
              <a:gd name="connsiteX2441" fmla="*/ 3691850 w 7295637"/>
              <a:gd name="connsiteY2441" fmla="*/ 356296 h 5063066"/>
              <a:gd name="connsiteX2442" fmla="*/ 3697588 w 7295637"/>
              <a:gd name="connsiteY2442" fmla="*/ 327872 h 5063066"/>
              <a:gd name="connsiteX2443" fmla="*/ 2771306 w 7295637"/>
              <a:gd name="connsiteY2443" fmla="*/ 1759983 h 5063066"/>
              <a:gd name="connsiteX2444" fmla="*/ 2838593 w 7295637"/>
              <a:gd name="connsiteY2444" fmla="*/ 1715383 h 5063066"/>
              <a:gd name="connsiteX2445" fmla="*/ 2911618 w 7295637"/>
              <a:gd name="connsiteY2445" fmla="*/ 1788408 h 5063066"/>
              <a:gd name="connsiteX2446" fmla="*/ 2838594 w 7295637"/>
              <a:gd name="connsiteY2446" fmla="*/ 1861433 h 5063066"/>
              <a:gd name="connsiteX2447" fmla="*/ 2765568 w 7295637"/>
              <a:gd name="connsiteY2447" fmla="*/ 1788408 h 5063066"/>
              <a:gd name="connsiteX2448" fmla="*/ 2771306 w 7295637"/>
              <a:gd name="connsiteY2448" fmla="*/ 1759983 h 5063066"/>
              <a:gd name="connsiteX2449" fmla="*/ 1619763 w 7295637"/>
              <a:gd name="connsiteY2449" fmla="*/ 3545257 h 5063066"/>
              <a:gd name="connsiteX2450" fmla="*/ 1687050 w 7295637"/>
              <a:gd name="connsiteY2450" fmla="*/ 3500656 h 5063066"/>
              <a:gd name="connsiteX2451" fmla="*/ 1760074 w 7295637"/>
              <a:gd name="connsiteY2451" fmla="*/ 3573681 h 5063066"/>
              <a:gd name="connsiteX2452" fmla="*/ 1687049 w 7295637"/>
              <a:gd name="connsiteY2452" fmla="*/ 3646706 h 5063066"/>
              <a:gd name="connsiteX2453" fmla="*/ 1614025 w 7295637"/>
              <a:gd name="connsiteY2453" fmla="*/ 3573681 h 5063066"/>
              <a:gd name="connsiteX2454" fmla="*/ 1619763 w 7295637"/>
              <a:gd name="connsiteY2454" fmla="*/ 3545257 h 5063066"/>
              <a:gd name="connsiteX2455" fmla="*/ 697910 w 7295637"/>
              <a:gd name="connsiteY2455" fmla="*/ 4961614 h 5063066"/>
              <a:gd name="connsiteX2456" fmla="*/ 713560 w 7295637"/>
              <a:gd name="connsiteY2456" fmla="*/ 4938401 h 5063066"/>
              <a:gd name="connsiteX2457" fmla="*/ 765196 w 7295637"/>
              <a:gd name="connsiteY2457" fmla="*/ 4917014 h 5063066"/>
              <a:gd name="connsiteX2458" fmla="*/ 838221 w 7295637"/>
              <a:gd name="connsiteY2458" fmla="*/ 4990039 h 5063066"/>
              <a:gd name="connsiteX2459" fmla="*/ 765196 w 7295637"/>
              <a:gd name="connsiteY2459" fmla="*/ 5063063 h 5063066"/>
              <a:gd name="connsiteX2460" fmla="*/ 692171 w 7295637"/>
              <a:gd name="connsiteY2460" fmla="*/ 4990039 h 5063066"/>
              <a:gd name="connsiteX2461" fmla="*/ 697910 w 7295637"/>
              <a:gd name="connsiteY2461" fmla="*/ 4961614 h 5063066"/>
              <a:gd name="connsiteX2462" fmla="*/ 3001771 w 7295637"/>
              <a:gd name="connsiteY2462" fmla="*/ 1330660 h 5063066"/>
              <a:gd name="connsiteX2463" fmla="*/ 3069058 w 7295637"/>
              <a:gd name="connsiteY2463" fmla="*/ 1286060 h 5063066"/>
              <a:gd name="connsiteX2464" fmla="*/ 3142082 w 7295637"/>
              <a:gd name="connsiteY2464" fmla="*/ 1359085 h 5063066"/>
              <a:gd name="connsiteX2465" fmla="*/ 3069057 w 7295637"/>
              <a:gd name="connsiteY2465" fmla="*/ 1432110 h 5063066"/>
              <a:gd name="connsiteX2466" fmla="*/ 2996033 w 7295637"/>
              <a:gd name="connsiteY2466" fmla="*/ 1359085 h 5063066"/>
              <a:gd name="connsiteX2467" fmla="*/ 3001771 w 7295637"/>
              <a:gd name="connsiteY2467" fmla="*/ 1330660 h 5063066"/>
              <a:gd name="connsiteX2468" fmla="*/ 1850228 w 7295637"/>
              <a:gd name="connsiteY2468" fmla="*/ 3124762 h 5063066"/>
              <a:gd name="connsiteX2469" fmla="*/ 1917514 w 7295637"/>
              <a:gd name="connsiteY2469" fmla="*/ 3080162 h 5063066"/>
              <a:gd name="connsiteX2470" fmla="*/ 1990539 w 7295637"/>
              <a:gd name="connsiteY2470" fmla="*/ 3153187 h 5063066"/>
              <a:gd name="connsiteX2471" fmla="*/ 1917514 w 7295637"/>
              <a:gd name="connsiteY2471" fmla="*/ 3226212 h 5063066"/>
              <a:gd name="connsiteX2472" fmla="*/ 1844489 w 7295637"/>
              <a:gd name="connsiteY2472" fmla="*/ 3153187 h 5063066"/>
              <a:gd name="connsiteX2473" fmla="*/ 1850228 w 7295637"/>
              <a:gd name="connsiteY2473" fmla="*/ 3124762 h 5063066"/>
              <a:gd name="connsiteX2474" fmla="*/ 928374 w 7295637"/>
              <a:gd name="connsiteY2474" fmla="*/ 4541119 h 5063066"/>
              <a:gd name="connsiteX2475" fmla="*/ 944024 w 7295637"/>
              <a:gd name="connsiteY2475" fmla="*/ 4517907 h 5063066"/>
              <a:gd name="connsiteX2476" fmla="*/ 995661 w 7295637"/>
              <a:gd name="connsiteY2476" fmla="*/ 4496519 h 5063066"/>
              <a:gd name="connsiteX2477" fmla="*/ 1068685 w 7295637"/>
              <a:gd name="connsiteY2477" fmla="*/ 4569544 h 5063066"/>
              <a:gd name="connsiteX2478" fmla="*/ 995660 w 7295637"/>
              <a:gd name="connsiteY2478" fmla="*/ 4642569 h 5063066"/>
              <a:gd name="connsiteX2479" fmla="*/ 922636 w 7295637"/>
              <a:gd name="connsiteY2479" fmla="*/ 4569544 h 5063066"/>
              <a:gd name="connsiteX2480" fmla="*/ 928374 w 7295637"/>
              <a:gd name="connsiteY2480" fmla="*/ 4541119 h 5063066"/>
              <a:gd name="connsiteX2481" fmla="*/ 3232235 w 7295637"/>
              <a:gd name="connsiteY2481" fmla="*/ 910167 h 5063066"/>
              <a:gd name="connsiteX2482" fmla="*/ 3299522 w 7295637"/>
              <a:gd name="connsiteY2482" fmla="*/ 865566 h 5063066"/>
              <a:gd name="connsiteX2483" fmla="*/ 3372546 w 7295637"/>
              <a:gd name="connsiteY2483" fmla="*/ 938591 h 5063066"/>
              <a:gd name="connsiteX2484" fmla="*/ 3299521 w 7295637"/>
              <a:gd name="connsiteY2484" fmla="*/ 1011616 h 5063066"/>
              <a:gd name="connsiteX2485" fmla="*/ 3226497 w 7295637"/>
              <a:gd name="connsiteY2485" fmla="*/ 938591 h 5063066"/>
              <a:gd name="connsiteX2486" fmla="*/ 3232235 w 7295637"/>
              <a:gd name="connsiteY2486" fmla="*/ 910167 h 5063066"/>
              <a:gd name="connsiteX2487" fmla="*/ 2080692 w 7295637"/>
              <a:gd name="connsiteY2487" fmla="*/ 2695441 h 5063066"/>
              <a:gd name="connsiteX2488" fmla="*/ 2147978 w 7295637"/>
              <a:gd name="connsiteY2488" fmla="*/ 2650840 h 5063066"/>
              <a:gd name="connsiteX2489" fmla="*/ 2221003 w 7295637"/>
              <a:gd name="connsiteY2489" fmla="*/ 2723865 h 5063066"/>
              <a:gd name="connsiteX2490" fmla="*/ 2147978 w 7295637"/>
              <a:gd name="connsiteY2490" fmla="*/ 2796890 h 5063066"/>
              <a:gd name="connsiteX2491" fmla="*/ 2074953 w 7295637"/>
              <a:gd name="connsiteY2491" fmla="*/ 2723865 h 5063066"/>
              <a:gd name="connsiteX2492" fmla="*/ 2080692 w 7295637"/>
              <a:gd name="connsiteY2492" fmla="*/ 2695441 h 5063066"/>
              <a:gd name="connsiteX2493" fmla="*/ 2310380 w 7295637"/>
              <a:gd name="connsiteY2493" fmla="*/ 2326525 h 5063066"/>
              <a:gd name="connsiteX2494" fmla="*/ 2377667 w 7295637"/>
              <a:gd name="connsiteY2494" fmla="*/ 2281924 h 5063066"/>
              <a:gd name="connsiteX2495" fmla="*/ 2450691 w 7295637"/>
              <a:gd name="connsiteY2495" fmla="*/ 2354949 h 5063066"/>
              <a:gd name="connsiteX2496" fmla="*/ 2377667 w 7295637"/>
              <a:gd name="connsiteY2496" fmla="*/ 2427974 h 5063066"/>
              <a:gd name="connsiteX2497" fmla="*/ 2304642 w 7295637"/>
              <a:gd name="connsiteY2497" fmla="*/ 2354949 h 5063066"/>
              <a:gd name="connsiteX2498" fmla="*/ 2310380 w 7295637"/>
              <a:gd name="connsiteY2498" fmla="*/ 2326525 h 5063066"/>
              <a:gd name="connsiteX2499" fmla="*/ 1158838 w 7295637"/>
              <a:gd name="connsiteY2499" fmla="*/ 4111796 h 5063066"/>
              <a:gd name="connsiteX2500" fmla="*/ 1174488 w 7295637"/>
              <a:gd name="connsiteY2500" fmla="*/ 4088585 h 5063066"/>
              <a:gd name="connsiteX2501" fmla="*/ 1226124 w 7295637"/>
              <a:gd name="connsiteY2501" fmla="*/ 4067196 h 5063066"/>
              <a:gd name="connsiteX2502" fmla="*/ 1299149 w 7295637"/>
              <a:gd name="connsiteY2502" fmla="*/ 4140221 h 5063066"/>
              <a:gd name="connsiteX2503" fmla="*/ 1226124 w 7295637"/>
              <a:gd name="connsiteY2503" fmla="*/ 4213246 h 5063066"/>
              <a:gd name="connsiteX2504" fmla="*/ 1153100 w 7295637"/>
              <a:gd name="connsiteY2504" fmla="*/ 4140221 h 5063066"/>
              <a:gd name="connsiteX2505" fmla="*/ 1158838 w 7295637"/>
              <a:gd name="connsiteY2505" fmla="*/ 4111796 h 5063066"/>
              <a:gd name="connsiteX2506" fmla="*/ 3462699 w 7295637"/>
              <a:gd name="connsiteY2506" fmla="*/ 480845 h 5063066"/>
              <a:gd name="connsiteX2507" fmla="*/ 3529985 w 7295637"/>
              <a:gd name="connsiteY2507" fmla="*/ 436245 h 5063066"/>
              <a:gd name="connsiteX2508" fmla="*/ 3603010 w 7295637"/>
              <a:gd name="connsiteY2508" fmla="*/ 509270 h 5063066"/>
              <a:gd name="connsiteX2509" fmla="*/ 3529985 w 7295637"/>
              <a:gd name="connsiteY2509" fmla="*/ 582295 h 5063066"/>
              <a:gd name="connsiteX2510" fmla="*/ 3456960 w 7295637"/>
              <a:gd name="connsiteY2510" fmla="*/ 509270 h 5063066"/>
              <a:gd name="connsiteX2511" fmla="*/ 3462699 w 7295637"/>
              <a:gd name="connsiteY2511" fmla="*/ 480845 h 5063066"/>
              <a:gd name="connsiteX2512" fmla="*/ 2540844 w 7295637"/>
              <a:gd name="connsiteY2512" fmla="*/ 1897204 h 5063066"/>
              <a:gd name="connsiteX2513" fmla="*/ 2608130 w 7295637"/>
              <a:gd name="connsiteY2513" fmla="*/ 1852603 h 5063066"/>
              <a:gd name="connsiteX2514" fmla="*/ 2681154 w 7295637"/>
              <a:gd name="connsiteY2514" fmla="*/ 1925629 h 5063066"/>
              <a:gd name="connsiteX2515" fmla="*/ 2608131 w 7295637"/>
              <a:gd name="connsiteY2515" fmla="*/ 1998653 h 5063066"/>
              <a:gd name="connsiteX2516" fmla="*/ 2535106 w 7295637"/>
              <a:gd name="connsiteY2516" fmla="*/ 1925628 h 5063066"/>
              <a:gd name="connsiteX2517" fmla="*/ 2540844 w 7295637"/>
              <a:gd name="connsiteY2517" fmla="*/ 1897204 h 5063066"/>
              <a:gd name="connsiteX2518" fmla="*/ 1389300 w 7295637"/>
              <a:gd name="connsiteY2518" fmla="*/ 3691305 h 5063066"/>
              <a:gd name="connsiteX2519" fmla="*/ 1456586 w 7295637"/>
              <a:gd name="connsiteY2519" fmla="*/ 3646706 h 5063066"/>
              <a:gd name="connsiteX2520" fmla="*/ 1529611 w 7295637"/>
              <a:gd name="connsiteY2520" fmla="*/ 3719730 h 5063066"/>
              <a:gd name="connsiteX2521" fmla="*/ 1456587 w 7295637"/>
              <a:gd name="connsiteY2521" fmla="*/ 3792755 h 5063066"/>
              <a:gd name="connsiteX2522" fmla="*/ 1383562 w 7295637"/>
              <a:gd name="connsiteY2522" fmla="*/ 3719730 h 5063066"/>
              <a:gd name="connsiteX2523" fmla="*/ 1389300 w 7295637"/>
              <a:gd name="connsiteY2523" fmla="*/ 3691305 h 5063066"/>
              <a:gd name="connsiteX2524" fmla="*/ 3697588 w 7295637"/>
              <a:gd name="connsiteY2524" fmla="*/ 44601 h 5063066"/>
              <a:gd name="connsiteX2525" fmla="*/ 3713236 w 7295637"/>
              <a:gd name="connsiteY2525" fmla="*/ 21389 h 5063066"/>
              <a:gd name="connsiteX2526" fmla="*/ 3764873 w 7295637"/>
              <a:gd name="connsiteY2526" fmla="*/ 1 h 5063066"/>
              <a:gd name="connsiteX2527" fmla="*/ 3837898 w 7295637"/>
              <a:gd name="connsiteY2527" fmla="*/ 73026 h 5063066"/>
              <a:gd name="connsiteX2528" fmla="*/ 3764875 w 7295637"/>
              <a:gd name="connsiteY2528" fmla="*/ 146051 h 5063066"/>
              <a:gd name="connsiteX2529" fmla="*/ 3691848 w 7295637"/>
              <a:gd name="connsiteY2529" fmla="*/ 73026 h 5063066"/>
              <a:gd name="connsiteX2530" fmla="*/ 3697588 w 7295637"/>
              <a:gd name="connsiteY2530" fmla="*/ 44601 h 5063066"/>
              <a:gd name="connsiteX2531" fmla="*/ 2771306 w 7295637"/>
              <a:gd name="connsiteY2531" fmla="*/ 1476711 h 5063066"/>
              <a:gd name="connsiteX2532" fmla="*/ 2838594 w 7295637"/>
              <a:gd name="connsiteY2532" fmla="*/ 1432111 h 5063066"/>
              <a:gd name="connsiteX2533" fmla="*/ 2911618 w 7295637"/>
              <a:gd name="connsiteY2533" fmla="*/ 1505136 h 5063066"/>
              <a:gd name="connsiteX2534" fmla="*/ 2838592 w 7295637"/>
              <a:gd name="connsiteY2534" fmla="*/ 1578161 h 5063066"/>
              <a:gd name="connsiteX2535" fmla="*/ 2765569 w 7295637"/>
              <a:gd name="connsiteY2535" fmla="*/ 1505136 h 5063066"/>
              <a:gd name="connsiteX2536" fmla="*/ 2771306 w 7295637"/>
              <a:gd name="connsiteY2536" fmla="*/ 1476711 h 5063066"/>
              <a:gd name="connsiteX2537" fmla="*/ 1619763 w 7295637"/>
              <a:gd name="connsiteY2537" fmla="*/ 3261984 h 5063066"/>
              <a:gd name="connsiteX2538" fmla="*/ 1687050 w 7295637"/>
              <a:gd name="connsiteY2538" fmla="*/ 3217384 h 5063066"/>
              <a:gd name="connsiteX2539" fmla="*/ 1760074 w 7295637"/>
              <a:gd name="connsiteY2539" fmla="*/ 3290409 h 5063066"/>
              <a:gd name="connsiteX2540" fmla="*/ 1687049 w 7295637"/>
              <a:gd name="connsiteY2540" fmla="*/ 3363434 h 5063066"/>
              <a:gd name="connsiteX2541" fmla="*/ 1614025 w 7295637"/>
              <a:gd name="connsiteY2541" fmla="*/ 3290409 h 5063066"/>
              <a:gd name="connsiteX2542" fmla="*/ 1619763 w 7295637"/>
              <a:gd name="connsiteY2542" fmla="*/ 3261984 h 5063066"/>
              <a:gd name="connsiteX2543" fmla="*/ 697909 w 7295637"/>
              <a:gd name="connsiteY2543" fmla="*/ 4678342 h 5063066"/>
              <a:gd name="connsiteX2544" fmla="*/ 713559 w 7295637"/>
              <a:gd name="connsiteY2544" fmla="*/ 4655130 h 5063066"/>
              <a:gd name="connsiteX2545" fmla="*/ 765196 w 7295637"/>
              <a:gd name="connsiteY2545" fmla="*/ 4633742 h 5063066"/>
              <a:gd name="connsiteX2546" fmla="*/ 838221 w 7295637"/>
              <a:gd name="connsiteY2546" fmla="*/ 4706766 h 5063066"/>
              <a:gd name="connsiteX2547" fmla="*/ 765196 w 7295637"/>
              <a:gd name="connsiteY2547" fmla="*/ 4779791 h 5063066"/>
              <a:gd name="connsiteX2548" fmla="*/ 692171 w 7295637"/>
              <a:gd name="connsiteY2548" fmla="*/ 4706766 h 5063066"/>
              <a:gd name="connsiteX2549" fmla="*/ 697909 w 7295637"/>
              <a:gd name="connsiteY2549" fmla="*/ 4678342 h 5063066"/>
              <a:gd name="connsiteX2550" fmla="*/ 3001771 w 7295637"/>
              <a:gd name="connsiteY2550" fmla="*/ 1047389 h 5063066"/>
              <a:gd name="connsiteX2551" fmla="*/ 3069057 w 7295637"/>
              <a:gd name="connsiteY2551" fmla="*/ 1002788 h 5063066"/>
              <a:gd name="connsiteX2552" fmla="*/ 3142083 w 7295637"/>
              <a:gd name="connsiteY2552" fmla="*/ 1075813 h 5063066"/>
              <a:gd name="connsiteX2553" fmla="*/ 3069058 w 7295637"/>
              <a:gd name="connsiteY2553" fmla="*/ 1148838 h 5063066"/>
              <a:gd name="connsiteX2554" fmla="*/ 2996032 w 7295637"/>
              <a:gd name="connsiteY2554" fmla="*/ 1075813 h 5063066"/>
              <a:gd name="connsiteX2555" fmla="*/ 3001771 w 7295637"/>
              <a:gd name="connsiteY2555" fmla="*/ 1047389 h 5063066"/>
              <a:gd name="connsiteX2556" fmla="*/ 1850228 w 7295637"/>
              <a:gd name="connsiteY2556" fmla="*/ 2841491 h 5063066"/>
              <a:gd name="connsiteX2557" fmla="*/ 1917515 w 7295637"/>
              <a:gd name="connsiteY2557" fmla="*/ 2796890 h 5063066"/>
              <a:gd name="connsiteX2558" fmla="*/ 1990539 w 7295637"/>
              <a:gd name="connsiteY2558" fmla="*/ 2869915 h 5063066"/>
              <a:gd name="connsiteX2559" fmla="*/ 1917514 w 7295637"/>
              <a:gd name="connsiteY2559" fmla="*/ 2942940 h 5063066"/>
              <a:gd name="connsiteX2560" fmla="*/ 1844490 w 7295637"/>
              <a:gd name="connsiteY2560" fmla="*/ 2869915 h 5063066"/>
              <a:gd name="connsiteX2561" fmla="*/ 1850228 w 7295637"/>
              <a:gd name="connsiteY2561" fmla="*/ 2841491 h 5063066"/>
              <a:gd name="connsiteX2562" fmla="*/ 2079916 w 7295637"/>
              <a:gd name="connsiteY2562" fmla="*/ 2463746 h 5063066"/>
              <a:gd name="connsiteX2563" fmla="*/ 2147203 w 7295637"/>
              <a:gd name="connsiteY2563" fmla="*/ 2419146 h 5063066"/>
              <a:gd name="connsiteX2564" fmla="*/ 2220227 w 7295637"/>
              <a:gd name="connsiteY2564" fmla="*/ 2492171 h 5063066"/>
              <a:gd name="connsiteX2565" fmla="*/ 2147202 w 7295637"/>
              <a:gd name="connsiteY2565" fmla="*/ 2565196 h 5063066"/>
              <a:gd name="connsiteX2566" fmla="*/ 2074177 w 7295637"/>
              <a:gd name="connsiteY2566" fmla="*/ 2492171 h 5063066"/>
              <a:gd name="connsiteX2567" fmla="*/ 2079916 w 7295637"/>
              <a:gd name="connsiteY2567" fmla="*/ 2463746 h 5063066"/>
              <a:gd name="connsiteX2568" fmla="*/ 928374 w 7295637"/>
              <a:gd name="connsiteY2568" fmla="*/ 4257847 h 5063066"/>
              <a:gd name="connsiteX2569" fmla="*/ 944024 w 7295637"/>
              <a:gd name="connsiteY2569" fmla="*/ 4234635 h 5063066"/>
              <a:gd name="connsiteX2570" fmla="*/ 995660 w 7295637"/>
              <a:gd name="connsiteY2570" fmla="*/ 4213246 h 5063066"/>
              <a:gd name="connsiteX2571" fmla="*/ 1068685 w 7295637"/>
              <a:gd name="connsiteY2571" fmla="*/ 4286271 h 5063066"/>
              <a:gd name="connsiteX2572" fmla="*/ 995660 w 7295637"/>
              <a:gd name="connsiteY2572" fmla="*/ 4359296 h 5063066"/>
              <a:gd name="connsiteX2573" fmla="*/ 922635 w 7295637"/>
              <a:gd name="connsiteY2573" fmla="*/ 4286272 h 5063066"/>
              <a:gd name="connsiteX2574" fmla="*/ 928374 w 7295637"/>
              <a:gd name="connsiteY2574" fmla="*/ 4257847 h 5063066"/>
              <a:gd name="connsiteX2575" fmla="*/ 3232235 w 7295637"/>
              <a:gd name="connsiteY2575" fmla="*/ 626895 h 5063066"/>
              <a:gd name="connsiteX2576" fmla="*/ 3299522 w 7295637"/>
              <a:gd name="connsiteY2576" fmla="*/ 582295 h 5063066"/>
              <a:gd name="connsiteX2577" fmla="*/ 3372546 w 7295637"/>
              <a:gd name="connsiteY2577" fmla="*/ 655320 h 5063066"/>
              <a:gd name="connsiteX2578" fmla="*/ 3299522 w 7295637"/>
              <a:gd name="connsiteY2578" fmla="*/ 728344 h 5063066"/>
              <a:gd name="connsiteX2579" fmla="*/ 3226498 w 7295637"/>
              <a:gd name="connsiteY2579" fmla="*/ 655321 h 5063066"/>
              <a:gd name="connsiteX2580" fmla="*/ 3232235 w 7295637"/>
              <a:gd name="connsiteY2580" fmla="*/ 626895 h 5063066"/>
              <a:gd name="connsiteX2581" fmla="*/ 2310381 w 7295637"/>
              <a:gd name="connsiteY2581" fmla="*/ 2043253 h 5063066"/>
              <a:gd name="connsiteX2582" fmla="*/ 2377667 w 7295637"/>
              <a:gd name="connsiteY2582" fmla="*/ 1998652 h 5063066"/>
              <a:gd name="connsiteX2583" fmla="*/ 2450691 w 7295637"/>
              <a:gd name="connsiteY2583" fmla="*/ 2071677 h 5063066"/>
              <a:gd name="connsiteX2584" fmla="*/ 2377666 w 7295637"/>
              <a:gd name="connsiteY2584" fmla="*/ 2144702 h 5063066"/>
              <a:gd name="connsiteX2585" fmla="*/ 2304642 w 7295637"/>
              <a:gd name="connsiteY2585" fmla="*/ 2071677 h 5063066"/>
              <a:gd name="connsiteX2586" fmla="*/ 2310381 w 7295637"/>
              <a:gd name="connsiteY2586" fmla="*/ 2043253 h 5063066"/>
              <a:gd name="connsiteX2587" fmla="*/ 1158837 w 7295637"/>
              <a:gd name="connsiteY2587" fmla="*/ 3828526 h 5063066"/>
              <a:gd name="connsiteX2588" fmla="*/ 1174486 w 7295637"/>
              <a:gd name="connsiteY2588" fmla="*/ 3805315 h 5063066"/>
              <a:gd name="connsiteX2589" fmla="*/ 1226123 w 7295637"/>
              <a:gd name="connsiteY2589" fmla="*/ 3783926 h 5063066"/>
              <a:gd name="connsiteX2590" fmla="*/ 1299148 w 7295637"/>
              <a:gd name="connsiteY2590" fmla="*/ 3856951 h 5063066"/>
              <a:gd name="connsiteX2591" fmla="*/ 1226123 w 7295637"/>
              <a:gd name="connsiteY2591" fmla="*/ 3929976 h 5063066"/>
              <a:gd name="connsiteX2592" fmla="*/ 1153098 w 7295637"/>
              <a:gd name="connsiteY2592" fmla="*/ 3856951 h 5063066"/>
              <a:gd name="connsiteX2593" fmla="*/ 1158837 w 7295637"/>
              <a:gd name="connsiteY2593" fmla="*/ 3828526 h 5063066"/>
              <a:gd name="connsiteX2594" fmla="*/ 3462700 w 7295637"/>
              <a:gd name="connsiteY2594" fmla="*/ 197573 h 5063066"/>
              <a:gd name="connsiteX2595" fmla="*/ 3529986 w 7295637"/>
              <a:gd name="connsiteY2595" fmla="*/ 152973 h 5063066"/>
              <a:gd name="connsiteX2596" fmla="*/ 3603010 w 7295637"/>
              <a:gd name="connsiteY2596" fmla="*/ 225997 h 5063066"/>
              <a:gd name="connsiteX2597" fmla="*/ 3529985 w 7295637"/>
              <a:gd name="connsiteY2597" fmla="*/ 299023 h 5063066"/>
              <a:gd name="connsiteX2598" fmla="*/ 3456961 w 7295637"/>
              <a:gd name="connsiteY2598" fmla="*/ 225998 h 5063066"/>
              <a:gd name="connsiteX2599" fmla="*/ 3462700 w 7295637"/>
              <a:gd name="connsiteY2599" fmla="*/ 197573 h 5063066"/>
              <a:gd name="connsiteX2600" fmla="*/ 2540842 w 7295637"/>
              <a:gd name="connsiteY2600" fmla="*/ 1613932 h 5063066"/>
              <a:gd name="connsiteX2601" fmla="*/ 2608130 w 7295637"/>
              <a:gd name="connsiteY2601" fmla="*/ 1569332 h 5063066"/>
              <a:gd name="connsiteX2602" fmla="*/ 2681154 w 7295637"/>
              <a:gd name="connsiteY2602" fmla="*/ 1642357 h 5063066"/>
              <a:gd name="connsiteX2603" fmla="*/ 2608129 w 7295637"/>
              <a:gd name="connsiteY2603" fmla="*/ 1715382 h 5063066"/>
              <a:gd name="connsiteX2604" fmla="*/ 2535104 w 7295637"/>
              <a:gd name="connsiteY2604" fmla="*/ 1642357 h 5063066"/>
              <a:gd name="connsiteX2605" fmla="*/ 2540842 w 7295637"/>
              <a:gd name="connsiteY2605" fmla="*/ 1613932 h 5063066"/>
              <a:gd name="connsiteX2606" fmla="*/ 1389299 w 7295637"/>
              <a:gd name="connsiteY2606" fmla="*/ 3408034 h 5063066"/>
              <a:gd name="connsiteX2607" fmla="*/ 1456586 w 7295637"/>
              <a:gd name="connsiteY2607" fmla="*/ 3363434 h 5063066"/>
              <a:gd name="connsiteX2608" fmla="*/ 1529610 w 7295637"/>
              <a:gd name="connsiteY2608" fmla="*/ 3436459 h 5063066"/>
              <a:gd name="connsiteX2609" fmla="*/ 1456586 w 7295637"/>
              <a:gd name="connsiteY2609" fmla="*/ 3509484 h 5063066"/>
              <a:gd name="connsiteX2610" fmla="*/ 1383561 w 7295637"/>
              <a:gd name="connsiteY2610" fmla="*/ 3436459 h 5063066"/>
              <a:gd name="connsiteX2611" fmla="*/ 1389299 w 7295637"/>
              <a:gd name="connsiteY2611" fmla="*/ 3408034 h 5063066"/>
              <a:gd name="connsiteX2612" fmla="*/ 467446 w 7295637"/>
              <a:gd name="connsiteY2612" fmla="*/ 4824391 h 5063066"/>
              <a:gd name="connsiteX2613" fmla="*/ 483096 w 7295637"/>
              <a:gd name="connsiteY2613" fmla="*/ 4801179 h 5063066"/>
              <a:gd name="connsiteX2614" fmla="*/ 534732 w 7295637"/>
              <a:gd name="connsiteY2614" fmla="*/ 4779791 h 5063066"/>
              <a:gd name="connsiteX2615" fmla="*/ 607757 w 7295637"/>
              <a:gd name="connsiteY2615" fmla="*/ 4852815 h 5063066"/>
              <a:gd name="connsiteX2616" fmla="*/ 534731 w 7295637"/>
              <a:gd name="connsiteY2616" fmla="*/ 4925842 h 5063066"/>
              <a:gd name="connsiteX2617" fmla="*/ 461707 w 7295637"/>
              <a:gd name="connsiteY2617" fmla="*/ 4852816 h 5063066"/>
              <a:gd name="connsiteX2618" fmla="*/ 467446 w 7295637"/>
              <a:gd name="connsiteY2618" fmla="*/ 4824391 h 5063066"/>
              <a:gd name="connsiteX2619" fmla="*/ 2771307 w 7295637"/>
              <a:gd name="connsiteY2619" fmla="*/ 1193439 h 5063066"/>
              <a:gd name="connsiteX2620" fmla="*/ 2838594 w 7295637"/>
              <a:gd name="connsiteY2620" fmla="*/ 1148839 h 5063066"/>
              <a:gd name="connsiteX2621" fmla="*/ 2911617 w 7295637"/>
              <a:gd name="connsiteY2621" fmla="*/ 1221863 h 5063066"/>
              <a:gd name="connsiteX2622" fmla="*/ 2838593 w 7295637"/>
              <a:gd name="connsiteY2622" fmla="*/ 1294888 h 5063066"/>
              <a:gd name="connsiteX2623" fmla="*/ 2765569 w 7295637"/>
              <a:gd name="connsiteY2623" fmla="*/ 1221863 h 5063066"/>
              <a:gd name="connsiteX2624" fmla="*/ 2771307 w 7295637"/>
              <a:gd name="connsiteY2624" fmla="*/ 1193439 h 5063066"/>
              <a:gd name="connsiteX2625" fmla="*/ 1619764 w 7295637"/>
              <a:gd name="connsiteY2625" fmla="*/ 2978713 h 5063066"/>
              <a:gd name="connsiteX2626" fmla="*/ 1687050 w 7295637"/>
              <a:gd name="connsiteY2626" fmla="*/ 2934113 h 5063066"/>
              <a:gd name="connsiteX2627" fmla="*/ 1760075 w 7295637"/>
              <a:gd name="connsiteY2627" fmla="*/ 3007138 h 5063066"/>
              <a:gd name="connsiteX2628" fmla="*/ 1687050 w 7295637"/>
              <a:gd name="connsiteY2628" fmla="*/ 3080162 h 5063066"/>
              <a:gd name="connsiteX2629" fmla="*/ 1614025 w 7295637"/>
              <a:gd name="connsiteY2629" fmla="*/ 3007138 h 5063066"/>
              <a:gd name="connsiteX2630" fmla="*/ 1619764 w 7295637"/>
              <a:gd name="connsiteY2630" fmla="*/ 2978713 h 5063066"/>
              <a:gd name="connsiteX2631" fmla="*/ 697910 w 7295637"/>
              <a:gd name="connsiteY2631" fmla="*/ 4395068 h 5063066"/>
              <a:gd name="connsiteX2632" fmla="*/ 713560 w 7295637"/>
              <a:gd name="connsiteY2632" fmla="*/ 4371856 h 5063066"/>
              <a:gd name="connsiteX2633" fmla="*/ 765197 w 7295637"/>
              <a:gd name="connsiteY2633" fmla="*/ 4350468 h 5063066"/>
              <a:gd name="connsiteX2634" fmla="*/ 838221 w 7295637"/>
              <a:gd name="connsiteY2634" fmla="*/ 4423493 h 5063066"/>
              <a:gd name="connsiteX2635" fmla="*/ 765197 w 7295637"/>
              <a:gd name="connsiteY2635" fmla="*/ 4496517 h 5063066"/>
              <a:gd name="connsiteX2636" fmla="*/ 692172 w 7295637"/>
              <a:gd name="connsiteY2636" fmla="*/ 4423493 h 5063066"/>
              <a:gd name="connsiteX2637" fmla="*/ 697910 w 7295637"/>
              <a:gd name="connsiteY2637" fmla="*/ 4395068 h 5063066"/>
              <a:gd name="connsiteX2638" fmla="*/ 3001771 w 7295637"/>
              <a:gd name="connsiteY2638" fmla="*/ 764116 h 5063066"/>
              <a:gd name="connsiteX2639" fmla="*/ 3069059 w 7295637"/>
              <a:gd name="connsiteY2639" fmla="*/ 719516 h 5063066"/>
              <a:gd name="connsiteX2640" fmla="*/ 3142082 w 7295637"/>
              <a:gd name="connsiteY2640" fmla="*/ 792541 h 5063066"/>
              <a:gd name="connsiteX2641" fmla="*/ 3069057 w 7295637"/>
              <a:gd name="connsiteY2641" fmla="*/ 865566 h 5063066"/>
              <a:gd name="connsiteX2642" fmla="*/ 2996034 w 7295637"/>
              <a:gd name="connsiteY2642" fmla="*/ 792541 h 5063066"/>
              <a:gd name="connsiteX2643" fmla="*/ 3001771 w 7295637"/>
              <a:gd name="connsiteY2643" fmla="*/ 764116 h 5063066"/>
              <a:gd name="connsiteX2644" fmla="*/ 1850228 w 7295637"/>
              <a:gd name="connsiteY2644" fmla="*/ 2558218 h 5063066"/>
              <a:gd name="connsiteX2645" fmla="*/ 1917514 w 7295637"/>
              <a:gd name="connsiteY2645" fmla="*/ 2513618 h 5063066"/>
              <a:gd name="connsiteX2646" fmla="*/ 1990539 w 7295637"/>
              <a:gd name="connsiteY2646" fmla="*/ 2586643 h 5063066"/>
              <a:gd name="connsiteX2647" fmla="*/ 1917514 w 7295637"/>
              <a:gd name="connsiteY2647" fmla="*/ 2659668 h 5063066"/>
              <a:gd name="connsiteX2648" fmla="*/ 1844490 w 7295637"/>
              <a:gd name="connsiteY2648" fmla="*/ 2586643 h 5063066"/>
              <a:gd name="connsiteX2649" fmla="*/ 1850228 w 7295637"/>
              <a:gd name="connsiteY2649" fmla="*/ 2558218 h 5063066"/>
              <a:gd name="connsiteX2650" fmla="*/ 2079917 w 7295637"/>
              <a:gd name="connsiteY2650" fmla="*/ 2180474 h 5063066"/>
              <a:gd name="connsiteX2651" fmla="*/ 2147202 w 7295637"/>
              <a:gd name="connsiteY2651" fmla="*/ 2135874 h 5063066"/>
              <a:gd name="connsiteX2652" fmla="*/ 2220228 w 7295637"/>
              <a:gd name="connsiteY2652" fmla="*/ 2208899 h 5063066"/>
              <a:gd name="connsiteX2653" fmla="*/ 2147203 w 7295637"/>
              <a:gd name="connsiteY2653" fmla="*/ 2281924 h 5063066"/>
              <a:gd name="connsiteX2654" fmla="*/ 2074177 w 7295637"/>
              <a:gd name="connsiteY2654" fmla="*/ 2208899 h 5063066"/>
              <a:gd name="connsiteX2655" fmla="*/ 2079917 w 7295637"/>
              <a:gd name="connsiteY2655" fmla="*/ 2180474 h 5063066"/>
              <a:gd name="connsiteX2656" fmla="*/ 928374 w 7295637"/>
              <a:gd name="connsiteY2656" fmla="*/ 3974575 h 5063066"/>
              <a:gd name="connsiteX2657" fmla="*/ 944023 w 7295637"/>
              <a:gd name="connsiteY2657" fmla="*/ 3951363 h 5063066"/>
              <a:gd name="connsiteX2658" fmla="*/ 995660 w 7295637"/>
              <a:gd name="connsiteY2658" fmla="*/ 3929975 h 5063066"/>
              <a:gd name="connsiteX2659" fmla="*/ 1068685 w 7295637"/>
              <a:gd name="connsiteY2659" fmla="*/ 4003000 h 5063066"/>
              <a:gd name="connsiteX2660" fmla="*/ 995660 w 7295637"/>
              <a:gd name="connsiteY2660" fmla="*/ 4076024 h 5063066"/>
              <a:gd name="connsiteX2661" fmla="*/ 922635 w 7295637"/>
              <a:gd name="connsiteY2661" fmla="*/ 4002999 h 5063066"/>
              <a:gd name="connsiteX2662" fmla="*/ 928374 w 7295637"/>
              <a:gd name="connsiteY2662" fmla="*/ 3974575 h 5063066"/>
              <a:gd name="connsiteX2663" fmla="*/ 3232236 w 7295637"/>
              <a:gd name="connsiteY2663" fmla="*/ 343623 h 5063066"/>
              <a:gd name="connsiteX2664" fmla="*/ 3299521 w 7295637"/>
              <a:gd name="connsiteY2664" fmla="*/ 299022 h 5063066"/>
              <a:gd name="connsiteX2665" fmla="*/ 3372547 w 7295637"/>
              <a:gd name="connsiteY2665" fmla="*/ 372047 h 5063066"/>
              <a:gd name="connsiteX2666" fmla="*/ 3299522 w 7295637"/>
              <a:gd name="connsiteY2666" fmla="*/ 445072 h 5063066"/>
              <a:gd name="connsiteX2667" fmla="*/ 3226496 w 7295637"/>
              <a:gd name="connsiteY2667" fmla="*/ 372048 h 5063066"/>
              <a:gd name="connsiteX2668" fmla="*/ 3232236 w 7295637"/>
              <a:gd name="connsiteY2668" fmla="*/ 343623 h 5063066"/>
              <a:gd name="connsiteX2669" fmla="*/ 2310379 w 7295637"/>
              <a:gd name="connsiteY2669" fmla="*/ 1759981 h 5063066"/>
              <a:gd name="connsiteX2670" fmla="*/ 2377667 w 7295637"/>
              <a:gd name="connsiteY2670" fmla="*/ 1715382 h 5063066"/>
              <a:gd name="connsiteX2671" fmla="*/ 2450690 w 7295637"/>
              <a:gd name="connsiteY2671" fmla="*/ 1788406 h 5063066"/>
              <a:gd name="connsiteX2672" fmla="*/ 2377667 w 7295637"/>
              <a:gd name="connsiteY2672" fmla="*/ 1861430 h 5063066"/>
              <a:gd name="connsiteX2673" fmla="*/ 2304642 w 7295637"/>
              <a:gd name="connsiteY2673" fmla="*/ 1788406 h 5063066"/>
              <a:gd name="connsiteX2674" fmla="*/ 2310379 w 7295637"/>
              <a:gd name="connsiteY2674" fmla="*/ 1759981 h 5063066"/>
              <a:gd name="connsiteX2675" fmla="*/ 1158837 w 7295637"/>
              <a:gd name="connsiteY2675" fmla="*/ 3545256 h 5063066"/>
              <a:gd name="connsiteX2676" fmla="*/ 1174486 w 7295637"/>
              <a:gd name="connsiteY2676" fmla="*/ 3522045 h 5063066"/>
              <a:gd name="connsiteX2677" fmla="*/ 1226123 w 7295637"/>
              <a:gd name="connsiteY2677" fmla="*/ 3500656 h 5063066"/>
              <a:gd name="connsiteX2678" fmla="*/ 1299147 w 7295637"/>
              <a:gd name="connsiteY2678" fmla="*/ 3573681 h 5063066"/>
              <a:gd name="connsiteX2679" fmla="*/ 1226123 w 7295637"/>
              <a:gd name="connsiteY2679" fmla="*/ 3646705 h 5063066"/>
              <a:gd name="connsiteX2680" fmla="*/ 1153098 w 7295637"/>
              <a:gd name="connsiteY2680" fmla="*/ 3573680 h 5063066"/>
              <a:gd name="connsiteX2681" fmla="*/ 1158837 w 7295637"/>
              <a:gd name="connsiteY2681" fmla="*/ 3545256 h 5063066"/>
              <a:gd name="connsiteX2682" fmla="*/ 236980 w 7295637"/>
              <a:gd name="connsiteY2682" fmla="*/ 4961616 h 5063066"/>
              <a:gd name="connsiteX2683" fmla="*/ 252630 w 7295637"/>
              <a:gd name="connsiteY2683" fmla="*/ 4938404 h 5063066"/>
              <a:gd name="connsiteX2684" fmla="*/ 304266 w 7295637"/>
              <a:gd name="connsiteY2684" fmla="*/ 4917016 h 5063066"/>
              <a:gd name="connsiteX2685" fmla="*/ 377291 w 7295637"/>
              <a:gd name="connsiteY2685" fmla="*/ 4990041 h 5063066"/>
              <a:gd name="connsiteX2686" fmla="*/ 304266 w 7295637"/>
              <a:gd name="connsiteY2686" fmla="*/ 5063066 h 5063066"/>
              <a:gd name="connsiteX2687" fmla="*/ 231241 w 7295637"/>
              <a:gd name="connsiteY2687" fmla="*/ 4990041 h 5063066"/>
              <a:gd name="connsiteX2688" fmla="*/ 236980 w 7295637"/>
              <a:gd name="connsiteY2688" fmla="*/ 4961616 h 5063066"/>
              <a:gd name="connsiteX2689" fmla="*/ 2540844 w 7295637"/>
              <a:gd name="connsiteY2689" fmla="*/ 1330661 h 5063066"/>
              <a:gd name="connsiteX2690" fmla="*/ 2608130 w 7295637"/>
              <a:gd name="connsiteY2690" fmla="*/ 1286061 h 5063066"/>
              <a:gd name="connsiteX2691" fmla="*/ 2681155 w 7295637"/>
              <a:gd name="connsiteY2691" fmla="*/ 1359085 h 5063066"/>
              <a:gd name="connsiteX2692" fmla="*/ 2608129 w 7295637"/>
              <a:gd name="connsiteY2692" fmla="*/ 1432110 h 5063066"/>
              <a:gd name="connsiteX2693" fmla="*/ 2535105 w 7295637"/>
              <a:gd name="connsiteY2693" fmla="*/ 1359086 h 5063066"/>
              <a:gd name="connsiteX2694" fmla="*/ 2540844 w 7295637"/>
              <a:gd name="connsiteY2694" fmla="*/ 1330661 h 5063066"/>
              <a:gd name="connsiteX2695" fmla="*/ 1389300 w 7295637"/>
              <a:gd name="connsiteY2695" fmla="*/ 3124763 h 5063066"/>
              <a:gd name="connsiteX2696" fmla="*/ 1456586 w 7295637"/>
              <a:gd name="connsiteY2696" fmla="*/ 3080162 h 5063066"/>
              <a:gd name="connsiteX2697" fmla="*/ 1529611 w 7295637"/>
              <a:gd name="connsiteY2697" fmla="*/ 3153187 h 5063066"/>
              <a:gd name="connsiteX2698" fmla="*/ 1456586 w 7295637"/>
              <a:gd name="connsiteY2698" fmla="*/ 3226212 h 5063066"/>
              <a:gd name="connsiteX2699" fmla="*/ 1383562 w 7295637"/>
              <a:gd name="connsiteY2699" fmla="*/ 3153187 h 5063066"/>
              <a:gd name="connsiteX2700" fmla="*/ 1389300 w 7295637"/>
              <a:gd name="connsiteY2700" fmla="*/ 3124763 h 5063066"/>
              <a:gd name="connsiteX2701" fmla="*/ 467446 w 7295637"/>
              <a:gd name="connsiteY2701" fmla="*/ 4541119 h 5063066"/>
              <a:gd name="connsiteX2702" fmla="*/ 483096 w 7295637"/>
              <a:gd name="connsiteY2702" fmla="*/ 4517907 h 5063066"/>
              <a:gd name="connsiteX2703" fmla="*/ 534731 w 7295637"/>
              <a:gd name="connsiteY2703" fmla="*/ 4496520 h 5063066"/>
              <a:gd name="connsiteX2704" fmla="*/ 607757 w 7295637"/>
              <a:gd name="connsiteY2704" fmla="*/ 4569544 h 5063066"/>
              <a:gd name="connsiteX2705" fmla="*/ 534732 w 7295637"/>
              <a:gd name="connsiteY2705" fmla="*/ 4642568 h 5063066"/>
              <a:gd name="connsiteX2706" fmla="*/ 461707 w 7295637"/>
              <a:gd name="connsiteY2706" fmla="*/ 4569544 h 5063066"/>
              <a:gd name="connsiteX2707" fmla="*/ 467446 w 7295637"/>
              <a:gd name="connsiteY2707" fmla="*/ 4541119 h 5063066"/>
              <a:gd name="connsiteX2708" fmla="*/ 2771308 w 7295637"/>
              <a:gd name="connsiteY2708" fmla="*/ 910168 h 5063066"/>
              <a:gd name="connsiteX2709" fmla="*/ 2838593 w 7295637"/>
              <a:gd name="connsiteY2709" fmla="*/ 865567 h 5063066"/>
              <a:gd name="connsiteX2710" fmla="*/ 2911619 w 7295637"/>
              <a:gd name="connsiteY2710" fmla="*/ 938592 h 5063066"/>
              <a:gd name="connsiteX2711" fmla="*/ 2838594 w 7295637"/>
              <a:gd name="connsiteY2711" fmla="*/ 1011617 h 5063066"/>
              <a:gd name="connsiteX2712" fmla="*/ 2765568 w 7295637"/>
              <a:gd name="connsiteY2712" fmla="*/ 938592 h 5063066"/>
              <a:gd name="connsiteX2713" fmla="*/ 2771308 w 7295637"/>
              <a:gd name="connsiteY2713" fmla="*/ 910168 h 5063066"/>
              <a:gd name="connsiteX2714" fmla="*/ 1619764 w 7295637"/>
              <a:gd name="connsiteY2714" fmla="*/ 2695441 h 5063066"/>
              <a:gd name="connsiteX2715" fmla="*/ 1687050 w 7295637"/>
              <a:gd name="connsiteY2715" fmla="*/ 2650841 h 5063066"/>
              <a:gd name="connsiteX2716" fmla="*/ 1760075 w 7295637"/>
              <a:gd name="connsiteY2716" fmla="*/ 2723865 h 5063066"/>
              <a:gd name="connsiteX2717" fmla="*/ 1687050 w 7295637"/>
              <a:gd name="connsiteY2717" fmla="*/ 2796890 h 5063066"/>
              <a:gd name="connsiteX2718" fmla="*/ 1614025 w 7295637"/>
              <a:gd name="connsiteY2718" fmla="*/ 2723865 h 5063066"/>
              <a:gd name="connsiteX2719" fmla="*/ 1619764 w 7295637"/>
              <a:gd name="connsiteY2719" fmla="*/ 2695441 h 5063066"/>
              <a:gd name="connsiteX2720" fmla="*/ 1849452 w 7295637"/>
              <a:gd name="connsiteY2720" fmla="*/ 2326524 h 5063066"/>
              <a:gd name="connsiteX2721" fmla="*/ 1916740 w 7295637"/>
              <a:gd name="connsiteY2721" fmla="*/ 2281924 h 5063066"/>
              <a:gd name="connsiteX2722" fmla="*/ 1989764 w 7295637"/>
              <a:gd name="connsiteY2722" fmla="*/ 2354948 h 5063066"/>
              <a:gd name="connsiteX2723" fmla="*/ 1916738 w 7295637"/>
              <a:gd name="connsiteY2723" fmla="*/ 2427973 h 5063066"/>
              <a:gd name="connsiteX2724" fmla="*/ 1843714 w 7295637"/>
              <a:gd name="connsiteY2724" fmla="*/ 2354949 h 5063066"/>
              <a:gd name="connsiteX2725" fmla="*/ 1849452 w 7295637"/>
              <a:gd name="connsiteY2725" fmla="*/ 2326524 h 5063066"/>
              <a:gd name="connsiteX2726" fmla="*/ 697910 w 7295637"/>
              <a:gd name="connsiteY2726" fmla="*/ 4111796 h 5063066"/>
              <a:gd name="connsiteX2727" fmla="*/ 713560 w 7295637"/>
              <a:gd name="connsiteY2727" fmla="*/ 4088584 h 5063066"/>
              <a:gd name="connsiteX2728" fmla="*/ 765197 w 7295637"/>
              <a:gd name="connsiteY2728" fmla="*/ 4067196 h 5063066"/>
              <a:gd name="connsiteX2729" fmla="*/ 838221 w 7295637"/>
              <a:gd name="connsiteY2729" fmla="*/ 4140220 h 5063066"/>
              <a:gd name="connsiteX2730" fmla="*/ 765196 w 7295637"/>
              <a:gd name="connsiteY2730" fmla="*/ 4213245 h 5063066"/>
              <a:gd name="connsiteX2731" fmla="*/ 692172 w 7295637"/>
              <a:gd name="connsiteY2731" fmla="*/ 4140221 h 5063066"/>
              <a:gd name="connsiteX2732" fmla="*/ 697910 w 7295637"/>
              <a:gd name="connsiteY2732" fmla="*/ 4111796 h 5063066"/>
              <a:gd name="connsiteX2733" fmla="*/ 3001772 w 7295637"/>
              <a:gd name="connsiteY2733" fmla="*/ 480845 h 5063066"/>
              <a:gd name="connsiteX2734" fmla="*/ 3069058 w 7295637"/>
              <a:gd name="connsiteY2734" fmla="*/ 436245 h 5063066"/>
              <a:gd name="connsiteX2735" fmla="*/ 3142083 w 7295637"/>
              <a:gd name="connsiteY2735" fmla="*/ 509270 h 5063066"/>
              <a:gd name="connsiteX2736" fmla="*/ 3069058 w 7295637"/>
              <a:gd name="connsiteY2736" fmla="*/ 582295 h 5063066"/>
              <a:gd name="connsiteX2737" fmla="*/ 2996033 w 7295637"/>
              <a:gd name="connsiteY2737" fmla="*/ 509270 h 5063066"/>
              <a:gd name="connsiteX2738" fmla="*/ 3001772 w 7295637"/>
              <a:gd name="connsiteY2738" fmla="*/ 480845 h 5063066"/>
              <a:gd name="connsiteX2739" fmla="*/ 2079917 w 7295637"/>
              <a:gd name="connsiteY2739" fmla="*/ 1897202 h 5063066"/>
              <a:gd name="connsiteX2740" fmla="*/ 2147202 w 7295637"/>
              <a:gd name="connsiteY2740" fmla="*/ 1852602 h 5063066"/>
              <a:gd name="connsiteX2741" fmla="*/ 2220228 w 7295637"/>
              <a:gd name="connsiteY2741" fmla="*/ 1925627 h 5063066"/>
              <a:gd name="connsiteX2742" fmla="*/ 2147202 w 7295637"/>
              <a:gd name="connsiteY2742" fmla="*/ 1998652 h 5063066"/>
              <a:gd name="connsiteX2743" fmla="*/ 2074178 w 7295637"/>
              <a:gd name="connsiteY2743" fmla="*/ 1925627 h 5063066"/>
              <a:gd name="connsiteX2744" fmla="*/ 2079917 w 7295637"/>
              <a:gd name="connsiteY2744" fmla="*/ 1897202 h 5063066"/>
              <a:gd name="connsiteX2745" fmla="*/ 928373 w 7295637"/>
              <a:gd name="connsiteY2745" fmla="*/ 3691303 h 5063066"/>
              <a:gd name="connsiteX2746" fmla="*/ 944022 w 7295637"/>
              <a:gd name="connsiteY2746" fmla="*/ 3668092 h 5063066"/>
              <a:gd name="connsiteX2747" fmla="*/ 995659 w 7295637"/>
              <a:gd name="connsiteY2747" fmla="*/ 3646704 h 5063066"/>
              <a:gd name="connsiteX2748" fmla="*/ 1068684 w 7295637"/>
              <a:gd name="connsiteY2748" fmla="*/ 3719729 h 5063066"/>
              <a:gd name="connsiteX2749" fmla="*/ 995659 w 7295637"/>
              <a:gd name="connsiteY2749" fmla="*/ 3792753 h 5063066"/>
              <a:gd name="connsiteX2750" fmla="*/ 922634 w 7295637"/>
              <a:gd name="connsiteY2750" fmla="*/ 3719728 h 5063066"/>
              <a:gd name="connsiteX2751" fmla="*/ 928373 w 7295637"/>
              <a:gd name="connsiteY2751" fmla="*/ 3691303 h 5063066"/>
              <a:gd name="connsiteX2752" fmla="*/ 3232236 w 7295637"/>
              <a:gd name="connsiteY2752" fmla="*/ 60351 h 5063066"/>
              <a:gd name="connsiteX2753" fmla="*/ 3299521 w 7295637"/>
              <a:gd name="connsiteY2753" fmla="*/ 15750 h 5063066"/>
              <a:gd name="connsiteX2754" fmla="*/ 3372547 w 7295637"/>
              <a:gd name="connsiteY2754" fmla="*/ 88775 h 5063066"/>
              <a:gd name="connsiteX2755" fmla="*/ 3299521 w 7295637"/>
              <a:gd name="connsiteY2755" fmla="*/ 161800 h 5063066"/>
              <a:gd name="connsiteX2756" fmla="*/ 3226497 w 7295637"/>
              <a:gd name="connsiteY2756" fmla="*/ 88775 h 5063066"/>
              <a:gd name="connsiteX2757" fmla="*/ 3232236 w 7295637"/>
              <a:gd name="connsiteY2757" fmla="*/ 60351 h 5063066"/>
              <a:gd name="connsiteX2758" fmla="*/ 2310378 w 7295637"/>
              <a:gd name="connsiteY2758" fmla="*/ 1476710 h 5063066"/>
              <a:gd name="connsiteX2759" fmla="*/ 2377666 w 7295637"/>
              <a:gd name="connsiteY2759" fmla="*/ 1432110 h 5063066"/>
              <a:gd name="connsiteX2760" fmla="*/ 2450691 w 7295637"/>
              <a:gd name="connsiteY2760" fmla="*/ 1505135 h 5063066"/>
              <a:gd name="connsiteX2761" fmla="*/ 2377666 w 7295637"/>
              <a:gd name="connsiteY2761" fmla="*/ 1578160 h 5063066"/>
              <a:gd name="connsiteX2762" fmla="*/ 2304640 w 7295637"/>
              <a:gd name="connsiteY2762" fmla="*/ 1505135 h 5063066"/>
              <a:gd name="connsiteX2763" fmla="*/ 2310378 w 7295637"/>
              <a:gd name="connsiteY2763" fmla="*/ 1476710 h 5063066"/>
              <a:gd name="connsiteX2764" fmla="*/ 1158836 w 7295637"/>
              <a:gd name="connsiteY2764" fmla="*/ 3261985 h 5063066"/>
              <a:gd name="connsiteX2765" fmla="*/ 1174485 w 7295637"/>
              <a:gd name="connsiteY2765" fmla="*/ 3238773 h 5063066"/>
              <a:gd name="connsiteX2766" fmla="*/ 1226122 w 7295637"/>
              <a:gd name="connsiteY2766" fmla="*/ 3217385 h 5063066"/>
              <a:gd name="connsiteX2767" fmla="*/ 1299147 w 7295637"/>
              <a:gd name="connsiteY2767" fmla="*/ 3290410 h 5063066"/>
              <a:gd name="connsiteX2768" fmla="*/ 1226122 w 7295637"/>
              <a:gd name="connsiteY2768" fmla="*/ 3363435 h 5063066"/>
              <a:gd name="connsiteX2769" fmla="*/ 1153097 w 7295637"/>
              <a:gd name="connsiteY2769" fmla="*/ 3290410 h 5063066"/>
              <a:gd name="connsiteX2770" fmla="*/ 1158836 w 7295637"/>
              <a:gd name="connsiteY2770" fmla="*/ 3261985 h 5063066"/>
              <a:gd name="connsiteX2771" fmla="*/ 236981 w 7295637"/>
              <a:gd name="connsiteY2771" fmla="*/ 4678342 h 5063066"/>
              <a:gd name="connsiteX2772" fmla="*/ 252632 w 7295637"/>
              <a:gd name="connsiteY2772" fmla="*/ 4655129 h 5063066"/>
              <a:gd name="connsiteX2773" fmla="*/ 304267 w 7295637"/>
              <a:gd name="connsiteY2773" fmla="*/ 4633742 h 5063066"/>
              <a:gd name="connsiteX2774" fmla="*/ 377292 w 7295637"/>
              <a:gd name="connsiteY2774" fmla="*/ 4706766 h 5063066"/>
              <a:gd name="connsiteX2775" fmla="*/ 304268 w 7295637"/>
              <a:gd name="connsiteY2775" fmla="*/ 4779791 h 5063066"/>
              <a:gd name="connsiteX2776" fmla="*/ 231242 w 7295637"/>
              <a:gd name="connsiteY2776" fmla="*/ 4706767 h 5063066"/>
              <a:gd name="connsiteX2777" fmla="*/ 236981 w 7295637"/>
              <a:gd name="connsiteY2777" fmla="*/ 4678342 h 5063066"/>
              <a:gd name="connsiteX2778" fmla="*/ 2540843 w 7295637"/>
              <a:gd name="connsiteY2778" fmla="*/ 1047389 h 5063066"/>
              <a:gd name="connsiteX2779" fmla="*/ 2608130 w 7295637"/>
              <a:gd name="connsiteY2779" fmla="*/ 1002788 h 5063066"/>
              <a:gd name="connsiteX2780" fmla="*/ 2681155 w 7295637"/>
              <a:gd name="connsiteY2780" fmla="*/ 1075813 h 5063066"/>
              <a:gd name="connsiteX2781" fmla="*/ 2608130 w 7295637"/>
              <a:gd name="connsiteY2781" fmla="*/ 1148838 h 5063066"/>
              <a:gd name="connsiteX2782" fmla="*/ 2535105 w 7295637"/>
              <a:gd name="connsiteY2782" fmla="*/ 1075813 h 5063066"/>
              <a:gd name="connsiteX2783" fmla="*/ 2540843 w 7295637"/>
              <a:gd name="connsiteY2783" fmla="*/ 1047389 h 5063066"/>
              <a:gd name="connsiteX2784" fmla="*/ 1389300 w 7295637"/>
              <a:gd name="connsiteY2784" fmla="*/ 2841491 h 5063066"/>
              <a:gd name="connsiteX2785" fmla="*/ 1456586 w 7295637"/>
              <a:gd name="connsiteY2785" fmla="*/ 2796890 h 5063066"/>
              <a:gd name="connsiteX2786" fmla="*/ 1529611 w 7295637"/>
              <a:gd name="connsiteY2786" fmla="*/ 2869915 h 5063066"/>
              <a:gd name="connsiteX2787" fmla="*/ 1456586 w 7295637"/>
              <a:gd name="connsiteY2787" fmla="*/ 2942940 h 5063066"/>
              <a:gd name="connsiteX2788" fmla="*/ 1383561 w 7295637"/>
              <a:gd name="connsiteY2788" fmla="*/ 2869915 h 5063066"/>
              <a:gd name="connsiteX2789" fmla="*/ 1389300 w 7295637"/>
              <a:gd name="connsiteY2789" fmla="*/ 2841491 h 5063066"/>
              <a:gd name="connsiteX2790" fmla="*/ 1618989 w 7295637"/>
              <a:gd name="connsiteY2790" fmla="*/ 2463746 h 5063066"/>
              <a:gd name="connsiteX2791" fmla="*/ 1686276 w 7295637"/>
              <a:gd name="connsiteY2791" fmla="*/ 2419146 h 5063066"/>
              <a:gd name="connsiteX2792" fmla="*/ 1759300 w 7295637"/>
              <a:gd name="connsiteY2792" fmla="*/ 2492170 h 5063066"/>
              <a:gd name="connsiteX2793" fmla="*/ 1686275 w 7295637"/>
              <a:gd name="connsiteY2793" fmla="*/ 2565195 h 5063066"/>
              <a:gd name="connsiteX2794" fmla="*/ 1613251 w 7295637"/>
              <a:gd name="connsiteY2794" fmla="*/ 2492171 h 5063066"/>
              <a:gd name="connsiteX2795" fmla="*/ 1618989 w 7295637"/>
              <a:gd name="connsiteY2795" fmla="*/ 2463746 h 5063066"/>
              <a:gd name="connsiteX2796" fmla="*/ 467446 w 7295637"/>
              <a:gd name="connsiteY2796" fmla="*/ 4257846 h 5063066"/>
              <a:gd name="connsiteX2797" fmla="*/ 483096 w 7295637"/>
              <a:gd name="connsiteY2797" fmla="*/ 4234634 h 5063066"/>
              <a:gd name="connsiteX2798" fmla="*/ 534732 w 7295637"/>
              <a:gd name="connsiteY2798" fmla="*/ 4213246 h 5063066"/>
              <a:gd name="connsiteX2799" fmla="*/ 607757 w 7295637"/>
              <a:gd name="connsiteY2799" fmla="*/ 4286271 h 5063066"/>
              <a:gd name="connsiteX2800" fmla="*/ 534731 w 7295637"/>
              <a:gd name="connsiteY2800" fmla="*/ 4359297 h 5063066"/>
              <a:gd name="connsiteX2801" fmla="*/ 461707 w 7295637"/>
              <a:gd name="connsiteY2801" fmla="*/ 4286271 h 5063066"/>
              <a:gd name="connsiteX2802" fmla="*/ 467446 w 7295637"/>
              <a:gd name="connsiteY2802" fmla="*/ 4257846 h 5063066"/>
              <a:gd name="connsiteX2803" fmla="*/ 2771308 w 7295637"/>
              <a:gd name="connsiteY2803" fmla="*/ 626895 h 5063066"/>
              <a:gd name="connsiteX2804" fmla="*/ 2838594 w 7295637"/>
              <a:gd name="connsiteY2804" fmla="*/ 582296 h 5063066"/>
              <a:gd name="connsiteX2805" fmla="*/ 2911618 w 7295637"/>
              <a:gd name="connsiteY2805" fmla="*/ 655320 h 5063066"/>
              <a:gd name="connsiteX2806" fmla="*/ 2838593 w 7295637"/>
              <a:gd name="connsiteY2806" fmla="*/ 728345 h 5063066"/>
              <a:gd name="connsiteX2807" fmla="*/ 2765569 w 7295637"/>
              <a:gd name="connsiteY2807" fmla="*/ 655320 h 5063066"/>
              <a:gd name="connsiteX2808" fmla="*/ 2771308 w 7295637"/>
              <a:gd name="connsiteY2808" fmla="*/ 626895 h 5063066"/>
              <a:gd name="connsiteX2809" fmla="*/ 1849452 w 7295637"/>
              <a:gd name="connsiteY2809" fmla="*/ 2043252 h 5063066"/>
              <a:gd name="connsiteX2810" fmla="*/ 1916739 w 7295637"/>
              <a:gd name="connsiteY2810" fmla="*/ 1998651 h 5063066"/>
              <a:gd name="connsiteX2811" fmla="*/ 1989763 w 7295637"/>
              <a:gd name="connsiteY2811" fmla="*/ 2071676 h 5063066"/>
              <a:gd name="connsiteX2812" fmla="*/ 1916739 w 7295637"/>
              <a:gd name="connsiteY2812" fmla="*/ 2144701 h 5063066"/>
              <a:gd name="connsiteX2813" fmla="*/ 1843714 w 7295637"/>
              <a:gd name="connsiteY2813" fmla="*/ 2071676 h 5063066"/>
              <a:gd name="connsiteX2814" fmla="*/ 1849452 w 7295637"/>
              <a:gd name="connsiteY2814" fmla="*/ 2043252 h 5063066"/>
              <a:gd name="connsiteX2815" fmla="*/ 697911 w 7295637"/>
              <a:gd name="connsiteY2815" fmla="*/ 3828524 h 5063066"/>
              <a:gd name="connsiteX2816" fmla="*/ 713560 w 7295637"/>
              <a:gd name="connsiteY2816" fmla="*/ 3805313 h 5063066"/>
              <a:gd name="connsiteX2817" fmla="*/ 765197 w 7295637"/>
              <a:gd name="connsiteY2817" fmla="*/ 3783925 h 5063066"/>
              <a:gd name="connsiteX2818" fmla="*/ 838222 w 7295637"/>
              <a:gd name="connsiteY2818" fmla="*/ 3856950 h 5063066"/>
              <a:gd name="connsiteX2819" fmla="*/ 765197 w 7295637"/>
              <a:gd name="connsiteY2819" fmla="*/ 3929974 h 5063066"/>
              <a:gd name="connsiteX2820" fmla="*/ 692172 w 7295637"/>
              <a:gd name="connsiteY2820" fmla="*/ 3856949 h 5063066"/>
              <a:gd name="connsiteX2821" fmla="*/ 697911 w 7295637"/>
              <a:gd name="connsiteY2821" fmla="*/ 3828524 h 5063066"/>
              <a:gd name="connsiteX2822" fmla="*/ 3001770 w 7295637"/>
              <a:gd name="connsiteY2822" fmla="*/ 197573 h 5063066"/>
              <a:gd name="connsiteX2823" fmla="*/ 3069058 w 7295637"/>
              <a:gd name="connsiteY2823" fmla="*/ 152973 h 5063066"/>
              <a:gd name="connsiteX2824" fmla="*/ 3142083 w 7295637"/>
              <a:gd name="connsiteY2824" fmla="*/ 225997 h 5063066"/>
              <a:gd name="connsiteX2825" fmla="*/ 3069058 w 7295637"/>
              <a:gd name="connsiteY2825" fmla="*/ 299023 h 5063066"/>
              <a:gd name="connsiteX2826" fmla="*/ 2996033 w 7295637"/>
              <a:gd name="connsiteY2826" fmla="*/ 225998 h 5063066"/>
              <a:gd name="connsiteX2827" fmla="*/ 3001770 w 7295637"/>
              <a:gd name="connsiteY2827" fmla="*/ 197573 h 5063066"/>
              <a:gd name="connsiteX2828" fmla="*/ 2079917 w 7295637"/>
              <a:gd name="connsiteY2828" fmla="*/ 1613932 h 5063066"/>
              <a:gd name="connsiteX2829" fmla="*/ 2147202 w 7295637"/>
              <a:gd name="connsiteY2829" fmla="*/ 1569332 h 5063066"/>
              <a:gd name="connsiteX2830" fmla="*/ 2220228 w 7295637"/>
              <a:gd name="connsiteY2830" fmla="*/ 1642357 h 5063066"/>
              <a:gd name="connsiteX2831" fmla="*/ 2147203 w 7295637"/>
              <a:gd name="connsiteY2831" fmla="*/ 1715381 h 5063066"/>
              <a:gd name="connsiteX2832" fmla="*/ 2074177 w 7295637"/>
              <a:gd name="connsiteY2832" fmla="*/ 1642356 h 5063066"/>
              <a:gd name="connsiteX2833" fmla="*/ 2079917 w 7295637"/>
              <a:gd name="connsiteY2833" fmla="*/ 1613932 h 5063066"/>
              <a:gd name="connsiteX2834" fmla="*/ 928373 w 7295637"/>
              <a:gd name="connsiteY2834" fmla="*/ 3408033 h 5063066"/>
              <a:gd name="connsiteX2835" fmla="*/ 944022 w 7295637"/>
              <a:gd name="connsiteY2835" fmla="*/ 3384822 h 5063066"/>
              <a:gd name="connsiteX2836" fmla="*/ 995659 w 7295637"/>
              <a:gd name="connsiteY2836" fmla="*/ 3363434 h 5063066"/>
              <a:gd name="connsiteX2837" fmla="*/ 1068683 w 7295637"/>
              <a:gd name="connsiteY2837" fmla="*/ 3436459 h 5063066"/>
              <a:gd name="connsiteX2838" fmla="*/ 995659 w 7295637"/>
              <a:gd name="connsiteY2838" fmla="*/ 3509483 h 5063066"/>
              <a:gd name="connsiteX2839" fmla="*/ 922634 w 7295637"/>
              <a:gd name="connsiteY2839" fmla="*/ 3436458 h 5063066"/>
              <a:gd name="connsiteX2840" fmla="*/ 928373 w 7295637"/>
              <a:gd name="connsiteY2840" fmla="*/ 3408033 h 5063066"/>
              <a:gd name="connsiteX2841" fmla="*/ 6516 w 7295637"/>
              <a:gd name="connsiteY2841" fmla="*/ 4824394 h 5063066"/>
              <a:gd name="connsiteX2842" fmla="*/ 22166 w 7295637"/>
              <a:gd name="connsiteY2842" fmla="*/ 4801182 h 5063066"/>
              <a:gd name="connsiteX2843" fmla="*/ 73802 w 7295637"/>
              <a:gd name="connsiteY2843" fmla="*/ 4779793 h 5063066"/>
              <a:gd name="connsiteX2844" fmla="*/ 146827 w 7295637"/>
              <a:gd name="connsiteY2844" fmla="*/ 4852818 h 5063066"/>
              <a:gd name="connsiteX2845" fmla="*/ 73802 w 7295637"/>
              <a:gd name="connsiteY2845" fmla="*/ 4925843 h 5063066"/>
              <a:gd name="connsiteX2846" fmla="*/ 778 w 7295637"/>
              <a:gd name="connsiteY2846" fmla="*/ 4852818 h 5063066"/>
              <a:gd name="connsiteX2847" fmla="*/ 6516 w 7295637"/>
              <a:gd name="connsiteY2847" fmla="*/ 4824394 h 5063066"/>
              <a:gd name="connsiteX2848" fmla="*/ 2310380 w 7295637"/>
              <a:gd name="connsiteY2848" fmla="*/ 1193438 h 5063066"/>
              <a:gd name="connsiteX2849" fmla="*/ 2377667 w 7295637"/>
              <a:gd name="connsiteY2849" fmla="*/ 1148838 h 5063066"/>
              <a:gd name="connsiteX2850" fmla="*/ 2450691 w 7295637"/>
              <a:gd name="connsiteY2850" fmla="*/ 1221863 h 5063066"/>
              <a:gd name="connsiteX2851" fmla="*/ 2377666 w 7295637"/>
              <a:gd name="connsiteY2851" fmla="*/ 1294888 h 5063066"/>
              <a:gd name="connsiteX2852" fmla="*/ 2304642 w 7295637"/>
              <a:gd name="connsiteY2852" fmla="*/ 1221863 h 5063066"/>
              <a:gd name="connsiteX2853" fmla="*/ 2310380 w 7295637"/>
              <a:gd name="connsiteY2853" fmla="*/ 1193438 h 5063066"/>
              <a:gd name="connsiteX2854" fmla="*/ 1158835 w 7295637"/>
              <a:gd name="connsiteY2854" fmla="*/ 2978713 h 5063066"/>
              <a:gd name="connsiteX2855" fmla="*/ 1174485 w 7295637"/>
              <a:gd name="connsiteY2855" fmla="*/ 2955501 h 5063066"/>
              <a:gd name="connsiteX2856" fmla="*/ 1226122 w 7295637"/>
              <a:gd name="connsiteY2856" fmla="*/ 2934113 h 5063066"/>
              <a:gd name="connsiteX2857" fmla="*/ 1299147 w 7295637"/>
              <a:gd name="connsiteY2857" fmla="*/ 3007138 h 5063066"/>
              <a:gd name="connsiteX2858" fmla="*/ 1226122 w 7295637"/>
              <a:gd name="connsiteY2858" fmla="*/ 3080163 h 5063066"/>
              <a:gd name="connsiteX2859" fmla="*/ 1153097 w 7295637"/>
              <a:gd name="connsiteY2859" fmla="*/ 3007138 h 5063066"/>
              <a:gd name="connsiteX2860" fmla="*/ 1158835 w 7295637"/>
              <a:gd name="connsiteY2860" fmla="*/ 2978713 h 5063066"/>
              <a:gd name="connsiteX2861" fmla="*/ 236981 w 7295637"/>
              <a:gd name="connsiteY2861" fmla="*/ 4395069 h 5063066"/>
              <a:gd name="connsiteX2862" fmla="*/ 252631 w 7295637"/>
              <a:gd name="connsiteY2862" fmla="*/ 4371858 h 5063066"/>
              <a:gd name="connsiteX2863" fmla="*/ 304268 w 7295637"/>
              <a:gd name="connsiteY2863" fmla="*/ 4350468 h 5063066"/>
              <a:gd name="connsiteX2864" fmla="*/ 377292 w 7295637"/>
              <a:gd name="connsiteY2864" fmla="*/ 4423495 h 5063066"/>
              <a:gd name="connsiteX2865" fmla="*/ 304267 w 7295637"/>
              <a:gd name="connsiteY2865" fmla="*/ 4496519 h 5063066"/>
              <a:gd name="connsiteX2866" fmla="*/ 231243 w 7295637"/>
              <a:gd name="connsiteY2866" fmla="*/ 4423494 h 5063066"/>
              <a:gd name="connsiteX2867" fmla="*/ 236981 w 7295637"/>
              <a:gd name="connsiteY2867" fmla="*/ 4395069 h 5063066"/>
              <a:gd name="connsiteX2868" fmla="*/ 2540844 w 7295637"/>
              <a:gd name="connsiteY2868" fmla="*/ 764117 h 5063066"/>
              <a:gd name="connsiteX2869" fmla="*/ 2608129 w 7295637"/>
              <a:gd name="connsiteY2869" fmla="*/ 719516 h 5063066"/>
              <a:gd name="connsiteX2870" fmla="*/ 2681155 w 7295637"/>
              <a:gd name="connsiteY2870" fmla="*/ 792541 h 5063066"/>
              <a:gd name="connsiteX2871" fmla="*/ 2608130 w 7295637"/>
              <a:gd name="connsiteY2871" fmla="*/ 865566 h 5063066"/>
              <a:gd name="connsiteX2872" fmla="*/ 2535104 w 7295637"/>
              <a:gd name="connsiteY2872" fmla="*/ 792541 h 5063066"/>
              <a:gd name="connsiteX2873" fmla="*/ 2540844 w 7295637"/>
              <a:gd name="connsiteY2873" fmla="*/ 764117 h 5063066"/>
              <a:gd name="connsiteX2874" fmla="*/ 1389300 w 7295637"/>
              <a:gd name="connsiteY2874" fmla="*/ 2558218 h 5063066"/>
              <a:gd name="connsiteX2875" fmla="*/ 1456586 w 7295637"/>
              <a:gd name="connsiteY2875" fmla="*/ 2513618 h 5063066"/>
              <a:gd name="connsiteX2876" fmla="*/ 1529611 w 7295637"/>
              <a:gd name="connsiteY2876" fmla="*/ 2586643 h 5063066"/>
              <a:gd name="connsiteX2877" fmla="*/ 1456586 w 7295637"/>
              <a:gd name="connsiteY2877" fmla="*/ 2659668 h 5063066"/>
              <a:gd name="connsiteX2878" fmla="*/ 1383561 w 7295637"/>
              <a:gd name="connsiteY2878" fmla="*/ 2586643 h 5063066"/>
              <a:gd name="connsiteX2879" fmla="*/ 1389300 w 7295637"/>
              <a:gd name="connsiteY2879" fmla="*/ 2558218 h 5063066"/>
              <a:gd name="connsiteX2880" fmla="*/ 1618988 w 7295637"/>
              <a:gd name="connsiteY2880" fmla="*/ 2180474 h 5063066"/>
              <a:gd name="connsiteX2881" fmla="*/ 1686274 w 7295637"/>
              <a:gd name="connsiteY2881" fmla="*/ 2135873 h 5063066"/>
              <a:gd name="connsiteX2882" fmla="*/ 1759300 w 7295637"/>
              <a:gd name="connsiteY2882" fmla="*/ 2208898 h 5063066"/>
              <a:gd name="connsiteX2883" fmla="*/ 1686274 w 7295637"/>
              <a:gd name="connsiteY2883" fmla="*/ 2281923 h 5063066"/>
              <a:gd name="connsiteX2884" fmla="*/ 1613250 w 7295637"/>
              <a:gd name="connsiteY2884" fmla="*/ 2208898 h 5063066"/>
              <a:gd name="connsiteX2885" fmla="*/ 1618988 w 7295637"/>
              <a:gd name="connsiteY2885" fmla="*/ 2180474 h 5063066"/>
              <a:gd name="connsiteX2886" fmla="*/ 467447 w 7295637"/>
              <a:gd name="connsiteY2886" fmla="*/ 3974575 h 5063066"/>
              <a:gd name="connsiteX2887" fmla="*/ 483097 w 7295637"/>
              <a:gd name="connsiteY2887" fmla="*/ 3951363 h 5063066"/>
              <a:gd name="connsiteX2888" fmla="*/ 534733 w 7295637"/>
              <a:gd name="connsiteY2888" fmla="*/ 3929974 h 5063066"/>
              <a:gd name="connsiteX2889" fmla="*/ 607758 w 7295637"/>
              <a:gd name="connsiteY2889" fmla="*/ 4002999 h 5063066"/>
              <a:gd name="connsiteX2890" fmla="*/ 534733 w 7295637"/>
              <a:gd name="connsiteY2890" fmla="*/ 4076024 h 5063066"/>
              <a:gd name="connsiteX2891" fmla="*/ 461708 w 7295637"/>
              <a:gd name="connsiteY2891" fmla="*/ 4002999 h 5063066"/>
              <a:gd name="connsiteX2892" fmla="*/ 467447 w 7295637"/>
              <a:gd name="connsiteY2892" fmla="*/ 3974575 h 5063066"/>
              <a:gd name="connsiteX2893" fmla="*/ 2771307 w 7295637"/>
              <a:gd name="connsiteY2893" fmla="*/ 343623 h 5063066"/>
              <a:gd name="connsiteX2894" fmla="*/ 2838594 w 7295637"/>
              <a:gd name="connsiteY2894" fmla="*/ 299023 h 5063066"/>
              <a:gd name="connsiteX2895" fmla="*/ 2911619 w 7295637"/>
              <a:gd name="connsiteY2895" fmla="*/ 372047 h 5063066"/>
              <a:gd name="connsiteX2896" fmla="*/ 2838593 w 7295637"/>
              <a:gd name="connsiteY2896" fmla="*/ 445072 h 5063066"/>
              <a:gd name="connsiteX2897" fmla="*/ 2765569 w 7295637"/>
              <a:gd name="connsiteY2897" fmla="*/ 372048 h 5063066"/>
              <a:gd name="connsiteX2898" fmla="*/ 2771307 w 7295637"/>
              <a:gd name="connsiteY2898" fmla="*/ 343623 h 5063066"/>
              <a:gd name="connsiteX2899" fmla="*/ 1849453 w 7295637"/>
              <a:gd name="connsiteY2899" fmla="*/ 1759980 h 5063066"/>
              <a:gd name="connsiteX2900" fmla="*/ 1916740 w 7295637"/>
              <a:gd name="connsiteY2900" fmla="*/ 1715380 h 5063066"/>
              <a:gd name="connsiteX2901" fmla="*/ 1989764 w 7295637"/>
              <a:gd name="connsiteY2901" fmla="*/ 1788405 h 5063066"/>
              <a:gd name="connsiteX2902" fmla="*/ 1916739 w 7295637"/>
              <a:gd name="connsiteY2902" fmla="*/ 1861430 h 5063066"/>
              <a:gd name="connsiteX2903" fmla="*/ 1843715 w 7295637"/>
              <a:gd name="connsiteY2903" fmla="*/ 1788405 h 5063066"/>
              <a:gd name="connsiteX2904" fmla="*/ 1849453 w 7295637"/>
              <a:gd name="connsiteY2904" fmla="*/ 1759980 h 5063066"/>
              <a:gd name="connsiteX2905" fmla="*/ 697910 w 7295637"/>
              <a:gd name="connsiteY2905" fmla="*/ 3545253 h 5063066"/>
              <a:gd name="connsiteX2906" fmla="*/ 713559 w 7295637"/>
              <a:gd name="connsiteY2906" fmla="*/ 3522042 h 5063066"/>
              <a:gd name="connsiteX2907" fmla="*/ 765196 w 7295637"/>
              <a:gd name="connsiteY2907" fmla="*/ 3500654 h 5063066"/>
              <a:gd name="connsiteX2908" fmla="*/ 838221 w 7295637"/>
              <a:gd name="connsiteY2908" fmla="*/ 3573679 h 5063066"/>
              <a:gd name="connsiteX2909" fmla="*/ 765196 w 7295637"/>
              <a:gd name="connsiteY2909" fmla="*/ 3646703 h 5063066"/>
              <a:gd name="connsiteX2910" fmla="*/ 692171 w 7295637"/>
              <a:gd name="connsiteY2910" fmla="*/ 3573678 h 5063066"/>
              <a:gd name="connsiteX2911" fmla="*/ 697910 w 7295637"/>
              <a:gd name="connsiteY2911" fmla="*/ 3545253 h 5063066"/>
              <a:gd name="connsiteX2912" fmla="*/ 2079916 w 7295637"/>
              <a:gd name="connsiteY2912" fmla="*/ 1330662 h 5063066"/>
              <a:gd name="connsiteX2913" fmla="*/ 2147202 w 7295637"/>
              <a:gd name="connsiteY2913" fmla="*/ 1286061 h 5063066"/>
              <a:gd name="connsiteX2914" fmla="*/ 2220227 w 7295637"/>
              <a:gd name="connsiteY2914" fmla="*/ 1359085 h 5063066"/>
              <a:gd name="connsiteX2915" fmla="*/ 2147202 w 7295637"/>
              <a:gd name="connsiteY2915" fmla="*/ 1432111 h 5063066"/>
              <a:gd name="connsiteX2916" fmla="*/ 2074176 w 7295637"/>
              <a:gd name="connsiteY2916" fmla="*/ 1359086 h 5063066"/>
              <a:gd name="connsiteX2917" fmla="*/ 2079916 w 7295637"/>
              <a:gd name="connsiteY2917" fmla="*/ 1330662 h 5063066"/>
              <a:gd name="connsiteX2918" fmla="*/ 928372 w 7295637"/>
              <a:gd name="connsiteY2918" fmla="*/ 3124763 h 5063066"/>
              <a:gd name="connsiteX2919" fmla="*/ 944021 w 7295637"/>
              <a:gd name="connsiteY2919" fmla="*/ 3101551 h 5063066"/>
              <a:gd name="connsiteX2920" fmla="*/ 995658 w 7295637"/>
              <a:gd name="connsiteY2920" fmla="*/ 3080163 h 5063066"/>
              <a:gd name="connsiteX2921" fmla="*/ 1068683 w 7295637"/>
              <a:gd name="connsiteY2921" fmla="*/ 3153187 h 5063066"/>
              <a:gd name="connsiteX2922" fmla="*/ 995658 w 7295637"/>
              <a:gd name="connsiteY2922" fmla="*/ 3226212 h 5063066"/>
              <a:gd name="connsiteX2923" fmla="*/ 922633 w 7295637"/>
              <a:gd name="connsiteY2923" fmla="*/ 3153188 h 5063066"/>
              <a:gd name="connsiteX2924" fmla="*/ 928372 w 7295637"/>
              <a:gd name="connsiteY2924" fmla="*/ 3124763 h 5063066"/>
              <a:gd name="connsiteX2925" fmla="*/ 6517 w 7295637"/>
              <a:gd name="connsiteY2925" fmla="*/ 4541119 h 5063066"/>
              <a:gd name="connsiteX2926" fmla="*/ 22167 w 7295637"/>
              <a:gd name="connsiteY2926" fmla="*/ 4517907 h 5063066"/>
              <a:gd name="connsiteX2927" fmla="*/ 73804 w 7295637"/>
              <a:gd name="connsiteY2927" fmla="*/ 4496518 h 5063066"/>
              <a:gd name="connsiteX2928" fmla="*/ 146829 w 7295637"/>
              <a:gd name="connsiteY2928" fmla="*/ 4569544 h 5063066"/>
              <a:gd name="connsiteX2929" fmla="*/ 73804 w 7295637"/>
              <a:gd name="connsiteY2929" fmla="*/ 4642568 h 5063066"/>
              <a:gd name="connsiteX2930" fmla="*/ 779 w 7295637"/>
              <a:gd name="connsiteY2930" fmla="*/ 4569544 h 5063066"/>
              <a:gd name="connsiteX2931" fmla="*/ 6517 w 7295637"/>
              <a:gd name="connsiteY2931" fmla="*/ 4541119 h 5063066"/>
              <a:gd name="connsiteX2932" fmla="*/ 2310379 w 7295637"/>
              <a:gd name="connsiteY2932" fmla="*/ 910167 h 5063066"/>
              <a:gd name="connsiteX2933" fmla="*/ 2377666 w 7295637"/>
              <a:gd name="connsiteY2933" fmla="*/ 865568 h 5063066"/>
              <a:gd name="connsiteX2934" fmla="*/ 2450690 w 7295637"/>
              <a:gd name="connsiteY2934" fmla="*/ 938592 h 5063066"/>
              <a:gd name="connsiteX2935" fmla="*/ 2377666 w 7295637"/>
              <a:gd name="connsiteY2935" fmla="*/ 1011617 h 5063066"/>
              <a:gd name="connsiteX2936" fmla="*/ 2304641 w 7295637"/>
              <a:gd name="connsiteY2936" fmla="*/ 938593 h 5063066"/>
              <a:gd name="connsiteX2937" fmla="*/ 2310379 w 7295637"/>
              <a:gd name="connsiteY2937" fmla="*/ 910167 h 5063066"/>
              <a:gd name="connsiteX2938" fmla="*/ 1158835 w 7295637"/>
              <a:gd name="connsiteY2938" fmla="*/ 2695441 h 5063066"/>
              <a:gd name="connsiteX2939" fmla="*/ 1174485 w 7295637"/>
              <a:gd name="connsiteY2939" fmla="*/ 2672229 h 5063066"/>
              <a:gd name="connsiteX2940" fmla="*/ 1226121 w 7295637"/>
              <a:gd name="connsiteY2940" fmla="*/ 2650840 h 5063066"/>
              <a:gd name="connsiteX2941" fmla="*/ 1299146 w 7295637"/>
              <a:gd name="connsiteY2941" fmla="*/ 2723865 h 5063066"/>
              <a:gd name="connsiteX2942" fmla="*/ 1226122 w 7295637"/>
              <a:gd name="connsiteY2942" fmla="*/ 2796890 h 5063066"/>
              <a:gd name="connsiteX2943" fmla="*/ 1153097 w 7295637"/>
              <a:gd name="connsiteY2943" fmla="*/ 2723865 h 5063066"/>
              <a:gd name="connsiteX2944" fmla="*/ 1158835 w 7295637"/>
              <a:gd name="connsiteY2944" fmla="*/ 2695441 h 5063066"/>
              <a:gd name="connsiteX2945" fmla="*/ 1388525 w 7295637"/>
              <a:gd name="connsiteY2945" fmla="*/ 2326523 h 5063066"/>
              <a:gd name="connsiteX2946" fmla="*/ 1455811 w 7295637"/>
              <a:gd name="connsiteY2946" fmla="*/ 2281923 h 5063066"/>
              <a:gd name="connsiteX2947" fmla="*/ 1528837 w 7295637"/>
              <a:gd name="connsiteY2947" fmla="*/ 2354948 h 5063066"/>
              <a:gd name="connsiteX2948" fmla="*/ 1455812 w 7295637"/>
              <a:gd name="connsiteY2948" fmla="*/ 2427973 h 5063066"/>
              <a:gd name="connsiteX2949" fmla="*/ 1382786 w 7295637"/>
              <a:gd name="connsiteY2949" fmla="*/ 2354948 h 5063066"/>
              <a:gd name="connsiteX2950" fmla="*/ 1388525 w 7295637"/>
              <a:gd name="connsiteY2950" fmla="*/ 2326523 h 5063066"/>
              <a:gd name="connsiteX2951" fmla="*/ 236983 w 7295637"/>
              <a:gd name="connsiteY2951" fmla="*/ 4111796 h 5063066"/>
              <a:gd name="connsiteX2952" fmla="*/ 252633 w 7295637"/>
              <a:gd name="connsiteY2952" fmla="*/ 4088584 h 5063066"/>
              <a:gd name="connsiteX2953" fmla="*/ 304269 w 7295637"/>
              <a:gd name="connsiteY2953" fmla="*/ 4067195 h 5063066"/>
              <a:gd name="connsiteX2954" fmla="*/ 377294 w 7295637"/>
              <a:gd name="connsiteY2954" fmla="*/ 4140221 h 5063066"/>
              <a:gd name="connsiteX2955" fmla="*/ 304268 w 7295637"/>
              <a:gd name="connsiteY2955" fmla="*/ 4213248 h 5063066"/>
              <a:gd name="connsiteX2956" fmla="*/ 231244 w 7295637"/>
              <a:gd name="connsiteY2956" fmla="*/ 4140220 h 5063066"/>
              <a:gd name="connsiteX2957" fmla="*/ 236983 w 7295637"/>
              <a:gd name="connsiteY2957" fmla="*/ 4111796 h 5063066"/>
              <a:gd name="connsiteX2958" fmla="*/ 2540844 w 7295637"/>
              <a:gd name="connsiteY2958" fmla="*/ 480845 h 5063066"/>
              <a:gd name="connsiteX2959" fmla="*/ 2608129 w 7295637"/>
              <a:gd name="connsiteY2959" fmla="*/ 436244 h 5063066"/>
              <a:gd name="connsiteX2960" fmla="*/ 2681155 w 7295637"/>
              <a:gd name="connsiteY2960" fmla="*/ 509269 h 5063066"/>
              <a:gd name="connsiteX2961" fmla="*/ 2608129 w 7295637"/>
              <a:gd name="connsiteY2961" fmla="*/ 582294 h 5063066"/>
              <a:gd name="connsiteX2962" fmla="*/ 2535105 w 7295637"/>
              <a:gd name="connsiteY2962" fmla="*/ 509269 h 5063066"/>
              <a:gd name="connsiteX2963" fmla="*/ 2540844 w 7295637"/>
              <a:gd name="connsiteY2963" fmla="*/ 480845 h 5063066"/>
              <a:gd name="connsiteX2964" fmla="*/ 1618990 w 7295637"/>
              <a:gd name="connsiteY2964" fmla="*/ 1897202 h 5063066"/>
              <a:gd name="connsiteX2965" fmla="*/ 1686275 w 7295637"/>
              <a:gd name="connsiteY2965" fmla="*/ 1852602 h 5063066"/>
              <a:gd name="connsiteX2966" fmla="*/ 1759301 w 7295637"/>
              <a:gd name="connsiteY2966" fmla="*/ 1925627 h 5063066"/>
              <a:gd name="connsiteX2967" fmla="*/ 1686276 w 7295637"/>
              <a:gd name="connsiteY2967" fmla="*/ 1998652 h 5063066"/>
              <a:gd name="connsiteX2968" fmla="*/ 1613250 w 7295637"/>
              <a:gd name="connsiteY2968" fmla="*/ 1925627 h 5063066"/>
              <a:gd name="connsiteX2969" fmla="*/ 1618990 w 7295637"/>
              <a:gd name="connsiteY2969" fmla="*/ 1897202 h 5063066"/>
              <a:gd name="connsiteX2970" fmla="*/ 467446 w 7295637"/>
              <a:gd name="connsiteY2970" fmla="*/ 3691303 h 5063066"/>
              <a:gd name="connsiteX2971" fmla="*/ 483096 w 7295637"/>
              <a:gd name="connsiteY2971" fmla="*/ 3668091 h 5063066"/>
              <a:gd name="connsiteX2972" fmla="*/ 534732 w 7295637"/>
              <a:gd name="connsiteY2972" fmla="*/ 3646703 h 5063066"/>
              <a:gd name="connsiteX2973" fmla="*/ 607757 w 7295637"/>
              <a:gd name="connsiteY2973" fmla="*/ 3719728 h 5063066"/>
              <a:gd name="connsiteX2974" fmla="*/ 534732 w 7295637"/>
              <a:gd name="connsiteY2974" fmla="*/ 3792752 h 5063066"/>
              <a:gd name="connsiteX2975" fmla="*/ 461707 w 7295637"/>
              <a:gd name="connsiteY2975" fmla="*/ 3719728 h 5063066"/>
              <a:gd name="connsiteX2976" fmla="*/ 467446 w 7295637"/>
              <a:gd name="connsiteY2976" fmla="*/ 3691303 h 5063066"/>
              <a:gd name="connsiteX2977" fmla="*/ 2771306 w 7295637"/>
              <a:gd name="connsiteY2977" fmla="*/ 60351 h 5063066"/>
              <a:gd name="connsiteX2978" fmla="*/ 2838594 w 7295637"/>
              <a:gd name="connsiteY2978" fmla="*/ 15750 h 5063066"/>
              <a:gd name="connsiteX2979" fmla="*/ 2911618 w 7295637"/>
              <a:gd name="connsiteY2979" fmla="*/ 88775 h 5063066"/>
              <a:gd name="connsiteX2980" fmla="*/ 2838594 w 7295637"/>
              <a:gd name="connsiteY2980" fmla="*/ 161800 h 5063066"/>
              <a:gd name="connsiteX2981" fmla="*/ 2765569 w 7295637"/>
              <a:gd name="connsiteY2981" fmla="*/ 88775 h 5063066"/>
              <a:gd name="connsiteX2982" fmla="*/ 2771306 w 7295637"/>
              <a:gd name="connsiteY2982" fmla="*/ 60351 h 5063066"/>
              <a:gd name="connsiteX2983" fmla="*/ 1849452 w 7295637"/>
              <a:gd name="connsiteY2983" fmla="*/ 1476709 h 5063066"/>
              <a:gd name="connsiteX2984" fmla="*/ 1916739 w 7295637"/>
              <a:gd name="connsiteY2984" fmla="*/ 1432111 h 5063066"/>
              <a:gd name="connsiteX2985" fmla="*/ 1989763 w 7295637"/>
              <a:gd name="connsiteY2985" fmla="*/ 1505134 h 5063066"/>
              <a:gd name="connsiteX2986" fmla="*/ 1916739 w 7295637"/>
              <a:gd name="connsiteY2986" fmla="*/ 1578159 h 5063066"/>
              <a:gd name="connsiteX2987" fmla="*/ 1843714 w 7295637"/>
              <a:gd name="connsiteY2987" fmla="*/ 1505134 h 5063066"/>
              <a:gd name="connsiteX2988" fmla="*/ 1849452 w 7295637"/>
              <a:gd name="connsiteY2988" fmla="*/ 1476709 h 5063066"/>
              <a:gd name="connsiteX2989" fmla="*/ 697908 w 7295637"/>
              <a:gd name="connsiteY2989" fmla="*/ 3261983 h 5063066"/>
              <a:gd name="connsiteX2990" fmla="*/ 713558 w 7295637"/>
              <a:gd name="connsiteY2990" fmla="*/ 3238772 h 5063066"/>
              <a:gd name="connsiteX2991" fmla="*/ 765194 w 7295637"/>
              <a:gd name="connsiteY2991" fmla="*/ 3217383 h 5063066"/>
              <a:gd name="connsiteX2992" fmla="*/ 838219 w 7295637"/>
              <a:gd name="connsiteY2992" fmla="*/ 3290408 h 5063066"/>
              <a:gd name="connsiteX2993" fmla="*/ 765195 w 7295637"/>
              <a:gd name="connsiteY2993" fmla="*/ 3363433 h 5063066"/>
              <a:gd name="connsiteX2994" fmla="*/ 692170 w 7295637"/>
              <a:gd name="connsiteY2994" fmla="*/ 3290407 h 5063066"/>
              <a:gd name="connsiteX2995" fmla="*/ 697908 w 7295637"/>
              <a:gd name="connsiteY2995" fmla="*/ 3261983 h 5063066"/>
              <a:gd name="connsiteX2996" fmla="*/ 2079916 w 7295637"/>
              <a:gd name="connsiteY2996" fmla="*/ 1047389 h 5063066"/>
              <a:gd name="connsiteX2997" fmla="*/ 2147201 w 7295637"/>
              <a:gd name="connsiteY2997" fmla="*/ 1002788 h 5063066"/>
              <a:gd name="connsiteX2998" fmla="*/ 2220227 w 7295637"/>
              <a:gd name="connsiteY2998" fmla="*/ 1075814 h 5063066"/>
              <a:gd name="connsiteX2999" fmla="*/ 2147202 w 7295637"/>
              <a:gd name="connsiteY2999" fmla="*/ 1148838 h 5063066"/>
              <a:gd name="connsiteX3000" fmla="*/ 2074176 w 7295637"/>
              <a:gd name="connsiteY3000" fmla="*/ 1075813 h 5063066"/>
              <a:gd name="connsiteX3001" fmla="*/ 2079916 w 7295637"/>
              <a:gd name="connsiteY3001" fmla="*/ 1047389 h 5063066"/>
              <a:gd name="connsiteX3002" fmla="*/ 928372 w 7295637"/>
              <a:gd name="connsiteY3002" fmla="*/ 2841491 h 5063066"/>
              <a:gd name="connsiteX3003" fmla="*/ 944021 w 7295637"/>
              <a:gd name="connsiteY3003" fmla="*/ 2818279 h 5063066"/>
              <a:gd name="connsiteX3004" fmla="*/ 995658 w 7295637"/>
              <a:gd name="connsiteY3004" fmla="*/ 2796890 h 5063066"/>
              <a:gd name="connsiteX3005" fmla="*/ 1068683 w 7295637"/>
              <a:gd name="connsiteY3005" fmla="*/ 2869915 h 5063066"/>
              <a:gd name="connsiteX3006" fmla="*/ 995658 w 7295637"/>
              <a:gd name="connsiteY3006" fmla="*/ 2942940 h 5063066"/>
              <a:gd name="connsiteX3007" fmla="*/ 922633 w 7295637"/>
              <a:gd name="connsiteY3007" fmla="*/ 2869915 h 5063066"/>
              <a:gd name="connsiteX3008" fmla="*/ 928372 w 7295637"/>
              <a:gd name="connsiteY3008" fmla="*/ 2841491 h 5063066"/>
              <a:gd name="connsiteX3009" fmla="*/ 1158062 w 7295637"/>
              <a:gd name="connsiteY3009" fmla="*/ 2463746 h 5063066"/>
              <a:gd name="connsiteX3010" fmla="*/ 1173711 w 7295637"/>
              <a:gd name="connsiteY3010" fmla="*/ 2440534 h 5063066"/>
              <a:gd name="connsiteX3011" fmla="*/ 1225348 w 7295637"/>
              <a:gd name="connsiteY3011" fmla="*/ 2419145 h 5063066"/>
              <a:gd name="connsiteX3012" fmla="*/ 1298373 w 7295637"/>
              <a:gd name="connsiteY3012" fmla="*/ 2492171 h 5063066"/>
              <a:gd name="connsiteX3013" fmla="*/ 1225348 w 7295637"/>
              <a:gd name="connsiteY3013" fmla="*/ 2565196 h 5063066"/>
              <a:gd name="connsiteX3014" fmla="*/ 1152322 w 7295637"/>
              <a:gd name="connsiteY3014" fmla="*/ 2492171 h 5063066"/>
              <a:gd name="connsiteX3015" fmla="*/ 1158062 w 7295637"/>
              <a:gd name="connsiteY3015" fmla="*/ 2463746 h 5063066"/>
              <a:gd name="connsiteX3016" fmla="*/ 6518 w 7295637"/>
              <a:gd name="connsiteY3016" fmla="*/ 4257847 h 5063066"/>
              <a:gd name="connsiteX3017" fmla="*/ 22168 w 7295637"/>
              <a:gd name="connsiteY3017" fmla="*/ 4234635 h 5063066"/>
              <a:gd name="connsiteX3018" fmla="*/ 73804 w 7295637"/>
              <a:gd name="connsiteY3018" fmla="*/ 4213248 h 5063066"/>
              <a:gd name="connsiteX3019" fmla="*/ 146830 w 7295637"/>
              <a:gd name="connsiteY3019" fmla="*/ 4286272 h 5063066"/>
              <a:gd name="connsiteX3020" fmla="*/ 73804 w 7295637"/>
              <a:gd name="connsiteY3020" fmla="*/ 4359298 h 5063066"/>
              <a:gd name="connsiteX3021" fmla="*/ 779 w 7295637"/>
              <a:gd name="connsiteY3021" fmla="*/ 4286272 h 5063066"/>
              <a:gd name="connsiteX3022" fmla="*/ 6518 w 7295637"/>
              <a:gd name="connsiteY3022" fmla="*/ 4257847 h 5063066"/>
              <a:gd name="connsiteX3023" fmla="*/ 2310378 w 7295637"/>
              <a:gd name="connsiteY3023" fmla="*/ 626895 h 5063066"/>
              <a:gd name="connsiteX3024" fmla="*/ 2377666 w 7295637"/>
              <a:gd name="connsiteY3024" fmla="*/ 582295 h 5063066"/>
              <a:gd name="connsiteX3025" fmla="*/ 2450691 w 7295637"/>
              <a:gd name="connsiteY3025" fmla="*/ 655321 h 5063066"/>
              <a:gd name="connsiteX3026" fmla="*/ 2377666 w 7295637"/>
              <a:gd name="connsiteY3026" fmla="*/ 728345 h 5063066"/>
              <a:gd name="connsiteX3027" fmla="*/ 2304641 w 7295637"/>
              <a:gd name="connsiteY3027" fmla="*/ 655320 h 5063066"/>
              <a:gd name="connsiteX3028" fmla="*/ 2310378 w 7295637"/>
              <a:gd name="connsiteY3028" fmla="*/ 626895 h 5063066"/>
              <a:gd name="connsiteX3029" fmla="*/ 1388525 w 7295637"/>
              <a:gd name="connsiteY3029" fmla="*/ 2043251 h 5063066"/>
              <a:gd name="connsiteX3030" fmla="*/ 1455813 w 7295637"/>
              <a:gd name="connsiteY3030" fmla="*/ 1998651 h 5063066"/>
              <a:gd name="connsiteX3031" fmla="*/ 1528836 w 7295637"/>
              <a:gd name="connsiteY3031" fmla="*/ 2071676 h 5063066"/>
              <a:gd name="connsiteX3032" fmla="*/ 1455811 w 7295637"/>
              <a:gd name="connsiteY3032" fmla="*/ 2144701 h 5063066"/>
              <a:gd name="connsiteX3033" fmla="*/ 1382787 w 7295637"/>
              <a:gd name="connsiteY3033" fmla="*/ 2071676 h 5063066"/>
              <a:gd name="connsiteX3034" fmla="*/ 1388525 w 7295637"/>
              <a:gd name="connsiteY3034" fmla="*/ 2043251 h 5063066"/>
              <a:gd name="connsiteX3035" fmla="*/ 236983 w 7295637"/>
              <a:gd name="connsiteY3035" fmla="*/ 3828524 h 5063066"/>
              <a:gd name="connsiteX3036" fmla="*/ 252632 w 7295637"/>
              <a:gd name="connsiteY3036" fmla="*/ 3805312 h 5063066"/>
              <a:gd name="connsiteX3037" fmla="*/ 304269 w 7295637"/>
              <a:gd name="connsiteY3037" fmla="*/ 3783923 h 5063066"/>
              <a:gd name="connsiteX3038" fmla="*/ 377294 w 7295637"/>
              <a:gd name="connsiteY3038" fmla="*/ 3856948 h 5063066"/>
              <a:gd name="connsiteX3039" fmla="*/ 304269 w 7295637"/>
              <a:gd name="connsiteY3039" fmla="*/ 3929973 h 5063066"/>
              <a:gd name="connsiteX3040" fmla="*/ 231244 w 7295637"/>
              <a:gd name="connsiteY3040" fmla="*/ 3856948 h 5063066"/>
              <a:gd name="connsiteX3041" fmla="*/ 236983 w 7295637"/>
              <a:gd name="connsiteY3041" fmla="*/ 3828524 h 5063066"/>
              <a:gd name="connsiteX3042" fmla="*/ 2540844 w 7295637"/>
              <a:gd name="connsiteY3042" fmla="*/ 197572 h 5063066"/>
              <a:gd name="connsiteX3043" fmla="*/ 2608130 w 7295637"/>
              <a:gd name="connsiteY3043" fmla="*/ 152972 h 5063066"/>
              <a:gd name="connsiteX3044" fmla="*/ 2681154 w 7295637"/>
              <a:gd name="connsiteY3044" fmla="*/ 225997 h 5063066"/>
              <a:gd name="connsiteX3045" fmla="*/ 2608129 w 7295637"/>
              <a:gd name="connsiteY3045" fmla="*/ 299022 h 5063066"/>
              <a:gd name="connsiteX3046" fmla="*/ 2535105 w 7295637"/>
              <a:gd name="connsiteY3046" fmla="*/ 225997 h 5063066"/>
              <a:gd name="connsiteX3047" fmla="*/ 2540844 w 7295637"/>
              <a:gd name="connsiteY3047" fmla="*/ 197572 h 5063066"/>
              <a:gd name="connsiteX3048" fmla="*/ 1618989 w 7295637"/>
              <a:gd name="connsiteY3048" fmla="*/ 1613930 h 5063066"/>
              <a:gd name="connsiteX3049" fmla="*/ 1686274 w 7295637"/>
              <a:gd name="connsiteY3049" fmla="*/ 1569331 h 5063066"/>
              <a:gd name="connsiteX3050" fmla="*/ 1759300 w 7295637"/>
              <a:gd name="connsiteY3050" fmla="*/ 1642355 h 5063066"/>
              <a:gd name="connsiteX3051" fmla="*/ 1686275 w 7295637"/>
              <a:gd name="connsiteY3051" fmla="*/ 1715380 h 5063066"/>
              <a:gd name="connsiteX3052" fmla="*/ 1613251 w 7295637"/>
              <a:gd name="connsiteY3052" fmla="*/ 1642355 h 5063066"/>
              <a:gd name="connsiteX3053" fmla="*/ 1618989 w 7295637"/>
              <a:gd name="connsiteY3053" fmla="*/ 1613930 h 5063066"/>
              <a:gd name="connsiteX3054" fmla="*/ 467445 w 7295637"/>
              <a:gd name="connsiteY3054" fmla="*/ 3408032 h 5063066"/>
              <a:gd name="connsiteX3055" fmla="*/ 483095 w 7295637"/>
              <a:gd name="connsiteY3055" fmla="*/ 3384821 h 5063066"/>
              <a:gd name="connsiteX3056" fmla="*/ 534731 w 7295637"/>
              <a:gd name="connsiteY3056" fmla="*/ 3363432 h 5063066"/>
              <a:gd name="connsiteX3057" fmla="*/ 607756 w 7295637"/>
              <a:gd name="connsiteY3057" fmla="*/ 3436457 h 5063066"/>
              <a:gd name="connsiteX3058" fmla="*/ 534732 w 7295637"/>
              <a:gd name="connsiteY3058" fmla="*/ 3509482 h 5063066"/>
              <a:gd name="connsiteX3059" fmla="*/ 461707 w 7295637"/>
              <a:gd name="connsiteY3059" fmla="*/ 3436457 h 5063066"/>
              <a:gd name="connsiteX3060" fmla="*/ 467445 w 7295637"/>
              <a:gd name="connsiteY3060" fmla="*/ 3408032 h 5063066"/>
              <a:gd name="connsiteX3061" fmla="*/ 1849451 w 7295637"/>
              <a:gd name="connsiteY3061" fmla="*/ 1193438 h 5063066"/>
              <a:gd name="connsiteX3062" fmla="*/ 1916738 w 7295637"/>
              <a:gd name="connsiteY3062" fmla="*/ 1148838 h 5063066"/>
              <a:gd name="connsiteX3063" fmla="*/ 1989762 w 7295637"/>
              <a:gd name="connsiteY3063" fmla="*/ 1221863 h 5063066"/>
              <a:gd name="connsiteX3064" fmla="*/ 1916738 w 7295637"/>
              <a:gd name="connsiteY3064" fmla="*/ 1294888 h 5063066"/>
              <a:gd name="connsiteX3065" fmla="*/ 1843713 w 7295637"/>
              <a:gd name="connsiteY3065" fmla="*/ 1221863 h 5063066"/>
              <a:gd name="connsiteX3066" fmla="*/ 1849451 w 7295637"/>
              <a:gd name="connsiteY3066" fmla="*/ 1193438 h 5063066"/>
              <a:gd name="connsiteX3067" fmla="*/ 697907 w 7295637"/>
              <a:gd name="connsiteY3067" fmla="*/ 2978712 h 5063066"/>
              <a:gd name="connsiteX3068" fmla="*/ 713557 w 7295637"/>
              <a:gd name="connsiteY3068" fmla="*/ 2955500 h 5063066"/>
              <a:gd name="connsiteX3069" fmla="*/ 765194 w 7295637"/>
              <a:gd name="connsiteY3069" fmla="*/ 2934112 h 5063066"/>
              <a:gd name="connsiteX3070" fmla="*/ 838219 w 7295637"/>
              <a:gd name="connsiteY3070" fmla="*/ 3007137 h 5063066"/>
              <a:gd name="connsiteX3071" fmla="*/ 765194 w 7295637"/>
              <a:gd name="connsiteY3071" fmla="*/ 3080162 h 5063066"/>
              <a:gd name="connsiteX3072" fmla="*/ 692169 w 7295637"/>
              <a:gd name="connsiteY3072" fmla="*/ 3007137 h 5063066"/>
              <a:gd name="connsiteX3073" fmla="*/ 697907 w 7295637"/>
              <a:gd name="connsiteY3073" fmla="*/ 2978712 h 5063066"/>
              <a:gd name="connsiteX3074" fmla="*/ 2079915 w 7295637"/>
              <a:gd name="connsiteY3074" fmla="*/ 764117 h 5063066"/>
              <a:gd name="connsiteX3075" fmla="*/ 2147202 w 7295637"/>
              <a:gd name="connsiteY3075" fmla="*/ 719516 h 5063066"/>
              <a:gd name="connsiteX3076" fmla="*/ 2220226 w 7295637"/>
              <a:gd name="connsiteY3076" fmla="*/ 792541 h 5063066"/>
              <a:gd name="connsiteX3077" fmla="*/ 2147201 w 7295637"/>
              <a:gd name="connsiteY3077" fmla="*/ 865566 h 5063066"/>
              <a:gd name="connsiteX3078" fmla="*/ 2074177 w 7295637"/>
              <a:gd name="connsiteY3078" fmla="*/ 792541 h 5063066"/>
              <a:gd name="connsiteX3079" fmla="*/ 2079915 w 7295637"/>
              <a:gd name="connsiteY3079" fmla="*/ 764117 h 5063066"/>
              <a:gd name="connsiteX3080" fmla="*/ 928371 w 7295637"/>
              <a:gd name="connsiteY3080" fmla="*/ 2558218 h 5063066"/>
              <a:gd name="connsiteX3081" fmla="*/ 944021 w 7295637"/>
              <a:gd name="connsiteY3081" fmla="*/ 2535006 h 5063066"/>
              <a:gd name="connsiteX3082" fmla="*/ 995658 w 7295637"/>
              <a:gd name="connsiteY3082" fmla="*/ 2513618 h 5063066"/>
              <a:gd name="connsiteX3083" fmla="*/ 1068683 w 7295637"/>
              <a:gd name="connsiteY3083" fmla="*/ 2586643 h 5063066"/>
              <a:gd name="connsiteX3084" fmla="*/ 995658 w 7295637"/>
              <a:gd name="connsiteY3084" fmla="*/ 2659668 h 5063066"/>
              <a:gd name="connsiteX3085" fmla="*/ 922633 w 7295637"/>
              <a:gd name="connsiteY3085" fmla="*/ 2586643 h 5063066"/>
              <a:gd name="connsiteX3086" fmla="*/ 928371 w 7295637"/>
              <a:gd name="connsiteY3086" fmla="*/ 2558218 h 5063066"/>
              <a:gd name="connsiteX3087" fmla="*/ 1158062 w 7295637"/>
              <a:gd name="connsiteY3087" fmla="*/ 2180473 h 5063066"/>
              <a:gd name="connsiteX3088" fmla="*/ 1173711 w 7295637"/>
              <a:gd name="connsiteY3088" fmla="*/ 2157261 h 5063066"/>
              <a:gd name="connsiteX3089" fmla="*/ 1225348 w 7295637"/>
              <a:gd name="connsiteY3089" fmla="*/ 2135872 h 5063066"/>
              <a:gd name="connsiteX3090" fmla="*/ 1298374 w 7295637"/>
              <a:gd name="connsiteY3090" fmla="*/ 2208897 h 5063066"/>
              <a:gd name="connsiteX3091" fmla="*/ 1225348 w 7295637"/>
              <a:gd name="connsiteY3091" fmla="*/ 2281922 h 5063066"/>
              <a:gd name="connsiteX3092" fmla="*/ 1152324 w 7295637"/>
              <a:gd name="connsiteY3092" fmla="*/ 2208897 h 5063066"/>
              <a:gd name="connsiteX3093" fmla="*/ 1158062 w 7295637"/>
              <a:gd name="connsiteY3093" fmla="*/ 2180473 h 5063066"/>
              <a:gd name="connsiteX3094" fmla="*/ 6519 w 7295637"/>
              <a:gd name="connsiteY3094" fmla="*/ 3974573 h 5063066"/>
              <a:gd name="connsiteX3095" fmla="*/ 22169 w 7295637"/>
              <a:gd name="connsiteY3095" fmla="*/ 3951361 h 5063066"/>
              <a:gd name="connsiteX3096" fmla="*/ 73805 w 7295637"/>
              <a:gd name="connsiteY3096" fmla="*/ 3929973 h 5063066"/>
              <a:gd name="connsiteX3097" fmla="*/ 146831 w 7295637"/>
              <a:gd name="connsiteY3097" fmla="*/ 4002998 h 5063066"/>
              <a:gd name="connsiteX3098" fmla="*/ 73804 w 7295637"/>
              <a:gd name="connsiteY3098" fmla="*/ 4076026 h 5063066"/>
              <a:gd name="connsiteX3099" fmla="*/ 780 w 7295637"/>
              <a:gd name="connsiteY3099" fmla="*/ 4002998 h 5063066"/>
              <a:gd name="connsiteX3100" fmla="*/ 6519 w 7295637"/>
              <a:gd name="connsiteY3100" fmla="*/ 3974573 h 5063066"/>
              <a:gd name="connsiteX3101" fmla="*/ 2310378 w 7295637"/>
              <a:gd name="connsiteY3101" fmla="*/ 343623 h 5063066"/>
              <a:gd name="connsiteX3102" fmla="*/ 2377665 w 7295637"/>
              <a:gd name="connsiteY3102" fmla="*/ 299023 h 5063066"/>
              <a:gd name="connsiteX3103" fmla="*/ 2450689 w 7295637"/>
              <a:gd name="connsiteY3103" fmla="*/ 372047 h 5063066"/>
              <a:gd name="connsiteX3104" fmla="*/ 2377665 w 7295637"/>
              <a:gd name="connsiteY3104" fmla="*/ 445072 h 5063066"/>
              <a:gd name="connsiteX3105" fmla="*/ 2304640 w 7295637"/>
              <a:gd name="connsiteY3105" fmla="*/ 372048 h 5063066"/>
              <a:gd name="connsiteX3106" fmla="*/ 2310378 w 7295637"/>
              <a:gd name="connsiteY3106" fmla="*/ 343623 h 5063066"/>
              <a:gd name="connsiteX3107" fmla="*/ 1388525 w 7295637"/>
              <a:gd name="connsiteY3107" fmla="*/ 1759979 h 5063066"/>
              <a:gd name="connsiteX3108" fmla="*/ 1455812 w 7295637"/>
              <a:gd name="connsiteY3108" fmla="*/ 1715379 h 5063066"/>
              <a:gd name="connsiteX3109" fmla="*/ 1528836 w 7295637"/>
              <a:gd name="connsiteY3109" fmla="*/ 1788404 h 5063066"/>
              <a:gd name="connsiteX3110" fmla="*/ 1455812 w 7295637"/>
              <a:gd name="connsiteY3110" fmla="*/ 1861429 h 5063066"/>
              <a:gd name="connsiteX3111" fmla="*/ 1382786 w 7295637"/>
              <a:gd name="connsiteY3111" fmla="*/ 1788404 h 5063066"/>
              <a:gd name="connsiteX3112" fmla="*/ 1388525 w 7295637"/>
              <a:gd name="connsiteY3112" fmla="*/ 1759979 h 5063066"/>
              <a:gd name="connsiteX3113" fmla="*/ 236982 w 7295637"/>
              <a:gd name="connsiteY3113" fmla="*/ 3545252 h 5063066"/>
              <a:gd name="connsiteX3114" fmla="*/ 252632 w 7295637"/>
              <a:gd name="connsiteY3114" fmla="*/ 3522041 h 5063066"/>
              <a:gd name="connsiteX3115" fmla="*/ 304268 w 7295637"/>
              <a:gd name="connsiteY3115" fmla="*/ 3500652 h 5063066"/>
              <a:gd name="connsiteX3116" fmla="*/ 377293 w 7295637"/>
              <a:gd name="connsiteY3116" fmla="*/ 3573677 h 5063066"/>
              <a:gd name="connsiteX3117" fmla="*/ 304269 w 7295637"/>
              <a:gd name="connsiteY3117" fmla="*/ 3646702 h 5063066"/>
              <a:gd name="connsiteX3118" fmla="*/ 231244 w 7295637"/>
              <a:gd name="connsiteY3118" fmla="*/ 3573677 h 5063066"/>
              <a:gd name="connsiteX3119" fmla="*/ 236982 w 7295637"/>
              <a:gd name="connsiteY3119" fmla="*/ 3545252 h 5063066"/>
              <a:gd name="connsiteX3120" fmla="*/ 1618988 w 7295637"/>
              <a:gd name="connsiteY3120" fmla="*/ 1330659 h 5063066"/>
              <a:gd name="connsiteX3121" fmla="*/ 1686274 w 7295637"/>
              <a:gd name="connsiteY3121" fmla="*/ 1286060 h 5063066"/>
              <a:gd name="connsiteX3122" fmla="*/ 1759298 w 7295637"/>
              <a:gd name="connsiteY3122" fmla="*/ 1359085 h 5063066"/>
              <a:gd name="connsiteX3123" fmla="*/ 1686274 w 7295637"/>
              <a:gd name="connsiteY3123" fmla="*/ 1432109 h 5063066"/>
              <a:gd name="connsiteX3124" fmla="*/ 1613250 w 7295637"/>
              <a:gd name="connsiteY3124" fmla="*/ 1359084 h 5063066"/>
              <a:gd name="connsiteX3125" fmla="*/ 1618988 w 7295637"/>
              <a:gd name="connsiteY3125" fmla="*/ 1330659 h 5063066"/>
              <a:gd name="connsiteX3126" fmla="*/ 467444 w 7295637"/>
              <a:gd name="connsiteY3126" fmla="*/ 3124761 h 5063066"/>
              <a:gd name="connsiteX3127" fmla="*/ 483094 w 7295637"/>
              <a:gd name="connsiteY3127" fmla="*/ 3101550 h 5063066"/>
              <a:gd name="connsiteX3128" fmla="*/ 534730 w 7295637"/>
              <a:gd name="connsiteY3128" fmla="*/ 3080162 h 5063066"/>
              <a:gd name="connsiteX3129" fmla="*/ 607755 w 7295637"/>
              <a:gd name="connsiteY3129" fmla="*/ 3153187 h 5063066"/>
              <a:gd name="connsiteX3130" fmla="*/ 534731 w 7295637"/>
              <a:gd name="connsiteY3130" fmla="*/ 3226211 h 5063066"/>
              <a:gd name="connsiteX3131" fmla="*/ 461706 w 7295637"/>
              <a:gd name="connsiteY3131" fmla="*/ 3153186 h 5063066"/>
              <a:gd name="connsiteX3132" fmla="*/ 467444 w 7295637"/>
              <a:gd name="connsiteY3132" fmla="*/ 3124761 h 5063066"/>
              <a:gd name="connsiteX3133" fmla="*/ 1849452 w 7295637"/>
              <a:gd name="connsiteY3133" fmla="*/ 910167 h 5063066"/>
              <a:gd name="connsiteX3134" fmla="*/ 1916737 w 7295637"/>
              <a:gd name="connsiteY3134" fmla="*/ 865566 h 5063066"/>
              <a:gd name="connsiteX3135" fmla="*/ 1989763 w 7295637"/>
              <a:gd name="connsiteY3135" fmla="*/ 938591 h 5063066"/>
              <a:gd name="connsiteX3136" fmla="*/ 1916738 w 7295637"/>
              <a:gd name="connsiteY3136" fmla="*/ 1011616 h 5063066"/>
              <a:gd name="connsiteX3137" fmla="*/ 1843712 w 7295637"/>
              <a:gd name="connsiteY3137" fmla="*/ 938591 h 5063066"/>
              <a:gd name="connsiteX3138" fmla="*/ 1849452 w 7295637"/>
              <a:gd name="connsiteY3138" fmla="*/ 910167 h 5063066"/>
              <a:gd name="connsiteX3139" fmla="*/ 697907 w 7295637"/>
              <a:gd name="connsiteY3139" fmla="*/ 2695441 h 5063066"/>
              <a:gd name="connsiteX3140" fmla="*/ 713557 w 7295637"/>
              <a:gd name="connsiteY3140" fmla="*/ 2672229 h 5063066"/>
              <a:gd name="connsiteX3141" fmla="*/ 765193 w 7295637"/>
              <a:gd name="connsiteY3141" fmla="*/ 2650840 h 5063066"/>
              <a:gd name="connsiteX3142" fmla="*/ 838218 w 7295637"/>
              <a:gd name="connsiteY3142" fmla="*/ 2723865 h 5063066"/>
              <a:gd name="connsiteX3143" fmla="*/ 765193 w 7295637"/>
              <a:gd name="connsiteY3143" fmla="*/ 2796891 h 5063066"/>
              <a:gd name="connsiteX3144" fmla="*/ 692168 w 7295637"/>
              <a:gd name="connsiteY3144" fmla="*/ 2723865 h 5063066"/>
              <a:gd name="connsiteX3145" fmla="*/ 697907 w 7295637"/>
              <a:gd name="connsiteY3145" fmla="*/ 2695441 h 5063066"/>
              <a:gd name="connsiteX3146" fmla="*/ 927598 w 7295637"/>
              <a:gd name="connsiteY3146" fmla="*/ 2326524 h 5063066"/>
              <a:gd name="connsiteX3147" fmla="*/ 943248 w 7295637"/>
              <a:gd name="connsiteY3147" fmla="*/ 2303312 h 5063066"/>
              <a:gd name="connsiteX3148" fmla="*/ 994884 w 7295637"/>
              <a:gd name="connsiteY3148" fmla="*/ 2281924 h 5063066"/>
              <a:gd name="connsiteX3149" fmla="*/ 1067909 w 7295637"/>
              <a:gd name="connsiteY3149" fmla="*/ 2354949 h 5063066"/>
              <a:gd name="connsiteX3150" fmla="*/ 994884 w 7295637"/>
              <a:gd name="connsiteY3150" fmla="*/ 2427974 h 5063066"/>
              <a:gd name="connsiteX3151" fmla="*/ 921858 w 7295637"/>
              <a:gd name="connsiteY3151" fmla="*/ 2354949 h 5063066"/>
              <a:gd name="connsiteX3152" fmla="*/ 927598 w 7295637"/>
              <a:gd name="connsiteY3152" fmla="*/ 2326524 h 5063066"/>
              <a:gd name="connsiteX3153" fmla="*/ 2079914 w 7295637"/>
              <a:gd name="connsiteY3153" fmla="*/ 480844 h 5063066"/>
              <a:gd name="connsiteX3154" fmla="*/ 2147202 w 7295637"/>
              <a:gd name="connsiteY3154" fmla="*/ 436244 h 5063066"/>
              <a:gd name="connsiteX3155" fmla="*/ 2220225 w 7295637"/>
              <a:gd name="connsiteY3155" fmla="*/ 509269 h 5063066"/>
              <a:gd name="connsiteX3156" fmla="*/ 2147202 w 7295637"/>
              <a:gd name="connsiteY3156" fmla="*/ 582294 h 5063066"/>
              <a:gd name="connsiteX3157" fmla="*/ 2074176 w 7295637"/>
              <a:gd name="connsiteY3157" fmla="*/ 509269 h 5063066"/>
              <a:gd name="connsiteX3158" fmla="*/ 2079914 w 7295637"/>
              <a:gd name="connsiteY3158" fmla="*/ 480844 h 5063066"/>
              <a:gd name="connsiteX3159" fmla="*/ 1158061 w 7295637"/>
              <a:gd name="connsiteY3159" fmla="*/ 1897201 h 5063066"/>
              <a:gd name="connsiteX3160" fmla="*/ 1173712 w 7295637"/>
              <a:gd name="connsiteY3160" fmla="*/ 1873989 h 5063066"/>
              <a:gd name="connsiteX3161" fmla="*/ 1225349 w 7295637"/>
              <a:gd name="connsiteY3161" fmla="*/ 1852600 h 5063066"/>
              <a:gd name="connsiteX3162" fmla="*/ 1298373 w 7295637"/>
              <a:gd name="connsiteY3162" fmla="*/ 1925625 h 5063066"/>
              <a:gd name="connsiteX3163" fmla="*/ 1225347 w 7295637"/>
              <a:gd name="connsiteY3163" fmla="*/ 1998650 h 5063066"/>
              <a:gd name="connsiteX3164" fmla="*/ 1152324 w 7295637"/>
              <a:gd name="connsiteY3164" fmla="*/ 1925625 h 5063066"/>
              <a:gd name="connsiteX3165" fmla="*/ 1158061 w 7295637"/>
              <a:gd name="connsiteY3165" fmla="*/ 1897201 h 5063066"/>
              <a:gd name="connsiteX3166" fmla="*/ 6519 w 7295637"/>
              <a:gd name="connsiteY3166" fmla="*/ 3691301 h 5063066"/>
              <a:gd name="connsiteX3167" fmla="*/ 22169 w 7295637"/>
              <a:gd name="connsiteY3167" fmla="*/ 3668089 h 5063066"/>
              <a:gd name="connsiteX3168" fmla="*/ 73805 w 7295637"/>
              <a:gd name="connsiteY3168" fmla="*/ 3646701 h 5063066"/>
              <a:gd name="connsiteX3169" fmla="*/ 146830 w 7295637"/>
              <a:gd name="connsiteY3169" fmla="*/ 3719726 h 5063066"/>
              <a:gd name="connsiteX3170" fmla="*/ 73805 w 7295637"/>
              <a:gd name="connsiteY3170" fmla="*/ 3792751 h 5063066"/>
              <a:gd name="connsiteX3171" fmla="*/ 780 w 7295637"/>
              <a:gd name="connsiteY3171" fmla="*/ 3719726 h 5063066"/>
              <a:gd name="connsiteX3172" fmla="*/ 6519 w 7295637"/>
              <a:gd name="connsiteY3172" fmla="*/ 3691301 h 5063066"/>
              <a:gd name="connsiteX3173" fmla="*/ 2310379 w 7295637"/>
              <a:gd name="connsiteY3173" fmla="*/ 60351 h 5063066"/>
              <a:gd name="connsiteX3174" fmla="*/ 2377664 w 7295637"/>
              <a:gd name="connsiteY3174" fmla="*/ 15750 h 5063066"/>
              <a:gd name="connsiteX3175" fmla="*/ 2450690 w 7295637"/>
              <a:gd name="connsiteY3175" fmla="*/ 88775 h 5063066"/>
              <a:gd name="connsiteX3176" fmla="*/ 2377665 w 7295637"/>
              <a:gd name="connsiteY3176" fmla="*/ 161800 h 5063066"/>
              <a:gd name="connsiteX3177" fmla="*/ 2304641 w 7295637"/>
              <a:gd name="connsiteY3177" fmla="*/ 88775 h 5063066"/>
              <a:gd name="connsiteX3178" fmla="*/ 2310379 w 7295637"/>
              <a:gd name="connsiteY3178" fmla="*/ 60351 h 5063066"/>
              <a:gd name="connsiteX3179" fmla="*/ 1388526 w 7295637"/>
              <a:gd name="connsiteY3179" fmla="*/ 1476708 h 5063066"/>
              <a:gd name="connsiteX3180" fmla="*/ 1455811 w 7295637"/>
              <a:gd name="connsiteY3180" fmla="*/ 1432108 h 5063066"/>
              <a:gd name="connsiteX3181" fmla="*/ 1528836 w 7295637"/>
              <a:gd name="connsiteY3181" fmla="*/ 1505133 h 5063066"/>
              <a:gd name="connsiteX3182" fmla="*/ 1455812 w 7295637"/>
              <a:gd name="connsiteY3182" fmla="*/ 1578157 h 5063066"/>
              <a:gd name="connsiteX3183" fmla="*/ 1382786 w 7295637"/>
              <a:gd name="connsiteY3183" fmla="*/ 1505132 h 5063066"/>
              <a:gd name="connsiteX3184" fmla="*/ 1388526 w 7295637"/>
              <a:gd name="connsiteY3184" fmla="*/ 1476708 h 5063066"/>
              <a:gd name="connsiteX3185" fmla="*/ 236981 w 7295637"/>
              <a:gd name="connsiteY3185" fmla="*/ 3261981 h 5063066"/>
              <a:gd name="connsiteX3186" fmla="*/ 252631 w 7295637"/>
              <a:gd name="connsiteY3186" fmla="*/ 3238770 h 5063066"/>
              <a:gd name="connsiteX3187" fmla="*/ 304267 w 7295637"/>
              <a:gd name="connsiteY3187" fmla="*/ 3217382 h 5063066"/>
              <a:gd name="connsiteX3188" fmla="*/ 377292 w 7295637"/>
              <a:gd name="connsiteY3188" fmla="*/ 3290407 h 5063066"/>
              <a:gd name="connsiteX3189" fmla="*/ 304268 w 7295637"/>
              <a:gd name="connsiteY3189" fmla="*/ 3363431 h 5063066"/>
              <a:gd name="connsiteX3190" fmla="*/ 231243 w 7295637"/>
              <a:gd name="connsiteY3190" fmla="*/ 3290406 h 5063066"/>
              <a:gd name="connsiteX3191" fmla="*/ 236981 w 7295637"/>
              <a:gd name="connsiteY3191" fmla="*/ 3261981 h 5063066"/>
              <a:gd name="connsiteX3192" fmla="*/ 1618986 w 7295637"/>
              <a:gd name="connsiteY3192" fmla="*/ 1047389 h 5063066"/>
              <a:gd name="connsiteX3193" fmla="*/ 1686274 w 7295637"/>
              <a:gd name="connsiteY3193" fmla="*/ 1002788 h 5063066"/>
              <a:gd name="connsiteX3194" fmla="*/ 1759297 w 7295637"/>
              <a:gd name="connsiteY3194" fmla="*/ 1075813 h 5063066"/>
              <a:gd name="connsiteX3195" fmla="*/ 1686272 w 7295637"/>
              <a:gd name="connsiteY3195" fmla="*/ 1148838 h 5063066"/>
              <a:gd name="connsiteX3196" fmla="*/ 1613249 w 7295637"/>
              <a:gd name="connsiteY3196" fmla="*/ 1075813 h 5063066"/>
              <a:gd name="connsiteX3197" fmla="*/ 1618986 w 7295637"/>
              <a:gd name="connsiteY3197" fmla="*/ 1047389 h 5063066"/>
              <a:gd name="connsiteX3198" fmla="*/ 467443 w 7295637"/>
              <a:gd name="connsiteY3198" fmla="*/ 2841491 h 5063066"/>
              <a:gd name="connsiteX3199" fmla="*/ 483093 w 7295637"/>
              <a:gd name="connsiteY3199" fmla="*/ 2818279 h 5063066"/>
              <a:gd name="connsiteX3200" fmla="*/ 534729 w 7295637"/>
              <a:gd name="connsiteY3200" fmla="*/ 2796890 h 5063066"/>
              <a:gd name="connsiteX3201" fmla="*/ 607755 w 7295637"/>
              <a:gd name="connsiteY3201" fmla="*/ 2869915 h 5063066"/>
              <a:gd name="connsiteX3202" fmla="*/ 534730 w 7295637"/>
              <a:gd name="connsiteY3202" fmla="*/ 2942940 h 5063066"/>
              <a:gd name="connsiteX3203" fmla="*/ 461704 w 7295637"/>
              <a:gd name="connsiteY3203" fmla="*/ 2869915 h 5063066"/>
              <a:gd name="connsiteX3204" fmla="*/ 467443 w 7295637"/>
              <a:gd name="connsiteY3204" fmla="*/ 2841491 h 5063066"/>
              <a:gd name="connsiteX3205" fmla="*/ 697133 w 7295637"/>
              <a:gd name="connsiteY3205" fmla="*/ 2463746 h 5063066"/>
              <a:gd name="connsiteX3206" fmla="*/ 712784 w 7295637"/>
              <a:gd name="connsiteY3206" fmla="*/ 2440533 h 5063066"/>
              <a:gd name="connsiteX3207" fmla="*/ 764420 w 7295637"/>
              <a:gd name="connsiteY3207" fmla="*/ 2419146 h 5063066"/>
              <a:gd name="connsiteX3208" fmla="*/ 837444 w 7295637"/>
              <a:gd name="connsiteY3208" fmla="*/ 2492171 h 5063066"/>
              <a:gd name="connsiteX3209" fmla="*/ 764419 w 7295637"/>
              <a:gd name="connsiteY3209" fmla="*/ 2565195 h 5063066"/>
              <a:gd name="connsiteX3210" fmla="*/ 691395 w 7295637"/>
              <a:gd name="connsiteY3210" fmla="*/ 2492171 h 5063066"/>
              <a:gd name="connsiteX3211" fmla="*/ 697133 w 7295637"/>
              <a:gd name="connsiteY3211" fmla="*/ 2463746 h 5063066"/>
              <a:gd name="connsiteX3212" fmla="*/ 1849452 w 7295637"/>
              <a:gd name="connsiteY3212" fmla="*/ 626895 h 5063066"/>
              <a:gd name="connsiteX3213" fmla="*/ 1916737 w 7295637"/>
              <a:gd name="connsiteY3213" fmla="*/ 582294 h 5063066"/>
              <a:gd name="connsiteX3214" fmla="*/ 1989763 w 7295637"/>
              <a:gd name="connsiteY3214" fmla="*/ 655319 h 5063066"/>
              <a:gd name="connsiteX3215" fmla="*/ 1916737 w 7295637"/>
              <a:gd name="connsiteY3215" fmla="*/ 728344 h 5063066"/>
              <a:gd name="connsiteX3216" fmla="*/ 1843712 w 7295637"/>
              <a:gd name="connsiteY3216" fmla="*/ 655319 h 5063066"/>
              <a:gd name="connsiteX3217" fmla="*/ 1849452 w 7295637"/>
              <a:gd name="connsiteY3217" fmla="*/ 626895 h 5063066"/>
              <a:gd name="connsiteX3218" fmla="*/ 927598 w 7295637"/>
              <a:gd name="connsiteY3218" fmla="*/ 2043251 h 5063066"/>
              <a:gd name="connsiteX3219" fmla="*/ 943247 w 7295637"/>
              <a:gd name="connsiteY3219" fmla="*/ 2020039 h 5063066"/>
              <a:gd name="connsiteX3220" fmla="*/ 994884 w 7295637"/>
              <a:gd name="connsiteY3220" fmla="*/ 1998651 h 5063066"/>
              <a:gd name="connsiteX3221" fmla="*/ 1067909 w 7295637"/>
              <a:gd name="connsiteY3221" fmla="*/ 2071676 h 5063066"/>
              <a:gd name="connsiteX3222" fmla="*/ 994884 w 7295637"/>
              <a:gd name="connsiteY3222" fmla="*/ 2144701 h 5063066"/>
              <a:gd name="connsiteX3223" fmla="*/ 921860 w 7295637"/>
              <a:gd name="connsiteY3223" fmla="*/ 2071676 h 5063066"/>
              <a:gd name="connsiteX3224" fmla="*/ 927598 w 7295637"/>
              <a:gd name="connsiteY3224" fmla="*/ 2043251 h 5063066"/>
              <a:gd name="connsiteX3225" fmla="*/ 2079916 w 7295637"/>
              <a:gd name="connsiteY3225" fmla="*/ 197573 h 5063066"/>
              <a:gd name="connsiteX3226" fmla="*/ 2147202 w 7295637"/>
              <a:gd name="connsiteY3226" fmla="*/ 152972 h 5063066"/>
              <a:gd name="connsiteX3227" fmla="*/ 2220227 w 7295637"/>
              <a:gd name="connsiteY3227" fmla="*/ 225997 h 5063066"/>
              <a:gd name="connsiteX3228" fmla="*/ 2147202 w 7295637"/>
              <a:gd name="connsiteY3228" fmla="*/ 299022 h 5063066"/>
              <a:gd name="connsiteX3229" fmla="*/ 2074176 w 7295637"/>
              <a:gd name="connsiteY3229" fmla="*/ 225997 h 5063066"/>
              <a:gd name="connsiteX3230" fmla="*/ 2079916 w 7295637"/>
              <a:gd name="connsiteY3230" fmla="*/ 197573 h 5063066"/>
              <a:gd name="connsiteX3231" fmla="*/ 1158061 w 7295637"/>
              <a:gd name="connsiteY3231" fmla="*/ 1613928 h 5063066"/>
              <a:gd name="connsiteX3232" fmla="*/ 1173712 w 7295637"/>
              <a:gd name="connsiteY3232" fmla="*/ 1590717 h 5063066"/>
              <a:gd name="connsiteX3233" fmla="*/ 1225348 w 7295637"/>
              <a:gd name="connsiteY3233" fmla="*/ 1569328 h 5063066"/>
              <a:gd name="connsiteX3234" fmla="*/ 1298372 w 7295637"/>
              <a:gd name="connsiteY3234" fmla="*/ 1642353 h 5063066"/>
              <a:gd name="connsiteX3235" fmla="*/ 1225347 w 7295637"/>
              <a:gd name="connsiteY3235" fmla="*/ 1715378 h 5063066"/>
              <a:gd name="connsiteX3236" fmla="*/ 1152323 w 7295637"/>
              <a:gd name="connsiteY3236" fmla="*/ 1642353 h 5063066"/>
              <a:gd name="connsiteX3237" fmla="*/ 1158061 w 7295637"/>
              <a:gd name="connsiteY3237" fmla="*/ 1613928 h 5063066"/>
              <a:gd name="connsiteX3238" fmla="*/ 6518 w 7295637"/>
              <a:gd name="connsiteY3238" fmla="*/ 3408030 h 5063066"/>
              <a:gd name="connsiteX3239" fmla="*/ 22168 w 7295637"/>
              <a:gd name="connsiteY3239" fmla="*/ 3384818 h 5063066"/>
              <a:gd name="connsiteX3240" fmla="*/ 73804 w 7295637"/>
              <a:gd name="connsiteY3240" fmla="*/ 3363430 h 5063066"/>
              <a:gd name="connsiteX3241" fmla="*/ 146829 w 7295637"/>
              <a:gd name="connsiteY3241" fmla="*/ 3436455 h 5063066"/>
              <a:gd name="connsiteX3242" fmla="*/ 73805 w 7295637"/>
              <a:gd name="connsiteY3242" fmla="*/ 3509480 h 5063066"/>
              <a:gd name="connsiteX3243" fmla="*/ 780 w 7295637"/>
              <a:gd name="connsiteY3243" fmla="*/ 3436454 h 5063066"/>
              <a:gd name="connsiteX3244" fmla="*/ 6518 w 7295637"/>
              <a:gd name="connsiteY3244" fmla="*/ 3408030 h 5063066"/>
              <a:gd name="connsiteX3245" fmla="*/ 1388524 w 7295637"/>
              <a:gd name="connsiteY3245" fmla="*/ 1193437 h 5063066"/>
              <a:gd name="connsiteX3246" fmla="*/ 1455809 w 7295637"/>
              <a:gd name="connsiteY3246" fmla="*/ 1148838 h 5063066"/>
              <a:gd name="connsiteX3247" fmla="*/ 1528835 w 7295637"/>
              <a:gd name="connsiteY3247" fmla="*/ 1221862 h 5063066"/>
              <a:gd name="connsiteX3248" fmla="*/ 1455810 w 7295637"/>
              <a:gd name="connsiteY3248" fmla="*/ 1294887 h 5063066"/>
              <a:gd name="connsiteX3249" fmla="*/ 1382786 w 7295637"/>
              <a:gd name="connsiteY3249" fmla="*/ 1221862 h 5063066"/>
              <a:gd name="connsiteX3250" fmla="*/ 1388524 w 7295637"/>
              <a:gd name="connsiteY3250" fmla="*/ 1193437 h 5063066"/>
              <a:gd name="connsiteX3251" fmla="*/ 236980 w 7295637"/>
              <a:gd name="connsiteY3251" fmla="*/ 2978711 h 5063066"/>
              <a:gd name="connsiteX3252" fmla="*/ 252630 w 7295637"/>
              <a:gd name="connsiteY3252" fmla="*/ 2955499 h 5063066"/>
              <a:gd name="connsiteX3253" fmla="*/ 304266 w 7295637"/>
              <a:gd name="connsiteY3253" fmla="*/ 2934111 h 5063066"/>
              <a:gd name="connsiteX3254" fmla="*/ 377291 w 7295637"/>
              <a:gd name="connsiteY3254" fmla="*/ 3007136 h 5063066"/>
              <a:gd name="connsiteX3255" fmla="*/ 304267 w 7295637"/>
              <a:gd name="connsiteY3255" fmla="*/ 3080160 h 5063066"/>
              <a:gd name="connsiteX3256" fmla="*/ 231242 w 7295637"/>
              <a:gd name="connsiteY3256" fmla="*/ 3007135 h 5063066"/>
              <a:gd name="connsiteX3257" fmla="*/ 236980 w 7295637"/>
              <a:gd name="connsiteY3257" fmla="*/ 2978711 h 5063066"/>
              <a:gd name="connsiteX3258" fmla="*/ 1618986 w 7295637"/>
              <a:gd name="connsiteY3258" fmla="*/ 764116 h 5063066"/>
              <a:gd name="connsiteX3259" fmla="*/ 1686273 w 7295637"/>
              <a:gd name="connsiteY3259" fmla="*/ 719516 h 5063066"/>
              <a:gd name="connsiteX3260" fmla="*/ 1759297 w 7295637"/>
              <a:gd name="connsiteY3260" fmla="*/ 792541 h 5063066"/>
              <a:gd name="connsiteX3261" fmla="*/ 1686273 w 7295637"/>
              <a:gd name="connsiteY3261" fmla="*/ 865566 h 5063066"/>
              <a:gd name="connsiteX3262" fmla="*/ 1613248 w 7295637"/>
              <a:gd name="connsiteY3262" fmla="*/ 792541 h 5063066"/>
              <a:gd name="connsiteX3263" fmla="*/ 1618986 w 7295637"/>
              <a:gd name="connsiteY3263" fmla="*/ 764116 h 5063066"/>
              <a:gd name="connsiteX3264" fmla="*/ 467444 w 7295637"/>
              <a:gd name="connsiteY3264" fmla="*/ 2558219 h 5063066"/>
              <a:gd name="connsiteX3265" fmla="*/ 483094 w 7295637"/>
              <a:gd name="connsiteY3265" fmla="*/ 2535007 h 5063066"/>
              <a:gd name="connsiteX3266" fmla="*/ 534730 w 7295637"/>
              <a:gd name="connsiteY3266" fmla="*/ 2513619 h 5063066"/>
              <a:gd name="connsiteX3267" fmla="*/ 607755 w 7295637"/>
              <a:gd name="connsiteY3267" fmla="*/ 2586644 h 5063066"/>
              <a:gd name="connsiteX3268" fmla="*/ 534730 w 7295637"/>
              <a:gd name="connsiteY3268" fmla="*/ 2659669 h 5063066"/>
              <a:gd name="connsiteX3269" fmla="*/ 461705 w 7295637"/>
              <a:gd name="connsiteY3269" fmla="*/ 2586644 h 5063066"/>
              <a:gd name="connsiteX3270" fmla="*/ 467444 w 7295637"/>
              <a:gd name="connsiteY3270" fmla="*/ 2558219 h 5063066"/>
              <a:gd name="connsiteX3271" fmla="*/ 697132 w 7295637"/>
              <a:gd name="connsiteY3271" fmla="*/ 2180474 h 5063066"/>
              <a:gd name="connsiteX3272" fmla="*/ 712783 w 7295637"/>
              <a:gd name="connsiteY3272" fmla="*/ 2157262 h 5063066"/>
              <a:gd name="connsiteX3273" fmla="*/ 764419 w 7295637"/>
              <a:gd name="connsiteY3273" fmla="*/ 2135874 h 5063066"/>
              <a:gd name="connsiteX3274" fmla="*/ 837444 w 7295637"/>
              <a:gd name="connsiteY3274" fmla="*/ 2208898 h 5063066"/>
              <a:gd name="connsiteX3275" fmla="*/ 764420 w 7295637"/>
              <a:gd name="connsiteY3275" fmla="*/ 2281923 h 5063066"/>
              <a:gd name="connsiteX3276" fmla="*/ 691395 w 7295637"/>
              <a:gd name="connsiteY3276" fmla="*/ 2208898 h 5063066"/>
              <a:gd name="connsiteX3277" fmla="*/ 697132 w 7295637"/>
              <a:gd name="connsiteY3277" fmla="*/ 2180474 h 5063066"/>
              <a:gd name="connsiteX3278" fmla="*/ 1849451 w 7295637"/>
              <a:gd name="connsiteY3278" fmla="*/ 343623 h 5063066"/>
              <a:gd name="connsiteX3279" fmla="*/ 1916739 w 7295637"/>
              <a:gd name="connsiteY3279" fmla="*/ 299022 h 5063066"/>
              <a:gd name="connsiteX3280" fmla="*/ 1989762 w 7295637"/>
              <a:gd name="connsiteY3280" fmla="*/ 372047 h 5063066"/>
              <a:gd name="connsiteX3281" fmla="*/ 1916737 w 7295637"/>
              <a:gd name="connsiteY3281" fmla="*/ 445072 h 5063066"/>
              <a:gd name="connsiteX3282" fmla="*/ 1843713 w 7295637"/>
              <a:gd name="connsiteY3282" fmla="*/ 372047 h 5063066"/>
              <a:gd name="connsiteX3283" fmla="*/ 1849451 w 7295637"/>
              <a:gd name="connsiteY3283" fmla="*/ 343623 h 5063066"/>
              <a:gd name="connsiteX3284" fmla="*/ 927598 w 7295637"/>
              <a:gd name="connsiteY3284" fmla="*/ 1759979 h 5063066"/>
              <a:gd name="connsiteX3285" fmla="*/ 943247 w 7295637"/>
              <a:gd name="connsiteY3285" fmla="*/ 1736767 h 5063066"/>
              <a:gd name="connsiteX3286" fmla="*/ 994883 w 7295637"/>
              <a:gd name="connsiteY3286" fmla="*/ 1715378 h 5063066"/>
              <a:gd name="connsiteX3287" fmla="*/ 1067909 w 7295637"/>
              <a:gd name="connsiteY3287" fmla="*/ 1788403 h 5063066"/>
              <a:gd name="connsiteX3288" fmla="*/ 994884 w 7295637"/>
              <a:gd name="connsiteY3288" fmla="*/ 1861428 h 5063066"/>
              <a:gd name="connsiteX3289" fmla="*/ 921859 w 7295637"/>
              <a:gd name="connsiteY3289" fmla="*/ 1788404 h 5063066"/>
              <a:gd name="connsiteX3290" fmla="*/ 927598 w 7295637"/>
              <a:gd name="connsiteY3290" fmla="*/ 1759979 h 5063066"/>
              <a:gd name="connsiteX3291" fmla="*/ 1158061 w 7295637"/>
              <a:gd name="connsiteY3291" fmla="*/ 1330658 h 5063066"/>
              <a:gd name="connsiteX3292" fmla="*/ 1173710 w 7295637"/>
              <a:gd name="connsiteY3292" fmla="*/ 1307447 h 5063066"/>
              <a:gd name="connsiteX3293" fmla="*/ 1225346 w 7295637"/>
              <a:gd name="connsiteY3293" fmla="*/ 1286058 h 5063066"/>
              <a:gd name="connsiteX3294" fmla="*/ 1298372 w 7295637"/>
              <a:gd name="connsiteY3294" fmla="*/ 1359083 h 5063066"/>
              <a:gd name="connsiteX3295" fmla="*/ 1225347 w 7295637"/>
              <a:gd name="connsiteY3295" fmla="*/ 1432108 h 5063066"/>
              <a:gd name="connsiteX3296" fmla="*/ 1152321 w 7295637"/>
              <a:gd name="connsiteY3296" fmla="*/ 1359083 h 5063066"/>
              <a:gd name="connsiteX3297" fmla="*/ 1158061 w 7295637"/>
              <a:gd name="connsiteY3297" fmla="*/ 1330658 h 5063066"/>
              <a:gd name="connsiteX3298" fmla="*/ 6517 w 7295637"/>
              <a:gd name="connsiteY3298" fmla="*/ 3124760 h 5063066"/>
              <a:gd name="connsiteX3299" fmla="*/ 22166 w 7295637"/>
              <a:gd name="connsiteY3299" fmla="*/ 3101548 h 5063066"/>
              <a:gd name="connsiteX3300" fmla="*/ 73803 w 7295637"/>
              <a:gd name="connsiteY3300" fmla="*/ 3080160 h 5063066"/>
              <a:gd name="connsiteX3301" fmla="*/ 146828 w 7295637"/>
              <a:gd name="connsiteY3301" fmla="*/ 3153185 h 5063066"/>
              <a:gd name="connsiteX3302" fmla="*/ 73803 w 7295637"/>
              <a:gd name="connsiteY3302" fmla="*/ 3226209 h 5063066"/>
              <a:gd name="connsiteX3303" fmla="*/ 778 w 7295637"/>
              <a:gd name="connsiteY3303" fmla="*/ 3153184 h 5063066"/>
              <a:gd name="connsiteX3304" fmla="*/ 6517 w 7295637"/>
              <a:gd name="connsiteY3304" fmla="*/ 3124760 h 5063066"/>
              <a:gd name="connsiteX3305" fmla="*/ 1388522 w 7295637"/>
              <a:gd name="connsiteY3305" fmla="*/ 910166 h 5063066"/>
              <a:gd name="connsiteX3306" fmla="*/ 1455810 w 7295637"/>
              <a:gd name="connsiteY3306" fmla="*/ 865566 h 5063066"/>
              <a:gd name="connsiteX3307" fmla="*/ 1528834 w 7295637"/>
              <a:gd name="connsiteY3307" fmla="*/ 938592 h 5063066"/>
              <a:gd name="connsiteX3308" fmla="*/ 1455809 w 7295637"/>
              <a:gd name="connsiteY3308" fmla="*/ 1011616 h 5063066"/>
              <a:gd name="connsiteX3309" fmla="*/ 1382785 w 7295637"/>
              <a:gd name="connsiteY3309" fmla="*/ 938591 h 5063066"/>
              <a:gd name="connsiteX3310" fmla="*/ 1388522 w 7295637"/>
              <a:gd name="connsiteY3310" fmla="*/ 910166 h 5063066"/>
              <a:gd name="connsiteX3311" fmla="*/ 236980 w 7295637"/>
              <a:gd name="connsiteY3311" fmla="*/ 2695440 h 5063066"/>
              <a:gd name="connsiteX3312" fmla="*/ 252630 w 7295637"/>
              <a:gd name="connsiteY3312" fmla="*/ 2672229 h 5063066"/>
              <a:gd name="connsiteX3313" fmla="*/ 304266 w 7295637"/>
              <a:gd name="connsiteY3313" fmla="*/ 2650840 h 5063066"/>
              <a:gd name="connsiteX3314" fmla="*/ 377291 w 7295637"/>
              <a:gd name="connsiteY3314" fmla="*/ 2723865 h 5063066"/>
              <a:gd name="connsiteX3315" fmla="*/ 304266 w 7295637"/>
              <a:gd name="connsiteY3315" fmla="*/ 2796890 h 5063066"/>
              <a:gd name="connsiteX3316" fmla="*/ 231241 w 7295637"/>
              <a:gd name="connsiteY3316" fmla="*/ 2723865 h 5063066"/>
              <a:gd name="connsiteX3317" fmla="*/ 236980 w 7295637"/>
              <a:gd name="connsiteY3317" fmla="*/ 2695440 h 5063066"/>
              <a:gd name="connsiteX3318" fmla="*/ 466670 w 7295637"/>
              <a:gd name="connsiteY3318" fmla="*/ 2326523 h 5063066"/>
              <a:gd name="connsiteX3319" fmla="*/ 482319 w 7295637"/>
              <a:gd name="connsiteY3319" fmla="*/ 2303311 h 5063066"/>
              <a:gd name="connsiteX3320" fmla="*/ 533955 w 7295637"/>
              <a:gd name="connsiteY3320" fmla="*/ 2281923 h 5063066"/>
              <a:gd name="connsiteX3321" fmla="*/ 606981 w 7295637"/>
              <a:gd name="connsiteY3321" fmla="*/ 2354947 h 5063066"/>
              <a:gd name="connsiteX3322" fmla="*/ 533955 w 7295637"/>
              <a:gd name="connsiteY3322" fmla="*/ 2427974 h 5063066"/>
              <a:gd name="connsiteX3323" fmla="*/ 460931 w 7295637"/>
              <a:gd name="connsiteY3323" fmla="*/ 2354948 h 5063066"/>
              <a:gd name="connsiteX3324" fmla="*/ 466670 w 7295637"/>
              <a:gd name="connsiteY3324" fmla="*/ 2326523 h 5063066"/>
              <a:gd name="connsiteX3325" fmla="*/ 1618987 w 7295637"/>
              <a:gd name="connsiteY3325" fmla="*/ 480845 h 5063066"/>
              <a:gd name="connsiteX3326" fmla="*/ 1686274 w 7295637"/>
              <a:gd name="connsiteY3326" fmla="*/ 436245 h 5063066"/>
              <a:gd name="connsiteX3327" fmla="*/ 1759298 w 7295637"/>
              <a:gd name="connsiteY3327" fmla="*/ 509270 h 5063066"/>
              <a:gd name="connsiteX3328" fmla="*/ 1686273 w 7295637"/>
              <a:gd name="connsiteY3328" fmla="*/ 582294 h 5063066"/>
              <a:gd name="connsiteX3329" fmla="*/ 1613249 w 7295637"/>
              <a:gd name="connsiteY3329" fmla="*/ 509271 h 5063066"/>
              <a:gd name="connsiteX3330" fmla="*/ 1618987 w 7295637"/>
              <a:gd name="connsiteY3330" fmla="*/ 480845 h 5063066"/>
              <a:gd name="connsiteX3331" fmla="*/ 697133 w 7295637"/>
              <a:gd name="connsiteY3331" fmla="*/ 1897200 h 5063066"/>
              <a:gd name="connsiteX3332" fmla="*/ 712784 w 7295637"/>
              <a:gd name="connsiteY3332" fmla="*/ 1873988 h 5063066"/>
              <a:gd name="connsiteX3333" fmla="*/ 764420 w 7295637"/>
              <a:gd name="connsiteY3333" fmla="*/ 1852600 h 5063066"/>
              <a:gd name="connsiteX3334" fmla="*/ 837445 w 7295637"/>
              <a:gd name="connsiteY3334" fmla="*/ 1925625 h 5063066"/>
              <a:gd name="connsiteX3335" fmla="*/ 764421 w 7295637"/>
              <a:gd name="connsiteY3335" fmla="*/ 1998649 h 5063066"/>
              <a:gd name="connsiteX3336" fmla="*/ 691395 w 7295637"/>
              <a:gd name="connsiteY3336" fmla="*/ 1925625 h 5063066"/>
              <a:gd name="connsiteX3337" fmla="*/ 697133 w 7295637"/>
              <a:gd name="connsiteY3337" fmla="*/ 1897200 h 5063066"/>
              <a:gd name="connsiteX3338" fmla="*/ 1849451 w 7295637"/>
              <a:gd name="connsiteY3338" fmla="*/ 60350 h 5063066"/>
              <a:gd name="connsiteX3339" fmla="*/ 1916738 w 7295637"/>
              <a:gd name="connsiteY3339" fmla="*/ 15750 h 5063066"/>
              <a:gd name="connsiteX3340" fmla="*/ 1989762 w 7295637"/>
              <a:gd name="connsiteY3340" fmla="*/ 88775 h 5063066"/>
              <a:gd name="connsiteX3341" fmla="*/ 1916737 w 7295637"/>
              <a:gd name="connsiteY3341" fmla="*/ 161800 h 5063066"/>
              <a:gd name="connsiteX3342" fmla="*/ 1843713 w 7295637"/>
              <a:gd name="connsiteY3342" fmla="*/ 88775 h 5063066"/>
              <a:gd name="connsiteX3343" fmla="*/ 1849451 w 7295637"/>
              <a:gd name="connsiteY3343" fmla="*/ 60350 h 5063066"/>
              <a:gd name="connsiteX3344" fmla="*/ 927597 w 7295637"/>
              <a:gd name="connsiteY3344" fmla="*/ 1476707 h 5063066"/>
              <a:gd name="connsiteX3345" fmla="*/ 943246 w 7295637"/>
              <a:gd name="connsiteY3345" fmla="*/ 1453495 h 5063066"/>
              <a:gd name="connsiteX3346" fmla="*/ 994884 w 7295637"/>
              <a:gd name="connsiteY3346" fmla="*/ 1432107 h 5063066"/>
              <a:gd name="connsiteX3347" fmla="*/ 1067908 w 7295637"/>
              <a:gd name="connsiteY3347" fmla="*/ 1505132 h 5063066"/>
              <a:gd name="connsiteX3348" fmla="*/ 994883 w 7295637"/>
              <a:gd name="connsiteY3348" fmla="*/ 1578156 h 5063066"/>
              <a:gd name="connsiteX3349" fmla="*/ 921859 w 7295637"/>
              <a:gd name="connsiteY3349" fmla="*/ 1505131 h 5063066"/>
              <a:gd name="connsiteX3350" fmla="*/ 927597 w 7295637"/>
              <a:gd name="connsiteY3350" fmla="*/ 1476707 h 5063066"/>
              <a:gd name="connsiteX3351" fmla="*/ 1158060 w 7295637"/>
              <a:gd name="connsiteY3351" fmla="*/ 1047388 h 5063066"/>
              <a:gd name="connsiteX3352" fmla="*/ 1173710 w 7295637"/>
              <a:gd name="connsiteY3352" fmla="*/ 1024177 h 5063066"/>
              <a:gd name="connsiteX3353" fmla="*/ 1225347 w 7295637"/>
              <a:gd name="connsiteY3353" fmla="*/ 1002788 h 5063066"/>
              <a:gd name="connsiteX3354" fmla="*/ 1298371 w 7295637"/>
              <a:gd name="connsiteY3354" fmla="*/ 1075813 h 5063066"/>
              <a:gd name="connsiteX3355" fmla="*/ 1225346 w 7295637"/>
              <a:gd name="connsiteY3355" fmla="*/ 1148837 h 5063066"/>
              <a:gd name="connsiteX3356" fmla="*/ 1152322 w 7295637"/>
              <a:gd name="connsiteY3356" fmla="*/ 1075812 h 5063066"/>
              <a:gd name="connsiteX3357" fmla="*/ 1158060 w 7295637"/>
              <a:gd name="connsiteY3357" fmla="*/ 1047388 h 5063066"/>
              <a:gd name="connsiteX3358" fmla="*/ 6517 w 7295637"/>
              <a:gd name="connsiteY3358" fmla="*/ 2841490 h 5063066"/>
              <a:gd name="connsiteX3359" fmla="*/ 22166 w 7295637"/>
              <a:gd name="connsiteY3359" fmla="*/ 2818278 h 5063066"/>
              <a:gd name="connsiteX3360" fmla="*/ 73802 w 7295637"/>
              <a:gd name="connsiteY3360" fmla="*/ 2796890 h 5063066"/>
              <a:gd name="connsiteX3361" fmla="*/ 146828 w 7295637"/>
              <a:gd name="connsiteY3361" fmla="*/ 2869915 h 5063066"/>
              <a:gd name="connsiteX3362" fmla="*/ 73803 w 7295637"/>
              <a:gd name="connsiteY3362" fmla="*/ 2942939 h 5063066"/>
              <a:gd name="connsiteX3363" fmla="*/ 778 w 7295637"/>
              <a:gd name="connsiteY3363" fmla="*/ 2869914 h 5063066"/>
              <a:gd name="connsiteX3364" fmla="*/ 6517 w 7295637"/>
              <a:gd name="connsiteY3364" fmla="*/ 2841490 h 5063066"/>
              <a:gd name="connsiteX3365" fmla="*/ 236204 w 7295637"/>
              <a:gd name="connsiteY3365" fmla="*/ 2463748 h 5063066"/>
              <a:gd name="connsiteX3366" fmla="*/ 251853 w 7295637"/>
              <a:gd name="connsiteY3366" fmla="*/ 2440536 h 5063066"/>
              <a:gd name="connsiteX3367" fmla="*/ 303489 w 7295637"/>
              <a:gd name="connsiteY3367" fmla="*/ 2419148 h 5063066"/>
              <a:gd name="connsiteX3368" fmla="*/ 376515 w 7295637"/>
              <a:gd name="connsiteY3368" fmla="*/ 2492173 h 5063066"/>
              <a:gd name="connsiteX3369" fmla="*/ 303490 w 7295637"/>
              <a:gd name="connsiteY3369" fmla="*/ 2565198 h 5063066"/>
              <a:gd name="connsiteX3370" fmla="*/ 230464 w 7295637"/>
              <a:gd name="connsiteY3370" fmla="*/ 2492173 h 5063066"/>
              <a:gd name="connsiteX3371" fmla="*/ 236204 w 7295637"/>
              <a:gd name="connsiteY3371" fmla="*/ 2463748 h 5063066"/>
              <a:gd name="connsiteX3372" fmla="*/ 1388524 w 7295637"/>
              <a:gd name="connsiteY3372" fmla="*/ 626895 h 5063066"/>
              <a:gd name="connsiteX3373" fmla="*/ 1455810 w 7295637"/>
              <a:gd name="connsiteY3373" fmla="*/ 582294 h 5063066"/>
              <a:gd name="connsiteX3374" fmla="*/ 1528834 w 7295637"/>
              <a:gd name="connsiteY3374" fmla="*/ 655319 h 5063066"/>
              <a:gd name="connsiteX3375" fmla="*/ 1455810 w 7295637"/>
              <a:gd name="connsiteY3375" fmla="*/ 728345 h 5063066"/>
              <a:gd name="connsiteX3376" fmla="*/ 1382785 w 7295637"/>
              <a:gd name="connsiteY3376" fmla="*/ 655319 h 5063066"/>
              <a:gd name="connsiteX3377" fmla="*/ 1388524 w 7295637"/>
              <a:gd name="connsiteY3377" fmla="*/ 626895 h 5063066"/>
              <a:gd name="connsiteX3378" fmla="*/ 466669 w 7295637"/>
              <a:gd name="connsiteY3378" fmla="*/ 2043251 h 5063066"/>
              <a:gd name="connsiteX3379" fmla="*/ 482320 w 7295637"/>
              <a:gd name="connsiteY3379" fmla="*/ 2020039 h 5063066"/>
              <a:gd name="connsiteX3380" fmla="*/ 533955 w 7295637"/>
              <a:gd name="connsiteY3380" fmla="*/ 1998652 h 5063066"/>
              <a:gd name="connsiteX3381" fmla="*/ 606980 w 7295637"/>
              <a:gd name="connsiteY3381" fmla="*/ 2071676 h 5063066"/>
              <a:gd name="connsiteX3382" fmla="*/ 533955 w 7295637"/>
              <a:gd name="connsiteY3382" fmla="*/ 2144700 h 5063066"/>
              <a:gd name="connsiteX3383" fmla="*/ 460931 w 7295637"/>
              <a:gd name="connsiteY3383" fmla="*/ 2071676 h 5063066"/>
              <a:gd name="connsiteX3384" fmla="*/ 466669 w 7295637"/>
              <a:gd name="connsiteY3384" fmla="*/ 2043251 h 5063066"/>
              <a:gd name="connsiteX3385" fmla="*/ 1618987 w 7295637"/>
              <a:gd name="connsiteY3385" fmla="*/ 197573 h 5063066"/>
              <a:gd name="connsiteX3386" fmla="*/ 1686274 w 7295637"/>
              <a:gd name="connsiteY3386" fmla="*/ 152973 h 5063066"/>
              <a:gd name="connsiteX3387" fmla="*/ 1759298 w 7295637"/>
              <a:gd name="connsiteY3387" fmla="*/ 225997 h 5063066"/>
              <a:gd name="connsiteX3388" fmla="*/ 1686273 w 7295637"/>
              <a:gd name="connsiteY3388" fmla="*/ 299022 h 5063066"/>
              <a:gd name="connsiteX3389" fmla="*/ 1613249 w 7295637"/>
              <a:gd name="connsiteY3389" fmla="*/ 225997 h 5063066"/>
              <a:gd name="connsiteX3390" fmla="*/ 1618987 w 7295637"/>
              <a:gd name="connsiteY3390" fmla="*/ 197573 h 5063066"/>
              <a:gd name="connsiteX3391" fmla="*/ 697134 w 7295637"/>
              <a:gd name="connsiteY3391" fmla="*/ 1613928 h 5063066"/>
              <a:gd name="connsiteX3392" fmla="*/ 712783 w 7295637"/>
              <a:gd name="connsiteY3392" fmla="*/ 1590716 h 5063066"/>
              <a:gd name="connsiteX3393" fmla="*/ 764420 w 7295637"/>
              <a:gd name="connsiteY3393" fmla="*/ 1569328 h 5063066"/>
              <a:gd name="connsiteX3394" fmla="*/ 837445 w 7295637"/>
              <a:gd name="connsiteY3394" fmla="*/ 1642352 h 5063066"/>
              <a:gd name="connsiteX3395" fmla="*/ 764420 w 7295637"/>
              <a:gd name="connsiteY3395" fmla="*/ 1715377 h 5063066"/>
              <a:gd name="connsiteX3396" fmla="*/ 691396 w 7295637"/>
              <a:gd name="connsiteY3396" fmla="*/ 1642353 h 5063066"/>
              <a:gd name="connsiteX3397" fmla="*/ 697134 w 7295637"/>
              <a:gd name="connsiteY3397" fmla="*/ 1613928 h 5063066"/>
              <a:gd name="connsiteX3398" fmla="*/ 927596 w 7295637"/>
              <a:gd name="connsiteY3398" fmla="*/ 1193435 h 5063066"/>
              <a:gd name="connsiteX3399" fmla="*/ 943246 w 7295637"/>
              <a:gd name="connsiteY3399" fmla="*/ 1170224 h 5063066"/>
              <a:gd name="connsiteX3400" fmla="*/ 994883 w 7295637"/>
              <a:gd name="connsiteY3400" fmla="*/ 1148836 h 5063066"/>
              <a:gd name="connsiteX3401" fmla="*/ 1067908 w 7295637"/>
              <a:gd name="connsiteY3401" fmla="*/ 1221861 h 5063066"/>
              <a:gd name="connsiteX3402" fmla="*/ 994882 w 7295637"/>
              <a:gd name="connsiteY3402" fmla="*/ 1294885 h 5063066"/>
              <a:gd name="connsiteX3403" fmla="*/ 921858 w 7295637"/>
              <a:gd name="connsiteY3403" fmla="*/ 1221860 h 5063066"/>
              <a:gd name="connsiteX3404" fmla="*/ 927596 w 7295637"/>
              <a:gd name="connsiteY3404" fmla="*/ 1193435 h 5063066"/>
              <a:gd name="connsiteX3405" fmla="*/ 1158059 w 7295637"/>
              <a:gd name="connsiteY3405" fmla="*/ 764117 h 5063066"/>
              <a:gd name="connsiteX3406" fmla="*/ 1173709 w 7295637"/>
              <a:gd name="connsiteY3406" fmla="*/ 740905 h 5063066"/>
              <a:gd name="connsiteX3407" fmla="*/ 1225345 w 7295637"/>
              <a:gd name="connsiteY3407" fmla="*/ 719517 h 5063066"/>
              <a:gd name="connsiteX3408" fmla="*/ 1298370 w 7295637"/>
              <a:gd name="connsiteY3408" fmla="*/ 792542 h 5063066"/>
              <a:gd name="connsiteX3409" fmla="*/ 1225346 w 7295637"/>
              <a:gd name="connsiteY3409" fmla="*/ 865567 h 5063066"/>
              <a:gd name="connsiteX3410" fmla="*/ 1152321 w 7295637"/>
              <a:gd name="connsiteY3410" fmla="*/ 792542 h 5063066"/>
              <a:gd name="connsiteX3411" fmla="*/ 1158059 w 7295637"/>
              <a:gd name="connsiteY3411" fmla="*/ 764117 h 5063066"/>
              <a:gd name="connsiteX3412" fmla="*/ 6516 w 7295637"/>
              <a:gd name="connsiteY3412" fmla="*/ 2558219 h 5063066"/>
              <a:gd name="connsiteX3413" fmla="*/ 22165 w 7295637"/>
              <a:gd name="connsiteY3413" fmla="*/ 2535007 h 5063066"/>
              <a:gd name="connsiteX3414" fmla="*/ 73802 w 7295637"/>
              <a:gd name="connsiteY3414" fmla="*/ 2513619 h 5063066"/>
              <a:gd name="connsiteX3415" fmla="*/ 146827 w 7295637"/>
              <a:gd name="connsiteY3415" fmla="*/ 2586644 h 5063066"/>
              <a:gd name="connsiteX3416" fmla="*/ 73802 w 7295637"/>
              <a:gd name="connsiteY3416" fmla="*/ 2659669 h 5063066"/>
              <a:gd name="connsiteX3417" fmla="*/ 777 w 7295637"/>
              <a:gd name="connsiteY3417" fmla="*/ 2586644 h 5063066"/>
              <a:gd name="connsiteX3418" fmla="*/ 6516 w 7295637"/>
              <a:gd name="connsiteY3418" fmla="*/ 2558219 h 5063066"/>
              <a:gd name="connsiteX3419" fmla="*/ 236204 w 7295637"/>
              <a:gd name="connsiteY3419" fmla="*/ 2180474 h 5063066"/>
              <a:gd name="connsiteX3420" fmla="*/ 251855 w 7295637"/>
              <a:gd name="connsiteY3420" fmla="*/ 2157261 h 5063066"/>
              <a:gd name="connsiteX3421" fmla="*/ 303490 w 7295637"/>
              <a:gd name="connsiteY3421" fmla="*/ 2135874 h 5063066"/>
              <a:gd name="connsiteX3422" fmla="*/ 376516 w 7295637"/>
              <a:gd name="connsiteY3422" fmla="*/ 2208898 h 5063066"/>
              <a:gd name="connsiteX3423" fmla="*/ 303491 w 7295637"/>
              <a:gd name="connsiteY3423" fmla="*/ 2281923 h 5063066"/>
              <a:gd name="connsiteX3424" fmla="*/ 230465 w 7295637"/>
              <a:gd name="connsiteY3424" fmla="*/ 2208899 h 5063066"/>
              <a:gd name="connsiteX3425" fmla="*/ 236204 w 7295637"/>
              <a:gd name="connsiteY3425" fmla="*/ 2180474 h 5063066"/>
              <a:gd name="connsiteX3426" fmla="*/ 1388524 w 7295637"/>
              <a:gd name="connsiteY3426" fmla="*/ 343623 h 5063066"/>
              <a:gd name="connsiteX3427" fmla="*/ 1455809 w 7295637"/>
              <a:gd name="connsiteY3427" fmla="*/ 299022 h 5063066"/>
              <a:gd name="connsiteX3428" fmla="*/ 1528835 w 7295637"/>
              <a:gd name="connsiteY3428" fmla="*/ 372047 h 5063066"/>
              <a:gd name="connsiteX3429" fmla="*/ 1455810 w 7295637"/>
              <a:gd name="connsiteY3429" fmla="*/ 445073 h 5063066"/>
              <a:gd name="connsiteX3430" fmla="*/ 1382784 w 7295637"/>
              <a:gd name="connsiteY3430" fmla="*/ 372047 h 5063066"/>
              <a:gd name="connsiteX3431" fmla="*/ 1388524 w 7295637"/>
              <a:gd name="connsiteY3431" fmla="*/ 343623 h 5063066"/>
              <a:gd name="connsiteX3432" fmla="*/ 466669 w 7295637"/>
              <a:gd name="connsiteY3432" fmla="*/ 1759978 h 5063066"/>
              <a:gd name="connsiteX3433" fmla="*/ 482320 w 7295637"/>
              <a:gd name="connsiteY3433" fmla="*/ 1736766 h 5063066"/>
              <a:gd name="connsiteX3434" fmla="*/ 533956 w 7295637"/>
              <a:gd name="connsiteY3434" fmla="*/ 1715378 h 5063066"/>
              <a:gd name="connsiteX3435" fmla="*/ 606980 w 7295637"/>
              <a:gd name="connsiteY3435" fmla="*/ 1788403 h 5063066"/>
              <a:gd name="connsiteX3436" fmla="*/ 533954 w 7295637"/>
              <a:gd name="connsiteY3436" fmla="*/ 1861429 h 5063066"/>
              <a:gd name="connsiteX3437" fmla="*/ 460931 w 7295637"/>
              <a:gd name="connsiteY3437" fmla="*/ 1788403 h 5063066"/>
              <a:gd name="connsiteX3438" fmla="*/ 466669 w 7295637"/>
              <a:gd name="connsiteY3438" fmla="*/ 1759978 h 5063066"/>
              <a:gd name="connsiteX3439" fmla="*/ 697134 w 7295637"/>
              <a:gd name="connsiteY3439" fmla="*/ 1330656 h 5063066"/>
              <a:gd name="connsiteX3440" fmla="*/ 712784 w 7295637"/>
              <a:gd name="connsiteY3440" fmla="*/ 1307445 h 5063066"/>
              <a:gd name="connsiteX3441" fmla="*/ 764421 w 7295637"/>
              <a:gd name="connsiteY3441" fmla="*/ 1286057 h 5063066"/>
              <a:gd name="connsiteX3442" fmla="*/ 837446 w 7295637"/>
              <a:gd name="connsiteY3442" fmla="*/ 1359082 h 5063066"/>
              <a:gd name="connsiteX3443" fmla="*/ 764420 w 7295637"/>
              <a:gd name="connsiteY3443" fmla="*/ 1432106 h 5063066"/>
              <a:gd name="connsiteX3444" fmla="*/ 691396 w 7295637"/>
              <a:gd name="connsiteY3444" fmla="*/ 1359081 h 5063066"/>
              <a:gd name="connsiteX3445" fmla="*/ 697134 w 7295637"/>
              <a:gd name="connsiteY3445" fmla="*/ 1330656 h 5063066"/>
              <a:gd name="connsiteX3446" fmla="*/ 927597 w 7295637"/>
              <a:gd name="connsiteY3446" fmla="*/ 910165 h 5063066"/>
              <a:gd name="connsiteX3447" fmla="*/ 943245 w 7295637"/>
              <a:gd name="connsiteY3447" fmla="*/ 886954 h 5063066"/>
              <a:gd name="connsiteX3448" fmla="*/ 994882 w 7295637"/>
              <a:gd name="connsiteY3448" fmla="*/ 865566 h 5063066"/>
              <a:gd name="connsiteX3449" fmla="*/ 1067907 w 7295637"/>
              <a:gd name="connsiteY3449" fmla="*/ 938591 h 5063066"/>
              <a:gd name="connsiteX3450" fmla="*/ 994883 w 7295637"/>
              <a:gd name="connsiteY3450" fmla="*/ 1011615 h 5063066"/>
              <a:gd name="connsiteX3451" fmla="*/ 921857 w 7295637"/>
              <a:gd name="connsiteY3451" fmla="*/ 938590 h 5063066"/>
              <a:gd name="connsiteX3452" fmla="*/ 927597 w 7295637"/>
              <a:gd name="connsiteY3452" fmla="*/ 910165 h 5063066"/>
              <a:gd name="connsiteX3453" fmla="*/ 5739 w 7295637"/>
              <a:gd name="connsiteY3453" fmla="*/ 2326526 h 5063066"/>
              <a:gd name="connsiteX3454" fmla="*/ 21390 w 7295637"/>
              <a:gd name="connsiteY3454" fmla="*/ 2303314 h 5063066"/>
              <a:gd name="connsiteX3455" fmla="*/ 73026 w 7295637"/>
              <a:gd name="connsiteY3455" fmla="*/ 2281925 h 5063066"/>
              <a:gd name="connsiteX3456" fmla="*/ 146050 w 7295637"/>
              <a:gd name="connsiteY3456" fmla="*/ 2354950 h 5063066"/>
              <a:gd name="connsiteX3457" fmla="*/ 73025 w 7295637"/>
              <a:gd name="connsiteY3457" fmla="*/ 2427975 h 5063066"/>
              <a:gd name="connsiteX3458" fmla="*/ 1 w 7295637"/>
              <a:gd name="connsiteY3458" fmla="*/ 2354950 h 5063066"/>
              <a:gd name="connsiteX3459" fmla="*/ 5739 w 7295637"/>
              <a:gd name="connsiteY3459" fmla="*/ 2326526 h 5063066"/>
              <a:gd name="connsiteX3460" fmla="*/ 1158058 w 7295637"/>
              <a:gd name="connsiteY3460" fmla="*/ 480845 h 5063066"/>
              <a:gd name="connsiteX3461" fmla="*/ 1173709 w 7295637"/>
              <a:gd name="connsiteY3461" fmla="*/ 457633 h 5063066"/>
              <a:gd name="connsiteX3462" fmla="*/ 1225345 w 7295637"/>
              <a:gd name="connsiteY3462" fmla="*/ 436245 h 5063066"/>
              <a:gd name="connsiteX3463" fmla="*/ 1298370 w 7295637"/>
              <a:gd name="connsiteY3463" fmla="*/ 509270 h 5063066"/>
              <a:gd name="connsiteX3464" fmla="*/ 1225345 w 7295637"/>
              <a:gd name="connsiteY3464" fmla="*/ 582295 h 5063066"/>
              <a:gd name="connsiteX3465" fmla="*/ 1152320 w 7295637"/>
              <a:gd name="connsiteY3465" fmla="*/ 509270 h 5063066"/>
              <a:gd name="connsiteX3466" fmla="*/ 1158058 w 7295637"/>
              <a:gd name="connsiteY3466" fmla="*/ 480845 h 5063066"/>
              <a:gd name="connsiteX3467" fmla="*/ 236205 w 7295637"/>
              <a:gd name="connsiteY3467" fmla="*/ 1897201 h 5063066"/>
              <a:gd name="connsiteX3468" fmla="*/ 251855 w 7295637"/>
              <a:gd name="connsiteY3468" fmla="*/ 1873990 h 5063066"/>
              <a:gd name="connsiteX3469" fmla="*/ 303491 w 7295637"/>
              <a:gd name="connsiteY3469" fmla="*/ 1852600 h 5063066"/>
              <a:gd name="connsiteX3470" fmla="*/ 376515 w 7295637"/>
              <a:gd name="connsiteY3470" fmla="*/ 1925627 h 5063066"/>
              <a:gd name="connsiteX3471" fmla="*/ 303491 w 7295637"/>
              <a:gd name="connsiteY3471" fmla="*/ 1998651 h 5063066"/>
              <a:gd name="connsiteX3472" fmla="*/ 230466 w 7295637"/>
              <a:gd name="connsiteY3472" fmla="*/ 1925626 h 5063066"/>
              <a:gd name="connsiteX3473" fmla="*/ 236205 w 7295637"/>
              <a:gd name="connsiteY3473" fmla="*/ 1897201 h 5063066"/>
              <a:gd name="connsiteX3474" fmla="*/ 1388523 w 7295637"/>
              <a:gd name="connsiteY3474" fmla="*/ 60350 h 5063066"/>
              <a:gd name="connsiteX3475" fmla="*/ 1455809 w 7295637"/>
              <a:gd name="connsiteY3475" fmla="*/ 15750 h 5063066"/>
              <a:gd name="connsiteX3476" fmla="*/ 1528835 w 7295637"/>
              <a:gd name="connsiteY3476" fmla="*/ 88775 h 5063066"/>
              <a:gd name="connsiteX3477" fmla="*/ 1455809 w 7295637"/>
              <a:gd name="connsiteY3477" fmla="*/ 161800 h 5063066"/>
              <a:gd name="connsiteX3478" fmla="*/ 1382785 w 7295637"/>
              <a:gd name="connsiteY3478" fmla="*/ 88775 h 5063066"/>
              <a:gd name="connsiteX3479" fmla="*/ 1388523 w 7295637"/>
              <a:gd name="connsiteY3479" fmla="*/ 60350 h 5063066"/>
              <a:gd name="connsiteX3480" fmla="*/ 466671 w 7295637"/>
              <a:gd name="connsiteY3480" fmla="*/ 1476707 h 5063066"/>
              <a:gd name="connsiteX3481" fmla="*/ 482320 w 7295637"/>
              <a:gd name="connsiteY3481" fmla="*/ 1453495 h 5063066"/>
              <a:gd name="connsiteX3482" fmla="*/ 533956 w 7295637"/>
              <a:gd name="connsiteY3482" fmla="*/ 1432106 h 5063066"/>
              <a:gd name="connsiteX3483" fmla="*/ 606982 w 7295637"/>
              <a:gd name="connsiteY3483" fmla="*/ 1505131 h 5063066"/>
              <a:gd name="connsiteX3484" fmla="*/ 533957 w 7295637"/>
              <a:gd name="connsiteY3484" fmla="*/ 1578156 h 5063066"/>
              <a:gd name="connsiteX3485" fmla="*/ 460931 w 7295637"/>
              <a:gd name="connsiteY3485" fmla="*/ 1505131 h 5063066"/>
              <a:gd name="connsiteX3486" fmla="*/ 466671 w 7295637"/>
              <a:gd name="connsiteY3486" fmla="*/ 1476707 h 5063066"/>
              <a:gd name="connsiteX3487" fmla="*/ 697133 w 7295637"/>
              <a:gd name="connsiteY3487" fmla="*/ 1047385 h 5063066"/>
              <a:gd name="connsiteX3488" fmla="*/ 712783 w 7295637"/>
              <a:gd name="connsiteY3488" fmla="*/ 1024174 h 5063066"/>
              <a:gd name="connsiteX3489" fmla="*/ 764419 w 7295637"/>
              <a:gd name="connsiteY3489" fmla="*/ 1002786 h 5063066"/>
              <a:gd name="connsiteX3490" fmla="*/ 837445 w 7295637"/>
              <a:gd name="connsiteY3490" fmla="*/ 1075811 h 5063066"/>
              <a:gd name="connsiteX3491" fmla="*/ 764420 w 7295637"/>
              <a:gd name="connsiteY3491" fmla="*/ 1148835 h 5063066"/>
              <a:gd name="connsiteX3492" fmla="*/ 691394 w 7295637"/>
              <a:gd name="connsiteY3492" fmla="*/ 1075810 h 5063066"/>
              <a:gd name="connsiteX3493" fmla="*/ 697133 w 7295637"/>
              <a:gd name="connsiteY3493" fmla="*/ 1047385 h 5063066"/>
              <a:gd name="connsiteX3494" fmla="*/ 927595 w 7295637"/>
              <a:gd name="connsiteY3494" fmla="*/ 626895 h 5063066"/>
              <a:gd name="connsiteX3495" fmla="*/ 943244 w 7295637"/>
              <a:gd name="connsiteY3495" fmla="*/ 603683 h 5063066"/>
              <a:gd name="connsiteX3496" fmla="*/ 994882 w 7295637"/>
              <a:gd name="connsiteY3496" fmla="*/ 582295 h 5063066"/>
              <a:gd name="connsiteX3497" fmla="*/ 1067907 w 7295637"/>
              <a:gd name="connsiteY3497" fmla="*/ 655320 h 5063066"/>
              <a:gd name="connsiteX3498" fmla="*/ 994881 w 7295637"/>
              <a:gd name="connsiteY3498" fmla="*/ 728344 h 5063066"/>
              <a:gd name="connsiteX3499" fmla="*/ 921857 w 7295637"/>
              <a:gd name="connsiteY3499" fmla="*/ 655321 h 5063066"/>
              <a:gd name="connsiteX3500" fmla="*/ 927595 w 7295637"/>
              <a:gd name="connsiteY3500" fmla="*/ 626895 h 5063066"/>
              <a:gd name="connsiteX3501" fmla="*/ 5740 w 7295637"/>
              <a:gd name="connsiteY3501" fmla="*/ 2043251 h 5063066"/>
              <a:gd name="connsiteX3502" fmla="*/ 21391 w 7295637"/>
              <a:gd name="connsiteY3502" fmla="*/ 2020039 h 5063066"/>
              <a:gd name="connsiteX3503" fmla="*/ 73028 w 7295637"/>
              <a:gd name="connsiteY3503" fmla="*/ 1998650 h 5063066"/>
              <a:gd name="connsiteX3504" fmla="*/ 146053 w 7295637"/>
              <a:gd name="connsiteY3504" fmla="*/ 2071677 h 5063066"/>
              <a:gd name="connsiteX3505" fmla="*/ 73028 w 7295637"/>
              <a:gd name="connsiteY3505" fmla="*/ 2144700 h 5063066"/>
              <a:gd name="connsiteX3506" fmla="*/ 2 w 7295637"/>
              <a:gd name="connsiteY3506" fmla="*/ 2071676 h 5063066"/>
              <a:gd name="connsiteX3507" fmla="*/ 5740 w 7295637"/>
              <a:gd name="connsiteY3507" fmla="*/ 2043251 h 5063066"/>
              <a:gd name="connsiteX3508" fmla="*/ 1158059 w 7295637"/>
              <a:gd name="connsiteY3508" fmla="*/ 197573 h 5063066"/>
              <a:gd name="connsiteX3509" fmla="*/ 1173708 w 7295637"/>
              <a:gd name="connsiteY3509" fmla="*/ 174361 h 5063066"/>
              <a:gd name="connsiteX3510" fmla="*/ 1225344 w 7295637"/>
              <a:gd name="connsiteY3510" fmla="*/ 152972 h 5063066"/>
              <a:gd name="connsiteX3511" fmla="*/ 1298369 w 7295637"/>
              <a:gd name="connsiteY3511" fmla="*/ 225997 h 5063066"/>
              <a:gd name="connsiteX3512" fmla="*/ 1225346 w 7295637"/>
              <a:gd name="connsiteY3512" fmla="*/ 299022 h 5063066"/>
              <a:gd name="connsiteX3513" fmla="*/ 1152320 w 7295637"/>
              <a:gd name="connsiteY3513" fmla="*/ 225997 h 5063066"/>
              <a:gd name="connsiteX3514" fmla="*/ 1158059 w 7295637"/>
              <a:gd name="connsiteY3514" fmla="*/ 197573 h 5063066"/>
              <a:gd name="connsiteX3515" fmla="*/ 236207 w 7295637"/>
              <a:gd name="connsiteY3515" fmla="*/ 1613928 h 5063066"/>
              <a:gd name="connsiteX3516" fmla="*/ 251856 w 7295637"/>
              <a:gd name="connsiteY3516" fmla="*/ 1590716 h 5063066"/>
              <a:gd name="connsiteX3517" fmla="*/ 303493 w 7295637"/>
              <a:gd name="connsiteY3517" fmla="*/ 1569327 h 5063066"/>
              <a:gd name="connsiteX3518" fmla="*/ 376518 w 7295637"/>
              <a:gd name="connsiteY3518" fmla="*/ 1642353 h 5063066"/>
              <a:gd name="connsiteX3519" fmla="*/ 303492 w 7295637"/>
              <a:gd name="connsiteY3519" fmla="*/ 1715380 h 5063066"/>
              <a:gd name="connsiteX3520" fmla="*/ 230467 w 7295637"/>
              <a:gd name="connsiteY3520" fmla="*/ 1642352 h 5063066"/>
              <a:gd name="connsiteX3521" fmla="*/ 236207 w 7295637"/>
              <a:gd name="connsiteY3521" fmla="*/ 1613928 h 5063066"/>
              <a:gd name="connsiteX3522" fmla="*/ 466670 w 7295637"/>
              <a:gd name="connsiteY3522" fmla="*/ 1193435 h 5063066"/>
              <a:gd name="connsiteX3523" fmla="*/ 482319 w 7295637"/>
              <a:gd name="connsiteY3523" fmla="*/ 1170223 h 5063066"/>
              <a:gd name="connsiteX3524" fmla="*/ 533955 w 7295637"/>
              <a:gd name="connsiteY3524" fmla="*/ 1148835 h 5063066"/>
              <a:gd name="connsiteX3525" fmla="*/ 606981 w 7295637"/>
              <a:gd name="connsiteY3525" fmla="*/ 1221860 h 5063066"/>
              <a:gd name="connsiteX3526" fmla="*/ 533956 w 7295637"/>
              <a:gd name="connsiteY3526" fmla="*/ 1294884 h 5063066"/>
              <a:gd name="connsiteX3527" fmla="*/ 460931 w 7295637"/>
              <a:gd name="connsiteY3527" fmla="*/ 1221860 h 5063066"/>
              <a:gd name="connsiteX3528" fmla="*/ 466670 w 7295637"/>
              <a:gd name="connsiteY3528" fmla="*/ 1193435 h 5063066"/>
              <a:gd name="connsiteX3529" fmla="*/ 697131 w 7295637"/>
              <a:gd name="connsiteY3529" fmla="*/ 764115 h 5063066"/>
              <a:gd name="connsiteX3530" fmla="*/ 712782 w 7295637"/>
              <a:gd name="connsiteY3530" fmla="*/ 740904 h 5063066"/>
              <a:gd name="connsiteX3531" fmla="*/ 764418 w 7295637"/>
              <a:gd name="connsiteY3531" fmla="*/ 719515 h 5063066"/>
              <a:gd name="connsiteX3532" fmla="*/ 837442 w 7295637"/>
              <a:gd name="connsiteY3532" fmla="*/ 792540 h 5063066"/>
              <a:gd name="connsiteX3533" fmla="*/ 764418 w 7295637"/>
              <a:gd name="connsiteY3533" fmla="*/ 865565 h 5063066"/>
              <a:gd name="connsiteX3534" fmla="*/ 691394 w 7295637"/>
              <a:gd name="connsiteY3534" fmla="*/ 792539 h 5063066"/>
              <a:gd name="connsiteX3535" fmla="*/ 697131 w 7295637"/>
              <a:gd name="connsiteY3535" fmla="*/ 764115 h 5063066"/>
              <a:gd name="connsiteX3536" fmla="*/ 927595 w 7295637"/>
              <a:gd name="connsiteY3536" fmla="*/ 343623 h 5063066"/>
              <a:gd name="connsiteX3537" fmla="*/ 943245 w 7295637"/>
              <a:gd name="connsiteY3537" fmla="*/ 320411 h 5063066"/>
              <a:gd name="connsiteX3538" fmla="*/ 994881 w 7295637"/>
              <a:gd name="connsiteY3538" fmla="*/ 299022 h 5063066"/>
              <a:gd name="connsiteX3539" fmla="*/ 1067906 w 7295637"/>
              <a:gd name="connsiteY3539" fmla="*/ 372047 h 5063066"/>
              <a:gd name="connsiteX3540" fmla="*/ 994881 w 7295637"/>
              <a:gd name="connsiteY3540" fmla="*/ 445072 h 5063066"/>
              <a:gd name="connsiteX3541" fmla="*/ 921856 w 7295637"/>
              <a:gd name="connsiteY3541" fmla="*/ 372047 h 5063066"/>
              <a:gd name="connsiteX3542" fmla="*/ 927595 w 7295637"/>
              <a:gd name="connsiteY3542" fmla="*/ 343623 h 5063066"/>
              <a:gd name="connsiteX3543" fmla="*/ 5741 w 7295637"/>
              <a:gd name="connsiteY3543" fmla="*/ 1759979 h 5063066"/>
              <a:gd name="connsiteX3544" fmla="*/ 21391 w 7295637"/>
              <a:gd name="connsiteY3544" fmla="*/ 1736767 h 5063066"/>
              <a:gd name="connsiteX3545" fmla="*/ 73027 w 7295637"/>
              <a:gd name="connsiteY3545" fmla="*/ 1715380 h 5063066"/>
              <a:gd name="connsiteX3546" fmla="*/ 146053 w 7295637"/>
              <a:gd name="connsiteY3546" fmla="*/ 1788404 h 5063066"/>
              <a:gd name="connsiteX3547" fmla="*/ 73027 w 7295637"/>
              <a:gd name="connsiteY3547" fmla="*/ 1861430 h 5063066"/>
              <a:gd name="connsiteX3548" fmla="*/ 3 w 7295637"/>
              <a:gd name="connsiteY3548" fmla="*/ 1788404 h 5063066"/>
              <a:gd name="connsiteX3549" fmla="*/ 5741 w 7295637"/>
              <a:gd name="connsiteY3549" fmla="*/ 1759979 h 5063066"/>
              <a:gd name="connsiteX3550" fmla="*/ 236207 w 7295637"/>
              <a:gd name="connsiteY3550" fmla="*/ 1330656 h 5063066"/>
              <a:gd name="connsiteX3551" fmla="*/ 251856 w 7295637"/>
              <a:gd name="connsiteY3551" fmla="*/ 1307444 h 5063066"/>
              <a:gd name="connsiteX3552" fmla="*/ 303492 w 7295637"/>
              <a:gd name="connsiteY3552" fmla="*/ 1286055 h 5063066"/>
              <a:gd name="connsiteX3553" fmla="*/ 376518 w 7295637"/>
              <a:gd name="connsiteY3553" fmla="*/ 1359080 h 5063066"/>
              <a:gd name="connsiteX3554" fmla="*/ 303492 w 7295637"/>
              <a:gd name="connsiteY3554" fmla="*/ 1432105 h 5063066"/>
              <a:gd name="connsiteX3555" fmla="*/ 230467 w 7295637"/>
              <a:gd name="connsiteY3555" fmla="*/ 1359080 h 5063066"/>
              <a:gd name="connsiteX3556" fmla="*/ 236207 w 7295637"/>
              <a:gd name="connsiteY3556" fmla="*/ 1330656 h 5063066"/>
              <a:gd name="connsiteX3557" fmla="*/ 466668 w 7295637"/>
              <a:gd name="connsiteY3557" fmla="*/ 910164 h 5063066"/>
              <a:gd name="connsiteX3558" fmla="*/ 482318 w 7295637"/>
              <a:gd name="connsiteY3558" fmla="*/ 886953 h 5063066"/>
              <a:gd name="connsiteX3559" fmla="*/ 533954 w 7295637"/>
              <a:gd name="connsiteY3559" fmla="*/ 865564 h 5063066"/>
              <a:gd name="connsiteX3560" fmla="*/ 606980 w 7295637"/>
              <a:gd name="connsiteY3560" fmla="*/ 938589 h 5063066"/>
              <a:gd name="connsiteX3561" fmla="*/ 533955 w 7295637"/>
              <a:gd name="connsiteY3561" fmla="*/ 1011614 h 5063066"/>
              <a:gd name="connsiteX3562" fmla="*/ 460931 w 7295637"/>
              <a:gd name="connsiteY3562" fmla="*/ 938589 h 5063066"/>
              <a:gd name="connsiteX3563" fmla="*/ 466668 w 7295637"/>
              <a:gd name="connsiteY3563" fmla="*/ 910164 h 5063066"/>
              <a:gd name="connsiteX3564" fmla="*/ 697130 w 7295637"/>
              <a:gd name="connsiteY3564" fmla="*/ 480844 h 5063066"/>
              <a:gd name="connsiteX3565" fmla="*/ 712780 w 7295637"/>
              <a:gd name="connsiteY3565" fmla="*/ 457632 h 5063066"/>
              <a:gd name="connsiteX3566" fmla="*/ 764417 w 7295637"/>
              <a:gd name="connsiteY3566" fmla="*/ 436244 h 5063066"/>
              <a:gd name="connsiteX3567" fmla="*/ 837443 w 7295637"/>
              <a:gd name="connsiteY3567" fmla="*/ 509269 h 5063066"/>
              <a:gd name="connsiteX3568" fmla="*/ 764418 w 7295637"/>
              <a:gd name="connsiteY3568" fmla="*/ 582294 h 5063066"/>
              <a:gd name="connsiteX3569" fmla="*/ 691392 w 7295637"/>
              <a:gd name="connsiteY3569" fmla="*/ 509269 h 5063066"/>
              <a:gd name="connsiteX3570" fmla="*/ 697130 w 7295637"/>
              <a:gd name="connsiteY3570" fmla="*/ 480844 h 5063066"/>
              <a:gd name="connsiteX3571" fmla="*/ 927594 w 7295637"/>
              <a:gd name="connsiteY3571" fmla="*/ 60350 h 5063066"/>
              <a:gd name="connsiteX3572" fmla="*/ 943244 w 7295637"/>
              <a:gd name="connsiteY3572" fmla="*/ 37138 h 5063066"/>
              <a:gd name="connsiteX3573" fmla="*/ 994881 w 7295637"/>
              <a:gd name="connsiteY3573" fmla="*/ 15750 h 5063066"/>
              <a:gd name="connsiteX3574" fmla="*/ 1067906 w 7295637"/>
              <a:gd name="connsiteY3574" fmla="*/ 88775 h 5063066"/>
              <a:gd name="connsiteX3575" fmla="*/ 994881 w 7295637"/>
              <a:gd name="connsiteY3575" fmla="*/ 161800 h 5063066"/>
              <a:gd name="connsiteX3576" fmla="*/ 921856 w 7295637"/>
              <a:gd name="connsiteY3576" fmla="*/ 88775 h 5063066"/>
              <a:gd name="connsiteX3577" fmla="*/ 927594 w 7295637"/>
              <a:gd name="connsiteY3577" fmla="*/ 60350 h 5063066"/>
              <a:gd name="connsiteX3578" fmla="*/ 5743 w 7295637"/>
              <a:gd name="connsiteY3578" fmla="*/ 1476705 h 5063066"/>
              <a:gd name="connsiteX3579" fmla="*/ 21392 w 7295637"/>
              <a:gd name="connsiteY3579" fmla="*/ 1453493 h 5063066"/>
              <a:gd name="connsiteX3580" fmla="*/ 73028 w 7295637"/>
              <a:gd name="connsiteY3580" fmla="*/ 1432105 h 5063066"/>
              <a:gd name="connsiteX3581" fmla="*/ 146054 w 7295637"/>
              <a:gd name="connsiteY3581" fmla="*/ 1505130 h 5063066"/>
              <a:gd name="connsiteX3582" fmla="*/ 73027 w 7295637"/>
              <a:gd name="connsiteY3582" fmla="*/ 1578158 h 5063066"/>
              <a:gd name="connsiteX3583" fmla="*/ 4 w 7295637"/>
              <a:gd name="connsiteY3583" fmla="*/ 1505130 h 5063066"/>
              <a:gd name="connsiteX3584" fmla="*/ 5743 w 7295637"/>
              <a:gd name="connsiteY3584" fmla="*/ 1476705 h 5063066"/>
              <a:gd name="connsiteX3585" fmla="*/ 236205 w 7295637"/>
              <a:gd name="connsiteY3585" fmla="*/ 1047384 h 5063066"/>
              <a:gd name="connsiteX3586" fmla="*/ 251855 w 7295637"/>
              <a:gd name="connsiteY3586" fmla="*/ 1024173 h 5063066"/>
              <a:gd name="connsiteX3587" fmla="*/ 303492 w 7295637"/>
              <a:gd name="connsiteY3587" fmla="*/ 1002784 h 5063066"/>
              <a:gd name="connsiteX3588" fmla="*/ 376516 w 7295637"/>
              <a:gd name="connsiteY3588" fmla="*/ 1075809 h 5063066"/>
              <a:gd name="connsiteX3589" fmla="*/ 303493 w 7295637"/>
              <a:gd name="connsiteY3589" fmla="*/ 1148834 h 5063066"/>
              <a:gd name="connsiteX3590" fmla="*/ 230467 w 7295637"/>
              <a:gd name="connsiteY3590" fmla="*/ 1075809 h 5063066"/>
              <a:gd name="connsiteX3591" fmla="*/ 236205 w 7295637"/>
              <a:gd name="connsiteY3591" fmla="*/ 1047384 h 5063066"/>
              <a:gd name="connsiteX3592" fmla="*/ 466667 w 7295637"/>
              <a:gd name="connsiteY3592" fmla="*/ 626893 h 5063066"/>
              <a:gd name="connsiteX3593" fmla="*/ 482318 w 7295637"/>
              <a:gd name="connsiteY3593" fmla="*/ 603682 h 5063066"/>
              <a:gd name="connsiteX3594" fmla="*/ 533954 w 7295637"/>
              <a:gd name="connsiteY3594" fmla="*/ 582294 h 5063066"/>
              <a:gd name="connsiteX3595" fmla="*/ 606978 w 7295637"/>
              <a:gd name="connsiteY3595" fmla="*/ 655319 h 5063066"/>
              <a:gd name="connsiteX3596" fmla="*/ 533954 w 7295637"/>
              <a:gd name="connsiteY3596" fmla="*/ 728343 h 5063066"/>
              <a:gd name="connsiteX3597" fmla="*/ 460929 w 7295637"/>
              <a:gd name="connsiteY3597" fmla="*/ 655318 h 5063066"/>
              <a:gd name="connsiteX3598" fmla="*/ 466667 w 7295637"/>
              <a:gd name="connsiteY3598" fmla="*/ 626893 h 5063066"/>
              <a:gd name="connsiteX3599" fmla="*/ 697130 w 7295637"/>
              <a:gd name="connsiteY3599" fmla="*/ 197573 h 5063066"/>
              <a:gd name="connsiteX3600" fmla="*/ 712780 w 7295637"/>
              <a:gd name="connsiteY3600" fmla="*/ 174361 h 5063066"/>
              <a:gd name="connsiteX3601" fmla="*/ 764416 w 7295637"/>
              <a:gd name="connsiteY3601" fmla="*/ 152972 h 5063066"/>
              <a:gd name="connsiteX3602" fmla="*/ 837441 w 7295637"/>
              <a:gd name="connsiteY3602" fmla="*/ 225997 h 5063066"/>
              <a:gd name="connsiteX3603" fmla="*/ 764416 w 7295637"/>
              <a:gd name="connsiteY3603" fmla="*/ 299023 h 5063066"/>
              <a:gd name="connsiteX3604" fmla="*/ 691391 w 7295637"/>
              <a:gd name="connsiteY3604" fmla="*/ 225997 h 5063066"/>
              <a:gd name="connsiteX3605" fmla="*/ 697130 w 7295637"/>
              <a:gd name="connsiteY3605" fmla="*/ 197573 h 5063066"/>
              <a:gd name="connsiteX3606" fmla="*/ 5742 w 7295637"/>
              <a:gd name="connsiteY3606" fmla="*/ 1193433 h 5063066"/>
              <a:gd name="connsiteX3607" fmla="*/ 21392 w 7295637"/>
              <a:gd name="connsiteY3607" fmla="*/ 1170221 h 5063066"/>
              <a:gd name="connsiteX3608" fmla="*/ 73028 w 7295637"/>
              <a:gd name="connsiteY3608" fmla="*/ 1148833 h 5063066"/>
              <a:gd name="connsiteX3609" fmla="*/ 146053 w 7295637"/>
              <a:gd name="connsiteY3609" fmla="*/ 1221858 h 5063066"/>
              <a:gd name="connsiteX3610" fmla="*/ 73029 w 7295637"/>
              <a:gd name="connsiteY3610" fmla="*/ 1294883 h 5063066"/>
              <a:gd name="connsiteX3611" fmla="*/ 4 w 7295637"/>
              <a:gd name="connsiteY3611" fmla="*/ 1221858 h 5063066"/>
              <a:gd name="connsiteX3612" fmla="*/ 5742 w 7295637"/>
              <a:gd name="connsiteY3612" fmla="*/ 1193433 h 5063066"/>
              <a:gd name="connsiteX3613" fmla="*/ 236205 w 7295637"/>
              <a:gd name="connsiteY3613" fmla="*/ 764113 h 5063066"/>
              <a:gd name="connsiteX3614" fmla="*/ 251854 w 7295637"/>
              <a:gd name="connsiteY3614" fmla="*/ 740902 h 5063066"/>
              <a:gd name="connsiteX3615" fmla="*/ 303490 w 7295637"/>
              <a:gd name="connsiteY3615" fmla="*/ 719514 h 5063066"/>
              <a:gd name="connsiteX3616" fmla="*/ 376516 w 7295637"/>
              <a:gd name="connsiteY3616" fmla="*/ 792539 h 5063066"/>
              <a:gd name="connsiteX3617" fmla="*/ 303492 w 7295637"/>
              <a:gd name="connsiteY3617" fmla="*/ 865563 h 5063066"/>
              <a:gd name="connsiteX3618" fmla="*/ 230466 w 7295637"/>
              <a:gd name="connsiteY3618" fmla="*/ 792538 h 5063066"/>
              <a:gd name="connsiteX3619" fmla="*/ 236205 w 7295637"/>
              <a:gd name="connsiteY3619" fmla="*/ 764113 h 5063066"/>
              <a:gd name="connsiteX3620" fmla="*/ 466666 w 7295637"/>
              <a:gd name="connsiteY3620" fmla="*/ 343623 h 5063066"/>
              <a:gd name="connsiteX3621" fmla="*/ 482316 w 7295637"/>
              <a:gd name="connsiteY3621" fmla="*/ 320411 h 5063066"/>
              <a:gd name="connsiteX3622" fmla="*/ 533952 w 7295637"/>
              <a:gd name="connsiteY3622" fmla="*/ 299022 h 5063066"/>
              <a:gd name="connsiteX3623" fmla="*/ 606978 w 7295637"/>
              <a:gd name="connsiteY3623" fmla="*/ 372047 h 5063066"/>
              <a:gd name="connsiteX3624" fmla="*/ 533953 w 7295637"/>
              <a:gd name="connsiteY3624" fmla="*/ 445072 h 5063066"/>
              <a:gd name="connsiteX3625" fmla="*/ 460927 w 7295637"/>
              <a:gd name="connsiteY3625" fmla="*/ 372047 h 5063066"/>
              <a:gd name="connsiteX3626" fmla="*/ 466666 w 7295637"/>
              <a:gd name="connsiteY3626" fmla="*/ 343623 h 5063066"/>
              <a:gd name="connsiteX3627" fmla="*/ 5741 w 7295637"/>
              <a:gd name="connsiteY3627" fmla="*/ 910162 h 5063066"/>
              <a:gd name="connsiteX3628" fmla="*/ 21392 w 7295637"/>
              <a:gd name="connsiteY3628" fmla="*/ 886950 h 5063066"/>
              <a:gd name="connsiteX3629" fmla="*/ 73028 w 7295637"/>
              <a:gd name="connsiteY3629" fmla="*/ 865562 h 5063066"/>
              <a:gd name="connsiteX3630" fmla="*/ 146052 w 7295637"/>
              <a:gd name="connsiteY3630" fmla="*/ 938587 h 5063066"/>
              <a:gd name="connsiteX3631" fmla="*/ 73029 w 7295637"/>
              <a:gd name="connsiteY3631" fmla="*/ 1011612 h 5063066"/>
              <a:gd name="connsiteX3632" fmla="*/ 3 w 7295637"/>
              <a:gd name="connsiteY3632" fmla="*/ 938586 h 5063066"/>
              <a:gd name="connsiteX3633" fmla="*/ 5741 w 7295637"/>
              <a:gd name="connsiteY3633" fmla="*/ 910162 h 5063066"/>
              <a:gd name="connsiteX3634" fmla="*/ 236203 w 7295637"/>
              <a:gd name="connsiteY3634" fmla="*/ 480843 h 5063066"/>
              <a:gd name="connsiteX3635" fmla="*/ 251853 w 7295637"/>
              <a:gd name="connsiteY3635" fmla="*/ 457631 h 5063066"/>
              <a:gd name="connsiteX3636" fmla="*/ 303489 w 7295637"/>
              <a:gd name="connsiteY3636" fmla="*/ 436243 h 5063066"/>
              <a:gd name="connsiteX3637" fmla="*/ 376515 w 7295637"/>
              <a:gd name="connsiteY3637" fmla="*/ 509268 h 5063066"/>
              <a:gd name="connsiteX3638" fmla="*/ 303491 w 7295637"/>
              <a:gd name="connsiteY3638" fmla="*/ 582292 h 5063066"/>
              <a:gd name="connsiteX3639" fmla="*/ 230466 w 7295637"/>
              <a:gd name="connsiteY3639" fmla="*/ 509267 h 5063066"/>
              <a:gd name="connsiteX3640" fmla="*/ 236203 w 7295637"/>
              <a:gd name="connsiteY3640" fmla="*/ 480843 h 5063066"/>
              <a:gd name="connsiteX3641" fmla="*/ 466667 w 7295637"/>
              <a:gd name="connsiteY3641" fmla="*/ 60351 h 5063066"/>
              <a:gd name="connsiteX3642" fmla="*/ 482317 w 7295637"/>
              <a:gd name="connsiteY3642" fmla="*/ 37139 h 5063066"/>
              <a:gd name="connsiteX3643" fmla="*/ 533953 w 7295637"/>
              <a:gd name="connsiteY3643" fmla="*/ 15751 h 5063066"/>
              <a:gd name="connsiteX3644" fmla="*/ 606978 w 7295637"/>
              <a:gd name="connsiteY3644" fmla="*/ 88776 h 5063066"/>
              <a:gd name="connsiteX3645" fmla="*/ 533953 w 7295637"/>
              <a:gd name="connsiteY3645" fmla="*/ 161801 h 5063066"/>
              <a:gd name="connsiteX3646" fmla="*/ 460928 w 7295637"/>
              <a:gd name="connsiteY3646" fmla="*/ 88776 h 5063066"/>
              <a:gd name="connsiteX3647" fmla="*/ 466667 w 7295637"/>
              <a:gd name="connsiteY3647" fmla="*/ 60351 h 5063066"/>
              <a:gd name="connsiteX3648" fmla="*/ 5740 w 7295637"/>
              <a:gd name="connsiteY3648" fmla="*/ 626892 h 5063066"/>
              <a:gd name="connsiteX3649" fmla="*/ 21389 w 7295637"/>
              <a:gd name="connsiteY3649" fmla="*/ 603680 h 5063066"/>
              <a:gd name="connsiteX3650" fmla="*/ 73026 w 7295637"/>
              <a:gd name="connsiteY3650" fmla="*/ 582292 h 5063066"/>
              <a:gd name="connsiteX3651" fmla="*/ 146052 w 7295637"/>
              <a:gd name="connsiteY3651" fmla="*/ 655317 h 5063066"/>
              <a:gd name="connsiteX3652" fmla="*/ 73026 w 7295637"/>
              <a:gd name="connsiteY3652" fmla="*/ 728341 h 5063066"/>
              <a:gd name="connsiteX3653" fmla="*/ 1 w 7295637"/>
              <a:gd name="connsiteY3653" fmla="*/ 655316 h 5063066"/>
              <a:gd name="connsiteX3654" fmla="*/ 5740 w 7295637"/>
              <a:gd name="connsiteY3654" fmla="*/ 626892 h 5063066"/>
              <a:gd name="connsiteX3655" fmla="*/ 236203 w 7295637"/>
              <a:gd name="connsiteY3655" fmla="*/ 197572 h 5063066"/>
              <a:gd name="connsiteX3656" fmla="*/ 251853 w 7295637"/>
              <a:gd name="connsiteY3656" fmla="*/ 174361 h 5063066"/>
              <a:gd name="connsiteX3657" fmla="*/ 303489 w 7295637"/>
              <a:gd name="connsiteY3657" fmla="*/ 152972 h 5063066"/>
              <a:gd name="connsiteX3658" fmla="*/ 376514 w 7295637"/>
              <a:gd name="connsiteY3658" fmla="*/ 225997 h 5063066"/>
              <a:gd name="connsiteX3659" fmla="*/ 303489 w 7295637"/>
              <a:gd name="connsiteY3659" fmla="*/ 299022 h 5063066"/>
              <a:gd name="connsiteX3660" fmla="*/ 230464 w 7295637"/>
              <a:gd name="connsiteY3660" fmla="*/ 225997 h 5063066"/>
              <a:gd name="connsiteX3661" fmla="*/ 236203 w 7295637"/>
              <a:gd name="connsiteY3661" fmla="*/ 197572 h 5063066"/>
              <a:gd name="connsiteX3662" fmla="*/ 5740 w 7295637"/>
              <a:gd name="connsiteY3662" fmla="*/ 343622 h 5063066"/>
              <a:gd name="connsiteX3663" fmla="*/ 21389 w 7295637"/>
              <a:gd name="connsiteY3663" fmla="*/ 320410 h 5063066"/>
              <a:gd name="connsiteX3664" fmla="*/ 73025 w 7295637"/>
              <a:gd name="connsiteY3664" fmla="*/ 299022 h 5063066"/>
              <a:gd name="connsiteX3665" fmla="*/ 146052 w 7295637"/>
              <a:gd name="connsiteY3665" fmla="*/ 372047 h 5063066"/>
              <a:gd name="connsiteX3666" fmla="*/ 73026 w 7295637"/>
              <a:gd name="connsiteY3666" fmla="*/ 445071 h 5063066"/>
              <a:gd name="connsiteX3667" fmla="*/ 2 w 7295637"/>
              <a:gd name="connsiteY3667" fmla="*/ 372046 h 5063066"/>
              <a:gd name="connsiteX3668" fmla="*/ 5740 w 7295637"/>
              <a:gd name="connsiteY3668" fmla="*/ 343622 h 5063066"/>
              <a:gd name="connsiteX3669" fmla="*/ 5739 w 7295637"/>
              <a:gd name="connsiteY3669" fmla="*/ 60351 h 5063066"/>
              <a:gd name="connsiteX3670" fmla="*/ 21388 w 7295637"/>
              <a:gd name="connsiteY3670" fmla="*/ 37139 h 5063066"/>
              <a:gd name="connsiteX3671" fmla="*/ 73025 w 7295637"/>
              <a:gd name="connsiteY3671" fmla="*/ 15751 h 5063066"/>
              <a:gd name="connsiteX3672" fmla="*/ 146050 w 7295637"/>
              <a:gd name="connsiteY3672" fmla="*/ 88776 h 5063066"/>
              <a:gd name="connsiteX3673" fmla="*/ 73025 w 7295637"/>
              <a:gd name="connsiteY3673" fmla="*/ 161801 h 5063066"/>
              <a:gd name="connsiteX3674" fmla="*/ 0 w 7295637"/>
              <a:gd name="connsiteY3674" fmla="*/ 88776 h 5063066"/>
              <a:gd name="connsiteX3675" fmla="*/ 5739 w 7295637"/>
              <a:gd name="connsiteY3675" fmla="*/ 60351 h 5063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</a:cxnLst>
            <a:rect l="l" t="t" r="r" b="b"/>
            <a:pathLst>
              <a:path w="7295637" h="5063066">
                <a:moveTo>
                  <a:pt x="7155326" y="4945865"/>
                </a:moveTo>
                <a:cubicBezTo>
                  <a:pt x="7159020" y="4937129"/>
                  <a:pt x="7164366" y="4929261"/>
                  <a:pt x="7170975" y="4922653"/>
                </a:cubicBezTo>
                <a:cubicBezTo>
                  <a:pt x="7184189" y="4909439"/>
                  <a:pt x="7202447" y="4901265"/>
                  <a:pt x="7222612" y="4901265"/>
                </a:cubicBezTo>
                <a:cubicBezTo>
                  <a:pt x="7262943" y="4901265"/>
                  <a:pt x="7295637" y="4933959"/>
                  <a:pt x="7295637" y="4974290"/>
                </a:cubicBezTo>
                <a:cubicBezTo>
                  <a:pt x="7295636" y="5014621"/>
                  <a:pt x="7262943" y="5047314"/>
                  <a:pt x="7222611" y="5047314"/>
                </a:cubicBezTo>
                <a:cubicBezTo>
                  <a:pt x="7182281" y="5047315"/>
                  <a:pt x="7149586" y="5014620"/>
                  <a:pt x="7149587" y="4974290"/>
                </a:cubicBezTo>
                <a:cubicBezTo>
                  <a:pt x="7149585" y="4964207"/>
                  <a:pt x="7151630" y="4954602"/>
                  <a:pt x="7155326" y="4945865"/>
                </a:cubicBezTo>
                <a:close/>
                <a:moveTo>
                  <a:pt x="7155324" y="4662594"/>
                </a:moveTo>
                <a:cubicBezTo>
                  <a:pt x="7166409" y="4636384"/>
                  <a:pt x="7192362" y="4617994"/>
                  <a:pt x="7222611" y="4617994"/>
                </a:cubicBezTo>
                <a:cubicBezTo>
                  <a:pt x="7262941" y="4617994"/>
                  <a:pt x="7295636" y="4650688"/>
                  <a:pt x="7295636" y="4691019"/>
                </a:cubicBezTo>
                <a:cubicBezTo>
                  <a:pt x="7295637" y="4731350"/>
                  <a:pt x="7262943" y="4764044"/>
                  <a:pt x="7222610" y="4764044"/>
                </a:cubicBezTo>
                <a:cubicBezTo>
                  <a:pt x="7182280" y="4764044"/>
                  <a:pt x="7149585" y="4731350"/>
                  <a:pt x="7149585" y="4691019"/>
                </a:cubicBezTo>
                <a:cubicBezTo>
                  <a:pt x="7149587" y="4680936"/>
                  <a:pt x="7151629" y="4671331"/>
                  <a:pt x="7155324" y="4662594"/>
                </a:cubicBezTo>
                <a:close/>
                <a:moveTo>
                  <a:pt x="6924861" y="4808644"/>
                </a:moveTo>
                <a:cubicBezTo>
                  <a:pt x="6935945" y="4782434"/>
                  <a:pt x="6961898" y="4764044"/>
                  <a:pt x="6992146" y="4764044"/>
                </a:cubicBezTo>
                <a:cubicBezTo>
                  <a:pt x="7032478" y="4764044"/>
                  <a:pt x="7065171" y="4796738"/>
                  <a:pt x="7065171" y="4837069"/>
                </a:cubicBezTo>
                <a:cubicBezTo>
                  <a:pt x="7065173" y="4877400"/>
                  <a:pt x="7032478" y="4910094"/>
                  <a:pt x="6992146" y="4910094"/>
                </a:cubicBezTo>
                <a:cubicBezTo>
                  <a:pt x="6951815" y="4910094"/>
                  <a:pt x="6919122" y="4877400"/>
                  <a:pt x="6919121" y="4837069"/>
                </a:cubicBezTo>
                <a:cubicBezTo>
                  <a:pt x="6919122" y="4826986"/>
                  <a:pt x="6921164" y="4817381"/>
                  <a:pt x="6924861" y="4808644"/>
                </a:cubicBezTo>
                <a:close/>
                <a:moveTo>
                  <a:pt x="7155325" y="4379322"/>
                </a:moveTo>
                <a:cubicBezTo>
                  <a:pt x="7166411" y="4353112"/>
                  <a:pt x="7192362" y="4334722"/>
                  <a:pt x="7222612" y="4334722"/>
                </a:cubicBezTo>
                <a:cubicBezTo>
                  <a:pt x="7262942" y="4334722"/>
                  <a:pt x="7295637" y="4367416"/>
                  <a:pt x="7295637" y="4407747"/>
                </a:cubicBezTo>
                <a:cubicBezTo>
                  <a:pt x="7295638" y="4448078"/>
                  <a:pt x="7262944" y="4480772"/>
                  <a:pt x="7222611" y="4480772"/>
                </a:cubicBezTo>
                <a:cubicBezTo>
                  <a:pt x="7182281" y="4480772"/>
                  <a:pt x="7149586" y="4448078"/>
                  <a:pt x="7149587" y="4407747"/>
                </a:cubicBezTo>
                <a:cubicBezTo>
                  <a:pt x="7149588" y="4397664"/>
                  <a:pt x="7151630" y="4388059"/>
                  <a:pt x="7155325" y="4379322"/>
                </a:cubicBezTo>
                <a:close/>
                <a:moveTo>
                  <a:pt x="6694396" y="4945865"/>
                </a:moveTo>
                <a:cubicBezTo>
                  <a:pt x="6705482" y="4919655"/>
                  <a:pt x="6731436" y="4901265"/>
                  <a:pt x="6761684" y="4901265"/>
                </a:cubicBezTo>
                <a:cubicBezTo>
                  <a:pt x="6802013" y="4901265"/>
                  <a:pt x="6834709" y="4933959"/>
                  <a:pt x="6834707" y="4974290"/>
                </a:cubicBezTo>
                <a:cubicBezTo>
                  <a:pt x="6834708" y="5014621"/>
                  <a:pt x="6802014" y="5047315"/>
                  <a:pt x="6761682" y="5047315"/>
                </a:cubicBezTo>
                <a:cubicBezTo>
                  <a:pt x="6721353" y="5047315"/>
                  <a:pt x="6688657" y="5014621"/>
                  <a:pt x="6688658" y="4974290"/>
                </a:cubicBezTo>
                <a:cubicBezTo>
                  <a:pt x="6688658" y="4964207"/>
                  <a:pt x="6690702" y="4954602"/>
                  <a:pt x="6694396" y="4945865"/>
                </a:cubicBezTo>
                <a:close/>
                <a:moveTo>
                  <a:pt x="6924860" y="4525373"/>
                </a:moveTo>
                <a:cubicBezTo>
                  <a:pt x="6935947" y="4499163"/>
                  <a:pt x="6961898" y="4480773"/>
                  <a:pt x="6992148" y="4480773"/>
                </a:cubicBezTo>
                <a:cubicBezTo>
                  <a:pt x="7032477" y="4480773"/>
                  <a:pt x="7065172" y="4513467"/>
                  <a:pt x="7065171" y="4553798"/>
                </a:cubicBezTo>
                <a:cubicBezTo>
                  <a:pt x="7065171" y="4594129"/>
                  <a:pt x="7032478" y="4626823"/>
                  <a:pt x="6992146" y="4626823"/>
                </a:cubicBezTo>
                <a:cubicBezTo>
                  <a:pt x="6951815" y="4626823"/>
                  <a:pt x="6919121" y="4594129"/>
                  <a:pt x="6919123" y="4553798"/>
                </a:cubicBezTo>
                <a:cubicBezTo>
                  <a:pt x="6919122" y="4543715"/>
                  <a:pt x="6921167" y="4534110"/>
                  <a:pt x="6924860" y="4525373"/>
                </a:cubicBezTo>
                <a:close/>
                <a:moveTo>
                  <a:pt x="7155325" y="4096051"/>
                </a:moveTo>
                <a:cubicBezTo>
                  <a:pt x="7166409" y="4069841"/>
                  <a:pt x="7192362" y="4051451"/>
                  <a:pt x="7222610" y="4051451"/>
                </a:cubicBezTo>
                <a:cubicBezTo>
                  <a:pt x="7262942" y="4051451"/>
                  <a:pt x="7295635" y="4084145"/>
                  <a:pt x="7295635" y="4124476"/>
                </a:cubicBezTo>
                <a:cubicBezTo>
                  <a:pt x="7295637" y="4164807"/>
                  <a:pt x="7262942" y="4197501"/>
                  <a:pt x="7222610" y="4197501"/>
                </a:cubicBezTo>
                <a:cubicBezTo>
                  <a:pt x="7182279" y="4197501"/>
                  <a:pt x="7149586" y="4164807"/>
                  <a:pt x="7149585" y="4124476"/>
                </a:cubicBezTo>
                <a:cubicBezTo>
                  <a:pt x="7149586" y="4114393"/>
                  <a:pt x="7151628" y="4104788"/>
                  <a:pt x="7155325" y="4096051"/>
                </a:cubicBezTo>
                <a:close/>
                <a:moveTo>
                  <a:pt x="6694398" y="4662594"/>
                </a:moveTo>
                <a:cubicBezTo>
                  <a:pt x="6705483" y="4636384"/>
                  <a:pt x="6731434" y="4617994"/>
                  <a:pt x="6761684" y="4617994"/>
                </a:cubicBezTo>
                <a:cubicBezTo>
                  <a:pt x="6802015" y="4617994"/>
                  <a:pt x="6834709" y="4650688"/>
                  <a:pt x="6834708" y="4691018"/>
                </a:cubicBezTo>
                <a:cubicBezTo>
                  <a:pt x="6834708" y="4731350"/>
                  <a:pt x="6802016" y="4764044"/>
                  <a:pt x="6761683" y="4764043"/>
                </a:cubicBezTo>
                <a:cubicBezTo>
                  <a:pt x="6721353" y="4764044"/>
                  <a:pt x="6688658" y="4731349"/>
                  <a:pt x="6688659" y="4691019"/>
                </a:cubicBezTo>
                <a:cubicBezTo>
                  <a:pt x="6688660" y="4680936"/>
                  <a:pt x="6690703" y="4671330"/>
                  <a:pt x="6694398" y="4662594"/>
                </a:cubicBezTo>
                <a:close/>
                <a:moveTo>
                  <a:pt x="6924861" y="4242101"/>
                </a:moveTo>
                <a:cubicBezTo>
                  <a:pt x="6935945" y="4215891"/>
                  <a:pt x="6961898" y="4197501"/>
                  <a:pt x="6992146" y="4197501"/>
                </a:cubicBezTo>
                <a:cubicBezTo>
                  <a:pt x="7032478" y="4197501"/>
                  <a:pt x="7065171" y="4230195"/>
                  <a:pt x="7065171" y="4270526"/>
                </a:cubicBezTo>
                <a:cubicBezTo>
                  <a:pt x="7065172" y="4310857"/>
                  <a:pt x="7032478" y="4343551"/>
                  <a:pt x="6992147" y="4343551"/>
                </a:cubicBezTo>
                <a:cubicBezTo>
                  <a:pt x="6951815" y="4343551"/>
                  <a:pt x="6919122" y="4310857"/>
                  <a:pt x="6919121" y="4270526"/>
                </a:cubicBezTo>
                <a:cubicBezTo>
                  <a:pt x="6919122" y="4260443"/>
                  <a:pt x="6921165" y="4250837"/>
                  <a:pt x="6924861" y="4242101"/>
                </a:cubicBezTo>
                <a:close/>
                <a:moveTo>
                  <a:pt x="7155325" y="3812779"/>
                </a:moveTo>
                <a:cubicBezTo>
                  <a:pt x="7166410" y="3786569"/>
                  <a:pt x="7192362" y="3768179"/>
                  <a:pt x="7222611" y="3768179"/>
                </a:cubicBezTo>
                <a:cubicBezTo>
                  <a:pt x="7262942" y="3768179"/>
                  <a:pt x="7295636" y="3800873"/>
                  <a:pt x="7295636" y="3841204"/>
                </a:cubicBezTo>
                <a:cubicBezTo>
                  <a:pt x="7295635" y="3881535"/>
                  <a:pt x="7262941" y="3914229"/>
                  <a:pt x="7222611" y="3914229"/>
                </a:cubicBezTo>
                <a:cubicBezTo>
                  <a:pt x="7182279" y="3914229"/>
                  <a:pt x="7149586" y="3881535"/>
                  <a:pt x="7149586" y="3841204"/>
                </a:cubicBezTo>
                <a:cubicBezTo>
                  <a:pt x="7149587" y="3831121"/>
                  <a:pt x="7151630" y="3821515"/>
                  <a:pt x="7155325" y="3812779"/>
                </a:cubicBezTo>
                <a:close/>
                <a:moveTo>
                  <a:pt x="6463933" y="4808643"/>
                </a:moveTo>
                <a:cubicBezTo>
                  <a:pt x="6475019" y="4782433"/>
                  <a:pt x="6500973" y="4764043"/>
                  <a:pt x="6531221" y="4764043"/>
                </a:cubicBezTo>
                <a:cubicBezTo>
                  <a:pt x="6571550" y="4764043"/>
                  <a:pt x="6604246" y="4796737"/>
                  <a:pt x="6604244" y="4837068"/>
                </a:cubicBezTo>
                <a:cubicBezTo>
                  <a:pt x="6604245" y="4877399"/>
                  <a:pt x="6571551" y="4910093"/>
                  <a:pt x="6531219" y="4910093"/>
                </a:cubicBezTo>
                <a:cubicBezTo>
                  <a:pt x="6490890" y="4910093"/>
                  <a:pt x="6458194" y="4877399"/>
                  <a:pt x="6458196" y="4837068"/>
                </a:cubicBezTo>
                <a:cubicBezTo>
                  <a:pt x="6458195" y="4826985"/>
                  <a:pt x="6460239" y="4817380"/>
                  <a:pt x="6463933" y="4808643"/>
                </a:cubicBezTo>
                <a:close/>
                <a:moveTo>
                  <a:pt x="6694396" y="4379322"/>
                </a:moveTo>
                <a:cubicBezTo>
                  <a:pt x="6705482" y="4353112"/>
                  <a:pt x="6731435" y="4334722"/>
                  <a:pt x="6761683" y="4334722"/>
                </a:cubicBezTo>
                <a:cubicBezTo>
                  <a:pt x="6802013" y="4334722"/>
                  <a:pt x="6834709" y="4367416"/>
                  <a:pt x="6834707" y="4407747"/>
                </a:cubicBezTo>
                <a:cubicBezTo>
                  <a:pt x="6834708" y="4448078"/>
                  <a:pt x="6802014" y="4480772"/>
                  <a:pt x="6761682" y="4480772"/>
                </a:cubicBezTo>
                <a:cubicBezTo>
                  <a:pt x="6721353" y="4480772"/>
                  <a:pt x="6688657" y="4448078"/>
                  <a:pt x="6688658" y="4407747"/>
                </a:cubicBezTo>
                <a:cubicBezTo>
                  <a:pt x="6688657" y="4397664"/>
                  <a:pt x="6690702" y="4388059"/>
                  <a:pt x="6694396" y="4379322"/>
                </a:cubicBezTo>
                <a:close/>
                <a:moveTo>
                  <a:pt x="6924860" y="3958829"/>
                </a:moveTo>
                <a:cubicBezTo>
                  <a:pt x="6935946" y="3932619"/>
                  <a:pt x="6961897" y="3914229"/>
                  <a:pt x="6992147" y="3914229"/>
                </a:cubicBezTo>
                <a:cubicBezTo>
                  <a:pt x="7032477" y="3914228"/>
                  <a:pt x="7065172" y="3946923"/>
                  <a:pt x="7065171" y="3987253"/>
                </a:cubicBezTo>
                <a:cubicBezTo>
                  <a:pt x="7065172" y="4027585"/>
                  <a:pt x="7032479" y="4060279"/>
                  <a:pt x="6992146" y="4060278"/>
                </a:cubicBezTo>
                <a:cubicBezTo>
                  <a:pt x="6951816" y="4060279"/>
                  <a:pt x="6919121" y="4027584"/>
                  <a:pt x="6919122" y="3987254"/>
                </a:cubicBezTo>
                <a:cubicBezTo>
                  <a:pt x="6919123" y="3977171"/>
                  <a:pt x="6921166" y="3967565"/>
                  <a:pt x="6924860" y="3958829"/>
                </a:cubicBezTo>
                <a:close/>
                <a:moveTo>
                  <a:pt x="7155323" y="3529507"/>
                </a:moveTo>
                <a:cubicBezTo>
                  <a:pt x="7166409" y="3503297"/>
                  <a:pt x="7192363" y="3484907"/>
                  <a:pt x="7222611" y="3484907"/>
                </a:cubicBezTo>
                <a:cubicBezTo>
                  <a:pt x="7262942" y="3484906"/>
                  <a:pt x="7295636" y="3517601"/>
                  <a:pt x="7295634" y="3557931"/>
                </a:cubicBezTo>
                <a:cubicBezTo>
                  <a:pt x="7295635" y="3598263"/>
                  <a:pt x="7262941" y="3630957"/>
                  <a:pt x="7222611" y="3630956"/>
                </a:cubicBezTo>
                <a:cubicBezTo>
                  <a:pt x="7182280" y="3630957"/>
                  <a:pt x="7149586" y="3598262"/>
                  <a:pt x="7149585" y="3557932"/>
                </a:cubicBezTo>
                <a:cubicBezTo>
                  <a:pt x="7149585" y="3547849"/>
                  <a:pt x="7151628" y="3538243"/>
                  <a:pt x="7155323" y="3529507"/>
                </a:cubicBezTo>
                <a:close/>
                <a:moveTo>
                  <a:pt x="6233469" y="4945865"/>
                </a:moveTo>
                <a:cubicBezTo>
                  <a:pt x="6244556" y="4919655"/>
                  <a:pt x="6270507" y="4901265"/>
                  <a:pt x="6300757" y="4901265"/>
                </a:cubicBezTo>
                <a:cubicBezTo>
                  <a:pt x="6341086" y="4901265"/>
                  <a:pt x="6373780" y="4933959"/>
                  <a:pt x="6373780" y="4974290"/>
                </a:cubicBezTo>
                <a:cubicBezTo>
                  <a:pt x="6373780" y="5014621"/>
                  <a:pt x="6341086" y="5047315"/>
                  <a:pt x="6300755" y="5047315"/>
                </a:cubicBezTo>
                <a:cubicBezTo>
                  <a:pt x="6260426" y="5047315"/>
                  <a:pt x="6227730" y="5014621"/>
                  <a:pt x="6227732" y="4974290"/>
                </a:cubicBezTo>
                <a:cubicBezTo>
                  <a:pt x="6227731" y="4964207"/>
                  <a:pt x="6229775" y="4954602"/>
                  <a:pt x="6233469" y="4945865"/>
                </a:cubicBezTo>
                <a:close/>
                <a:moveTo>
                  <a:pt x="6463934" y="4525372"/>
                </a:moveTo>
                <a:cubicBezTo>
                  <a:pt x="6475017" y="4499163"/>
                  <a:pt x="6500971" y="4480772"/>
                  <a:pt x="6531219" y="4480772"/>
                </a:cubicBezTo>
                <a:cubicBezTo>
                  <a:pt x="6571551" y="4480772"/>
                  <a:pt x="6604244" y="4513466"/>
                  <a:pt x="6604243" y="4553797"/>
                </a:cubicBezTo>
                <a:cubicBezTo>
                  <a:pt x="6604243" y="4594128"/>
                  <a:pt x="6571550" y="4626822"/>
                  <a:pt x="6531221" y="4626822"/>
                </a:cubicBezTo>
                <a:cubicBezTo>
                  <a:pt x="6490888" y="4626822"/>
                  <a:pt x="6458195" y="4594128"/>
                  <a:pt x="6458194" y="4553797"/>
                </a:cubicBezTo>
                <a:cubicBezTo>
                  <a:pt x="6458194" y="4543714"/>
                  <a:pt x="6460237" y="4534108"/>
                  <a:pt x="6463934" y="4525372"/>
                </a:cubicBezTo>
                <a:close/>
                <a:moveTo>
                  <a:pt x="6694396" y="4096050"/>
                </a:moveTo>
                <a:cubicBezTo>
                  <a:pt x="6705483" y="4069840"/>
                  <a:pt x="6731434" y="4051450"/>
                  <a:pt x="6761682" y="4051450"/>
                </a:cubicBezTo>
                <a:cubicBezTo>
                  <a:pt x="6802013" y="4051450"/>
                  <a:pt x="6834707" y="4084144"/>
                  <a:pt x="6834707" y="4124475"/>
                </a:cubicBezTo>
                <a:cubicBezTo>
                  <a:pt x="6834707" y="4164806"/>
                  <a:pt x="6802013" y="4197500"/>
                  <a:pt x="6761682" y="4197500"/>
                </a:cubicBezTo>
                <a:cubicBezTo>
                  <a:pt x="6721351" y="4197500"/>
                  <a:pt x="6688657" y="4164806"/>
                  <a:pt x="6688659" y="4124475"/>
                </a:cubicBezTo>
                <a:cubicBezTo>
                  <a:pt x="6688657" y="4114392"/>
                  <a:pt x="6690702" y="4104787"/>
                  <a:pt x="6694396" y="4096050"/>
                </a:cubicBezTo>
                <a:close/>
                <a:moveTo>
                  <a:pt x="6924862" y="3675557"/>
                </a:moveTo>
                <a:cubicBezTo>
                  <a:pt x="6935945" y="3649347"/>
                  <a:pt x="6961897" y="3630956"/>
                  <a:pt x="6992146" y="3630957"/>
                </a:cubicBezTo>
                <a:cubicBezTo>
                  <a:pt x="7032477" y="3630956"/>
                  <a:pt x="7065171" y="3663650"/>
                  <a:pt x="7065172" y="3703981"/>
                </a:cubicBezTo>
                <a:cubicBezTo>
                  <a:pt x="7065172" y="3744312"/>
                  <a:pt x="7032477" y="3777006"/>
                  <a:pt x="6992147" y="3777006"/>
                </a:cubicBezTo>
                <a:cubicBezTo>
                  <a:pt x="6951815" y="3777006"/>
                  <a:pt x="6919121" y="3744312"/>
                  <a:pt x="6919122" y="3703981"/>
                </a:cubicBezTo>
                <a:cubicBezTo>
                  <a:pt x="6919121" y="3693899"/>
                  <a:pt x="6921164" y="3684293"/>
                  <a:pt x="6924862" y="3675557"/>
                </a:cubicBezTo>
                <a:close/>
                <a:moveTo>
                  <a:pt x="7155323" y="3246235"/>
                </a:moveTo>
                <a:cubicBezTo>
                  <a:pt x="7166409" y="3220025"/>
                  <a:pt x="7192361" y="3201634"/>
                  <a:pt x="7222612" y="3201635"/>
                </a:cubicBezTo>
                <a:cubicBezTo>
                  <a:pt x="7262941" y="3201634"/>
                  <a:pt x="7295636" y="3234328"/>
                  <a:pt x="7295635" y="3274659"/>
                </a:cubicBezTo>
                <a:cubicBezTo>
                  <a:pt x="7295637" y="3314990"/>
                  <a:pt x="7262943" y="3347684"/>
                  <a:pt x="7222610" y="3347684"/>
                </a:cubicBezTo>
                <a:cubicBezTo>
                  <a:pt x="7182280" y="3347684"/>
                  <a:pt x="7149585" y="3314990"/>
                  <a:pt x="7149585" y="3274659"/>
                </a:cubicBezTo>
                <a:cubicBezTo>
                  <a:pt x="7149585" y="3264577"/>
                  <a:pt x="7151629" y="3254971"/>
                  <a:pt x="7155323" y="3246235"/>
                </a:cubicBezTo>
                <a:close/>
                <a:moveTo>
                  <a:pt x="6233470" y="4662593"/>
                </a:moveTo>
                <a:cubicBezTo>
                  <a:pt x="6244554" y="4636383"/>
                  <a:pt x="6270507" y="4617993"/>
                  <a:pt x="6300755" y="4617993"/>
                </a:cubicBezTo>
                <a:cubicBezTo>
                  <a:pt x="6341087" y="4617993"/>
                  <a:pt x="6373780" y="4650687"/>
                  <a:pt x="6373781" y="4691018"/>
                </a:cubicBezTo>
                <a:cubicBezTo>
                  <a:pt x="6373781" y="4731349"/>
                  <a:pt x="6341087" y="4764043"/>
                  <a:pt x="6300756" y="4764043"/>
                </a:cubicBezTo>
                <a:cubicBezTo>
                  <a:pt x="6260424" y="4764043"/>
                  <a:pt x="6227731" y="4731349"/>
                  <a:pt x="6227730" y="4691018"/>
                </a:cubicBezTo>
                <a:cubicBezTo>
                  <a:pt x="6227731" y="4680935"/>
                  <a:pt x="6229774" y="4671329"/>
                  <a:pt x="6233470" y="4662593"/>
                </a:cubicBezTo>
                <a:close/>
                <a:moveTo>
                  <a:pt x="6463933" y="4242101"/>
                </a:moveTo>
                <a:cubicBezTo>
                  <a:pt x="6475018" y="4215891"/>
                  <a:pt x="6500970" y="4197501"/>
                  <a:pt x="6531219" y="4197501"/>
                </a:cubicBezTo>
                <a:cubicBezTo>
                  <a:pt x="6571550" y="4197501"/>
                  <a:pt x="6604243" y="4230195"/>
                  <a:pt x="6604244" y="4270526"/>
                </a:cubicBezTo>
                <a:cubicBezTo>
                  <a:pt x="6604243" y="4310857"/>
                  <a:pt x="6571549" y="4343551"/>
                  <a:pt x="6531219" y="4343551"/>
                </a:cubicBezTo>
                <a:cubicBezTo>
                  <a:pt x="6490888" y="4343551"/>
                  <a:pt x="6458194" y="4310857"/>
                  <a:pt x="6458194" y="4270526"/>
                </a:cubicBezTo>
                <a:cubicBezTo>
                  <a:pt x="6458195" y="4260443"/>
                  <a:pt x="6460237" y="4250838"/>
                  <a:pt x="6463933" y="4242101"/>
                </a:cubicBezTo>
                <a:close/>
                <a:moveTo>
                  <a:pt x="6694397" y="3812778"/>
                </a:moveTo>
                <a:cubicBezTo>
                  <a:pt x="6705481" y="3786568"/>
                  <a:pt x="6731434" y="3768178"/>
                  <a:pt x="6761682" y="3768178"/>
                </a:cubicBezTo>
                <a:cubicBezTo>
                  <a:pt x="6802014" y="3768178"/>
                  <a:pt x="6834707" y="3800872"/>
                  <a:pt x="6834707" y="3841203"/>
                </a:cubicBezTo>
                <a:cubicBezTo>
                  <a:pt x="6834708" y="3881534"/>
                  <a:pt x="6802014" y="3914228"/>
                  <a:pt x="6761683" y="3914228"/>
                </a:cubicBezTo>
                <a:cubicBezTo>
                  <a:pt x="6721351" y="3914228"/>
                  <a:pt x="6688658" y="3881534"/>
                  <a:pt x="6688657" y="3841203"/>
                </a:cubicBezTo>
                <a:cubicBezTo>
                  <a:pt x="6688658" y="3831120"/>
                  <a:pt x="6690700" y="3821515"/>
                  <a:pt x="6694397" y="3812778"/>
                </a:cubicBezTo>
                <a:close/>
                <a:moveTo>
                  <a:pt x="6924859" y="3392285"/>
                </a:moveTo>
                <a:cubicBezTo>
                  <a:pt x="6935945" y="3366074"/>
                  <a:pt x="6961898" y="3347684"/>
                  <a:pt x="6992146" y="3347684"/>
                </a:cubicBezTo>
                <a:cubicBezTo>
                  <a:pt x="7032477" y="3347684"/>
                  <a:pt x="7065171" y="3380378"/>
                  <a:pt x="7065171" y="3420709"/>
                </a:cubicBezTo>
                <a:cubicBezTo>
                  <a:pt x="7065173" y="3461040"/>
                  <a:pt x="7032478" y="3493734"/>
                  <a:pt x="6992146" y="3493734"/>
                </a:cubicBezTo>
                <a:cubicBezTo>
                  <a:pt x="6951815" y="3493734"/>
                  <a:pt x="6919121" y="3461040"/>
                  <a:pt x="6919121" y="3420709"/>
                </a:cubicBezTo>
                <a:cubicBezTo>
                  <a:pt x="6919121" y="3410627"/>
                  <a:pt x="6921164" y="3401021"/>
                  <a:pt x="6924859" y="3392285"/>
                </a:cubicBezTo>
                <a:close/>
                <a:moveTo>
                  <a:pt x="6003006" y="4808643"/>
                </a:moveTo>
                <a:cubicBezTo>
                  <a:pt x="6014092" y="4782432"/>
                  <a:pt x="6040043" y="4764042"/>
                  <a:pt x="6070293" y="4764042"/>
                </a:cubicBezTo>
                <a:cubicBezTo>
                  <a:pt x="6110623" y="4764042"/>
                  <a:pt x="6143318" y="4796736"/>
                  <a:pt x="6143318" y="4837067"/>
                </a:cubicBezTo>
                <a:cubicBezTo>
                  <a:pt x="6143317" y="4877398"/>
                  <a:pt x="6110625" y="4910092"/>
                  <a:pt x="6070293" y="4910092"/>
                </a:cubicBezTo>
                <a:cubicBezTo>
                  <a:pt x="6029962" y="4910092"/>
                  <a:pt x="5997267" y="4877398"/>
                  <a:pt x="5997268" y="4837067"/>
                </a:cubicBezTo>
                <a:cubicBezTo>
                  <a:pt x="5997266" y="4826984"/>
                  <a:pt x="5999311" y="4817379"/>
                  <a:pt x="6003006" y="4808643"/>
                </a:cubicBezTo>
                <a:close/>
                <a:moveTo>
                  <a:pt x="7155324" y="2962963"/>
                </a:moveTo>
                <a:cubicBezTo>
                  <a:pt x="7166409" y="2936753"/>
                  <a:pt x="7192362" y="2918363"/>
                  <a:pt x="7222610" y="2918363"/>
                </a:cubicBezTo>
                <a:cubicBezTo>
                  <a:pt x="7262941" y="2918363"/>
                  <a:pt x="7295635" y="2951057"/>
                  <a:pt x="7295636" y="2991388"/>
                </a:cubicBezTo>
                <a:cubicBezTo>
                  <a:pt x="7295636" y="3031719"/>
                  <a:pt x="7262941" y="3064413"/>
                  <a:pt x="7222611" y="3064413"/>
                </a:cubicBezTo>
                <a:cubicBezTo>
                  <a:pt x="7182279" y="3064413"/>
                  <a:pt x="7149585" y="3031719"/>
                  <a:pt x="7149585" y="2991388"/>
                </a:cubicBezTo>
                <a:cubicBezTo>
                  <a:pt x="7149585" y="2981305"/>
                  <a:pt x="7151628" y="2971700"/>
                  <a:pt x="7155324" y="2962963"/>
                </a:cubicBezTo>
                <a:close/>
                <a:moveTo>
                  <a:pt x="6233468" y="4379322"/>
                </a:moveTo>
                <a:cubicBezTo>
                  <a:pt x="6244555" y="4353112"/>
                  <a:pt x="6270506" y="4334721"/>
                  <a:pt x="6300756" y="4334721"/>
                </a:cubicBezTo>
                <a:cubicBezTo>
                  <a:pt x="6341086" y="4334721"/>
                  <a:pt x="6373779" y="4367416"/>
                  <a:pt x="6373780" y="4407747"/>
                </a:cubicBezTo>
                <a:cubicBezTo>
                  <a:pt x="6373780" y="4448078"/>
                  <a:pt x="6341088" y="4480771"/>
                  <a:pt x="6300756" y="4480771"/>
                </a:cubicBezTo>
                <a:cubicBezTo>
                  <a:pt x="6260425" y="4480771"/>
                  <a:pt x="6227730" y="4448077"/>
                  <a:pt x="6227731" y="4407746"/>
                </a:cubicBezTo>
                <a:cubicBezTo>
                  <a:pt x="6227732" y="4397663"/>
                  <a:pt x="6229774" y="4388058"/>
                  <a:pt x="6233468" y="4379322"/>
                </a:cubicBezTo>
                <a:close/>
                <a:moveTo>
                  <a:pt x="6463931" y="3958829"/>
                </a:moveTo>
                <a:cubicBezTo>
                  <a:pt x="6475017" y="3932619"/>
                  <a:pt x="6500971" y="3914229"/>
                  <a:pt x="6531219" y="3914229"/>
                </a:cubicBezTo>
                <a:cubicBezTo>
                  <a:pt x="6571550" y="3914228"/>
                  <a:pt x="6604244" y="3946923"/>
                  <a:pt x="6604242" y="3987254"/>
                </a:cubicBezTo>
                <a:cubicBezTo>
                  <a:pt x="6604243" y="4027585"/>
                  <a:pt x="6571549" y="4060279"/>
                  <a:pt x="6531217" y="4060279"/>
                </a:cubicBezTo>
                <a:cubicBezTo>
                  <a:pt x="6490888" y="4060279"/>
                  <a:pt x="6458195" y="4027585"/>
                  <a:pt x="6458193" y="3987254"/>
                </a:cubicBezTo>
                <a:cubicBezTo>
                  <a:pt x="6458193" y="3977171"/>
                  <a:pt x="6460236" y="3967565"/>
                  <a:pt x="6463931" y="3958829"/>
                </a:cubicBezTo>
                <a:close/>
                <a:moveTo>
                  <a:pt x="6694395" y="3529506"/>
                </a:moveTo>
                <a:cubicBezTo>
                  <a:pt x="6705482" y="3503296"/>
                  <a:pt x="6731433" y="3484906"/>
                  <a:pt x="6761683" y="3484906"/>
                </a:cubicBezTo>
                <a:cubicBezTo>
                  <a:pt x="6802014" y="3484906"/>
                  <a:pt x="6834708" y="3517600"/>
                  <a:pt x="6834708" y="3557931"/>
                </a:cubicBezTo>
                <a:cubicBezTo>
                  <a:pt x="6834709" y="3598262"/>
                  <a:pt x="6802015" y="3630956"/>
                  <a:pt x="6761683" y="3630956"/>
                </a:cubicBezTo>
                <a:cubicBezTo>
                  <a:pt x="6721352" y="3630956"/>
                  <a:pt x="6688658" y="3598262"/>
                  <a:pt x="6688658" y="3557931"/>
                </a:cubicBezTo>
                <a:cubicBezTo>
                  <a:pt x="6688659" y="3547848"/>
                  <a:pt x="6690701" y="3538243"/>
                  <a:pt x="6694395" y="3529506"/>
                </a:cubicBezTo>
                <a:close/>
                <a:moveTo>
                  <a:pt x="5772543" y="4945864"/>
                </a:moveTo>
                <a:cubicBezTo>
                  <a:pt x="5783627" y="4919654"/>
                  <a:pt x="5809580" y="4901264"/>
                  <a:pt x="5839828" y="4901264"/>
                </a:cubicBezTo>
                <a:cubicBezTo>
                  <a:pt x="5880160" y="4901264"/>
                  <a:pt x="5912853" y="4933958"/>
                  <a:pt x="5912852" y="4974289"/>
                </a:cubicBezTo>
                <a:cubicBezTo>
                  <a:pt x="5912852" y="5014620"/>
                  <a:pt x="5880158" y="5047314"/>
                  <a:pt x="5839829" y="5047314"/>
                </a:cubicBezTo>
                <a:cubicBezTo>
                  <a:pt x="5799497" y="5047314"/>
                  <a:pt x="5766804" y="5014620"/>
                  <a:pt x="5766803" y="4974289"/>
                </a:cubicBezTo>
                <a:cubicBezTo>
                  <a:pt x="5766802" y="4964206"/>
                  <a:pt x="5768846" y="4954601"/>
                  <a:pt x="5772543" y="4945864"/>
                </a:cubicBezTo>
                <a:close/>
                <a:moveTo>
                  <a:pt x="6924860" y="3109013"/>
                </a:moveTo>
                <a:cubicBezTo>
                  <a:pt x="6935947" y="3082803"/>
                  <a:pt x="6961898" y="3064413"/>
                  <a:pt x="6992147" y="3064413"/>
                </a:cubicBezTo>
                <a:cubicBezTo>
                  <a:pt x="7032477" y="3064413"/>
                  <a:pt x="7065171" y="3097107"/>
                  <a:pt x="7065171" y="3137438"/>
                </a:cubicBezTo>
                <a:cubicBezTo>
                  <a:pt x="7065171" y="3177769"/>
                  <a:pt x="7032477" y="3210463"/>
                  <a:pt x="6992147" y="3210462"/>
                </a:cubicBezTo>
                <a:cubicBezTo>
                  <a:pt x="6951815" y="3210463"/>
                  <a:pt x="6919121" y="3177769"/>
                  <a:pt x="6919123" y="3137438"/>
                </a:cubicBezTo>
                <a:cubicBezTo>
                  <a:pt x="6919121" y="3127355"/>
                  <a:pt x="6921165" y="3117749"/>
                  <a:pt x="6924860" y="3109013"/>
                </a:cubicBezTo>
                <a:close/>
                <a:moveTo>
                  <a:pt x="6003007" y="4525370"/>
                </a:moveTo>
                <a:cubicBezTo>
                  <a:pt x="6014091" y="4499160"/>
                  <a:pt x="6040044" y="4480770"/>
                  <a:pt x="6070292" y="4480770"/>
                </a:cubicBezTo>
                <a:cubicBezTo>
                  <a:pt x="6110624" y="4480770"/>
                  <a:pt x="6143317" y="4513464"/>
                  <a:pt x="6143316" y="4553795"/>
                </a:cubicBezTo>
                <a:cubicBezTo>
                  <a:pt x="6143317" y="4594126"/>
                  <a:pt x="6110622" y="4626820"/>
                  <a:pt x="6070291" y="4626820"/>
                </a:cubicBezTo>
                <a:cubicBezTo>
                  <a:pt x="6029961" y="4626820"/>
                  <a:pt x="5997268" y="4594126"/>
                  <a:pt x="5997267" y="4553795"/>
                </a:cubicBezTo>
                <a:cubicBezTo>
                  <a:pt x="5997266" y="4543712"/>
                  <a:pt x="5999310" y="4534107"/>
                  <a:pt x="6003007" y="4525370"/>
                </a:cubicBezTo>
                <a:close/>
                <a:moveTo>
                  <a:pt x="7155324" y="2679691"/>
                </a:moveTo>
                <a:cubicBezTo>
                  <a:pt x="7166409" y="2653481"/>
                  <a:pt x="7192363" y="2635090"/>
                  <a:pt x="7222610" y="2635091"/>
                </a:cubicBezTo>
                <a:cubicBezTo>
                  <a:pt x="7262943" y="2635090"/>
                  <a:pt x="7295635" y="2667785"/>
                  <a:pt x="7295635" y="2708115"/>
                </a:cubicBezTo>
                <a:cubicBezTo>
                  <a:pt x="7295637" y="2748447"/>
                  <a:pt x="7262942" y="2781141"/>
                  <a:pt x="7222610" y="2781141"/>
                </a:cubicBezTo>
                <a:cubicBezTo>
                  <a:pt x="7182279" y="2781141"/>
                  <a:pt x="7149586" y="2748447"/>
                  <a:pt x="7149585" y="2708116"/>
                </a:cubicBezTo>
                <a:cubicBezTo>
                  <a:pt x="7149586" y="2698033"/>
                  <a:pt x="7151629" y="2688427"/>
                  <a:pt x="7155324" y="2679691"/>
                </a:cubicBezTo>
                <a:close/>
                <a:moveTo>
                  <a:pt x="6233468" y="4096050"/>
                </a:moveTo>
                <a:cubicBezTo>
                  <a:pt x="6244553" y="4069840"/>
                  <a:pt x="6270506" y="4051450"/>
                  <a:pt x="6300754" y="4051450"/>
                </a:cubicBezTo>
                <a:cubicBezTo>
                  <a:pt x="6341085" y="4051450"/>
                  <a:pt x="6373779" y="4084144"/>
                  <a:pt x="6373779" y="4124475"/>
                </a:cubicBezTo>
                <a:cubicBezTo>
                  <a:pt x="6373781" y="4164806"/>
                  <a:pt x="6341086" y="4197500"/>
                  <a:pt x="6300754" y="4197500"/>
                </a:cubicBezTo>
                <a:cubicBezTo>
                  <a:pt x="6260423" y="4197500"/>
                  <a:pt x="6227729" y="4164806"/>
                  <a:pt x="6227729" y="4124475"/>
                </a:cubicBezTo>
                <a:cubicBezTo>
                  <a:pt x="6227730" y="4114392"/>
                  <a:pt x="6229772" y="4104787"/>
                  <a:pt x="6233468" y="4096050"/>
                </a:cubicBezTo>
                <a:close/>
                <a:moveTo>
                  <a:pt x="6463931" y="3675557"/>
                </a:moveTo>
                <a:cubicBezTo>
                  <a:pt x="6475017" y="3649347"/>
                  <a:pt x="6500969" y="3630956"/>
                  <a:pt x="6531220" y="3630957"/>
                </a:cubicBezTo>
                <a:cubicBezTo>
                  <a:pt x="6571549" y="3630956"/>
                  <a:pt x="6604244" y="3663650"/>
                  <a:pt x="6604243" y="3703981"/>
                </a:cubicBezTo>
                <a:cubicBezTo>
                  <a:pt x="6604242" y="3744312"/>
                  <a:pt x="6571551" y="3777006"/>
                  <a:pt x="6531218" y="3777006"/>
                </a:cubicBezTo>
                <a:cubicBezTo>
                  <a:pt x="6490888" y="3777006"/>
                  <a:pt x="6458193" y="3744312"/>
                  <a:pt x="6458193" y="3703981"/>
                </a:cubicBezTo>
                <a:cubicBezTo>
                  <a:pt x="6458192" y="3693899"/>
                  <a:pt x="6460237" y="3684293"/>
                  <a:pt x="6463931" y="3675557"/>
                </a:cubicBezTo>
                <a:close/>
                <a:moveTo>
                  <a:pt x="6694398" y="3246234"/>
                </a:moveTo>
                <a:cubicBezTo>
                  <a:pt x="6705483" y="3220024"/>
                  <a:pt x="6731434" y="3201634"/>
                  <a:pt x="6761684" y="3201634"/>
                </a:cubicBezTo>
                <a:cubicBezTo>
                  <a:pt x="6802015" y="3201634"/>
                  <a:pt x="6834709" y="3234328"/>
                  <a:pt x="6834709" y="3274659"/>
                </a:cubicBezTo>
                <a:cubicBezTo>
                  <a:pt x="6834708" y="3314990"/>
                  <a:pt x="6802016" y="3347684"/>
                  <a:pt x="6761684" y="3347684"/>
                </a:cubicBezTo>
                <a:cubicBezTo>
                  <a:pt x="6721353" y="3347684"/>
                  <a:pt x="6688659" y="3314990"/>
                  <a:pt x="6688659" y="3274659"/>
                </a:cubicBezTo>
                <a:cubicBezTo>
                  <a:pt x="6688660" y="3264576"/>
                  <a:pt x="6690702" y="3254971"/>
                  <a:pt x="6694398" y="3246234"/>
                </a:cubicBezTo>
                <a:close/>
                <a:moveTo>
                  <a:pt x="5772541" y="4662592"/>
                </a:moveTo>
                <a:cubicBezTo>
                  <a:pt x="5783628" y="4636382"/>
                  <a:pt x="5809581" y="4617992"/>
                  <a:pt x="5839829" y="4617992"/>
                </a:cubicBezTo>
                <a:cubicBezTo>
                  <a:pt x="5880158" y="4617992"/>
                  <a:pt x="5912854" y="4650686"/>
                  <a:pt x="5912852" y="4691017"/>
                </a:cubicBezTo>
                <a:cubicBezTo>
                  <a:pt x="5912853" y="4731348"/>
                  <a:pt x="5880159" y="4764042"/>
                  <a:pt x="5839827" y="4764042"/>
                </a:cubicBezTo>
                <a:cubicBezTo>
                  <a:pt x="5799498" y="4764042"/>
                  <a:pt x="5766802" y="4731348"/>
                  <a:pt x="5766804" y="4691017"/>
                </a:cubicBezTo>
                <a:cubicBezTo>
                  <a:pt x="5766803" y="4680934"/>
                  <a:pt x="5768847" y="4671329"/>
                  <a:pt x="5772541" y="4662592"/>
                </a:cubicBezTo>
                <a:close/>
                <a:moveTo>
                  <a:pt x="6924861" y="2825741"/>
                </a:moveTo>
                <a:cubicBezTo>
                  <a:pt x="6935945" y="2799531"/>
                  <a:pt x="6961899" y="2781140"/>
                  <a:pt x="6992147" y="2781140"/>
                </a:cubicBezTo>
                <a:cubicBezTo>
                  <a:pt x="7032479" y="2781140"/>
                  <a:pt x="7065172" y="2813834"/>
                  <a:pt x="7065172" y="2854165"/>
                </a:cubicBezTo>
                <a:cubicBezTo>
                  <a:pt x="7065171" y="2894496"/>
                  <a:pt x="7032478" y="2927191"/>
                  <a:pt x="6992148" y="2927190"/>
                </a:cubicBezTo>
                <a:cubicBezTo>
                  <a:pt x="6951815" y="2927191"/>
                  <a:pt x="6919123" y="2894496"/>
                  <a:pt x="6919121" y="2854166"/>
                </a:cubicBezTo>
                <a:cubicBezTo>
                  <a:pt x="6919122" y="2844083"/>
                  <a:pt x="6921165" y="2834477"/>
                  <a:pt x="6924861" y="2825741"/>
                </a:cubicBezTo>
                <a:close/>
                <a:moveTo>
                  <a:pt x="7154549" y="2447998"/>
                </a:moveTo>
                <a:cubicBezTo>
                  <a:pt x="7158243" y="2439262"/>
                  <a:pt x="7163589" y="2431393"/>
                  <a:pt x="7170199" y="2424785"/>
                </a:cubicBezTo>
                <a:cubicBezTo>
                  <a:pt x="7183413" y="2411571"/>
                  <a:pt x="7201670" y="2403398"/>
                  <a:pt x="7221835" y="2403397"/>
                </a:cubicBezTo>
                <a:cubicBezTo>
                  <a:pt x="7262166" y="2403398"/>
                  <a:pt x="7294860" y="2436091"/>
                  <a:pt x="7294860" y="2476423"/>
                </a:cubicBezTo>
                <a:cubicBezTo>
                  <a:pt x="7294860" y="2516753"/>
                  <a:pt x="7262166" y="2549446"/>
                  <a:pt x="7221835" y="2549446"/>
                </a:cubicBezTo>
                <a:cubicBezTo>
                  <a:pt x="7181504" y="2549447"/>
                  <a:pt x="7148810" y="2516752"/>
                  <a:pt x="7148810" y="2476422"/>
                </a:cubicBezTo>
                <a:cubicBezTo>
                  <a:pt x="7148809" y="2466339"/>
                  <a:pt x="7150853" y="2456734"/>
                  <a:pt x="7154549" y="2447998"/>
                </a:cubicBezTo>
                <a:close/>
                <a:moveTo>
                  <a:pt x="6003006" y="4242099"/>
                </a:moveTo>
                <a:cubicBezTo>
                  <a:pt x="6014089" y="4215889"/>
                  <a:pt x="6040043" y="4197499"/>
                  <a:pt x="6070292" y="4197499"/>
                </a:cubicBezTo>
                <a:cubicBezTo>
                  <a:pt x="6110623" y="4197499"/>
                  <a:pt x="6143316" y="4230193"/>
                  <a:pt x="6143317" y="4270524"/>
                </a:cubicBezTo>
                <a:cubicBezTo>
                  <a:pt x="6143316" y="4310855"/>
                  <a:pt x="6110623" y="4343548"/>
                  <a:pt x="6070291" y="4343548"/>
                </a:cubicBezTo>
                <a:cubicBezTo>
                  <a:pt x="6029962" y="4343548"/>
                  <a:pt x="5997266" y="4310854"/>
                  <a:pt x="5997267" y="4270524"/>
                </a:cubicBezTo>
                <a:cubicBezTo>
                  <a:pt x="5997268" y="4260441"/>
                  <a:pt x="5999311" y="4250835"/>
                  <a:pt x="6003006" y="4242099"/>
                </a:cubicBezTo>
                <a:close/>
                <a:moveTo>
                  <a:pt x="6233468" y="3812779"/>
                </a:moveTo>
                <a:cubicBezTo>
                  <a:pt x="6244554" y="3786569"/>
                  <a:pt x="6270507" y="3768178"/>
                  <a:pt x="6300757" y="3768179"/>
                </a:cubicBezTo>
                <a:cubicBezTo>
                  <a:pt x="6341086" y="3768178"/>
                  <a:pt x="6373779" y="3800873"/>
                  <a:pt x="6373780" y="3841203"/>
                </a:cubicBezTo>
                <a:cubicBezTo>
                  <a:pt x="6373779" y="3881535"/>
                  <a:pt x="6341087" y="3914229"/>
                  <a:pt x="6300755" y="3914228"/>
                </a:cubicBezTo>
                <a:cubicBezTo>
                  <a:pt x="6260426" y="3914229"/>
                  <a:pt x="6227730" y="3881534"/>
                  <a:pt x="6227731" y="3841204"/>
                </a:cubicBezTo>
                <a:cubicBezTo>
                  <a:pt x="6227729" y="3831121"/>
                  <a:pt x="6229773" y="3821515"/>
                  <a:pt x="6233468" y="3812779"/>
                </a:cubicBezTo>
                <a:close/>
                <a:moveTo>
                  <a:pt x="6463932" y="3392285"/>
                </a:moveTo>
                <a:cubicBezTo>
                  <a:pt x="6475018" y="3366075"/>
                  <a:pt x="6500970" y="3347685"/>
                  <a:pt x="6531218" y="3347685"/>
                </a:cubicBezTo>
                <a:cubicBezTo>
                  <a:pt x="6571549" y="3347685"/>
                  <a:pt x="6604243" y="3380379"/>
                  <a:pt x="6604244" y="3420710"/>
                </a:cubicBezTo>
                <a:cubicBezTo>
                  <a:pt x="6604244" y="3461041"/>
                  <a:pt x="6571549" y="3493735"/>
                  <a:pt x="6531219" y="3493735"/>
                </a:cubicBezTo>
                <a:cubicBezTo>
                  <a:pt x="6490887" y="3493735"/>
                  <a:pt x="6458193" y="3461041"/>
                  <a:pt x="6458193" y="3420710"/>
                </a:cubicBezTo>
                <a:cubicBezTo>
                  <a:pt x="6458193" y="3410627"/>
                  <a:pt x="6460236" y="3401022"/>
                  <a:pt x="6463932" y="3392285"/>
                </a:cubicBezTo>
                <a:close/>
                <a:moveTo>
                  <a:pt x="5542077" y="4808642"/>
                </a:moveTo>
                <a:cubicBezTo>
                  <a:pt x="5553163" y="4782432"/>
                  <a:pt x="5579115" y="4764041"/>
                  <a:pt x="5609364" y="4764042"/>
                </a:cubicBezTo>
                <a:cubicBezTo>
                  <a:pt x="5649694" y="4764041"/>
                  <a:pt x="5682390" y="4796736"/>
                  <a:pt x="5682388" y="4837066"/>
                </a:cubicBezTo>
                <a:cubicBezTo>
                  <a:pt x="5682390" y="4877397"/>
                  <a:pt x="5649695" y="4910092"/>
                  <a:pt x="5609363" y="4910091"/>
                </a:cubicBezTo>
                <a:cubicBezTo>
                  <a:pt x="5569033" y="4910091"/>
                  <a:pt x="5536340" y="4877397"/>
                  <a:pt x="5536339" y="4837067"/>
                </a:cubicBezTo>
                <a:cubicBezTo>
                  <a:pt x="5536339" y="4826984"/>
                  <a:pt x="5538382" y="4817378"/>
                  <a:pt x="5542077" y="4808642"/>
                </a:cubicBezTo>
                <a:close/>
                <a:moveTo>
                  <a:pt x="6694396" y="2962963"/>
                </a:moveTo>
                <a:cubicBezTo>
                  <a:pt x="6705481" y="2936753"/>
                  <a:pt x="6731434" y="2918363"/>
                  <a:pt x="6761683" y="2918363"/>
                </a:cubicBezTo>
                <a:cubicBezTo>
                  <a:pt x="6802013" y="2918363"/>
                  <a:pt x="6834708" y="2951057"/>
                  <a:pt x="6834708" y="2991388"/>
                </a:cubicBezTo>
                <a:cubicBezTo>
                  <a:pt x="6834709" y="3031719"/>
                  <a:pt x="6802015" y="3064413"/>
                  <a:pt x="6761682" y="3064413"/>
                </a:cubicBezTo>
                <a:cubicBezTo>
                  <a:pt x="6721352" y="3064413"/>
                  <a:pt x="6688657" y="3031719"/>
                  <a:pt x="6688657" y="2991388"/>
                </a:cubicBezTo>
                <a:cubicBezTo>
                  <a:pt x="6688658" y="2981305"/>
                  <a:pt x="6690701" y="2971700"/>
                  <a:pt x="6694396" y="2962963"/>
                </a:cubicBezTo>
                <a:close/>
                <a:moveTo>
                  <a:pt x="5772542" y="4379320"/>
                </a:moveTo>
                <a:cubicBezTo>
                  <a:pt x="5783626" y="4353110"/>
                  <a:pt x="5809579" y="4334720"/>
                  <a:pt x="5839827" y="4334720"/>
                </a:cubicBezTo>
                <a:cubicBezTo>
                  <a:pt x="5880159" y="4334720"/>
                  <a:pt x="5912852" y="4367414"/>
                  <a:pt x="5912853" y="4407745"/>
                </a:cubicBezTo>
                <a:cubicBezTo>
                  <a:pt x="5912853" y="4448076"/>
                  <a:pt x="5880159" y="4480770"/>
                  <a:pt x="5839828" y="4480770"/>
                </a:cubicBezTo>
                <a:cubicBezTo>
                  <a:pt x="5799496" y="4480770"/>
                  <a:pt x="5766803" y="4448076"/>
                  <a:pt x="5766802" y="4407745"/>
                </a:cubicBezTo>
                <a:cubicBezTo>
                  <a:pt x="5766802" y="4397662"/>
                  <a:pt x="5768845" y="4388057"/>
                  <a:pt x="5772542" y="4379320"/>
                </a:cubicBezTo>
                <a:close/>
                <a:moveTo>
                  <a:pt x="6924860" y="2542469"/>
                </a:moveTo>
                <a:cubicBezTo>
                  <a:pt x="6935945" y="2516258"/>
                  <a:pt x="6961899" y="2497868"/>
                  <a:pt x="6992147" y="2497868"/>
                </a:cubicBezTo>
                <a:cubicBezTo>
                  <a:pt x="7032477" y="2497868"/>
                  <a:pt x="7065173" y="2530562"/>
                  <a:pt x="7065171" y="2570893"/>
                </a:cubicBezTo>
                <a:cubicBezTo>
                  <a:pt x="7065172" y="2611224"/>
                  <a:pt x="7032478" y="2643918"/>
                  <a:pt x="6992146" y="2643918"/>
                </a:cubicBezTo>
                <a:cubicBezTo>
                  <a:pt x="6951816" y="2643918"/>
                  <a:pt x="6919121" y="2611224"/>
                  <a:pt x="6919121" y="2570893"/>
                </a:cubicBezTo>
                <a:cubicBezTo>
                  <a:pt x="6919122" y="2560811"/>
                  <a:pt x="6921165" y="2551205"/>
                  <a:pt x="6924860" y="2542469"/>
                </a:cubicBezTo>
                <a:close/>
                <a:moveTo>
                  <a:pt x="7154548" y="2164726"/>
                </a:moveTo>
                <a:cubicBezTo>
                  <a:pt x="7165632" y="2138516"/>
                  <a:pt x="7191585" y="2120126"/>
                  <a:pt x="7221834" y="2120126"/>
                </a:cubicBezTo>
                <a:cubicBezTo>
                  <a:pt x="7262165" y="2120126"/>
                  <a:pt x="7294859" y="2152820"/>
                  <a:pt x="7294859" y="2193152"/>
                </a:cubicBezTo>
                <a:cubicBezTo>
                  <a:pt x="7294860" y="2233483"/>
                  <a:pt x="7262166" y="2266177"/>
                  <a:pt x="7221833" y="2266176"/>
                </a:cubicBezTo>
                <a:cubicBezTo>
                  <a:pt x="7181504" y="2266176"/>
                  <a:pt x="7148809" y="2233482"/>
                  <a:pt x="7148808" y="2193151"/>
                </a:cubicBezTo>
                <a:cubicBezTo>
                  <a:pt x="7148809" y="2183068"/>
                  <a:pt x="7150852" y="2173463"/>
                  <a:pt x="7154548" y="2164726"/>
                </a:cubicBezTo>
                <a:close/>
                <a:moveTo>
                  <a:pt x="6003003" y="3958828"/>
                </a:moveTo>
                <a:cubicBezTo>
                  <a:pt x="6014090" y="3932618"/>
                  <a:pt x="6040041" y="3914228"/>
                  <a:pt x="6070291" y="3914228"/>
                </a:cubicBezTo>
                <a:cubicBezTo>
                  <a:pt x="6110621" y="3914228"/>
                  <a:pt x="6143316" y="3946922"/>
                  <a:pt x="6143316" y="3987253"/>
                </a:cubicBezTo>
                <a:cubicBezTo>
                  <a:pt x="6143316" y="4027584"/>
                  <a:pt x="6110623" y="4060278"/>
                  <a:pt x="6070290" y="4060278"/>
                </a:cubicBezTo>
                <a:cubicBezTo>
                  <a:pt x="6029960" y="4060278"/>
                  <a:pt x="5997265" y="4027584"/>
                  <a:pt x="5997266" y="3987253"/>
                </a:cubicBezTo>
                <a:cubicBezTo>
                  <a:pt x="5997266" y="3977170"/>
                  <a:pt x="5999309" y="3967565"/>
                  <a:pt x="6003003" y="3958828"/>
                </a:cubicBezTo>
                <a:close/>
                <a:moveTo>
                  <a:pt x="6233469" y="3529507"/>
                </a:moveTo>
                <a:cubicBezTo>
                  <a:pt x="6244553" y="3503297"/>
                  <a:pt x="6270506" y="3484906"/>
                  <a:pt x="6300754" y="3484906"/>
                </a:cubicBezTo>
                <a:cubicBezTo>
                  <a:pt x="6341086" y="3484906"/>
                  <a:pt x="6373779" y="3517600"/>
                  <a:pt x="6373780" y="3557931"/>
                </a:cubicBezTo>
                <a:cubicBezTo>
                  <a:pt x="6373779" y="3598262"/>
                  <a:pt x="6341085" y="3630956"/>
                  <a:pt x="6300755" y="3630956"/>
                </a:cubicBezTo>
                <a:cubicBezTo>
                  <a:pt x="6260423" y="3630956"/>
                  <a:pt x="6227730" y="3598262"/>
                  <a:pt x="6227729" y="3557931"/>
                </a:cubicBezTo>
                <a:cubicBezTo>
                  <a:pt x="6227729" y="3547848"/>
                  <a:pt x="6229773" y="3538243"/>
                  <a:pt x="6233469" y="3529507"/>
                </a:cubicBezTo>
                <a:close/>
                <a:moveTo>
                  <a:pt x="5311613" y="4945864"/>
                </a:moveTo>
                <a:cubicBezTo>
                  <a:pt x="5322699" y="4919654"/>
                  <a:pt x="5348652" y="4901263"/>
                  <a:pt x="5378900" y="4901264"/>
                </a:cubicBezTo>
                <a:cubicBezTo>
                  <a:pt x="5419230" y="4901263"/>
                  <a:pt x="5451925" y="4933958"/>
                  <a:pt x="5451924" y="4974288"/>
                </a:cubicBezTo>
                <a:cubicBezTo>
                  <a:pt x="5451925" y="5014620"/>
                  <a:pt x="5419232" y="5047314"/>
                  <a:pt x="5378899" y="5047313"/>
                </a:cubicBezTo>
                <a:cubicBezTo>
                  <a:pt x="5338569" y="5047314"/>
                  <a:pt x="5305874" y="5014619"/>
                  <a:pt x="5305875" y="4974289"/>
                </a:cubicBezTo>
                <a:cubicBezTo>
                  <a:pt x="5305875" y="4964206"/>
                  <a:pt x="5307918" y="4954600"/>
                  <a:pt x="5311613" y="4945864"/>
                </a:cubicBezTo>
                <a:close/>
                <a:moveTo>
                  <a:pt x="6463932" y="3109013"/>
                </a:moveTo>
                <a:cubicBezTo>
                  <a:pt x="6475017" y="3082803"/>
                  <a:pt x="6500970" y="3064413"/>
                  <a:pt x="6531218" y="3064413"/>
                </a:cubicBezTo>
                <a:cubicBezTo>
                  <a:pt x="6571550" y="3064413"/>
                  <a:pt x="6604243" y="3097107"/>
                  <a:pt x="6604243" y="3137438"/>
                </a:cubicBezTo>
                <a:cubicBezTo>
                  <a:pt x="6604244" y="3177769"/>
                  <a:pt x="6571549" y="3210463"/>
                  <a:pt x="6531218" y="3210463"/>
                </a:cubicBezTo>
                <a:cubicBezTo>
                  <a:pt x="6490887" y="3210463"/>
                  <a:pt x="6458194" y="3177769"/>
                  <a:pt x="6458193" y="3137438"/>
                </a:cubicBezTo>
                <a:cubicBezTo>
                  <a:pt x="6458193" y="3127355"/>
                  <a:pt x="6460236" y="3117749"/>
                  <a:pt x="6463932" y="3109013"/>
                </a:cubicBezTo>
                <a:close/>
                <a:moveTo>
                  <a:pt x="5542077" y="4525370"/>
                </a:moveTo>
                <a:cubicBezTo>
                  <a:pt x="5553164" y="4499160"/>
                  <a:pt x="5579115" y="4480769"/>
                  <a:pt x="5609365" y="4480769"/>
                </a:cubicBezTo>
                <a:cubicBezTo>
                  <a:pt x="5649694" y="4480769"/>
                  <a:pt x="5682390" y="4513463"/>
                  <a:pt x="5682388" y="4553794"/>
                </a:cubicBezTo>
                <a:cubicBezTo>
                  <a:pt x="5682388" y="4594125"/>
                  <a:pt x="5649696" y="4626819"/>
                  <a:pt x="5609363" y="4626819"/>
                </a:cubicBezTo>
                <a:cubicBezTo>
                  <a:pt x="5569032" y="4626819"/>
                  <a:pt x="5536338" y="4594125"/>
                  <a:pt x="5536339" y="4553794"/>
                </a:cubicBezTo>
                <a:cubicBezTo>
                  <a:pt x="5536338" y="4543712"/>
                  <a:pt x="5538383" y="4534106"/>
                  <a:pt x="5542077" y="4525370"/>
                </a:cubicBezTo>
                <a:close/>
                <a:moveTo>
                  <a:pt x="6694396" y="2679691"/>
                </a:moveTo>
                <a:cubicBezTo>
                  <a:pt x="6705482" y="2653481"/>
                  <a:pt x="6731433" y="2635090"/>
                  <a:pt x="6761682" y="2635091"/>
                </a:cubicBezTo>
                <a:cubicBezTo>
                  <a:pt x="6802013" y="2635091"/>
                  <a:pt x="6834707" y="2667785"/>
                  <a:pt x="6834707" y="2708115"/>
                </a:cubicBezTo>
                <a:cubicBezTo>
                  <a:pt x="6834707" y="2748447"/>
                  <a:pt x="6802013" y="2781141"/>
                  <a:pt x="6761682" y="2781141"/>
                </a:cubicBezTo>
                <a:cubicBezTo>
                  <a:pt x="6721351" y="2781141"/>
                  <a:pt x="6688657" y="2748447"/>
                  <a:pt x="6688657" y="2708116"/>
                </a:cubicBezTo>
                <a:cubicBezTo>
                  <a:pt x="6688657" y="2698033"/>
                  <a:pt x="6690701" y="2688427"/>
                  <a:pt x="6694396" y="2679691"/>
                </a:cubicBezTo>
                <a:close/>
                <a:moveTo>
                  <a:pt x="6924084" y="2310776"/>
                </a:moveTo>
                <a:cubicBezTo>
                  <a:pt x="6935168" y="2284566"/>
                  <a:pt x="6961121" y="2266176"/>
                  <a:pt x="6991369" y="2266176"/>
                </a:cubicBezTo>
                <a:cubicBezTo>
                  <a:pt x="7031701" y="2266176"/>
                  <a:pt x="7064394" y="2298870"/>
                  <a:pt x="7064395" y="2339201"/>
                </a:cubicBezTo>
                <a:cubicBezTo>
                  <a:pt x="7064395" y="2379532"/>
                  <a:pt x="7031700" y="2412226"/>
                  <a:pt x="6991370" y="2412226"/>
                </a:cubicBezTo>
                <a:cubicBezTo>
                  <a:pt x="6951038" y="2412226"/>
                  <a:pt x="6918345" y="2379532"/>
                  <a:pt x="6918345" y="2339201"/>
                </a:cubicBezTo>
                <a:cubicBezTo>
                  <a:pt x="6918344" y="2329118"/>
                  <a:pt x="6920387" y="2319513"/>
                  <a:pt x="6924084" y="2310776"/>
                </a:cubicBezTo>
                <a:close/>
                <a:moveTo>
                  <a:pt x="5772541" y="4096050"/>
                </a:moveTo>
                <a:cubicBezTo>
                  <a:pt x="5783627" y="4069840"/>
                  <a:pt x="5809578" y="4051450"/>
                  <a:pt x="5839828" y="4051450"/>
                </a:cubicBezTo>
                <a:cubicBezTo>
                  <a:pt x="5880158" y="4051450"/>
                  <a:pt x="5912853" y="4084144"/>
                  <a:pt x="5912852" y="4124475"/>
                </a:cubicBezTo>
                <a:cubicBezTo>
                  <a:pt x="5912853" y="4164806"/>
                  <a:pt x="5880159" y="4197499"/>
                  <a:pt x="5839827" y="4197499"/>
                </a:cubicBezTo>
                <a:cubicBezTo>
                  <a:pt x="5799497" y="4197499"/>
                  <a:pt x="5766802" y="4164805"/>
                  <a:pt x="5766802" y="4124474"/>
                </a:cubicBezTo>
                <a:cubicBezTo>
                  <a:pt x="5766803" y="4114391"/>
                  <a:pt x="5768846" y="4104786"/>
                  <a:pt x="5772541" y="4096050"/>
                </a:cubicBezTo>
                <a:close/>
                <a:moveTo>
                  <a:pt x="7154547" y="1881454"/>
                </a:moveTo>
                <a:cubicBezTo>
                  <a:pt x="7165634" y="1855244"/>
                  <a:pt x="7191586" y="1836854"/>
                  <a:pt x="7221835" y="1836854"/>
                </a:cubicBezTo>
                <a:cubicBezTo>
                  <a:pt x="7262166" y="1836854"/>
                  <a:pt x="7294860" y="1869548"/>
                  <a:pt x="7294860" y="1909879"/>
                </a:cubicBezTo>
                <a:cubicBezTo>
                  <a:pt x="7294860" y="1950210"/>
                  <a:pt x="7262166" y="1982904"/>
                  <a:pt x="7221833" y="1982904"/>
                </a:cubicBezTo>
                <a:cubicBezTo>
                  <a:pt x="7181504" y="1982904"/>
                  <a:pt x="7148808" y="1950210"/>
                  <a:pt x="7148811" y="1909879"/>
                </a:cubicBezTo>
                <a:cubicBezTo>
                  <a:pt x="7148810" y="1899796"/>
                  <a:pt x="7150853" y="1890191"/>
                  <a:pt x="7154547" y="1881454"/>
                </a:cubicBezTo>
                <a:close/>
                <a:moveTo>
                  <a:pt x="6003005" y="3675556"/>
                </a:moveTo>
                <a:cubicBezTo>
                  <a:pt x="6014091" y="3649346"/>
                  <a:pt x="6040042" y="3630956"/>
                  <a:pt x="6070292" y="3630956"/>
                </a:cubicBezTo>
                <a:cubicBezTo>
                  <a:pt x="6110622" y="3630956"/>
                  <a:pt x="6143317" y="3663650"/>
                  <a:pt x="6143316" y="3703981"/>
                </a:cubicBezTo>
                <a:cubicBezTo>
                  <a:pt x="6143316" y="3744312"/>
                  <a:pt x="6110623" y="3777006"/>
                  <a:pt x="6070291" y="3777006"/>
                </a:cubicBezTo>
                <a:cubicBezTo>
                  <a:pt x="6029960" y="3777006"/>
                  <a:pt x="5997266" y="3744312"/>
                  <a:pt x="5997267" y="3703981"/>
                </a:cubicBezTo>
                <a:cubicBezTo>
                  <a:pt x="5997265" y="3693898"/>
                  <a:pt x="5999310" y="3684293"/>
                  <a:pt x="6003005" y="3675556"/>
                </a:cubicBezTo>
                <a:close/>
                <a:moveTo>
                  <a:pt x="6233468" y="3246234"/>
                </a:moveTo>
                <a:cubicBezTo>
                  <a:pt x="6244553" y="3220024"/>
                  <a:pt x="6270507" y="3201634"/>
                  <a:pt x="6300755" y="3201634"/>
                </a:cubicBezTo>
                <a:cubicBezTo>
                  <a:pt x="6341085" y="3201634"/>
                  <a:pt x="6373780" y="3234328"/>
                  <a:pt x="6373779" y="3274659"/>
                </a:cubicBezTo>
                <a:cubicBezTo>
                  <a:pt x="6373780" y="3314990"/>
                  <a:pt x="6341086" y="3347684"/>
                  <a:pt x="6300754" y="3347684"/>
                </a:cubicBezTo>
                <a:cubicBezTo>
                  <a:pt x="6260424" y="3347684"/>
                  <a:pt x="6227729" y="3314990"/>
                  <a:pt x="6227730" y="3274659"/>
                </a:cubicBezTo>
                <a:cubicBezTo>
                  <a:pt x="6227730" y="3264576"/>
                  <a:pt x="6229773" y="3254971"/>
                  <a:pt x="6233468" y="3246234"/>
                </a:cubicBezTo>
                <a:close/>
                <a:moveTo>
                  <a:pt x="5311614" y="4662592"/>
                </a:moveTo>
                <a:cubicBezTo>
                  <a:pt x="5322698" y="4636382"/>
                  <a:pt x="5348651" y="4617991"/>
                  <a:pt x="5378899" y="4617991"/>
                </a:cubicBezTo>
                <a:cubicBezTo>
                  <a:pt x="5419231" y="4617991"/>
                  <a:pt x="5451924" y="4650685"/>
                  <a:pt x="5451925" y="4691016"/>
                </a:cubicBezTo>
                <a:cubicBezTo>
                  <a:pt x="5451924" y="4731347"/>
                  <a:pt x="5419230" y="4764041"/>
                  <a:pt x="5378900" y="4764041"/>
                </a:cubicBezTo>
                <a:cubicBezTo>
                  <a:pt x="5338568" y="4764041"/>
                  <a:pt x="5305875" y="4731347"/>
                  <a:pt x="5305874" y="4691016"/>
                </a:cubicBezTo>
                <a:cubicBezTo>
                  <a:pt x="5305874" y="4680934"/>
                  <a:pt x="5307919" y="4671328"/>
                  <a:pt x="5311614" y="4662592"/>
                </a:cubicBezTo>
                <a:close/>
                <a:moveTo>
                  <a:pt x="6463932" y="2825741"/>
                </a:moveTo>
                <a:cubicBezTo>
                  <a:pt x="6475018" y="2799531"/>
                  <a:pt x="6500969" y="2781140"/>
                  <a:pt x="6531219" y="2781141"/>
                </a:cubicBezTo>
                <a:cubicBezTo>
                  <a:pt x="6571549" y="2781140"/>
                  <a:pt x="6604244" y="2813835"/>
                  <a:pt x="6604243" y="2854165"/>
                </a:cubicBezTo>
                <a:cubicBezTo>
                  <a:pt x="6604243" y="2894497"/>
                  <a:pt x="6571549" y="2927191"/>
                  <a:pt x="6531218" y="2927190"/>
                </a:cubicBezTo>
                <a:cubicBezTo>
                  <a:pt x="6490888" y="2927191"/>
                  <a:pt x="6458193" y="2894496"/>
                  <a:pt x="6458194" y="2854166"/>
                </a:cubicBezTo>
                <a:cubicBezTo>
                  <a:pt x="6458194" y="2844083"/>
                  <a:pt x="6460237" y="2834477"/>
                  <a:pt x="6463932" y="2825741"/>
                </a:cubicBezTo>
                <a:close/>
                <a:moveTo>
                  <a:pt x="6693620" y="2447997"/>
                </a:moveTo>
                <a:cubicBezTo>
                  <a:pt x="6704704" y="2421787"/>
                  <a:pt x="6730658" y="2403397"/>
                  <a:pt x="6760906" y="2403397"/>
                </a:cubicBezTo>
                <a:cubicBezTo>
                  <a:pt x="6801237" y="2403397"/>
                  <a:pt x="6833931" y="2436091"/>
                  <a:pt x="6833931" y="2476422"/>
                </a:cubicBezTo>
                <a:cubicBezTo>
                  <a:pt x="6833931" y="2516753"/>
                  <a:pt x="6801237" y="2549447"/>
                  <a:pt x="6760906" y="2549447"/>
                </a:cubicBezTo>
                <a:cubicBezTo>
                  <a:pt x="6720575" y="2549447"/>
                  <a:pt x="6687881" y="2516753"/>
                  <a:pt x="6687880" y="2476422"/>
                </a:cubicBezTo>
                <a:cubicBezTo>
                  <a:pt x="6687881" y="2466339"/>
                  <a:pt x="6689924" y="2456734"/>
                  <a:pt x="6693620" y="2447997"/>
                </a:cubicBezTo>
                <a:close/>
                <a:moveTo>
                  <a:pt x="5542078" y="4242098"/>
                </a:moveTo>
                <a:cubicBezTo>
                  <a:pt x="5553163" y="4215888"/>
                  <a:pt x="5579116" y="4197498"/>
                  <a:pt x="5609364" y="4197498"/>
                </a:cubicBezTo>
                <a:cubicBezTo>
                  <a:pt x="5649695" y="4197498"/>
                  <a:pt x="5682389" y="4230192"/>
                  <a:pt x="5682390" y="4270523"/>
                </a:cubicBezTo>
                <a:cubicBezTo>
                  <a:pt x="5682389" y="4310854"/>
                  <a:pt x="5649695" y="4343548"/>
                  <a:pt x="5609365" y="4343548"/>
                </a:cubicBezTo>
                <a:cubicBezTo>
                  <a:pt x="5569033" y="4343548"/>
                  <a:pt x="5536339" y="4310854"/>
                  <a:pt x="5536339" y="4270523"/>
                </a:cubicBezTo>
                <a:cubicBezTo>
                  <a:pt x="5536339" y="4260440"/>
                  <a:pt x="5538382" y="4250834"/>
                  <a:pt x="5542078" y="4242098"/>
                </a:cubicBezTo>
                <a:close/>
                <a:moveTo>
                  <a:pt x="6924083" y="2027505"/>
                </a:moveTo>
                <a:cubicBezTo>
                  <a:pt x="6935169" y="2001295"/>
                  <a:pt x="6961122" y="1982905"/>
                  <a:pt x="6991370" y="1982905"/>
                </a:cubicBezTo>
                <a:cubicBezTo>
                  <a:pt x="7031701" y="1982905"/>
                  <a:pt x="7064395" y="2015599"/>
                  <a:pt x="7064394" y="2055930"/>
                </a:cubicBezTo>
                <a:cubicBezTo>
                  <a:pt x="7064395" y="2096261"/>
                  <a:pt x="7031701" y="2128955"/>
                  <a:pt x="6991369" y="2128955"/>
                </a:cubicBezTo>
                <a:cubicBezTo>
                  <a:pt x="6951039" y="2128955"/>
                  <a:pt x="6918344" y="2096261"/>
                  <a:pt x="6918345" y="2055930"/>
                </a:cubicBezTo>
                <a:cubicBezTo>
                  <a:pt x="6918345" y="2045847"/>
                  <a:pt x="6920390" y="2036242"/>
                  <a:pt x="6924083" y="2027505"/>
                </a:cubicBezTo>
                <a:close/>
                <a:moveTo>
                  <a:pt x="5772541" y="3812779"/>
                </a:moveTo>
                <a:cubicBezTo>
                  <a:pt x="5783625" y="3786569"/>
                  <a:pt x="5809578" y="3768178"/>
                  <a:pt x="5839826" y="3768179"/>
                </a:cubicBezTo>
                <a:cubicBezTo>
                  <a:pt x="5880158" y="3768178"/>
                  <a:pt x="5912851" y="3800873"/>
                  <a:pt x="5912851" y="3841203"/>
                </a:cubicBezTo>
                <a:cubicBezTo>
                  <a:pt x="5912852" y="3881535"/>
                  <a:pt x="5880157" y="3914229"/>
                  <a:pt x="5839826" y="3914228"/>
                </a:cubicBezTo>
                <a:cubicBezTo>
                  <a:pt x="5799495" y="3914229"/>
                  <a:pt x="5766802" y="3881534"/>
                  <a:pt x="5766801" y="3841204"/>
                </a:cubicBezTo>
                <a:cubicBezTo>
                  <a:pt x="5766801" y="3831121"/>
                  <a:pt x="5768844" y="3821515"/>
                  <a:pt x="5772541" y="3812779"/>
                </a:cubicBezTo>
                <a:close/>
                <a:moveTo>
                  <a:pt x="7154548" y="1598183"/>
                </a:moveTo>
                <a:cubicBezTo>
                  <a:pt x="7165632" y="1571973"/>
                  <a:pt x="7191585" y="1553583"/>
                  <a:pt x="7221833" y="1553583"/>
                </a:cubicBezTo>
                <a:cubicBezTo>
                  <a:pt x="7262165" y="1553583"/>
                  <a:pt x="7294858" y="1586277"/>
                  <a:pt x="7294859" y="1626608"/>
                </a:cubicBezTo>
                <a:cubicBezTo>
                  <a:pt x="7294859" y="1666939"/>
                  <a:pt x="7262164" y="1699633"/>
                  <a:pt x="7221834" y="1699633"/>
                </a:cubicBezTo>
                <a:cubicBezTo>
                  <a:pt x="7181502" y="1699633"/>
                  <a:pt x="7148809" y="1666939"/>
                  <a:pt x="7148808" y="1626608"/>
                </a:cubicBezTo>
                <a:cubicBezTo>
                  <a:pt x="7148808" y="1616525"/>
                  <a:pt x="7150851" y="1606920"/>
                  <a:pt x="7154548" y="1598183"/>
                </a:cubicBezTo>
                <a:close/>
                <a:moveTo>
                  <a:pt x="6003003" y="3392285"/>
                </a:moveTo>
                <a:cubicBezTo>
                  <a:pt x="6014089" y="3366075"/>
                  <a:pt x="6040041" y="3347685"/>
                  <a:pt x="6070290" y="3347685"/>
                </a:cubicBezTo>
                <a:cubicBezTo>
                  <a:pt x="6110621" y="3347685"/>
                  <a:pt x="6143316" y="3380379"/>
                  <a:pt x="6143315" y="3420710"/>
                </a:cubicBezTo>
                <a:cubicBezTo>
                  <a:pt x="6143316" y="3461041"/>
                  <a:pt x="6110622" y="3493735"/>
                  <a:pt x="6070290" y="3493735"/>
                </a:cubicBezTo>
                <a:cubicBezTo>
                  <a:pt x="6029960" y="3493735"/>
                  <a:pt x="5997265" y="3461041"/>
                  <a:pt x="5997265" y="3420710"/>
                </a:cubicBezTo>
                <a:cubicBezTo>
                  <a:pt x="5997266" y="3410627"/>
                  <a:pt x="5999309" y="3401022"/>
                  <a:pt x="6003003" y="3392285"/>
                </a:cubicBezTo>
                <a:close/>
                <a:moveTo>
                  <a:pt x="5081149" y="4808641"/>
                </a:moveTo>
                <a:cubicBezTo>
                  <a:pt x="5092236" y="4782431"/>
                  <a:pt x="5118187" y="4764041"/>
                  <a:pt x="5148437" y="4764041"/>
                </a:cubicBezTo>
                <a:cubicBezTo>
                  <a:pt x="5188767" y="4764041"/>
                  <a:pt x="5221462" y="4796735"/>
                  <a:pt x="5221461" y="4837066"/>
                </a:cubicBezTo>
                <a:cubicBezTo>
                  <a:pt x="5221462" y="4877397"/>
                  <a:pt x="5188768" y="4910091"/>
                  <a:pt x="5148436" y="4910091"/>
                </a:cubicBezTo>
                <a:cubicBezTo>
                  <a:pt x="5108104" y="4910092"/>
                  <a:pt x="5075411" y="4877398"/>
                  <a:pt x="5075412" y="4837066"/>
                </a:cubicBezTo>
                <a:cubicBezTo>
                  <a:pt x="5075412" y="4826983"/>
                  <a:pt x="5077455" y="4817378"/>
                  <a:pt x="5081149" y="4808641"/>
                </a:cubicBezTo>
                <a:close/>
                <a:moveTo>
                  <a:pt x="6233468" y="2962962"/>
                </a:moveTo>
                <a:cubicBezTo>
                  <a:pt x="6244553" y="2936752"/>
                  <a:pt x="6270506" y="2918362"/>
                  <a:pt x="6300754" y="2918362"/>
                </a:cubicBezTo>
                <a:cubicBezTo>
                  <a:pt x="6341085" y="2918362"/>
                  <a:pt x="6373779" y="2951056"/>
                  <a:pt x="6373780" y="2991387"/>
                </a:cubicBezTo>
                <a:cubicBezTo>
                  <a:pt x="6373779" y="3031718"/>
                  <a:pt x="6341085" y="3064412"/>
                  <a:pt x="6300755" y="3064412"/>
                </a:cubicBezTo>
                <a:cubicBezTo>
                  <a:pt x="6260423" y="3064412"/>
                  <a:pt x="6227729" y="3031718"/>
                  <a:pt x="6227729" y="2991387"/>
                </a:cubicBezTo>
                <a:cubicBezTo>
                  <a:pt x="6227729" y="2981304"/>
                  <a:pt x="6229772" y="2971699"/>
                  <a:pt x="6233468" y="2962962"/>
                </a:cubicBezTo>
                <a:close/>
                <a:moveTo>
                  <a:pt x="5311615" y="4379320"/>
                </a:moveTo>
                <a:cubicBezTo>
                  <a:pt x="5322699" y="4353110"/>
                  <a:pt x="5348652" y="4334720"/>
                  <a:pt x="5378900" y="4334720"/>
                </a:cubicBezTo>
                <a:cubicBezTo>
                  <a:pt x="5419232" y="4334720"/>
                  <a:pt x="5451925" y="4367414"/>
                  <a:pt x="5451925" y="4407745"/>
                </a:cubicBezTo>
                <a:cubicBezTo>
                  <a:pt x="5451925" y="4448076"/>
                  <a:pt x="5419231" y="4480770"/>
                  <a:pt x="5378900" y="4480770"/>
                </a:cubicBezTo>
                <a:cubicBezTo>
                  <a:pt x="5338569" y="4480770"/>
                  <a:pt x="5305876" y="4448076"/>
                  <a:pt x="5305875" y="4407745"/>
                </a:cubicBezTo>
                <a:cubicBezTo>
                  <a:pt x="5305875" y="4397662"/>
                  <a:pt x="5307918" y="4388056"/>
                  <a:pt x="5311615" y="4379320"/>
                </a:cubicBezTo>
                <a:close/>
                <a:moveTo>
                  <a:pt x="6463931" y="2542469"/>
                </a:moveTo>
                <a:cubicBezTo>
                  <a:pt x="6475017" y="2516259"/>
                  <a:pt x="6500969" y="2497868"/>
                  <a:pt x="6531218" y="2497868"/>
                </a:cubicBezTo>
                <a:cubicBezTo>
                  <a:pt x="6571550" y="2497868"/>
                  <a:pt x="6604243" y="2530562"/>
                  <a:pt x="6604244" y="2570893"/>
                </a:cubicBezTo>
                <a:cubicBezTo>
                  <a:pt x="6604243" y="2611224"/>
                  <a:pt x="6571549" y="2643918"/>
                  <a:pt x="6531219" y="2643918"/>
                </a:cubicBezTo>
                <a:cubicBezTo>
                  <a:pt x="6490887" y="2643918"/>
                  <a:pt x="6458194" y="2611224"/>
                  <a:pt x="6458193" y="2570893"/>
                </a:cubicBezTo>
                <a:cubicBezTo>
                  <a:pt x="6458193" y="2560811"/>
                  <a:pt x="6460236" y="2551205"/>
                  <a:pt x="6463931" y="2542469"/>
                </a:cubicBezTo>
                <a:close/>
                <a:moveTo>
                  <a:pt x="6693621" y="2164726"/>
                </a:moveTo>
                <a:cubicBezTo>
                  <a:pt x="6704706" y="2138516"/>
                  <a:pt x="6730658" y="2120126"/>
                  <a:pt x="6760907" y="2120126"/>
                </a:cubicBezTo>
                <a:cubicBezTo>
                  <a:pt x="6801237" y="2120126"/>
                  <a:pt x="6833932" y="2152820"/>
                  <a:pt x="6833931" y="2193150"/>
                </a:cubicBezTo>
                <a:cubicBezTo>
                  <a:pt x="6833932" y="2233482"/>
                  <a:pt x="6801238" y="2266176"/>
                  <a:pt x="6760906" y="2266175"/>
                </a:cubicBezTo>
                <a:cubicBezTo>
                  <a:pt x="6720576" y="2266176"/>
                  <a:pt x="6687882" y="2233481"/>
                  <a:pt x="6687882" y="2193151"/>
                </a:cubicBezTo>
                <a:cubicBezTo>
                  <a:pt x="6687882" y="2183068"/>
                  <a:pt x="6689925" y="2173462"/>
                  <a:pt x="6693621" y="2164726"/>
                </a:cubicBezTo>
                <a:close/>
                <a:moveTo>
                  <a:pt x="5542077" y="3958827"/>
                </a:moveTo>
                <a:cubicBezTo>
                  <a:pt x="5553163" y="3932618"/>
                  <a:pt x="5579114" y="3914227"/>
                  <a:pt x="5609364" y="3914228"/>
                </a:cubicBezTo>
                <a:cubicBezTo>
                  <a:pt x="5649694" y="3914227"/>
                  <a:pt x="5682388" y="3946922"/>
                  <a:pt x="5682388" y="3987252"/>
                </a:cubicBezTo>
                <a:cubicBezTo>
                  <a:pt x="5682388" y="4027584"/>
                  <a:pt x="5649695" y="4060277"/>
                  <a:pt x="5609363" y="4060277"/>
                </a:cubicBezTo>
                <a:cubicBezTo>
                  <a:pt x="5569033" y="4060277"/>
                  <a:pt x="5536338" y="4027583"/>
                  <a:pt x="5536339" y="3987252"/>
                </a:cubicBezTo>
                <a:cubicBezTo>
                  <a:pt x="5536339" y="3977169"/>
                  <a:pt x="5538382" y="3967564"/>
                  <a:pt x="5542077" y="3958827"/>
                </a:cubicBezTo>
                <a:close/>
                <a:moveTo>
                  <a:pt x="6924084" y="1744233"/>
                </a:moveTo>
                <a:cubicBezTo>
                  <a:pt x="6935168" y="1718023"/>
                  <a:pt x="6961121" y="1699633"/>
                  <a:pt x="6991369" y="1699633"/>
                </a:cubicBezTo>
                <a:cubicBezTo>
                  <a:pt x="7031701" y="1699633"/>
                  <a:pt x="7064394" y="1732327"/>
                  <a:pt x="7064395" y="1772658"/>
                </a:cubicBezTo>
                <a:cubicBezTo>
                  <a:pt x="7064394" y="1812989"/>
                  <a:pt x="7031700" y="1845683"/>
                  <a:pt x="6991370" y="1845683"/>
                </a:cubicBezTo>
                <a:cubicBezTo>
                  <a:pt x="6951038" y="1845683"/>
                  <a:pt x="6918345" y="1812989"/>
                  <a:pt x="6918345" y="1772658"/>
                </a:cubicBezTo>
                <a:cubicBezTo>
                  <a:pt x="6918344" y="1762575"/>
                  <a:pt x="6920388" y="1752969"/>
                  <a:pt x="6924084" y="1744233"/>
                </a:cubicBezTo>
                <a:close/>
                <a:moveTo>
                  <a:pt x="5772540" y="3529507"/>
                </a:moveTo>
                <a:cubicBezTo>
                  <a:pt x="5783626" y="3503297"/>
                  <a:pt x="5809577" y="3484906"/>
                  <a:pt x="5839827" y="3484906"/>
                </a:cubicBezTo>
                <a:cubicBezTo>
                  <a:pt x="5880157" y="3484906"/>
                  <a:pt x="5912852" y="3517600"/>
                  <a:pt x="5912851" y="3557931"/>
                </a:cubicBezTo>
                <a:cubicBezTo>
                  <a:pt x="5912851" y="3598262"/>
                  <a:pt x="5880158" y="3630956"/>
                  <a:pt x="5839826" y="3630956"/>
                </a:cubicBezTo>
                <a:cubicBezTo>
                  <a:pt x="5799496" y="3630956"/>
                  <a:pt x="5766801" y="3598262"/>
                  <a:pt x="5766802" y="3557931"/>
                </a:cubicBezTo>
                <a:cubicBezTo>
                  <a:pt x="5766802" y="3547849"/>
                  <a:pt x="5768845" y="3538243"/>
                  <a:pt x="5772540" y="3529507"/>
                </a:cubicBezTo>
                <a:close/>
                <a:moveTo>
                  <a:pt x="4850687" y="4945864"/>
                </a:moveTo>
                <a:cubicBezTo>
                  <a:pt x="4854381" y="4937128"/>
                  <a:pt x="4859728" y="4929260"/>
                  <a:pt x="4866336" y="4922652"/>
                </a:cubicBezTo>
                <a:cubicBezTo>
                  <a:pt x="4879552" y="4909437"/>
                  <a:pt x="4897808" y="4901264"/>
                  <a:pt x="4917974" y="4901263"/>
                </a:cubicBezTo>
                <a:cubicBezTo>
                  <a:pt x="4958304" y="4901263"/>
                  <a:pt x="4990997" y="4933958"/>
                  <a:pt x="4990998" y="4974289"/>
                </a:cubicBezTo>
                <a:cubicBezTo>
                  <a:pt x="4990999" y="5014619"/>
                  <a:pt x="4958303" y="5047314"/>
                  <a:pt x="4917973" y="5047314"/>
                </a:cubicBezTo>
                <a:cubicBezTo>
                  <a:pt x="4877641" y="5047313"/>
                  <a:pt x="4844947" y="5014619"/>
                  <a:pt x="4844949" y="4974289"/>
                </a:cubicBezTo>
                <a:cubicBezTo>
                  <a:pt x="4844946" y="4964207"/>
                  <a:pt x="4846991" y="4954601"/>
                  <a:pt x="4850687" y="4945864"/>
                </a:cubicBezTo>
                <a:close/>
                <a:moveTo>
                  <a:pt x="7154547" y="1314911"/>
                </a:moveTo>
                <a:cubicBezTo>
                  <a:pt x="7165633" y="1288701"/>
                  <a:pt x="7191585" y="1270311"/>
                  <a:pt x="7221834" y="1270311"/>
                </a:cubicBezTo>
                <a:cubicBezTo>
                  <a:pt x="7262164" y="1270311"/>
                  <a:pt x="7294859" y="1303005"/>
                  <a:pt x="7294858" y="1343336"/>
                </a:cubicBezTo>
                <a:cubicBezTo>
                  <a:pt x="7294859" y="1383667"/>
                  <a:pt x="7262165" y="1416361"/>
                  <a:pt x="7221833" y="1416361"/>
                </a:cubicBezTo>
                <a:cubicBezTo>
                  <a:pt x="7181503" y="1416361"/>
                  <a:pt x="7148809" y="1383667"/>
                  <a:pt x="7148809" y="1343336"/>
                </a:cubicBezTo>
                <a:cubicBezTo>
                  <a:pt x="7148809" y="1333253"/>
                  <a:pt x="7150852" y="1323647"/>
                  <a:pt x="7154547" y="1314911"/>
                </a:cubicBezTo>
                <a:close/>
                <a:moveTo>
                  <a:pt x="6003004" y="3109013"/>
                </a:moveTo>
                <a:cubicBezTo>
                  <a:pt x="6014090" y="3082803"/>
                  <a:pt x="6040041" y="3064413"/>
                  <a:pt x="6070290" y="3064413"/>
                </a:cubicBezTo>
                <a:cubicBezTo>
                  <a:pt x="6110621" y="3064413"/>
                  <a:pt x="6143315" y="3097107"/>
                  <a:pt x="6143316" y="3137438"/>
                </a:cubicBezTo>
                <a:cubicBezTo>
                  <a:pt x="6143315" y="3177769"/>
                  <a:pt x="6110621" y="3210463"/>
                  <a:pt x="6070290" y="3210463"/>
                </a:cubicBezTo>
                <a:cubicBezTo>
                  <a:pt x="6029959" y="3210463"/>
                  <a:pt x="5997265" y="3177769"/>
                  <a:pt x="5997266" y="3137438"/>
                </a:cubicBezTo>
                <a:cubicBezTo>
                  <a:pt x="5997265" y="3127355"/>
                  <a:pt x="5999309" y="3117749"/>
                  <a:pt x="6003004" y="3109013"/>
                </a:cubicBezTo>
                <a:close/>
                <a:moveTo>
                  <a:pt x="5081151" y="4525369"/>
                </a:moveTo>
                <a:cubicBezTo>
                  <a:pt x="5092235" y="4499159"/>
                  <a:pt x="5118188" y="4480769"/>
                  <a:pt x="5148438" y="4480769"/>
                </a:cubicBezTo>
                <a:cubicBezTo>
                  <a:pt x="5188768" y="4480769"/>
                  <a:pt x="5221461" y="4513463"/>
                  <a:pt x="5221462" y="4553794"/>
                </a:cubicBezTo>
                <a:cubicBezTo>
                  <a:pt x="5221462" y="4594125"/>
                  <a:pt x="5188769" y="4626819"/>
                  <a:pt x="5148437" y="4626819"/>
                </a:cubicBezTo>
                <a:cubicBezTo>
                  <a:pt x="5108107" y="4626819"/>
                  <a:pt x="5075412" y="4594125"/>
                  <a:pt x="5075413" y="4553794"/>
                </a:cubicBezTo>
                <a:cubicBezTo>
                  <a:pt x="5075411" y="4543712"/>
                  <a:pt x="5077456" y="4534106"/>
                  <a:pt x="5081151" y="4525369"/>
                </a:cubicBezTo>
                <a:close/>
                <a:moveTo>
                  <a:pt x="6233468" y="2679690"/>
                </a:moveTo>
                <a:cubicBezTo>
                  <a:pt x="6244553" y="2653480"/>
                  <a:pt x="6270506" y="2635090"/>
                  <a:pt x="6300754" y="2635090"/>
                </a:cubicBezTo>
                <a:cubicBezTo>
                  <a:pt x="6341086" y="2635090"/>
                  <a:pt x="6373779" y="2667784"/>
                  <a:pt x="6373779" y="2708115"/>
                </a:cubicBezTo>
                <a:cubicBezTo>
                  <a:pt x="6373780" y="2748446"/>
                  <a:pt x="6341085" y="2781140"/>
                  <a:pt x="6300754" y="2781140"/>
                </a:cubicBezTo>
                <a:cubicBezTo>
                  <a:pt x="6260423" y="2781140"/>
                  <a:pt x="6227730" y="2748446"/>
                  <a:pt x="6227729" y="2708115"/>
                </a:cubicBezTo>
                <a:cubicBezTo>
                  <a:pt x="6227729" y="2698032"/>
                  <a:pt x="6229772" y="2688427"/>
                  <a:pt x="6233468" y="2679690"/>
                </a:cubicBezTo>
                <a:close/>
                <a:moveTo>
                  <a:pt x="6463157" y="2310775"/>
                </a:moveTo>
                <a:cubicBezTo>
                  <a:pt x="6474241" y="2284565"/>
                  <a:pt x="6500196" y="2266175"/>
                  <a:pt x="6530443" y="2266175"/>
                </a:cubicBezTo>
                <a:cubicBezTo>
                  <a:pt x="6570774" y="2266175"/>
                  <a:pt x="6603468" y="2298869"/>
                  <a:pt x="6603468" y="2339200"/>
                </a:cubicBezTo>
                <a:cubicBezTo>
                  <a:pt x="6603468" y="2379531"/>
                  <a:pt x="6570775" y="2412225"/>
                  <a:pt x="6530443" y="2412225"/>
                </a:cubicBezTo>
                <a:cubicBezTo>
                  <a:pt x="6490112" y="2412225"/>
                  <a:pt x="6457418" y="2379531"/>
                  <a:pt x="6457419" y="2339200"/>
                </a:cubicBezTo>
                <a:cubicBezTo>
                  <a:pt x="6457419" y="2329117"/>
                  <a:pt x="6459462" y="2319512"/>
                  <a:pt x="6463157" y="2310775"/>
                </a:cubicBezTo>
                <a:close/>
                <a:moveTo>
                  <a:pt x="5311613" y="4096048"/>
                </a:moveTo>
                <a:cubicBezTo>
                  <a:pt x="5322698" y="4069839"/>
                  <a:pt x="5348651" y="4051448"/>
                  <a:pt x="5378899" y="4051449"/>
                </a:cubicBezTo>
                <a:cubicBezTo>
                  <a:pt x="5419230" y="4051448"/>
                  <a:pt x="5451924" y="4084142"/>
                  <a:pt x="5451925" y="4124473"/>
                </a:cubicBezTo>
                <a:cubicBezTo>
                  <a:pt x="5451924" y="4164804"/>
                  <a:pt x="5419232" y="4197498"/>
                  <a:pt x="5378900" y="4197498"/>
                </a:cubicBezTo>
                <a:cubicBezTo>
                  <a:pt x="5338570" y="4197498"/>
                  <a:pt x="5305875" y="4164804"/>
                  <a:pt x="5305876" y="4124473"/>
                </a:cubicBezTo>
                <a:cubicBezTo>
                  <a:pt x="5305876" y="4114390"/>
                  <a:pt x="5307919" y="4104784"/>
                  <a:pt x="5311613" y="4096048"/>
                </a:cubicBezTo>
                <a:close/>
                <a:moveTo>
                  <a:pt x="6693620" y="1881454"/>
                </a:moveTo>
                <a:cubicBezTo>
                  <a:pt x="6704704" y="1855244"/>
                  <a:pt x="6730657" y="1836854"/>
                  <a:pt x="6760905" y="1836854"/>
                </a:cubicBezTo>
                <a:cubicBezTo>
                  <a:pt x="6801237" y="1836854"/>
                  <a:pt x="6833932" y="1869548"/>
                  <a:pt x="6833931" y="1909879"/>
                </a:cubicBezTo>
                <a:cubicBezTo>
                  <a:pt x="6833931" y="1950210"/>
                  <a:pt x="6801238" y="1982904"/>
                  <a:pt x="6760906" y="1982904"/>
                </a:cubicBezTo>
                <a:cubicBezTo>
                  <a:pt x="6720575" y="1982904"/>
                  <a:pt x="6687881" y="1950211"/>
                  <a:pt x="6687880" y="1909879"/>
                </a:cubicBezTo>
                <a:cubicBezTo>
                  <a:pt x="6687880" y="1899796"/>
                  <a:pt x="6689925" y="1890191"/>
                  <a:pt x="6693620" y="1881454"/>
                </a:cubicBezTo>
                <a:close/>
                <a:moveTo>
                  <a:pt x="5542076" y="3675556"/>
                </a:moveTo>
                <a:cubicBezTo>
                  <a:pt x="5553162" y="3649347"/>
                  <a:pt x="5579115" y="3630956"/>
                  <a:pt x="5609363" y="3630956"/>
                </a:cubicBezTo>
                <a:cubicBezTo>
                  <a:pt x="5649693" y="3630956"/>
                  <a:pt x="5682388" y="3663650"/>
                  <a:pt x="5682387" y="3703981"/>
                </a:cubicBezTo>
                <a:cubicBezTo>
                  <a:pt x="5682388" y="3744312"/>
                  <a:pt x="5649694" y="3777006"/>
                  <a:pt x="5609362" y="3777006"/>
                </a:cubicBezTo>
                <a:cubicBezTo>
                  <a:pt x="5569032" y="3777006"/>
                  <a:pt x="5536337" y="3744312"/>
                  <a:pt x="5536337" y="3703981"/>
                </a:cubicBezTo>
                <a:cubicBezTo>
                  <a:pt x="5536338" y="3693898"/>
                  <a:pt x="5538381" y="3684293"/>
                  <a:pt x="5542076" y="3675556"/>
                </a:cubicBezTo>
                <a:close/>
                <a:moveTo>
                  <a:pt x="6924084" y="1460961"/>
                </a:moveTo>
                <a:cubicBezTo>
                  <a:pt x="6935169" y="1434751"/>
                  <a:pt x="6961121" y="1416361"/>
                  <a:pt x="6991370" y="1416361"/>
                </a:cubicBezTo>
                <a:cubicBezTo>
                  <a:pt x="7031701" y="1416360"/>
                  <a:pt x="7064395" y="1449055"/>
                  <a:pt x="7064394" y="1489385"/>
                </a:cubicBezTo>
                <a:cubicBezTo>
                  <a:pt x="7064395" y="1529717"/>
                  <a:pt x="7031701" y="1562411"/>
                  <a:pt x="6991370" y="1562410"/>
                </a:cubicBezTo>
                <a:cubicBezTo>
                  <a:pt x="6951039" y="1562411"/>
                  <a:pt x="6918345" y="1529716"/>
                  <a:pt x="6918346" y="1489386"/>
                </a:cubicBezTo>
                <a:cubicBezTo>
                  <a:pt x="6918345" y="1479303"/>
                  <a:pt x="6920389" y="1469697"/>
                  <a:pt x="6924084" y="1460961"/>
                </a:cubicBezTo>
                <a:close/>
                <a:moveTo>
                  <a:pt x="5772539" y="3246234"/>
                </a:moveTo>
                <a:cubicBezTo>
                  <a:pt x="5783625" y="3220025"/>
                  <a:pt x="5809577" y="3201634"/>
                  <a:pt x="5839826" y="3201634"/>
                </a:cubicBezTo>
                <a:cubicBezTo>
                  <a:pt x="5880158" y="3201634"/>
                  <a:pt x="5912851" y="3234328"/>
                  <a:pt x="5912852" y="3274659"/>
                </a:cubicBezTo>
                <a:cubicBezTo>
                  <a:pt x="5912851" y="3314990"/>
                  <a:pt x="5880157" y="3347684"/>
                  <a:pt x="5839827" y="3347684"/>
                </a:cubicBezTo>
                <a:cubicBezTo>
                  <a:pt x="5799495" y="3347684"/>
                  <a:pt x="5766802" y="3314990"/>
                  <a:pt x="5766801" y="3274659"/>
                </a:cubicBezTo>
                <a:cubicBezTo>
                  <a:pt x="5766801" y="3264576"/>
                  <a:pt x="5768844" y="3254971"/>
                  <a:pt x="5772539" y="3246234"/>
                </a:cubicBezTo>
                <a:close/>
                <a:moveTo>
                  <a:pt x="4850687" y="4662591"/>
                </a:moveTo>
                <a:cubicBezTo>
                  <a:pt x="4854382" y="4653854"/>
                  <a:pt x="4859729" y="4645986"/>
                  <a:pt x="4866337" y="4639379"/>
                </a:cubicBezTo>
                <a:cubicBezTo>
                  <a:pt x="4879551" y="4626164"/>
                  <a:pt x="4897809" y="4617991"/>
                  <a:pt x="4917973" y="4617990"/>
                </a:cubicBezTo>
                <a:cubicBezTo>
                  <a:pt x="4958304" y="4617990"/>
                  <a:pt x="4990998" y="4650684"/>
                  <a:pt x="4990999" y="4691015"/>
                </a:cubicBezTo>
                <a:cubicBezTo>
                  <a:pt x="4990998" y="4731346"/>
                  <a:pt x="4958304" y="4764040"/>
                  <a:pt x="4917974" y="4764040"/>
                </a:cubicBezTo>
                <a:cubicBezTo>
                  <a:pt x="4877641" y="4764041"/>
                  <a:pt x="4844948" y="4731347"/>
                  <a:pt x="4844949" y="4691015"/>
                </a:cubicBezTo>
                <a:cubicBezTo>
                  <a:pt x="4844948" y="4680933"/>
                  <a:pt x="4846991" y="4671327"/>
                  <a:pt x="4850687" y="4662591"/>
                </a:cubicBezTo>
                <a:close/>
                <a:moveTo>
                  <a:pt x="7154547" y="1031639"/>
                </a:moveTo>
                <a:cubicBezTo>
                  <a:pt x="7165633" y="1005429"/>
                  <a:pt x="7191586" y="987039"/>
                  <a:pt x="7221834" y="987039"/>
                </a:cubicBezTo>
                <a:cubicBezTo>
                  <a:pt x="7262166" y="987038"/>
                  <a:pt x="7294859" y="1019733"/>
                  <a:pt x="7294858" y="1060063"/>
                </a:cubicBezTo>
                <a:cubicBezTo>
                  <a:pt x="7294858" y="1100395"/>
                  <a:pt x="7262165" y="1133089"/>
                  <a:pt x="7221834" y="1133088"/>
                </a:cubicBezTo>
                <a:cubicBezTo>
                  <a:pt x="7181502" y="1133089"/>
                  <a:pt x="7148809" y="1100394"/>
                  <a:pt x="7148809" y="1060064"/>
                </a:cubicBezTo>
                <a:cubicBezTo>
                  <a:pt x="7148809" y="1049981"/>
                  <a:pt x="7150852" y="1040375"/>
                  <a:pt x="7154547" y="1031639"/>
                </a:cubicBezTo>
                <a:close/>
                <a:moveTo>
                  <a:pt x="6003003" y="2825741"/>
                </a:moveTo>
                <a:cubicBezTo>
                  <a:pt x="6014089" y="2799531"/>
                  <a:pt x="6040042" y="2781140"/>
                  <a:pt x="6070290" y="2781141"/>
                </a:cubicBezTo>
                <a:cubicBezTo>
                  <a:pt x="6110620" y="2781140"/>
                  <a:pt x="6143315" y="2813835"/>
                  <a:pt x="6143314" y="2854165"/>
                </a:cubicBezTo>
                <a:cubicBezTo>
                  <a:pt x="6143315" y="2894497"/>
                  <a:pt x="6110621" y="2927191"/>
                  <a:pt x="6070289" y="2927190"/>
                </a:cubicBezTo>
                <a:cubicBezTo>
                  <a:pt x="6029959" y="2927191"/>
                  <a:pt x="5997264" y="2894496"/>
                  <a:pt x="5997265" y="2854166"/>
                </a:cubicBezTo>
                <a:cubicBezTo>
                  <a:pt x="5997265" y="2844083"/>
                  <a:pt x="5999308" y="2834477"/>
                  <a:pt x="6003003" y="2825741"/>
                </a:cubicBezTo>
                <a:close/>
                <a:moveTo>
                  <a:pt x="6232692" y="2447997"/>
                </a:moveTo>
                <a:cubicBezTo>
                  <a:pt x="6243778" y="2421787"/>
                  <a:pt x="6269731" y="2403397"/>
                  <a:pt x="6299979" y="2403397"/>
                </a:cubicBezTo>
                <a:cubicBezTo>
                  <a:pt x="6340309" y="2403397"/>
                  <a:pt x="6373004" y="2436091"/>
                  <a:pt x="6373003" y="2476422"/>
                </a:cubicBezTo>
                <a:cubicBezTo>
                  <a:pt x="6373004" y="2516753"/>
                  <a:pt x="6340310" y="2549447"/>
                  <a:pt x="6299978" y="2549447"/>
                </a:cubicBezTo>
                <a:cubicBezTo>
                  <a:pt x="6259648" y="2549447"/>
                  <a:pt x="6226954" y="2516753"/>
                  <a:pt x="6226954" y="2476422"/>
                </a:cubicBezTo>
                <a:cubicBezTo>
                  <a:pt x="6226954" y="2466339"/>
                  <a:pt x="6228997" y="2456734"/>
                  <a:pt x="6232692" y="2447997"/>
                </a:cubicBezTo>
                <a:close/>
                <a:moveTo>
                  <a:pt x="5081150" y="4242097"/>
                </a:moveTo>
                <a:cubicBezTo>
                  <a:pt x="5092236" y="4215887"/>
                  <a:pt x="5118189" y="4197497"/>
                  <a:pt x="5148436" y="4197497"/>
                </a:cubicBezTo>
                <a:cubicBezTo>
                  <a:pt x="5188767" y="4197497"/>
                  <a:pt x="5221462" y="4230191"/>
                  <a:pt x="5221461" y="4270522"/>
                </a:cubicBezTo>
                <a:cubicBezTo>
                  <a:pt x="5221462" y="4310853"/>
                  <a:pt x="5188768" y="4343547"/>
                  <a:pt x="5148436" y="4343547"/>
                </a:cubicBezTo>
                <a:cubicBezTo>
                  <a:pt x="5108106" y="4343547"/>
                  <a:pt x="5075411" y="4310853"/>
                  <a:pt x="5075411" y="4270522"/>
                </a:cubicBezTo>
                <a:cubicBezTo>
                  <a:pt x="5075411" y="4260439"/>
                  <a:pt x="5077455" y="4250834"/>
                  <a:pt x="5081150" y="4242097"/>
                </a:cubicBezTo>
                <a:close/>
                <a:moveTo>
                  <a:pt x="6463156" y="2027504"/>
                </a:moveTo>
                <a:cubicBezTo>
                  <a:pt x="6474240" y="2001295"/>
                  <a:pt x="6500193" y="1982904"/>
                  <a:pt x="6530442" y="1982904"/>
                </a:cubicBezTo>
                <a:cubicBezTo>
                  <a:pt x="6570773" y="1982904"/>
                  <a:pt x="6603468" y="2015598"/>
                  <a:pt x="6603467" y="2055929"/>
                </a:cubicBezTo>
                <a:cubicBezTo>
                  <a:pt x="6603466" y="2096260"/>
                  <a:pt x="6570774" y="2128954"/>
                  <a:pt x="6530443" y="2128954"/>
                </a:cubicBezTo>
                <a:cubicBezTo>
                  <a:pt x="6490112" y="2128954"/>
                  <a:pt x="6457417" y="2096260"/>
                  <a:pt x="6457418" y="2055929"/>
                </a:cubicBezTo>
                <a:cubicBezTo>
                  <a:pt x="6457418" y="2045846"/>
                  <a:pt x="6459461" y="2036240"/>
                  <a:pt x="6463156" y="2027504"/>
                </a:cubicBezTo>
                <a:close/>
                <a:moveTo>
                  <a:pt x="5311612" y="3812777"/>
                </a:moveTo>
                <a:cubicBezTo>
                  <a:pt x="5322698" y="3786568"/>
                  <a:pt x="5348650" y="3768178"/>
                  <a:pt x="5378898" y="3768178"/>
                </a:cubicBezTo>
                <a:cubicBezTo>
                  <a:pt x="5419229" y="3768178"/>
                  <a:pt x="5451923" y="3800872"/>
                  <a:pt x="5451924" y="3841203"/>
                </a:cubicBezTo>
                <a:cubicBezTo>
                  <a:pt x="5451923" y="3881534"/>
                  <a:pt x="5419231" y="3914227"/>
                  <a:pt x="5378899" y="3914227"/>
                </a:cubicBezTo>
                <a:cubicBezTo>
                  <a:pt x="5338569" y="3914227"/>
                  <a:pt x="5305874" y="3881533"/>
                  <a:pt x="5305874" y="3841202"/>
                </a:cubicBezTo>
                <a:cubicBezTo>
                  <a:pt x="5305874" y="3831119"/>
                  <a:pt x="5307917" y="3821514"/>
                  <a:pt x="5311612" y="3812777"/>
                </a:cubicBezTo>
                <a:close/>
                <a:moveTo>
                  <a:pt x="6693619" y="1598182"/>
                </a:moveTo>
                <a:cubicBezTo>
                  <a:pt x="6704705" y="1571972"/>
                  <a:pt x="6730658" y="1553582"/>
                  <a:pt x="6760906" y="1553582"/>
                </a:cubicBezTo>
                <a:cubicBezTo>
                  <a:pt x="6801237" y="1553582"/>
                  <a:pt x="6833931" y="1586276"/>
                  <a:pt x="6833930" y="1626607"/>
                </a:cubicBezTo>
                <a:cubicBezTo>
                  <a:pt x="6833931" y="1666938"/>
                  <a:pt x="6801237" y="1699632"/>
                  <a:pt x="6760905" y="1699632"/>
                </a:cubicBezTo>
                <a:cubicBezTo>
                  <a:pt x="6720575" y="1699632"/>
                  <a:pt x="6687880" y="1666938"/>
                  <a:pt x="6687881" y="1626607"/>
                </a:cubicBezTo>
                <a:cubicBezTo>
                  <a:pt x="6687881" y="1616524"/>
                  <a:pt x="6689924" y="1606919"/>
                  <a:pt x="6693619" y="1598182"/>
                </a:cubicBezTo>
                <a:close/>
                <a:moveTo>
                  <a:pt x="5542076" y="3392284"/>
                </a:moveTo>
                <a:cubicBezTo>
                  <a:pt x="5553161" y="3366074"/>
                  <a:pt x="5579114" y="3347684"/>
                  <a:pt x="5609362" y="3347684"/>
                </a:cubicBezTo>
                <a:cubicBezTo>
                  <a:pt x="5649693" y="3347684"/>
                  <a:pt x="5682387" y="3380378"/>
                  <a:pt x="5682388" y="3420709"/>
                </a:cubicBezTo>
                <a:cubicBezTo>
                  <a:pt x="5682387" y="3461040"/>
                  <a:pt x="5649693" y="3493734"/>
                  <a:pt x="5609363" y="3493734"/>
                </a:cubicBezTo>
                <a:cubicBezTo>
                  <a:pt x="5569031" y="3493734"/>
                  <a:pt x="5536337" y="3461040"/>
                  <a:pt x="5536337" y="3420709"/>
                </a:cubicBezTo>
                <a:cubicBezTo>
                  <a:pt x="5536337" y="3410626"/>
                  <a:pt x="5538380" y="3401021"/>
                  <a:pt x="5542076" y="3392284"/>
                </a:cubicBezTo>
                <a:close/>
                <a:moveTo>
                  <a:pt x="4620223" y="4808642"/>
                </a:moveTo>
                <a:cubicBezTo>
                  <a:pt x="4623918" y="4799905"/>
                  <a:pt x="4629266" y="4792037"/>
                  <a:pt x="4635873" y="4785430"/>
                </a:cubicBezTo>
                <a:cubicBezTo>
                  <a:pt x="4649086" y="4772215"/>
                  <a:pt x="4667342" y="4764043"/>
                  <a:pt x="4687508" y="4764042"/>
                </a:cubicBezTo>
                <a:cubicBezTo>
                  <a:pt x="4727838" y="4764042"/>
                  <a:pt x="4760533" y="4796736"/>
                  <a:pt x="4760534" y="4837067"/>
                </a:cubicBezTo>
                <a:cubicBezTo>
                  <a:pt x="4760533" y="4877399"/>
                  <a:pt x="4727839" y="4910093"/>
                  <a:pt x="4687509" y="4910092"/>
                </a:cubicBezTo>
                <a:cubicBezTo>
                  <a:pt x="4647177" y="4910092"/>
                  <a:pt x="4614484" y="4877398"/>
                  <a:pt x="4614483" y="4837067"/>
                </a:cubicBezTo>
                <a:cubicBezTo>
                  <a:pt x="4614484" y="4826984"/>
                  <a:pt x="4616529" y="4817379"/>
                  <a:pt x="4620223" y="4808642"/>
                </a:cubicBezTo>
                <a:close/>
                <a:moveTo>
                  <a:pt x="6924085" y="1177689"/>
                </a:moveTo>
                <a:cubicBezTo>
                  <a:pt x="6935169" y="1151479"/>
                  <a:pt x="6961120" y="1133088"/>
                  <a:pt x="6991370" y="1133089"/>
                </a:cubicBezTo>
                <a:cubicBezTo>
                  <a:pt x="7031700" y="1133088"/>
                  <a:pt x="7064395" y="1165782"/>
                  <a:pt x="7064395" y="1206113"/>
                </a:cubicBezTo>
                <a:cubicBezTo>
                  <a:pt x="7064395" y="1246444"/>
                  <a:pt x="7031701" y="1279138"/>
                  <a:pt x="6991371" y="1279138"/>
                </a:cubicBezTo>
                <a:cubicBezTo>
                  <a:pt x="6951039" y="1279138"/>
                  <a:pt x="6918344" y="1246444"/>
                  <a:pt x="6918345" y="1206113"/>
                </a:cubicBezTo>
                <a:cubicBezTo>
                  <a:pt x="6918345" y="1196031"/>
                  <a:pt x="6920388" y="1186425"/>
                  <a:pt x="6924085" y="1177689"/>
                </a:cubicBezTo>
                <a:close/>
                <a:moveTo>
                  <a:pt x="5772539" y="2962962"/>
                </a:moveTo>
                <a:cubicBezTo>
                  <a:pt x="5783626" y="2936753"/>
                  <a:pt x="5809578" y="2918362"/>
                  <a:pt x="5839827" y="2918362"/>
                </a:cubicBezTo>
                <a:cubicBezTo>
                  <a:pt x="5880157" y="2918362"/>
                  <a:pt x="5912852" y="2951056"/>
                  <a:pt x="5912850" y="2991387"/>
                </a:cubicBezTo>
                <a:cubicBezTo>
                  <a:pt x="5912852" y="3031718"/>
                  <a:pt x="5880158" y="3064412"/>
                  <a:pt x="5839826" y="3064412"/>
                </a:cubicBezTo>
                <a:cubicBezTo>
                  <a:pt x="5799496" y="3064412"/>
                  <a:pt x="5766801" y="3031718"/>
                  <a:pt x="5766801" y="2991387"/>
                </a:cubicBezTo>
                <a:cubicBezTo>
                  <a:pt x="5766802" y="2981304"/>
                  <a:pt x="5768845" y="2971699"/>
                  <a:pt x="5772539" y="2962962"/>
                </a:cubicBezTo>
                <a:close/>
                <a:moveTo>
                  <a:pt x="4850686" y="4379319"/>
                </a:moveTo>
                <a:cubicBezTo>
                  <a:pt x="4854383" y="4370582"/>
                  <a:pt x="4859729" y="4362714"/>
                  <a:pt x="4866336" y="4356107"/>
                </a:cubicBezTo>
                <a:cubicBezTo>
                  <a:pt x="4879552" y="4342892"/>
                  <a:pt x="4897807" y="4334718"/>
                  <a:pt x="4917973" y="4334718"/>
                </a:cubicBezTo>
                <a:cubicBezTo>
                  <a:pt x="4958303" y="4334718"/>
                  <a:pt x="4990998" y="4367412"/>
                  <a:pt x="4990997" y="4407743"/>
                </a:cubicBezTo>
                <a:cubicBezTo>
                  <a:pt x="4990999" y="4448074"/>
                  <a:pt x="4958304" y="4480768"/>
                  <a:pt x="4917972" y="4480768"/>
                </a:cubicBezTo>
                <a:cubicBezTo>
                  <a:pt x="4877642" y="4480768"/>
                  <a:pt x="4844949" y="4448074"/>
                  <a:pt x="4844948" y="4407743"/>
                </a:cubicBezTo>
                <a:cubicBezTo>
                  <a:pt x="4844948" y="4397661"/>
                  <a:pt x="4846991" y="4388055"/>
                  <a:pt x="4850686" y="4379319"/>
                </a:cubicBezTo>
                <a:close/>
                <a:moveTo>
                  <a:pt x="7154546" y="748367"/>
                </a:moveTo>
                <a:cubicBezTo>
                  <a:pt x="7165632" y="722157"/>
                  <a:pt x="7191585" y="703766"/>
                  <a:pt x="7221835" y="703767"/>
                </a:cubicBezTo>
                <a:cubicBezTo>
                  <a:pt x="7262163" y="703766"/>
                  <a:pt x="7294859" y="736460"/>
                  <a:pt x="7294857" y="776791"/>
                </a:cubicBezTo>
                <a:cubicBezTo>
                  <a:pt x="7294859" y="817122"/>
                  <a:pt x="7262166" y="849816"/>
                  <a:pt x="7221832" y="849816"/>
                </a:cubicBezTo>
                <a:cubicBezTo>
                  <a:pt x="7181504" y="849816"/>
                  <a:pt x="7148808" y="817122"/>
                  <a:pt x="7148808" y="776791"/>
                </a:cubicBezTo>
                <a:cubicBezTo>
                  <a:pt x="7148808" y="766709"/>
                  <a:pt x="7150852" y="757103"/>
                  <a:pt x="7154546" y="748367"/>
                </a:cubicBezTo>
                <a:close/>
                <a:moveTo>
                  <a:pt x="6003003" y="2542469"/>
                </a:moveTo>
                <a:cubicBezTo>
                  <a:pt x="6014090" y="2516259"/>
                  <a:pt x="6040041" y="2497868"/>
                  <a:pt x="6070289" y="2497868"/>
                </a:cubicBezTo>
                <a:cubicBezTo>
                  <a:pt x="6110620" y="2497868"/>
                  <a:pt x="6143314" y="2530562"/>
                  <a:pt x="6143315" y="2570893"/>
                </a:cubicBezTo>
                <a:cubicBezTo>
                  <a:pt x="6143314" y="2611224"/>
                  <a:pt x="6110620" y="2643918"/>
                  <a:pt x="6070290" y="2643918"/>
                </a:cubicBezTo>
                <a:cubicBezTo>
                  <a:pt x="6029958" y="2643918"/>
                  <a:pt x="5997264" y="2611224"/>
                  <a:pt x="5997266" y="2570893"/>
                </a:cubicBezTo>
                <a:cubicBezTo>
                  <a:pt x="5997264" y="2560810"/>
                  <a:pt x="5999309" y="2551205"/>
                  <a:pt x="6003003" y="2542469"/>
                </a:cubicBezTo>
                <a:close/>
                <a:moveTo>
                  <a:pt x="6232693" y="2164725"/>
                </a:moveTo>
                <a:cubicBezTo>
                  <a:pt x="6243778" y="2138515"/>
                  <a:pt x="6269730" y="2120125"/>
                  <a:pt x="6299979" y="2120125"/>
                </a:cubicBezTo>
                <a:cubicBezTo>
                  <a:pt x="6340310" y="2120125"/>
                  <a:pt x="6373003" y="2152819"/>
                  <a:pt x="6373004" y="2193150"/>
                </a:cubicBezTo>
                <a:cubicBezTo>
                  <a:pt x="6373003" y="2233481"/>
                  <a:pt x="6340309" y="2266175"/>
                  <a:pt x="6299979" y="2266175"/>
                </a:cubicBezTo>
                <a:cubicBezTo>
                  <a:pt x="6259648" y="2266175"/>
                  <a:pt x="6226954" y="2233481"/>
                  <a:pt x="6226954" y="2193150"/>
                </a:cubicBezTo>
                <a:cubicBezTo>
                  <a:pt x="6226953" y="2183067"/>
                  <a:pt x="6228997" y="2173461"/>
                  <a:pt x="6232693" y="2164725"/>
                </a:cubicBezTo>
                <a:close/>
                <a:moveTo>
                  <a:pt x="5081150" y="3958826"/>
                </a:moveTo>
                <a:cubicBezTo>
                  <a:pt x="5092235" y="3932617"/>
                  <a:pt x="5118187" y="3914226"/>
                  <a:pt x="5148435" y="3914226"/>
                </a:cubicBezTo>
                <a:cubicBezTo>
                  <a:pt x="5188767" y="3914226"/>
                  <a:pt x="5221460" y="3946920"/>
                  <a:pt x="5221460" y="3987251"/>
                </a:cubicBezTo>
                <a:cubicBezTo>
                  <a:pt x="5221460" y="4027582"/>
                  <a:pt x="5188767" y="4060275"/>
                  <a:pt x="5148436" y="4060275"/>
                </a:cubicBezTo>
                <a:cubicBezTo>
                  <a:pt x="5108105" y="4060275"/>
                  <a:pt x="5075411" y="4027581"/>
                  <a:pt x="5075412" y="3987250"/>
                </a:cubicBezTo>
                <a:cubicBezTo>
                  <a:pt x="5075411" y="3977168"/>
                  <a:pt x="5077454" y="3967562"/>
                  <a:pt x="5081150" y="3958826"/>
                </a:cubicBezTo>
                <a:close/>
                <a:moveTo>
                  <a:pt x="6463155" y="1744233"/>
                </a:moveTo>
                <a:cubicBezTo>
                  <a:pt x="6474241" y="1718023"/>
                  <a:pt x="6500193" y="1699633"/>
                  <a:pt x="6530442" y="1699633"/>
                </a:cubicBezTo>
                <a:cubicBezTo>
                  <a:pt x="6570772" y="1699633"/>
                  <a:pt x="6603467" y="1732327"/>
                  <a:pt x="6603466" y="1772658"/>
                </a:cubicBezTo>
                <a:cubicBezTo>
                  <a:pt x="6603467" y="1812989"/>
                  <a:pt x="6570773" y="1845683"/>
                  <a:pt x="6530441" y="1845683"/>
                </a:cubicBezTo>
                <a:cubicBezTo>
                  <a:pt x="6490111" y="1845683"/>
                  <a:pt x="6457417" y="1812989"/>
                  <a:pt x="6457417" y="1772658"/>
                </a:cubicBezTo>
                <a:cubicBezTo>
                  <a:pt x="6457417" y="1762575"/>
                  <a:pt x="6459460" y="1752970"/>
                  <a:pt x="6463155" y="1744233"/>
                </a:cubicBezTo>
                <a:close/>
                <a:moveTo>
                  <a:pt x="5311611" y="3529507"/>
                </a:moveTo>
                <a:cubicBezTo>
                  <a:pt x="5322697" y="3503297"/>
                  <a:pt x="5348650" y="3484906"/>
                  <a:pt x="5378898" y="3484906"/>
                </a:cubicBezTo>
                <a:cubicBezTo>
                  <a:pt x="5419228" y="3484906"/>
                  <a:pt x="5451923" y="3517600"/>
                  <a:pt x="5451922" y="3557931"/>
                </a:cubicBezTo>
                <a:cubicBezTo>
                  <a:pt x="5451923" y="3598262"/>
                  <a:pt x="5419229" y="3630956"/>
                  <a:pt x="5378897" y="3630956"/>
                </a:cubicBezTo>
                <a:cubicBezTo>
                  <a:pt x="5338567" y="3630956"/>
                  <a:pt x="5305874" y="3598262"/>
                  <a:pt x="5305873" y="3557931"/>
                </a:cubicBezTo>
                <a:cubicBezTo>
                  <a:pt x="5305873" y="3547849"/>
                  <a:pt x="5307916" y="3538243"/>
                  <a:pt x="5311611" y="3529507"/>
                </a:cubicBezTo>
                <a:close/>
                <a:moveTo>
                  <a:pt x="4389758" y="4945864"/>
                </a:moveTo>
                <a:cubicBezTo>
                  <a:pt x="4393454" y="4937127"/>
                  <a:pt x="4398800" y="4929259"/>
                  <a:pt x="4405408" y="4922651"/>
                </a:cubicBezTo>
                <a:cubicBezTo>
                  <a:pt x="4418623" y="4909437"/>
                  <a:pt x="4436878" y="4901264"/>
                  <a:pt x="4457045" y="4901264"/>
                </a:cubicBezTo>
                <a:cubicBezTo>
                  <a:pt x="4497377" y="4901263"/>
                  <a:pt x="4530070" y="4933958"/>
                  <a:pt x="4530069" y="4974289"/>
                </a:cubicBezTo>
                <a:cubicBezTo>
                  <a:pt x="4530068" y="5014621"/>
                  <a:pt x="4497376" y="5047314"/>
                  <a:pt x="4457044" y="5047313"/>
                </a:cubicBezTo>
                <a:cubicBezTo>
                  <a:pt x="4416714" y="5047313"/>
                  <a:pt x="4384019" y="5014619"/>
                  <a:pt x="4384019" y="4974289"/>
                </a:cubicBezTo>
                <a:cubicBezTo>
                  <a:pt x="4384020" y="4964206"/>
                  <a:pt x="4386063" y="4954601"/>
                  <a:pt x="4389758" y="4945864"/>
                </a:cubicBezTo>
                <a:close/>
                <a:moveTo>
                  <a:pt x="6693620" y="1314910"/>
                </a:moveTo>
                <a:cubicBezTo>
                  <a:pt x="6704704" y="1288700"/>
                  <a:pt x="6730657" y="1270310"/>
                  <a:pt x="6760905" y="1270310"/>
                </a:cubicBezTo>
                <a:cubicBezTo>
                  <a:pt x="6801237" y="1270310"/>
                  <a:pt x="6833930" y="1303004"/>
                  <a:pt x="6833931" y="1343335"/>
                </a:cubicBezTo>
                <a:cubicBezTo>
                  <a:pt x="6833930" y="1383666"/>
                  <a:pt x="6801236" y="1416360"/>
                  <a:pt x="6760906" y="1416360"/>
                </a:cubicBezTo>
                <a:cubicBezTo>
                  <a:pt x="6720574" y="1416360"/>
                  <a:pt x="6687881" y="1383666"/>
                  <a:pt x="6687881" y="1343335"/>
                </a:cubicBezTo>
                <a:cubicBezTo>
                  <a:pt x="6687880" y="1333252"/>
                  <a:pt x="6689923" y="1323647"/>
                  <a:pt x="6693620" y="1314910"/>
                </a:cubicBezTo>
                <a:close/>
                <a:moveTo>
                  <a:pt x="5542077" y="3109012"/>
                </a:moveTo>
                <a:cubicBezTo>
                  <a:pt x="5553161" y="3082802"/>
                  <a:pt x="5579114" y="3064412"/>
                  <a:pt x="5609362" y="3064412"/>
                </a:cubicBezTo>
                <a:cubicBezTo>
                  <a:pt x="5649693" y="3064412"/>
                  <a:pt x="5682387" y="3097106"/>
                  <a:pt x="5682387" y="3137437"/>
                </a:cubicBezTo>
                <a:cubicBezTo>
                  <a:pt x="5682388" y="3177768"/>
                  <a:pt x="5649693" y="3210462"/>
                  <a:pt x="5609362" y="3210462"/>
                </a:cubicBezTo>
                <a:cubicBezTo>
                  <a:pt x="5569031" y="3210462"/>
                  <a:pt x="5536338" y="3177768"/>
                  <a:pt x="5536337" y="3137437"/>
                </a:cubicBezTo>
                <a:cubicBezTo>
                  <a:pt x="5536337" y="3127354"/>
                  <a:pt x="5538380" y="3117749"/>
                  <a:pt x="5542077" y="3109012"/>
                </a:cubicBezTo>
                <a:close/>
                <a:moveTo>
                  <a:pt x="4620222" y="4525369"/>
                </a:moveTo>
                <a:cubicBezTo>
                  <a:pt x="4623919" y="4516632"/>
                  <a:pt x="4629265" y="4508765"/>
                  <a:pt x="4635872" y="4502157"/>
                </a:cubicBezTo>
                <a:cubicBezTo>
                  <a:pt x="4649087" y="4488942"/>
                  <a:pt x="4667343" y="4480769"/>
                  <a:pt x="4687509" y="4480769"/>
                </a:cubicBezTo>
                <a:cubicBezTo>
                  <a:pt x="4727839" y="4480769"/>
                  <a:pt x="4760534" y="4513463"/>
                  <a:pt x="4760533" y="4553794"/>
                </a:cubicBezTo>
                <a:cubicBezTo>
                  <a:pt x="4760534" y="4594125"/>
                  <a:pt x="4727840" y="4626819"/>
                  <a:pt x="4687508" y="4626819"/>
                </a:cubicBezTo>
                <a:cubicBezTo>
                  <a:pt x="4647176" y="4626820"/>
                  <a:pt x="4614483" y="4594126"/>
                  <a:pt x="4614484" y="4553794"/>
                </a:cubicBezTo>
                <a:cubicBezTo>
                  <a:pt x="4614484" y="4543711"/>
                  <a:pt x="4616527" y="4534106"/>
                  <a:pt x="4620222" y="4525369"/>
                </a:cubicBezTo>
                <a:close/>
                <a:moveTo>
                  <a:pt x="6924082" y="894417"/>
                </a:moveTo>
                <a:cubicBezTo>
                  <a:pt x="6935168" y="868206"/>
                  <a:pt x="6961121" y="849816"/>
                  <a:pt x="6991369" y="849816"/>
                </a:cubicBezTo>
                <a:cubicBezTo>
                  <a:pt x="7031701" y="849816"/>
                  <a:pt x="7064394" y="882510"/>
                  <a:pt x="7064395" y="922841"/>
                </a:cubicBezTo>
                <a:cubicBezTo>
                  <a:pt x="7064395" y="963172"/>
                  <a:pt x="7031700" y="995866"/>
                  <a:pt x="6991370" y="995866"/>
                </a:cubicBezTo>
                <a:cubicBezTo>
                  <a:pt x="6951038" y="995866"/>
                  <a:pt x="6918345" y="963172"/>
                  <a:pt x="6918345" y="922841"/>
                </a:cubicBezTo>
                <a:cubicBezTo>
                  <a:pt x="6918344" y="912759"/>
                  <a:pt x="6920387" y="903153"/>
                  <a:pt x="6924082" y="894417"/>
                </a:cubicBezTo>
                <a:close/>
                <a:moveTo>
                  <a:pt x="5772540" y="2679691"/>
                </a:moveTo>
                <a:cubicBezTo>
                  <a:pt x="5783627" y="2653481"/>
                  <a:pt x="5809578" y="2635090"/>
                  <a:pt x="5839826" y="2635090"/>
                </a:cubicBezTo>
                <a:cubicBezTo>
                  <a:pt x="5880157" y="2635090"/>
                  <a:pt x="5912851" y="2667784"/>
                  <a:pt x="5912852" y="2708115"/>
                </a:cubicBezTo>
                <a:cubicBezTo>
                  <a:pt x="5912851" y="2748446"/>
                  <a:pt x="5880157" y="2781140"/>
                  <a:pt x="5839826" y="2781140"/>
                </a:cubicBezTo>
                <a:cubicBezTo>
                  <a:pt x="5799495" y="2781140"/>
                  <a:pt x="5766801" y="2748446"/>
                  <a:pt x="5766802" y="2708115"/>
                </a:cubicBezTo>
                <a:cubicBezTo>
                  <a:pt x="5766801" y="2698033"/>
                  <a:pt x="5768846" y="2688427"/>
                  <a:pt x="5772540" y="2679691"/>
                </a:cubicBezTo>
                <a:close/>
                <a:moveTo>
                  <a:pt x="6002230" y="2310775"/>
                </a:moveTo>
                <a:cubicBezTo>
                  <a:pt x="6013315" y="2284564"/>
                  <a:pt x="6039267" y="2266174"/>
                  <a:pt x="6069516" y="2266174"/>
                </a:cubicBezTo>
                <a:cubicBezTo>
                  <a:pt x="6109845" y="2266174"/>
                  <a:pt x="6142541" y="2298868"/>
                  <a:pt x="6142540" y="2339199"/>
                </a:cubicBezTo>
                <a:cubicBezTo>
                  <a:pt x="6142541" y="2379530"/>
                  <a:pt x="6109847" y="2412224"/>
                  <a:pt x="6069516" y="2412224"/>
                </a:cubicBezTo>
                <a:cubicBezTo>
                  <a:pt x="6029185" y="2412224"/>
                  <a:pt x="5996489" y="2379530"/>
                  <a:pt x="5996491" y="2339199"/>
                </a:cubicBezTo>
                <a:cubicBezTo>
                  <a:pt x="5996490" y="2329116"/>
                  <a:pt x="5998534" y="2319511"/>
                  <a:pt x="6002230" y="2310775"/>
                </a:cubicBezTo>
                <a:close/>
                <a:moveTo>
                  <a:pt x="4850687" y="4096046"/>
                </a:moveTo>
                <a:cubicBezTo>
                  <a:pt x="4854381" y="4087310"/>
                  <a:pt x="4859730" y="4079442"/>
                  <a:pt x="4866337" y="4072835"/>
                </a:cubicBezTo>
                <a:cubicBezTo>
                  <a:pt x="4879551" y="4059620"/>
                  <a:pt x="4897808" y="4051446"/>
                  <a:pt x="4917972" y="4051446"/>
                </a:cubicBezTo>
                <a:cubicBezTo>
                  <a:pt x="4958304" y="4051446"/>
                  <a:pt x="4990997" y="4084140"/>
                  <a:pt x="4990998" y="4124471"/>
                </a:cubicBezTo>
                <a:cubicBezTo>
                  <a:pt x="4990997" y="4164802"/>
                  <a:pt x="4958303" y="4197496"/>
                  <a:pt x="4917973" y="4197496"/>
                </a:cubicBezTo>
                <a:cubicBezTo>
                  <a:pt x="4877642" y="4197496"/>
                  <a:pt x="4844948" y="4164802"/>
                  <a:pt x="4844949" y="4124471"/>
                </a:cubicBezTo>
                <a:cubicBezTo>
                  <a:pt x="4844948" y="4114389"/>
                  <a:pt x="4846992" y="4104783"/>
                  <a:pt x="4850687" y="4096046"/>
                </a:cubicBezTo>
                <a:close/>
                <a:moveTo>
                  <a:pt x="7154547" y="465095"/>
                </a:moveTo>
                <a:cubicBezTo>
                  <a:pt x="7165633" y="438885"/>
                  <a:pt x="7191586" y="420495"/>
                  <a:pt x="7221834" y="420495"/>
                </a:cubicBezTo>
                <a:cubicBezTo>
                  <a:pt x="7262164" y="420495"/>
                  <a:pt x="7294859" y="453189"/>
                  <a:pt x="7294859" y="493520"/>
                </a:cubicBezTo>
                <a:cubicBezTo>
                  <a:pt x="7294858" y="533851"/>
                  <a:pt x="7262165" y="566545"/>
                  <a:pt x="7221834" y="566545"/>
                </a:cubicBezTo>
                <a:cubicBezTo>
                  <a:pt x="7181503" y="566545"/>
                  <a:pt x="7148808" y="533851"/>
                  <a:pt x="7148809" y="493520"/>
                </a:cubicBezTo>
                <a:cubicBezTo>
                  <a:pt x="7148809" y="483437"/>
                  <a:pt x="7150852" y="473832"/>
                  <a:pt x="7154547" y="465095"/>
                </a:cubicBezTo>
                <a:close/>
                <a:moveTo>
                  <a:pt x="6232691" y="1881454"/>
                </a:moveTo>
                <a:cubicBezTo>
                  <a:pt x="6243777" y="1855244"/>
                  <a:pt x="6269730" y="1836853"/>
                  <a:pt x="6299979" y="1836853"/>
                </a:cubicBezTo>
                <a:cubicBezTo>
                  <a:pt x="6340308" y="1836853"/>
                  <a:pt x="6373003" y="1869548"/>
                  <a:pt x="6373004" y="1909879"/>
                </a:cubicBezTo>
                <a:cubicBezTo>
                  <a:pt x="6373003" y="1950210"/>
                  <a:pt x="6340310" y="1982903"/>
                  <a:pt x="6299978" y="1982903"/>
                </a:cubicBezTo>
                <a:cubicBezTo>
                  <a:pt x="6259648" y="1982903"/>
                  <a:pt x="6226954" y="1950209"/>
                  <a:pt x="6226955" y="1909878"/>
                </a:cubicBezTo>
                <a:cubicBezTo>
                  <a:pt x="6226954" y="1899795"/>
                  <a:pt x="6228997" y="1890190"/>
                  <a:pt x="6232691" y="1881454"/>
                </a:cubicBezTo>
                <a:close/>
                <a:moveTo>
                  <a:pt x="5081149" y="3675555"/>
                </a:moveTo>
                <a:cubicBezTo>
                  <a:pt x="5092235" y="3649346"/>
                  <a:pt x="5118186" y="3630955"/>
                  <a:pt x="5148434" y="3630956"/>
                </a:cubicBezTo>
                <a:cubicBezTo>
                  <a:pt x="5188766" y="3630955"/>
                  <a:pt x="5221459" y="3663649"/>
                  <a:pt x="5221460" y="3703980"/>
                </a:cubicBezTo>
                <a:cubicBezTo>
                  <a:pt x="5221459" y="3744311"/>
                  <a:pt x="5188767" y="3777005"/>
                  <a:pt x="5148435" y="3777005"/>
                </a:cubicBezTo>
                <a:cubicBezTo>
                  <a:pt x="5108105" y="3777005"/>
                  <a:pt x="5075410" y="3744311"/>
                  <a:pt x="5075411" y="3703980"/>
                </a:cubicBezTo>
                <a:cubicBezTo>
                  <a:pt x="5075411" y="3693897"/>
                  <a:pt x="5077454" y="3684291"/>
                  <a:pt x="5081149" y="3675555"/>
                </a:cubicBezTo>
                <a:close/>
                <a:moveTo>
                  <a:pt x="6463155" y="1460961"/>
                </a:moveTo>
                <a:cubicBezTo>
                  <a:pt x="6474241" y="1434751"/>
                  <a:pt x="6500194" y="1416361"/>
                  <a:pt x="6530442" y="1416361"/>
                </a:cubicBezTo>
                <a:cubicBezTo>
                  <a:pt x="6570774" y="1416360"/>
                  <a:pt x="6603467" y="1449055"/>
                  <a:pt x="6603466" y="1489386"/>
                </a:cubicBezTo>
                <a:cubicBezTo>
                  <a:pt x="6603466" y="1529717"/>
                  <a:pt x="6570773" y="1562411"/>
                  <a:pt x="6530441" y="1562411"/>
                </a:cubicBezTo>
                <a:cubicBezTo>
                  <a:pt x="6490110" y="1562411"/>
                  <a:pt x="6457417" y="1529717"/>
                  <a:pt x="6457417" y="1489386"/>
                </a:cubicBezTo>
                <a:cubicBezTo>
                  <a:pt x="6457417" y="1479303"/>
                  <a:pt x="6459460" y="1469697"/>
                  <a:pt x="6463155" y="1460961"/>
                </a:cubicBezTo>
                <a:close/>
                <a:moveTo>
                  <a:pt x="5311611" y="3246234"/>
                </a:moveTo>
                <a:cubicBezTo>
                  <a:pt x="5322698" y="3220025"/>
                  <a:pt x="5348649" y="3201634"/>
                  <a:pt x="5378899" y="3201634"/>
                </a:cubicBezTo>
                <a:cubicBezTo>
                  <a:pt x="5419228" y="3201634"/>
                  <a:pt x="5451924" y="3234328"/>
                  <a:pt x="5451923" y="3274659"/>
                </a:cubicBezTo>
                <a:cubicBezTo>
                  <a:pt x="5451922" y="3314990"/>
                  <a:pt x="5419230" y="3347684"/>
                  <a:pt x="5378898" y="3347684"/>
                </a:cubicBezTo>
                <a:cubicBezTo>
                  <a:pt x="5338568" y="3347684"/>
                  <a:pt x="5305872" y="3314990"/>
                  <a:pt x="5305874" y="3274659"/>
                </a:cubicBezTo>
                <a:cubicBezTo>
                  <a:pt x="5305872" y="3264576"/>
                  <a:pt x="5307917" y="3254971"/>
                  <a:pt x="5311611" y="3246234"/>
                </a:cubicBezTo>
                <a:close/>
                <a:moveTo>
                  <a:pt x="4389758" y="4662592"/>
                </a:moveTo>
                <a:cubicBezTo>
                  <a:pt x="4393453" y="4653856"/>
                  <a:pt x="4398800" y="4645988"/>
                  <a:pt x="4405408" y="4639380"/>
                </a:cubicBezTo>
                <a:cubicBezTo>
                  <a:pt x="4418622" y="4626164"/>
                  <a:pt x="4436879" y="4617991"/>
                  <a:pt x="4457044" y="4617992"/>
                </a:cubicBezTo>
                <a:cubicBezTo>
                  <a:pt x="4497375" y="4617991"/>
                  <a:pt x="4530069" y="4650686"/>
                  <a:pt x="4530070" y="4691016"/>
                </a:cubicBezTo>
                <a:cubicBezTo>
                  <a:pt x="4530069" y="4731348"/>
                  <a:pt x="4497377" y="4764041"/>
                  <a:pt x="4457044" y="4764041"/>
                </a:cubicBezTo>
                <a:cubicBezTo>
                  <a:pt x="4416714" y="4764041"/>
                  <a:pt x="4384019" y="4731347"/>
                  <a:pt x="4384020" y="4691016"/>
                </a:cubicBezTo>
                <a:cubicBezTo>
                  <a:pt x="4384020" y="4680934"/>
                  <a:pt x="4386064" y="4671328"/>
                  <a:pt x="4389758" y="4662592"/>
                </a:cubicBezTo>
                <a:close/>
                <a:moveTo>
                  <a:pt x="6693618" y="1031638"/>
                </a:moveTo>
                <a:cubicBezTo>
                  <a:pt x="6704705" y="1005428"/>
                  <a:pt x="6730657" y="987038"/>
                  <a:pt x="6760906" y="987038"/>
                </a:cubicBezTo>
                <a:cubicBezTo>
                  <a:pt x="6801237" y="987038"/>
                  <a:pt x="6833931" y="1019732"/>
                  <a:pt x="6833930" y="1060063"/>
                </a:cubicBezTo>
                <a:cubicBezTo>
                  <a:pt x="6833931" y="1100394"/>
                  <a:pt x="6801237" y="1133088"/>
                  <a:pt x="6760906" y="1133088"/>
                </a:cubicBezTo>
                <a:cubicBezTo>
                  <a:pt x="6720575" y="1133088"/>
                  <a:pt x="6687881" y="1100394"/>
                  <a:pt x="6687881" y="1060063"/>
                </a:cubicBezTo>
                <a:cubicBezTo>
                  <a:pt x="6687881" y="1049980"/>
                  <a:pt x="6689924" y="1040375"/>
                  <a:pt x="6693618" y="1031638"/>
                </a:cubicBezTo>
                <a:close/>
                <a:moveTo>
                  <a:pt x="5542076" y="2825741"/>
                </a:moveTo>
                <a:cubicBezTo>
                  <a:pt x="5553162" y="2799531"/>
                  <a:pt x="5579114" y="2781140"/>
                  <a:pt x="5609363" y="2781140"/>
                </a:cubicBezTo>
                <a:cubicBezTo>
                  <a:pt x="5649693" y="2781140"/>
                  <a:pt x="5682389" y="2813834"/>
                  <a:pt x="5682387" y="2854165"/>
                </a:cubicBezTo>
                <a:cubicBezTo>
                  <a:pt x="5682389" y="2894496"/>
                  <a:pt x="5649695" y="2927190"/>
                  <a:pt x="5609362" y="2927190"/>
                </a:cubicBezTo>
                <a:cubicBezTo>
                  <a:pt x="5569033" y="2927190"/>
                  <a:pt x="5536337" y="2894496"/>
                  <a:pt x="5536338" y="2854165"/>
                </a:cubicBezTo>
                <a:cubicBezTo>
                  <a:pt x="5536338" y="2844082"/>
                  <a:pt x="5538381" y="2834477"/>
                  <a:pt x="5542076" y="2825741"/>
                </a:cubicBezTo>
                <a:close/>
                <a:moveTo>
                  <a:pt x="5771765" y="2447996"/>
                </a:moveTo>
                <a:cubicBezTo>
                  <a:pt x="5782850" y="2421786"/>
                  <a:pt x="5808802" y="2403396"/>
                  <a:pt x="5839051" y="2403396"/>
                </a:cubicBezTo>
                <a:cubicBezTo>
                  <a:pt x="5879382" y="2403396"/>
                  <a:pt x="5912075" y="2436090"/>
                  <a:pt x="5912076" y="2476421"/>
                </a:cubicBezTo>
                <a:cubicBezTo>
                  <a:pt x="5912075" y="2516752"/>
                  <a:pt x="5879381" y="2549446"/>
                  <a:pt x="5839051" y="2549446"/>
                </a:cubicBezTo>
                <a:cubicBezTo>
                  <a:pt x="5798719" y="2549446"/>
                  <a:pt x="5766026" y="2516752"/>
                  <a:pt x="5766026" y="2476421"/>
                </a:cubicBezTo>
                <a:cubicBezTo>
                  <a:pt x="5766025" y="2466338"/>
                  <a:pt x="5768070" y="2456733"/>
                  <a:pt x="5771765" y="2447996"/>
                </a:cubicBezTo>
                <a:close/>
                <a:moveTo>
                  <a:pt x="4620222" y="4242097"/>
                </a:moveTo>
                <a:cubicBezTo>
                  <a:pt x="4623917" y="4233360"/>
                  <a:pt x="4629264" y="4225492"/>
                  <a:pt x="4635872" y="4218885"/>
                </a:cubicBezTo>
                <a:cubicBezTo>
                  <a:pt x="4649087" y="4205670"/>
                  <a:pt x="4667344" y="4197497"/>
                  <a:pt x="4687508" y="4197496"/>
                </a:cubicBezTo>
                <a:cubicBezTo>
                  <a:pt x="4727839" y="4197496"/>
                  <a:pt x="4760533" y="4230191"/>
                  <a:pt x="4760534" y="4270521"/>
                </a:cubicBezTo>
                <a:cubicBezTo>
                  <a:pt x="4760533" y="4310852"/>
                  <a:pt x="4727839" y="4343546"/>
                  <a:pt x="4687509" y="4343546"/>
                </a:cubicBezTo>
                <a:cubicBezTo>
                  <a:pt x="4647177" y="4343546"/>
                  <a:pt x="4614483" y="4310852"/>
                  <a:pt x="4614483" y="4270522"/>
                </a:cubicBezTo>
                <a:cubicBezTo>
                  <a:pt x="4614485" y="4260439"/>
                  <a:pt x="4616528" y="4250833"/>
                  <a:pt x="4620222" y="4242097"/>
                </a:cubicBezTo>
                <a:close/>
                <a:moveTo>
                  <a:pt x="6924083" y="611145"/>
                </a:moveTo>
                <a:cubicBezTo>
                  <a:pt x="6935169" y="584935"/>
                  <a:pt x="6961122" y="566545"/>
                  <a:pt x="6991370" y="566545"/>
                </a:cubicBezTo>
                <a:cubicBezTo>
                  <a:pt x="7031701" y="566545"/>
                  <a:pt x="7064395" y="599239"/>
                  <a:pt x="7064394" y="639570"/>
                </a:cubicBezTo>
                <a:cubicBezTo>
                  <a:pt x="7064395" y="679901"/>
                  <a:pt x="7031701" y="712595"/>
                  <a:pt x="6991369" y="712594"/>
                </a:cubicBezTo>
                <a:cubicBezTo>
                  <a:pt x="6951039" y="712595"/>
                  <a:pt x="6918344" y="679901"/>
                  <a:pt x="6918345" y="639570"/>
                </a:cubicBezTo>
                <a:cubicBezTo>
                  <a:pt x="6918345" y="629487"/>
                  <a:pt x="6920388" y="619881"/>
                  <a:pt x="6924083" y="611145"/>
                </a:cubicBezTo>
                <a:close/>
                <a:moveTo>
                  <a:pt x="6002229" y="2027502"/>
                </a:moveTo>
                <a:cubicBezTo>
                  <a:pt x="6013313" y="2001292"/>
                  <a:pt x="6039266" y="1982902"/>
                  <a:pt x="6069514" y="1982902"/>
                </a:cubicBezTo>
                <a:cubicBezTo>
                  <a:pt x="6109846" y="1982902"/>
                  <a:pt x="6142539" y="2015596"/>
                  <a:pt x="6142540" y="2055927"/>
                </a:cubicBezTo>
                <a:cubicBezTo>
                  <a:pt x="6142540" y="2096258"/>
                  <a:pt x="6109845" y="2128952"/>
                  <a:pt x="6069515" y="2128952"/>
                </a:cubicBezTo>
                <a:cubicBezTo>
                  <a:pt x="6029183" y="2128952"/>
                  <a:pt x="5996490" y="2096258"/>
                  <a:pt x="5996489" y="2055927"/>
                </a:cubicBezTo>
                <a:cubicBezTo>
                  <a:pt x="5996489" y="2045844"/>
                  <a:pt x="5998534" y="2036239"/>
                  <a:pt x="6002229" y="2027502"/>
                </a:cubicBezTo>
                <a:close/>
                <a:moveTo>
                  <a:pt x="4850685" y="3812776"/>
                </a:moveTo>
                <a:cubicBezTo>
                  <a:pt x="4854380" y="3804040"/>
                  <a:pt x="4859727" y="3796172"/>
                  <a:pt x="4866335" y="3789565"/>
                </a:cubicBezTo>
                <a:cubicBezTo>
                  <a:pt x="4879549" y="3776350"/>
                  <a:pt x="4897806" y="3768176"/>
                  <a:pt x="4917971" y="3768176"/>
                </a:cubicBezTo>
                <a:cubicBezTo>
                  <a:pt x="4958302" y="3768176"/>
                  <a:pt x="4990996" y="3800870"/>
                  <a:pt x="4990997" y="3841201"/>
                </a:cubicBezTo>
                <a:cubicBezTo>
                  <a:pt x="4990996" y="3881532"/>
                  <a:pt x="4958302" y="3914226"/>
                  <a:pt x="4917972" y="3914226"/>
                </a:cubicBezTo>
                <a:cubicBezTo>
                  <a:pt x="4877640" y="3914226"/>
                  <a:pt x="4844946" y="3881531"/>
                  <a:pt x="4844947" y="3841201"/>
                </a:cubicBezTo>
                <a:cubicBezTo>
                  <a:pt x="4844948" y="3831118"/>
                  <a:pt x="4846991" y="3821513"/>
                  <a:pt x="4850685" y="3812776"/>
                </a:cubicBezTo>
                <a:close/>
                <a:moveTo>
                  <a:pt x="7154548" y="181823"/>
                </a:moveTo>
                <a:cubicBezTo>
                  <a:pt x="7165632" y="155613"/>
                  <a:pt x="7191585" y="137222"/>
                  <a:pt x="7221833" y="137223"/>
                </a:cubicBezTo>
                <a:cubicBezTo>
                  <a:pt x="7262165" y="137222"/>
                  <a:pt x="7294858" y="169917"/>
                  <a:pt x="7294859" y="210247"/>
                </a:cubicBezTo>
                <a:cubicBezTo>
                  <a:pt x="7294859" y="250579"/>
                  <a:pt x="7262164" y="283273"/>
                  <a:pt x="7221834" y="283273"/>
                </a:cubicBezTo>
                <a:cubicBezTo>
                  <a:pt x="7181502" y="283273"/>
                  <a:pt x="7148809" y="250579"/>
                  <a:pt x="7148808" y="210248"/>
                </a:cubicBezTo>
                <a:cubicBezTo>
                  <a:pt x="7148808" y="200165"/>
                  <a:pt x="7150852" y="190559"/>
                  <a:pt x="7154548" y="181823"/>
                </a:cubicBezTo>
                <a:close/>
                <a:moveTo>
                  <a:pt x="6232691" y="1598182"/>
                </a:moveTo>
                <a:cubicBezTo>
                  <a:pt x="6243776" y="1571972"/>
                  <a:pt x="6269729" y="1553582"/>
                  <a:pt x="6299977" y="1553582"/>
                </a:cubicBezTo>
                <a:cubicBezTo>
                  <a:pt x="6340309" y="1553583"/>
                  <a:pt x="6373002" y="1586276"/>
                  <a:pt x="6373003" y="1626607"/>
                </a:cubicBezTo>
                <a:cubicBezTo>
                  <a:pt x="6373003" y="1666938"/>
                  <a:pt x="6340308" y="1699632"/>
                  <a:pt x="6299978" y="1699632"/>
                </a:cubicBezTo>
                <a:cubicBezTo>
                  <a:pt x="6259646" y="1699632"/>
                  <a:pt x="6226953" y="1666938"/>
                  <a:pt x="6226952" y="1626607"/>
                </a:cubicBezTo>
                <a:cubicBezTo>
                  <a:pt x="6226952" y="1616524"/>
                  <a:pt x="6228995" y="1606919"/>
                  <a:pt x="6232691" y="1598182"/>
                </a:cubicBezTo>
                <a:close/>
                <a:moveTo>
                  <a:pt x="5081147" y="3392284"/>
                </a:moveTo>
                <a:cubicBezTo>
                  <a:pt x="5092233" y="3366075"/>
                  <a:pt x="5118185" y="3347684"/>
                  <a:pt x="5148435" y="3347684"/>
                </a:cubicBezTo>
                <a:cubicBezTo>
                  <a:pt x="5188765" y="3347684"/>
                  <a:pt x="5221460" y="3380378"/>
                  <a:pt x="5221458" y="3420709"/>
                </a:cubicBezTo>
                <a:cubicBezTo>
                  <a:pt x="5221460" y="3461040"/>
                  <a:pt x="5188766" y="3493734"/>
                  <a:pt x="5148434" y="3493734"/>
                </a:cubicBezTo>
                <a:cubicBezTo>
                  <a:pt x="5108104" y="3493734"/>
                  <a:pt x="5075409" y="3461040"/>
                  <a:pt x="5075409" y="3420709"/>
                </a:cubicBezTo>
                <a:cubicBezTo>
                  <a:pt x="5075410" y="3410626"/>
                  <a:pt x="5077453" y="3401021"/>
                  <a:pt x="5081147" y="3392284"/>
                </a:cubicBezTo>
                <a:close/>
                <a:moveTo>
                  <a:pt x="4159294" y="4808641"/>
                </a:moveTo>
                <a:cubicBezTo>
                  <a:pt x="4162989" y="4799905"/>
                  <a:pt x="4168337" y="4792037"/>
                  <a:pt x="4174944" y="4785429"/>
                </a:cubicBezTo>
                <a:cubicBezTo>
                  <a:pt x="4188158" y="4772215"/>
                  <a:pt x="4206415" y="4764042"/>
                  <a:pt x="4226581" y="4764041"/>
                </a:cubicBezTo>
                <a:cubicBezTo>
                  <a:pt x="4266911" y="4764041"/>
                  <a:pt x="4299606" y="4796735"/>
                  <a:pt x="4299605" y="4837065"/>
                </a:cubicBezTo>
                <a:cubicBezTo>
                  <a:pt x="4299605" y="4877397"/>
                  <a:pt x="4266911" y="4910092"/>
                  <a:pt x="4226580" y="4910092"/>
                </a:cubicBezTo>
                <a:cubicBezTo>
                  <a:pt x="4186249" y="4910091"/>
                  <a:pt x="4153555" y="4877397"/>
                  <a:pt x="4153556" y="4837066"/>
                </a:cubicBezTo>
                <a:cubicBezTo>
                  <a:pt x="4153556" y="4826983"/>
                  <a:pt x="4155599" y="4817378"/>
                  <a:pt x="4159294" y="4808641"/>
                </a:cubicBezTo>
                <a:close/>
                <a:moveTo>
                  <a:pt x="6463154" y="1177689"/>
                </a:moveTo>
                <a:cubicBezTo>
                  <a:pt x="6474240" y="1151479"/>
                  <a:pt x="6500193" y="1133088"/>
                  <a:pt x="6530443" y="1133089"/>
                </a:cubicBezTo>
                <a:cubicBezTo>
                  <a:pt x="6570771" y="1133088"/>
                  <a:pt x="6603467" y="1165782"/>
                  <a:pt x="6603465" y="1206113"/>
                </a:cubicBezTo>
                <a:cubicBezTo>
                  <a:pt x="6603466" y="1246444"/>
                  <a:pt x="6570774" y="1279138"/>
                  <a:pt x="6530441" y="1279138"/>
                </a:cubicBezTo>
                <a:cubicBezTo>
                  <a:pt x="6490112" y="1279138"/>
                  <a:pt x="6457416" y="1246444"/>
                  <a:pt x="6457416" y="1206113"/>
                </a:cubicBezTo>
                <a:cubicBezTo>
                  <a:pt x="6457416" y="1196031"/>
                  <a:pt x="6459460" y="1186425"/>
                  <a:pt x="6463154" y="1177689"/>
                </a:cubicBezTo>
                <a:close/>
                <a:moveTo>
                  <a:pt x="5311613" y="2962963"/>
                </a:moveTo>
                <a:cubicBezTo>
                  <a:pt x="5322699" y="2936753"/>
                  <a:pt x="5348650" y="2918362"/>
                  <a:pt x="5378898" y="2918363"/>
                </a:cubicBezTo>
                <a:cubicBezTo>
                  <a:pt x="5419230" y="2918363"/>
                  <a:pt x="5451923" y="2951057"/>
                  <a:pt x="5451924" y="2991388"/>
                </a:cubicBezTo>
                <a:cubicBezTo>
                  <a:pt x="5451923" y="3031719"/>
                  <a:pt x="5419229" y="3064413"/>
                  <a:pt x="5378899" y="3064412"/>
                </a:cubicBezTo>
                <a:cubicBezTo>
                  <a:pt x="5338567" y="3064413"/>
                  <a:pt x="5305874" y="3031719"/>
                  <a:pt x="5305873" y="2991388"/>
                </a:cubicBezTo>
                <a:cubicBezTo>
                  <a:pt x="5305873" y="2981305"/>
                  <a:pt x="5307916" y="2971699"/>
                  <a:pt x="5311613" y="2962963"/>
                </a:cubicBezTo>
                <a:close/>
                <a:moveTo>
                  <a:pt x="4389759" y="4379318"/>
                </a:moveTo>
                <a:cubicBezTo>
                  <a:pt x="4393454" y="4370581"/>
                  <a:pt x="4398802" y="4362714"/>
                  <a:pt x="4405409" y="4356106"/>
                </a:cubicBezTo>
                <a:cubicBezTo>
                  <a:pt x="4418623" y="4342891"/>
                  <a:pt x="4436880" y="4334718"/>
                  <a:pt x="4457046" y="4334718"/>
                </a:cubicBezTo>
                <a:cubicBezTo>
                  <a:pt x="4497376" y="4334718"/>
                  <a:pt x="4530070" y="4367412"/>
                  <a:pt x="4530070" y="4407743"/>
                </a:cubicBezTo>
                <a:cubicBezTo>
                  <a:pt x="4530070" y="4448074"/>
                  <a:pt x="4497376" y="4480768"/>
                  <a:pt x="4457045" y="4480767"/>
                </a:cubicBezTo>
                <a:cubicBezTo>
                  <a:pt x="4416713" y="4480769"/>
                  <a:pt x="4384018" y="4448075"/>
                  <a:pt x="4384021" y="4407743"/>
                </a:cubicBezTo>
                <a:cubicBezTo>
                  <a:pt x="4384020" y="4397660"/>
                  <a:pt x="4386064" y="4388055"/>
                  <a:pt x="4389759" y="4379318"/>
                </a:cubicBezTo>
                <a:close/>
                <a:moveTo>
                  <a:pt x="6693621" y="748366"/>
                </a:moveTo>
                <a:cubicBezTo>
                  <a:pt x="6704706" y="722156"/>
                  <a:pt x="6730658" y="703766"/>
                  <a:pt x="6760907" y="703766"/>
                </a:cubicBezTo>
                <a:cubicBezTo>
                  <a:pt x="6801237" y="703766"/>
                  <a:pt x="6833932" y="736460"/>
                  <a:pt x="6833931" y="776791"/>
                </a:cubicBezTo>
                <a:cubicBezTo>
                  <a:pt x="6833932" y="817122"/>
                  <a:pt x="6801238" y="849816"/>
                  <a:pt x="6760907" y="849816"/>
                </a:cubicBezTo>
                <a:cubicBezTo>
                  <a:pt x="6720576" y="849816"/>
                  <a:pt x="6687882" y="817122"/>
                  <a:pt x="6687882" y="776791"/>
                </a:cubicBezTo>
                <a:cubicBezTo>
                  <a:pt x="6687882" y="766708"/>
                  <a:pt x="6689925" y="757103"/>
                  <a:pt x="6693621" y="748366"/>
                </a:cubicBezTo>
                <a:close/>
                <a:moveTo>
                  <a:pt x="5542077" y="2542468"/>
                </a:moveTo>
                <a:cubicBezTo>
                  <a:pt x="5553162" y="2516259"/>
                  <a:pt x="5579114" y="2497868"/>
                  <a:pt x="5609362" y="2497868"/>
                </a:cubicBezTo>
                <a:cubicBezTo>
                  <a:pt x="5649694" y="2497868"/>
                  <a:pt x="5682387" y="2530562"/>
                  <a:pt x="5682387" y="2570893"/>
                </a:cubicBezTo>
                <a:cubicBezTo>
                  <a:pt x="5682387" y="2611224"/>
                  <a:pt x="5649694" y="2643918"/>
                  <a:pt x="5609363" y="2643918"/>
                </a:cubicBezTo>
                <a:cubicBezTo>
                  <a:pt x="5569031" y="2643918"/>
                  <a:pt x="5536338" y="2611224"/>
                  <a:pt x="5536339" y="2570893"/>
                </a:cubicBezTo>
                <a:cubicBezTo>
                  <a:pt x="5536337" y="2560810"/>
                  <a:pt x="5538382" y="2551205"/>
                  <a:pt x="5542077" y="2542468"/>
                </a:cubicBezTo>
                <a:close/>
                <a:moveTo>
                  <a:pt x="5771765" y="2164724"/>
                </a:moveTo>
                <a:cubicBezTo>
                  <a:pt x="5782850" y="2138514"/>
                  <a:pt x="5808803" y="2120124"/>
                  <a:pt x="5839051" y="2120124"/>
                </a:cubicBezTo>
                <a:cubicBezTo>
                  <a:pt x="5879382" y="2120124"/>
                  <a:pt x="5912076" y="2152818"/>
                  <a:pt x="5912075" y="2193149"/>
                </a:cubicBezTo>
                <a:cubicBezTo>
                  <a:pt x="5912076" y="2233480"/>
                  <a:pt x="5879382" y="2266174"/>
                  <a:pt x="5839050" y="2266174"/>
                </a:cubicBezTo>
                <a:cubicBezTo>
                  <a:pt x="5798720" y="2266174"/>
                  <a:pt x="5766026" y="2233480"/>
                  <a:pt x="5766026" y="2193149"/>
                </a:cubicBezTo>
                <a:cubicBezTo>
                  <a:pt x="5766026" y="2183066"/>
                  <a:pt x="5768069" y="2173461"/>
                  <a:pt x="5771765" y="2164724"/>
                </a:cubicBezTo>
                <a:close/>
                <a:moveTo>
                  <a:pt x="4620222" y="3958825"/>
                </a:moveTo>
                <a:cubicBezTo>
                  <a:pt x="4623918" y="3950088"/>
                  <a:pt x="4629264" y="3942221"/>
                  <a:pt x="4635871" y="3935613"/>
                </a:cubicBezTo>
                <a:cubicBezTo>
                  <a:pt x="4649087" y="3922398"/>
                  <a:pt x="4667343" y="3914225"/>
                  <a:pt x="4687508" y="3914225"/>
                </a:cubicBezTo>
                <a:cubicBezTo>
                  <a:pt x="4727839" y="3914225"/>
                  <a:pt x="4760534" y="3946919"/>
                  <a:pt x="4760533" y="3987250"/>
                </a:cubicBezTo>
                <a:cubicBezTo>
                  <a:pt x="4760534" y="4027581"/>
                  <a:pt x="4727839" y="4060274"/>
                  <a:pt x="4687508" y="4060274"/>
                </a:cubicBezTo>
                <a:cubicBezTo>
                  <a:pt x="4647177" y="4060274"/>
                  <a:pt x="4614484" y="4027580"/>
                  <a:pt x="4614483" y="3987249"/>
                </a:cubicBezTo>
                <a:cubicBezTo>
                  <a:pt x="4614484" y="3977167"/>
                  <a:pt x="4616527" y="3967561"/>
                  <a:pt x="4620222" y="3958825"/>
                </a:cubicBezTo>
                <a:close/>
                <a:moveTo>
                  <a:pt x="6924084" y="327873"/>
                </a:moveTo>
                <a:cubicBezTo>
                  <a:pt x="6935169" y="301663"/>
                  <a:pt x="6961121" y="283272"/>
                  <a:pt x="6991370" y="283272"/>
                </a:cubicBezTo>
                <a:cubicBezTo>
                  <a:pt x="7031701" y="283272"/>
                  <a:pt x="7064394" y="315966"/>
                  <a:pt x="7064395" y="356297"/>
                </a:cubicBezTo>
                <a:cubicBezTo>
                  <a:pt x="7064394" y="396628"/>
                  <a:pt x="7031700" y="429323"/>
                  <a:pt x="6991370" y="429322"/>
                </a:cubicBezTo>
                <a:cubicBezTo>
                  <a:pt x="6951039" y="429323"/>
                  <a:pt x="6918345" y="396628"/>
                  <a:pt x="6918345" y="356298"/>
                </a:cubicBezTo>
                <a:cubicBezTo>
                  <a:pt x="6918344" y="346215"/>
                  <a:pt x="6920389" y="336609"/>
                  <a:pt x="6924084" y="327873"/>
                </a:cubicBezTo>
                <a:close/>
                <a:moveTo>
                  <a:pt x="6002228" y="1744231"/>
                </a:moveTo>
                <a:cubicBezTo>
                  <a:pt x="6013313" y="1718021"/>
                  <a:pt x="6039266" y="1699631"/>
                  <a:pt x="6069515" y="1699631"/>
                </a:cubicBezTo>
                <a:cubicBezTo>
                  <a:pt x="6109845" y="1699631"/>
                  <a:pt x="6142539" y="1732325"/>
                  <a:pt x="6142539" y="1772656"/>
                </a:cubicBezTo>
                <a:cubicBezTo>
                  <a:pt x="6142540" y="1812987"/>
                  <a:pt x="6109846" y="1845680"/>
                  <a:pt x="6069514" y="1845680"/>
                </a:cubicBezTo>
                <a:cubicBezTo>
                  <a:pt x="6029184" y="1845680"/>
                  <a:pt x="5996489" y="1812986"/>
                  <a:pt x="5996490" y="1772656"/>
                </a:cubicBezTo>
                <a:cubicBezTo>
                  <a:pt x="5996490" y="1762573"/>
                  <a:pt x="5998533" y="1752967"/>
                  <a:pt x="6002228" y="1744231"/>
                </a:cubicBezTo>
                <a:close/>
                <a:moveTo>
                  <a:pt x="4850685" y="3529506"/>
                </a:moveTo>
                <a:cubicBezTo>
                  <a:pt x="4854381" y="3520769"/>
                  <a:pt x="4859727" y="3512902"/>
                  <a:pt x="4866334" y="3506295"/>
                </a:cubicBezTo>
                <a:cubicBezTo>
                  <a:pt x="4879550" y="3493080"/>
                  <a:pt x="4897805" y="3484906"/>
                  <a:pt x="4917971" y="3484906"/>
                </a:cubicBezTo>
                <a:cubicBezTo>
                  <a:pt x="4958301" y="3484906"/>
                  <a:pt x="4990997" y="3517600"/>
                  <a:pt x="4990995" y="3557931"/>
                </a:cubicBezTo>
                <a:cubicBezTo>
                  <a:pt x="4990997" y="3598262"/>
                  <a:pt x="4958302" y="3630955"/>
                  <a:pt x="4917971" y="3630955"/>
                </a:cubicBezTo>
                <a:cubicBezTo>
                  <a:pt x="4877640" y="3630955"/>
                  <a:pt x="4844947" y="3598261"/>
                  <a:pt x="4844946" y="3557930"/>
                </a:cubicBezTo>
                <a:cubicBezTo>
                  <a:pt x="4844947" y="3547848"/>
                  <a:pt x="4846990" y="3538242"/>
                  <a:pt x="4850685" y="3529506"/>
                </a:cubicBezTo>
                <a:close/>
                <a:moveTo>
                  <a:pt x="3928828" y="4945866"/>
                </a:moveTo>
                <a:cubicBezTo>
                  <a:pt x="3932524" y="4937129"/>
                  <a:pt x="3937871" y="4929261"/>
                  <a:pt x="3944478" y="4922654"/>
                </a:cubicBezTo>
                <a:cubicBezTo>
                  <a:pt x="3957692" y="4909439"/>
                  <a:pt x="3975949" y="4901266"/>
                  <a:pt x="3996114" y="4901266"/>
                </a:cubicBezTo>
                <a:cubicBezTo>
                  <a:pt x="4036446" y="4901265"/>
                  <a:pt x="4069139" y="4933960"/>
                  <a:pt x="4069140" y="4974291"/>
                </a:cubicBezTo>
                <a:cubicBezTo>
                  <a:pt x="4069139" y="5014622"/>
                  <a:pt x="4036445" y="5047316"/>
                  <a:pt x="3996114" y="5047316"/>
                </a:cubicBezTo>
                <a:cubicBezTo>
                  <a:pt x="3955783" y="5047316"/>
                  <a:pt x="3923090" y="5014621"/>
                  <a:pt x="3923089" y="4974291"/>
                </a:cubicBezTo>
                <a:cubicBezTo>
                  <a:pt x="3923091" y="4964208"/>
                  <a:pt x="3925133" y="4954603"/>
                  <a:pt x="3928828" y="4945866"/>
                </a:cubicBezTo>
                <a:close/>
                <a:moveTo>
                  <a:pt x="6232691" y="1314911"/>
                </a:moveTo>
                <a:cubicBezTo>
                  <a:pt x="6243777" y="1288701"/>
                  <a:pt x="6269730" y="1270310"/>
                  <a:pt x="6299979" y="1270311"/>
                </a:cubicBezTo>
                <a:cubicBezTo>
                  <a:pt x="6340308" y="1270310"/>
                  <a:pt x="6373003" y="1303005"/>
                  <a:pt x="6373002" y="1343335"/>
                </a:cubicBezTo>
                <a:cubicBezTo>
                  <a:pt x="6373003" y="1383667"/>
                  <a:pt x="6340311" y="1416361"/>
                  <a:pt x="6299977" y="1416360"/>
                </a:cubicBezTo>
                <a:cubicBezTo>
                  <a:pt x="6259649" y="1416361"/>
                  <a:pt x="6226953" y="1383666"/>
                  <a:pt x="6226953" y="1343336"/>
                </a:cubicBezTo>
                <a:cubicBezTo>
                  <a:pt x="6226953" y="1333253"/>
                  <a:pt x="6228996" y="1323647"/>
                  <a:pt x="6232691" y="1314911"/>
                </a:cubicBezTo>
                <a:close/>
                <a:moveTo>
                  <a:pt x="5081148" y="3109013"/>
                </a:moveTo>
                <a:cubicBezTo>
                  <a:pt x="5092235" y="3082803"/>
                  <a:pt x="5118186" y="3064412"/>
                  <a:pt x="5148434" y="3064412"/>
                </a:cubicBezTo>
                <a:cubicBezTo>
                  <a:pt x="5188765" y="3064412"/>
                  <a:pt x="5221459" y="3097106"/>
                  <a:pt x="5221460" y="3137437"/>
                </a:cubicBezTo>
                <a:cubicBezTo>
                  <a:pt x="5221459" y="3177768"/>
                  <a:pt x="5188765" y="3210462"/>
                  <a:pt x="5148434" y="3210462"/>
                </a:cubicBezTo>
                <a:cubicBezTo>
                  <a:pt x="5108103" y="3210462"/>
                  <a:pt x="5075409" y="3177768"/>
                  <a:pt x="5075411" y="3137437"/>
                </a:cubicBezTo>
                <a:cubicBezTo>
                  <a:pt x="5075409" y="3127355"/>
                  <a:pt x="5077454" y="3117749"/>
                  <a:pt x="5081148" y="3109013"/>
                </a:cubicBezTo>
                <a:close/>
                <a:moveTo>
                  <a:pt x="4159295" y="4525369"/>
                </a:moveTo>
                <a:cubicBezTo>
                  <a:pt x="4162989" y="4516633"/>
                  <a:pt x="4168336" y="4508765"/>
                  <a:pt x="4174945" y="4502157"/>
                </a:cubicBezTo>
                <a:cubicBezTo>
                  <a:pt x="4188159" y="4488942"/>
                  <a:pt x="4206416" y="4480769"/>
                  <a:pt x="4226580" y="4480770"/>
                </a:cubicBezTo>
                <a:cubicBezTo>
                  <a:pt x="4266912" y="4480768"/>
                  <a:pt x="4299605" y="4513464"/>
                  <a:pt x="4299606" y="4553794"/>
                </a:cubicBezTo>
                <a:cubicBezTo>
                  <a:pt x="4299605" y="4594125"/>
                  <a:pt x="4266913" y="4626818"/>
                  <a:pt x="4226581" y="4626818"/>
                </a:cubicBezTo>
                <a:cubicBezTo>
                  <a:pt x="4186249" y="4626819"/>
                  <a:pt x="4153554" y="4594126"/>
                  <a:pt x="4153555" y="4553794"/>
                </a:cubicBezTo>
                <a:cubicBezTo>
                  <a:pt x="4153555" y="4543711"/>
                  <a:pt x="4155598" y="4534107"/>
                  <a:pt x="4159295" y="4525369"/>
                </a:cubicBezTo>
                <a:close/>
                <a:moveTo>
                  <a:pt x="6463155" y="894417"/>
                </a:moveTo>
                <a:cubicBezTo>
                  <a:pt x="6474241" y="868207"/>
                  <a:pt x="6500194" y="849817"/>
                  <a:pt x="6530442" y="849817"/>
                </a:cubicBezTo>
                <a:cubicBezTo>
                  <a:pt x="6570772" y="849817"/>
                  <a:pt x="6603467" y="882511"/>
                  <a:pt x="6603467" y="922842"/>
                </a:cubicBezTo>
                <a:cubicBezTo>
                  <a:pt x="6603466" y="963173"/>
                  <a:pt x="6570773" y="995867"/>
                  <a:pt x="6530442" y="995867"/>
                </a:cubicBezTo>
                <a:cubicBezTo>
                  <a:pt x="6490111" y="995867"/>
                  <a:pt x="6457416" y="963173"/>
                  <a:pt x="6457417" y="922842"/>
                </a:cubicBezTo>
                <a:cubicBezTo>
                  <a:pt x="6457417" y="912759"/>
                  <a:pt x="6459460" y="903154"/>
                  <a:pt x="6463155" y="894417"/>
                </a:cubicBezTo>
                <a:close/>
                <a:moveTo>
                  <a:pt x="5311612" y="2679691"/>
                </a:moveTo>
                <a:cubicBezTo>
                  <a:pt x="5322697" y="2653481"/>
                  <a:pt x="5348651" y="2635090"/>
                  <a:pt x="5378899" y="2635091"/>
                </a:cubicBezTo>
                <a:cubicBezTo>
                  <a:pt x="5419229" y="2635090"/>
                  <a:pt x="5451924" y="2667784"/>
                  <a:pt x="5451923" y="2708115"/>
                </a:cubicBezTo>
                <a:cubicBezTo>
                  <a:pt x="5451924" y="2748446"/>
                  <a:pt x="5419230" y="2781140"/>
                  <a:pt x="5378898" y="2781140"/>
                </a:cubicBezTo>
                <a:cubicBezTo>
                  <a:pt x="5338568" y="2781140"/>
                  <a:pt x="5305873" y="2748446"/>
                  <a:pt x="5305873" y="2708115"/>
                </a:cubicBezTo>
                <a:cubicBezTo>
                  <a:pt x="5305874" y="2698033"/>
                  <a:pt x="5307916" y="2688427"/>
                  <a:pt x="5311612" y="2679691"/>
                </a:cubicBezTo>
                <a:close/>
                <a:moveTo>
                  <a:pt x="5541301" y="2310774"/>
                </a:moveTo>
                <a:cubicBezTo>
                  <a:pt x="5552387" y="2284564"/>
                  <a:pt x="5578338" y="2266173"/>
                  <a:pt x="5608587" y="2266174"/>
                </a:cubicBezTo>
                <a:cubicBezTo>
                  <a:pt x="5648918" y="2266173"/>
                  <a:pt x="5681612" y="2298868"/>
                  <a:pt x="5681612" y="2339198"/>
                </a:cubicBezTo>
                <a:cubicBezTo>
                  <a:pt x="5681612" y="2379529"/>
                  <a:pt x="5648919" y="2412224"/>
                  <a:pt x="5608587" y="2412223"/>
                </a:cubicBezTo>
                <a:cubicBezTo>
                  <a:pt x="5568257" y="2412223"/>
                  <a:pt x="5535563" y="2379529"/>
                  <a:pt x="5535563" y="2339199"/>
                </a:cubicBezTo>
                <a:cubicBezTo>
                  <a:pt x="5535563" y="2329116"/>
                  <a:pt x="5537606" y="2319510"/>
                  <a:pt x="5541301" y="2310774"/>
                </a:cubicBezTo>
                <a:close/>
                <a:moveTo>
                  <a:pt x="4389758" y="4096046"/>
                </a:moveTo>
                <a:cubicBezTo>
                  <a:pt x="4393455" y="4087309"/>
                  <a:pt x="4398801" y="4079441"/>
                  <a:pt x="4405408" y="4072834"/>
                </a:cubicBezTo>
                <a:cubicBezTo>
                  <a:pt x="4418623" y="4059619"/>
                  <a:pt x="4436879" y="4051446"/>
                  <a:pt x="4457045" y="4051446"/>
                </a:cubicBezTo>
                <a:cubicBezTo>
                  <a:pt x="4497375" y="4051445"/>
                  <a:pt x="4530070" y="4084140"/>
                  <a:pt x="4530069" y="4124470"/>
                </a:cubicBezTo>
                <a:cubicBezTo>
                  <a:pt x="4530070" y="4164801"/>
                  <a:pt x="4497376" y="4197496"/>
                  <a:pt x="4457044" y="4197495"/>
                </a:cubicBezTo>
                <a:cubicBezTo>
                  <a:pt x="4416714" y="4197495"/>
                  <a:pt x="4384019" y="4164801"/>
                  <a:pt x="4384020" y="4124471"/>
                </a:cubicBezTo>
                <a:cubicBezTo>
                  <a:pt x="4384020" y="4114388"/>
                  <a:pt x="4386063" y="4104783"/>
                  <a:pt x="4389758" y="4096046"/>
                </a:cubicBezTo>
                <a:close/>
                <a:moveTo>
                  <a:pt x="6693620" y="465095"/>
                </a:moveTo>
                <a:cubicBezTo>
                  <a:pt x="6704704" y="438885"/>
                  <a:pt x="6730657" y="420495"/>
                  <a:pt x="6760906" y="420495"/>
                </a:cubicBezTo>
                <a:cubicBezTo>
                  <a:pt x="6801237" y="420495"/>
                  <a:pt x="6833931" y="453189"/>
                  <a:pt x="6833931" y="493520"/>
                </a:cubicBezTo>
                <a:cubicBezTo>
                  <a:pt x="6833931" y="533851"/>
                  <a:pt x="6801237" y="566545"/>
                  <a:pt x="6760906" y="566545"/>
                </a:cubicBezTo>
                <a:cubicBezTo>
                  <a:pt x="6720575" y="566545"/>
                  <a:pt x="6687881" y="533851"/>
                  <a:pt x="6687880" y="493520"/>
                </a:cubicBezTo>
                <a:cubicBezTo>
                  <a:pt x="6687881" y="483437"/>
                  <a:pt x="6689924" y="473832"/>
                  <a:pt x="6693620" y="465095"/>
                </a:cubicBezTo>
                <a:close/>
                <a:moveTo>
                  <a:pt x="5771766" y="1881452"/>
                </a:moveTo>
                <a:cubicBezTo>
                  <a:pt x="5782850" y="1855242"/>
                  <a:pt x="5808803" y="1836852"/>
                  <a:pt x="5839051" y="1836852"/>
                </a:cubicBezTo>
                <a:cubicBezTo>
                  <a:pt x="5879382" y="1836852"/>
                  <a:pt x="5912076" y="1869546"/>
                  <a:pt x="5912076" y="1909877"/>
                </a:cubicBezTo>
                <a:cubicBezTo>
                  <a:pt x="5912075" y="1950208"/>
                  <a:pt x="5879382" y="1982902"/>
                  <a:pt x="5839051" y="1982902"/>
                </a:cubicBezTo>
                <a:cubicBezTo>
                  <a:pt x="5798720" y="1982902"/>
                  <a:pt x="5766026" y="1950208"/>
                  <a:pt x="5766026" y="1909877"/>
                </a:cubicBezTo>
                <a:cubicBezTo>
                  <a:pt x="5766026" y="1899794"/>
                  <a:pt x="5768069" y="1890189"/>
                  <a:pt x="5771766" y="1881452"/>
                </a:cubicBezTo>
                <a:close/>
                <a:moveTo>
                  <a:pt x="4620222" y="3675553"/>
                </a:moveTo>
                <a:cubicBezTo>
                  <a:pt x="4623916" y="3666817"/>
                  <a:pt x="4629263" y="3658950"/>
                  <a:pt x="4635870" y="3652342"/>
                </a:cubicBezTo>
                <a:cubicBezTo>
                  <a:pt x="4649085" y="3639127"/>
                  <a:pt x="4667343" y="3630954"/>
                  <a:pt x="4687507" y="3630954"/>
                </a:cubicBezTo>
                <a:cubicBezTo>
                  <a:pt x="4727839" y="3630954"/>
                  <a:pt x="4760532" y="3663648"/>
                  <a:pt x="4760533" y="3703979"/>
                </a:cubicBezTo>
                <a:cubicBezTo>
                  <a:pt x="4760532" y="3744310"/>
                  <a:pt x="4727838" y="3777003"/>
                  <a:pt x="4687508" y="3777003"/>
                </a:cubicBezTo>
                <a:cubicBezTo>
                  <a:pt x="4647176" y="3777003"/>
                  <a:pt x="4614483" y="3744309"/>
                  <a:pt x="4614482" y="3703978"/>
                </a:cubicBezTo>
                <a:cubicBezTo>
                  <a:pt x="4614483" y="3693896"/>
                  <a:pt x="4616527" y="3684290"/>
                  <a:pt x="4620222" y="3675553"/>
                </a:cubicBezTo>
                <a:close/>
                <a:moveTo>
                  <a:pt x="6924084" y="44601"/>
                </a:moveTo>
                <a:cubicBezTo>
                  <a:pt x="6935168" y="18390"/>
                  <a:pt x="6961122" y="0"/>
                  <a:pt x="6991371" y="0"/>
                </a:cubicBezTo>
                <a:cubicBezTo>
                  <a:pt x="7031701" y="0"/>
                  <a:pt x="7064395" y="32694"/>
                  <a:pt x="7064394" y="73025"/>
                </a:cubicBezTo>
                <a:cubicBezTo>
                  <a:pt x="7064395" y="113356"/>
                  <a:pt x="7031701" y="146050"/>
                  <a:pt x="6991370" y="146050"/>
                </a:cubicBezTo>
                <a:cubicBezTo>
                  <a:pt x="6951039" y="146050"/>
                  <a:pt x="6918345" y="113356"/>
                  <a:pt x="6918344" y="73025"/>
                </a:cubicBezTo>
                <a:cubicBezTo>
                  <a:pt x="6918345" y="62943"/>
                  <a:pt x="6920388" y="53337"/>
                  <a:pt x="6924084" y="44601"/>
                </a:cubicBezTo>
                <a:close/>
                <a:moveTo>
                  <a:pt x="6002226" y="1460960"/>
                </a:moveTo>
                <a:cubicBezTo>
                  <a:pt x="6013313" y="1434750"/>
                  <a:pt x="6039265" y="1416360"/>
                  <a:pt x="6069514" y="1416360"/>
                </a:cubicBezTo>
                <a:cubicBezTo>
                  <a:pt x="6109845" y="1416360"/>
                  <a:pt x="6142539" y="1449054"/>
                  <a:pt x="6142538" y="1489385"/>
                </a:cubicBezTo>
                <a:cubicBezTo>
                  <a:pt x="6142539" y="1529716"/>
                  <a:pt x="6109845" y="1562410"/>
                  <a:pt x="6069514" y="1562410"/>
                </a:cubicBezTo>
                <a:cubicBezTo>
                  <a:pt x="6029183" y="1562410"/>
                  <a:pt x="5996489" y="1529716"/>
                  <a:pt x="5996489" y="1489385"/>
                </a:cubicBezTo>
                <a:cubicBezTo>
                  <a:pt x="5996489" y="1479302"/>
                  <a:pt x="5998532" y="1469697"/>
                  <a:pt x="6002226" y="1460960"/>
                </a:cubicBezTo>
                <a:close/>
                <a:moveTo>
                  <a:pt x="4850685" y="3246235"/>
                </a:moveTo>
                <a:cubicBezTo>
                  <a:pt x="4854380" y="3237499"/>
                  <a:pt x="4859726" y="3229631"/>
                  <a:pt x="4866333" y="3223023"/>
                </a:cubicBezTo>
                <a:cubicBezTo>
                  <a:pt x="4879548" y="3209808"/>
                  <a:pt x="4897805" y="3201635"/>
                  <a:pt x="4917970" y="3201635"/>
                </a:cubicBezTo>
                <a:cubicBezTo>
                  <a:pt x="4958302" y="3201635"/>
                  <a:pt x="4990995" y="3234329"/>
                  <a:pt x="4990995" y="3274660"/>
                </a:cubicBezTo>
                <a:cubicBezTo>
                  <a:pt x="4990995" y="3314991"/>
                  <a:pt x="4958301" y="3347685"/>
                  <a:pt x="4917971" y="3347685"/>
                </a:cubicBezTo>
                <a:cubicBezTo>
                  <a:pt x="4877639" y="3347685"/>
                  <a:pt x="4844946" y="3314991"/>
                  <a:pt x="4844945" y="3274660"/>
                </a:cubicBezTo>
                <a:cubicBezTo>
                  <a:pt x="4844945" y="3264577"/>
                  <a:pt x="4846989" y="3254972"/>
                  <a:pt x="4850685" y="3246235"/>
                </a:cubicBezTo>
                <a:close/>
                <a:moveTo>
                  <a:pt x="3928829" y="4662592"/>
                </a:moveTo>
                <a:cubicBezTo>
                  <a:pt x="3932525" y="4653855"/>
                  <a:pt x="3937872" y="4645987"/>
                  <a:pt x="3944480" y="4639379"/>
                </a:cubicBezTo>
                <a:cubicBezTo>
                  <a:pt x="3957695" y="4626165"/>
                  <a:pt x="3975950" y="4617991"/>
                  <a:pt x="3996115" y="4617992"/>
                </a:cubicBezTo>
                <a:cubicBezTo>
                  <a:pt x="4036447" y="4617991"/>
                  <a:pt x="4069140" y="4650686"/>
                  <a:pt x="4069140" y="4691016"/>
                </a:cubicBezTo>
                <a:cubicBezTo>
                  <a:pt x="4069142" y="4731347"/>
                  <a:pt x="4036447" y="4764041"/>
                  <a:pt x="3996116" y="4764041"/>
                </a:cubicBezTo>
                <a:cubicBezTo>
                  <a:pt x="3955784" y="4764042"/>
                  <a:pt x="3923090" y="4731348"/>
                  <a:pt x="3923090" y="4691017"/>
                </a:cubicBezTo>
                <a:cubicBezTo>
                  <a:pt x="3923092" y="4680934"/>
                  <a:pt x="3925134" y="4671328"/>
                  <a:pt x="3928829" y="4662592"/>
                </a:cubicBezTo>
                <a:close/>
                <a:moveTo>
                  <a:pt x="6232692" y="1031639"/>
                </a:moveTo>
                <a:cubicBezTo>
                  <a:pt x="6243777" y="1005429"/>
                  <a:pt x="6269730" y="987038"/>
                  <a:pt x="6299978" y="987038"/>
                </a:cubicBezTo>
                <a:cubicBezTo>
                  <a:pt x="6340309" y="987038"/>
                  <a:pt x="6373003" y="1019732"/>
                  <a:pt x="6373003" y="1060063"/>
                </a:cubicBezTo>
                <a:cubicBezTo>
                  <a:pt x="6373002" y="1100394"/>
                  <a:pt x="6340309" y="1133088"/>
                  <a:pt x="6299978" y="1133088"/>
                </a:cubicBezTo>
                <a:cubicBezTo>
                  <a:pt x="6259646" y="1133088"/>
                  <a:pt x="6226953" y="1100394"/>
                  <a:pt x="6226953" y="1060063"/>
                </a:cubicBezTo>
                <a:cubicBezTo>
                  <a:pt x="6226953" y="1049980"/>
                  <a:pt x="6228997" y="1040375"/>
                  <a:pt x="6232692" y="1031639"/>
                </a:cubicBezTo>
                <a:close/>
                <a:moveTo>
                  <a:pt x="5081148" y="2825741"/>
                </a:moveTo>
                <a:cubicBezTo>
                  <a:pt x="5092234" y="2799531"/>
                  <a:pt x="5118186" y="2781140"/>
                  <a:pt x="5148434" y="2781140"/>
                </a:cubicBezTo>
                <a:cubicBezTo>
                  <a:pt x="5188766" y="2781140"/>
                  <a:pt x="5221459" y="2813834"/>
                  <a:pt x="5221459" y="2854165"/>
                </a:cubicBezTo>
                <a:cubicBezTo>
                  <a:pt x="5221460" y="2894496"/>
                  <a:pt x="5188765" y="2927190"/>
                  <a:pt x="5148435" y="2927190"/>
                </a:cubicBezTo>
                <a:cubicBezTo>
                  <a:pt x="5108103" y="2927190"/>
                  <a:pt x="5075410" y="2894496"/>
                  <a:pt x="5075409" y="2854165"/>
                </a:cubicBezTo>
                <a:cubicBezTo>
                  <a:pt x="5075409" y="2844082"/>
                  <a:pt x="5077453" y="2834477"/>
                  <a:pt x="5081148" y="2825741"/>
                </a:cubicBezTo>
                <a:close/>
                <a:moveTo>
                  <a:pt x="5310836" y="2447996"/>
                </a:moveTo>
                <a:cubicBezTo>
                  <a:pt x="5321922" y="2421786"/>
                  <a:pt x="5347875" y="2403395"/>
                  <a:pt x="5378123" y="2403396"/>
                </a:cubicBezTo>
                <a:cubicBezTo>
                  <a:pt x="5418453" y="2403395"/>
                  <a:pt x="5451148" y="2436090"/>
                  <a:pt x="5451147" y="2476420"/>
                </a:cubicBezTo>
                <a:cubicBezTo>
                  <a:pt x="5451149" y="2516753"/>
                  <a:pt x="5418455" y="2549446"/>
                  <a:pt x="5378122" y="2549445"/>
                </a:cubicBezTo>
                <a:cubicBezTo>
                  <a:pt x="5337792" y="2549446"/>
                  <a:pt x="5305098" y="2516751"/>
                  <a:pt x="5305098" y="2476421"/>
                </a:cubicBezTo>
                <a:cubicBezTo>
                  <a:pt x="5305098" y="2466338"/>
                  <a:pt x="5307141" y="2456732"/>
                  <a:pt x="5310836" y="2447996"/>
                </a:cubicBezTo>
                <a:close/>
                <a:moveTo>
                  <a:pt x="4159294" y="4242096"/>
                </a:moveTo>
                <a:cubicBezTo>
                  <a:pt x="4162989" y="4233360"/>
                  <a:pt x="4168336" y="4225492"/>
                  <a:pt x="4174944" y="4218884"/>
                </a:cubicBezTo>
                <a:cubicBezTo>
                  <a:pt x="4188159" y="4205670"/>
                  <a:pt x="4206415" y="4197496"/>
                  <a:pt x="4226580" y="4197496"/>
                </a:cubicBezTo>
                <a:cubicBezTo>
                  <a:pt x="4266913" y="4197496"/>
                  <a:pt x="4299606" y="4230190"/>
                  <a:pt x="4299605" y="4270521"/>
                </a:cubicBezTo>
                <a:cubicBezTo>
                  <a:pt x="4299606" y="4310852"/>
                  <a:pt x="4266912" y="4343546"/>
                  <a:pt x="4226579" y="4343547"/>
                </a:cubicBezTo>
                <a:cubicBezTo>
                  <a:pt x="4186250" y="4343547"/>
                  <a:pt x="4153554" y="4310853"/>
                  <a:pt x="4153555" y="4270521"/>
                </a:cubicBezTo>
                <a:cubicBezTo>
                  <a:pt x="4153556" y="4260438"/>
                  <a:pt x="4155599" y="4250833"/>
                  <a:pt x="4159294" y="4242096"/>
                </a:cubicBezTo>
                <a:close/>
                <a:moveTo>
                  <a:pt x="6463156" y="611145"/>
                </a:moveTo>
                <a:cubicBezTo>
                  <a:pt x="6474240" y="584935"/>
                  <a:pt x="6500193" y="566545"/>
                  <a:pt x="6530441" y="566545"/>
                </a:cubicBezTo>
                <a:cubicBezTo>
                  <a:pt x="6570773" y="566545"/>
                  <a:pt x="6603466" y="599239"/>
                  <a:pt x="6603467" y="639570"/>
                </a:cubicBezTo>
                <a:cubicBezTo>
                  <a:pt x="6603467" y="679901"/>
                  <a:pt x="6570772" y="712595"/>
                  <a:pt x="6530442" y="712595"/>
                </a:cubicBezTo>
                <a:cubicBezTo>
                  <a:pt x="6490110" y="712595"/>
                  <a:pt x="6457417" y="679901"/>
                  <a:pt x="6457416" y="639570"/>
                </a:cubicBezTo>
                <a:cubicBezTo>
                  <a:pt x="6457416" y="629487"/>
                  <a:pt x="6459460" y="619881"/>
                  <a:pt x="6463156" y="611145"/>
                </a:cubicBezTo>
                <a:close/>
                <a:moveTo>
                  <a:pt x="5541300" y="2027502"/>
                </a:moveTo>
                <a:cubicBezTo>
                  <a:pt x="5552388" y="2001292"/>
                  <a:pt x="5578339" y="1982901"/>
                  <a:pt x="5608589" y="1982901"/>
                </a:cubicBezTo>
                <a:cubicBezTo>
                  <a:pt x="5648917" y="1982901"/>
                  <a:pt x="5681613" y="2015595"/>
                  <a:pt x="5681611" y="2055926"/>
                </a:cubicBezTo>
                <a:cubicBezTo>
                  <a:pt x="5681612" y="2096257"/>
                  <a:pt x="5648919" y="2128951"/>
                  <a:pt x="5608586" y="2128951"/>
                </a:cubicBezTo>
                <a:cubicBezTo>
                  <a:pt x="5568256" y="2128951"/>
                  <a:pt x="5535561" y="2096257"/>
                  <a:pt x="5535562" y="2055926"/>
                </a:cubicBezTo>
                <a:cubicBezTo>
                  <a:pt x="5535562" y="2045844"/>
                  <a:pt x="5537607" y="2036238"/>
                  <a:pt x="5541300" y="2027502"/>
                </a:cubicBezTo>
                <a:close/>
                <a:moveTo>
                  <a:pt x="4389759" y="3812774"/>
                </a:moveTo>
                <a:cubicBezTo>
                  <a:pt x="4393454" y="3804038"/>
                  <a:pt x="4398802" y="3796171"/>
                  <a:pt x="4405409" y="3789563"/>
                </a:cubicBezTo>
                <a:cubicBezTo>
                  <a:pt x="4418623" y="3776348"/>
                  <a:pt x="4436880" y="3768175"/>
                  <a:pt x="4457046" y="3768175"/>
                </a:cubicBezTo>
                <a:cubicBezTo>
                  <a:pt x="4497376" y="3768175"/>
                  <a:pt x="4530070" y="3800869"/>
                  <a:pt x="4530070" y="3841200"/>
                </a:cubicBezTo>
                <a:cubicBezTo>
                  <a:pt x="4530070" y="3881531"/>
                  <a:pt x="4497377" y="3914224"/>
                  <a:pt x="4457045" y="3914224"/>
                </a:cubicBezTo>
                <a:cubicBezTo>
                  <a:pt x="4416715" y="3914224"/>
                  <a:pt x="4384020" y="3881530"/>
                  <a:pt x="4384021" y="3841199"/>
                </a:cubicBezTo>
                <a:cubicBezTo>
                  <a:pt x="4384021" y="3831117"/>
                  <a:pt x="4386064" y="3821511"/>
                  <a:pt x="4389759" y="3812774"/>
                </a:cubicBezTo>
                <a:close/>
                <a:moveTo>
                  <a:pt x="6693619" y="181823"/>
                </a:moveTo>
                <a:cubicBezTo>
                  <a:pt x="6704705" y="155613"/>
                  <a:pt x="6730657" y="137222"/>
                  <a:pt x="6760906" y="137223"/>
                </a:cubicBezTo>
                <a:cubicBezTo>
                  <a:pt x="6801236" y="137223"/>
                  <a:pt x="6833931" y="169917"/>
                  <a:pt x="6833930" y="210247"/>
                </a:cubicBezTo>
                <a:cubicBezTo>
                  <a:pt x="6833931" y="250579"/>
                  <a:pt x="6801237" y="283273"/>
                  <a:pt x="6760905" y="283273"/>
                </a:cubicBezTo>
                <a:cubicBezTo>
                  <a:pt x="6720575" y="283273"/>
                  <a:pt x="6687880" y="250579"/>
                  <a:pt x="6687881" y="210248"/>
                </a:cubicBezTo>
                <a:cubicBezTo>
                  <a:pt x="6687881" y="200165"/>
                  <a:pt x="6689924" y="190559"/>
                  <a:pt x="6693619" y="181823"/>
                </a:cubicBezTo>
                <a:close/>
                <a:moveTo>
                  <a:pt x="5771765" y="1598182"/>
                </a:moveTo>
                <a:cubicBezTo>
                  <a:pt x="5782851" y="1571972"/>
                  <a:pt x="5808802" y="1553582"/>
                  <a:pt x="5839051" y="1553582"/>
                </a:cubicBezTo>
                <a:cubicBezTo>
                  <a:pt x="5879381" y="1553582"/>
                  <a:pt x="5912076" y="1586276"/>
                  <a:pt x="5912075" y="1626607"/>
                </a:cubicBezTo>
                <a:cubicBezTo>
                  <a:pt x="5912076" y="1666938"/>
                  <a:pt x="5879382" y="1699631"/>
                  <a:pt x="5839051" y="1699631"/>
                </a:cubicBezTo>
                <a:cubicBezTo>
                  <a:pt x="5798720" y="1699631"/>
                  <a:pt x="5766026" y="1666937"/>
                  <a:pt x="5766025" y="1626606"/>
                </a:cubicBezTo>
                <a:cubicBezTo>
                  <a:pt x="5766026" y="1616523"/>
                  <a:pt x="5768070" y="1606918"/>
                  <a:pt x="5771765" y="1598182"/>
                </a:cubicBezTo>
                <a:close/>
                <a:moveTo>
                  <a:pt x="4620221" y="3392283"/>
                </a:moveTo>
                <a:cubicBezTo>
                  <a:pt x="4623916" y="3383547"/>
                  <a:pt x="4629264" y="3375679"/>
                  <a:pt x="4635871" y="3369072"/>
                </a:cubicBezTo>
                <a:cubicBezTo>
                  <a:pt x="4649085" y="3355858"/>
                  <a:pt x="4667342" y="3347684"/>
                  <a:pt x="4687508" y="3347684"/>
                </a:cubicBezTo>
                <a:cubicBezTo>
                  <a:pt x="4727838" y="3347684"/>
                  <a:pt x="4760533" y="3380378"/>
                  <a:pt x="4760532" y="3420709"/>
                </a:cubicBezTo>
                <a:cubicBezTo>
                  <a:pt x="4760532" y="3461039"/>
                  <a:pt x="4727839" y="3493733"/>
                  <a:pt x="4687507" y="3493733"/>
                </a:cubicBezTo>
                <a:cubicBezTo>
                  <a:pt x="4647177" y="3493733"/>
                  <a:pt x="4614482" y="3461039"/>
                  <a:pt x="4614483" y="3420708"/>
                </a:cubicBezTo>
                <a:cubicBezTo>
                  <a:pt x="4614483" y="3410626"/>
                  <a:pt x="4616526" y="3401020"/>
                  <a:pt x="4620221" y="3392283"/>
                </a:cubicBezTo>
                <a:close/>
                <a:moveTo>
                  <a:pt x="3698365" y="4808644"/>
                </a:moveTo>
                <a:cubicBezTo>
                  <a:pt x="3702059" y="4799907"/>
                  <a:pt x="3707406" y="4792040"/>
                  <a:pt x="3714015" y="4785432"/>
                </a:cubicBezTo>
                <a:cubicBezTo>
                  <a:pt x="3727229" y="4772217"/>
                  <a:pt x="3745486" y="4764044"/>
                  <a:pt x="3765650" y="4764043"/>
                </a:cubicBezTo>
                <a:cubicBezTo>
                  <a:pt x="3805982" y="4764043"/>
                  <a:pt x="3838676" y="4796737"/>
                  <a:pt x="3838676" y="4837068"/>
                </a:cubicBezTo>
                <a:cubicBezTo>
                  <a:pt x="3838675" y="4877399"/>
                  <a:pt x="3805982" y="4910093"/>
                  <a:pt x="3765651" y="4910093"/>
                </a:cubicBezTo>
                <a:cubicBezTo>
                  <a:pt x="3725319" y="4910094"/>
                  <a:pt x="3692626" y="4877400"/>
                  <a:pt x="3692627" y="4837068"/>
                </a:cubicBezTo>
                <a:cubicBezTo>
                  <a:pt x="3692626" y="4826986"/>
                  <a:pt x="3694670" y="4817380"/>
                  <a:pt x="3698365" y="4808644"/>
                </a:cubicBezTo>
                <a:close/>
                <a:moveTo>
                  <a:pt x="6002229" y="1177688"/>
                </a:moveTo>
                <a:cubicBezTo>
                  <a:pt x="6013314" y="1151478"/>
                  <a:pt x="6039266" y="1133088"/>
                  <a:pt x="6069515" y="1133088"/>
                </a:cubicBezTo>
                <a:cubicBezTo>
                  <a:pt x="6109845" y="1133088"/>
                  <a:pt x="6142540" y="1165782"/>
                  <a:pt x="6142539" y="1206113"/>
                </a:cubicBezTo>
                <a:cubicBezTo>
                  <a:pt x="6142540" y="1246444"/>
                  <a:pt x="6109846" y="1279138"/>
                  <a:pt x="6069515" y="1279138"/>
                </a:cubicBezTo>
                <a:cubicBezTo>
                  <a:pt x="6029184" y="1279138"/>
                  <a:pt x="5996490" y="1246444"/>
                  <a:pt x="5996490" y="1206113"/>
                </a:cubicBezTo>
                <a:cubicBezTo>
                  <a:pt x="5996489" y="1196030"/>
                  <a:pt x="5998533" y="1186425"/>
                  <a:pt x="6002229" y="1177688"/>
                </a:cubicBezTo>
                <a:close/>
                <a:moveTo>
                  <a:pt x="4850683" y="2962963"/>
                </a:moveTo>
                <a:cubicBezTo>
                  <a:pt x="4854379" y="2954226"/>
                  <a:pt x="4859727" y="2946359"/>
                  <a:pt x="4866333" y="2939751"/>
                </a:cubicBezTo>
                <a:cubicBezTo>
                  <a:pt x="4879549" y="2926536"/>
                  <a:pt x="4897805" y="2918363"/>
                  <a:pt x="4917971" y="2918363"/>
                </a:cubicBezTo>
                <a:cubicBezTo>
                  <a:pt x="4958301" y="2918363"/>
                  <a:pt x="4990996" y="2951057"/>
                  <a:pt x="4990995" y="2991388"/>
                </a:cubicBezTo>
                <a:cubicBezTo>
                  <a:pt x="4990996" y="3031719"/>
                  <a:pt x="4958302" y="3064413"/>
                  <a:pt x="4917970" y="3064413"/>
                </a:cubicBezTo>
                <a:cubicBezTo>
                  <a:pt x="4877640" y="3064413"/>
                  <a:pt x="4844945" y="3031719"/>
                  <a:pt x="4844946" y="2991388"/>
                </a:cubicBezTo>
                <a:cubicBezTo>
                  <a:pt x="4844946" y="2981305"/>
                  <a:pt x="4846989" y="2971700"/>
                  <a:pt x="4850683" y="2962963"/>
                </a:cubicBezTo>
                <a:close/>
                <a:moveTo>
                  <a:pt x="3928829" y="4379319"/>
                </a:moveTo>
                <a:cubicBezTo>
                  <a:pt x="3932524" y="4370583"/>
                  <a:pt x="3937872" y="4362714"/>
                  <a:pt x="3944480" y="4356108"/>
                </a:cubicBezTo>
                <a:cubicBezTo>
                  <a:pt x="3957693" y="4342893"/>
                  <a:pt x="3975950" y="4334719"/>
                  <a:pt x="3996116" y="4334718"/>
                </a:cubicBezTo>
                <a:cubicBezTo>
                  <a:pt x="4036446" y="4334719"/>
                  <a:pt x="4069141" y="4367413"/>
                  <a:pt x="4069140" y="4407745"/>
                </a:cubicBezTo>
                <a:cubicBezTo>
                  <a:pt x="4069140" y="4448075"/>
                  <a:pt x="4036446" y="4480769"/>
                  <a:pt x="3996115" y="4480769"/>
                </a:cubicBezTo>
                <a:cubicBezTo>
                  <a:pt x="3955785" y="4480768"/>
                  <a:pt x="3923091" y="4448074"/>
                  <a:pt x="3923092" y="4407744"/>
                </a:cubicBezTo>
                <a:cubicBezTo>
                  <a:pt x="3923090" y="4397662"/>
                  <a:pt x="3925135" y="4388055"/>
                  <a:pt x="3928829" y="4379319"/>
                </a:cubicBezTo>
                <a:close/>
                <a:moveTo>
                  <a:pt x="6232692" y="748366"/>
                </a:moveTo>
                <a:cubicBezTo>
                  <a:pt x="6243776" y="722156"/>
                  <a:pt x="6269731" y="703766"/>
                  <a:pt x="6299978" y="703766"/>
                </a:cubicBezTo>
                <a:cubicBezTo>
                  <a:pt x="6340309" y="703766"/>
                  <a:pt x="6373003" y="736460"/>
                  <a:pt x="6373003" y="776791"/>
                </a:cubicBezTo>
                <a:cubicBezTo>
                  <a:pt x="6373003" y="817122"/>
                  <a:pt x="6340310" y="849816"/>
                  <a:pt x="6299977" y="849816"/>
                </a:cubicBezTo>
                <a:cubicBezTo>
                  <a:pt x="6259647" y="849816"/>
                  <a:pt x="6226953" y="817122"/>
                  <a:pt x="6226954" y="776791"/>
                </a:cubicBezTo>
                <a:cubicBezTo>
                  <a:pt x="6226954" y="766708"/>
                  <a:pt x="6228997" y="757103"/>
                  <a:pt x="6232692" y="748366"/>
                </a:cubicBezTo>
                <a:close/>
                <a:moveTo>
                  <a:pt x="5081148" y="2542468"/>
                </a:moveTo>
                <a:cubicBezTo>
                  <a:pt x="5092234" y="2516259"/>
                  <a:pt x="5118187" y="2497868"/>
                  <a:pt x="5148435" y="2497868"/>
                </a:cubicBezTo>
                <a:cubicBezTo>
                  <a:pt x="5188765" y="2497868"/>
                  <a:pt x="5221460" y="2530562"/>
                  <a:pt x="5221459" y="2570893"/>
                </a:cubicBezTo>
                <a:cubicBezTo>
                  <a:pt x="5221459" y="2611224"/>
                  <a:pt x="5188766" y="2643918"/>
                  <a:pt x="5148434" y="2643918"/>
                </a:cubicBezTo>
                <a:cubicBezTo>
                  <a:pt x="5108104" y="2643918"/>
                  <a:pt x="5075409" y="2611224"/>
                  <a:pt x="5075410" y="2570893"/>
                </a:cubicBezTo>
                <a:cubicBezTo>
                  <a:pt x="5075410" y="2560810"/>
                  <a:pt x="5077453" y="2551205"/>
                  <a:pt x="5081148" y="2542468"/>
                </a:cubicBezTo>
                <a:close/>
                <a:moveTo>
                  <a:pt x="5310837" y="2164724"/>
                </a:moveTo>
                <a:cubicBezTo>
                  <a:pt x="5321922" y="2138514"/>
                  <a:pt x="5347875" y="2120123"/>
                  <a:pt x="5378123" y="2120123"/>
                </a:cubicBezTo>
                <a:cubicBezTo>
                  <a:pt x="5418454" y="2120123"/>
                  <a:pt x="5451147" y="2152817"/>
                  <a:pt x="5451148" y="2193148"/>
                </a:cubicBezTo>
                <a:cubicBezTo>
                  <a:pt x="5451147" y="2233479"/>
                  <a:pt x="5418454" y="2266173"/>
                  <a:pt x="5378123" y="2266173"/>
                </a:cubicBezTo>
                <a:cubicBezTo>
                  <a:pt x="5337791" y="2266173"/>
                  <a:pt x="5305098" y="2233479"/>
                  <a:pt x="5305098" y="2193148"/>
                </a:cubicBezTo>
                <a:cubicBezTo>
                  <a:pt x="5305097" y="2183066"/>
                  <a:pt x="5307142" y="2173460"/>
                  <a:pt x="5310837" y="2164724"/>
                </a:cubicBezTo>
                <a:close/>
                <a:moveTo>
                  <a:pt x="4159295" y="3958825"/>
                </a:moveTo>
                <a:cubicBezTo>
                  <a:pt x="4162990" y="3950088"/>
                  <a:pt x="4168337" y="3942220"/>
                  <a:pt x="4174945" y="3935613"/>
                </a:cubicBezTo>
                <a:cubicBezTo>
                  <a:pt x="4188159" y="3922398"/>
                  <a:pt x="4206416" y="3914224"/>
                  <a:pt x="4226582" y="3914224"/>
                </a:cubicBezTo>
                <a:cubicBezTo>
                  <a:pt x="4266912" y="3914224"/>
                  <a:pt x="4299607" y="3946918"/>
                  <a:pt x="4299606" y="3987249"/>
                </a:cubicBezTo>
                <a:cubicBezTo>
                  <a:pt x="4299607" y="4027580"/>
                  <a:pt x="4266913" y="4060274"/>
                  <a:pt x="4226581" y="4060274"/>
                </a:cubicBezTo>
                <a:cubicBezTo>
                  <a:pt x="4186250" y="4060274"/>
                  <a:pt x="4153556" y="4027580"/>
                  <a:pt x="4153556" y="3987249"/>
                </a:cubicBezTo>
                <a:cubicBezTo>
                  <a:pt x="4153556" y="3977167"/>
                  <a:pt x="4155600" y="3967561"/>
                  <a:pt x="4159295" y="3958825"/>
                </a:cubicBezTo>
                <a:close/>
                <a:moveTo>
                  <a:pt x="6463155" y="327873"/>
                </a:moveTo>
                <a:cubicBezTo>
                  <a:pt x="6474241" y="301663"/>
                  <a:pt x="6500193" y="283272"/>
                  <a:pt x="6530442" y="283273"/>
                </a:cubicBezTo>
                <a:cubicBezTo>
                  <a:pt x="6570773" y="283272"/>
                  <a:pt x="6603467" y="315967"/>
                  <a:pt x="6603466" y="356297"/>
                </a:cubicBezTo>
                <a:cubicBezTo>
                  <a:pt x="6603467" y="396629"/>
                  <a:pt x="6570773" y="429323"/>
                  <a:pt x="6530441" y="429322"/>
                </a:cubicBezTo>
                <a:cubicBezTo>
                  <a:pt x="6490111" y="429323"/>
                  <a:pt x="6457417" y="396628"/>
                  <a:pt x="6457417" y="356298"/>
                </a:cubicBezTo>
                <a:cubicBezTo>
                  <a:pt x="6457417" y="346215"/>
                  <a:pt x="6459460" y="336609"/>
                  <a:pt x="6463155" y="327873"/>
                </a:cubicBezTo>
                <a:close/>
                <a:moveTo>
                  <a:pt x="5541301" y="1744230"/>
                </a:moveTo>
                <a:cubicBezTo>
                  <a:pt x="5552387" y="1718020"/>
                  <a:pt x="5578340" y="1699630"/>
                  <a:pt x="5608588" y="1699630"/>
                </a:cubicBezTo>
                <a:cubicBezTo>
                  <a:pt x="5648918" y="1699630"/>
                  <a:pt x="5681613" y="1732324"/>
                  <a:pt x="5681613" y="1772655"/>
                </a:cubicBezTo>
                <a:cubicBezTo>
                  <a:pt x="5681612" y="1812986"/>
                  <a:pt x="5648919" y="1845680"/>
                  <a:pt x="5608588" y="1845680"/>
                </a:cubicBezTo>
                <a:cubicBezTo>
                  <a:pt x="5568257" y="1845680"/>
                  <a:pt x="5535562" y="1812986"/>
                  <a:pt x="5535563" y="1772655"/>
                </a:cubicBezTo>
                <a:cubicBezTo>
                  <a:pt x="5535563" y="1762572"/>
                  <a:pt x="5537606" y="1752966"/>
                  <a:pt x="5541301" y="1744230"/>
                </a:cubicBezTo>
                <a:close/>
                <a:moveTo>
                  <a:pt x="4389758" y="3529503"/>
                </a:moveTo>
                <a:cubicBezTo>
                  <a:pt x="4393453" y="3520767"/>
                  <a:pt x="4398801" y="3512900"/>
                  <a:pt x="4405407" y="3506292"/>
                </a:cubicBezTo>
                <a:cubicBezTo>
                  <a:pt x="4418623" y="3493077"/>
                  <a:pt x="4436878" y="3484904"/>
                  <a:pt x="4457045" y="3484904"/>
                </a:cubicBezTo>
                <a:cubicBezTo>
                  <a:pt x="4497375" y="3484904"/>
                  <a:pt x="4530070" y="3517598"/>
                  <a:pt x="4530069" y="3557929"/>
                </a:cubicBezTo>
                <a:cubicBezTo>
                  <a:pt x="4530070" y="3598260"/>
                  <a:pt x="4497376" y="3630953"/>
                  <a:pt x="4457044" y="3630953"/>
                </a:cubicBezTo>
                <a:cubicBezTo>
                  <a:pt x="4416714" y="3630953"/>
                  <a:pt x="4384019" y="3598259"/>
                  <a:pt x="4384019" y="3557928"/>
                </a:cubicBezTo>
                <a:cubicBezTo>
                  <a:pt x="4384020" y="3547846"/>
                  <a:pt x="4386063" y="3538240"/>
                  <a:pt x="4389758" y="3529503"/>
                </a:cubicBezTo>
                <a:close/>
                <a:moveTo>
                  <a:pt x="3463476" y="4961615"/>
                </a:moveTo>
                <a:cubicBezTo>
                  <a:pt x="3467171" y="4952879"/>
                  <a:pt x="3472518" y="4945011"/>
                  <a:pt x="3479126" y="4938403"/>
                </a:cubicBezTo>
                <a:cubicBezTo>
                  <a:pt x="3492341" y="4925189"/>
                  <a:pt x="3510597" y="4917015"/>
                  <a:pt x="3530763" y="4917015"/>
                </a:cubicBezTo>
                <a:cubicBezTo>
                  <a:pt x="3571093" y="4917015"/>
                  <a:pt x="3603788" y="4949709"/>
                  <a:pt x="3603787" y="4990040"/>
                </a:cubicBezTo>
                <a:cubicBezTo>
                  <a:pt x="3603788" y="5030371"/>
                  <a:pt x="3571094" y="5063064"/>
                  <a:pt x="3530763" y="5063064"/>
                </a:cubicBezTo>
                <a:cubicBezTo>
                  <a:pt x="3490432" y="5063065"/>
                  <a:pt x="3457738" y="5030370"/>
                  <a:pt x="3457738" y="4990040"/>
                </a:cubicBezTo>
                <a:cubicBezTo>
                  <a:pt x="3457737" y="4979957"/>
                  <a:pt x="3459781" y="4970352"/>
                  <a:pt x="3463476" y="4961615"/>
                </a:cubicBezTo>
                <a:close/>
                <a:moveTo>
                  <a:pt x="5771764" y="1314911"/>
                </a:moveTo>
                <a:cubicBezTo>
                  <a:pt x="5782849" y="1288701"/>
                  <a:pt x="5808801" y="1270310"/>
                  <a:pt x="5839049" y="1270311"/>
                </a:cubicBezTo>
                <a:cubicBezTo>
                  <a:pt x="5879381" y="1270310"/>
                  <a:pt x="5912074" y="1303005"/>
                  <a:pt x="5912075" y="1343335"/>
                </a:cubicBezTo>
                <a:cubicBezTo>
                  <a:pt x="5912076" y="1383667"/>
                  <a:pt x="5879380" y="1416361"/>
                  <a:pt x="5839050" y="1416360"/>
                </a:cubicBezTo>
                <a:cubicBezTo>
                  <a:pt x="5798718" y="1416361"/>
                  <a:pt x="5766025" y="1383666"/>
                  <a:pt x="5766024" y="1343336"/>
                </a:cubicBezTo>
                <a:cubicBezTo>
                  <a:pt x="5766024" y="1333253"/>
                  <a:pt x="5768067" y="1323647"/>
                  <a:pt x="5771764" y="1314911"/>
                </a:cubicBezTo>
                <a:close/>
                <a:moveTo>
                  <a:pt x="4620220" y="3109013"/>
                </a:moveTo>
                <a:cubicBezTo>
                  <a:pt x="4623916" y="3100276"/>
                  <a:pt x="4629262" y="3092408"/>
                  <a:pt x="4635869" y="3085801"/>
                </a:cubicBezTo>
                <a:cubicBezTo>
                  <a:pt x="4649085" y="3072586"/>
                  <a:pt x="4667341" y="3064413"/>
                  <a:pt x="4687507" y="3064413"/>
                </a:cubicBezTo>
                <a:cubicBezTo>
                  <a:pt x="4727837" y="3064412"/>
                  <a:pt x="4760532" y="3097107"/>
                  <a:pt x="4760531" y="3137437"/>
                </a:cubicBezTo>
                <a:cubicBezTo>
                  <a:pt x="4760532" y="3177768"/>
                  <a:pt x="4727838" y="3210462"/>
                  <a:pt x="4687506" y="3210462"/>
                </a:cubicBezTo>
                <a:cubicBezTo>
                  <a:pt x="4647176" y="3210462"/>
                  <a:pt x="4614481" y="3177768"/>
                  <a:pt x="4614481" y="3137438"/>
                </a:cubicBezTo>
                <a:cubicBezTo>
                  <a:pt x="4614482" y="3127355"/>
                  <a:pt x="4616524" y="3117749"/>
                  <a:pt x="4620220" y="3109013"/>
                </a:cubicBezTo>
                <a:close/>
                <a:moveTo>
                  <a:pt x="3698365" y="4525369"/>
                </a:moveTo>
                <a:cubicBezTo>
                  <a:pt x="3702061" y="4516632"/>
                  <a:pt x="3707408" y="4508764"/>
                  <a:pt x="3714015" y="4502157"/>
                </a:cubicBezTo>
                <a:cubicBezTo>
                  <a:pt x="3727230" y="4488942"/>
                  <a:pt x="3745487" y="4480769"/>
                  <a:pt x="3765653" y="4480768"/>
                </a:cubicBezTo>
                <a:cubicBezTo>
                  <a:pt x="3805983" y="4480768"/>
                  <a:pt x="3838678" y="4513462"/>
                  <a:pt x="3838677" y="4553794"/>
                </a:cubicBezTo>
                <a:cubicBezTo>
                  <a:pt x="3838677" y="4594124"/>
                  <a:pt x="3805983" y="4626819"/>
                  <a:pt x="3765652" y="4626818"/>
                </a:cubicBezTo>
                <a:cubicBezTo>
                  <a:pt x="3725321" y="4626819"/>
                  <a:pt x="3692627" y="4594124"/>
                  <a:pt x="3692628" y="4553794"/>
                </a:cubicBezTo>
                <a:cubicBezTo>
                  <a:pt x="3692628" y="4543710"/>
                  <a:pt x="3694671" y="4534105"/>
                  <a:pt x="3698365" y="4525369"/>
                </a:cubicBezTo>
                <a:close/>
                <a:moveTo>
                  <a:pt x="6002226" y="894417"/>
                </a:moveTo>
                <a:cubicBezTo>
                  <a:pt x="6013312" y="868207"/>
                  <a:pt x="6039265" y="849817"/>
                  <a:pt x="6069513" y="849817"/>
                </a:cubicBezTo>
                <a:cubicBezTo>
                  <a:pt x="6109845" y="849817"/>
                  <a:pt x="6142539" y="882511"/>
                  <a:pt x="6142539" y="922842"/>
                </a:cubicBezTo>
                <a:cubicBezTo>
                  <a:pt x="6142539" y="963173"/>
                  <a:pt x="6109845" y="995867"/>
                  <a:pt x="6069514" y="995867"/>
                </a:cubicBezTo>
                <a:cubicBezTo>
                  <a:pt x="6029183" y="995867"/>
                  <a:pt x="5996489" y="963173"/>
                  <a:pt x="5996488" y="922842"/>
                </a:cubicBezTo>
                <a:cubicBezTo>
                  <a:pt x="5996489" y="912759"/>
                  <a:pt x="5998532" y="903154"/>
                  <a:pt x="6002226" y="894417"/>
                </a:cubicBezTo>
                <a:close/>
                <a:moveTo>
                  <a:pt x="4850684" y="2679691"/>
                </a:moveTo>
                <a:cubicBezTo>
                  <a:pt x="4854379" y="2670954"/>
                  <a:pt x="4859726" y="2663086"/>
                  <a:pt x="4866333" y="2656479"/>
                </a:cubicBezTo>
                <a:cubicBezTo>
                  <a:pt x="4879548" y="2643264"/>
                  <a:pt x="4897804" y="2635090"/>
                  <a:pt x="4917969" y="2635090"/>
                </a:cubicBezTo>
                <a:cubicBezTo>
                  <a:pt x="4958301" y="2635090"/>
                  <a:pt x="4990995" y="2667784"/>
                  <a:pt x="4990994" y="2708115"/>
                </a:cubicBezTo>
                <a:cubicBezTo>
                  <a:pt x="4990995" y="2748446"/>
                  <a:pt x="4958301" y="2781140"/>
                  <a:pt x="4917971" y="2781140"/>
                </a:cubicBezTo>
                <a:cubicBezTo>
                  <a:pt x="4877639" y="2781141"/>
                  <a:pt x="4844945" y="2748446"/>
                  <a:pt x="4844945" y="2708115"/>
                </a:cubicBezTo>
                <a:cubicBezTo>
                  <a:pt x="4844945" y="2698033"/>
                  <a:pt x="4846988" y="2688427"/>
                  <a:pt x="4850684" y="2679691"/>
                </a:cubicBezTo>
                <a:close/>
                <a:moveTo>
                  <a:pt x="5080372" y="2310773"/>
                </a:moveTo>
                <a:cubicBezTo>
                  <a:pt x="5091459" y="2284563"/>
                  <a:pt x="5117411" y="2266173"/>
                  <a:pt x="5147660" y="2266173"/>
                </a:cubicBezTo>
                <a:cubicBezTo>
                  <a:pt x="5187991" y="2266173"/>
                  <a:pt x="5220685" y="2298867"/>
                  <a:pt x="5220684" y="2339198"/>
                </a:cubicBezTo>
                <a:cubicBezTo>
                  <a:pt x="5220685" y="2379529"/>
                  <a:pt x="5187991" y="2412223"/>
                  <a:pt x="5147659" y="2412223"/>
                </a:cubicBezTo>
                <a:cubicBezTo>
                  <a:pt x="5107327" y="2412224"/>
                  <a:pt x="5074635" y="2379530"/>
                  <a:pt x="5074635" y="2339198"/>
                </a:cubicBezTo>
                <a:cubicBezTo>
                  <a:pt x="5074635" y="2329115"/>
                  <a:pt x="5076678" y="2319510"/>
                  <a:pt x="5080372" y="2310773"/>
                </a:cubicBezTo>
                <a:close/>
                <a:moveTo>
                  <a:pt x="3928831" y="4096046"/>
                </a:moveTo>
                <a:cubicBezTo>
                  <a:pt x="3932526" y="4087309"/>
                  <a:pt x="3937873" y="4079441"/>
                  <a:pt x="3944481" y="4072834"/>
                </a:cubicBezTo>
                <a:cubicBezTo>
                  <a:pt x="3957695" y="4059619"/>
                  <a:pt x="3975952" y="4051446"/>
                  <a:pt x="3996117" y="4051445"/>
                </a:cubicBezTo>
                <a:cubicBezTo>
                  <a:pt x="4036448" y="4051445"/>
                  <a:pt x="4069142" y="4084140"/>
                  <a:pt x="4069142" y="4124471"/>
                </a:cubicBezTo>
                <a:cubicBezTo>
                  <a:pt x="4069142" y="4164801"/>
                  <a:pt x="4036448" y="4197496"/>
                  <a:pt x="3996116" y="4197498"/>
                </a:cubicBezTo>
                <a:cubicBezTo>
                  <a:pt x="3955785" y="4197498"/>
                  <a:pt x="3923091" y="4164804"/>
                  <a:pt x="3923093" y="4124470"/>
                </a:cubicBezTo>
                <a:cubicBezTo>
                  <a:pt x="3923092" y="4114388"/>
                  <a:pt x="3925136" y="4104782"/>
                  <a:pt x="3928831" y="4096046"/>
                </a:cubicBezTo>
                <a:close/>
                <a:moveTo>
                  <a:pt x="6232691" y="465094"/>
                </a:moveTo>
                <a:cubicBezTo>
                  <a:pt x="6243777" y="438884"/>
                  <a:pt x="6269730" y="420494"/>
                  <a:pt x="6299978" y="420494"/>
                </a:cubicBezTo>
                <a:cubicBezTo>
                  <a:pt x="6340308" y="420494"/>
                  <a:pt x="6373003" y="453188"/>
                  <a:pt x="6373004" y="493519"/>
                </a:cubicBezTo>
                <a:cubicBezTo>
                  <a:pt x="6373002" y="533850"/>
                  <a:pt x="6340309" y="566544"/>
                  <a:pt x="6299978" y="566544"/>
                </a:cubicBezTo>
                <a:cubicBezTo>
                  <a:pt x="6259647" y="566544"/>
                  <a:pt x="6226952" y="533850"/>
                  <a:pt x="6226953" y="493519"/>
                </a:cubicBezTo>
                <a:cubicBezTo>
                  <a:pt x="6226953" y="483436"/>
                  <a:pt x="6228996" y="473831"/>
                  <a:pt x="6232691" y="465094"/>
                </a:cubicBezTo>
                <a:close/>
                <a:moveTo>
                  <a:pt x="5310838" y="1881452"/>
                </a:moveTo>
                <a:cubicBezTo>
                  <a:pt x="5321923" y="1855242"/>
                  <a:pt x="5347875" y="1836852"/>
                  <a:pt x="5378124" y="1836852"/>
                </a:cubicBezTo>
                <a:cubicBezTo>
                  <a:pt x="5418455" y="1836852"/>
                  <a:pt x="5451148" y="1869546"/>
                  <a:pt x="5451149" y="1909877"/>
                </a:cubicBezTo>
                <a:cubicBezTo>
                  <a:pt x="5451148" y="1950208"/>
                  <a:pt x="5418454" y="1982902"/>
                  <a:pt x="5378124" y="1982902"/>
                </a:cubicBezTo>
                <a:cubicBezTo>
                  <a:pt x="5337792" y="1982902"/>
                  <a:pt x="5305099" y="1950208"/>
                  <a:pt x="5305099" y="1909877"/>
                </a:cubicBezTo>
                <a:cubicBezTo>
                  <a:pt x="5305098" y="1899794"/>
                  <a:pt x="5307141" y="1890188"/>
                  <a:pt x="5310838" y="1881452"/>
                </a:cubicBezTo>
                <a:close/>
                <a:moveTo>
                  <a:pt x="4159294" y="3675553"/>
                </a:moveTo>
                <a:cubicBezTo>
                  <a:pt x="4162989" y="3666816"/>
                  <a:pt x="4168336" y="3658949"/>
                  <a:pt x="4174944" y="3652341"/>
                </a:cubicBezTo>
                <a:cubicBezTo>
                  <a:pt x="4188159" y="3639127"/>
                  <a:pt x="4206415" y="3630953"/>
                  <a:pt x="4226580" y="3630953"/>
                </a:cubicBezTo>
                <a:cubicBezTo>
                  <a:pt x="4266912" y="3630953"/>
                  <a:pt x="4299605" y="3663647"/>
                  <a:pt x="4299605" y="3703978"/>
                </a:cubicBezTo>
                <a:cubicBezTo>
                  <a:pt x="4299606" y="3744309"/>
                  <a:pt x="4266912" y="3777003"/>
                  <a:pt x="4226581" y="3777002"/>
                </a:cubicBezTo>
                <a:cubicBezTo>
                  <a:pt x="4186250" y="3777003"/>
                  <a:pt x="4153556" y="3744308"/>
                  <a:pt x="4153555" y="3703978"/>
                </a:cubicBezTo>
                <a:cubicBezTo>
                  <a:pt x="4153556" y="3693895"/>
                  <a:pt x="4155599" y="3684289"/>
                  <a:pt x="4159294" y="3675553"/>
                </a:cubicBezTo>
                <a:close/>
                <a:moveTo>
                  <a:pt x="6463155" y="44601"/>
                </a:moveTo>
                <a:cubicBezTo>
                  <a:pt x="6474241" y="18391"/>
                  <a:pt x="6500192" y="0"/>
                  <a:pt x="6530442" y="0"/>
                </a:cubicBezTo>
                <a:cubicBezTo>
                  <a:pt x="6570773" y="0"/>
                  <a:pt x="6603467" y="32694"/>
                  <a:pt x="6603467" y="73025"/>
                </a:cubicBezTo>
                <a:cubicBezTo>
                  <a:pt x="6603466" y="113356"/>
                  <a:pt x="6570773" y="146050"/>
                  <a:pt x="6530442" y="146050"/>
                </a:cubicBezTo>
                <a:cubicBezTo>
                  <a:pt x="6490111" y="146050"/>
                  <a:pt x="6457417" y="113356"/>
                  <a:pt x="6457417" y="73025"/>
                </a:cubicBezTo>
                <a:cubicBezTo>
                  <a:pt x="6457417" y="62943"/>
                  <a:pt x="6459460" y="53337"/>
                  <a:pt x="6463155" y="44601"/>
                </a:cubicBezTo>
                <a:close/>
                <a:moveTo>
                  <a:pt x="5541301" y="1460959"/>
                </a:moveTo>
                <a:cubicBezTo>
                  <a:pt x="5552386" y="1434750"/>
                  <a:pt x="5578338" y="1416359"/>
                  <a:pt x="5608587" y="1416360"/>
                </a:cubicBezTo>
                <a:cubicBezTo>
                  <a:pt x="5648918" y="1416359"/>
                  <a:pt x="5681612" y="1449054"/>
                  <a:pt x="5681611" y="1489384"/>
                </a:cubicBezTo>
                <a:cubicBezTo>
                  <a:pt x="5681612" y="1529716"/>
                  <a:pt x="5648918" y="1562409"/>
                  <a:pt x="5608586" y="1562409"/>
                </a:cubicBezTo>
                <a:cubicBezTo>
                  <a:pt x="5568256" y="1562409"/>
                  <a:pt x="5535561" y="1529715"/>
                  <a:pt x="5535562" y="1489384"/>
                </a:cubicBezTo>
                <a:cubicBezTo>
                  <a:pt x="5535562" y="1479301"/>
                  <a:pt x="5537605" y="1469696"/>
                  <a:pt x="5541301" y="1460959"/>
                </a:cubicBezTo>
                <a:close/>
                <a:moveTo>
                  <a:pt x="4389756" y="3246233"/>
                </a:moveTo>
                <a:cubicBezTo>
                  <a:pt x="4393453" y="3237496"/>
                  <a:pt x="4398799" y="3229628"/>
                  <a:pt x="4405406" y="3223022"/>
                </a:cubicBezTo>
                <a:cubicBezTo>
                  <a:pt x="4418622" y="3209807"/>
                  <a:pt x="4436877" y="3201633"/>
                  <a:pt x="4457043" y="3201633"/>
                </a:cubicBezTo>
                <a:cubicBezTo>
                  <a:pt x="4497374" y="3201633"/>
                  <a:pt x="4530068" y="3234327"/>
                  <a:pt x="4530067" y="3274658"/>
                </a:cubicBezTo>
                <a:cubicBezTo>
                  <a:pt x="4530069" y="3314989"/>
                  <a:pt x="4497374" y="3347683"/>
                  <a:pt x="4457043" y="3347683"/>
                </a:cubicBezTo>
                <a:cubicBezTo>
                  <a:pt x="4416712" y="3347682"/>
                  <a:pt x="4384019" y="3314988"/>
                  <a:pt x="4384018" y="3274657"/>
                </a:cubicBezTo>
                <a:cubicBezTo>
                  <a:pt x="4384018" y="3264575"/>
                  <a:pt x="4386061" y="3254969"/>
                  <a:pt x="4389756" y="3246233"/>
                </a:cubicBezTo>
                <a:close/>
                <a:moveTo>
                  <a:pt x="3463476" y="4678344"/>
                </a:moveTo>
                <a:cubicBezTo>
                  <a:pt x="3474561" y="4652134"/>
                  <a:pt x="3500513" y="4633744"/>
                  <a:pt x="3530762" y="4633744"/>
                </a:cubicBezTo>
                <a:cubicBezTo>
                  <a:pt x="3571093" y="4633744"/>
                  <a:pt x="3603787" y="4666438"/>
                  <a:pt x="3603787" y="4706769"/>
                </a:cubicBezTo>
                <a:cubicBezTo>
                  <a:pt x="3603787" y="4747100"/>
                  <a:pt x="3571093" y="4779794"/>
                  <a:pt x="3530762" y="4779794"/>
                </a:cubicBezTo>
                <a:cubicBezTo>
                  <a:pt x="3490431" y="4779794"/>
                  <a:pt x="3457737" y="4747100"/>
                  <a:pt x="3457737" y="4706769"/>
                </a:cubicBezTo>
                <a:cubicBezTo>
                  <a:pt x="3457737" y="4696686"/>
                  <a:pt x="3459780" y="4687081"/>
                  <a:pt x="3463476" y="4678344"/>
                </a:cubicBezTo>
                <a:close/>
                <a:moveTo>
                  <a:pt x="5771763" y="1031639"/>
                </a:moveTo>
                <a:cubicBezTo>
                  <a:pt x="5782849" y="1005429"/>
                  <a:pt x="5808801" y="987038"/>
                  <a:pt x="5839050" y="987038"/>
                </a:cubicBezTo>
                <a:cubicBezTo>
                  <a:pt x="5879381" y="987038"/>
                  <a:pt x="5912075" y="1019732"/>
                  <a:pt x="5912074" y="1060063"/>
                </a:cubicBezTo>
                <a:cubicBezTo>
                  <a:pt x="5912075" y="1100394"/>
                  <a:pt x="5879381" y="1133088"/>
                  <a:pt x="5839049" y="1133088"/>
                </a:cubicBezTo>
                <a:cubicBezTo>
                  <a:pt x="5798719" y="1133088"/>
                  <a:pt x="5766024" y="1100394"/>
                  <a:pt x="5766026" y="1060063"/>
                </a:cubicBezTo>
                <a:cubicBezTo>
                  <a:pt x="5766025" y="1049981"/>
                  <a:pt x="5768068" y="1040375"/>
                  <a:pt x="5771763" y="1031639"/>
                </a:cubicBezTo>
                <a:close/>
                <a:moveTo>
                  <a:pt x="4620220" y="2825741"/>
                </a:moveTo>
                <a:cubicBezTo>
                  <a:pt x="4623915" y="2817004"/>
                  <a:pt x="4629263" y="2809136"/>
                  <a:pt x="4635870" y="2802529"/>
                </a:cubicBezTo>
                <a:cubicBezTo>
                  <a:pt x="4649084" y="2789314"/>
                  <a:pt x="4667341" y="2781140"/>
                  <a:pt x="4687507" y="2781140"/>
                </a:cubicBezTo>
                <a:cubicBezTo>
                  <a:pt x="4727837" y="2781140"/>
                  <a:pt x="4760531" y="2813834"/>
                  <a:pt x="4760531" y="2854165"/>
                </a:cubicBezTo>
                <a:cubicBezTo>
                  <a:pt x="4760531" y="2894496"/>
                  <a:pt x="4727837" y="2927190"/>
                  <a:pt x="4687506" y="2927190"/>
                </a:cubicBezTo>
                <a:cubicBezTo>
                  <a:pt x="4647175" y="2927190"/>
                  <a:pt x="4614481" y="2894496"/>
                  <a:pt x="4614482" y="2854165"/>
                </a:cubicBezTo>
                <a:cubicBezTo>
                  <a:pt x="4614481" y="2844083"/>
                  <a:pt x="4616524" y="2834477"/>
                  <a:pt x="4620220" y="2825741"/>
                </a:cubicBezTo>
                <a:close/>
                <a:moveTo>
                  <a:pt x="4849911" y="2447996"/>
                </a:moveTo>
                <a:cubicBezTo>
                  <a:pt x="4853604" y="2439260"/>
                  <a:pt x="4858952" y="2431392"/>
                  <a:pt x="4865559" y="2424784"/>
                </a:cubicBezTo>
                <a:cubicBezTo>
                  <a:pt x="4878775" y="2411569"/>
                  <a:pt x="4897031" y="2403396"/>
                  <a:pt x="4917197" y="2403395"/>
                </a:cubicBezTo>
                <a:cubicBezTo>
                  <a:pt x="4957528" y="2403395"/>
                  <a:pt x="4990221" y="2436090"/>
                  <a:pt x="4990221" y="2476421"/>
                </a:cubicBezTo>
                <a:cubicBezTo>
                  <a:pt x="4990222" y="2516751"/>
                  <a:pt x="4957527" y="2549446"/>
                  <a:pt x="4917196" y="2549446"/>
                </a:cubicBezTo>
                <a:cubicBezTo>
                  <a:pt x="4876865" y="2549445"/>
                  <a:pt x="4844170" y="2516751"/>
                  <a:pt x="4844172" y="2476422"/>
                </a:cubicBezTo>
                <a:cubicBezTo>
                  <a:pt x="4844169" y="2466339"/>
                  <a:pt x="4846215" y="2456734"/>
                  <a:pt x="4849911" y="2447996"/>
                </a:cubicBezTo>
                <a:close/>
                <a:moveTo>
                  <a:pt x="3698366" y="4242097"/>
                </a:moveTo>
                <a:cubicBezTo>
                  <a:pt x="3702061" y="4233361"/>
                  <a:pt x="3707408" y="4225493"/>
                  <a:pt x="3714017" y="4218885"/>
                </a:cubicBezTo>
                <a:cubicBezTo>
                  <a:pt x="3727231" y="4205671"/>
                  <a:pt x="3745487" y="4197498"/>
                  <a:pt x="3765652" y="4197498"/>
                </a:cubicBezTo>
                <a:cubicBezTo>
                  <a:pt x="3805983" y="4197498"/>
                  <a:pt x="3838677" y="4230191"/>
                  <a:pt x="3838678" y="4270522"/>
                </a:cubicBezTo>
                <a:cubicBezTo>
                  <a:pt x="3838678" y="4310852"/>
                  <a:pt x="3805984" y="4343547"/>
                  <a:pt x="3765652" y="4343548"/>
                </a:cubicBezTo>
                <a:cubicBezTo>
                  <a:pt x="3725321" y="4343547"/>
                  <a:pt x="3692628" y="4310852"/>
                  <a:pt x="3692627" y="4270522"/>
                </a:cubicBezTo>
                <a:cubicBezTo>
                  <a:pt x="3692627" y="4260439"/>
                  <a:pt x="3694671" y="4250834"/>
                  <a:pt x="3698366" y="4242097"/>
                </a:cubicBezTo>
                <a:close/>
                <a:moveTo>
                  <a:pt x="6002227" y="611145"/>
                </a:moveTo>
                <a:cubicBezTo>
                  <a:pt x="6013313" y="584935"/>
                  <a:pt x="6039265" y="566545"/>
                  <a:pt x="6069514" y="566545"/>
                </a:cubicBezTo>
                <a:cubicBezTo>
                  <a:pt x="6109844" y="566545"/>
                  <a:pt x="6142539" y="599239"/>
                  <a:pt x="6142539" y="639570"/>
                </a:cubicBezTo>
                <a:cubicBezTo>
                  <a:pt x="6142539" y="679901"/>
                  <a:pt x="6109845" y="712595"/>
                  <a:pt x="6069513" y="712595"/>
                </a:cubicBezTo>
                <a:cubicBezTo>
                  <a:pt x="6029183" y="712595"/>
                  <a:pt x="5996488" y="679901"/>
                  <a:pt x="5996489" y="639570"/>
                </a:cubicBezTo>
                <a:cubicBezTo>
                  <a:pt x="5996489" y="629487"/>
                  <a:pt x="5998532" y="619881"/>
                  <a:pt x="6002227" y="611145"/>
                </a:cubicBezTo>
                <a:close/>
                <a:moveTo>
                  <a:pt x="5080374" y="2027501"/>
                </a:moveTo>
                <a:cubicBezTo>
                  <a:pt x="5091459" y="2001291"/>
                  <a:pt x="5117412" y="1982901"/>
                  <a:pt x="5147661" y="1982901"/>
                </a:cubicBezTo>
                <a:cubicBezTo>
                  <a:pt x="5187992" y="1982901"/>
                  <a:pt x="5220685" y="2015595"/>
                  <a:pt x="5220685" y="2055926"/>
                </a:cubicBezTo>
                <a:cubicBezTo>
                  <a:pt x="5220686" y="2096257"/>
                  <a:pt x="5187992" y="2128951"/>
                  <a:pt x="5147660" y="2128951"/>
                </a:cubicBezTo>
                <a:cubicBezTo>
                  <a:pt x="5107330" y="2128951"/>
                  <a:pt x="5074635" y="2096257"/>
                  <a:pt x="5074636" y="2055926"/>
                </a:cubicBezTo>
                <a:cubicBezTo>
                  <a:pt x="5074635" y="2045844"/>
                  <a:pt x="5076679" y="2036238"/>
                  <a:pt x="5080374" y="2027501"/>
                </a:cubicBezTo>
                <a:close/>
                <a:moveTo>
                  <a:pt x="3928831" y="3812774"/>
                </a:moveTo>
                <a:cubicBezTo>
                  <a:pt x="3932527" y="3804037"/>
                  <a:pt x="3937873" y="3796169"/>
                  <a:pt x="3944480" y="3789562"/>
                </a:cubicBezTo>
                <a:cubicBezTo>
                  <a:pt x="3957695" y="3776347"/>
                  <a:pt x="3975952" y="3768174"/>
                  <a:pt x="3996117" y="3768173"/>
                </a:cubicBezTo>
                <a:cubicBezTo>
                  <a:pt x="4036448" y="3768173"/>
                  <a:pt x="4069142" y="3800868"/>
                  <a:pt x="4069142" y="3841198"/>
                </a:cubicBezTo>
                <a:cubicBezTo>
                  <a:pt x="4069142" y="3881529"/>
                  <a:pt x="4036448" y="3914223"/>
                  <a:pt x="3996117" y="3914223"/>
                </a:cubicBezTo>
                <a:cubicBezTo>
                  <a:pt x="3955786" y="3914223"/>
                  <a:pt x="3923092" y="3881529"/>
                  <a:pt x="3923092" y="3841198"/>
                </a:cubicBezTo>
                <a:cubicBezTo>
                  <a:pt x="3923092" y="3831116"/>
                  <a:pt x="3925135" y="3821510"/>
                  <a:pt x="3928831" y="3812774"/>
                </a:cubicBezTo>
                <a:close/>
                <a:moveTo>
                  <a:pt x="6232692" y="181822"/>
                </a:moveTo>
                <a:cubicBezTo>
                  <a:pt x="6243776" y="155612"/>
                  <a:pt x="6269729" y="137222"/>
                  <a:pt x="6299977" y="137222"/>
                </a:cubicBezTo>
                <a:cubicBezTo>
                  <a:pt x="6340309" y="137222"/>
                  <a:pt x="6373002" y="169916"/>
                  <a:pt x="6373003" y="210247"/>
                </a:cubicBezTo>
                <a:cubicBezTo>
                  <a:pt x="6373003" y="250578"/>
                  <a:pt x="6340308" y="283272"/>
                  <a:pt x="6299978" y="283272"/>
                </a:cubicBezTo>
                <a:cubicBezTo>
                  <a:pt x="6259646" y="283272"/>
                  <a:pt x="6226953" y="250578"/>
                  <a:pt x="6226952" y="210247"/>
                </a:cubicBezTo>
                <a:cubicBezTo>
                  <a:pt x="6226952" y="200164"/>
                  <a:pt x="6228995" y="190559"/>
                  <a:pt x="6232692" y="181822"/>
                </a:cubicBezTo>
                <a:close/>
                <a:moveTo>
                  <a:pt x="5310836" y="1598180"/>
                </a:moveTo>
                <a:cubicBezTo>
                  <a:pt x="5321922" y="1571971"/>
                  <a:pt x="5347875" y="1553580"/>
                  <a:pt x="5378123" y="1553581"/>
                </a:cubicBezTo>
                <a:cubicBezTo>
                  <a:pt x="5418453" y="1553580"/>
                  <a:pt x="5451148" y="1586274"/>
                  <a:pt x="5451148" y="1626605"/>
                </a:cubicBezTo>
                <a:cubicBezTo>
                  <a:pt x="5451148" y="1666936"/>
                  <a:pt x="5418455" y="1699630"/>
                  <a:pt x="5378123" y="1699630"/>
                </a:cubicBezTo>
                <a:cubicBezTo>
                  <a:pt x="5337793" y="1699630"/>
                  <a:pt x="5305099" y="1666936"/>
                  <a:pt x="5305099" y="1626605"/>
                </a:cubicBezTo>
                <a:cubicBezTo>
                  <a:pt x="5305099" y="1616522"/>
                  <a:pt x="5307142" y="1606916"/>
                  <a:pt x="5310836" y="1598180"/>
                </a:cubicBezTo>
                <a:close/>
                <a:moveTo>
                  <a:pt x="4159293" y="3392282"/>
                </a:moveTo>
                <a:cubicBezTo>
                  <a:pt x="4162989" y="3383545"/>
                  <a:pt x="4168336" y="3375677"/>
                  <a:pt x="4174943" y="3369071"/>
                </a:cubicBezTo>
                <a:cubicBezTo>
                  <a:pt x="4188158" y="3355856"/>
                  <a:pt x="4206415" y="3347682"/>
                  <a:pt x="4226579" y="3347682"/>
                </a:cubicBezTo>
                <a:cubicBezTo>
                  <a:pt x="4266911" y="3347682"/>
                  <a:pt x="4299604" y="3380376"/>
                  <a:pt x="4299605" y="3420707"/>
                </a:cubicBezTo>
                <a:cubicBezTo>
                  <a:pt x="4299605" y="3461038"/>
                  <a:pt x="4266911" y="3493732"/>
                  <a:pt x="4226580" y="3493732"/>
                </a:cubicBezTo>
                <a:cubicBezTo>
                  <a:pt x="4186249" y="3493732"/>
                  <a:pt x="4153555" y="3461038"/>
                  <a:pt x="4153555" y="3420707"/>
                </a:cubicBezTo>
                <a:cubicBezTo>
                  <a:pt x="4153555" y="3410624"/>
                  <a:pt x="4155598" y="3401019"/>
                  <a:pt x="4159293" y="3392282"/>
                </a:cubicBezTo>
                <a:close/>
                <a:moveTo>
                  <a:pt x="3233012" y="4824394"/>
                </a:moveTo>
                <a:cubicBezTo>
                  <a:pt x="3244097" y="4798184"/>
                  <a:pt x="3270049" y="4779794"/>
                  <a:pt x="3300298" y="4779794"/>
                </a:cubicBezTo>
                <a:cubicBezTo>
                  <a:pt x="3340629" y="4779794"/>
                  <a:pt x="3373323" y="4812488"/>
                  <a:pt x="3373323" y="4852819"/>
                </a:cubicBezTo>
                <a:cubicBezTo>
                  <a:pt x="3373323" y="4893150"/>
                  <a:pt x="3340629" y="4925844"/>
                  <a:pt x="3300298" y="4925844"/>
                </a:cubicBezTo>
                <a:cubicBezTo>
                  <a:pt x="3259967" y="4925844"/>
                  <a:pt x="3227273" y="4893150"/>
                  <a:pt x="3227273" y="4852819"/>
                </a:cubicBezTo>
                <a:cubicBezTo>
                  <a:pt x="3227273" y="4842736"/>
                  <a:pt x="3229316" y="4833131"/>
                  <a:pt x="3233012" y="4824394"/>
                </a:cubicBezTo>
                <a:close/>
                <a:moveTo>
                  <a:pt x="5541300" y="1177688"/>
                </a:moveTo>
                <a:cubicBezTo>
                  <a:pt x="5552386" y="1151479"/>
                  <a:pt x="5578339" y="1133088"/>
                  <a:pt x="5608587" y="1133088"/>
                </a:cubicBezTo>
                <a:cubicBezTo>
                  <a:pt x="5648917" y="1133088"/>
                  <a:pt x="5681611" y="1165782"/>
                  <a:pt x="5681611" y="1206113"/>
                </a:cubicBezTo>
                <a:cubicBezTo>
                  <a:pt x="5681611" y="1246444"/>
                  <a:pt x="5648918" y="1279138"/>
                  <a:pt x="5608585" y="1279138"/>
                </a:cubicBezTo>
                <a:cubicBezTo>
                  <a:pt x="5568255" y="1279138"/>
                  <a:pt x="5535561" y="1246444"/>
                  <a:pt x="5535560" y="1206113"/>
                </a:cubicBezTo>
                <a:cubicBezTo>
                  <a:pt x="5535562" y="1196030"/>
                  <a:pt x="5537605" y="1186425"/>
                  <a:pt x="5541300" y="1177688"/>
                </a:cubicBezTo>
                <a:close/>
                <a:moveTo>
                  <a:pt x="4389755" y="2962962"/>
                </a:moveTo>
                <a:cubicBezTo>
                  <a:pt x="4393451" y="2954225"/>
                  <a:pt x="4398798" y="2946358"/>
                  <a:pt x="4405405" y="2939750"/>
                </a:cubicBezTo>
                <a:cubicBezTo>
                  <a:pt x="4418620" y="2926535"/>
                  <a:pt x="4436876" y="2918362"/>
                  <a:pt x="4457042" y="2918362"/>
                </a:cubicBezTo>
                <a:cubicBezTo>
                  <a:pt x="4497374" y="2918362"/>
                  <a:pt x="4530067" y="2951056"/>
                  <a:pt x="4530068" y="2991387"/>
                </a:cubicBezTo>
                <a:cubicBezTo>
                  <a:pt x="4530067" y="3031718"/>
                  <a:pt x="4497373" y="3064412"/>
                  <a:pt x="4457043" y="3064412"/>
                </a:cubicBezTo>
                <a:cubicBezTo>
                  <a:pt x="4416711" y="3064412"/>
                  <a:pt x="4384018" y="3031718"/>
                  <a:pt x="4384017" y="2991387"/>
                </a:cubicBezTo>
                <a:cubicBezTo>
                  <a:pt x="4384017" y="2981304"/>
                  <a:pt x="4386060" y="2971699"/>
                  <a:pt x="4389755" y="2962962"/>
                </a:cubicBezTo>
                <a:close/>
                <a:moveTo>
                  <a:pt x="3463476" y="4395072"/>
                </a:moveTo>
                <a:cubicBezTo>
                  <a:pt x="3474562" y="4368862"/>
                  <a:pt x="3500514" y="4350472"/>
                  <a:pt x="3530763" y="4350472"/>
                </a:cubicBezTo>
                <a:cubicBezTo>
                  <a:pt x="3571094" y="4350472"/>
                  <a:pt x="3603788" y="4383166"/>
                  <a:pt x="3603787" y="4423497"/>
                </a:cubicBezTo>
                <a:cubicBezTo>
                  <a:pt x="3603788" y="4463828"/>
                  <a:pt x="3571094" y="4496522"/>
                  <a:pt x="3530762" y="4496522"/>
                </a:cubicBezTo>
                <a:cubicBezTo>
                  <a:pt x="3490432" y="4496522"/>
                  <a:pt x="3457737" y="4463828"/>
                  <a:pt x="3457738" y="4423497"/>
                </a:cubicBezTo>
                <a:cubicBezTo>
                  <a:pt x="3457738" y="4413414"/>
                  <a:pt x="3459781" y="4403809"/>
                  <a:pt x="3463476" y="4395072"/>
                </a:cubicBezTo>
                <a:close/>
                <a:moveTo>
                  <a:pt x="5771763" y="748366"/>
                </a:moveTo>
                <a:cubicBezTo>
                  <a:pt x="5782849" y="722157"/>
                  <a:pt x="5808800" y="703766"/>
                  <a:pt x="5839050" y="703766"/>
                </a:cubicBezTo>
                <a:cubicBezTo>
                  <a:pt x="5879381" y="703766"/>
                  <a:pt x="5912074" y="736460"/>
                  <a:pt x="5912075" y="776791"/>
                </a:cubicBezTo>
                <a:cubicBezTo>
                  <a:pt x="5912074" y="817122"/>
                  <a:pt x="5879380" y="849816"/>
                  <a:pt x="5839050" y="849816"/>
                </a:cubicBezTo>
                <a:cubicBezTo>
                  <a:pt x="5798719" y="849816"/>
                  <a:pt x="5766025" y="817122"/>
                  <a:pt x="5766025" y="776791"/>
                </a:cubicBezTo>
                <a:cubicBezTo>
                  <a:pt x="5766024" y="766708"/>
                  <a:pt x="5768067" y="757103"/>
                  <a:pt x="5771763" y="748366"/>
                </a:cubicBezTo>
                <a:close/>
                <a:moveTo>
                  <a:pt x="4620219" y="2542468"/>
                </a:moveTo>
                <a:cubicBezTo>
                  <a:pt x="4623916" y="2533732"/>
                  <a:pt x="4629262" y="2525864"/>
                  <a:pt x="4635869" y="2519256"/>
                </a:cubicBezTo>
                <a:cubicBezTo>
                  <a:pt x="4649084" y="2506042"/>
                  <a:pt x="4667340" y="2497868"/>
                  <a:pt x="4687506" y="2497868"/>
                </a:cubicBezTo>
                <a:cubicBezTo>
                  <a:pt x="4727838" y="2497868"/>
                  <a:pt x="4760531" y="2530562"/>
                  <a:pt x="4760531" y="2570893"/>
                </a:cubicBezTo>
                <a:cubicBezTo>
                  <a:pt x="4760531" y="2611224"/>
                  <a:pt x="4727837" y="2643918"/>
                  <a:pt x="4687507" y="2643918"/>
                </a:cubicBezTo>
                <a:cubicBezTo>
                  <a:pt x="4647175" y="2643918"/>
                  <a:pt x="4614482" y="2611224"/>
                  <a:pt x="4614481" y="2570893"/>
                </a:cubicBezTo>
                <a:cubicBezTo>
                  <a:pt x="4614481" y="2560810"/>
                  <a:pt x="4616524" y="2551205"/>
                  <a:pt x="4620219" y="2542468"/>
                </a:cubicBezTo>
                <a:close/>
                <a:moveTo>
                  <a:pt x="4849910" y="2164723"/>
                </a:moveTo>
                <a:cubicBezTo>
                  <a:pt x="4853605" y="2155986"/>
                  <a:pt x="4858953" y="2148118"/>
                  <a:pt x="4865560" y="2141511"/>
                </a:cubicBezTo>
                <a:cubicBezTo>
                  <a:pt x="4878775" y="2128296"/>
                  <a:pt x="4897032" y="2120123"/>
                  <a:pt x="4917197" y="2120122"/>
                </a:cubicBezTo>
                <a:cubicBezTo>
                  <a:pt x="4957527" y="2120122"/>
                  <a:pt x="4990222" y="2152816"/>
                  <a:pt x="4990222" y="2193147"/>
                </a:cubicBezTo>
                <a:cubicBezTo>
                  <a:pt x="4990222" y="2233478"/>
                  <a:pt x="4957528" y="2266172"/>
                  <a:pt x="4917198" y="2266172"/>
                </a:cubicBezTo>
                <a:cubicBezTo>
                  <a:pt x="4876864" y="2266173"/>
                  <a:pt x="4844171" y="2233479"/>
                  <a:pt x="4844172" y="2193147"/>
                </a:cubicBezTo>
                <a:cubicBezTo>
                  <a:pt x="4844172" y="2183065"/>
                  <a:pt x="4846215" y="2173459"/>
                  <a:pt x="4849910" y="2164723"/>
                </a:cubicBezTo>
                <a:close/>
                <a:moveTo>
                  <a:pt x="3698368" y="3958823"/>
                </a:moveTo>
                <a:cubicBezTo>
                  <a:pt x="3702062" y="3950087"/>
                  <a:pt x="3707411" y="3942219"/>
                  <a:pt x="3714018" y="3935611"/>
                </a:cubicBezTo>
                <a:cubicBezTo>
                  <a:pt x="3727232" y="3922396"/>
                  <a:pt x="3745489" y="3914223"/>
                  <a:pt x="3765653" y="3914223"/>
                </a:cubicBezTo>
                <a:cubicBezTo>
                  <a:pt x="3805985" y="3914223"/>
                  <a:pt x="3838679" y="3946917"/>
                  <a:pt x="3838679" y="3987248"/>
                </a:cubicBezTo>
                <a:cubicBezTo>
                  <a:pt x="3838678" y="4027579"/>
                  <a:pt x="3805985" y="4060273"/>
                  <a:pt x="3765652" y="4060276"/>
                </a:cubicBezTo>
                <a:cubicBezTo>
                  <a:pt x="3725322" y="4060275"/>
                  <a:pt x="3692627" y="4027581"/>
                  <a:pt x="3692628" y="3987248"/>
                </a:cubicBezTo>
                <a:cubicBezTo>
                  <a:pt x="3692629" y="3977165"/>
                  <a:pt x="3694672" y="3967560"/>
                  <a:pt x="3698368" y="3958823"/>
                </a:cubicBezTo>
                <a:close/>
                <a:moveTo>
                  <a:pt x="6002227" y="327873"/>
                </a:moveTo>
                <a:cubicBezTo>
                  <a:pt x="6013313" y="301663"/>
                  <a:pt x="6039265" y="283272"/>
                  <a:pt x="6069513" y="283273"/>
                </a:cubicBezTo>
                <a:cubicBezTo>
                  <a:pt x="6109844" y="283272"/>
                  <a:pt x="6142538" y="315967"/>
                  <a:pt x="6142538" y="356297"/>
                </a:cubicBezTo>
                <a:cubicBezTo>
                  <a:pt x="6142538" y="396629"/>
                  <a:pt x="6109845" y="429323"/>
                  <a:pt x="6069513" y="429322"/>
                </a:cubicBezTo>
                <a:cubicBezTo>
                  <a:pt x="6029182" y="429323"/>
                  <a:pt x="5996488" y="396628"/>
                  <a:pt x="5996489" y="356298"/>
                </a:cubicBezTo>
                <a:cubicBezTo>
                  <a:pt x="5996489" y="346215"/>
                  <a:pt x="5998531" y="336609"/>
                  <a:pt x="6002227" y="327873"/>
                </a:cubicBezTo>
                <a:close/>
                <a:moveTo>
                  <a:pt x="5080374" y="1744229"/>
                </a:moveTo>
                <a:cubicBezTo>
                  <a:pt x="5091460" y="1718019"/>
                  <a:pt x="5117413" y="1699629"/>
                  <a:pt x="5147659" y="1699629"/>
                </a:cubicBezTo>
                <a:cubicBezTo>
                  <a:pt x="5187991" y="1699629"/>
                  <a:pt x="5220686" y="1732323"/>
                  <a:pt x="5220685" y="1772654"/>
                </a:cubicBezTo>
                <a:cubicBezTo>
                  <a:pt x="5220685" y="1812985"/>
                  <a:pt x="5187991" y="1845679"/>
                  <a:pt x="5147660" y="1845679"/>
                </a:cubicBezTo>
                <a:cubicBezTo>
                  <a:pt x="5107329" y="1845679"/>
                  <a:pt x="5074635" y="1812985"/>
                  <a:pt x="5074634" y="1772654"/>
                </a:cubicBezTo>
                <a:cubicBezTo>
                  <a:pt x="5074634" y="1762571"/>
                  <a:pt x="5076679" y="1752966"/>
                  <a:pt x="5080374" y="1744229"/>
                </a:cubicBezTo>
                <a:close/>
                <a:moveTo>
                  <a:pt x="3928830" y="3529502"/>
                </a:moveTo>
                <a:cubicBezTo>
                  <a:pt x="3932525" y="3520766"/>
                  <a:pt x="3937872" y="3512898"/>
                  <a:pt x="3944481" y="3506291"/>
                </a:cubicBezTo>
                <a:cubicBezTo>
                  <a:pt x="3957694" y="3493076"/>
                  <a:pt x="3975951" y="3484903"/>
                  <a:pt x="3996116" y="3484902"/>
                </a:cubicBezTo>
                <a:cubicBezTo>
                  <a:pt x="4036448" y="3484903"/>
                  <a:pt x="4069141" y="3517597"/>
                  <a:pt x="4069141" y="3557927"/>
                </a:cubicBezTo>
                <a:cubicBezTo>
                  <a:pt x="4069141" y="3598259"/>
                  <a:pt x="4036448" y="3630952"/>
                  <a:pt x="3996117" y="3630952"/>
                </a:cubicBezTo>
                <a:cubicBezTo>
                  <a:pt x="3955786" y="3630952"/>
                  <a:pt x="3923092" y="3598258"/>
                  <a:pt x="3923093" y="3557927"/>
                </a:cubicBezTo>
                <a:cubicBezTo>
                  <a:pt x="3923092" y="3547844"/>
                  <a:pt x="3925135" y="3538239"/>
                  <a:pt x="3928830" y="3529502"/>
                </a:cubicBezTo>
                <a:close/>
                <a:moveTo>
                  <a:pt x="3002548" y="4961615"/>
                </a:moveTo>
                <a:cubicBezTo>
                  <a:pt x="3013633" y="4935405"/>
                  <a:pt x="3039586" y="4917015"/>
                  <a:pt x="3069834" y="4917015"/>
                </a:cubicBezTo>
                <a:cubicBezTo>
                  <a:pt x="3110165" y="4917015"/>
                  <a:pt x="3142859" y="4949709"/>
                  <a:pt x="3142859" y="4990040"/>
                </a:cubicBezTo>
                <a:cubicBezTo>
                  <a:pt x="3142859" y="5030371"/>
                  <a:pt x="3110165" y="5063065"/>
                  <a:pt x="3069834" y="5063065"/>
                </a:cubicBezTo>
                <a:cubicBezTo>
                  <a:pt x="3029503" y="5063065"/>
                  <a:pt x="2996809" y="5030371"/>
                  <a:pt x="2996809" y="4990040"/>
                </a:cubicBezTo>
                <a:cubicBezTo>
                  <a:pt x="2996809" y="4979957"/>
                  <a:pt x="2998852" y="4970352"/>
                  <a:pt x="3002548" y="4961615"/>
                </a:cubicBezTo>
                <a:close/>
                <a:moveTo>
                  <a:pt x="5310835" y="1314909"/>
                </a:moveTo>
                <a:cubicBezTo>
                  <a:pt x="5321921" y="1288700"/>
                  <a:pt x="5347874" y="1270310"/>
                  <a:pt x="5378122" y="1270310"/>
                </a:cubicBezTo>
                <a:cubicBezTo>
                  <a:pt x="5418452" y="1270310"/>
                  <a:pt x="5451147" y="1303004"/>
                  <a:pt x="5451148" y="1343335"/>
                </a:cubicBezTo>
                <a:cubicBezTo>
                  <a:pt x="5451147" y="1383666"/>
                  <a:pt x="5418454" y="1416359"/>
                  <a:pt x="5378123" y="1416359"/>
                </a:cubicBezTo>
                <a:cubicBezTo>
                  <a:pt x="5337792" y="1416359"/>
                  <a:pt x="5305098" y="1383665"/>
                  <a:pt x="5305097" y="1343334"/>
                </a:cubicBezTo>
                <a:cubicBezTo>
                  <a:pt x="5305097" y="1333251"/>
                  <a:pt x="5307140" y="1323646"/>
                  <a:pt x="5310835" y="1314909"/>
                </a:cubicBezTo>
                <a:close/>
                <a:moveTo>
                  <a:pt x="4159292" y="3109011"/>
                </a:moveTo>
                <a:cubicBezTo>
                  <a:pt x="4162988" y="3100274"/>
                  <a:pt x="4168335" y="3092407"/>
                  <a:pt x="4174942" y="3085800"/>
                </a:cubicBezTo>
                <a:cubicBezTo>
                  <a:pt x="4188156" y="3072585"/>
                  <a:pt x="4206414" y="3064412"/>
                  <a:pt x="4226578" y="3064412"/>
                </a:cubicBezTo>
                <a:cubicBezTo>
                  <a:pt x="4266909" y="3064412"/>
                  <a:pt x="4299603" y="3097106"/>
                  <a:pt x="4299604" y="3137437"/>
                </a:cubicBezTo>
                <a:cubicBezTo>
                  <a:pt x="4299605" y="3177767"/>
                  <a:pt x="4266911" y="3210461"/>
                  <a:pt x="4226579" y="3210461"/>
                </a:cubicBezTo>
                <a:cubicBezTo>
                  <a:pt x="4186248" y="3210461"/>
                  <a:pt x="4153553" y="3177767"/>
                  <a:pt x="4153555" y="3137436"/>
                </a:cubicBezTo>
                <a:cubicBezTo>
                  <a:pt x="4153554" y="3127353"/>
                  <a:pt x="4155597" y="3117748"/>
                  <a:pt x="4159292" y="3109011"/>
                </a:cubicBezTo>
                <a:close/>
                <a:moveTo>
                  <a:pt x="3233012" y="4541123"/>
                </a:moveTo>
                <a:cubicBezTo>
                  <a:pt x="3244097" y="4514913"/>
                  <a:pt x="3270050" y="4496523"/>
                  <a:pt x="3300298" y="4496523"/>
                </a:cubicBezTo>
                <a:cubicBezTo>
                  <a:pt x="3340629" y="4496523"/>
                  <a:pt x="3373323" y="4529217"/>
                  <a:pt x="3373323" y="4569548"/>
                </a:cubicBezTo>
                <a:cubicBezTo>
                  <a:pt x="3373323" y="4609879"/>
                  <a:pt x="3340629" y="4642573"/>
                  <a:pt x="3300298" y="4642573"/>
                </a:cubicBezTo>
                <a:cubicBezTo>
                  <a:pt x="3259967" y="4642573"/>
                  <a:pt x="3227273" y="4609879"/>
                  <a:pt x="3227273" y="4569548"/>
                </a:cubicBezTo>
                <a:cubicBezTo>
                  <a:pt x="3227273" y="4559465"/>
                  <a:pt x="3229317" y="4549860"/>
                  <a:pt x="3233012" y="4541123"/>
                </a:cubicBezTo>
                <a:close/>
                <a:moveTo>
                  <a:pt x="5541299" y="894416"/>
                </a:moveTo>
                <a:cubicBezTo>
                  <a:pt x="5552385" y="868206"/>
                  <a:pt x="5578338" y="849816"/>
                  <a:pt x="5608586" y="849816"/>
                </a:cubicBezTo>
                <a:cubicBezTo>
                  <a:pt x="5648916" y="849816"/>
                  <a:pt x="5681611" y="882510"/>
                  <a:pt x="5681612" y="922841"/>
                </a:cubicBezTo>
                <a:cubicBezTo>
                  <a:pt x="5681610" y="963172"/>
                  <a:pt x="5648917" y="995866"/>
                  <a:pt x="5608586" y="995866"/>
                </a:cubicBezTo>
                <a:cubicBezTo>
                  <a:pt x="5568255" y="995866"/>
                  <a:pt x="5535560" y="963172"/>
                  <a:pt x="5535561" y="922841"/>
                </a:cubicBezTo>
                <a:cubicBezTo>
                  <a:pt x="5535561" y="912758"/>
                  <a:pt x="5537604" y="903153"/>
                  <a:pt x="5541299" y="894416"/>
                </a:cubicBezTo>
                <a:close/>
                <a:moveTo>
                  <a:pt x="4389755" y="2679691"/>
                </a:moveTo>
                <a:cubicBezTo>
                  <a:pt x="4393450" y="2670954"/>
                  <a:pt x="4398798" y="2663086"/>
                  <a:pt x="4405405" y="2656479"/>
                </a:cubicBezTo>
                <a:cubicBezTo>
                  <a:pt x="4418619" y="2643264"/>
                  <a:pt x="4436876" y="2635090"/>
                  <a:pt x="4457042" y="2635090"/>
                </a:cubicBezTo>
                <a:cubicBezTo>
                  <a:pt x="4497372" y="2635090"/>
                  <a:pt x="4530066" y="2667785"/>
                  <a:pt x="4530066" y="2708115"/>
                </a:cubicBezTo>
                <a:cubicBezTo>
                  <a:pt x="4530066" y="2748446"/>
                  <a:pt x="4497373" y="2781140"/>
                  <a:pt x="4457041" y="2781141"/>
                </a:cubicBezTo>
                <a:cubicBezTo>
                  <a:pt x="4416710" y="2781140"/>
                  <a:pt x="4384016" y="2748446"/>
                  <a:pt x="4384017" y="2708115"/>
                </a:cubicBezTo>
                <a:cubicBezTo>
                  <a:pt x="4384016" y="2698033"/>
                  <a:pt x="4386061" y="2688427"/>
                  <a:pt x="4389755" y="2679691"/>
                </a:cubicBezTo>
                <a:close/>
                <a:moveTo>
                  <a:pt x="4619446" y="2310774"/>
                </a:moveTo>
                <a:cubicBezTo>
                  <a:pt x="4623142" y="2302037"/>
                  <a:pt x="4628489" y="2294169"/>
                  <a:pt x="4635096" y="2287562"/>
                </a:cubicBezTo>
                <a:cubicBezTo>
                  <a:pt x="4648309" y="2274347"/>
                  <a:pt x="4666565" y="2266175"/>
                  <a:pt x="4686731" y="2266174"/>
                </a:cubicBezTo>
                <a:cubicBezTo>
                  <a:pt x="4727062" y="2266174"/>
                  <a:pt x="4759756" y="2298868"/>
                  <a:pt x="4759757" y="2339199"/>
                </a:cubicBezTo>
                <a:cubicBezTo>
                  <a:pt x="4759756" y="2379531"/>
                  <a:pt x="4727062" y="2412225"/>
                  <a:pt x="4686732" y="2412224"/>
                </a:cubicBezTo>
                <a:cubicBezTo>
                  <a:pt x="4646400" y="2412224"/>
                  <a:pt x="4613707" y="2379530"/>
                  <a:pt x="4613707" y="2339199"/>
                </a:cubicBezTo>
                <a:cubicBezTo>
                  <a:pt x="4613708" y="2329116"/>
                  <a:pt x="4615752" y="2319511"/>
                  <a:pt x="4619446" y="2310774"/>
                </a:cubicBezTo>
                <a:close/>
                <a:moveTo>
                  <a:pt x="3463476" y="4111801"/>
                </a:moveTo>
                <a:cubicBezTo>
                  <a:pt x="3474561" y="4085591"/>
                  <a:pt x="3500513" y="4067201"/>
                  <a:pt x="3530762" y="4067201"/>
                </a:cubicBezTo>
                <a:cubicBezTo>
                  <a:pt x="3571093" y="4067201"/>
                  <a:pt x="3603787" y="4099895"/>
                  <a:pt x="3603787" y="4140226"/>
                </a:cubicBezTo>
                <a:cubicBezTo>
                  <a:pt x="3603787" y="4180557"/>
                  <a:pt x="3571093" y="4213251"/>
                  <a:pt x="3530762" y="4213251"/>
                </a:cubicBezTo>
                <a:cubicBezTo>
                  <a:pt x="3490431" y="4213251"/>
                  <a:pt x="3457737" y="4180557"/>
                  <a:pt x="3457737" y="4140226"/>
                </a:cubicBezTo>
                <a:cubicBezTo>
                  <a:pt x="3457737" y="4130143"/>
                  <a:pt x="3459780" y="4120538"/>
                  <a:pt x="3463476" y="4111801"/>
                </a:cubicBezTo>
                <a:close/>
                <a:moveTo>
                  <a:pt x="5771762" y="465094"/>
                </a:moveTo>
                <a:cubicBezTo>
                  <a:pt x="5782849" y="438885"/>
                  <a:pt x="5808801" y="420494"/>
                  <a:pt x="5839050" y="420494"/>
                </a:cubicBezTo>
                <a:cubicBezTo>
                  <a:pt x="5879381" y="420494"/>
                  <a:pt x="5912075" y="453188"/>
                  <a:pt x="5912073" y="493519"/>
                </a:cubicBezTo>
                <a:cubicBezTo>
                  <a:pt x="5912075" y="533850"/>
                  <a:pt x="5879381" y="566544"/>
                  <a:pt x="5839050" y="566544"/>
                </a:cubicBezTo>
                <a:cubicBezTo>
                  <a:pt x="5798719" y="566544"/>
                  <a:pt x="5766025" y="533850"/>
                  <a:pt x="5766024" y="493519"/>
                </a:cubicBezTo>
                <a:cubicBezTo>
                  <a:pt x="5766025" y="483436"/>
                  <a:pt x="5768068" y="473831"/>
                  <a:pt x="5771762" y="465094"/>
                </a:cubicBezTo>
                <a:close/>
                <a:moveTo>
                  <a:pt x="4849910" y="1881451"/>
                </a:moveTo>
                <a:cubicBezTo>
                  <a:pt x="4853606" y="1872714"/>
                  <a:pt x="4858952" y="1864846"/>
                  <a:pt x="4865560" y="1858239"/>
                </a:cubicBezTo>
                <a:cubicBezTo>
                  <a:pt x="4878776" y="1845024"/>
                  <a:pt x="4897030" y="1836850"/>
                  <a:pt x="4917196" y="1836850"/>
                </a:cubicBezTo>
                <a:cubicBezTo>
                  <a:pt x="4957527" y="1836850"/>
                  <a:pt x="4990221" y="1869544"/>
                  <a:pt x="4990220" y="1909875"/>
                </a:cubicBezTo>
                <a:cubicBezTo>
                  <a:pt x="4990222" y="1950206"/>
                  <a:pt x="4957527" y="1982900"/>
                  <a:pt x="4917195" y="1982900"/>
                </a:cubicBezTo>
                <a:cubicBezTo>
                  <a:pt x="4876865" y="1982900"/>
                  <a:pt x="4844172" y="1950206"/>
                  <a:pt x="4844171" y="1909875"/>
                </a:cubicBezTo>
                <a:cubicBezTo>
                  <a:pt x="4844171" y="1899793"/>
                  <a:pt x="4846214" y="1890187"/>
                  <a:pt x="4849910" y="1881451"/>
                </a:cubicBezTo>
                <a:close/>
                <a:moveTo>
                  <a:pt x="3698367" y="3675551"/>
                </a:moveTo>
                <a:cubicBezTo>
                  <a:pt x="3702062" y="3666815"/>
                  <a:pt x="3707409" y="3658947"/>
                  <a:pt x="3714017" y="3652339"/>
                </a:cubicBezTo>
                <a:cubicBezTo>
                  <a:pt x="3727231" y="3639124"/>
                  <a:pt x="3745488" y="3630951"/>
                  <a:pt x="3765653" y="3630951"/>
                </a:cubicBezTo>
                <a:cubicBezTo>
                  <a:pt x="3805984" y="3630951"/>
                  <a:pt x="3838679" y="3663645"/>
                  <a:pt x="3838678" y="3703976"/>
                </a:cubicBezTo>
                <a:cubicBezTo>
                  <a:pt x="3838678" y="3744307"/>
                  <a:pt x="3805984" y="3777001"/>
                  <a:pt x="3765653" y="3777001"/>
                </a:cubicBezTo>
                <a:cubicBezTo>
                  <a:pt x="3725323" y="3777001"/>
                  <a:pt x="3692628" y="3744307"/>
                  <a:pt x="3692628" y="3703976"/>
                </a:cubicBezTo>
                <a:cubicBezTo>
                  <a:pt x="3692628" y="3693893"/>
                  <a:pt x="3694672" y="3684288"/>
                  <a:pt x="3698367" y="3675551"/>
                </a:cubicBezTo>
                <a:close/>
                <a:moveTo>
                  <a:pt x="6002226" y="44601"/>
                </a:moveTo>
                <a:cubicBezTo>
                  <a:pt x="6013313" y="18391"/>
                  <a:pt x="6039265" y="0"/>
                  <a:pt x="6069513" y="0"/>
                </a:cubicBezTo>
                <a:cubicBezTo>
                  <a:pt x="6109843" y="0"/>
                  <a:pt x="6142538" y="32694"/>
                  <a:pt x="6142538" y="73025"/>
                </a:cubicBezTo>
                <a:cubicBezTo>
                  <a:pt x="6142538" y="113356"/>
                  <a:pt x="6109844" y="146050"/>
                  <a:pt x="6069514" y="146050"/>
                </a:cubicBezTo>
                <a:cubicBezTo>
                  <a:pt x="6029182" y="146050"/>
                  <a:pt x="5996487" y="113356"/>
                  <a:pt x="5996490" y="73025"/>
                </a:cubicBezTo>
                <a:cubicBezTo>
                  <a:pt x="5996488" y="62942"/>
                  <a:pt x="5998532" y="53337"/>
                  <a:pt x="6002226" y="44601"/>
                </a:cubicBezTo>
                <a:close/>
                <a:moveTo>
                  <a:pt x="5080373" y="1460958"/>
                </a:moveTo>
                <a:cubicBezTo>
                  <a:pt x="5091459" y="1434749"/>
                  <a:pt x="5117410" y="1416358"/>
                  <a:pt x="5147658" y="1416358"/>
                </a:cubicBezTo>
                <a:cubicBezTo>
                  <a:pt x="5187990" y="1416358"/>
                  <a:pt x="5220683" y="1449052"/>
                  <a:pt x="5220684" y="1489383"/>
                </a:cubicBezTo>
                <a:cubicBezTo>
                  <a:pt x="5220683" y="1529714"/>
                  <a:pt x="5187991" y="1562407"/>
                  <a:pt x="5147659" y="1562407"/>
                </a:cubicBezTo>
                <a:cubicBezTo>
                  <a:pt x="5107329" y="1562407"/>
                  <a:pt x="5074634" y="1529713"/>
                  <a:pt x="5074635" y="1489382"/>
                </a:cubicBezTo>
                <a:cubicBezTo>
                  <a:pt x="5074635" y="1479300"/>
                  <a:pt x="5076678" y="1469694"/>
                  <a:pt x="5080373" y="1460958"/>
                </a:cubicBezTo>
                <a:close/>
                <a:moveTo>
                  <a:pt x="3928829" y="3246231"/>
                </a:moveTo>
                <a:cubicBezTo>
                  <a:pt x="3932525" y="3237495"/>
                  <a:pt x="3937872" y="3229627"/>
                  <a:pt x="3944479" y="3223020"/>
                </a:cubicBezTo>
                <a:cubicBezTo>
                  <a:pt x="3957694" y="3209805"/>
                  <a:pt x="3975950" y="3201632"/>
                  <a:pt x="3996115" y="3201632"/>
                </a:cubicBezTo>
                <a:cubicBezTo>
                  <a:pt x="4036446" y="3201632"/>
                  <a:pt x="4069140" y="3234326"/>
                  <a:pt x="4069140" y="3274657"/>
                </a:cubicBezTo>
                <a:cubicBezTo>
                  <a:pt x="4069141" y="3314987"/>
                  <a:pt x="4036448" y="3347681"/>
                  <a:pt x="3996116" y="3347681"/>
                </a:cubicBezTo>
                <a:cubicBezTo>
                  <a:pt x="3955786" y="3347681"/>
                  <a:pt x="3923091" y="3314987"/>
                  <a:pt x="3923091" y="3274656"/>
                </a:cubicBezTo>
                <a:cubicBezTo>
                  <a:pt x="3923091" y="3264573"/>
                  <a:pt x="3925134" y="3254968"/>
                  <a:pt x="3928829" y="3246231"/>
                </a:cubicBezTo>
                <a:close/>
                <a:moveTo>
                  <a:pt x="3002549" y="4678344"/>
                </a:moveTo>
                <a:cubicBezTo>
                  <a:pt x="3013634" y="4652134"/>
                  <a:pt x="3039586" y="4633744"/>
                  <a:pt x="3069835" y="4633744"/>
                </a:cubicBezTo>
                <a:cubicBezTo>
                  <a:pt x="3110166" y="4633744"/>
                  <a:pt x="3142860" y="4666438"/>
                  <a:pt x="3142860" y="4706768"/>
                </a:cubicBezTo>
                <a:cubicBezTo>
                  <a:pt x="3142860" y="4747100"/>
                  <a:pt x="3110166" y="4779794"/>
                  <a:pt x="3069835" y="4779793"/>
                </a:cubicBezTo>
                <a:cubicBezTo>
                  <a:pt x="3029504" y="4779794"/>
                  <a:pt x="2996810" y="4747099"/>
                  <a:pt x="2996810" y="4706769"/>
                </a:cubicBezTo>
                <a:cubicBezTo>
                  <a:pt x="2996810" y="4696686"/>
                  <a:pt x="2998853" y="4687080"/>
                  <a:pt x="3002549" y="4678344"/>
                </a:cubicBezTo>
                <a:close/>
                <a:moveTo>
                  <a:pt x="5310835" y="1031639"/>
                </a:moveTo>
                <a:cubicBezTo>
                  <a:pt x="5321920" y="1005429"/>
                  <a:pt x="5347873" y="987038"/>
                  <a:pt x="5378122" y="987038"/>
                </a:cubicBezTo>
                <a:cubicBezTo>
                  <a:pt x="5418452" y="987038"/>
                  <a:pt x="5451146" y="1019732"/>
                  <a:pt x="5451145" y="1060063"/>
                </a:cubicBezTo>
                <a:cubicBezTo>
                  <a:pt x="5451146" y="1100394"/>
                  <a:pt x="5418452" y="1133088"/>
                  <a:pt x="5378121" y="1133088"/>
                </a:cubicBezTo>
                <a:cubicBezTo>
                  <a:pt x="5337790" y="1133088"/>
                  <a:pt x="5305097" y="1100394"/>
                  <a:pt x="5305096" y="1060063"/>
                </a:cubicBezTo>
                <a:cubicBezTo>
                  <a:pt x="5305096" y="1049981"/>
                  <a:pt x="5307139" y="1040375"/>
                  <a:pt x="5310835" y="1031639"/>
                </a:cubicBezTo>
                <a:close/>
                <a:moveTo>
                  <a:pt x="4159291" y="2825741"/>
                </a:moveTo>
                <a:cubicBezTo>
                  <a:pt x="4162986" y="2817004"/>
                  <a:pt x="4168333" y="2809136"/>
                  <a:pt x="4174941" y="2802529"/>
                </a:cubicBezTo>
                <a:cubicBezTo>
                  <a:pt x="4188156" y="2789314"/>
                  <a:pt x="4206412" y="2781140"/>
                  <a:pt x="4226578" y="2781140"/>
                </a:cubicBezTo>
                <a:cubicBezTo>
                  <a:pt x="4266908" y="2781140"/>
                  <a:pt x="4299603" y="2813834"/>
                  <a:pt x="4299603" y="2854165"/>
                </a:cubicBezTo>
                <a:cubicBezTo>
                  <a:pt x="4299602" y="2894496"/>
                  <a:pt x="4266909" y="2927190"/>
                  <a:pt x="4226578" y="2927190"/>
                </a:cubicBezTo>
                <a:cubicBezTo>
                  <a:pt x="4186247" y="2927190"/>
                  <a:pt x="4153552" y="2894496"/>
                  <a:pt x="4153552" y="2854165"/>
                </a:cubicBezTo>
                <a:cubicBezTo>
                  <a:pt x="4153552" y="2844083"/>
                  <a:pt x="4155596" y="2834477"/>
                  <a:pt x="4159291" y="2825741"/>
                </a:cubicBezTo>
                <a:close/>
                <a:moveTo>
                  <a:pt x="4388982" y="2447996"/>
                </a:moveTo>
                <a:cubicBezTo>
                  <a:pt x="4392677" y="2439259"/>
                  <a:pt x="4398023" y="2431391"/>
                  <a:pt x="4404632" y="2424783"/>
                </a:cubicBezTo>
                <a:cubicBezTo>
                  <a:pt x="4417846" y="2411569"/>
                  <a:pt x="4436101" y="2403396"/>
                  <a:pt x="4456269" y="2403396"/>
                </a:cubicBezTo>
                <a:cubicBezTo>
                  <a:pt x="4496600" y="2403395"/>
                  <a:pt x="4529293" y="2436090"/>
                  <a:pt x="4529293" y="2476421"/>
                </a:cubicBezTo>
                <a:cubicBezTo>
                  <a:pt x="4529292" y="2516753"/>
                  <a:pt x="4496599" y="2549446"/>
                  <a:pt x="4456268" y="2549445"/>
                </a:cubicBezTo>
                <a:cubicBezTo>
                  <a:pt x="4415937" y="2549445"/>
                  <a:pt x="4383243" y="2516751"/>
                  <a:pt x="4383242" y="2476421"/>
                </a:cubicBezTo>
                <a:cubicBezTo>
                  <a:pt x="4383243" y="2466338"/>
                  <a:pt x="4385287" y="2456733"/>
                  <a:pt x="4388982" y="2447996"/>
                </a:cubicBezTo>
                <a:close/>
                <a:moveTo>
                  <a:pt x="3233012" y="4257851"/>
                </a:moveTo>
                <a:cubicBezTo>
                  <a:pt x="3244097" y="4231641"/>
                  <a:pt x="3270050" y="4213251"/>
                  <a:pt x="3300298" y="4213251"/>
                </a:cubicBezTo>
                <a:cubicBezTo>
                  <a:pt x="3340629" y="4213251"/>
                  <a:pt x="3373323" y="4245945"/>
                  <a:pt x="3373323" y="4286276"/>
                </a:cubicBezTo>
                <a:cubicBezTo>
                  <a:pt x="3373323" y="4326607"/>
                  <a:pt x="3340629" y="4359301"/>
                  <a:pt x="3300298" y="4359301"/>
                </a:cubicBezTo>
                <a:cubicBezTo>
                  <a:pt x="3259967" y="4359301"/>
                  <a:pt x="3227273" y="4326607"/>
                  <a:pt x="3227273" y="4286276"/>
                </a:cubicBezTo>
                <a:cubicBezTo>
                  <a:pt x="3227273" y="4276193"/>
                  <a:pt x="3229316" y="4266587"/>
                  <a:pt x="3233012" y="4257851"/>
                </a:cubicBezTo>
                <a:close/>
                <a:moveTo>
                  <a:pt x="5541300" y="611144"/>
                </a:moveTo>
                <a:cubicBezTo>
                  <a:pt x="5552384" y="584934"/>
                  <a:pt x="5578337" y="566544"/>
                  <a:pt x="5608585" y="566544"/>
                </a:cubicBezTo>
                <a:cubicBezTo>
                  <a:pt x="5648917" y="566544"/>
                  <a:pt x="5681610" y="599238"/>
                  <a:pt x="5681611" y="639569"/>
                </a:cubicBezTo>
                <a:cubicBezTo>
                  <a:pt x="5681611" y="679900"/>
                  <a:pt x="5648916" y="712594"/>
                  <a:pt x="5608586" y="712594"/>
                </a:cubicBezTo>
                <a:cubicBezTo>
                  <a:pt x="5568254" y="712594"/>
                  <a:pt x="5535561" y="679900"/>
                  <a:pt x="5535560" y="639569"/>
                </a:cubicBezTo>
                <a:cubicBezTo>
                  <a:pt x="5535560" y="629486"/>
                  <a:pt x="5537603" y="619881"/>
                  <a:pt x="5541300" y="611144"/>
                </a:cubicBezTo>
                <a:close/>
                <a:moveTo>
                  <a:pt x="4619446" y="2027501"/>
                </a:moveTo>
                <a:cubicBezTo>
                  <a:pt x="4623142" y="2018764"/>
                  <a:pt x="4628488" y="2010897"/>
                  <a:pt x="4635096" y="2004289"/>
                </a:cubicBezTo>
                <a:cubicBezTo>
                  <a:pt x="4648310" y="1991074"/>
                  <a:pt x="4666567" y="1982901"/>
                  <a:pt x="4686732" y="1982901"/>
                </a:cubicBezTo>
                <a:cubicBezTo>
                  <a:pt x="4727063" y="1982901"/>
                  <a:pt x="4759757" y="2015595"/>
                  <a:pt x="4759757" y="2055926"/>
                </a:cubicBezTo>
                <a:cubicBezTo>
                  <a:pt x="4759757" y="2096257"/>
                  <a:pt x="4727063" y="2128951"/>
                  <a:pt x="4686732" y="2128951"/>
                </a:cubicBezTo>
                <a:cubicBezTo>
                  <a:pt x="4646400" y="2128952"/>
                  <a:pt x="4613707" y="2096258"/>
                  <a:pt x="4613707" y="2055926"/>
                </a:cubicBezTo>
                <a:cubicBezTo>
                  <a:pt x="4613708" y="2045843"/>
                  <a:pt x="4615750" y="2036238"/>
                  <a:pt x="4619446" y="2027501"/>
                </a:cubicBezTo>
                <a:close/>
                <a:moveTo>
                  <a:pt x="3463475" y="3828529"/>
                </a:moveTo>
                <a:cubicBezTo>
                  <a:pt x="3474561" y="3802319"/>
                  <a:pt x="3500513" y="3783929"/>
                  <a:pt x="3530762" y="3783929"/>
                </a:cubicBezTo>
                <a:cubicBezTo>
                  <a:pt x="3571093" y="3783929"/>
                  <a:pt x="3603787" y="3816623"/>
                  <a:pt x="3603787" y="3856954"/>
                </a:cubicBezTo>
                <a:cubicBezTo>
                  <a:pt x="3603787" y="3897285"/>
                  <a:pt x="3571093" y="3929979"/>
                  <a:pt x="3530762" y="3929979"/>
                </a:cubicBezTo>
                <a:cubicBezTo>
                  <a:pt x="3490431" y="3929979"/>
                  <a:pt x="3457737" y="3897285"/>
                  <a:pt x="3457737" y="3856954"/>
                </a:cubicBezTo>
                <a:cubicBezTo>
                  <a:pt x="3457737" y="3846871"/>
                  <a:pt x="3459780" y="3837265"/>
                  <a:pt x="3463475" y="3828529"/>
                </a:cubicBezTo>
                <a:close/>
                <a:moveTo>
                  <a:pt x="5771763" y="181823"/>
                </a:moveTo>
                <a:cubicBezTo>
                  <a:pt x="5782850" y="155613"/>
                  <a:pt x="5808802" y="137222"/>
                  <a:pt x="5839050" y="137222"/>
                </a:cubicBezTo>
                <a:cubicBezTo>
                  <a:pt x="5879380" y="137222"/>
                  <a:pt x="5912075" y="169916"/>
                  <a:pt x="5912075" y="210247"/>
                </a:cubicBezTo>
                <a:cubicBezTo>
                  <a:pt x="5912075" y="250578"/>
                  <a:pt x="5879381" y="283272"/>
                  <a:pt x="5839049" y="283272"/>
                </a:cubicBezTo>
                <a:cubicBezTo>
                  <a:pt x="5798719" y="283272"/>
                  <a:pt x="5766024" y="250578"/>
                  <a:pt x="5766025" y="210247"/>
                </a:cubicBezTo>
                <a:cubicBezTo>
                  <a:pt x="5766025" y="200165"/>
                  <a:pt x="5768069" y="190559"/>
                  <a:pt x="5771763" y="181823"/>
                </a:cubicBezTo>
                <a:close/>
                <a:moveTo>
                  <a:pt x="4849910" y="1598178"/>
                </a:moveTo>
                <a:cubicBezTo>
                  <a:pt x="4853604" y="1589442"/>
                  <a:pt x="4858953" y="1581574"/>
                  <a:pt x="4865560" y="1574967"/>
                </a:cubicBezTo>
                <a:cubicBezTo>
                  <a:pt x="4878775" y="1561752"/>
                  <a:pt x="4897031" y="1553578"/>
                  <a:pt x="4917196" y="1553578"/>
                </a:cubicBezTo>
                <a:cubicBezTo>
                  <a:pt x="4957527" y="1553578"/>
                  <a:pt x="4990221" y="1586272"/>
                  <a:pt x="4990221" y="1626603"/>
                </a:cubicBezTo>
                <a:cubicBezTo>
                  <a:pt x="4990220" y="1666934"/>
                  <a:pt x="4957527" y="1699628"/>
                  <a:pt x="4917196" y="1699628"/>
                </a:cubicBezTo>
                <a:cubicBezTo>
                  <a:pt x="4876866" y="1699628"/>
                  <a:pt x="4844171" y="1666934"/>
                  <a:pt x="4844172" y="1626603"/>
                </a:cubicBezTo>
                <a:cubicBezTo>
                  <a:pt x="4844172" y="1616521"/>
                  <a:pt x="4846215" y="1606915"/>
                  <a:pt x="4849910" y="1598178"/>
                </a:cubicBezTo>
                <a:close/>
                <a:moveTo>
                  <a:pt x="3698366" y="3392280"/>
                </a:moveTo>
                <a:cubicBezTo>
                  <a:pt x="3702061" y="3383543"/>
                  <a:pt x="3707408" y="3375676"/>
                  <a:pt x="3714016" y="3369068"/>
                </a:cubicBezTo>
                <a:cubicBezTo>
                  <a:pt x="3727231" y="3355854"/>
                  <a:pt x="3745487" y="3347680"/>
                  <a:pt x="3765652" y="3347680"/>
                </a:cubicBezTo>
                <a:cubicBezTo>
                  <a:pt x="3805983" y="3347680"/>
                  <a:pt x="3838677" y="3380374"/>
                  <a:pt x="3838677" y="3420705"/>
                </a:cubicBezTo>
                <a:cubicBezTo>
                  <a:pt x="3838678" y="3461036"/>
                  <a:pt x="3805984" y="3493730"/>
                  <a:pt x="3765653" y="3493730"/>
                </a:cubicBezTo>
                <a:cubicBezTo>
                  <a:pt x="3725322" y="3493730"/>
                  <a:pt x="3692628" y="3461035"/>
                  <a:pt x="3692629" y="3420704"/>
                </a:cubicBezTo>
                <a:cubicBezTo>
                  <a:pt x="3692629" y="3410622"/>
                  <a:pt x="3694671" y="3401016"/>
                  <a:pt x="3698366" y="3392280"/>
                </a:cubicBezTo>
                <a:close/>
                <a:moveTo>
                  <a:pt x="2772085" y="4824393"/>
                </a:moveTo>
                <a:cubicBezTo>
                  <a:pt x="2783170" y="4798183"/>
                  <a:pt x="2809123" y="4779793"/>
                  <a:pt x="2839371" y="4779793"/>
                </a:cubicBezTo>
                <a:cubicBezTo>
                  <a:pt x="2879702" y="4779793"/>
                  <a:pt x="2912396" y="4812487"/>
                  <a:pt x="2912396" y="4852818"/>
                </a:cubicBezTo>
                <a:cubicBezTo>
                  <a:pt x="2912396" y="4893149"/>
                  <a:pt x="2879702" y="4925843"/>
                  <a:pt x="2839371" y="4925843"/>
                </a:cubicBezTo>
                <a:cubicBezTo>
                  <a:pt x="2799040" y="4925843"/>
                  <a:pt x="2766346" y="4893149"/>
                  <a:pt x="2766347" y="4852818"/>
                </a:cubicBezTo>
                <a:cubicBezTo>
                  <a:pt x="2766346" y="4842735"/>
                  <a:pt x="2768390" y="4833130"/>
                  <a:pt x="2772085" y="4824393"/>
                </a:cubicBezTo>
                <a:close/>
                <a:moveTo>
                  <a:pt x="5080373" y="1177687"/>
                </a:moveTo>
                <a:cubicBezTo>
                  <a:pt x="5091458" y="1151478"/>
                  <a:pt x="5117410" y="1133087"/>
                  <a:pt x="5147658" y="1133088"/>
                </a:cubicBezTo>
                <a:cubicBezTo>
                  <a:pt x="5187989" y="1133087"/>
                  <a:pt x="5220683" y="1165781"/>
                  <a:pt x="5220683" y="1206112"/>
                </a:cubicBezTo>
                <a:cubicBezTo>
                  <a:pt x="5220683" y="1246443"/>
                  <a:pt x="5187990" y="1279137"/>
                  <a:pt x="5147658" y="1279137"/>
                </a:cubicBezTo>
                <a:cubicBezTo>
                  <a:pt x="5107328" y="1279137"/>
                  <a:pt x="5074634" y="1246443"/>
                  <a:pt x="5074634" y="1206112"/>
                </a:cubicBezTo>
                <a:cubicBezTo>
                  <a:pt x="5074634" y="1196029"/>
                  <a:pt x="5076677" y="1186423"/>
                  <a:pt x="5080373" y="1177687"/>
                </a:cubicBezTo>
                <a:close/>
                <a:moveTo>
                  <a:pt x="3928828" y="2962961"/>
                </a:moveTo>
                <a:cubicBezTo>
                  <a:pt x="3932523" y="2954224"/>
                  <a:pt x="3937871" y="2946356"/>
                  <a:pt x="3944478" y="2939749"/>
                </a:cubicBezTo>
                <a:cubicBezTo>
                  <a:pt x="3957693" y="2926535"/>
                  <a:pt x="3975949" y="2918361"/>
                  <a:pt x="3996114" y="2918361"/>
                </a:cubicBezTo>
                <a:cubicBezTo>
                  <a:pt x="4036445" y="2918361"/>
                  <a:pt x="4069139" y="2951055"/>
                  <a:pt x="4069139" y="2991386"/>
                </a:cubicBezTo>
                <a:cubicBezTo>
                  <a:pt x="4069140" y="3031716"/>
                  <a:pt x="4036446" y="3064410"/>
                  <a:pt x="3996115" y="3064410"/>
                </a:cubicBezTo>
                <a:cubicBezTo>
                  <a:pt x="3955785" y="3064410"/>
                  <a:pt x="3923090" y="3031716"/>
                  <a:pt x="3923090" y="2991385"/>
                </a:cubicBezTo>
                <a:cubicBezTo>
                  <a:pt x="3923091" y="2981303"/>
                  <a:pt x="3925133" y="2971697"/>
                  <a:pt x="3928828" y="2962961"/>
                </a:cubicBezTo>
                <a:close/>
                <a:moveTo>
                  <a:pt x="3002548" y="4395072"/>
                </a:moveTo>
                <a:cubicBezTo>
                  <a:pt x="3013633" y="4368862"/>
                  <a:pt x="3039586" y="4350472"/>
                  <a:pt x="3069834" y="4350472"/>
                </a:cubicBezTo>
                <a:cubicBezTo>
                  <a:pt x="3110165" y="4350472"/>
                  <a:pt x="3142859" y="4383166"/>
                  <a:pt x="3142859" y="4423497"/>
                </a:cubicBezTo>
                <a:cubicBezTo>
                  <a:pt x="3142859" y="4463828"/>
                  <a:pt x="3110165" y="4496522"/>
                  <a:pt x="3069834" y="4496522"/>
                </a:cubicBezTo>
                <a:cubicBezTo>
                  <a:pt x="3029503" y="4496522"/>
                  <a:pt x="2996809" y="4463828"/>
                  <a:pt x="2996809" y="4423497"/>
                </a:cubicBezTo>
                <a:cubicBezTo>
                  <a:pt x="2996809" y="4413414"/>
                  <a:pt x="2998853" y="4403809"/>
                  <a:pt x="3002548" y="4395072"/>
                </a:cubicBezTo>
                <a:close/>
                <a:moveTo>
                  <a:pt x="5310834" y="748366"/>
                </a:moveTo>
                <a:cubicBezTo>
                  <a:pt x="5321921" y="722157"/>
                  <a:pt x="5347873" y="703766"/>
                  <a:pt x="5378123" y="703766"/>
                </a:cubicBezTo>
                <a:cubicBezTo>
                  <a:pt x="5418451" y="703766"/>
                  <a:pt x="5451147" y="736460"/>
                  <a:pt x="5451146" y="776791"/>
                </a:cubicBezTo>
                <a:cubicBezTo>
                  <a:pt x="5451146" y="817122"/>
                  <a:pt x="5418453" y="849816"/>
                  <a:pt x="5378122" y="849816"/>
                </a:cubicBezTo>
                <a:cubicBezTo>
                  <a:pt x="5337791" y="849816"/>
                  <a:pt x="5305095" y="817122"/>
                  <a:pt x="5305097" y="776791"/>
                </a:cubicBezTo>
                <a:cubicBezTo>
                  <a:pt x="5305096" y="766708"/>
                  <a:pt x="5307140" y="757103"/>
                  <a:pt x="5310834" y="748366"/>
                </a:cubicBezTo>
                <a:close/>
                <a:moveTo>
                  <a:pt x="4159292" y="2542469"/>
                </a:moveTo>
                <a:cubicBezTo>
                  <a:pt x="4162987" y="2533732"/>
                  <a:pt x="4168335" y="2525864"/>
                  <a:pt x="4174943" y="2519257"/>
                </a:cubicBezTo>
                <a:cubicBezTo>
                  <a:pt x="4188156" y="2506042"/>
                  <a:pt x="4206413" y="2497869"/>
                  <a:pt x="4226579" y="2497869"/>
                </a:cubicBezTo>
                <a:cubicBezTo>
                  <a:pt x="4266910" y="2497869"/>
                  <a:pt x="4299603" y="2530563"/>
                  <a:pt x="4299604" y="2570894"/>
                </a:cubicBezTo>
                <a:cubicBezTo>
                  <a:pt x="4299603" y="2611225"/>
                  <a:pt x="4266909" y="2643919"/>
                  <a:pt x="4226578" y="2643919"/>
                </a:cubicBezTo>
                <a:cubicBezTo>
                  <a:pt x="4186248" y="2643919"/>
                  <a:pt x="4153553" y="2611225"/>
                  <a:pt x="4153553" y="2570894"/>
                </a:cubicBezTo>
                <a:cubicBezTo>
                  <a:pt x="4153554" y="2560811"/>
                  <a:pt x="4155597" y="2551205"/>
                  <a:pt x="4159292" y="2542469"/>
                </a:cubicBezTo>
                <a:close/>
                <a:moveTo>
                  <a:pt x="4388981" y="2164724"/>
                </a:moveTo>
                <a:cubicBezTo>
                  <a:pt x="4392676" y="2155988"/>
                  <a:pt x="4398024" y="2148120"/>
                  <a:pt x="4404631" y="2141512"/>
                </a:cubicBezTo>
                <a:cubicBezTo>
                  <a:pt x="4417846" y="2128296"/>
                  <a:pt x="4436102" y="2120123"/>
                  <a:pt x="4456268" y="2120124"/>
                </a:cubicBezTo>
                <a:cubicBezTo>
                  <a:pt x="4496598" y="2120123"/>
                  <a:pt x="4529293" y="2152818"/>
                  <a:pt x="4529293" y="2193148"/>
                </a:cubicBezTo>
                <a:cubicBezTo>
                  <a:pt x="4529292" y="2233480"/>
                  <a:pt x="4496600" y="2266174"/>
                  <a:pt x="4456267" y="2266173"/>
                </a:cubicBezTo>
                <a:cubicBezTo>
                  <a:pt x="4415938" y="2266174"/>
                  <a:pt x="4383242" y="2233479"/>
                  <a:pt x="4383243" y="2193148"/>
                </a:cubicBezTo>
                <a:cubicBezTo>
                  <a:pt x="4383244" y="2183066"/>
                  <a:pt x="4385287" y="2173460"/>
                  <a:pt x="4388981" y="2164724"/>
                </a:cubicBezTo>
                <a:close/>
                <a:moveTo>
                  <a:pt x="3233012" y="3974579"/>
                </a:moveTo>
                <a:cubicBezTo>
                  <a:pt x="3244097" y="3948369"/>
                  <a:pt x="3270049" y="3929979"/>
                  <a:pt x="3300298" y="3929979"/>
                </a:cubicBezTo>
                <a:cubicBezTo>
                  <a:pt x="3340629" y="3929978"/>
                  <a:pt x="3373323" y="3962673"/>
                  <a:pt x="3373323" y="4003003"/>
                </a:cubicBezTo>
                <a:cubicBezTo>
                  <a:pt x="3373323" y="4043335"/>
                  <a:pt x="3340629" y="4076029"/>
                  <a:pt x="3300298" y="4076028"/>
                </a:cubicBezTo>
                <a:cubicBezTo>
                  <a:pt x="3259967" y="4076029"/>
                  <a:pt x="3227273" y="4043334"/>
                  <a:pt x="3227273" y="4003004"/>
                </a:cubicBezTo>
                <a:cubicBezTo>
                  <a:pt x="3227273" y="3992921"/>
                  <a:pt x="3229316" y="3983315"/>
                  <a:pt x="3233012" y="3974579"/>
                </a:cubicBezTo>
                <a:close/>
                <a:moveTo>
                  <a:pt x="5541300" y="327873"/>
                </a:moveTo>
                <a:cubicBezTo>
                  <a:pt x="5552385" y="301663"/>
                  <a:pt x="5578338" y="283272"/>
                  <a:pt x="5608586" y="283272"/>
                </a:cubicBezTo>
                <a:cubicBezTo>
                  <a:pt x="5648916" y="283272"/>
                  <a:pt x="5681612" y="315966"/>
                  <a:pt x="5681610" y="356297"/>
                </a:cubicBezTo>
                <a:cubicBezTo>
                  <a:pt x="5681612" y="396628"/>
                  <a:pt x="5648919" y="429322"/>
                  <a:pt x="5608585" y="429322"/>
                </a:cubicBezTo>
                <a:cubicBezTo>
                  <a:pt x="5568257" y="429322"/>
                  <a:pt x="5535561" y="396628"/>
                  <a:pt x="5535561" y="356297"/>
                </a:cubicBezTo>
                <a:cubicBezTo>
                  <a:pt x="5535561" y="346214"/>
                  <a:pt x="5537604" y="336609"/>
                  <a:pt x="5541300" y="327873"/>
                </a:cubicBezTo>
                <a:close/>
                <a:moveTo>
                  <a:pt x="4619445" y="1744229"/>
                </a:moveTo>
                <a:cubicBezTo>
                  <a:pt x="4623140" y="1735492"/>
                  <a:pt x="4628488" y="1727624"/>
                  <a:pt x="4635095" y="1721017"/>
                </a:cubicBezTo>
                <a:cubicBezTo>
                  <a:pt x="4648311" y="1707802"/>
                  <a:pt x="4666567" y="1699629"/>
                  <a:pt x="4686732" y="1699628"/>
                </a:cubicBezTo>
                <a:cubicBezTo>
                  <a:pt x="4727062" y="1699628"/>
                  <a:pt x="4759757" y="1732323"/>
                  <a:pt x="4759757" y="1772653"/>
                </a:cubicBezTo>
                <a:cubicBezTo>
                  <a:pt x="4759757" y="1812984"/>
                  <a:pt x="4727063" y="1845678"/>
                  <a:pt x="4686733" y="1845678"/>
                </a:cubicBezTo>
                <a:cubicBezTo>
                  <a:pt x="4646401" y="1845678"/>
                  <a:pt x="4613706" y="1812984"/>
                  <a:pt x="4613707" y="1772654"/>
                </a:cubicBezTo>
                <a:cubicBezTo>
                  <a:pt x="4613708" y="1762571"/>
                  <a:pt x="4615751" y="1752965"/>
                  <a:pt x="4619445" y="1744229"/>
                </a:cubicBezTo>
                <a:close/>
                <a:moveTo>
                  <a:pt x="3463475" y="3545257"/>
                </a:moveTo>
                <a:cubicBezTo>
                  <a:pt x="3474561" y="3519047"/>
                  <a:pt x="3500513" y="3500657"/>
                  <a:pt x="3530762" y="3500657"/>
                </a:cubicBezTo>
                <a:cubicBezTo>
                  <a:pt x="3571093" y="3500656"/>
                  <a:pt x="3603787" y="3533351"/>
                  <a:pt x="3603786" y="3573681"/>
                </a:cubicBezTo>
                <a:cubicBezTo>
                  <a:pt x="3603787" y="3614013"/>
                  <a:pt x="3571093" y="3646707"/>
                  <a:pt x="3530762" y="3646706"/>
                </a:cubicBezTo>
                <a:cubicBezTo>
                  <a:pt x="3490431" y="3646707"/>
                  <a:pt x="3457737" y="3614012"/>
                  <a:pt x="3457737" y="3573682"/>
                </a:cubicBezTo>
                <a:cubicBezTo>
                  <a:pt x="3457737" y="3563599"/>
                  <a:pt x="3459780" y="3553993"/>
                  <a:pt x="3463475" y="3545257"/>
                </a:cubicBezTo>
                <a:close/>
                <a:moveTo>
                  <a:pt x="2541621" y="4961615"/>
                </a:moveTo>
                <a:cubicBezTo>
                  <a:pt x="2552706" y="4935405"/>
                  <a:pt x="2578659" y="4917015"/>
                  <a:pt x="2608907" y="4917015"/>
                </a:cubicBezTo>
                <a:cubicBezTo>
                  <a:pt x="2649238" y="4917015"/>
                  <a:pt x="2681932" y="4949709"/>
                  <a:pt x="2681932" y="4990040"/>
                </a:cubicBezTo>
                <a:cubicBezTo>
                  <a:pt x="2681932" y="5030371"/>
                  <a:pt x="2649238" y="5063065"/>
                  <a:pt x="2608907" y="5063065"/>
                </a:cubicBezTo>
                <a:cubicBezTo>
                  <a:pt x="2568576" y="5063065"/>
                  <a:pt x="2535882" y="5030371"/>
                  <a:pt x="2535882" y="4990040"/>
                </a:cubicBezTo>
                <a:cubicBezTo>
                  <a:pt x="2535882" y="4979957"/>
                  <a:pt x="2537926" y="4970352"/>
                  <a:pt x="2541621" y="4961615"/>
                </a:cubicBezTo>
                <a:close/>
                <a:moveTo>
                  <a:pt x="4849908" y="1314908"/>
                </a:moveTo>
                <a:cubicBezTo>
                  <a:pt x="4853603" y="1306172"/>
                  <a:pt x="4858951" y="1298304"/>
                  <a:pt x="4865558" y="1291697"/>
                </a:cubicBezTo>
                <a:cubicBezTo>
                  <a:pt x="4878773" y="1278482"/>
                  <a:pt x="4897029" y="1270308"/>
                  <a:pt x="4917195" y="1270308"/>
                </a:cubicBezTo>
                <a:cubicBezTo>
                  <a:pt x="4957525" y="1270308"/>
                  <a:pt x="4990220" y="1303002"/>
                  <a:pt x="4990220" y="1343333"/>
                </a:cubicBezTo>
                <a:cubicBezTo>
                  <a:pt x="4990220" y="1383664"/>
                  <a:pt x="4957526" y="1416358"/>
                  <a:pt x="4917195" y="1416358"/>
                </a:cubicBezTo>
                <a:cubicBezTo>
                  <a:pt x="4876864" y="1416358"/>
                  <a:pt x="4844169" y="1383663"/>
                  <a:pt x="4844170" y="1343333"/>
                </a:cubicBezTo>
                <a:cubicBezTo>
                  <a:pt x="4844171" y="1333250"/>
                  <a:pt x="4846214" y="1323645"/>
                  <a:pt x="4849908" y="1314908"/>
                </a:cubicBezTo>
                <a:close/>
                <a:moveTo>
                  <a:pt x="3698365" y="3109010"/>
                </a:moveTo>
                <a:cubicBezTo>
                  <a:pt x="3702060" y="3100273"/>
                  <a:pt x="3707407" y="3092405"/>
                  <a:pt x="3714015" y="3085798"/>
                </a:cubicBezTo>
                <a:cubicBezTo>
                  <a:pt x="3727229" y="3072584"/>
                  <a:pt x="3745486" y="3064410"/>
                  <a:pt x="3765651" y="3064410"/>
                </a:cubicBezTo>
                <a:cubicBezTo>
                  <a:pt x="3805982" y="3064410"/>
                  <a:pt x="3838676" y="3097104"/>
                  <a:pt x="3838676" y="3137435"/>
                </a:cubicBezTo>
                <a:cubicBezTo>
                  <a:pt x="3838676" y="3177765"/>
                  <a:pt x="3805982" y="3210459"/>
                  <a:pt x="3765651" y="3210459"/>
                </a:cubicBezTo>
                <a:cubicBezTo>
                  <a:pt x="3725320" y="3210460"/>
                  <a:pt x="3692626" y="3177765"/>
                  <a:pt x="3692626" y="3137434"/>
                </a:cubicBezTo>
                <a:cubicBezTo>
                  <a:pt x="3692626" y="3127352"/>
                  <a:pt x="3694670" y="3117746"/>
                  <a:pt x="3698365" y="3109010"/>
                </a:cubicBezTo>
                <a:close/>
                <a:moveTo>
                  <a:pt x="2772084" y="4541122"/>
                </a:moveTo>
                <a:cubicBezTo>
                  <a:pt x="2783170" y="4514913"/>
                  <a:pt x="2809122" y="4496522"/>
                  <a:pt x="2839370" y="4496522"/>
                </a:cubicBezTo>
                <a:cubicBezTo>
                  <a:pt x="2879701" y="4496522"/>
                  <a:pt x="2912396" y="4529216"/>
                  <a:pt x="2912395" y="4569547"/>
                </a:cubicBezTo>
                <a:cubicBezTo>
                  <a:pt x="2912395" y="4609878"/>
                  <a:pt x="2879702" y="4642572"/>
                  <a:pt x="2839371" y="4642572"/>
                </a:cubicBezTo>
                <a:cubicBezTo>
                  <a:pt x="2799040" y="4642572"/>
                  <a:pt x="2766346" y="4609878"/>
                  <a:pt x="2766346" y="4569547"/>
                </a:cubicBezTo>
                <a:cubicBezTo>
                  <a:pt x="2766346" y="4559464"/>
                  <a:pt x="2768389" y="4549858"/>
                  <a:pt x="2772084" y="4541122"/>
                </a:cubicBezTo>
                <a:close/>
                <a:moveTo>
                  <a:pt x="5080370" y="894416"/>
                </a:moveTo>
                <a:cubicBezTo>
                  <a:pt x="5091456" y="868207"/>
                  <a:pt x="5117409" y="849816"/>
                  <a:pt x="5147658" y="849816"/>
                </a:cubicBezTo>
                <a:cubicBezTo>
                  <a:pt x="5187989" y="849816"/>
                  <a:pt x="5220683" y="882510"/>
                  <a:pt x="5220681" y="922841"/>
                </a:cubicBezTo>
                <a:cubicBezTo>
                  <a:pt x="5220683" y="963172"/>
                  <a:pt x="5187989" y="995866"/>
                  <a:pt x="5147658" y="995866"/>
                </a:cubicBezTo>
                <a:cubicBezTo>
                  <a:pt x="5107327" y="995866"/>
                  <a:pt x="5074633" y="963172"/>
                  <a:pt x="5074632" y="922841"/>
                </a:cubicBezTo>
                <a:cubicBezTo>
                  <a:pt x="5074633" y="912758"/>
                  <a:pt x="5076676" y="903153"/>
                  <a:pt x="5080370" y="894416"/>
                </a:cubicBezTo>
                <a:close/>
                <a:moveTo>
                  <a:pt x="3928828" y="2679690"/>
                </a:moveTo>
                <a:cubicBezTo>
                  <a:pt x="3932524" y="2670954"/>
                  <a:pt x="3937870" y="2663086"/>
                  <a:pt x="3944478" y="2656479"/>
                </a:cubicBezTo>
                <a:cubicBezTo>
                  <a:pt x="3957693" y="2643264"/>
                  <a:pt x="3975949" y="2635090"/>
                  <a:pt x="3996114" y="2635090"/>
                </a:cubicBezTo>
                <a:cubicBezTo>
                  <a:pt x="4036445" y="2635090"/>
                  <a:pt x="4069139" y="2667784"/>
                  <a:pt x="4069139" y="2708115"/>
                </a:cubicBezTo>
                <a:cubicBezTo>
                  <a:pt x="4069140" y="2748446"/>
                  <a:pt x="4036445" y="2781140"/>
                  <a:pt x="3996114" y="2781140"/>
                </a:cubicBezTo>
                <a:cubicBezTo>
                  <a:pt x="3955783" y="2781140"/>
                  <a:pt x="3923089" y="2748446"/>
                  <a:pt x="3923090" y="2708115"/>
                </a:cubicBezTo>
                <a:cubicBezTo>
                  <a:pt x="3923089" y="2698032"/>
                  <a:pt x="3925133" y="2688427"/>
                  <a:pt x="3928828" y="2679690"/>
                </a:cubicBezTo>
                <a:close/>
                <a:moveTo>
                  <a:pt x="4158517" y="2310773"/>
                </a:moveTo>
                <a:cubicBezTo>
                  <a:pt x="4162212" y="2302037"/>
                  <a:pt x="4167560" y="2294169"/>
                  <a:pt x="4174167" y="2287561"/>
                </a:cubicBezTo>
                <a:cubicBezTo>
                  <a:pt x="4187382" y="2274347"/>
                  <a:pt x="4205638" y="2266174"/>
                  <a:pt x="4225804" y="2266173"/>
                </a:cubicBezTo>
                <a:cubicBezTo>
                  <a:pt x="4266134" y="2266173"/>
                  <a:pt x="4298829" y="2298867"/>
                  <a:pt x="4298828" y="2339197"/>
                </a:cubicBezTo>
                <a:cubicBezTo>
                  <a:pt x="4298829" y="2379529"/>
                  <a:pt x="4266135" y="2412224"/>
                  <a:pt x="4225803" y="2412224"/>
                </a:cubicBezTo>
                <a:cubicBezTo>
                  <a:pt x="4185473" y="2412223"/>
                  <a:pt x="4152778" y="2379529"/>
                  <a:pt x="4152779" y="2339198"/>
                </a:cubicBezTo>
                <a:cubicBezTo>
                  <a:pt x="4152779" y="2329115"/>
                  <a:pt x="4154822" y="2319510"/>
                  <a:pt x="4158517" y="2310773"/>
                </a:cubicBezTo>
                <a:close/>
                <a:moveTo>
                  <a:pt x="3002548" y="4111800"/>
                </a:moveTo>
                <a:cubicBezTo>
                  <a:pt x="3013633" y="4085590"/>
                  <a:pt x="3039586" y="4067200"/>
                  <a:pt x="3069834" y="4067200"/>
                </a:cubicBezTo>
                <a:cubicBezTo>
                  <a:pt x="3110165" y="4067200"/>
                  <a:pt x="3142859" y="4099894"/>
                  <a:pt x="3142859" y="4140225"/>
                </a:cubicBezTo>
                <a:cubicBezTo>
                  <a:pt x="3142859" y="4180556"/>
                  <a:pt x="3110165" y="4213250"/>
                  <a:pt x="3069834" y="4213250"/>
                </a:cubicBezTo>
                <a:cubicBezTo>
                  <a:pt x="3029503" y="4213250"/>
                  <a:pt x="2996809" y="4180556"/>
                  <a:pt x="2996809" y="4140225"/>
                </a:cubicBezTo>
                <a:cubicBezTo>
                  <a:pt x="2996809" y="4130142"/>
                  <a:pt x="2998852" y="4120537"/>
                  <a:pt x="3002548" y="4111800"/>
                </a:cubicBezTo>
                <a:close/>
                <a:moveTo>
                  <a:pt x="5310836" y="465095"/>
                </a:moveTo>
                <a:cubicBezTo>
                  <a:pt x="5321922" y="438885"/>
                  <a:pt x="5347874" y="420494"/>
                  <a:pt x="5378122" y="420495"/>
                </a:cubicBezTo>
                <a:cubicBezTo>
                  <a:pt x="5418453" y="420495"/>
                  <a:pt x="5451147" y="453189"/>
                  <a:pt x="5451147" y="493520"/>
                </a:cubicBezTo>
                <a:cubicBezTo>
                  <a:pt x="5451147" y="533851"/>
                  <a:pt x="5418452" y="566545"/>
                  <a:pt x="5378122" y="566544"/>
                </a:cubicBezTo>
                <a:cubicBezTo>
                  <a:pt x="5337790" y="566545"/>
                  <a:pt x="5305098" y="533851"/>
                  <a:pt x="5305097" y="493520"/>
                </a:cubicBezTo>
                <a:cubicBezTo>
                  <a:pt x="5305097" y="483437"/>
                  <a:pt x="5307140" y="473831"/>
                  <a:pt x="5310836" y="465095"/>
                </a:cubicBezTo>
                <a:close/>
                <a:moveTo>
                  <a:pt x="4388982" y="1881450"/>
                </a:moveTo>
                <a:cubicBezTo>
                  <a:pt x="4392678" y="1872713"/>
                  <a:pt x="4398025" y="1864846"/>
                  <a:pt x="4404632" y="1858238"/>
                </a:cubicBezTo>
                <a:cubicBezTo>
                  <a:pt x="4417847" y="1845023"/>
                  <a:pt x="4436103" y="1836850"/>
                  <a:pt x="4456269" y="1836850"/>
                </a:cubicBezTo>
                <a:cubicBezTo>
                  <a:pt x="4496599" y="1836850"/>
                  <a:pt x="4529294" y="1869544"/>
                  <a:pt x="4529293" y="1909875"/>
                </a:cubicBezTo>
                <a:cubicBezTo>
                  <a:pt x="4529294" y="1950206"/>
                  <a:pt x="4496600" y="1982900"/>
                  <a:pt x="4456268" y="1982899"/>
                </a:cubicBezTo>
                <a:cubicBezTo>
                  <a:pt x="4415936" y="1982901"/>
                  <a:pt x="4383242" y="1950207"/>
                  <a:pt x="4383244" y="1909875"/>
                </a:cubicBezTo>
                <a:cubicBezTo>
                  <a:pt x="4383244" y="1899792"/>
                  <a:pt x="4385287" y="1890187"/>
                  <a:pt x="4388982" y="1881450"/>
                </a:cubicBezTo>
                <a:close/>
                <a:moveTo>
                  <a:pt x="3233012" y="3691307"/>
                </a:moveTo>
                <a:cubicBezTo>
                  <a:pt x="3244097" y="3665097"/>
                  <a:pt x="3270049" y="3646706"/>
                  <a:pt x="3300298" y="3646707"/>
                </a:cubicBezTo>
                <a:cubicBezTo>
                  <a:pt x="3340629" y="3646706"/>
                  <a:pt x="3373323" y="3679400"/>
                  <a:pt x="3373323" y="3719731"/>
                </a:cubicBezTo>
                <a:cubicBezTo>
                  <a:pt x="3373323" y="3760062"/>
                  <a:pt x="3340629" y="3792756"/>
                  <a:pt x="3300298" y="3792756"/>
                </a:cubicBezTo>
                <a:cubicBezTo>
                  <a:pt x="3259967" y="3792756"/>
                  <a:pt x="3227273" y="3760062"/>
                  <a:pt x="3227273" y="3719731"/>
                </a:cubicBezTo>
                <a:cubicBezTo>
                  <a:pt x="3227273" y="3709649"/>
                  <a:pt x="3229316" y="3700043"/>
                  <a:pt x="3233012" y="3691307"/>
                </a:cubicBezTo>
                <a:close/>
                <a:moveTo>
                  <a:pt x="5541300" y="44600"/>
                </a:moveTo>
                <a:cubicBezTo>
                  <a:pt x="5552386" y="18391"/>
                  <a:pt x="5578338" y="0"/>
                  <a:pt x="5608586" y="0"/>
                </a:cubicBezTo>
                <a:cubicBezTo>
                  <a:pt x="5648917" y="0"/>
                  <a:pt x="5681611" y="32694"/>
                  <a:pt x="5681611" y="73025"/>
                </a:cubicBezTo>
                <a:cubicBezTo>
                  <a:pt x="5681610" y="113356"/>
                  <a:pt x="5648918" y="146050"/>
                  <a:pt x="5608586" y="146050"/>
                </a:cubicBezTo>
                <a:cubicBezTo>
                  <a:pt x="5568254" y="146050"/>
                  <a:pt x="5535561" y="113356"/>
                  <a:pt x="5535562" y="73025"/>
                </a:cubicBezTo>
                <a:cubicBezTo>
                  <a:pt x="5535561" y="62942"/>
                  <a:pt x="5537605" y="53337"/>
                  <a:pt x="5541300" y="44600"/>
                </a:cubicBezTo>
                <a:close/>
                <a:moveTo>
                  <a:pt x="4619446" y="1460957"/>
                </a:moveTo>
                <a:cubicBezTo>
                  <a:pt x="4623141" y="1452220"/>
                  <a:pt x="4628487" y="1444353"/>
                  <a:pt x="4635095" y="1437745"/>
                </a:cubicBezTo>
                <a:cubicBezTo>
                  <a:pt x="4648310" y="1424530"/>
                  <a:pt x="4666567" y="1416357"/>
                  <a:pt x="4686731" y="1416357"/>
                </a:cubicBezTo>
                <a:cubicBezTo>
                  <a:pt x="4727063" y="1416357"/>
                  <a:pt x="4759758" y="1449051"/>
                  <a:pt x="4759757" y="1489382"/>
                </a:cubicBezTo>
                <a:cubicBezTo>
                  <a:pt x="4759757" y="1529713"/>
                  <a:pt x="4727062" y="1562406"/>
                  <a:pt x="4686732" y="1562406"/>
                </a:cubicBezTo>
                <a:cubicBezTo>
                  <a:pt x="4646400" y="1562406"/>
                  <a:pt x="4613707" y="1529712"/>
                  <a:pt x="4613706" y="1489381"/>
                </a:cubicBezTo>
                <a:cubicBezTo>
                  <a:pt x="4613708" y="1479299"/>
                  <a:pt x="4615751" y="1469693"/>
                  <a:pt x="4619446" y="1460957"/>
                </a:cubicBezTo>
                <a:close/>
                <a:moveTo>
                  <a:pt x="3463475" y="3261985"/>
                </a:moveTo>
                <a:cubicBezTo>
                  <a:pt x="3474561" y="3235775"/>
                  <a:pt x="3500513" y="3217384"/>
                  <a:pt x="3530762" y="3217385"/>
                </a:cubicBezTo>
                <a:cubicBezTo>
                  <a:pt x="3571092" y="3217384"/>
                  <a:pt x="3603787" y="3250078"/>
                  <a:pt x="3603786" y="3290409"/>
                </a:cubicBezTo>
                <a:cubicBezTo>
                  <a:pt x="3603787" y="3330740"/>
                  <a:pt x="3571093" y="3363434"/>
                  <a:pt x="3530761" y="3363434"/>
                </a:cubicBezTo>
                <a:cubicBezTo>
                  <a:pt x="3490431" y="3363434"/>
                  <a:pt x="3457736" y="3330740"/>
                  <a:pt x="3457737" y="3290409"/>
                </a:cubicBezTo>
                <a:cubicBezTo>
                  <a:pt x="3457736" y="3280327"/>
                  <a:pt x="3459780" y="3270721"/>
                  <a:pt x="3463475" y="3261985"/>
                </a:cubicBezTo>
                <a:close/>
                <a:moveTo>
                  <a:pt x="2541621" y="4678343"/>
                </a:moveTo>
                <a:cubicBezTo>
                  <a:pt x="2552706" y="4652133"/>
                  <a:pt x="2578659" y="4633743"/>
                  <a:pt x="2608907" y="4633743"/>
                </a:cubicBezTo>
                <a:cubicBezTo>
                  <a:pt x="2649238" y="4633743"/>
                  <a:pt x="2681932" y="4666437"/>
                  <a:pt x="2681932" y="4706768"/>
                </a:cubicBezTo>
                <a:cubicBezTo>
                  <a:pt x="2681932" y="4747099"/>
                  <a:pt x="2649238" y="4779793"/>
                  <a:pt x="2608907" y="4779793"/>
                </a:cubicBezTo>
                <a:cubicBezTo>
                  <a:pt x="2568576" y="4779793"/>
                  <a:pt x="2535882" y="4747099"/>
                  <a:pt x="2535882" y="4706768"/>
                </a:cubicBezTo>
                <a:cubicBezTo>
                  <a:pt x="2535882" y="4696685"/>
                  <a:pt x="2537925" y="4687079"/>
                  <a:pt x="2541621" y="4678343"/>
                </a:cubicBezTo>
                <a:close/>
                <a:moveTo>
                  <a:pt x="4849909" y="1031638"/>
                </a:moveTo>
                <a:cubicBezTo>
                  <a:pt x="4853604" y="1022901"/>
                  <a:pt x="4858950" y="1015034"/>
                  <a:pt x="4865557" y="1008427"/>
                </a:cubicBezTo>
                <a:cubicBezTo>
                  <a:pt x="4878773" y="995212"/>
                  <a:pt x="4897028" y="987038"/>
                  <a:pt x="4917194" y="987038"/>
                </a:cubicBezTo>
                <a:cubicBezTo>
                  <a:pt x="4957525" y="987038"/>
                  <a:pt x="4990221" y="1019732"/>
                  <a:pt x="4990218" y="1060063"/>
                </a:cubicBezTo>
                <a:cubicBezTo>
                  <a:pt x="4990220" y="1100394"/>
                  <a:pt x="4957525" y="1133087"/>
                  <a:pt x="4917195" y="1133087"/>
                </a:cubicBezTo>
                <a:cubicBezTo>
                  <a:pt x="4876863" y="1133087"/>
                  <a:pt x="4844170" y="1100393"/>
                  <a:pt x="4844169" y="1060062"/>
                </a:cubicBezTo>
                <a:cubicBezTo>
                  <a:pt x="4844171" y="1049980"/>
                  <a:pt x="4846214" y="1040374"/>
                  <a:pt x="4849909" y="1031638"/>
                </a:cubicBezTo>
                <a:close/>
                <a:moveTo>
                  <a:pt x="3698365" y="2825740"/>
                </a:moveTo>
                <a:cubicBezTo>
                  <a:pt x="3702060" y="2817003"/>
                  <a:pt x="3707407" y="2809135"/>
                  <a:pt x="3714014" y="2802528"/>
                </a:cubicBezTo>
                <a:cubicBezTo>
                  <a:pt x="3727230" y="2789314"/>
                  <a:pt x="3745485" y="2781140"/>
                  <a:pt x="3765650" y="2781140"/>
                </a:cubicBezTo>
                <a:cubicBezTo>
                  <a:pt x="3805981" y="2781140"/>
                  <a:pt x="3838676" y="2813834"/>
                  <a:pt x="3838676" y="2854165"/>
                </a:cubicBezTo>
                <a:cubicBezTo>
                  <a:pt x="3838676" y="2894495"/>
                  <a:pt x="3805983" y="2927189"/>
                  <a:pt x="3765651" y="2927189"/>
                </a:cubicBezTo>
                <a:cubicBezTo>
                  <a:pt x="3725320" y="2927189"/>
                  <a:pt x="3692626" y="2894495"/>
                  <a:pt x="3692627" y="2854164"/>
                </a:cubicBezTo>
                <a:cubicBezTo>
                  <a:pt x="3692626" y="2844082"/>
                  <a:pt x="3694669" y="2834476"/>
                  <a:pt x="3698365" y="2825740"/>
                </a:cubicBezTo>
                <a:close/>
                <a:moveTo>
                  <a:pt x="3928051" y="2447998"/>
                </a:moveTo>
                <a:cubicBezTo>
                  <a:pt x="3931748" y="2439261"/>
                  <a:pt x="3937094" y="2431393"/>
                  <a:pt x="3943701" y="2424786"/>
                </a:cubicBezTo>
                <a:cubicBezTo>
                  <a:pt x="3956915" y="2411571"/>
                  <a:pt x="3975172" y="2403398"/>
                  <a:pt x="3995338" y="2403398"/>
                </a:cubicBezTo>
                <a:cubicBezTo>
                  <a:pt x="4035669" y="2403397"/>
                  <a:pt x="4068362" y="2436092"/>
                  <a:pt x="4068363" y="2476423"/>
                </a:cubicBezTo>
                <a:cubicBezTo>
                  <a:pt x="4068362" y="2516754"/>
                  <a:pt x="4035668" y="2549448"/>
                  <a:pt x="3995337" y="2549448"/>
                </a:cubicBezTo>
                <a:cubicBezTo>
                  <a:pt x="3955006" y="2549448"/>
                  <a:pt x="3922313" y="2516753"/>
                  <a:pt x="3922313" y="2476423"/>
                </a:cubicBezTo>
                <a:cubicBezTo>
                  <a:pt x="3922314" y="2466340"/>
                  <a:pt x="3924356" y="2456735"/>
                  <a:pt x="3928051" y="2447998"/>
                </a:cubicBezTo>
                <a:close/>
                <a:moveTo>
                  <a:pt x="2772083" y="4257851"/>
                </a:moveTo>
                <a:cubicBezTo>
                  <a:pt x="2783169" y="4231641"/>
                  <a:pt x="2809121" y="4213251"/>
                  <a:pt x="2839370" y="4213251"/>
                </a:cubicBezTo>
                <a:cubicBezTo>
                  <a:pt x="2879701" y="4213251"/>
                  <a:pt x="2912395" y="4245945"/>
                  <a:pt x="2912395" y="4286276"/>
                </a:cubicBezTo>
                <a:cubicBezTo>
                  <a:pt x="2912395" y="4326607"/>
                  <a:pt x="2879701" y="4359301"/>
                  <a:pt x="2839370" y="4359301"/>
                </a:cubicBezTo>
                <a:cubicBezTo>
                  <a:pt x="2799039" y="4359301"/>
                  <a:pt x="2766345" y="4326607"/>
                  <a:pt x="2766345" y="4286276"/>
                </a:cubicBezTo>
                <a:cubicBezTo>
                  <a:pt x="2766346" y="4276193"/>
                  <a:pt x="2768388" y="4266588"/>
                  <a:pt x="2772083" y="4257851"/>
                </a:cubicBezTo>
                <a:close/>
                <a:moveTo>
                  <a:pt x="5080371" y="611145"/>
                </a:moveTo>
                <a:cubicBezTo>
                  <a:pt x="5091458" y="584935"/>
                  <a:pt x="5117410" y="566544"/>
                  <a:pt x="5147658" y="566544"/>
                </a:cubicBezTo>
                <a:cubicBezTo>
                  <a:pt x="5187988" y="566544"/>
                  <a:pt x="5220683" y="599238"/>
                  <a:pt x="5220683" y="639569"/>
                </a:cubicBezTo>
                <a:cubicBezTo>
                  <a:pt x="5220683" y="679900"/>
                  <a:pt x="5187989" y="712594"/>
                  <a:pt x="5147657" y="712594"/>
                </a:cubicBezTo>
                <a:cubicBezTo>
                  <a:pt x="5107327" y="712594"/>
                  <a:pt x="5074632" y="679900"/>
                  <a:pt x="5074634" y="639569"/>
                </a:cubicBezTo>
                <a:cubicBezTo>
                  <a:pt x="5074633" y="629487"/>
                  <a:pt x="5076677" y="619881"/>
                  <a:pt x="5080371" y="611145"/>
                </a:cubicBezTo>
                <a:close/>
                <a:moveTo>
                  <a:pt x="4158518" y="2027501"/>
                </a:moveTo>
                <a:cubicBezTo>
                  <a:pt x="4162212" y="2018765"/>
                  <a:pt x="4167559" y="2010897"/>
                  <a:pt x="4174168" y="2004289"/>
                </a:cubicBezTo>
                <a:cubicBezTo>
                  <a:pt x="4187382" y="1991074"/>
                  <a:pt x="4205639" y="1982901"/>
                  <a:pt x="4225803" y="1982902"/>
                </a:cubicBezTo>
                <a:cubicBezTo>
                  <a:pt x="4266135" y="1982900"/>
                  <a:pt x="4298828" y="2015596"/>
                  <a:pt x="4298829" y="2055926"/>
                </a:cubicBezTo>
                <a:cubicBezTo>
                  <a:pt x="4298828" y="2096257"/>
                  <a:pt x="4266136" y="2128950"/>
                  <a:pt x="4225804" y="2128950"/>
                </a:cubicBezTo>
                <a:cubicBezTo>
                  <a:pt x="4185472" y="2128951"/>
                  <a:pt x="4152777" y="2096258"/>
                  <a:pt x="4152778" y="2055926"/>
                </a:cubicBezTo>
                <a:cubicBezTo>
                  <a:pt x="4152778" y="2045843"/>
                  <a:pt x="4154821" y="2036239"/>
                  <a:pt x="4158518" y="2027501"/>
                </a:cubicBezTo>
                <a:close/>
                <a:moveTo>
                  <a:pt x="3002548" y="3828528"/>
                </a:moveTo>
                <a:cubicBezTo>
                  <a:pt x="3013633" y="3802318"/>
                  <a:pt x="3039586" y="3783928"/>
                  <a:pt x="3069834" y="3783928"/>
                </a:cubicBezTo>
                <a:cubicBezTo>
                  <a:pt x="3110165" y="3783928"/>
                  <a:pt x="3142859" y="3816622"/>
                  <a:pt x="3142859" y="3856953"/>
                </a:cubicBezTo>
                <a:cubicBezTo>
                  <a:pt x="3142859" y="3897284"/>
                  <a:pt x="3110165" y="3929978"/>
                  <a:pt x="3069834" y="3929978"/>
                </a:cubicBezTo>
                <a:cubicBezTo>
                  <a:pt x="3029503" y="3929978"/>
                  <a:pt x="2996809" y="3897284"/>
                  <a:pt x="2996809" y="3856953"/>
                </a:cubicBezTo>
                <a:cubicBezTo>
                  <a:pt x="2996809" y="3846870"/>
                  <a:pt x="2998852" y="3837265"/>
                  <a:pt x="3002548" y="3828528"/>
                </a:cubicBezTo>
                <a:close/>
                <a:moveTo>
                  <a:pt x="5310836" y="181823"/>
                </a:moveTo>
                <a:cubicBezTo>
                  <a:pt x="5321920" y="155613"/>
                  <a:pt x="5347875" y="137222"/>
                  <a:pt x="5378123" y="137223"/>
                </a:cubicBezTo>
                <a:cubicBezTo>
                  <a:pt x="5418453" y="137222"/>
                  <a:pt x="5451147" y="169916"/>
                  <a:pt x="5451147" y="210247"/>
                </a:cubicBezTo>
                <a:cubicBezTo>
                  <a:pt x="5451147" y="250578"/>
                  <a:pt x="5418454" y="283272"/>
                  <a:pt x="5378122" y="283272"/>
                </a:cubicBezTo>
                <a:cubicBezTo>
                  <a:pt x="5337792" y="283272"/>
                  <a:pt x="5305097" y="250578"/>
                  <a:pt x="5305096" y="210247"/>
                </a:cubicBezTo>
                <a:cubicBezTo>
                  <a:pt x="5305098" y="200165"/>
                  <a:pt x="5307139" y="190559"/>
                  <a:pt x="5310836" y="181823"/>
                </a:cubicBezTo>
                <a:close/>
                <a:moveTo>
                  <a:pt x="4388982" y="1598178"/>
                </a:moveTo>
                <a:cubicBezTo>
                  <a:pt x="4392678" y="1589441"/>
                  <a:pt x="4398024" y="1581573"/>
                  <a:pt x="4404632" y="1574966"/>
                </a:cubicBezTo>
                <a:cubicBezTo>
                  <a:pt x="4417846" y="1561751"/>
                  <a:pt x="4436103" y="1553578"/>
                  <a:pt x="4456268" y="1553578"/>
                </a:cubicBezTo>
                <a:cubicBezTo>
                  <a:pt x="4496599" y="1553577"/>
                  <a:pt x="4529293" y="1586272"/>
                  <a:pt x="4529292" y="1626602"/>
                </a:cubicBezTo>
                <a:cubicBezTo>
                  <a:pt x="4529293" y="1666933"/>
                  <a:pt x="4496599" y="1699628"/>
                  <a:pt x="4456268" y="1699627"/>
                </a:cubicBezTo>
                <a:cubicBezTo>
                  <a:pt x="4415937" y="1699627"/>
                  <a:pt x="4383243" y="1666933"/>
                  <a:pt x="4383244" y="1626603"/>
                </a:cubicBezTo>
                <a:cubicBezTo>
                  <a:pt x="4383243" y="1616520"/>
                  <a:pt x="4385286" y="1606915"/>
                  <a:pt x="4388982" y="1598178"/>
                </a:cubicBezTo>
                <a:close/>
                <a:moveTo>
                  <a:pt x="3233011" y="3408035"/>
                </a:moveTo>
                <a:cubicBezTo>
                  <a:pt x="3244097" y="3381824"/>
                  <a:pt x="3270049" y="3363434"/>
                  <a:pt x="3300298" y="3363434"/>
                </a:cubicBezTo>
                <a:cubicBezTo>
                  <a:pt x="3340629" y="3363434"/>
                  <a:pt x="3373323" y="3396128"/>
                  <a:pt x="3373323" y="3436459"/>
                </a:cubicBezTo>
                <a:cubicBezTo>
                  <a:pt x="3373323" y="3476790"/>
                  <a:pt x="3340629" y="3509484"/>
                  <a:pt x="3300298" y="3509484"/>
                </a:cubicBezTo>
                <a:cubicBezTo>
                  <a:pt x="3259967" y="3509484"/>
                  <a:pt x="3227273" y="3476790"/>
                  <a:pt x="3227273" y="3436459"/>
                </a:cubicBezTo>
                <a:cubicBezTo>
                  <a:pt x="3227273" y="3426377"/>
                  <a:pt x="3229316" y="3416771"/>
                  <a:pt x="3233011" y="3408035"/>
                </a:cubicBezTo>
                <a:close/>
                <a:moveTo>
                  <a:pt x="2311157" y="4824393"/>
                </a:moveTo>
                <a:cubicBezTo>
                  <a:pt x="2322243" y="4798182"/>
                  <a:pt x="2348195" y="4779792"/>
                  <a:pt x="2378444" y="4779792"/>
                </a:cubicBezTo>
                <a:cubicBezTo>
                  <a:pt x="2418774" y="4779792"/>
                  <a:pt x="2451469" y="4812486"/>
                  <a:pt x="2451468" y="4852817"/>
                </a:cubicBezTo>
                <a:cubicBezTo>
                  <a:pt x="2451469" y="4893148"/>
                  <a:pt x="2418775" y="4925842"/>
                  <a:pt x="2378443" y="4925842"/>
                </a:cubicBezTo>
                <a:cubicBezTo>
                  <a:pt x="2338113" y="4925842"/>
                  <a:pt x="2305418" y="4893148"/>
                  <a:pt x="2305419" y="4852817"/>
                </a:cubicBezTo>
                <a:cubicBezTo>
                  <a:pt x="2305418" y="4842734"/>
                  <a:pt x="2307462" y="4833129"/>
                  <a:pt x="2311157" y="4824393"/>
                </a:cubicBezTo>
                <a:close/>
                <a:moveTo>
                  <a:pt x="4619445" y="1177685"/>
                </a:moveTo>
                <a:cubicBezTo>
                  <a:pt x="4623139" y="1168949"/>
                  <a:pt x="4628487" y="1161082"/>
                  <a:pt x="4635094" y="1154474"/>
                </a:cubicBezTo>
                <a:cubicBezTo>
                  <a:pt x="4648308" y="1141259"/>
                  <a:pt x="4666566" y="1133086"/>
                  <a:pt x="4686731" y="1133086"/>
                </a:cubicBezTo>
                <a:cubicBezTo>
                  <a:pt x="4727062" y="1133086"/>
                  <a:pt x="4759755" y="1165780"/>
                  <a:pt x="4759756" y="1206111"/>
                </a:cubicBezTo>
                <a:cubicBezTo>
                  <a:pt x="4759755" y="1246442"/>
                  <a:pt x="4727062" y="1279135"/>
                  <a:pt x="4686731" y="1279135"/>
                </a:cubicBezTo>
                <a:cubicBezTo>
                  <a:pt x="4646399" y="1279135"/>
                  <a:pt x="4613706" y="1246441"/>
                  <a:pt x="4613706" y="1206110"/>
                </a:cubicBezTo>
                <a:cubicBezTo>
                  <a:pt x="4613707" y="1196028"/>
                  <a:pt x="4615750" y="1186422"/>
                  <a:pt x="4619445" y="1177685"/>
                </a:cubicBezTo>
                <a:close/>
                <a:moveTo>
                  <a:pt x="3463476" y="2978713"/>
                </a:moveTo>
                <a:cubicBezTo>
                  <a:pt x="3474561" y="2952503"/>
                  <a:pt x="3500514" y="2934113"/>
                  <a:pt x="3530762" y="2934113"/>
                </a:cubicBezTo>
                <a:cubicBezTo>
                  <a:pt x="3571093" y="2934113"/>
                  <a:pt x="3603787" y="2966807"/>
                  <a:pt x="3603787" y="3007138"/>
                </a:cubicBezTo>
                <a:cubicBezTo>
                  <a:pt x="3603787" y="3047469"/>
                  <a:pt x="3571093" y="3080163"/>
                  <a:pt x="3530762" y="3080163"/>
                </a:cubicBezTo>
                <a:cubicBezTo>
                  <a:pt x="3490431" y="3080163"/>
                  <a:pt x="3457737" y="3047469"/>
                  <a:pt x="3457737" y="3007138"/>
                </a:cubicBezTo>
                <a:cubicBezTo>
                  <a:pt x="3457737" y="2997055"/>
                  <a:pt x="3459780" y="2987450"/>
                  <a:pt x="3463476" y="2978713"/>
                </a:cubicBezTo>
                <a:close/>
                <a:moveTo>
                  <a:pt x="2541620" y="4395072"/>
                </a:moveTo>
                <a:cubicBezTo>
                  <a:pt x="2552705" y="4368862"/>
                  <a:pt x="2578658" y="4350471"/>
                  <a:pt x="2608907" y="4350471"/>
                </a:cubicBezTo>
                <a:cubicBezTo>
                  <a:pt x="2649237" y="4350471"/>
                  <a:pt x="2681931" y="4383166"/>
                  <a:pt x="2681931" y="4423497"/>
                </a:cubicBezTo>
                <a:cubicBezTo>
                  <a:pt x="2681931" y="4463828"/>
                  <a:pt x="2649238" y="4496521"/>
                  <a:pt x="2608907" y="4496521"/>
                </a:cubicBezTo>
                <a:cubicBezTo>
                  <a:pt x="2568576" y="4496521"/>
                  <a:pt x="2535882" y="4463827"/>
                  <a:pt x="2535882" y="4423496"/>
                </a:cubicBezTo>
                <a:cubicBezTo>
                  <a:pt x="2535882" y="4413413"/>
                  <a:pt x="2537925" y="4403808"/>
                  <a:pt x="2541620" y="4395072"/>
                </a:cubicBezTo>
                <a:close/>
                <a:moveTo>
                  <a:pt x="4849908" y="748367"/>
                </a:moveTo>
                <a:cubicBezTo>
                  <a:pt x="4853603" y="739631"/>
                  <a:pt x="4858949" y="731763"/>
                  <a:pt x="4865557" y="725155"/>
                </a:cubicBezTo>
                <a:cubicBezTo>
                  <a:pt x="4878771" y="711940"/>
                  <a:pt x="4897029" y="703767"/>
                  <a:pt x="4917194" y="703767"/>
                </a:cubicBezTo>
                <a:cubicBezTo>
                  <a:pt x="4957525" y="703767"/>
                  <a:pt x="4990218" y="736461"/>
                  <a:pt x="4990219" y="776792"/>
                </a:cubicBezTo>
                <a:cubicBezTo>
                  <a:pt x="4990218" y="817123"/>
                  <a:pt x="4957524" y="849817"/>
                  <a:pt x="4917194" y="849817"/>
                </a:cubicBezTo>
                <a:cubicBezTo>
                  <a:pt x="4876862" y="849817"/>
                  <a:pt x="4844169" y="817123"/>
                  <a:pt x="4844169" y="776792"/>
                </a:cubicBezTo>
                <a:cubicBezTo>
                  <a:pt x="4844169" y="766709"/>
                  <a:pt x="4846213" y="757104"/>
                  <a:pt x="4849908" y="748367"/>
                </a:cubicBezTo>
                <a:close/>
                <a:moveTo>
                  <a:pt x="3698365" y="2542469"/>
                </a:moveTo>
                <a:cubicBezTo>
                  <a:pt x="3702059" y="2533732"/>
                  <a:pt x="3707406" y="2525865"/>
                  <a:pt x="3714013" y="2519257"/>
                </a:cubicBezTo>
                <a:cubicBezTo>
                  <a:pt x="3727228" y="2506042"/>
                  <a:pt x="3745484" y="2497869"/>
                  <a:pt x="3765650" y="2497869"/>
                </a:cubicBezTo>
                <a:cubicBezTo>
                  <a:pt x="3805981" y="2497869"/>
                  <a:pt x="3838675" y="2530563"/>
                  <a:pt x="3838675" y="2570894"/>
                </a:cubicBezTo>
                <a:cubicBezTo>
                  <a:pt x="3838675" y="2611225"/>
                  <a:pt x="3805981" y="2643919"/>
                  <a:pt x="3765651" y="2643919"/>
                </a:cubicBezTo>
                <a:cubicBezTo>
                  <a:pt x="3725320" y="2643919"/>
                  <a:pt x="3692625" y="2611225"/>
                  <a:pt x="3692625" y="2570894"/>
                </a:cubicBezTo>
                <a:cubicBezTo>
                  <a:pt x="3692625" y="2560811"/>
                  <a:pt x="3694668" y="2551206"/>
                  <a:pt x="3698365" y="2542469"/>
                </a:cubicBezTo>
                <a:close/>
                <a:moveTo>
                  <a:pt x="3928052" y="2164724"/>
                </a:moveTo>
                <a:cubicBezTo>
                  <a:pt x="3931749" y="2155988"/>
                  <a:pt x="3937095" y="2148119"/>
                  <a:pt x="3943704" y="2141511"/>
                </a:cubicBezTo>
                <a:cubicBezTo>
                  <a:pt x="3956918" y="2128297"/>
                  <a:pt x="3975173" y="2120123"/>
                  <a:pt x="3995339" y="2120124"/>
                </a:cubicBezTo>
                <a:cubicBezTo>
                  <a:pt x="4035671" y="2120123"/>
                  <a:pt x="4068364" y="2152818"/>
                  <a:pt x="4068363" y="2193148"/>
                </a:cubicBezTo>
                <a:cubicBezTo>
                  <a:pt x="4068365" y="2233479"/>
                  <a:pt x="4035670" y="2266173"/>
                  <a:pt x="3995339" y="2266173"/>
                </a:cubicBezTo>
                <a:cubicBezTo>
                  <a:pt x="3955008" y="2266174"/>
                  <a:pt x="3922313" y="2233480"/>
                  <a:pt x="3922314" y="2193149"/>
                </a:cubicBezTo>
                <a:cubicBezTo>
                  <a:pt x="3922315" y="2183066"/>
                  <a:pt x="3924357" y="2173460"/>
                  <a:pt x="3928052" y="2164724"/>
                </a:cubicBezTo>
                <a:close/>
                <a:moveTo>
                  <a:pt x="2772083" y="3974579"/>
                </a:moveTo>
                <a:cubicBezTo>
                  <a:pt x="2783169" y="3948369"/>
                  <a:pt x="2809121" y="3929979"/>
                  <a:pt x="2839370" y="3929979"/>
                </a:cubicBezTo>
                <a:cubicBezTo>
                  <a:pt x="2879701" y="3929978"/>
                  <a:pt x="2912395" y="3962673"/>
                  <a:pt x="2912394" y="4003004"/>
                </a:cubicBezTo>
                <a:cubicBezTo>
                  <a:pt x="2912395" y="4043335"/>
                  <a:pt x="2879701" y="4076029"/>
                  <a:pt x="2839369" y="4076029"/>
                </a:cubicBezTo>
                <a:cubicBezTo>
                  <a:pt x="2799039" y="4076029"/>
                  <a:pt x="2766345" y="4043335"/>
                  <a:pt x="2766345" y="4003004"/>
                </a:cubicBezTo>
                <a:cubicBezTo>
                  <a:pt x="2766345" y="3992921"/>
                  <a:pt x="2768388" y="3983315"/>
                  <a:pt x="2772083" y="3974579"/>
                </a:cubicBezTo>
                <a:close/>
                <a:moveTo>
                  <a:pt x="5080372" y="327873"/>
                </a:moveTo>
                <a:cubicBezTo>
                  <a:pt x="5091458" y="301663"/>
                  <a:pt x="5117409" y="283272"/>
                  <a:pt x="5147657" y="283272"/>
                </a:cubicBezTo>
                <a:cubicBezTo>
                  <a:pt x="5187989" y="283272"/>
                  <a:pt x="5220682" y="315966"/>
                  <a:pt x="5220683" y="356297"/>
                </a:cubicBezTo>
                <a:cubicBezTo>
                  <a:pt x="5220684" y="396628"/>
                  <a:pt x="5187988" y="429322"/>
                  <a:pt x="5147658" y="429322"/>
                </a:cubicBezTo>
                <a:cubicBezTo>
                  <a:pt x="5107326" y="429322"/>
                  <a:pt x="5074633" y="396628"/>
                  <a:pt x="5074633" y="356297"/>
                </a:cubicBezTo>
                <a:cubicBezTo>
                  <a:pt x="5074632" y="346214"/>
                  <a:pt x="5076677" y="336609"/>
                  <a:pt x="5080372" y="327873"/>
                </a:cubicBezTo>
                <a:close/>
                <a:moveTo>
                  <a:pt x="4158518" y="1744228"/>
                </a:moveTo>
                <a:cubicBezTo>
                  <a:pt x="4162213" y="1735492"/>
                  <a:pt x="4167559" y="1727624"/>
                  <a:pt x="4174168" y="1721016"/>
                </a:cubicBezTo>
                <a:cubicBezTo>
                  <a:pt x="4187382" y="1707802"/>
                  <a:pt x="4205639" y="1699628"/>
                  <a:pt x="4225803" y="1699628"/>
                </a:cubicBezTo>
                <a:cubicBezTo>
                  <a:pt x="4266136" y="1699629"/>
                  <a:pt x="4298829" y="1732322"/>
                  <a:pt x="4298829" y="1772653"/>
                </a:cubicBezTo>
                <a:cubicBezTo>
                  <a:pt x="4298829" y="1812984"/>
                  <a:pt x="4266136" y="1845678"/>
                  <a:pt x="4225802" y="1845679"/>
                </a:cubicBezTo>
                <a:cubicBezTo>
                  <a:pt x="4185473" y="1845679"/>
                  <a:pt x="4152777" y="1812985"/>
                  <a:pt x="4152778" y="1772653"/>
                </a:cubicBezTo>
                <a:cubicBezTo>
                  <a:pt x="4152779" y="1762570"/>
                  <a:pt x="4154822" y="1752965"/>
                  <a:pt x="4158518" y="1744228"/>
                </a:cubicBezTo>
                <a:close/>
                <a:moveTo>
                  <a:pt x="3002547" y="3545256"/>
                </a:moveTo>
                <a:cubicBezTo>
                  <a:pt x="3013633" y="3519046"/>
                  <a:pt x="3039585" y="3500656"/>
                  <a:pt x="3069834" y="3500656"/>
                </a:cubicBezTo>
                <a:cubicBezTo>
                  <a:pt x="3110165" y="3500656"/>
                  <a:pt x="3142859" y="3533350"/>
                  <a:pt x="3142860" y="3573681"/>
                </a:cubicBezTo>
                <a:cubicBezTo>
                  <a:pt x="3142859" y="3614012"/>
                  <a:pt x="3110165" y="3646706"/>
                  <a:pt x="3069834" y="3646706"/>
                </a:cubicBezTo>
                <a:cubicBezTo>
                  <a:pt x="3029503" y="3646706"/>
                  <a:pt x="2996809" y="3614012"/>
                  <a:pt x="2996809" y="3573681"/>
                </a:cubicBezTo>
                <a:cubicBezTo>
                  <a:pt x="2996809" y="3563598"/>
                  <a:pt x="2998852" y="3553993"/>
                  <a:pt x="3002547" y="3545256"/>
                </a:cubicBezTo>
                <a:close/>
                <a:moveTo>
                  <a:pt x="2080693" y="4961614"/>
                </a:moveTo>
                <a:cubicBezTo>
                  <a:pt x="2091778" y="4935404"/>
                  <a:pt x="2117731" y="4917014"/>
                  <a:pt x="2147979" y="4917014"/>
                </a:cubicBezTo>
                <a:cubicBezTo>
                  <a:pt x="2188310" y="4917014"/>
                  <a:pt x="2221004" y="4949708"/>
                  <a:pt x="2221004" y="4990039"/>
                </a:cubicBezTo>
                <a:cubicBezTo>
                  <a:pt x="2221004" y="5030370"/>
                  <a:pt x="2188310" y="5063064"/>
                  <a:pt x="2147979" y="5063064"/>
                </a:cubicBezTo>
                <a:cubicBezTo>
                  <a:pt x="2107648" y="5063064"/>
                  <a:pt x="2074954" y="5030370"/>
                  <a:pt x="2074954" y="4990039"/>
                </a:cubicBezTo>
                <a:cubicBezTo>
                  <a:pt x="2074954" y="4979956"/>
                  <a:pt x="2076998" y="4970351"/>
                  <a:pt x="2080693" y="4961614"/>
                </a:cubicBezTo>
                <a:close/>
                <a:moveTo>
                  <a:pt x="4388983" y="1314906"/>
                </a:moveTo>
                <a:cubicBezTo>
                  <a:pt x="4392678" y="1306170"/>
                  <a:pt x="4398025" y="1298303"/>
                  <a:pt x="4404632" y="1291695"/>
                </a:cubicBezTo>
                <a:cubicBezTo>
                  <a:pt x="4417847" y="1278480"/>
                  <a:pt x="4436103" y="1270307"/>
                  <a:pt x="4456269" y="1270307"/>
                </a:cubicBezTo>
                <a:cubicBezTo>
                  <a:pt x="4496599" y="1270307"/>
                  <a:pt x="4529294" y="1303001"/>
                  <a:pt x="4529293" y="1343332"/>
                </a:cubicBezTo>
                <a:cubicBezTo>
                  <a:pt x="4529294" y="1383663"/>
                  <a:pt x="4496600" y="1416356"/>
                  <a:pt x="4456268" y="1416356"/>
                </a:cubicBezTo>
                <a:cubicBezTo>
                  <a:pt x="4415938" y="1416356"/>
                  <a:pt x="4383243" y="1383662"/>
                  <a:pt x="4383244" y="1343331"/>
                </a:cubicBezTo>
                <a:cubicBezTo>
                  <a:pt x="4383244" y="1333249"/>
                  <a:pt x="4385287" y="1323643"/>
                  <a:pt x="4388983" y="1314906"/>
                </a:cubicBezTo>
                <a:close/>
                <a:moveTo>
                  <a:pt x="3233012" y="3124763"/>
                </a:moveTo>
                <a:cubicBezTo>
                  <a:pt x="3244097" y="3098553"/>
                  <a:pt x="3270050" y="3080163"/>
                  <a:pt x="3300298" y="3080163"/>
                </a:cubicBezTo>
                <a:cubicBezTo>
                  <a:pt x="3340629" y="3080163"/>
                  <a:pt x="3373323" y="3112857"/>
                  <a:pt x="3373323" y="3153188"/>
                </a:cubicBezTo>
                <a:cubicBezTo>
                  <a:pt x="3373323" y="3193519"/>
                  <a:pt x="3340629" y="3226213"/>
                  <a:pt x="3300298" y="3226212"/>
                </a:cubicBezTo>
                <a:cubicBezTo>
                  <a:pt x="3259967" y="3226213"/>
                  <a:pt x="3227273" y="3193519"/>
                  <a:pt x="3227274" y="3153188"/>
                </a:cubicBezTo>
                <a:cubicBezTo>
                  <a:pt x="3227273" y="3143105"/>
                  <a:pt x="3229317" y="3133499"/>
                  <a:pt x="3233012" y="3124763"/>
                </a:cubicBezTo>
                <a:close/>
                <a:moveTo>
                  <a:pt x="2311157" y="4541120"/>
                </a:moveTo>
                <a:cubicBezTo>
                  <a:pt x="2322242" y="4514910"/>
                  <a:pt x="2348195" y="4496520"/>
                  <a:pt x="2378443" y="4496520"/>
                </a:cubicBezTo>
                <a:cubicBezTo>
                  <a:pt x="2418774" y="4496520"/>
                  <a:pt x="2451468" y="4529214"/>
                  <a:pt x="2451468" y="4569545"/>
                </a:cubicBezTo>
                <a:cubicBezTo>
                  <a:pt x="2451468" y="4609876"/>
                  <a:pt x="2418774" y="4642570"/>
                  <a:pt x="2378443" y="4642570"/>
                </a:cubicBezTo>
                <a:cubicBezTo>
                  <a:pt x="2338112" y="4642570"/>
                  <a:pt x="2305418" y="4609876"/>
                  <a:pt x="2305418" y="4569545"/>
                </a:cubicBezTo>
                <a:cubicBezTo>
                  <a:pt x="2305418" y="4559462"/>
                  <a:pt x="2307462" y="4549857"/>
                  <a:pt x="2311157" y="4541120"/>
                </a:cubicBezTo>
                <a:close/>
                <a:moveTo>
                  <a:pt x="4619445" y="894415"/>
                </a:moveTo>
                <a:cubicBezTo>
                  <a:pt x="4623140" y="885679"/>
                  <a:pt x="4628487" y="877811"/>
                  <a:pt x="4635094" y="871204"/>
                </a:cubicBezTo>
                <a:cubicBezTo>
                  <a:pt x="4648309" y="857990"/>
                  <a:pt x="4666565" y="849816"/>
                  <a:pt x="4686731" y="849816"/>
                </a:cubicBezTo>
                <a:cubicBezTo>
                  <a:pt x="4727061" y="849816"/>
                  <a:pt x="4759756" y="882510"/>
                  <a:pt x="4759755" y="922841"/>
                </a:cubicBezTo>
                <a:cubicBezTo>
                  <a:pt x="4759756" y="963171"/>
                  <a:pt x="4727062" y="995865"/>
                  <a:pt x="4686731" y="995865"/>
                </a:cubicBezTo>
                <a:cubicBezTo>
                  <a:pt x="4646400" y="995865"/>
                  <a:pt x="4613706" y="963171"/>
                  <a:pt x="4613706" y="922840"/>
                </a:cubicBezTo>
                <a:cubicBezTo>
                  <a:pt x="4613706" y="912758"/>
                  <a:pt x="4615749" y="903152"/>
                  <a:pt x="4619445" y="894415"/>
                </a:cubicBezTo>
                <a:close/>
                <a:moveTo>
                  <a:pt x="3463476" y="2695441"/>
                </a:moveTo>
                <a:cubicBezTo>
                  <a:pt x="3474561" y="2669231"/>
                  <a:pt x="3500514" y="2650840"/>
                  <a:pt x="3530762" y="2650841"/>
                </a:cubicBezTo>
                <a:cubicBezTo>
                  <a:pt x="3571093" y="2650840"/>
                  <a:pt x="3603787" y="2683535"/>
                  <a:pt x="3603787" y="2723865"/>
                </a:cubicBezTo>
                <a:cubicBezTo>
                  <a:pt x="3603787" y="2764197"/>
                  <a:pt x="3571093" y="2796891"/>
                  <a:pt x="3530762" y="2796891"/>
                </a:cubicBezTo>
                <a:cubicBezTo>
                  <a:pt x="3490431" y="2796891"/>
                  <a:pt x="3457737" y="2764197"/>
                  <a:pt x="3457737" y="2723866"/>
                </a:cubicBezTo>
                <a:cubicBezTo>
                  <a:pt x="3457737" y="2713783"/>
                  <a:pt x="3459780" y="2704177"/>
                  <a:pt x="3463476" y="2695441"/>
                </a:cubicBezTo>
                <a:close/>
                <a:moveTo>
                  <a:pt x="3697588" y="2310776"/>
                </a:moveTo>
                <a:cubicBezTo>
                  <a:pt x="3701282" y="2302039"/>
                  <a:pt x="3706629" y="2294172"/>
                  <a:pt x="3713238" y="2287564"/>
                </a:cubicBezTo>
                <a:cubicBezTo>
                  <a:pt x="3726453" y="2274349"/>
                  <a:pt x="3744709" y="2266176"/>
                  <a:pt x="3764873" y="2266175"/>
                </a:cubicBezTo>
                <a:cubicBezTo>
                  <a:pt x="3805205" y="2266175"/>
                  <a:pt x="3837900" y="2298869"/>
                  <a:pt x="3837899" y="2339200"/>
                </a:cubicBezTo>
                <a:cubicBezTo>
                  <a:pt x="3837898" y="2379531"/>
                  <a:pt x="3805206" y="2412225"/>
                  <a:pt x="3764874" y="2412225"/>
                </a:cubicBezTo>
                <a:cubicBezTo>
                  <a:pt x="3724542" y="2412226"/>
                  <a:pt x="3691849" y="2379532"/>
                  <a:pt x="3691850" y="2339200"/>
                </a:cubicBezTo>
                <a:cubicBezTo>
                  <a:pt x="3691850" y="2329118"/>
                  <a:pt x="3693893" y="2319512"/>
                  <a:pt x="3697588" y="2310776"/>
                </a:cubicBezTo>
                <a:close/>
                <a:moveTo>
                  <a:pt x="2541619" y="4111800"/>
                </a:moveTo>
                <a:cubicBezTo>
                  <a:pt x="2552705" y="4085590"/>
                  <a:pt x="2578657" y="4067200"/>
                  <a:pt x="2608906" y="4067200"/>
                </a:cubicBezTo>
                <a:cubicBezTo>
                  <a:pt x="2649237" y="4067200"/>
                  <a:pt x="2681931" y="4099894"/>
                  <a:pt x="2681931" y="4140225"/>
                </a:cubicBezTo>
                <a:cubicBezTo>
                  <a:pt x="2681931" y="4180556"/>
                  <a:pt x="2649237" y="4213250"/>
                  <a:pt x="2608906" y="4213250"/>
                </a:cubicBezTo>
                <a:cubicBezTo>
                  <a:pt x="2568575" y="4213250"/>
                  <a:pt x="2535881" y="4180556"/>
                  <a:pt x="2535881" y="4140225"/>
                </a:cubicBezTo>
                <a:cubicBezTo>
                  <a:pt x="2535881" y="4130142"/>
                  <a:pt x="2537924" y="4120537"/>
                  <a:pt x="2541619" y="4111800"/>
                </a:cubicBezTo>
                <a:close/>
                <a:moveTo>
                  <a:pt x="4849906" y="465095"/>
                </a:moveTo>
                <a:cubicBezTo>
                  <a:pt x="4853603" y="456358"/>
                  <a:pt x="4858950" y="448491"/>
                  <a:pt x="4865556" y="441883"/>
                </a:cubicBezTo>
                <a:cubicBezTo>
                  <a:pt x="4878772" y="428668"/>
                  <a:pt x="4897028" y="420495"/>
                  <a:pt x="4917194" y="420495"/>
                </a:cubicBezTo>
                <a:cubicBezTo>
                  <a:pt x="4957525" y="420495"/>
                  <a:pt x="4990219" y="453189"/>
                  <a:pt x="4990218" y="493520"/>
                </a:cubicBezTo>
                <a:cubicBezTo>
                  <a:pt x="4990219" y="533851"/>
                  <a:pt x="4957525" y="566545"/>
                  <a:pt x="4917193" y="566545"/>
                </a:cubicBezTo>
                <a:cubicBezTo>
                  <a:pt x="4876863" y="566545"/>
                  <a:pt x="4844168" y="533851"/>
                  <a:pt x="4844169" y="493520"/>
                </a:cubicBezTo>
                <a:cubicBezTo>
                  <a:pt x="4844169" y="483437"/>
                  <a:pt x="4846212" y="473832"/>
                  <a:pt x="4849906" y="465095"/>
                </a:cubicBezTo>
                <a:close/>
                <a:moveTo>
                  <a:pt x="3928053" y="1881452"/>
                </a:moveTo>
                <a:cubicBezTo>
                  <a:pt x="3931747" y="1872715"/>
                  <a:pt x="3937096" y="1864847"/>
                  <a:pt x="3943703" y="1858240"/>
                </a:cubicBezTo>
                <a:cubicBezTo>
                  <a:pt x="3956916" y="1845025"/>
                  <a:pt x="3975174" y="1836852"/>
                  <a:pt x="3995340" y="1836850"/>
                </a:cubicBezTo>
                <a:cubicBezTo>
                  <a:pt x="4035670" y="1836852"/>
                  <a:pt x="4068365" y="1869545"/>
                  <a:pt x="4068364" y="1909877"/>
                </a:cubicBezTo>
                <a:cubicBezTo>
                  <a:pt x="4068363" y="1950207"/>
                  <a:pt x="4035669" y="1982901"/>
                  <a:pt x="3995339" y="1982901"/>
                </a:cubicBezTo>
                <a:cubicBezTo>
                  <a:pt x="3955009" y="1982900"/>
                  <a:pt x="3922314" y="1950206"/>
                  <a:pt x="3922315" y="1909876"/>
                </a:cubicBezTo>
                <a:cubicBezTo>
                  <a:pt x="3922313" y="1899794"/>
                  <a:pt x="3924358" y="1890187"/>
                  <a:pt x="3928053" y="1881452"/>
                </a:cubicBezTo>
                <a:close/>
                <a:moveTo>
                  <a:pt x="2772083" y="3691307"/>
                </a:moveTo>
                <a:cubicBezTo>
                  <a:pt x="2783169" y="3665097"/>
                  <a:pt x="2809121" y="3646706"/>
                  <a:pt x="2839370" y="3646707"/>
                </a:cubicBezTo>
                <a:cubicBezTo>
                  <a:pt x="2879700" y="3646706"/>
                  <a:pt x="2912395" y="3679400"/>
                  <a:pt x="2912394" y="3719731"/>
                </a:cubicBezTo>
                <a:cubicBezTo>
                  <a:pt x="2912394" y="3760062"/>
                  <a:pt x="2879701" y="3792756"/>
                  <a:pt x="2839369" y="3792756"/>
                </a:cubicBezTo>
                <a:cubicBezTo>
                  <a:pt x="2799039" y="3792756"/>
                  <a:pt x="2766344" y="3760062"/>
                  <a:pt x="2766345" y="3719731"/>
                </a:cubicBezTo>
                <a:cubicBezTo>
                  <a:pt x="2766344" y="3709649"/>
                  <a:pt x="2768388" y="3700043"/>
                  <a:pt x="2772083" y="3691307"/>
                </a:cubicBezTo>
                <a:close/>
                <a:moveTo>
                  <a:pt x="5080372" y="44600"/>
                </a:moveTo>
                <a:cubicBezTo>
                  <a:pt x="5091457" y="18391"/>
                  <a:pt x="5117410" y="0"/>
                  <a:pt x="5147658" y="0"/>
                </a:cubicBezTo>
                <a:cubicBezTo>
                  <a:pt x="5187989" y="0"/>
                  <a:pt x="5220683" y="32694"/>
                  <a:pt x="5220683" y="73025"/>
                </a:cubicBezTo>
                <a:cubicBezTo>
                  <a:pt x="5220683" y="113356"/>
                  <a:pt x="5187989" y="146050"/>
                  <a:pt x="5147657" y="146050"/>
                </a:cubicBezTo>
                <a:cubicBezTo>
                  <a:pt x="5107327" y="146050"/>
                  <a:pt x="5074632" y="113356"/>
                  <a:pt x="5074634" y="73025"/>
                </a:cubicBezTo>
                <a:cubicBezTo>
                  <a:pt x="5074633" y="62942"/>
                  <a:pt x="5076676" y="53337"/>
                  <a:pt x="5080372" y="44600"/>
                </a:cubicBezTo>
                <a:close/>
                <a:moveTo>
                  <a:pt x="4158518" y="1460957"/>
                </a:moveTo>
                <a:cubicBezTo>
                  <a:pt x="4162213" y="1452220"/>
                  <a:pt x="4167560" y="1444352"/>
                  <a:pt x="4174168" y="1437745"/>
                </a:cubicBezTo>
                <a:cubicBezTo>
                  <a:pt x="4187383" y="1424530"/>
                  <a:pt x="4205640" y="1416356"/>
                  <a:pt x="4225805" y="1416356"/>
                </a:cubicBezTo>
                <a:cubicBezTo>
                  <a:pt x="4266136" y="1416356"/>
                  <a:pt x="4298830" y="1449050"/>
                  <a:pt x="4298829" y="1489381"/>
                </a:cubicBezTo>
                <a:cubicBezTo>
                  <a:pt x="4298830" y="1529712"/>
                  <a:pt x="4266136" y="1562406"/>
                  <a:pt x="4225805" y="1562406"/>
                </a:cubicBezTo>
                <a:cubicBezTo>
                  <a:pt x="4185474" y="1562406"/>
                  <a:pt x="4152779" y="1529712"/>
                  <a:pt x="4152779" y="1489381"/>
                </a:cubicBezTo>
                <a:cubicBezTo>
                  <a:pt x="4152780" y="1479299"/>
                  <a:pt x="4154823" y="1469693"/>
                  <a:pt x="4158518" y="1460957"/>
                </a:cubicBezTo>
                <a:close/>
                <a:moveTo>
                  <a:pt x="3002548" y="3261984"/>
                </a:moveTo>
                <a:cubicBezTo>
                  <a:pt x="3013634" y="3235774"/>
                  <a:pt x="3039586" y="3217384"/>
                  <a:pt x="3069835" y="3217384"/>
                </a:cubicBezTo>
                <a:cubicBezTo>
                  <a:pt x="3110165" y="3217384"/>
                  <a:pt x="3142860" y="3250078"/>
                  <a:pt x="3142859" y="3290409"/>
                </a:cubicBezTo>
                <a:cubicBezTo>
                  <a:pt x="3142860" y="3330740"/>
                  <a:pt x="3110166" y="3363434"/>
                  <a:pt x="3069834" y="3363434"/>
                </a:cubicBezTo>
                <a:cubicBezTo>
                  <a:pt x="3029504" y="3363434"/>
                  <a:pt x="2996809" y="3330740"/>
                  <a:pt x="2996810" y="3290409"/>
                </a:cubicBezTo>
                <a:cubicBezTo>
                  <a:pt x="2996810" y="3280326"/>
                  <a:pt x="2998853" y="3270721"/>
                  <a:pt x="3002548" y="3261984"/>
                </a:cubicBezTo>
                <a:close/>
                <a:moveTo>
                  <a:pt x="2080693" y="4678342"/>
                </a:moveTo>
                <a:cubicBezTo>
                  <a:pt x="2091778" y="4652132"/>
                  <a:pt x="2117731" y="4633742"/>
                  <a:pt x="2147979" y="4633742"/>
                </a:cubicBezTo>
                <a:cubicBezTo>
                  <a:pt x="2188310" y="4633742"/>
                  <a:pt x="2221004" y="4666436"/>
                  <a:pt x="2221004" y="4706767"/>
                </a:cubicBezTo>
                <a:cubicBezTo>
                  <a:pt x="2221004" y="4747098"/>
                  <a:pt x="2188310" y="4779792"/>
                  <a:pt x="2147979" y="4779792"/>
                </a:cubicBezTo>
                <a:cubicBezTo>
                  <a:pt x="2107648" y="4779792"/>
                  <a:pt x="2074954" y="4747098"/>
                  <a:pt x="2074954" y="4706767"/>
                </a:cubicBezTo>
                <a:cubicBezTo>
                  <a:pt x="2074954" y="4696684"/>
                  <a:pt x="2076997" y="4687079"/>
                  <a:pt x="2080693" y="4678342"/>
                </a:cubicBezTo>
                <a:close/>
                <a:moveTo>
                  <a:pt x="4388982" y="1031635"/>
                </a:moveTo>
                <a:cubicBezTo>
                  <a:pt x="4392677" y="1022899"/>
                  <a:pt x="4398024" y="1015032"/>
                  <a:pt x="4404630" y="1008424"/>
                </a:cubicBezTo>
                <a:cubicBezTo>
                  <a:pt x="4417846" y="995209"/>
                  <a:pt x="4436101" y="987036"/>
                  <a:pt x="4456268" y="987036"/>
                </a:cubicBezTo>
                <a:cubicBezTo>
                  <a:pt x="4496599" y="987036"/>
                  <a:pt x="4529293" y="1019730"/>
                  <a:pt x="4529292" y="1060061"/>
                </a:cubicBezTo>
                <a:cubicBezTo>
                  <a:pt x="4529293" y="1100392"/>
                  <a:pt x="4496599" y="1133085"/>
                  <a:pt x="4456268" y="1133085"/>
                </a:cubicBezTo>
                <a:cubicBezTo>
                  <a:pt x="4415938" y="1133085"/>
                  <a:pt x="4383243" y="1100391"/>
                  <a:pt x="4383242" y="1060060"/>
                </a:cubicBezTo>
                <a:cubicBezTo>
                  <a:pt x="4383243" y="1049978"/>
                  <a:pt x="4385286" y="1040372"/>
                  <a:pt x="4388982" y="1031635"/>
                </a:cubicBezTo>
                <a:close/>
                <a:moveTo>
                  <a:pt x="3233012" y="2841491"/>
                </a:moveTo>
                <a:cubicBezTo>
                  <a:pt x="3244097" y="2815281"/>
                  <a:pt x="3270050" y="2796890"/>
                  <a:pt x="3300298" y="2796890"/>
                </a:cubicBezTo>
                <a:cubicBezTo>
                  <a:pt x="3340629" y="2796890"/>
                  <a:pt x="3373323" y="2829584"/>
                  <a:pt x="3373323" y="2869915"/>
                </a:cubicBezTo>
                <a:cubicBezTo>
                  <a:pt x="3373323" y="2910246"/>
                  <a:pt x="3340629" y="2942941"/>
                  <a:pt x="3300298" y="2942940"/>
                </a:cubicBezTo>
                <a:cubicBezTo>
                  <a:pt x="3259967" y="2942941"/>
                  <a:pt x="3227273" y="2910246"/>
                  <a:pt x="3227273" y="2869916"/>
                </a:cubicBezTo>
                <a:cubicBezTo>
                  <a:pt x="3227273" y="2859833"/>
                  <a:pt x="3229317" y="2850227"/>
                  <a:pt x="3233012" y="2841491"/>
                </a:cubicBezTo>
                <a:close/>
                <a:moveTo>
                  <a:pt x="3462699" y="2463747"/>
                </a:moveTo>
                <a:cubicBezTo>
                  <a:pt x="3466395" y="2455011"/>
                  <a:pt x="3471741" y="2447143"/>
                  <a:pt x="3478350" y="2440535"/>
                </a:cubicBezTo>
                <a:cubicBezTo>
                  <a:pt x="3491564" y="2427321"/>
                  <a:pt x="3509820" y="2419147"/>
                  <a:pt x="3529986" y="2419147"/>
                </a:cubicBezTo>
                <a:cubicBezTo>
                  <a:pt x="3570316" y="2419147"/>
                  <a:pt x="3603011" y="2451841"/>
                  <a:pt x="3603010" y="2492172"/>
                </a:cubicBezTo>
                <a:cubicBezTo>
                  <a:pt x="3603011" y="2532503"/>
                  <a:pt x="3570317" y="2565196"/>
                  <a:pt x="3529987" y="2565196"/>
                </a:cubicBezTo>
                <a:cubicBezTo>
                  <a:pt x="3489655" y="2565197"/>
                  <a:pt x="3456962" y="2532502"/>
                  <a:pt x="3456961" y="2492172"/>
                </a:cubicBezTo>
                <a:cubicBezTo>
                  <a:pt x="3456960" y="2482089"/>
                  <a:pt x="3459004" y="2472484"/>
                  <a:pt x="3462699" y="2463747"/>
                </a:cubicBezTo>
                <a:close/>
                <a:moveTo>
                  <a:pt x="2311156" y="4257849"/>
                </a:moveTo>
                <a:cubicBezTo>
                  <a:pt x="2322241" y="4231639"/>
                  <a:pt x="2348194" y="4213249"/>
                  <a:pt x="2378443" y="4213249"/>
                </a:cubicBezTo>
                <a:cubicBezTo>
                  <a:pt x="2418773" y="4213249"/>
                  <a:pt x="2451467" y="4245943"/>
                  <a:pt x="2451467" y="4286274"/>
                </a:cubicBezTo>
                <a:cubicBezTo>
                  <a:pt x="2451468" y="4326605"/>
                  <a:pt x="2418774" y="4359298"/>
                  <a:pt x="2378443" y="4359298"/>
                </a:cubicBezTo>
                <a:cubicBezTo>
                  <a:pt x="2338112" y="4359298"/>
                  <a:pt x="2305418" y="4326604"/>
                  <a:pt x="2305418" y="4286274"/>
                </a:cubicBezTo>
                <a:cubicBezTo>
                  <a:pt x="2305418" y="4276191"/>
                  <a:pt x="2307461" y="4266585"/>
                  <a:pt x="2311156" y="4257849"/>
                </a:cubicBezTo>
                <a:close/>
                <a:moveTo>
                  <a:pt x="4619444" y="611145"/>
                </a:moveTo>
                <a:cubicBezTo>
                  <a:pt x="4623139" y="602408"/>
                  <a:pt x="4628485" y="594540"/>
                  <a:pt x="4635092" y="587933"/>
                </a:cubicBezTo>
                <a:cubicBezTo>
                  <a:pt x="4648308" y="574718"/>
                  <a:pt x="4666565" y="566545"/>
                  <a:pt x="4686731" y="566545"/>
                </a:cubicBezTo>
                <a:cubicBezTo>
                  <a:pt x="4727061" y="566544"/>
                  <a:pt x="4759756" y="599239"/>
                  <a:pt x="4759755" y="639569"/>
                </a:cubicBezTo>
                <a:cubicBezTo>
                  <a:pt x="4759755" y="679900"/>
                  <a:pt x="4727062" y="712594"/>
                  <a:pt x="4686730" y="712594"/>
                </a:cubicBezTo>
                <a:cubicBezTo>
                  <a:pt x="4646400" y="712594"/>
                  <a:pt x="4613705" y="679900"/>
                  <a:pt x="4613704" y="639570"/>
                </a:cubicBezTo>
                <a:cubicBezTo>
                  <a:pt x="4613706" y="629487"/>
                  <a:pt x="4615747" y="619881"/>
                  <a:pt x="4619444" y="611145"/>
                </a:cubicBezTo>
                <a:close/>
                <a:moveTo>
                  <a:pt x="3697588" y="2027501"/>
                </a:moveTo>
                <a:cubicBezTo>
                  <a:pt x="3701285" y="2018764"/>
                  <a:pt x="3706631" y="2010896"/>
                  <a:pt x="3713238" y="2004289"/>
                </a:cubicBezTo>
                <a:cubicBezTo>
                  <a:pt x="3726454" y="1991074"/>
                  <a:pt x="3744710" y="1982901"/>
                  <a:pt x="3764876" y="1982900"/>
                </a:cubicBezTo>
                <a:cubicBezTo>
                  <a:pt x="3805206" y="1982900"/>
                  <a:pt x="3837901" y="2015594"/>
                  <a:pt x="3837900" y="2055926"/>
                </a:cubicBezTo>
                <a:cubicBezTo>
                  <a:pt x="3837901" y="2096256"/>
                  <a:pt x="3805207" y="2128951"/>
                  <a:pt x="3764875" y="2128950"/>
                </a:cubicBezTo>
                <a:cubicBezTo>
                  <a:pt x="3724545" y="2128951"/>
                  <a:pt x="3691850" y="2096256"/>
                  <a:pt x="3691851" y="2055926"/>
                </a:cubicBezTo>
                <a:cubicBezTo>
                  <a:pt x="3691851" y="2045842"/>
                  <a:pt x="3693894" y="2036237"/>
                  <a:pt x="3697588" y="2027501"/>
                </a:cubicBezTo>
                <a:close/>
                <a:moveTo>
                  <a:pt x="2541620" y="3828529"/>
                </a:moveTo>
                <a:cubicBezTo>
                  <a:pt x="2552705" y="3802319"/>
                  <a:pt x="2578658" y="3783928"/>
                  <a:pt x="2608907" y="3783929"/>
                </a:cubicBezTo>
                <a:cubicBezTo>
                  <a:pt x="2649237" y="3783928"/>
                  <a:pt x="2681931" y="3816623"/>
                  <a:pt x="2681931" y="3856953"/>
                </a:cubicBezTo>
                <a:cubicBezTo>
                  <a:pt x="2681931" y="3897285"/>
                  <a:pt x="2649238" y="3929979"/>
                  <a:pt x="2608906" y="3929978"/>
                </a:cubicBezTo>
                <a:cubicBezTo>
                  <a:pt x="2568576" y="3929979"/>
                  <a:pt x="2535881" y="3897284"/>
                  <a:pt x="2535882" y="3856954"/>
                </a:cubicBezTo>
                <a:cubicBezTo>
                  <a:pt x="2535881" y="3846871"/>
                  <a:pt x="2537925" y="3837265"/>
                  <a:pt x="2541620" y="3828529"/>
                </a:cubicBezTo>
                <a:close/>
                <a:moveTo>
                  <a:pt x="4849907" y="181823"/>
                </a:moveTo>
                <a:cubicBezTo>
                  <a:pt x="4853602" y="173086"/>
                  <a:pt x="4858950" y="165218"/>
                  <a:pt x="4865557" y="158611"/>
                </a:cubicBezTo>
                <a:cubicBezTo>
                  <a:pt x="4878772" y="145396"/>
                  <a:pt x="4897028" y="137222"/>
                  <a:pt x="4917193" y="137222"/>
                </a:cubicBezTo>
                <a:cubicBezTo>
                  <a:pt x="4957524" y="137222"/>
                  <a:pt x="4990219" y="169916"/>
                  <a:pt x="4990218" y="210247"/>
                </a:cubicBezTo>
                <a:cubicBezTo>
                  <a:pt x="4990219" y="250578"/>
                  <a:pt x="4957525" y="283272"/>
                  <a:pt x="4917194" y="283272"/>
                </a:cubicBezTo>
                <a:cubicBezTo>
                  <a:pt x="4876863" y="283273"/>
                  <a:pt x="4844168" y="250578"/>
                  <a:pt x="4844169" y="210247"/>
                </a:cubicBezTo>
                <a:cubicBezTo>
                  <a:pt x="4844169" y="200165"/>
                  <a:pt x="4846212" y="190559"/>
                  <a:pt x="4849907" y="181823"/>
                </a:cubicBezTo>
                <a:close/>
                <a:moveTo>
                  <a:pt x="3928054" y="1598178"/>
                </a:moveTo>
                <a:cubicBezTo>
                  <a:pt x="3931749" y="1589441"/>
                  <a:pt x="3937097" y="1581573"/>
                  <a:pt x="3943704" y="1574966"/>
                </a:cubicBezTo>
                <a:cubicBezTo>
                  <a:pt x="3956918" y="1561751"/>
                  <a:pt x="3975175" y="1553578"/>
                  <a:pt x="3995341" y="1553577"/>
                </a:cubicBezTo>
                <a:cubicBezTo>
                  <a:pt x="4035671" y="1553577"/>
                  <a:pt x="4068366" y="1586272"/>
                  <a:pt x="4068365" y="1626603"/>
                </a:cubicBezTo>
                <a:cubicBezTo>
                  <a:pt x="4068365" y="1666933"/>
                  <a:pt x="4035672" y="1699628"/>
                  <a:pt x="3995340" y="1699630"/>
                </a:cubicBezTo>
                <a:cubicBezTo>
                  <a:pt x="3955008" y="1699630"/>
                  <a:pt x="3922315" y="1666936"/>
                  <a:pt x="3922316" y="1626602"/>
                </a:cubicBezTo>
                <a:cubicBezTo>
                  <a:pt x="3922316" y="1616520"/>
                  <a:pt x="3924359" y="1606914"/>
                  <a:pt x="3928054" y="1598178"/>
                </a:cubicBezTo>
                <a:close/>
                <a:moveTo>
                  <a:pt x="2772084" y="3408035"/>
                </a:moveTo>
                <a:cubicBezTo>
                  <a:pt x="2783169" y="3381825"/>
                  <a:pt x="2809122" y="3363435"/>
                  <a:pt x="2839370" y="3363435"/>
                </a:cubicBezTo>
                <a:cubicBezTo>
                  <a:pt x="2879701" y="3363435"/>
                  <a:pt x="2912395" y="3396129"/>
                  <a:pt x="2912395" y="3436460"/>
                </a:cubicBezTo>
                <a:cubicBezTo>
                  <a:pt x="2912395" y="3476791"/>
                  <a:pt x="2879701" y="3509485"/>
                  <a:pt x="2839370" y="3509485"/>
                </a:cubicBezTo>
                <a:cubicBezTo>
                  <a:pt x="2799039" y="3509485"/>
                  <a:pt x="2766345" y="3476791"/>
                  <a:pt x="2766345" y="3436460"/>
                </a:cubicBezTo>
                <a:cubicBezTo>
                  <a:pt x="2766345" y="3426377"/>
                  <a:pt x="2768388" y="3416772"/>
                  <a:pt x="2772084" y="3408035"/>
                </a:cubicBezTo>
                <a:close/>
                <a:moveTo>
                  <a:pt x="1850229" y="4824392"/>
                </a:moveTo>
                <a:cubicBezTo>
                  <a:pt x="1861315" y="4798182"/>
                  <a:pt x="1887267" y="4779791"/>
                  <a:pt x="1917516" y="4779792"/>
                </a:cubicBezTo>
                <a:cubicBezTo>
                  <a:pt x="1957846" y="4779791"/>
                  <a:pt x="1990541" y="4812486"/>
                  <a:pt x="1990540" y="4852816"/>
                </a:cubicBezTo>
                <a:cubicBezTo>
                  <a:pt x="1990541" y="4893147"/>
                  <a:pt x="1957847" y="4925842"/>
                  <a:pt x="1917515" y="4925841"/>
                </a:cubicBezTo>
                <a:cubicBezTo>
                  <a:pt x="1877185" y="4925841"/>
                  <a:pt x="1844491" y="4893147"/>
                  <a:pt x="1844491" y="4852817"/>
                </a:cubicBezTo>
                <a:cubicBezTo>
                  <a:pt x="1844491" y="4842734"/>
                  <a:pt x="1846534" y="4833128"/>
                  <a:pt x="1850229" y="4824392"/>
                </a:cubicBezTo>
                <a:close/>
                <a:moveTo>
                  <a:pt x="4158518" y="1177685"/>
                </a:moveTo>
                <a:cubicBezTo>
                  <a:pt x="4162212" y="1168948"/>
                  <a:pt x="4167559" y="1161081"/>
                  <a:pt x="4174168" y="1154473"/>
                </a:cubicBezTo>
                <a:cubicBezTo>
                  <a:pt x="4187382" y="1141259"/>
                  <a:pt x="4205639" y="1133085"/>
                  <a:pt x="4225803" y="1133085"/>
                </a:cubicBezTo>
                <a:cubicBezTo>
                  <a:pt x="4266135" y="1133085"/>
                  <a:pt x="4298828" y="1165779"/>
                  <a:pt x="4298829" y="1206110"/>
                </a:cubicBezTo>
                <a:cubicBezTo>
                  <a:pt x="4298829" y="1246441"/>
                  <a:pt x="4266136" y="1279135"/>
                  <a:pt x="4225804" y="1279134"/>
                </a:cubicBezTo>
                <a:cubicBezTo>
                  <a:pt x="4185473" y="1279135"/>
                  <a:pt x="4152779" y="1246440"/>
                  <a:pt x="4152778" y="1206110"/>
                </a:cubicBezTo>
                <a:cubicBezTo>
                  <a:pt x="4152779" y="1196027"/>
                  <a:pt x="4154822" y="1186421"/>
                  <a:pt x="4158518" y="1177685"/>
                </a:cubicBezTo>
                <a:close/>
                <a:moveTo>
                  <a:pt x="3002548" y="2978713"/>
                </a:moveTo>
                <a:cubicBezTo>
                  <a:pt x="3013633" y="2952503"/>
                  <a:pt x="3039585" y="2934113"/>
                  <a:pt x="3069834" y="2934113"/>
                </a:cubicBezTo>
                <a:cubicBezTo>
                  <a:pt x="3110165" y="2934113"/>
                  <a:pt x="3142859" y="2966807"/>
                  <a:pt x="3142859" y="3007138"/>
                </a:cubicBezTo>
                <a:cubicBezTo>
                  <a:pt x="3142859" y="3047469"/>
                  <a:pt x="3110165" y="3080163"/>
                  <a:pt x="3069834" y="3080163"/>
                </a:cubicBezTo>
                <a:cubicBezTo>
                  <a:pt x="3029503" y="3080163"/>
                  <a:pt x="2996809" y="3047469"/>
                  <a:pt x="2996809" y="3007138"/>
                </a:cubicBezTo>
                <a:cubicBezTo>
                  <a:pt x="2996809" y="2997055"/>
                  <a:pt x="2998852" y="2987450"/>
                  <a:pt x="3002548" y="2978713"/>
                </a:cubicBezTo>
                <a:close/>
                <a:moveTo>
                  <a:pt x="2080693" y="4395070"/>
                </a:moveTo>
                <a:cubicBezTo>
                  <a:pt x="2091778" y="4368860"/>
                  <a:pt x="2117731" y="4350470"/>
                  <a:pt x="2147979" y="4350470"/>
                </a:cubicBezTo>
                <a:cubicBezTo>
                  <a:pt x="2188310" y="4350470"/>
                  <a:pt x="2221004" y="4383164"/>
                  <a:pt x="2221004" y="4423495"/>
                </a:cubicBezTo>
                <a:cubicBezTo>
                  <a:pt x="2221004" y="4463826"/>
                  <a:pt x="2188310" y="4496520"/>
                  <a:pt x="2147979" y="4496520"/>
                </a:cubicBezTo>
                <a:cubicBezTo>
                  <a:pt x="2107649" y="4496520"/>
                  <a:pt x="2074954" y="4463826"/>
                  <a:pt x="2074954" y="4423495"/>
                </a:cubicBezTo>
                <a:cubicBezTo>
                  <a:pt x="2074954" y="4413412"/>
                  <a:pt x="2076997" y="4403807"/>
                  <a:pt x="2080693" y="4395070"/>
                </a:cubicBezTo>
                <a:close/>
                <a:moveTo>
                  <a:pt x="4388980" y="748365"/>
                </a:moveTo>
                <a:cubicBezTo>
                  <a:pt x="4392676" y="739628"/>
                  <a:pt x="4398022" y="731760"/>
                  <a:pt x="4404630" y="725154"/>
                </a:cubicBezTo>
                <a:cubicBezTo>
                  <a:pt x="4417846" y="711939"/>
                  <a:pt x="4436100" y="703765"/>
                  <a:pt x="4456266" y="703765"/>
                </a:cubicBezTo>
                <a:cubicBezTo>
                  <a:pt x="4496598" y="703765"/>
                  <a:pt x="4529291" y="736459"/>
                  <a:pt x="4529290" y="776790"/>
                </a:cubicBezTo>
                <a:cubicBezTo>
                  <a:pt x="4529292" y="817121"/>
                  <a:pt x="4496597" y="849815"/>
                  <a:pt x="4456267" y="849815"/>
                </a:cubicBezTo>
                <a:cubicBezTo>
                  <a:pt x="4415935" y="849814"/>
                  <a:pt x="4383242" y="817120"/>
                  <a:pt x="4383241" y="776789"/>
                </a:cubicBezTo>
                <a:cubicBezTo>
                  <a:pt x="4383241" y="766707"/>
                  <a:pt x="4385284" y="757101"/>
                  <a:pt x="4388980" y="748365"/>
                </a:cubicBezTo>
                <a:close/>
                <a:moveTo>
                  <a:pt x="3233012" y="2558219"/>
                </a:moveTo>
                <a:cubicBezTo>
                  <a:pt x="3244097" y="2532008"/>
                  <a:pt x="3270050" y="2513618"/>
                  <a:pt x="3300298" y="2513618"/>
                </a:cubicBezTo>
                <a:cubicBezTo>
                  <a:pt x="3340629" y="2513618"/>
                  <a:pt x="3373323" y="2546312"/>
                  <a:pt x="3373323" y="2586643"/>
                </a:cubicBezTo>
                <a:cubicBezTo>
                  <a:pt x="3373323" y="2626974"/>
                  <a:pt x="3340629" y="2659668"/>
                  <a:pt x="3300298" y="2659668"/>
                </a:cubicBezTo>
                <a:cubicBezTo>
                  <a:pt x="3259967" y="2659668"/>
                  <a:pt x="3227273" y="2626974"/>
                  <a:pt x="3227273" y="2586643"/>
                </a:cubicBezTo>
                <a:cubicBezTo>
                  <a:pt x="3227273" y="2576561"/>
                  <a:pt x="3229316" y="2566955"/>
                  <a:pt x="3233012" y="2558219"/>
                </a:cubicBezTo>
                <a:close/>
                <a:moveTo>
                  <a:pt x="3462699" y="2180476"/>
                </a:moveTo>
                <a:cubicBezTo>
                  <a:pt x="3473785" y="2154266"/>
                  <a:pt x="3499736" y="2135876"/>
                  <a:pt x="3529985" y="2135876"/>
                </a:cubicBezTo>
                <a:cubicBezTo>
                  <a:pt x="3570316" y="2135876"/>
                  <a:pt x="3603010" y="2168570"/>
                  <a:pt x="3603011" y="2208902"/>
                </a:cubicBezTo>
                <a:cubicBezTo>
                  <a:pt x="3603010" y="2249232"/>
                  <a:pt x="3570316" y="2281926"/>
                  <a:pt x="3529986" y="2281927"/>
                </a:cubicBezTo>
                <a:cubicBezTo>
                  <a:pt x="3489654" y="2281926"/>
                  <a:pt x="3456960" y="2249232"/>
                  <a:pt x="3456960" y="2208901"/>
                </a:cubicBezTo>
                <a:cubicBezTo>
                  <a:pt x="3456960" y="2198818"/>
                  <a:pt x="3459003" y="2189213"/>
                  <a:pt x="3462699" y="2180476"/>
                </a:cubicBezTo>
                <a:close/>
                <a:moveTo>
                  <a:pt x="2311155" y="3974578"/>
                </a:moveTo>
                <a:cubicBezTo>
                  <a:pt x="2322241" y="3948368"/>
                  <a:pt x="2348193" y="3929978"/>
                  <a:pt x="2378442" y="3929978"/>
                </a:cubicBezTo>
                <a:cubicBezTo>
                  <a:pt x="2418773" y="3929978"/>
                  <a:pt x="2451467" y="3962672"/>
                  <a:pt x="2451467" y="4003003"/>
                </a:cubicBezTo>
                <a:cubicBezTo>
                  <a:pt x="2451467" y="4043334"/>
                  <a:pt x="2418773" y="4076028"/>
                  <a:pt x="2378442" y="4076028"/>
                </a:cubicBezTo>
                <a:cubicBezTo>
                  <a:pt x="2338111" y="4076028"/>
                  <a:pt x="2305417" y="4043334"/>
                  <a:pt x="2305417" y="4003003"/>
                </a:cubicBezTo>
                <a:cubicBezTo>
                  <a:pt x="2305417" y="3992920"/>
                  <a:pt x="2307460" y="3983315"/>
                  <a:pt x="2311155" y="3974578"/>
                </a:cubicBezTo>
                <a:close/>
                <a:moveTo>
                  <a:pt x="4619443" y="327873"/>
                </a:moveTo>
                <a:cubicBezTo>
                  <a:pt x="4623139" y="319136"/>
                  <a:pt x="4628486" y="311268"/>
                  <a:pt x="4635093" y="304661"/>
                </a:cubicBezTo>
                <a:cubicBezTo>
                  <a:pt x="4648308" y="291446"/>
                  <a:pt x="4666564" y="283272"/>
                  <a:pt x="4686730" y="283272"/>
                </a:cubicBezTo>
                <a:cubicBezTo>
                  <a:pt x="4727060" y="283272"/>
                  <a:pt x="4759755" y="315966"/>
                  <a:pt x="4759754" y="356297"/>
                </a:cubicBezTo>
                <a:cubicBezTo>
                  <a:pt x="4759755" y="396628"/>
                  <a:pt x="4727061" y="429322"/>
                  <a:pt x="4686729" y="429322"/>
                </a:cubicBezTo>
                <a:cubicBezTo>
                  <a:pt x="4646399" y="429322"/>
                  <a:pt x="4613704" y="396628"/>
                  <a:pt x="4613705" y="356297"/>
                </a:cubicBezTo>
                <a:cubicBezTo>
                  <a:pt x="4613705" y="346215"/>
                  <a:pt x="4615748" y="336609"/>
                  <a:pt x="4619443" y="327873"/>
                </a:cubicBezTo>
                <a:close/>
                <a:moveTo>
                  <a:pt x="3697589" y="1744229"/>
                </a:moveTo>
                <a:cubicBezTo>
                  <a:pt x="3701284" y="1735493"/>
                  <a:pt x="3706631" y="1727625"/>
                  <a:pt x="3713240" y="1721017"/>
                </a:cubicBezTo>
                <a:cubicBezTo>
                  <a:pt x="3726454" y="1707803"/>
                  <a:pt x="3744711" y="1699630"/>
                  <a:pt x="3764875" y="1699630"/>
                </a:cubicBezTo>
                <a:cubicBezTo>
                  <a:pt x="3805207" y="1699630"/>
                  <a:pt x="3837900" y="1732323"/>
                  <a:pt x="3837901" y="1772654"/>
                </a:cubicBezTo>
                <a:cubicBezTo>
                  <a:pt x="3837902" y="1812984"/>
                  <a:pt x="3805208" y="1845679"/>
                  <a:pt x="3764876" y="1845681"/>
                </a:cubicBezTo>
                <a:cubicBezTo>
                  <a:pt x="3724544" y="1845679"/>
                  <a:pt x="3691851" y="1812984"/>
                  <a:pt x="3691850" y="1772654"/>
                </a:cubicBezTo>
                <a:cubicBezTo>
                  <a:pt x="3691850" y="1762571"/>
                  <a:pt x="3693895" y="1752966"/>
                  <a:pt x="3697589" y="1744229"/>
                </a:cubicBezTo>
                <a:close/>
                <a:moveTo>
                  <a:pt x="2541620" y="3545257"/>
                </a:moveTo>
                <a:cubicBezTo>
                  <a:pt x="2552705" y="3519047"/>
                  <a:pt x="2578658" y="3500656"/>
                  <a:pt x="2608906" y="3500656"/>
                </a:cubicBezTo>
                <a:cubicBezTo>
                  <a:pt x="2649237" y="3500656"/>
                  <a:pt x="2681931" y="3533350"/>
                  <a:pt x="2681931" y="3573681"/>
                </a:cubicBezTo>
                <a:cubicBezTo>
                  <a:pt x="2681931" y="3614012"/>
                  <a:pt x="2649237" y="3646706"/>
                  <a:pt x="2608906" y="3646706"/>
                </a:cubicBezTo>
                <a:cubicBezTo>
                  <a:pt x="2568575" y="3646706"/>
                  <a:pt x="2535881" y="3614012"/>
                  <a:pt x="2535881" y="3573681"/>
                </a:cubicBezTo>
                <a:cubicBezTo>
                  <a:pt x="2535881" y="3563598"/>
                  <a:pt x="2537925" y="3553993"/>
                  <a:pt x="2541620" y="3545257"/>
                </a:cubicBezTo>
                <a:close/>
                <a:moveTo>
                  <a:pt x="1619765" y="4961614"/>
                </a:moveTo>
                <a:cubicBezTo>
                  <a:pt x="1630851" y="4935404"/>
                  <a:pt x="1656803" y="4917013"/>
                  <a:pt x="1687052" y="4917014"/>
                </a:cubicBezTo>
                <a:cubicBezTo>
                  <a:pt x="1727382" y="4917013"/>
                  <a:pt x="1760076" y="4949708"/>
                  <a:pt x="1760076" y="4990038"/>
                </a:cubicBezTo>
                <a:cubicBezTo>
                  <a:pt x="1760076" y="5030370"/>
                  <a:pt x="1727383" y="5063064"/>
                  <a:pt x="1687051" y="5063063"/>
                </a:cubicBezTo>
                <a:cubicBezTo>
                  <a:pt x="1646720" y="5063064"/>
                  <a:pt x="1614026" y="5030369"/>
                  <a:pt x="1614027" y="4990039"/>
                </a:cubicBezTo>
                <a:cubicBezTo>
                  <a:pt x="1614026" y="4979956"/>
                  <a:pt x="1616070" y="4970350"/>
                  <a:pt x="1619765" y="4961614"/>
                </a:cubicBezTo>
                <a:close/>
                <a:moveTo>
                  <a:pt x="3928055" y="1314906"/>
                </a:moveTo>
                <a:cubicBezTo>
                  <a:pt x="3931750" y="1306169"/>
                  <a:pt x="3937096" y="1298301"/>
                  <a:pt x="3943703" y="1291694"/>
                </a:cubicBezTo>
                <a:cubicBezTo>
                  <a:pt x="3956918" y="1278479"/>
                  <a:pt x="3975176" y="1270306"/>
                  <a:pt x="3995340" y="1270305"/>
                </a:cubicBezTo>
                <a:cubicBezTo>
                  <a:pt x="4035672" y="1270305"/>
                  <a:pt x="4068365" y="1303000"/>
                  <a:pt x="4068366" y="1343330"/>
                </a:cubicBezTo>
                <a:cubicBezTo>
                  <a:pt x="4068365" y="1383661"/>
                  <a:pt x="4035671" y="1416355"/>
                  <a:pt x="3995341" y="1416355"/>
                </a:cubicBezTo>
                <a:cubicBezTo>
                  <a:pt x="3955009" y="1416355"/>
                  <a:pt x="3922316" y="1383661"/>
                  <a:pt x="3922315" y="1343330"/>
                </a:cubicBezTo>
                <a:cubicBezTo>
                  <a:pt x="3922315" y="1333248"/>
                  <a:pt x="3924358" y="1323642"/>
                  <a:pt x="3928055" y="1314906"/>
                </a:cubicBezTo>
                <a:close/>
                <a:moveTo>
                  <a:pt x="2772084" y="3124763"/>
                </a:moveTo>
                <a:cubicBezTo>
                  <a:pt x="2783169" y="3098553"/>
                  <a:pt x="2809122" y="3080163"/>
                  <a:pt x="2839370" y="3080163"/>
                </a:cubicBezTo>
                <a:cubicBezTo>
                  <a:pt x="2879701" y="3080163"/>
                  <a:pt x="2912395" y="3112857"/>
                  <a:pt x="2912395" y="3153188"/>
                </a:cubicBezTo>
                <a:cubicBezTo>
                  <a:pt x="2912395" y="3193519"/>
                  <a:pt x="2879701" y="3226213"/>
                  <a:pt x="2839370" y="3226213"/>
                </a:cubicBezTo>
                <a:cubicBezTo>
                  <a:pt x="2799039" y="3226213"/>
                  <a:pt x="2766345" y="3193519"/>
                  <a:pt x="2766345" y="3153188"/>
                </a:cubicBezTo>
                <a:cubicBezTo>
                  <a:pt x="2766345" y="3143105"/>
                  <a:pt x="2768388" y="3133499"/>
                  <a:pt x="2772084" y="3124763"/>
                </a:cubicBezTo>
                <a:close/>
                <a:moveTo>
                  <a:pt x="1850229" y="4541120"/>
                </a:moveTo>
                <a:cubicBezTo>
                  <a:pt x="1861315" y="4514910"/>
                  <a:pt x="1887267" y="4496519"/>
                  <a:pt x="1917516" y="4496519"/>
                </a:cubicBezTo>
                <a:cubicBezTo>
                  <a:pt x="1957846" y="4496519"/>
                  <a:pt x="1990541" y="4529213"/>
                  <a:pt x="1990540" y="4569544"/>
                </a:cubicBezTo>
                <a:cubicBezTo>
                  <a:pt x="1990540" y="4609875"/>
                  <a:pt x="1957847" y="4642569"/>
                  <a:pt x="1917515" y="4642569"/>
                </a:cubicBezTo>
                <a:cubicBezTo>
                  <a:pt x="1877184" y="4642569"/>
                  <a:pt x="1844490" y="4609875"/>
                  <a:pt x="1844491" y="4569544"/>
                </a:cubicBezTo>
                <a:cubicBezTo>
                  <a:pt x="1844490" y="4559462"/>
                  <a:pt x="1846534" y="4549856"/>
                  <a:pt x="1850229" y="4541120"/>
                </a:cubicBezTo>
                <a:close/>
                <a:moveTo>
                  <a:pt x="4158516" y="894414"/>
                </a:moveTo>
                <a:cubicBezTo>
                  <a:pt x="4162212" y="885677"/>
                  <a:pt x="4167560" y="877809"/>
                  <a:pt x="4174167" y="871203"/>
                </a:cubicBezTo>
                <a:cubicBezTo>
                  <a:pt x="4187381" y="857988"/>
                  <a:pt x="4205638" y="849814"/>
                  <a:pt x="4225803" y="849814"/>
                </a:cubicBezTo>
                <a:cubicBezTo>
                  <a:pt x="4266134" y="849814"/>
                  <a:pt x="4298827" y="882508"/>
                  <a:pt x="4298828" y="922839"/>
                </a:cubicBezTo>
                <a:cubicBezTo>
                  <a:pt x="4298829" y="963170"/>
                  <a:pt x="4266135" y="995864"/>
                  <a:pt x="4225803" y="995864"/>
                </a:cubicBezTo>
                <a:cubicBezTo>
                  <a:pt x="4185473" y="995864"/>
                  <a:pt x="4152778" y="963170"/>
                  <a:pt x="4152779" y="922839"/>
                </a:cubicBezTo>
                <a:cubicBezTo>
                  <a:pt x="4152779" y="912756"/>
                  <a:pt x="4154822" y="903151"/>
                  <a:pt x="4158516" y="894414"/>
                </a:cubicBezTo>
                <a:close/>
                <a:moveTo>
                  <a:pt x="3002547" y="2695441"/>
                </a:moveTo>
                <a:cubicBezTo>
                  <a:pt x="3013633" y="2669231"/>
                  <a:pt x="3039585" y="2650840"/>
                  <a:pt x="3069834" y="2650841"/>
                </a:cubicBezTo>
                <a:cubicBezTo>
                  <a:pt x="3110165" y="2650841"/>
                  <a:pt x="3142859" y="2683535"/>
                  <a:pt x="3142859" y="2723865"/>
                </a:cubicBezTo>
                <a:cubicBezTo>
                  <a:pt x="3142859" y="2764197"/>
                  <a:pt x="3110165" y="2796891"/>
                  <a:pt x="3069834" y="2796891"/>
                </a:cubicBezTo>
                <a:cubicBezTo>
                  <a:pt x="3029503" y="2796891"/>
                  <a:pt x="2996809" y="2764197"/>
                  <a:pt x="2996809" y="2723866"/>
                </a:cubicBezTo>
                <a:cubicBezTo>
                  <a:pt x="2996809" y="2713783"/>
                  <a:pt x="2998852" y="2704177"/>
                  <a:pt x="3002547" y="2695441"/>
                </a:cubicBezTo>
                <a:close/>
                <a:moveTo>
                  <a:pt x="3232235" y="2326526"/>
                </a:moveTo>
                <a:cubicBezTo>
                  <a:pt x="3243321" y="2300316"/>
                  <a:pt x="3269272" y="2281926"/>
                  <a:pt x="3299522" y="2281926"/>
                </a:cubicBezTo>
                <a:cubicBezTo>
                  <a:pt x="3339852" y="2281926"/>
                  <a:pt x="3372546" y="2314620"/>
                  <a:pt x="3372546" y="2354951"/>
                </a:cubicBezTo>
                <a:cubicBezTo>
                  <a:pt x="3372547" y="2395282"/>
                  <a:pt x="3339853" y="2427976"/>
                  <a:pt x="3299521" y="2427976"/>
                </a:cubicBezTo>
                <a:cubicBezTo>
                  <a:pt x="3259191" y="2427976"/>
                  <a:pt x="3226496" y="2395282"/>
                  <a:pt x="3226497" y="2354951"/>
                </a:cubicBezTo>
                <a:cubicBezTo>
                  <a:pt x="3226497" y="2344868"/>
                  <a:pt x="3228540" y="2335263"/>
                  <a:pt x="3232235" y="2326526"/>
                </a:cubicBezTo>
                <a:close/>
                <a:moveTo>
                  <a:pt x="2080693" y="4111800"/>
                </a:moveTo>
                <a:cubicBezTo>
                  <a:pt x="2091778" y="4085590"/>
                  <a:pt x="2117730" y="4067200"/>
                  <a:pt x="2147979" y="4067200"/>
                </a:cubicBezTo>
                <a:cubicBezTo>
                  <a:pt x="2188310" y="4067200"/>
                  <a:pt x="2221004" y="4099894"/>
                  <a:pt x="2221004" y="4140225"/>
                </a:cubicBezTo>
                <a:cubicBezTo>
                  <a:pt x="2221004" y="4180556"/>
                  <a:pt x="2188310" y="4213249"/>
                  <a:pt x="2147979" y="4213249"/>
                </a:cubicBezTo>
                <a:cubicBezTo>
                  <a:pt x="2107648" y="4213249"/>
                  <a:pt x="2074954" y="4180555"/>
                  <a:pt x="2074954" y="4140224"/>
                </a:cubicBezTo>
                <a:cubicBezTo>
                  <a:pt x="2074954" y="4130141"/>
                  <a:pt x="2076997" y="4120536"/>
                  <a:pt x="2080693" y="4111800"/>
                </a:cubicBezTo>
                <a:close/>
                <a:moveTo>
                  <a:pt x="4388979" y="465094"/>
                </a:moveTo>
                <a:cubicBezTo>
                  <a:pt x="4392674" y="456357"/>
                  <a:pt x="4398021" y="448490"/>
                  <a:pt x="4404629" y="441882"/>
                </a:cubicBezTo>
                <a:cubicBezTo>
                  <a:pt x="4417843" y="428667"/>
                  <a:pt x="4436100" y="420494"/>
                  <a:pt x="4456266" y="420494"/>
                </a:cubicBezTo>
                <a:cubicBezTo>
                  <a:pt x="4496597" y="420494"/>
                  <a:pt x="4529291" y="453188"/>
                  <a:pt x="4529291" y="493519"/>
                </a:cubicBezTo>
                <a:cubicBezTo>
                  <a:pt x="4529290" y="533850"/>
                  <a:pt x="4496596" y="566544"/>
                  <a:pt x="4456266" y="566544"/>
                </a:cubicBezTo>
                <a:cubicBezTo>
                  <a:pt x="4415934" y="566544"/>
                  <a:pt x="4383242" y="533850"/>
                  <a:pt x="4383241" y="493519"/>
                </a:cubicBezTo>
                <a:cubicBezTo>
                  <a:pt x="4383241" y="483436"/>
                  <a:pt x="4385284" y="473831"/>
                  <a:pt x="4388979" y="465094"/>
                </a:cubicBezTo>
                <a:close/>
                <a:moveTo>
                  <a:pt x="3462700" y="1897204"/>
                </a:moveTo>
                <a:cubicBezTo>
                  <a:pt x="3473785" y="1870994"/>
                  <a:pt x="3499737" y="1852604"/>
                  <a:pt x="3529986" y="1852604"/>
                </a:cubicBezTo>
                <a:cubicBezTo>
                  <a:pt x="3570318" y="1852604"/>
                  <a:pt x="3603011" y="1885298"/>
                  <a:pt x="3603010" y="1925629"/>
                </a:cubicBezTo>
                <a:cubicBezTo>
                  <a:pt x="3603011" y="1965960"/>
                  <a:pt x="3570317" y="1998654"/>
                  <a:pt x="3529985" y="1998654"/>
                </a:cubicBezTo>
                <a:cubicBezTo>
                  <a:pt x="3489655" y="1998654"/>
                  <a:pt x="3456961" y="1965960"/>
                  <a:pt x="3456961" y="1925629"/>
                </a:cubicBezTo>
                <a:cubicBezTo>
                  <a:pt x="3456961" y="1915546"/>
                  <a:pt x="3459004" y="1905941"/>
                  <a:pt x="3462700" y="1897204"/>
                </a:cubicBezTo>
                <a:close/>
                <a:moveTo>
                  <a:pt x="2311156" y="3691306"/>
                </a:moveTo>
                <a:cubicBezTo>
                  <a:pt x="2322242" y="3665096"/>
                  <a:pt x="2348194" y="3646706"/>
                  <a:pt x="2378443" y="3646706"/>
                </a:cubicBezTo>
                <a:cubicBezTo>
                  <a:pt x="2418773" y="3646706"/>
                  <a:pt x="2451468" y="3679400"/>
                  <a:pt x="2451467" y="3719731"/>
                </a:cubicBezTo>
                <a:cubicBezTo>
                  <a:pt x="2451468" y="3760062"/>
                  <a:pt x="2418774" y="3792756"/>
                  <a:pt x="2378442" y="3792756"/>
                </a:cubicBezTo>
                <a:cubicBezTo>
                  <a:pt x="2338112" y="3792756"/>
                  <a:pt x="2305417" y="3760062"/>
                  <a:pt x="2305418" y="3719731"/>
                </a:cubicBezTo>
                <a:cubicBezTo>
                  <a:pt x="2305417" y="3709648"/>
                  <a:pt x="2307461" y="3700043"/>
                  <a:pt x="2311156" y="3691306"/>
                </a:cubicBezTo>
                <a:close/>
                <a:moveTo>
                  <a:pt x="4619443" y="44600"/>
                </a:moveTo>
                <a:cubicBezTo>
                  <a:pt x="4623139" y="35864"/>
                  <a:pt x="4628485" y="27996"/>
                  <a:pt x="4635093" y="21388"/>
                </a:cubicBezTo>
                <a:cubicBezTo>
                  <a:pt x="4648307" y="8174"/>
                  <a:pt x="4666564" y="0"/>
                  <a:pt x="4686730" y="0"/>
                </a:cubicBezTo>
                <a:cubicBezTo>
                  <a:pt x="4727061" y="0"/>
                  <a:pt x="4759754" y="32694"/>
                  <a:pt x="4759755" y="73025"/>
                </a:cubicBezTo>
                <a:cubicBezTo>
                  <a:pt x="4759754" y="113356"/>
                  <a:pt x="4727060" y="146050"/>
                  <a:pt x="4686730" y="146050"/>
                </a:cubicBezTo>
                <a:cubicBezTo>
                  <a:pt x="4646398" y="146050"/>
                  <a:pt x="4613705" y="113356"/>
                  <a:pt x="4613704" y="73025"/>
                </a:cubicBezTo>
                <a:cubicBezTo>
                  <a:pt x="4613704" y="62942"/>
                  <a:pt x="4615747" y="53337"/>
                  <a:pt x="4619443" y="44600"/>
                </a:cubicBezTo>
                <a:close/>
                <a:moveTo>
                  <a:pt x="3697591" y="1460955"/>
                </a:moveTo>
                <a:cubicBezTo>
                  <a:pt x="3701285" y="1452219"/>
                  <a:pt x="3706634" y="1444351"/>
                  <a:pt x="3713241" y="1437743"/>
                </a:cubicBezTo>
                <a:cubicBezTo>
                  <a:pt x="3726455" y="1424528"/>
                  <a:pt x="3744712" y="1416355"/>
                  <a:pt x="3764876" y="1416355"/>
                </a:cubicBezTo>
                <a:cubicBezTo>
                  <a:pt x="3805208" y="1416355"/>
                  <a:pt x="3837903" y="1449049"/>
                  <a:pt x="3837902" y="1489380"/>
                </a:cubicBezTo>
                <a:cubicBezTo>
                  <a:pt x="3837901" y="1529711"/>
                  <a:pt x="3805209" y="1562405"/>
                  <a:pt x="3764875" y="1562408"/>
                </a:cubicBezTo>
                <a:cubicBezTo>
                  <a:pt x="3724545" y="1562407"/>
                  <a:pt x="3691851" y="1529713"/>
                  <a:pt x="3691851" y="1489380"/>
                </a:cubicBezTo>
                <a:cubicBezTo>
                  <a:pt x="3691853" y="1479297"/>
                  <a:pt x="3693896" y="1469692"/>
                  <a:pt x="3697591" y="1460955"/>
                </a:cubicBezTo>
                <a:close/>
                <a:moveTo>
                  <a:pt x="2541620" y="3261984"/>
                </a:moveTo>
                <a:cubicBezTo>
                  <a:pt x="2552705" y="3235774"/>
                  <a:pt x="2578658" y="3217384"/>
                  <a:pt x="2608906" y="3217384"/>
                </a:cubicBezTo>
                <a:cubicBezTo>
                  <a:pt x="2649237" y="3217384"/>
                  <a:pt x="2681931" y="3250078"/>
                  <a:pt x="2681931" y="3290409"/>
                </a:cubicBezTo>
                <a:cubicBezTo>
                  <a:pt x="2681931" y="3330740"/>
                  <a:pt x="2649237" y="3363434"/>
                  <a:pt x="2608906" y="3363434"/>
                </a:cubicBezTo>
                <a:cubicBezTo>
                  <a:pt x="2568575" y="3363434"/>
                  <a:pt x="2535881" y="3330740"/>
                  <a:pt x="2535881" y="3290409"/>
                </a:cubicBezTo>
                <a:cubicBezTo>
                  <a:pt x="2535881" y="3280326"/>
                  <a:pt x="2537924" y="3270721"/>
                  <a:pt x="2541620" y="3261984"/>
                </a:cubicBezTo>
                <a:close/>
                <a:moveTo>
                  <a:pt x="1619765" y="4678342"/>
                </a:moveTo>
                <a:cubicBezTo>
                  <a:pt x="1630850" y="4652132"/>
                  <a:pt x="1656803" y="4633741"/>
                  <a:pt x="1687051" y="4633741"/>
                </a:cubicBezTo>
                <a:cubicBezTo>
                  <a:pt x="1727382" y="4633741"/>
                  <a:pt x="1760076" y="4666435"/>
                  <a:pt x="1760076" y="4706766"/>
                </a:cubicBezTo>
                <a:cubicBezTo>
                  <a:pt x="1760076" y="4747097"/>
                  <a:pt x="1727382" y="4779791"/>
                  <a:pt x="1687051" y="4779791"/>
                </a:cubicBezTo>
                <a:cubicBezTo>
                  <a:pt x="1646720" y="4779791"/>
                  <a:pt x="1614026" y="4747097"/>
                  <a:pt x="1614026" y="4706766"/>
                </a:cubicBezTo>
                <a:cubicBezTo>
                  <a:pt x="1614026" y="4696684"/>
                  <a:pt x="1616070" y="4687078"/>
                  <a:pt x="1619765" y="4678342"/>
                </a:cubicBezTo>
                <a:close/>
                <a:moveTo>
                  <a:pt x="3928053" y="1031634"/>
                </a:moveTo>
                <a:cubicBezTo>
                  <a:pt x="3931748" y="1022898"/>
                  <a:pt x="3937096" y="1015030"/>
                  <a:pt x="3943704" y="1008423"/>
                </a:cubicBezTo>
                <a:cubicBezTo>
                  <a:pt x="3956917" y="995208"/>
                  <a:pt x="3975175" y="987035"/>
                  <a:pt x="3995340" y="987034"/>
                </a:cubicBezTo>
                <a:cubicBezTo>
                  <a:pt x="4035671" y="987035"/>
                  <a:pt x="4068364" y="1019729"/>
                  <a:pt x="4068364" y="1060059"/>
                </a:cubicBezTo>
                <a:cubicBezTo>
                  <a:pt x="4068364" y="1100391"/>
                  <a:pt x="4035672" y="1133084"/>
                  <a:pt x="3995340" y="1133084"/>
                </a:cubicBezTo>
                <a:cubicBezTo>
                  <a:pt x="3955010" y="1133084"/>
                  <a:pt x="3922315" y="1100390"/>
                  <a:pt x="3922316" y="1060059"/>
                </a:cubicBezTo>
                <a:cubicBezTo>
                  <a:pt x="3922316" y="1049976"/>
                  <a:pt x="3924359" y="1040371"/>
                  <a:pt x="3928053" y="1031634"/>
                </a:cubicBezTo>
                <a:close/>
                <a:moveTo>
                  <a:pt x="2772084" y="2841491"/>
                </a:moveTo>
                <a:cubicBezTo>
                  <a:pt x="2783169" y="2815281"/>
                  <a:pt x="2809121" y="2796890"/>
                  <a:pt x="2839370" y="2796891"/>
                </a:cubicBezTo>
                <a:cubicBezTo>
                  <a:pt x="2879701" y="2796890"/>
                  <a:pt x="2912395" y="2829585"/>
                  <a:pt x="2912395" y="2869915"/>
                </a:cubicBezTo>
                <a:cubicBezTo>
                  <a:pt x="2912395" y="2910247"/>
                  <a:pt x="2879701" y="2942941"/>
                  <a:pt x="2839370" y="2942940"/>
                </a:cubicBezTo>
                <a:cubicBezTo>
                  <a:pt x="2799039" y="2942941"/>
                  <a:pt x="2766345" y="2910246"/>
                  <a:pt x="2766345" y="2869916"/>
                </a:cubicBezTo>
                <a:cubicBezTo>
                  <a:pt x="2766345" y="2859833"/>
                  <a:pt x="2768388" y="2850227"/>
                  <a:pt x="2772084" y="2841491"/>
                </a:cubicBezTo>
                <a:close/>
                <a:moveTo>
                  <a:pt x="3001771" y="2463747"/>
                </a:moveTo>
                <a:cubicBezTo>
                  <a:pt x="3012857" y="2437537"/>
                  <a:pt x="3038809" y="2419147"/>
                  <a:pt x="3069057" y="2419147"/>
                </a:cubicBezTo>
                <a:cubicBezTo>
                  <a:pt x="3109388" y="2419147"/>
                  <a:pt x="3142082" y="2451841"/>
                  <a:pt x="3142083" y="2492172"/>
                </a:cubicBezTo>
                <a:cubicBezTo>
                  <a:pt x="3142082" y="2532503"/>
                  <a:pt x="3109388" y="2565197"/>
                  <a:pt x="3069058" y="2565197"/>
                </a:cubicBezTo>
                <a:cubicBezTo>
                  <a:pt x="3028726" y="2565197"/>
                  <a:pt x="2996032" y="2532503"/>
                  <a:pt x="2996033" y="2492172"/>
                </a:cubicBezTo>
                <a:cubicBezTo>
                  <a:pt x="2996033" y="2482089"/>
                  <a:pt x="2998075" y="2472484"/>
                  <a:pt x="3001771" y="2463747"/>
                </a:cubicBezTo>
                <a:close/>
                <a:moveTo>
                  <a:pt x="1850230" y="4257848"/>
                </a:moveTo>
                <a:cubicBezTo>
                  <a:pt x="1861315" y="4231638"/>
                  <a:pt x="1887268" y="4213248"/>
                  <a:pt x="1917516" y="4213248"/>
                </a:cubicBezTo>
                <a:cubicBezTo>
                  <a:pt x="1957847" y="4213248"/>
                  <a:pt x="1990541" y="4245942"/>
                  <a:pt x="1990541" y="4286273"/>
                </a:cubicBezTo>
                <a:cubicBezTo>
                  <a:pt x="1990541" y="4326604"/>
                  <a:pt x="1957847" y="4359298"/>
                  <a:pt x="1917516" y="4359298"/>
                </a:cubicBezTo>
                <a:cubicBezTo>
                  <a:pt x="1877185" y="4359298"/>
                  <a:pt x="1844491" y="4326604"/>
                  <a:pt x="1844491" y="4286273"/>
                </a:cubicBezTo>
                <a:cubicBezTo>
                  <a:pt x="1844491" y="4276190"/>
                  <a:pt x="1846534" y="4266584"/>
                  <a:pt x="1850230" y="4257848"/>
                </a:cubicBezTo>
                <a:close/>
                <a:moveTo>
                  <a:pt x="4158515" y="611143"/>
                </a:moveTo>
                <a:cubicBezTo>
                  <a:pt x="4162212" y="602406"/>
                  <a:pt x="4167558" y="594539"/>
                  <a:pt x="4174165" y="587932"/>
                </a:cubicBezTo>
                <a:cubicBezTo>
                  <a:pt x="4187379" y="574717"/>
                  <a:pt x="4205637" y="566544"/>
                  <a:pt x="4225802" y="566544"/>
                </a:cubicBezTo>
                <a:cubicBezTo>
                  <a:pt x="4266132" y="566544"/>
                  <a:pt x="4298827" y="599238"/>
                  <a:pt x="4298827" y="639569"/>
                </a:cubicBezTo>
                <a:cubicBezTo>
                  <a:pt x="4298828" y="679899"/>
                  <a:pt x="4266134" y="712593"/>
                  <a:pt x="4225803" y="712593"/>
                </a:cubicBezTo>
                <a:cubicBezTo>
                  <a:pt x="4185472" y="712593"/>
                  <a:pt x="4152776" y="679899"/>
                  <a:pt x="4152778" y="639568"/>
                </a:cubicBezTo>
                <a:cubicBezTo>
                  <a:pt x="4152778" y="629485"/>
                  <a:pt x="4154820" y="619880"/>
                  <a:pt x="4158515" y="611143"/>
                </a:cubicBezTo>
                <a:close/>
                <a:moveTo>
                  <a:pt x="3232236" y="2043255"/>
                </a:moveTo>
                <a:cubicBezTo>
                  <a:pt x="3243320" y="2017045"/>
                  <a:pt x="3269273" y="1998655"/>
                  <a:pt x="3299521" y="1998655"/>
                </a:cubicBezTo>
                <a:cubicBezTo>
                  <a:pt x="3339853" y="1998655"/>
                  <a:pt x="3372546" y="2031349"/>
                  <a:pt x="3372546" y="2071680"/>
                </a:cubicBezTo>
                <a:cubicBezTo>
                  <a:pt x="3372546" y="2112011"/>
                  <a:pt x="3339852" y="2144705"/>
                  <a:pt x="3299521" y="2144705"/>
                </a:cubicBezTo>
                <a:cubicBezTo>
                  <a:pt x="3259190" y="2144705"/>
                  <a:pt x="3226497" y="2112011"/>
                  <a:pt x="3226496" y="2071680"/>
                </a:cubicBezTo>
                <a:cubicBezTo>
                  <a:pt x="3226496" y="2061597"/>
                  <a:pt x="3228540" y="2051992"/>
                  <a:pt x="3232236" y="2043255"/>
                </a:cubicBezTo>
                <a:close/>
                <a:moveTo>
                  <a:pt x="2080692" y="3828529"/>
                </a:moveTo>
                <a:cubicBezTo>
                  <a:pt x="2091777" y="3802319"/>
                  <a:pt x="2117730" y="3783928"/>
                  <a:pt x="2147978" y="3783929"/>
                </a:cubicBezTo>
                <a:cubicBezTo>
                  <a:pt x="2188309" y="3783928"/>
                  <a:pt x="2221003" y="3816623"/>
                  <a:pt x="2221003" y="3856953"/>
                </a:cubicBezTo>
                <a:cubicBezTo>
                  <a:pt x="2221003" y="3897285"/>
                  <a:pt x="2188309" y="3929979"/>
                  <a:pt x="2147978" y="3929978"/>
                </a:cubicBezTo>
                <a:cubicBezTo>
                  <a:pt x="2107647" y="3929979"/>
                  <a:pt x="2074953" y="3897284"/>
                  <a:pt x="2074953" y="3856954"/>
                </a:cubicBezTo>
                <a:cubicBezTo>
                  <a:pt x="2074953" y="3846871"/>
                  <a:pt x="2076996" y="3837265"/>
                  <a:pt x="2080692" y="3828529"/>
                </a:cubicBezTo>
                <a:close/>
                <a:moveTo>
                  <a:pt x="4388978" y="181823"/>
                </a:moveTo>
                <a:cubicBezTo>
                  <a:pt x="4392674" y="173086"/>
                  <a:pt x="4398021" y="165218"/>
                  <a:pt x="4404628" y="158611"/>
                </a:cubicBezTo>
                <a:cubicBezTo>
                  <a:pt x="4417843" y="145396"/>
                  <a:pt x="4436099" y="137222"/>
                  <a:pt x="4456265" y="137222"/>
                </a:cubicBezTo>
                <a:cubicBezTo>
                  <a:pt x="4496596" y="137222"/>
                  <a:pt x="4529290" y="169917"/>
                  <a:pt x="4529289" y="210247"/>
                </a:cubicBezTo>
                <a:cubicBezTo>
                  <a:pt x="4529290" y="250578"/>
                  <a:pt x="4496596" y="283272"/>
                  <a:pt x="4456264" y="283273"/>
                </a:cubicBezTo>
                <a:cubicBezTo>
                  <a:pt x="4415934" y="283272"/>
                  <a:pt x="4383239" y="250578"/>
                  <a:pt x="4383240" y="210247"/>
                </a:cubicBezTo>
                <a:cubicBezTo>
                  <a:pt x="4383240" y="200165"/>
                  <a:pt x="4385285" y="190559"/>
                  <a:pt x="4388978" y="181823"/>
                </a:cubicBezTo>
                <a:close/>
                <a:moveTo>
                  <a:pt x="3462699" y="1613933"/>
                </a:moveTo>
                <a:cubicBezTo>
                  <a:pt x="3473785" y="1587723"/>
                  <a:pt x="3499736" y="1569333"/>
                  <a:pt x="3529985" y="1569333"/>
                </a:cubicBezTo>
                <a:cubicBezTo>
                  <a:pt x="3570316" y="1569333"/>
                  <a:pt x="3603010" y="1602027"/>
                  <a:pt x="3603010" y="1642358"/>
                </a:cubicBezTo>
                <a:cubicBezTo>
                  <a:pt x="3603010" y="1682689"/>
                  <a:pt x="3570316" y="1715383"/>
                  <a:pt x="3529985" y="1715383"/>
                </a:cubicBezTo>
                <a:cubicBezTo>
                  <a:pt x="3489654" y="1715383"/>
                  <a:pt x="3456960" y="1682689"/>
                  <a:pt x="3456960" y="1642358"/>
                </a:cubicBezTo>
                <a:cubicBezTo>
                  <a:pt x="3456960" y="1632275"/>
                  <a:pt x="3459004" y="1622670"/>
                  <a:pt x="3462699" y="1613933"/>
                </a:cubicBezTo>
                <a:close/>
                <a:moveTo>
                  <a:pt x="2311155" y="3408035"/>
                </a:moveTo>
                <a:cubicBezTo>
                  <a:pt x="2322241" y="3381825"/>
                  <a:pt x="2348193" y="3363435"/>
                  <a:pt x="2378442" y="3363435"/>
                </a:cubicBezTo>
                <a:cubicBezTo>
                  <a:pt x="2418773" y="3363435"/>
                  <a:pt x="2451467" y="3396129"/>
                  <a:pt x="2451467" y="3436460"/>
                </a:cubicBezTo>
                <a:cubicBezTo>
                  <a:pt x="2451467" y="3476791"/>
                  <a:pt x="2418773" y="3509485"/>
                  <a:pt x="2378442" y="3509485"/>
                </a:cubicBezTo>
                <a:cubicBezTo>
                  <a:pt x="2338111" y="3509485"/>
                  <a:pt x="2305417" y="3476791"/>
                  <a:pt x="2305417" y="3436460"/>
                </a:cubicBezTo>
                <a:cubicBezTo>
                  <a:pt x="2305417" y="3426377"/>
                  <a:pt x="2307460" y="3416772"/>
                  <a:pt x="2311155" y="3408035"/>
                </a:cubicBezTo>
                <a:close/>
                <a:moveTo>
                  <a:pt x="1389301" y="4824391"/>
                </a:moveTo>
                <a:cubicBezTo>
                  <a:pt x="1400387" y="4798181"/>
                  <a:pt x="1426339" y="4779791"/>
                  <a:pt x="1456588" y="4779791"/>
                </a:cubicBezTo>
                <a:cubicBezTo>
                  <a:pt x="1496919" y="4779791"/>
                  <a:pt x="1529613" y="4812485"/>
                  <a:pt x="1529613" y="4852816"/>
                </a:cubicBezTo>
                <a:cubicBezTo>
                  <a:pt x="1529613" y="4893147"/>
                  <a:pt x="1496919" y="4925841"/>
                  <a:pt x="1456588" y="4925841"/>
                </a:cubicBezTo>
                <a:cubicBezTo>
                  <a:pt x="1416256" y="4925842"/>
                  <a:pt x="1383562" y="4893148"/>
                  <a:pt x="1383563" y="4852816"/>
                </a:cubicBezTo>
                <a:cubicBezTo>
                  <a:pt x="1383563" y="4842733"/>
                  <a:pt x="1385606" y="4833128"/>
                  <a:pt x="1389301" y="4824391"/>
                </a:cubicBezTo>
                <a:close/>
                <a:moveTo>
                  <a:pt x="3697590" y="1177683"/>
                </a:moveTo>
                <a:cubicBezTo>
                  <a:pt x="3701286" y="1168947"/>
                  <a:pt x="3706632" y="1161079"/>
                  <a:pt x="3713241" y="1154471"/>
                </a:cubicBezTo>
                <a:cubicBezTo>
                  <a:pt x="3726454" y="1141256"/>
                  <a:pt x="3744711" y="1133083"/>
                  <a:pt x="3764876" y="1133083"/>
                </a:cubicBezTo>
                <a:cubicBezTo>
                  <a:pt x="3805208" y="1133083"/>
                  <a:pt x="3837902" y="1165777"/>
                  <a:pt x="3837901" y="1206108"/>
                </a:cubicBezTo>
                <a:cubicBezTo>
                  <a:pt x="3837902" y="1246440"/>
                  <a:pt x="3805207" y="1279133"/>
                  <a:pt x="3764876" y="1279133"/>
                </a:cubicBezTo>
                <a:cubicBezTo>
                  <a:pt x="3724546" y="1279133"/>
                  <a:pt x="3691851" y="1246439"/>
                  <a:pt x="3691851" y="1206108"/>
                </a:cubicBezTo>
                <a:cubicBezTo>
                  <a:pt x="3691851" y="1196025"/>
                  <a:pt x="3693895" y="1186420"/>
                  <a:pt x="3697590" y="1177683"/>
                </a:cubicBezTo>
                <a:close/>
                <a:moveTo>
                  <a:pt x="2541620" y="2978712"/>
                </a:moveTo>
                <a:cubicBezTo>
                  <a:pt x="2552705" y="2952502"/>
                  <a:pt x="2578658" y="2934112"/>
                  <a:pt x="2608906" y="2934112"/>
                </a:cubicBezTo>
                <a:cubicBezTo>
                  <a:pt x="2649237" y="2934112"/>
                  <a:pt x="2681931" y="2966806"/>
                  <a:pt x="2681931" y="3007137"/>
                </a:cubicBezTo>
                <a:cubicBezTo>
                  <a:pt x="2681931" y="3047468"/>
                  <a:pt x="2649237" y="3080162"/>
                  <a:pt x="2608906" y="3080162"/>
                </a:cubicBezTo>
                <a:cubicBezTo>
                  <a:pt x="2568575" y="3080162"/>
                  <a:pt x="2535881" y="3047468"/>
                  <a:pt x="2535881" y="3007137"/>
                </a:cubicBezTo>
                <a:cubicBezTo>
                  <a:pt x="2535881" y="2997054"/>
                  <a:pt x="2537924" y="2987449"/>
                  <a:pt x="2541620" y="2978712"/>
                </a:cubicBezTo>
                <a:close/>
                <a:moveTo>
                  <a:pt x="1619766" y="4395070"/>
                </a:moveTo>
                <a:cubicBezTo>
                  <a:pt x="1630851" y="4368860"/>
                  <a:pt x="1656804" y="4350470"/>
                  <a:pt x="1687052" y="4350470"/>
                </a:cubicBezTo>
                <a:cubicBezTo>
                  <a:pt x="1727383" y="4350470"/>
                  <a:pt x="1760077" y="4383164"/>
                  <a:pt x="1760077" y="4423495"/>
                </a:cubicBezTo>
                <a:cubicBezTo>
                  <a:pt x="1760077" y="4463826"/>
                  <a:pt x="1727383" y="4496520"/>
                  <a:pt x="1687052" y="4496520"/>
                </a:cubicBezTo>
                <a:cubicBezTo>
                  <a:pt x="1646721" y="4496520"/>
                  <a:pt x="1614027" y="4463826"/>
                  <a:pt x="1614027" y="4423495"/>
                </a:cubicBezTo>
                <a:cubicBezTo>
                  <a:pt x="1614027" y="4413412"/>
                  <a:pt x="1616070" y="4403806"/>
                  <a:pt x="1619766" y="4395070"/>
                </a:cubicBezTo>
                <a:close/>
                <a:moveTo>
                  <a:pt x="3928052" y="748363"/>
                </a:moveTo>
                <a:cubicBezTo>
                  <a:pt x="3931749" y="739627"/>
                  <a:pt x="3937095" y="731759"/>
                  <a:pt x="3943702" y="725152"/>
                </a:cubicBezTo>
                <a:cubicBezTo>
                  <a:pt x="3956918" y="711937"/>
                  <a:pt x="3975173" y="703764"/>
                  <a:pt x="3995339" y="703764"/>
                </a:cubicBezTo>
                <a:cubicBezTo>
                  <a:pt x="4035669" y="703764"/>
                  <a:pt x="4068363" y="736458"/>
                  <a:pt x="4068363" y="776789"/>
                </a:cubicBezTo>
                <a:cubicBezTo>
                  <a:pt x="4068365" y="817119"/>
                  <a:pt x="4035671" y="849813"/>
                  <a:pt x="3995339" y="849813"/>
                </a:cubicBezTo>
                <a:cubicBezTo>
                  <a:pt x="3955009" y="849813"/>
                  <a:pt x="3922315" y="817119"/>
                  <a:pt x="3922314" y="776788"/>
                </a:cubicBezTo>
                <a:cubicBezTo>
                  <a:pt x="3922314" y="766705"/>
                  <a:pt x="3924357" y="757100"/>
                  <a:pt x="3928052" y="748363"/>
                </a:cubicBezTo>
                <a:close/>
                <a:moveTo>
                  <a:pt x="2772083" y="2558219"/>
                </a:moveTo>
                <a:cubicBezTo>
                  <a:pt x="2783169" y="2532009"/>
                  <a:pt x="2809121" y="2513618"/>
                  <a:pt x="2839370" y="2513618"/>
                </a:cubicBezTo>
                <a:cubicBezTo>
                  <a:pt x="2879701" y="2513618"/>
                  <a:pt x="2912395" y="2546312"/>
                  <a:pt x="2912395" y="2586643"/>
                </a:cubicBezTo>
                <a:cubicBezTo>
                  <a:pt x="2912395" y="2626974"/>
                  <a:pt x="2879701" y="2659668"/>
                  <a:pt x="2839370" y="2659668"/>
                </a:cubicBezTo>
                <a:cubicBezTo>
                  <a:pt x="2799039" y="2659668"/>
                  <a:pt x="2766345" y="2626974"/>
                  <a:pt x="2766345" y="2586643"/>
                </a:cubicBezTo>
                <a:cubicBezTo>
                  <a:pt x="2766345" y="2576561"/>
                  <a:pt x="2768388" y="2566955"/>
                  <a:pt x="2772083" y="2558219"/>
                </a:cubicBezTo>
                <a:close/>
                <a:moveTo>
                  <a:pt x="3001773" y="2180476"/>
                </a:moveTo>
                <a:cubicBezTo>
                  <a:pt x="3012857" y="2154266"/>
                  <a:pt x="3038810" y="2135877"/>
                  <a:pt x="3069058" y="2135876"/>
                </a:cubicBezTo>
                <a:cubicBezTo>
                  <a:pt x="3109390" y="2135876"/>
                  <a:pt x="3142083" y="2168570"/>
                  <a:pt x="3142084" y="2208900"/>
                </a:cubicBezTo>
                <a:cubicBezTo>
                  <a:pt x="3142083" y="2249232"/>
                  <a:pt x="3109389" y="2281926"/>
                  <a:pt x="3069059" y="2281925"/>
                </a:cubicBezTo>
                <a:cubicBezTo>
                  <a:pt x="3028727" y="2281926"/>
                  <a:pt x="2996034" y="2249231"/>
                  <a:pt x="2996033" y="2208901"/>
                </a:cubicBezTo>
                <a:cubicBezTo>
                  <a:pt x="2996033" y="2198818"/>
                  <a:pt x="2998076" y="2189212"/>
                  <a:pt x="3001773" y="2180476"/>
                </a:cubicBezTo>
                <a:close/>
                <a:moveTo>
                  <a:pt x="1850229" y="3974577"/>
                </a:moveTo>
                <a:cubicBezTo>
                  <a:pt x="1861314" y="3948368"/>
                  <a:pt x="1887266" y="3929977"/>
                  <a:pt x="1917515" y="3929978"/>
                </a:cubicBezTo>
                <a:cubicBezTo>
                  <a:pt x="1957846" y="3929977"/>
                  <a:pt x="1990540" y="3962672"/>
                  <a:pt x="1990540" y="4003002"/>
                </a:cubicBezTo>
                <a:cubicBezTo>
                  <a:pt x="1990540" y="4043334"/>
                  <a:pt x="1957846" y="4076027"/>
                  <a:pt x="1917515" y="4076027"/>
                </a:cubicBezTo>
                <a:cubicBezTo>
                  <a:pt x="1877184" y="4076027"/>
                  <a:pt x="1844490" y="4043333"/>
                  <a:pt x="1844490" y="4003002"/>
                </a:cubicBezTo>
                <a:cubicBezTo>
                  <a:pt x="1844490" y="3992919"/>
                  <a:pt x="1846534" y="3983314"/>
                  <a:pt x="1850229" y="3974577"/>
                </a:cubicBezTo>
                <a:close/>
                <a:moveTo>
                  <a:pt x="4158514" y="327873"/>
                </a:moveTo>
                <a:cubicBezTo>
                  <a:pt x="4162209" y="319136"/>
                  <a:pt x="4167557" y="311268"/>
                  <a:pt x="4174164" y="304661"/>
                </a:cubicBezTo>
                <a:cubicBezTo>
                  <a:pt x="4187379" y="291446"/>
                  <a:pt x="4205635" y="283272"/>
                  <a:pt x="4225801" y="283272"/>
                </a:cubicBezTo>
                <a:cubicBezTo>
                  <a:pt x="4266132" y="283272"/>
                  <a:pt x="4298826" y="315966"/>
                  <a:pt x="4298827" y="356297"/>
                </a:cubicBezTo>
                <a:cubicBezTo>
                  <a:pt x="4298826" y="396628"/>
                  <a:pt x="4266132" y="429322"/>
                  <a:pt x="4225802" y="429322"/>
                </a:cubicBezTo>
                <a:cubicBezTo>
                  <a:pt x="4185470" y="429322"/>
                  <a:pt x="4152775" y="396628"/>
                  <a:pt x="4152776" y="356297"/>
                </a:cubicBezTo>
                <a:cubicBezTo>
                  <a:pt x="4152776" y="346215"/>
                  <a:pt x="4154819" y="336609"/>
                  <a:pt x="4158514" y="327873"/>
                </a:cubicBezTo>
                <a:close/>
                <a:moveTo>
                  <a:pt x="3232235" y="1759983"/>
                </a:moveTo>
                <a:cubicBezTo>
                  <a:pt x="3243321" y="1733773"/>
                  <a:pt x="3269274" y="1715383"/>
                  <a:pt x="3299522" y="1715383"/>
                </a:cubicBezTo>
                <a:cubicBezTo>
                  <a:pt x="3339852" y="1715383"/>
                  <a:pt x="3372547" y="1748077"/>
                  <a:pt x="3372546" y="1788408"/>
                </a:cubicBezTo>
                <a:cubicBezTo>
                  <a:pt x="3372546" y="1828739"/>
                  <a:pt x="3339853" y="1861433"/>
                  <a:pt x="3299521" y="1861433"/>
                </a:cubicBezTo>
                <a:cubicBezTo>
                  <a:pt x="3259191" y="1861433"/>
                  <a:pt x="3226496" y="1828739"/>
                  <a:pt x="3226497" y="1788408"/>
                </a:cubicBezTo>
                <a:cubicBezTo>
                  <a:pt x="3226497" y="1778325"/>
                  <a:pt x="3228540" y="1768720"/>
                  <a:pt x="3232235" y="1759983"/>
                </a:cubicBezTo>
                <a:close/>
                <a:moveTo>
                  <a:pt x="2080692" y="3545257"/>
                </a:moveTo>
                <a:cubicBezTo>
                  <a:pt x="2091777" y="3519047"/>
                  <a:pt x="2117729" y="3500656"/>
                  <a:pt x="2147978" y="3500656"/>
                </a:cubicBezTo>
                <a:cubicBezTo>
                  <a:pt x="2188309" y="3500656"/>
                  <a:pt x="2221003" y="3533350"/>
                  <a:pt x="2221003" y="3573681"/>
                </a:cubicBezTo>
                <a:cubicBezTo>
                  <a:pt x="2221003" y="3614012"/>
                  <a:pt x="2188309" y="3646706"/>
                  <a:pt x="2147978" y="3646706"/>
                </a:cubicBezTo>
                <a:cubicBezTo>
                  <a:pt x="2107647" y="3646706"/>
                  <a:pt x="2074953" y="3614012"/>
                  <a:pt x="2074953" y="3573681"/>
                </a:cubicBezTo>
                <a:cubicBezTo>
                  <a:pt x="2074953" y="3563599"/>
                  <a:pt x="2076996" y="3553993"/>
                  <a:pt x="2080692" y="3545257"/>
                </a:cubicBezTo>
                <a:close/>
                <a:moveTo>
                  <a:pt x="1158838" y="4961614"/>
                </a:moveTo>
                <a:cubicBezTo>
                  <a:pt x="1162533" y="4952878"/>
                  <a:pt x="1167880" y="4945010"/>
                  <a:pt x="1174487" y="4938402"/>
                </a:cubicBezTo>
                <a:cubicBezTo>
                  <a:pt x="1187703" y="4925187"/>
                  <a:pt x="1205959" y="4917014"/>
                  <a:pt x="1226125" y="4917013"/>
                </a:cubicBezTo>
                <a:cubicBezTo>
                  <a:pt x="1266456" y="4917013"/>
                  <a:pt x="1299149" y="4949708"/>
                  <a:pt x="1299149" y="4990039"/>
                </a:cubicBezTo>
                <a:cubicBezTo>
                  <a:pt x="1299150" y="5030369"/>
                  <a:pt x="1266455" y="5063064"/>
                  <a:pt x="1226124" y="5063064"/>
                </a:cubicBezTo>
                <a:cubicBezTo>
                  <a:pt x="1185793" y="5063063"/>
                  <a:pt x="1153099" y="5030369"/>
                  <a:pt x="1153099" y="4990039"/>
                </a:cubicBezTo>
                <a:cubicBezTo>
                  <a:pt x="1153098" y="4979957"/>
                  <a:pt x="1155142" y="4970351"/>
                  <a:pt x="1158838" y="4961614"/>
                </a:cubicBezTo>
                <a:close/>
                <a:moveTo>
                  <a:pt x="3462698" y="1330661"/>
                </a:moveTo>
                <a:cubicBezTo>
                  <a:pt x="3473784" y="1304451"/>
                  <a:pt x="3499737" y="1286061"/>
                  <a:pt x="3529985" y="1286061"/>
                </a:cubicBezTo>
                <a:cubicBezTo>
                  <a:pt x="3570317" y="1286061"/>
                  <a:pt x="3603010" y="1318755"/>
                  <a:pt x="3603010" y="1359086"/>
                </a:cubicBezTo>
                <a:cubicBezTo>
                  <a:pt x="3603010" y="1399417"/>
                  <a:pt x="3570316" y="1432111"/>
                  <a:pt x="3529986" y="1432111"/>
                </a:cubicBezTo>
                <a:cubicBezTo>
                  <a:pt x="3489654" y="1432111"/>
                  <a:pt x="3456961" y="1399417"/>
                  <a:pt x="3456960" y="1359086"/>
                </a:cubicBezTo>
                <a:cubicBezTo>
                  <a:pt x="3456960" y="1349003"/>
                  <a:pt x="3459003" y="1339397"/>
                  <a:pt x="3462698" y="1330661"/>
                </a:cubicBezTo>
                <a:close/>
                <a:moveTo>
                  <a:pt x="2311155" y="3124763"/>
                </a:moveTo>
                <a:cubicBezTo>
                  <a:pt x="2322241" y="3098553"/>
                  <a:pt x="2348193" y="3080163"/>
                  <a:pt x="2378442" y="3080163"/>
                </a:cubicBezTo>
                <a:cubicBezTo>
                  <a:pt x="2418773" y="3080163"/>
                  <a:pt x="2451467" y="3112857"/>
                  <a:pt x="2451467" y="3153188"/>
                </a:cubicBezTo>
                <a:cubicBezTo>
                  <a:pt x="2451467" y="3193519"/>
                  <a:pt x="2418773" y="3226213"/>
                  <a:pt x="2378442" y="3226213"/>
                </a:cubicBezTo>
                <a:cubicBezTo>
                  <a:pt x="2338111" y="3226213"/>
                  <a:pt x="2305417" y="3193519"/>
                  <a:pt x="2305417" y="3153188"/>
                </a:cubicBezTo>
                <a:cubicBezTo>
                  <a:pt x="2305417" y="3143105"/>
                  <a:pt x="2307460" y="3133499"/>
                  <a:pt x="2311155" y="3124763"/>
                </a:cubicBezTo>
                <a:close/>
                <a:moveTo>
                  <a:pt x="1389302" y="4541119"/>
                </a:moveTo>
                <a:cubicBezTo>
                  <a:pt x="1400387" y="4514909"/>
                  <a:pt x="1426340" y="4496519"/>
                  <a:pt x="1456589" y="4496519"/>
                </a:cubicBezTo>
                <a:cubicBezTo>
                  <a:pt x="1496919" y="4496519"/>
                  <a:pt x="1529613" y="4529213"/>
                  <a:pt x="1529613" y="4569544"/>
                </a:cubicBezTo>
                <a:cubicBezTo>
                  <a:pt x="1529614" y="4609875"/>
                  <a:pt x="1496920" y="4642569"/>
                  <a:pt x="1456588" y="4642569"/>
                </a:cubicBezTo>
                <a:cubicBezTo>
                  <a:pt x="1416258" y="4642569"/>
                  <a:pt x="1383563" y="4609875"/>
                  <a:pt x="1383564" y="4569544"/>
                </a:cubicBezTo>
                <a:cubicBezTo>
                  <a:pt x="1383563" y="4559462"/>
                  <a:pt x="1385607" y="4549856"/>
                  <a:pt x="1389302" y="4541119"/>
                </a:cubicBezTo>
                <a:close/>
                <a:moveTo>
                  <a:pt x="3697590" y="894412"/>
                </a:moveTo>
                <a:cubicBezTo>
                  <a:pt x="3701284" y="885675"/>
                  <a:pt x="3706631" y="877808"/>
                  <a:pt x="3713240" y="871200"/>
                </a:cubicBezTo>
                <a:cubicBezTo>
                  <a:pt x="3726454" y="857986"/>
                  <a:pt x="3744711" y="849812"/>
                  <a:pt x="3764875" y="849812"/>
                </a:cubicBezTo>
                <a:cubicBezTo>
                  <a:pt x="3805207" y="849812"/>
                  <a:pt x="3837900" y="882506"/>
                  <a:pt x="3837901" y="922837"/>
                </a:cubicBezTo>
                <a:cubicBezTo>
                  <a:pt x="3837901" y="963168"/>
                  <a:pt x="3805207" y="995862"/>
                  <a:pt x="3764876" y="995862"/>
                </a:cubicBezTo>
                <a:cubicBezTo>
                  <a:pt x="3724545" y="995862"/>
                  <a:pt x="3691851" y="963167"/>
                  <a:pt x="3691852" y="922836"/>
                </a:cubicBezTo>
                <a:cubicBezTo>
                  <a:pt x="3691852" y="912754"/>
                  <a:pt x="3693895" y="903148"/>
                  <a:pt x="3697590" y="894412"/>
                </a:cubicBezTo>
                <a:close/>
                <a:moveTo>
                  <a:pt x="2541620" y="2695440"/>
                </a:moveTo>
                <a:cubicBezTo>
                  <a:pt x="2552705" y="2669230"/>
                  <a:pt x="2578657" y="2650840"/>
                  <a:pt x="2608906" y="2650840"/>
                </a:cubicBezTo>
                <a:cubicBezTo>
                  <a:pt x="2649237" y="2650840"/>
                  <a:pt x="2681931" y="2683534"/>
                  <a:pt x="2681931" y="2723865"/>
                </a:cubicBezTo>
                <a:cubicBezTo>
                  <a:pt x="2681931" y="2764196"/>
                  <a:pt x="2649237" y="2796890"/>
                  <a:pt x="2608906" y="2796890"/>
                </a:cubicBezTo>
                <a:cubicBezTo>
                  <a:pt x="2568575" y="2796890"/>
                  <a:pt x="2535881" y="2764196"/>
                  <a:pt x="2535881" y="2723865"/>
                </a:cubicBezTo>
                <a:cubicBezTo>
                  <a:pt x="2535881" y="2713782"/>
                  <a:pt x="2537924" y="2704177"/>
                  <a:pt x="2541620" y="2695440"/>
                </a:cubicBezTo>
                <a:close/>
                <a:moveTo>
                  <a:pt x="2771308" y="2326525"/>
                </a:moveTo>
                <a:cubicBezTo>
                  <a:pt x="2782394" y="2300315"/>
                  <a:pt x="2808347" y="2281925"/>
                  <a:pt x="2838595" y="2281925"/>
                </a:cubicBezTo>
                <a:cubicBezTo>
                  <a:pt x="2878925" y="2281925"/>
                  <a:pt x="2911619" y="2314619"/>
                  <a:pt x="2911620" y="2354950"/>
                </a:cubicBezTo>
                <a:cubicBezTo>
                  <a:pt x="2911619" y="2395281"/>
                  <a:pt x="2878926" y="2427975"/>
                  <a:pt x="2838595" y="2427975"/>
                </a:cubicBezTo>
                <a:cubicBezTo>
                  <a:pt x="2798264" y="2427975"/>
                  <a:pt x="2765569" y="2395281"/>
                  <a:pt x="2765571" y="2354950"/>
                </a:cubicBezTo>
                <a:cubicBezTo>
                  <a:pt x="2765569" y="2344867"/>
                  <a:pt x="2767614" y="2335262"/>
                  <a:pt x="2771308" y="2326525"/>
                </a:cubicBezTo>
                <a:close/>
                <a:moveTo>
                  <a:pt x="1619765" y="4111798"/>
                </a:moveTo>
                <a:cubicBezTo>
                  <a:pt x="1630850" y="4085589"/>
                  <a:pt x="1656803" y="4067198"/>
                  <a:pt x="1687051" y="4067199"/>
                </a:cubicBezTo>
                <a:cubicBezTo>
                  <a:pt x="1727382" y="4067198"/>
                  <a:pt x="1760076" y="4099892"/>
                  <a:pt x="1760076" y="4140223"/>
                </a:cubicBezTo>
                <a:cubicBezTo>
                  <a:pt x="1760076" y="4180554"/>
                  <a:pt x="1727383" y="4213248"/>
                  <a:pt x="1687052" y="4213248"/>
                </a:cubicBezTo>
                <a:cubicBezTo>
                  <a:pt x="1646721" y="4213248"/>
                  <a:pt x="1614027" y="4180554"/>
                  <a:pt x="1614027" y="4140223"/>
                </a:cubicBezTo>
                <a:cubicBezTo>
                  <a:pt x="1614027" y="4130140"/>
                  <a:pt x="1616070" y="4120534"/>
                  <a:pt x="1619765" y="4111798"/>
                </a:cubicBezTo>
                <a:close/>
                <a:moveTo>
                  <a:pt x="3928051" y="465093"/>
                </a:moveTo>
                <a:cubicBezTo>
                  <a:pt x="3931746" y="456356"/>
                  <a:pt x="3937094" y="448488"/>
                  <a:pt x="3943701" y="441881"/>
                </a:cubicBezTo>
                <a:cubicBezTo>
                  <a:pt x="3956916" y="428667"/>
                  <a:pt x="3975172" y="420493"/>
                  <a:pt x="3995337" y="420493"/>
                </a:cubicBezTo>
                <a:cubicBezTo>
                  <a:pt x="4035668" y="420493"/>
                  <a:pt x="4068363" y="453187"/>
                  <a:pt x="4068362" y="493518"/>
                </a:cubicBezTo>
                <a:cubicBezTo>
                  <a:pt x="4068363" y="533848"/>
                  <a:pt x="4035669" y="566542"/>
                  <a:pt x="3995339" y="566542"/>
                </a:cubicBezTo>
                <a:cubicBezTo>
                  <a:pt x="3955008" y="566542"/>
                  <a:pt x="3922314" y="533848"/>
                  <a:pt x="3922313" y="493517"/>
                </a:cubicBezTo>
                <a:cubicBezTo>
                  <a:pt x="3922314" y="483435"/>
                  <a:pt x="3924356" y="473829"/>
                  <a:pt x="3928051" y="465093"/>
                </a:cubicBezTo>
                <a:close/>
                <a:moveTo>
                  <a:pt x="3001771" y="1897204"/>
                </a:moveTo>
                <a:cubicBezTo>
                  <a:pt x="3012856" y="1870994"/>
                  <a:pt x="3038809" y="1852604"/>
                  <a:pt x="3069057" y="1852604"/>
                </a:cubicBezTo>
                <a:cubicBezTo>
                  <a:pt x="3109388" y="1852604"/>
                  <a:pt x="3142082" y="1885298"/>
                  <a:pt x="3142083" y="1925630"/>
                </a:cubicBezTo>
                <a:cubicBezTo>
                  <a:pt x="3142082" y="1965960"/>
                  <a:pt x="3109388" y="1998654"/>
                  <a:pt x="3069057" y="1998654"/>
                </a:cubicBezTo>
                <a:cubicBezTo>
                  <a:pt x="3028726" y="1998654"/>
                  <a:pt x="2996032" y="1965960"/>
                  <a:pt x="2996033" y="1925629"/>
                </a:cubicBezTo>
                <a:cubicBezTo>
                  <a:pt x="2996032" y="1915546"/>
                  <a:pt x="2998077" y="1905941"/>
                  <a:pt x="3001771" y="1897204"/>
                </a:cubicBezTo>
                <a:close/>
                <a:moveTo>
                  <a:pt x="1850228" y="3691306"/>
                </a:moveTo>
                <a:cubicBezTo>
                  <a:pt x="1861314" y="3665097"/>
                  <a:pt x="1887266" y="3646706"/>
                  <a:pt x="1917514" y="3646706"/>
                </a:cubicBezTo>
                <a:cubicBezTo>
                  <a:pt x="1957845" y="3646706"/>
                  <a:pt x="1990539" y="3679400"/>
                  <a:pt x="1990539" y="3719731"/>
                </a:cubicBezTo>
                <a:cubicBezTo>
                  <a:pt x="1990539" y="3760062"/>
                  <a:pt x="1957845" y="3792756"/>
                  <a:pt x="1917514" y="3792756"/>
                </a:cubicBezTo>
                <a:cubicBezTo>
                  <a:pt x="1877183" y="3792756"/>
                  <a:pt x="1844489" y="3760062"/>
                  <a:pt x="1844489" y="3719731"/>
                </a:cubicBezTo>
                <a:cubicBezTo>
                  <a:pt x="1844489" y="3709648"/>
                  <a:pt x="1846532" y="3700043"/>
                  <a:pt x="1850228" y="3691306"/>
                </a:cubicBezTo>
                <a:close/>
                <a:moveTo>
                  <a:pt x="4158515" y="44601"/>
                </a:moveTo>
                <a:cubicBezTo>
                  <a:pt x="4162210" y="35864"/>
                  <a:pt x="4167558" y="27996"/>
                  <a:pt x="4174167" y="21389"/>
                </a:cubicBezTo>
                <a:cubicBezTo>
                  <a:pt x="4187380" y="8174"/>
                  <a:pt x="4205636" y="1"/>
                  <a:pt x="4225802" y="1"/>
                </a:cubicBezTo>
                <a:cubicBezTo>
                  <a:pt x="4266134" y="1"/>
                  <a:pt x="4298827" y="32695"/>
                  <a:pt x="4298828" y="73026"/>
                </a:cubicBezTo>
                <a:cubicBezTo>
                  <a:pt x="4298827" y="113357"/>
                  <a:pt x="4266133" y="146051"/>
                  <a:pt x="4225801" y="146051"/>
                </a:cubicBezTo>
                <a:cubicBezTo>
                  <a:pt x="4185472" y="146051"/>
                  <a:pt x="4152776" y="113357"/>
                  <a:pt x="4152777" y="73026"/>
                </a:cubicBezTo>
                <a:cubicBezTo>
                  <a:pt x="4152777" y="62943"/>
                  <a:pt x="4154820" y="53337"/>
                  <a:pt x="4158515" y="44601"/>
                </a:cubicBezTo>
                <a:close/>
                <a:moveTo>
                  <a:pt x="3232236" y="1476711"/>
                </a:moveTo>
                <a:cubicBezTo>
                  <a:pt x="3243320" y="1450501"/>
                  <a:pt x="3269272" y="1432111"/>
                  <a:pt x="3299521" y="1432111"/>
                </a:cubicBezTo>
                <a:cubicBezTo>
                  <a:pt x="3339852" y="1432110"/>
                  <a:pt x="3372546" y="1464805"/>
                  <a:pt x="3372547" y="1505135"/>
                </a:cubicBezTo>
                <a:cubicBezTo>
                  <a:pt x="3372546" y="1545467"/>
                  <a:pt x="3339852" y="1578161"/>
                  <a:pt x="3299522" y="1578160"/>
                </a:cubicBezTo>
                <a:cubicBezTo>
                  <a:pt x="3259190" y="1578161"/>
                  <a:pt x="3226496" y="1545466"/>
                  <a:pt x="3226496" y="1505136"/>
                </a:cubicBezTo>
                <a:cubicBezTo>
                  <a:pt x="3226496" y="1495053"/>
                  <a:pt x="3228539" y="1485447"/>
                  <a:pt x="3232236" y="1476711"/>
                </a:cubicBezTo>
                <a:close/>
                <a:moveTo>
                  <a:pt x="2080691" y="3261984"/>
                </a:moveTo>
                <a:cubicBezTo>
                  <a:pt x="2091777" y="3235775"/>
                  <a:pt x="2117729" y="3217384"/>
                  <a:pt x="2147978" y="3217384"/>
                </a:cubicBezTo>
                <a:cubicBezTo>
                  <a:pt x="2188309" y="3217384"/>
                  <a:pt x="2221003" y="3250078"/>
                  <a:pt x="2221003" y="3290409"/>
                </a:cubicBezTo>
                <a:cubicBezTo>
                  <a:pt x="2221003" y="3330740"/>
                  <a:pt x="2188309" y="3363434"/>
                  <a:pt x="2147978" y="3363434"/>
                </a:cubicBezTo>
                <a:cubicBezTo>
                  <a:pt x="2107647" y="3363434"/>
                  <a:pt x="2074953" y="3330740"/>
                  <a:pt x="2074953" y="3290409"/>
                </a:cubicBezTo>
                <a:cubicBezTo>
                  <a:pt x="2074953" y="3280326"/>
                  <a:pt x="2076996" y="3270721"/>
                  <a:pt x="2080691" y="3261984"/>
                </a:cubicBezTo>
                <a:close/>
                <a:moveTo>
                  <a:pt x="1158838" y="4678341"/>
                </a:moveTo>
                <a:cubicBezTo>
                  <a:pt x="1162534" y="4669604"/>
                  <a:pt x="1167881" y="4661736"/>
                  <a:pt x="1174488" y="4655129"/>
                </a:cubicBezTo>
                <a:cubicBezTo>
                  <a:pt x="1187703" y="4641914"/>
                  <a:pt x="1205959" y="4633741"/>
                  <a:pt x="1226125" y="4633740"/>
                </a:cubicBezTo>
                <a:cubicBezTo>
                  <a:pt x="1266456" y="4633740"/>
                  <a:pt x="1299150" y="4666434"/>
                  <a:pt x="1299150" y="4706765"/>
                </a:cubicBezTo>
                <a:cubicBezTo>
                  <a:pt x="1299150" y="4747096"/>
                  <a:pt x="1266456" y="4779790"/>
                  <a:pt x="1226125" y="4779790"/>
                </a:cubicBezTo>
                <a:cubicBezTo>
                  <a:pt x="1185793" y="4779791"/>
                  <a:pt x="1153099" y="4747097"/>
                  <a:pt x="1153100" y="4706765"/>
                </a:cubicBezTo>
                <a:cubicBezTo>
                  <a:pt x="1153100" y="4696683"/>
                  <a:pt x="1155143" y="4687077"/>
                  <a:pt x="1158838" y="4678341"/>
                </a:cubicBezTo>
                <a:close/>
                <a:moveTo>
                  <a:pt x="3462698" y="1047389"/>
                </a:moveTo>
                <a:cubicBezTo>
                  <a:pt x="3473785" y="1021179"/>
                  <a:pt x="3499736" y="1002789"/>
                  <a:pt x="3529986" y="1002789"/>
                </a:cubicBezTo>
                <a:cubicBezTo>
                  <a:pt x="3570316" y="1002788"/>
                  <a:pt x="3603011" y="1035483"/>
                  <a:pt x="3603009" y="1075813"/>
                </a:cubicBezTo>
                <a:cubicBezTo>
                  <a:pt x="3603011" y="1116145"/>
                  <a:pt x="3570317" y="1148839"/>
                  <a:pt x="3529985" y="1148838"/>
                </a:cubicBezTo>
                <a:cubicBezTo>
                  <a:pt x="3489655" y="1148839"/>
                  <a:pt x="3456960" y="1116144"/>
                  <a:pt x="3456961" y="1075814"/>
                </a:cubicBezTo>
                <a:cubicBezTo>
                  <a:pt x="3456961" y="1065731"/>
                  <a:pt x="3459004" y="1056125"/>
                  <a:pt x="3462698" y="1047389"/>
                </a:cubicBezTo>
                <a:close/>
                <a:moveTo>
                  <a:pt x="2311155" y="2841491"/>
                </a:moveTo>
                <a:cubicBezTo>
                  <a:pt x="2322241" y="2815281"/>
                  <a:pt x="2348193" y="2796890"/>
                  <a:pt x="2378442" y="2796891"/>
                </a:cubicBezTo>
                <a:cubicBezTo>
                  <a:pt x="2418772" y="2796890"/>
                  <a:pt x="2451467" y="2829585"/>
                  <a:pt x="2451466" y="2869915"/>
                </a:cubicBezTo>
                <a:cubicBezTo>
                  <a:pt x="2451467" y="2910247"/>
                  <a:pt x="2418773" y="2942941"/>
                  <a:pt x="2378441" y="2942940"/>
                </a:cubicBezTo>
                <a:cubicBezTo>
                  <a:pt x="2338111" y="2942941"/>
                  <a:pt x="2305416" y="2910246"/>
                  <a:pt x="2305417" y="2869916"/>
                </a:cubicBezTo>
                <a:cubicBezTo>
                  <a:pt x="2305416" y="2859833"/>
                  <a:pt x="2307460" y="2850227"/>
                  <a:pt x="2311155" y="2841491"/>
                </a:cubicBezTo>
                <a:close/>
                <a:moveTo>
                  <a:pt x="2540845" y="2463747"/>
                </a:moveTo>
                <a:cubicBezTo>
                  <a:pt x="2551929" y="2437537"/>
                  <a:pt x="2577882" y="2419147"/>
                  <a:pt x="2608130" y="2419147"/>
                </a:cubicBezTo>
                <a:cubicBezTo>
                  <a:pt x="2648462" y="2419147"/>
                  <a:pt x="2681155" y="2451841"/>
                  <a:pt x="2681156" y="2492172"/>
                </a:cubicBezTo>
                <a:cubicBezTo>
                  <a:pt x="2681155" y="2532503"/>
                  <a:pt x="2648461" y="2565197"/>
                  <a:pt x="2608131" y="2565197"/>
                </a:cubicBezTo>
                <a:cubicBezTo>
                  <a:pt x="2567799" y="2565197"/>
                  <a:pt x="2535106" y="2532503"/>
                  <a:pt x="2535105" y="2492172"/>
                </a:cubicBezTo>
                <a:cubicBezTo>
                  <a:pt x="2535105" y="2482089"/>
                  <a:pt x="2537150" y="2472484"/>
                  <a:pt x="2540845" y="2463747"/>
                </a:cubicBezTo>
                <a:close/>
                <a:moveTo>
                  <a:pt x="1389302" y="4257847"/>
                </a:moveTo>
                <a:cubicBezTo>
                  <a:pt x="1400388" y="4231637"/>
                  <a:pt x="1426340" y="4213247"/>
                  <a:pt x="1456588" y="4213247"/>
                </a:cubicBezTo>
                <a:cubicBezTo>
                  <a:pt x="1496919" y="4213247"/>
                  <a:pt x="1529613" y="4245941"/>
                  <a:pt x="1529613" y="4286272"/>
                </a:cubicBezTo>
                <a:cubicBezTo>
                  <a:pt x="1529613" y="4326603"/>
                  <a:pt x="1496919" y="4359297"/>
                  <a:pt x="1456588" y="4359297"/>
                </a:cubicBezTo>
                <a:cubicBezTo>
                  <a:pt x="1416257" y="4359297"/>
                  <a:pt x="1383563" y="4326603"/>
                  <a:pt x="1383563" y="4286272"/>
                </a:cubicBezTo>
                <a:cubicBezTo>
                  <a:pt x="1383563" y="4276189"/>
                  <a:pt x="1385607" y="4266584"/>
                  <a:pt x="1389302" y="4257847"/>
                </a:cubicBezTo>
                <a:close/>
                <a:moveTo>
                  <a:pt x="3697588" y="611142"/>
                </a:moveTo>
                <a:cubicBezTo>
                  <a:pt x="3701283" y="602405"/>
                  <a:pt x="3706630" y="594537"/>
                  <a:pt x="3713238" y="587930"/>
                </a:cubicBezTo>
                <a:cubicBezTo>
                  <a:pt x="3726452" y="574716"/>
                  <a:pt x="3744710" y="566542"/>
                  <a:pt x="3764874" y="566542"/>
                </a:cubicBezTo>
                <a:cubicBezTo>
                  <a:pt x="3805205" y="566542"/>
                  <a:pt x="3837899" y="599236"/>
                  <a:pt x="3837900" y="639567"/>
                </a:cubicBezTo>
                <a:cubicBezTo>
                  <a:pt x="3837899" y="679897"/>
                  <a:pt x="3805205" y="712591"/>
                  <a:pt x="3764874" y="712591"/>
                </a:cubicBezTo>
                <a:cubicBezTo>
                  <a:pt x="3724543" y="712592"/>
                  <a:pt x="3691849" y="679897"/>
                  <a:pt x="3691849" y="639566"/>
                </a:cubicBezTo>
                <a:cubicBezTo>
                  <a:pt x="3691849" y="629484"/>
                  <a:pt x="3693894" y="619878"/>
                  <a:pt x="3697588" y="611142"/>
                </a:cubicBezTo>
                <a:close/>
                <a:moveTo>
                  <a:pt x="2771307" y="2043254"/>
                </a:moveTo>
                <a:cubicBezTo>
                  <a:pt x="2782393" y="2017045"/>
                  <a:pt x="2808346" y="1998654"/>
                  <a:pt x="2838594" y="1998654"/>
                </a:cubicBezTo>
                <a:cubicBezTo>
                  <a:pt x="2878924" y="1998654"/>
                  <a:pt x="2911619" y="2031348"/>
                  <a:pt x="2911618" y="2071679"/>
                </a:cubicBezTo>
                <a:cubicBezTo>
                  <a:pt x="2911619" y="2112010"/>
                  <a:pt x="2878925" y="2144704"/>
                  <a:pt x="2838594" y="2144704"/>
                </a:cubicBezTo>
                <a:cubicBezTo>
                  <a:pt x="2798263" y="2144704"/>
                  <a:pt x="2765570" y="2112010"/>
                  <a:pt x="2765569" y="2071679"/>
                </a:cubicBezTo>
                <a:cubicBezTo>
                  <a:pt x="2765569" y="2061596"/>
                  <a:pt x="2767612" y="2051990"/>
                  <a:pt x="2771307" y="2043254"/>
                </a:cubicBezTo>
                <a:close/>
                <a:moveTo>
                  <a:pt x="1619764" y="3828527"/>
                </a:moveTo>
                <a:cubicBezTo>
                  <a:pt x="1630850" y="3802318"/>
                  <a:pt x="1656802" y="3783928"/>
                  <a:pt x="1687050" y="3783928"/>
                </a:cubicBezTo>
                <a:cubicBezTo>
                  <a:pt x="1727381" y="3783928"/>
                  <a:pt x="1760075" y="3816622"/>
                  <a:pt x="1760075" y="3856953"/>
                </a:cubicBezTo>
                <a:cubicBezTo>
                  <a:pt x="1760075" y="3897284"/>
                  <a:pt x="1727382" y="3929977"/>
                  <a:pt x="1687051" y="3929977"/>
                </a:cubicBezTo>
                <a:cubicBezTo>
                  <a:pt x="1646720" y="3929977"/>
                  <a:pt x="1614026" y="3897283"/>
                  <a:pt x="1614026" y="3856952"/>
                </a:cubicBezTo>
                <a:cubicBezTo>
                  <a:pt x="1614026" y="3846869"/>
                  <a:pt x="1616069" y="3837264"/>
                  <a:pt x="1619764" y="3828527"/>
                </a:cubicBezTo>
                <a:close/>
                <a:moveTo>
                  <a:pt x="3928051" y="181822"/>
                </a:moveTo>
                <a:cubicBezTo>
                  <a:pt x="3931747" y="173086"/>
                  <a:pt x="3937093" y="165218"/>
                  <a:pt x="3943702" y="158611"/>
                </a:cubicBezTo>
                <a:cubicBezTo>
                  <a:pt x="3956917" y="145396"/>
                  <a:pt x="3975173" y="137222"/>
                  <a:pt x="3995337" y="137222"/>
                </a:cubicBezTo>
                <a:cubicBezTo>
                  <a:pt x="4035668" y="137222"/>
                  <a:pt x="4068362" y="169916"/>
                  <a:pt x="4068363" y="210247"/>
                </a:cubicBezTo>
                <a:cubicBezTo>
                  <a:pt x="4068363" y="250578"/>
                  <a:pt x="4035668" y="283272"/>
                  <a:pt x="3995338" y="283272"/>
                </a:cubicBezTo>
                <a:cubicBezTo>
                  <a:pt x="3955006" y="283272"/>
                  <a:pt x="3922312" y="250578"/>
                  <a:pt x="3922314" y="210247"/>
                </a:cubicBezTo>
                <a:cubicBezTo>
                  <a:pt x="3922312" y="200164"/>
                  <a:pt x="3924357" y="190559"/>
                  <a:pt x="3928051" y="181822"/>
                </a:cubicBezTo>
                <a:close/>
                <a:moveTo>
                  <a:pt x="3001772" y="1613932"/>
                </a:moveTo>
                <a:cubicBezTo>
                  <a:pt x="3012856" y="1587722"/>
                  <a:pt x="3038809" y="1569332"/>
                  <a:pt x="3069057" y="1569332"/>
                </a:cubicBezTo>
                <a:cubicBezTo>
                  <a:pt x="3109389" y="1569332"/>
                  <a:pt x="3142082" y="1602026"/>
                  <a:pt x="3142082" y="1642357"/>
                </a:cubicBezTo>
                <a:cubicBezTo>
                  <a:pt x="3142082" y="1682688"/>
                  <a:pt x="3109388" y="1715382"/>
                  <a:pt x="3069058" y="1715382"/>
                </a:cubicBezTo>
                <a:cubicBezTo>
                  <a:pt x="3028726" y="1715382"/>
                  <a:pt x="2996033" y="1682688"/>
                  <a:pt x="2996032" y="1642357"/>
                </a:cubicBezTo>
                <a:cubicBezTo>
                  <a:pt x="2996032" y="1632274"/>
                  <a:pt x="2998075" y="1622669"/>
                  <a:pt x="3001772" y="1613932"/>
                </a:cubicBezTo>
                <a:close/>
                <a:moveTo>
                  <a:pt x="1850228" y="3408034"/>
                </a:moveTo>
                <a:cubicBezTo>
                  <a:pt x="1861313" y="3381824"/>
                  <a:pt x="1887266" y="3363434"/>
                  <a:pt x="1917514" y="3363434"/>
                </a:cubicBezTo>
                <a:cubicBezTo>
                  <a:pt x="1957845" y="3363434"/>
                  <a:pt x="1990539" y="3396128"/>
                  <a:pt x="1990539" y="3436459"/>
                </a:cubicBezTo>
                <a:cubicBezTo>
                  <a:pt x="1990539" y="3476790"/>
                  <a:pt x="1957845" y="3509484"/>
                  <a:pt x="1917514" y="3509484"/>
                </a:cubicBezTo>
                <a:cubicBezTo>
                  <a:pt x="1877183" y="3509484"/>
                  <a:pt x="1844489" y="3476790"/>
                  <a:pt x="1844489" y="3436459"/>
                </a:cubicBezTo>
                <a:cubicBezTo>
                  <a:pt x="1844489" y="3426376"/>
                  <a:pt x="1846532" y="3416771"/>
                  <a:pt x="1850228" y="3408034"/>
                </a:cubicBezTo>
                <a:close/>
                <a:moveTo>
                  <a:pt x="928374" y="4824392"/>
                </a:moveTo>
                <a:cubicBezTo>
                  <a:pt x="932069" y="4815655"/>
                  <a:pt x="937417" y="4807787"/>
                  <a:pt x="944025" y="4801180"/>
                </a:cubicBezTo>
                <a:cubicBezTo>
                  <a:pt x="957238" y="4787965"/>
                  <a:pt x="975494" y="4779793"/>
                  <a:pt x="995660" y="4779792"/>
                </a:cubicBezTo>
                <a:cubicBezTo>
                  <a:pt x="1035990" y="4779792"/>
                  <a:pt x="1068685" y="4812486"/>
                  <a:pt x="1068685" y="4852817"/>
                </a:cubicBezTo>
                <a:cubicBezTo>
                  <a:pt x="1068684" y="4893149"/>
                  <a:pt x="1035990" y="4925843"/>
                  <a:pt x="995660" y="4925842"/>
                </a:cubicBezTo>
                <a:cubicBezTo>
                  <a:pt x="955329" y="4925842"/>
                  <a:pt x="922635" y="4893148"/>
                  <a:pt x="922635" y="4852817"/>
                </a:cubicBezTo>
                <a:cubicBezTo>
                  <a:pt x="922636" y="4842734"/>
                  <a:pt x="924679" y="4833129"/>
                  <a:pt x="928374" y="4824392"/>
                </a:cubicBezTo>
                <a:close/>
                <a:moveTo>
                  <a:pt x="3232235" y="1193439"/>
                </a:moveTo>
                <a:cubicBezTo>
                  <a:pt x="3243320" y="1167229"/>
                  <a:pt x="3269273" y="1148838"/>
                  <a:pt x="3299521" y="1148839"/>
                </a:cubicBezTo>
                <a:cubicBezTo>
                  <a:pt x="3339852" y="1148838"/>
                  <a:pt x="3372546" y="1181532"/>
                  <a:pt x="3372546" y="1221863"/>
                </a:cubicBezTo>
                <a:cubicBezTo>
                  <a:pt x="3372547" y="1262194"/>
                  <a:pt x="3339852" y="1294888"/>
                  <a:pt x="3299521" y="1294888"/>
                </a:cubicBezTo>
                <a:cubicBezTo>
                  <a:pt x="3259190" y="1294888"/>
                  <a:pt x="3226497" y="1262194"/>
                  <a:pt x="3226496" y="1221863"/>
                </a:cubicBezTo>
                <a:cubicBezTo>
                  <a:pt x="3226496" y="1211781"/>
                  <a:pt x="3228539" y="1202175"/>
                  <a:pt x="3232235" y="1193439"/>
                </a:cubicBezTo>
                <a:close/>
                <a:moveTo>
                  <a:pt x="2080691" y="2978712"/>
                </a:moveTo>
                <a:cubicBezTo>
                  <a:pt x="2091777" y="2952503"/>
                  <a:pt x="2117729" y="2934112"/>
                  <a:pt x="2147978" y="2934112"/>
                </a:cubicBezTo>
                <a:cubicBezTo>
                  <a:pt x="2188309" y="2934112"/>
                  <a:pt x="2221003" y="2966806"/>
                  <a:pt x="2221002" y="3007137"/>
                </a:cubicBezTo>
                <a:cubicBezTo>
                  <a:pt x="2221003" y="3047468"/>
                  <a:pt x="2188309" y="3080162"/>
                  <a:pt x="2147978" y="3080162"/>
                </a:cubicBezTo>
                <a:cubicBezTo>
                  <a:pt x="2107647" y="3080162"/>
                  <a:pt x="2074953" y="3047468"/>
                  <a:pt x="2074953" y="3007137"/>
                </a:cubicBezTo>
                <a:cubicBezTo>
                  <a:pt x="2074953" y="2997054"/>
                  <a:pt x="2076996" y="2987449"/>
                  <a:pt x="2080691" y="2978712"/>
                </a:cubicBezTo>
                <a:close/>
                <a:moveTo>
                  <a:pt x="1158838" y="4395069"/>
                </a:moveTo>
                <a:cubicBezTo>
                  <a:pt x="1162534" y="4386332"/>
                  <a:pt x="1167881" y="4378464"/>
                  <a:pt x="1174488" y="4371857"/>
                </a:cubicBezTo>
                <a:cubicBezTo>
                  <a:pt x="1187703" y="4358642"/>
                  <a:pt x="1205959" y="4350468"/>
                  <a:pt x="1226125" y="4350468"/>
                </a:cubicBezTo>
                <a:cubicBezTo>
                  <a:pt x="1266455" y="4350468"/>
                  <a:pt x="1299150" y="4383162"/>
                  <a:pt x="1299150" y="4423493"/>
                </a:cubicBezTo>
                <a:cubicBezTo>
                  <a:pt x="1299150" y="4463824"/>
                  <a:pt x="1266456" y="4496518"/>
                  <a:pt x="1226124" y="4496518"/>
                </a:cubicBezTo>
                <a:cubicBezTo>
                  <a:pt x="1185794" y="4496518"/>
                  <a:pt x="1153100" y="4463824"/>
                  <a:pt x="1153100" y="4423493"/>
                </a:cubicBezTo>
                <a:cubicBezTo>
                  <a:pt x="1153100" y="4413411"/>
                  <a:pt x="1155143" y="4403805"/>
                  <a:pt x="1158838" y="4395069"/>
                </a:cubicBezTo>
                <a:close/>
                <a:moveTo>
                  <a:pt x="3462698" y="764117"/>
                </a:moveTo>
                <a:cubicBezTo>
                  <a:pt x="3473784" y="737907"/>
                  <a:pt x="3499736" y="719516"/>
                  <a:pt x="3529985" y="719517"/>
                </a:cubicBezTo>
                <a:cubicBezTo>
                  <a:pt x="3570316" y="719516"/>
                  <a:pt x="3603010" y="752210"/>
                  <a:pt x="3603009" y="792541"/>
                </a:cubicBezTo>
                <a:cubicBezTo>
                  <a:pt x="3603010" y="832872"/>
                  <a:pt x="3570316" y="865566"/>
                  <a:pt x="3529984" y="865566"/>
                </a:cubicBezTo>
                <a:cubicBezTo>
                  <a:pt x="3489654" y="865566"/>
                  <a:pt x="3456960" y="832872"/>
                  <a:pt x="3456960" y="792541"/>
                </a:cubicBezTo>
                <a:cubicBezTo>
                  <a:pt x="3456959" y="782459"/>
                  <a:pt x="3459003" y="772853"/>
                  <a:pt x="3462698" y="764117"/>
                </a:cubicBezTo>
                <a:close/>
                <a:moveTo>
                  <a:pt x="2311155" y="2558219"/>
                </a:moveTo>
                <a:cubicBezTo>
                  <a:pt x="2322241" y="2532009"/>
                  <a:pt x="2348193" y="2513618"/>
                  <a:pt x="2378441" y="2513618"/>
                </a:cubicBezTo>
                <a:cubicBezTo>
                  <a:pt x="2418772" y="2513618"/>
                  <a:pt x="2451466" y="2546312"/>
                  <a:pt x="2451466" y="2586643"/>
                </a:cubicBezTo>
                <a:cubicBezTo>
                  <a:pt x="2451466" y="2626974"/>
                  <a:pt x="2418772" y="2659668"/>
                  <a:pt x="2378441" y="2659668"/>
                </a:cubicBezTo>
                <a:cubicBezTo>
                  <a:pt x="2338110" y="2659668"/>
                  <a:pt x="2305416" y="2626974"/>
                  <a:pt x="2305417" y="2586643"/>
                </a:cubicBezTo>
                <a:cubicBezTo>
                  <a:pt x="2305416" y="2576560"/>
                  <a:pt x="2307460" y="2566955"/>
                  <a:pt x="2311155" y="2558219"/>
                </a:cubicBezTo>
                <a:close/>
                <a:moveTo>
                  <a:pt x="2540844" y="2180475"/>
                </a:moveTo>
                <a:cubicBezTo>
                  <a:pt x="2551930" y="2154265"/>
                  <a:pt x="2577883" y="2135875"/>
                  <a:pt x="2608131" y="2135875"/>
                </a:cubicBezTo>
                <a:cubicBezTo>
                  <a:pt x="2648461" y="2135875"/>
                  <a:pt x="2681156" y="2168569"/>
                  <a:pt x="2681155" y="2208900"/>
                </a:cubicBezTo>
                <a:cubicBezTo>
                  <a:pt x="2681156" y="2249231"/>
                  <a:pt x="2648462" y="2281925"/>
                  <a:pt x="2608130" y="2281925"/>
                </a:cubicBezTo>
                <a:cubicBezTo>
                  <a:pt x="2567800" y="2281925"/>
                  <a:pt x="2535105" y="2249231"/>
                  <a:pt x="2535106" y="2208900"/>
                </a:cubicBezTo>
                <a:cubicBezTo>
                  <a:pt x="2535106" y="2198817"/>
                  <a:pt x="2537149" y="2189211"/>
                  <a:pt x="2540844" y="2180475"/>
                </a:cubicBezTo>
                <a:close/>
                <a:moveTo>
                  <a:pt x="1389302" y="3974576"/>
                </a:moveTo>
                <a:cubicBezTo>
                  <a:pt x="1400387" y="3948367"/>
                  <a:pt x="1426339" y="3929976"/>
                  <a:pt x="1456587" y="3929976"/>
                </a:cubicBezTo>
                <a:cubicBezTo>
                  <a:pt x="1496918" y="3929976"/>
                  <a:pt x="1529612" y="3962670"/>
                  <a:pt x="1529612" y="4003001"/>
                </a:cubicBezTo>
                <a:cubicBezTo>
                  <a:pt x="1529612" y="4043332"/>
                  <a:pt x="1496919" y="4076025"/>
                  <a:pt x="1456588" y="4076025"/>
                </a:cubicBezTo>
                <a:cubicBezTo>
                  <a:pt x="1416257" y="4076025"/>
                  <a:pt x="1383563" y="4043331"/>
                  <a:pt x="1383563" y="4003000"/>
                </a:cubicBezTo>
                <a:cubicBezTo>
                  <a:pt x="1383563" y="3992918"/>
                  <a:pt x="1385606" y="3983312"/>
                  <a:pt x="1389302" y="3974576"/>
                </a:cubicBezTo>
                <a:close/>
                <a:moveTo>
                  <a:pt x="3697588" y="327872"/>
                </a:moveTo>
                <a:cubicBezTo>
                  <a:pt x="3701284" y="319135"/>
                  <a:pt x="3706630" y="311267"/>
                  <a:pt x="3713237" y="304660"/>
                </a:cubicBezTo>
                <a:cubicBezTo>
                  <a:pt x="3726453" y="291446"/>
                  <a:pt x="3744708" y="283272"/>
                  <a:pt x="3764874" y="283272"/>
                </a:cubicBezTo>
                <a:cubicBezTo>
                  <a:pt x="3805204" y="283272"/>
                  <a:pt x="3837900" y="315966"/>
                  <a:pt x="3837899" y="356297"/>
                </a:cubicBezTo>
                <a:cubicBezTo>
                  <a:pt x="3837900" y="396627"/>
                  <a:pt x="3805206" y="429321"/>
                  <a:pt x="3764874" y="429321"/>
                </a:cubicBezTo>
                <a:cubicBezTo>
                  <a:pt x="3724544" y="429321"/>
                  <a:pt x="3691849" y="396627"/>
                  <a:pt x="3691850" y="356296"/>
                </a:cubicBezTo>
                <a:cubicBezTo>
                  <a:pt x="3691850" y="346214"/>
                  <a:pt x="3693892" y="336608"/>
                  <a:pt x="3697588" y="327872"/>
                </a:cubicBezTo>
                <a:close/>
                <a:moveTo>
                  <a:pt x="2771306" y="1759983"/>
                </a:moveTo>
                <a:cubicBezTo>
                  <a:pt x="2782392" y="1733773"/>
                  <a:pt x="2808345" y="1715383"/>
                  <a:pt x="2838593" y="1715383"/>
                </a:cubicBezTo>
                <a:cubicBezTo>
                  <a:pt x="2878925" y="1715383"/>
                  <a:pt x="2911618" y="1748077"/>
                  <a:pt x="2911618" y="1788408"/>
                </a:cubicBezTo>
                <a:cubicBezTo>
                  <a:pt x="2911618" y="1828739"/>
                  <a:pt x="2878924" y="1861433"/>
                  <a:pt x="2838594" y="1861433"/>
                </a:cubicBezTo>
                <a:cubicBezTo>
                  <a:pt x="2798262" y="1861433"/>
                  <a:pt x="2765569" y="1828739"/>
                  <a:pt x="2765568" y="1788408"/>
                </a:cubicBezTo>
                <a:cubicBezTo>
                  <a:pt x="2765569" y="1778325"/>
                  <a:pt x="2767611" y="1768720"/>
                  <a:pt x="2771306" y="1759983"/>
                </a:cubicBezTo>
                <a:close/>
                <a:moveTo>
                  <a:pt x="1619763" y="3545257"/>
                </a:moveTo>
                <a:cubicBezTo>
                  <a:pt x="1630849" y="3519047"/>
                  <a:pt x="1656801" y="3500656"/>
                  <a:pt x="1687050" y="3500656"/>
                </a:cubicBezTo>
                <a:cubicBezTo>
                  <a:pt x="1727380" y="3500656"/>
                  <a:pt x="1760075" y="3533350"/>
                  <a:pt x="1760074" y="3573681"/>
                </a:cubicBezTo>
                <a:cubicBezTo>
                  <a:pt x="1760075" y="3614012"/>
                  <a:pt x="1727381" y="3646706"/>
                  <a:pt x="1687049" y="3646706"/>
                </a:cubicBezTo>
                <a:cubicBezTo>
                  <a:pt x="1646719" y="3646706"/>
                  <a:pt x="1614025" y="3614012"/>
                  <a:pt x="1614025" y="3573681"/>
                </a:cubicBezTo>
                <a:cubicBezTo>
                  <a:pt x="1614025" y="3563599"/>
                  <a:pt x="1616068" y="3553993"/>
                  <a:pt x="1619763" y="3545257"/>
                </a:cubicBezTo>
                <a:close/>
                <a:moveTo>
                  <a:pt x="697910" y="4961614"/>
                </a:moveTo>
                <a:cubicBezTo>
                  <a:pt x="701605" y="4952877"/>
                  <a:pt x="706952" y="4945009"/>
                  <a:pt x="713560" y="4938401"/>
                </a:cubicBezTo>
                <a:cubicBezTo>
                  <a:pt x="726774" y="4925187"/>
                  <a:pt x="745030" y="4917014"/>
                  <a:pt x="765196" y="4917014"/>
                </a:cubicBezTo>
                <a:cubicBezTo>
                  <a:pt x="805527" y="4917013"/>
                  <a:pt x="838221" y="4949708"/>
                  <a:pt x="838221" y="4990039"/>
                </a:cubicBezTo>
                <a:cubicBezTo>
                  <a:pt x="838220" y="5030371"/>
                  <a:pt x="805527" y="5063064"/>
                  <a:pt x="765196" y="5063063"/>
                </a:cubicBezTo>
                <a:cubicBezTo>
                  <a:pt x="724865" y="5063063"/>
                  <a:pt x="692171" y="5030369"/>
                  <a:pt x="692171" y="4990039"/>
                </a:cubicBezTo>
                <a:cubicBezTo>
                  <a:pt x="692171" y="4979956"/>
                  <a:pt x="694214" y="4970351"/>
                  <a:pt x="697910" y="4961614"/>
                </a:cubicBezTo>
                <a:close/>
                <a:moveTo>
                  <a:pt x="3001771" y="1330660"/>
                </a:moveTo>
                <a:cubicBezTo>
                  <a:pt x="3012857" y="1304450"/>
                  <a:pt x="3038810" y="1286060"/>
                  <a:pt x="3069058" y="1286060"/>
                </a:cubicBezTo>
                <a:cubicBezTo>
                  <a:pt x="3109388" y="1286060"/>
                  <a:pt x="3142083" y="1318754"/>
                  <a:pt x="3142082" y="1359085"/>
                </a:cubicBezTo>
                <a:cubicBezTo>
                  <a:pt x="3142083" y="1399416"/>
                  <a:pt x="3109389" y="1432110"/>
                  <a:pt x="3069057" y="1432110"/>
                </a:cubicBezTo>
                <a:cubicBezTo>
                  <a:pt x="3028727" y="1432110"/>
                  <a:pt x="2996032" y="1399416"/>
                  <a:pt x="2996033" y="1359085"/>
                </a:cubicBezTo>
                <a:cubicBezTo>
                  <a:pt x="2996033" y="1349002"/>
                  <a:pt x="2998076" y="1339397"/>
                  <a:pt x="3001771" y="1330660"/>
                </a:cubicBezTo>
                <a:close/>
                <a:moveTo>
                  <a:pt x="1850228" y="3124762"/>
                </a:moveTo>
                <a:cubicBezTo>
                  <a:pt x="1861313" y="3098552"/>
                  <a:pt x="1887265" y="3080162"/>
                  <a:pt x="1917514" y="3080162"/>
                </a:cubicBezTo>
                <a:cubicBezTo>
                  <a:pt x="1957845" y="3080162"/>
                  <a:pt x="1990539" y="3112856"/>
                  <a:pt x="1990539" y="3153187"/>
                </a:cubicBezTo>
                <a:cubicBezTo>
                  <a:pt x="1990539" y="3193518"/>
                  <a:pt x="1957845" y="3226212"/>
                  <a:pt x="1917514" y="3226212"/>
                </a:cubicBezTo>
                <a:cubicBezTo>
                  <a:pt x="1877183" y="3226212"/>
                  <a:pt x="1844489" y="3193518"/>
                  <a:pt x="1844489" y="3153187"/>
                </a:cubicBezTo>
                <a:cubicBezTo>
                  <a:pt x="1844489" y="3143104"/>
                  <a:pt x="1846532" y="3133499"/>
                  <a:pt x="1850228" y="3124762"/>
                </a:cubicBezTo>
                <a:close/>
                <a:moveTo>
                  <a:pt x="928374" y="4541119"/>
                </a:moveTo>
                <a:cubicBezTo>
                  <a:pt x="932070" y="4532382"/>
                  <a:pt x="937417" y="4524515"/>
                  <a:pt x="944024" y="4517907"/>
                </a:cubicBezTo>
                <a:cubicBezTo>
                  <a:pt x="957239" y="4504692"/>
                  <a:pt x="975495" y="4496519"/>
                  <a:pt x="995661" y="4496519"/>
                </a:cubicBezTo>
                <a:cubicBezTo>
                  <a:pt x="1035991" y="4496519"/>
                  <a:pt x="1068685" y="4529213"/>
                  <a:pt x="1068685" y="4569544"/>
                </a:cubicBezTo>
                <a:cubicBezTo>
                  <a:pt x="1068686" y="4609875"/>
                  <a:pt x="1035992" y="4642569"/>
                  <a:pt x="995660" y="4642569"/>
                </a:cubicBezTo>
                <a:cubicBezTo>
                  <a:pt x="955328" y="4642570"/>
                  <a:pt x="922635" y="4609876"/>
                  <a:pt x="922636" y="4569544"/>
                </a:cubicBezTo>
                <a:cubicBezTo>
                  <a:pt x="922636" y="4559461"/>
                  <a:pt x="924679" y="4549856"/>
                  <a:pt x="928374" y="4541119"/>
                </a:cubicBezTo>
                <a:close/>
                <a:moveTo>
                  <a:pt x="3232235" y="910167"/>
                </a:moveTo>
                <a:cubicBezTo>
                  <a:pt x="3243321" y="883956"/>
                  <a:pt x="3269272" y="865566"/>
                  <a:pt x="3299522" y="865566"/>
                </a:cubicBezTo>
                <a:cubicBezTo>
                  <a:pt x="3339852" y="865566"/>
                  <a:pt x="3372546" y="898260"/>
                  <a:pt x="3372546" y="938591"/>
                </a:cubicBezTo>
                <a:cubicBezTo>
                  <a:pt x="3372546" y="978922"/>
                  <a:pt x="3339852" y="1011616"/>
                  <a:pt x="3299521" y="1011616"/>
                </a:cubicBezTo>
                <a:cubicBezTo>
                  <a:pt x="3259190" y="1011616"/>
                  <a:pt x="3226496" y="978922"/>
                  <a:pt x="3226497" y="938591"/>
                </a:cubicBezTo>
                <a:cubicBezTo>
                  <a:pt x="3226496" y="928509"/>
                  <a:pt x="3228539" y="918903"/>
                  <a:pt x="3232235" y="910167"/>
                </a:cubicBezTo>
                <a:close/>
                <a:moveTo>
                  <a:pt x="2080692" y="2695441"/>
                </a:moveTo>
                <a:cubicBezTo>
                  <a:pt x="2091778" y="2669231"/>
                  <a:pt x="2117730" y="2650840"/>
                  <a:pt x="2147978" y="2650840"/>
                </a:cubicBezTo>
                <a:cubicBezTo>
                  <a:pt x="2188309" y="2650840"/>
                  <a:pt x="2221003" y="2683534"/>
                  <a:pt x="2221003" y="2723865"/>
                </a:cubicBezTo>
                <a:cubicBezTo>
                  <a:pt x="2221003" y="2764196"/>
                  <a:pt x="2188309" y="2796890"/>
                  <a:pt x="2147978" y="2796890"/>
                </a:cubicBezTo>
                <a:cubicBezTo>
                  <a:pt x="2107647" y="2796890"/>
                  <a:pt x="2074953" y="2764196"/>
                  <a:pt x="2074953" y="2723865"/>
                </a:cubicBezTo>
                <a:cubicBezTo>
                  <a:pt x="2074953" y="2713783"/>
                  <a:pt x="2076997" y="2704177"/>
                  <a:pt x="2080692" y="2695441"/>
                </a:cubicBezTo>
                <a:close/>
                <a:moveTo>
                  <a:pt x="2310380" y="2326525"/>
                </a:moveTo>
                <a:cubicBezTo>
                  <a:pt x="2321466" y="2300314"/>
                  <a:pt x="2347418" y="2281924"/>
                  <a:pt x="2377667" y="2281924"/>
                </a:cubicBezTo>
                <a:cubicBezTo>
                  <a:pt x="2417998" y="2281924"/>
                  <a:pt x="2450692" y="2314618"/>
                  <a:pt x="2450691" y="2354949"/>
                </a:cubicBezTo>
                <a:cubicBezTo>
                  <a:pt x="2450692" y="2395280"/>
                  <a:pt x="2417998" y="2427974"/>
                  <a:pt x="2377667" y="2427974"/>
                </a:cubicBezTo>
                <a:cubicBezTo>
                  <a:pt x="2337336" y="2427974"/>
                  <a:pt x="2304642" y="2395280"/>
                  <a:pt x="2304642" y="2354949"/>
                </a:cubicBezTo>
                <a:cubicBezTo>
                  <a:pt x="2304641" y="2344866"/>
                  <a:pt x="2306685" y="2335261"/>
                  <a:pt x="2310380" y="2326525"/>
                </a:cubicBezTo>
                <a:close/>
                <a:moveTo>
                  <a:pt x="1158838" y="4111796"/>
                </a:moveTo>
                <a:cubicBezTo>
                  <a:pt x="1162533" y="4103060"/>
                  <a:pt x="1167881" y="4095192"/>
                  <a:pt x="1174488" y="4088585"/>
                </a:cubicBezTo>
                <a:cubicBezTo>
                  <a:pt x="1187703" y="4075370"/>
                  <a:pt x="1205959" y="4067196"/>
                  <a:pt x="1226124" y="4067196"/>
                </a:cubicBezTo>
                <a:cubicBezTo>
                  <a:pt x="1266455" y="4067196"/>
                  <a:pt x="1299149" y="4099890"/>
                  <a:pt x="1299149" y="4140221"/>
                </a:cubicBezTo>
                <a:cubicBezTo>
                  <a:pt x="1299149" y="4180552"/>
                  <a:pt x="1266455" y="4213246"/>
                  <a:pt x="1226124" y="4213246"/>
                </a:cubicBezTo>
                <a:cubicBezTo>
                  <a:pt x="1185794" y="4213246"/>
                  <a:pt x="1153099" y="4180552"/>
                  <a:pt x="1153100" y="4140221"/>
                </a:cubicBezTo>
                <a:cubicBezTo>
                  <a:pt x="1153100" y="4130139"/>
                  <a:pt x="1155143" y="4120533"/>
                  <a:pt x="1158838" y="4111796"/>
                </a:cubicBezTo>
                <a:close/>
                <a:moveTo>
                  <a:pt x="3462699" y="480845"/>
                </a:moveTo>
                <a:cubicBezTo>
                  <a:pt x="3473784" y="454635"/>
                  <a:pt x="3499737" y="436245"/>
                  <a:pt x="3529985" y="436245"/>
                </a:cubicBezTo>
                <a:cubicBezTo>
                  <a:pt x="3570316" y="436245"/>
                  <a:pt x="3603011" y="468939"/>
                  <a:pt x="3603010" y="509270"/>
                </a:cubicBezTo>
                <a:cubicBezTo>
                  <a:pt x="3603011" y="549601"/>
                  <a:pt x="3570316" y="582295"/>
                  <a:pt x="3529985" y="582295"/>
                </a:cubicBezTo>
                <a:cubicBezTo>
                  <a:pt x="3489654" y="582295"/>
                  <a:pt x="3456960" y="549601"/>
                  <a:pt x="3456960" y="509270"/>
                </a:cubicBezTo>
                <a:cubicBezTo>
                  <a:pt x="3456960" y="499187"/>
                  <a:pt x="3459003" y="489582"/>
                  <a:pt x="3462699" y="480845"/>
                </a:cubicBezTo>
                <a:close/>
                <a:moveTo>
                  <a:pt x="2540844" y="1897204"/>
                </a:moveTo>
                <a:cubicBezTo>
                  <a:pt x="2551928" y="1870994"/>
                  <a:pt x="2577881" y="1852603"/>
                  <a:pt x="2608130" y="1852603"/>
                </a:cubicBezTo>
                <a:cubicBezTo>
                  <a:pt x="2648460" y="1852603"/>
                  <a:pt x="2681155" y="1885299"/>
                  <a:pt x="2681154" y="1925629"/>
                </a:cubicBezTo>
                <a:cubicBezTo>
                  <a:pt x="2681155" y="1965960"/>
                  <a:pt x="2648461" y="1998653"/>
                  <a:pt x="2608131" y="1998653"/>
                </a:cubicBezTo>
                <a:cubicBezTo>
                  <a:pt x="2567799" y="1998653"/>
                  <a:pt x="2535105" y="1965959"/>
                  <a:pt x="2535106" y="1925628"/>
                </a:cubicBezTo>
                <a:cubicBezTo>
                  <a:pt x="2535105" y="1915545"/>
                  <a:pt x="2537148" y="1905940"/>
                  <a:pt x="2540844" y="1897204"/>
                </a:cubicBezTo>
                <a:close/>
                <a:moveTo>
                  <a:pt x="1389300" y="3691305"/>
                </a:moveTo>
                <a:cubicBezTo>
                  <a:pt x="1400386" y="3665096"/>
                  <a:pt x="1426338" y="3646705"/>
                  <a:pt x="1456586" y="3646706"/>
                </a:cubicBezTo>
                <a:cubicBezTo>
                  <a:pt x="1496917" y="3646705"/>
                  <a:pt x="1529611" y="3679399"/>
                  <a:pt x="1529611" y="3719730"/>
                </a:cubicBezTo>
                <a:cubicBezTo>
                  <a:pt x="1529611" y="3760061"/>
                  <a:pt x="1496918" y="3792755"/>
                  <a:pt x="1456587" y="3792755"/>
                </a:cubicBezTo>
                <a:cubicBezTo>
                  <a:pt x="1416256" y="3792755"/>
                  <a:pt x="1383562" y="3760061"/>
                  <a:pt x="1383562" y="3719730"/>
                </a:cubicBezTo>
                <a:cubicBezTo>
                  <a:pt x="1383562" y="3709647"/>
                  <a:pt x="1385605" y="3700041"/>
                  <a:pt x="1389300" y="3691305"/>
                </a:cubicBezTo>
                <a:close/>
                <a:moveTo>
                  <a:pt x="3697588" y="44601"/>
                </a:moveTo>
                <a:cubicBezTo>
                  <a:pt x="3701283" y="35864"/>
                  <a:pt x="3706629" y="27997"/>
                  <a:pt x="3713236" y="21389"/>
                </a:cubicBezTo>
                <a:cubicBezTo>
                  <a:pt x="3726451" y="8174"/>
                  <a:pt x="3744707" y="1"/>
                  <a:pt x="3764873" y="1"/>
                </a:cubicBezTo>
                <a:cubicBezTo>
                  <a:pt x="3805205" y="1"/>
                  <a:pt x="3837898" y="32695"/>
                  <a:pt x="3837898" y="73026"/>
                </a:cubicBezTo>
                <a:cubicBezTo>
                  <a:pt x="3837898" y="113357"/>
                  <a:pt x="3805204" y="146051"/>
                  <a:pt x="3764875" y="146051"/>
                </a:cubicBezTo>
                <a:cubicBezTo>
                  <a:pt x="3724543" y="146051"/>
                  <a:pt x="3691849" y="113357"/>
                  <a:pt x="3691848" y="73026"/>
                </a:cubicBezTo>
                <a:cubicBezTo>
                  <a:pt x="3691848" y="62943"/>
                  <a:pt x="3693891" y="53338"/>
                  <a:pt x="3697588" y="44601"/>
                </a:cubicBezTo>
                <a:close/>
                <a:moveTo>
                  <a:pt x="2771306" y="1476711"/>
                </a:moveTo>
                <a:cubicBezTo>
                  <a:pt x="2782392" y="1450501"/>
                  <a:pt x="2808344" y="1432111"/>
                  <a:pt x="2838594" y="1432111"/>
                </a:cubicBezTo>
                <a:cubicBezTo>
                  <a:pt x="2878924" y="1432110"/>
                  <a:pt x="2911619" y="1464805"/>
                  <a:pt x="2911618" y="1505136"/>
                </a:cubicBezTo>
                <a:cubicBezTo>
                  <a:pt x="2911619" y="1545467"/>
                  <a:pt x="2878925" y="1578161"/>
                  <a:pt x="2838592" y="1578161"/>
                </a:cubicBezTo>
                <a:cubicBezTo>
                  <a:pt x="2798263" y="1578161"/>
                  <a:pt x="2765568" y="1545467"/>
                  <a:pt x="2765569" y="1505136"/>
                </a:cubicBezTo>
                <a:cubicBezTo>
                  <a:pt x="2765569" y="1495053"/>
                  <a:pt x="2767612" y="1485448"/>
                  <a:pt x="2771306" y="1476711"/>
                </a:cubicBezTo>
                <a:close/>
                <a:moveTo>
                  <a:pt x="1619763" y="3261984"/>
                </a:moveTo>
                <a:cubicBezTo>
                  <a:pt x="1630849" y="3235775"/>
                  <a:pt x="1656801" y="3217384"/>
                  <a:pt x="1687050" y="3217384"/>
                </a:cubicBezTo>
                <a:cubicBezTo>
                  <a:pt x="1727380" y="3217384"/>
                  <a:pt x="1760075" y="3250078"/>
                  <a:pt x="1760074" y="3290409"/>
                </a:cubicBezTo>
                <a:cubicBezTo>
                  <a:pt x="1760074" y="3330740"/>
                  <a:pt x="1727381" y="3363434"/>
                  <a:pt x="1687049" y="3363434"/>
                </a:cubicBezTo>
                <a:cubicBezTo>
                  <a:pt x="1646719" y="3363434"/>
                  <a:pt x="1614024" y="3330740"/>
                  <a:pt x="1614025" y="3290409"/>
                </a:cubicBezTo>
                <a:cubicBezTo>
                  <a:pt x="1614024" y="3280326"/>
                  <a:pt x="1616068" y="3270721"/>
                  <a:pt x="1619763" y="3261984"/>
                </a:cubicBezTo>
                <a:close/>
                <a:moveTo>
                  <a:pt x="697909" y="4678342"/>
                </a:moveTo>
                <a:cubicBezTo>
                  <a:pt x="701605" y="4669606"/>
                  <a:pt x="706952" y="4661738"/>
                  <a:pt x="713559" y="4655130"/>
                </a:cubicBezTo>
                <a:cubicBezTo>
                  <a:pt x="726774" y="4641914"/>
                  <a:pt x="745031" y="4633741"/>
                  <a:pt x="765196" y="4633742"/>
                </a:cubicBezTo>
                <a:cubicBezTo>
                  <a:pt x="805527" y="4633741"/>
                  <a:pt x="838221" y="4666436"/>
                  <a:pt x="838221" y="4706766"/>
                </a:cubicBezTo>
                <a:cubicBezTo>
                  <a:pt x="838221" y="4747098"/>
                  <a:pt x="805527" y="4779791"/>
                  <a:pt x="765196" y="4779791"/>
                </a:cubicBezTo>
                <a:cubicBezTo>
                  <a:pt x="724865" y="4779791"/>
                  <a:pt x="692171" y="4747097"/>
                  <a:pt x="692171" y="4706766"/>
                </a:cubicBezTo>
                <a:cubicBezTo>
                  <a:pt x="692171" y="4696684"/>
                  <a:pt x="694215" y="4687078"/>
                  <a:pt x="697909" y="4678342"/>
                </a:cubicBezTo>
                <a:close/>
                <a:moveTo>
                  <a:pt x="3001771" y="1047389"/>
                </a:moveTo>
                <a:cubicBezTo>
                  <a:pt x="3012857" y="1021179"/>
                  <a:pt x="3038808" y="1002788"/>
                  <a:pt x="3069057" y="1002788"/>
                </a:cubicBezTo>
                <a:cubicBezTo>
                  <a:pt x="3109389" y="1002788"/>
                  <a:pt x="3142082" y="1035482"/>
                  <a:pt x="3142083" y="1075813"/>
                </a:cubicBezTo>
                <a:cubicBezTo>
                  <a:pt x="3142082" y="1116144"/>
                  <a:pt x="3109388" y="1148838"/>
                  <a:pt x="3069058" y="1148838"/>
                </a:cubicBezTo>
                <a:cubicBezTo>
                  <a:pt x="3028726" y="1148838"/>
                  <a:pt x="2996033" y="1116144"/>
                  <a:pt x="2996032" y="1075813"/>
                </a:cubicBezTo>
                <a:cubicBezTo>
                  <a:pt x="2996033" y="1065730"/>
                  <a:pt x="2998076" y="1056125"/>
                  <a:pt x="3001771" y="1047389"/>
                </a:cubicBezTo>
                <a:close/>
                <a:moveTo>
                  <a:pt x="1850228" y="2841491"/>
                </a:moveTo>
                <a:cubicBezTo>
                  <a:pt x="1861314" y="2815281"/>
                  <a:pt x="1887266" y="2796890"/>
                  <a:pt x="1917515" y="2796890"/>
                </a:cubicBezTo>
                <a:cubicBezTo>
                  <a:pt x="1957845" y="2796890"/>
                  <a:pt x="1990540" y="2829584"/>
                  <a:pt x="1990539" y="2869915"/>
                </a:cubicBezTo>
                <a:cubicBezTo>
                  <a:pt x="1990540" y="2910246"/>
                  <a:pt x="1957846" y="2942940"/>
                  <a:pt x="1917514" y="2942940"/>
                </a:cubicBezTo>
                <a:cubicBezTo>
                  <a:pt x="1877184" y="2942940"/>
                  <a:pt x="1844489" y="2910246"/>
                  <a:pt x="1844490" y="2869915"/>
                </a:cubicBezTo>
                <a:cubicBezTo>
                  <a:pt x="1844490" y="2859832"/>
                  <a:pt x="1846533" y="2850227"/>
                  <a:pt x="1850228" y="2841491"/>
                </a:cubicBezTo>
                <a:close/>
                <a:moveTo>
                  <a:pt x="2079916" y="2463746"/>
                </a:moveTo>
                <a:cubicBezTo>
                  <a:pt x="2091001" y="2437536"/>
                  <a:pt x="2116954" y="2419146"/>
                  <a:pt x="2147203" y="2419146"/>
                </a:cubicBezTo>
                <a:cubicBezTo>
                  <a:pt x="2187533" y="2419146"/>
                  <a:pt x="2220228" y="2451840"/>
                  <a:pt x="2220227" y="2492171"/>
                </a:cubicBezTo>
                <a:cubicBezTo>
                  <a:pt x="2220227" y="2532502"/>
                  <a:pt x="2187534" y="2565196"/>
                  <a:pt x="2147202" y="2565196"/>
                </a:cubicBezTo>
                <a:cubicBezTo>
                  <a:pt x="2106872" y="2565196"/>
                  <a:pt x="2074177" y="2532502"/>
                  <a:pt x="2074177" y="2492171"/>
                </a:cubicBezTo>
                <a:cubicBezTo>
                  <a:pt x="2074177" y="2482088"/>
                  <a:pt x="2076222" y="2472484"/>
                  <a:pt x="2079916" y="2463746"/>
                </a:cubicBezTo>
                <a:close/>
                <a:moveTo>
                  <a:pt x="928374" y="4257847"/>
                </a:moveTo>
                <a:cubicBezTo>
                  <a:pt x="932069" y="4249110"/>
                  <a:pt x="937416" y="4241242"/>
                  <a:pt x="944024" y="4234635"/>
                </a:cubicBezTo>
                <a:cubicBezTo>
                  <a:pt x="957239" y="4221420"/>
                  <a:pt x="975495" y="4213247"/>
                  <a:pt x="995660" y="4213246"/>
                </a:cubicBezTo>
                <a:cubicBezTo>
                  <a:pt x="1035991" y="4213246"/>
                  <a:pt x="1068685" y="4245941"/>
                  <a:pt x="1068685" y="4286271"/>
                </a:cubicBezTo>
                <a:cubicBezTo>
                  <a:pt x="1068685" y="4326602"/>
                  <a:pt x="1035991" y="4359296"/>
                  <a:pt x="995660" y="4359296"/>
                </a:cubicBezTo>
                <a:cubicBezTo>
                  <a:pt x="955329" y="4359296"/>
                  <a:pt x="922635" y="4326602"/>
                  <a:pt x="922635" y="4286272"/>
                </a:cubicBezTo>
                <a:cubicBezTo>
                  <a:pt x="922636" y="4276189"/>
                  <a:pt x="924679" y="4266583"/>
                  <a:pt x="928374" y="4257847"/>
                </a:cubicBezTo>
                <a:close/>
                <a:moveTo>
                  <a:pt x="3232235" y="626895"/>
                </a:moveTo>
                <a:cubicBezTo>
                  <a:pt x="3243320" y="600685"/>
                  <a:pt x="3269274" y="582295"/>
                  <a:pt x="3299522" y="582295"/>
                </a:cubicBezTo>
                <a:cubicBezTo>
                  <a:pt x="3339853" y="582295"/>
                  <a:pt x="3372546" y="614989"/>
                  <a:pt x="3372546" y="655320"/>
                </a:cubicBezTo>
                <a:cubicBezTo>
                  <a:pt x="3372546" y="695651"/>
                  <a:pt x="3339852" y="728345"/>
                  <a:pt x="3299522" y="728344"/>
                </a:cubicBezTo>
                <a:cubicBezTo>
                  <a:pt x="3259190" y="728345"/>
                  <a:pt x="3226496" y="695651"/>
                  <a:pt x="3226498" y="655321"/>
                </a:cubicBezTo>
                <a:cubicBezTo>
                  <a:pt x="3226497" y="645238"/>
                  <a:pt x="3228541" y="635632"/>
                  <a:pt x="3232235" y="626895"/>
                </a:cubicBezTo>
                <a:close/>
                <a:moveTo>
                  <a:pt x="2310381" y="2043253"/>
                </a:moveTo>
                <a:cubicBezTo>
                  <a:pt x="2321466" y="2017042"/>
                  <a:pt x="2347419" y="1998652"/>
                  <a:pt x="2377667" y="1998652"/>
                </a:cubicBezTo>
                <a:cubicBezTo>
                  <a:pt x="2417998" y="1998652"/>
                  <a:pt x="2450692" y="2031346"/>
                  <a:pt x="2450691" y="2071677"/>
                </a:cubicBezTo>
                <a:cubicBezTo>
                  <a:pt x="2450692" y="2112008"/>
                  <a:pt x="2417998" y="2144702"/>
                  <a:pt x="2377666" y="2144702"/>
                </a:cubicBezTo>
                <a:cubicBezTo>
                  <a:pt x="2337336" y="2144702"/>
                  <a:pt x="2304642" y="2112009"/>
                  <a:pt x="2304642" y="2071677"/>
                </a:cubicBezTo>
                <a:cubicBezTo>
                  <a:pt x="2304642" y="2061594"/>
                  <a:pt x="2306685" y="2051989"/>
                  <a:pt x="2310381" y="2043253"/>
                </a:cubicBezTo>
                <a:close/>
                <a:moveTo>
                  <a:pt x="1158837" y="3828526"/>
                </a:moveTo>
                <a:cubicBezTo>
                  <a:pt x="1162532" y="3819790"/>
                  <a:pt x="1167879" y="3811922"/>
                  <a:pt x="1174486" y="3805315"/>
                </a:cubicBezTo>
                <a:cubicBezTo>
                  <a:pt x="1187701" y="3792100"/>
                  <a:pt x="1205958" y="3783926"/>
                  <a:pt x="1226123" y="3783926"/>
                </a:cubicBezTo>
                <a:cubicBezTo>
                  <a:pt x="1266454" y="3783926"/>
                  <a:pt x="1299148" y="3816620"/>
                  <a:pt x="1299148" y="3856951"/>
                </a:cubicBezTo>
                <a:cubicBezTo>
                  <a:pt x="1299148" y="3897282"/>
                  <a:pt x="1266454" y="3929976"/>
                  <a:pt x="1226123" y="3929976"/>
                </a:cubicBezTo>
                <a:cubicBezTo>
                  <a:pt x="1185792" y="3929976"/>
                  <a:pt x="1153098" y="3897281"/>
                  <a:pt x="1153098" y="3856951"/>
                </a:cubicBezTo>
                <a:cubicBezTo>
                  <a:pt x="1153099" y="3846868"/>
                  <a:pt x="1155142" y="3837263"/>
                  <a:pt x="1158837" y="3828526"/>
                </a:cubicBezTo>
                <a:close/>
                <a:moveTo>
                  <a:pt x="3462700" y="197573"/>
                </a:moveTo>
                <a:cubicBezTo>
                  <a:pt x="3473785" y="171363"/>
                  <a:pt x="3499738" y="152972"/>
                  <a:pt x="3529986" y="152973"/>
                </a:cubicBezTo>
                <a:cubicBezTo>
                  <a:pt x="3570316" y="152972"/>
                  <a:pt x="3603010" y="185667"/>
                  <a:pt x="3603010" y="225997"/>
                </a:cubicBezTo>
                <a:cubicBezTo>
                  <a:pt x="3603010" y="266329"/>
                  <a:pt x="3570316" y="299023"/>
                  <a:pt x="3529985" y="299023"/>
                </a:cubicBezTo>
                <a:cubicBezTo>
                  <a:pt x="3489655" y="299023"/>
                  <a:pt x="3456960" y="266329"/>
                  <a:pt x="3456961" y="225998"/>
                </a:cubicBezTo>
                <a:cubicBezTo>
                  <a:pt x="3456961" y="215915"/>
                  <a:pt x="3459003" y="206309"/>
                  <a:pt x="3462700" y="197573"/>
                </a:cubicBezTo>
                <a:close/>
                <a:moveTo>
                  <a:pt x="2540842" y="1613932"/>
                </a:moveTo>
                <a:cubicBezTo>
                  <a:pt x="2551929" y="1587722"/>
                  <a:pt x="2577880" y="1569332"/>
                  <a:pt x="2608130" y="1569332"/>
                </a:cubicBezTo>
                <a:cubicBezTo>
                  <a:pt x="2648461" y="1569332"/>
                  <a:pt x="2681154" y="1602026"/>
                  <a:pt x="2681154" y="1642357"/>
                </a:cubicBezTo>
                <a:cubicBezTo>
                  <a:pt x="2681154" y="1682688"/>
                  <a:pt x="2648460" y="1715382"/>
                  <a:pt x="2608129" y="1715382"/>
                </a:cubicBezTo>
                <a:cubicBezTo>
                  <a:pt x="2567798" y="1715382"/>
                  <a:pt x="2535105" y="1682689"/>
                  <a:pt x="2535104" y="1642357"/>
                </a:cubicBezTo>
                <a:cubicBezTo>
                  <a:pt x="2535105" y="1632275"/>
                  <a:pt x="2537148" y="1622670"/>
                  <a:pt x="2540842" y="1613932"/>
                </a:cubicBezTo>
                <a:close/>
                <a:moveTo>
                  <a:pt x="1389299" y="3408034"/>
                </a:moveTo>
                <a:cubicBezTo>
                  <a:pt x="1400385" y="3381825"/>
                  <a:pt x="1426337" y="3363434"/>
                  <a:pt x="1456586" y="3363434"/>
                </a:cubicBezTo>
                <a:cubicBezTo>
                  <a:pt x="1496917" y="3363434"/>
                  <a:pt x="1529611" y="3396128"/>
                  <a:pt x="1529610" y="3436459"/>
                </a:cubicBezTo>
                <a:cubicBezTo>
                  <a:pt x="1529611" y="3476790"/>
                  <a:pt x="1496917" y="3509484"/>
                  <a:pt x="1456586" y="3509484"/>
                </a:cubicBezTo>
                <a:cubicBezTo>
                  <a:pt x="1416255" y="3509484"/>
                  <a:pt x="1383561" y="3476790"/>
                  <a:pt x="1383561" y="3436459"/>
                </a:cubicBezTo>
                <a:cubicBezTo>
                  <a:pt x="1383561" y="3426376"/>
                  <a:pt x="1385604" y="3416771"/>
                  <a:pt x="1389299" y="3408034"/>
                </a:cubicBezTo>
                <a:close/>
                <a:moveTo>
                  <a:pt x="467446" y="4824391"/>
                </a:moveTo>
                <a:cubicBezTo>
                  <a:pt x="471141" y="4815655"/>
                  <a:pt x="476488" y="4807787"/>
                  <a:pt x="483096" y="4801179"/>
                </a:cubicBezTo>
                <a:cubicBezTo>
                  <a:pt x="496310" y="4787965"/>
                  <a:pt x="514566" y="4779792"/>
                  <a:pt x="534732" y="4779791"/>
                </a:cubicBezTo>
                <a:cubicBezTo>
                  <a:pt x="575063" y="4779791"/>
                  <a:pt x="607757" y="4812485"/>
                  <a:pt x="607757" y="4852815"/>
                </a:cubicBezTo>
                <a:cubicBezTo>
                  <a:pt x="607757" y="4893147"/>
                  <a:pt x="575063" y="4925842"/>
                  <a:pt x="534731" y="4925842"/>
                </a:cubicBezTo>
                <a:cubicBezTo>
                  <a:pt x="494401" y="4925841"/>
                  <a:pt x="461707" y="4893147"/>
                  <a:pt x="461707" y="4852816"/>
                </a:cubicBezTo>
                <a:cubicBezTo>
                  <a:pt x="461708" y="4842733"/>
                  <a:pt x="463751" y="4833128"/>
                  <a:pt x="467446" y="4824391"/>
                </a:cubicBezTo>
                <a:close/>
                <a:moveTo>
                  <a:pt x="2771307" y="1193439"/>
                </a:moveTo>
                <a:cubicBezTo>
                  <a:pt x="2782392" y="1167229"/>
                  <a:pt x="2808345" y="1148838"/>
                  <a:pt x="2838594" y="1148839"/>
                </a:cubicBezTo>
                <a:cubicBezTo>
                  <a:pt x="2878923" y="1148838"/>
                  <a:pt x="2911618" y="1181532"/>
                  <a:pt x="2911617" y="1221863"/>
                </a:cubicBezTo>
                <a:cubicBezTo>
                  <a:pt x="2911617" y="1262194"/>
                  <a:pt x="2878924" y="1294888"/>
                  <a:pt x="2838593" y="1294888"/>
                </a:cubicBezTo>
                <a:cubicBezTo>
                  <a:pt x="2798263" y="1294888"/>
                  <a:pt x="2765568" y="1262194"/>
                  <a:pt x="2765569" y="1221863"/>
                </a:cubicBezTo>
                <a:cubicBezTo>
                  <a:pt x="2765568" y="1211781"/>
                  <a:pt x="2767611" y="1202175"/>
                  <a:pt x="2771307" y="1193439"/>
                </a:cubicBezTo>
                <a:close/>
                <a:moveTo>
                  <a:pt x="1619764" y="2978713"/>
                </a:moveTo>
                <a:cubicBezTo>
                  <a:pt x="1630850" y="2952503"/>
                  <a:pt x="1656802" y="2934112"/>
                  <a:pt x="1687050" y="2934113"/>
                </a:cubicBezTo>
                <a:cubicBezTo>
                  <a:pt x="1727381" y="2934113"/>
                  <a:pt x="1760075" y="2966807"/>
                  <a:pt x="1760075" y="3007138"/>
                </a:cubicBezTo>
                <a:cubicBezTo>
                  <a:pt x="1760075" y="3047469"/>
                  <a:pt x="1727381" y="3080163"/>
                  <a:pt x="1687050" y="3080162"/>
                </a:cubicBezTo>
                <a:cubicBezTo>
                  <a:pt x="1646719" y="3080163"/>
                  <a:pt x="1614025" y="3047469"/>
                  <a:pt x="1614025" y="3007138"/>
                </a:cubicBezTo>
                <a:cubicBezTo>
                  <a:pt x="1614025" y="2997055"/>
                  <a:pt x="1616068" y="2987449"/>
                  <a:pt x="1619764" y="2978713"/>
                </a:cubicBezTo>
                <a:close/>
                <a:moveTo>
                  <a:pt x="697910" y="4395068"/>
                </a:moveTo>
                <a:cubicBezTo>
                  <a:pt x="701606" y="4386331"/>
                  <a:pt x="706953" y="4378464"/>
                  <a:pt x="713560" y="4371856"/>
                </a:cubicBezTo>
                <a:cubicBezTo>
                  <a:pt x="726775" y="4358641"/>
                  <a:pt x="745031" y="4350468"/>
                  <a:pt x="765197" y="4350468"/>
                </a:cubicBezTo>
                <a:cubicBezTo>
                  <a:pt x="805528" y="4350468"/>
                  <a:pt x="838222" y="4383162"/>
                  <a:pt x="838221" y="4423493"/>
                </a:cubicBezTo>
                <a:cubicBezTo>
                  <a:pt x="838222" y="4463824"/>
                  <a:pt x="805528" y="4496518"/>
                  <a:pt x="765197" y="4496517"/>
                </a:cubicBezTo>
                <a:cubicBezTo>
                  <a:pt x="724865" y="4496519"/>
                  <a:pt x="692170" y="4463825"/>
                  <a:pt x="692172" y="4423493"/>
                </a:cubicBezTo>
                <a:cubicBezTo>
                  <a:pt x="692172" y="4413410"/>
                  <a:pt x="694215" y="4403805"/>
                  <a:pt x="697910" y="4395068"/>
                </a:cubicBezTo>
                <a:close/>
                <a:moveTo>
                  <a:pt x="3001771" y="764116"/>
                </a:moveTo>
                <a:cubicBezTo>
                  <a:pt x="3012857" y="737906"/>
                  <a:pt x="3038810" y="719516"/>
                  <a:pt x="3069059" y="719516"/>
                </a:cubicBezTo>
                <a:cubicBezTo>
                  <a:pt x="3109388" y="719516"/>
                  <a:pt x="3142084" y="752210"/>
                  <a:pt x="3142082" y="792541"/>
                </a:cubicBezTo>
                <a:cubicBezTo>
                  <a:pt x="3142084" y="832873"/>
                  <a:pt x="3109389" y="865566"/>
                  <a:pt x="3069057" y="865566"/>
                </a:cubicBezTo>
                <a:cubicBezTo>
                  <a:pt x="3028727" y="865566"/>
                  <a:pt x="2996033" y="832872"/>
                  <a:pt x="2996034" y="792541"/>
                </a:cubicBezTo>
                <a:cubicBezTo>
                  <a:pt x="2996033" y="782458"/>
                  <a:pt x="2998076" y="772853"/>
                  <a:pt x="3001771" y="764116"/>
                </a:cubicBezTo>
                <a:close/>
                <a:moveTo>
                  <a:pt x="1850228" y="2558218"/>
                </a:moveTo>
                <a:cubicBezTo>
                  <a:pt x="1861314" y="2532009"/>
                  <a:pt x="1887266" y="2513618"/>
                  <a:pt x="1917514" y="2513618"/>
                </a:cubicBezTo>
                <a:cubicBezTo>
                  <a:pt x="1957845" y="2513618"/>
                  <a:pt x="1990539" y="2546312"/>
                  <a:pt x="1990539" y="2586643"/>
                </a:cubicBezTo>
                <a:cubicBezTo>
                  <a:pt x="1990539" y="2626974"/>
                  <a:pt x="1957846" y="2659668"/>
                  <a:pt x="1917514" y="2659668"/>
                </a:cubicBezTo>
                <a:cubicBezTo>
                  <a:pt x="1877183" y="2659668"/>
                  <a:pt x="1844489" y="2626974"/>
                  <a:pt x="1844490" y="2586643"/>
                </a:cubicBezTo>
                <a:cubicBezTo>
                  <a:pt x="1844489" y="2576560"/>
                  <a:pt x="1846533" y="2566955"/>
                  <a:pt x="1850228" y="2558218"/>
                </a:cubicBezTo>
                <a:close/>
                <a:moveTo>
                  <a:pt x="2079917" y="2180474"/>
                </a:moveTo>
                <a:cubicBezTo>
                  <a:pt x="2091001" y="2154264"/>
                  <a:pt x="2116955" y="2135874"/>
                  <a:pt x="2147202" y="2135874"/>
                </a:cubicBezTo>
                <a:cubicBezTo>
                  <a:pt x="2187533" y="2135874"/>
                  <a:pt x="2220227" y="2168568"/>
                  <a:pt x="2220228" y="2208899"/>
                </a:cubicBezTo>
                <a:cubicBezTo>
                  <a:pt x="2220228" y="2249230"/>
                  <a:pt x="2187534" y="2281924"/>
                  <a:pt x="2147203" y="2281924"/>
                </a:cubicBezTo>
                <a:cubicBezTo>
                  <a:pt x="2106872" y="2281924"/>
                  <a:pt x="2074178" y="2249230"/>
                  <a:pt x="2074177" y="2208899"/>
                </a:cubicBezTo>
                <a:cubicBezTo>
                  <a:pt x="2074178" y="2198816"/>
                  <a:pt x="2076221" y="2189211"/>
                  <a:pt x="2079917" y="2180474"/>
                </a:cubicBezTo>
                <a:close/>
                <a:moveTo>
                  <a:pt x="928374" y="3974575"/>
                </a:moveTo>
                <a:cubicBezTo>
                  <a:pt x="932069" y="3965838"/>
                  <a:pt x="937416" y="3957971"/>
                  <a:pt x="944023" y="3951363"/>
                </a:cubicBezTo>
                <a:cubicBezTo>
                  <a:pt x="957238" y="3938148"/>
                  <a:pt x="975495" y="3929975"/>
                  <a:pt x="995660" y="3929975"/>
                </a:cubicBezTo>
                <a:cubicBezTo>
                  <a:pt x="1035991" y="3929975"/>
                  <a:pt x="1068685" y="3962669"/>
                  <a:pt x="1068685" y="4003000"/>
                </a:cubicBezTo>
                <a:cubicBezTo>
                  <a:pt x="1068685" y="4043331"/>
                  <a:pt x="1035991" y="4076024"/>
                  <a:pt x="995660" y="4076024"/>
                </a:cubicBezTo>
                <a:cubicBezTo>
                  <a:pt x="955329" y="4076024"/>
                  <a:pt x="922635" y="4043330"/>
                  <a:pt x="922635" y="4002999"/>
                </a:cubicBezTo>
                <a:cubicBezTo>
                  <a:pt x="922636" y="3992917"/>
                  <a:pt x="924679" y="3983311"/>
                  <a:pt x="928374" y="3974575"/>
                </a:cubicBezTo>
                <a:close/>
                <a:moveTo>
                  <a:pt x="3232236" y="343623"/>
                </a:moveTo>
                <a:cubicBezTo>
                  <a:pt x="3243321" y="317413"/>
                  <a:pt x="3269273" y="299022"/>
                  <a:pt x="3299521" y="299022"/>
                </a:cubicBezTo>
                <a:cubicBezTo>
                  <a:pt x="3339853" y="299022"/>
                  <a:pt x="3372546" y="331716"/>
                  <a:pt x="3372547" y="372047"/>
                </a:cubicBezTo>
                <a:cubicBezTo>
                  <a:pt x="3372547" y="412379"/>
                  <a:pt x="3339853" y="445073"/>
                  <a:pt x="3299522" y="445072"/>
                </a:cubicBezTo>
                <a:cubicBezTo>
                  <a:pt x="3259190" y="445073"/>
                  <a:pt x="3226497" y="412378"/>
                  <a:pt x="3226496" y="372048"/>
                </a:cubicBezTo>
                <a:cubicBezTo>
                  <a:pt x="3226497" y="361965"/>
                  <a:pt x="3228541" y="352359"/>
                  <a:pt x="3232236" y="343623"/>
                </a:cubicBezTo>
                <a:close/>
                <a:moveTo>
                  <a:pt x="2310379" y="1759981"/>
                </a:moveTo>
                <a:cubicBezTo>
                  <a:pt x="2321465" y="1733771"/>
                  <a:pt x="2347418" y="1715381"/>
                  <a:pt x="2377667" y="1715382"/>
                </a:cubicBezTo>
                <a:cubicBezTo>
                  <a:pt x="2417996" y="1715381"/>
                  <a:pt x="2450691" y="1748075"/>
                  <a:pt x="2450690" y="1788406"/>
                </a:cubicBezTo>
                <a:cubicBezTo>
                  <a:pt x="2450692" y="1828737"/>
                  <a:pt x="2417998" y="1861430"/>
                  <a:pt x="2377667" y="1861430"/>
                </a:cubicBezTo>
                <a:cubicBezTo>
                  <a:pt x="2337336" y="1861430"/>
                  <a:pt x="2304641" y="1828736"/>
                  <a:pt x="2304642" y="1788406"/>
                </a:cubicBezTo>
                <a:cubicBezTo>
                  <a:pt x="2304642" y="1778323"/>
                  <a:pt x="2306684" y="1768717"/>
                  <a:pt x="2310379" y="1759981"/>
                </a:cubicBezTo>
                <a:close/>
                <a:moveTo>
                  <a:pt x="1158837" y="3545256"/>
                </a:moveTo>
                <a:cubicBezTo>
                  <a:pt x="1162532" y="3536519"/>
                  <a:pt x="1167879" y="3528652"/>
                  <a:pt x="1174486" y="3522045"/>
                </a:cubicBezTo>
                <a:cubicBezTo>
                  <a:pt x="1187701" y="3508830"/>
                  <a:pt x="1205957" y="3500656"/>
                  <a:pt x="1226123" y="3500656"/>
                </a:cubicBezTo>
                <a:cubicBezTo>
                  <a:pt x="1266453" y="3500656"/>
                  <a:pt x="1299148" y="3533350"/>
                  <a:pt x="1299147" y="3573681"/>
                </a:cubicBezTo>
                <a:cubicBezTo>
                  <a:pt x="1299148" y="3614012"/>
                  <a:pt x="1266454" y="3646705"/>
                  <a:pt x="1226123" y="3646705"/>
                </a:cubicBezTo>
                <a:cubicBezTo>
                  <a:pt x="1185792" y="3646705"/>
                  <a:pt x="1153098" y="3614011"/>
                  <a:pt x="1153098" y="3573680"/>
                </a:cubicBezTo>
                <a:cubicBezTo>
                  <a:pt x="1153098" y="3563598"/>
                  <a:pt x="1155142" y="3553992"/>
                  <a:pt x="1158837" y="3545256"/>
                </a:cubicBezTo>
                <a:close/>
                <a:moveTo>
                  <a:pt x="236980" y="4961616"/>
                </a:moveTo>
                <a:cubicBezTo>
                  <a:pt x="240676" y="4952879"/>
                  <a:pt x="246023" y="4945011"/>
                  <a:pt x="252630" y="4938404"/>
                </a:cubicBezTo>
                <a:cubicBezTo>
                  <a:pt x="265844" y="4925189"/>
                  <a:pt x="284101" y="4917016"/>
                  <a:pt x="304266" y="4917016"/>
                </a:cubicBezTo>
                <a:cubicBezTo>
                  <a:pt x="344598" y="4917015"/>
                  <a:pt x="377291" y="4949710"/>
                  <a:pt x="377291" y="4990041"/>
                </a:cubicBezTo>
                <a:cubicBezTo>
                  <a:pt x="377291" y="5030372"/>
                  <a:pt x="344597" y="5063066"/>
                  <a:pt x="304266" y="5063066"/>
                </a:cubicBezTo>
                <a:cubicBezTo>
                  <a:pt x="263935" y="5063066"/>
                  <a:pt x="231242" y="5030371"/>
                  <a:pt x="231241" y="4990041"/>
                </a:cubicBezTo>
                <a:cubicBezTo>
                  <a:pt x="231242" y="4979958"/>
                  <a:pt x="233285" y="4970353"/>
                  <a:pt x="236980" y="4961616"/>
                </a:cubicBezTo>
                <a:close/>
                <a:moveTo>
                  <a:pt x="2540844" y="1330661"/>
                </a:moveTo>
                <a:cubicBezTo>
                  <a:pt x="2551929" y="1304451"/>
                  <a:pt x="2577882" y="1286061"/>
                  <a:pt x="2608130" y="1286061"/>
                </a:cubicBezTo>
                <a:cubicBezTo>
                  <a:pt x="2648460" y="1286060"/>
                  <a:pt x="2681155" y="1318756"/>
                  <a:pt x="2681155" y="1359085"/>
                </a:cubicBezTo>
                <a:cubicBezTo>
                  <a:pt x="2681155" y="1399417"/>
                  <a:pt x="2648462" y="1432111"/>
                  <a:pt x="2608129" y="1432110"/>
                </a:cubicBezTo>
                <a:cubicBezTo>
                  <a:pt x="2567800" y="1432111"/>
                  <a:pt x="2535105" y="1399416"/>
                  <a:pt x="2535105" y="1359086"/>
                </a:cubicBezTo>
                <a:cubicBezTo>
                  <a:pt x="2535105" y="1349003"/>
                  <a:pt x="2537149" y="1339397"/>
                  <a:pt x="2540844" y="1330661"/>
                </a:cubicBezTo>
                <a:close/>
                <a:moveTo>
                  <a:pt x="1389300" y="3124763"/>
                </a:moveTo>
                <a:cubicBezTo>
                  <a:pt x="1400386" y="3098553"/>
                  <a:pt x="1426338" y="3080162"/>
                  <a:pt x="1456586" y="3080162"/>
                </a:cubicBezTo>
                <a:cubicBezTo>
                  <a:pt x="1496917" y="3080162"/>
                  <a:pt x="1529611" y="3112856"/>
                  <a:pt x="1529611" y="3153187"/>
                </a:cubicBezTo>
                <a:cubicBezTo>
                  <a:pt x="1529611" y="3193518"/>
                  <a:pt x="1496917" y="3226212"/>
                  <a:pt x="1456586" y="3226212"/>
                </a:cubicBezTo>
                <a:cubicBezTo>
                  <a:pt x="1416255" y="3226212"/>
                  <a:pt x="1383561" y="3193518"/>
                  <a:pt x="1383562" y="3153187"/>
                </a:cubicBezTo>
                <a:cubicBezTo>
                  <a:pt x="1383561" y="3143105"/>
                  <a:pt x="1385605" y="3133499"/>
                  <a:pt x="1389300" y="3124763"/>
                </a:cubicBezTo>
                <a:close/>
                <a:moveTo>
                  <a:pt x="467446" y="4541119"/>
                </a:moveTo>
                <a:cubicBezTo>
                  <a:pt x="471141" y="4532383"/>
                  <a:pt x="476488" y="4524515"/>
                  <a:pt x="483096" y="4517907"/>
                </a:cubicBezTo>
                <a:cubicBezTo>
                  <a:pt x="496311" y="4504692"/>
                  <a:pt x="514567" y="4496519"/>
                  <a:pt x="534731" y="4496520"/>
                </a:cubicBezTo>
                <a:cubicBezTo>
                  <a:pt x="575063" y="4496518"/>
                  <a:pt x="607756" y="4529214"/>
                  <a:pt x="607757" y="4569544"/>
                </a:cubicBezTo>
                <a:cubicBezTo>
                  <a:pt x="607757" y="4609875"/>
                  <a:pt x="575064" y="4642568"/>
                  <a:pt x="534732" y="4642568"/>
                </a:cubicBezTo>
                <a:cubicBezTo>
                  <a:pt x="494401" y="4642569"/>
                  <a:pt x="461706" y="4609876"/>
                  <a:pt x="461707" y="4569544"/>
                </a:cubicBezTo>
                <a:cubicBezTo>
                  <a:pt x="461707" y="4559461"/>
                  <a:pt x="463750" y="4549857"/>
                  <a:pt x="467446" y="4541119"/>
                </a:cubicBezTo>
                <a:close/>
                <a:moveTo>
                  <a:pt x="2771308" y="910168"/>
                </a:moveTo>
                <a:cubicBezTo>
                  <a:pt x="2782393" y="883958"/>
                  <a:pt x="2808346" y="865567"/>
                  <a:pt x="2838593" y="865567"/>
                </a:cubicBezTo>
                <a:cubicBezTo>
                  <a:pt x="2878924" y="865567"/>
                  <a:pt x="2911619" y="898261"/>
                  <a:pt x="2911619" y="938592"/>
                </a:cubicBezTo>
                <a:cubicBezTo>
                  <a:pt x="2911618" y="978923"/>
                  <a:pt x="2878925" y="1011617"/>
                  <a:pt x="2838594" y="1011617"/>
                </a:cubicBezTo>
                <a:cubicBezTo>
                  <a:pt x="2798262" y="1011617"/>
                  <a:pt x="2765569" y="978923"/>
                  <a:pt x="2765568" y="938592"/>
                </a:cubicBezTo>
                <a:cubicBezTo>
                  <a:pt x="2765569" y="928509"/>
                  <a:pt x="2767612" y="918904"/>
                  <a:pt x="2771308" y="910168"/>
                </a:cubicBezTo>
                <a:close/>
                <a:moveTo>
                  <a:pt x="1619764" y="2695441"/>
                </a:moveTo>
                <a:cubicBezTo>
                  <a:pt x="1630849" y="2669231"/>
                  <a:pt x="1656802" y="2650840"/>
                  <a:pt x="1687050" y="2650841"/>
                </a:cubicBezTo>
                <a:cubicBezTo>
                  <a:pt x="1727381" y="2650840"/>
                  <a:pt x="1760075" y="2683534"/>
                  <a:pt x="1760075" y="2723865"/>
                </a:cubicBezTo>
                <a:cubicBezTo>
                  <a:pt x="1760075" y="2764196"/>
                  <a:pt x="1727381" y="2796890"/>
                  <a:pt x="1687050" y="2796890"/>
                </a:cubicBezTo>
                <a:cubicBezTo>
                  <a:pt x="1646719" y="2796890"/>
                  <a:pt x="1614025" y="2764196"/>
                  <a:pt x="1614025" y="2723865"/>
                </a:cubicBezTo>
                <a:cubicBezTo>
                  <a:pt x="1614025" y="2713783"/>
                  <a:pt x="1616068" y="2704177"/>
                  <a:pt x="1619764" y="2695441"/>
                </a:cubicBezTo>
                <a:close/>
                <a:moveTo>
                  <a:pt x="1849452" y="2326524"/>
                </a:moveTo>
                <a:cubicBezTo>
                  <a:pt x="1860538" y="2300314"/>
                  <a:pt x="1886491" y="2281923"/>
                  <a:pt x="1916740" y="2281924"/>
                </a:cubicBezTo>
                <a:cubicBezTo>
                  <a:pt x="1957069" y="2281923"/>
                  <a:pt x="1989764" y="2314618"/>
                  <a:pt x="1989764" y="2354948"/>
                </a:cubicBezTo>
                <a:cubicBezTo>
                  <a:pt x="1989765" y="2395279"/>
                  <a:pt x="1957071" y="2427974"/>
                  <a:pt x="1916738" y="2427973"/>
                </a:cubicBezTo>
                <a:cubicBezTo>
                  <a:pt x="1876409" y="2427973"/>
                  <a:pt x="1843714" y="2395279"/>
                  <a:pt x="1843714" y="2354949"/>
                </a:cubicBezTo>
                <a:cubicBezTo>
                  <a:pt x="1843715" y="2344866"/>
                  <a:pt x="1845757" y="2335260"/>
                  <a:pt x="1849452" y="2326524"/>
                </a:cubicBezTo>
                <a:close/>
                <a:moveTo>
                  <a:pt x="697910" y="4111796"/>
                </a:moveTo>
                <a:cubicBezTo>
                  <a:pt x="701606" y="4103059"/>
                  <a:pt x="706953" y="4095191"/>
                  <a:pt x="713560" y="4088584"/>
                </a:cubicBezTo>
                <a:cubicBezTo>
                  <a:pt x="726775" y="4075369"/>
                  <a:pt x="745031" y="4067196"/>
                  <a:pt x="765197" y="4067196"/>
                </a:cubicBezTo>
                <a:cubicBezTo>
                  <a:pt x="805527" y="4067195"/>
                  <a:pt x="838222" y="4099890"/>
                  <a:pt x="838221" y="4140220"/>
                </a:cubicBezTo>
                <a:cubicBezTo>
                  <a:pt x="838222" y="4180551"/>
                  <a:pt x="805528" y="4213246"/>
                  <a:pt x="765196" y="4213245"/>
                </a:cubicBezTo>
                <a:cubicBezTo>
                  <a:pt x="724866" y="4213245"/>
                  <a:pt x="692171" y="4180551"/>
                  <a:pt x="692172" y="4140221"/>
                </a:cubicBezTo>
                <a:cubicBezTo>
                  <a:pt x="692172" y="4130138"/>
                  <a:pt x="694215" y="4120533"/>
                  <a:pt x="697910" y="4111796"/>
                </a:cubicBezTo>
                <a:close/>
                <a:moveTo>
                  <a:pt x="3001772" y="480845"/>
                </a:moveTo>
                <a:cubicBezTo>
                  <a:pt x="3012856" y="454635"/>
                  <a:pt x="3038808" y="436245"/>
                  <a:pt x="3069058" y="436245"/>
                </a:cubicBezTo>
                <a:cubicBezTo>
                  <a:pt x="3109389" y="436246"/>
                  <a:pt x="3142082" y="468939"/>
                  <a:pt x="3142083" y="509270"/>
                </a:cubicBezTo>
                <a:cubicBezTo>
                  <a:pt x="3142083" y="549601"/>
                  <a:pt x="3109389" y="582295"/>
                  <a:pt x="3069058" y="582295"/>
                </a:cubicBezTo>
                <a:cubicBezTo>
                  <a:pt x="3028727" y="582295"/>
                  <a:pt x="2996033" y="549601"/>
                  <a:pt x="2996033" y="509270"/>
                </a:cubicBezTo>
                <a:cubicBezTo>
                  <a:pt x="2996033" y="499187"/>
                  <a:pt x="2998076" y="489582"/>
                  <a:pt x="3001772" y="480845"/>
                </a:cubicBezTo>
                <a:close/>
                <a:moveTo>
                  <a:pt x="2079917" y="1897202"/>
                </a:moveTo>
                <a:cubicBezTo>
                  <a:pt x="2091002" y="1870992"/>
                  <a:pt x="2116955" y="1852602"/>
                  <a:pt x="2147202" y="1852602"/>
                </a:cubicBezTo>
                <a:cubicBezTo>
                  <a:pt x="2187533" y="1852602"/>
                  <a:pt x="2220228" y="1885296"/>
                  <a:pt x="2220228" y="1925627"/>
                </a:cubicBezTo>
                <a:cubicBezTo>
                  <a:pt x="2220227" y="1965958"/>
                  <a:pt x="2187533" y="1998652"/>
                  <a:pt x="2147202" y="1998652"/>
                </a:cubicBezTo>
                <a:cubicBezTo>
                  <a:pt x="2106871" y="1998652"/>
                  <a:pt x="2074178" y="1965958"/>
                  <a:pt x="2074178" y="1925627"/>
                </a:cubicBezTo>
                <a:cubicBezTo>
                  <a:pt x="2074178" y="1915544"/>
                  <a:pt x="2076220" y="1905939"/>
                  <a:pt x="2079917" y="1897202"/>
                </a:cubicBezTo>
                <a:close/>
                <a:moveTo>
                  <a:pt x="928373" y="3691303"/>
                </a:moveTo>
                <a:cubicBezTo>
                  <a:pt x="932068" y="3682567"/>
                  <a:pt x="937415" y="3674700"/>
                  <a:pt x="944022" y="3668092"/>
                </a:cubicBezTo>
                <a:cubicBezTo>
                  <a:pt x="957238" y="3654877"/>
                  <a:pt x="975494" y="3646704"/>
                  <a:pt x="995659" y="3646704"/>
                </a:cubicBezTo>
                <a:cubicBezTo>
                  <a:pt x="1035990" y="3646704"/>
                  <a:pt x="1068684" y="3679398"/>
                  <a:pt x="1068684" y="3719729"/>
                </a:cubicBezTo>
                <a:cubicBezTo>
                  <a:pt x="1068684" y="3760060"/>
                  <a:pt x="1035990" y="3792753"/>
                  <a:pt x="995659" y="3792753"/>
                </a:cubicBezTo>
                <a:cubicBezTo>
                  <a:pt x="955328" y="3792753"/>
                  <a:pt x="922634" y="3760059"/>
                  <a:pt x="922634" y="3719728"/>
                </a:cubicBezTo>
                <a:cubicBezTo>
                  <a:pt x="922635" y="3709646"/>
                  <a:pt x="924678" y="3700040"/>
                  <a:pt x="928373" y="3691303"/>
                </a:cubicBezTo>
                <a:close/>
                <a:moveTo>
                  <a:pt x="3232236" y="60351"/>
                </a:moveTo>
                <a:cubicBezTo>
                  <a:pt x="3243321" y="34140"/>
                  <a:pt x="3269274" y="15750"/>
                  <a:pt x="3299521" y="15750"/>
                </a:cubicBezTo>
                <a:cubicBezTo>
                  <a:pt x="3339852" y="15750"/>
                  <a:pt x="3372547" y="48444"/>
                  <a:pt x="3372547" y="88775"/>
                </a:cubicBezTo>
                <a:cubicBezTo>
                  <a:pt x="3372546" y="129106"/>
                  <a:pt x="3339853" y="161800"/>
                  <a:pt x="3299521" y="161800"/>
                </a:cubicBezTo>
                <a:cubicBezTo>
                  <a:pt x="3259190" y="161800"/>
                  <a:pt x="3226497" y="129106"/>
                  <a:pt x="3226497" y="88775"/>
                </a:cubicBezTo>
                <a:cubicBezTo>
                  <a:pt x="3226496" y="78693"/>
                  <a:pt x="3228540" y="69087"/>
                  <a:pt x="3232236" y="60351"/>
                </a:cubicBezTo>
                <a:close/>
                <a:moveTo>
                  <a:pt x="2310378" y="1476710"/>
                </a:moveTo>
                <a:cubicBezTo>
                  <a:pt x="2321464" y="1450500"/>
                  <a:pt x="2347416" y="1432110"/>
                  <a:pt x="2377666" y="1432110"/>
                </a:cubicBezTo>
                <a:cubicBezTo>
                  <a:pt x="2417997" y="1432110"/>
                  <a:pt x="2450690" y="1464804"/>
                  <a:pt x="2450691" y="1505135"/>
                </a:cubicBezTo>
                <a:cubicBezTo>
                  <a:pt x="2450691" y="1545466"/>
                  <a:pt x="2417997" y="1578160"/>
                  <a:pt x="2377666" y="1578160"/>
                </a:cubicBezTo>
                <a:cubicBezTo>
                  <a:pt x="2337335" y="1578160"/>
                  <a:pt x="2304641" y="1545466"/>
                  <a:pt x="2304640" y="1505135"/>
                </a:cubicBezTo>
                <a:cubicBezTo>
                  <a:pt x="2304641" y="1495052"/>
                  <a:pt x="2306684" y="1485448"/>
                  <a:pt x="2310378" y="1476710"/>
                </a:cubicBezTo>
                <a:close/>
                <a:moveTo>
                  <a:pt x="1158836" y="3261985"/>
                </a:moveTo>
                <a:cubicBezTo>
                  <a:pt x="1162531" y="3253249"/>
                  <a:pt x="1167878" y="3245381"/>
                  <a:pt x="1174485" y="3238773"/>
                </a:cubicBezTo>
                <a:cubicBezTo>
                  <a:pt x="1187700" y="3225558"/>
                  <a:pt x="1205957" y="3217385"/>
                  <a:pt x="1226122" y="3217385"/>
                </a:cubicBezTo>
                <a:cubicBezTo>
                  <a:pt x="1266453" y="3217385"/>
                  <a:pt x="1299147" y="3250079"/>
                  <a:pt x="1299147" y="3290410"/>
                </a:cubicBezTo>
                <a:cubicBezTo>
                  <a:pt x="1299147" y="3330741"/>
                  <a:pt x="1266453" y="3363435"/>
                  <a:pt x="1226122" y="3363435"/>
                </a:cubicBezTo>
                <a:cubicBezTo>
                  <a:pt x="1185791" y="3363435"/>
                  <a:pt x="1153097" y="3330741"/>
                  <a:pt x="1153097" y="3290410"/>
                </a:cubicBezTo>
                <a:cubicBezTo>
                  <a:pt x="1153097" y="3280327"/>
                  <a:pt x="1155141" y="3270722"/>
                  <a:pt x="1158836" y="3261985"/>
                </a:cubicBezTo>
                <a:close/>
                <a:moveTo>
                  <a:pt x="236981" y="4678342"/>
                </a:moveTo>
                <a:cubicBezTo>
                  <a:pt x="240677" y="4669605"/>
                  <a:pt x="246024" y="4661737"/>
                  <a:pt x="252632" y="4655129"/>
                </a:cubicBezTo>
                <a:cubicBezTo>
                  <a:pt x="265846" y="4641915"/>
                  <a:pt x="284102" y="4633741"/>
                  <a:pt x="304267" y="4633742"/>
                </a:cubicBezTo>
                <a:cubicBezTo>
                  <a:pt x="344599" y="4633741"/>
                  <a:pt x="377292" y="4666436"/>
                  <a:pt x="377292" y="4706766"/>
                </a:cubicBezTo>
                <a:cubicBezTo>
                  <a:pt x="377293" y="4747097"/>
                  <a:pt x="344599" y="4779791"/>
                  <a:pt x="304268" y="4779791"/>
                </a:cubicBezTo>
                <a:cubicBezTo>
                  <a:pt x="263936" y="4779792"/>
                  <a:pt x="231242" y="4747098"/>
                  <a:pt x="231242" y="4706767"/>
                </a:cubicBezTo>
                <a:cubicBezTo>
                  <a:pt x="231243" y="4696684"/>
                  <a:pt x="233286" y="4687078"/>
                  <a:pt x="236981" y="4678342"/>
                </a:cubicBezTo>
                <a:close/>
                <a:moveTo>
                  <a:pt x="2540843" y="1047389"/>
                </a:moveTo>
                <a:cubicBezTo>
                  <a:pt x="2551928" y="1021179"/>
                  <a:pt x="2577881" y="1002788"/>
                  <a:pt x="2608130" y="1002788"/>
                </a:cubicBezTo>
                <a:cubicBezTo>
                  <a:pt x="2648461" y="1002788"/>
                  <a:pt x="2681155" y="1035482"/>
                  <a:pt x="2681155" y="1075813"/>
                </a:cubicBezTo>
                <a:cubicBezTo>
                  <a:pt x="2681155" y="1116145"/>
                  <a:pt x="2648460" y="1148838"/>
                  <a:pt x="2608130" y="1148838"/>
                </a:cubicBezTo>
                <a:cubicBezTo>
                  <a:pt x="2567799" y="1148838"/>
                  <a:pt x="2535104" y="1116144"/>
                  <a:pt x="2535105" y="1075813"/>
                </a:cubicBezTo>
                <a:cubicBezTo>
                  <a:pt x="2535104" y="1065730"/>
                  <a:pt x="2537149" y="1056126"/>
                  <a:pt x="2540843" y="1047389"/>
                </a:cubicBezTo>
                <a:close/>
                <a:moveTo>
                  <a:pt x="1389300" y="2841491"/>
                </a:moveTo>
                <a:cubicBezTo>
                  <a:pt x="1400386" y="2815281"/>
                  <a:pt x="1426338" y="2796890"/>
                  <a:pt x="1456586" y="2796890"/>
                </a:cubicBezTo>
                <a:cubicBezTo>
                  <a:pt x="1496917" y="2796890"/>
                  <a:pt x="1529611" y="2829584"/>
                  <a:pt x="1529611" y="2869915"/>
                </a:cubicBezTo>
                <a:cubicBezTo>
                  <a:pt x="1529611" y="2910246"/>
                  <a:pt x="1496917" y="2942940"/>
                  <a:pt x="1456586" y="2942940"/>
                </a:cubicBezTo>
                <a:cubicBezTo>
                  <a:pt x="1416255" y="2942940"/>
                  <a:pt x="1383561" y="2910246"/>
                  <a:pt x="1383561" y="2869915"/>
                </a:cubicBezTo>
                <a:cubicBezTo>
                  <a:pt x="1383561" y="2859832"/>
                  <a:pt x="1385605" y="2850227"/>
                  <a:pt x="1389300" y="2841491"/>
                </a:cubicBezTo>
                <a:close/>
                <a:moveTo>
                  <a:pt x="1618989" y="2463746"/>
                </a:moveTo>
                <a:cubicBezTo>
                  <a:pt x="1630075" y="2437536"/>
                  <a:pt x="1656027" y="2419145"/>
                  <a:pt x="1686276" y="2419146"/>
                </a:cubicBezTo>
                <a:cubicBezTo>
                  <a:pt x="1726605" y="2419145"/>
                  <a:pt x="1759300" y="2451840"/>
                  <a:pt x="1759300" y="2492170"/>
                </a:cubicBezTo>
                <a:cubicBezTo>
                  <a:pt x="1759299" y="2532502"/>
                  <a:pt x="1726606" y="2565196"/>
                  <a:pt x="1686275" y="2565195"/>
                </a:cubicBezTo>
                <a:cubicBezTo>
                  <a:pt x="1645943" y="2565196"/>
                  <a:pt x="1613250" y="2532501"/>
                  <a:pt x="1613251" y="2492171"/>
                </a:cubicBezTo>
                <a:cubicBezTo>
                  <a:pt x="1613250" y="2482088"/>
                  <a:pt x="1615294" y="2472482"/>
                  <a:pt x="1618989" y="2463746"/>
                </a:cubicBezTo>
                <a:close/>
                <a:moveTo>
                  <a:pt x="467446" y="4257846"/>
                </a:moveTo>
                <a:cubicBezTo>
                  <a:pt x="471141" y="4249110"/>
                  <a:pt x="476488" y="4241242"/>
                  <a:pt x="483096" y="4234634"/>
                </a:cubicBezTo>
                <a:cubicBezTo>
                  <a:pt x="496311" y="4221420"/>
                  <a:pt x="514567" y="4213246"/>
                  <a:pt x="534732" y="4213246"/>
                </a:cubicBezTo>
                <a:cubicBezTo>
                  <a:pt x="575063" y="4213246"/>
                  <a:pt x="607757" y="4245940"/>
                  <a:pt x="607757" y="4286271"/>
                </a:cubicBezTo>
                <a:cubicBezTo>
                  <a:pt x="607757" y="4326602"/>
                  <a:pt x="575063" y="4359296"/>
                  <a:pt x="534731" y="4359297"/>
                </a:cubicBezTo>
                <a:cubicBezTo>
                  <a:pt x="494401" y="4359297"/>
                  <a:pt x="461706" y="4326603"/>
                  <a:pt x="461707" y="4286271"/>
                </a:cubicBezTo>
                <a:cubicBezTo>
                  <a:pt x="461708" y="4276188"/>
                  <a:pt x="463751" y="4266583"/>
                  <a:pt x="467446" y="4257846"/>
                </a:cubicBezTo>
                <a:close/>
                <a:moveTo>
                  <a:pt x="2771308" y="626895"/>
                </a:moveTo>
                <a:cubicBezTo>
                  <a:pt x="2782393" y="600685"/>
                  <a:pt x="2808346" y="582296"/>
                  <a:pt x="2838594" y="582296"/>
                </a:cubicBezTo>
                <a:cubicBezTo>
                  <a:pt x="2878925" y="582295"/>
                  <a:pt x="2911619" y="614989"/>
                  <a:pt x="2911618" y="655320"/>
                </a:cubicBezTo>
                <a:cubicBezTo>
                  <a:pt x="2911618" y="695651"/>
                  <a:pt x="2878924" y="728345"/>
                  <a:pt x="2838593" y="728345"/>
                </a:cubicBezTo>
                <a:cubicBezTo>
                  <a:pt x="2798262" y="728345"/>
                  <a:pt x="2765569" y="695652"/>
                  <a:pt x="2765569" y="655320"/>
                </a:cubicBezTo>
                <a:cubicBezTo>
                  <a:pt x="2765569" y="645237"/>
                  <a:pt x="2767612" y="635631"/>
                  <a:pt x="2771308" y="626895"/>
                </a:cubicBezTo>
                <a:close/>
                <a:moveTo>
                  <a:pt x="1849452" y="2043252"/>
                </a:moveTo>
                <a:cubicBezTo>
                  <a:pt x="1860539" y="2017042"/>
                  <a:pt x="1886491" y="1998651"/>
                  <a:pt x="1916739" y="1998651"/>
                </a:cubicBezTo>
                <a:cubicBezTo>
                  <a:pt x="1957070" y="1998651"/>
                  <a:pt x="1989764" y="2031345"/>
                  <a:pt x="1989763" y="2071676"/>
                </a:cubicBezTo>
                <a:cubicBezTo>
                  <a:pt x="1989764" y="2112007"/>
                  <a:pt x="1957071" y="2144701"/>
                  <a:pt x="1916739" y="2144701"/>
                </a:cubicBezTo>
                <a:cubicBezTo>
                  <a:pt x="1876408" y="2144701"/>
                  <a:pt x="1843713" y="2112007"/>
                  <a:pt x="1843714" y="2071676"/>
                </a:cubicBezTo>
                <a:cubicBezTo>
                  <a:pt x="1843714" y="2061594"/>
                  <a:pt x="1845758" y="2051988"/>
                  <a:pt x="1849452" y="2043252"/>
                </a:cubicBezTo>
                <a:close/>
                <a:moveTo>
                  <a:pt x="697911" y="3828524"/>
                </a:moveTo>
                <a:cubicBezTo>
                  <a:pt x="701606" y="3819788"/>
                  <a:pt x="706953" y="3811921"/>
                  <a:pt x="713560" y="3805313"/>
                </a:cubicBezTo>
                <a:cubicBezTo>
                  <a:pt x="726775" y="3792098"/>
                  <a:pt x="745031" y="3783925"/>
                  <a:pt x="765197" y="3783925"/>
                </a:cubicBezTo>
                <a:cubicBezTo>
                  <a:pt x="805528" y="3783925"/>
                  <a:pt x="838222" y="3816619"/>
                  <a:pt x="838222" y="3856950"/>
                </a:cubicBezTo>
                <a:cubicBezTo>
                  <a:pt x="838222" y="3897281"/>
                  <a:pt x="805528" y="3929974"/>
                  <a:pt x="765197" y="3929974"/>
                </a:cubicBezTo>
                <a:cubicBezTo>
                  <a:pt x="724866" y="3929974"/>
                  <a:pt x="692172" y="3897280"/>
                  <a:pt x="692172" y="3856949"/>
                </a:cubicBezTo>
                <a:cubicBezTo>
                  <a:pt x="692172" y="3846867"/>
                  <a:pt x="694216" y="3837261"/>
                  <a:pt x="697911" y="3828524"/>
                </a:cubicBezTo>
                <a:close/>
                <a:moveTo>
                  <a:pt x="3001770" y="197573"/>
                </a:moveTo>
                <a:cubicBezTo>
                  <a:pt x="3012857" y="171363"/>
                  <a:pt x="3038808" y="152972"/>
                  <a:pt x="3069058" y="152973"/>
                </a:cubicBezTo>
                <a:cubicBezTo>
                  <a:pt x="3109389" y="152973"/>
                  <a:pt x="3142083" y="185667"/>
                  <a:pt x="3142083" y="225997"/>
                </a:cubicBezTo>
                <a:cubicBezTo>
                  <a:pt x="3142082" y="266329"/>
                  <a:pt x="3109389" y="299023"/>
                  <a:pt x="3069058" y="299023"/>
                </a:cubicBezTo>
                <a:cubicBezTo>
                  <a:pt x="3028726" y="299023"/>
                  <a:pt x="2996033" y="266329"/>
                  <a:pt x="2996033" y="225998"/>
                </a:cubicBezTo>
                <a:cubicBezTo>
                  <a:pt x="2996033" y="215915"/>
                  <a:pt x="2998076" y="206309"/>
                  <a:pt x="3001770" y="197573"/>
                </a:cubicBezTo>
                <a:close/>
                <a:moveTo>
                  <a:pt x="2079917" y="1613932"/>
                </a:moveTo>
                <a:cubicBezTo>
                  <a:pt x="2091001" y="1587722"/>
                  <a:pt x="2116954" y="1569332"/>
                  <a:pt x="2147202" y="1569332"/>
                </a:cubicBezTo>
                <a:cubicBezTo>
                  <a:pt x="2187534" y="1569332"/>
                  <a:pt x="2220227" y="1602026"/>
                  <a:pt x="2220228" y="1642357"/>
                </a:cubicBezTo>
                <a:cubicBezTo>
                  <a:pt x="2220228" y="1682688"/>
                  <a:pt x="2187534" y="1715381"/>
                  <a:pt x="2147203" y="1715381"/>
                </a:cubicBezTo>
                <a:cubicBezTo>
                  <a:pt x="2106872" y="1715381"/>
                  <a:pt x="2074177" y="1682687"/>
                  <a:pt x="2074177" y="1642356"/>
                </a:cubicBezTo>
                <a:cubicBezTo>
                  <a:pt x="2074177" y="1632273"/>
                  <a:pt x="2076221" y="1622668"/>
                  <a:pt x="2079917" y="1613932"/>
                </a:cubicBezTo>
                <a:close/>
                <a:moveTo>
                  <a:pt x="928373" y="3408033"/>
                </a:moveTo>
                <a:cubicBezTo>
                  <a:pt x="932068" y="3399297"/>
                  <a:pt x="937415" y="3391429"/>
                  <a:pt x="944022" y="3384822"/>
                </a:cubicBezTo>
                <a:cubicBezTo>
                  <a:pt x="957237" y="3371608"/>
                  <a:pt x="975493" y="3363434"/>
                  <a:pt x="995659" y="3363434"/>
                </a:cubicBezTo>
                <a:cubicBezTo>
                  <a:pt x="1035989" y="3363434"/>
                  <a:pt x="1068684" y="3396128"/>
                  <a:pt x="1068683" y="3436459"/>
                </a:cubicBezTo>
                <a:cubicBezTo>
                  <a:pt x="1068684" y="3476789"/>
                  <a:pt x="1035990" y="3509483"/>
                  <a:pt x="995659" y="3509483"/>
                </a:cubicBezTo>
                <a:cubicBezTo>
                  <a:pt x="955328" y="3509483"/>
                  <a:pt x="922634" y="3476789"/>
                  <a:pt x="922634" y="3436458"/>
                </a:cubicBezTo>
                <a:cubicBezTo>
                  <a:pt x="922634" y="3426376"/>
                  <a:pt x="924678" y="3416770"/>
                  <a:pt x="928373" y="3408033"/>
                </a:cubicBezTo>
                <a:close/>
                <a:moveTo>
                  <a:pt x="6516" y="4824394"/>
                </a:moveTo>
                <a:cubicBezTo>
                  <a:pt x="10211" y="4815657"/>
                  <a:pt x="15558" y="4807790"/>
                  <a:pt x="22166" y="4801182"/>
                </a:cubicBezTo>
                <a:cubicBezTo>
                  <a:pt x="35381" y="4787967"/>
                  <a:pt x="53637" y="4779794"/>
                  <a:pt x="73802" y="4779793"/>
                </a:cubicBezTo>
                <a:cubicBezTo>
                  <a:pt x="114133" y="4779793"/>
                  <a:pt x="146828" y="4812487"/>
                  <a:pt x="146827" y="4852818"/>
                </a:cubicBezTo>
                <a:cubicBezTo>
                  <a:pt x="146827" y="4893149"/>
                  <a:pt x="114134" y="4925843"/>
                  <a:pt x="73802" y="4925843"/>
                </a:cubicBezTo>
                <a:cubicBezTo>
                  <a:pt x="33471" y="4925844"/>
                  <a:pt x="777" y="4893150"/>
                  <a:pt x="778" y="4852818"/>
                </a:cubicBezTo>
                <a:cubicBezTo>
                  <a:pt x="778" y="4842736"/>
                  <a:pt x="2821" y="4833130"/>
                  <a:pt x="6516" y="4824394"/>
                </a:cubicBezTo>
                <a:close/>
                <a:moveTo>
                  <a:pt x="2310380" y="1193438"/>
                </a:moveTo>
                <a:cubicBezTo>
                  <a:pt x="2321466" y="1167228"/>
                  <a:pt x="2347418" y="1148839"/>
                  <a:pt x="2377667" y="1148838"/>
                </a:cubicBezTo>
                <a:cubicBezTo>
                  <a:pt x="2417996" y="1148838"/>
                  <a:pt x="2450692" y="1181532"/>
                  <a:pt x="2450691" y="1221863"/>
                </a:cubicBezTo>
                <a:cubicBezTo>
                  <a:pt x="2450692" y="1262194"/>
                  <a:pt x="2417997" y="1294888"/>
                  <a:pt x="2377666" y="1294888"/>
                </a:cubicBezTo>
                <a:cubicBezTo>
                  <a:pt x="2337335" y="1294888"/>
                  <a:pt x="2304641" y="1262194"/>
                  <a:pt x="2304642" y="1221863"/>
                </a:cubicBezTo>
                <a:cubicBezTo>
                  <a:pt x="2304641" y="1211780"/>
                  <a:pt x="2306684" y="1202175"/>
                  <a:pt x="2310380" y="1193438"/>
                </a:cubicBezTo>
                <a:close/>
                <a:moveTo>
                  <a:pt x="1158835" y="2978713"/>
                </a:moveTo>
                <a:cubicBezTo>
                  <a:pt x="1162531" y="2969976"/>
                  <a:pt x="1167878" y="2962109"/>
                  <a:pt x="1174485" y="2955501"/>
                </a:cubicBezTo>
                <a:cubicBezTo>
                  <a:pt x="1187700" y="2942286"/>
                  <a:pt x="1205956" y="2934113"/>
                  <a:pt x="1226122" y="2934113"/>
                </a:cubicBezTo>
                <a:cubicBezTo>
                  <a:pt x="1266453" y="2934113"/>
                  <a:pt x="1299147" y="2966807"/>
                  <a:pt x="1299147" y="3007138"/>
                </a:cubicBezTo>
                <a:cubicBezTo>
                  <a:pt x="1299147" y="3047469"/>
                  <a:pt x="1266453" y="3080163"/>
                  <a:pt x="1226122" y="3080163"/>
                </a:cubicBezTo>
                <a:cubicBezTo>
                  <a:pt x="1185791" y="3080163"/>
                  <a:pt x="1153097" y="3047469"/>
                  <a:pt x="1153097" y="3007138"/>
                </a:cubicBezTo>
                <a:cubicBezTo>
                  <a:pt x="1153097" y="2997055"/>
                  <a:pt x="1155140" y="2987450"/>
                  <a:pt x="1158835" y="2978713"/>
                </a:cubicBezTo>
                <a:close/>
                <a:moveTo>
                  <a:pt x="236981" y="4395069"/>
                </a:moveTo>
                <a:cubicBezTo>
                  <a:pt x="240676" y="4386333"/>
                  <a:pt x="246024" y="4378464"/>
                  <a:pt x="252631" y="4371858"/>
                </a:cubicBezTo>
                <a:cubicBezTo>
                  <a:pt x="265845" y="4358643"/>
                  <a:pt x="284102" y="4350469"/>
                  <a:pt x="304268" y="4350468"/>
                </a:cubicBezTo>
                <a:cubicBezTo>
                  <a:pt x="344598" y="4350469"/>
                  <a:pt x="377293" y="4383163"/>
                  <a:pt x="377292" y="4423495"/>
                </a:cubicBezTo>
                <a:cubicBezTo>
                  <a:pt x="377292" y="4463825"/>
                  <a:pt x="344598" y="4496519"/>
                  <a:pt x="304267" y="4496519"/>
                </a:cubicBezTo>
                <a:cubicBezTo>
                  <a:pt x="263937" y="4496518"/>
                  <a:pt x="231243" y="4463824"/>
                  <a:pt x="231243" y="4423494"/>
                </a:cubicBezTo>
                <a:cubicBezTo>
                  <a:pt x="231242" y="4413412"/>
                  <a:pt x="233287" y="4403805"/>
                  <a:pt x="236981" y="4395069"/>
                </a:cubicBezTo>
                <a:close/>
                <a:moveTo>
                  <a:pt x="2540844" y="764117"/>
                </a:moveTo>
                <a:cubicBezTo>
                  <a:pt x="2551928" y="737906"/>
                  <a:pt x="2577881" y="719516"/>
                  <a:pt x="2608129" y="719516"/>
                </a:cubicBezTo>
                <a:cubicBezTo>
                  <a:pt x="2648461" y="719516"/>
                  <a:pt x="2681154" y="752210"/>
                  <a:pt x="2681155" y="792541"/>
                </a:cubicBezTo>
                <a:cubicBezTo>
                  <a:pt x="2681155" y="832872"/>
                  <a:pt x="2648461" y="865566"/>
                  <a:pt x="2608130" y="865566"/>
                </a:cubicBezTo>
                <a:cubicBezTo>
                  <a:pt x="2567799" y="865566"/>
                  <a:pt x="2535105" y="832872"/>
                  <a:pt x="2535104" y="792541"/>
                </a:cubicBezTo>
                <a:cubicBezTo>
                  <a:pt x="2535105" y="782458"/>
                  <a:pt x="2537148" y="772853"/>
                  <a:pt x="2540844" y="764117"/>
                </a:cubicBezTo>
                <a:close/>
                <a:moveTo>
                  <a:pt x="1389300" y="2558218"/>
                </a:moveTo>
                <a:cubicBezTo>
                  <a:pt x="1400386" y="2532009"/>
                  <a:pt x="1426338" y="2513618"/>
                  <a:pt x="1456586" y="2513618"/>
                </a:cubicBezTo>
                <a:cubicBezTo>
                  <a:pt x="1496917" y="2513618"/>
                  <a:pt x="1529611" y="2546312"/>
                  <a:pt x="1529611" y="2586643"/>
                </a:cubicBezTo>
                <a:cubicBezTo>
                  <a:pt x="1529611" y="2626974"/>
                  <a:pt x="1496917" y="2659668"/>
                  <a:pt x="1456586" y="2659668"/>
                </a:cubicBezTo>
                <a:cubicBezTo>
                  <a:pt x="1416255" y="2659668"/>
                  <a:pt x="1383561" y="2626974"/>
                  <a:pt x="1383561" y="2586643"/>
                </a:cubicBezTo>
                <a:cubicBezTo>
                  <a:pt x="1383561" y="2576560"/>
                  <a:pt x="1385604" y="2566955"/>
                  <a:pt x="1389300" y="2558218"/>
                </a:cubicBezTo>
                <a:close/>
                <a:moveTo>
                  <a:pt x="1618988" y="2180474"/>
                </a:moveTo>
                <a:cubicBezTo>
                  <a:pt x="1630074" y="2154264"/>
                  <a:pt x="1656027" y="2135873"/>
                  <a:pt x="1686274" y="2135873"/>
                </a:cubicBezTo>
                <a:cubicBezTo>
                  <a:pt x="1726605" y="2135873"/>
                  <a:pt x="1759300" y="2168567"/>
                  <a:pt x="1759300" y="2208898"/>
                </a:cubicBezTo>
                <a:cubicBezTo>
                  <a:pt x="1759299" y="2249229"/>
                  <a:pt x="1726605" y="2281923"/>
                  <a:pt x="1686274" y="2281923"/>
                </a:cubicBezTo>
                <a:cubicBezTo>
                  <a:pt x="1645943" y="2281923"/>
                  <a:pt x="1613250" y="2249229"/>
                  <a:pt x="1613250" y="2208898"/>
                </a:cubicBezTo>
                <a:cubicBezTo>
                  <a:pt x="1613249" y="2198816"/>
                  <a:pt x="1615294" y="2189210"/>
                  <a:pt x="1618988" y="2180474"/>
                </a:cubicBezTo>
                <a:close/>
                <a:moveTo>
                  <a:pt x="467447" y="3974575"/>
                </a:moveTo>
                <a:cubicBezTo>
                  <a:pt x="471142" y="3965838"/>
                  <a:pt x="476489" y="3957970"/>
                  <a:pt x="483097" y="3951363"/>
                </a:cubicBezTo>
                <a:cubicBezTo>
                  <a:pt x="496311" y="3938148"/>
                  <a:pt x="514568" y="3929974"/>
                  <a:pt x="534733" y="3929974"/>
                </a:cubicBezTo>
                <a:cubicBezTo>
                  <a:pt x="575064" y="3929974"/>
                  <a:pt x="607758" y="3962668"/>
                  <a:pt x="607758" y="4002999"/>
                </a:cubicBezTo>
                <a:cubicBezTo>
                  <a:pt x="607758" y="4043330"/>
                  <a:pt x="575064" y="4076024"/>
                  <a:pt x="534733" y="4076024"/>
                </a:cubicBezTo>
                <a:cubicBezTo>
                  <a:pt x="494402" y="4076024"/>
                  <a:pt x="461708" y="4043330"/>
                  <a:pt x="461708" y="4002999"/>
                </a:cubicBezTo>
                <a:cubicBezTo>
                  <a:pt x="461708" y="3992917"/>
                  <a:pt x="463752" y="3983311"/>
                  <a:pt x="467447" y="3974575"/>
                </a:cubicBezTo>
                <a:close/>
                <a:moveTo>
                  <a:pt x="2771307" y="343623"/>
                </a:moveTo>
                <a:cubicBezTo>
                  <a:pt x="2782392" y="317413"/>
                  <a:pt x="2808345" y="299022"/>
                  <a:pt x="2838594" y="299023"/>
                </a:cubicBezTo>
                <a:cubicBezTo>
                  <a:pt x="2878924" y="299022"/>
                  <a:pt x="2911618" y="331717"/>
                  <a:pt x="2911619" y="372047"/>
                </a:cubicBezTo>
                <a:cubicBezTo>
                  <a:pt x="2911619" y="412380"/>
                  <a:pt x="2878925" y="445073"/>
                  <a:pt x="2838593" y="445072"/>
                </a:cubicBezTo>
                <a:cubicBezTo>
                  <a:pt x="2798263" y="445073"/>
                  <a:pt x="2765569" y="412378"/>
                  <a:pt x="2765569" y="372048"/>
                </a:cubicBezTo>
                <a:cubicBezTo>
                  <a:pt x="2765568" y="361965"/>
                  <a:pt x="2767611" y="352359"/>
                  <a:pt x="2771307" y="343623"/>
                </a:cubicBezTo>
                <a:close/>
                <a:moveTo>
                  <a:pt x="1849453" y="1759980"/>
                </a:moveTo>
                <a:cubicBezTo>
                  <a:pt x="1860539" y="1733770"/>
                  <a:pt x="1886492" y="1715380"/>
                  <a:pt x="1916740" y="1715380"/>
                </a:cubicBezTo>
                <a:cubicBezTo>
                  <a:pt x="1957070" y="1715380"/>
                  <a:pt x="1989765" y="1748074"/>
                  <a:pt x="1989764" y="1788405"/>
                </a:cubicBezTo>
                <a:cubicBezTo>
                  <a:pt x="1989764" y="1828736"/>
                  <a:pt x="1957070" y="1861430"/>
                  <a:pt x="1916739" y="1861430"/>
                </a:cubicBezTo>
                <a:cubicBezTo>
                  <a:pt x="1876408" y="1861430"/>
                  <a:pt x="1843715" y="1828736"/>
                  <a:pt x="1843715" y="1788405"/>
                </a:cubicBezTo>
                <a:cubicBezTo>
                  <a:pt x="1843714" y="1778322"/>
                  <a:pt x="1845758" y="1768716"/>
                  <a:pt x="1849453" y="1759980"/>
                </a:cubicBezTo>
                <a:close/>
                <a:moveTo>
                  <a:pt x="697910" y="3545253"/>
                </a:moveTo>
                <a:cubicBezTo>
                  <a:pt x="701605" y="3536517"/>
                  <a:pt x="706952" y="3528650"/>
                  <a:pt x="713559" y="3522042"/>
                </a:cubicBezTo>
                <a:cubicBezTo>
                  <a:pt x="726774" y="3508827"/>
                  <a:pt x="745030" y="3500654"/>
                  <a:pt x="765196" y="3500654"/>
                </a:cubicBezTo>
                <a:cubicBezTo>
                  <a:pt x="805527" y="3500654"/>
                  <a:pt x="838221" y="3533348"/>
                  <a:pt x="838221" y="3573679"/>
                </a:cubicBezTo>
                <a:cubicBezTo>
                  <a:pt x="838221" y="3614010"/>
                  <a:pt x="805527" y="3646703"/>
                  <a:pt x="765196" y="3646703"/>
                </a:cubicBezTo>
                <a:cubicBezTo>
                  <a:pt x="724865" y="3646703"/>
                  <a:pt x="692171" y="3614009"/>
                  <a:pt x="692171" y="3573678"/>
                </a:cubicBezTo>
                <a:cubicBezTo>
                  <a:pt x="692172" y="3563596"/>
                  <a:pt x="694215" y="3553990"/>
                  <a:pt x="697910" y="3545253"/>
                </a:cubicBezTo>
                <a:close/>
                <a:moveTo>
                  <a:pt x="2079916" y="1330662"/>
                </a:moveTo>
                <a:cubicBezTo>
                  <a:pt x="2091000" y="1304451"/>
                  <a:pt x="2116954" y="1286061"/>
                  <a:pt x="2147202" y="1286061"/>
                </a:cubicBezTo>
                <a:cubicBezTo>
                  <a:pt x="2187533" y="1286060"/>
                  <a:pt x="2220227" y="1318755"/>
                  <a:pt x="2220227" y="1359085"/>
                </a:cubicBezTo>
                <a:cubicBezTo>
                  <a:pt x="2220226" y="1399417"/>
                  <a:pt x="2187533" y="1432112"/>
                  <a:pt x="2147202" y="1432111"/>
                </a:cubicBezTo>
                <a:cubicBezTo>
                  <a:pt x="2106870" y="1432111"/>
                  <a:pt x="2074176" y="1399416"/>
                  <a:pt x="2074176" y="1359086"/>
                </a:cubicBezTo>
                <a:cubicBezTo>
                  <a:pt x="2074177" y="1349004"/>
                  <a:pt x="2076220" y="1339397"/>
                  <a:pt x="2079916" y="1330662"/>
                </a:cubicBezTo>
                <a:close/>
                <a:moveTo>
                  <a:pt x="928372" y="3124763"/>
                </a:moveTo>
                <a:cubicBezTo>
                  <a:pt x="932067" y="3116026"/>
                  <a:pt x="937414" y="3108158"/>
                  <a:pt x="944021" y="3101551"/>
                </a:cubicBezTo>
                <a:cubicBezTo>
                  <a:pt x="957236" y="3088336"/>
                  <a:pt x="975493" y="3080163"/>
                  <a:pt x="995658" y="3080163"/>
                </a:cubicBezTo>
                <a:cubicBezTo>
                  <a:pt x="1035989" y="3080162"/>
                  <a:pt x="1068683" y="3112857"/>
                  <a:pt x="1068683" y="3153187"/>
                </a:cubicBezTo>
                <a:cubicBezTo>
                  <a:pt x="1068683" y="3193518"/>
                  <a:pt x="1035989" y="3226212"/>
                  <a:pt x="995658" y="3226212"/>
                </a:cubicBezTo>
                <a:cubicBezTo>
                  <a:pt x="955327" y="3226212"/>
                  <a:pt x="922633" y="3193518"/>
                  <a:pt x="922633" y="3153188"/>
                </a:cubicBezTo>
                <a:cubicBezTo>
                  <a:pt x="922633" y="3143105"/>
                  <a:pt x="924676" y="3133499"/>
                  <a:pt x="928372" y="3124763"/>
                </a:cubicBezTo>
                <a:close/>
                <a:moveTo>
                  <a:pt x="6517" y="4541119"/>
                </a:moveTo>
                <a:cubicBezTo>
                  <a:pt x="10213" y="4532382"/>
                  <a:pt x="15560" y="4524514"/>
                  <a:pt x="22167" y="4517907"/>
                </a:cubicBezTo>
                <a:cubicBezTo>
                  <a:pt x="35382" y="4504692"/>
                  <a:pt x="53638" y="4496519"/>
                  <a:pt x="73804" y="4496518"/>
                </a:cubicBezTo>
                <a:cubicBezTo>
                  <a:pt x="114135" y="4496518"/>
                  <a:pt x="146829" y="4529212"/>
                  <a:pt x="146829" y="4569544"/>
                </a:cubicBezTo>
                <a:cubicBezTo>
                  <a:pt x="146829" y="4609874"/>
                  <a:pt x="114135" y="4642569"/>
                  <a:pt x="73804" y="4642568"/>
                </a:cubicBezTo>
                <a:cubicBezTo>
                  <a:pt x="33473" y="4642569"/>
                  <a:pt x="779" y="4609874"/>
                  <a:pt x="779" y="4569544"/>
                </a:cubicBezTo>
                <a:cubicBezTo>
                  <a:pt x="779" y="4559460"/>
                  <a:pt x="2822" y="4549855"/>
                  <a:pt x="6517" y="4541119"/>
                </a:cubicBezTo>
                <a:close/>
                <a:moveTo>
                  <a:pt x="2310379" y="910167"/>
                </a:moveTo>
                <a:cubicBezTo>
                  <a:pt x="2321464" y="883957"/>
                  <a:pt x="2347417" y="865567"/>
                  <a:pt x="2377666" y="865568"/>
                </a:cubicBezTo>
                <a:cubicBezTo>
                  <a:pt x="2417997" y="865567"/>
                  <a:pt x="2450690" y="898261"/>
                  <a:pt x="2450690" y="938592"/>
                </a:cubicBezTo>
                <a:cubicBezTo>
                  <a:pt x="2450691" y="978923"/>
                  <a:pt x="2417996" y="1011617"/>
                  <a:pt x="2377666" y="1011617"/>
                </a:cubicBezTo>
                <a:cubicBezTo>
                  <a:pt x="2337335" y="1011617"/>
                  <a:pt x="2304640" y="978923"/>
                  <a:pt x="2304641" y="938593"/>
                </a:cubicBezTo>
                <a:cubicBezTo>
                  <a:pt x="2304640" y="928509"/>
                  <a:pt x="2306683" y="918904"/>
                  <a:pt x="2310379" y="910167"/>
                </a:cubicBezTo>
                <a:close/>
                <a:moveTo>
                  <a:pt x="1158835" y="2695441"/>
                </a:moveTo>
                <a:cubicBezTo>
                  <a:pt x="1162530" y="2686704"/>
                  <a:pt x="1167878" y="2678836"/>
                  <a:pt x="1174485" y="2672229"/>
                </a:cubicBezTo>
                <a:cubicBezTo>
                  <a:pt x="1187700" y="2659014"/>
                  <a:pt x="1205956" y="2650840"/>
                  <a:pt x="1226121" y="2650840"/>
                </a:cubicBezTo>
                <a:cubicBezTo>
                  <a:pt x="1266453" y="2650840"/>
                  <a:pt x="1299147" y="2683534"/>
                  <a:pt x="1299146" y="2723865"/>
                </a:cubicBezTo>
                <a:cubicBezTo>
                  <a:pt x="1299147" y="2764196"/>
                  <a:pt x="1266453" y="2796890"/>
                  <a:pt x="1226122" y="2796890"/>
                </a:cubicBezTo>
                <a:cubicBezTo>
                  <a:pt x="1185791" y="2796891"/>
                  <a:pt x="1153097" y="2764196"/>
                  <a:pt x="1153097" y="2723865"/>
                </a:cubicBezTo>
                <a:cubicBezTo>
                  <a:pt x="1153097" y="2713783"/>
                  <a:pt x="1155140" y="2704177"/>
                  <a:pt x="1158835" y="2695441"/>
                </a:cubicBezTo>
                <a:close/>
                <a:moveTo>
                  <a:pt x="1388525" y="2326523"/>
                </a:moveTo>
                <a:cubicBezTo>
                  <a:pt x="1399611" y="2300313"/>
                  <a:pt x="1425562" y="2281923"/>
                  <a:pt x="1455811" y="2281923"/>
                </a:cubicBezTo>
                <a:cubicBezTo>
                  <a:pt x="1496142" y="2281923"/>
                  <a:pt x="1528837" y="2314617"/>
                  <a:pt x="1528837" y="2354948"/>
                </a:cubicBezTo>
                <a:cubicBezTo>
                  <a:pt x="1528837" y="2395279"/>
                  <a:pt x="1496143" y="2427973"/>
                  <a:pt x="1455812" y="2427973"/>
                </a:cubicBezTo>
                <a:cubicBezTo>
                  <a:pt x="1415480" y="2427974"/>
                  <a:pt x="1382786" y="2395280"/>
                  <a:pt x="1382786" y="2354948"/>
                </a:cubicBezTo>
                <a:cubicBezTo>
                  <a:pt x="1382787" y="2344865"/>
                  <a:pt x="1384830" y="2335260"/>
                  <a:pt x="1388525" y="2326523"/>
                </a:cubicBezTo>
                <a:close/>
                <a:moveTo>
                  <a:pt x="236983" y="4111796"/>
                </a:moveTo>
                <a:cubicBezTo>
                  <a:pt x="240678" y="4103059"/>
                  <a:pt x="246025" y="4095191"/>
                  <a:pt x="252633" y="4088584"/>
                </a:cubicBezTo>
                <a:cubicBezTo>
                  <a:pt x="265847" y="4075369"/>
                  <a:pt x="284104" y="4067196"/>
                  <a:pt x="304269" y="4067195"/>
                </a:cubicBezTo>
                <a:cubicBezTo>
                  <a:pt x="344600" y="4067195"/>
                  <a:pt x="377294" y="4099890"/>
                  <a:pt x="377294" y="4140221"/>
                </a:cubicBezTo>
                <a:cubicBezTo>
                  <a:pt x="377294" y="4180551"/>
                  <a:pt x="344600" y="4213246"/>
                  <a:pt x="304268" y="4213248"/>
                </a:cubicBezTo>
                <a:cubicBezTo>
                  <a:pt x="263937" y="4213248"/>
                  <a:pt x="231243" y="4180554"/>
                  <a:pt x="231244" y="4140220"/>
                </a:cubicBezTo>
                <a:cubicBezTo>
                  <a:pt x="231244" y="4130138"/>
                  <a:pt x="233288" y="4120532"/>
                  <a:pt x="236983" y="4111796"/>
                </a:cubicBezTo>
                <a:close/>
                <a:moveTo>
                  <a:pt x="2540844" y="480845"/>
                </a:moveTo>
                <a:cubicBezTo>
                  <a:pt x="2551929" y="454634"/>
                  <a:pt x="2577882" y="436244"/>
                  <a:pt x="2608129" y="436244"/>
                </a:cubicBezTo>
                <a:cubicBezTo>
                  <a:pt x="2648460" y="436244"/>
                  <a:pt x="2681155" y="468938"/>
                  <a:pt x="2681155" y="509269"/>
                </a:cubicBezTo>
                <a:cubicBezTo>
                  <a:pt x="2681154" y="549600"/>
                  <a:pt x="2648461" y="582294"/>
                  <a:pt x="2608129" y="582294"/>
                </a:cubicBezTo>
                <a:cubicBezTo>
                  <a:pt x="2567798" y="582294"/>
                  <a:pt x="2535105" y="549600"/>
                  <a:pt x="2535105" y="509269"/>
                </a:cubicBezTo>
                <a:cubicBezTo>
                  <a:pt x="2535105" y="499186"/>
                  <a:pt x="2537148" y="489582"/>
                  <a:pt x="2540844" y="480845"/>
                </a:cubicBezTo>
                <a:close/>
                <a:moveTo>
                  <a:pt x="1618990" y="1897202"/>
                </a:moveTo>
                <a:cubicBezTo>
                  <a:pt x="1630075" y="1870992"/>
                  <a:pt x="1656028" y="1852602"/>
                  <a:pt x="1686275" y="1852602"/>
                </a:cubicBezTo>
                <a:cubicBezTo>
                  <a:pt x="1726606" y="1852602"/>
                  <a:pt x="1759301" y="1885296"/>
                  <a:pt x="1759301" y="1925627"/>
                </a:cubicBezTo>
                <a:cubicBezTo>
                  <a:pt x="1759300" y="1965958"/>
                  <a:pt x="1726607" y="1998653"/>
                  <a:pt x="1686276" y="1998652"/>
                </a:cubicBezTo>
                <a:cubicBezTo>
                  <a:pt x="1645944" y="1998652"/>
                  <a:pt x="1613251" y="1965958"/>
                  <a:pt x="1613250" y="1925627"/>
                </a:cubicBezTo>
                <a:cubicBezTo>
                  <a:pt x="1613251" y="1915544"/>
                  <a:pt x="1615294" y="1905938"/>
                  <a:pt x="1618990" y="1897202"/>
                </a:cubicBezTo>
                <a:close/>
                <a:moveTo>
                  <a:pt x="467446" y="3691303"/>
                </a:moveTo>
                <a:cubicBezTo>
                  <a:pt x="471141" y="3682566"/>
                  <a:pt x="476488" y="3674699"/>
                  <a:pt x="483096" y="3668091"/>
                </a:cubicBezTo>
                <a:cubicBezTo>
                  <a:pt x="496311" y="3654877"/>
                  <a:pt x="514567" y="3646703"/>
                  <a:pt x="534732" y="3646703"/>
                </a:cubicBezTo>
                <a:cubicBezTo>
                  <a:pt x="575063" y="3646703"/>
                  <a:pt x="607757" y="3679397"/>
                  <a:pt x="607757" y="3719728"/>
                </a:cubicBezTo>
                <a:cubicBezTo>
                  <a:pt x="607757" y="3760059"/>
                  <a:pt x="575064" y="3792753"/>
                  <a:pt x="534732" y="3792752"/>
                </a:cubicBezTo>
                <a:cubicBezTo>
                  <a:pt x="494402" y="3792753"/>
                  <a:pt x="461708" y="3760058"/>
                  <a:pt x="461707" y="3719728"/>
                </a:cubicBezTo>
                <a:cubicBezTo>
                  <a:pt x="461708" y="3709645"/>
                  <a:pt x="463751" y="3700039"/>
                  <a:pt x="467446" y="3691303"/>
                </a:cubicBezTo>
                <a:close/>
                <a:moveTo>
                  <a:pt x="2771306" y="60351"/>
                </a:moveTo>
                <a:cubicBezTo>
                  <a:pt x="2782392" y="34141"/>
                  <a:pt x="2808345" y="15750"/>
                  <a:pt x="2838594" y="15750"/>
                </a:cubicBezTo>
                <a:cubicBezTo>
                  <a:pt x="2878925" y="15750"/>
                  <a:pt x="2911618" y="48444"/>
                  <a:pt x="2911618" y="88775"/>
                </a:cubicBezTo>
                <a:cubicBezTo>
                  <a:pt x="2911619" y="129106"/>
                  <a:pt x="2878924" y="161800"/>
                  <a:pt x="2838594" y="161800"/>
                </a:cubicBezTo>
                <a:cubicBezTo>
                  <a:pt x="2798263" y="161800"/>
                  <a:pt x="2765568" y="129106"/>
                  <a:pt x="2765569" y="88775"/>
                </a:cubicBezTo>
                <a:cubicBezTo>
                  <a:pt x="2765569" y="78693"/>
                  <a:pt x="2767612" y="69087"/>
                  <a:pt x="2771306" y="60351"/>
                </a:cubicBezTo>
                <a:close/>
                <a:moveTo>
                  <a:pt x="1849452" y="1476709"/>
                </a:moveTo>
                <a:cubicBezTo>
                  <a:pt x="1860537" y="1450500"/>
                  <a:pt x="1886490" y="1432109"/>
                  <a:pt x="1916739" y="1432111"/>
                </a:cubicBezTo>
                <a:cubicBezTo>
                  <a:pt x="1957069" y="1432109"/>
                  <a:pt x="1989763" y="1464804"/>
                  <a:pt x="1989763" y="1505134"/>
                </a:cubicBezTo>
                <a:cubicBezTo>
                  <a:pt x="1989764" y="1545466"/>
                  <a:pt x="1957070" y="1578159"/>
                  <a:pt x="1916739" y="1578159"/>
                </a:cubicBezTo>
                <a:cubicBezTo>
                  <a:pt x="1876408" y="1578159"/>
                  <a:pt x="1843713" y="1545465"/>
                  <a:pt x="1843714" y="1505134"/>
                </a:cubicBezTo>
                <a:cubicBezTo>
                  <a:pt x="1843713" y="1495051"/>
                  <a:pt x="1845758" y="1485446"/>
                  <a:pt x="1849452" y="1476709"/>
                </a:cubicBezTo>
                <a:close/>
                <a:moveTo>
                  <a:pt x="697908" y="3261983"/>
                </a:moveTo>
                <a:cubicBezTo>
                  <a:pt x="701604" y="3253246"/>
                  <a:pt x="706951" y="3245378"/>
                  <a:pt x="713558" y="3238772"/>
                </a:cubicBezTo>
                <a:cubicBezTo>
                  <a:pt x="726773" y="3225557"/>
                  <a:pt x="745029" y="3217383"/>
                  <a:pt x="765194" y="3217383"/>
                </a:cubicBezTo>
                <a:cubicBezTo>
                  <a:pt x="805526" y="3217383"/>
                  <a:pt x="838220" y="3250077"/>
                  <a:pt x="838219" y="3290408"/>
                </a:cubicBezTo>
                <a:cubicBezTo>
                  <a:pt x="838220" y="3330739"/>
                  <a:pt x="805526" y="3363433"/>
                  <a:pt x="765195" y="3363433"/>
                </a:cubicBezTo>
                <a:cubicBezTo>
                  <a:pt x="724864" y="3363432"/>
                  <a:pt x="692170" y="3330738"/>
                  <a:pt x="692170" y="3290407"/>
                </a:cubicBezTo>
                <a:cubicBezTo>
                  <a:pt x="692170" y="3280325"/>
                  <a:pt x="694213" y="3270719"/>
                  <a:pt x="697908" y="3261983"/>
                </a:cubicBezTo>
                <a:close/>
                <a:moveTo>
                  <a:pt x="2079916" y="1047389"/>
                </a:moveTo>
                <a:cubicBezTo>
                  <a:pt x="2091001" y="1021179"/>
                  <a:pt x="2116952" y="1002788"/>
                  <a:pt x="2147201" y="1002788"/>
                </a:cubicBezTo>
                <a:cubicBezTo>
                  <a:pt x="2187532" y="1002788"/>
                  <a:pt x="2220226" y="1035482"/>
                  <a:pt x="2220227" y="1075814"/>
                </a:cubicBezTo>
                <a:cubicBezTo>
                  <a:pt x="2220226" y="1116144"/>
                  <a:pt x="2187533" y="1148838"/>
                  <a:pt x="2147202" y="1148838"/>
                </a:cubicBezTo>
                <a:cubicBezTo>
                  <a:pt x="2106870" y="1148838"/>
                  <a:pt x="2074177" y="1116144"/>
                  <a:pt x="2074176" y="1075813"/>
                </a:cubicBezTo>
                <a:cubicBezTo>
                  <a:pt x="2074176" y="1065731"/>
                  <a:pt x="2076219" y="1056125"/>
                  <a:pt x="2079916" y="1047389"/>
                </a:cubicBezTo>
                <a:close/>
                <a:moveTo>
                  <a:pt x="928372" y="2841491"/>
                </a:moveTo>
                <a:cubicBezTo>
                  <a:pt x="932067" y="2832754"/>
                  <a:pt x="937414" y="2824886"/>
                  <a:pt x="944021" y="2818279"/>
                </a:cubicBezTo>
                <a:cubicBezTo>
                  <a:pt x="957236" y="2805064"/>
                  <a:pt x="975492" y="2796890"/>
                  <a:pt x="995658" y="2796890"/>
                </a:cubicBezTo>
                <a:cubicBezTo>
                  <a:pt x="1035989" y="2796890"/>
                  <a:pt x="1068683" y="2829584"/>
                  <a:pt x="1068683" y="2869915"/>
                </a:cubicBezTo>
                <a:cubicBezTo>
                  <a:pt x="1068683" y="2910246"/>
                  <a:pt x="1035989" y="2942940"/>
                  <a:pt x="995658" y="2942940"/>
                </a:cubicBezTo>
                <a:cubicBezTo>
                  <a:pt x="955327" y="2942940"/>
                  <a:pt x="922633" y="2910246"/>
                  <a:pt x="922633" y="2869915"/>
                </a:cubicBezTo>
                <a:cubicBezTo>
                  <a:pt x="922633" y="2859833"/>
                  <a:pt x="924676" y="2850227"/>
                  <a:pt x="928372" y="2841491"/>
                </a:cubicBezTo>
                <a:close/>
                <a:moveTo>
                  <a:pt x="1158062" y="2463746"/>
                </a:moveTo>
                <a:cubicBezTo>
                  <a:pt x="1161757" y="2455011"/>
                  <a:pt x="1167104" y="2447142"/>
                  <a:pt x="1173711" y="2440534"/>
                </a:cubicBezTo>
                <a:cubicBezTo>
                  <a:pt x="1186927" y="2427319"/>
                  <a:pt x="1205183" y="2419146"/>
                  <a:pt x="1225348" y="2419145"/>
                </a:cubicBezTo>
                <a:cubicBezTo>
                  <a:pt x="1265679" y="2419145"/>
                  <a:pt x="1298373" y="2451840"/>
                  <a:pt x="1298373" y="2492171"/>
                </a:cubicBezTo>
                <a:cubicBezTo>
                  <a:pt x="1298374" y="2532501"/>
                  <a:pt x="1265679" y="2565196"/>
                  <a:pt x="1225348" y="2565196"/>
                </a:cubicBezTo>
                <a:cubicBezTo>
                  <a:pt x="1185017" y="2565195"/>
                  <a:pt x="1152323" y="2532501"/>
                  <a:pt x="1152322" y="2492171"/>
                </a:cubicBezTo>
                <a:cubicBezTo>
                  <a:pt x="1152322" y="2482089"/>
                  <a:pt x="1154366" y="2472483"/>
                  <a:pt x="1158062" y="2463746"/>
                </a:cubicBezTo>
                <a:close/>
                <a:moveTo>
                  <a:pt x="6518" y="4257847"/>
                </a:moveTo>
                <a:cubicBezTo>
                  <a:pt x="10213" y="4249111"/>
                  <a:pt x="15560" y="4241243"/>
                  <a:pt x="22168" y="4234635"/>
                </a:cubicBezTo>
                <a:cubicBezTo>
                  <a:pt x="35383" y="4221421"/>
                  <a:pt x="53639" y="4213248"/>
                  <a:pt x="73804" y="4213248"/>
                </a:cubicBezTo>
                <a:cubicBezTo>
                  <a:pt x="114135" y="4213248"/>
                  <a:pt x="146829" y="4245941"/>
                  <a:pt x="146830" y="4286272"/>
                </a:cubicBezTo>
                <a:cubicBezTo>
                  <a:pt x="146830" y="4326602"/>
                  <a:pt x="114136" y="4359297"/>
                  <a:pt x="73804" y="4359298"/>
                </a:cubicBezTo>
                <a:cubicBezTo>
                  <a:pt x="33473" y="4359297"/>
                  <a:pt x="780" y="4326602"/>
                  <a:pt x="779" y="4286272"/>
                </a:cubicBezTo>
                <a:cubicBezTo>
                  <a:pt x="779" y="4276189"/>
                  <a:pt x="2823" y="4266584"/>
                  <a:pt x="6518" y="4257847"/>
                </a:cubicBezTo>
                <a:close/>
                <a:moveTo>
                  <a:pt x="2310378" y="626895"/>
                </a:moveTo>
                <a:cubicBezTo>
                  <a:pt x="2321464" y="600685"/>
                  <a:pt x="2347416" y="582295"/>
                  <a:pt x="2377666" y="582295"/>
                </a:cubicBezTo>
                <a:cubicBezTo>
                  <a:pt x="2417997" y="582295"/>
                  <a:pt x="2450690" y="614989"/>
                  <a:pt x="2450691" y="655321"/>
                </a:cubicBezTo>
                <a:cubicBezTo>
                  <a:pt x="2450691" y="695651"/>
                  <a:pt x="2417997" y="728345"/>
                  <a:pt x="2377666" y="728345"/>
                </a:cubicBezTo>
                <a:cubicBezTo>
                  <a:pt x="2337335" y="728345"/>
                  <a:pt x="2304641" y="695651"/>
                  <a:pt x="2304641" y="655320"/>
                </a:cubicBezTo>
                <a:cubicBezTo>
                  <a:pt x="2304641" y="645237"/>
                  <a:pt x="2306684" y="635632"/>
                  <a:pt x="2310378" y="626895"/>
                </a:cubicBezTo>
                <a:close/>
                <a:moveTo>
                  <a:pt x="1388525" y="2043251"/>
                </a:moveTo>
                <a:cubicBezTo>
                  <a:pt x="1399611" y="2017041"/>
                  <a:pt x="1425564" y="1998651"/>
                  <a:pt x="1455813" y="1998651"/>
                </a:cubicBezTo>
                <a:cubicBezTo>
                  <a:pt x="1496142" y="1998651"/>
                  <a:pt x="1528837" y="2031345"/>
                  <a:pt x="1528836" y="2071676"/>
                </a:cubicBezTo>
                <a:cubicBezTo>
                  <a:pt x="1528838" y="2112007"/>
                  <a:pt x="1496143" y="2144701"/>
                  <a:pt x="1455811" y="2144701"/>
                </a:cubicBezTo>
                <a:cubicBezTo>
                  <a:pt x="1415482" y="2144701"/>
                  <a:pt x="1382786" y="2112007"/>
                  <a:pt x="1382787" y="2071676"/>
                </a:cubicBezTo>
                <a:cubicBezTo>
                  <a:pt x="1382786" y="2061594"/>
                  <a:pt x="1384831" y="2051988"/>
                  <a:pt x="1388525" y="2043251"/>
                </a:cubicBezTo>
                <a:close/>
                <a:moveTo>
                  <a:pt x="236983" y="3828524"/>
                </a:moveTo>
                <a:cubicBezTo>
                  <a:pt x="240678" y="3819787"/>
                  <a:pt x="246025" y="3811919"/>
                  <a:pt x="252632" y="3805312"/>
                </a:cubicBezTo>
                <a:cubicBezTo>
                  <a:pt x="265847" y="3792097"/>
                  <a:pt x="284104" y="3783924"/>
                  <a:pt x="304269" y="3783923"/>
                </a:cubicBezTo>
                <a:cubicBezTo>
                  <a:pt x="344600" y="3783923"/>
                  <a:pt x="377294" y="3816618"/>
                  <a:pt x="377294" y="3856948"/>
                </a:cubicBezTo>
                <a:cubicBezTo>
                  <a:pt x="377294" y="3897279"/>
                  <a:pt x="344600" y="3929973"/>
                  <a:pt x="304269" y="3929973"/>
                </a:cubicBezTo>
                <a:cubicBezTo>
                  <a:pt x="263938" y="3929973"/>
                  <a:pt x="231244" y="3897279"/>
                  <a:pt x="231244" y="3856948"/>
                </a:cubicBezTo>
                <a:cubicBezTo>
                  <a:pt x="231244" y="3846866"/>
                  <a:pt x="233287" y="3837260"/>
                  <a:pt x="236983" y="3828524"/>
                </a:cubicBezTo>
                <a:close/>
                <a:moveTo>
                  <a:pt x="2540844" y="197572"/>
                </a:moveTo>
                <a:cubicBezTo>
                  <a:pt x="2551929" y="171362"/>
                  <a:pt x="2577881" y="152972"/>
                  <a:pt x="2608130" y="152972"/>
                </a:cubicBezTo>
                <a:cubicBezTo>
                  <a:pt x="2648461" y="152972"/>
                  <a:pt x="2681155" y="185666"/>
                  <a:pt x="2681154" y="225997"/>
                </a:cubicBezTo>
                <a:cubicBezTo>
                  <a:pt x="2681154" y="266328"/>
                  <a:pt x="2648460" y="299022"/>
                  <a:pt x="2608129" y="299022"/>
                </a:cubicBezTo>
                <a:cubicBezTo>
                  <a:pt x="2567798" y="299022"/>
                  <a:pt x="2535105" y="266328"/>
                  <a:pt x="2535105" y="225997"/>
                </a:cubicBezTo>
                <a:cubicBezTo>
                  <a:pt x="2535105" y="215914"/>
                  <a:pt x="2537148" y="206309"/>
                  <a:pt x="2540844" y="197572"/>
                </a:cubicBezTo>
                <a:close/>
                <a:moveTo>
                  <a:pt x="1618989" y="1613930"/>
                </a:moveTo>
                <a:cubicBezTo>
                  <a:pt x="1630074" y="1587721"/>
                  <a:pt x="1656027" y="1569330"/>
                  <a:pt x="1686274" y="1569331"/>
                </a:cubicBezTo>
                <a:cubicBezTo>
                  <a:pt x="1726605" y="1569330"/>
                  <a:pt x="1759300" y="1602024"/>
                  <a:pt x="1759300" y="1642355"/>
                </a:cubicBezTo>
                <a:cubicBezTo>
                  <a:pt x="1759299" y="1682686"/>
                  <a:pt x="1726606" y="1715380"/>
                  <a:pt x="1686275" y="1715380"/>
                </a:cubicBezTo>
                <a:cubicBezTo>
                  <a:pt x="1645944" y="1715380"/>
                  <a:pt x="1613251" y="1682686"/>
                  <a:pt x="1613251" y="1642355"/>
                </a:cubicBezTo>
                <a:cubicBezTo>
                  <a:pt x="1613250" y="1632272"/>
                  <a:pt x="1615294" y="1622666"/>
                  <a:pt x="1618989" y="1613930"/>
                </a:cubicBezTo>
                <a:close/>
                <a:moveTo>
                  <a:pt x="467445" y="3408032"/>
                </a:moveTo>
                <a:cubicBezTo>
                  <a:pt x="471141" y="3399295"/>
                  <a:pt x="476488" y="3391427"/>
                  <a:pt x="483095" y="3384821"/>
                </a:cubicBezTo>
                <a:cubicBezTo>
                  <a:pt x="496310" y="3371606"/>
                  <a:pt x="514566" y="3363432"/>
                  <a:pt x="534731" y="3363432"/>
                </a:cubicBezTo>
                <a:cubicBezTo>
                  <a:pt x="575062" y="3363432"/>
                  <a:pt x="607756" y="3396126"/>
                  <a:pt x="607756" y="3436457"/>
                </a:cubicBezTo>
                <a:cubicBezTo>
                  <a:pt x="607757" y="3476788"/>
                  <a:pt x="575063" y="3509482"/>
                  <a:pt x="534732" y="3509482"/>
                </a:cubicBezTo>
                <a:cubicBezTo>
                  <a:pt x="494401" y="3509482"/>
                  <a:pt x="461707" y="3476788"/>
                  <a:pt x="461707" y="3436457"/>
                </a:cubicBezTo>
                <a:cubicBezTo>
                  <a:pt x="461708" y="3426374"/>
                  <a:pt x="463751" y="3416769"/>
                  <a:pt x="467445" y="3408032"/>
                </a:cubicBezTo>
                <a:close/>
                <a:moveTo>
                  <a:pt x="1849451" y="1193438"/>
                </a:moveTo>
                <a:cubicBezTo>
                  <a:pt x="1860538" y="1167229"/>
                  <a:pt x="1886489" y="1148838"/>
                  <a:pt x="1916738" y="1148838"/>
                </a:cubicBezTo>
                <a:cubicBezTo>
                  <a:pt x="1957069" y="1148838"/>
                  <a:pt x="1989762" y="1181532"/>
                  <a:pt x="1989762" y="1221863"/>
                </a:cubicBezTo>
                <a:cubicBezTo>
                  <a:pt x="1989762" y="1262194"/>
                  <a:pt x="1957068" y="1294888"/>
                  <a:pt x="1916738" y="1294888"/>
                </a:cubicBezTo>
                <a:cubicBezTo>
                  <a:pt x="1876407" y="1294888"/>
                  <a:pt x="1843712" y="1262194"/>
                  <a:pt x="1843713" y="1221863"/>
                </a:cubicBezTo>
                <a:cubicBezTo>
                  <a:pt x="1843712" y="1211780"/>
                  <a:pt x="1845755" y="1202175"/>
                  <a:pt x="1849451" y="1193438"/>
                </a:cubicBezTo>
                <a:close/>
                <a:moveTo>
                  <a:pt x="697907" y="2978712"/>
                </a:moveTo>
                <a:cubicBezTo>
                  <a:pt x="701603" y="2969975"/>
                  <a:pt x="706950" y="2962108"/>
                  <a:pt x="713557" y="2955500"/>
                </a:cubicBezTo>
                <a:cubicBezTo>
                  <a:pt x="726772" y="2942285"/>
                  <a:pt x="745028" y="2934112"/>
                  <a:pt x="765194" y="2934112"/>
                </a:cubicBezTo>
                <a:cubicBezTo>
                  <a:pt x="805525" y="2934112"/>
                  <a:pt x="838219" y="2966806"/>
                  <a:pt x="838219" y="3007137"/>
                </a:cubicBezTo>
                <a:cubicBezTo>
                  <a:pt x="838219" y="3047468"/>
                  <a:pt x="805525" y="3080162"/>
                  <a:pt x="765194" y="3080162"/>
                </a:cubicBezTo>
                <a:cubicBezTo>
                  <a:pt x="724863" y="3080162"/>
                  <a:pt x="692169" y="3047468"/>
                  <a:pt x="692169" y="3007137"/>
                </a:cubicBezTo>
                <a:cubicBezTo>
                  <a:pt x="692169" y="2997054"/>
                  <a:pt x="694212" y="2987449"/>
                  <a:pt x="697907" y="2978712"/>
                </a:cubicBezTo>
                <a:close/>
                <a:moveTo>
                  <a:pt x="2079915" y="764117"/>
                </a:moveTo>
                <a:cubicBezTo>
                  <a:pt x="2091000" y="737907"/>
                  <a:pt x="2116953" y="719517"/>
                  <a:pt x="2147202" y="719516"/>
                </a:cubicBezTo>
                <a:cubicBezTo>
                  <a:pt x="2187532" y="719516"/>
                  <a:pt x="2220227" y="752210"/>
                  <a:pt x="2220226" y="792541"/>
                </a:cubicBezTo>
                <a:cubicBezTo>
                  <a:pt x="2220226" y="832872"/>
                  <a:pt x="2187532" y="865566"/>
                  <a:pt x="2147201" y="865566"/>
                </a:cubicBezTo>
                <a:cubicBezTo>
                  <a:pt x="2106870" y="865566"/>
                  <a:pt x="2074176" y="832872"/>
                  <a:pt x="2074177" y="792541"/>
                </a:cubicBezTo>
                <a:cubicBezTo>
                  <a:pt x="2074176" y="782458"/>
                  <a:pt x="2076219" y="772853"/>
                  <a:pt x="2079915" y="764117"/>
                </a:cubicBezTo>
                <a:close/>
                <a:moveTo>
                  <a:pt x="928371" y="2558218"/>
                </a:moveTo>
                <a:cubicBezTo>
                  <a:pt x="932067" y="2549482"/>
                  <a:pt x="937414" y="2541614"/>
                  <a:pt x="944021" y="2535006"/>
                </a:cubicBezTo>
                <a:cubicBezTo>
                  <a:pt x="957236" y="2521792"/>
                  <a:pt x="975492" y="2513618"/>
                  <a:pt x="995658" y="2513618"/>
                </a:cubicBezTo>
                <a:cubicBezTo>
                  <a:pt x="1035989" y="2513618"/>
                  <a:pt x="1068683" y="2546312"/>
                  <a:pt x="1068683" y="2586643"/>
                </a:cubicBezTo>
                <a:cubicBezTo>
                  <a:pt x="1068683" y="2626974"/>
                  <a:pt x="1035989" y="2659668"/>
                  <a:pt x="995658" y="2659668"/>
                </a:cubicBezTo>
                <a:cubicBezTo>
                  <a:pt x="955327" y="2659668"/>
                  <a:pt x="922633" y="2626974"/>
                  <a:pt x="922633" y="2586643"/>
                </a:cubicBezTo>
                <a:cubicBezTo>
                  <a:pt x="922633" y="2576560"/>
                  <a:pt x="924676" y="2566955"/>
                  <a:pt x="928371" y="2558218"/>
                </a:cubicBezTo>
                <a:close/>
                <a:moveTo>
                  <a:pt x="1158062" y="2180473"/>
                </a:moveTo>
                <a:cubicBezTo>
                  <a:pt x="1161757" y="2171736"/>
                  <a:pt x="1167105" y="2163868"/>
                  <a:pt x="1173711" y="2157261"/>
                </a:cubicBezTo>
                <a:cubicBezTo>
                  <a:pt x="1186926" y="2144046"/>
                  <a:pt x="1205183" y="2135873"/>
                  <a:pt x="1225348" y="2135872"/>
                </a:cubicBezTo>
                <a:cubicBezTo>
                  <a:pt x="1265679" y="2135872"/>
                  <a:pt x="1298374" y="2168566"/>
                  <a:pt x="1298374" y="2208897"/>
                </a:cubicBezTo>
                <a:cubicBezTo>
                  <a:pt x="1298373" y="2249228"/>
                  <a:pt x="1265679" y="2281922"/>
                  <a:pt x="1225348" y="2281922"/>
                </a:cubicBezTo>
                <a:cubicBezTo>
                  <a:pt x="1185016" y="2281923"/>
                  <a:pt x="1152323" y="2249229"/>
                  <a:pt x="1152324" y="2208897"/>
                </a:cubicBezTo>
                <a:cubicBezTo>
                  <a:pt x="1152323" y="2198815"/>
                  <a:pt x="1154366" y="2189209"/>
                  <a:pt x="1158062" y="2180473"/>
                </a:cubicBezTo>
                <a:close/>
                <a:moveTo>
                  <a:pt x="6519" y="3974573"/>
                </a:moveTo>
                <a:cubicBezTo>
                  <a:pt x="10214" y="3965837"/>
                  <a:pt x="15562" y="3957969"/>
                  <a:pt x="22169" y="3951361"/>
                </a:cubicBezTo>
                <a:cubicBezTo>
                  <a:pt x="35384" y="3938146"/>
                  <a:pt x="53640" y="3929973"/>
                  <a:pt x="73805" y="3929973"/>
                </a:cubicBezTo>
                <a:cubicBezTo>
                  <a:pt x="114136" y="3929973"/>
                  <a:pt x="146831" y="3962667"/>
                  <a:pt x="146831" y="4002998"/>
                </a:cubicBezTo>
                <a:cubicBezTo>
                  <a:pt x="146830" y="4043329"/>
                  <a:pt x="114137" y="4076023"/>
                  <a:pt x="73804" y="4076026"/>
                </a:cubicBezTo>
                <a:cubicBezTo>
                  <a:pt x="33473" y="4076025"/>
                  <a:pt x="779" y="4043331"/>
                  <a:pt x="780" y="4002998"/>
                </a:cubicBezTo>
                <a:cubicBezTo>
                  <a:pt x="781" y="3992915"/>
                  <a:pt x="2824" y="3983310"/>
                  <a:pt x="6519" y="3974573"/>
                </a:cubicBezTo>
                <a:close/>
                <a:moveTo>
                  <a:pt x="2310378" y="343623"/>
                </a:moveTo>
                <a:cubicBezTo>
                  <a:pt x="2321465" y="317413"/>
                  <a:pt x="2347416" y="299022"/>
                  <a:pt x="2377665" y="299023"/>
                </a:cubicBezTo>
                <a:cubicBezTo>
                  <a:pt x="2417996" y="299022"/>
                  <a:pt x="2450691" y="331717"/>
                  <a:pt x="2450689" y="372047"/>
                </a:cubicBezTo>
                <a:cubicBezTo>
                  <a:pt x="2450690" y="412379"/>
                  <a:pt x="2417997" y="445073"/>
                  <a:pt x="2377665" y="445072"/>
                </a:cubicBezTo>
                <a:cubicBezTo>
                  <a:pt x="2337334" y="445073"/>
                  <a:pt x="2304639" y="412378"/>
                  <a:pt x="2304640" y="372048"/>
                </a:cubicBezTo>
                <a:cubicBezTo>
                  <a:pt x="2304640" y="361965"/>
                  <a:pt x="2306684" y="352359"/>
                  <a:pt x="2310378" y="343623"/>
                </a:cubicBezTo>
                <a:close/>
                <a:moveTo>
                  <a:pt x="1388525" y="1759979"/>
                </a:moveTo>
                <a:cubicBezTo>
                  <a:pt x="1399611" y="1733769"/>
                  <a:pt x="1425563" y="1715379"/>
                  <a:pt x="1455812" y="1715379"/>
                </a:cubicBezTo>
                <a:cubicBezTo>
                  <a:pt x="1496143" y="1715379"/>
                  <a:pt x="1528836" y="1748073"/>
                  <a:pt x="1528836" y="1788404"/>
                </a:cubicBezTo>
                <a:cubicBezTo>
                  <a:pt x="1528837" y="1828735"/>
                  <a:pt x="1496143" y="1861429"/>
                  <a:pt x="1455812" y="1861429"/>
                </a:cubicBezTo>
                <a:cubicBezTo>
                  <a:pt x="1415481" y="1861429"/>
                  <a:pt x="1382786" y="1828735"/>
                  <a:pt x="1382786" y="1788404"/>
                </a:cubicBezTo>
                <a:cubicBezTo>
                  <a:pt x="1382786" y="1778321"/>
                  <a:pt x="1384831" y="1768716"/>
                  <a:pt x="1388525" y="1759979"/>
                </a:cubicBezTo>
                <a:close/>
                <a:moveTo>
                  <a:pt x="236982" y="3545252"/>
                </a:moveTo>
                <a:cubicBezTo>
                  <a:pt x="240677" y="3536516"/>
                  <a:pt x="246024" y="3528648"/>
                  <a:pt x="252632" y="3522041"/>
                </a:cubicBezTo>
                <a:cubicBezTo>
                  <a:pt x="265846" y="3508826"/>
                  <a:pt x="284103" y="3500653"/>
                  <a:pt x="304268" y="3500652"/>
                </a:cubicBezTo>
                <a:cubicBezTo>
                  <a:pt x="344599" y="3500653"/>
                  <a:pt x="377293" y="3533347"/>
                  <a:pt x="377293" y="3573677"/>
                </a:cubicBezTo>
                <a:cubicBezTo>
                  <a:pt x="377293" y="3614009"/>
                  <a:pt x="344600" y="3646702"/>
                  <a:pt x="304269" y="3646702"/>
                </a:cubicBezTo>
                <a:cubicBezTo>
                  <a:pt x="263938" y="3646702"/>
                  <a:pt x="231244" y="3614008"/>
                  <a:pt x="231244" y="3573677"/>
                </a:cubicBezTo>
                <a:cubicBezTo>
                  <a:pt x="231244" y="3563594"/>
                  <a:pt x="233287" y="3553989"/>
                  <a:pt x="236982" y="3545252"/>
                </a:cubicBezTo>
                <a:close/>
                <a:moveTo>
                  <a:pt x="1618988" y="1330659"/>
                </a:moveTo>
                <a:cubicBezTo>
                  <a:pt x="1630073" y="1304450"/>
                  <a:pt x="1656026" y="1286060"/>
                  <a:pt x="1686274" y="1286060"/>
                </a:cubicBezTo>
                <a:cubicBezTo>
                  <a:pt x="1726605" y="1286060"/>
                  <a:pt x="1759299" y="1318754"/>
                  <a:pt x="1759298" y="1359085"/>
                </a:cubicBezTo>
                <a:cubicBezTo>
                  <a:pt x="1759298" y="1399416"/>
                  <a:pt x="1726605" y="1432109"/>
                  <a:pt x="1686274" y="1432109"/>
                </a:cubicBezTo>
                <a:cubicBezTo>
                  <a:pt x="1645944" y="1432109"/>
                  <a:pt x="1613249" y="1399415"/>
                  <a:pt x="1613250" y="1359084"/>
                </a:cubicBezTo>
                <a:cubicBezTo>
                  <a:pt x="1613249" y="1349001"/>
                  <a:pt x="1615292" y="1339396"/>
                  <a:pt x="1618988" y="1330659"/>
                </a:cubicBezTo>
                <a:close/>
                <a:moveTo>
                  <a:pt x="467444" y="3124761"/>
                </a:moveTo>
                <a:cubicBezTo>
                  <a:pt x="471140" y="3116024"/>
                  <a:pt x="476487" y="3108157"/>
                  <a:pt x="483094" y="3101550"/>
                </a:cubicBezTo>
                <a:cubicBezTo>
                  <a:pt x="496308" y="3088335"/>
                  <a:pt x="514565" y="3080162"/>
                  <a:pt x="534730" y="3080162"/>
                </a:cubicBezTo>
                <a:cubicBezTo>
                  <a:pt x="575061" y="3080162"/>
                  <a:pt x="607755" y="3112856"/>
                  <a:pt x="607755" y="3153187"/>
                </a:cubicBezTo>
                <a:cubicBezTo>
                  <a:pt x="607756" y="3193517"/>
                  <a:pt x="575062" y="3226211"/>
                  <a:pt x="534731" y="3226211"/>
                </a:cubicBezTo>
                <a:cubicBezTo>
                  <a:pt x="494400" y="3226211"/>
                  <a:pt x="461705" y="3193517"/>
                  <a:pt x="461706" y="3153186"/>
                </a:cubicBezTo>
                <a:cubicBezTo>
                  <a:pt x="461706" y="3143103"/>
                  <a:pt x="463749" y="3133498"/>
                  <a:pt x="467444" y="3124761"/>
                </a:cubicBezTo>
                <a:close/>
                <a:moveTo>
                  <a:pt x="1849452" y="910167"/>
                </a:moveTo>
                <a:cubicBezTo>
                  <a:pt x="1860536" y="883956"/>
                  <a:pt x="1886490" y="865567"/>
                  <a:pt x="1916737" y="865566"/>
                </a:cubicBezTo>
                <a:cubicBezTo>
                  <a:pt x="1957069" y="865566"/>
                  <a:pt x="1989762" y="898260"/>
                  <a:pt x="1989763" y="938591"/>
                </a:cubicBezTo>
                <a:cubicBezTo>
                  <a:pt x="1989763" y="978922"/>
                  <a:pt x="1957069" y="1011617"/>
                  <a:pt x="1916738" y="1011616"/>
                </a:cubicBezTo>
                <a:cubicBezTo>
                  <a:pt x="1876407" y="1011617"/>
                  <a:pt x="1843713" y="978923"/>
                  <a:pt x="1843712" y="938591"/>
                </a:cubicBezTo>
                <a:cubicBezTo>
                  <a:pt x="1843713" y="928509"/>
                  <a:pt x="1845756" y="918903"/>
                  <a:pt x="1849452" y="910167"/>
                </a:cubicBezTo>
                <a:close/>
                <a:moveTo>
                  <a:pt x="697907" y="2695441"/>
                </a:moveTo>
                <a:cubicBezTo>
                  <a:pt x="701602" y="2686704"/>
                  <a:pt x="706949" y="2678836"/>
                  <a:pt x="713557" y="2672229"/>
                </a:cubicBezTo>
                <a:cubicBezTo>
                  <a:pt x="726771" y="2659014"/>
                  <a:pt x="745028" y="2650840"/>
                  <a:pt x="765193" y="2650840"/>
                </a:cubicBezTo>
                <a:cubicBezTo>
                  <a:pt x="805524" y="2650840"/>
                  <a:pt x="838218" y="2683535"/>
                  <a:pt x="838218" y="2723865"/>
                </a:cubicBezTo>
                <a:cubicBezTo>
                  <a:pt x="838218" y="2764196"/>
                  <a:pt x="805524" y="2796890"/>
                  <a:pt x="765193" y="2796891"/>
                </a:cubicBezTo>
                <a:cubicBezTo>
                  <a:pt x="724862" y="2796890"/>
                  <a:pt x="692168" y="2764196"/>
                  <a:pt x="692168" y="2723865"/>
                </a:cubicBezTo>
                <a:cubicBezTo>
                  <a:pt x="692168" y="2713783"/>
                  <a:pt x="694212" y="2704177"/>
                  <a:pt x="697907" y="2695441"/>
                </a:cubicBezTo>
                <a:close/>
                <a:moveTo>
                  <a:pt x="927598" y="2326524"/>
                </a:moveTo>
                <a:cubicBezTo>
                  <a:pt x="931292" y="2317787"/>
                  <a:pt x="936641" y="2309919"/>
                  <a:pt x="943248" y="2303312"/>
                </a:cubicBezTo>
                <a:cubicBezTo>
                  <a:pt x="956462" y="2290097"/>
                  <a:pt x="974718" y="2281925"/>
                  <a:pt x="994884" y="2281924"/>
                </a:cubicBezTo>
                <a:cubicBezTo>
                  <a:pt x="1035214" y="2281924"/>
                  <a:pt x="1067909" y="2314618"/>
                  <a:pt x="1067909" y="2354949"/>
                </a:cubicBezTo>
                <a:cubicBezTo>
                  <a:pt x="1067908" y="2395281"/>
                  <a:pt x="1035213" y="2427976"/>
                  <a:pt x="994884" y="2427974"/>
                </a:cubicBezTo>
                <a:cubicBezTo>
                  <a:pt x="954553" y="2427975"/>
                  <a:pt x="921858" y="2395280"/>
                  <a:pt x="921858" y="2354949"/>
                </a:cubicBezTo>
                <a:cubicBezTo>
                  <a:pt x="921860" y="2344866"/>
                  <a:pt x="923903" y="2335261"/>
                  <a:pt x="927598" y="2326524"/>
                </a:cubicBezTo>
                <a:close/>
                <a:moveTo>
                  <a:pt x="2079914" y="480844"/>
                </a:moveTo>
                <a:cubicBezTo>
                  <a:pt x="2091000" y="454635"/>
                  <a:pt x="2116953" y="436245"/>
                  <a:pt x="2147202" y="436244"/>
                </a:cubicBezTo>
                <a:cubicBezTo>
                  <a:pt x="2187533" y="436245"/>
                  <a:pt x="2220226" y="468938"/>
                  <a:pt x="2220225" y="509269"/>
                </a:cubicBezTo>
                <a:cubicBezTo>
                  <a:pt x="2220227" y="549600"/>
                  <a:pt x="2187533" y="582294"/>
                  <a:pt x="2147202" y="582294"/>
                </a:cubicBezTo>
                <a:cubicBezTo>
                  <a:pt x="2106871" y="582295"/>
                  <a:pt x="2074176" y="549600"/>
                  <a:pt x="2074176" y="509269"/>
                </a:cubicBezTo>
                <a:cubicBezTo>
                  <a:pt x="2074176" y="499186"/>
                  <a:pt x="2076220" y="489581"/>
                  <a:pt x="2079914" y="480844"/>
                </a:cubicBezTo>
                <a:close/>
                <a:moveTo>
                  <a:pt x="1158061" y="1897201"/>
                </a:moveTo>
                <a:cubicBezTo>
                  <a:pt x="1161758" y="1888464"/>
                  <a:pt x="1167104" y="1880596"/>
                  <a:pt x="1173712" y="1873989"/>
                </a:cubicBezTo>
                <a:cubicBezTo>
                  <a:pt x="1186927" y="1860774"/>
                  <a:pt x="1205182" y="1852600"/>
                  <a:pt x="1225349" y="1852600"/>
                </a:cubicBezTo>
                <a:cubicBezTo>
                  <a:pt x="1265678" y="1852600"/>
                  <a:pt x="1298374" y="1885294"/>
                  <a:pt x="1298373" y="1925625"/>
                </a:cubicBezTo>
                <a:cubicBezTo>
                  <a:pt x="1298374" y="1965956"/>
                  <a:pt x="1265679" y="1998650"/>
                  <a:pt x="1225347" y="1998650"/>
                </a:cubicBezTo>
                <a:cubicBezTo>
                  <a:pt x="1185018" y="1998650"/>
                  <a:pt x="1152323" y="1965956"/>
                  <a:pt x="1152324" y="1925625"/>
                </a:cubicBezTo>
                <a:cubicBezTo>
                  <a:pt x="1152323" y="1915543"/>
                  <a:pt x="1154367" y="1905937"/>
                  <a:pt x="1158061" y="1897201"/>
                </a:cubicBezTo>
                <a:close/>
                <a:moveTo>
                  <a:pt x="6519" y="3691301"/>
                </a:moveTo>
                <a:cubicBezTo>
                  <a:pt x="10214" y="3682565"/>
                  <a:pt x="15561" y="3674697"/>
                  <a:pt x="22169" y="3668089"/>
                </a:cubicBezTo>
                <a:cubicBezTo>
                  <a:pt x="35383" y="3654874"/>
                  <a:pt x="53640" y="3646701"/>
                  <a:pt x="73805" y="3646701"/>
                </a:cubicBezTo>
                <a:cubicBezTo>
                  <a:pt x="114136" y="3646701"/>
                  <a:pt x="146830" y="3679395"/>
                  <a:pt x="146830" y="3719726"/>
                </a:cubicBezTo>
                <a:cubicBezTo>
                  <a:pt x="146830" y="3760057"/>
                  <a:pt x="114136" y="3792751"/>
                  <a:pt x="73805" y="3792751"/>
                </a:cubicBezTo>
                <a:cubicBezTo>
                  <a:pt x="33474" y="3792751"/>
                  <a:pt x="780" y="3760057"/>
                  <a:pt x="780" y="3719726"/>
                </a:cubicBezTo>
                <a:cubicBezTo>
                  <a:pt x="780" y="3709643"/>
                  <a:pt x="2824" y="3700038"/>
                  <a:pt x="6519" y="3691301"/>
                </a:cubicBezTo>
                <a:close/>
                <a:moveTo>
                  <a:pt x="2310379" y="60351"/>
                </a:moveTo>
                <a:cubicBezTo>
                  <a:pt x="2321465" y="34141"/>
                  <a:pt x="2347416" y="15750"/>
                  <a:pt x="2377664" y="15750"/>
                </a:cubicBezTo>
                <a:cubicBezTo>
                  <a:pt x="2417996" y="15750"/>
                  <a:pt x="2450689" y="48444"/>
                  <a:pt x="2450690" y="88775"/>
                </a:cubicBezTo>
                <a:cubicBezTo>
                  <a:pt x="2450690" y="129106"/>
                  <a:pt x="2417996" y="161800"/>
                  <a:pt x="2377665" y="161800"/>
                </a:cubicBezTo>
                <a:cubicBezTo>
                  <a:pt x="2337334" y="161800"/>
                  <a:pt x="2304640" y="129106"/>
                  <a:pt x="2304641" y="88775"/>
                </a:cubicBezTo>
                <a:cubicBezTo>
                  <a:pt x="2304640" y="78692"/>
                  <a:pt x="2306684" y="69087"/>
                  <a:pt x="2310379" y="60351"/>
                </a:cubicBezTo>
                <a:close/>
                <a:moveTo>
                  <a:pt x="1388526" y="1476708"/>
                </a:moveTo>
                <a:cubicBezTo>
                  <a:pt x="1399611" y="1450499"/>
                  <a:pt x="1425562" y="1432108"/>
                  <a:pt x="1455811" y="1432108"/>
                </a:cubicBezTo>
                <a:cubicBezTo>
                  <a:pt x="1496142" y="1432108"/>
                  <a:pt x="1528835" y="1464802"/>
                  <a:pt x="1528836" y="1505133"/>
                </a:cubicBezTo>
                <a:cubicBezTo>
                  <a:pt x="1528836" y="1545464"/>
                  <a:pt x="1496143" y="1578157"/>
                  <a:pt x="1455812" y="1578157"/>
                </a:cubicBezTo>
                <a:cubicBezTo>
                  <a:pt x="1415481" y="1578157"/>
                  <a:pt x="1382787" y="1545463"/>
                  <a:pt x="1382786" y="1505132"/>
                </a:cubicBezTo>
                <a:cubicBezTo>
                  <a:pt x="1382787" y="1495050"/>
                  <a:pt x="1384830" y="1485444"/>
                  <a:pt x="1388526" y="1476708"/>
                </a:cubicBezTo>
                <a:close/>
                <a:moveTo>
                  <a:pt x="236981" y="3261981"/>
                </a:moveTo>
                <a:cubicBezTo>
                  <a:pt x="240677" y="3253245"/>
                  <a:pt x="246024" y="3245377"/>
                  <a:pt x="252631" y="3238770"/>
                </a:cubicBezTo>
                <a:cubicBezTo>
                  <a:pt x="265846" y="3225555"/>
                  <a:pt x="284102" y="3217382"/>
                  <a:pt x="304267" y="3217382"/>
                </a:cubicBezTo>
                <a:cubicBezTo>
                  <a:pt x="344598" y="3217382"/>
                  <a:pt x="377292" y="3250076"/>
                  <a:pt x="377292" y="3290407"/>
                </a:cubicBezTo>
                <a:cubicBezTo>
                  <a:pt x="377293" y="3330737"/>
                  <a:pt x="344599" y="3363431"/>
                  <a:pt x="304268" y="3363431"/>
                </a:cubicBezTo>
                <a:cubicBezTo>
                  <a:pt x="263937" y="3363431"/>
                  <a:pt x="231243" y="3330737"/>
                  <a:pt x="231243" y="3290406"/>
                </a:cubicBezTo>
                <a:cubicBezTo>
                  <a:pt x="231243" y="3280323"/>
                  <a:pt x="233286" y="3270718"/>
                  <a:pt x="236981" y="3261981"/>
                </a:cubicBezTo>
                <a:close/>
                <a:moveTo>
                  <a:pt x="1618986" y="1047389"/>
                </a:moveTo>
                <a:cubicBezTo>
                  <a:pt x="1630072" y="1021179"/>
                  <a:pt x="1656025" y="1002789"/>
                  <a:pt x="1686274" y="1002788"/>
                </a:cubicBezTo>
                <a:cubicBezTo>
                  <a:pt x="1726603" y="1002788"/>
                  <a:pt x="1759298" y="1035482"/>
                  <a:pt x="1759297" y="1075813"/>
                </a:cubicBezTo>
                <a:cubicBezTo>
                  <a:pt x="1759299" y="1116145"/>
                  <a:pt x="1726604" y="1148838"/>
                  <a:pt x="1686272" y="1148838"/>
                </a:cubicBezTo>
                <a:cubicBezTo>
                  <a:pt x="1645943" y="1148839"/>
                  <a:pt x="1613248" y="1116144"/>
                  <a:pt x="1613249" y="1075813"/>
                </a:cubicBezTo>
                <a:cubicBezTo>
                  <a:pt x="1613249" y="1065731"/>
                  <a:pt x="1615291" y="1056125"/>
                  <a:pt x="1618986" y="1047389"/>
                </a:cubicBezTo>
                <a:close/>
                <a:moveTo>
                  <a:pt x="467443" y="2841491"/>
                </a:moveTo>
                <a:cubicBezTo>
                  <a:pt x="471138" y="2832754"/>
                  <a:pt x="476485" y="2824886"/>
                  <a:pt x="483093" y="2818279"/>
                </a:cubicBezTo>
                <a:cubicBezTo>
                  <a:pt x="496308" y="2805064"/>
                  <a:pt x="514564" y="2796890"/>
                  <a:pt x="534729" y="2796890"/>
                </a:cubicBezTo>
                <a:cubicBezTo>
                  <a:pt x="575060" y="2796890"/>
                  <a:pt x="607755" y="2829584"/>
                  <a:pt x="607755" y="2869915"/>
                </a:cubicBezTo>
                <a:cubicBezTo>
                  <a:pt x="607754" y="2910246"/>
                  <a:pt x="575061" y="2942940"/>
                  <a:pt x="534730" y="2942940"/>
                </a:cubicBezTo>
                <a:cubicBezTo>
                  <a:pt x="494399" y="2942940"/>
                  <a:pt x="461704" y="2910246"/>
                  <a:pt x="461704" y="2869915"/>
                </a:cubicBezTo>
                <a:cubicBezTo>
                  <a:pt x="461704" y="2859833"/>
                  <a:pt x="463748" y="2850227"/>
                  <a:pt x="467443" y="2841491"/>
                </a:cubicBezTo>
                <a:close/>
                <a:moveTo>
                  <a:pt x="697133" y="2463746"/>
                </a:moveTo>
                <a:cubicBezTo>
                  <a:pt x="700829" y="2455009"/>
                  <a:pt x="706176" y="2447141"/>
                  <a:pt x="712784" y="2440533"/>
                </a:cubicBezTo>
                <a:cubicBezTo>
                  <a:pt x="725998" y="2427319"/>
                  <a:pt x="744253" y="2419146"/>
                  <a:pt x="764420" y="2419146"/>
                </a:cubicBezTo>
                <a:cubicBezTo>
                  <a:pt x="804751" y="2419145"/>
                  <a:pt x="837444" y="2451840"/>
                  <a:pt x="837444" y="2492171"/>
                </a:cubicBezTo>
                <a:cubicBezTo>
                  <a:pt x="837444" y="2532503"/>
                  <a:pt x="804750" y="2565196"/>
                  <a:pt x="764419" y="2565195"/>
                </a:cubicBezTo>
                <a:cubicBezTo>
                  <a:pt x="724088" y="2565195"/>
                  <a:pt x="691394" y="2532501"/>
                  <a:pt x="691395" y="2492171"/>
                </a:cubicBezTo>
                <a:cubicBezTo>
                  <a:pt x="691394" y="2482088"/>
                  <a:pt x="693437" y="2472483"/>
                  <a:pt x="697133" y="2463746"/>
                </a:cubicBezTo>
                <a:close/>
                <a:moveTo>
                  <a:pt x="1849452" y="626895"/>
                </a:moveTo>
                <a:cubicBezTo>
                  <a:pt x="1860537" y="600684"/>
                  <a:pt x="1886488" y="582294"/>
                  <a:pt x="1916737" y="582294"/>
                </a:cubicBezTo>
                <a:cubicBezTo>
                  <a:pt x="1957068" y="582294"/>
                  <a:pt x="1989763" y="614988"/>
                  <a:pt x="1989763" y="655319"/>
                </a:cubicBezTo>
                <a:cubicBezTo>
                  <a:pt x="1989762" y="695650"/>
                  <a:pt x="1957069" y="728345"/>
                  <a:pt x="1916737" y="728344"/>
                </a:cubicBezTo>
                <a:cubicBezTo>
                  <a:pt x="1876406" y="728344"/>
                  <a:pt x="1843713" y="695651"/>
                  <a:pt x="1843712" y="655319"/>
                </a:cubicBezTo>
                <a:cubicBezTo>
                  <a:pt x="1843713" y="645237"/>
                  <a:pt x="1845755" y="635631"/>
                  <a:pt x="1849452" y="626895"/>
                </a:cubicBezTo>
                <a:close/>
                <a:moveTo>
                  <a:pt x="927598" y="2043251"/>
                </a:moveTo>
                <a:cubicBezTo>
                  <a:pt x="931293" y="2034514"/>
                  <a:pt x="936641" y="2026647"/>
                  <a:pt x="943247" y="2020039"/>
                </a:cubicBezTo>
                <a:cubicBezTo>
                  <a:pt x="956462" y="2006824"/>
                  <a:pt x="974719" y="1998651"/>
                  <a:pt x="994884" y="1998651"/>
                </a:cubicBezTo>
                <a:cubicBezTo>
                  <a:pt x="1035215" y="1998651"/>
                  <a:pt x="1067908" y="2031345"/>
                  <a:pt x="1067909" y="2071676"/>
                </a:cubicBezTo>
                <a:cubicBezTo>
                  <a:pt x="1067909" y="2112007"/>
                  <a:pt x="1035215" y="2144701"/>
                  <a:pt x="994884" y="2144701"/>
                </a:cubicBezTo>
                <a:cubicBezTo>
                  <a:pt x="954552" y="2144702"/>
                  <a:pt x="921859" y="2112008"/>
                  <a:pt x="921860" y="2071676"/>
                </a:cubicBezTo>
                <a:cubicBezTo>
                  <a:pt x="921860" y="2061593"/>
                  <a:pt x="923902" y="2051988"/>
                  <a:pt x="927598" y="2043251"/>
                </a:cubicBezTo>
                <a:close/>
                <a:moveTo>
                  <a:pt x="2079916" y="197573"/>
                </a:moveTo>
                <a:cubicBezTo>
                  <a:pt x="2091002" y="171363"/>
                  <a:pt x="2116954" y="152972"/>
                  <a:pt x="2147202" y="152972"/>
                </a:cubicBezTo>
                <a:cubicBezTo>
                  <a:pt x="2187532" y="152972"/>
                  <a:pt x="2220226" y="185666"/>
                  <a:pt x="2220227" y="225997"/>
                </a:cubicBezTo>
                <a:cubicBezTo>
                  <a:pt x="2220227" y="266328"/>
                  <a:pt x="2187533" y="299022"/>
                  <a:pt x="2147202" y="299022"/>
                </a:cubicBezTo>
                <a:cubicBezTo>
                  <a:pt x="2106871" y="299022"/>
                  <a:pt x="2074177" y="266328"/>
                  <a:pt x="2074176" y="225997"/>
                </a:cubicBezTo>
                <a:cubicBezTo>
                  <a:pt x="2074177" y="215915"/>
                  <a:pt x="2076220" y="206309"/>
                  <a:pt x="2079916" y="197573"/>
                </a:cubicBezTo>
                <a:close/>
                <a:moveTo>
                  <a:pt x="1158061" y="1613928"/>
                </a:moveTo>
                <a:cubicBezTo>
                  <a:pt x="1161757" y="1605192"/>
                  <a:pt x="1167104" y="1597324"/>
                  <a:pt x="1173712" y="1590717"/>
                </a:cubicBezTo>
                <a:cubicBezTo>
                  <a:pt x="1186927" y="1577502"/>
                  <a:pt x="1205182" y="1569328"/>
                  <a:pt x="1225348" y="1569328"/>
                </a:cubicBezTo>
                <a:cubicBezTo>
                  <a:pt x="1265679" y="1569328"/>
                  <a:pt x="1298373" y="1602022"/>
                  <a:pt x="1298372" y="1642353"/>
                </a:cubicBezTo>
                <a:cubicBezTo>
                  <a:pt x="1298372" y="1682684"/>
                  <a:pt x="1265678" y="1715378"/>
                  <a:pt x="1225347" y="1715378"/>
                </a:cubicBezTo>
                <a:cubicBezTo>
                  <a:pt x="1185018" y="1715378"/>
                  <a:pt x="1152322" y="1682684"/>
                  <a:pt x="1152323" y="1642353"/>
                </a:cubicBezTo>
                <a:cubicBezTo>
                  <a:pt x="1152324" y="1632271"/>
                  <a:pt x="1154367" y="1622665"/>
                  <a:pt x="1158061" y="1613928"/>
                </a:cubicBezTo>
                <a:close/>
                <a:moveTo>
                  <a:pt x="6518" y="3408030"/>
                </a:moveTo>
                <a:cubicBezTo>
                  <a:pt x="10213" y="3399293"/>
                  <a:pt x="15560" y="3391426"/>
                  <a:pt x="22168" y="3384818"/>
                </a:cubicBezTo>
                <a:cubicBezTo>
                  <a:pt x="35383" y="3371604"/>
                  <a:pt x="53639" y="3363430"/>
                  <a:pt x="73804" y="3363430"/>
                </a:cubicBezTo>
                <a:cubicBezTo>
                  <a:pt x="114135" y="3363430"/>
                  <a:pt x="146829" y="3396124"/>
                  <a:pt x="146829" y="3436455"/>
                </a:cubicBezTo>
                <a:cubicBezTo>
                  <a:pt x="146830" y="3476786"/>
                  <a:pt x="114136" y="3509480"/>
                  <a:pt x="73805" y="3509480"/>
                </a:cubicBezTo>
                <a:cubicBezTo>
                  <a:pt x="33474" y="3509480"/>
                  <a:pt x="780" y="3476785"/>
                  <a:pt x="780" y="3436454"/>
                </a:cubicBezTo>
                <a:cubicBezTo>
                  <a:pt x="780" y="3426372"/>
                  <a:pt x="2823" y="3416766"/>
                  <a:pt x="6518" y="3408030"/>
                </a:cubicBezTo>
                <a:close/>
                <a:moveTo>
                  <a:pt x="1388524" y="1193437"/>
                </a:moveTo>
                <a:cubicBezTo>
                  <a:pt x="1399610" y="1167228"/>
                  <a:pt x="1425562" y="1148837"/>
                  <a:pt x="1455809" y="1148838"/>
                </a:cubicBezTo>
                <a:cubicBezTo>
                  <a:pt x="1496140" y="1148837"/>
                  <a:pt x="1528834" y="1181531"/>
                  <a:pt x="1528835" y="1221862"/>
                </a:cubicBezTo>
                <a:cubicBezTo>
                  <a:pt x="1528835" y="1262193"/>
                  <a:pt x="1496141" y="1294887"/>
                  <a:pt x="1455810" y="1294887"/>
                </a:cubicBezTo>
                <a:cubicBezTo>
                  <a:pt x="1415479" y="1294887"/>
                  <a:pt x="1382786" y="1262193"/>
                  <a:pt x="1382786" y="1221862"/>
                </a:cubicBezTo>
                <a:cubicBezTo>
                  <a:pt x="1382786" y="1211779"/>
                  <a:pt x="1384829" y="1202173"/>
                  <a:pt x="1388524" y="1193437"/>
                </a:cubicBezTo>
                <a:close/>
                <a:moveTo>
                  <a:pt x="236980" y="2978711"/>
                </a:moveTo>
                <a:cubicBezTo>
                  <a:pt x="240675" y="2969974"/>
                  <a:pt x="246023" y="2962106"/>
                  <a:pt x="252630" y="2955499"/>
                </a:cubicBezTo>
                <a:cubicBezTo>
                  <a:pt x="265844" y="2942285"/>
                  <a:pt x="284101" y="2934111"/>
                  <a:pt x="304266" y="2934111"/>
                </a:cubicBezTo>
                <a:cubicBezTo>
                  <a:pt x="344597" y="2934111"/>
                  <a:pt x="377291" y="2966805"/>
                  <a:pt x="377291" y="3007136"/>
                </a:cubicBezTo>
                <a:cubicBezTo>
                  <a:pt x="377292" y="3047466"/>
                  <a:pt x="344598" y="3080160"/>
                  <a:pt x="304267" y="3080160"/>
                </a:cubicBezTo>
                <a:cubicBezTo>
                  <a:pt x="263936" y="3080160"/>
                  <a:pt x="231242" y="3047466"/>
                  <a:pt x="231242" y="3007135"/>
                </a:cubicBezTo>
                <a:cubicBezTo>
                  <a:pt x="231242" y="2997053"/>
                  <a:pt x="233285" y="2987447"/>
                  <a:pt x="236980" y="2978711"/>
                </a:cubicBezTo>
                <a:close/>
                <a:moveTo>
                  <a:pt x="1618986" y="764116"/>
                </a:moveTo>
                <a:cubicBezTo>
                  <a:pt x="1630073" y="737907"/>
                  <a:pt x="1656024" y="719516"/>
                  <a:pt x="1686273" y="719516"/>
                </a:cubicBezTo>
                <a:cubicBezTo>
                  <a:pt x="1726604" y="719517"/>
                  <a:pt x="1759298" y="752210"/>
                  <a:pt x="1759297" y="792541"/>
                </a:cubicBezTo>
                <a:cubicBezTo>
                  <a:pt x="1759298" y="832872"/>
                  <a:pt x="1726605" y="865566"/>
                  <a:pt x="1686273" y="865566"/>
                </a:cubicBezTo>
                <a:cubicBezTo>
                  <a:pt x="1645943" y="865566"/>
                  <a:pt x="1613247" y="832872"/>
                  <a:pt x="1613248" y="792541"/>
                </a:cubicBezTo>
                <a:cubicBezTo>
                  <a:pt x="1613247" y="782458"/>
                  <a:pt x="1615292" y="772853"/>
                  <a:pt x="1618986" y="764116"/>
                </a:cubicBezTo>
                <a:close/>
                <a:moveTo>
                  <a:pt x="467444" y="2558219"/>
                </a:moveTo>
                <a:cubicBezTo>
                  <a:pt x="471139" y="2549482"/>
                  <a:pt x="476486" y="2541614"/>
                  <a:pt x="483094" y="2535007"/>
                </a:cubicBezTo>
                <a:cubicBezTo>
                  <a:pt x="496308" y="2521792"/>
                  <a:pt x="514565" y="2513619"/>
                  <a:pt x="534730" y="2513619"/>
                </a:cubicBezTo>
                <a:cubicBezTo>
                  <a:pt x="575061" y="2513619"/>
                  <a:pt x="607755" y="2546313"/>
                  <a:pt x="607755" y="2586644"/>
                </a:cubicBezTo>
                <a:cubicBezTo>
                  <a:pt x="607755" y="2626975"/>
                  <a:pt x="575061" y="2659669"/>
                  <a:pt x="534730" y="2659669"/>
                </a:cubicBezTo>
                <a:cubicBezTo>
                  <a:pt x="494399" y="2659669"/>
                  <a:pt x="461705" y="2626975"/>
                  <a:pt x="461705" y="2586644"/>
                </a:cubicBezTo>
                <a:cubicBezTo>
                  <a:pt x="461705" y="2576561"/>
                  <a:pt x="463749" y="2566955"/>
                  <a:pt x="467444" y="2558219"/>
                </a:cubicBezTo>
                <a:close/>
                <a:moveTo>
                  <a:pt x="697132" y="2180474"/>
                </a:moveTo>
                <a:cubicBezTo>
                  <a:pt x="700828" y="2171738"/>
                  <a:pt x="706175" y="2163870"/>
                  <a:pt x="712783" y="2157262"/>
                </a:cubicBezTo>
                <a:cubicBezTo>
                  <a:pt x="725998" y="2144046"/>
                  <a:pt x="744255" y="2135873"/>
                  <a:pt x="764419" y="2135874"/>
                </a:cubicBezTo>
                <a:cubicBezTo>
                  <a:pt x="804751" y="2135873"/>
                  <a:pt x="837444" y="2168568"/>
                  <a:pt x="837444" y="2208898"/>
                </a:cubicBezTo>
                <a:cubicBezTo>
                  <a:pt x="837445" y="2249230"/>
                  <a:pt x="804751" y="2281923"/>
                  <a:pt x="764420" y="2281923"/>
                </a:cubicBezTo>
                <a:cubicBezTo>
                  <a:pt x="724089" y="2281924"/>
                  <a:pt x="691394" y="2249229"/>
                  <a:pt x="691395" y="2208898"/>
                </a:cubicBezTo>
                <a:cubicBezTo>
                  <a:pt x="691395" y="2198816"/>
                  <a:pt x="693439" y="2189210"/>
                  <a:pt x="697132" y="2180474"/>
                </a:cubicBezTo>
                <a:close/>
                <a:moveTo>
                  <a:pt x="1849451" y="343623"/>
                </a:moveTo>
                <a:cubicBezTo>
                  <a:pt x="1860537" y="317413"/>
                  <a:pt x="1886489" y="299022"/>
                  <a:pt x="1916739" y="299022"/>
                </a:cubicBezTo>
                <a:cubicBezTo>
                  <a:pt x="1957069" y="299022"/>
                  <a:pt x="1989763" y="331716"/>
                  <a:pt x="1989762" y="372047"/>
                </a:cubicBezTo>
                <a:cubicBezTo>
                  <a:pt x="1989763" y="412379"/>
                  <a:pt x="1957070" y="445072"/>
                  <a:pt x="1916737" y="445072"/>
                </a:cubicBezTo>
                <a:cubicBezTo>
                  <a:pt x="1876408" y="445072"/>
                  <a:pt x="1843712" y="412378"/>
                  <a:pt x="1843713" y="372047"/>
                </a:cubicBezTo>
                <a:cubicBezTo>
                  <a:pt x="1843714" y="361964"/>
                  <a:pt x="1845757" y="352360"/>
                  <a:pt x="1849451" y="343623"/>
                </a:cubicBezTo>
                <a:close/>
                <a:moveTo>
                  <a:pt x="927598" y="1759979"/>
                </a:moveTo>
                <a:cubicBezTo>
                  <a:pt x="931292" y="1751242"/>
                  <a:pt x="936640" y="1743374"/>
                  <a:pt x="943247" y="1736767"/>
                </a:cubicBezTo>
                <a:cubicBezTo>
                  <a:pt x="956463" y="1723552"/>
                  <a:pt x="974718" y="1715379"/>
                  <a:pt x="994883" y="1715378"/>
                </a:cubicBezTo>
                <a:cubicBezTo>
                  <a:pt x="1035214" y="1715378"/>
                  <a:pt x="1067909" y="1748073"/>
                  <a:pt x="1067909" y="1788403"/>
                </a:cubicBezTo>
                <a:cubicBezTo>
                  <a:pt x="1067909" y="1828734"/>
                  <a:pt x="1035215" y="1861428"/>
                  <a:pt x="994884" y="1861428"/>
                </a:cubicBezTo>
                <a:cubicBezTo>
                  <a:pt x="954553" y="1861428"/>
                  <a:pt x="921859" y="1828734"/>
                  <a:pt x="921859" y="1788404"/>
                </a:cubicBezTo>
                <a:cubicBezTo>
                  <a:pt x="921859" y="1778321"/>
                  <a:pt x="923902" y="1768715"/>
                  <a:pt x="927598" y="1759979"/>
                </a:cubicBezTo>
                <a:close/>
                <a:moveTo>
                  <a:pt x="1158061" y="1330658"/>
                </a:moveTo>
                <a:cubicBezTo>
                  <a:pt x="1161755" y="1321922"/>
                  <a:pt x="1167102" y="1314054"/>
                  <a:pt x="1173710" y="1307447"/>
                </a:cubicBezTo>
                <a:cubicBezTo>
                  <a:pt x="1186925" y="1294232"/>
                  <a:pt x="1205180" y="1286058"/>
                  <a:pt x="1225346" y="1286058"/>
                </a:cubicBezTo>
                <a:cubicBezTo>
                  <a:pt x="1265678" y="1286058"/>
                  <a:pt x="1298371" y="1318752"/>
                  <a:pt x="1298372" y="1359083"/>
                </a:cubicBezTo>
                <a:cubicBezTo>
                  <a:pt x="1298372" y="1399414"/>
                  <a:pt x="1265678" y="1432108"/>
                  <a:pt x="1225347" y="1432108"/>
                </a:cubicBezTo>
                <a:cubicBezTo>
                  <a:pt x="1185016" y="1432108"/>
                  <a:pt x="1152321" y="1399413"/>
                  <a:pt x="1152321" y="1359083"/>
                </a:cubicBezTo>
                <a:cubicBezTo>
                  <a:pt x="1152323" y="1349000"/>
                  <a:pt x="1154366" y="1339395"/>
                  <a:pt x="1158061" y="1330658"/>
                </a:cubicBezTo>
                <a:close/>
                <a:moveTo>
                  <a:pt x="6517" y="3124760"/>
                </a:moveTo>
                <a:cubicBezTo>
                  <a:pt x="10212" y="3116023"/>
                  <a:pt x="15559" y="3108155"/>
                  <a:pt x="22166" y="3101548"/>
                </a:cubicBezTo>
                <a:cubicBezTo>
                  <a:pt x="35381" y="3088334"/>
                  <a:pt x="53637" y="3080160"/>
                  <a:pt x="73803" y="3080160"/>
                </a:cubicBezTo>
                <a:cubicBezTo>
                  <a:pt x="114134" y="3080160"/>
                  <a:pt x="146828" y="3112854"/>
                  <a:pt x="146828" y="3153185"/>
                </a:cubicBezTo>
                <a:cubicBezTo>
                  <a:pt x="146828" y="3193515"/>
                  <a:pt x="114134" y="3226209"/>
                  <a:pt x="73803" y="3226209"/>
                </a:cubicBezTo>
                <a:cubicBezTo>
                  <a:pt x="33472" y="3226210"/>
                  <a:pt x="778" y="3193515"/>
                  <a:pt x="778" y="3153184"/>
                </a:cubicBezTo>
                <a:cubicBezTo>
                  <a:pt x="778" y="3143102"/>
                  <a:pt x="2821" y="3133496"/>
                  <a:pt x="6517" y="3124760"/>
                </a:cubicBezTo>
                <a:close/>
                <a:moveTo>
                  <a:pt x="1388522" y="910166"/>
                </a:moveTo>
                <a:cubicBezTo>
                  <a:pt x="1399608" y="883957"/>
                  <a:pt x="1425561" y="865566"/>
                  <a:pt x="1455810" y="865566"/>
                </a:cubicBezTo>
                <a:cubicBezTo>
                  <a:pt x="1496141" y="865566"/>
                  <a:pt x="1528835" y="898260"/>
                  <a:pt x="1528834" y="938592"/>
                </a:cubicBezTo>
                <a:cubicBezTo>
                  <a:pt x="1528834" y="978922"/>
                  <a:pt x="1496140" y="1011616"/>
                  <a:pt x="1455809" y="1011616"/>
                </a:cubicBezTo>
                <a:cubicBezTo>
                  <a:pt x="1415478" y="1011616"/>
                  <a:pt x="1382784" y="978922"/>
                  <a:pt x="1382785" y="938591"/>
                </a:cubicBezTo>
                <a:cubicBezTo>
                  <a:pt x="1382784" y="928508"/>
                  <a:pt x="1384827" y="918903"/>
                  <a:pt x="1388522" y="910166"/>
                </a:cubicBezTo>
                <a:close/>
                <a:moveTo>
                  <a:pt x="236980" y="2695440"/>
                </a:moveTo>
                <a:cubicBezTo>
                  <a:pt x="240675" y="2686704"/>
                  <a:pt x="246022" y="2678836"/>
                  <a:pt x="252630" y="2672229"/>
                </a:cubicBezTo>
                <a:cubicBezTo>
                  <a:pt x="265845" y="2659014"/>
                  <a:pt x="284101" y="2650840"/>
                  <a:pt x="304266" y="2650840"/>
                </a:cubicBezTo>
                <a:cubicBezTo>
                  <a:pt x="344597" y="2650840"/>
                  <a:pt x="377291" y="2683534"/>
                  <a:pt x="377291" y="2723865"/>
                </a:cubicBezTo>
                <a:cubicBezTo>
                  <a:pt x="377291" y="2764196"/>
                  <a:pt x="344597" y="2796890"/>
                  <a:pt x="304266" y="2796890"/>
                </a:cubicBezTo>
                <a:cubicBezTo>
                  <a:pt x="263935" y="2796890"/>
                  <a:pt x="231241" y="2764196"/>
                  <a:pt x="231241" y="2723865"/>
                </a:cubicBezTo>
                <a:cubicBezTo>
                  <a:pt x="231241" y="2713782"/>
                  <a:pt x="233285" y="2704177"/>
                  <a:pt x="236980" y="2695440"/>
                </a:cubicBezTo>
                <a:close/>
                <a:moveTo>
                  <a:pt x="466670" y="2326523"/>
                </a:moveTo>
                <a:cubicBezTo>
                  <a:pt x="470365" y="2317787"/>
                  <a:pt x="475712" y="2309919"/>
                  <a:pt x="482319" y="2303311"/>
                </a:cubicBezTo>
                <a:cubicBezTo>
                  <a:pt x="495533" y="2290097"/>
                  <a:pt x="513789" y="2281924"/>
                  <a:pt x="533955" y="2281923"/>
                </a:cubicBezTo>
                <a:cubicBezTo>
                  <a:pt x="574286" y="2281923"/>
                  <a:pt x="606981" y="2314617"/>
                  <a:pt x="606981" y="2354947"/>
                </a:cubicBezTo>
                <a:cubicBezTo>
                  <a:pt x="606980" y="2395279"/>
                  <a:pt x="574286" y="2427974"/>
                  <a:pt x="533955" y="2427974"/>
                </a:cubicBezTo>
                <a:cubicBezTo>
                  <a:pt x="493624" y="2427973"/>
                  <a:pt x="460931" y="2395279"/>
                  <a:pt x="460931" y="2354948"/>
                </a:cubicBezTo>
                <a:cubicBezTo>
                  <a:pt x="460931" y="2344865"/>
                  <a:pt x="462974" y="2335260"/>
                  <a:pt x="466670" y="2326523"/>
                </a:cubicBezTo>
                <a:close/>
                <a:moveTo>
                  <a:pt x="1618987" y="480845"/>
                </a:moveTo>
                <a:cubicBezTo>
                  <a:pt x="1630073" y="454635"/>
                  <a:pt x="1656026" y="436244"/>
                  <a:pt x="1686274" y="436245"/>
                </a:cubicBezTo>
                <a:cubicBezTo>
                  <a:pt x="1726604" y="436245"/>
                  <a:pt x="1759299" y="468939"/>
                  <a:pt x="1759298" y="509270"/>
                </a:cubicBezTo>
                <a:cubicBezTo>
                  <a:pt x="1759299" y="549601"/>
                  <a:pt x="1726604" y="582295"/>
                  <a:pt x="1686273" y="582294"/>
                </a:cubicBezTo>
                <a:cubicBezTo>
                  <a:pt x="1645942" y="582295"/>
                  <a:pt x="1613248" y="549601"/>
                  <a:pt x="1613249" y="509271"/>
                </a:cubicBezTo>
                <a:cubicBezTo>
                  <a:pt x="1613248" y="499187"/>
                  <a:pt x="1615291" y="489581"/>
                  <a:pt x="1618987" y="480845"/>
                </a:cubicBezTo>
                <a:close/>
                <a:moveTo>
                  <a:pt x="697133" y="1897200"/>
                </a:moveTo>
                <a:cubicBezTo>
                  <a:pt x="700829" y="1888463"/>
                  <a:pt x="706177" y="1880597"/>
                  <a:pt x="712784" y="1873988"/>
                </a:cubicBezTo>
                <a:cubicBezTo>
                  <a:pt x="725998" y="1860773"/>
                  <a:pt x="744255" y="1852600"/>
                  <a:pt x="764420" y="1852600"/>
                </a:cubicBezTo>
                <a:cubicBezTo>
                  <a:pt x="804751" y="1852600"/>
                  <a:pt x="837446" y="1885294"/>
                  <a:pt x="837445" y="1925625"/>
                </a:cubicBezTo>
                <a:cubicBezTo>
                  <a:pt x="837445" y="1965956"/>
                  <a:pt x="804752" y="1998650"/>
                  <a:pt x="764421" y="1998649"/>
                </a:cubicBezTo>
                <a:cubicBezTo>
                  <a:pt x="724089" y="1998651"/>
                  <a:pt x="691393" y="1965957"/>
                  <a:pt x="691395" y="1925625"/>
                </a:cubicBezTo>
                <a:cubicBezTo>
                  <a:pt x="691396" y="1915542"/>
                  <a:pt x="693439" y="1905937"/>
                  <a:pt x="697133" y="1897200"/>
                </a:cubicBezTo>
                <a:close/>
                <a:moveTo>
                  <a:pt x="1849451" y="60350"/>
                </a:moveTo>
                <a:cubicBezTo>
                  <a:pt x="1860538" y="34141"/>
                  <a:pt x="1886489" y="15750"/>
                  <a:pt x="1916738" y="15750"/>
                </a:cubicBezTo>
                <a:cubicBezTo>
                  <a:pt x="1957069" y="15750"/>
                  <a:pt x="1989762" y="48444"/>
                  <a:pt x="1989762" y="88775"/>
                </a:cubicBezTo>
                <a:cubicBezTo>
                  <a:pt x="1989763" y="129106"/>
                  <a:pt x="1957070" y="161800"/>
                  <a:pt x="1916737" y="161800"/>
                </a:cubicBezTo>
                <a:cubicBezTo>
                  <a:pt x="1876406" y="161800"/>
                  <a:pt x="1843712" y="129106"/>
                  <a:pt x="1843713" y="88775"/>
                </a:cubicBezTo>
                <a:cubicBezTo>
                  <a:pt x="1843712" y="78692"/>
                  <a:pt x="1845757" y="69087"/>
                  <a:pt x="1849451" y="60350"/>
                </a:cubicBezTo>
                <a:close/>
                <a:moveTo>
                  <a:pt x="927597" y="1476707"/>
                </a:moveTo>
                <a:cubicBezTo>
                  <a:pt x="931293" y="1467970"/>
                  <a:pt x="936639" y="1460103"/>
                  <a:pt x="943246" y="1453495"/>
                </a:cubicBezTo>
                <a:cubicBezTo>
                  <a:pt x="956461" y="1440280"/>
                  <a:pt x="974718" y="1432107"/>
                  <a:pt x="994884" y="1432107"/>
                </a:cubicBezTo>
                <a:cubicBezTo>
                  <a:pt x="1035215" y="1432107"/>
                  <a:pt x="1067909" y="1464801"/>
                  <a:pt x="1067908" y="1505132"/>
                </a:cubicBezTo>
                <a:cubicBezTo>
                  <a:pt x="1067909" y="1545463"/>
                  <a:pt x="1035214" y="1578156"/>
                  <a:pt x="994883" y="1578156"/>
                </a:cubicBezTo>
                <a:cubicBezTo>
                  <a:pt x="954552" y="1578156"/>
                  <a:pt x="921859" y="1545462"/>
                  <a:pt x="921859" y="1505131"/>
                </a:cubicBezTo>
                <a:cubicBezTo>
                  <a:pt x="921859" y="1495049"/>
                  <a:pt x="923902" y="1485443"/>
                  <a:pt x="927597" y="1476707"/>
                </a:cubicBezTo>
                <a:close/>
                <a:moveTo>
                  <a:pt x="1158060" y="1047388"/>
                </a:moveTo>
                <a:cubicBezTo>
                  <a:pt x="1161756" y="1038651"/>
                  <a:pt x="1167102" y="1030784"/>
                  <a:pt x="1173710" y="1024177"/>
                </a:cubicBezTo>
                <a:cubicBezTo>
                  <a:pt x="1186925" y="1010962"/>
                  <a:pt x="1205181" y="1002788"/>
                  <a:pt x="1225347" y="1002788"/>
                </a:cubicBezTo>
                <a:cubicBezTo>
                  <a:pt x="1265676" y="1002788"/>
                  <a:pt x="1298372" y="1035482"/>
                  <a:pt x="1298371" y="1075813"/>
                </a:cubicBezTo>
                <a:cubicBezTo>
                  <a:pt x="1298372" y="1116144"/>
                  <a:pt x="1265677" y="1148837"/>
                  <a:pt x="1225346" y="1148837"/>
                </a:cubicBezTo>
                <a:cubicBezTo>
                  <a:pt x="1185015" y="1148837"/>
                  <a:pt x="1152322" y="1116143"/>
                  <a:pt x="1152322" y="1075812"/>
                </a:cubicBezTo>
                <a:cubicBezTo>
                  <a:pt x="1152321" y="1065730"/>
                  <a:pt x="1154365" y="1056124"/>
                  <a:pt x="1158060" y="1047388"/>
                </a:cubicBezTo>
                <a:close/>
                <a:moveTo>
                  <a:pt x="6517" y="2841490"/>
                </a:moveTo>
                <a:cubicBezTo>
                  <a:pt x="10212" y="2832753"/>
                  <a:pt x="15559" y="2824885"/>
                  <a:pt x="22166" y="2818278"/>
                </a:cubicBezTo>
                <a:cubicBezTo>
                  <a:pt x="35381" y="2805064"/>
                  <a:pt x="53637" y="2796890"/>
                  <a:pt x="73802" y="2796890"/>
                </a:cubicBezTo>
                <a:cubicBezTo>
                  <a:pt x="114133" y="2796890"/>
                  <a:pt x="146828" y="2829584"/>
                  <a:pt x="146828" y="2869915"/>
                </a:cubicBezTo>
                <a:cubicBezTo>
                  <a:pt x="146828" y="2910245"/>
                  <a:pt x="114134" y="2942939"/>
                  <a:pt x="73803" y="2942939"/>
                </a:cubicBezTo>
                <a:cubicBezTo>
                  <a:pt x="33472" y="2942939"/>
                  <a:pt x="778" y="2910245"/>
                  <a:pt x="778" y="2869914"/>
                </a:cubicBezTo>
                <a:cubicBezTo>
                  <a:pt x="778" y="2859832"/>
                  <a:pt x="2821" y="2850226"/>
                  <a:pt x="6517" y="2841490"/>
                </a:cubicBezTo>
                <a:close/>
                <a:moveTo>
                  <a:pt x="236204" y="2463748"/>
                </a:moveTo>
                <a:cubicBezTo>
                  <a:pt x="239900" y="2455011"/>
                  <a:pt x="245247" y="2447143"/>
                  <a:pt x="251853" y="2440536"/>
                </a:cubicBezTo>
                <a:cubicBezTo>
                  <a:pt x="265068" y="2427321"/>
                  <a:pt x="283325" y="2419149"/>
                  <a:pt x="303489" y="2419148"/>
                </a:cubicBezTo>
                <a:cubicBezTo>
                  <a:pt x="343821" y="2419147"/>
                  <a:pt x="376514" y="2451842"/>
                  <a:pt x="376515" y="2492173"/>
                </a:cubicBezTo>
                <a:cubicBezTo>
                  <a:pt x="376515" y="2532504"/>
                  <a:pt x="343821" y="2565198"/>
                  <a:pt x="303490" y="2565198"/>
                </a:cubicBezTo>
                <a:cubicBezTo>
                  <a:pt x="263159" y="2565198"/>
                  <a:pt x="230466" y="2532503"/>
                  <a:pt x="230464" y="2492173"/>
                </a:cubicBezTo>
                <a:cubicBezTo>
                  <a:pt x="230466" y="2482090"/>
                  <a:pt x="232508" y="2472485"/>
                  <a:pt x="236204" y="2463748"/>
                </a:cubicBezTo>
                <a:close/>
                <a:moveTo>
                  <a:pt x="1388524" y="626895"/>
                </a:moveTo>
                <a:cubicBezTo>
                  <a:pt x="1399610" y="600685"/>
                  <a:pt x="1425561" y="582294"/>
                  <a:pt x="1455810" y="582294"/>
                </a:cubicBezTo>
                <a:cubicBezTo>
                  <a:pt x="1496141" y="582294"/>
                  <a:pt x="1528834" y="614988"/>
                  <a:pt x="1528834" y="655319"/>
                </a:cubicBezTo>
                <a:cubicBezTo>
                  <a:pt x="1528835" y="695651"/>
                  <a:pt x="1496141" y="728345"/>
                  <a:pt x="1455810" y="728345"/>
                </a:cubicBezTo>
                <a:cubicBezTo>
                  <a:pt x="1415479" y="728344"/>
                  <a:pt x="1382784" y="695650"/>
                  <a:pt x="1382785" y="655319"/>
                </a:cubicBezTo>
                <a:cubicBezTo>
                  <a:pt x="1382785" y="645237"/>
                  <a:pt x="1384829" y="635631"/>
                  <a:pt x="1388524" y="626895"/>
                </a:cubicBezTo>
                <a:close/>
                <a:moveTo>
                  <a:pt x="466669" y="2043251"/>
                </a:moveTo>
                <a:cubicBezTo>
                  <a:pt x="470365" y="2034515"/>
                  <a:pt x="475712" y="2026647"/>
                  <a:pt x="482320" y="2020039"/>
                </a:cubicBezTo>
                <a:cubicBezTo>
                  <a:pt x="495535" y="2006824"/>
                  <a:pt x="513790" y="1998651"/>
                  <a:pt x="533955" y="1998652"/>
                </a:cubicBezTo>
                <a:cubicBezTo>
                  <a:pt x="574286" y="1998650"/>
                  <a:pt x="606980" y="2031346"/>
                  <a:pt x="606980" y="2071676"/>
                </a:cubicBezTo>
                <a:cubicBezTo>
                  <a:pt x="606981" y="2112007"/>
                  <a:pt x="574287" y="2144700"/>
                  <a:pt x="533955" y="2144700"/>
                </a:cubicBezTo>
                <a:cubicBezTo>
                  <a:pt x="493624" y="2144701"/>
                  <a:pt x="460930" y="2112008"/>
                  <a:pt x="460931" y="2071676"/>
                </a:cubicBezTo>
                <a:cubicBezTo>
                  <a:pt x="460930" y="2061593"/>
                  <a:pt x="462973" y="2051989"/>
                  <a:pt x="466669" y="2043251"/>
                </a:cubicBezTo>
                <a:close/>
                <a:moveTo>
                  <a:pt x="1618987" y="197573"/>
                </a:moveTo>
                <a:cubicBezTo>
                  <a:pt x="1630072" y="171363"/>
                  <a:pt x="1656025" y="152972"/>
                  <a:pt x="1686274" y="152973"/>
                </a:cubicBezTo>
                <a:cubicBezTo>
                  <a:pt x="1726605" y="152972"/>
                  <a:pt x="1759299" y="185666"/>
                  <a:pt x="1759298" y="225997"/>
                </a:cubicBezTo>
                <a:cubicBezTo>
                  <a:pt x="1759299" y="266328"/>
                  <a:pt x="1726604" y="299022"/>
                  <a:pt x="1686273" y="299022"/>
                </a:cubicBezTo>
                <a:cubicBezTo>
                  <a:pt x="1645942" y="299022"/>
                  <a:pt x="1613248" y="266328"/>
                  <a:pt x="1613249" y="225997"/>
                </a:cubicBezTo>
                <a:cubicBezTo>
                  <a:pt x="1613248" y="215915"/>
                  <a:pt x="1615291" y="206309"/>
                  <a:pt x="1618987" y="197573"/>
                </a:cubicBezTo>
                <a:close/>
                <a:moveTo>
                  <a:pt x="697134" y="1613928"/>
                </a:moveTo>
                <a:cubicBezTo>
                  <a:pt x="700830" y="1605191"/>
                  <a:pt x="706177" y="1597323"/>
                  <a:pt x="712783" y="1590716"/>
                </a:cubicBezTo>
                <a:cubicBezTo>
                  <a:pt x="725998" y="1577501"/>
                  <a:pt x="744255" y="1569328"/>
                  <a:pt x="764420" y="1569328"/>
                </a:cubicBezTo>
                <a:cubicBezTo>
                  <a:pt x="804751" y="1569327"/>
                  <a:pt x="837446" y="1602022"/>
                  <a:pt x="837445" y="1642352"/>
                </a:cubicBezTo>
                <a:cubicBezTo>
                  <a:pt x="837445" y="1682683"/>
                  <a:pt x="804751" y="1715378"/>
                  <a:pt x="764420" y="1715377"/>
                </a:cubicBezTo>
                <a:cubicBezTo>
                  <a:pt x="724089" y="1715377"/>
                  <a:pt x="691394" y="1682683"/>
                  <a:pt x="691396" y="1642353"/>
                </a:cubicBezTo>
                <a:cubicBezTo>
                  <a:pt x="691395" y="1632270"/>
                  <a:pt x="693438" y="1622665"/>
                  <a:pt x="697134" y="1613928"/>
                </a:cubicBezTo>
                <a:close/>
                <a:moveTo>
                  <a:pt x="927596" y="1193435"/>
                </a:moveTo>
                <a:cubicBezTo>
                  <a:pt x="931292" y="1184699"/>
                  <a:pt x="936638" y="1176832"/>
                  <a:pt x="943246" y="1170224"/>
                </a:cubicBezTo>
                <a:cubicBezTo>
                  <a:pt x="956461" y="1157009"/>
                  <a:pt x="974717" y="1148836"/>
                  <a:pt x="994883" y="1148836"/>
                </a:cubicBezTo>
                <a:cubicBezTo>
                  <a:pt x="1035214" y="1148836"/>
                  <a:pt x="1067908" y="1181530"/>
                  <a:pt x="1067908" y="1221861"/>
                </a:cubicBezTo>
                <a:cubicBezTo>
                  <a:pt x="1067908" y="1262192"/>
                  <a:pt x="1035213" y="1294885"/>
                  <a:pt x="994882" y="1294885"/>
                </a:cubicBezTo>
                <a:cubicBezTo>
                  <a:pt x="954551" y="1294885"/>
                  <a:pt x="921857" y="1262191"/>
                  <a:pt x="921858" y="1221860"/>
                </a:cubicBezTo>
                <a:cubicBezTo>
                  <a:pt x="921859" y="1211778"/>
                  <a:pt x="923902" y="1202172"/>
                  <a:pt x="927596" y="1193435"/>
                </a:cubicBezTo>
                <a:close/>
                <a:moveTo>
                  <a:pt x="1158059" y="764117"/>
                </a:moveTo>
                <a:cubicBezTo>
                  <a:pt x="1161754" y="755381"/>
                  <a:pt x="1167101" y="747513"/>
                  <a:pt x="1173709" y="740905"/>
                </a:cubicBezTo>
                <a:cubicBezTo>
                  <a:pt x="1186924" y="727690"/>
                  <a:pt x="1205181" y="719518"/>
                  <a:pt x="1225345" y="719517"/>
                </a:cubicBezTo>
                <a:cubicBezTo>
                  <a:pt x="1265676" y="719517"/>
                  <a:pt x="1298370" y="752211"/>
                  <a:pt x="1298370" y="792542"/>
                </a:cubicBezTo>
                <a:cubicBezTo>
                  <a:pt x="1298371" y="832873"/>
                  <a:pt x="1265677" y="865568"/>
                  <a:pt x="1225346" y="865567"/>
                </a:cubicBezTo>
                <a:cubicBezTo>
                  <a:pt x="1185015" y="865567"/>
                  <a:pt x="1152320" y="832873"/>
                  <a:pt x="1152321" y="792542"/>
                </a:cubicBezTo>
                <a:cubicBezTo>
                  <a:pt x="1152320" y="782459"/>
                  <a:pt x="1154365" y="772854"/>
                  <a:pt x="1158059" y="764117"/>
                </a:cubicBezTo>
                <a:close/>
                <a:moveTo>
                  <a:pt x="6516" y="2558219"/>
                </a:moveTo>
                <a:cubicBezTo>
                  <a:pt x="10211" y="2549482"/>
                  <a:pt x="15558" y="2541615"/>
                  <a:pt x="22165" y="2535007"/>
                </a:cubicBezTo>
                <a:cubicBezTo>
                  <a:pt x="35380" y="2521792"/>
                  <a:pt x="53636" y="2513619"/>
                  <a:pt x="73802" y="2513619"/>
                </a:cubicBezTo>
                <a:cubicBezTo>
                  <a:pt x="114133" y="2513619"/>
                  <a:pt x="146827" y="2546313"/>
                  <a:pt x="146827" y="2586644"/>
                </a:cubicBezTo>
                <a:cubicBezTo>
                  <a:pt x="146827" y="2626975"/>
                  <a:pt x="114133" y="2659669"/>
                  <a:pt x="73802" y="2659669"/>
                </a:cubicBezTo>
                <a:cubicBezTo>
                  <a:pt x="33471" y="2659669"/>
                  <a:pt x="777" y="2626975"/>
                  <a:pt x="777" y="2586644"/>
                </a:cubicBezTo>
                <a:cubicBezTo>
                  <a:pt x="777" y="2576561"/>
                  <a:pt x="2820" y="2566956"/>
                  <a:pt x="6516" y="2558219"/>
                </a:cubicBezTo>
                <a:close/>
                <a:moveTo>
                  <a:pt x="236204" y="2180474"/>
                </a:moveTo>
                <a:cubicBezTo>
                  <a:pt x="239901" y="2171737"/>
                  <a:pt x="245248" y="2163869"/>
                  <a:pt x="251855" y="2157261"/>
                </a:cubicBezTo>
                <a:cubicBezTo>
                  <a:pt x="265069" y="2144047"/>
                  <a:pt x="283326" y="2135873"/>
                  <a:pt x="303490" y="2135874"/>
                </a:cubicBezTo>
                <a:cubicBezTo>
                  <a:pt x="343822" y="2135873"/>
                  <a:pt x="376516" y="2168568"/>
                  <a:pt x="376516" y="2208898"/>
                </a:cubicBezTo>
                <a:cubicBezTo>
                  <a:pt x="376516" y="2249229"/>
                  <a:pt x="343823" y="2281923"/>
                  <a:pt x="303491" y="2281923"/>
                </a:cubicBezTo>
                <a:cubicBezTo>
                  <a:pt x="263159" y="2281924"/>
                  <a:pt x="230466" y="2249230"/>
                  <a:pt x="230465" y="2208899"/>
                </a:cubicBezTo>
                <a:cubicBezTo>
                  <a:pt x="230466" y="2198816"/>
                  <a:pt x="232509" y="2189210"/>
                  <a:pt x="236204" y="2180474"/>
                </a:cubicBezTo>
                <a:close/>
                <a:moveTo>
                  <a:pt x="1388524" y="343623"/>
                </a:moveTo>
                <a:cubicBezTo>
                  <a:pt x="1399610" y="317413"/>
                  <a:pt x="1425562" y="299022"/>
                  <a:pt x="1455809" y="299022"/>
                </a:cubicBezTo>
                <a:cubicBezTo>
                  <a:pt x="1496140" y="299022"/>
                  <a:pt x="1528834" y="331716"/>
                  <a:pt x="1528835" y="372047"/>
                </a:cubicBezTo>
                <a:cubicBezTo>
                  <a:pt x="1528835" y="412378"/>
                  <a:pt x="1496141" y="445073"/>
                  <a:pt x="1455810" y="445073"/>
                </a:cubicBezTo>
                <a:cubicBezTo>
                  <a:pt x="1415479" y="445072"/>
                  <a:pt x="1382784" y="412378"/>
                  <a:pt x="1382784" y="372047"/>
                </a:cubicBezTo>
                <a:cubicBezTo>
                  <a:pt x="1382785" y="361964"/>
                  <a:pt x="1384828" y="352359"/>
                  <a:pt x="1388524" y="343623"/>
                </a:cubicBezTo>
                <a:close/>
                <a:moveTo>
                  <a:pt x="466669" y="1759978"/>
                </a:moveTo>
                <a:cubicBezTo>
                  <a:pt x="470364" y="1751242"/>
                  <a:pt x="475711" y="1743374"/>
                  <a:pt x="482320" y="1736766"/>
                </a:cubicBezTo>
                <a:cubicBezTo>
                  <a:pt x="495534" y="1723552"/>
                  <a:pt x="513790" y="1715378"/>
                  <a:pt x="533956" y="1715378"/>
                </a:cubicBezTo>
                <a:cubicBezTo>
                  <a:pt x="574287" y="1715378"/>
                  <a:pt x="606981" y="1748072"/>
                  <a:pt x="606980" y="1788403"/>
                </a:cubicBezTo>
                <a:cubicBezTo>
                  <a:pt x="606981" y="1828734"/>
                  <a:pt x="574286" y="1861428"/>
                  <a:pt x="533954" y="1861429"/>
                </a:cubicBezTo>
                <a:cubicBezTo>
                  <a:pt x="493625" y="1861429"/>
                  <a:pt x="460929" y="1828735"/>
                  <a:pt x="460931" y="1788403"/>
                </a:cubicBezTo>
                <a:cubicBezTo>
                  <a:pt x="460931" y="1778320"/>
                  <a:pt x="462975" y="1768715"/>
                  <a:pt x="466669" y="1759978"/>
                </a:cubicBezTo>
                <a:close/>
                <a:moveTo>
                  <a:pt x="697134" y="1330656"/>
                </a:moveTo>
                <a:cubicBezTo>
                  <a:pt x="700830" y="1321920"/>
                  <a:pt x="706176" y="1314053"/>
                  <a:pt x="712784" y="1307445"/>
                </a:cubicBezTo>
                <a:cubicBezTo>
                  <a:pt x="725999" y="1294230"/>
                  <a:pt x="744254" y="1286057"/>
                  <a:pt x="764421" y="1286057"/>
                </a:cubicBezTo>
                <a:cubicBezTo>
                  <a:pt x="804752" y="1286057"/>
                  <a:pt x="837445" y="1318751"/>
                  <a:pt x="837446" y="1359082"/>
                </a:cubicBezTo>
                <a:cubicBezTo>
                  <a:pt x="837446" y="1399413"/>
                  <a:pt x="804751" y="1432106"/>
                  <a:pt x="764420" y="1432106"/>
                </a:cubicBezTo>
                <a:cubicBezTo>
                  <a:pt x="724090" y="1432106"/>
                  <a:pt x="691395" y="1399412"/>
                  <a:pt x="691396" y="1359081"/>
                </a:cubicBezTo>
                <a:cubicBezTo>
                  <a:pt x="691395" y="1348999"/>
                  <a:pt x="693440" y="1339393"/>
                  <a:pt x="697134" y="1330656"/>
                </a:cubicBezTo>
                <a:close/>
                <a:moveTo>
                  <a:pt x="927597" y="910165"/>
                </a:moveTo>
                <a:cubicBezTo>
                  <a:pt x="931292" y="901429"/>
                  <a:pt x="936639" y="893561"/>
                  <a:pt x="943245" y="886954"/>
                </a:cubicBezTo>
                <a:cubicBezTo>
                  <a:pt x="956461" y="873740"/>
                  <a:pt x="974717" y="865566"/>
                  <a:pt x="994882" y="865566"/>
                </a:cubicBezTo>
                <a:cubicBezTo>
                  <a:pt x="1035212" y="865566"/>
                  <a:pt x="1067908" y="898260"/>
                  <a:pt x="1067907" y="938591"/>
                </a:cubicBezTo>
                <a:cubicBezTo>
                  <a:pt x="1067907" y="978921"/>
                  <a:pt x="1035214" y="1011615"/>
                  <a:pt x="994883" y="1011615"/>
                </a:cubicBezTo>
                <a:cubicBezTo>
                  <a:pt x="954551" y="1011615"/>
                  <a:pt x="921858" y="978921"/>
                  <a:pt x="921857" y="938590"/>
                </a:cubicBezTo>
                <a:cubicBezTo>
                  <a:pt x="921858" y="928508"/>
                  <a:pt x="923901" y="918902"/>
                  <a:pt x="927597" y="910165"/>
                </a:cubicBezTo>
                <a:close/>
                <a:moveTo>
                  <a:pt x="5739" y="2326526"/>
                </a:moveTo>
                <a:cubicBezTo>
                  <a:pt x="9435" y="2317789"/>
                  <a:pt x="14781" y="2309922"/>
                  <a:pt x="21390" y="2303314"/>
                </a:cubicBezTo>
                <a:cubicBezTo>
                  <a:pt x="34605" y="2290099"/>
                  <a:pt x="52860" y="2281926"/>
                  <a:pt x="73026" y="2281925"/>
                </a:cubicBezTo>
                <a:cubicBezTo>
                  <a:pt x="113357" y="2281925"/>
                  <a:pt x="146051" y="2314619"/>
                  <a:pt x="146050" y="2354950"/>
                </a:cubicBezTo>
                <a:cubicBezTo>
                  <a:pt x="146050" y="2395281"/>
                  <a:pt x="113358" y="2427975"/>
                  <a:pt x="73025" y="2427975"/>
                </a:cubicBezTo>
                <a:cubicBezTo>
                  <a:pt x="32695" y="2427976"/>
                  <a:pt x="0" y="2395282"/>
                  <a:pt x="1" y="2354950"/>
                </a:cubicBezTo>
                <a:cubicBezTo>
                  <a:pt x="2" y="2344868"/>
                  <a:pt x="2044" y="2335262"/>
                  <a:pt x="5739" y="2326526"/>
                </a:cubicBezTo>
                <a:close/>
                <a:moveTo>
                  <a:pt x="1158058" y="480845"/>
                </a:moveTo>
                <a:cubicBezTo>
                  <a:pt x="1161754" y="472108"/>
                  <a:pt x="1167101" y="464241"/>
                  <a:pt x="1173709" y="457633"/>
                </a:cubicBezTo>
                <a:cubicBezTo>
                  <a:pt x="1186923" y="444418"/>
                  <a:pt x="1205180" y="436246"/>
                  <a:pt x="1225345" y="436245"/>
                </a:cubicBezTo>
                <a:cubicBezTo>
                  <a:pt x="1265677" y="436245"/>
                  <a:pt x="1298370" y="468939"/>
                  <a:pt x="1298370" y="509270"/>
                </a:cubicBezTo>
                <a:cubicBezTo>
                  <a:pt x="1298371" y="549601"/>
                  <a:pt x="1265676" y="582295"/>
                  <a:pt x="1225345" y="582295"/>
                </a:cubicBezTo>
                <a:cubicBezTo>
                  <a:pt x="1185014" y="582295"/>
                  <a:pt x="1152321" y="549601"/>
                  <a:pt x="1152320" y="509270"/>
                </a:cubicBezTo>
                <a:cubicBezTo>
                  <a:pt x="1152321" y="499187"/>
                  <a:pt x="1154364" y="489582"/>
                  <a:pt x="1158058" y="480845"/>
                </a:cubicBezTo>
                <a:close/>
                <a:moveTo>
                  <a:pt x="236205" y="1897201"/>
                </a:moveTo>
                <a:cubicBezTo>
                  <a:pt x="239900" y="1888465"/>
                  <a:pt x="245248" y="1880596"/>
                  <a:pt x="251855" y="1873990"/>
                </a:cubicBezTo>
                <a:cubicBezTo>
                  <a:pt x="265068" y="1860775"/>
                  <a:pt x="283326" y="1852601"/>
                  <a:pt x="303491" y="1852600"/>
                </a:cubicBezTo>
                <a:cubicBezTo>
                  <a:pt x="343821" y="1852601"/>
                  <a:pt x="376517" y="1885295"/>
                  <a:pt x="376515" y="1925627"/>
                </a:cubicBezTo>
                <a:cubicBezTo>
                  <a:pt x="376515" y="1965957"/>
                  <a:pt x="343822" y="1998651"/>
                  <a:pt x="303491" y="1998651"/>
                </a:cubicBezTo>
                <a:cubicBezTo>
                  <a:pt x="263160" y="1998650"/>
                  <a:pt x="230467" y="1965956"/>
                  <a:pt x="230466" y="1925626"/>
                </a:cubicBezTo>
                <a:cubicBezTo>
                  <a:pt x="230465" y="1915544"/>
                  <a:pt x="232510" y="1905937"/>
                  <a:pt x="236205" y="1897201"/>
                </a:cubicBezTo>
                <a:close/>
                <a:moveTo>
                  <a:pt x="1388523" y="60350"/>
                </a:moveTo>
                <a:cubicBezTo>
                  <a:pt x="1399609" y="34141"/>
                  <a:pt x="1425562" y="15750"/>
                  <a:pt x="1455809" y="15750"/>
                </a:cubicBezTo>
                <a:cubicBezTo>
                  <a:pt x="1496140" y="15750"/>
                  <a:pt x="1528835" y="48444"/>
                  <a:pt x="1528835" y="88775"/>
                </a:cubicBezTo>
                <a:cubicBezTo>
                  <a:pt x="1528834" y="129106"/>
                  <a:pt x="1496141" y="161800"/>
                  <a:pt x="1455809" y="161800"/>
                </a:cubicBezTo>
                <a:cubicBezTo>
                  <a:pt x="1415478" y="161800"/>
                  <a:pt x="1382785" y="129106"/>
                  <a:pt x="1382785" y="88775"/>
                </a:cubicBezTo>
                <a:cubicBezTo>
                  <a:pt x="1382785" y="78692"/>
                  <a:pt x="1384827" y="69087"/>
                  <a:pt x="1388523" y="60350"/>
                </a:cubicBezTo>
                <a:close/>
                <a:moveTo>
                  <a:pt x="466671" y="1476707"/>
                </a:moveTo>
                <a:cubicBezTo>
                  <a:pt x="470366" y="1467970"/>
                  <a:pt x="475713" y="1460102"/>
                  <a:pt x="482320" y="1453495"/>
                </a:cubicBezTo>
                <a:cubicBezTo>
                  <a:pt x="495534" y="1440280"/>
                  <a:pt x="513792" y="1432106"/>
                  <a:pt x="533956" y="1432106"/>
                </a:cubicBezTo>
                <a:cubicBezTo>
                  <a:pt x="574287" y="1432106"/>
                  <a:pt x="606982" y="1464800"/>
                  <a:pt x="606982" y="1505131"/>
                </a:cubicBezTo>
                <a:cubicBezTo>
                  <a:pt x="606981" y="1545462"/>
                  <a:pt x="574288" y="1578156"/>
                  <a:pt x="533957" y="1578156"/>
                </a:cubicBezTo>
                <a:cubicBezTo>
                  <a:pt x="493625" y="1578156"/>
                  <a:pt x="460932" y="1545462"/>
                  <a:pt x="460931" y="1505131"/>
                </a:cubicBezTo>
                <a:cubicBezTo>
                  <a:pt x="460932" y="1495049"/>
                  <a:pt x="462975" y="1485443"/>
                  <a:pt x="466671" y="1476707"/>
                </a:cubicBezTo>
                <a:close/>
                <a:moveTo>
                  <a:pt x="697133" y="1047385"/>
                </a:moveTo>
                <a:cubicBezTo>
                  <a:pt x="700829" y="1038649"/>
                  <a:pt x="706176" y="1030782"/>
                  <a:pt x="712783" y="1024174"/>
                </a:cubicBezTo>
                <a:cubicBezTo>
                  <a:pt x="725998" y="1010959"/>
                  <a:pt x="744254" y="1002786"/>
                  <a:pt x="764419" y="1002786"/>
                </a:cubicBezTo>
                <a:cubicBezTo>
                  <a:pt x="804751" y="1002786"/>
                  <a:pt x="837444" y="1035480"/>
                  <a:pt x="837445" y="1075811"/>
                </a:cubicBezTo>
                <a:cubicBezTo>
                  <a:pt x="837445" y="1116142"/>
                  <a:pt x="804751" y="1148835"/>
                  <a:pt x="764420" y="1148835"/>
                </a:cubicBezTo>
                <a:cubicBezTo>
                  <a:pt x="724089" y="1148835"/>
                  <a:pt x="691394" y="1116141"/>
                  <a:pt x="691394" y="1075810"/>
                </a:cubicBezTo>
                <a:cubicBezTo>
                  <a:pt x="691396" y="1065728"/>
                  <a:pt x="693439" y="1056122"/>
                  <a:pt x="697133" y="1047385"/>
                </a:cubicBezTo>
                <a:close/>
                <a:moveTo>
                  <a:pt x="927595" y="626895"/>
                </a:moveTo>
                <a:cubicBezTo>
                  <a:pt x="931290" y="618158"/>
                  <a:pt x="936638" y="610291"/>
                  <a:pt x="943244" y="603683"/>
                </a:cubicBezTo>
                <a:cubicBezTo>
                  <a:pt x="956459" y="590468"/>
                  <a:pt x="974716" y="582295"/>
                  <a:pt x="994882" y="582295"/>
                </a:cubicBezTo>
                <a:cubicBezTo>
                  <a:pt x="1035212" y="582294"/>
                  <a:pt x="1067907" y="614989"/>
                  <a:pt x="1067907" y="655320"/>
                </a:cubicBezTo>
                <a:cubicBezTo>
                  <a:pt x="1067906" y="695650"/>
                  <a:pt x="1035212" y="728344"/>
                  <a:pt x="994881" y="728344"/>
                </a:cubicBezTo>
                <a:cubicBezTo>
                  <a:pt x="954550" y="728344"/>
                  <a:pt x="921857" y="695651"/>
                  <a:pt x="921857" y="655321"/>
                </a:cubicBezTo>
                <a:cubicBezTo>
                  <a:pt x="921856" y="645237"/>
                  <a:pt x="923899" y="635631"/>
                  <a:pt x="927595" y="626895"/>
                </a:cubicBezTo>
                <a:close/>
                <a:moveTo>
                  <a:pt x="5740" y="2043251"/>
                </a:moveTo>
                <a:cubicBezTo>
                  <a:pt x="9436" y="2034514"/>
                  <a:pt x="14783" y="2026646"/>
                  <a:pt x="21391" y="2020039"/>
                </a:cubicBezTo>
                <a:cubicBezTo>
                  <a:pt x="34605" y="2006824"/>
                  <a:pt x="52862" y="1998651"/>
                  <a:pt x="73028" y="1998650"/>
                </a:cubicBezTo>
                <a:cubicBezTo>
                  <a:pt x="113359" y="1998650"/>
                  <a:pt x="146052" y="2031344"/>
                  <a:pt x="146053" y="2071677"/>
                </a:cubicBezTo>
                <a:cubicBezTo>
                  <a:pt x="146052" y="2112006"/>
                  <a:pt x="113359" y="2144701"/>
                  <a:pt x="73028" y="2144700"/>
                </a:cubicBezTo>
                <a:cubicBezTo>
                  <a:pt x="32697" y="2144701"/>
                  <a:pt x="2" y="2112006"/>
                  <a:pt x="2" y="2071676"/>
                </a:cubicBezTo>
                <a:cubicBezTo>
                  <a:pt x="2" y="2061592"/>
                  <a:pt x="2046" y="2051987"/>
                  <a:pt x="5740" y="2043251"/>
                </a:cubicBezTo>
                <a:close/>
                <a:moveTo>
                  <a:pt x="1158059" y="197573"/>
                </a:moveTo>
                <a:cubicBezTo>
                  <a:pt x="1161753" y="188836"/>
                  <a:pt x="1167102" y="180968"/>
                  <a:pt x="1173708" y="174361"/>
                </a:cubicBezTo>
                <a:cubicBezTo>
                  <a:pt x="1186923" y="161146"/>
                  <a:pt x="1205180" y="152972"/>
                  <a:pt x="1225344" y="152972"/>
                </a:cubicBezTo>
                <a:cubicBezTo>
                  <a:pt x="1265676" y="152972"/>
                  <a:pt x="1298370" y="185666"/>
                  <a:pt x="1298369" y="225997"/>
                </a:cubicBezTo>
                <a:cubicBezTo>
                  <a:pt x="1298371" y="266328"/>
                  <a:pt x="1265677" y="299022"/>
                  <a:pt x="1225346" y="299022"/>
                </a:cubicBezTo>
                <a:cubicBezTo>
                  <a:pt x="1185014" y="299023"/>
                  <a:pt x="1152321" y="266328"/>
                  <a:pt x="1152320" y="225997"/>
                </a:cubicBezTo>
                <a:cubicBezTo>
                  <a:pt x="1152321" y="215915"/>
                  <a:pt x="1154364" y="206309"/>
                  <a:pt x="1158059" y="197573"/>
                </a:cubicBezTo>
                <a:close/>
                <a:moveTo>
                  <a:pt x="236207" y="1613928"/>
                </a:moveTo>
                <a:cubicBezTo>
                  <a:pt x="239901" y="1605191"/>
                  <a:pt x="245248" y="1597323"/>
                  <a:pt x="251856" y="1590716"/>
                </a:cubicBezTo>
                <a:cubicBezTo>
                  <a:pt x="265071" y="1577501"/>
                  <a:pt x="283328" y="1569328"/>
                  <a:pt x="303493" y="1569327"/>
                </a:cubicBezTo>
                <a:cubicBezTo>
                  <a:pt x="343824" y="1569327"/>
                  <a:pt x="376517" y="1602022"/>
                  <a:pt x="376518" y="1642353"/>
                </a:cubicBezTo>
                <a:cubicBezTo>
                  <a:pt x="376518" y="1682683"/>
                  <a:pt x="343824" y="1715378"/>
                  <a:pt x="303492" y="1715380"/>
                </a:cubicBezTo>
                <a:cubicBezTo>
                  <a:pt x="263161" y="1715380"/>
                  <a:pt x="230466" y="1682686"/>
                  <a:pt x="230467" y="1642352"/>
                </a:cubicBezTo>
                <a:cubicBezTo>
                  <a:pt x="230468" y="1632270"/>
                  <a:pt x="232512" y="1622664"/>
                  <a:pt x="236207" y="1613928"/>
                </a:cubicBezTo>
                <a:close/>
                <a:moveTo>
                  <a:pt x="466670" y="1193435"/>
                </a:moveTo>
                <a:cubicBezTo>
                  <a:pt x="470364" y="1184698"/>
                  <a:pt x="475712" y="1176831"/>
                  <a:pt x="482319" y="1170223"/>
                </a:cubicBezTo>
                <a:cubicBezTo>
                  <a:pt x="495535" y="1157009"/>
                  <a:pt x="513790" y="1148835"/>
                  <a:pt x="533955" y="1148835"/>
                </a:cubicBezTo>
                <a:cubicBezTo>
                  <a:pt x="574287" y="1148835"/>
                  <a:pt x="606981" y="1181529"/>
                  <a:pt x="606981" y="1221860"/>
                </a:cubicBezTo>
                <a:cubicBezTo>
                  <a:pt x="606980" y="1262191"/>
                  <a:pt x="574287" y="1294885"/>
                  <a:pt x="533956" y="1294884"/>
                </a:cubicBezTo>
                <a:cubicBezTo>
                  <a:pt x="493626" y="1294885"/>
                  <a:pt x="460932" y="1262190"/>
                  <a:pt x="460931" y="1221860"/>
                </a:cubicBezTo>
                <a:cubicBezTo>
                  <a:pt x="460931" y="1211777"/>
                  <a:pt x="462974" y="1202171"/>
                  <a:pt x="466670" y="1193435"/>
                </a:cubicBezTo>
                <a:close/>
                <a:moveTo>
                  <a:pt x="697131" y="764115"/>
                </a:moveTo>
                <a:cubicBezTo>
                  <a:pt x="700827" y="755378"/>
                  <a:pt x="706175" y="747510"/>
                  <a:pt x="712782" y="740904"/>
                </a:cubicBezTo>
                <a:cubicBezTo>
                  <a:pt x="725997" y="727689"/>
                  <a:pt x="744253" y="719515"/>
                  <a:pt x="764418" y="719515"/>
                </a:cubicBezTo>
                <a:cubicBezTo>
                  <a:pt x="804749" y="719515"/>
                  <a:pt x="837444" y="752209"/>
                  <a:pt x="837442" y="792540"/>
                </a:cubicBezTo>
                <a:cubicBezTo>
                  <a:pt x="837443" y="832871"/>
                  <a:pt x="804750" y="865565"/>
                  <a:pt x="764418" y="865565"/>
                </a:cubicBezTo>
                <a:cubicBezTo>
                  <a:pt x="724088" y="865564"/>
                  <a:pt x="691394" y="832870"/>
                  <a:pt x="691394" y="792539"/>
                </a:cubicBezTo>
                <a:cubicBezTo>
                  <a:pt x="691394" y="782457"/>
                  <a:pt x="693437" y="772851"/>
                  <a:pt x="697131" y="764115"/>
                </a:cubicBezTo>
                <a:close/>
                <a:moveTo>
                  <a:pt x="927595" y="343623"/>
                </a:moveTo>
                <a:cubicBezTo>
                  <a:pt x="931290" y="334886"/>
                  <a:pt x="936637" y="327018"/>
                  <a:pt x="943245" y="320411"/>
                </a:cubicBezTo>
                <a:cubicBezTo>
                  <a:pt x="956459" y="307196"/>
                  <a:pt x="974715" y="299022"/>
                  <a:pt x="994881" y="299022"/>
                </a:cubicBezTo>
                <a:cubicBezTo>
                  <a:pt x="1035213" y="299022"/>
                  <a:pt x="1067907" y="331716"/>
                  <a:pt x="1067906" y="372047"/>
                </a:cubicBezTo>
                <a:cubicBezTo>
                  <a:pt x="1067907" y="412378"/>
                  <a:pt x="1035212" y="445072"/>
                  <a:pt x="994881" y="445072"/>
                </a:cubicBezTo>
                <a:cubicBezTo>
                  <a:pt x="954551" y="445072"/>
                  <a:pt x="921856" y="412378"/>
                  <a:pt x="921856" y="372047"/>
                </a:cubicBezTo>
                <a:cubicBezTo>
                  <a:pt x="921856" y="361965"/>
                  <a:pt x="923899" y="352359"/>
                  <a:pt x="927595" y="343623"/>
                </a:cubicBezTo>
                <a:close/>
                <a:moveTo>
                  <a:pt x="5741" y="1759979"/>
                </a:moveTo>
                <a:cubicBezTo>
                  <a:pt x="9436" y="1751243"/>
                  <a:pt x="14783" y="1743375"/>
                  <a:pt x="21391" y="1736767"/>
                </a:cubicBezTo>
                <a:cubicBezTo>
                  <a:pt x="34607" y="1723553"/>
                  <a:pt x="52863" y="1715380"/>
                  <a:pt x="73027" y="1715380"/>
                </a:cubicBezTo>
                <a:cubicBezTo>
                  <a:pt x="113358" y="1715380"/>
                  <a:pt x="146053" y="1748073"/>
                  <a:pt x="146053" y="1788404"/>
                </a:cubicBezTo>
                <a:cubicBezTo>
                  <a:pt x="146053" y="1828734"/>
                  <a:pt x="113359" y="1861429"/>
                  <a:pt x="73027" y="1861430"/>
                </a:cubicBezTo>
                <a:cubicBezTo>
                  <a:pt x="32696" y="1861429"/>
                  <a:pt x="4" y="1828734"/>
                  <a:pt x="3" y="1788404"/>
                </a:cubicBezTo>
                <a:cubicBezTo>
                  <a:pt x="2" y="1778321"/>
                  <a:pt x="2046" y="1768716"/>
                  <a:pt x="5741" y="1759979"/>
                </a:cubicBezTo>
                <a:close/>
                <a:moveTo>
                  <a:pt x="236207" y="1330656"/>
                </a:moveTo>
                <a:cubicBezTo>
                  <a:pt x="239902" y="1321919"/>
                  <a:pt x="245248" y="1314051"/>
                  <a:pt x="251856" y="1307444"/>
                </a:cubicBezTo>
                <a:cubicBezTo>
                  <a:pt x="265070" y="1294229"/>
                  <a:pt x="283328" y="1286056"/>
                  <a:pt x="303492" y="1286055"/>
                </a:cubicBezTo>
                <a:cubicBezTo>
                  <a:pt x="343824" y="1286055"/>
                  <a:pt x="376518" y="1318750"/>
                  <a:pt x="376518" y="1359080"/>
                </a:cubicBezTo>
                <a:cubicBezTo>
                  <a:pt x="376518" y="1399411"/>
                  <a:pt x="343824" y="1432105"/>
                  <a:pt x="303492" y="1432105"/>
                </a:cubicBezTo>
                <a:cubicBezTo>
                  <a:pt x="263162" y="1432105"/>
                  <a:pt x="230467" y="1399411"/>
                  <a:pt x="230467" y="1359080"/>
                </a:cubicBezTo>
                <a:cubicBezTo>
                  <a:pt x="230467" y="1348998"/>
                  <a:pt x="232510" y="1339392"/>
                  <a:pt x="236207" y="1330656"/>
                </a:cubicBezTo>
                <a:close/>
                <a:moveTo>
                  <a:pt x="466668" y="910164"/>
                </a:moveTo>
                <a:cubicBezTo>
                  <a:pt x="470364" y="901427"/>
                  <a:pt x="475711" y="893559"/>
                  <a:pt x="482318" y="886953"/>
                </a:cubicBezTo>
                <a:cubicBezTo>
                  <a:pt x="495533" y="873738"/>
                  <a:pt x="513790" y="865564"/>
                  <a:pt x="533954" y="865564"/>
                </a:cubicBezTo>
                <a:cubicBezTo>
                  <a:pt x="574285" y="865564"/>
                  <a:pt x="606980" y="898258"/>
                  <a:pt x="606980" y="938589"/>
                </a:cubicBezTo>
                <a:cubicBezTo>
                  <a:pt x="606981" y="978920"/>
                  <a:pt x="574287" y="1011614"/>
                  <a:pt x="533955" y="1011614"/>
                </a:cubicBezTo>
                <a:cubicBezTo>
                  <a:pt x="493624" y="1011614"/>
                  <a:pt x="460930" y="978920"/>
                  <a:pt x="460931" y="938589"/>
                </a:cubicBezTo>
                <a:cubicBezTo>
                  <a:pt x="460930" y="928506"/>
                  <a:pt x="462973" y="918901"/>
                  <a:pt x="466668" y="910164"/>
                </a:cubicBezTo>
                <a:close/>
                <a:moveTo>
                  <a:pt x="697130" y="480844"/>
                </a:moveTo>
                <a:cubicBezTo>
                  <a:pt x="700826" y="472107"/>
                  <a:pt x="706173" y="464240"/>
                  <a:pt x="712780" y="457632"/>
                </a:cubicBezTo>
                <a:cubicBezTo>
                  <a:pt x="725995" y="444417"/>
                  <a:pt x="744251" y="436244"/>
                  <a:pt x="764417" y="436244"/>
                </a:cubicBezTo>
                <a:cubicBezTo>
                  <a:pt x="804748" y="436244"/>
                  <a:pt x="837442" y="468938"/>
                  <a:pt x="837443" y="509269"/>
                </a:cubicBezTo>
                <a:cubicBezTo>
                  <a:pt x="837442" y="549600"/>
                  <a:pt x="804749" y="582294"/>
                  <a:pt x="764418" y="582294"/>
                </a:cubicBezTo>
                <a:cubicBezTo>
                  <a:pt x="724087" y="582294"/>
                  <a:pt x="691392" y="549600"/>
                  <a:pt x="691392" y="509269"/>
                </a:cubicBezTo>
                <a:cubicBezTo>
                  <a:pt x="691392" y="499186"/>
                  <a:pt x="693435" y="489581"/>
                  <a:pt x="697130" y="480844"/>
                </a:cubicBezTo>
                <a:close/>
                <a:moveTo>
                  <a:pt x="927594" y="60350"/>
                </a:moveTo>
                <a:cubicBezTo>
                  <a:pt x="931290" y="51614"/>
                  <a:pt x="936637" y="43746"/>
                  <a:pt x="943244" y="37138"/>
                </a:cubicBezTo>
                <a:cubicBezTo>
                  <a:pt x="956460" y="23924"/>
                  <a:pt x="974715" y="15750"/>
                  <a:pt x="994881" y="15750"/>
                </a:cubicBezTo>
                <a:cubicBezTo>
                  <a:pt x="1035212" y="15750"/>
                  <a:pt x="1067906" y="48444"/>
                  <a:pt x="1067906" y="88775"/>
                </a:cubicBezTo>
                <a:cubicBezTo>
                  <a:pt x="1067906" y="129106"/>
                  <a:pt x="1035212" y="161800"/>
                  <a:pt x="994881" y="161800"/>
                </a:cubicBezTo>
                <a:cubicBezTo>
                  <a:pt x="954550" y="161800"/>
                  <a:pt x="921857" y="129106"/>
                  <a:pt x="921856" y="88775"/>
                </a:cubicBezTo>
                <a:cubicBezTo>
                  <a:pt x="921856" y="78692"/>
                  <a:pt x="923899" y="69087"/>
                  <a:pt x="927594" y="60350"/>
                </a:cubicBezTo>
                <a:close/>
                <a:moveTo>
                  <a:pt x="5743" y="1476705"/>
                </a:moveTo>
                <a:cubicBezTo>
                  <a:pt x="9437" y="1467969"/>
                  <a:pt x="14785" y="1460101"/>
                  <a:pt x="21392" y="1453493"/>
                </a:cubicBezTo>
                <a:cubicBezTo>
                  <a:pt x="34607" y="1440278"/>
                  <a:pt x="52863" y="1432105"/>
                  <a:pt x="73028" y="1432105"/>
                </a:cubicBezTo>
                <a:cubicBezTo>
                  <a:pt x="113359" y="1432105"/>
                  <a:pt x="146054" y="1464799"/>
                  <a:pt x="146054" y="1505130"/>
                </a:cubicBezTo>
                <a:cubicBezTo>
                  <a:pt x="146054" y="1545461"/>
                  <a:pt x="113360" y="1578155"/>
                  <a:pt x="73027" y="1578158"/>
                </a:cubicBezTo>
                <a:cubicBezTo>
                  <a:pt x="32696" y="1578157"/>
                  <a:pt x="3" y="1545463"/>
                  <a:pt x="4" y="1505130"/>
                </a:cubicBezTo>
                <a:cubicBezTo>
                  <a:pt x="4" y="1495047"/>
                  <a:pt x="2047" y="1485442"/>
                  <a:pt x="5743" y="1476705"/>
                </a:cubicBezTo>
                <a:close/>
                <a:moveTo>
                  <a:pt x="236205" y="1047384"/>
                </a:moveTo>
                <a:cubicBezTo>
                  <a:pt x="239900" y="1038648"/>
                  <a:pt x="245248" y="1030780"/>
                  <a:pt x="251855" y="1024173"/>
                </a:cubicBezTo>
                <a:cubicBezTo>
                  <a:pt x="265069" y="1010958"/>
                  <a:pt x="283326" y="1002785"/>
                  <a:pt x="303492" y="1002784"/>
                </a:cubicBezTo>
                <a:cubicBezTo>
                  <a:pt x="343822" y="1002785"/>
                  <a:pt x="376516" y="1035479"/>
                  <a:pt x="376516" y="1075809"/>
                </a:cubicBezTo>
                <a:cubicBezTo>
                  <a:pt x="376517" y="1116141"/>
                  <a:pt x="343824" y="1148834"/>
                  <a:pt x="303493" y="1148834"/>
                </a:cubicBezTo>
                <a:cubicBezTo>
                  <a:pt x="263162" y="1148834"/>
                  <a:pt x="230468" y="1116140"/>
                  <a:pt x="230467" y="1075809"/>
                </a:cubicBezTo>
                <a:cubicBezTo>
                  <a:pt x="230467" y="1065726"/>
                  <a:pt x="232510" y="1056121"/>
                  <a:pt x="236205" y="1047384"/>
                </a:cubicBezTo>
                <a:close/>
                <a:moveTo>
                  <a:pt x="466667" y="626893"/>
                </a:moveTo>
                <a:cubicBezTo>
                  <a:pt x="470363" y="618156"/>
                  <a:pt x="475710" y="610289"/>
                  <a:pt x="482318" y="603682"/>
                </a:cubicBezTo>
                <a:cubicBezTo>
                  <a:pt x="495531" y="590467"/>
                  <a:pt x="513788" y="582294"/>
                  <a:pt x="533954" y="582294"/>
                </a:cubicBezTo>
                <a:cubicBezTo>
                  <a:pt x="574285" y="582294"/>
                  <a:pt x="606979" y="614988"/>
                  <a:pt x="606978" y="655319"/>
                </a:cubicBezTo>
                <a:cubicBezTo>
                  <a:pt x="606979" y="695649"/>
                  <a:pt x="574285" y="728343"/>
                  <a:pt x="533954" y="728343"/>
                </a:cubicBezTo>
                <a:cubicBezTo>
                  <a:pt x="493623" y="728343"/>
                  <a:pt x="460928" y="695649"/>
                  <a:pt x="460929" y="655318"/>
                </a:cubicBezTo>
                <a:cubicBezTo>
                  <a:pt x="460929" y="645235"/>
                  <a:pt x="462972" y="635630"/>
                  <a:pt x="466667" y="626893"/>
                </a:cubicBezTo>
                <a:close/>
                <a:moveTo>
                  <a:pt x="697130" y="197573"/>
                </a:moveTo>
                <a:cubicBezTo>
                  <a:pt x="700825" y="188836"/>
                  <a:pt x="706172" y="180968"/>
                  <a:pt x="712780" y="174361"/>
                </a:cubicBezTo>
                <a:cubicBezTo>
                  <a:pt x="725994" y="161146"/>
                  <a:pt x="744251" y="152972"/>
                  <a:pt x="764416" y="152972"/>
                </a:cubicBezTo>
                <a:cubicBezTo>
                  <a:pt x="804747" y="152972"/>
                  <a:pt x="837441" y="185667"/>
                  <a:pt x="837441" y="225997"/>
                </a:cubicBezTo>
                <a:cubicBezTo>
                  <a:pt x="837441" y="266328"/>
                  <a:pt x="804748" y="299022"/>
                  <a:pt x="764416" y="299023"/>
                </a:cubicBezTo>
                <a:cubicBezTo>
                  <a:pt x="724085" y="299022"/>
                  <a:pt x="691391" y="266328"/>
                  <a:pt x="691391" y="225997"/>
                </a:cubicBezTo>
                <a:cubicBezTo>
                  <a:pt x="691391" y="215915"/>
                  <a:pt x="693435" y="206309"/>
                  <a:pt x="697130" y="197573"/>
                </a:cubicBezTo>
                <a:close/>
                <a:moveTo>
                  <a:pt x="5742" y="1193433"/>
                </a:moveTo>
                <a:cubicBezTo>
                  <a:pt x="9437" y="1184697"/>
                  <a:pt x="14784" y="1176829"/>
                  <a:pt x="21392" y="1170221"/>
                </a:cubicBezTo>
                <a:cubicBezTo>
                  <a:pt x="34606" y="1157006"/>
                  <a:pt x="52863" y="1148833"/>
                  <a:pt x="73028" y="1148833"/>
                </a:cubicBezTo>
                <a:cubicBezTo>
                  <a:pt x="113359" y="1148833"/>
                  <a:pt x="146054" y="1181527"/>
                  <a:pt x="146053" y="1221858"/>
                </a:cubicBezTo>
                <a:cubicBezTo>
                  <a:pt x="146053" y="1262189"/>
                  <a:pt x="113360" y="1294883"/>
                  <a:pt x="73029" y="1294883"/>
                </a:cubicBezTo>
                <a:cubicBezTo>
                  <a:pt x="32697" y="1294883"/>
                  <a:pt x="3" y="1262189"/>
                  <a:pt x="4" y="1221858"/>
                </a:cubicBezTo>
                <a:cubicBezTo>
                  <a:pt x="3" y="1211775"/>
                  <a:pt x="2047" y="1202170"/>
                  <a:pt x="5742" y="1193433"/>
                </a:cubicBezTo>
                <a:close/>
                <a:moveTo>
                  <a:pt x="236205" y="764113"/>
                </a:moveTo>
                <a:cubicBezTo>
                  <a:pt x="239900" y="755377"/>
                  <a:pt x="245247" y="747509"/>
                  <a:pt x="251854" y="740902"/>
                </a:cubicBezTo>
                <a:cubicBezTo>
                  <a:pt x="265069" y="727687"/>
                  <a:pt x="283325" y="719514"/>
                  <a:pt x="303490" y="719514"/>
                </a:cubicBezTo>
                <a:cubicBezTo>
                  <a:pt x="343821" y="719514"/>
                  <a:pt x="376515" y="752208"/>
                  <a:pt x="376516" y="792539"/>
                </a:cubicBezTo>
                <a:cubicBezTo>
                  <a:pt x="376516" y="832869"/>
                  <a:pt x="343823" y="865563"/>
                  <a:pt x="303492" y="865563"/>
                </a:cubicBezTo>
                <a:cubicBezTo>
                  <a:pt x="263161" y="865563"/>
                  <a:pt x="230466" y="832869"/>
                  <a:pt x="230466" y="792538"/>
                </a:cubicBezTo>
                <a:cubicBezTo>
                  <a:pt x="230466" y="782455"/>
                  <a:pt x="232509" y="772850"/>
                  <a:pt x="236205" y="764113"/>
                </a:cubicBezTo>
                <a:close/>
                <a:moveTo>
                  <a:pt x="466666" y="343623"/>
                </a:moveTo>
                <a:cubicBezTo>
                  <a:pt x="470361" y="334886"/>
                  <a:pt x="475708" y="327018"/>
                  <a:pt x="482316" y="320411"/>
                </a:cubicBezTo>
                <a:cubicBezTo>
                  <a:pt x="495531" y="307196"/>
                  <a:pt x="513787" y="299022"/>
                  <a:pt x="533952" y="299022"/>
                </a:cubicBezTo>
                <a:cubicBezTo>
                  <a:pt x="574283" y="299022"/>
                  <a:pt x="606978" y="331716"/>
                  <a:pt x="606978" y="372047"/>
                </a:cubicBezTo>
                <a:cubicBezTo>
                  <a:pt x="606977" y="412378"/>
                  <a:pt x="574284" y="445072"/>
                  <a:pt x="533953" y="445072"/>
                </a:cubicBezTo>
                <a:cubicBezTo>
                  <a:pt x="493622" y="445072"/>
                  <a:pt x="460927" y="412378"/>
                  <a:pt x="460927" y="372047"/>
                </a:cubicBezTo>
                <a:cubicBezTo>
                  <a:pt x="460927" y="361965"/>
                  <a:pt x="462971" y="352359"/>
                  <a:pt x="466666" y="343623"/>
                </a:cubicBezTo>
                <a:close/>
                <a:moveTo>
                  <a:pt x="5741" y="910162"/>
                </a:moveTo>
                <a:cubicBezTo>
                  <a:pt x="9436" y="901425"/>
                  <a:pt x="14783" y="893558"/>
                  <a:pt x="21392" y="886950"/>
                </a:cubicBezTo>
                <a:cubicBezTo>
                  <a:pt x="34606" y="873736"/>
                  <a:pt x="52862" y="865562"/>
                  <a:pt x="73028" y="865562"/>
                </a:cubicBezTo>
                <a:cubicBezTo>
                  <a:pt x="113358" y="865562"/>
                  <a:pt x="146052" y="898256"/>
                  <a:pt x="146052" y="938587"/>
                </a:cubicBezTo>
                <a:cubicBezTo>
                  <a:pt x="146053" y="978918"/>
                  <a:pt x="113360" y="1011612"/>
                  <a:pt x="73029" y="1011612"/>
                </a:cubicBezTo>
                <a:cubicBezTo>
                  <a:pt x="32698" y="1011612"/>
                  <a:pt x="3" y="978917"/>
                  <a:pt x="3" y="938586"/>
                </a:cubicBezTo>
                <a:cubicBezTo>
                  <a:pt x="3" y="928504"/>
                  <a:pt x="2046" y="918898"/>
                  <a:pt x="5741" y="910162"/>
                </a:cubicBezTo>
                <a:close/>
                <a:moveTo>
                  <a:pt x="236203" y="480843"/>
                </a:moveTo>
                <a:cubicBezTo>
                  <a:pt x="239898" y="472106"/>
                  <a:pt x="245247" y="464238"/>
                  <a:pt x="251853" y="457631"/>
                </a:cubicBezTo>
                <a:cubicBezTo>
                  <a:pt x="265067" y="444417"/>
                  <a:pt x="283325" y="436243"/>
                  <a:pt x="303489" y="436243"/>
                </a:cubicBezTo>
                <a:cubicBezTo>
                  <a:pt x="343820" y="436243"/>
                  <a:pt x="376515" y="468937"/>
                  <a:pt x="376515" y="509268"/>
                </a:cubicBezTo>
                <a:cubicBezTo>
                  <a:pt x="376515" y="549598"/>
                  <a:pt x="343822" y="582292"/>
                  <a:pt x="303491" y="582292"/>
                </a:cubicBezTo>
                <a:cubicBezTo>
                  <a:pt x="263160" y="582292"/>
                  <a:pt x="230465" y="549598"/>
                  <a:pt x="230466" y="509267"/>
                </a:cubicBezTo>
                <a:cubicBezTo>
                  <a:pt x="230465" y="499185"/>
                  <a:pt x="232509" y="489579"/>
                  <a:pt x="236203" y="480843"/>
                </a:cubicBezTo>
                <a:close/>
                <a:moveTo>
                  <a:pt x="466667" y="60351"/>
                </a:moveTo>
                <a:cubicBezTo>
                  <a:pt x="470362" y="51614"/>
                  <a:pt x="475709" y="43746"/>
                  <a:pt x="482317" y="37139"/>
                </a:cubicBezTo>
                <a:cubicBezTo>
                  <a:pt x="495531" y="23924"/>
                  <a:pt x="513788" y="15751"/>
                  <a:pt x="533953" y="15751"/>
                </a:cubicBezTo>
                <a:cubicBezTo>
                  <a:pt x="574284" y="15751"/>
                  <a:pt x="606978" y="48445"/>
                  <a:pt x="606978" y="88776"/>
                </a:cubicBezTo>
                <a:cubicBezTo>
                  <a:pt x="606978" y="129107"/>
                  <a:pt x="574284" y="161801"/>
                  <a:pt x="533953" y="161801"/>
                </a:cubicBezTo>
                <a:cubicBezTo>
                  <a:pt x="493622" y="161801"/>
                  <a:pt x="460928" y="129107"/>
                  <a:pt x="460928" y="88776"/>
                </a:cubicBezTo>
                <a:cubicBezTo>
                  <a:pt x="460928" y="78693"/>
                  <a:pt x="462972" y="69087"/>
                  <a:pt x="466667" y="60351"/>
                </a:cubicBezTo>
                <a:close/>
                <a:moveTo>
                  <a:pt x="5740" y="626892"/>
                </a:moveTo>
                <a:cubicBezTo>
                  <a:pt x="9435" y="618155"/>
                  <a:pt x="14782" y="610287"/>
                  <a:pt x="21389" y="603680"/>
                </a:cubicBezTo>
                <a:cubicBezTo>
                  <a:pt x="34604" y="590466"/>
                  <a:pt x="52860" y="582292"/>
                  <a:pt x="73026" y="582292"/>
                </a:cubicBezTo>
                <a:cubicBezTo>
                  <a:pt x="113358" y="582292"/>
                  <a:pt x="146051" y="614986"/>
                  <a:pt x="146052" y="655317"/>
                </a:cubicBezTo>
                <a:cubicBezTo>
                  <a:pt x="146052" y="695647"/>
                  <a:pt x="113358" y="728341"/>
                  <a:pt x="73026" y="728341"/>
                </a:cubicBezTo>
                <a:cubicBezTo>
                  <a:pt x="32695" y="728342"/>
                  <a:pt x="1" y="695647"/>
                  <a:pt x="1" y="655316"/>
                </a:cubicBezTo>
                <a:cubicBezTo>
                  <a:pt x="1" y="645234"/>
                  <a:pt x="2045" y="635628"/>
                  <a:pt x="5740" y="626892"/>
                </a:cubicBezTo>
                <a:close/>
                <a:moveTo>
                  <a:pt x="236203" y="197572"/>
                </a:moveTo>
                <a:cubicBezTo>
                  <a:pt x="239898" y="188836"/>
                  <a:pt x="245245" y="180968"/>
                  <a:pt x="251853" y="174361"/>
                </a:cubicBezTo>
                <a:cubicBezTo>
                  <a:pt x="265068" y="161146"/>
                  <a:pt x="283324" y="152972"/>
                  <a:pt x="303489" y="152972"/>
                </a:cubicBezTo>
                <a:cubicBezTo>
                  <a:pt x="343820" y="152972"/>
                  <a:pt x="376514" y="185666"/>
                  <a:pt x="376514" y="225997"/>
                </a:cubicBezTo>
                <a:cubicBezTo>
                  <a:pt x="376514" y="266328"/>
                  <a:pt x="343820" y="299022"/>
                  <a:pt x="303489" y="299022"/>
                </a:cubicBezTo>
                <a:cubicBezTo>
                  <a:pt x="263158" y="299022"/>
                  <a:pt x="230464" y="266328"/>
                  <a:pt x="230464" y="225997"/>
                </a:cubicBezTo>
                <a:cubicBezTo>
                  <a:pt x="230464" y="215914"/>
                  <a:pt x="232508" y="206309"/>
                  <a:pt x="236203" y="197572"/>
                </a:cubicBezTo>
                <a:close/>
                <a:moveTo>
                  <a:pt x="5740" y="343622"/>
                </a:moveTo>
                <a:cubicBezTo>
                  <a:pt x="9435" y="334885"/>
                  <a:pt x="14782" y="327017"/>
                  <a:pt x="21389" y="320410"/>
                </a:cubicBezTo>
                <a:cubicBezTo>
                  <a:pt x="34604" y="307196"/>
                  <a:pt x="52861" y="299022"/>
                  <a:pt x="73025" y="299022"/>
                </a:cubicBezTo>
                <a:cubicBezTo>
                  <a:pt x="113356" y="299022"/>
                  <a:pt x="146052" y="331716"/>
                  <a:pt x="146052" y="372047"/>
                </a:cubicBezTo>
                <a:cubicBezTo>
                  <a:pt x="146052" y="412377"/>
                  <a:pt x="113357" y="445071"/>
                  <a:pt x="73026" y="445071"/>
                </a:cubicBezTo>
                <a:cubicBezTo>
                  <a:pt x="32695" y="445071"/>
                  <a:pt x="2" y="412377"/>
                  <a:pt x="2" y="372046"/>
                </a:cubicBezTo>
                <a:cubicBezTo>
                  <a:pt x="1" y="361964"/>
                  <a:pt x="2044" y="352358"/>
                  <a:pt x="5740" y="343622"/>
                </a:cubicBezTo>
                <a:close/>
                <a:moveTo>
                  <a:pt x="5739" y="60351"/>
                </a:moveTo>
                <a:cubicBezTo>
                  <a:pt x="9434" y="51614"/>
                  <a:pt x="14781" y="43747"/>
                  <a:pt x="21388" y="37139"/>
                </a:cubicBezTo>
                <a:cubicBezTo>
                  <a:pt x="34604" y="23924"/>
                  <a:pt x="52859" y="15751"/>
                  <a:pt x="73025" y="15751"/>
                </a:cubicBezTo>
                <a:cubicBezTo>
                  <a:pt x="113356" y="15751"/>
                  <a:pt x="146050" y="48445"/>
                  <a:pt x="146050" y="88776"/>
                </a:cubicBezTo>
                <a:cubicBezTo>
                  <a:pt x="146050" y="129107"/>
                  <a:pt x="113356" y="161801"/>
                  <a:pt x="73025" y="161801"/>
                </a:cubicBezTo>
                <a:cubicBezTo>
                  <a:pt x="32694" y="161801"/>
                  <a:pt x="0" y="129107"/>
                  <a:pt x="0" y="88776"/>
                </a:cubicBezTo>
                <a:cubicBezTo>
                  <a:pt x="0" y="78693"/>
                  <a:pt x="2043" y="69088"/>
                  <a:pt x="5739" y="60351"/>
                </a:cubicBezTo>
                <a:close/>
              </a:path>
            </a:pathLst>
          </a:custGeom>
          <a:gradFill>
            <a:gsLst>
              <a:gs pos="0">
                <a:srgbClr val="52B7E1">
                  <a:alpha val="0"/>
                </a:srgbClr>
              </a:gs>
              <a:gs pos="100000">
                <a:srgbClr val="3C93A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202" name="平行四边形 201"/>
          <p:cNvSpPr/>
          <p:nvPr/>
        </p:nvSpPr>
        <p:spPr>
          <a:xfrm rot="21314417">
            <a:off x="4438162" y="1655998"/>
            <a:ext cx="3277278" cy="829828"/>
          </a:xfrm>
          <a:prstGeom prst="parallelogram">
            <a:avLst/>
          </a:prstGeom>
          <a:solidFill>
            <a:srgbClr val="18C5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cs typeface="+mn-cs"/>
              </a:rPr>
              <a:t>PART THREE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205" name="任意多边形 204"/>
          <p:cNvSpPr/>
          <p:nvPr/>
        </p:nvSpPr>
        <p:spPr>
          <a:xfrm rot="14400000">
            <a:off x="8544179" y="-1790608"/>
            <a:ext cx="7295637" cy="5063066"/>
          </a:xfrm>
          <a:custGeom>
            <a:avLst/>
            <a:gdLst>
              <a:gd name="connsiteX0" fmla="*/ 7155326 w 7295637"/>
              <a:gd name="connsiteY0" fmla="*/ 4945865 h 5063066"/>
              <a:gd name="connsiteX1" fmla="*/ 7170975 w 7295637"/>
              <a:gd name="connsiteY1" fmla="*/ 4922653 h 5063066"/>
              <a:gd name="connsiteX2" fmla="*/ 7222612 w 7295637"/>
              <a:gd name="connsiteY2" fmla="*/ 4901265 h 5063066"/>
              <a:gd name="connsiteX3" fmla="*/ 7295637 w 7295637"/>
              <a:gd name="connsiteY3" fmla="*/ 4974290 h 5063066"/>
              <a:gd name="connsiteX4" fmla="*/ 7222611 w 7295637"/>
              <a:gd name="connsiteY4" fmla="*/ 5047314 h 5063066"/>
              <a:gd name="connsiteX5" fmla="*/ 7149587 w 7295637"/>
              <a:gd name="connsiteY5" fmla="*/ 4974290 h 5063066"/>
              <a:gd name="connsiteX6" fmla="*/ 7155326 w 7295637"/>
              <a:gd name="connsiteY6" fmla="*/ 4945865 h 5063066"/>
              <a:gd name="connsiteX7" fmla="*/ 7155324 w 7295637"/>
              <a:gd name="connsiteY7" fmla="*/ 4662594 h 5063066"/>
              <a:gd name="connsiteX8" fmla="*/ 7222611 w 7295637"/>
              <a:gd name="connsiteY8" fmla="*/ 4617994 h 5063066"/>
              <a:gd name="connsiteX9" fmla="*/ 7295636 w 7295637"/>
              <a:gd name="connsiteY9" fmla="*/ 4691019 h 5063066"/>
              <a:gd name="connsiteX10" fmla="*/ 7222610 w 7295637"/>
              <a:gd name="connsiteY10" fmla="*/ 4764044 h 5063066"/>
              <a:gd name="connsiteX11" fmla="*/ 7149585 w 7295637"/>
              <a:gd name="connsiteY11" fmla="*/ 4691019 h 5063066"/>
              <a:gd name="connsiteX12" fmla="*/ 7155324 w 7295637"/>
              <a:gd name="connsiteY12" fmla="*/ 4662594 h 5063066"/>
              <a:gd name="connsiteX13" fmla="*/ 6924861 w 7295637"/>
              <a:gd name="connsiteY13" fmla="*/ 4808644 h 5063066"/>
              <a:gd name="connsiteX14" fmla="*/ 6992146 w 7295637"/>
              <a:gd name="connsiteY14" fmla="*/ 4764044 h 5063066"/>
              <a:gd name="connsiteX15" fmla="*/ 7065171 w 7295637"/>
              <a:gd name="connsiteY15" fmla="*/ 4837069 h 5063066"/>
              <a:gd name="connsiteX16" fmla="*/ 6992146 w 7295637"/>
              <a:gd name="connsiteY16" fmla="*/ 4910094 h 5063066"/>
              <a:gd name="connsiteX17" fmla="*/ 6919121 w 7295637"/>
              <a:gd name="connsiteY17" fmla="*/ 4837069 h 5063066"/>
              <a:gd name="connsiteX18" fmla="*/ 6924861 w 7295637"/>
              <a:gd name="connsiteY18" fmla="*/ 4808644 h 5063066"/>
              <a:gd name="connsiteX19" fmla="*/ 7155325 w 7295637"/>
              <a:gd name="connsiteY19" fmla="*/ 4379322 h 5063066"/>
              <a:gd name="connsiteX20" fmla="*/ 7222612 w 7295637"/>
              <a:gd name="connsiteY20" fmla="*/ 4334722 h 5063066"/>
              <a:gd name="connsiteX21" fmla="*/ 7295637 w 7295637"/>
              <a:gd name="connsiteY21" fmla="*/ 4407747 h 5063066"/>
              <a:gd name="connsiteX22" fmla="*/ 7222611 w 7295637"/>
              <a:gd name="connsiteY22" fmla="*/ 4480772 h 5063066"/>
              <a:gd name="connsiteX23" fmla="*/ 7149587 w 7295637"/>
              <a:gd name="connsiteY23" fmla="*/ 4407747 h 5063066"/>
              <a:gd name="connsiteX24" fmla="*/ 7155325 w 7295637"/>
              <a:gd name="connsiteY24" fmla="*/ 4379322 h 5063066"/>
              <a:gd name="connsiteX25" fmla="*/ 6694396 w 7295637"/>
              <a:gd name="connsiteY25" fmla="*/ 4945865 h 5063066"/>
              <a:gd name="connsiteX26" fmla="*/ 6761684 w 7295637"/>
              <a:gd name="connsiteY26" fmla="*/ 4901265 h 5063066"/>
              <a:gd name="connsiteX27" fmla="*/ 6834707 w 7295637"/>
              <a:gd name="connsiteY27" fmla="*/ 4974290 h 5063066"/>
              <a:gd name="connsiteX28" fmla="*/ 6761682 w 7295637"/>
              <a:gd name="connsiteY28" fmla="*/ 5047315 h 5063066"/>
              <a:gd name="connsiteX29" fmla="*/ 6688658 w 7295637"/>
              <a:gd name="connsiteY29" fmla="*/ 4974290 h 5063066"/>
              <a:gd name="connsiteX30" fmla="*/ 6694396 w 7295637"/>
              <a:gd name="connsiteY30" fmla="*/ 4945865 h 5063066"/>
              <a:gd name="connsiteX31" fmla="*/ 6924860 w 7295637"/>
              <a:gd name="connsiteY31" fmla="*/ 4525373 h 5063066"/>
              <a:gd name="connsiteX32" fmla="*/ 6992148 w 7295637"/>
              <a:gd name="connsiteY32" fmla="*/ 4480773 h 5063066"/>
              <a:gd name="connsiteX33" fmla="*/ 7065171 w 7295637"/>
              <a:gd name="connsiteY33" fmla="*/ 4553798 h 5063066"/>
              <a:gd name="connsiteX34" fmla="*/ 6992146 w 7295637"/>
              <a:gd name="connsiteY34" fmla="*/ 4626823 h 5063066"/>
              <a:gd name="connsiteX35" fmla="*/ 6919123 w 7295637"/>
              <a:gd name="connsiteY35" fmla="*/ 4553798 h 5063066"/>
              <a:gd name="connsiteX36" fmla="*/ 6924860 w 7295637"/>
              <a:gd name="connsiteY36" fmla="*/ 4525373 h 5063066"/>
              <a:gd name="connsiteX37" fmla="*/ 7155325 w 7295637"/>
              <a:gd name="connsiteY37" fmla="*/ 4096051 h 5063066"/>
              <a:gd name="connsiteX38" fmla="*/ 7222610 w 7295637"/>
              <a:gd name="connsiteY38" fmla="*/ 4051451 h 5063066"/>
              <a:gd name="connsiteX39" fmla="*/ 7295635 w 7295637"/>
              <a:gd name="connsiteY39" fmla="*/ 4124476 h 5063066"/>
              <a:gd name="connsiteX40" fmla="*/ 7222610 w 7295637"/>
              <a:gd name="connsiteY40" fmla="*/ 4197501 h 5063066"/>
              <a:gd name="connsiteX41" fmla="*/ 7149585 w 7295637"/>
              <a:gd name="connsiteY41" fmla="*/ 4124476 h 5063066"/>
              <a:gd name="connsiteX42" fmla="*/ 7155325 w 7295637"/>
              <a:gd name="connsiteY42" fmla="*/ 4096051 h 5063066"/>
              <a:gd name="connsiteX43" fmla="*/ 6694398 w 7295637"/>
              <a:gd name="connsiteY43" fmla="*/ 4662594 h 5063066"/>
              <a:gd name="connsiteX44" fmla="*/ 6761684 w 7295637"/>
              <a:gd name="connsiteY44" fmla="*/ 4617994 h 5063066"/>
              <a:gd name="connsiteX45" fmla="*/ 6834708 w 7295637"/>
              <a:gd name="connsiteY45" fmla="*/ 4691018 h 5063066"/>
              <a:gd name="connsiteX46" fmla="*/ 6761683 w 7295637"/>
              <a:gd name="connsiteY46" fmla="*/ 4764043 h 5063066"/>
              <a:gd name="connsiteX47" fmla="*/ 6688659 w 7295637"/>
              <a:gd name="connsiteY47" fmla="*/ 4691019 h 5063066"/>
              <a:gd name="connsiteX48" fmla="*/ 6694398 w 7295637"/>
              <a:gd name="connsiteY48" fmla="*/ 4662594 h 5063066"/>
              <a:gd name="connsiteX49" fmla="*/ 6924861 w 7295637"/>
              <a:gd name="connsiteY49" fmla="*/ 4242101 h 5063066"/>
              <a:gd name="connsiteX50" fmla="*/ 6992146 w 7295637"/>
              <a:gd name="connsiteY50" fmla="*/ 4197501 h 5063066"/>
              <a:gd name="connsiteX51" fmla="*/ 7065171 w 7295637"/>
              <a:gd name="connsiteY51" fmla="*/ 4270526 h 5063066"/>
              <a:gd name="connsiteX52" fmla="*/ 6992147 w 7295637"/>
              <a:gd name="connsiteY52" fmla="*/ 4343551 h 5063066"/>
              <a:gd name="connsiteX53" fmla="*/ 6919121 w 7295637"/>
              <a:gd name="connsiteY53" fmla="*/ 4270526 h 5063066"/>
              <a:gd name="connsiteX54" fmla="*/ 6924861 w 7295637"/>
              <a:gd name="connsiteY54" fmla="*/ 4242101 h 5063066"/>
              <a:gd name="connsiteX55" fmla="*/ 7155325 w 7295637"/>
              <a:gd name="connsiteY55" fmla="*/ 3812779 h 5063066"/>
              <a:gd name="connsiteX56" fmla="*/ 7222611 w 7295637"/>
              <a:gd name="connsiteY56" fmla="*/ 3768179 h 5063066"/>
              <a:gd name="connsiteX57" fmla="*/ 7295636 w 7295637"/>
              <a:gd name="connsiteY57" fmla="*/ 3841204 h 5063066"/>
              <a:gd name="connsiteX58" fmla="*/ 7222611 w 7295637"/>
              <a:gd name="connsiteY58" fmla="*/ 3914229 h 5063066"/>
              <a:gd name="connsiteX59" fmla="*/ 7149586 w 7295637"/>
              <a:gd name="connsiteY59" fmla="*/ 3841204 h 5063066"/>
              <a:gd name="connsiteX60" fmla="*/ 7155325 w 7295637"/>
              <a:gd name="connsiteY60" fmla="*/ 3812779 h 5063066"/>
              <a:gd name="connsiteX61" fmla="*/ 6463933 w 7295637"/>
              <a:gd name="connsiteY61" fmla="*/ 4808643 h 5063066"/>
              <a:gd name="connsiteX62" fmla="*/ 6531221 w 7295637"/>
              <a:gd name="connsiteY62" fmla="*/ 4764043 h 5063066"/>
              <a:gd name="connsiteX63" fmla="*/ 6604244 w 7295637"/>
              <a:gd name="connsiteY63" fmla="*/ 4837068 h 5063066"/>
              <a:gd name="connsiteX64" fmla="*/ 6531219 w 7295637"/>
              <a:gd name="connsiteY64" fmla="*/ 4910093 h 5063066"/>
              <a:gd name="connsiteX65" fmla="*/ 6458196 w 7295637"/>
              <a:gd name="connsiteY65" fmla="*/ 4837068 h 5063066"/>
              <a:gd name="connsiteX66" fmla="*/ 6463933 w 7295637"/>
              <a:gd name="connsiteY66" fmla="*/ 4808643 h 5063066"/>
              <a:gd name="connsiteX67" fmla="*/ 6694396 w 7295637"/>
              <a:gd name="connsiteY67" fmla="*/ 4379322 h 5063066"/>
              <a:gd name="connsiteX68" fmla="*/ 6761683 w 7295637"/>
              <a:gd name="connsiteY68" fmla="*/ 4334722 h 5063066"/>
              <a:gd name="connsiteX69" fmla="*/ 6834707 w 7295637"/>
              <a:gd name="connsiteY69" fmla="*/ 4407747 h 5063066"/>
              <a:gd name="connsiteX70" fmla="*/ 6761682 w 7295637"/>
              <a:gd name="connsiteY70" fmla="*/ 4480772 h 5063066"/>
              <a:gd name="connsiteX71" fmla="*/ 6688658 w 7295637"/>
              <a:gd name="connsiteY71" fmla="*/ 4407747 h 5063066"/>
              <a:gd name="connsiteX72" fmla="*/ 6694396 w 7295637"/>
              <a:gd name="connsiteY72" fmla="*/ 4379322 h 5063066"/>
              <a:gd name="connsiteX73" fmla="*/ 6924860 w 7295637"/>
              <a:gd name="connsiteY73" fmla="*/ 3958829 h 5063066"/>
              <a:gd name="connsiteX74" fmla="*/ 6992147 w 7295637"/>
              <a:gd name="connsiteY74" fmla="*/ 3914229 h 5063066"/>
              <a:gd name="connsiteX75" fmla="*/ 7065171 w 7295637"/>
              <a:gd name="connsiteY75" fmla="*/ 3987253 h 5063066"/>
              <a:gd name="connsiteX76" fmla="*/ 6992146 w 7295637"/>
              <a:gd name="connsiteY76" fmla="*/ 4060278 h 5063066"/>
              <a:gd name="connsiteX77" fmla="*/ 6919122 w 7295637"/>
              <a:gd name="connsiteY77" fmla="*/ 3987254 h 5063066"/>
              <a:gd name="connsiteX78" fmla="*/ 6924860 w 7295637"/>
              <a:gd name="connsiteY78" fmla="*/ 3958829 h 5063066"/>
              <a:gd name="connsiteX79" fmla="*/ 7155323 w 7295637"/>
              <a:gd name="connsiteY79" fmla="*/ 3529507 h 5063066"/>
              <a:gd name="connsiteX80" fmla="*/ 7222611 w 7295637"/>
              <a:gd name="connsiteY80" fmla="*/ 3484907 h 5063066"/>
              <a:gd name="connsiteX81" fmla="*/ 7295634 w 7295637"/>
              <a:gd name="connsiteY81" fmla="*/ 3557931 h 5063066"/>
              <a:gd name="connsiteX82" fmla="*/ 7222611 w 7295637"/>
              <a:gd name="connsiteY82" fmla="*/ 3630956 h 5063066"/>
              <a:gd name="connsiteX83" fmla="*/ 7149585 w 7295637"/>
              <a:gd name="connsiteY83" fmla="*/ 3557932 h 5063066"/>
              <a:gd name="connsiteX84" fmla="*/ 7155323 w 7295637"/>
              <a:gd name="connsiteY84" fmla="*/ 3529507 h 5063066"/>
              <a:gd name="connsiteX85" fmla="*/ 6233469 w 7295637"/>
              <a:gd name="connsiteY85" fmla="*/ 4945865 h 5063066"/>
              <a:gd name="connsiteX86" fmla="*/ 6300757 w 7295637"/>
              <a:gd name="connsiteY86" fmla="*/ 4901265 h 5063066"/>
              <a:gd name="connsiteX87" fmla="*/ 6373780 w 7295637"/>
              <a:gd name="connsiteY87" fmla="*/ 4974290 h 5063066"/>
              <a:gd name="connsiteX88" fmla="*/ 6300755 w 7295637"/>
              <a:gd name="connsiteY88" fmla="*/ 5047315 h 5063066"/>
              <a:gd name="connsiteX89" fmla="*/ 6227732 w 7295637"/>
              <a:gd name="connsiteY89" fmla="*/ 4974290 h 5063066"/>
              <a:gd name="connsiteX90" fmla="*/ 6233469 w 7295637"/>
              <a:gd name="connsiteY90" fmla="*/ 4945865 h 5063066"/>
              <a:gd name="connsiteX91" fmla="*/ 6463934 w 7295637"/>
              <a:gd name="connsiteY91" fmla="*/ 4525372 h 5063066"/>
              <a:gd name="connsiteX92" fmla="*/ 6531219 w 7295637"/>
              <a:gd name="connsiteY92" fmla="*/ 4480772 h 5063066"/>
              <a:gd name="connsiteX93" fmla="*/ 6604243 w 7295637"/>
              <a:gd name="connsiteY93" fmla="*/ 4553797 h 5063066"/>
              <a:gd name="connsiteX94" fmla="*/ 6531221 w 7295637"/>
              <a:gd name="connsiteY94" fmla="*/ 4626822 h 5063066"/>
              <a:gd name="connsiteX95" fmla="*/ 6458194 w 7295637"/>
              <a:gd name="connsiteY95" fmla="*/ 4553797 h 5063066"/>
              <a:gd name="connsiteX96" fmla="*/ 6463934 w 7295637"/>
              <a:gd name="connsiteY96" fmla="*/ 4525372 h 5063066"/>
              <a:gd name="connsiteX97" fmla="*/ 6694396 w 7295637"/>
              <a:gd name="connsiteY97" fmla="*/ 4096050 h 5063066"/>
              <a:gd name="connsiteX98" fmla="*/ 6761682 w 7295637"/>
              <a:gd name="connsiteY98" fmla="*/ 4051450 h 5063066"/>
              <a:gd name="connsiteX99" fmla="*/ 6834707 w 7295637"/>
              <a:gd name="connsiteY99" fmla="*/ 4124475 h 5063066"/>
              <a:gd name="connsiteX100" fmla="*/ 6761682 w 7295637"/>
              <a:gd name="connsiteY100" fmla="*/ 4197500 h 5063066"/>
              <a:gd name="connsiteX101" fmla="*/ 6688659 w 7295637"/>
              <a:gd name="connsiteY101" fmla="*/ 4124475 h 5063066"/>
              <a:gd name="connsiteX102" fmla="*/ 6694396 w 7295637"/>
              <a:gd name="connsiteY102" fmla="*/ 4096050 h 5063066"/>
              <a:gd name="connsiteX103" fmla="*/ 6924862 w 7295637"/>
              <a:gd name="connsiteY103" fmla="*/ 3675557 h 5063066"/>
              <a:gd name="connsiteX104" fmla="*/ 6992146 w 7295637"/>
              <a:gd name="connsiteY104" fmla="*/ 3630957 h 5063066"/>
              <a:gd name="connsiteX105" fmla="*/ 7065172 w 7295637"/>
              <a:gd name="connsiteY105" fmla="*/ 3703981 h 5063066"/>
              <a:gd name="connsiteX106" fmla="*/ 6992147 w 7295637"/>
              <a:gd name="connsiteY106" fmla="*/ 3777006 h 5063066"/>
              <a:gd name="connsiteX107" fmla="*/ 6919122 w 7295637"/>
              <a:gd name="connsiteY107" fmla="*/ 3703981 h 5063066"/>
              <a:gd name="connsiteX108" fmla="*/ 6924862 w 7295637"/>
              <a:gd name="connsiteY108" fmla="*/ 3675557 h 5063066"/>
              <a:gd name="connsiteX109" fmla="*/ 7155323 w 7295637"/>
              <a:gd name="connsiteY109" fmla="*/ 3246235 h 5063066"/>
              <a:gd name="connsiteX110" fmla="*/ 7222612 w 7295637"/>
              <a:gd name="connsiteY110" fmla="*/ 3201635 h 5063066"/>
              <a:gd name="connsiteX111" fmla="*/ 7295635 w 7295637"/>
              <a:gd name="connsiteY111" fmla="*/ 3274659 h 5063066"/>
              <a:gd name="connsiteX112" fmla="*/ 7222610 w 7295637"/>
              <a:gd name="connsiteY112" fmla="*/ 3347684 h 5063066"/>
              <a:gd name="connsiteX113" fmla="*/ 7149585 w 7295637"/>
              <a:gd name="connsiteY113" fmla="*/ 3274659 h 5063066"/>
              <a:gd name="connsiteX114" fmla="*/ 7155323 w 7295637"/>
              <a:gd name="connsiteY114" fmla="*/ 3246235 h 5063066"/>
              <a:gd name="connsiteX115" fmla="*/ 6233470 w 7295637"/>
              <a:gd name="connsiteY115" fmla="*/ 4662593 h 5063066"/>
              <a:gd name="connsiteX116" fmla="*/ 6300755 w 7295637"/>
              <a:gd name="connsiteY116" fmla="*/ 4617993 h 5063066"/>
              <a:gd name="connsiteX117" fmla="*/ 6373781 w 7295637"/>
              <a:gd name="connsiteY117" fmla="*/ 4691018 h 5063066"/>
              <a:gd name="connsiteX118" fmla="*/ 6300756 w 7295637"/>
              <a:gd name="connsiteY118" fmla="*/ 4764043 h 5063066"/>
              <a:gd name="connsiteX119" fmla="*/ 6227730 w 7295637"/>
              <a:gd name="connsiteY119" fmla="*/ 4691018 h 5063066"/>
              <a:gd name="connsiteX120" fmla="*/ 6233470 w 7295637"/>
              <a:gd name="connsiteY120" fmla="*/ 4662593 h 5063066"/>
              <a:gd name="connsiteX121" fmla="*/ 6463933 w 7295637"/>
              <a:gd name="connsiteY121" fmla="*/ 4242101 h 5063066"/>
              <a:gd name="connsiteX122" fmla="*/ 6531219 w 7295637"/>
              <a:gd name="connsiteY122" fmla="*/ 4197501 h 5063066"/>
              <a:gd name="connsiteX123" fmla="*/ 6604244 w 7295637"/>
              <a:gd name="connsiteY123" fmla="*/ 4270526 h 5063066"/>
              <a:gd name="connsiteX124" fmla="*/ 6531219 w 7295637"/>
              <a:gd name="connsiteY124" fmla="*/ 4343551 h 5063066"/>
              <a:gd name="connsiteX125" fmla="*/ 6458194 w 7295637"/>
              <a:gd name="connsiteY125" fmla="*/ 4270526 h 5063066"/>
              <a:gd name="connsiteX126" fmla="*/ 6463933 w 7295637"/>
              <a:gd name="connsiteY126" fmla="*/ 4242101 h 5063066"/>
              <a:gd name="connsiteX127" fmla="*/ 6694397 w 7295637"/>
              <a:gd name="connsiteY127" fmla="*/ 3812778 h 5063066"/>
              <a:gd name="connsiteX128" fmla="*/ 6761682 w 7295637"/>
              <a:gd name="connsiteY128" fmla="*/ 3768178 h 5063066"/>
              <a:gd name="connsiteX129" fmla="*/ 6834707 w 7295637"/>
              <a:gd name="connsiteY129" fmla="*/ 3841203 h 5063066"/>
              <a:gd name="connsiteX130" fmla="*/ 6761683 w 7295637"/>
              <a:gd name="connsiteY130" fmla="*/ 3914228 h 5063066"/>
              <a:gd name="connsiteX131" fmla="*/ 6688657 w 7295637"/>
              <a:gd name="connsiteY131" fmla="*/ 3841203 h 5063066"/>
              <a:gd name="connsiteX132" fmla="*/ 6694397 w 7295637"/>
              <a:gd name="connsiteY132" fmla="*/ 3812778 h 5063066"/>
              <a:gd name="connsiteX133" fmla="*/ 6924859 w 7295637"/>
              <a:gd name="connsiteY133" fmla="*/ 3392285 h 5063066"/>
              <a:gd name="connsiteX134" fmla="*/ 6992146 w 7295637"/>
              <a:gd name="connsiteY134" fmla="*/ 3347684 h 5063066"/>
              <a:gd name="connsiteX135" fmla="*/ 7065171 w 7295637"/>
              <a:gd name="connsiteY135" fmla="*/ 3420709 h 5063066"/>
              <a:gd name="connsiteX136" fmla="*/ 6992146 w 7295637"/>
              <a:gd name="connsiteY136" fmla="*/ 3493734 h 5063066"/>
              <a:gd name="connsiteX137" fmla="*/ 6919121 w 7295637"/>
              <a:gd name="connsiteY137" fmla="*/ 3420709 h 5063066"/>
              <a:gd name="connsiteX138" fmla="*/ 6924859 w 7295637"/>
              <a:gd name="connsiteY138" fmla="*/ 3392285 h 5063066"/>
              <a:gd name="connsiteX139" fmla="*/ 6003006 w 7295637"/>
              <a:gd name="connsiteY139" fmla="*/ 4808643 h 5063066"/>
              <a:gd name="connsiteX140" fmla="*/ 6070293 w 7295637"/>
              <a:gd name="connsiteY140" fmla="*/ 4764042 h 5063066"/>
              <a:gd name="connsiteX141" fmla="*/ 6143318 w 7295637"/>
              <a:gd name="connsiteY141" fmla="*/ 4837067 h 5063066"/>
              <a:gd name="connsiteX142" fmla="*/ 6070293 w 7295637"/>
              <a:gd name="connsiteY142" fmla="*/ 4910092 h 5063066"/>
              <a:gd name="connsiteX143" fmla="*/ 5997268 w 7295637"/>
              <a:gd name="connsiteY143" fmla="*/ 4837067 h 5063066"/>
              <a:gd name="connsiteX144" fmla="*/ 6003006 w 7295637"/>
              <a:gd name="connsiteY144" fmla="*/ 4808643 h 5063066"/>
              <a:gd name="connsiteX145" fmla="*/ 7155324 w 7295637"/>
              <a:gd name="connsiteY145" fmla="*/ 2962963 h 5063066"/>
              <a:gd name="connsiteX146" fmla="*/ 7222610 w 7295637"/>
              <a:gd name="connsiteY146" fmla="*/ 2918363 h 5063066"/>
              <a:gd name="connsiteX147" fmla="*/ 7295636 w 7295637"/>
              <a:gd name="connsiteY147" fmla="*/ 2991388 h 5063066"/>
              <a:gd name="connsiteX148" fmla="*/ 7222611 w 7295637"/>
              <a:gd name="connsiteY148" fmla="*/ 3064413 h 5063066"/>
              <a:gd name="connsiteX149" fmla="*/ 7149585 w 7295637"/>
              <a:gd name="connsiteY149" fmla="*/ 2991388 h 5063066"/>
              <a:gd name="connsiteX150" fmla="*/ 7155324 w 7295637"/>
              <a:gd name="connsiteY150" fmla="*/ 2962963 h 5063066"/>
              <a:gd name="connsiteX151" fmla="*/ 6233468 w 7295637"/>
              <a:gd name="connsiteY151" fmla="*/ 4379322 h 5063066"/>
              <a:gd name="connsiteX152" fmla="*/ 6300756 w 7295637"/>
              <a:gd name="connsiteY152" fmla="*/ 4334721 h 5063066"/>
              <a:gd name="connsiteX153" fmla="*/ 6373780 w 7295637"/>
              <a:gd name="connsiteY153" fmla="*/ 4407747 h 5063066"/>
              <a:gd name="connsiteX154" fmla="*/ 6300756 w 7295637"/>
              <a:gd name="connsiteY154" fmla="*/ 4480771 h 5063066"/>
              <a:gd name="connsiteX155" fmla="*/ 6227731 w 7295637"/>
              <a:gd name="connsiteY155" fmla="*/ 4407746 h 5063066"/>
              <a:gd name="connsiteX156" fmla="*/ 6233468 w 7295637"/>
              <a:gd name="connsiteY156" fmla="*/ 4379322 h 5063066"/>
              <a:gd name="connsiteX157" fmla="*/ 6463931 w 7295637"/>
              <a:gd name="connsiteY157" fmla="*/ 3958829 h 5063066"/>
              <a:gd name="connsiteX158" fmla="*/ 6531219 w 7295637"/>
              <a:gd name="connsiteY158" fmla="*/ 3914229 h 5063066"/>
              <a:gd name="connsiteX159" fmla="*/ 6604242 w 7295637"/>
              <a:gd name="connsiteY159" fmla="*/ 3987254 h 5063066"/>
              <a:gd name="connsiteX160" fmla="*/ 6531217 w 7295637"/>
              <a:gd name="connsiteY160" fmla="*/ 4060279 h 5063066"/>
              <a:gd name="connsiteX161" fmla="*/ 6458193 w 7295637"/>
              <a:gd name="connsiteY161" fmla="*/ 3987254 h 5063066"/>
              <a:gd name="connsiteX162" fmla="*/ 6463931 w 7295637"/>
              <a:gd name="connsiteY162" fmla="*/ 3958829 h 5063066"/>
              <a:gd name="connsiteX163" fmla="*/ 6694395 w 7295637"/>
              <a:gd name="connsiteY163" fmla="*/ 3529506 h 5063066"/>
              <a:gd name="connsiteX164" fmla="*/ 6761683 w 7295637"/>
              <a:gd name="connsiteY164" fmla="*/ 3484906 h 5063066"/>
              <a:gd name="connsiteX165" fmla="*/ 6834708 w 7295637"/>
              <a:gd name="connsiteY165" fmla="*/ 3557931 h 5063066"/>
              <a:gd name="connsiteX166" fmla="*/ 6761683 w 7295637"/>
              <a:gd name="connsiteY166" fmla="*/ 3630956 h 5063066"/>
              <a:gd name="connsiteX167" fmla="*/ 6688658 w 7295637"/>
              <a:gd name="connsiteY167" fmla="*/ 3557931 h 5063066"/>
              <a:gd name="connsiteX168" fmla="*/ 6694395 w 7295637"/>
              <a:gd name="connsiteY168" fmla="*/ 3529506 h 5063066"/>
              <a:gd name="connsiteX169" fmla="*/ 5772543 w 7295637"/>
              <a:gd name="connsiteY169" fmla="*/ 4945864 h 5063066"/>
              <a:gd name="connsiteX170" fmla="*/ 5839828 w 7295637"/>
              <a:gd name="connsiteY170" fmla="*/ 4901264 h 5063066"/>
              <a:gd name="connsiteX171" fmla="*/ 5912852 w 7295637"/>
              <a:gd name="connsiteY171" fmla="*/ 4974289 h 5063066"/>
              <a:gd name="connsiteX172" fmla="*/ 5839829 w 7295637"/>
              <a:gd name="connsiteY172" fmla="*/ 5047314 h 5063066"/>
              <a:gd name="connsiteX173" fmla="*/ 5766803 w 7295637"/>
              <a:gd name="connsiteY173" fmla="*/ 4974289 h 5063066"/>
              <a:gd name="connsiteX174" fmla="*/ 5772543 w 7295637"/>
              <a:gd name="connsiteY174" fmla="*/ 4945864 h 5063066"/>
              <a:gd name="connsiteX175" fmla="*/ 6924860 w 7295637"/>
              <a:gd name="connsiteY175" fmla="*/ 3109013 h 5063066"/>
              <a:gd name="connsiteX176" fmla="*/ 6992147 w 7295637"/>
              <a:gd name="connsiteY176" fmla="*/ 3064413 h 5063066"/>
              <a:gd name="connsiteX177" fmla="*/ 7065171 w 7295637"/>
              <a:gd name="connsiteY177" fmla="*/ 3137438 h 5063066"/>
              <a:gd name="connsiteX178" fmla="*/ 6992147 w 7295637"/>
              <a:gd name="connsiteY178" fmla="*/ 3210462 h 5063066"/>
              <a:gd name="connsiteX179" fmla="*/ 6919123 w 7295637"/>
              <a:gd name="connsiteY179" fmla="*/ 3137438 h 5063066"/>
              <a:gd name="connsiteX180" fmla="*/ 6924860 w 7295637"/>
              <a:gd name="connsiteY180" fmla="*/ 3109013 h 5063066"/>
              <a:gd name="connsiteX181" fmla="*/ 6003007 w 7295637"/>
              <a:gd name="connsiteY181" fmla="*/ 4525370 h 5063066"/>
              <a:gd name="connsiteX182" fmla="*/ 6070292 w 7295637"/>
              <a:gd name="connsiteY182" fmla="*/ 4480770 h 5063066"/>
              <a:gd name="connsiteX183" fmla="*/ 6143316 w 7295637"/>
              <a:gd name="connsiteY183" fmla="*/ 4553795 h 5063066"/>
              <a:gd name="connsiteX184" fmla="*/ 6070291 w 7295637"/>
              <a:gd name="connsiteY184" fmla="*/ 4626820 h 5063066"/>
              <a:gd name="connsiteX185" fmla="*/ 5997267 w 7295637"/>
              <a:gd name="connsiteY185" fmla="*/ 4553795 h 5063066"/>
              <a:gd name="connsiteX186" fmla="*/ 6003007 w 7295637"/>
              <a:gd name="connsiteY186" fmla="*/ 4525370 h 5063066"/>
              <a:gd name="connsiteX187" fmla="*/ 7155324 w 7295637"/>
              <a:gd name="connsiteY187" fmla="*/ 2679691 h 5063066"/>
              <a:gd name="connsiteX188" fmla="*/ 7222610 w 7295637"/>
              <a:gd name="connsiteY188" fmla="*/ 2635091 h 5063066"/>
              <a:gd name="connsiteX189" fmla="*/ 7295635 w 7295637"/>
              <a:gd name="connsiteY189" fmla="*/ 2708115 h 5063066"/>
              <a:gd name="connsiteX190" fmla="*/ 7222610 w 7295637"/>
              <a:gd name="connsiteY190" fmla="*/ 2781141 h 5063066"/>
              <a:gd name="connsiteX191" fmla="*/ 7149585 w 7295637"/>
              <a:gd name="connsiteY191" fmla="*/ 2708116 h 5063066"/>
              <a:gd name="connsiteX192" fmla="*/ 7155324 w 7295637"/>
              <a:gd name="connsiteY192" fmla="*/ 2679691 h 5063066"/>
              <a:gd name="connsiteX193" fmla="*/ 6233468 w 7295637"/>
              <a:gd name="connsiteY193" fmla="*/ 4096050 h 5063066"/>
              <a:gd name="connsiteX194" fmla="*/ 6300754 w 7295637"/>
              <a:gd name="connsiteY194" fmla="*/ 4051450 h 5063066"/>
              <a:gd name="connsiteX195" fmla="*/ 6373779 w 7295637"/>
              <a:gd name="connsiteY195" fmla="*/ 4124475 h 5063066"/>
              <a:gd name="connsiteX196" fmla="*/ 6300754 w 7295637"/>
              <a:gd name="connsiteY196" fmla="*/ 4197500 h 5063066"/>
              <a:gd name="connsiteX197" fmla="*/ 6227729 w 7295637"/>
              <a:gd name="connsiteY197" fmla="*/ 4124475 h 5063066"/>
              <a:gd name="connsiteX198" fmla="*/ 6233468 w 7295637"/>
              <a:gd name="connsiteY198" fmla="*/ 4096050 h 5063066"/>
              <a:gd name="connsiteX199" fmla="*/ 6463931 w 7295637"/>
              <a:gd name="connsiteY199" fmla="*/ 3675557 h 5063066"/>
              <a:gd name="connsiteX200" fmla="*/ 6531220 w 7295637"/>
              <a:gd name="connsiteY200" fmla="*/ 3630957 h 5063066"/>
              <a:gd name="connsiteX201" fmla="*/ 6604243 w 7295637"/>
              <a:gd name="connsiteY201" fmla="*/ 3703981 h 5063066"/>
              <a:gd name="connsiteX202" fmla="*/ 6531218 w 7295637"/>
              <a:gd name="connsiteY202" fmla="*/ 3777006 h 5063066"/>
              <a:gd name="connsiteX203" fmla="*/ 6458193 w 7295637"/>
              <a:gd name="connsiteY203" fmla="*/ 3703981 h 5063066"/>
              <a:gd name="connsiteX204" fmla="*/ 6463931 w 7295637"/>
              <a:gd name="connsiteY204" fmla="*/ 3675557 h 5063066"/>
              <a:gd name="connsiteX205" fmla="*/ 6694398 w 7295637"/>
              <a:gd name="connsiteY205" fmla="*/ 3246234 h 5063066"/>
              <a:gd name="connsiteX206" fmla="*/ 6761684 w 7295637"/>
              <a:gd name="connsiteY206" fmla="*/ 3201634 h 5063066"/>
              <a:gd name="connsiteX207" fmla="*/ 6834709 w 7295637"/>
              <a:gd name="connsiteY207" fmla="*/ 3274659 h 5063066"/>
              <a:gd name="connsiteX208" fmla="*/ 6761684 w 7295637"/>
              <a:gd name="connsiteY208" fmla="*/ 3347684 h 5063066"/>
              <a:gd name="connsiteX209" fmla="*/ 6688659 w 7295637"/>
              <a:gd name="connsiteY209" fmla="*/ 3274659 h 5063066"/>
              <a:gd name="connsiteX210" fmla="*/ 6694398 w 7295637"/>
              <a:gd name="connsiteY210" fmla="*/ 3246234 h 5063066"/>
              <a:gd name="connsiteX211" fmla="*/ 5772541 w 7295637"/>
              <a:gd name="connsiteY211" fmla="*/ 4662592 h 5063066"/>
              <a:gd name="connsiteX212" fmla="*/ 5839829 w 7295637"/>
              <a:gd name="connsiteY212" fmla="*/ 4617992 h 5063066"/>
              <a:gd name="connsiteX213" fmla="*/ 5912852 w 7295637"/>
              <a:gd name="connsiteY213" fmla="*/ 4691017 h 5063066"/>
              <a:gd name="connsiteX214" fmla="*/ 5839827 w 7295637"/>
              <a:gd name="connsiteY214" fmla="*/ 4764042 h 5063066"/>
              <a:gd name="connsiteX215" fmla="*/ 5766804 w 7295637"/>
              <a:gd name="connsiteY215" fmla="*/ 4691017 h 5063066"/>
              <a:gd name="connsiteX216" fmla="*/ 5772541 w 7295637"/>
              <a:gd name="connsiteY216" fmla="*/ 4662592 h 5063066"/>
              <a:gd name="connsiteX217" fmla="*/ 6924861 w 7295637"/>
              <a:gd name="connsiteY217" fmla="*/ 2825741 h 5063066"/>
              <a:gd name="connsiteX218" fmla="*/ 6992147 w 7295637"/>
              <a:gd name="connsiteY218" fmla="*/ 2781140 h 5063066"/>
              <a:gd name="connsiteX219" fmla="*/ 7065172 w 7295637"/>
              <a:gd name="connsiteY219" fmla="*/ 2854165 h 5063066"/>
              <a:gd name="connsiteX220" fmla="*/ 6992148 w 7295637"/>
              <a:gd name="connsiteY220" fmla="*/ 2927190 h 5063066"/>
              <a:gd name="connsiteX221" fmla="*/ 6919121 w 7295637"/>
              <a:gd name="connsiteY221" fmla="*/ 2854166 h 5063066"/>
              <a:gd name="connsiteX222" fmla="*/ 6924861 w 7295637"/>
              <a:gd name="connsiteY222" fmla="*/ 2825741 h 5063066"/>
              <a:gd name="connsiteX223" fmla="*/ 7154549 w 7295637"/>
              <a:gd name="connsiteY223" fmla="*/ 2447998 h 5063066"/>
              <a:gd name="connsiteX224" fmla="*/ 7170199 w 7295637"/>
              <a:gd name="connsiteY224" fmla="*/ 2424785 h 5063066"/>
              <a:gd name="connsiteX225" fmla="*/ 7221835 w 7295637"/>
              <a:gd name="connsiteY225" fmla="*/ 2403397 h 5063066"/>
              <a:gd name="connsiteX226" fmla="*/ 7294860 w 7295637"/>
              <a:gd name="connsiteY226" fmla="*/ 2476423 h 5063066"/>
              <a:gd name="connsiteX227" fmla="*/ 7221835 w 7295637"/>
              <a:gd name="connsiteY227" fmla="*/ 2549446 h 5063066"/>
              <a:gd name="connsiteX228" fmla="*/ 7148810 w 7295637"/>
              <a:gd name="connsiteY228" fmla="*/ 2476422 h 5063066"/>
              <a:gd name="connsiteX229" fmla="*/ 7154549 w 7295637"/>
              <a:gd name="connsiteY229" fmla="*/ 2447998 h 5063066"/>
              <a:gd name="connsiteX230" fmla="*/ 6003006 w 7295637"/>
              <a:gd name="connsiteY230" fmla="*/ 4242099 h 5063066"/>
              <a:gd name="connsiteX231" fmla="*/ 6070292 w 7295637"/>
              <a:gd name="connsiteY231" fmla="*/ 4197499 h 5063066"/>
              <a:gd name="connsiteX232" fmla="*/ 6143317 w 7295637"/>
              <a:gd name="connsiteY232" fmla="*/ 4270524 h 5063066"/>
              <a:gd name="connsiteX233" fmla="*/ 6070291 w 7295637"/>
              <a:gd name="connsiteY233" fmla="*/ 4343548 h 5063066"/>
              <a:gd name="connsiteX234" fmla="*/ 5997267 w 7295637"/>
              <a:gd name="connsiteY234" fmla="*/ 4270524 h 5063066"/>
              <a:gd name="connsiteX235" fmla="*/ 6003006 w 7295637"/>
              <a:gd name="connsiteY235" fmla="*/ 4242099 h 5063066"/>
              <a:gd name="connsiteX236" fmla="*/ 6233468 w 7295637"/>
              <a:gd name="connsiteY236" fmla="*/ 3812779 h 5063066"/>
              <a:gd name="connsiteX237" fmla="*/ 6300757 w 7295637"/>
              <a:gd name="connsiteY237" fmla="*/ 3768179 h 5063066"/>
              <a:gd name="connsiteX238" fmla="*/ 6373780 w 7295637"/>
              <a:gd name="connsiteY238" fmla="*/ 3841203 h 5063066"/>
              <a:gd name="connsiteX239" fmla="*/ 6300755 w 7295637"/>
              <a:gd name="connsiteY239" fmla="*/ 3914228 h 5063066"/>
              <a:gd name="connsiteX240" fmla="*/ 6227731 w 7295637"/>
              <a:gd name="connsiteY240" fmla="*/ 3841204 h 5063066"/>
              <a:gd name="connsiteX241" fmla="*/ 6233468 w 7295637"/>
              <a:gd name="connsiteY241" fmla="*/ 3812779 h 5063066"/>
              <a:gd name="connsiteX242" fmla="*/ 6463932 w 7295637"/>
              <a:gd name="connsiteY242" fmla="*/ 3392285 h 5063066"/>
              <a:gd name="connsiteX243" fmla="*/ 6531218 w 7295637"/>
              <a:gd name="connsiteY243" fmla="*/ 3347685 h 5063066"/>
              <a:gd name="connsiteX244" fmla="*/ 6604244 w 7295637"/>
              <a:gd name="connsiteY244" fmla="*/ 3420710 h 5063066"/>
              <a:gd name="connsiteX245" fmla="*/ 6531219 w 7295637"/>
              <a:gd name="connsiteY245" fmla="*/ 3493735 h 5063066"/>
              <a:gd name="connsiteX246" fmla="*/ 6458193 w 7295637"/>
              <a:gd name="connsiteY246" fmla="*/ 3420710 h 5063066"/>
              <a:gd name="connsiteX247" fmla="*/ 6463932 w 7295637"/>
              <a:gd name="connsiteY247" fmla="*/ 3392285 h 5063066"/>
              <a:gd name="connsiteX248" fmla="*/ 5542077 w 7295637"/>
              <a:gd name="connsiteY248" fmla="*/ 4808642 h 5063066"/>
              <a:gd name="connsiteX249" fmla="*/ 5609364 w 7295637"/>
              <a:gd name="connsiteY249" fmla="*/ 4764042 h 5063066"/>
              <a:gd name="connsiteX250" fmla="*/ 5682388 w 7295637"/>
              <a:gd name="connsiteY250" fmla="*/ 4837066 h 5063066"/>
              <a:gd name="connsiteX251" fmla="*/ 5609363 w 7295637"/>
              <a:gd name="connsiteY251" fmla="*/ 4910091 h 5063066"/>
              <a:gd name="connsiteX252" fmla="*/ 5536339 w 7295637"/>
              <a:gd name="connsiteY252" fmla="*/ 4837067 h 5063066"/>
              <a:gd name="connsiteX253" fmla="*/ 5542077 w 7295637"/>
              <a:gd name="connsiteY253" fmla="*/ 4808642 h 5063066"/>
              <a:gd name="connsiteX254" fmla="*/ 6694396 w 7295637"/>
              <a:gd name="connsiteY254" fmla="*/ 2962963 h 5063066"/>
              <a:gd name="connsiteX255" fmla="*/ 6761683 w 7295637"/>
              <a:gd name="connsiteY255" fmla="*/ 2918363 h 5063066"/>
              <a:gd name="connsiteX256" fmla="*/ 6834708 w 7295637"/>
              <a:gd name="connsiteY256" fmla="*/ 2991388 h 5063066"/>
              <a:gd name="connsiteX257" fmla="*/ 6761682 w 7295637"/>
              <a:gd name="connsiteY257" fmla="*/ 3064413 h 5063066"/>
              <a:gd name="connsiteX258" fmla="*/ 6688657 w 7295637"/>
              <a:gd name="connsiteY258" fmla="*/ 2991388 h 5063066"/>
              <a:gd name="connsiteX259" fmla="*/ 6694396 w 7295637"/>
              <a:gd name="connsiteY259" fmla="*/ 2962963 h 5063066"/>
              <a:gd name="connsiteX260" fmla="*/ 5772542 w 7295637"/>
              <a:gd name="connsiteY260" fmla="*/ 4379320 h 5063066"/>
              <a:gd name="connsiteX261" fmla="*/ 5839827 w 7295637"/>
              <a:gd name="connsiteY261" fmla="*/ 4334720 h 5063066"/>
              <a:gd name="connsiteX262" fmla="*/ 5912853 w 7295637"/>
              <a:gd name="connsiteY262" fmla="*/ 4407745 h 5063066"/>
              <a:gd name="connsiteX263" fmla="*/ 5839828 w 7295637"/>
              <a:gd name="connsiteY263" fmla="*/ 4480770 h 5063066"/>
              <a:gd name="connsiteX264" fmla="*/ 5766802 w 7295637"/>
              <a:gd name="connsiteY264" fmla="*/ 4407745 h 5063066"/>
              <a:gd name="connsiteX265" fmla="*/ 5772542 w 7295637"/>
              <a:gd name="connsiteY265" fmla="*/ 4379320 h 5063066"/>
              <a:gd name="connsiteX266" fmla="*/ 6924860 w 7295637"/>
              <a:gd name="connsiteY266" fmla="*/ 2542469 h 5063066"/>
              <a:gd name="connsiteX267" fmla="*/ 6992147 w 7295637"/>
              <a:gd name="connsiteY267" fmla="*/ 2497868 h 5063066"/>
              <a:gd name="connsiteX268" fmla="*/ 7065171 w 7295637"/>
              <a:gd name="connsiteY268" fmla="*/ 2570893 h 5063066"/>
              <a:gd name="connsiteX269" fmla="*/ 6992146 w 7295637"/>
              <a:gd name="connsiteY269" fmla="*/ 2643918 h 5063066"/>
              <a:gd name="connsiteX270" fmla="*/ 6919121 w 7295637"/>
              <a:gd name="connsiteY270" fmla="*/ 2570893 h 5063066"/>
              <a:gd name="connsiteX271" fmla="*/ 6924860 w 7295637"/>
              <a:gd name="connsiteY271" fmla="*/ 2542469 h 5063066"/>
              <a:gd name="connsiteX272" fmla="*/ 7154548 w 7295637"/>
              <a:gd name="connsiteY272" fmla="*/ 2164726 h 5063066"/>
              <a:gd name="connsiteX273" fmla="*/ 7221834 w 7295637"/>
              <a:gd name="connsiteY273" fmla="*/ 2120126 h 5063066"/>
              <a:gd name="connsiteX274" fmla="*/ 7294859 w 7295637"/>
              <a:gd name="connsiteY274" fmla="*/ 2193152 h 5063066"/>
              <a:gd name="connsiteX275" fmla="*/ 7221833 w 7295637"/>
              <a:gd name="connsiteY275" fmla="*/ 2266176 h 5063066"/>
              <a:gd name="connsiteX276" fmla="*/ 7148808 w 7295637"/>
              <a:gd name="connsiteY276" fmla="*/ 2193151 h 5063066"/>
              <a:gd name="connsiteX277" fmla="*/ 7154548 w 7295637"/>
              <a:gd name="connsiteY277" fmla="*/ 2164726 h 5063066"/>
              <a:gd name="connsiteX278" fmla="*/ 6003003 w 7295637"/>
              <a:gd name="connsiteY278" fmla="*/ 3958828 h 5063066"/>
              <a:gd name="connsiteX279" fmla="*/ 6070291 w 7295637"/>
              <a:gd name="connsiteY279" fmla="*/ 3914228 h 5063066"/>
              <a:gd name="connsiteX280" fmla="*/ 6143316 w 7295637"/>
              <a:gd name="connsiteY280" fmla="*/ 3987253 h 5063066"/>
              <a:gd name="connsiteX281" fmla="*/ 6070290 w 7295637"/>
              <a:gd name="connsiteY281" fmla="*/ 4060278 h 5063066"/>
              <a:gd name="connsiteX282" fmla="*/ 5997266 w 7295637"/>
              <a:gd name="connsiteY282" fmla="*/ 3987253 h 5063066"/>
              <a:gd name="connsiteX283" fmla="*/ 6003003 w 7295637"/>
              <a:gd name="connsiteY283" fmla="*/ 3958828 h 5063066"/>
              <a:gd name="connsiteX284" fmla="*/ 6233469 w 7295637"/>
              <a:gd name="connsiteY284" fmla="*/ 3529507 h 5063066"/>
              <a:gd name="connsiteX285" fmla="*/ 6300754 w 7295637"/>
              <a:gd name="connsiteY285" fmla="*/ 3484906 h 5063066"/>
              <a:gd name="connsiteX286" fmla="*/ 6373780 w 7295637"/>
              <a:gd name="connsiteY286" fmla="*/ 3557931 h 5063066"/>
              <a:gd name="connsiteX287" fmla="*/ 6300755 w 7295637"/>
              <a:gd name="connsiteY287" fmla="*/ 3630956 h 5063066"/>
              <a:gd name="connsiteX288" fmla="*/ 6227729 w 7295637"/>
              <a:gd name="connsiteY288" fmla="*/ 3557931 h 5063066"/>
              <a:gd name="connsiteX289" fmla="*/ 6233469 w 7295637"/>
              <a:gd name="connsiteY289" fmla="*/ 3529507 h 5063066"/>
              <a:gd name="connsiteX290" fmla="*/ 5311613 w 7295637"/>
              <a:gd name="connsiteY290" fmla="*/ 4945864 h 5063066"/>
              <a:gd name="connsiteX291" fmla="*/ 5378900 w 7295637"/>
              <a:gd name="connsiteY291" fmla="*/ 4901264 h 5063066"/>
              <a:gd name="connsiteX292" fmla="*/ 5451924 w 7295637"/>
              <a:gd name="connsiteY292" fmla="*/ 4974288 h 5063066"/>
              <a:gd name="connsiteX293" fmla="*/ 5378899 w 7295637"/>
              <a:gd name="connsiteY293" fmla="*/ 5047313 h 5063066"/>
              <a:gd name="connsiteX294" fmla="*/ 5305875 w 7295637"/>
              <a:gd name="connsiteY294" fmla="*/ 4974289 h 5063066"/>
              <a:gd name="connsiteX295" fmla="*/ 5311613 w 7295637"/>
              <a:gd name="connsiteY295" fmla="*/ 4945864 h 5063066"/>
              <a:gd name="connsiteX296" fmla="*/ 6463932 w 7295637"/>
              <a:gd name="connsiteY296" fmla="*/ 3109013 h 5063066"/>
              <a:gd name="connsiteX297" fmla="*/ 6531218 w 7295637"/>
              <a:gd name="connsiteY297" fmla="*/ 3064413 h 5063066"/>
              <a:gd name="connsiteX298" fmla="*/ 6604243 w 7295637"/>
              <a:gd name="connsiteY298" fmla="*/ 3137438 h 5063066"/>
              <a:gd name="connsiteX299" fmla="*/ 6531218 w 7295637"/>
              <a:gd name="connsiteY299" fmla="*/ 3210463 h 5063066"/>
              <a:gd name="connsiteX300" fmla="*/ 6458193 w 7295637"/>
              <a:gd name="connsiteY300" fmla="*/ 3137438 h 5063066"/>
              <a:gd name="connsiteX301" fmla="*/ 6463932 w 7295637"/>
              <a:gd name="connsiteY301" fmla="*/ 3109013 h 5063066"/>
              <a:gd name="connsiteX302" fmla="*/ 5542077 w 7295637"/>
              <a:gd name="connsiteY302" fmla="*/ 4525370 h 5063066"/>
              <a:gd name="connsiteX303" fmla="*/ 5609365 w 7295637"/>
              <a:gd name="connsiteY303" fmla="*/ 4480769 h 5063066"/>
              <a:gd name="connsiteX304" fmla="*/ 5682388 w 7295637"/>
              <a:gd name="connsiteY304" fmla="*/ 4553794 h 5063066"/>
              <a:gd name="connsiteX305" fmla="*/ 5609363 w 7295637"/>
              <a:gd name="connsiteY305" fmla="*/ 4626819 h 5063066"/>
              <a:gd name="connsiteX306" fmla="*/ 5536339 w 7295637"/>
              <a:gd name="connsiteY306" fmla="*/ 4553794 h 5063066"/>
              <a:gd name="connsiteX307" fmla="*/ 5542077 w 7295637"/>
              <a:gd name="connsiteY307" fmla="*/ 4525370 h 5063066"/>
              <a:gd name="connsiteX308" fmla="*/ 6694396 w 7295637"/>
              <a:gd name="connsiteY308" fmla="*/ 2679691 h 5063066"/>
              <a:gd name="connsiteX309" fmla="*/ 6761682 w 7295637"/>
              <a:gd name="connsiteY309" fmla="*/ 2635091 h 5063066"/>
              <a:gd name="connsiteX310" fmla="*/ 6834707 w 7295637"/>
              <a:gd name="connsiteY310" fmla="*/ 2708115 h 5063066"/>
              <a:gd name="connsiteX311" fmla="*/ 6761682 w 7295637"/>
              <a:gd name="connsiteY311" fmla="*/ 2781141 h 5063066"/>
              <a:gd name="connsiteX312" fmla="*/ 6688657 w 7295637"/>
              <a:gd name="connsiteY312" fmla="*/ 2708116 h 5063066"/>
              <a:gd name="connsiteX313" fmla="*/ 6694396 w 7295637"/>
              <a:gd name="connsiteY313" fmla="*/ 2679691 h 5063066"/>
              <a:gd name="connsiteX314" fmla="*/ 6924084 w 7295637"/>
              <a:gd name="connsiteY314" fmla="*/ 2310776 h 5063066"/>
              <a:gd name="connsiteX315" fmla="*/ 6991369 w 7295637"/>
              <a:gd name="connsiteY315" fmla="*/ 2266176 h 5063066"/>
              <a:gd name="connsiteX316" fmla="*/ 7064395 w 7295637"/>
              <a:gd name="connsiteY316" fmla="*/ 2339201 h 5063066"/>
              <a:gd name="connsiteX317" fmla="*/ 6991370 w 7295637"/>
              <a:gd name="connsiteY317" fmla="*/ 2412226 h 5063066"/>
              <a:gd name="connsiteX318" fmla="*/ 6918345 w 7295637"/>
              <a:gd name="connsiteY318" fmla="*/ 2339201 h 5063066"/>
              <a:gd name="connsiteX319" fmla="*/ 6924084 w 7295637"/>
              <a:gd name="connsiteY319" fmla="*/ 2310776 h 5063066"/>
              <a:gd name="connsiteX320" fmla="*/ 5772541 w 7295637"/>
              <a:gd name="connsiteY320" fmla="*/ 4096050 h 5063066"/>
              <a:gd name="connsiteX321" fmla="*/ 5839828 w 7295637"/>
              <a:gd name="connsiteY321" fmla="*/ 4051450 h 5063066"/>
              <a:gd name="connsiteX322" fmla="*/ 5912852 w 7295637"/>
              <a:gd name="connsiteY322" fmla="*/ 4124475 h 5063066"/>
              <a:gd name="connsiteX323" fmla="*/ 5839827 w 7295637"/>
              <a:gd name="connsiteY323" fmla="*/ 4197499 h 5063066"/>
              <a:gd name="connsiteX324" fmla="*/ 5766802 w 7295637"/>
              <a:gd name="connsiteY324" fmla="*/ 4124474 h 5063066"/>
              <a:gd name="connsiteX325" fmla="*/ 5772541 w 7295637"/>
              <a:gd name="connsiteY325" fmla="*/ 4096050 h 5063066"/>
              <a:gd name="connsiteX326" fmla="*/ 7154547 w 7295637"/>
              <a:gd name="connsiteY326" fmla="*/ 1881454 h 5063066"/>
              <a:gd name="connsiteX327" fmla="*/ 7221835 w 7295637"/>
              <a:gd name="connsiteY327" fmla="*/ 1836854 h 5063066"/>
              <a:gd name="connsiteX328" fmla="*/ 7294860 w 7295637"/>
              <a:gd name="connsiteY328" fmla="*/ 1909879 h 5063066"/>
              <a:gd name="connsiteX329" fmla="*/ 7221833 w 7295637"/>
              <a:gd name="connsiteY329" fmla="*/ 1982904 h 5063066"/>
              <a:gd name="connsiteX330" fmla="*/ 7148811 w 7295637"/>
              <a:gd name="connsiteY330" fmla="*/ 1909879 h 5063066"/>
              <a:gd name="connsiteX331" fmla="*/ 7154547 w 7295637"/>
              <a:gd name="connsiteY331" fmla="*/ 1881454 h 5063066"/>
              <a:gd name="connsiteX332" fmla="*/ 6003005 w 7295637"/>
              <a:gd name="connsiteY332" fmla="*/ 3675556 h 5063066"/>
              <a:gd name="connsiteX333" fmla="*/ 6070292 w 7295637"/>
              <a:gd name="connsiteY333" fmla="*/ 3630956 h 5063066"/>
              <a:gd name="connsiteX334" fmla="*/ 6143316 w 7295637"/>
              <a:gd name="connsiteY334" fmla="*/ 3703981 h 5063066"/>
              <a:gd name="connsiteX335" fmla="*/ 6070291 w 7295637"/>
              <a:gd name="connsiteY335" fmla="*/ 3777006 h 5063066"/>
              <a:gd name="connsiteX336" fmla="*/ 5997267 w 7295637"/>
              <a:gd name="connsiteY336" fmla="*/ 3703981 h 5063066"/>
              <a:gd name="connsiteX337" fmla="*/ 6003005 w 7295637"/>
              <a:gd name="connsiteY337" fmla="*/ 3675556 h 5063066"/>
              <a:gd name="connsiteX338" fmla="*/ 6233468 w 7295637"/>
              <a:gd name="connsiteY338" fmla="*/ 3246234 h 5063066"/>
              <a:gd name="connsiteX339" fmla="*/ 6300755 w 7295637"/>
              <a:gd name="connsiteY339" fmla="*/ 3201634 h 5063066"/>
              <a:gd name="connsiteX340" fmla="*/ 6373779 w 7295637"/>
              <a:gd name="connsiteY340" fmla="*/ 3274659 h 5063066"/>
              <a:gd name="connsiteX341" fmla="*/ 6300754 w 7295637"/>
              <a:gd name="connsiteY341" fmla="*/ 3347684 h 5063066"/>
              <a:gd name="connsiteX342" fmla="*/ 6227730 w 7295637"/>
              <a:gd name="connsiteY342" fmla="*/ 3274659 h 5063066"/>
              <a:gd name="connsiteX343" fmla="*/ 6233468 w 7295637"/>
              <a:gd name="connsiteY343" fmla="*/ 3246234 h 5063066"/>
              <a:gd name="connsiteX344" fmla="*/ 5311614 w 7295637"/>
              <a:gd name="connsiteY344" fmla="*/ 4662592 h 5063066"/>
              <a:gd name="connsiteX345" fmla="*/ 5378899 w 7295637"/>
              <a:gd name="connsiteY345" fmla="*/ 4617991 h 5063066"/>
              <a:gd name="connsiteX346" fmla="*/ 5451925 w 7295637"/>
              <a:gd name="connsiteY346" fmla="*/ 4691016 h 5063066"/>
              <a:gd name="connsiteX347" fmla="*/ 5378900 w 7295637"/>
              <a:gd name="connsiteY347" fmla="*/ 4764041 h 5063066"/>
              <a:gd name="connsiteX348" fmla="*/ 5305874 w 7295637"/>
              <a:gd name="connsiteY348" fmla="*/ 4691016 h 5063066"/>
              <a:gd name="connsiteX349" fmla="*/ 5311614 w 7295637"/>
              <a:gd name="connsiteY349" fmla="*/ 4662592 h 5063066"/>
              <a:gd name="connsiteX350" fmla="*/ 6463932 w 7295637"/>
              <a:gd name="connsiteY350" fmla="*/ 2825741 h 5063066"/>
              <a:gd name="connsiteX351" fmla="*/ 6531219 w 7295637"/>
              <a:gd name="connsiteY351" fmla="*/ 2781141 h 5063066"/>
              <a:gd name="connsiteX352" fmla="*/ 6604243 w 7295637"/>
              <a:gd name="connsiteY352" fmla="*/ 2854165 h 5063066"/>
              <a:gd name="connsiteX353" fmla="*/ 6531218 w 7295637"/>
              <a:gd name="connsiteY353" fmla="*/ 2927190 h 5063066"/>
              <a:gd name="connsiteX354" fmla="*/ 6458194 w 7295637"/>
              <a:gd name="connsiteY354" fmla="*/ 2854166 h 5063066"/>
              <a:gd name="connsiteX355" fmla="*/ 6463932 w 7295637"/>
              <a:gd name="connsiteY355" fmla="*/ 2825741 h 5063066"/>
              <a:gd name="connsiteX356" fmla="*/ 6693620 w 7295637"/>
              <a:gd name="connsiteY356" fmla="*/ 2447997 h 5063066"/>
              <a:gd name="connsiteX357" fmla="*/ 6760906 w 7295637"/>
              <a:gd name="connsiteY357" fmla="*/ 2403397 h 5063066"/>
              <a:gd name="connsiteX358" fmla="*/ 6833931 w 7295637"/>
              <a:gd name="connsiteY358" fmla="*/ 2476422 h 5063066"/>
              <a:gd name="connsiteX359" fmla="*/ 6760906 w 7295637"/>
              <a:gd name="connsiteY359" fmla="*/ 2549447 h 5063066"/>
              <a:gd name="connsiteX360" fmla="*/ 6687880 w 7295637"/>
              <a:gd name="connsiteY360" fmla="*/ 2476422 h 5063066"/>
              <a:gd name="connsiteX361" fmla="*/ 6693620 w 7295637"/>
              <a:gd name="connsiteY361" fmla="*/ 2447997 h 5063066"/>
              <a:gd name="connsiteX362" fmla="*/ 5542078 w 7295637"/>
              <a:gd name="connsiteY362" fmla="*/ 4242098 h 5063066"/>
              <a:gd name="connsiteX363" fmla="*/ 5609364 w 7295637"/>
              <a:gd name="connsiteY363" fmla="*/ 4197498 h 5063066"/>
              <a:gd name="connsiteX364" fmla="*/ 5682390 w 7295637"/>
              <a:gd name="connsiteY364" fmla="*/ 4270523 h 5063066"/>
              <a:gd name="connsiteX365" fmla="*/ 5609365 w 7295637"/>
              <a:gd name="connsiteY365" fmla="*/ 4343548 h 5063066"/>
              <a:gd name="connsiteX366" fmla="*/ 5536339 w 7295637"/>
              <a:gd name="connsiteY366" fmla="*/ 4270523 h 5063066"/>
              <a:gd name="connsiteX367" fmla="*/ 5542078 w 7295637"/>
              <a:gd name="connsiteY367" fmla="*/ 4242098 h 5063066"/>
              <a:gd name="connsiteX368" fmla="*/ 6924083 w 7295637"/>
              <a:gd name="connsiteY368" fmla="*/ 2027505 h 5063066"/>
              <a:gd name="connsiteX369" fmla="*/ 6991370 w 7295637"/>
              <a:gd name="connsiteY369" fmla="*/ 1982905 h 5063066"/>
              <a:gd name="connsiteX370" fmla="*/ 7064394 w 7295637"/>
              <a:gd name="connsiteY370" fmla="*/ 2055930 h 5063066"/>
              <a:gd name="connsiteX371" fmla="*/ 6991369 w 7295637"/>
              <a:gd name="connsiteY371" fmla="*/ 2128955 h 5063066"/>
              <a:gd name="connsiteX372" fmla="*/ 6918345 w 7295637"/>
              <a:gd name="connsiteY372" fmla="*/ 2055930 h 5063066"/>
              <a:gd name="connsiteX373" fmla="*/ 6924083 w 7295637"/>
              <a:gd name="connsiteY373" fmla="*/ 2027505 h 5063066"/>
              <a:gd name="connsiteX374" fmla="*/ 5772541 w 7295637"/>
              <a:gd name="connsiteY374" fmla="*/ 3812779 h 5063066"/>
              <a:gd name="connsiteX375" fmla="*/ 5839826 w 7295637"/>
              <a:gd name="connsiteY375" fmla="*/ 3768179 h 5063066"/>
              <a:gd name="connsiteX376" fmla="*/ 5912851 w 7295637"/>
              <a:gd name="connsiteY376" fmla="*/ 3841203 h 5063066"/>
              <a:gd name="connsiteX377" fmla="*/ 5839826 w 7295637"/>
              <a:gd name="connsiteY377" fmla="*/ 3914228 h 5063066"/>
              <a:gd name="connsiteX378" fmla="*/ 5766801 w 7295637"/>
              <a:gd name="connsiteY378" fmla="*/ 3841204 h 5063066"/>
              <a:gd name="connsiteX379" fmla="*/ 5772541 w 7295637"/>
              <a:gd name="connsiteY379" fmla="*/ 3812779 h 5063066"/>
              <a:gd name="connsiteX380" fmla="*/ 7154548 w 7295637"/>
              <a:gd name="connsiteY380" fmla="*/ 1598183 h 5063066"/>
              <a:gd name="connsiteX381" fmla="*/ 7221833 w 7295637"/>
              <a:gd name="connsiteY381" fmla="*/ 1553583 h 5063066"/>
              <a:gd name="connsiteX382" fmla="*/ 7294859 w 7295637"/>
              <a:gd name="connsiteY382" fmla="*/ 1626608 h 5063066"/>
              <a:gd name="connsiteX383" fmla="*/ 7221834 w 7295637"/>
              <a:gd name="connsiteY383" fmla="*/ 1699633 h 5063066"/>
              <a:gd name="connsiteX384" fmla="*/ 7148808 w 7295637"/>
              <a:gd name="connsiteY384" fmla="*/ 1626608 h 5063066"/>
              <a:gd name="connsiteX385" fmla="*/ 7154548 w 7295637"/>
              <a:gd name="connsiteY385" fmla="*/ 1598183 h 5063066"/>
              <a:gd name="connsiteX386" fmla="*/ 6003003 w 7295637"/>
              <a:gd name="connsiteY386" fmla="*/ 3392285 h 5063066"/>
              <a:gd name="connsiteX387" fmla="*/ 6070290 w 7295637"/>
              <a:gd name="connsiteY387" fmla="*/ 3347685 h 5063066"/>
              <a:gd name="connsiteX388" fmla="*/ 6143315 w 7295637"/>
              <a:gd name="connsiteY388" fmla="*/ 3420710 h 5063066"/>
              <a:gd name="connsiteX389" fmla="*/ 6070290 w 7295637"/>
              <a:gd name="connsiteY389" fmla="*/ 3493735 h 5063066"/>
              <a:gd name="connsiteX390" fmla="*/ 5997265 w 7295637"/>
              <a:gd name="connsiteY390" fmla="*/ 3420710 h 5063066"/>
              <a:gd name="connsiteX391" fmla="*/ 6003003 w 7295637"/>
              <a:gd name="connsiteY391" fmla="*/ 3392285 h 5063066"/>
              <a:gd name="connsiteX392" fmla="*/ 5081149 w 7295637"/>
              <a:gd name="connsiteY392" fmla="*/ 4808641 h 5063066"/>
              <a:gd name="connsiteX393" fmla="*/ 5148437 w 7295637"/>
              <a:gd name="connsiteY393" fmla="*/ 4764041 h 5063066"/>
              <a:gd name="connsiteX394" fmla="*/ 5221461 w 7295637"/>
              <a:gd name="connsiteY394" fmla="*/ 4837066 h 5063066"/>
              <a:gd name="connsiteX395" fmla="*/ 5148436 w 7295637"/>
              <a:gd name="connsiteY395" fmla="*/ 4910091 h 5063066"/>
              <a:gd name="connsiteX396" fmla="*/ 5075412 w 7295637"/>
              <a:gd name="connsiteY396" fmla="*/ 4837066 h 5063066"/>
              <a:gd name="connsiteX397" fmla="*/ 5081149 w 7295637"/>
              <a:gd name="connsiteY397" fmla="*/ 4808641 h 5063066"/>
              <a:gd name="connsiteX398" fmla="*/ 6233468 w 7295637"/>
              <a:gd name="connsiteY398" fmla="*/ 2962962 h 5063066"/>
              <a:gd name="connsiteX399" fmla="*/ 6300754 w 7295637"/>
              <a:gd name="connsiteY399" fmla="*/ 2918362 h 5063066"/>
              <a:gd name="connsiteX400" fmla="*/ 6373780 w 7295637"/>
              <a:gd name="connsiteY400" fmla="*/ 2991387 h 5063066"/>
              <a:gd name="connsiteX401" fmla="*/ 6300755 w 7295637"/>
              <a:gd name="connsiteY401" fmla="*/ 3064412 h 5063066"/>
              <a:gd name="connsiteX402" fmla="*/ 6227729 w 7295637"/>
              <a:gd name="connsiteY402" fmla="*/ 2991387 h 5063066"/>
              <a:gd name="connsiteX403" fmla="*/ 6233468 w 7295637"/>
              <a:gd name="connsiteY403" fmla="*/ 2962962 h 5063066"/>
              <a:gd name="connsiteX404" fmla="*/ 5311615 w 7295637"/>
              <a:gd name="connsiteY404" fmla="*/ 4379320 h 5063066"/>
              <a:gd name="connsiteX405" fmla="*/ 5378900 w 7295637"/>
              <a:gd name="connsiteY405" fmla="*/ 4334720 h 5063066"/>
              <a:gd name="connsiteX406" fmla="*/ 5451925 w 7295637"/>
              <a:gd name="connsiteY406" fmla="*/ 4407745 h 5063066"/>
              <a:gd name="connsiteX407" fmla="*/ 5378900 w 7295637"/>
              <a:gd name="connsiteY407" fmla="*/ 4480770 h 5063066"/>
              <a:gd name="connsiteX408" fmla="*/ 5305875 w 7295637"/>
              <a:gd name="connsiteY408" fmla="*/ 4407745 h 5063066"/>
              <a:gd name="connsiteX409" fmla="*/ 5311615 w 7295637"/>
              <a:gd name="connsiteY409" fmla="*/ 4379320 h 5063066"/>
              <a:gd name="connsiteX410" fmla="*/ 6463931 w 7295637"/>
              <a:gd name="connsiteY410" fmla="*/ 2542469 h 5063066"/>
              <a:gd name="connsiteX411" fmla="*/ 6531218 w 7295637"/>
              <a:gd name="connsiteY411" fmla="*/ 2497868 h 5063066"/>
              <a:gd name="connsiteX412" fmla="*/ 6604244 w 7295637"/>
              <a:gd name="connsiteY412" fmla="*/ 2570893 h 5063066"/>
              <a:gd name="connsiteX413" fmla="*/ 6531219 w 7295637"/>
              <a:gd name="connsiteY413" fmla="*/ 2643918 h 5063066"/>
              <a:gd name="connsiteX414" fmla="*/ 6458193 w 7295637"/>
              <a:gd name="connsiteY414" fmla="*/ 2570893 h 5063066"/>
              <a:gd name="connsiteX415" fmla="*/ 6463931 w 7295637"/>
              <a:gd name="connsiteY415" fmla="*/ 2542469 h 5063066"/>
              <a:gd name="connsiteX416" fmla="*/ 6693621 w 7295637"/>
              <a:gd name="connsiteY416" fmla="*/ 2164726 h 5063066"/>
              <a:gd name="connsiteX417" fmla="*/ 6760907 w 7295637"/>
              <a:gd name="connsiteY417" fmla="*/ 2120126 h 5063066"/>
              <a:gd name="connsiteX418" fmla="*/ 6833931 w 7295637"/>
              <a:gd name="connsiteY418" fmla="*/ 2193150 h 5063066"/>
              <a:gd name="connsiteX419" fmla="*/ 6760906 w 7295637"/>
              <a:gd name="connsiteY419" fmla="*/ 2266175 h 5063066"/>
              <a:gd name="connsiteX420" fmla="*/ 6687882 w 7295637"/>
              <a:gd name="connsiteY420" fmla="*/ 2193151 h 5063066"/>
              <a:gd name="connsiteX421" fmla="*/ 6693621 w 7295637"/>
              <a:gd name="connsiteY421" fmla="*/ 2164726 h 5063066"/>
              <a:gd name="connsiteX422" fmla="*/ 5542077 w 7295637"/>
              <a:gd name="connsiteY422" fmla="*/ 3958827 h 5063066"/>
              <a:gd name="connsiteX423" fmla="*/ 5609364 w 7295637"/>
              <a:gd name="connsiteY423" fmla="*/ 3914228 h 5063066"/>
              <a:gd name="connsiteX424" fmla="*/ 5682388 w 7295637"/>
              <a:gd name="connsiteY424" fmla="*/ 3987252 h 5063066"/>
              <a:gd name="connsiteX425" fmla="*/ 5609363 w 7295637"/>
              <a:gd name="connsiteY425" fmla="*/ 4060277 h 5063066"/>
              <a:gd name="connsiteX426" fmla="*/ 5536339 w 7295637"/>
              <a:gd name="connsiteY426" fmla="*/ 3987252 h 5063066"/>
              <a:gd name="connsiteX427" fmla="*/ 5542077 w 7295637"/>
              <a:gd name="connsiteY427" fmla="*/ 3958827 h 5063066"/>
              <a:gd name="connsiteX428" fmla="*/ 6924084 w 7295637"/>
              <a:gd name="connsiteY428" fmla="*/ 1744233 h 5063066"/>
              <a:gd name="connsiteX429" fmla="*/ 6991369 w 7295637"/>
              <a:gd name="connsiteY429" fmla="*/ 1699633 h 5063066"/>
              <a:gd name="connsiteX430" fmla="*/ 7064395 w 7295637"/>
              <a:gd name="connsiteY430" fmla="*/ 1772658 h 5063066"/>
              <a:gd name="connsiteX431" fmla="*/ 6991370 w 7295637"/>
              <a:gd name="connsiteY431" fmla="*/ 1845683 h 5063066"/>
              <a:gd name="connsiteX432" fmla="*/ 6918345 w 7295637"/>
              <a:gd name="connsiteY432" fmla="*/ 1772658 h 5063066"/>
              <a:gd name="connsiteX433" fmla="*/ 6924084 w 7295637"/>
              <a:gd name="connsiteY433" fmla="*/ 1744233 h 5063066"/>
              <a:gd name="connsiteX434" fmla="*/ 5772540 w 7295637"/>
              <a:gd name="connsiteY434" fmla="*/ 3529507 h 5063066"/>
              <a:gd name="connsiteX435" fmla="*/ 5839827 w 7295637"/>
              <a:gd name="connsiteY435" fmla="*/ 3484906 h 5063066"/>
              <a:gd name="connsiteX436" fmla="*/ 5912851 w 7295637"/>
              <a:gd name="connsiteY436" fmla="*/ 3557931 h 5063066"/>
              <a:gd name="connsiteX437" fmla="*/ 5839826 w 7295637"/>
              <a:gd name="connsiteY437" fmla="*/ 3630956 h 5063066"/>
              <a:gd name="connsiteX438" fmla="*/ 5766802 w 7295637"/>
              <a:gd name="connsiteY438" fmla="*/ 3557931 h 5063066"/>
              <a:gd name="connsiteX439" fmla="*/ 5772540 w 7295637"/>
              <a:gd name="connsiteY439" fmla="*/ 3529507 h 5063066"/>
              <a:gd name="connsiteX440" fmla="*/ 4850687 w 7295637"/>
              <a:gd name="connsiteY440" fmla="*/ 4945864 h 5063066"/>
              <a:gd name="connsiteX441" fmla="*/ 4866336 w 7295637"/>
              <a:gd name="connsiteY441" fmla="*/ 4922652 h 5063066"/>
              <a:gd name="connsiteX442" fmla="*/ 4917974 w 7295637"/>
              <a:gd name="connsiteY442" fmla="*/ 4901263 h 5063066"/>
              <a:gd name="connsiteX443" fmla="*/ 4990998 w 7295637"/>
              <a:gd name="connsiteY443" fmla="*/ 4974289 h 5063066"/>
              <a:gd name="connsiteX444" fmla="*/ 4917973 w 7295637"/>
              <a:gd name="connsiteY444" fmla="*/ 5047314 h 5063066"/>
              <a:gd name="connsiteX445" fmla="*/ 4844949 w 7295637"/>
              <a:gd name="connsiteY445" fmla="*/ 4974289 h 5063066"/>
              <a:gd name="connsiteX446" fmla="*/ 4850687 w 7295637"/>
              <a:gd name="connsiteY446" fmla="*/ 4945864 h 5063066"/>
              <a:gd name="connsiteX447" fmla="*/ 7154547 w 7295637"/>
              <a:gd name="connsiteY447" fmla="*/ 1314911 h 5063066"/>
              <a:gd name="connsiteX448" fmla="*/ 7221834 w 7295637"/>
              <a:gd name="connsiteY448" fmla="*/ 1270311 h 5063066"/>
              <a:gd name="connsiteX449" fmla="*/ 7294858 w 7295637"/>
              <a:gd name="connsiteY449" fmla="*/ 1343336 h 5063066"/>
              <a:gd name="connsiteX450" fmla="*/ 7221833 w 7295637"/>
              <a:gd name="connsiteY450" fmla="*/ 1416361 h 5063066"/>
              <a:gd name="connsiteX451" fmla="*/ 7148809 w 7295637"/>
              <a:gd name="connsiteY451" fmla="*/ 1343336 h 5063066"/>
              <a:gd name="connsiteX452" fmla="*/ 7154547 w 7295637"/>
              <a:gd name="connsiteY452" fmla="*/ 1314911 h 5063066"/>
              <a:gd name="connsiteX453" fmla="*/ 6003004 w 7295637"/>
              <a:gd name="connsiteY453" fmla="*/ 3109013 h 5063066"/>
              <a:gd name="connsiteX454" fmla="*/ 6070290 w 7295637"/>
              <a:gd name="connsiteY454" fmla="*/ 3064413 h 5063066"/>
              <a:gd name="connsiteX455" fmla="*/ 6143316 w 7295637"/>
              <a:gd name="connsiteY455" fmla="*/ 3137438 h 5063066"/>
              <a:gd name="connsiteX456" fmla="*/ 6070290 w 7295637"/>
              <a:gd name="connsiteY456" fmla="*/ 3210463 h 5063066"/>
              <a:gd name="connsiteX457" fmla="*/ 5997266 w 7295637"/>
              <a:gd name="connsiteY457" fmla="*/ 3137438 h 5063066"/>
              <a:gd name="connsiteX458" fmla="*/ 6003004 w 7295637"/>
              <a:gd name="connsiteY458" fmla="*/ 3109013 h 5063066"/>
              <a:gd name="connsiteX459" fmla="*/ 5081151 w 7295637"/>
              <a:gd name="connsiteY459" fmla="*/ 4525369 h 5063066"/>
              <a:gd name="connsiteX460" fmla="*/ 5148438 w 7295637"/>
              <a:gd name="connsiteY460" fmla="*/ 4480769 h 5063066"/>
              <a:gd name="connsiteX461" fmla="*/ 5221462 w 7295637"/>
              <a:gd name="connsiteY461" fmla="*/ 4553794 h 5063066"/>
              <a:gd name="connsiteX462" fmla="*/ 5148437 w 7295637"/>
              <a:gd name="connsiteY462" fmla="*/ 4626819 h 5063066"/>
              <a:gd name="connsiteX463" fmla="*/ 5075413 w 7295637"/>
              <a:gd name="connsiteY463" fmla="*/ 4553794 h 5063066"/>
              <a:gd name="connsiteX464" fmla="*/ 5081151 w 7295637"/>
              <a:gd name="connsiteY464" fmla="*/ 4525369 h 5063066"/>
              <a:gd name="connsiteX465" fmla="*/ 6233468 w 7295637"/>
              <a:gd name="connsiteY465" fmla="*/ 2679690 h 5063066"/>
              <a:gd name="connsiteX466" fmla="*/ 6300754 w 7295637"/>
              <a:gd name="connsiteY466" fmla="*/ 2635090 h 5063066"/>
              <a:gd name="connsiteX467" fmla="*/ 6373779 w 7295637"/>
              <a:gd name="connsiteY467" fmla="*/ 2708115 h 5063066"/>
              <a:gd name="connsiteX468" fmla="*/ 6300754 w 7295637"/>
              <a:gd name="connsiteY468" fmla="*/ 2781140 h 5063066"/>
              <a:gd name="connsiteX469" fmla="*/ 6227729 w 7295637"/>
              <a:gd name="connsiteY469" fmla="*/ 2708115 h 5063066"/>
              <a:gd name="connsiteX470" fmla="*/ 6233468 w 7295637"/>
              <a:gd name="connsiteY470" fmla="*/ 2679690 h 5063066"/>
              <a:gd name="connsiteX471" fmla="*/ 6463157 w 7295637"/>
              <a:gd name="connsiteY471" fmla="*/ 2310775 h 5063066"/>
              <a:gd name="connsiteX472" fmla="*/ 6530443 w 7295637"/>
              <a:gd name="connsiteY472" fmla="*/ 2266175 h 5063066"/>
              <a:gd name="connsiteX473" fmla="*/ 6603468 w 7295637"/>
              <a:gd name="connsiteY473" fmla="*/ 2339200 h 5063066"/>
              <a:gd name="connsiteX474" fmla="*/ 6530443 w 7295637"/>
              <a:gd name="connsiteY474" fmla="*/ 2412225 h 5063066"/>
              <a:gd name="connsiteX475" fmla="*/ 6457419 w 7295637"/>
              <a:gd name="connsiteY475" fmla="*/ 2339200 h 5063066"/>
              <a:gd name="connsiteX476" fmla="*/ 6463157 w 7295637"/>
              <a:gd name="connsiteY476" fmla="*/ 2310775 h 5063066"/>
              <a:gd name="connsiteX477" fmla="*/ 5311613 w 7295637"/>
              <a:gd name="connsiteY477" fmla="*/ 4096048 h 5063066"/>
              <a:gd name="connsiteX478" fmla="*/ 5378899 w 7295637"/>
              <a:gd name="connsiteY478" fmla="*/ 4051449 h 5063066"/>
              <a:gd name="connsiteX479" fmla="*/ 5451925 w 7295637"/>
              <a:gd name="connsiteY479" fmla="*/ 4124473 h 5063066"/>
              <a:gd name="connsiteX480" fmla="*/ 5378900 w 7295637"/>
              <a:gd name="connsiteY480" fmla="*/ 4197498 h 5063066"/>
              <a:gd name="connsiteX481" fmla="*/ 5305876 w 7295637"/>
              <a:gd name="connsiteY481" fmla="*/ 4124473 h 5063066"/>
              <a:gd name="connsiteX482" fmla="*/ 5311613 w 7295637"/>
              <a:gd name="connsiteY482" fmla="*/ 4096048 h 5063066"/>
              <a:gd name="connsiteX483" fmla="*/ 6693620 w 7295637"/>
              <a:gd name="connsiteY483" fmla="*/ 1881454 h 5063066"/>
              <a:gd name="connsiteX484" fmla="*/ 6760905 w 7295637"/>
              <a:gd name="connsiteY484" fmla="*/ 1836854 h 5063066"/>
              <a:gd name="connsiteX485" fmla="*/ 6833931 w 7295637"/>
              <a:gd name="connsiteY485" fmla="*/ 1909879 h 5063066"/>
              <a:gd name="connsiteX486" fmla="*/ 6760906 w 7295637"/>
              <a:gd name="connsiteY486" fmla="*/ 1982904 h 5063066"/>
              <a:gd name="connsiteX487" fmla="*/ 6687880 w 7295637"/>
              <a:gd name="connsiteY487" fmla="*/ 1909879 h 5063066"/>
              <a:gd name="connsiteX488" fmla="*/ 6693620 w 7295637"/>
              <a:gd name="connsiteY488" fmla="*/ 1881454 h 5063066"/>
              <a:gd name="connsiteX489" fmla="*/ 5542076 w 7295637"/>
              <a:gd name="connsiteY489" fmla="*/ 3675556 h 5063066"/>
              <a:gd name="connsiteX490" fmla="*/ 5609363 w 7295637"/>
              <a:gd name="connsiteY490" fmla="*/ 3630956 h 5063066"/>
              <a:gd name="connsiteX491" fmla="*/ 5682387 w 7295637"/>
              <a:gd name="connsiteY491" fmla="*/ 3703981 h 5063066"/>
              <a:gd name="connsiteX492" fmla="*/ 5609362 w 7295637"/>
              <a:gd name="connsiteY492" fmla="*/ 3777006 h 5063066"/>
              <a:gd name="connsiteX493" fmla="*/ 5536337 w 7295637"/>
              <a:gd name="connsiteY493" fmla="*/ 3703981 h 5063066"/>
              <a:gd name="connsiteX494" fmla="*/ 5542076 w 7295637"/>
              <a:gd name="connsiteY494" fmla="*/ 3675556 h 5063066"/>
              <a:gd name="connsiteX495" fmla="*/ 6924084 w 7295637"/>
              <a:gd name="connsiteY495" fmla="*/ 1460961 h 5063066"/>
              <a:gd name="connsiteX496" fmla="*/ 6991370 w 7295637"/>
              <a:gd name="connsiteY496" fmla="*/ 1416361 h 5063066"/>
              <a:gd name="connsiteX497" fmla="*/ 7064394 w 7295637"/>
              <a:gd name="connsiteY497" fmla="*/ 1489385 h 5063066"/>
              <a:gd name="connsiteX498" fmla="*/ 6991370 w 7295637"/>
              <a:gd name="connsiteY498" fmla="*/ 1562410 h 5063066"/>
              <a:gd name="connsiteX499" fmla="*/ 6918346 w 7295637"/>
              <a:gd name="connsiteY499" fmla="*/ 1489386 h 5063066"/>
              <a:gd name="connsiteX500" fmla="*/ 6924084 w 7295637"/>
              <a:gd name="connsiteY500" fmla="*/ 1460961 h 5063066"/>
              <a:gd name="connsiteX501" fmla="*/ 5772539 w 7295637"/>
              <a:gd name="connsiteY501" fmla="*/ 3246234 h 5063066"/>
              <a:gd name="connsiteX502" fmla="*/ 5839826 w 7295637"/>
              <a:gd name="connsiteY502" fmla="*/ 3201634 h 5063066"/>
              <a:gd name="connsiteX503" fmla="*/ 5912852 w 7295637"/>
              <a:gd name="connsiteY503" fmla="*/ 3274659 h 5063066"/>
              <a:gd name="connsiteX504" fmla="*/ 5839827 w 7295637"/>
              <a:gd name="connsiteY504" fmla="*/ 3347684 h 5063066"/>
              <a:gd name="connsiteX505" fmla="*/ 5766801 w 7295637"/>
              <a:gd name="connsiteY505" fmla="*/ 3274659 h 5063066"/>
              <a:gd name="connsiteX506" fmla="*/ 5772539 w 7295637"/>
              <a:gd name="connsiteY506" fmla="*/ 3246234 h 5063066"/>
              <a:gd name="connsiteX507" fmla="*/ 4850687 w 7295637"/>
              <a:gd name="connsiteY507" fmla="*/ 4662591 h 5063066"/>
              <a:gd name="connsiteX508" fmla="*/ 4866337 w 7295637"/>
              <a:gd name="connsiteY508" fmla="*/ 4639379 h 5063066"/>
              <a:gd name="connsiteX509" fmla="*/ 4917973 w 7295637"/>
              <a:gd name="connsiteY509" fmla="*/ 4617990 h 5063066"/>
              <a:gd name="connsiteX510" fmla="*/ 4990999 w 7295637"/>
              <a:gd name="connsiteY510" fmla="*/ 4691015 h 5063066"/>
              <a:gd name="connsiteX511" fmla="*/ 4917974 w 7295637"/>
              <a:gd name="connsiteY511" fmla="*/ 4764040 h 5063066"/>
              <a:gd name="connsiteX512" fmla="*/ 4844949 w 7295637"/>
              <a:gd name="connsiteY512" fmla="*/ 4691015 h 5063066"/>
              <a:gd name="connsiteX513" fmla="*/ 4850687 w 7295637"/>
              <a:gd name="connsiteY513" fmla="*/ 4662591 h 5063066"/>
              <a:gd name="connsiteX514" fmla="*/ 7154547 w 7295637"/>
              <a:gd name="connsiteY514" fmla="*/ 1031639 h 5063066"/>
              <a:gd name="connsiteX515" fmla="*/ 7221834 w 7295637"/>
              <a:gd name="connsiteY515" fmla="*/ 987039 h 5063066"/>
              <a:gd name="connsiteX516" fmla="*/ 7294858 w 7295637"/>
              <a:gd name="connsiteY516" fmla="*/ 1060063 h 5063066"/>
              <a:gd name="connsiteX517" fmla="*/ 7221834 w 7295637"/>
              <a:gd name="connsiteY517" fmla="*/ 1133088 h 5063066"/>
              <a:gd name="connsiteX518" fmla="*/ 7148809 w 7295637"/>
              <a:gd name="connsiteY518" fmla="*/ 1060064 h 5063066"/>
              <a:gd name="connsiteX519" fmla="*/ 7154547 w 7295637"/>
              <a:gd name="connsiteY519" fmla="*/ 1031639 h 5063066"/>
              <a:gd name="connsiteX520" fmla="*/ 6003003 w 7295637"/>
              <a:gd name="connsiteY520" fmla="*/ 2825741 h 5063066"/>
              <a:gd name="connsiteX521" fmla="*/ 6070290 w 7295637"/>
              <a:gd name="connsiteY521" fmla="*/ 2781141 h 5063066"/>
              <a:gd name="connsiteX522" fmla="*/ 6143314 w 7295637"/>
              <a:gd name="connsiteY522" fmla="*/ 2854165 h 5063066"/>
              <a:gd name="connsiteX523" fmla="*/ 6070289 w 7295637"/>
              <a:gd name="connsiteY523" fmla="*/ 2927190 h 5063066"/>
              <a:gd name="connsiteX524" fmla="*/ 5997265 w 7295637"/>
              <a:gd name="connsiteY524" fmla="*/ 2854166 h 5063066"/>
              <a:gd name="connsiteX525" fmla="*/ 6003003 w 7295637"/>
              <a:gd name="connsiteY525" fmla="*/ 2825741 h 5063066"/>
              <a:gd name="connsiteX526" fmla="*/ 6232692 w 7295637"/>
              <a:gd name="connsiteY526" fmla="*/ 2447997 h 5063066"/>
              <a:gd name="connsiteX527" fmla="*/ 6299979 w 7295637"/>
              <a:gd name="connsiteY527" fmla="*/ 2403397 h 5063066"/>
              <a:gd name="connsiteX528" fmla="*/ 6373003 w 7295637"/>
              <a:gd name="connsiteY528" fmla="*/ 2476422 h 5063066"/>
              <a:gd name="connsiteX529" fmla="*/ 6299978 w 7295637"/>
              <a:gd name="connsiteY529" fmla="*/ 2549447 h 5063066"/>
              <a:gd name="connsiteX530" fmla="*/ 6226954 w 7295637"/>
              <a:gd name="connsiteY530" fmla="*/ 2476422 h 5063066"/>
              <a:gd name="connsiteX531" fmla="*/ 6232692 w 7295637"/>
              <a:gd name="connsiteY531" fmla="*/ 2447997 h 5063066"/>
              <a:gd name="connsiteX532" fmla="*/ 5081150 w 7295637"/>
              <a:gd name="connsiteY532" fmla="*/ 4242097 h 5063066"/>
              <a:gd name="connsiteX533" fmla="*/ 5148436 w 7295637"/>
              <a:gd name="connsiteY533" fmla="*/ 4197497 h 5063066"/>
              <a:gd name="connsiteX534" fmla="*/ 5221461 w 7295637"/>
              <a:gd name="connsiteY534" fmla="*/ 4270522 h 5063066"/>
              <a:gd name="connsiteX535" fmla="*/ 5148436 w 7295637"/>
              <a:gd name="connsiteY535" fmla="*/ 4343547 h 5063066"/>
              <a:gd name="connsiteX536" fmla="*/ 5075411 w 7295637"/>
              <a:gd name="connsiteY536" fmla="*/ 4270522 h 5063066"/>
              <a:gd name="connsiteX537" fmla="*/ 5081150 w 7295637"/>
              <a:gd name="connsiteY537" fmla="*/ 4242097 h 5063066"/>
              <a:gd name="connsiteX538" fmla="*/ 6463156 w 7295637"/>
              <a:gd name="connsiteY538" fmla="*/ 2027504 h 5063066"/>
              <a:gd name="connsiteX539" fmla="*/ 6530442 w 7295637"/>
              <a:gd name="connsiteY539" fmla="*/ 1982904 h 5063066"/>
              <a:gd name="connsiteX540" fmla="*/ 6603467 w 7295637"/>
              <a:gd name="connsiteY540" fmla="*/ 2055929 h 5063066"/>
              <a:gd name="connsiteX541" fmla="*/ 6530443 w 7295637"/>
              <a:gd name="connsiteY541" fmla="*/ 2128954 h 5063066"/>
              <a:gd name="connsiteX542" fmla="*/ 6457418 w 7295637"/>
              <a:gd name="connsiteY542" fmla="*/ 2055929 h 5063066"/>
              <a:gd name="connsiteX543" fmla="*/ 6463156 w 7295637"/>
              <a:gd name="connsiteY543" fmla="*/ 2027504 h 5063066"/>
              <a:gd name="connsiteX544" fmla="*/ 5311612 w 7295637"/>
              <a:gd name="connsiteY544" fmla="*/ 3812777 h 5063066"/>
              <a:gd name="connsiteX545" fmla="*/ 5378898 w 7295637"/>
              <a:gd name="connsiteY545" fmla="*/ 3768178 h 5063066"/>
              <a:gd name="connsiteX546" fmla="*/ 5451924 w 7295637"/>
              <a:gd name="connsiteY546" fmla="*/ 3841203 h 5063066"/>
              <a:gd name="connsiteX547" fmla="*/ 5378899 w 7295637"/>
              <a:gd name="connsiteY547" fmla="*/ 3914227 h 5063066"/>
              <a:gd name="connsiteX548" fmla="*/ 5305874 w 7295637"/>
              <a:gd name="connsiteY548" fmla="*/ 3841202 h 5063066"/>
              <a:gd name="connsiteX549" fmla="*/ 5311612 w 7295637"/>
              <a:gd name="connsiteY549" fmla="*/ 3812777 h 5063066"/>
              <a:gd name="connsiteX550" fmla="*/ 6693619 w 7295637"/>
              <a:gd name="connsiteY550" fmla="*/ 1598182 h 5063066"/>
              <a:gd name="connsiteX551" fmla="*/ 6760906 w 7295637"/>
              <a:gd name="connsiteY551" fmla="*/ 1553582 h 5063066"/>
              <a:gd name="connsiteX552" fmla="*/ 6833930 w 7295637"/>
              <a:gd name="connsiteY552" fmla="*/ 1626607 h 5063066"/>
              <a:gd name="connsiteX553" fmla="*/ 6760905 w 7295637"/>
              <a:gd name="connsiteY553" fmla="*/ 1699632 h 5063066"/>
              <a:gd name="connsiteX554" fmla="*/ 6687881 w 7295637"/>
              <a:gd name="connsiteY554" fmla="*/ 1626607 h 5063066"/>
              <a:gd name="connsiteX555" fmla="*/ 6693619 w 7295637"/>
              <a:gd name="connsiteY555" fmla="*/ 1598182 h 5063066"/>
              <a:gd name="connsiteX556" fmla="*/ 5542076 w 7295637"/>
              <a:gd name="connsiteY556" fmla="*/ 3392284 h 5063066"/>
              <a:gd name="connsiteX557" fmla="*/ 5609362 w 7295637"/>
              <a:gd name="connsiteY557" fmla="*/ 3347684 h 5063066"/>
              <a:gd name="connsiteX558" fmla="*/ 5682388 w 7295637"/>
              <a:gd name="connsiteY558" fmla="*/ 3420709 h 5063066"/>
              <a:gd name="connsiteX559" fmla="*/ 5609363 w 7295637"/>
              <a:gd name="connsiteY559" fmla="*/ 3493734 h 5063066"/>
              <a:gd name="connsiteX560" fmla="*/ 5536337 w 7295637"/>
              <a:gd name="connsiteY560" fmla="*/ 3420709 h 5063066"/>
              <a:gd name="connsiteX561" fmla="*/ 5542076 w 7295637"/>
              <a:gd name="connsiteY561" fmla="*/ 3392284 h 5063066"/>
              <a:gd name="connsiteX562" fmla="*/ 4620223 w 7295637"/>
              <a:gd name="connsiteY562" fmla="*/ 4808642 h 5063066"/>
              <a:gd name="connsiteX563" fmla="*/ 4635873 w 7295637"/>
              <a:gd name="connsiteY563" fmla="*/ 4785430 h 5063066"/>
              <a:gd name="connsiteX564" fmla="*/ 4687508 w 7295637"/>
              <a:gd name="connsiteY564" fmla="*/ 4764042 h 5063066"/>
              <a:gd name="connsiteX565" fmla="*/ 4760534 w 7295637"/>
              <a:gd name="connsiteY565" fmla="*/ 4837067 h 5063066"/>
              <a:gd name="connsiteX566" fmla="*/ 4687509 w 7295637"/>
              <a:gd name="connsiteY566" fmla="*/ 4910092 h 5063066"/>
              <a:gd name="connsiteX567" fmla="*/ 4614483 w 7295637"/>
              <a:gd name="connsiteY567" fmla="*/ 4837067 h 5063066"/>
              <a:gd name="connsiteX568" fmla="*/ 4620223 w 7295637"/>
              <a:gd name="connsiteY568" fmla="*/ 4808642 h 5063066"/>
              <a:gd name="connsiteX569" fmla="*/ 6924085 w 7295637"/>
              <a:gd name="connsiteY569" fmla="*/ 1177689 h 5063066"/>
              <a:gd name="connsiteX570" fmla="*/ 6991370 w 7295637"/>
              <a:gd name="connsiteY570" fmla="*/ 1133089 h 5063066"/>
              <a:gd name="connsiteX571" fmla="*/ 7064395 w 7295637"/>
              <a:gd name="connsiteY571" fmla="*/ 1206113 h 5063066"/>
              <a:gd name="connsiteX572" fmla="*/ 6991371 w 7295637"/>
              <a:gd name="connsiteY572" fmla="*/ 1279138 h 5063066"/>
              <a:gd name="connsiteX573" fmla="*/ 6918345 w 7295637"/>
              <a:gd name="connsiteY573" fmla="*/ 1206113 h 5063066"/>
              <a:gd name="connsiteX574" fmla="*/ 6924085 w 7295637"/>
              <a:gd name="connsiteY574" fmla="*/ 1177689 h 5063066"/>
              <a:gd name="connsiteX575" fmla="*/ 5772539 w 7295637"/>
              <a:gd name="connsiteY575" fmla="*/ 2962962 h 5063066"/>
              <a:gd name="connsiteX576" fmla="*/ 5839827 w 7295637"/>
              <a:gd name="connsiteY576" fmla="*/ 2918362 h 5063066"/>
              <a:gd name="connsiteX577" fmla="*/ 5912850 w 7295637"/>
              <a:gd name="connsiteY577" fmla="*/ 2991387 h 5063066"/>
              <a:gd name="connsiteX578" fmla="*/ 5839826 w 7295637"/>
              <a:gd name="connsiteY578" fmla="*/ 3064412 h 5063066"/>
              <a:gd name="connsiteX579" fmla="*/ 5766801 w 7295637"/>
              <a:gd name="connsiteY579" fmla="*/ 2991387 h 5063066"/>
              <a:gd name="connsiteX580" fmla="*/ 5772539 w 7295637"/>
              <a:gd name="connsiteY580" fmla="*/ 2962962 h 5063066"/>
              <a:gd name="connsiteX581" fmla="*/ 4850686 w 7295637"/>
              <a:gd name="connsiteY581" fmla="*/ 4379319 h 5063066"/>
              <a:gd name="connsiteX582" fmla="*/ 4866336 w 7295637"/>
              <a:gd name="connsiteY582" fmla="*/ 4356107 h 5063066"/>
              <a:gd name="connsiteX583" fmla="*/ 4917973 w 7295637"/>
              <a:gd name="connsiteY583" fmla="*/ 4334718 h 5063066"/>
              <a:gd name="connsiteX584" fmla="*/ 4990997 w 7295637"/>
              <a:gd name="connsiteY584" fmla="*/ 4407743 h 5063066"/>
              <a:gd name="connsiteX585" fmla="*/ 4917972 w 7295637"/>
              <a:gd name="connsiteY585" fmla="*/ 4480768 h 5063066"/>
              <a:gd name="connsiteX586" fmla="*/ 4844948 w 7295637"/>
              <a:gd name="connsiteY586" fmla="*/ 4407743 h 5063066"/>
              <a:gd name="connsiteX587" fmla="*/ 4850686 w 7295637"/>
              <a:gd name="connsiteY587" fmla="*/ 4379319 h 5063066"/>
              <a:gd name="connsiteX588" fmla="*/ 7154546 w 7295637"/>
              <a:gd name="connsiteY588" fmla="*/ 748367 h 5063066"/>
              <a:gd name="connsiteX589" fmla="*/ 7221835 w 7295637"/>
              <a:gd name="connsiteY589" fmla="*/ 703767 h 5063066"/>
              <a:gd name="connsiteX590" fmla="*/ 7294857 w 7295637"/>
              <a:gd name="connsiteY590" fmla="*/ 776791 h 5063066"/>
              <a:gd name="connsiteX591" fmla="*/ 7221832 w 7295637"/>
              <a:gd name="connsiteY591" fmla="*/ 849816 h 5063066"/>
              <a:gd name="connsiteX592" fmla="*/ 7148808 w 7295637"/>
              <a:gd name="connsiteY592" fmla="*/ 776791 h 5063066"/>
              <a:gd name="connsiteX593" fmla="*/ 7154546 w 7295637"/>
              <a:gd name="connsiteY593" fmla="*/ 748367 h 5063066"/>
              <a:gd name="connsiteX594" fmla="*/ 6003003 w 7295637"/>
              <a:gd name="connsiteY594" fmla="*/ 2542469 h 5063066"/>
              <a:gd name="connsiteX595" fmla="*/ 6070289 w 7295637"/>
              <a:gd name="connsiteY595" fmla="*/ 2497868 h 5063066"/>
              <a:gd name="connsiteX596" fmla="*/ 6143315 w 7295637"/>
              <a:gd name="connsiteY596" fmla="*/ 2570893 h 5063066"/>
              <a:gd name="connsiteX597" fmla="*/ 6070290 w 7295637"/>
              <a:gd name="connsiteY597" fmla="*/ 2643918 h 5063066"/>
              <a:gd name="connsiteX598" fmla="*/ 5997266 w 7295637"/>
              <a:gd name="connsiteY598" fmla="*/ 2570893 h 5063066"/>
              <a:gd name="connsiteX599" fmla="*/ 6003003 w 7295637"/>
              <a:gd name="connsiteY599" fmla="*/ 2542469 h 5063066"/>
              <a:gd name="connsiteX600" fmla="*/ 6232693 w 7295637"/>
              <a:gd name="connsiteY600" fmla="*/ 2164725 h 5063066"/>
              <a:gd name="connsiteX601" fmla="*/ 6299979 w 7295637"/>
              <a:gd name="connsiteY601" fmla="*/ 2120125 h 5063066"/>
              <a:gd name="connsiteX602" fmla="*/ 6373004 w 7295637"/>
              <a:gd name="connsiteY602" fmla="*/ 2193150 h 5063066"/>
              <a:gd name="connsiteX603" fmla="*/ 6299979 w 7295637"/>
              <a:gd name="connsiteY603" fmla="*/ 2266175 h 5063066"/>
              <a:gd name="connsiteX604" fmla="*/ 6226954 w 7295637"/>
              <a:gd name="connsiteY604" fmla="*/ 2193150 h 5063066"/>
              <a:gd name="connsiteX605" fmla="*/ 6232693 w 7295637"/>
              <a:gd name="connsiteY605" fmla="*/ 2164725 h 5063066"/>
              <a:gd name="connsiteX606" fmla="*/ 5081150 w 7295637"/>
              <a:gd name="connsiteY606" fmla="*/ 3958826 h 5063066"/>
              <a:gd name="connsiteX607" fmla="*/ 5148435 w 7295637"/>
              <a:gd name="connsiteY607" fmla="*/ 3914226 h 5063066"/>
              <a:gd name="connsiteX608" fmla="*/ 5221460 w 7295637"/>
              <a:gd name="connsiteY608" fmla="*/ 3987251 h 5063066"/>
              <a:gd name="connsiteX609" fmla="*/ 5148436 w 7295637"/>
              <a:gd name="connsiteY609" fmla="*/ 4060275 h 5063066"/>
              <a:gd name="connsiteX610" fmla="*/ 5075412 w 7295637"/>
              <a:gd name="connsiteY610" fmla="*/ 3987250 h 5063066"/>
              <a:gd name="connsiteX611" fmla="*/ 5081150 w 7295637"/>
              <a:gd name="connsiteY611" fmla="*/ 3958826 h 5063066"/>
              <a:gd name="connsiteX612" fmla="*/ 6463155 w 7295637"/>
              <a:gd name="connsiteY612" fmla="*/ 1744233 h 5063066"/>
              <a:gd name="connsiteX613" fmla="*/ 6530442 w 7295637"/>
              <a:gd name="connsiteY613" fmla="*/ 1699633 h 5063066"/>
              <a:gd name="connsiteX614" fmla="*/ 6603466 w 7295637"/>
              <a:gd name="connsiteY614" fmla="*/ 1772658 h 5063066"/>
              <a:gd name="connsiteX615" fmla="*/ 6530441 w 7295637"/>
              <a:gd name="connsiteY615" fmla="*/ 1845683 h 5063066"/>
              <a:gd name="connsiteX616" fmla="*/ 6457417 w 7295637"/>
              <a:gd name="connsiteY616" fmla="*/ 1772658 h 5063066"/>
              <a:gd name="connsiteX617" fmla="*/ 6463155 w 7295637"/>
              <a:gd name="connsiteY617" fmla="*/ 1744233 h 5063066"/>
              <a:gd name="connsiteX618" fmla="*/ 5311611 w 7295637"/>
              <a:gd name="connsiteY618" fmla="*/ 3529507 h 5063066"/>
              <a:gd name="connsiteX619" fmla="*/ 5378898 w 7295637"/>
              <a:gd name="connsiteY619" fmla="*/ 3484906 h 5063066"/>
              <a:gd name="connsiteX620" fmla="*/ 5451922 w 7295637"/>
              <a:gd name="connsiteY620" fmla="*/ 3557931 h 5063066"/>
              <a:gd name="connsiteX621" fmla="*/ 5378897 w 7295637"/>
              <a:gd name="connsiteY621" fmla="*/ 3630956 h 5063066"/>
              <a:gd name="connsiteX622" fmla="*/ 5305873 w 7295637"/>
              <a:gd name="connsiteY622" fmla="*/ 3557931 h 5063066"/>
              <a:gd name="connsiteX623" fmla="*/ 5311611 w 7295637"/>
              <a:gd name="connsiteY623" fmla="*/ 3529507 h 5063066"/>
              <a:gd name="connsiteX624" fmla="*/ 4389758 w 7295637"/>
              <a:gd name="connsiteY624" fmla="*/ 4945864 h 5063066"/>
              <a:gd name="connsiteX625" fmla="*/ 4405408 w 7295637"/>
              <a:gd name="connsiteY625" fmla="*/ 4922651 h 5063066"/>
              <a:gd name="connsiteX626" fmla="*/ 4457045 w 7295637"/>
              <a:gd name="connsiteY626" fmla="*/ 4901264 h 5063066"/>
              <a:gd name="connsiteX627" fmla="*/ 4530069 w 7295637"/>
              <a:gd name="connsiteY627" fmla="*/ 4974289 h 5063066"/>
              <a:gd name="connsiteX628" fmla="*/ 4457044 w 7295637"/>
              <a:gd name="connsiteY628" fmla="*/ 5047313 h 5063066"/>
              <a:gd name="connsiteX629" fmla="*/ 4384019 w 7295637"/>
              <a:gd name="connsiteY629" fmla="*/ 4974289 h 5063066"/>
              <a:gd name="connsiteX630" fmla="*/ 4389758 w 7295637"/>
              <a:gd name="connsiteY630" fmla="*/ 4945864 h 5063066"/>
              <a:gd name="connsiteX631" fmla="*/ 6693620 w 7295637"/>
              <a:gd name="connsiteY631" fmla="*/ 1314910 h 5063066"/>
              <a:gd name="connsiteX632" fmla="*/ 6760905 w 7295637"/>
              <a:gd name="connsiteY632" fmla="*/ 1270310 h 5063066"/>
              <a:gd name="connsiteX633" fmla="*/ 6833931 w 7295637"/>
              <a:gd name="connsiteY633" fmla="*/ 1343335 h 5063066"/>
              <a:gd name="connsiteX634" fmla="*/ 6760906 w 7295637"/>
              <a:gd name="connsiteY634" fmla="*/ 1416360 h 5063066"/>
              <a:gd name="connsiteX635" fmla="*/ 6687881 w 7295637"/>
              <a:gd name="connsiteY635" fmla="*/ 1343335 h 5063066"/>
              <a:gd name="connsiteX636" fmla="*/ 6693620 w 7295637"/>
              <a:gd name="connsiteY636" fmla="*/ 1314910 h 5063066"/>
              <a:gd name="connsiteX637" fmla="*/ 5542077 w 7295637"/>
              <a:gd name="connsiteY637" fmla="*/ 3109012 h 5063066"/>
              <a:gd name="connsiteX638" fmla="*/ 5609362 w 7295637"/>
              <a:gd name="connsiteY638" fmla="*/ 3064412 h 5063066"/>
              <a:gd name="connsiteX639" fmla="*/ 5682387 w 7295637"/>
              <a:gd name="connsiteY639" fmla="*/ 3137437 h 5063066"/>
              <a:gd name="connsiteX640" fmla="*/ 5609362 w 7295637"/>
              <a:gd name="connsiteY640" fmla="*/ 3210462 h 5063066"/>
              <a:gd name="connsiteX641" fmla="*/ 5536337 w 7295637"/>
              <a:gd name="connsiteY641" fmla="*/ 3137437 h 5063066"/>
              <a:gd name="connsiteX642" fmla="*/ 5542077 w 7295637"/>
              <a:gd name="connsiteY642" fmla="*/ 3109012 h 5063066"/>
              <a:gd name="connsiteX643" fmla="*/ 4620222 w 7295637"/>
              <a:gd name="connsiteY643" fmla="*/ 4525369 h 5063066"/>
              <a:gd name="connsiteX644" fmla="*/ 4635872 w 7295637"/>
              <a:gd name="connsiteY644" fmla="*/ 4502157 h 5063066"/>
              <a:gd name="connsiteX645" fmla="*/ 4687509 w 7295637"/>
              <a:gd name="connsiteY645" fmla="*/ 4480769 h 5063066"/>
              <a:gd name="connsiteX646" fmla="*/ 4760533 w 7295637"/>
              <a:gd name="connsiteY646" fmla="*/ 4553794 h 5063066"/>
              <a:gd name="connsiteX647" fmla="*/ 4687508 w 7295637"/>
              <a:gd name="connsiteY647" fmla="*/ 4626819 h 5063066"/>
              <a:gd name="connsiteX648" fmla="*/ 4614484 w 7295637"/>
              <a:gd name="connsiteY648" fmla="*/ 4553794 h 5063066"/>
              <a:gd name="connsiteX649" fmla="*/ 4620222 w 7295637"/>
              <a:gd name="connsiteY649" fmla="*/ 4525369 h 5063066"/>
              <a:gd name="connsiteX650" fmla="*/ 6924082 w 7295637"/>
              <a:gd name="connsiteY650" fmla="*/ 894417 h 5063066"/>
              <a:gd name="connsiteX651" fmla="*/ 6991369 w 7295637"/>
              <a:gd name="connsiteY651" fmla="*/ 849816 h 5063066"/>
              <a:gd name="connsiteX652" fmla="*/ 7064395 w 7295637"/>
              <a:gd name="connsiteY652" fmla="*/ 922841 h 5063066"/>
              <a:gd name="connsiteX653" fmla="*/ 6991370 w 7295637"/>
              <a:gd name="connsiteY653" fmla="*/ 995866 h 5063066"/>
              <a:gd name="connsiteX654" fmla="*/ 6918345 w 7295637"/>
              <a:gd name="connsiteY654" fmla="*/ 922841 h 5063066"/>
              <a:gd name="connsiteX655" fmla="*/ 6924082 w 7295637"/>
              <a:gd name="connsiteY655" fmla="*/ 894417 h 5063066"/>
              <a:gd name="connsiteX656" fmla="*/ 5772540 w 7295637"/>
              <a:gd name="connsiteY656" fmla="*/ 2679691 h 5063066"/>
              <a:gd name="connsiteX657" fmla="*/ 5839826 w 7295637"/>
              <a:gd name="connsiteY657" fmla="*/ 2635090 h 5063066"/>
              <a:gd name="connsiteX658" fmla="*/ 5912852 w 7295637"/>
              <a:gd name="connsiteY658" fmla="*/ 2708115 h 5063066"/>
              <a:gd name="connsiteX659" fmla="*/ 5839826 w 7295637"/>
              <a:gd name="connsiteY659" fmla="*/ 2781140 h 5063066"/>
              <a:gd name="connsiteX660" fmla="*/ 5766802 w 7295637"/>
              <a:gd name="connsiteY660" fmla="*/ 2708115 h 5063066"/>
              <a:gd name="connsiteX661" fmla="*/ 5772540 w 7295637"/>
              <a:gd name="connsiteY661" fmla="*/ 2679691 h 5063066"/>
              <a:gd name="connsiteX662" fmla="*/ 6002230 w 7295637"/>
              <a:gd name="connsiteY662" fmla="*/ 2310775 h 5063066"/>
              <a:gd name="connsiteX663" fmla="*/ 6069516 w 7295637"/>
              <a:gd name="connsiteY663" fmla="*/ 2266174 h 5063066"/>
              <a:gd name="connsiteX664" fmla="*/ 6142540 w 7295637"/>
              <a:gd name="connsiteY664" fmla="*/ 2339199 h 5063066"/>
              <a:gd name="connsiteX665" fmla="*/ 6069516 w 7295637"/>
              <a:gd name="connsiteY665" fmla="*/ 2412224 h 5063066"/>
              <a:gd name="connsiteX666" fmla="*/ 5996491 w 7295637"/>
              <a:gd name="connsiteY666" fmla="*/ 2339199 h 5063066"/>
              <a:gd name="connsiteX667" fmla="*/ 6002230 w 7295637"/>
              <a:gd name="connsiteY667" fmla="*/ 2310775 h 5063066"/>
              <a:gd name="connsiteX668" fmla="*/ 4850687 w 7295637"/>
              <a:gd name="connsiteY668" fmla="*/ 4096046 h 5063066"/>
              <a:gd name="connsiteX669" fmla="*/ 4866337 w 7295637"/>
              <a:gd name="connsiteY669" fmla="*/ 4072835 h 5063066"/>
              <a:gd name="connsiteX670" fmla="*/ 4917972 w 7295637"/>
              <a:gd name="connsiteY670" fmla="*/ 4051446 h 5063066"/>
              <a:gd name="connsiteX671" fmla="*/ 4990998 w 7295637"/>
              <a:gd name="connsiteY671" fmla="*/ 4124471 h 5063066"/>
              <a:gd name="connsiteX672" fmla="*/ 4917973 w 7295637"/>
              <a:gd name="connsiteY672" fmla="*/ 4197496 h 5063066"/>
              <a:gd name="connsiteX673" fmla="*/ 4844949 w 7295637"/>
              <a:gd name="connsiteY673" fmla="*/ 4124471 h 5063066"/>
              <a:gd name="connsiteX674" fmla="*/ 4850687 w 7295637"/>
              <a:gd name="connsiteY674" fmla="*/ 4096046 h 5063066"/>
              <a:gd name="connsiteX675" fmla="*/ 7154547 w 7295637"/>
              <a:gd name="connsiteY675" fmla="*/ 465095 h 5063066"/>
              <a:gd name="connsiteX676" fmla="*/ 7221834 w 7295637"/>
              <a:gd name="connsiteY676" fmla="*/ 420495 h 5063066"/>
              <a:gd name="connsiteX677" fmla="*/ 7294859 w 7295637"/>
              <a:gd name="connsiteY677" fmla="*/ 493520 h 5063066"/>
              <a:gd name="connsiteX678" fmla="*/ 7221834 w 7295637"/>
              <a:gd name="connsiteY678" fmla="*/ 566545 h 5063066"/>
              <a:gd name="connsiteX679" fmla="*/ 7148809 w 7295637"/>
              <a:gd name="connsiteY679" fmla="*/ 493520 h 5063066"/>
              <a:gd name="connsiteX680" fmla="*/ 7154547 w 7295637"/>
              <a:gd name="connsiteY680" fmla="*/ 465095 h 5063066"/>
              <a:gd name="connsiteX681" fmla="*/ 6232691 w 7295637"/>
              <a:gd name="connsiteY681" fmla="*/ 1881454 h 5063066"/>
              <a:gd name="connsiteX682" fmla="*/ 6299979 w 7295637"/>
              <a:gd name="connsiteY682" fmla="*/ 1836853 h 5063066"/>
              <a:gd name="connsiteX683" fmla="*/ 6373004 w 7295637"/>
              <a:gd name="connsiteY683" fmla="*/ 1909879 h 5063066"/>
              <a:gd name="connsiteX684" fmla="*/ 6299978 w 7295637"/>
              <a:gd name="connsiteY684" fmla="*/ 1982903 h 5063066"/>
              <a:gd name="connsiteX685" fmla="*/ 6226955 w 7295637"/>
              <a:gd name="connsiteY685" fmla="*/ 1909878 h 5063066"/>
              <a:gd name="connsiteX686" fmla="*/ 6232691 w 7295637"/>
              <a:gd name="connsiteY686" fmla="*/ 1881454 h 5063066"/>
              <a:gd name="connsiteX687" fmla="*/ 5081149 w 7295637"/>
              <a:gd name="connsiteY687" fmla="*/ 3675555 h 5063066"/>
              <a:gd name="connsiteX688" fmla="*/ 5148434 w 7295637"/>
              <a:gd name="connsiteY688" fmla="*/ 3630956 h 5063066"/>
              <a:gd name="connsiteX689" fmla="*/ 5221460 w 7295637"/>
              <a:gd name="connsiteY689" fmla="*/ 3703980 h 5063066"/>
              <a:gd name="connsiteX690" fmla="*/ 5148435 w 7295637"/>
              <a:gd name="connsiteY690" fmla="*/ 3777005 h 5063066"/>
              <a:gd name="connsiteX691" fmla="*/ 5075411 w 7295637"/>
              <a:gd name="connsiteY691" fmla="*/ 3703980 h 5063066"/>
              <a:gd name="connsiteX692" fmla="*/ 5081149 w 7295637"/>
              <a:gd name="connsiteY692" fmla="*/ 3675555 h 5063066"/>
              <a:gd name="connsiteX693" fmla="*/ 6463155 w 7295637"/>
              <a:gd name="connsiteY693" fmla="*/ 1460961 h 5063066"/>
              <a:gd name="connsiteX694" fmla="*/ 6530442 w 7295637"/>
              <a:gd name="connsiteY694" fmla="*/ 1416361 h 5063066"/>
              <a:gd name="connsiteX695" fmla="*/ 6603466 w 7295637"/>
              <a:gd name="connsiteY695" fmla="*/ 1489386 h 5063066"/>
              <a:gd name="connsiteX696" fmla="*/ 6530441 w 7295637"/>
              <a:gd name="connsiteY696" fmla="*/ 1562411 h 5063066"/>
              <a:gd name="connsiteX697" fmla="*/ 6457417 w 7295637"/>
              <a:gd name="connsiteY697" fmla="*/ 1489386 h 5063066"/>
              <a:gd name="connsiteX698" fmla="*/ 6463155 w 7295637"/>
              <a:gd name="connsiteY698" fmla="*/ 1460961 h 5063066"/>
              <a:gd name="connsiteX699" fmla="*/ 5311611 w 7295637"/>
              <a:gd name="connsiteY699" fmla="*/ 3246234 h 5063066"/>
              <a:gd name="connsiteX700" fmla="*/ 5378899 w 7295637"/>
              <a:gd name="connsiteY700" fmla="*/ 3201634 h 5063066"/>
              <a:gd name="connsiteX701" fmla="*/ 5451923 w 7295637"/>
              <a:gd name="connsiteY701" fmla="*/ 3274659 h 5063066"/>
              <a:gd name="connsiteX702" fmla="*/ 5378898 w 7295637"/>
              <a:gd name="connsiteY702" fmla="*/ 3347684 h 5063066"/>
              <a:gd name="connsiteX703" fmla="*/ 5305874 w 7295637"/>
              <a:gd name="connsiteY703" fmla="*/ 3274659 h 5063066"/>
              <a:gd name="connsiteX704" fmla="*/ 5311611 w 7295637"/>
              <a:gd name="connsiteY704" fmla="*/ 3246234 h 5063066"/>
              <a:gd name="connsiteX705" fmla="*/ 4389758 w 7295637"/>
              <a:gd name="connsiteY705" fmla="*/ 4662592 h 5063066"/>
              <a:gd name="connsiteX706" fmla="*/ 4405408 w 7295637"/>
              <a:gd name="connsiteY706" fmla="*/ 4639380 h 5063066"/>
              <a:gd name="connsiteX707" fmla="*/ 4457044 w 7295637"/>
              <a:gd name="connsiteY707" fmla="*/ 4617992 h 5063066"/>
              <a:gd name="connsiteX708" fmla="*/ 4530070 w 7295637"/>
              <a:gd name="connsiteY708" fmla="*/ 4691016 h 5063066"/>
              <a:gd name="connsiteX709" fmla="*/ 4457044 w 7295637"/>
              <a:gd name="connsiteY709" fmla="*/ 4764041 h 5063066"/>
              <a:gd name="connsiteX710" fmla="*/ 4384020 w 7295637"/>
              <a:gd name="connsiteY710" fmla="*/ 4691016 h 5063066"/>
              <a:gd name="connsiteX711" fmla="*/ 4389758 w 7295637"/>
              <a:gd name="connsiteY711" fmla="*/ 4662592 h 5063066"/>
              <a:gd name="connsiteX712" fmla="*/ 6693618 w 7295637"/>
              <a:gd name="connsiteY712" fmla="*/ 1031638 h 5063066"/>
              <a:gd name="connsiteX713" fmla="*/ 6760906 w 7295637"/>
              <a:gd name="connsiteY713" fmla="*/ 987038 h 5063066"/>
              <a:gd name="connsiteX714" fmla="*/ 6833930 w 7295637"/>
              <a:gd name="connsiteY714" fmla="*/ 1060063 h 5063066"/>
              <a:gd name="connsiteX715" fmla="*/ 6760906 w 7295637"/>
              <a:gd name="connsiteY715" fmla="*/ 1133088 h 5063066"/>
              <a:gd name="connsiteX716" fmla="*/ 6687881 w 7295637"/>
              <a:gd name="connsiteY716" fmla="*/ 1060063 h 5063066"/>
              <a:gd name="connsiteX717" fmla="*/ 6693618 w 7295637"/>
              <a:gd name="connsiteY717" fmla="*/ 1031638 h 5063066"/>
              <a:gd name="connsiteX718" fmla="*/ 5542076 w 7295637"/>
              <a:gd name="connsiteY718" fmla="*/ 2825741 h 5063066"/>
              <a:gd name="connsiteX719" fmla="*/ 5609363 w 7295637"/>
              <a:gd name="connsiteY719" fmla="*/ 2781140 h 5063066"/>
              <a:gd name="connsiteX720" fmla="*/ 5682387 w 7295637"/>
              <a:gd name="connsiteY720" fmla="*/ 2854165 h 5063066"/>
              <a:gd name="connsiteX721" fmla="*/ 5609362 w 7295637"/>
              <a:gd name="connsiteY721" fmla="*/ 2927190 h 5063066"/>
              <a:gd name="connsiteX722" fmla="*/ 5536338 w 7295637"/>
              <a:gd name="connsiteY722" fmla="*/ 2854165 h 5063066"/>
              <a:gd name="connsiteX723" fmla="*/ 5542076 w 7295637"/>
              <a:gd name="connsiteY723" fmla="*/ 2825741 h 5063066"/>
              <a:gd name="connsiteX724" fmla="*/ 5771765 w 7295637"/>
              <a:gd name="connsiteY724" fmla="*/ 2447996 h 5063066"/>
              <a:gd name="connsiteX725" fmla="*/ 5839051 w 7295637"/>
              <a:gd name="connsiteY725" fmla="*/ 2403396 h 5063066"/>
              <a:gd name="connsiteX726" fmla="*/ 5912076 w 7295637"/>
              <a:gd name="connsiteY726" fmla="*/ 2476421 h 5063066"/>
              <a:gd name="connsiteX727" fmla="*/ 5839051 w 7295637"/>
              <a:gd name="connsiteY727" fmla="*/ 2549446 h 5063066"/>
              <a:gd name="connsiteX728" fmla="*/ 5766026 w 7295637"/>
              <a:gd name="connsiteY728" fmla="*/ 2476421 h 5063066"/>
              <a:gd name="connsiteX729" fmla="*/ 5771765 w 7295637"/>
              <a:gd name="connsiteY729" fmla="*/ 2447996 h 5063066"/>
              <a:gd name="connsiteX730" fmla="*/ 4620222 w 7295637"/>
              <a:gd name="connsiteY730" fmla="*/ 4242097 h 5063066"/>
              <a:gd name="connsiteX731" fmla="*/ 4635872 w 7295637"/>
              <a:gd name="connsiteY731" fmla="*/ 4218885 h 5063066"/>
              <a:gd name="connsiteX732" fmla="*/ 4687508 w 7295637"/>
              <a:gd name="connsiteY732" fmla="*/ 4197496 h 5063066"/>
              <a:gd name="connsiteX733" fmla="*/ 4760534 w 7295637"/>
              <a:gd name="connsiteY733" fmla="*/ 4270521 h 5063066"/>
              <a:gd name="connsiteX734" fmla="*/ 4687509 w 7295637"/>
              <a:gd name="connsiteY734" fmla="*/ 4343546 h 5063066"/>
              <a:gd name="connsiteX735" fmla="*/ 4614483 w 7295637"/>
              <a:gd name="connsiteY735" fmla="*/ 4270522 h 5063066"/>
              <a:gd name="connsiteX736" fmla="*/ 4620222 w 7295637"/>
              <a:gd name="connsiteY736" fmla="*/ 4242097 h 5063066"/>
              <a:gd name="connsiteX737" fmla="*/ 6924083 w 7295637"/>
              <a:gd name="connsiteY737" fmla="*/ 611145 h 5063066"/>
              <a:gd name="connsiteX738" fmla="*/ 6991370 w 7295637"/>
              <a:gd name="connsiteY738" fmla="*/ 566545 h 5063066"/>
              <a:gd name="connsiteX739" fmla="*/ 7064394 w 7295637"/>
              <a:gd name="connsiteY739" fmla="*/ 639570 h 5063066"/>
              <a:gd name="connsiteX740" fmla="*/ 6991369 w 7295637"/>
              <a:gd name="connsiteY740" fmla="*/ 712594 h 5063066"/>
              <a:gd name="connsiteX741" fmla="*/ 6918345 w 7295637"/>
              <a:gd name="connsiteY741" fmla="*/ 639570 h 5063066"/>
              <a:gd name="connsiteX742" fmla="*/ 6924083 w 7295637"/>
              <a:gd name="connsiteY742" fmla="*/ 611145 h 5063066"/>
              <a:gd name="connsiteX743" fmla="*/ 6002229 w 7295637"/>
              <a:gd name="connsiteY743" fmla="*/ 2027502 h 5063066"/>
              <a:gd name="connsiteX744" fmla="*/ 6069514 w 7295637"/>
              <a:gd name="connsiteY744" fmla="*/ 1982902 h 5063066"/>
              <a:gd name="connsiteX745" fmla="*/ 6142540 w 7295637"/>
              <a:gd name="connsiteY745" fmla="*/ 2055927 h 5063066"/>
              <a:gd name="connsiteX746" fmla="*/ 6069515 w 7295637"/>
              <a:gd name="connsiteY746" fmla="*/ 2128952 h 5063066"/>
              <a:gd name="connsiteX747" fmla="*/ 5996489 w 7295637"/>
              <a:gd name="connsiteY747" fmla="*/ 2055927 h 5063066"/>
              <a:gd name="connsiteX748" fmla="*/ 6002229 w 7295637"/>
              <a:gd name="connsiteY748" fmla="*/ 2027502 h 5063066"/>
              <a:gd name="connsiteX749" fmla="*/ 4850685 w 7295637"/>
              <a:gd name="connsiteY749" fmla="*/ 3812776 h 5063066"/>
              <a:gd name="connsiteX750" fmla="*/ 4866335 w 7295637"/>
              <a:gd name="connsiteY750" fmla="*/ 3789565 h 5063066"/>
              <a:gd name="connsiteX751" fmla="*/ 4917971 w 7295637"/>
              <a:gd name="connsiteY751" fmla="*/ 3768176 h 5063066"/>
              <a:gd name="connsiteX752" fmla="*/ 4990997 w 7295637"/>
              <a:gd name="connsiteY752" fmla="*/ 3841201 h 5063066"/>
              <a:gd name="connsiteX753" fmla="*/ 4917972 w 7295637"/>
              <a:gd name="connsiteY753" fmla="*/ 3914226 h 5063066"/>
              <a:gd name="connsiteX754" fmla="*/ 4844947 w 7295637"/>
              <a:gd name="connsiteY754" fmla="*/ 3841201 h 5063066"/>
              <a:gd name="connsiteX755" fmla="*/ 4850685 w 7295637"/>
              <a:gd name="connsiteY755" fmla="*/ 3812776 h 5063066"/>
              <a:gd name="connsiteX756" fmla="*/ 7154548 w 7295637"/>
              <a:gd name="connsiteY756" fmla="*/ 181823 h 5063066"/>
              <a:gd name="connsiteX757" fmla="*/ 7221833 w 7295637"/>
              <a:gd name="connsiteY757" fmla="*/ 137223 h 5063066"/>
              <a:gd name="connsiteX758" fmla="*/ 7294859 w 7295637"/>
              <a:gd name="connsiteY758" fmla="*/ 210247 h 5063066"/>
              <a:gd name="connsiteX759" fmla="*/ 7221834 w 7295637"/>
              <a:gd name="connsiteY759" fmla="*/ 283273 h 5063066"/>
              <a:gd name="connsiteX760" fmla="*/ 7148808 w 7295637"/>
              <a:gd name="connsiteY760" fmla="*/ 210248 h 5063066"/>
              <a:gd name="connsiteX761" fmla="*/ 7154548 w 7295637"/>
              <a:gd name="connsiteY761" fmla="*/ 181823 h 5063066"/>
              <a:gd name="connsiteX762" fmla="*/ 6232691 w 7295637"/>
              <a:gd name="connsiteY762" fmla="*/ 1598182 h 5063066"/>
              <a:gd name="connsiteX763" fmla="*/ 6299977 w 7295637"/>
              <a:gd name="connsiteY763" fmla="*/ 1553582 h 5063066"/>
              <a:gd name="connsiteX764" fmla="*/ 6373003 w 7295637"/>
              <a:gd name="connsiteY764" fmla="*/ 1626607 h 5063066"/>
              <a:gd name="connsiteX765" fmla="*/ 6299978 w 7295637"/>
              <a:gd name="connsiteY765" fmla="*/ 1699632 h 5063066"/>
              <a:gd name="connsiteX766" fmla="*/ 6226952 w 7295637"/>
              <a:gd name="connsiteY766" fmla="*/ 1626607 h 5063066"/>
              <a:gd name="connsiteX767" fmla="*/ 6232691 w 7295637"/>
              <a:gd name="connsiteY767" fmla="*/ 1598182 h 5063066"/>
              <a:gd name="connsiteX768" fmla="*/ 5081147 w 7295637"/>
              <a:gd name="connsiteY768" fmla="*/ 3392284 h 5063066"/>
              <a:gd name="connsiteX769" fmla="*/ 5148435 w 7295637"/>
              <a:gd name="connsiteY769" fmla="*/ 3347684 h 5063066"/>
              <a:gd name="connsiteX770" fmla="*/ 5221458 w 7295637"/>
              <a:gd name="connsiteY770" fmla="*/ 3420709 h 5063066"/>
              <a:gd name="connsiteX771" fmla="*/ 5148434 w 7295637"/>
              <a:gd name="connsiteY771" fmla="*/ 3493734 h 5063066"/>
              <a:gd name="connsiteX772" fmla="*/ 5075409 w 7295637"/>
              <a:gd name="connsiteY772" fmla="*/ 3420709 h 5063066"/>
              <a:gd name="connsiteX773" fmla="*/ 5081147 w 7295637"/>
              <a:gd name="connsiteY773" fmla="*/ 3392284 h 5063066"/>
              <a:gd name="connsiteX774" fmla="*/ 4159294 w 7295637"/>
              <a:gd name="connsiteY774" fmla="*/ 4808641 h 5063066"/>
              <a:gd name="connsiteX775" fmla="*/ 4174944 w 7295637"/>
              <a:gd name="connsiteY775" fmla="*/ 4785429 h 5063066"/>
              <a:gd name="connsiteX776" fmla="*/ 4226581 w 7295637"/>
              <a:gd name="connsiteY776" fmla="*/ 4764041 h 5063066"/>
              <a:gd name="connsiteX777" fmla="*/ 4299605 w 7295637"/>
              <a:gd name="connsiteY777" fmla="*/ 4837065 h 5063066"/>
              <a:gd name="connsiteX778" fmla="*/ 4226580 w 7295637"/>
              <a:gd name="connsiteY778" fmla="*/ 4910092 h 5063066"/>
              <a:gd name="connsiteX779" fmla="*/ 4153556 w 7295637"/>
              <a:gd name="connsiteY779" fmla="*/ 4837066 h 5063066"/>
              <a:gd name="connsiteX780" fmla="*/ 4159294 w 7295637"/>
              <a:gd name="connsiteY780" fmla="*/ 4808641 h 5063066"/>
              <a:gd name="connsiteX781" fmla="*/ 6463154 w 7295637"/>
              <a:gd name="connsiteY781" fmla="*/ 1177689 h 5063066"/>
              <a:gd name="connsiteX782" fmla="*/ 6530443 w 7295637"/>
              <a:gd name="connsiteY782" fmla="*/ 1133089 h 5063066"/>
              <a:gd name="connsiteX783" fmla="*/ 6603465 w 7295637"/>
              <a:gd name="connsiteY783" fmla="*/ 1206113 h 5063066"/>
              <a:gd name="connsiteX784" fmla="*/ 6530441 w 7295637"/>
              <a:gd name="connsiteY784" fmla="*/ 1279138 h 5063066"/>
              <a:gd name="connsiteX785" fmla="*/ 6457416 w 7295637"/>
              <a:gd name="connsiteY785" fmla="*/ 1206113 h 5063066"/>
              <a:gd name="connsiteX786" fmla="*/ 6463154 w 7295637"/>
              <a:gd name="connsiteY786" fmla="*/ 1177689 h 5063066"/>
              <a:gd name="connsiteX787" fmla="*/ 5311613 w 7295637"/>
              <a:gd name="connsiteY787" fmla="*/ 2962963 h 5063066"/>
              <a:gd name="connsiteX788" fmla="*/ 5378898 w 7295637"/>
              <a:gd name="connsiteY788" fmla="*/ 2918363 h 5063066"/>
              <a:gd name="connsiteX789" fmla="*/ 5451924 w 7295637"/>
              <a:gd name="connsiteY789" fmla="*/ 2991388 h 5063066"/>
              <a:gd name="connsiteX790" fmla="*/ 5378899 w 7295637"/>
              <a:gd name="connsiteY790" fmla="*/ 3064412 h 5063066"/>
              <a:gd name="connsiteX791" fmla="*/ 5305873 w 7295637"/>
              <a:gd name="connsiteY791" fmla="*/ 2991388 h 5063066"/>
              <a:gd name="connsiteX792" fmla="*/ 5311613 w 7295637"/>
              <a:gd name="connsiteY792" fmla="*/ 2962963 h 5063066"/>
              <a:gd name="connsiteX793" fmla="*/ 4389759 w 7295637"/>
              <a:gd name="connsiteY793" fmla="*/ 4379318 h 5063066"/>
              <a:gd name="connsiteX794" fmla="*/ 4405409 w 7295637"/>
              <a:gd name="connsiteY794" fmla="*/ 4356106 h 5063066"/>
              <a:gd name="connsiteX795" fmla="*/ 4457046 w 7295637"/>
              <a:gd name="connsiteY795" fmla="*/ 4334718 h 5063066"/>
              <a:gd name="connsiteX796" fmla="*/ 4530070 w 7295637"/>
              <a:gd name="connsiteY796" fmla="*/ 4407743 h 5063066"/>
              <a:gd name="connsiteX797" fmla="*/ 4457045 w 7295637"/>
              <a:gd name="connsiteY797" fmla="*/ 4480767 h 5063066"/>
              <a:gd name="connsiteX798" fmla="*/ 4384021 w 7295637"/>
              <a:gd name="connsiteY798" fmla="*/ 4407743 h 5063066"/>
              <a:gd name="connsiteX799" fmla="*/ 4389759 w 7295637"/>
              <a:gd name="connsiteY799" fmla="*/ 4379318 h 5063066"/>
              <a:gd name="connsiteX800" fmla="*/ 6693621 w 7295637"/>
              <a:gd name="connsiteY800" fmla="*/ 748366 h 5063066"/>
              <a:gd name="connsiteX801" fmla="*/ 6760907 w 7295637"/>
              <a:gd name="connsiteY801" fmla="*/ 703766 h 5063066"/>
              <a:gd name="connsiteX802" fmla="*/ 6833931 w 7295637"/>
              <a:gd name="connsiteY802" fmla="*/ 776791 h 5063066"/>
              <a:gd name="connsiteX803" fmla="*/ 6760907 w 7295637"/>
              <a:gd name="connsiteY803" fmla="*/ 849816 h 5063066"/>
              <a:gd name="connsiteX804" fmla="*/ 6687882 w 7295637"/>
              <a:gd name="connsiteY804" fmla="*/ 776791 h 5063066"/>
              <a:gd name="connsiteX805" fmla="*/ 6693621 w 7295637"/>
              <a:gd name="connsiteY805" fmla="*/ 748366 h 5063066"/>
              <a:gd name="connsiteX806" fmla="*/ 5542077 w 7295637"/>
              <a:gd name="connsiteY806" fmla="*/ 2542468 h 5063066"/>
              <a:gd name="connsiteX807" fmla="*/ 5609362 w 7295637"/>
              <a:gd name="connsiteY807" fmla="*/ 2497868 h 5063066"/>
              <a:gd name="connsiteX808" fmla="*/ 5682387 w 7295637"/>
              <a:gd name="connsiteY808" fmla="*/ 2570893 h 5063066"/>
              <a:gd name="connsiteX809" fmla="*/ 5609363 w 7295637"/>
              <a:gd name="connsiteY809" fmla="*/ 2643918 h 5063066"/>
              <a:gd name="connsiteX810" fmla="*/ 5536339 w 7295637"/>
              <a:gd name="connsiteY810" fmla="*/ 2570893 h 5063066"/>
              <a:gd name="connsiteX811" fmla="*/ 5542077 w 7295637"/>
              <a:gd name="connsiteY811" fmla="*/ 2542468 h 5063066"/>
              <a:gd name="connsiteX812" fmla="*/ 5771765 w 7295637"/>
              <a:gd name="connsiteY812" fmla="*/ 2164724 h 5063066"/>
              <a:gd name="connsiteX813" fmla="*/ 5839051 w 7295637"/>
              <a:gd name="connsiteY813" fmla="*/ 2120124 h 5063066"/>
              <a:gd name="connsiteX814" fmla="*/ 5912075 w 7295637"/>
              <a:gd name="connsiteY814" fmla="*/ 2193149 h 5063066"/>
              <a:gd name="connsiteX815" fmla="*/ 5839050 w 7295637"/>
              <a:gd name="connsiteY815" fmla="*/ 2266174 h 5063066"/>
              <a:gd name="connsiteX816" fmla="*/ 5766026 w 7295637"/>
              <a:gd name="connsiteY816" fmla="*/ 2193149 h 5063066"/>
              <a:gd name="connsiteX817" fmla="*/ 5771765 w 7295637"/>
              <a:gd name="connsiteY817" fmla="*/ 2164724 h 5063066"/>
              <a:gd name="connsiteX818" fmla="*/ 4620222 w 7295637"/>
              <a:gd name="connsiteY818" fmla="*/ 3958825 h 5063066"/>
              <a:gd name="connsiteX819" fmla="*/ 4635871 w 7295637"/>
              <a:gd name="connsiteY819" fmla="*/ 3935613 h 5063066"/>
              <a:gd name="connsiteX820" fmla="*/ 4687508 w 7295637"/>
              <a:gd name="connsiteY820" fmla="*/ 3914225 h 5063066"/>
              <a:gd name="connsiteX821" fmla="*/ 4760533 w 7295637"/>
              <a:gd name="connsiteY821" fmla="*/ 3987250 h 5063066"/>
              <a:gd name="connsiteX822" fmla="*/ 4687508 w 7295637"/>
              <a:gd name="connsiteY822" fmla="*/ 4060274 h 5063066"/>
              <a:gd name="connsiteX823" fmla="*/ 4614483 w 7295637"/>
              <a:gd name="connsiteY823" fmla="*/ 3987249 h 5063066"/>
              <a:gd name="connsiteX824" fmla="*/ 4620222 w 7295637"/>
              <a:gd name="connsiteY824" fmla="*/ 3958825 h 5063066"/>
              <a:gd name="connsiteX825" fmla="*/ 6924084 w 7295637"/>
              <a:gd name="connsiteY825" fmla="*/ 327873 h 5063066"/>
              <a:gd name="connsiteX826" fmla="*/ 6991370 w 7295637"/>
              <a:gd name="connsiteY826" fmla="*/ 283272 h 5063066"/>
              <a:gd name="connsiteX827" fmla="*/ 7064395 w 7295637"/>
              <a:gd name="connsiteY827" fmla="*/ 356297 h 5063066"/>
              <a:gd name="connsiteX828" fmla="*/ 6991370 w 7295637"/>
              <a:gd name="connsiteY828" fmla="*/ 429322 h 5063066"/>
              <a:gd name="connsiteX829" fmla="*/ 6918345 w 7295637"/>
              <a:gd name="connsiteY829" fmla="*/ 356298 h 5063066"/>
              <a:gd name="connsiteX830" fmla="*/ 6924084 w 7295637"/>
              <a:gd name="connsiteY830" fmla="*/ 327873 h 5063066"/>
              <a:gd name="connsiteX831" fmla="*/ 6002228 w 7295637"/>
              <a:gd name="connsiteY831" fmla="*/ 1744231 h 5063066"/>
              <a:gd name="connsiteX832" fmla="*/ 6069515 w 7295637"/>
              <a:gd name="connsiteY832" fmla="*/ 1699631 h 5063066"/>
              <a:gd name="connsiteX833" fmla="*/ 6142539 w 7295637"/>
              <a:gd name="connsiteY833" fmla="*/ 1772656 h 5063066"/>
              <a:gd name="connsiteX834" fmla="*/ 6069514 w 7295637"/>
              <a:gd name="connsiteY834" fmla="*/ 1845680 h 5063066"/>
              <a:gd name="connsiteX835" fmla="*/ 5996490 w 7295637"/>
              <a:gd name="connsiteY835" fmla="*/ 1772656 h 5063066"/>
              <a:gd name="connsiteX836" fmla="*/ 6002228 w 7295637"/>
              <a:gd name="connsiteY836" fmla="*/ 1744231 h 5063066"/>
              <a:gd name="connsiteX837" fmla="*/ 4850685 w 7295637"/>
              <a:gd name="connsiteY837" fmla="*/ 3529506 h 5063066"/>
              <a:gd name="connsiteX838" fmla="*/ 4866334 w 7295637"/>
              <a:gd name="connsiteY838" fmla="*/ 3506295 h 5063066"/>
              <a:gd name="connsiteX839" fmla="*/ 4917971 w 7295637"/>
              <a:gd name="connsiteY839" fmla="*/ 3484906 h 5063066"/>
              <a:gd name="connsiteX840" fmla="*/ 4990995 w 7295637"/>
              <a:gd name="connsiteY840" fmla="*/ 3557931 h 5063066"/>
              <a:gd name="connsiteX841" fmla="*/ 4917971 w 7295637"/>
              <a:gd name="connsiteY841" fmla="*/ 3630955 h 5063066"/>
              <a:gd name="connsiteX842" fmla="*/ 4844946 w 7295637"/>
              <a:gd name="connsiteY842" fmla="*/ 3557930 h 5063066"/>
              <a:gd name="connsiteX843" fmla="*/ 4850685 w 7295637"/>
              <a:gd name="connsiteY843" fmla="*/ 3529506 h 5063066"/>
              <a:gd name="connsiteX844" fmla="*/ 3928828 w 7295637"/>
              <a:gd name="connsiteY844" fmla="*/ 4945866 h 5063066"/>
              <a:gd name="connsiteX845" fmla="*/ 3944478 w 7295637"/>
              <a:gd name="connsiteY845" fmla="*/ 4922654 h 5063066"/>
              <a:gd name="connsiteX846" fmla="*/ 3996114 w 7295637"/>
              <a:gd name="connsiteY846" fmla="*/ 4901266 h 5063066"/>
              <a:gd name="connsiteX847" fmla="*/ 4069140 w 7295637"/>
              <a:gd name="connsiteY847" fmla="*/ 4974291 h 5063066"/>
              <a:gd name="connsiteX848" fmla="*/ 3996114 w 7295637"/>
              <a:gd name="connsiteY848" fmla="*/ 5047316 h 5063066"/>
              <a:gd name="connsiteX849" fmla="*/ 3923089 w 7295637"/>
              <a:gd name="connsiteY849" fmla="*/ 4974291 h 5063066"/>
              <a:gd name="connsiteX850" fmla="*/ 3928828 w 7295637"/>
              <a:gd name="connsiteY850" fmla="*/ 4945866 h 5063066"/>
              <a:gd name="connsiteX851" fmla="*/ 6232691 w 7295637"/>
              <a:gd name="connsiteY851" fmla="*/ 1314911 h 5063066"/>
              <a:gd name="connsiteX852" fmla="*/ 6299979 w 7295637"/>
              <a:gd name="connsiteY852" fmla="*/ 1270311 h 5063066"/>
              <a:gd name="connsiteX853" fmla="*/ 6373002 w 7295637"/>
              <a:gd name="connsiteY853" fmla="*/ 1343335 h 5063066"/>
              <a:gd name="connsiteX854" fmla="*/ 6299977 w 7295637"/>
              <a:gd name="connsiteY854" fmla="*/ 1416360 h 5063066"/>
              <a:gd name="connsiteX855" fmla="*/ 6226953 w 7295637"/>
              <a:gd name="connsiteY855" fmla="*/ 1343336 h 5063066"/>
              <a:gd name="connsiteX856" fmla="*/ 6232691 w 7295637"/>
              <a:gd name="connsiteY856" fmla="*/ 1314911 h 5063066"/>
              <a:gd name="connsiteX857" fmla="*/ 5081148 w 7295637"/>
              <a:gd name="connsiteY857" fmla="*/ 3109013 h 5063066"/>
              <a:gd name="connsiteX858" fmla="*/ 5148434 w 7295637"/>
              <a:gd name="connsiteY858" fmla="*/ 3064412 h 5063066"/>
              <a:gd name="connsiteX859" fmla="*/ 5221460 w 7295637"/>
              <a:gd name="connsiteY859" fmla="*/ 3137437 h 5063066"/>
              <a:gd name="connsiteX860" fmla="*/ 5148434 w 7295637"/>
              <a:gd name="connsiteY860" fmla="*/ 3210462 h 5063066"/>
              <a:gd name="connsiteX861" fmla="*/ 5075411 w 7295637"/>
              <a:gd name="connsiteY861" fmla="*/ 3137437 h 5063066"/>
              <a:gd name="connsiteX862" fmla="*/ 5081148 w 7295637"/>
              <a:gd name="connsiteY862" fmla="*/ 3109013 h 5063066"/>
              <a:gd name="connsiteX863" fmla="*/ 4159295 w 7295637"/>
              <a:gd name="connsiteY863" fmla="*/ 4525369 h 5063066"/>
              <a:gd name="connsiteX864" fmla="*/ 4174945 w 7295637"/>
              <a:gd name="connsiteY864" fmla="*/ 4502157 h 5063066"/>
              <a:gd name="connsiteX865" fmla="*/ 4226580 w 7295637"/>
              <a:gd name="connsiteY865" fmla="*/ 4480770 h 5063066"/>
              <a:gd name="connsiteX866" fmla="*/ 4299606 w 7295637"/>
              <a:gd name="connsiteY866" fmla="*/ 4553794 h 5063066"/>
              <a:gd name="connsiteX867" fmla="*/ 4226581 w 7295637"/>
              <a:gd name="connsiteY867" fmla="*/ 4626818 h 5063066"/>
              <a:gd name="connsiteX868" fmla="*/ 4153555 w 7295637"/>
              <a:gd name="connsiteY868" fmla="*/ 4553794 h 5063066"/>
              <a:gd name="connsiteX869" fmla="*/ 4159295 w 7295637"/>
              <a:gd name="connsiteY869" fmla="*/ 4525369 h 5063066"/>
              <a:gd name="connsiteX870" fmla="*/ 6463155 w 7295637"/>
              <a:gd name="connsiteY870" fmla="*/ 894417 h 5063066"/>
              <a:gd name="connsiteX871" fmla="*/ 6530442 w 7295637"/>
              <a:gd name="connsiteY871" fmla="*/ 849817 h 5063066"/>
              <a:gd name="connsiteX872" fmla="*/ 6603467 w 7295637"/>
              <a:gd name="connsiteY872" fmla="*/ 922842 h 5063066"/>
              <a:gd name="connsiteX873" fmla="*/ 6530442 w 7295637"/>
              <a:gd name="connsiteY873" fmla="*/ 995867 h 5063066"/>
              <a:gd name="connsiteX874" fmla="*/ 6457417 w 7295637"/>
              <a:gd name="connsiteY874" fmla="*/ 922842 h 5063066"/>
              <a:gd name="connsiteX875" fmla="*/ 6463155 w 7295637"/>
              <a:gd name="connsiteY875" fmla="*/ 894417 h 5063066"/>
              <a:gd name="connsiteX876" fmla="*/ 5311612 w 7295637"/>
              <a:gd name="connsiteY876" fmla="*/ 2679691 h 5063066"/>
              <a:gd name="connsiteX877" fmla="*/ 5378899 w 7295637"/>
              <a:gd name="connsiteY877" fmla="*/ 2635091 h 5063066"/>
              <a:gd name="connsiteX878" fmla="*/ 5451923 w 7295637"/>
              <a:gd name="connsiteY878" fmla="*/ 2708115 h 5063066"/>
              <a:gd name="connsiteX879" fmla="*/ 5378898 w 7295637"/>
              <a:gd name="connsiteY879" fmla="*/ 2781140 h 5063066"/>
              <a:gd name="connsiteX880" fmla="*/ 5305873 w 7295637"/>
              <a:gd name="connsiteY880" fmla="*/ 2708115 h 5063066"/>
              <a:gd name="connsiteX881" fmla="*/ 5311612 w 7295637"/>
              <a:gd name="connsiteY881" fmla="*/ 2679691 h 5063066"/>
              <a:gd name="connsiteX882" fmla="*/ 5541301 w 7295637"/>
              <a:gd name="connsiteY882" fmla="*/ 2310774 h 5063066"/>
              <a:gd name="connsiteX883" fmla="*/ 5608587 w 7295637"/>
              <a:gd name="connsiteY883" fmla="*/ 2266174 h 5063066"/>
              <a:gd name="connsiteX884" fmla="*/ 5681612 w 7295637"/>
              <a:gd name="connsiteY884" fmla="*/ 2339198 h 5063066"/>
              <a:gd name="connsiteX885" fmla="*/ 5608587 w 7295637"/>
              <a:gd name="connsiteY885" fmla="*/ 2412223 h 5063066"/>
              <a:gd name="connsiteX886" fmla="*/ 5535563 w 7295637"/>
              <a:gd name="connsiteY886" fmla="*/ 2339199 h 5063066"/>
              <a:gd name="connsiteX887" fmla="*/ 5541301 w 7295637"/>
              <a:gd name="connsiteY887" fmla="*/ 2310774 h 5063066"/>
              <a:gd name="connsiteX888" fmla="*/ 4389758 w 7295637"/>
              <a:gd name="connsiteY888" fmla="*/ 4096046 h 5063066"/>
              <a:gd name="connsiteX889" fmla="*/ 4405408 w 7295637"/>
              <a:gd name="connsiteY889" fmla="*/ 4072834 h 5063066"/>
              <a:gd name="connsiteX890" fmla="*/ 4457045 w 7295637"/>
              <a:gd name="connsiteY890" fmla="*/ 4051446 h 5063066"/>
              <a:gd name="connsiteX891" fmla="*/ 4530069 w 7295637"/>
              <a:gd name="connsiteY891" fmla="*/ 4124470 h 5063066"/>
              <a:gd name="connsiteX892" fmla="*/ 4457044 w 7295637"/>
              <a:gd name="connsiteY892" fmla="*/ 4197495 h 5063066"/>
              <a:gd name="connsiteX893" fmla="*/ 4384020 w 7295637"/>
              <a:gd name="connsiteY893" fmla="*/ 4124471 h 5063066"/>
              <a:gd name="connsiteX894" fmla="*/ 4389758 w 7295637"/>
              <a:gd name="connsiteY894" fmla="*/ 4096046 h 5063066"/>
              <a:gd name="connsiteX895" fmla="*/ 6693620 w 7295637"/>
              <a:gd name="connsiteY895" fmla="*/ 465095 h 5063066"/>
              <a:gd name="connsiteX896" fmla="*/ 6760906 w 7295637"/>
              <a:gd name="connsiteY896" fmla="*/ 420495 h 5063066"/>
              <a:gd name="connsiteX897" fmla="*/ 6833931 w 7295637"/>
              <a:gd name="connsiteY897" fmla="*/ 493520 h 5063066"/>
              <a:gd name="connsiteX898" fmla="*/ 6760906 w 7295637"/>
              <a:gd name="connsiteY898" fmla="*/ 566545 h 5063066"/>
              <a:gd name="connsiteX899" fmla="*/ 6687880 w 7295637"/>
              <a:gd name="connsiteY899" fmla="*/ 493520 h 5063066"/>
              <a:gd name="connsiteX900" fmla="*/ 6693620 w 7295637"/>
              <a:gd name="connsiteY900" fmla="*/ 465095 h 5063066"/>
              <a:gd name="connsiteX901" fmla="*/ 5771766 w 7295637"/>
              <a:gd name="connsiteY901" fmla="*/ 1881452 h 5063066"/>
              <a:gd name="connsiteX902" fmla="*/ 5839051 w 7295637"/>
              <a:gd name="connsiteY902" fmla="*/ 1836852 h 5063066"/>
              <a:gd name="connsiteX903" fmla="*/ 5912076 w 7295637"/>
              <a:gd name="connsiteY903" fmla="*/ 1909877 h 5063066"/>
              <a:gd name="connsiteX904" fmla="*/ 5839051 w 7295637"/>
              <a:gd name="connsiteY904" fmla="*/ 1982902 h 5063066"/>
              <a:gd name="connsiteX905" fmla="*/ 5766026 w 7295637"/>
              <a:gd name="connsiteY905" fmla="*/ 1909877 h 5063066"/>
              <a:gd name="connsiteX906" fmla="*/ 5771766 w 7295637"/>
              <a:gd name="connsiteY906" fmla="*/ 1881452 h 5063066"/>
              <a:gd name="connsiteX907" fmla="*/ 4620222 w 7295637"/>
              <a:gd name="connsiteY907" fmla="*/ 3675553 h 5063066"/>
              <a:gd name="connsiteX908" fmla="*/ 4635870 w 7295637"/>
              <a:gd name="connsiteY908" fmla="*/ 3652342 h 5063066"/>
              <a:gd name="connsiteX909" fmla="*/ 4687507 w 7295637"/>
              <a:gd name="connsiteY909" fmla="*/ 3630954 h 5063066"/>
              <a:gd name="connsiteX910" fmla="*/ 4760533 w 7295637"/>
              <a:gd name="connsiteY910" fmla="*/ 3703979 h 5063066"/>
              <a:gd name="connsiteX911" fmla="*/ 4687508 w 7295637"/>
              <a:gd name="connsiteY911" fmla="*/ 3777003 h 5063066"/>
              <a:gd name="connsiteX912" fmla="*/ 4614482 w 7295637"/>
              <a:gd name="connsiteY912" fmla="*/ 3703978 h 5063066"/>
              <a:gd name="connsiteX913" fmla="*/ 4620222 w 7295637"/>
              <a:gd name="connsiteY913" fmla="*/ 3675553 h 5063066"/>
              <a:gd name="connsiteX914" fmla="*/ 6924084 w 7295637"/>
              <a:gd name="connsiteY914" fmla="*/ 44601 h 5063066"/>
              <a:gd name="connsiteX915" fmla="*/ 6991371 w 7295637"/>
              <a:gd name="connsiteY915" fmla="*/ 0 h 5063066"/>
              <a:gd name="connsiteX916" fmla="*/ 7064394 w 7295637"/>
              <a:gd name="connsiteY916" fmla="*/ 73025 h 5063066"/>
              <a:gd name="connsiteX917" fmla="*/ 6991370 w 7295637"/>
              <a:gd name="connsiteY917" fmla="*/ 146050 h 5063066"/>
              <a:gd name="connsiteX918" fmla="*/ 6918344 w 7295637"/>
              <a:gd name="connsiteY918" fmla="*/ 73025 h 5063066"/>
              <a:gd name="connsiteX919" fmla="*/ 6924084 w 7295637"/>
              <a:gd name="connsiteY919" fmla="*/ 44601 h 5063066"/>
              <a:gd name="connsiteX920" fmla="*/ 6002226 w 7295637"/>
              <a:gd name="connsiteY920" fmla="*/ 1460960 h 5063066"/>
              <a:gd name="connsiteX921" fmla="*/ 6069514 w 7295637"/>
              <a:gd name="connsiteY921" fmla="*/ 1416360 h 5063066"/>
              <a:gd name="connsiteX922" fmla="*/ 6142538 w 7295637"/>
              <a:gd name="connsiteY922" fmla="*/ 1489385 h 5063066"/>
              <a:gd name="connsiteX923" fmla="*/ 6069514 w 7295637"/>
              <a:gd name="connsiteY923" fmla="*/ 1562410 h 5063066"/>
              <a:gd name="connsiteX924" fmla="*/ 5996489 w 7295637"/>
              <a:gd name="connsiteY924" fmla="*/ 1489385 h 5063066"/>
              <a:gd name="connsiteX925" fmla="*/ 6002226 w 7295637"/>
              <a:gd name="connsiteY925" fmla="*/ 1460960 h 5063066"/>
              <a:gd name="connsiteX926" fmla="*/ 4850685 w 7295637"/>
              <a:gd name="connsiteY926" fmla="*/ 3246235 h 5063066"/>
              <a:gd name="connsiteX927" fmla="*/ 4866333 w 7295637"/>
              <a:gd name="connsiteY927" fmla="*/ 3223023 h 5063066"/>
              <a:gd name="connsiteX928" fmla="*/ 4917970 w 7295637"/>
              <a:gd name="connsiteY928" fmla="*/ 3201635 h 5063066"/>
              <a:gd name="connsiteX929" fmla="*/ 4990995 w 7295637"/>
              <a:gd name="connsiteY929" fmla="*/ 3274660 h 5063066"/>
              <a:gd name="connsiteX930" fmla="*/ 4917971 w 7295637"/>
              <a:gd name="connsiteY930" fmla="*/ 3347685 h 5063066"/>
              <a:gd name="connsiteX931" fmla="*/ 4844945 w 7295637"/>
              <a:gd name="connsiteY931" fmla="*/ 3274660 h 5063066"/>
              <a:gd name="connsiteX932" fmla="*/ 4850685 w 7295637"/>
              <a:gd name="connsiteY932" fmla="*/ 3246235 h 5063066"/>
              <a:gd name="connsiteX933" fmla="*/ 3928829 w 7295637"/>
              <a:gd name="connsiteY933" fmla="*/ 4662592 h 5063066"/>
              <a:gd name="connsiteX934" fmla="*/ 3944480 w 7295637"/>
              <a:gd name="connsiteY934" fmla="*/ 4639379 h 5063066"/>
              <a:gd name="connsiteX935" fmla="*/ 3996115 w 7295637"/>
              <a:gd name="connsiteY935" fmla="*/ 4617992 h 5063066"/>
              <a:gd name="connsiteX936" fmla="*/ 4069140 w 7295637"/>
              <a:gd name="connsiteY936" fmla="*/ 4691016 h 5063066"/>
              <a:gd name="connsiteX937" fmla="*/ 3996116 w 7295637"/>
              <a:gd name="connsiteY937" fmla="*/ 4764041 h 5063066"/>
              <a:gd name="connsiteX938" fmla="*/ 3923090 w 7295637"/>
              <a:gd name="connsiteY938" fmla="*/ 4691017 h 5063066"/>
              <a:gd name="connsiteX939" fmla="*/ 3928829 w 7295637"/>
              <a:gd name="connsiteY939" fmla="*/ 4662592 h 5063066"/>
              <a:gd name="connsiteX940" fmla="*/ 6232692 w 7295637"/>
              <a:gd name="connsiteY940" fmla="*/ 1031639 h 5063066"/>
              <a:gd name="connsiteX941" fmla="*/ 6299978 w 7295637"/>
              <a:gd name="connsiteY941" fmla="*/ 987038 h 5063066"/>
              <a:gd name="connsiteX942" fmla="*/ 6373003 w 7295637"/>
              <a:gd name="connsiteY942" fmla="*/ 1060063 h 5063066"/>
              <a:gd name="connsiteX943" fmla="*/ 6299978 w 7295637"/>
              <a:gd name="connsiteY943" fmla="*/ 1133088 h 5063066"/>
              <a:gd name="connsiteX944" fmla="*/ 6226953 w 7295637"/>
              <a:gd name="connsiteY944" fmla="*/ 1060063 h 5063066"/>
              <a:gd name="connsiteX945" fmla="*/ 6232692 w 7295637"/>
              <a:gd name="connsiteY945" fmla="*/ 1031639 h 5063066"/>
              <a:gd name="connsiteX946" fmla="*/ 5081148 w 7295637"/>
              <a:gd name="connsiteY946" fmla="*/ 2825741 h 5063066"/>
              <a:gd name="connsiteX947" fmla="*/ 5148434 w 7295637"/>
              <a:gd name="connsiteY947" fmla="*/ 2781140 h 5063066"/>
              <a:gd name="connsiteX948" fmla="*/ 5221459 w 7295637"/>
              <a:gd name="connsiteY948" fmla="*/ 2854165 h 5063066"/>
              <a:gd name="connsiteX949" fmla="*/ 5148435 w 7295637"/>
              <a:gd name="connsiteY949" fmla="*/ 2927190 h 5063066"/>
              <a:gd name="connsiteX950" fmla="*/ 5075409 w 7295637"/>
              <a:gd name="connsiteY950" fmla="*/ 2854165 h 5063066"/>
              <a:gd name="connsiteX951" fmla="*/ 5081148 w 7295637"/>
              <a:gd name="connsiteY951" fmla="*/ 2825741 h 5063066"/>
              <a:gd name="connsiteX952" fmla="*/ 5310836 w 7295637"/>
              <a:gd name="connsiteY952" fmla="*/ 2447996 h 5063066"/>
              <a:gd name="connsiteX953" fmla="*/ 5378123 w 7295637"/>
              <a:gd name="connsiteY953" fmla="*/ 2403396 h 5063066"/>
              <a:gd name="connsiteX954" fmla="*/ 5451147 w 7295637"/>
              <a:gd name="connsiteY954" fmla="*/ 2476420 h 5063066"/>
              <a:gd name="connsiteX955" fmla="*/ 5378122 w 7295637"/>
              <a:gd name="connsiteY955" fmla="*/ 2549445 h 5063066"/>
              <a:gd name="connsiteX956" fmla="*/ 5305098 w 7295637"/>
              <a:gd name="connsiteY956" fmla="*/ 2476421 h 5063066"/>
              <a:gd name="connsiteX957" fmla="*/ 5310836 w 7295637"/>
              <a:gd name="connsiteY957" fmla="*/ 2447996 h 5063066"/>
              <a:gd name="connsiteX958" fmla="*/ 4159294 w 7295637"/>
              <a:gd name="connsiteY958" fmla="*/ 4242096 h 5063066"/>
              <a:gd name="connsiteX959" fmla="*/ 4174944 w 7295637"/>
              <a:gd name="connsiteY959" fmla="*/ 4218884 h 5063066"/>
              <a:gd name="connsiteX960" fmla="*/ 4226580 w 7295637"/>
              <a:gd name="connsiteY960" fmla="*/ 4197496 h 5063066"/>
              <a:gd name="connsiteX961" fmla="*/ 4299605 w 7295637"/>
              <a:gd name="connsiteY961" fmla="*/ 4270521 h 5063066"/>
              <a:gd name="connsiteX962" fmla="*/ 4226579 w 7295637"/>
              <a:gd name="connsiteY962" fmla="*/ 4343547 h 5063066"/>
              <a:gd name="connsiteX963" fmla="*/ 4153555 w 7295637"/>
              <a:gd name="connsiteY963" fmla="*/ 4270521 h 5063066"/>
              <a:gd name="connsiteX964" fmla="*/ 4159294 w 7295637"/>
              <a:gd name="connsiteY964" fmla="*/ 4242096 h 5063066"/>
              <a:gd name="connsiteX965" fmla="*/ 6463156 w 7295637"/>
              <a:gd name="connsiteY965" fmla="*/ 611145 h 5063066"/>
              <a:gd name="connsiteX966" fmla="*/ 6530441 w 7295637"/>
              <a:gd name="connsiteY966" fmla="*/ 566545 h 5063066"/>
              <a:gd name="connsiteX967" fmla="*/ 6603467 w 7295637"/>
              <a:gd name="connsiteY967" fmla="*/ 639570 h 5063066"/>
              <a:gd name="connsiteX968" fmla="*/ 6530442 w 7295637"/>
              <a:gd name="connsiteY968" fmla="*/ 712595 h 5063066"/>
              <a:gd name="connsiteX969" fmla="*/ 6457416 w 7295637"/>
              <a:gd name="connsiteY969" fmla="*/ 639570 h 5063066"/>
              <a:gd name="connsiteX970" fmla="*/ 6463156 w 7295637"/>
              <a:gd name="connsiteY970" fmla="*/ 611145 h 5063066"/>
              <a:gd name="connsiteX971" fmla="*/ 5541300 w 7295637"/>
              <a:gd name="connsiteY971" fmla="*/ 2027502 h 5063066"/>
              <a:gd name="connsiteX972" fmla="*/ 5608589 w 7295637"/>
              <a:gd name="connsiteY972" fmla="*/ 1982901 h 5063066"/>
              <a:gd name="connsiteX973" fmla="*/ 5681611 w 7295637"/>
              <a:gd name="connsiteY973" fmla="*/ 2055926 h 5063066"/>
              <a:gd name="connsiteX974" fmla="*/ 5608586 w 7295637"/>
              <a:gd name="connsiteY974" fmla="*/ 2128951 h 5063066"/>
              <a:gd name="connsiteX975" fmla="*/ 5535562 w 7295637"/>
              <a:gd name="connsiteY975" fmla="*/ 2055926 h 5063066"/>
              <a:gd name="connsiteX976" fmla="*/ 5541300 w 7295637"/>
              <a:gd name="connsiteY976" fmla="*/ 2027502 h 5063066"/>
              <a:gd name="connsiteX977" fmla="*/ 4389759 w 7295637"/>
              <a:gd name="connsiteY977" fmla="*/ 3812774 h 5063066"/>
              <a:gd name="connsiteX978" fmla="*/ 4405409 w 7295637"/>
              <a:gd name="connsiteY978" fmla="*/ 3789563 h 5063066"/>
              <a:gd name="connsiteX979" fmla="*/ 4457046 w 7295637"/>
              <a:gd name="connsiteY979" fmla="*/ 3768175 h 5063066"/>
              <a:gd name="connsiteX980" fmla="*/ 4530070 w 7295637"/>
              <a:gd name="connsiteY980" fmla="*/ 3841200 h 5063066"/>
              <a:gd name="connsiteX981" fmla="*/ 4457045 w 7295637"/>
              <a:gd name="connsiteY981" fmla="*/ 3914224 h 5063066"/>
              <a:gd name="connsiteX982" fmla="*/ 4384021 w 7295637"/>
              <a:gd name="connsiteY982" fmla="*/ 3841199 h 5063066"/>
              <a:gd name="connsiteX983" fmla="*/ 4389759 w 7295637"/>
              <a:gd name="connsiteY983" fmla="*/ 3812774 h 5063066"/>
              <a:gd name="connsiteX984" fmla="*/ 6693619 w 7295637"/>
              <a:gd name="connsiteY984" fmla="*/ 181823 h 5063066"/>
              <a:gd name="connsiteX985" fmla="*/ 6760906 w 7295637"/>
              <a:gd name="connsiteY985" fmla="*/ 137223 h 5063066"/>
              <a:gd name="connsiteX986" fmla="*/ 6833930 w 7295637"/>
              <a:gd name="connsiteY986" fmla="*/ 210247 h 5063066"/>
              <a:gd name="connsiteX987" fmla="*/ 6760905 w 7295637"/>
              <a:gd name="connsiteY987" fmla="*/ 283273 h 5063066"/>
              <a:gd name="connsiteX988" fmla="*/ 6687881 w 7295637"/>
              <a:gd name="connsiteY988" fmla="*/ 210248 h 5063066"/>
              <a:gd name="connsiteX989" fmla="*/ 6693619 w 7295637"/>
              <a:gd name="connsiteY989" fmla="*/ 181823 h 5063066"/>
              <a:gd name="connsiteX990" fmla="*/ 5771765 w 7295637"/>
              <a:gd name="connsiteY990" fmla="*/ 1598182 h 5063066"/>
              <a:gd name="connsiteX991" fmla="*/ 5839051 w 7295637"/>
              <a:gd name="connsiteY991" fmla="*/ 1553582 h 5063066"/>
              <a:gd name="connsiteX992" fmla="*/ 5912075 w 7295637"/>
              <a:gd name="connsiteY992" fmla="*/ 1626607 h 5063066"/>
              <a:gd name="connsiteX993" fmla="*/ 5839051 w 7295637"/>
              <a:gd name="connsiteY993" fmla="*/ 1699631 h 5063066"/>
              <a:gd name="connsiteX994" fmla="*/ 5766025 w 7295637"/>
              <a:gd name="connsiteY994" fmla="*/ 1626606 h 5063066"/>
              <a:gd name="connsiteX995" fmla="*/ 5771765 w 7295637"/>
              <a:gd name="connsiteY995" fmla="*/ 1598182 h 5063066"/>
              <a:gd name="connsiteX996" fmla="*/ 4620221 w 7295637"/>
              <a:gd name="connsiteY996" fmla="*/ 3392283 h 5063066"/>
              <a:gd name="connsiteX997" fmla="*/ 4635871 w 7295637"/>
              <a:gd name="connsiteY997" fmla="*/ 3369072 h 5063066"/>
              <a:gd name="connsiteX998" fmla="*/ 4687508 w 7295637"/>
              <a:gd name="connsiteY998" fmla="*/ 3347684 h 5063066"/>
              <a:gd name="connsiteX999" fmla="*/ 4760532 w 7295637"/>
              <a:gd name="connsiteY999" fmla="*/ 3420709 h 5063066"/>
              <a:gd name="connsiteX1000" fmla="*/ 4687507 w 7295637"/>
              <a:gd name="connsiteY1000" fmla="*/ 3493733 h 5063066"/>
              <a:gd name="connsiteX1001" fmla="*/ 4614483 w 7295637"/>
              <a:gd name="connsiteY1001" fmla="*/ 3420708 h 5063066"/>
              <a:gd name="connsiteX1002" fmla="*/ 4620221 w 7295637"/>
              <a:gd name="connsiteY1002" fmla="*/ 3392283 h 5063066"/>
              <a:gd name="connsiteX1003" fmla="*/ 3698365 w 7295637"/>
              <a:gd name="connsiteY1003" fmla="*/ 4808644 h 5063066"/>
              <a:gd name="connsiteX1004" fmla="*/ 3714015 w 7295637"/>
              <a:gd name="connsiteY1004" fmla="*/ 4785432 h 5063066"/>
              <a:gd name="connsiteX1005" fmla="*/ 3765650 w 7295637"/>
              <a:gd name="connsiteY1005" fmla="*/ 4764043 h 5063066"/>
              <a:gd name="connsiteX1006" fmla="*/ 3838676 w 7295637"/>
              <a:gd name="connsiteY1006" fmla="*/ 4837068 h 5063066"/>
              <a:gd name="connsiteX1007" fmla="*/ 3765651 w 7295637"/>
              <a:gd name="connsiteY1007" fmla="*/ 4910093 h 5063066"/>
              <a:gd name="connsiteX1008" fmla="*/ 3692627 w 7295637"/>
              <a:gd name="connsiteY1008" fmla="*/ 4837068 h 5063066"/>
              <a:gd name="connsiteX1009" fmla="*/ 3698365 w 7295637"/>
              <a:gd name="connsiteY1009" fmla="*/ 4808644 h 5063066"/>
              <a:gd name="connsiteX1010" fmla="*/ 6002229 w 7295637"/>
              <a:gd name="connsiteY1010" fmla="*/ 1177688 h 5063066"/>
              <a:gd name="connsiteX1011" fmla="*/ 6069515 w 7295637"/>
              <a:gd name="connsiteY1011" fmla="*/ 1133088 h 5063066"/>
              <a:gd name="connsiteX1012" fmla="*/ 6142539 w 7295637"/>
              <a:gd name="connsiteY1012" fmla="*/ 1206113 h 5063066"/>
              <a:gd name="connsiteX1013" fmla="*/ 6069515 w 7295637"/>
              <a:gd name="connsiteY1013" fmla="*/ 1279138 h 5063066"/>
              <a:gd name="connsiteX1014" fmla="*/ 5996490 w 7295637"/>
              <a:gd name="connsiteY1014" fmla="*/ 1206113 h 5063066"/>
              <a:gd name="connsiteX1015" fmla="*/ 6002229 w 7295637"/>
              <a:gd name="connsiteY1015" fmla="*/ 1177688 h 5063066"/>
              <a:gd name="connsiteX1016" fmla="*/ 4850683 w 7295637"/>
              <a:gd name="connsiteY1016" fmla="*/ 2962963 h 5063066"/>
              <a:gd name="connsiteX1017" fmla="*/ 4866333 w 7295637"/>
              <a:gd name="connsiteY1017" fmla="*/ 2939751 h 5063066"/>
              <a:gd name="connsiteX1018" fmla="*/ 4917971 w 7295637"/>
              <a:gd name="connsiteY1018" fmla="*/ 2918363 h 5063066"/>
              <a:gd name="connsiteX1019" fmla="*/ 4990995 w 7295637"/>
              <a:gd name="connsiteY1019" fmla="*/ 2991388 h 5063066"/>
              <a:gd name="connsiteX1020" fmla="*/ 4917970 w 7295637"/>
              <a:gd name="connsiteY1020" fmla="*/ 3064413 h 5063066"/>
              <a:gd name="connsiteX1021" fmla="*/ 4844946 w 7295637"/>
              <a:gd name="connsiteY1021" fmla="*/ 2991388 h 5063066"/>
              <a:gd name="connsiteX1022" fmla="*/ 4850683 w 7295637"/>
              <a:gd name="connsiteY1022" fmla="*/ 2962963 h 5063066"/>
              <a:gd name="connsiteX1023" fmla="*/ 3928829 w 7295637"/>
              <a:gd name="connsiteY1023" fmla="*/ 4379319 h 5063066"/>
              <a:gd name="connsiteX1024" fmla="*/ 3944480 w 7295637"/>
              <a:gd name="connsiteY1024" fmla="*/ 4356108 h 5063066"/>
              <a:gd name="connsiteX1025" fmla="*/ 3996116 w 7295637"/>
              <a:gd name="connsiteY1025" fmla="*/ 4334718 h 5063066"/>
              <a:gd name="connsiteX1026" fmla="*/ 4069140 w 7295637"/>
              <a:gd name="connsiteY1026" fmla="*/ 4407745 h 5063066"/>
              <a:gd name="connsiteX1027" fmla="*/ 3996115 w 7295637"/>
              <a:gd name="connsiteY1027" fmla="*/ 4480769 h 5063066"/>
              <a:gd name="connsiteX1028" fmla="*/ 3923092 w 7295637"/>
              <a:gd name="connsiteY1028" fmla="*/ 4407744 h 5063066"/>
              <a:gd name="connsiteX1029" fmla="*/ 3928829 w 7295637"/>
              <a:gd name="connsiteY1029" fmla="*/ 4379319 h 5063066"/>
              <a:gd name="connsiteX1030" fmla="*/ 6232692 w 7295637"/>
              <a:gd name="connsiteY1030" fmla="*/ 748366 h 5063066"/>
              <a:gd name="connsiteX1031" fmla="*/ 6299978 w 7295637"/>
              <a:gd name="connsiteY1031" fmla="*/ 703766 h 5063066"/>
              <a:gd name="connsiteX1032" fmla="*/ 6373003 w 7295637"/>
              <a:gd name="connsiteY1032" fmla="*/ 776791 h 5063066"/>
              <a:gd name="connsiteX1033" fmla="*/ 6299977 w 7295637"/>
              <a:gd name="connsiteY1033" fmla="*/ 849816 h 5063066"/>
              <a:gd name="connsiteX1034" fmla="*/ 6226954 w 7295637"/>
              <a:gd name="connsiteY1034" fmla="*/ 776791 h 5063066"/>
              <a:gd name="connsiteX1035" fmla="*/ 6232692 w 7295637"/>
              <a:gd name="connsiteY1035" fmla="*/ 748366 h 5063066"/>
              <a:gd name="connsiteX1036" fmla="*/ 5081148 w 7295637"/>
              <a:gd name="connsiteY1036" fmla="*/ 2542468 h 5063066"/>
              <a:gd name="connsiteX1037" fmla="*/ 5148435 w 7295637"/>
              <a:gd name="connsiteY1037" fmla="*/ 2497868 h 5063066"/>
              <a:gd name="connsiteX1038" fmla="*/ 5221459 w 7295637"/>
              <a:gd name="connsiteY1038" fmla="*/ 2570893 h 5063066"/>
              <a:gd name="connsiteX1039" fmla="*/ 5148434 w 7295637"/>
              <a:gd name="connsiteY1039" fmla="*/ 2643918 h 5063066"/>
              <a:gd name="connsiteX1040" fmla="*/ 5075410 w 7295637"/>
              <a:gd name="connsiteY1040" fmla="*/ 2570893 h 5063066"/>
              <a:gd name="connsiteX1041" fmla="*/ 5081148 w 7295637"/>
              <a:gd name="connsiteY1041" fmla="*/ 2542468 h 5063066"/>
              <a:gd name="connsiteX1042" fmla="*/ 5310837 w 7295637"/>
              <a:gd name="connsiteY1042" fmla="*/ 2164724 h 5063066"/>
              <a:gd name="connsiteX1043" fmla="*/ 5378123 w 7295637"/>
              <a:gd name="connsiteY1043" fmla="*/ 2120123 h 5063066"/>
              <a:gd name="connsiteX1044" fmla="*/ 5451148 w 7295637"/>
              <a:gd name="connsiteY1044" fmla="*/ 2193148 h 5063066"/>
              <a:gd name="connsiteX1045" fmla="*/ 5378123 w 7295637"/>
              <a:gd name="connsiteY1045" fmla="*/ 2266173 h 5063066"/>
              <a:gd name="connsiteX1046" fmla="*/ 5305098 w 7295637"/>
              <a:gd name="connsiteY1046" fmla="*/ 2193148 h 5063066"/>
              <a:gd name="connsiteX1047" fmla="*/ 5310837 w 7295637"/>
              <a:gd name="connsiteY1047" fmla="*/ 2164724 h 5063066"/>
              <a:gd name="connsiteX1048" fmla="*/ 4159295 w 7295637"/>
              <a:gd name="connsiteY1048" fmla="*/ 3958825 h 5063066"/>
              <a:gd name="connsiteX1049" fmla="*/ 4174945 w 7295637"/>
              <a:gd name="connsiteY1049" fmla="*/ 3935613 h 5063066"/>
              <a:gd name="connsiteX1050" fmla="*/ 4226582 w 7295637"/>
              <a:gd name="connsiteY1050" fmla="*/ 3914224 h 5063066"/>
              <a:gd name="connsiteX1051" fmla="*/ 4299606 w 7295637"/>
              <a:gd name="connsiteY1051" fmla="*/ 3987249 h 5063066"/>
              <a:gd name="connsiteX1052" fmla="*/ 4226581 w 7295637"/>
              <a:gd name="connsiteY1052" fmla="*/ 4060274 h 5063066"/>
              <a:gd name="connsiteX1053" fmla="*/ 4153556 w 7295637"/>
              <a:gd name="connsiteY1053" fmla="*/ 3987249 h 5063066"/>
              <a:gd name="connsiteX1054" fmla="*/ 4159295 w 7295637"/>
              <a:gd name="connsiteY1054" fmla="*/ 3958825 h 5063066"/>
              <a:gd name="connsiteX1055" fmla="*/ 6463155 w 7295637"/>
              <a:gd name="connsiteY1055" fmla="*/ 327873 h 5063066"/>
              <a:gd name="connsiteX1056" fmla="*/ 6530442 w 7295637"/>
              <a:gd name="connsiteY1056" fmla="*/ 283273 h 5063066"/>
              <a:gd name="connsiteX1057" fmla="*/ 6603466 w 7295637"/>
              <a:gd name="connsiteY1057" fmla="*/ 356297 h 5063066"/>
              <a:gd name="connsiteX1058" fmla="*/ 6530441 w 7295637"/>
              <a:gd name="connsiteY1058" fmla="*/ 429322 h 5063066"/>
              <a:gd name="connsiteX1059" fmla="*/ 6457417 w 7295637"/>
              <a:gd name="connsiteY1059" fmla="*/ 356298 h 5063066"/>
              <a:gd name="connsiteX1060" fmla="*/ 6463155 w 7295637"/>
              <a:gd name="connsiteY1060" fmla="*/ 327873 h 5063066"/>
              <a:gd name="connsiteX1061" fmla="*/ 5541301 w 7295637"/>
              <a:gd name="connsiteY1061" fmla="*/ 1744230 h 5063066"/>
              <a:gd name="connsiteX1062" fmla="*/ 5608588 w 7295637"/>
              <a:gd name="connsiteY1062" fmla="*/ 1699630 h 5063066"/>
              <a:gd name="connsiteX1063" fmla="*/ 5681613 w 7295637"/>
              <a:gd name="connsiteY1063" fmla="*/ 1772655 h 5063066"/>
              <a:gd name="connsiteX1064" fmla="*/ 5608588 w 7295637"/>
              <a:gd name="connsiteY1064" fmla="*/ 1845680 h 5063066"/>
              <a:gd name="connsiteX1065" fmla="*/ 5535563 w 7295637"/>
              <a:gd name="connsiteY1065" fmla="*/ 1772655 h 5063066"/>
              <a:gd name="connsiteX1066" fmla="*/ 5541301 w 7295637"/>
              <a:gd name="connsiteY1066" fmla="*/ 1744230 h 5063066"/>
              <a:gd name="connsiteX1067" fmla="*/ 4389758 w 7295637"/>
              <a:gd name="connsiteY1067" fmla="*/ 3529503 h 5063066"/>
              <a:gd name="connsiteX1068" fmla="*/ 4405407 w 7295637"/>
              <a:gd name="connsiteY1068" fmla="*/ 3506292 h 5063066"/>
              <a:gd name="connsiteX1069" fmla="*/ 4457045 w 7295637"/>
              <a:gd name="connsiteY1069" fmla="*/ 3484904 h 5063066"/>
              <a:gd name="connsiteX1070" fmla="*/ 4530069 w 7295637"/>
              <a:gd name="connsiteY1070" fmla="*/ 3557929 h 5063066"/>
              <a:gd name="connsiteX1071" fmla="*/ 4457044 w 7295637"/>
              <a:gd name="connsiteY1071" fmla="*/ 3630953 h 5063066"/>
              <a:gd name="connsiteX1072" fmla="*/ 4384019 w 7295637"/>
              <a:gd name="connsiteY1072" fmla="*/ 3557928 h 5063066"/>
              <a:gd name="connsiteX1073" fmla="*/ 4389758 w 7295637"/>
              <a:gd name="connsiteY1073" fmla="*/ 3529503 h 5063066"/>
              <a:gd name="connsiteX1074" fmla="*/ 3463476 w 7295637"/>
              <a:gd name="connsiteY1074" fmla="*/ 4961615 h 5063066"/>
              <a:gd name="connsiteX1075" fmla="*/ 3479126 w 7295637"/>
              <a:gd name="connsiteY1075" fmla="*/ 4938403 h 5063066"/>
              <a:gd name="connsiteX1076" fmla="*/ 3530763 w 7295637"/>
              <a:gd name="connsiteY1076" fmla="*/ 4917015 h 5063066"/>
              <a:gd name="connsiteX1077" fmla="*/ 3603787 w 7295637"/>
              <a:gd name="connsiteY1077" fmla="*/ 4990040 h 5063066"/>
              <a:gd name="connsiteX1078" fmla="*/ 3530763 w 7295637"/>
              <a:gd name="connsiteY1078" fmla="*/ 5063064 h 5063066"/>
              <a:gd name="connsiteX1079" fmla="*/ 3457738 w 7295637"/>
              <a:gd name="connsiteY1079" fmla="*/ 4990040 h 5063066"/>
              <a:gd name="connsiteX1080" fmla="*/ 3463476 w 7295637"/>
              <a:gd name="connsiteY1080" fmla="*/ 4961615 h 5063066"/>
              <a:gd name="connsiteX1081" fmla="*/ 5771764 w 7295637"/>
              <a:gd name="connsiteY1081" fmla="*/ 1314911 h 5063066"/>
              <a:gd name="connsiteX1082" fmla="*/ 5839049 w 7295637"/>
              <a:gd name="connsiteY1082" fmla="*/ 1270311 h 5063066"/>
              <a:gd name="connsiteX1083" fmla="*/ 5912075 w 7295637"/>
              <a:gd name="connsiteY1083" fmla="*/ 1343335 h 5063066"/>
              <a:gd name="connsiteX1084" fmla="*/ 5839050 w 7295637"/>
              <a:gd name="connsiteY1084" fmla="*/ 1416360 h 5063066"/>
              <a:gd name="connsiteX1085" fmla="*/ 5766024 w 7295637"/>
              <a:gd name="connsiteY1085" fmla="*/ 1343336 h 5063066"/>
              <a:gd name="connsiteX1086" fmla="*/ 5771764 w 7295637"/>
              <a:gd name="connsiteY1086" fmla="*/ 1314911 h 5063066"/>
              <a:gd name="connsiteX1087" fmla="*/ 4620220 w 7295637"/>
              <a:gd name="connsiteY1087" fmla="*/ 3109013 h 5063066"/>
              <a:gd name="connsiteX1088" fmla="*/ 4635869 w 7295637"/>
              <a:gd name="connsiteY1088" fmla="*/ 3085801 h 5063066"/>
              <a:gd name="connsiteX1089" fmla="*/ 4687507 w 7295637"/>
              <a:gd name="connsiteY1089" fmla="*/ 3064413 h 5063066"/>
              <a:gd name="connsiteX1090" fmla="*/ 4760531 w 7295637"/>
              <a:gd name="connsiteY1090" fmla="*/ 3137437 h 5063066"/>
              <a:gd name="connsiteX1091" fmla="*/ 4687506 w 7295637"/>
              <a:gd name="connsiteY1091" fmla="*/ 3210462 h 5063066"/>
              <a:gd name="connsiteX1092" fmla="*/ 4614481 w 7295637"/>
              <a:gd name="connsiteY1092" fmla="*/ 3137438 h 5063066"/>
              <a:gd name="connsiteX1093" fmla="*/ 4620220 w 7295637"/>
              <a:gd name="connsiteY1093" fmla="*/ 3109013 h 5063066"/>
              <a:gd name="connsiteX1094" fmla="*/ 3698365 w 7295637"/>
              <a:gd name="connsiteY1094" fmla="*/ 4525369 h 5063066"/>
              <a:gd name="connsiteX1095" fmla="*/ 3714015 w 7295637"/>
              <a:gd name="connsiteY1095" fmla="*/ 4502157 h 5063066"/>
              <a:gd name="connsiteX1096" fmla="*/ 3765653 w 7295637"/>
              <a:gd name="connsiteY1096" fmla="*/ 4480768 h 5063066"/>
              <a:gd name="connsiteX1097" fmla="*/ 3838677 w 7295637"/>
              <a:gd name="connsiteY1097" fmla="*/ 4553794 h 5063066"/>
              <a:gd name="connsiteX1098" fmla="*/ 3765652 w 7295637"/>
              <a:gd name="connsiteY1098" fmla="*/ 4626818 h 5063066"/>
              <a:gd name="connsiteX1099" fmla="*/ 3692628 w 7295637"/>
              <a:gd name="connsiteY1099" fmla="*/ 4553794 h 5063066"/>
              <a:gd name="connsiteX1100" fmla="*/ 3698365 w 7295637"/>
              <a:gd name="connsiteY1100" fmla="*/ 4525369 h 5063066"/>
              <a:gd name="connsiteX1101" fmla="*/ 6002226 w 7295637"/>
              <a:gd name="connsiteY1101" fmla="*/ 894417 h 5063066"/>
              <a:gd name="connsiteX1102" fmla="*/ 6069513 w 7295637"/>
              <a:gd name="connsiteY1102" fmla="*/ 849817 h 5063066"/>
              <a:gd name="connsiteX1103" fmla="*/ 6142539 w 7295637"/>
              <a:gd name="connsiteY1103" fmla="*/ 922842 h 5063066"/>
              <a:gd name="connsiteX1104" fmla="*/ 6069514 w 7295637"/>
              <a:gd name="connsiteY1104" fmla="*/ 995867 h 5063066"/>
              <a:gd name="connsiteX1105" fmla="*/ 5996488 w 7295637"/>
              <a:gd name="connsiteY1105" fmla="*/ 922842 h 5063066"/>
              <a:gd name="connsiteX1106" fmla="*/ 6002226 w 7295637"/>
              <a:gd name="connsiteY1106" fmla="*/ 894417 h 5063066"/>
              <a:gd name="connsiteX1107" fmla="*/ 4850684 w 7295637"/>
              <a:gd name="connsiteY1107" fmla="*/ 2679691 h 5063066"/>
              <a:gd name="connsiteX1108" fmla="*/ 4866333 w 7295637"/>
              <a:gd name="connsiteY1108" fmla="*/ 2656479 h 5063066"/>
              <a:gd name="connsiteX1109" fmla="*/ 4917969 w 7295637"/>
              <a:gd name="connsiteY1109" fmla="*/ 2635090 h 5063066"/>
              <a:gd name="connsiteX1110" fmla="*/ 4990994 w 7295637"/>
              <a:gd name="connsiteY1110" fmla="*/ 2708115 h 5063066"/>
              <a:gd name="connsiteX1111" fmla="*/ 4917971 w 7295637"/>
              <a:gd name="connsiteY1111" fmla="*/ 2781140 h 5063066"/>
              <a:gd name="connsiteX1112" fmla="*/ 4844945 w 7295637"/>
              <a:gd name="connsiteY1112" fmla="*/ 2708115 h 5063066"/>
              <a:gd name="connsiteX1113" fmla="*/ 4850684 w 7295637"/>
              <a:gd name="connsiteY1113" fmla="*/ 2679691 h 5063066"/>
              <a:gd name="connsiteX1114" fmla="*/ 5080372 w 7295637"/>
              <a:gd name="connsiteY1114" fmla="*/ 2310773 h 5063066"/>
              <a:gd name="connsiteX1115" fmla="*/ 5147660 w 7295637"/>
              <a:gd name="connsiteY1115" fmla="*/ 2266173 h 5063066"/>
              <a:gd name="connsiteX1116" fmla="*/ 5220684 w 7295637"/>
              <a:gd name="connsiteY1116" fmla="*/ 2339198 h 5063066"/>
              <a:gd name="connsiteX1117" fmla="*/ 5147659 w 7295637"/>
              <a:gd name="connsiteY1117" fmla="*/ 2412223 h 5063066"/>
              <a:gd name="connsiteX1118" fmla="*/ 5074635 w 7295637"/>
              <a:gd name="connsiteY1118" fmla="*/ 2339198 h 5063066"/>
              <a:gd name="connsiteX1119" fmla="*/ 5080372 w 7295637"/>
              <a:gd name="connsiteY1119" fmla="*/ 2310773 h 5063066"/>
              <a:gd name="connsiteX1120" fmla="*/ 3928831 w 7295637"/>
              <a:gd name="connsiteY1120" fmla="*/ 4096046 h 5063066"/>
              <a:gd name="connsiteX1121" fmla="*/ 3944481 w 7295637"/>
              <a:gd name="connsiteY1121" fmla="*/ 4072834 h 5063066"/>
              <a:gd name="connsiteX1122" fmla="*/ 3996117 w 7295637"/>
              <a:gd name="connsiteY1122" fmla="*/ 4051445 h 5063066"/>
              <a:gd name="connsiteX1123" fmla="*/ 4069142 w 7295637"/>
              <a:gd name="connsiteY1123" fmla="*/ 4124471 h 5063066"/>
              <a:gd name="connsiteX1124" fmla="*/ 3996116 w 7295637"/>
              <a:gd name="connsiteY1124" fmla="*/ 4197498 h 5063066"/>
              <a:gd name="connsiteX1125" fmla="*/ 3923093 w 7295637"/>
              <a:gd name="connsiteY1125" fmla="*/ 4124470 h 5063066"/>
              <a:gd name="connsiteX1126" fmla="*/ 3928831 w 7295637"/>
              <a:gd name="connsiteY1126" fmla="*/ 4096046 h 5063066"/>
              <a:gd name="connsiteX1127" fmla="*/ 6232691 w 7295637"/>
              <a:gd name="connsiteY1127" fmla="*/ 465094 h 5063066"/>
              <a:gd name="connsiteX1128" fmla="*/ 6299978 w 7295637"/>
              <a:gd name="connsiteY1128" fmla="*/ 420494 h 5063066"/>
              <a:gd name="connsiteX1129" fmla="*/ 6373004 w 7295637"/>
              <a:gd name="connsiteY1129" fmla="*/ 493519 h 5063066"/>
              <a:gd name="connsiteX1130" fmla="*/ 6299978 w 7295637"/>
              <a:gd name="connsiteY1130" fmla="*/ 566544 h 5063066"/>
              <a:gd name="connsiteX1131" fmla="*/ 6226953 w 7295637"/>
              <a:gd name="connsiteY1131" fmla="*/ 493519 h 5063066"/>
              <a:gd name="connsiteX1132" fmla="*/ 6232691 w 7295637"/>
              <a:gd name="connsiteY1132" fmla="*/ 465094 h 5063066"/>
              <a:gd name="connsiteX1133" fmla="*/ 5310838 w 7295637"/>
              <a:gd name="connsiteY1133" fmla="*/ 1881452 h 5063066"/>
              <a:gd name="connsiteX1134" fmla="*/ 5378124 w 7295637"/>
              <a:gd name="connsiteY1134" fmla="*/ 1836852 h 5063066"/>
              <a:gd name="connsiteX1135" fmla="*/ 5451149 w 7295637"/>
              <a:gd name="connsiteY1135" fmla="*/ 1909877 h 5063066"/>
              <a:gd name="connsiteX1136" fmla="*/ 5378124 w 7295637"/>
              <a:gd name="connsiteY1136" fmla="*/ 1982902 h 5063066"/>
              <a:gd name="connsiteX1137" fmla="*/ 5305099 w 7295637"/>
              <a:gd name="connsiteY1137" fmla="*/ 1909877 h 5063066"/>
              <a:gd name="connsiteX1138" fmla="*/ 5310838 w 7295637"/>
              <a:gd name="connsiteY1138" fmla="*/ 1881452 h 5063066"/>
              <a:gd name="connsiteX1139" fmla="*/ 4159294 w 7295637"/>
              <a:gd name="connsiteY1139" fmla="*/ 3675553 h 5063066"/>
              <a:gd name="connsiteX1140" fmla="*/ 4174944 w 7295637"/>
              <a:gd name="connsiteY1140" fmla="*/ 3652341 h 5063066"/>
              <a:gd name="connsiteX1141" fmla="*/ 4226580 w 7295637"/>
              <a:gd name="connsiteY1141" fmla="*/ 3630953 h 5063066"/>
              <a:gd name="connsiteX1142" fmla="*/ 4299605 w 7295637"/>
              <a:gd name="connsiteY1142" fmla="*/ 3703978 h 5063066"/>
              <a:gd name="connsiteX1143" fmla="*/ 4226581 w 7295637"/>
              <a:gd name="connsiteY1143" fmla="*/ 3777002 h 5063066"/>
              <a:gd name="connsiteX1144" fmla="*/ 4153555 w 7295637"/>
              <a:gd name="connsiteY1144" fmla="*/ 3703978 h 5063066"/>
              <a:gd name="connsiteX1145" fmla="*/ 4159294 w 7295637"/>
              <a:gd name="connsiteY1145" fmla="*/ 3675553 h 5063066"/>
              <a:gd name="connsiteX1146" fmla="*/ 6463155 w 7295637"/>
              <a:gd name="connsiteY1146" fmla="*/ 44601 h 5063066"/>
              <a:gd name="connsiteX1147" fmla="*/ 6530442 w 7295637"/>
              <a:gd name="connsiteY1147" fmla="*/ 0 h 5063066"/>
              <a:gd name="connsiteX1148" fmla="*/ 6603467 w 7295637"/>
              <a:gd name="connsiteY1148" fmla="*/ 73025 h 5063066"/>
              <a:gd name="connsiteX1149" fmla="*/ 6530442 w 7295637"/>
              <a:gd name="connsiteY1149" fmla="*/ 146050 h 5063066"/>
              <a:gd name="connsiteX1150" fmla="*/ 6457417 w 7295637"/>
              <a:gd name="connsiteY1150" fmla="*/ 73025 h 5063066"/>
              <a:gd name="connsiteX1151" fmla="*/ 6463155 w 7295637"/>
              <a:gd name="connsiteY1151" fmla="*/ 44601 h 5063066"/>
              <a:gd name="connsiteX1152" fmla="*/ 5541301 w 7295637"/>
              <a:gd name="connsiteY1152" fmla="*/ 1460959 h 5063066"/>
              <a:gd name="connsiteX1153" fmla="*/ 5608587 w 7295637"/>
              <a:gd name="connsiteY1153" fmla="*/ 1416360 h 5063066"/>
              <a:gd name="connsiteX1154" fmla="*/ 5681611 w 7295637"/>
              <a:gd name="connsiteY1154" fmla="*/ 1489384 h 5063066"/>
              <a:gd name="connsiteX1155" fmla="*/ 5608586 w 7295637"/>
              <a:gd name="connsiteY1155" fmla="*/ 1562409 h 5063066"/>
              <a:gd name="connsiteX1156" fmla="*/ 5535562 w 7295637"/>
              <a:gd name="connsiteY1156" fmla="*/ 1489384 h 5063066"/>
              <a:gd name="connsiteX1157" fmla="*/ 5541301 w 7295637"/>
              <a:gd name="connsiteY1157" fmla="*/ 1460959 h 5063066"/>
              <a:gd name="connsiteX1158" fmla="*/ 4389756 w 7295637"/>
              <a:gd name="connsiteY1158" fmla="*/ 3246233 h 5063066"/>
              <a:gd name="connsiteX1159" fmla="*/ 4405406 w 7295637"/>
              <a:gd name="connsiteY1159" fmla="*/ 3223022 h 5063066"/>
              <a:gd name="connsiteX1160" fmla="*/ 4457043 w 7295637"/>
              <a:gd name="connsiteY1160" fmla="*/ 3201633 h 5063066"/>
              <a:gd name="connsiteX1161" fmla="*/ 4530067 w 7295637"/>
              <a:gd name="connsiteY1161" fmla="*/ 3274658 h 5063066"/>
              <a:gd name="connsiteX1162" fmla="*/ 4457043 w 7295637"/>
              <a:gd name="connsiteY1162" fmla="*/ 3347683 h 5063066"/>
              <a:gd name="connsiteX1163" fmla="*/ 4384018 w 7295637"/>
              <a:gd name="connsiteY1163" fmla="*/ 3274657 h 5063066"/>
              <a:gd name="connsiteX1164" fmla="*/ 4389756 w 7295637"/>
              <a:gd name="connsiteY1164" fmla="*/ 3246233 h 5063066"/>
              <a:gd name="connsiteX1165" fmla="*/ 3463476 w 7295637"/>
              <a:gd name="connsiteY1165" fmla="*/ 4678344 h 5063066"/>
              <a:gd name="connsiteX1166" fmla="*/ 3530762 w 7295637"/>
              <a:gd name="connsiteY1166" fmla="*/ 4633744 h 5063066"/>
              <a:gd name="connsiteX1167" fmla="*/ 3603787 w 7295637"/>
              <a:gd name="connsiteY1167" fmla="*/ 4706769 h 5063066"/>
              <a:gd name="connsiteX1168" fmla="*/ 3530762 w 7295637"/>
              <a:gd name="connsiteY1168" fmla="*/ 4779794 h 5063066"/>
              <a:gd name="connsiteX1169" fmla="*/ 3457737 w 7295637"/>
              <a:gd name="connsiteY1169" fmla="*/ 4706769 h 5063066"/>
              <a:gd name="connsiteX1170" fmla="*/ 3463476 w 7295637"/>
              <a:gd name="connsiteY1170" fmla="*/ 4678344 h 5063066"/>
              <a:gd name="connsiteX1171" fmla="*/ 5771763 w 7295637"/>
              <a:gd name="connsiteY1171" fmla="*/ 1031639 h 5063066"/>
              <a:gd name="connsiteX1172" fmla="*/ 5839050 w 7295637"/>
              <a:gd name="connsiteY1172" fmla="*/ 987038 h 5063066"/>
              <a:gd name="connsiteX1173" fmla="*/ 5912074 w 7295637"/>
              <a:gd name="connsiteY1173" fmla="*/ 1060063 h 5063066"/>
              <a:gd name="connsiteX1174" fmla="*/ 5839049 w 7295637"/>
              <a:gd name="connsiteY1174" fmla="*/ 1133088 h 5063066"/>
              <a:gd name="connsiteX1175" fmla="*/ 5766026 w 7295637"/>
              <a:gd name="connsiteY1175" fmla="*/ 1060063 h 5063066"/>
              <a:gd name="connsiteX1176" fmla="*/ 5771763 w 7295637"/>
              <a:gd name="connsiteY1176" fmla="*/ 1031639 h 5063066"/>
              <a:gd name="connsiteX1177" fmla="*/ 4620220 w 7295637"/>
              <a:gd name="connsiteY1177" fmla="*/ 2825741 h 5063066"/>
              <a:gd name="connsiteX1178" fmla="*/ 4635870 w 7295637"/>
              <a:gd name="connsiteY1178" fmla="*/ 2802529 h 5063066"/>
              <a:gd name="connsiteX1179" fmla="*/ 4687507 w 7295637"/>
              <a:gd name="connsiteY1179" fmla="*/ 2781140 h 5063066"/>
              <a:gd name="connsiteX1180" fmla="*/ 4760531 w 7295637"/>
              <a:gd name="connsiteY1180" fmla="*/ 2854165 h 5063066"/>
              <a:gd name="connsiteX1181" fmla="*/ 4687506 w 7295637"/>
              <a:gd name="connsiteY1181" fmla="*/ 2927190 h 5063066"/>
              <a:gd name="connsiteX1182" fmla="*/ 4614482 w 7295637"/>
              <a:gd name="connsiteY1182" fmla="*/ 2854165 h 5063066"/>
              <a:gd name="connsiteX1183" fmla="*/ 4620220 w 7295637"/>
              <a:gd name="connsiteY1183" fmla="*/ 2825741 h 5063066"/>
              <a:gd name="connsiteX1184" fmla="*/ 4849911 w 7295637"/>
              <a:gd name="connsiteY1184" fmla="*/ 2447996 h 5063066"/>
              <a:gd name="connsiteX1185" fmla="*/ 4865559 w 7295637"/>
              <a:gd name="connsiteY1185" fmla="*/ 2424784 h 5063066"/>
              <a:gd name="connsiteX1186" fmla="*/ 4917197 w 7295637"/>
              <a:gd name="connsiteY1186" fmla="*/ 2403395 h 5063066"/>
              <a:gd name="connsiteX1187" fmla="*/ 4990221 w 7295637"/>
              <a:gd name="connsiteY1187" fmla="*/ 2476421 h 5063066"/>
              <a:gd name="connsiteX1188" fmla="*/ 4917196 w 7295637"/>
              <a:gd name="connsiteY1188" fmla="*/ 2549446 h 5063066"/>
              <a:gd name="connsiteX1189" fmla="*/ 4844172 w 7295637"/>
              <a:gd name="connsiteY1189" fmla="*/ 2476422 h 5063066"/>
              <a:gd name="connsiteX1190" fmla="*/ 4849911 w 7295637"/>
              <a:gd name="connsiteY1190" fmla="*/ 2447996 h 5063066"/>
              <a:gd name="connsiteX1191" fmla="*/ 3698366 w 7295637"/>
              <a:gd name="connsiteY1191" fmla="*/ 4242097 h 5063066"/>
              <a:gd name="connsiteX1192" fmla="*/ 3714017 w 7295637"/>
              <a:gd name="connsiteY1192" fmla="*/ 4218885 h 5063066"/>
              <a:gd name="connsiteX1193" fmla="*/ 3765652 w 7295637"/>
              <a:gd name="connsiteY1193" fmla="*/ 4197498 h 5063066"/>
              <a:gd name="connsiteX1194" fmla="*/ 3838678 w 7295637"/>
              <a:gd name="connsiteY1194" fmla="*/ 4270522 h 5063066"/>
              <a:gd name="connsiteX1195" fmla="*/ 3765652 w 7295637"/>
              <a:gd name="connsiteY1195" fmla="*/ 4343548 h 5063066"/>
              <a:gd name="connsiteX1196" fmla="*/ 3692627 w 7295637"/>
              <a:gd name="connsiteY1196" fmla="*/ 4270522 h 5063066"/>
              <a:gd name="connsiteX1197" fmla="*/ 3698366 w 7295637"/>
              <a:gd name="connsiteY1197" fmla="*/ 4242097 h 5063066"/>
              <a:gd name="connsiteX1198" fmla="*/ 6002227 w 7295637"/>
              <a:gd name="connsiteY1198" fmla="*/ 611145 h 5063066"/>
              <a:gd name="connsiteX1199" fmla="*/ 6069514 w 7295637"/>
              <a:gd name="connsiteY1199" fmla="*/ 566545 h 5063066"/>
              <a:gd name="connsiteX1200" fmla="*/ 6142539 w 7295637"/>
              <a:gd name="connsiteY1200" fmla="*/ 639570 h 5063066"/>
              <a:gd name="connsiteX1201" fmla="*/ 6069513 w 7295637"/>
              <a:gd name="connsiteY1201" fmla="*/ 712595 h 5063066"/>
              <a:gd name="connsiteX1202" fmla="*/ 5996489 w 7295637"/>
              <a:gd name="connsiteY1202" fmla="*/ 639570 h 5063066"/>
              <a:gd name="connsiteX1203" fmla="*/ 6002227 w 7295637"/>
              <a:gd name="connsiteY1203" fmla="*/ 611145 h 5063066"/>
              <a:gd name="connsiteX1204" fmla="*/ 5080374 w 7295637"/>
              <a:gd name="connsiteY1204" fmla="*/ 2027501 h 5063066"/>
              <a:gd name="connsiteX1205" fmla="*/ 5147661 w 7295637"/>
              <a:gd name="connsiteY1205" fmla="*/ 1982901 h 5063066"/>
              <a:gd name="connsiteX1206" fmla="*/ 5220685 w 7295637"/>
              <a:gd name="connsiteY1206" fmla="*/ 2055926 h 5063066"/>
              <a:gd name="connsiteX1207" fmla="*/ 5147660 w 7295637"/>
              <a:gd name="connsiteY1207" fmla="*/ 2128951 h 5063066"/>
              <a:gd name="connsiteX1208" fmla="*/ 5074636 w 7295637"/>
              <a:gd name="connsiteY1208" fmla="*/ 2055926 h 5063066"/>
              <a:gd name="connsiteX1209" fmla="*/ 5080374 w 7295637"/>
              <a:gd name="connsiteY1209" fmla="*/ 2027501 h 5063066"/>
              <a:gd name="connsiteX1210" fmla="*/ 3928831 w 7295637"/>
              <a:gd name="connsiteY1210" fmla="*/ 3812774 h 5063066"/>
              <a:gd name="connsiteX1211" fmla="*/ 3944480 w 7295637"/>
              <a:gd name="connsiteY1211" fmla="*/ 3789562 h 5063066"/>
              <a:gd name="connsiteX1212" fmla="*/ 3996117 w 7295637"/>
              <a:gd name="connsiteY1212" fmla="*/ 3768173 h 5063066"/>
              <a:gd name="connsiteX1213" fmla="*/ 4069142 w 7295637"/>
              <a:gd name="connsiteY1213" fmla="*/ 3841198 h 5063066"/>
              <a:gd name="connsiteX1214" fmla="*/ 3996117 w 7295637"/>
              <a:gd name="connsiteY1214" fmla="*/ 3914223 h 5063066"/>
              <a:gd name="connsiteX1215" fmla="*/ 3923092 w 7295637"/>
              <a:gd name="connsiteY1215" fmla="*/ 3841198 h 5063066"/>
              <a:gd name="connsiteX1216" fmla="*/ 3928831 w 7295637"/>
              <a:gd name="connsiteY1216" fmla="*/ 3812774 h 5063066"/>
              <a:gd name="connsiteX1217" fmla="*/ 6232692 w 7295637"/>
              <a:gd name="connsiteY1217" fmla="*/ 181822 h 5063066"/>
              <a:gd name="connsiteX1218" fmla="*/ 6299977 w 7295637"/>
              <a:gd name="connsiteY1218" fmla="*/ 137222 h 5063066"/>
              <a:gd name="connsiteX1219" fmla="*/ 6373003 w 7295637"/>
              <a:gd name="connsiteY1219" fmla="*/ 210247 h 5063066"/>
              <a:gd name="connsiteX1220" fmla="*/ 6299978 w 7295637"/>
              <a:gd name="connsiteY1220" fmla="*/ 283272 h 5063066"/>
              <a:gd name="connsiteX1221" fmla="*/ 6226952 w 7295637"/>
              <a:gd name="connsiteY1221" fmla="*/ 210247 h 5063066"/>
              <a:gd name="connsiteX1222" fmla="*/ 6232692 w 7295637"/>
              <a:gd name="connsiteY1222" fmla="*/ 181822 h 5063066"/>
              <a:gd name="connsiteX1223" fmla="*/ 5310836 w 7295637"/>
              <a:gd name="connsiteY1223" fmla="*/ 1598180 h 5063066"/>
              <a:gd name="connsiteX1224" fmla="*/ 5378123 w 7295637"/>
              <a:gd name="connsiteY1224" fmla="*/ 1553581 h 5063066"/>
              <a:gd name="connsiteX1225" fmla="*/ 5451148 w 7295637"/>
              <a:gd name="connsiteY1225" fmla="*/ 1626605 h 5063066"/>
              <a:gd name="connsiteX1226" fmla="*/ 5378123 w 7295637"/>
              <a:gd name="connsiteY1226" fmla="*/ 1699630 h 5063066"/>
              <a:gd name="connsiteX1227" fmla="*/ 5305099 w 7295637"/>
              <a:gd name="connsiteY1227" fmla="*/ 1626605 h 5063066"/>
              <a:gd name="connsiteX1228" fmla="*/ 5310836 w 7295637"/>
              <a:gd name="connsiteY1228" fmla="*/ 1598180 h 5063066"/>
              <a:gd name="connsiteX1229" fmla="*/ 4159293 w 7295637"/>
              <a:gd name="connsiteY1229" fmla="*/ 3392282 h 5063066"/>
              <a:gd name="connsiteX1230" fmla="*/ 4174943 w 7295637"/>
              <a:gd name="connsiteY1230" fmla="*/ 3369071 h 5063066"/>
              <a:gd name="connsiteX1231" fmla="*/ 4226579 w 7295637"/>
              <a:gd name="connsiteY1231" fmla="*/ 3347682 h 5063066"/>
              <a:gd name="connsiteX1232" fmla="*/ 4299605 w 7295637"/>
              <a:gd name="connsiteY1232" fmla="*/ 3420707 h 5063066"/>
              <a:gd name="connsiteX1233" fmla="*/ 4226580 w 7295637"/>
              <a:gd name="connsiteY1233" fmla="*/ 3493732 h 5063066"/>
              <a:gd name="connsiteX1234" fmla="*/ 4153555 w 7295637"/>
              <a:gd name="connsiteY1234" fmla="*/ 3420707 h 5063066"/>
              <a:gd name="connsiteX1235" fmla="*/ 4159293 w 7295637"/>
              <a:gd name="connsiteY1235" fmla="*/ 3392282 h 5063066"/>
              <a:gd name="connsiteX1236" fmla="*/ 3233012 w 7295637"/>
              <a:gd name="connsiteY1236" fmla="*/ 4824394 h 5063066"/>
              <a:gd name="connsiteX1237" fmla="*/ 3300298 w 7295637"/>
              <a:gd name="connsiteY1237" fmla="*/ 4779794 h 5063066"/>
              <a:gd name="connsiteX1238" fmla="*/ 3373323 w 7295637"/>
              <a:gd name="connsiteY1238" fmla="*/ 4852819 h 5063066"/>
              <a:gd name="connsiteX1239" fmla="*/ 3300298 w 7295637"/>
              <a:gd name="connsiteY1239" fmla="*/ 4925844 h 5063066"/>
              <a:gd name="connsiteX1240" fmla="*/ 3227273 w 7295637"/>
              <a:gd name="connsiteY1240" fmla="*/ 4852819 h 5063066"/>
              <a:gd name="connsiteX1241" fmla="*/ 3233012 w 7295637"/>
              <a:gd name="connsiteY1241" fmla="*/ 4824394 h 5063066"/>
              <a:gd name="connsiteX1242" fmla="*/ 5541300 w 7295637"/>
              <a:gd name="connsiteY1242" fmla="*/ 1177688 h 5063066"/>
              <a:gd name="connsiteX1243" fmla="*/ 5608587 w 7295637"/>
              <a:gd name="connsiteY1243" fmla="*/ 1133088 h 5063066"/>
              <a:gd name="connsiteX1244" fmla="*/ 5681611 w 7295637"/>
              <a:gd name="connsiteY1244" fmla="*/ 1206113 h 5063066"/>
              <a:gd name="connsiteX1245" fmla="*/ 5608585 w 7295637"/>
              <a:gd name="connsiteY1245" fmla="*/ 1279138 h 5063066"/>
              <a:gd name="connsiteX1246" fmla="*/ 5535560 w 7295637"/>
              <a:gd name="connsiteY1246" fmla="*/ 1206113 h 5063066"/>
              <a:gd name="connsiteX1247" fmla="*/ 5541300 w 7295637"/>
              <a:gd name="connsiteY1247" fmla="*/ 1177688 h 5063066"/>
              <a:gd name="connsiteX1248" fmla="*/ 4389755 w 7295637"/>
              <a:gd name="connsiteY1248" fmla="*/ 2962962 h 5063066"/>
              <a:gd name="connsiteX1249" fmla="*/ 4405405 w 7295637"/>
              <a:gd name="connsiteY1249" fmla="*/ 2939750 h 5063066"/>
              <a:gd name="connsiteX1250" fmla="*/ 4457042 w 7295637"/>
              <a:gd name="connsiteY1250" fmla="*/ 2918362 h 5063066"/>
              <a:gd name="connsiteX1251" fmla="*/ 4530068 w 7295637"/>
              <a:gd name="connsiteY1251" fmla="*/ 2991387 h 5063066"/>
              <a:gd name="connsiteX1252" fmla="*/ 4457043 w 7295637"/>
              <a:gd name="connsiteY1252" fmla="*/ 3064412 h 5063066"/>
              <a:gd name="connsiteX1253" fmla="*/ 4384017 w 7295637"/>
              <a:gd name="connsiteY1253" fmla="*/ 2991387 h 5063066"/>
              <a:gd name="connsiteX1254" fmla="*/ 4389755 w 7295637"/>
              <a:gd name="connsiteY1254" fmla="*/ 2962962 h 5063066"/>
              <a:gd name="connsiteX1255" fmla="*/ 3463476 w 7295637"/>
              <a:gd name="connsiteY1255" fmla="*/ 4395072 h 5063066"/>
              <a:gd name="connsiteX1256" fmla="*/ 3530763 w 7295637"/>
              <a:gd name="connsiteY1256" fmla="*/ 4350472 h 5063066"/>
              <a:gd name="connsiteX1257" fmla="*/ 3603787 w 7295637"/>
              <a:gd name="connsiteY1257" fmla="*/ 4423497 h 5063066"/>
              <a:gd name="connsiteX1258" fmla="*/ 3530762 w 7295637"/>
              <a:gd name="connsiteY1258" fmla="*/ 4496522 h 5063066"/>
              <a:gd name="connsiteX1259" fmla="*/ 3457738 w 7295637"/>
              <a:gd name="connsiteY1259" fmla="*/ 4423497 h 5063066"/>
              <a:gd name="connsiteX1260" fmla="*/ 3463476 w 7295637"/>
              <a:gd name="connsiteY1260" fmla="*/ 4395072 h 5063066"/>
              <a:gd name="connsiteX1261" fmla="*/ 5771763 w 7295637"/>
              <a:gd name="connsiteY1261" fmla="*/ 748366 h 5063066"/>
              <a:gd name="connsiteX1262" fmla="*/ 5839050 w 7295637"/>
              <a:gd name="connsiteY1262" fmla="*/ 703766 h 5063066"/>
              <a:gd name="connsiteX1263" fmla="*/ 5912075 w 7295637"/>
              <a:gd name="connsiteY1263" fmla="*/ 776791 h 5063066"/>
              <a:gd name="connsiteX1264" fmla="*/ 5839050 w 7295637"/>
              <a:gd name="connsiteY1264" fmla="*/ 849816 h 5063066"/>
              <a:gd name="connsiteX1265" fmla="*/ 5766025 w 7295637"/>
              <a:gd name="connsiteY1265" fmla="*/ 776791 h 5063066"/>
              <a:gd name="connsiteX1266" fmla="*/ 5771763 w 7295637"/>
              <a:gd name="connsiteY1266" fmla="*/ 748366 h 5063066"/>
              <a:gd name="connsiteX1267" fmla="*/ 4620219 w 7295637"/>
              <a:gd name="connsiteY1267" fmla="*/ 2542468 h 5063066"/>
              <a:gd name="connsiteX1268" fmla="*/ 4635869 w 7295637"/>
              <a:gd name="connsiteY1268" fmla="*/ 2519256 h 5063066"/>
              <a:gd name="connsiteX1269" fmla="*/ 4687506 w 7295637"/>
              <a:gd name="connsiteY1269" fmla="*/ 2497868 h 5063066"/>
              <a:gd name="connsiteX1270" fmla="*/ 4760531 w 7295637"/>
              <a:gd name="connsiteY1270" fmla="*/ 2570893 h 5063066"/>
              <a:gd name="connsiteX1271" fmla="*/ 4687507 w 7295637"/>
              <a:gd name="connsiteY1271" fmla="*/ 2643918 h 5063066"/>
              <a:gd name="connsiteX1272" fmla="*/ 4614481 w 7295637"/>
              <a:gd name="connsiteY1272" fmla="*/ 2570893 h 5063066"/>
              <a:gd name="connsiteX1273" fmla="*/ 4620219 w 7295637"/>
              <a:gd name="connsiteY1273" fmla="*/ 2542468 h 5063066"/>
              <a:gd name="connsiteX1274" fmla="*/ 4849910 w 7295637"/>
              <a:gd name="connsiteY1274" fmla="*/ 2164723 h 5063066"/>
              <a:gd name="connsiteX1275" fmla="*/ 4865560 w 7295637"/>
              <a:gd name="connsiteY1275" fmla="*/ 2141511 h 5063066"/>
              <a:gd name="connsiteX1276" fmla="*/ 4917197 w 7295637"/>
              <a:gd name="connsiteY1276" fmla="*/ 2120122 h 5063066"/>
              <a:gd name="connsiteX1277" fmla="*/ 4990222 w 7295637"/>
              <a:gd name="connsiteY1277" fmla="*/ 2193147 h 5063066"/>
              <a:gd name="connsiteX1278" fmla="*/ 4917198 w 7295637"/>
              <a:gd name="connsiteY1278" fmla="*/ 2266172 h 5063066"/>
              <a:gd name="connsiteX1279" fmla="*/ 4844172 w 7295637"/>
              <a:gd name="connsiteY1279" fmla="*/ 2193147 h 5063066"/>
              <a:gd name="connsiteX1280" fmla="*/ 4849910 w 7295637"/>
              <a:gd name="connsiteY1280" fmla="*/ 2164723 h 5063066"/>
              <a:gd name="connsiteX1281" fmla="*/ 3698368 w 7295637"/>
              <a:gd name="connsiteY1281" fmla="*/ 3958823 h 5063066"/>
              <a:gd name="connsiteX1282" fmla="*/ 3714018 w 7295637"/>
              <a:gd name="connsiteY1282" fmla="*/ 3935611 h 5063066"/>
              <a:gd name="connsiteX1283" fmla="*/ 3765653 w 7295637"/>
              <a:gd name="connsiteY1283" fmla="*/ 3914223 h 5063066"/>
              <a:gd name="connsiteX1284" fmla="*/ 3838679 w 7295637"/>
              <a:gd name="connsiteY1284" fmla="*/ 3987248 h 5063066"/>
              <a:gd name="connsiteX1285" fmla="*/ 3765652 w 7295637"/>
              <a:gd name="connsiteY1285" fmla="*/ 4060276 h 5063066"/>
              <a:gd name="connsiteX1286" fmla="*/ 3692628 w 7295637"/>
              <a:gd name="connsiteY1286" fmla="*/ 3987248 h 5063066"/>
              <a:gd name="connsiteX1287" fmla="*/ 3698368 w 7295637"/>
              <a:gd name="connsiteY1287" fmla="*/ 3958823 h 5063066"/>
              <a:gd name="connsiteX1288" fmla="*/ 6002227 w 7295637"/>
              <a:gd name="connsiteY1288" fmla="*/ 327873 h 5063066"/>
              <a:gd name="connsiteX1289" fmla="*/ 6069513 w 7295637"/>
              <a:gd name="connsiteY1289" fmla="*/ 283273 h 5063066"/>
              <a:gd name="connsiteX1290" fmla="*/ 6142538 w 7295637"/>
              <a:gd name="connsiteY1290" fmla="*/ 356297 h 5063066"/>
              <a:gd name="connsiteX1291" fmla="*/ 6069513 w 7295637"/>
              <a:gd name="connsiteY1291" fmla="*/ 429322 h 5063066"/>
              <a:gd name="connsiteX1292" fmla="*/ 5996489 w 7295637"/>
              <a:gd name="connsiteY1292" fmla="*/ 356298 h 5063066"/>
              <a:gd name="connsiteX1293" fmla="*/ 6002227 w 7295637"/>
              <a:gd name="connsiteY1293" fmla="*/ 327873 h 5063066"/>
              <a:gd name="connsiteX1294" fmla="*/ 5080374 w 7295637"/>
              <a:gd name="connsiteY1294" fmla="*/ 1744229 h 5063066"/>
              <a:gd name="connsiteX1295" fmla="*/ 5147659 w 7295637"/>
              <a:gd name="connsiteY1295" fmla="*/ 1699629 h 5063066"/>
              <a:gd name="connsiteX1296" fmla="*/ 5220685 w 7295637"/>
              <a:gd name="connsiteY1296" fmla="*/ 1772654 h 5063066"/>
              <a:gd name="connsiteX1297" fmla="*/ 5147660 w 7295637"/>
              <a:gd name="connsiteY1297" fmla="*/ 1845679 h 5063066"/>
              <a:gd name="connsiteX1298" fmla="*/ 5074634 w 7295637"/>
              <a:gd name="connsiteY1298" fmla="*/ 1772654 h 5063066"/>
              <a:gd name="connsiteX1299" fmla="*/ 5080374 w 7295637"/>
              <a:gd name="connsiteY1299" fmla="*/ 1744229 h 5063066"/>
              <a:gd name="connsiteX1300" fmla="*/ 3928830 w 7295637"/>
              <a:gd name="connsiteY1300" fmla="*/ 3529502 h 5063066"/>
              <a:gd name="connsiteX1301" fmla="*/ 3944481 w 7295637"/>
              <a:gd name="connsiteY1301" fmla="*/ 3506291 h 5063066"/>
              <a:gd name="connsiteX1302" fmla="*/ 3996116 w 7295637"/>
              <a:gd name="connsiteY1302" fmla="*/ 3484902 h 5063066"/>
              <a:gd name="connsiteX1303" fmla="*/ 4069141 w 7295637"/>
              <a:gd name="connsiteY1303" fmla="*/ 3557927 h 5063066"/>
              <a:gd name="connsiteX1304" fmla="*/ 3996117 w 7295637"/>
              <a:gd name="connsiteY1304" fmla="*/ 3630952 h 5063066"/>
              <a:gd name="connsiteX1305" fmla="*/ 3923093 w 7295637"/>
              <a:gd name="connsiteY1305" fmla="*/ 3557927 h 5063066"/>
              <a:gd name="connsiteX1306" fmla="*/ 3928830 w 7295637"/>
              <a:gd name="connsiteY1306" fmla="*/ 3529502 h 5063066"/>
              <a:gd name="connsiteX1307" fmla="*/ 3002548 w 7295637"/>
              <a:gd name="connsiteY1307" fmla="*/ 4961615 h 5063066"/>
              <a:gd name="connsiteX1308" fmla="*/ 3069834 w 7295637"/>
              <a:gd name="connsiteY1308" fmla="*/ 4917015 h 5063066"/>
              <a:gd name="connsiteX1309" fmla="*/ 3142859 w 7295637"/>
              <a:gd name="connsiteY1309" fmla="*/ 4990040 h 5063066"/>
              <a:gd name="connsiteX1310" fmla="*/ 3069834 w 7295637"/>
              <a:gd name="connsiteY1310" fmla="*/ 5063065 h 5063066"/>
              <a:gd name="connsiteX1311" fmla="*/ 2996809 w 7295637"/>
              <a:gd name="connsiteY1311" fmla="*/ 4990040 h 5063066"/>
              <a:gd name="connsiteX1312" fmla="*/ 3002548 w 7295637"/>
              <a:gd name="connsiteY1312" fmla="*/ 4961615 h 5063066"/>
              <a:gd name="connsiteX1313" fmla="*/ 5310835 w 7295637"/>
              <a:gd name="connsiteY1313" fmla="*/ 1314909 h 5063066"/>
              <a:gd name="connsiteX1314" fmla="*/ 5378122 w 7295637"/>
              <a:gd name="connsiteY1314" fmla="*/ 1270310 h 5063066"/>
              <a:gd name="connsiteX1315" fmla="*/ 5451148 w 7295637"/>
              <a:gd name="connsiteY1315" fmla="*/ 1343335 h 5063066"/>
              <a:gd name="connsiteX1316" fmla="*/ 5378123 w 7295637"/>
              <a:gd name="connsiteY1316" fmla="*/ 1416359 h 5063066"/>
              <a:gd name="connsiteX1317" fmla="*/ 5305097 w 7295637"/>
              <a:gd name="connsiteY1317" fmla="*/ 1343334 h 5063066"/>
              <a:gd name="connsiteX1318" fmla="*/ 5310835 w 7295637"/>
              <a:gd name="connsiteY1318" fmla="*/ 1314909 h 5063066"/>
              <a:gd name="connsiteX1319" fmla="*/ 4159292 w 7295637"/>
              <a:gd name="connsiteY1319" fmla="*/ 3109011 h 5063066"/>
              <a:gd name="connsiteX1320" fmla="*/ 4174942 w 7295637"/>
              <a:gd name="connsiteY1320" fmla="*/ 3085800 h 5063066"/>
              <a:gd name="connsiteX1321" fmla="*/ 4226578 w 7295637"/>
              <a:gd name="connsiteY1321" fmla="*/ 3064412 h 5063066"/>
              <a:gd name="connsiteX1322" fmla="*/ 4299604 w 7295637"/>
              <a:gd name="connsiteY1322" fmla="*/ 3137437 h 5063066"/>
              <a:gd name="connsiteX1323" fmla="*/ 4226579 w 7295637"/>
              <a:gd name="connsiteY1323" fmla="*/ 3210461 h 5063066"/>
              <a:gd name="connsiteX1324" fmla="*/ 4153555 w 7295637"/>
              <a:gd name="connsiteY1324" fmla="*/ 3137436 h 5063066"/>
              <a:gd name="connsiteX1325" fmla="*/ 4159292 w 7295637"/>
              <a:gd name="connsiteY1325" fmla="*/ 3109011 h 5063066"/>
              <a:gd name="connsiteX1326" fmla="*/ 3233012 w 7295637"/>
              <a:gd name="connsiteY1326" fmla="*/ 4541123 h 5063066"/>
              <a:gd name="connsiteX1327" fmla="*/ 3300298 w 7295637"/>
              <a:gd name="connsiteY1327" fmla="*/ 4496523 h 5063066"/>
              <a:gd name="connsiteX1328" fmla="*/ 3373323 w 7295637"/>
              <a:gd name="connsiteY1328" fmla="*/ 4569548 h 5063066"/>
              <a:gd name="connsiteX1329" fmla="*/ 3300298 w 7295637"/>
              <a:gd name="connsiteY1329" fmla="*/ 4642573 h 5063066"/>
              <a:gd name="connsiteX1330" fmla="*/ 3227273 w 7295637"/>
              <a:gd name="connsiteY1330" fmla="*/ 4569548 h 5063066"/>
              <a:gd name="connsiteX1331" fmla="*/ 3233012 w 7295637"/>
              <a:gd name="connsiteY1331" fmla="*/ 4541123 h 5063066"/>
              <a:gd name="connsiteX1332" fmla="*/ 5541299 w 7295637"/>
              <a:gd name="connsiteY1332" fmla="*/ 894416 h 5063066"/>
              <a:gd name="connsiteX1333" fmla="*/ 5608586 w 7295637"/>
              <a:gd name="connsiteY1333" fmla="*/ 849816 h 5063066"/>
              <a:gd name="connsiteX1334" fmla="*/ 5681612 w 7295637"/>
              <a:gd name="connsiteY1334" fmla="*/ 922841 h 5063066"/>
              <a:gd name="connsiteX1335" fmla="*/ 5608586 w 7295637"/>
              <a:gd name="connsiteY1335" fmla="*/ 995866 h 5063066"/>
              <a:gd name="connsiteX1336" fmla="*/ 5535561 w 7295637"/>
              <a:gd name="connsiteY1336" fmla="*/ 922841 h 5063066"/>
              <a:gd name="connsiteX1337" fmla="*/ 5541299 w 7295637"/>
              <a:gd name="connsiteY1337" fmla="*/ 894416 h 5063066"/>
              <a:gd name="connsiteX1338" fmla="*/ 4389755 w 7295637"/>
              <a:gd name="connsiteY1338" fmla="*/ 2679691 h 5063066"/>
              <a:gd name="connsiteX1339" fmla="*/ 4405405 w 7295637"/>
              <a:gd name="connsiteY1339" fmla="*/ 2656479 h 5063066"/>
              <a:gd name="connsiteX1340" fmla="*/ 4457042 w 7295637"/>
              <a:gd name="connsiteY1340" fmla="*/ 2635090 h 5063066"/>
              <a:gd name="connsiteX1341" fmla="*/ 4530066 w 7295637"/>
              <a:gd name="connsiteY1341" fmla="*/ 2708115 h 5063066"/>
              <a:gd name="connsiteX1342" fmla="*/ 4457041 w 7295637"/>
              <a:gd name="connsiteY1342" fmla="*/ 2781141 h 5063066"/>
              <a:gd name="connsiteX1343" fmla="*/ 4384017 w 7295637"/>
              <a:gd name="connsiteY1343" fmla="*/ 2708115 h 5063066"/>
              <a:gd name="connsiteX1344" fmla="*/ 4389755 w 7295637"/>
              <a:gd name="connsiteY1344" fmla="*/ 2679691 h 5063066"/>
              <a:gd name="connsiteX1345" fmla="*/ 4619446 w 7295637"/>
              <a:gd name="connsiteY1345" fmla="*/ 2310774 h 5063066"/>
              <a:gd name="connsiteX1346" fmla="*/ 4635096 w 7295637"/>
              <a:gd name="connsiteY1346" fmla="*/ 2287562 h 5063066"/>
              <a:gd name="connsiteX1347" fmla="*/ 4686731 w 7295637"/>
              <a:gd name="connsiteY1347" fmla="*/ 2266174 h 5063066"/>
              <a:gd name="connsiteX1348" fmla="*/ 4759757 w 7295637"/>
              <a:gd name="connsiteY1348" fmla="*/ 2339199 h 5063066"/>
              <a:gd name="connsiteX1349" fmla="*/ 4686732 w 7295637"/>
              <a:gd name="connsiteY1349" fmla="*/ 2412224 h 5063066"/>
              <a:gd name="connsiteX1350" fmla="*/ 4613707 w 7295637"/>
              <a:gd name="connsiteY1350" fmla="*/ 2339199 h 5063066"/>
              <a:gd name="connsiteX1351" fmla="*/ 4619446 w 7295637"/>
              <a:gd name="connsiteY1351" fmla="*/ 2310774 h 5063066"/>
              <a:gd name="connsiteX1352" fmla="*/ 3463476 w 7295637"/>
              <a:gd name="connsiteY1352" fmla="*/ 4111801 h 5063066"/>
              <a:gd name="connsiteX1353" fmla="*/ 3530762 w 7295637"/>
              <a:gd name="connsiteY1353" fmla="*/ 4067201 h 5063066"/>
              <a:gd name="connsiteX1354" fmla="*/ 3603787 w 7295637"/>
              <a:gd name="connsiteY1354" fmla="*/ 4140226 h 5063066"/>
              <a:gd name="connsiteX1355" fmla="*/ 3530762 w 7295637"/>
              <a:gd name="connsiteY1355" fmla="*/ 4213251 h 5063066"/>
              <a:gd name="connsiteX1356" fmla="*/ 3457737 w 7295637"/>
              <a:gd name="connsiteY1356" fmla="*/ 4140226 h 5063066"/>
              <a:gd name="connsiteX1357" fmla="*/ 3463476 w 7295637"/>
              <a:gd name="connsiteY1357" fmla="*/ 4111801 h 5063066"/>
              <a:gd name="connsiteX1358" fmla="*/ 5771762 w 7295637"/>
              <a:gd name="connsiteY1358" fmla="*/ 465094 h 5063066"/>
              <a:gd name="connsiteX1359" fmla="*/ 5839050 w 7295637"/>
              <a:gd name="connsiteY1359" fmla="*/ 420494 h 5063066"/>
              <a:gd name="connsiteX1360" fmla="*/ 5912073 w 7295637"/>
              <a:gd name="connsiteY1360" fmla="*/ 493519 h 5063066"/>
              <a:gd name="connsiteX1361" fmla="*/ 5839050 w 7295637"/>
              <a:gd name="connsiteY1361" fmla="*/ 566544 h 5063066"/>
              <a:gd name="connsiteX1362" fmla="*/ 5766024 w 7295637"/>
              <a:gd name="connsiteY1362" fmla="*/ 493519 h 5063066"/>
              <a:gd name="connsiteX1363" fmla="*/ 5771762 w 7295637"/>
              <a:gd name="connsiteY1363" fmla="*/ 465094 h 5063066"/>
              <a:gd name="connsiteX1364" fmla="*/ 4849910 w 7295637"/>
              <a:gd name="connsiteY1364" fmla="*/ 1881451 h 5063066"/>
              <a:gd name="connsiteX1365" fmla="*/ 4865560 w 7295637"/>
              <a:gd name="connsiteY1365" fmla="*/ 1858239 h 5063066"/>
              <a:gd name="connsiteX1366" fmla="*/ 4917196 w 7295637"/>
              <a:gd name="connsiteY1366" fmla="*/ 1836850 h 5063066"/>
              <a:gd name="connsiteX1367" fmla="*/ 4990220 w 7295637"/>
              <a:gd name="connsiteY1367" fmla="*/ 1909875 h 5063066"/>
              <a:gd name="connsiteX1368" fmla="*/ 4917195 w 7295637"/>
              <a:gd name="connsiteY1368" fmla="*/ 1982900 h 5063066"/>
              <a:gd name="connsiteX1369" fmla="*/ 4844171 w 7295637"/>
              <a:gd name="connsiteY1369" fmla="*/ 1909875 h 5063066"/>
              <a:gd name="connsiteX1370" fmla="*/ 4849910 w 7295637"/>
              <a:gd name="connsiteY1370" fmla="*/ 1881451 h 5063066"/>
              <a:gd name="connsiteX1371" fmla="*/ 3698367 w 7295637"/>
              <a:gd name="connsiteY1371" fmla="*/ 3675551 h 5063066"/>
              <a:gd name="connsiteX1372" fmla="*/ 3714017 w 7295637"/>
              <a:gd name="connsiteY1372" fmla="*/ 3652339 h 5063066"/>
              <a:gd name="connsiteX1373" fmla="*/ 3765653 w 7295637"/>
              <a:gd name="connsiteY1373" fmla="*/ 3630951 h 5063066"/>
              <a:gd name="connsiteX1374" fmla="*/ 3838678 w 7295637"/>
              <a:gd name="connsiteY1374" fmla="*/ 3703976 h 5063066"/>
              <a:gd name="connsiteX1375" fmla="*/ 3765653 w 7295637"/>
              <a:gd name="connsiteY1375" fmla="*/ 3777001 h 5063066"/>
              <a:gd name="connsiteX1376" fmla="*/ 3692628 w 7295637"/>
              <a:gd name="connsiteY1376" fmla="*/ 3703976 h 5063066"/>
              <a:gd name="connsiteX1377" fmla="*/ 3698367 w 7295637"/>
              <a:gd name="connsiteY1377" fmla="*/ 3675551 h 5063066"/>
              <a:gd name="connsiteX1378" fmla="*/ 6002226 w 7295637"/>
              <a:gd name="connsiteY1378" fmla="*/ 44601 h 5063066"/>
              <a:gd name="connsiteX1379" fmla="*/ 6069513 w 7295637"/>
              <a:gd name="connsiteY1379" fmla="*/ 0 h 5063066"/>
              <a:gd name="connsiteX1380" fmla="*/ 6142538 w 7295637"/>
              <a:gd name="connsiteY1380" fmla="*/ 73025 h 5063066"/>
              <a:gd name="connsiteX1381" fmla="*/ 6069514 w 7295637"/>
              <a:gd name="connsiteY1381" fmla="*/ 146050 h 5063066"/>
              <a:gd name="connsiteX1382" fmla="*/ 5996490 w 7295637"/>
              <a:gd name="connsiteY1382" fmla="*/ 73025 h 5063066"/>
              <a:gd name="connsiteX1383" fmla="*/ 6002226 w 7295637"/>
              <a:gd name="connsiteY1383" fmla="*/ 44601 h 5063066"/>
              <a:gd name="connsiteX1384" fmla="*/ 5080373 w 7295637"/>
              <a:gd name="connsiteY1384" fmla="*/ 1460958 h 5063066"/>
              <a:gd name="connsiteX1385" fmla="*/ 5147658 w 7295637"/>
              <a:gd name="connsiteY1385" fmla="*/ 1416358 h 5063066"/>
              <a:gd name="connsiteX1386" fmla="*/ 5220684 w 7295637"/>
              <a:gd name="connsiteY1386" fmla="*/ 1489383 h 5063066"/>
              <a:gd name="connsiteX1387" fmla="*/ 5147659 w 7295637"/>
              <a:gd name="connsiteY1387" fmla="*/ 1562407 h 5063066"/>
              <a:gd name="connsiteX1388" fmla="*/ 5074635 w 7295637"/>
              <a:gd name="connsiteY1388" fmla="*/ 1489382 h 5063066"/>
              <a:gd name="connsiteX1389" fmla="*/ 5080373 w 7295637"/>
              <a:gd name="connsiteY1389" fmla="*/ 1460958 h 5063066"/>
              <a:gd name="connsiteX1390" fmla="*/ 3928829 w 7295637"/>
              <a:gd name="connsiteY1390" fmla="*/ 3246231 h 5063066"/>
              <a:gd name="connsiteX1391" fmla="*/ 3944479 w 7295637"/>
              <a:gd name="connsiteY1391" fmla="*/ 3223020 h 5063066"/>
              <a:gd name="connsiteX1392" fmla="*/ 3996115 w 7295637"/>
              <a:gd name="connsiteY1392" fmla="*/ 3201632 h 5063066"/>
              <a:gd name="connsiteX1393" fmla="*/ 4069140 w 7295637"/>
              <a:gd name="connsiteY1393" fmla="*/ 3274657 h 5063066"/>
              <a:gd name="connsiteX1394" fmla="*/ 3996116 w 7295637"/>
              <a:gd name="connsiteY1394" fmla="*/ 3347681 h 5063066"/>
              <a:gd name="connsiteX1395" fmla="*/ 3923091 w 7295637"/>
              <a:gd name="connsiteY1395" fmla="*/ 3274656 h 5063066"/>
              <a:gd name="connsiteX1396" fmla="*/ 3928829 w 7295637"/>
              <a:gd name="connsiteY1396" fmla="*/ 3246231 h 5063066"/>
              <a:gd name="connsiteX1397" fmla="*/ 3002549 w 7295637"/>
              <a:gd name="connsiteY1397" fmla="*/ 4678344 h 5063066"/>
              <a:gd name="connsiteX1398" fmla="*/ 3069835 w 7295637"/>
              <a:gd name="connsiteY1398" fmla="*/ 4633744 h 5063066"/>
              <a:gd name="connsiteX1399" fmla="*/ 3142860 w 7295637"/>
              <a:gd name="connsiteY1399" fmla="*/ 4706768 h 5063066"/>
              <a:gd name="connsiteX1400" fmla="*/ 3069835 w 7295637"/>
              <a:gd name="connsiteY1400" fmla="*/ 4779793 h 5063066"/>
              <a:gd name="connsiteX1401" fmla="*/ 2996810 w 7295637"/>
              <a:gd name="connsiteY1401" fmla="*/ 4706769 h 5063066"/>
              <a:gd name="connsiteX1402" fmla="*/ 3002549 w 7295637"/>
              <a:gd name="connsiteY1402" fmla="*/ 4678344 h 5063066"/>
              <a:gd name="connsiteX1403" fmla="*/ 5310835 w 7295637"/>
              <a:gd name="connsiteY1403" fmla="*/ 1031639 h 5063066"/>
              <a:gd name="connsiteX1404" fmla="*/ 5378122 w 7295637"/>
              <a:gd name="connsiteY1404" fmla="*/ 987038 h 5063066"/>
              <a:gd name="connsiteX1405" fmla="*/ 5451145 w 7295637"/>
              <a:gd name="connsiteY1405" fmla="*/ 1060063 h 5063066"/>
              <a:gd name="connsiteX1406" fmla="*/ 5378121 w 7295637"/>
              <a:gd name="connsiteY1406" fmla="*/ 1133088 h 5063066"/>
              <a:gd name="connsiteX1407" fmla="*/ 5305096 w 7295637"/>
              <a:gd name="connsiteY1407" fmla="*/ 1060063 h 5063066"/>
              <a:gd name="connsiteX1408" fmla="*/ 5310835 w 7295637"/>
              <a:gd name="connsiteY1408" fmla="*/ 1031639 h 5063066"/>
              <a:gd name="connsiteX1409" fmla="*/ 4159291 w 7295637"/>
              <a:gd name="connsiteY1409" fmla="*/ 2825741 h 5063066"/>
              <a:gd name="connsiteX1410" fmla="*/ 4174941 w 7295637"/>
              <a:gd name="connsiteY1410" fmla="*/ 2802529 h 5063066"/>
              <a:gd name="connsiteX1411" fmla="*/ 4226578 w 7295637"/>
              <a:gd name="connsiteY1411" fmla="*/ 2781140 h 5063066"/>
              <a:gd name="connsiteX1412" fmla="*/ 4299603 w 7295637"/>
              <a:gd name="connsiteY1412" fmla="*/ 2854165 h 5063066"/>
              <a:gd name="connsiteX1413" fmla="*/ 4226578 w 7295637"/>
              <a:gd name="connsiteY1413" fmla="*/ 2927190 h 5063066"/>
              <a:gd name="connsiteX1414" fmla="*/ 4153552 w 7295637"/>
              <a:gd name="connsiteY1414" fmla="*/ 2854165 h 5063066"/>
              <a:gd name="connsiteX1415" fmla="*/ 4159291 w 7295637"/>
              <a:gd name="connsiteY1415" fmla="*/ 2825741 h 5063066"/>
              <a:gd name="connsiteX1416" fmla="*/ 4388982 w 7295637"/>
              <a:gd name="connsiteY1416" fmla="*/ 2447996 h 5063066"/>
              <a:gd name="connsiteX1417" fmla="*/ 4404632 w 7295637"/>
              <a:gd name="connsiteY1417" fmla="*/ 2424783 h 5063066"/>
              <a:gd name="connsiteX1418" fmla="*/ 4456269 w 7295637"/>
              <a:gd name="connsiteY1418" fmla="*/ 2403396 h 5063066"/>
              <a:gd name="connsiteX1419" fmla="*/ 4529293 w 7295637"/>
              <a:gd name="connsiteY1419" fmla="*/ 2476421 h 5063066"/>
              <a:gd name="connsiteX1420" fmla="*/ 4456268 w 7295637"/>
              <a:gd name="connsiteY1420" fmla="*/ 2549445 h 5063066"/>
              <a:gd name="connsiteX1421" fmla="*/ 4383242 w 7295637"/>
              <a:gd name="connsiteY1421" fmla="*/ 2476421 h 5063066"/>
              <a:gd name="connsiteX1422" fmla="*/ 4388982 w 7295637"/>
              <a:gd name="connsiteY1422" fmla="*/ 2447996 h 5063066"/>
              <a:gd name="connsiteX1423" fmla="*/ 3233012 w 7295637"/>
              <a:gd name="connsiteY1423" fmla="*/ 4257851 h 5063066"/>
              <a:gd name="connsiteX1424" fmla="*/ 3300298 w 7295637"/>
              <a:gd name="connsiteY1424" fmla="*/ 4213251 h 5063066"/>
              <a:gd name="connsiteX1425" fmla="*/ 3373323 w 7295637"/>
              <a:gd name="connsiteY1425" fmla="*/ 4286276 h 5063066"/>
              <a:gd name="connsiteX1426" fmla="*/ 3300298 w 7295637"/>
              <a:gd name="connsiteY1426" fmla="*/ 4359301 h 5063066"/>
              <a:gd name="connsiteX1427" fmla="*/ 3227273 w 7295637"/>
              <a:gd name="connsiteY1427" fmla="*/ 4286276 h 5063066"/>
              <a:gd name="connsiteX1428" fmla="*/ 3233012 w 7295637"/>
              <a:gd name="connsiteY1428" fmla="*/ 4257851 h 5063066"/>
              <a:gd name="connsiteX1429" fmla="*/ 5541300 w 7295637"/>
              <a:gd name="connsiteY1429" fmla="*/ 611144 h 5063066"/>
              <a:gd name="connsiteX1430" fmla="*/ 5608585 w 7295637"/>
              <a:gd name="connsiteY1430" fmla="*/ 566544 h 5063066"/>
              <a:gd name="connsiteX1431" fmla="*/ 5681611 w 7295637"/>
              <a:gd name="connsiteY1431" fmla="*/ 639569 h 5063066"/>
              <a:gd name="connsiteX1432" fmla="*/ 5608586 w 7295637"/>
              <a:gd name="connsiteY1432" fmla="*/ 712594 h 5063066"/>
              <a:gd name="connsiteX1433" fmla="*/ 5535560 w 7295637"/>
              <a:gd name="connsiteY1433" fmla="*/ 639569 h 5063066"/>
              <a:gd name="connsiteX1434" fmla="*/ 5541300 w 7295637"/>
              <a:gd name="connsiteY1434" fmla="*/ 611144 h 5063066"/>
              <a:gd name="connsiteX1435" fmla="*/ 4619446 w 7295637"/>
              <a:gd name="connsiteY1435" fmla="*/ 2027501 h 5063066"/>
              <a:gd name="connsiteX1436" fmla="*/ 4635096 w 7295637"/>
              <a:gd name="connsiteY1436" fmla="*/ 2004289 h 5063066"/>
              <a:gd name="connsiteX1437" fmla="*/ 4686732 w 7295637"/>
              <a:gd name="connsiteY1437" fmla="*/ 1982901 h 5063066"/>
              <a:gd name="connsiteX1438" fmla="*/ 4759757 w 7295637"/>
              <a:gd name="connsiteY1438" fmla="*/ 2055926 h 5063066"/>
              <a:gd name="connsiteX1439" fmla="*/ 4686732 w 7295637"/>
              <a:gd name="connsiteY1439" fmla="*/ 2128951 h 5063066"/>
              <a:gd name="connsiteX1440" fmla="*/ 4613707 w 7295637"/>
              <a:gd name="connsiteY1440" fmla="*/ 2055926 h 5063066"/>
              <a:gd name="connsiteX1441" fmla="*/ 4619446 w 7295637"/>
              <a:gd name="connsiteY1441" fmla="*/ 2027501 h 5063066"/>
              <a:gd name="connsiteX1442" fmla="*/ 3463475 w 7295637"/>
              <a:gd name="connsiteY1442" fmla="*/ 3828529 h 5063066"/>
              <a:gd name="connsiteX1443" fmla="*/ 3530762 w 7295637"/>
              <a:gd name="connsiteY1443" fmla="*/ 3783929 h 5063066"/>
              <a:gd name="connsiteX1444" fmla="*/ 3603787 w 7295637"/>
              <a:gd name="connsiteY1444" fmla="*/ 3856954 h 5063066"/>
              <a:gd name="connsiteX1445" fmla="*/ 3530762 w 7295637"/>
              <a:gd name="connsiteY1445" fmla="*/ 3929979 h 5063066"/>
              <a:gd name="connsiteX1446" fmla="*/ 3457737 w 7295637"/>
              <a:gd name="connsiteY1446" fmla="*/ 3856954 h 5063066"/>
              <a:gd name="connsiteX1447" fmla="*/ 3463475 w 7295637"/>
              <a:gd name="connsiteY1447" fmla="*/ 3828529 h 5063066"/>
              <a:gd name="connsiteX1448" fmla="*/ 5771763 w 7295637"/>
              <a:gd name="connsiteY1448" fmla="*/ 181823 h 5063066"/>
              <a:gd name="connsiteX1449" fmla="*/ 5839050 w 7295637"/>
              <a:gd name="connsiteY1449" fmla="*/ 137222 h 5063066"/>
              <a:gd name="connsiteX1450" fmla="*/ 5912075 w 7295637"/>
              <a:gd name="connsiteY1450" fmla="*/ 210247 h 5063066"/>
              <a:gd name="connsiteX1451" fmla="*/ 5839049 w 7295637"/>
              <a:gd name="connsiteY1451" fmla="*/ 283272 h 5063066"/>
              <a:gd name="connsiteX1452" fmla="*/ 5766025 w 7295637"/>
              <a:gd name="connsiteY1452" fmla="*/ 210247 h 5063066"/>
              <a:gd name="connsiteX1453" fmla="*/ 5771763 w 7295637"/>
              <a:gd name="connsiteY1453" fmla="*/ 181823 h 5063066"/>
              <a:gd name="connsiteX1454" fmla="*/ 4849910 w 7295637"/>
              <a:gd name="connsiteY1454" fmla="*/ 1598178 h 5063066"/>
              <a:gd name="connsiteX1455" fmla="*/ 4865560 w 7295637"/>
              <a:gd name="connsiteY1455" fmla="*/ 1574967 h 5063066"/>
              <a:gd name="connsiteX1456" fmla="*/ 4917196 w 7295637"/>
              <a:gd name="connsiteY1456" fmla="*/ 1553578 h 5063066"/>
              <a:gd name="connsiteX1457" fmla="*/ 4990221 w 7295637"/>
              <a:gd name="connsiteY1457" fmla="*/ 1626603 h 5063066"/>
              <a:gd name="connsiteX1458" fmla="*/ 4917196 w 7295637"/>
              <a:gd name="connsiteY1458" fmla="*/ 1699628 h 5063066"/>
              <a:gd name="connsiteX1459" fmla="*/ 4844172 w 7295637"/>
              <a:gd name="connsiteY1459" fmla="*/ 1626603 h 5063066"/>
              <a:gd name="connsiteX1460" fmla="*/ 4849910 w 7295637"/>
              <a:gd name="connsiteY1460" fmla="*/ 1598178 h 5063066"/>
              <a:gd name="connsiteX1461" fmla="*/ 3698366 w 7295637"/>
              <a:gd name="connsiteY1461" fmla="*/ 3392280 h 5063066"/>
              <a:gd name="connsiteX1462" fmla="*/ 3714016 w 7295637"/>
              <a:gd name="connsiteY1462" fmla="*/ 3369068 h 5063066"/>
              <a:gd name="connsiteX1463" fmla="*/ 3765652 w 7295637"/>
              <a:gd name="connsiteY1463" fmla="*/ 3347680 h 5063066"/>
              <a:gd name="connsiteX1464" fmla="*/ 3838677 w 7295637"/>
              <a:gd name="connsiteY1464" fmla="*/ 3420705 h 5063066"/>
              <a:gd name="connsiteX1465" fmla="*/ 3765653 w 7295637"/>
              <a:gd name="connsiteY1465" fmla="*/ 3493730 h 5063066"/>
              <a:gd name="connsiteX1466" fmla="*/ 3692629 w 7295637"/>
              <a:gd name="connsiteY1466" fmla="*/ 3420704 h 5063066"/>
              <a:gd name="connsiteX1467" fmla="*/ 3698366 w 7295637"/>
              <a:gd name="connsiteY1467" fmla="*/ 3392280 h 5063066"/>
              <a:gd name="connsiteX1468" fmla="*/ 2772085 w 7295637"/>
              <a:gd name="connsiteY1468" fmla="*/ 4824393 h 5063066"/>
              <a:gd name="connsiteX1469" fmla="*/ 2839371 w 7295637"/>
              <a:gd name="connsiteY1469" fmla="*/ 4779793 h 5063066"/>
              <a:gd name="connsiteX1470" fmla="*/ 2912396 w 7295637"/>
              <a:gd name="connsiteY1470" fmla="*/ 4852818 h 5063066"/>
              <a:gd name="connsiteX1471" fmla="*/ 2839371 w 7295637"/>
              <a:gd name="connsiteY1471" fmla="*/ 4925843 h 5063066"/>
              <a:gd name="connsiteX1472" fmla="*/ 2766347 w 7295637"/>
              <a:gd name="connsiteY1472" fmla="*/ 4852818 h 5063066"/>
              <a:gd name="connsiteX1473" fmla="*/ 2772085 w 7295637"/>
              <a:gd name="connsiteY1473" fmla="*/ 4824393 h 5063066"/>
              <a:gd name="connsiteX1474" fmla="*/ 5080373 w 7295637"/>
              <a:gd name="connsiteY1474" fmla="*/ 1177687 h 5063066"/>
              <a:gd name="connsiteX1475" fmla="*/ 5147658 w 7295637"/>
              <a:gd name="connsiteY1475" fmla="*/ 1133088 h 5063066"/>
              <a:gd name="connsiteX1476" fmla="*/ 5220683 w 7295637"/>
              <a:gd name="connsiteY1476" fmla="*/ 1206112 h 5063066"/>
              <a:gd name="connsiteX1477" fmla="*/ 5147658 w 7295637"/>
              <a:gd name="connsiteY1477" fmla="*/ 1279137 h 5063066"/>
              <a:gd name="connsiteX1478" fmla="*/ 5074634 w 7295637"/>
              <a:gd name="connsiteY1478" fmla="*/ 1206112 h 5063066"/>
              <a:gd name="connsiteX1479" fmla="*/ 5080373 w 7295637"/>
              <a:gd name="connsiteY1479" fmla="*/ 1177687 h 5063066"/>
              <a:gd name="connsiteX1480" fmla="*/ 3928828 w 7295637"/>
              <a:gd name="connsiteY1480" fmla="*/ 2962961 h 5063066"/>
              <a:gd name="connsiteX1481" fmla="*/ 3944478 w 7295637"/>
              <a:gd name="connsiteY1481" fmla="*/ 2939749 h 5063066"/>
              <a:gd name="connsiteX1482" fmla="*/ 3996114 w 7295637"/>
              <a:gd name="connsiteY1482" fmla="*/ 2918361 h 5063066"/>
              <a:gd name="connsiteX1483" fmla="*/ 4069139 w 7295637"/>
              <a:gd name="connsiteY1483" fmla="*/ 2991386 h 5063066"/>
              <a:gd name="connsiteX1484" fmla="*/ 3996115 w 7295637"/>
              <a:gd name="connsiteY1484" fmla="*/ 3064410 h 5063066"/>
              <a:gd name="connsiteX1485" fmla="*/ 3923090 w 7295637"/>
              <a:gd name="connsiteY1485" fmla="*/ 2991385 h 5063066"/>
              <a:gd name="connsiteX1486" fmla="*/ 3928828 w 7295637"/>
              <a:gd name="connsiteY1486" fmla="*/ 2962961 h 5063066"/>
              <a:gd name="connsiteX1487" fmla="*/ 3002548 w 7295637"/>
              <a:gd name="connsiteY1487" fmla="*/ 4395072 h 5063066"/>
              <a:gd name="connsiteX1488" fmla="*/ 3069834 w 7295637"/>
              <a:gd name="connsiteY1488" fmla="*/ 4350472 h 5063066"/>
              <a:gd name="connsiteX1489" fmla="*/ 3142859 w 7295637"/>
              <a:gd name="connsiteY1489" fmla="*/ 4423497 h 5063066"/>
              <a:gd name="connsiteX1490" fmla="*/ 3069834 w 7295637"/>
              <a:gd name="connsiteY1490" fmla="*/ 4496522 h 5063066"/>
              <a:gd name="connsiteX1491" fmla="*/ 2996809 w 7295637"/>
              <a:gd name="connsiteY1491" fmla="*/ 4423497 h 5063066"/>
              <a:gd name="connsiteX1492" fmla="*/ 3002548 w 7295637"/>
              <a:gd name="connsiteY1492" fmla="*/ 4395072 h 5063066"/>
              <a:gd name="connsiteX1493" fmla="*/ 5310834 w 7295637"/>
              <a:gd name="connsiteY1493" fmla="*/ 748366 h 5063066"/>
              <a:gd name="connsiteX1494" fmla="*/ 5378123 w 7295637"/>
              <a:gd name="connsiteY1494" fmla="*/ 703766 h 5063066"/>
              <a:gd name="connsiteX1495" fmla="*/ 5451146 w 7295637"/>
              <a:gd name="connsiteY1495" fmla="*/ 776791 h 5063066"/>
              <a:gd name="connsiteX1496" fmla="*/ 5378122 w 7295637"/>
              <a:gd name="connsiteY1496" fmla="*/ 849816 h 5063066"/>
              <a:gd name="connsiteX1497" fmla="*/ 5305097 w 7295637"/>
              <a:gd name="connsiteY1497" fmla="*/ 776791 h 5063066"/>
              <a:gd name="connsiteX1498" fmla="*/ 5310834 w 7295637"/>
              <a:gd name="connsiteY1498" fmla="*/ 748366 h 5063066"/>
              <a:gd name="connsiteX1499" fmla="*/ 4159292 w 7295637"/>
              <a:gd name="connsiteY1499" fmla="*/ 2542469 h 5063066"/>
              <a:gd name="connsiteX1500" fmla="*/ 4174943 w 7295637"/>
              <a:gd name="connsiteY1500" fmla="*/ 2519257 h 5063066"/>
              <a:gd name="connsiteX1501" fmla="*/ 4226579 w 7295637"/>
              <a:gd name="connsiteY1501" fmla="*/ 2497869 h 5063066"/>
              <a:gd name="connsiteX1502" fmla="*/ 4299604 w 7295637"/>
              <a:gd name="connsiteY1502" fmla="*/ 2570894 h 5063066"/>
              <a:gd name="connsiteX1503" fmla="*/ 4226578 w 7295637"/>
              <a:gd name="connsiteY1503" fmla="*/ 2643919 h 5063066"/>
              <a:gd name="connsiteX1504" fmla="*/ 4153553 w 7295637"/>
              <a:gd name="connsiteY1504" fmla="*/ 2570894 h 5063066"/>
              <a:gd name="connsiteX1505" fmla="*/ 4159292 w 7295637"/>
              <a:gd name="connsiteY1505" fmla="*/ 2542469 h 5063066"/>
              <a:gd name="connsiteX1506" fmla="*/ 4388981 w 7295637"/>
              <a:gd name="connsiteY1506" fmla="*/ 2164724 h 5063066"/>
              <a:gd name="connsiteX1507" fmla="*/ 4404631 w 7295637"/>
              <a:gd name="connsiteY1507" fmla="*/ 2141512 h 5063066"/>
              <a:gd name="connsiteX1508" fmla="*/ 4456268 w 7295637"/>
              <a:gd name="connsiteY1508" fmla="*/ 2120124 h 5063066"/>
              <a:gd name="connsiteX1509" fmla="*/ 4529293 w 7295637"/>
              <a:gd name="connsiteY1509" fmla="*/ 2193148 h 5063066"/>
              <a:gd name="connsiteX1510" fmla="*/ 4456267 w 7295637"/>
              <a:gd name="connsiteY1510" fmla="*/ 2266173 h 5063066"/>
              <a:gd name="connsiteX1511" fmla="*/ 4383243 w 7295637"/>
              <a:gd name="connsiteY1511" fmla="*/ 2193148 h 5063066"/>
              <a:gd name="connsiteX1512" fmla="*/ 4388981 w 7295637"/>
              <a:gd name="connsiteY1512" fmla="*/ 2164724 h 5063066"/>
              <a:gd name="connsiteX1513" fmla="*/ 3233012 w 7295637"/>
              <a:gd name="connsiteY1513" fmla="*/ 3974579 h 5063066"/>
              <a:gd name="connsiteX1514" fmla="*/ 3300298 w 7295637"/>
              <a:gd name="connsiteY1514" fmla="*/ 3929979 h 5063066"/>
              <a:gd name="connsiteX1515" fmla="*/ 3373323 w 7295637"/>
              <a:gd name="connsiteY1515" fmla="*/ 4003003 h 5063066"/>
              <a:gd name="connsiteX1516" fmla="*/ 3300298 w 7295637"/>
              <a:gd name="connsiteY1516" fmla="*/ 4076028 h 5063066"/>
              <a:gd name="connsiteX1517" fmla="*/ 3227273 w 7295637"/>
              <a:gd name="connsiteY1517" fmla="*/ 4003004 h 5063066"/>
              <a:gd name="connsiteX1518" fmla="*/ 3233012 w 7295637"/>
              <a:gd name="connsiteY1518" fmla="*/ 3974579 h 5063066"/>
              <a:gd name="connsiteX1519" fmla="*/ 5541300 w 7295637"/>
              <a:gd name="connsiteY1519" fmla="*/ 327873 h 5063066"/>
              <a:gd name="connsiteX1520" fmla="*/ 5608586 w 7295637"/>
              <a:gd name="connsiteY1520" fmla="*/ 283272 h 5063066"/>
              <a:gd name="connsiteX1521" fmla="*/ 5681610 w 7295637"/>
              <a:gd name="connsiteY1521" fmla="*/ 356297 h 5063066"/>
              <a:gd name="connsiteX1522" fmla="*/ 5608585 w 7295637"/>
              <a:gd name="connsiteY1522" fmla="*/ 429322 h 5063066"/>
              <a:gd name="connsiteX1523" fmla="*/ 5535561 w 7295637"/>
              <a:gd name="connsiteY1523" fmla="*/ 356297 h 5063066"/>
              <a:gd name="connsiteX1524" fmla="*/ 5541300 w 7295637"/>
              <a:gd name="connsiteY1524" fmla="*/ 327873 h 5063066"/>
              <a:gd name="connsiteX1525" fmla="*/ 4619445 w 7295637"/>
              <a:gd name="connsiteY1525" fmla="*/ 1744229 h 5063066"/>
              <a:gd name="connsiteX1526" fmla="*/ 4635095 w 7295637"/>
              <a:gd name="connsiteY1526" fmla="*/ 1721017 h 5063066"/>
              <a:gd name="connsiteX1527" fmla="*/ 4686732 w 7295637"/>
              <a:gd name="connsiteY1527" fmla="*/ 1699628 h 5063066"/>
              <a:gd name="connsiteX1528" fmla="*/ 4759757 w 7295637"/>
              <a:gd name="connsiteY1528" fmla="*/ 1772653 h 5063066"/>
              <a:gd name="connsiteX1529" fmla="*/ 4686733 w 7295637"/>
              <a:gd name="connsiteY1529" fmla="*/ 1845678 h 5063066"/>
              <a:gd name="connsiteX1530" fmla="*/ 4613707 w 7295637"/>
              <a:gd name="connsiteY1530" fmla="*/ 1772654 h 5063066"/>
              <a:gd name="connsiteX1531" fmla="*/ 4619445 w 7295637"/>
              <a:gd name="connsiteY1531" fmla="*/ 1744229 h 5063066"/>
              <a:gd name="connsiteX1532" fmla="*/ 3463475 w 7295637"/>
              <a:gd name="connsiteY1532" fmla="*/ 3545257 h 5063066"/>
              <a:gd name="connsiteX1533" fmla="*/ 3530762 w 7295637"/>
              <a:gd name="connsiteY1533" fmla="*/ 3500657 h 5063066"/>
              <a:gd name="connsiteX1534" fmla="*/ 3603786 w 7295637"/>
              <a:gd name="connsiteY1534" fmla="*/ 3573681 h 5063066"/>
              <a:gd name="connsiteX1535" fmla="*/ 3530762 w 7295637"/>
              <a:gd name="connsiteY1535" fmla="*/ 3646706 h 5063066"/>
              <a:gd name="connsiteX1536" fmla="*/ 3457737 w 7295637"/>
              <a:gd name="connsiteY1536" fmla="*/ 3573682 h 5063066"/>
              <a:gd name="connsiteX1537" fmla="*/ 3463475 w 7295637"/>
              <a:gd name="connsiteY1537" fmla="*/ 3545257 h 5063066"/>
              <a:gd name="connsiteX1538" fmla="*/ 2541621 w 7295637"/>
              <a:gd name="connsiteY1538" fmla="*/ 4961615 h 5063066"/>
              <a:gd name="connsiteX1539" fmla="*/ 2608907 w 7295637"/>
              <a:gd name="connsiteY1539" fmla="*/ 4917015 h 5063066"/>
              <a:gd name="connsiteX1540" fmla="*/ 2681932 w 7295637"/>
              <a:gd name="connsiteY1540" fmla="*/ 4990040 h 5063066"/>
              <a:gd name="connsiteX1541" fmla="*/ 2608907 w 7295637"/>
              <a:gd name="connsiteY1541" fmla="*/ 5063065 h 5063066"/>
              <a:gd name="connsiteX1542" fmla="*/ 2535882 w 7295637"/>
              <a:gd name="connsiteY1542" fmla="*/ 4990040 h 5063066"/>
              <a:gd name="connsiteX1543" fmla="*/ 2541621 w 7295637"/>
              <a:gd name="connsiteY1543" fmla="*/ 4961615 h 5063066"/>
              <a:gd name="connsiteX1544" fmla="*/ 4849908 w 7295637"/>
              <a:gd name="connsiteY1544" fmla="*/ 1314908 h 5063066"/>
              <a:gd name="connsiteX1545" fmla="*/ 4865558 w 7295637"/>
              <a:gd name="connsiteY1545" fmla="*/ 1291697 h 5063066"/>
              <a:gd name="connsiteX1546" fmla="*/ 4917195 w 7295637"/>
              <a:gd name="connsiteY1546" fmla="*/ 1270308 h 5063066"/>
              <a:gd name="connsiteX1547" fmla="*/ 4990220 w 7295637"/>
              <a:gd name="connsiteY1547" fmla="*/ 1343333 h 5063066"/>
              <a:gd name="connsiteX1548" fmla="*/ 4917195 w 7295637"/>
              <a:gd name="connsiteY1548" fmla="*/ 1416358 h 5063066"/>
              <a:gd name="connsiteX1549" fmla="*/ 4844170 w 7295637"/>
              <a:gd name="connsiteY1549" fmla="*/ 1343333 h 5063066"/>
              <a:gd name="connsiteX1550" fmla="*/ 4849908 w 7295637"/>
              <a:gd name="connsiteY1550" fmla="*/ 1314908 h 5063066"/>
              <a:gd name="connsiteX1551" fmla="*/ 3698365 w 7295637"/>
              <a:gd name="connsiteY1551" fmla="*/ 3109010 h 5063066"/>
              <a:gd name="connsiteX1552" fmla="*/ 3714015 w 7295637"/>
              <a:gd name="connsiteY1552" fmla="*/ 3085798 h 5063066"/>
              <a:gd name="connsiteX1553" fmla="*/ 3765651 w 7295637"/>
              <a:gd name="connsiteY1553" fmla="*/ 3064410 h 5063066"/>
              <a:gd name="connsiteX1554" fmla="*/ 3838676 w 7295637"/>
              <a:gd name="connsiteY1554" fmla="*/ 3137435 h 5063066"/>
              <a:gd name="connsiteX1555" fmla="*/ 3765651 w 7295637"/>
              <a:gd name="connsiteY1555" fmla="*/ 3210459 h 5063066"/>
              <a:gd name="connsiteX1556" fmla="*/ 3692626 w 7295637"/>
              <a:gd name="connsiteY1556" fmla="*/ 3137434 h 5063066"/>
              <a:gd name="connsiteX1557" fmla="*/ 3698365 w 7295637"/>
              <a:gd name="connsiteY1557" fmla="*/ 3109010 h 5063066"/>
              <a:gd name="connsiteX1558" fmla="*/ 2772084 w 7295637"/>
              <a:gd name="connsiteY1558" fmla="*/ 4541122 h 5063066"/>
              <a:gd name="connsiteX1559" fmla="*/ 2839370 w 7295637"/>
              <a:gd name="connsiteY1559" fmla="*/ 4496522 h 5063066"/>
              <a:gd name="connsiteX1560" fmla="*/ 2912395 w 7295637"/>
              <a:gd name="connsiteY1560" fmla="*/ 4569547 h 5063066"/>
              <a:gd name="connsiteX1561" fmla="*/ 2839371 w 7295637"/>
              <a:gd name="connsiteY1561" fmla="*/ 4642572 h 5063066"/>
              <a:gd name="connsiteX1562" fmla="*/ 2766346 w 7295637"/>
              <a:gd name="connsiteY1562" fmla="*/ 4569547 h 5063066"/>
              <a:gd name="connsiteX1563" fmla="*/ 2772084 w 7295637"/>
              <a:gd name="connsiteY1563" fmla="*/ 4541122 h 5063066"/>
              <a:gd name="connsiteX1564" fmla="*/ 5080370 w 7295637"/>
              <a:gd name="connsiteY1564" fmla="*/ 894416 h 5063066"/>
              <a:gd name="connsiteX1565" fmla="*/ 5147658 w 7295637"/>
              <a:gd name="connsiteY1565" fmla="*/ 849816 h 5063066"/>
              <a:gd name="connsiteX1566" fmla="*/ 5220681 w 7295637"/>
              <a:gd name="connsiteY1566" fmla="*/ 922841 h 5063066"/>
              <a:gd name="connsiteX1567" fmla="*/ 5147658 w 7295637"/>
              <a:gd name="connsiteY1567" fmla="*/ 995866 h 5063066"/>
              <a:gd name="connsiteX1568" fmla="*/ 5074632 w 7295637"/>
              <a:gd name="connsiteY1568" fmla="*/ 922841 h 5063066"/>
              <a:gd name="connsiteX1569" fmla="*/ 5080370 w 7295637"/>
              <a:gd name="connsiteY1569" fmla="*/ 894416 h 5063066"/>
              <a:gd name="connsiteX1570" fmla="*/ 3928828 w 7295637"/>
              <a:gd name="connsiteY1570" fmla="*/ 2679690 h 5063066"/>
              <a:gd name="connsiteX1571" fmla="*/ 3944478 w 7295637"/>
              <a:gd name="connsiteY1571" fmla="*/ 2656479 h 5063066"/>
              <a:gd name="connsiteX1572" fmla="*/ 3996114 w 7295637"/>
              <a:gd name="connsiteY1572" fmla="*/ 2635090 h 5063066"/>
              <a:gd name="connsiteX1573" fmla="*/ 4069139 w 7295637"/>
              <a:gd name="connsiteY1573" fmla="*/ 2708115 h 5063066"/>
              <a:gd name="connsiteX1574" fmla="*/ 3996114 w 7295637"/>
              <a:gd name="connsiteY1574" fmla="*/ 2781140 h 5063066"/>
              <a:gd name="connsiteX1575" fmla="*/ 3923090 w 7295637"/>
              <a:gd name="connsiteY1575" fmla="*/ 2708115 h 5063066"/>
              <a:gd name="connsiteX1576" fmla="*/ 3928828 w 7295637"/>
              <a:gd name="connsiteY1576" fmla="*/ 2679690 h 5063066"/>
              <a:gd name="connsiteX1577" fmla="*/ 4158517 w 7295637"/>
              <a:gd name="connsiteY1577" fmla="*/ 2310773 h 5063066"/>
              <a:gd name="connsiteX1578" fmla="*/ 4174167 w 7295637"/>
              <a:gd name="connsiteY1578" fmla="*/ 2287561 h 5063066"/>
              <a:gd name="connsiteX1579" fmla="*/ 4225804 w 7295637"/>
              <a:gd name="connsiteY1579" fmla="*/ 2266173 h 5063066"/>
              <a:gd name="connsiteX1580" fmla="*/ 4298828 w 7295637"/>
              <a:gd name="connsiteY1580" fmla="*/ 2339197 h 5063066"/>
              <a:gd name="connsiteX1581" fmla="*/ 4225803 w 7295637"/>
              <a:gd name="connsiteY1581" fmla="*/ 2412224 h 5063066"/>
              <a:gd name="connsiteX1582" fmla="*/ 4152779 w 7295637"/>
              <a:gd name="connsiteY1582" fmla="*/ 2339198 h 5063066"/>
              <a:gd name="connsiteX1583" fmla="*/ 4158517 w 7295637"/>
              <a:gd name="connsiteY1583" fmla="*/ 2310773 h 5063066"/>
              <a:gd name="connsiteX1584" fmla="*/ 3002548 w 7295637"/>
              <a:gd name="connsiteY1584" fmla="*/ 4111800 h 5063066"/>
              <a:gd name="connsiteX1585" fmla="*/ 3069834 w 7295637"/>
              <a:gd name="connsiteY1585" fmla="*/ 4067200 h 5063066"/>
              <a:gd name="connsiteX1586" fmla="*/ 3142859 w 7295637"/>
              <a:gd name="connsiteY1586" fmla="*/ 4140225 h 5063066"/>
              <a:gd name="connsiteX1587" fmla="*/ 3069834 w 7295637"/>
              <a:gd name="connsiteY1587" fmla="*/ 4213250 h 5063066"/>
              <a:gd name="connsiteX1588" fmla="*/ 2996809 w 7295637"/>
              <a:gd name="connsiteY1588" fmla="*/ 4140225 h 5063066"/>
              <a:gd name="connsiteX1589" fmla="*/ 3002548 w 7295637"/>
              <a:gd name="connsiteY1589" fmla="*/ 4111800 h 5063066"/>
              <a:gd name="connsiteX1590" fmla="*/ 5310836 w 7295637"/>
              <a:gd name="connsiteY1590" fmla="*/ 465095 h 5063066"/>
              <a:gd name="connsiteX1591" fmla="*/ 5378122 w 7295637"/>
              <a:gd name="connsiteY1591" fmla="*/ 420495 h 5063066"/>
              <a:gd name="connsiteX1592" fmla="*/ 5451147 w 7295637"/>
              <a:gd name="connsiteY1592" fmla="*/ 493520 h 5063066"/>
              <a:gd name="connsiteX1593" fmla="*/ 5378122 w 7295637"/>
              <a:gd name="connsiteY1593" fmla="*/ 566544 h 5063066"/>
              <a:gd name="connsiteX1594" fmla="*/ 5305097 w 7295637"/>
              <a:gd name="connsiteY1594" fmla="*/ 493520 h 5063066"/>
              <a:gd name="connsiteX1595" fmla="*/ 5310836 w 7295637"/>
              <a:gd name="connsiteY1595" fmla="*/ 465095 h 5063066"/>
              <a:gd name="connsiteX1596" fmla="*/ 4388982 w 7295637"/>
              <a:gd name="connsiteY1596" fmla="*/ 1881450 h 5063066"/>
              <a:gd name="connsiteX1597" fmla="*/ 4404632 w 7295637"/>
              <a:gd name="connsiteY1597" fmla="*/ 1858238 h 5063066"/>
              <a:gd name="connsiteX1598" fmla="*/ 4456269 w 7295637"/>
              <a:gd name="connsiteY1598" fmla="*/ 1836850 h 5063066"/>
              <a:gd name="connsiteX1599" fmla="*/ 4529293 w 7295637"/>
              <a:gd name="connsiteY1599" fmla="*/ 1909875 h 5063066"/>
              <a:gd name="connsiteX1600" fmla="*/ 4456268 w 7295637"/>
              <a:gd name="connsiteY1600" fmla="*/ 1982899 h 5063066"/>
              <a:gd name="connsiteX1601" fmla="*/ 4383244 w 7295637"/>
              <a:gd name="connsiteY1601" fmla="*/ 1909875 h 5063066"/>
              <a:gd name="connsiteX1602" fmla="*/ 4388982 w 7295637"/>
              <a:gd name="connsiteY1602" fmla="*/ 1881450 h 5063066"/>
              <a:gd name="connsiteX1603" fmla="*/ 3233012 w 7295637"/>
              <a:gd name="connsiteY1603" fmla="*/ 3691307 h 5063066"/>
              <a:gd name="connsiteX1604" fmla="*/ 3300298 w 7295637"/>
              <a:gd name="connsiteY1604" fmla="*/ 3646707 h 5063066"/>
              <a:gd name="connsiteX1605" fmla="*/ 3373323 w 7295637"/>
              <a:gd name="connsiteY1605" fmla="*/ 3719731 h 5063066"/>
              <a:gd name="connsiteX1606" fmla="*/ 3300298 w 7295637"/>
              <a:gd name="connsiteY1606" fmla="*/ 3792756 h 5063066"/>
              <a:gd name="connsiteX1607" fmla="*/ 3227273 w 7295637"/>
              <a:gd name="connsiteY1607" fmla="*/ 3719731 h 5063066"/>
              <a:gd name="connsiteX1608" fmla="*/ 3233012 w 7295637"/>
              <a:gd name="connsiteY1608" fmla="*/ 3691307 h 5063066"/>
              <a:gd name="connsiteX1609" fmla="*/ 5541300 w 7295637"/>
              <a:gd name="connsiteY1609" fmla="*/ 44600 h 5063066"/>
              <a:gd name="connsiteX1610" fmla="*/ 5608586 w 7295637"/>
              <a:gd name="connsiteY1610" fmla="*/ 0 h 5063066"/>
              <a:gd name="connsiteX1611" fmla="*/ 5681611 w 7295637"/>
              <a:gd name="connsiteY1611" fmla="*/ 73025 h 5063066"/>
              <a:gd name="connsiteX1612" fmla="*/ 5608586 w 7295637"/>
              <a:gd name="connsiteY1612" fmla="*/ 146050 h 5063066"/>
              <a:gd name="connsiteX1613" fmla="*/ 5535562 w 7295637"/>
              <a:gd name="connsiteY1613" fmla="*/ 73025 h 5063066"/>
              <a:gd name="connsiteX1614" fmla="*/ 5541300 w 7295637"/>
              <a:gd name="connsiteY1614" fmla="*/ 44600 h 5063066"/>
              <a:gd name="connsiteX1615" fmla="*/ 4619446 w 7295637"/>
              <a:gd name="connsiteY1615" fmla="*/ 1460957 h 5063066"/>
              <a:gd name="connsiteX1616" fmla="*/ 4635095 w 7295637"/>
              <a:gd name="connsiteY1616" fmla="*/ 1437745 h 5063066"/>
              <a:gd name="connsiteX1617" fmla="*/ 4686731 w 7295637"/>
              <a:gd name="connsiteY1617" fmla="*/ 1416357 h 5063066"/>
              <a:gd name="connsiteX1618" fmla="*/ 4759757 w 7295637"/>
              <a:gd name="connsiteY1618" fmla="*/ 1489382 h 5063066"/>
              <a:gd name="connsiteX1619" fmla="*/ 4686732 w 7295637"/>
              <a:gd name="connsiteY1619" fmla="*/ 1562406 h 5063066"/>
              <a:gd name="connsiteX1620" fmla="*/ 4613706 w 7295637"/>
              <a:gd name="connsiteY1620" fmla="*/ 1489381 h 5063066"/>
              <a:gd name="connsiteX1621" fmla="*/ 4619446 w 7295637"/>
              <a:gd name="connsiteY1621" fmla="*/ 1460957 h 5063066"/>
              <a:gd name="connsiteX1622" fmla="*/ 3463475 w 7295637"/>
              <a:gd name="connsiteY1622" fmla="*/ 3261985 h 5063066"/>
              <a:gd name="connsiteX1623" fmla="*/ 3530762 w 7295637"/>
              <a:gd name="connsiteY1623" fmla="*/ 3217385 h 5063066"/>
              <a:gd name="connsiteX1624" fmla="*/ 3603786 w 7295637"/>
              <a:gd name="connsiteY1624" fmla="*/ 3290409 h 5063066"/>
              <a:gd name="connsiteX1625" fmla="*/ 3530761 w 7295637"/>
              <a:gd name="connsiteY1625" fmla="*/ 3363434 h 5063066"/>
              <a:gd name="connsiteX1626" fmla="*/ 3457737 w 7295637"/>
              <a:gd name="connsiteY1626" fmla="*/ 3290409 h 5063066"/>
              <a:gd name="connsiteX1627" fmla="*/ 3463475 w 7295637"/>
              <a:gd name="connsiteY1627" fmla="*/ 3261985 h 5063066"/>
              <a:gd name="connsiteX1628" fmla="*/ 2541621 w 7295637"/>
              <a:gd name="connsiteY1628" fmla="*/ 4678343 h 5063066"/>
              <a:gd name="connsiteX1629" fmla="*/ 2608907 w 7295637"/>
              <a:gd name="connsiteY1629" fmla="*/ 4633743 h 5063066"/>
              <a:gd name="connsiteX1630" fmla="*/ 2681932 w 7295637"/>
              <a:gd name="connsiteY1630" fmla="*/ 4706768 h 5063066"/>
              <a:gd name="connsiteX1631" fmla="*/ 2608907 w 7295637"/>
              <a:gd name="connsiteY1631" fmla="*/ 4779793 h 5063066"/>
              <a:gd name="connsiteX1632" fmla="*/ 2535882 w 7295637"/>
              <a:gd name="connsiteY1632" fmla="*/ 4706768 h 5063066"/>
              <a:gd name="connsiteX1633" fmla="*/ 2541621 w 7295637"/>
              <a:gd name="connsiteY1633" fmla="*/ 4678343 h 5063066"/>
              <a:gd name="connsiteX1634" fmla="*/ 4849909 w 7295637"/>
              <a:gd name="connsiteY1634" fmla="*/ 1031638 h 5063066"/>
              <a:gd name="connsiteX1635" fmla="*/ 4865557 w 7295637"/>
              <a:gd name="connsiteY1635" fmla="*/ 1008427 h 5063066"/>
              <a:gd name="connsiteX1636" fmla="*/ 4917194 w 7295637"/>
              <a:gd name="connsiteY1636" fmla="*/ 987038 h 5063066"/>
              <a:gd name="connsiteX1637" fmla="*/ 4990218 w 7295637"/>
              <a:gd name="connsiteY1637" fmla="*/ 1060063 h 5063066"/>
              <a:gd name="connsiteX1638" fmla="*/ 4917195 w 7295637"/>
              <a:gd name="connsiteY1638" fmla="*/ 1133087 h 5063066"/>
              <a:gd name="connsiteX1639" fmla="*/ 4844169 w 7295637"/>
              <a:gd name="connsiteY1639" fmla="*/ 1060062 h 5063066"/>
              <a:gd name="connsiteX1640" fmla="*/ 4849909 w 7295637"/>
              <a:gd name="connsiteY1640" fmla="*/ 1031638 h 5063066"/>
              <a:gd name="connsiteX1641" fmla="*/ 3698365 w 7295637"/>
              <a:gd name="connsiteY1641" fmla="*/ 2825740 h 5063066"/>
              <a:gd name="connsiteX1642" fmla="*/ 3714014 w 7295637"/>
              <a:gd name="connsiteY1642" fmla="*/ 2802528 h 5063066"/>
              <a:gd name="connsiteX1643" fmla="*/ 3765650 w 7295637"/>
              <a:gd name="connsiteY1643" fmla="*/ 2781140 h 5063066"/>
              <a:gd name="connsiteX1644" fmla="*/ 3838676 w 7295637"/>
              <a:gd name="connsiteY1644" fmla="*/ 2854165 h 5063066"/>
              <a:gd name="connsiteX1645" fmla="*/ 3765651 w 7295637"/>
              <a:gd name="connsiteY1645" fmla="*/ 2927189 h 5063066"/>
              <a:gd name="connsiteX1646" fmla="*/ 3692627 w 7295637"/>
              <a:gd name="connsiteY1646" fmla="*/ 2854164 h 5063066"/>
              <a:gd name="connsiteX1647" fmla="*/ 3698365 w 7295637"/>
              <a:gd name="connsiteY1647" fmla="*/ 2825740 h 5063066"/>
              <a:gd name="connsiteX1648" fmla="*/ 3928051 w 7295637"/>
              <a:gd name="connsiteY1648" fmla="*/ 2447998 h 5063066"/>
              <a:gd name="connsiteX1649" fmla="*/ 3943701 w 7295637"/>
              <a:gd name="connsiteY1649" fmla="*/ 2424786 h 5063066"/>
              <a:gd name="connsiteX1650" fmla="*/ 3995338 w 7295637"/>
              <a:gd name="connsiteY1650" fmla="*/ 2403398 h 5063066"/>
              <a:gd name="connsiteX1651" fmla="*/ 4068363 w 7295637"/>
              <a:gd name="connsiteY1651" fmla="*/ 2476423 h 5063066"/>
              <a:gd name="connsiteX1652" fmla="*/ 3995337 w 7295637"/>
              <a:gd name="connsiteY1652" fmla="*/ 2549448 h 5063066"/>
              <a:gd name="connsiteX1653" fmla="*/ 3922313 w 7295637"/>
              <a:gd name="connsiteY1653" fmla="*/ 2476423 h 5063066"/>
              <a:gd name="connsiteX1654" fmla="*/ 3928051 w 7295637"/>
              <a:gd name="connsiteY1654" fmla="*/ 2447998 h 5063066"/>
              <a:gd name="connsiteX1655" fmla="*/ 2772083 w 7295637"/>
              <a:gd name="connsiteY1655" fmla="*/ 4257851 h 5063066"/>
              <a:gd name="connsiteX1656" fmla="*/ 2839370 w 7295637"/>
              <a:gd name="connsiteY1656" fmla="*/ 4213251 h 5063066"/>
              <a:gd name="connsiteX1657" fmla="*/ 2912395 w 7295637"/>
              <a:gd name="connsiteY1657" fmla="*/ 4286276 h 5063066"/>
              <a:gd name="connsiteX1658" fmla="*/ 2839370 w 7295637"/>
              <a:gd name="connsiteY1658" fmla="*/ 4359301 h 5063066"/>
              <a:gd name="connsiteX1659" fmla="*/ 2766345 w 7295637"/>
              <a:gd name="connsiteY1659" fmla="*/ 4286276 h 5063066"/>
              <a:gd name="connsiteX1660" fmla="*/ 2772083 w 7295637"/>
              <a:gd name="connsiteY1660" fmla="*/ 4257851 h 5063066"/>
              <a:gd name="connsiteX1661" fmla="*/ 5080371 w 7295637"/>
              <a:gd name="connsiteY1661" fmla="*/ 611145 h 5063066"/>
              <a:gd name="connsiteX1662" fmla="*/ 5147658 w 7295637"/>
              <a:gd name="connsiteY1662" fmla="*/ 566544 h 5063066"/>
              <a:gd name="connsiteX1663" fmla="*/ 5220683 w 7295637"/>
              <a:gd name="connsiteY1663" fmla="*/ 639569 h 5063066"/>
              <a:gd name="connsiteX1664" fmla="*/ 5147657 w 7295637"/>
              <a:gd name="connsiteY1664" fmla="*/ 712594 h 5063066"/>
              <a:gd name="connsiteX1665" fmla="*/ 5074634 w 7295637"/>
              <a:gd name="connsiteY1665" fmla="*/ 639569 h 5063066"/>
              <a:gd name="connsiteX1666" fmla="*/ 5080371 w 7295637"/>
              <a:gd name="connsiteY1666" fmla="*/ 611145 h 5063066"/>
              <a:gd name="connsiteX1667" fmla="*/ 4158518 w 7295637"/>
              <a:gd name="connsiteY1667" fmla="*/ 2027501 h 5063066"/>
              <a:gd name="connsiteX1668" fmla="*/ 4174168 w 7295637"/>
              <a:gd name="connsiteY1668" fmla="*/ 2004289 h 5063066"/>
              <a:gd name="connsiteX1669" fmla="*/ 4225803 w 7295637"/>
              <a:gd name="connsiteY1669" fmla="*/ 1982902 h 5063066"/>
              <a:gd name="connsiteX1670" fmla="*/ 4298829 w 7295637"/>
              <a:gd name="connsiteY1670" fmla="*/ 2055926 h 5063066"/>
              <a:gd name="connsiteX1671" fmla="*/ 4225804 w 7295637"/>
              <a:gd name="connsiteY1671" fmla="*/ 2128950 h 5063066"/>
              <a:gd name="connsiteX1672" fmla="*/ 4152778 w 7295637"/>
              <a:gd name="connsiteY1672" fmla="*/ 2055926 h 5063066"/>
              <a:gd name="connsiteX1673" fmla="*/ 4158518 w 7295637"/>
              <a:gd name="connsiteY1673" fmla="*/ 2027501 h 5063066"/>
              <a:gd name="connsiteX1674" fmla="*/ 3002548 w 7295637"/>
              <a:gd name="connsiteY1674" fmla="*/ 3828528 h 5063066"/>
              <a:gd name="connsiteX1675" fmla="*/ 3069834 w 7295637"/>
              <a:gd name="connsiteY1675" fmla="*/ 3783928 h 5063066"/>
              <a:gd name="connsiteX1676" fmla="*/ 3142859 w 7295637"/>
              <a:gd name="connsiteY1676" fmla="*/ 3856953 h 5063066"/>
              <a:gd name="connsiteX1677" fmla="*/ 3069834 w 7295637"/>
              <a:gd name="connsiteY1677" fmla="*/ 3929978 h 5063066"/>
              <a:gd name="connsiteX1678" fmla="*/ 2996809 w 7295637"/>
              <a:gd name="connsiteY1678" fmla="*/ 3856953 h 5063066"/>
              <a:gd name="connsiteX1679" fmla="*/ 3002548 w 7295637"/>
              <a:gd name="connsiteY1679" fmla="*/ 3828528 h 5063066"/>
              <a:gd name="connsiteX1680" fmla="*/ 5310836 w 7295637"/>
              <a:gd name="connsiteY1680" fmla="*/ 181823 h 5063066"/>
              <a:gd name="connsiteX1681" fmla="*/ 5378123 w 7295637"/>
              <a:gd name="connsiteY1681" fmla="*/ 137223 h 5063066"/>
              <a:gd name="connsiteX1682" fmla="*/ 5451147 w 7295637"/>
              <a:gd name="connsiteY1682" fmla="*/ 210247 h 5063066"/>
              <a:gd name="connsiteX1683" fmla="*/ 5378122 w 7295637"/>
              <a:gd name="connsiteY1683" fmla="*/ 283272 h 5063066"/>
              <a:gd name="connsiteX1684" fmla="*/ 5305096 w 7295637"/>
              <a:gd name="connsiteY1684" fmla="*/ 210247 h 5063066"/>
              <a:gd name="connsiteX1685" fmla="*/ 5310836 w 7295637"/>
              <a:gd name="connsiteY1685" fmla="*/ 181823 h 5063066"/>
              <a:gd name="connsiteX1686" fmla="*/ 4388982 w 7295637"/>
              <a:gd name="connsiteY1686" fmla="*/ 1598178 h 5063066"/>
              <a:gd name="connsiteX1687" fmla="*/ 4404632 w 7295637"/>
              <a:gd name="connsiteY1687" fmla="*/ 1574966 h 5063066"/>
              <a:gd name="connsiteX1688" fmla="*/ 4456268 w 7295637"/>
              <a:gd name="connsiteY1688" fmla="*/ 1553578 h 5063066"/>
              <a:gd name="connsiteX1689" fmla="*/ 4529292 w 7295637"/>
              <a:gd name="connsiteY1689" fmla="*/ 1626602 h 5063066"/>
              <a:gd name="connsiteX1690" fmla="*/ 4456268 w 7295637"/>
              <a:gd name="connsiteY1690" fmla="*/ 1699627 h 5063066"/>
              <a:gd name="connsiteX1691" fmla="*/ 4383244 w 7295637"/>
              <a:gd name="connsiteY1691" fmla="*/ 1626603 h 5063066"/>
              <a:gd name="connsiteX1692" fmla="*/ 4388982 w 7295637"/>
              <a:gd name="connsiteY1692" fmla="*/ 1598178 h 5063066"/>
              <a:gd name="connsiteX1693" fmla="*/ 3233011 w 7295637"/>
              <a:gd name="connsiteY1693" fmla="*/ 3408035 h 5063066"/>
              <a:gd name="connsiteX1694" fmla="*/ 3300298 w 7295637"/>
              <a:gd name="connsiteY1694" fmla="*/ 3363434 h 5063066"/>
              <a:gd name="connsiteX1695" fmla="*/ 3373323 w 7295637"/>
              <a:gd name="connsiteY1695" fmla="*/ 3436459 h 5063066"/>
              <a:gd name="connsiteX1696" fmla="*/ 3300298 w 7295637"/>
              <a:gd name="connsiteY1696" fmla="*/ 3509484 h 5063066"/>
              <a:gd name="connsiteX1697" fmla="*/ 3227273 w 7295637"/>
              <a:gd name="connsiteY1697" fmla="*/ 3436459 h 5063066"/>
              <a:gd name="connsiteX1698" fmla="*/ 3233011 w 7295637"/>
              <a:gd name="connsiteY1698" fmla="*/ 3408035 h 5063066"/>
              <a:gd name="connsiteX1699" fmla="*/ 2311157 w 7295637"/>
              <a:gd name="connsiteY1699" fmla="*/ 4824393 h 5063066"/>
              <a:gd name="connsiteX1700" fmla="*/ 2378444 w 7295637"/>
              <a:gd name="connsiteY1700" fmla="*/ 4779792 h 5063066"/>
              <a:gd name="connsiteX1701" fmla="*/ 2451468 w 7295637"/>
              <a:gd name="connsiteY1701" fmla="*/ 4852817 h 5063066"/>
              <a:gd name="connsiteX1702" fmla="*/ 2378443 w 7295637"/>
              <a:gd name="connsiteY1702" fmla="*/ 4925842 h 5063066"/>
              <a:gd name="connsiteX1703" fmla="*/ 2305419 w 7295637"/>
              <a:gd name="connsiteY1703" fmla="*/ 4852817 h 5063066"/>
              <a:gd name="connsiteX1704" fmla="*/ 2311157 w 7295637"/>
              <a:gd name="connsiteY1704" fmla="*/ 4824393 h 5063066"/>
              <a:gd name="connsiteX1705" fmla="*/ 4619445 w 7295637"/>
              <a:gd name="connsiteY1705" fmla="*/ 1177685 h 5063066"/>
              <a:gd name="connsiteX1706" fmla="*/ 4635094 w 7295637"/>
              <a:gd name="connsiteY1706" fmla="*/ 1154474 h 5063066"/>
              <a:gd name="connsiteX1707" fmla="*/ 4686731 w 7295637"/>
              <a:gd name="connsiteY1707" fmla="*/ 1133086 h 5063066"/>
              <a:gd name="connsiteX1708" fmla="*/ 4759756 w 7295637"/>
              <a:gd name="connsiteY1708" fmla="*/ 1206111 h 5063066"/>
              <a:gd name="connsiteX1709" fmla="*/ 4686731 w 7295637"/>
              <a:gd name="connsiteY1709" fmla="*/ 1279135 h 5063066"/>
              <a:gd name="connsiteX1710" fmla="*/ 4613706 w 7295637"/>
              <a:gd name="connsiteY1710" fmla="*/ 1206110 h 5063066"/>
              <a:gd name="connsiteX1711" fmla="*/ 4619445 w 7295637"/>
              <a:gd name="connsiteY1711" fmla="*/ 1177685 h 5063066"/>
              <a:gd name="connsiteX1712" fmla="*/ 3463476 w 7295637"/>
              <a:gd name="connsiteY1712" fmla="*/ 2978713 h 5063066"/>
              <a:gd name="connsiteX1713" fmla="*/ 3530762 w 7295637"/>
              <a:gd name="connsiteY1713" fmla="*/ 2934113 h 5063066"/>
              <a:gd name="connsiteX1714" fmla="*/ 3603787 w 7295637"/>
              <a:gd name="connsiteY1714" fmla="*/ 3007138 h 5063066"/>
              <a:gd name="connsiteX1715" fmla="*/ 3530762 w 7295637"/>
              <a:gd name="connsiteY1715" fmla="*/ 3080163 h 5063066"/>
              <a:gd name="connsiteX1716" fmla="*/ 3457737 w 7295637"/>
              <a:gd name="connsiteY1716" fmla="*/ 3007138 h 5063066"/>
              <a:gd name="connsiteX1717" fmla="*/ 3463476 w 7295637"/>
              <a:gd name="connsiteY1717" fmla="*/ 2978713 h 5063066"/>
              <a:gd name="connsiteX1718" fmla="*/ 2541620 w 7295637"/>
              <a:gd name="connsiteY1718" fmla="*/ 4395072 h 5063066"/>
              <a:gd name="connsiteX1719" fmla="*/ 2608907 w 7295637"/>
              <a:gd name="connsiteY1719" fmla="*/ 4350471 h 5063066"/>
              <a:gd name="connsiteX1720" fmla="*/ 2681931 w 7295637"/>
              <a:gd name="connsiteY1720" fmla="*/ 4423497 h 5063066"/>
              <a:gd name="connsiteX1721" fmla="*/ 2608907 w 7295637"/>
              <a:gd name="connsiteY1721" fmla="*/ 4496521 h 5063066"/>
              <a:gd name="connsiteX1722" fmla="*/ 2535882 w 7295637"/>
              <a:gd name="connsiteY1722" fmla="*/ 4423496 h 5063066"/>
              <a:gd name="connsiteX1723" fmla="*/ 2541620 w 7295637"/>
              <a:gd name="connsiteY1723" fmla="*/ 4395072 h 5063066"/>
              <a:gd name="connsiteX1724" fmla="*/ 4849908 w 7295637"/>
              <a:gd name="connsiteY1724" fmla="*/ 748367 h 5063066"/>
              <a:gd name="connsiteX1725" fmla="*/ 4865557 w 7295637"/>
              <a:gd name="connsiteY1725" fmla="*/ 725155 h 5063066"/>
              <a:gd name="connsiteX1726" fmla="*/ 4917194 w 7295637"/>
              <a:gd name="connsiteY1726" fmla="*/ 703767 h 5063066"/>
              <a:gd name="connsiteX1727" fmla="*/ 4990219 w 7295637"/>
              <a:gd name="connsiteY1727" fmla="*/ 776792 h 5063066"/>
              <a:gd name="connsiteX1728" fmla="*/ 4917194 w 7295637"/>
              <a:gd name="connsiteY1728" fmla="*/ 849817 h 5063066"/>
              <a:gd name="connsiteX1729" fmla="*/ 4844169 w 7295637"/>
              <a:gd name="connsiteY1729" fmla="*/ 776792 h 5063066"/>
              <a:gd name="connsiteX1730" fmla="*/ 4849908 w 7295637"/>
              <a:gd name="connsiteY1730" fmla="*/ 748367 h 5063066"/>
              <a:gd name="connsiteX1731" fmla="*/ 3698365 w 7295637"/>
              <a:gd name="connsiteY1731" fmla="*/ 2542469 h 5063066"/>
              <a:gd name="connsiteX1732" fmla="*/ 3714013 w 7295637"/>
              <a:gd name="connsiteY1732" fmla="*/ 2519257 h 5063066"/>
              <a:gd name="connsiteX1733" fmla="*/ 3765650 w 7295637"/>
              <a:gd name="connsiteY1733" fmla="*/ 2497869 h 5063066"/>
              <a:gd name="connsiteX1734" fmla="*/ 3838675 w 7295637"/>
              <a:gd name="connsiteY1734" fmla="*/ 2570894 h 5063066"/>
              <a:gd name="connsiteX1735" fmla="*/ 3765651 w 7295637"/>
              <a:gd name="connsiteY1735" fmla="*/ 2643919 h 5063066"/>
              <a:gd name="connsiteX1736" fmla="*/ 3692625 w 7295637"/>
              <a:gd name="connsiteY1736" fmla="*/ 2570894 h 5063066"/>
              <a:gd name="connsiteX1737" fmla="*/ 3698365 w 7295637"/>
              <a:gd name="connsiteY1737" fmla="*/ 2542469 h 5063066"/>
              <a:gd name="connsiteX1738" fmla="*/ 3928052 w 7295637"/>
              <a:gd name="connsiteY1738" fmla="*/ 2164724 h 5063066"/>
              <a:gd name="connsiteX1739" fmla="*/ 3943704 w 7295637"/>
              <a:gd name="connsiteY1739" fmla="*/ 2141511 h 5063066"/>
              <a:gd name="connsiteX1740" fmla="*/ 3995339 w 7295637"/>
              <a:gd name="connsiteY1740" fmla="*/ 2120124 h 5063066"/>
              <a:gd name="connsiteX1741" fmla="*/ 4068363 w 7295637"/>
              <a:gd name="connsiteY1741" fmla="*/ 2193148 h 5063066"/>
              <a:gd name="connsiteX1742" fmla="*/ 3995339 w 7295637"/>
              <a:gd name="connsiteY1742" fmla="*/ 2266173 h 5063066"/>
              <a:gd name="connsiteX1743" fmla="*/ 3922314 w 7295637"/>
              <a:gd name="connsiteY1743" fmla="*/ 2193149 h 5063066"/>
              <a:gd name="connsiteX1744" fmla="*/ 3928052 w 7295637"/>
              <a:gd name="connsiteY1744" fmla="*/ 2164724 h 5063066"/>
              <a:gd name="connsiteX1745" fmla="*/ 2772083 w 7295637"/>
              <a:gd name="connsiteY1745" fmla="*/ 3974579 h 5063066"/>
              <a:gd name="connsiteX1746" fmla="*/ 2839370 w 7295637"/>
              <a:gd name="connsiteY1746" fmla="*/ 3929979 h 5063066"/>
              <a:gd name="connsiteX1747" fmla="*/ 2912394 w 7295637"/>
              <a:gd name="connsiteY1747" fmla="*/ 4003004 h 5063066"/>
              <a:gd name="connsiteX1748" fmla="*/ 2839369 w 7295637"/>
              <a:gd name="connsiteY1748" fmla="*/ 4076029 h 5063066"/>
              <a:gd name="connsiteX1749" fmla="*/ 2766345 w 7295637"/>
              <a:gd name="connsiteY1749" fmla="*/ 4003004 h 5063066"/>
              <a:gd name="connsiteX1750" fmla="*/ 2772083 w 7295637"/>
              <a:gd name="connsiteY1750" fmla="*/ 3974579 h 5063066"/>
              <a:gd name="connsiteX1751" fmla="*/ 5080372 w 7295637"/>
              <a:gd name="connsiteY1751" fmla="*/ 327873 h 5063066"/>
              <a:gd name="connsiteX1752" fmla="*/ 5147657 w 7295637"/>
              <a:gd name="connsiteY1752" fmla="*/ 283272 h 5063066"/>
              <a:gd name="connsiteX1753" fmla="*/ 5220683 w 7295637"/>
              <a:gd name="connsiteY1753" fmla="*/ 356297 h 5063066"/>
              <a:gd name="connsiteX1754" fmla="*/ 5147658 w 7295637"/>
              <a:gd name="connsiteY1754" fmla="*/ 429322 h 5063066"/>
              <a:gd name="connsiteX1755" fmla="*/ 5074633 w 7295637"/>
              <a:gd name="connsiteY1755" fmla="*/ 356297 h 5063066"/>
              <a:gd name="connsiteX1756" fmla="*/ 5080372 w 7295637"/>
              <a:gd name="connsiteY1756" fmla="*/ 327873 h 5063066"/>
              <a:gd name="connsiteX1757" fmla="*/ 4158518 w 7295637"/>
              <a:gd name="connsiteY1757" fmla="*/ 1744228 h 5063066"/>
              <a:gd name="connsiteX1758" fmla="*/ 4174168 w 7295637"/>
              <a:gd name="connsiteY1758" fmla="*/ 1721016 h 5063066"/>
              <a:gd name="connsiteX1759" fmla="*/ 4225803 w 7295637"/>
              <a:gd name="connsiteY1759" fmla="*/ 1699628 h 5063066"/>
              <a:gd name="connsiteX1760" fmla="*/ 4298829 w 7295637"/>
              <a:gd name="connsiteY1760" fmla="*/ 1772653 h 5063066"/>
              <a:gd name="connsiteX1761" fmla="*/ 4225802 w 7295637"/>
              <a:gd name="connsiteY1761" fmla="*/ 1845679 h 5063066"/>
              <a:gd name="connsiteX1762" fmla="*/ 4152778 w 7295637"/>
              <a:gd name="connsiteY1762" fmla="*/ 1772653 h 5063066"/>
              <a:gd name="connsiteX1763" fmla="*/ 4158518 w 7295637"/>
              <a:gd name="connsiteY1763" fmla="*/ 1744228 h 5063066"/>
              <a:gd name="connsiteX1764" fmla="*/ 3002547 w 7295637"/>
              <a:gd name="connsiteY1764" fmla="*/ 3545256 h 5063066"/>
              <a:gd name="connsiteX1765" fmla="*/ 3069834 w 7295637"/>
              <a:gd name="connsiteY1765" fmla="*/ 3500656 h 5063066"/>
              <a:gd name="connsiteX1766" fmla="*/ 3142860 w 7295637"/>
              <a:gd name="connsiteY1766" fmla="*/ 3573681 h 5063066"/>
              <a:gd name="connsiteX1767" fmla="*/ 3069834 w 7295637"/>
              <a:gd name="connsiteY1767" fmla="*/ 3646706 h 5063066"/>
              <a:gd name="connsiteX1768" fmla="*/ 2996809 w 7295637"/>
              <a:gd name="connsiteY1768" fmla="*/ 3573681 h 5063066"/>
              <a:gd name="connsiteX1769" fmla="*/ 3002547 w 7295637"/>
              <a:gd name="connsiteY1769" fmla="*/ 3545256 h 5063066"/>
              <a:gd name="connsiteX1770" fmla="*/ 2080693 w 7295637"/>
              <a:gd name="connsiteY1770" fmla="*/ 4961614 h 5063066"/>
              <a:gd name="connsiteX1771" fmla="*/ 2147979 w 7295637"/>
              <a:gd name="connsiteY1771" fmla="*/ 4917014 h 5063066"/>
              <a:gd name="connsiteX1772" fmla="*/ 2221004 w 7295637"/>
              <a:gd name="connsiteY1772" fmla="*/ 4990039 h 5063066"/>
              <a:gd name="connsiteX1773" fmla="*/ 2147979 w 7295637"/>
              <a:gd name="connsiteY1773" fmla="*/ 5063064 h 5063066"/>
              <a:gd name="connsiteX1774" fmla="*/ 2074954 w 7295637"/>
              <a:gd name="connsiteY1774" fmla="*/ 4990039 h 5063066"/>
              <a:gd name="connsiteX1775" fmla="*/ 2080693 w 7295637"/>
              <a:gd name="connsiteY1775" fmla="*/ 4961614 h 5063066"/>
              <a:gd name="connsiteX1776" fmla="*/ 4388983 w 7295637"/>
              <a:gd name="connsiteY1776" fmla="*/ 1314906 h 5063066"/>
              <a:gd name="connsiteX1777" fmla="*/ 4404632 w 7295637"/>
              <a:gd name="connsiteY1777" fmla="*/ 1291695 h 5063066"/>
              <a:gd name="connsiteX1778" fmla="*/ 4456269 w 7295637"/>
              <a:gd name="connsiteY1778" fmla="*/ 1270307 h 5063066"/>
              <a:gd name="connsiteX1779" fmla="*/ 4529293 w 7295637"/>
              <a:gd name="connsiteY1779" fmla="*/ 1343332 h 5063066"/>
              <a:gd name="connsiteX1780" fmla="*/ 4456268 w 7295637"/>
              <a:gd name="connsiteY1780" fmla="*/ 1416356 h 5063066"/>
              <a:gd name="connsiteX1781" fmla="*/ 4383244 w 7295637"/>
              <a:gd name="connsiteY1781" fmla="*/ 1343331 h 5063066"/>
              <a:gd name="connsiteX1782" fmla="*/ 4388983 w 7295637"/>
              <a:gd name="connsiteY1782" fmla="*/ 1314906 h 5063066"/>
              <a:gd name="connsiteX1783" fmla="*/ 3233012 w 7295637"/>
              <a:gd name="connsiteY1783" fmla="*/ 3124763 h 5063066"/>
              <a:gd name="connsiteX1784" fmla="*/ 3300298 w 7295637"/>
              <a:gd name="connsiteY1784" fmla="*/ 3080163 h 5063066"/>
              <a:gd name="connsiteX1785" fmla="*/ 3373323 w 7295637"/>
              <a:gd name="connsiteY1785" fmla="*/ 3153188 h 5063066"/>
              <a:gd name="connsiteX1786" fmla="*/ 3300298 w 7295637"/>
              <a:gd name="connsiteY1786" fmla="*/ 3226212 h 5063066"/>
              <a:gd name="connsiteX1787" fmla="*/ 3227274 w 7295637"/>
              <a:gd name="connsiteY1787" fmla="*/ 3153188 h 5063066"/>
              <a:gd name="connsiteX1788" fmla="*/ 3233012 w 7295637"/>
              <a:gd name="connsiteY1788" fmla="*/ 3124763 h 5063066"/>
              <a:gd name="connsiteX1789" fmla="*/ 2311157 w 7295637"/>
              <a:gd name="connsiteY1789" fmla="*/ 4541120 h 5063066"/>
              <a:gd name="connsiteX1790" fmla="*/ 2378443 w 7295637"/>
              <a:gd name="connsiteY1790" fmla="*/ 4496520 h 5063066"/>
              <a:gd name="connsiteX1791" fmla="*/ 2451468 w 7295637"/>
              <a:gd name="connsiteY1791" fmla="*/ 4569545 h 5063066"/>
              <a:gd name="connsiteX1792" fmla="*/ 2378443 w 7295637"/>
              <a:gd name="connsiteY1792" fmla="*/ 4642570 h 5063066"/>
              <a:gd name="connsiteX1793" fmla="*/ 2305418 w 7295637"/>
              <a:gd name="connsiteY1793" fmla="*/ 4569545 h 5063066"/>
              <a:gd name="connsiteX1794" fmla="*/ 2311157 w 7295637"/>
              <a:gd name="connsiteY1794" fmla="*/ 4541120 h 5063066"/>
              <a:gd name="connsiteX1795" fmla="*/ 4619445 w 7295637"/>
              <a:gd name="connsiteY1795" fmla="*/ 894415 h 5063066"/>
              <a:gd name="connsiteX1796" fmla="*/ 4635094 w 7295637"/>
              <a:gd name="connsiteY1796" fmla="*/ 871204 h 5063066"/>
              <a:gd name="connsiteX1797" fmla="*/ 4686731 w 7295637"/>
              <a:gd name="connsiteY1797" fmla="*/ 849816 h 5063066"/>
              <a:gd name="connsiteX1798" fmla="*/ 4759755 w 7295637"/>
              <a:gd name="connsiteY1798" fmla="*/ 922841 h 5063066"/>
              <a:gd name="connsiteX1799" fmla="*/ 4686731 w 7295637"/>
              <a:gd name="connsiteY1799" fmla="*/ 995865 h 5063066"/>
              <a:gd name="connsiteX1800" fmla="*/ 4613706 w 7295637"/>
              <a:gd name="connsiteY1800" fmla="*/ 922840 h 5063066"/>
              <a:gd name="connsiteX1801" fmla="*/ 4619445 w 7295637"/>
              <a:gd name="connsiteY1801" fmla="*/ 894415 h 5063066"/>
              <a:gd name="connsiteX1802" fmla="*/ 3463476 w 7295637"/>
              <a:gd name="connsiteY1802" fmla="*/ 2695441 h 5063066"/>
              <a:gd name="connsiteX1803" fmla="*/ 3530762 w 7295637"/>
              <a:gd name="connsiteY1803" fmla="*/ 2650841 h 5063066"/>
              <a:gd name="connsiteX1804" fmla="*/ 3603787 w 7295637"/>
              <a:gd name="connsiteY1804" fmla="*/ 2723865 h 5063066"/>
              <a:gd name="connsiteX1805" fmla="*/ 3530762 w 7295637"/>
              <a:gd name="connsiteY1805" fmla="*/ 2796891 h 5063066"/>
              <a:gd name="connsiteX1806" fmla="*/ 3457737 w 7295637"/>
              <a:gd name="connsiteY1806" fmla="*/ 2723866 h 5063066"/>
              <a:gd name="connsiteX1807" fmla="*/ 3463476 w 7295637"/>
              <a:gd name="connsiteY1807" fmla="*/ 2695441 h 5063066"/>
              <a:gd name="connsiteX1808" fmla="*/ 3697588 w 7295637"/>
              <a:gd name="connsiteY1808" fmla="*/ 2310776 h 5063066"/>
              <a:gd name="connsiteX1809" fmla="*/ 3713238 w 7295637"/>
              <a:gd name="connsiteY1809" fmla="*/ 2287564 h 5063066"/>
              <a:gd name="connsiteX1810" fmla="*/ 3764873 w 7295637"/>
              <a:gd name="connsiteY1810" fmla="*/ 2266175 h 5063066"/>
              <a:gd name="connsiteX1811" fmla="*/ 3837899 w 7295637"/>
              <a:gd name="connsiteY1811" fmla="*/ 2339200 h 5063066"/>
              <a:gd name="connsiteX1812" fmla="*/ 3764874 w 7295637"/>
              <a:gd name="connsiteY1812" fmla="*/ 2412225 h 5063066"/>
              <a:gd name="connsiteX1813" fmla="*/ 3691850 w 7295637"/>
              <a:gd name="connsiteY1813" fmla="*/ 2339200 h 5063066"/>
              <a:gd name="connsiteX1814" fmla="*/ 3697588 w 7295637"/>
              <a:gd name="connsiteY1814" fmla="*/ 2310776 h 5063066"/>
              <a:gd name="connsiteX1815" fmla="*/ 2541619 w 7295637"/>
              <a:gd name="connsiteY1815" fmla="*/ 4111800 h 5063066"/>
              <a:gd name="connsiteX1816" fmla="*/ 2608906 w 7295637"/>
              <a:gd name="connsiteY1816" fmla="*/ 4067200 h 5063066"/>
              <a:gd name="connsiteX1817" fmla="*/ 2681931 w 7295637"/>
              <a:gd name="connsiteY1817" fmla="*/ 4140225 h 5063066"/>
              <a:gd name="connsiteX1818" fmla="*/ 2608906 w 7295637"/>
              <a:gd name="connsiteY1818" fmla="*/ 4213250 h 5063066"/>
              <a:gd name="connsiteX1819" fmla="*/ 2535881 w 7295637"/>
              <a:gd name="connsiteY1819" fmla="*/ 4140225 h 5063066"/>
              <a:gd name="connsiteX1820" fmla="*/ 2541619 w 7295637"/>
              <a:gd name="connsiteY1820" fmla="*/ 4111800 h 5063066"/>
              <a:gd name="connsiteX1821" fmla="*/ 4849906 w 7295637"/>
              <a:gd name="connsiteY1821" fmla="*/ 465095 h 5063066"/>
              <a:gd name="connsiteX1822" fmla="*/ 4865556 w 7295637"/>
              <a:gd name="connsiteY1822" fmla="*/ 441883 h 5063066"/>
              <a:gd name="connsiteX1823" fmla="*/ 4917194 w 7295637"/>
              <a:gd name="connsiteY1823" fmla="*/ 420495 h 5063066"/>
              <a:gd name="connsiteX1824" fmla="*/ 4990218 w 7295637"/>
              <a:gd name="connsiteY1824" fmla="*/ 493520 h 5063066"/>
              <a:gd name="connsiteX1825" fmla="*/ 4917193 w 7295637"/>
              <a:gd name="connsiteY1825" fmla="*/ 566545 h 5063066"/>
              <a:gd name="connsiteX1826" fmla="*/ 4844169 w 7295637"/>
              <a:gd name="connsiteY1826" fmla="*/ 493520 h 5063066"/>
              <a:gd name="connsiteX1827" fmla="*/ 4849906 w 7295637"/>
              <a:gd name="connsiteY1827" fmla="*/ 465095 h 5063066"/>
              <a:gd name="connsiteX1828" fmla="*/ 3928053 w 7295637"/>
              <a:gd name="connsiteY1828" fmla="*/ 1881452 h 5063066"/>
              <a:gd name="connsiteX1829" fmla="*/ 3943703 w 7295637"/>
              <a:gd name="connsiteY1829" fmla="*/ 1858240 h 5063066"/>
              <a:gd name="connsiteX1830" fmla="*/ 3995340 w 7295637"/>
              <a:gd name="connsiteY1830" fmla="*/ 1836850 h 5063066"/>
              <a:gd name="connsiteX1831" fmla="*/ 4068364 w 7295637"/>
              <a:gd name="connsiteY1831" fmla="*/ 1909877 h 5063066"/>
              <a:gd name="connsiteX1832" fmla="*/ 3995339 w 7295637"/>
              <a:gd name="connsiteY1832" fmla="*/ 1982901 h 5063066"/>
              <a:gd name="connsiteX1833" fmla="*/ 3922315 w 7295637"/>
              <a:gd name="connsiteY1833" fmla="*/ 1909876 h 5063066"/>
              <a:gd name="connsiteX1834" fmla="*/ 3928053 w 7295637"/>
              <a:gd name="connsiteY1834" fmla="*/ 1881452 h 5063066"/>
              <a:gd name="connsiteX1835" fmla="*/ 2772083 w 7295637"/>
              <a:gd name="connsiteY1835" fmla="*/ 3691307 h 5063066"/>
              <a:gd name="connsiteX1836" fmla="*/ 2839370 w 7295637"/>
              <a:gd name="connsiteY1836" fmla="*/ 3646707 h 5063066"/>
              <a:gd name="connsiteX1837" fmla="*/ 2912394 w 7295637"/>
              <a:gd name="connsiteY1837" fmla="*/ 3719731 h 5063066"/>
              <a:gd name="connsiteX1838" fmla="*/ 2839369 w 7295637"/>
              <a:gd name="connsiteY1838" fmla="*/ 3792756 h 5063066"/>
              <a:gd name="connsiteX1839" fmla="*/ 2766345 w 7295637"/>
              <a:gd name="connsiteY1839" fmla="*/ 3719731 h 5063066"/>
              <a:gd name="connsiteX1840" fmla="*/ 2772083 w 7295637"/>
              <a:gd name="connsiteY1840" fmla="*/ 3691307 h 5063066"/>
              <a:gd name="connsiteX1841" fmla="*/ 5080372 w 7295637"/>
              <a:gd name="connsiteY1841" fmla="*/ 44600 h 5063066"/>
              <a:gd name="connsiteX1842" fmla="*/ 5147658 w 7295637"/>
              <a:gd name="connsiteY1842" fmla="*/ 0 h 5063066"/>
              <a:gd name="connsiteX1843" fmla="*/ 5220683 w 7295637"/>
              <a:gd name="connsiteY1843" fmla="*/ 73025 h 5063066"/>
              <a:gd name="connsiteX1844" fmla="*/ 5147657 w 7295637"/>
              <a:gd name="connsiteY1844" fmla="*/ 146050 h 5063066"/>
              <a:gd name="connsiteX1845" fmla="*/ 5074634 w 7295637"/>
              <a:gd name="connsiteY1845" fmla="*/ 73025 h 5063066"/>
              <a:gd name="connsiteX1846" fmla="*/ 5080372 w 7295637"/>
              <a:gd name="connsiteY1846" fmla="*/ 44600 h 5063066"/>
              <a:gd name="connsiteX1847" fmla="*/ 4158518 w 7295637"/>
              <a:gd name="connsiteY1847" fmla="*/ 1460957 h 5063066"/>
              <a:gd name="connsiteX1848" fmla="*/ 4174168 w 7295637"/>
              <a:gd name="connsiteY1848" fmla="*/ 1437745 h 5063066"/>
              <a:gd name="connsiteX1849" fmla="*/ 4225805 w 7295637"/>
              <a:gd name="connsiteY1849" fmla="*/ 1416356 h 5063066"/>
              <a:gd name="connsiteX1850" fmla="*/ 4298829 w 7295637"/>
              <a:gd name="connsiteY1850" fmla="*/ 1489381 h 5063066"/>
              <a:gd name="connsiteX1851" fmla="*/ 4225805 w 7295637"/>
              <a:gd name="connsiteY1851" fmla="*/ 1562406 h 5063066"/>
              <a:gd name="connsiteX1852" fmla="*/ 4152779 w 7295637"/>
              <a:gd name="connsiteY1852" fmla="*/ 1489381 h 5063066"/>
              <a:gd name="connsiteX1853" fmla="*/ 4158518 w 7295637"/>
              <a:gd name="connsiteY1853" fmla="*/ 1460957 h 5063066"/>
              <a:gd name="connsiteX1854" fmla="*/ 3002548 w 7295637"/>
              <a:gd name="connsiteY1854" fmla="*/ 3261984 h 5063066"/>
              <a:gd name="connsiteX1855" fmla="*/ 3069835 w 7295637"/>
              <a:gd name="connsiteY1855" fmla="*/ 3217384 h 5063066"/>
              <a:gd name="connsiteX1856" fmla="*/ 3142859 w 7295637"/>
              <a:gd name="connsiteY1856" fmla="*/ 3290409 h 5063066"/>
              <a:gd name="connsiteX1857" fmla="*/ 3069834 w 7295637"/>
              <a:gd name="connsiteY1857" fmla="*/ 3363434 h 5063066"/>
              <a:gd name="connsiteX1858" fmla="*/ 2996810 w 7295637"/>
              <a:gd name="connsiteY1858" fmla="*/ 3290409 h 5063066"/>
              <a:gd name="connsiteX1859" fmla="*/ 3002548 w 7295637"/>
              <a:gd name="connsiteY1859" fmla="*/ 3261984 h 5063066"/>
              <a:gd name="connsiteX1860" fmla="*/ 2080693 w 7295637"/>
              <a:gd name="connsiteY1860" fmla="*/ 4678342 h 5063066"/>
              <a:gd name="connsiteX1861" fmla="*/ 2147979 w 7295637"/>
              <a:gd name="connsiteY1861" fmla="*/ 4633742 h 5063066"/>
              <a:gd name="connsiteX1862" fmla="*/ 2221004 w 7295637"/>
              <a:gd name="connsiteY1862" fmla="*/ 4706767 h 5063066"/>
              <a:gd name="connsiteX1863" fmla="*/ 2147979 w 7295637"/>
              <a:gd name="connsiteY1863" fmla="*/ 4779792 h 5063066"/>
              <a:gd name="connsiteX1864" fmla="*/ 2074954 w 7295637"/>
              <a:gd name="connsiteY1864" fmla="*/ 4706767 h 5063066"/>
              <a:gd name="connsiteX1865" fmla="*/ 2080693 w 7295637"/>
              <a:gd name="connsiteY1865" fmla="*/ 4678342 h 5063066"/>
              <a:gd name="connsiteX1866" fmla="*/ 4388982 w 7295637"/>
              <a:gd name="connsiteY1866" fmla="*/ 1031635 h 5063066"/>
              <a:gd name="connsiteX1867" fmla="*/ 4404630 w 7295637"/>
              <a:gd name="connsiteY1867" fmla="*/ 1008424 h 5063066"/>
              <a:gd name="connsiteX1868" fmla="*/ 4456268 w 7295637"/>
              <a:gd name="connsiteY1868" fmla="*/ 987036 h 5063066"/>
              <a:gd name="connsiteX1869" fmla="*/ 4529292 w 7295637"/>
              <a:gd name="connsiteY1869" fmla="*/ 1060061 h 5063066"/>
              <a:gd name="connsiteX1870" fmla="*/ 4456268 w 7295637"/>
              <a:gd name="connsiteY1870" fmla="*/ 1133085 h 5063066"/>
              <a:gd name="connsiteX1871" fmla="*/ 4383242 w 7295637"/>
              <a:gd name="connsiteY1871" fmla="*/ 1060060 h 5063066"/>
              <a:gd name="connsiteX1872" fmla="*/ 4388982 w 7295637"/>
              <a:gd name="connsiteY1872" fmla="*/ 1031635 h 5063066"/>
              <a:gd name="connsiteX1873" fmla="*/ 3233012 w 7295637"/>
              <a:gd name="connsiteY1873" fmla="*/ 2841491 h 5063066"/>
              <a:gd name="connsiteX1874" fmla="*/ 3300298 w 7295637"/>
              <a:gd name="connsiteY1874" fmla="*/ 2796890 h 5063066"/>
              <a:gd name="connsiteX1875" fmla="*/ 3373323 w 7295637"/>
              <a:gd name="connsiteY1875" fmla="*/ 2869915 h 5063066"/>
              <a:gd name="connsiteX1876" fmla="*/ 3300298 w 7295637"/>
              <a:gd name="connsiteY1876" fmla="*/ 2942940 h 5063066"/>
              <a:gd name="connsiteX1877" fmla="*/ 3227273 w 7295637"/>
              <a:gd name="connsiteY1877" fmla="*/ 2869916 h 5063066"/>
              <a:gd name="connsiteX1878" fmla="*/ 3233012 w 7295637"/>
              <a:gd name="connsiteY1878" fmla="*/ 2841491 h 5063066"/>
              <a:gd name="connsiteX1879" fmla="*/ 3462699 w 7295637"/>
              <a:gd name="connsiteY1879" fmla="*/ 2463747 h 5063066"/>
              <a:gd name="connsiteX1880" fmla="*/ 3478350 w 7295637"/>
              <a:gd name="connsiteY1880" fmla="*/ 2440535 h 5063066"/>
              <a:gd name="connsiteX1881" fmla="*/ 3529986 w 7295637"/>
              <a:gd name="connsiteY1881" fmla="*/ 2419147 h 5063066"/>
              <a:gd name="connsiteX1882" fmla="*/ 3603010 w 7295637"/>
              <a:gd name="connsiteY1882" fmla="*/ 2492172 h 5063066"/>
              <a:gd name="connsiteX1883" fmla="*/ 3529987 w 7295637"/>
              <a:gd name="connsiteY1883" fmla="*/ 2565196 h 5063066"/>
              <a:gd name="connsiteX1884" fmla="*/ 3456961 w 7295637"/>
              <a:gd name="connsiteY1884" fmla="*/ 2492172 h 5063066"/>
              <a:gd name="connsiteX1885" fmla="*/ 3462699 w 7295637"/>
              <a:gd name="connsiteY1885" fmla="*/ 2463747 h 5063066"/>
              <a:gd name="connsiteX1886" fmla="*/ 2311156 w 7295637"/>
              <a:gd name="connsiteY1886" fmla="*/ 4257849 h 5063066"/>
              <a:gd name="connsiteX1887" fmla="*/ 2378443 w 7295637"/>
              <a:gd name="connsiteY1887" fmla="*/ 4213249 h 5063066"/>
              <a:gd name="connsiteX1888" fmla="*/ 2451467 w 7295637"/>
              <a:gd name="connsiteY1888" fmla="*/ 4286274 h 5063066"/>
              <a:gd name="connsiteX1889" fmla="*/ 2378443 w 7295637"/>
              <a:gd name="connsiteY1889" fmla="*/ 4359298 h 5063066"/>
              <a:gd name="connsiteX1890" fmla="*/ 2305418 w 7295637"/>
              <a:gd name="connsiteY1890" fmla="*/ 4286274 h 5063066"/>
              <a:gd name="connsiteX1891" fmla="*/ 2311156 w 7295637"/>
              <a:gd name="connsiteY1891" fmla="*/ 4257849 h 5063066"/>
              <a:gd name="connsiteX1892" fmla="*/ 4619444 w 7295637"/>
              <a:gd name="connsiteY1892" fmla="*/ 611145 h 5063066"/>
              <a:gd name="connsiteX1893" fmla="*/ 4635092 w 7295637"/>
              <a:gd name="connsiteY1893" fmla="*/ 587933 h 5063066"/>
              <a:gd name="connsiteX1894" fmla="*/ 4686731 w 7295637"/>
              <a:gd name="connsiteY1894" fmla="*/ 566545 h 5063066"/>
              <a:gd name="connsiteX1895" fmla="*/ 4759755 w 7295637"/>
              <a:gd name="connsiteY1895" fmla="*/ 639569 h 5063066"/>
              <a:gd name="connsiteX1896" fmla="*/ 4686730 w 7295637"/>
              <a:gd name="connsiteY1896" fmla="*/ 712594 h 5063066"/>
              <a:gd name="connsiteX1897" fmla="*/ 4613704 w 7295637"/>
              <a:gd name="connsiteY1897" fmla="*/ 639570 h 5063066"/>
              <a:gd name="connsiteX1898" fmla="*/ 4619444 w 7295637"/>
              <a:gd name="connsiteY1898" fmla="*/ 611145 h 5063066"/>
              <a:gd name="connsiteX1899" fmla="*/ 3697588 w 7295637"/>
              <a:gd name="connsiteY1899" fmla="*/ 2027501 h 5063066"/>
              <a:gd name="connsiteX1900" fmla="*/ 3713238 w 7295637"/>
              <a:gd name="connsiteY1900" fmla="*/ 2004289 h 5063066"/>
              <a:gd name="connsiteX1901" fmla="*/ 3764876 w 7295637"/>
              <a:gd name="connsiteY1901" fmla="*/ 1982900 h 5063066"/>
              <a:gd name="connsiteX1902" fmla="*/ 3837900 w 7295637"/>
              <a:gd name="connsiteY1902" fmla="*/ 2055926 h 5063066"/>
              <a:gd name="connsiteX1903" fmla="*/ 3764875 w 7295637"/>
              <a:gd name="connsiteY1903" fmla="*/ 2128950 h 5063066"/>
              <a:gd name="connsiteX1904" fmla="*/ 3691851 w 7295637"/>
              <a:gd name="connsiteY1904" fmla="*/ 2055926 h 5063066"/>
              <a:gd name="connsiteX1905" fmla="*/ 3697588 w 7295637"/>
              <a:gd name="connsiteY1905" fmla="*/ 2027501 h 5063066"/>
              <a:gd name="connsiteX1906" fmla="*/ 2541620 w 7295637"/>
              <a:gd name="connsiteY1906" fmla="*/ 3828529 h 5063066"/>
              <a:gd name="connsiteX1907" fmla="*/ 2608907 w 7295637"/>
              <a:gd name="connsiteY1907" fmla="*/ 3783929 h 5063066"/>
              <a:gd name="connsiteX1908" fmla="*/ 2681931 w 7295637"/>
              <a:gd name="connsiteY1908" fmla="*/ 3856953 h 5063066"/>
              <a:gd name="connsiteX1909" fmla="*/ 2608906 w 7295637"/>
              <a:gd name="connsiteY1909" fmla="*/ 3929978 h 5063066"/>
              <a:gd name="connsiteX1910" fmla="*/ 2535882 w 7295637"/>
              <a:gd name="connsiteY1910" fmla="*/ 3856954 h 5063066"/>
              <a:gd name="connsiteX1911" fmla="*/ 2541620 w 7295637"/>
              <a:gd name="connsiteY1911" fmla="*/ 3828529 h 5063066"/>
              <a:gd name="connsiteX1912" fmla="*/ 4849907 w 7295637"/>
              <a:gd name="connsiteY1912" fmla="*/ 181823 h 5063066"/>
              <a:gd name="connsiteX1913" fmla="*/ 4865557 w 7295637"/>
              <a:gd name="connsiteY1913" fmla="*/ 158611 h 5063066"/>
              <a:gd name="connsiteX1914" fmla="*/ 4917193 w 7295637"/>
              <a:gd name="connsiteY1914" fmla="*/ 137222 h 5063066"/>
              <a:gd name="connsiteX1915" fmla="*/ 4990218 w 7295637"/>
              <a:gd name="connsiteY1915" fmla="*/ 210247 h 5063066"/>
              <a:gd name="connsiteX1916" fmla="*/ 4917194 w 7295637"/>
              <a:gd name="connsiteY1916" fmla="*/ 283272 h 5063066"/>
              <a:gd name="connsiteX1917" fmla="*/ 4844169 w 7295637"/>
              <a:gd name="connsiteY1917" fmla="*/ 210247 h 5063066"/>
              <a:gd name="connsiteX1918" fmla="*/ 4849907 w 7295637"/>
              <a:gd name="connsiteY1918" fmla="*/ 181823 h 5063066"/>
              <a:gd name="connsiteX1919" fmla="*/ 3928054 w 7295637"/>
              <a:gd name="connsiteY1919" fmla="*/ 1598178 h 5063066"/>
              <a:gd name="connsiteX1920" fmla="*/ 3943704 w 7295637"/>
              <a:gd name="connsiteY1920" fmla="*/ 1574966 h 5063066"/>
              <a:gd name="connsiteX1921" fmla="*/ 3995341 w 7295637"/>
              <a:gd name="connsiteY1921" fmla="*/ 1553577 h 5063066"/>
              <a:gd name="connsiteX1922" fmla="*/ 4068365 w 7295637"/>
              <a:gd name="connsiteY1922" fmla="*/ 1626603 h 5063066"/>
              <a:gd name="connsiteX1923" fmla="*/ 3995340 w 7295637"/>
              <a:gd name="connsiteY1923" fmla="*/ 1699630 h 5063066"/>
              <a:gd name="connsiteX1924" fmla="*/ 3922316 w 7295637"/>
              <a:gd name="connsiteY1924" fmla="*/ 1626602 h 5063066"/>
              <a:gd name="connsiteX1925" fmla="*/ 3928054 w 7295637"/>
              <a:gd name="connsiteY1925" fmla="*/ 1598178 h 5063066"/>
              <a:gd name="connsiteX1926" fmla="*/ 2772084 w 7295637"/>
              <a:gd name="connsiteY1926" fmla="*/ 3408035 h 5063066"/>
              <a:gd name="connsiteX1927" fmla="*/ 2839370 w 7295637"/>
              <a:gd name="connsiteY1927" fmla="*/ 3363435 h 5063066"/>
              <a:gd name="connsiteX1928" fmla="*/ 2912395 w 7295637"/>
              <a:gd name="connsiteY1928" fmla="*/ 3436460 h 5063066"/>
              <a:gd name="connsiteX1929" fmla="*/ 2839370 w 7295637"/>
              <a:gd name="connsiteY1929" fmla="*/ 3509485 h 5063066"/>
              <a:gd name="connsiteX1930" fmla="*/ 2766345 w 7295637"/>
              <a:gd name="connsiteY1930" fmla="*/ 3436460 h 5063066"/>
              <a:gd name="connsiteX1931" fmla="*/ 2772084 w 7295637"/>
              <a:gd name="connsiteY1931" fmla="*/ 3408035 h 5063066"/>
              <a:gd name="connsiteX1932" fmla="*/ 1850229 w 7295637"/>
              <a:gd name="connsiteY1932" fmla="*/ 4824392 h 5063066"/>
              <a:gd name="connsiteX1933" fmla="*/ 1917516 w 7295637"/>
              <a:gd name="connsiteY1933" fmla="*/ 4779792 h 5063066"/>
              <a:gd name="connsiteX1934" fmla="*/ 1990540 w 7295637"/>
              <a:gd name="connsiteY1934" fmla="*/ 4852816 h 5063066"/>
              <a:gd name="connsiteX1935" fmla="*/ 1917515 w 7295637"/>
              <a:gd name="connsiteY1935" fmla="*/ 4925841 h 5063066"/>
              <a:gd name="connsiteX1936" fmla="*/ 1844491 w 7295637"/>
              <a:gd name="connsiteY1936" fmla="*/ 4852817 h 5063066"/>
              <a:gd name="connsiteX1937" fmla="*/ 1850229 w 7295637"/>
              <a:gd name="connsiteY1937" fmla="*/ 4824392 h 5063066"/>
              <a:gd name="connsiteX1938" fmla="*/ 4158518 w 7295637"/>
              <a:gd name="connsiteY1938" fmla="*/ 1177685 h 5063066"/>
              <a:gd name="connsiteX1939" fmla="*/ 4174168 w 7295637"/>
              <a:gd name="connsiteY1939" fmla="*/ 1154473 h 5063066"/>
              <a:gd name="connsiteX1940" fmla="*/ 4225803 w 7295637"/>
              <a:gd name="connsiteY1940" fmla="*/ 1133085 h 5063066"/>
              <a:gd name="connsiteX1941" fmla="*/ 4298829 w 7295637"/>
              <a:gd name="connsiteY1941" fmla="*/ 1206110 h 5063066"/>
              <a:gd name="connsiteX1942" fmla="*/ 4225804 w 7295637"/>
              <a:gd name="connsiteY1942" fmla="*/ 1279134 h 5063066"/>
              <a:gd name="connsiteX1943" fmla="*/ 4152778 w 7295637"/>
              <a:gd name="connsiteY1943" fmla="*/ 1206110 h 5063066"/>
              <a:gd name="connsiteX1944" fmla="*/ 4158518 w 7295637"/>
              <a:gd name="connsiteY1944" fmla="*/ 1177685 h 5063066"/>
              <a:gd name="connsiteX1945" fmla="*/ 3002548 w 7295637"/>
              <a:gd name="connsiteY1945" fmla="*/ 2978713 h 5063066"/>
              <a:gd name="connsiteX1946" fmla="*/ 3069834 w 7295637"/>
              <a:gd name="connsiteY1946" fmla="*/ 2934113 h 5063066"/>
              <a:gd name="connsiteX1947" fmla="*/ 3142859 w 7295637"/>
              <a:gd name="connsiteY1947" fmla="*/ 3007138 h 5063066"/>
              <a:gd name="connsiteX1948" fmla="*/ 3069834 w 7295637"/>
              <a:gd name="connsiteY1948" fmla="*/ 3080163 h 5063066"/>
              <a:gd name="connsiteX1949" fmla="*/ 2996809 w 7295637"/>
              <a:gd name="connsiteY1949" fmla="*/ 3007138 h 5063066"/>
              <a:gd name="connsiteX1950" fmla="*/ 3002548 w 7295637"/>
              <a:gd name="connsiteY1950" fmla="*/ 2978713 h 5063066"/>
              <a:gd name="connsiteX1951" fmla="*/ 2080693 w 7295637"/>
              <a:gd name="connsiteY1951" fmla="*/ 4395070 h 5063066"/>
              <a:gd name="connsiteX1952" fmla="*/ 2147979 w 7295637"/>
              <a:gd name="connsiteY1952" fmla="*/ 4350470 h 5063066"/>
              <a:gd name="connsiteX1953" fmla="*/ 2221004 w 7295637"/>
              <a:gd name="connsiteY1953" fmla="*/ 4423495 h 5063066"/>
              <a:gd name="connsiteX1954" fmla="*/ 2147979 w 7295637"/>
              <a:gd name="connsiteY1954" fmla="*/ 4496520 h 5063066"/>
              <a:gd name="connsiteX1955" fmla="*/ 2074954 w 7295637"/>
              <a:gd name="connsiteY1955" fmla="*/ 4423495 h 5063066"/>
              <a:gd name="connsiteX1956" fmla="*/ 2080693 w 7295637"/>
              <a:gd name="connsiteY1956" fmla="*/ 4395070 h 5063066"/>
              <a:gd name="connsiteX1957" fmla="*/ 4388980 w 7295637"/>
              <a:gd name="connsiteY1957" fmla="*/ 748365 h 5063066"/>
              <a:gd name="connsiteX1958" fmla="*/ 4404630 w 7295637"/>
              <a:gd name="connsiteY1958" fmla="*/ 725154 h 5063066"/>
              <a:gd name="connsiteX1959" fmla="*/ 4456266 w 7295637"/>
              <a:gd name="connsiteY1959" fmla="*/ 703765 h 5063066"/>
              <a:gd name="connsiteX1960" fmla="*/ 4529290 w 7295637"/>
              <a:gd name="connsiteY1960" fmla="*/ 776790 h 5063066"/>
              <a:gd name="connsiteX1961" fmla="*/ 4456267 w 7295637"/>
              <a:gd name="connsiteY1961" fmla="*/ 849815 h 5063066"/>
              <a:gd name="connsiteX1962" fmla="*/ 4383241 w 7295637"/>
              <a:gd name="connsiteY1962" fmla="*/ 776789 h 5063066"/>
              <a:gd name="connsiteX1963" fmla="*/ 4388980 w 7295637"/>
              <a:gd name="connsiteY1963" fmla="*/ 748365 h 5063066"/>
              <a:gd name="connsiteX1964" fmla="*/ 3233012 w 7295637"/>
              <a:gd name="connsiteY1964" fmla="*/ 2558219 h 5063066"/>
              <a:gd name="connsiteX1965" fmla="*/ 3300298 w 7295637"/>
              <a:gd name="connsiteY1965" fmla="*/ 2513618 h 5063066"/>
              <a:gd name="connsiteX1966" fmla="*/ 3373323 w 7295637"/>
              <a:gd name="connsiteY1966" fmla="*/ 2586643 h 5063066"/>
              <a:gd name="connsiteX1967" fmla="*/ 3300298 w 7295637"/>
              <a:gd name="connsiteY1967" fmla="*/ 2659668 h 5063066"/>
              <a:gd name="connsiteX1968" fmla="*/ 3227273 w 7295637"/>
              <a:gd name="connsiteY1968" fmla="*/ 2586643 h 5063066"/>
              <a:gd name="connsiteX1969" fmla="*/ 3233012 w 7295637"/>
              <a:gd name="connsiteY1969" fmla="*/ 2558219 h 5063066"/>
              <a:gd name="connsiteX1970" fmla="*/ 3462699 w 7295637"/>
              <a:gd name="connsiteY1970" fmla="*/ 2180476 h 5063066"/>
              <a:gd name="connsiteX1971" fmla="*/ 3529985 w 7295637"/>
              <a:gd name="connsiteY1971" fmla="*/ 2135876 h 5063066"/>
              <a:gd name="connsiteX1972" fmla="*/ 3603011 w 7295637"/>
              <a:gd name="connsiteY1972" fmla="*/ 2208902 h 5063066"/>
              <a:gd name="connsiteX1973" fmla="*/ 3529986 w 7295637"/>
              <a:gd name="connsiteY1973" fmla="*/ 2281927 h 5063066"/>
              <a:gd name="connsiteX1974" fmla="*/ 3456960 w 7295637"/>
              <a:gd name="connsiteY1974" fmla="*/ 2208901 h 5063066"/>
              <a:gd name="connsiteX1975" fmla="*/ 3462699 w 7295637"/>
              <a:gd name="connsiteY1975" fmla="*/ 2180476 h 5063066"/>
              <a:gd name="connsiteX1976" fmla="*/ 2311155 w 7295637"/>
              <a:gd name="connsiteY1976" fmla="*/ 3974578 h 5063066"/>
              <a:gd name="connsiteX1977" fmla="*/ 2378442 w 7295637"/>
              <a:gd name="connsiteY1977" fmla="*/ 3929978 h 5063066"/>
              <a:gd name="connsiteX1978" fmla="*/ 2451467 w 7295637"/>
              <a:gd name="connsiteY1978" fmla="*/ 4003003 h 5063066"/>
              <a:gd name="connsiteX1979" fmla="*/ 2378442 w 7295637"/>
              <a:gd name="connsiteY1979" fmla="*/ 4076028 h 5063066"/>
              <a:gd name="connsiteX1980" fmla="*/ 2305417 w 7295637"/>
              <a:gd name="connsiteY1980" fmla="*/ 4003003 h 5063066"/>
              <a:gd name="connsiteX1981" fmla="*/ 2311155 w 7295637"/>
              <a:gd name="connsiteY1981" fmla="*/ 3974578 h 5063066"/>
              <a:gd name="connsiteX1982" fmla="*/ 4619443 w 7295637"/>
              <a:gd name="connsiteY1982" fmla="*/ 327873 h 5063066"/>
              <a:gd name="connsiteX1983" fmla="*/ 4635093 w 7295637"/>
              <a:gd name="connsiteY1983" fmla="*/ 304661 h 5063066"/>
              <a:gd name="connsiteX1984" fmla="*/ 4686730 w 7295637"/>
              <a:gd name="connsiteY1984" fmla="*/ 283272 h 5063066"/>
              <a:gd name="connsiteX1985" fmla="*/ 4759754 w 7295637"/>
              <a:gd name="connsiteY1985" fmla="*/ 356297 h 5063066"/>
              <a:gd name="connsiteX1986" fmla="*/ 4686729 w 7295637"/>
              <a:gd name="connsiteY1986" fmla="*/ 429322 h 5063066"/>
              <a:gd name="connsiteX1987" fmla="*/ 4613705 w 7295637"/>
              <a:gd name="connsiteY1987" fmla="*/ 356297 h 5063066"/>
              <a:gd name="connsiteX1988" fmla="*/ 4619443 w 7295637"/>
              <a:gd name="connsiteY1988" fmla="*/ 327873 h 5063066"/>
              <a:gd name="connsiteX1989" fmla="*/ 3697589 w 7295637"/>
              <a:gd name="connsiteY1989" fmla="*/ 1744229 h 5063066"/>
              <a:gd name="connsiteX1990" fmla="*/ 3713240 w 7295637"/>
              <a:gd name="connsiteY1990" fmla="*/ 1721017 h 5063066"/>
              <a:gd name="connsiteX1991" fmla="*/ 3764875 w 7295637"/>
              <a:gd name="connsiteY1991" fmla="*/ 1699630 h 5063066"/>
              <a:gd name="connsiteX1992" fmla="*/ 3837901 w 7295637"/>
              <a:gd name="connsiteY1992" fmla="*/ 1772654 h 5063066"/>
              <a:gd name="connsiteX1993" fmla="*/ 3764876 w 7295637"/>
              <a:gd name="connsiteY1993" fmla="*/ 1845681 h 5063066"/>
              <a:gd name="connsiteX1994" fmla="*/ 3691850 w 7295637"/>
              <a:gd name="connsiteY1994" fmla="*/ 1772654 h 5063066"/>
              <a:gd name="connsiteX1995" fmla="*/ 3697589 w 7295637"/>
              <a:gd name="connsiteY1995" fmla="*/ 1744229 h 5063066"/>
              <a:gd name="connsiteX1996" fmla="*/ 2541620 w 7295637"/>
              <a:gd name="connsiteY1996" fmla="*/ 3545257 h 5063066"/>
              <a:gd name="connsiteX1997" fmla="*/ 2608906 w 7295637"/>
              <a:gd name="connsiteY1997" fmla="*/ 3500656 h 5063066"/>
              <a:gd name="connsiteX1998" fmla="*/ 2681931 w 7295637"/>
              <a:gd name="connsiteY1998" fmla="*/ 3573681 h 5063066"/>
              <a:gd name="connsiteX1999" fmla="*/ 2608906 w 7295637"/>
              <a:gd name="connsiteY1999" fmla="*/ 3646706 h 5063066"/>
              <a:gd name="connsiteX2000" fmla="*/ 2535881 w 7295637"/>
              <a:gd name="connsiteY2000" fmla="*/ 3573681 h 5063066"/>
              <a:gd name="connsiteX2001" fmla="*/ 2541620 w 7295637"/>
              <a:gd name="connsiteY2001" fmla="*/ 3545257 h 5063066"/>
              <a:gd name="connsiteX2002" fmla="*/ 1619765 w 7295637"/>
              <a:gd name="connsiteY2002" fmla="*/ 4961614 h 5063066"/>
              <a:gd name="connsiteX2003" fmla="*/ 1687052 w 7295637"/>
              <a:gd name="connsiteY2003" fmla="*/ 4917014 h 5063066"/>
              <a:gd name="connsiteX2004" fmla="*/ 1760076 w 7295637"/>
              <a:gd name="connsiteY2004" fmla="*/ 4990038 h 5063066"/>
              <a:gd name="connsiteX2005" fmla="*/ 1687051 w 7295637"/>
              <a:gd name="connsiteY2005" fmla="*/ 5063063 h 5063066"/>
              <a:gd name="connsiteX2006" fmla="*/ 1614027 w 7295637"/>
              <a:gd name="connsiteY2006" fmla="*/ 4990039 h 5063066"/>
              <a:gd name="connsiteX2007" fmla="*/ 1619765 w 7295637"/>
              <a:gd name="connsiteY2007" fmla="*/ 4961614 h 5063066"/>
              <a:gd name="connsiteX2008" fmla="*/ 3928055 w 7295637"/>
              <a:gd name="connsiteY2008" fmla="*/ 1314906 h 5063066"/>
              <a:gd name="connsiteX2009" fmla="*/ 3943703 w 7295637"/>
              <a:gd name="connsiteY2009" fmla="*/ 1291694 h 5063066"/>
              <a:gd name="connsiteX2010" fmla="*/ 3995340 w 7295637"/>
              <a:gd name="connsiteY2010" fmla="*/ 1270305 h 5063066"/>
              <a:gd name="connsiteX2011" fmla="*/ 4068366 w 7295637"/>
              <a:gd name="connsiteY2011" fmla="*/ 1343330 h 5063066"/>
              <a:gd name="connsiteX2012" fmla="*/ 3995341 w 7295637"/>
              <a:gd name="connsiteY2012" fmla="*/ 1416355 h 5063066"/>
              <a:gd name="connsiteX2013" fmla="*/ 3922315 w 7295637"/>
              <a:gd name="connsiteY2013" fmla="*/ 1343330 h 5063066"/>
              <a:gd name="connsiteX2014" fmla="*/ 3928055 w 7295637"/>
              <a:gd name="connsiteY2014" fmla="*/ 1314906 h 5063066"/>
              <a:gd name="connsiteX2015" fmla="*/ 2772084 w 7295637"/>
              <a:gd name="connsiteY2015" fmla="*/ 3124763 h 5063066"/>
              <a:gd name="connsiteX2016" fmla="*/ 2839370 w 7295637"/>
              <a:gd name="connsiteY2016" fmla="*/ 3080163 h 5063066"/>
              <a:gd name="connsiteX2017" fmla="*/ 2912395 w 7295637"/>
              <a:gd name="connsiteY2017" fmla="*/ 3153188 h 5063066"/>
              <a:gd name="connsiteX2018" fmla="*/ 2839370 w 7295637"/>
              <a:gd name="connsiteY2018" fmla="*/ 3226213 h 5063066"/>
              <a:gd name="connsiteX2019" fmla="*/ 2766345 w 7295637"/>
              <a:gd name="connsiteY2019" fmla="*/ 3153188 h 5063066"/>
              <a:gd name="connsiteX2020" fmla="*/ 2772084 w 7295637"/>
              <a:gd name="connsiteY2020" fmla="*/ 3124763 h 5063066"/>
              <a:gd name="connsiteX2021" fmla="*/ 1850229 w 7295637"/>
              <a:gd name="connsiteY2021" fmla="*/ 4541120 h 5063066"/>
              <a:gd name="connsiteX2022" fmla="*/ 1917516 w 7295637"/>
              <a:gd name="connsiteY2022" fmla="*/ 4496519 h 5063066"/>
              <a:gd name="connsiteX2023" fmla="*/ 1990540 w 7295637"/>
              <a:gd name="connsiteY2023" fmla="*/ 4569544 h 5063066"/>
              <a:gd name="connsiteX2024" fmla="*/ 1917515 w 7295637"/>
              <a:gd name="connsiteY2024" fmla="*/ 4642569 h 5063066"/>
              <a:gd name="connsiteX2025" fmla="*/ 1844491 w 7295637"/>
              <a:gd name="connsiteY2025" fmla="*/ 4569544 h 5063066"/>
              <a:gd name="connsiteX2026" fmla="*/ 1850229 w 7295637"/>
              <a:gd name="connsiteY2026" fmla="*/ 4541120 h 5063066"/>
              <a:gd name="connsiteX2027" fmla="*/ 4158516 w 7295637"/>
              <a:gd name="connsiteY2027" fmla="*/ 894414 h 5063066"/>
              <a:gd name="connsiteX2028" fmla="*/ 4174167 w 7295637"/>
              <a:gd name="connsiteY2028" fmla="*/ 871203 h 5063066"/>
              <a:gd name="connsiteX2029" fmla="*/ 4225803 w 7295637"/>
              <a:gd name="connsiteY2029" fmla="*/ 849814 h 5063066"/>
              <a:gd name="connsiteX2030" fmla="*/ 4298828 w 7295637"/>
              <a:gd name="connsiteY2030" fmla="*/ 922839 h 5063066"/>
              <a:gd name="connsiteX2031" fmla="*/ 4225803 w 7295637"/>
              <a:gd name="connsiteY2031" fmla="*/ 995864 h 5063066"/>
              <a:gd name="connsiteX2032" fmla="*/ 4152779 w 7295637"/>
              <a:gd name="connsiteY2032" fmla="*/ 922839 h 5063066"/>
              <a:gd name="connsiteX2033" fmla="*/ 4158516 w 7295637"/>
              <a:gd name="connsiteY2033" fmla="*/ 894414 h 5063066"/>
              <a:gd name="connsiteX2034" fmla="*/ 3002547 w 7295637"/>
              <a:gd name="connsiteY2034" fmla="*/ 2695441 h 5063066"/>
              <a:gd name="connsiteX2035" fmla="*/ 3069834 w 7295637"/>
              <a:gd name="connsiteY2035" fmla="*/ 2650841 h 5063066"/>
              <a:gd name="connsiteX2036" fmla="*/ 3142859 w 7295637"/>
              <a:gd name="connsiteY2036" fmla="*/ 2723865 h 5063066"/>
              <a:gd name="connsiteX2037" fmla="*/ 3069834 w 7295637"/>
              <a:gd name="connsiteY2037" fmla="*/ 2796891 h 5063066"/>
              <a:gd name="connsiteX2038" fmla="*/ 2996809 w 7295637"/>
              <a:gd name="connsiteY2038" fmla="*/ 2723866 h 5063066"/>
              <a:gd name="connsiteX2039" fmla="*/ 3002547 w 7295637"/>
              <a:gd name="connsiteY2039" fmla="*/ 2695441 h 5063066"/>
              <a:gd name="connsiteX2040" fmla="*/ 3232235 w 7295637"/>
              <a:gd name="connsiteY2040" fmla="*/ 2326526 h 5063066"/>
              <a:gd name="connsiteX2041" fmla="*/ 3299522 w 7295637"/>
              <a:gd name="connsiteY2041" fmla="*/ 2281926 h 5063066"/>
              <a:gd name="connsiteX2042" fmla="*/ 3372546 w 7295637"/>
              <a:gd name="connsiteY2042" fmla="*/ 2354951 h 5063066"/>
              <a:gd name="connsiteX2043" fmla="*/ 3299521 w 7295637"/>
              <a:gd name="connsiteY2043" fmla="*/ 2427976 h 5063066"/>
              <a:gd name="connsiteX2044" fmla="*/ 3226497 w 7295637"/>
              <a:gd name="connsiteY2044" fmla="*/ 2354951 h 5063066"/>
              <a:gd name="connsiteX2045" fmla="*/ 3232235 w 7295637"/>
              <a:gd name="connsiteY2045" fmla="*/ 2326526 h 5063066"/>
              <a:gd name="connsiteX2046" fmla="*/ 2080693 w 7295637"/>
              <a:gd name="connsiteY2046" fmla="*/ 4111800 h 5063066"/>
              <a:gd name="connsiteX2047" fmla="*/ 2147979 w 7295637"/>
              <a:gd name="connsiteY2047" fmla="*/ 4067200 h 5063066"/>
              <a:gd name="connsiteX2048" fmla="*/ 2221004 w 7295637"/>
              <a:gd name="connsiteY2048" fmla="*/ 4140225 h 5063066"/>
              <a:gd name="connsiteX2049" fmla="*/ 2147979 w 7295637"/>
              <a:gd name="connsiteY2049" fmla="*/ 4213249 h 5063066"/>
              <a:gd name="connsiteX2050" fmla="*/ 2074954 w 7295637"/>
              <a:gd name="connsiteY2050" fmla="*/ 4140224 h 5063066"/>
              <a:gd name="connsiteX2051" fmla="*/ 2080693 w 7295637"/>
              <a:gd name="connsiteY2051" fmla="*/ 4111800 h 5063066"/>
              <a:gd name="connsiteX2052" fmla="*/ 4388979 w 7295637"/>
              <a:gd name="connsiteY2052" fmla="*/ 465094 h 5063066"/>
              <a:gd name="connsiteX2053" fmla="*/ 4404629 w 7295637"/>
              <a:gd name="connsiteY2053" fmla="*/ 441882 h 5063066"/>
              <a:gd name="connsiteX2054" fmla="*/ 4456266 w 7295637"/>
              <a:gd name="connsiteY2054" fmla="*/ 420494 h 5063066"/>
              <a:gd name="connsiteX2055" fmla="*/ 4529291 w 7295637"/>
              <a:gd name="connsiteY2055" fmla="*/ 493519 h 5063066"/>
              <a:gd name="connsiteX2056" fmla="*/ 4456266 w 7295637"/>
              <a:gd name="connsiteY2056" fmla="*/ 566544 h 5063066"/>
              <a:gd name="connsiteX2057" fmla="*/ 4383241 w 7295637"/>
              <a:gd name="connsiteY2057" fmla="*/ 493519 h 5063066"/>
              <a:gd name="connsiteX2058" fmla="*/ 4388979 w 7295637"/>
              <a:gd name="connsiteY2058" fmla="*/ 465094 h 5063066"/>
              <a:gd name="connsiteX2059" fmla="*/ 3462700 w 7295637"/>
              <a:gd name="connsiteY2059" fmla="*/ 1897204 h 5063066"/>
              <a:gd name="connsiteX2060" fmla="*/ 3529986 w 7295637"/>
              <a:gd name="connsiteY2060" fmla="*/ 1852604 h 5063066"/>
              <a:gd name="connsiteX2061" fmla="*/ 3603010 w 7295637"/>
              <a:gd name="connsiteY2061" fmla="*/ 1925629 h 5063066"/>
              <a:gd name="connsiteX2062" fmla="*/ 3529985 w 7295637"/>
              <a:gd name="connsiteY2062" fmla="*/ 1998654 h 5063066"/>
              <a:gd name="connsiteX2063" fmla="*/ 3456961 w 7295637"/>
              <a:gd name="connsiteY2063" fmla="*/ 1925629 h 5063066"/>
              <a:gd name="connsiteX2064" fmla="*/ 3462700 w 7295637"/>
              <a:gd name="connsiteY2064" fmla="*/ 1897204 h 5063066"/>
              <a:gd name="connsiteX2065" fmla="*/ 2311156 w 7295637"/>
              <a:gd name="connsiteY2065" fmla="*/ 3691306 h 5063066"/>
              <a:gd name="connsiteX2066" fmla="*/ 2378443 w 7295637"/>
              <a:gd name="connsiteY2066" fmla="*/ 3646706 h 5063066"/>
              <a:gd name="connsiteX2067" fmla="*/ 2451467 w 7295637"/>
              <a:gd name="connsiteY2067" fmla="*/ 3719731 h 5063066"/>
              <a:gd name="connsiteX2068" fmla="*/ 2378442 w 7295637"/>
              <a:gd name="connsiteY2068" fmla="*/ 3792756 h 5063066"/>
              <a:gd name="connsiteX2069" fmla="*/ 2305418 w 7295637"/>
              <a:gd name="connsiteY2069" fmla="*/ 3719731 h 5063066"/>
              <a:gd name="connsiteX2070" fmla="*/ 2311156 w 7295637"/>
              <a:gd name="connsiteY2070" fmla="*/ 3691306 h 5063066"/>
              <a:gd name="connsiteX2071" fmla="*/ 4619443 w 7295637"/>
              <a:gd name="connsiteY2071" fmla="*/ 44600 h 5063066"/>
              <a:gd name="connsiteX2072" fmla="*/ 4635093 w 7295637"/>
              <a:gd name="connsiteY2072" fmla="*/ 21388 h 5063066"/>
              <a:gd name="connsiteX2073" fmla="*/ 4686730 w 7295637"/>
              <a:gd name="connsiteY2073" fmla="*/ 0 h 5063066"/>
              <a:gd name="connsiteX2074" fmla="*/ 4759755 w 7295637"/>
              <a:gd name="connsiteY2074" fmla="*/ 73025 h 5063066"/>
              <a:gd name="connsiteX2075" fmla="*/ 4686730 w 7295637"/>
              <a:gd name="connsiteY2075" fmla="*/ 146050 h 5063066"/>
              <a:gd name="connsiteX2076" fmla="*/ 4613704 w 7295637"/>
              <a:gd name="connsiteY2076" fmla="*/ 73025 h 5063066"/>
              <a:gd name="connsiteX2077" fmla="*/ 4619443 w 7295637"/>
              <a:gd name="connsiteY2077" fmla="*/ 44600 h 5063066"/>
              <a:gd name="connsiteX2078" fmla="*/ 3697591 w 7295637"/>
              <a:gd name="connsiteY2078" fmla="*/ 1460955 h 5063066"/>
              <a:gd name="connsiteX2079" fmla="*/ 3713241 w 7295637"/>
              <a:gd name="connsiteY2079" fmla="*/ 1437743 h 5063066"/>
              <a:gd name="connsiteX2080" fmla="*/ 3764876 w 7295637"/>
              <a:gd name="connsiteY2080" fmla="*/ 1416355 h 5063066"/>
              <a:gd name="connsiteX2081" fmla="*/ 3837902 w 7295637"/>
              <a:gd name="connsiteY2081" fmla="*/ 1489380 h 5063066"/>
              <a:gd name="connsiteX2082" fmla="*/ 3764875 w 7295637"/>
              <a:gd name="connsiteY2082" fmla="*/ 1562408 h 5063066"/>
              <a:gd name="connsiteX2083" fmla="*/ 3691851 w 7295637"/>
              <a:gd name="connsiteY2083" fmla="*/ 1489380 h 5063066"/>
              <a:gd name="connsiteX2084" fmla="*/ 3697591 w 7295637"/>
              <a:gd name="connsiteY2084" fmla="*/ 1460955 h 5063066"/>
              <a:gd name="connsiteX2085" fmla="*/ 2541620 w 7295637"/>
              <a:gd name="connsiteY2085" fmla="*/ 3261984 h 5063066"/>
              <a:gd name="connsiteX2086" fmla="*/ 2608906 w 7295637"/>
              <a:gd name="connsiteY2086" fmla="*/ 3217384 h 5063066"/>
              <a:gd name="connsiteX2087" fmla="*/ 2681931 w 7295637"/>
              <a:gd name="connsiteY2087" fmla="*/ 3290409 h 5063066"/>
              <a:gd name="connsiteX2088" fmla="*/ 2608906 w 7295637"/>
              <a:gd name="connsiteY2088" fmla="*/ 3363434 h 5063066"/>
              <a:gd name="connsiteX2089" fmla="*/ 2535881 w 7295637"/>
              <a:gd name="connsiteY2089" fmla="*/ 3290409 h 5063066"/>
              <a:gd name="connsiteX2090" fmla="*/ 2541620 w 7295637"/>
              <a:gd name="connsiteY2090" fmla="*/ 3261984 h 5063066"/>
              <a:gd name="connsiteX2091" fmla="*/ 1619765 w 7295637"/>
              <a:gd name="connsiteY2091" fmla="*/ 4678342 h 5063066"/>
              <a:gd name="connsiteX2092" fmla="*/ 1687051 w 7295637"/>
              <a:gd name="connsiteY2092" fmla="*/ 4633741 h 5063066"/>
              <a:gd name="connsiteX2093" fmla="*/ 1760076 w 7295637"/>
              <a:gd name="connsiteY2093" fmla="*/ 4706766 h 5063066"/>
              <a:gd name="connsiteX2094" fmla="*/ 1687051 w 7295637"/>
              <a:gd name="connsiteY2094" fmla="*/ 4779791 h 5063066"/>
              <a:gd name="connsiteX2095" fmla="*/ 1614026 w 7295637"/>
              <a:gd name="connsiteY2095" fmla="*/ 4706766 h 5063066"/>
              <a:gd name="connsiteX2096" fmla="*/ 1619765 w 7295637"/>
              <a:gd name="connsiteY2096" fmla="*/ 4678342 h 5063066"/>
              <a:gd name="connsiteX2097" fmla="*/ 3928053 w 7295637"/>
              <a:gd name="connsiteY2097" fmla="*/ 1031634 h 5063066"/>
              <a:gd name="connsiteX2098" fmla="*/ 3943704 w 7295637"/>
              <a:gd name="connsiteY2098" fmla="*/ 1008423 h 5063066"/>
              <a:gd name="connsiteX2099" fmla="*/ 3995340 w 7295637"/>
              <a:gd name="connsiteY2099" fmla="*/ 987034 h 5063066"/>
              <a:gd name="connsiteX2100" fmla="*/ 4068364 w 7295637"/>
              <a:gd name="connsiteY2100" fmla="*/ 1060059 h 5063066"/>
              <a:gd name="connsiteX2101" fmla="*/ 3995340 w 7295637"/>
              <a:gd name="connsiteY2101" fmla="*/ 1133084 h 5063066"/>
              <a:gd name="connsiteX2102" fmla="*/ 3922316 w 7295637"/>
              <a:gd name="connsiteY2102" fmla="*/ 1060059 h 5063066"/>
              <a:gd name="connsiteX2103" fmla="*/ 3928053 w 7295637"/>
              <a:gd name="connsiteY2103" fmla="*/ 1031634 h 5063066"/>
              <a:gd name="connsiteX2104" fmla="*/ 2772084 w 7295637"/>
              <a:gd name="connsiteY2104" fmla="*/ 2841491 h 5063066"/>
              <a:gd name="connsiteX2105" fmla="*/ 2839370 w 7295637"/>
              <a:gd name="connsiteY2105" fmla="*/ 2796891 h 5063066"/>
              <a:gd name="connsiteX2106" fmla="*/ 2912395 w 7295637"/>
              <a:gd name="connsiteY2106" fmla="*/ 2869915 h 5063066"/>
              <a:gd name="connsiteX2107" fmla="*/ 2839370 w 7295637"/>
              <a:gd name="connsiteY2107" fmla="*/ 2942940 h 5063066"/>
              <a:gd name="connsiteX2108" fmla="*/ 2766345 w 7295637"/>
              <a:gd name="connsiteY2108" fmla="*/ 2869916 h 5063066"/>
              <a:gd name="connsiteX2109" fmla="*/ 2772084 w 7295637"/>
              <a:gd name="connsiteY2109" fmla="*/ 2841491 h 5063066"/>
              <a:gd name="connsiteX2110" fmla="*/ 3001771 w 7295637"/>
              <a:gd name="connsiteY2110" fmla="*/ 2463747 h 5063066"/>
              <a:gd name="connsiteX2111" fmla="*/ 3069057 w 7295637"/>
              <a:gd name="connsiteY2111" fmla="*/ 2419147 h 5063066"/>
              <a:gd name="connsiteX2112" fmla="*/ 3142083 w 7295637"/>
              <a:gd name="connsiteY2112" fmla="*/ 2492172 h 5063066"/>
              <a:gd name="connsiteX2113" fmla="*/ 3069058 w 7295637"/>
              <a:gd name="connsiteY2113" fmla="*/ 2565197 h 5063066"/>
              <a:gd name="connsiteX2114" fmla="*/ 2996033 w 7295637"/>
              <a:gd name="connsiteY2114" fmla="*/ 2492172 h 5063066"/>
              <a:gd name="connsiteX2115" fmla="*/ 3001771 w 7295637"/>
              <a:gd name="connsiteY2115" fmla="*/ 2463747 h 5063066"/>
              <a:gd name="connsiteX2116" fmla="*/ 1850230 w 7295637"/>
              <a:gd name="connsiteY2116" fmla="*/ 4257848 h 5063066"/>
              <a:gd name="connsiteX2117" fmla="*/ 1917516 w 7295637"/>
              <a:gd name="connsiteY2117" fmla="*/ 4213248 h 5063066"/>
              <a:gd name="connsiteX2118" fmla="*/ 1990541 w 7295637"/>
              <a:gd name="connsiteY2118" fmla="*/ 4286273 h 5063066"/>
              <a:gd name="connsiteX2119" fmla="*/ 1917516 w 7295637"/>
              <a:gd name="connsiteY2119" fmla="*/ 4359298 h 5063066"/>
              <a:gd name="connsiteX2120" fmla="*/ 1844491 w 7295637"/>
              <a:gd name="connsiteY2120" fmla="*/ 4286273 h 5063066"/>
              <a:gd name="connsiteX2121" fmla="*/ 1850230 w 7295637"/>
              <a:gd name="connsiteY2121" fmla="*/ 4257848 h 5063066"/>
              <a:gd name="connsiteX2122" fmla="*/ 4158515 w 7295637"/>
              <a:gd name="connsiteY2122" fmla="*/ 611143 h 5063066"/>
              <a:gd name="connsiteX2123" fmla="*/ 4174165 w 7295637"/>
              <a:gd name="connsiteY2123" fmla="*/ 587932 h 5063066"/>
              <a:gd name="connsiteX2124" fmla="*/ 4225802 w 7295637"/>
              <a:gd name="connsiteY2124" fmla="*/ 566544 h 5063066"/>
              <a:gd name="connsiteX2125" fmla="*/ 4298827 w 7295637"/>
              <a:gd name="connsiteY2125" fmla="*/ 639569 h 5063066"/>
              <a:gd name="connsiteX2126" fmla="*/ 4225803 w 7295637"/>
              <a:gd name="connsiteY2126" fmla="*/ 712593 h 5063066"/>
              <a:gd name="connsiteX2127" fmla="*/ 4152778 w 7295637"/>
              <a:gd name="connsiteY2127" fmla="*/ 639568 h 5063066"/>
              <a:gd name="connsiteX2128" fmla="*/ 4158515 w 7295637"/>
              <a:gd name="connsiteY2128" fmla="*/ 611143 h 5063066"/>
              <a:gd name="connsiteX2129" fmla="*/ 3232236 w 7295637"/>
              <a:gd name="connsiteY2129" fmla="*/ 2043255 h 5063066"/>
              <a:gd name="connsiteX2130" fmla="*/ 3299521 w 7295637"/>
              <a:gd name="connsiteY2130" fmla="*/ 1998655 h 5063066"/>
              <a:gd name="connsiteX2131" fmla="*/ 3372546 w 7295637"/>
              <a:gd name="connsiteY2131" fmla="*/ 2071680 h 5063066"/>
              <a:gd name="connsiteX2132" fmla="*/ 3299521 w 7295637"/>
              <a:gd name="connsiteY2132" fmla="*/ 2144705 h 5063066"/>
              <a:gd name="connsiteX2133" fmla="*/ 3226496 w 7295637"/>
              <a:gd name="connsiteY2133" fmla="*/ 2071680 h 5063066"/>
              <a:gd name="connsiteX2134" fmla="*/ 3232236 w 7295637"/>
              <a:gd name="connsiteY2134" fmla="*/ 2043255 h 5063066"/>
              <a:gd name="connsiteX2135" fmla="*/ 2080692 w 7295637"/>
              <a:gd name="connsiteY2135" fmla="*/ 3828529 h 5063066"/>
              <a:gd name="connsiteX2136" fmla="*/ 2147978 w 7295637"/>
              <a:gd name="connsiteY2136" fmla="*/ 3783929 h 5063066"/>
              <a:gd name="connsiteX2137" fmla="*/ 2221003 w 7295637"/>
              <a:gd name="connsiteY2137" fmla="*/ 3856953 h 5063066"/>
              <a:gd name="connsiteX2138" fmla="*/ 2147978 w 7295637"/>
              <a:gd name="connsiteY2138" fmla="*/ 3929978 h 5063066"/>
              <a:gd name="connsiteX2139" fmla="*/ 2074953 w 7295637"/>
              <a:gd name="connsiteY2139" fmla="*/ 3856954 h 5063066"/>
              <a:gd name="connsiteX2140" fmla="*/ 2080692 w 7295637"/>
              <a:gd name="connsiteY2140" fmla="*/ 3828529 h 5063066"/>
              <a:gd name="connsiteX2141" fmla="*/ 4388978 w 7295637"/>
              <a:gd name="connsiteY2141" fmla="*/ 181823 h 5063066"/>
              <a:gd name="connsiteX2142" fmla="*/ 4404628 w 7295637"/>
              <a:gd name="connsiteY2142" fmla="*/ 158611 h 5063066"/>
              <a:gd name="connsiteX2143" fmla="*/ 4456265 w 7295637"/>
              <a:gd name="connsiteY2143" fmla="*/ 137222 h 5063066"/>
              <a:gd name="connsiteX2144" fmla="*/ 4529289 w 7295637"/>
              <a:gd name="connsiteY2144" fmla="*/ 210247 h 5063066"/>
              <a:gd name="connsiteX2145" fmla="*/ 4456264 w 7295637"/>
              <a:gd name="connsiteY2145" fmla="*/ 283273 h 5063066"/>
              <a:gd name="connsiteX2146" fmla="*/ 4383240 w 7295637"/>
              <a:gd name="connsiteY2146" fmla="*/ 210247 h 5063066"/>
              <a:gd name="connsiteX2147" fmla="*/ 4388978 w 7295637"/>
              <a:gd name="connsiteY2147" fmla="*/ 181823 h 5063066"/>
              <a:gd name="connsiteX2148" fmla="*/ 3462699 w 7295637"/>
              <a:gd name="connsiteY2148" fmla="*/ 1613933 h 5063066"/>
              <a:gd name="connsiteX2149" fmla="*/ 3529985 w 7295637"/>
              <a:gd name="connsiteY2149" fmla="*/ 1569333 h 5063066"/>
              <a:gd name="connsiteX2150" fmla="*/ 3603010 w 7295637"/>
              <a:gd name="connsiteY2150" fmla="*/ 1642358 h 5063066"/>
              <a:gd name="connsiteX2151" fmla="*/ 3529985 w 7295637"/>
              <a:gd name="connsiteY2151" fmla="*/ 1715383 h 5063066"/>
              <a:gd name="connsiteX2152" fmla="*/ 3456960 w 7295637"/>
              <a:gd name="connsiteY2152" fmla="*/ 1642358 h 5063066"/>
              <a:gd name="connsiteX2153" fmla="*/ 3462699 w 7295637"/>
              <a:gd name="connsiteY2153" fmla="*/ 1613933 h 5063066"/>
              <a:gd name="connsiteX2154" fmla="*/ 2311155 w 7295637"/>
              <a:gd name="connsiteY2154" fmla="*/ 3408035 h 5063066"/>
              <a:gd name="connsiteX2155" fmla="*/ 2378442 w 7295637"/>
              <a:gd name="connsiteY2155" fmla="*/ 3363435 h 5063066"/>
              <a:gd name="connsiteX2156" fmla="*/ 2451467 w 7295637"/>
              <a:gd name="connsiteY2156" fmla="*/ 3436460 h 5063066"/>
              <a:gd name="connsiteX2157" fmla="*/ 2378442 w 7295637"/>
              <a:gd name="connsiteY2157" fmla="*/ 3509485 h 5063066"/>
              <a:gd name="connsiteX2158" fmla="*/ 2305417 w 7295637"/>
              <a:gd name="connsiteY2158" fmla="*/ 3436460 h 5063066"/>
              <a:gd name="connsiteX2159" fmla="*/ 2311155 w 7295637"/>
              <a:gd name="connsiteY2159" fmla="*/ 3408035 h 5063066"/>
              <a:gd name="connsiteX2160" fmla="*/ 1389301 w 7295637"/>
              <a:gd name="connsiteY2160" fmla="*/ 4824391 h 5063066"/>
              <a:gd name="connsiteX2161" fmla="*/ 1456588 w 7295637"/>
              <a:gd name="connsiteY2161" fmla="*/ 4779791 h 5063066"/>
              <a:gd name="connsiteX2162" fmla="*/ 1529613 w 7295637"/>
              <a:gd name="connsiteY2162" fmla="*/ 4852816 h 5063066"/>
              <a:gd name="connsiteX2163" fmla="*/ 1456588 w 7295637"/>
              <a:gd name="connsiteY2163" fmla="*/ 4925841 h 5063066"/>
              <a:gd name="connsiteX2164" fmla="*/ 1383563 w 7295637"/>
              <a:gd name="connsiteY2164" fmla="*/ 4852816 h 5063066"/>
              <a:gd name="connsiteX2165" fmla="*/ 1389301 w 7295637"/>
              <a:gd name="connsiteY2165" fmla="*/ 4824391 h 5063066"/>
              <a:gd name="connsiteX2166" fmla="*/ 3697590 w 7295637"/>
              <a:gd name="connsiteY2166" fmla="*/ 1177683 h 5063066"/>
              <a:gd name="connsiteX2167" fmla="*/ 3713241 w 7295637"/>
              <a:gd name="connsiteY2167" fmla="*/ 1154471 h 5063066"/>
              <a:gd name="connsiteX2168" fmla="*/ 3764876 w 7295637"/>
              <a:gd name="connsiteY2168" fmla="*/ 1133083 h 5063066"/>
              <a:gd name="connsiteX2169" fmla="*/ 3837901 w 7295637"/>
              <a:gd name="connsiteY2169" fmla="*/ 1206108 h 5063066"/>
              <a:gd name="connsiteX2170" fmla="*/ 3764876 w 7295637"/>
              <a:gd name="connsiteY2170" fmla="*/ 1279133 h 5063066"/>
              <a:gd name="connsiteX2171" fmla="*/ 3691851 w 7295637"/>
              <a:gd name="connsiteY2171" fmla="*/ 1206108 h 5063066"/>
              <a:gd name="connsiteX2172" fmla="*/ 3697590 w 7295637"/>
              <a:gd name="connsiteY2172" fmla="*/ 1177683 h 5063066"/>
              <a:gd name="connsiteX2173" fmla="*/ 2541620 w 7295637"/>
              <a:gd name="connsiteY2173" fmla="*/ 2978712 h 5063066"/>
              <a:gd name="connsiteX2174" fmla="*/ 2608906 w 7295637"/>
              <a:gd name="connsiteY2174" fmla="*/ 2934112 h 5063066"/>
              <a:gd name="connsiteX2175" fmla="*/ 2681931 w 7295637"/>
              <a:gd name="connsiteY2175" fmla="*/ 3007137 h 5063066"/>
              <a:gd name="connsiteX2176" fmla="*/ 2608906 w 7295637"/>
              <a:gd name="connsiteY2176" fmla="*/ 3080162 h 5063066"/>
              <a:gd name="connsiteX2177" fmla="*/ 2535881 w 7295637"/>
              <a:gd name="connsiteY2177" fmla="*/ 3007137 h 5063066"/>
              <a:gd name="connsiteX2178" fmla="*/ 2541620 w 7295637"/>
              <a:gd name="connsiteY2178" fmla="*/ 2978712 h 5063066"/>
              <a:gd name="connsiteX2179" fmla="*/ 1619766 w 7295637"/>
              <a:gd name="connsiteY2179" fmla="*/ 4395070 h 5063066"/>
              <a:gd name="connsiteX2180" fmla="*/ 1687052 w 7295637"/>
              <a:gd name="connsiteY2180" fmla="*/ 4350470 h 5063066"/>
              <a:gd name="connsiteX2181" fmla="*/ 1760077 w 7295637"/>
              <a:gd name="connsiteY2181" fmla="*/ 4423495 h 5063066"/>
              <a:gd name="connsiteX2182" fmla="*/ 1687052 w 7295637"/>
              <a:gd name="connsiteY2182" fmla="*/ 4496520 h 5063066"/>
              <a:gd name="connsiteX2183" fmla="*/ 1614027 w 7295637"/>
              <a:gd name="connsiteY2183" fmla="*/ 4423495 h 5063066"/>
              <a:gd name="connsiteX2184" fmla="*/ 1619766 w 7295637"/>
              <a:gd name="connsiteY2184" fmla="*/ 4395070 h 5063066"/>
              <a:gd name="connsiteX2185" fmla="*/ 3928052 w 7295637"/>
              <a:gd name="connsiteY2185" fmla="*/ 748363 h 5063066"/>
              <a:gd name="connsiteX2186" fmla="*/ 3943702 w 7295637"/>
              <a:gd name="connsiteY2186" fmla="*/ 725152 h 5063066"/>
              <a:gd name="connsiteX2187" fmla="*/ 3995339 w 7295637"/>
              <a:gd name="connsiteY2187" fmla="*/ 703764 h 5063066"/>
              <a:gd name="connsiteX2188" fmla="*/ 4068363 w 7295637"/>
              <a:gd name="connsiteY2188" fmla="*/ 776789 h 5063066"/>
              <a:gd name="connsiteX2189" fmla="*/ 3995339 w 7295637"/>
              <a:gd name="connsiteY2189" fmla="*/ 849813 h 5063066"/>
              <a:gd name="connsiteX2190" fmla="*/ 3922314 w 7295637"/>
              <a:gd name="connsiteY2190" fmla="*/ 776788 h 5063066"/>
              <a:gd name="connsiteX2191" fmla="*/ 3928052 w 7295637"/>
              <a:gd name="connsiteY2191" fmla="*/ 748363 h 5063066"/>
              <a:gd name="connsiteX2192" fmla="*/ 2772083 w 7295637"/>
              <a:gd name="connsiteY2192" fmla="*/ 2558219 h 5063066"/>
              <a:gd name="connsiteX2193" fmla="*/ 2839370 w 7295637"/>
              <a:gd name="connsiteY2193" fmla="*/ 2513618 h 5063066"/>
              <a:gd name="connsiteX2194" fmla="*/ 2912395 w 7295637"/>
              <a:gd name="connsiteY2194" fmla="*/ 2586643 h 5063066"/>
              <a:gd name="connsiteX2195" fmla="*/ 2839370 w 7295637"/>
              <a:gd name="connsiteY2195" fmla="*/ 2659668 h 5063066"/>
              <a:gd name="connsiteX2196" fmla="*/ 2766345 w 7295637"/>
              <a:gd name="connsiteY2196" fmla="*/ 2586643 h 5063066"/>
              <a:gd name="connsiteX2197" fmla="*/ 2772083 w 7295637"/>
              <a:gd name="connsiteY2197" fmla="*/ 2558219 h 5063066"/>
              <a:gd name="connsiteX2198" fmla="*/ 3001773 w 7295637"/>
              <a:gd name="connsiteY2198" fmla="*/ 2180476 h 5063066"/>
              <a:gd name="connsiteX2199" fmla="*/ 3069058 w 7295637"/>
              <a:gd name="connsiteY2199" fmla="*/ 2135876 h 5063066"/>
              <a:gd name="connsiteX2200" fmla="*/ 3142084 w 7295637"/>
              <a:gd name="connsiteY2200" fmla="*/ 2208900 h 5063066"/>
              <a:gd name="connsiteX2201" fmla="*/ 3069059 w 7295637"/>
              <a:gd name="connsiteY2201" fmla="*/ 2281925 h 5063066"/>
              <a:gd name="connsiteX2202" fmla="*/ 2996033 w 7295637"/>
              <a:gd name="connsiteY2202" fmla="*/ 2208901 h 5063066"/>
              <a:gd name="connsiteX2203" fmla="*/ 3001773 w 7295637"/>
              <a:gd name="connsiteY2203" fmla="*/ 2180476 h 5063066"/>
              <a:gd name="connsiteX2204" fmla="*/ 1850229 w 7295637"/>
              <a:gd name="connsiteY2204" fmla="*/ 3974577 h 5063066"/>
              <a:gd name="connsiteX2205" fmla="*/ 1917515 w 7295637"/>
              <a:gd name="connsiteY2205" fmla="*/ 3929978 h 5063066"/>
              <a:gd name="connsiteX2206" fmla="*/ 1990540 w 7295637"/>
              <a:gd name="connsiteY2206" fmla="*/ 4003002 h 5063066"/>
              <a:gd name="connsiteX2207" fmla="*/ 1917515 w 7295637"/>
              <a:gd name="connsiteY2207" fmla="*/ 4076027 h 5063066"/>
              <a:gd name="connsiteX2208" fmla="*/ 1844490 w 7295637"/>
              <a:gd name="connsiteY2208" fmla="*/ 4003002 h 5063066"/>
              <a:gd name="connsiteX2209" fmla="*/ 1850229 w 7295637"/>
              <a:gd name="connsiteY2209" fmla="*/ 3974577 h 5063066"/>
              <a:gd name="connsiteX2210" fmla="*/ 4158514 w 7295637"/>
              <a:gd name="connsiteY2210" fmla="*/ 327873 h 5063066"/>
              <a:gd name="connsiteX2211" fmla="*/ 4174164 w 7295637"/>
              <a:gd name="connsiteY2211" fmla="*/ 304661 h 5063066"/>
              <a:gd name="connsiteX2212" fmla="*/ 4225801 w 7295637"/>
              <a:gd name="connsiteY2212" fmla="*/ 283272 h 5063066"/>
              <a:gd name="connsiteX2213" fmla="*/ 4298827 w 7295637"/>
              <a:gd name="connsiteY2213" fmla="*/ 356297 h 5063066"/>
              <a:gd name="connsiteX2214" fmla="*/ 4225802 w 7295637"/>
              <a:gd name="connsiteY2214" fmla="*/ 429322 h 5063066"/>
              <a:gd name="connsiteX2215" fmla="*/ 4152776 w 7295637"/>
              <a:gd name="connsiteY2215" fmla="*/ 356297 h 5063066"/>
              <a:gd name="connsiteX2216" fmla="*/ 4158514 w 7295637"/>
              <a:gd name="connsiteY2216" fmla="*/ 327873 h 5063066"/>
              <a:gd name="connsiteX2217" fmla="*/ 3232235 w 7295637"/>
              <a:gd name="connsiteY2217" fmla="*/ 1759983 h 5063066"/>
              <a:gd name="connsiteX2218" fmla="*/ 3299522 w 7295637"/>
              <a:gd name="connsiteY2218" fmla="*/ 1715383 h 5063066"/>
              <a:gd name="connsiteX2219" fmla="*/ 3372546 w 7295637"/>
              <a:gd name="connsiteY2219" fmla="*/ 1788408 h 5063066"/>
              <a:gd name="connsiteX2220" fmla="*/ 3299521 w 7295637"/>
              <a:gd name="connsiteY2220" fmla="*/ 1861433 h 5063066"/>
              <a:gd name="connsiteX2221" fmla="*/ 3226497 w 7295637"/>
              <a:gd name="connsiteY2221" fmla="*/ 1788408 h 5063066"/>
              <a:gd name="connsiteX2222" fmla="*/ 3232235 w 7295637"/>
              <a:gd name="connsiteY2222" fmla="*/ 1759983 h 5063066"/>
              <a:gd name="connsiteX2223" fmla="*/ 2080692 w 7295637"/>
              <a:gd name="connsiteY2223" fmla="*/ 3545257 h 5063066"/>
              <a:gd name="connsiteX2224" fmla="*/ 2147978 w 7295637"/>
              <a:gd name="connsiteY2224" fmla="*/ 3500656 h 5063066"/>
              <a:gd name="connsiteX2225" fmla="*/ 2221003 w 7295637"/>
              <a:gd name="connsiteY2225" fmla="*/ 3573681 h 5063066"/>
              <a:gd name="connsiteX2226" fmla="*/ 2147978 w 7295637"/>
              <a:gd name="connsiteY2226" fmla="*/ 3646706 h 5063066"/>
              <a:gd name="connsiteX2227" fmla="*/ 2074953 w 7295637"/>
              <a:gd name="connsiteY2227" fmla="*/ 3573681 h 5063066"/>
              <a:gd name="connsiteX2228" fmla="*/ 2080692 w 7295637"/>
              <a:gd name="connsiteY2228" fmla="*/ 3545257 h 5063066"/>
              <a:gd name="connsiteX2229" fmla="*/ 1158838 w 7295637"/>
              <a:gd name="connsiteY2229" fmla="*/ 4961614 h 5063066"/>
              <a:gd name="connsiteX2230" fmla="*/ 1174487 w 7295637"/>
              <a:gd name="connsiteY2230" fmla="*/ 4938402 h 5063066"/>
              <a:gd name="connsiteX2231" fmla="*/ 1226125 w 7295637"/>
              <a:gd name="connsiteY2231" fmla="*/ 4917013 h 5063066"/>
              <a:gd name="connsiteX2232" fmla="*/ 1299149 w 7295637"/>
              <a:gd name="connsiteY2232" fmla="*/ 4990039 h 5063066"/>
              <a:gd name="connsiteX2233" fmla="*/ 1226124 w 7295637"/>
              <a:gd name="connsiteY2233" fmla="*/ 5063064 h 5063066"/>
              <a:gd name="connsiteX2234" fmla="*/ 1153099 w 7295637"/>
              <a:gd name="connsiteY2234" fmla="*/ 4990039 h 5063066"/>
              <a:gd name="connsiteX2235" fmla="*/ 1158838 w 7295637"/>
              <a:gd name="connsiteY2235" fmla="*/ 4961614 h 5063066"/>
              <a:gd name="connsiteX2236" fmla="*/ 3462698 w 7295637"/>
              <a:gd name="connsiteY2236" fmla="*/ 1330661 h 5063066"/>
              <a:gd name="connsiteX2237" fmla="*/ 3529985 w 7295637"/>
              <a:gd name="connsiteY2237" fmla="*/ 1286061 h 5063066"/>
              <a:gd name="connsiteX2238" fmla="*/ 3603010 w 7295637"/>
              <a:gd name="connsiteY2238" fmla="*/ 1359086 h 5063066"/>
              <a:gd name="connsiteX2239" fmla="*/ 3529986 w 7295637"/>
              <a:gd name="connsiteY2239" fmla="*/ 1432111 h 5063066"/>
              <a:gd name="connsiteX2240" fmla="*/ 3456960 w 7295637"/>
              <a:gd name="connsiteY2240" fmla="*/ 1359086 h 5063066"/>
              <a:gd name="connsiteX2241" fmla="*/ 3462698 w 7295637"/>
              <a:gd name="connsiteY2241" fmla="*/ 1330661 h 5063066"/>
              <a:gd name="connsiteX2242" fmla="*/ 2311155 w 7295637"/>
              <a:gd name="connsiteY2242" fmla="*/ 3124763 h 5063066"/>
              <a:gd name="connsiteX2243" fmla="*/ 2378442 w 7295637"/>
              <a:gd name="connsiteY2243" fmla="*/ 3080163 h 5063066"/>
              <a:gd name="connsiteX2244" fmla="*/ 2451467 w 7295637"/>
              <a:gd name="connsiteY2244" fmla="*/ 3153188 h 5063066"/>
              <a:gd name="connsiteX2245" fmla="*/ 2378442 w 7295637"/>
              <a:gd name="connsiteY2245" fmla="*/ 3226213 h 5063066"/>
              <a:gd name="connsiteX2246" fmla="*/ 2305417 w 7295637"/>
              <a:gd name="connsiteY2246" fmla="*/ 3153188 h 5063066"/>
              <a:gd name="connsiteX2247" fmla="*/ 2311155 w 7295637"/>
              <a:gd name="connsiteY2247" fmla="*/ 3124763 h 5063066"/>
              <a:gd name="connsiteX2248" fmla="*/ 1389302 w 7295637"/>
              <a:gd name="connsiteY2248" fmla="*/ 4541119 h 5063066"/>
              <a:gd name="connsiteX2249" fmla="*/ 1456589 w 7295637"/>
              <a:gd name="connsiteY2249" fmla="*/ 4496519 h 5063066"/>
              <a:gd name="connsiteX2250" fmla="*/ 1529613 w 7295637"/>
              <a:gd name="connsiteY2250" fmla="*/ 4569544 h 5063066"/>
              <a:gd name="connsiteX2251" fmla="*/ 1456588 w 7295637"/>
              <a:gd name="connsiteY2251" fmla="*/ 4642569 h 5063066"/>
              <a:gd name="connsiteX2252" fmla="*/ 1383564 w 7295637"/>
              <a:gd name="connsiteY2252" fmla="*/ 4569544 h 5063066"/>
              <a:gd name="connsiteX2253" fmla="*/ 1389302 w 7295637"/>
              <a:gd name="connsiteY2253" fmla="*/ 4541119 h 5063066"/>
              <a:gd name="connsiteX2254" fmla="*/ 3697590 w 7295637"/>
              <a:gd name="connsiteY2254" fmla="*/ 894412 h 5063066"/>
              <a:gd name="connsiteX2255" fmla="*/ 3713240 w 7295637"/>
              <a:gd name="connsiteY2255" fmla="*/ 871200 h 5063066"/>
              <a:gd name="connsiteX2256" fmla="*/ 3764875 w 7295637"/>
              <a:gd name="connsiteY2256" fmla="*/ 849812 h 5063066"/>
              <a:gd name="connsiteX2257" fmla="*/ 3837901 w 7295637"/>
              <a:gd name="connsiteY2257" fmla="*/ 922837 h 5063066"/>
              <a:gd name="connsiteX2258" fmla="*/ 3764876 w 7295637"/>
              <a:gd name="connsiteY2258" fmla="*/ 995862 h 5063066"/>
              <a:gd name="connsiteX2259" fmla="*/ 3691852 w 7295637"/>
              <a:gd name="connsiteY2259" fmla="*/ 922836 h 5063066"/>
              <a:gd name="connsiteX2260" fmla="*/ 3697590 w 7295637"/>
              <a:gd name="connsiteY2260" fmla="*/ 894412 h 5063066"/>
              <a:gd name="connsiteX2261" fmla="*/ 2541620 w 7295637"/>
              <a:gd name="connsiteY2261" fmla="*/ 2695440 h 5063066"/>
              <a:gd name="connsiteX2262" fmla="*/ 2608906 w 7295637"/>
              <a:gd name="connsiteY2262" fmla="*/ 2650840 h 5063066"/>
              <a:gd name="connsiteX2263" fmla="*/ 2681931 w 7295637"/>
              <a:gd name="connsiteY2263" fmla="*/ 2723865 h 5063066"/>
              <a:gd name="connsiteX2264" fmla="*/ 2608906 w 7295637"/>
              <a:gd name="connsiteY2264" fmla="*/ 2796890 h 5063066"/>
              <a:gd name="connsiteX2265" fmla="*/ 2535881 w 7295637"/>
              <a:gd name="connsiteY2265" fmla="*/ 2723865 h 5063066"/>
              <a:gd name="connsiteX2266" fmla="*/ 2541620 w 7295637"/>
              <a:gd name="connsiteY2266" fmla="*/ 2695440 h 5063066"/>
              <a:gd name="connsiteX2267" fmla="*/ 2771308 w 7295637"/>
              <a:gd name="connsiteY2267" fmla="*/ 2326525 h 5063066"/>
              <a:gd name="connsiteX2268" fmla="*/ 2838595 w 7295637"/>
              <a:gd name="connsiteY2268" fmla="*/ 2281925 h 5063066"/>
              <a:gd name="connsiteX2269" fmla="*/ 2911620 w 7295637"/>
              <a:gd name="connsiteY2269" fmla="*/ 2354950 h 5063066"/>
              <a:gd name="connsiteX2270" fmla="*/ 2838595 w 7295637"/>
              <a:gd name="connsiteY2270" fmla="*/ 2427975 h 5063066"/>
              <a:gd name="connsiteX2271" fmla="*/ 2765571 w 7295637"/>
              <a:gd name="connsiteY2271" fmla="*/ 2354950 h 5063066"/>
              <a:gd name="connsiteX2272" fmla="*/ 2771308 w 7295637"/>
              <a:gd name="connsiteY2272" fmla="*/ 2326525 h 5063066"/>
              <a:gd name="connsiteX2273" fmla="*/ 1619765 w 7295637"/>
              <a:gd name="connsiteY2273" fmla="*/ 4111798 h 5063066"/>
              <a:gd name="connsiteX2274" fmla="*/ 1687051 w 7295637"/>
              <a:gd name="connsiteY2274" fmla="*/ 4067199 h 5063066"/>
              <a:gd name="connsiteX2275" fmla="*/ 1760076 w 7295637"/>
              <a:gd name="connsiteY2275" fmla="*/ 4140223 h 5063066"/>
              <a:gd name="connsiteX2276" fmla="*/ 1687052 w 7295637"/>
              <a:gd name="connsiteY2276" fmla="*/ 4213248 h 5063066"/>
              <a:gd name="connsiteX2277" fmla="*/ 1614027 w 7295637"/>
              <a:gd name="connsiteY2277" fmla="*/ 4140223 h 5063066"/>
              <a:gd name="connsiteX2278" fmla="*/ 1619765 w 7295637"/>
              <a:gd name="connsiteY2278" fmla="*/ 4111798 h 5063066"/>
              <a:gd name="connsiteX2279" fmla="*/ 3928051 w 7295637"/>
              <a:gd name="connsiteY2279" fmla="*/ 465093 h 5063066"/>
              <a:gd name="connsiteX2280" fmla="*/ 3943701 w 7295637"/>
              <a:gd name="connsiteY2280" fmla="*/ 441881 h 5063066"/>
              <a:gd name="connsiteX2281" fmla="*/ 3995337 w 7295637"/>
              <a:gd name="connsiteY2281" fmla="*/ 420493 h 5063066"/>
              <a:gd name="connsiteX2282" fmla="*/ 4068362 w 7295637"/>
              <a:gd name="connsiteY2282" fmla="*/ 493518 h 5063066"/>
              <a:gd name="connsiteX2283" fmla="*/ 3995339 w 7295637"/>
              <a:gd name="connsiteY2283" fmla="*/ 566542 h 5063066"/>
              <a:gd name="connsiteX2284" fmla="*/ 3922313 w 7295637"/>
              <a:gd name="connsiteY2284" fmla="*/ 493517 h 5063066"/>
              <a:gd name="connsiteX2285" fmla="*/ 3928051 w 7295637"/>
              <a:gd name="connsiteY2285" fmla="*/ 465093 h 5063066"/>
              <a:gd name="connsiteX2286" fmla="*/ 3001771 w 7295637"/>
              <a:gd name="connsiteY2286" fmla="*/ 1897204 h 5063066"/>
              <a:gd name="connsiteX2287" fmla="*/ 3069057 w 7295637"/>
              <a:gd name="connsiteY2287" fmla="*/ 1852604 h 5063066"/>
              <a:gd name="connsiteX2288" fmla="*/ 3142083 w 7295637"/>
              <a:gd name="connsiteY2288" fmla="*/ 1925630 h 5063066"/>
              <a:gd name="connsiteX2289" fmla="*/ 3069057 w 7295637"/>
              <a:gd name="connsiteY2289" fmla="*/ 1998654 h 5063066"/>
              <a:gd name="connsiteX2290" fmla="*/ 2996033 w 7295637"/>
              <a:gd name="connsiteY2290" fmla="*/ 1925629 h 5063066"/>
              <a:gd name="connsiteX2291" fmla="*/ 3001771 w 7295637"/>
              <a:gd name="connsiteY2291" fmla="*/ 1897204 h 5063066"/>
              <a:gd name="connsiteX2292" fmla="*/ 1850228 w 7295637"/>
              <a:gd name="connsiteY2292" fmla="*/ 3691306 h 5063066"/>
              <a:gd name="connsiteX2293" fmla="*/ 1917514 w 7295637"/>
              <a:gd name="connsiteY2293" fmla="*/ 3646706 h 5063066"/>
              <a:gd name="connsiteX2294" fmla="*/ 1990539 w 7295637"/>
              <a:gd name="connsiteY2294" fmla="*/ 3719731 h 5063066"/>
              <a:gd name="connsiteX2295" fmla="*/ 1917514 w 7295637"/>
              <a:gd name="connsiteY2295" fmla="*/ 3792756 h 5063066"/>
              <a:gd name="connsiteX2296" fmla="*/ 1844489 w 7295637"/>
              <a:gd name="connsiteY2296" fmla="*/ 3719731 h 5063066"/>
              <a:gd name="connsiteX2297" fmla="*/ 1850228 w 7295637"/>
              <a:gd name="connsiteY2297" fmla="*/ 3691306 h 5063066"/>
              <a:gd name="connsiteX2298" fmla="*/ 4158515 w 7295637"/>
              <a:gd name="connsiteY2298" fmla="*/ 44601 h 5063066"/>
              <a:gd name="connsiteX2299" fmla="*/ 4174167 w 7295637"/>
              <a:gd name="connsiteY2299" fmla="*/ 21389 h 5063066"/>
              <a:gd name="connsiteX2300" fmla="*/ 4225802 w 7295637"/>
              <a:gd name="connsiteY2300" fmla="*/ 1 h 5063066"/>
              <a:gd name="connsiteX2301" fmla="*/ 4298828 w 7295637"/>
              <a:gd name="connsiteY2301" fmla="*/ 73026 h 5063066"/>
              <a:gd name="connsiteX2302" fmla="*/ 4225801 w 7295637"/>
              <a:gd name="connsiteY2302" fmla="*/ 146051 h 5063066"/>
              <a:gd name="connsiteX2303" fmla="*/ 4152777 w 7295637"/>
              <a:gd name="connsiteY2303" fmla="*/ 73026 h 5063066"/>
              <a:gd name="connsiteX2304" fmla="*/ 4158515 w 7295637"/>
              <a:gd name="connsiteY2304" fmla="*/ 44601 h 5063066"/>
              <a:gd name="connsiteX2305" fmla="*/ 3232236 w 7295637"/>
              <a:gd name="connsiteY2305" fmla="*/ 1476711 h 5063066"/>
              <a:gd name="connsiteX2306" fmla="*/ 3299521 w 7295637"/>
              <a:gd name="connsiteY2306" fmla="*/ 1432111 h 5063066"/>
              <a:gd name="connsiteX2307" fmla="*/ 3372547 w 7295637"/>
              <a:gd name="connsiteY2307" fmla="*/ 1505135 h 5063066"/>
              <a:gd name="connsiteX2308" fmla="*/ 3299522 w 7295637"/>
              <a:gd name="connsiteY2308" fmla="*/ 1578160 h 5063066"/>
              <a:gd name="connsiteX2309" fmla="*/ 3226496 w 7295637"/>
              <a:gd name="connsiteY2309" fmla="*/ 1505136 h 5063066"/>
              <a:gd name="connsiteX2310" fmla="*/ 3232236 w 7295637"/>
              <a:gd name="connsiteY2310" fmla="*/ 1476711 h 5063066"/>
              <a:gd name="connsiteX2311" fmla="*/ 2080691 w 7295637"/>
              <a:gd name="connsiteY2311" fmla="*/ 3261984 h 5063066"/>
              <a:gd name="connsiteX2312" fmla="*/ 2147978 w 7295637"/>
              <a:gd name="connsiteY2312" fmla="*/ 3217384 h 5063066"/>
              <a:gd name="connsiteX2313" fmla="*/ 2221003 w 7295637"/>
              <a:gd name="connsiteY2313" fmla="*/ 3290409 h 5063066"/>
              <a:gd name="connsiteX2314" fmla="*/ 2147978 w 7295637"/>
              <a:gd name="connsiteY2314" fmla="*/ 3363434 h 5063066"/>
              <a:gd name="connsiteX2315" fmla="*/ 2074953 w 7295637"/>
              <a:gd name="connsiteY2315" fmla="*/ 3290409 h 5063066"/>
              <a:gd name="connsiteX2316" fmla="*/ 2080691 w 7295637"/>
              <a:gd name="connsiteY2316" fmla="*/ 3261984 h 5063066"/>
              <a:gd name="connsiteX2317" fmla="*/ 1158838 w 7295637"/>
              <a:gd name="connsiteY2317" fmla="*/ 4678341 h 5063066"/>
              <a:gd name="connsiteX2318" fmla="*/ 1174488 w 7295637"/>
              <a:gd name="connsiteY2318" fmla="*/ 4655129 h 5063066"/>
              <a:gd name="connsiteX2319" fmla="*/ 1226125 w 7295637"/>
              <a:gd name="connsiteY2319" fmla="*/ 4633740 h 5063066"/>
              <a:gd name="connsiteX2320" fmla="*/ 1299150 w 7295637"/>
              <a:gd name="connsiteY2320" fmla="*/ 4706765 h 5063066"/>
              <a:gd name="connsiteX2321" fmla="*/ 1226125 w 7295637"/>
              <a:gd name="connsiteY2321" fmla="*/ 4779790 h 5063066"/>
              <a:gd name="connsiteX2322" fmla="*/ 1153100 w 7295637"/>
              <a:gd name="connsiteY2322" fmla="*/ 4706765 h 5063066"/>
              <a:gd name="connsiteX2323" fmla="*/ 1158838 w 7295637"/>
              <a:gd name="connsiteY2323" fmla="*/ 4678341 h 5063066"/>
              <a:gd name="connsiteX2324" fmla="*/ 3462698 w 7295637"/>
              <a:gd name="connsiteY2324" fmla="*/ 1047389 h 5063066"/>
              <a:gd name="connsiteX2325" fmla="*/ 3529986 w 7295637"/>
              <a:gd name="connsiteY2325" fmla="*/ 1002789 h 5063066"/>
              <a:gd name="connsiteX2326" fmla="*/ 3603009 w 7295637"/>
              <a:gd name="connsiteY2326" fmla="*/ 1075813 h 5063066"/>
              <a:gd name="connsiteX2327" fmla="*/ 3529985 w 7295637"/>
              <a:gd name="connsiteY2327" fmla="*/ 1148838 h 5063066"/>
              <a:gd name="connsiteX2328" fmla="*/ 3456961 w 7295637"/>
              <a:gd name="connsiteY2328" fmla="*/ 1075814 h 5063066"/>
              <a:gd name="connsiteX2329" fmla="*/ 3462698 w 7295637"/>
              <a:gd name="connsiteY2329" fmla="*/ 1047389 h 5063066"/>
              <a:gd name="connsiteX2330" fmla="*/ 2311155 w 7295637"/>
              <a:gd name="connsiteY2330" fmla="*/ 2841491 h 5063066"/>
              <a:gd name="connsiteX2331" fmla="*/ 2378442 w 7295637"/>
              <a:gd name="connsiteY2331" fmla="*/ 2796891 h 5063066"/>
              <a:gd name="connsiteX2332" fmla="*/ 2451466 w 7295637"/>
              <a:gd name="connsiteY2332" fmla="*/ 2869915 h 5063066"/>
              <a:gd name="connsiteX2333" fmla="*/ 2378441 w 7295637"/>
              <a:gd name="connsiteY2333" fmla="*/ 2942940 h 5063066"/>
              <a:gd name="connsiteX2334" fmla="*/ 2305417 w 7295637"/>
              <a:gd name="connsiteY2334" fmla="*/ 2869916 h 5063066"/>
              <a:gd name="connsiteX2335" fmla="*/ 2311155 w 7295637"/>
              <a:gd name="connsiteY2335" fmla="*/ 2841491 h 5063066"/>
              <a:gd name="connsiteX2336" fmla="*/ 2540845 w 7295637"/>
              <a:gd name="connsiteY2336" fmla="*/ 2463747 h 5063066"/>
              <a:gd name="connsiteX2337" fmla="*/ 2608130 w 7295637"/>
              <a:gd name="connsiteY2337" fmla="*/ 2419147 h 5063066"/>
              <a:gd name="connsiteX2338" fmla="*/ 2681156 w 7295637"/>
              <a:gd name="connsiteY2338" fmla="*/ 2492172 h 5063066"/>
              <a:gd name="connsiteX2339" fmla="*/ 2608131 w 7295637"/>
              <a:gd name="connsiteY2339" fmla="*/ 2565197 h 5063066"/>
              <a:gd name="connsiteX2340" fmla="*/ 2535105 w 7295637"/>
              <a:gd name="connsiteY2340" fmla="*/ 2492172 h 5063066"/>
              <a:gd name="connsiteX2341" fmla="*/ 2540845 w 7295637"/>
              <a:gd name="connsiteY2341" fmla="*/ 2463747 h 5063066"/>
              <a:gd name="connsiteX2342" fmla="*/ 1389302 w 7295637"/>
              <a:gd name="connsiteY2342" fmla="*/ 4257847 h 5063066"/>
              <a:gd name="connsiteX2343" fmla="*/ 1456588 w 7295637"/>
              <a:gd name="connsiteY2343" fmla="*/ 4213247 h 5063066"/>
              <a:gd name="connsiteX2344" fmla="*/ 1529613 w 7295637"/>
              <a:gd name="connsiteY2344" fmla="*/ 4286272 h 5063066"/>
              <a:gd name="connsiteX2345" fmla="*/ 1456588 w 7295637"/>
              <a:gd name="connsiteY2345" fmla="*/ 4359297 h 5063066"/>
              <a:gd name="connsiteX2346" fmla="*/ 1383563 w 7295637"/>
              <a:gd name="connsiteY2346" fmla="*/ 4286272 h 5063066"/>
              <a:gd name="connsiteX2347" fmla="*/ 1389302 w 7295637"/>
              <a:gd name="connsiteY2347" fmla="*/ 4257847 h 5063066"/>
              <a:gd name="connsiteX2348" fmla="*/ 3697588 w 7295637"/>
              <a:gd name="connsiteY2348" fmla="*/ 611142 h 5063066"/>
              <a:gd name="connsiteX2349" fmla="*/ 3713238 w 7295637"/>
              <a:gd name="connsiteY2349" fmla="*/ 587930 h 5063066"/>
              <a:gd name="connsiteX2350" fmla="*/ 3764874 w 7295637"/>
              <a:gd name="connsiteY2350" fmla="*/ 566542 h 5063066"/>
              <a:gd name="connsiteX2351" fmla="*/ 3837900 w 7295637"/>
              <a:gd name="connsiteY2351" fmla="*/ 639567 h 5063066"/>
              <a:gd name="connsiteX2352" fmla="*/ 3764874 w 7295637"/>
              <a:gd name="connsiteY2352" fmla="*/ 712591 h 5063066"/>
              <a:gd name="connsiteX2353" fmla="*/ 3691849 w 7295637"/>
              <a:gd name="connsiteY2353" fmla="*/ 639566 h 5063066"/>
              <a:gd name="connsiteX2354" fmla="*/ 3697588 w 7295637"/>
              <a:gd name="connsiteY2354" fmla="*/ 611142 h 5063066"/>
              <a:gd name="connsiteX2355" fmla="*/ 2771307 w 7295637"/>
              <a:gd name="connsiteY2355" fmla="*/ 2043254 h 5063066"/>
              <a:gd name="connsiteX2356" fmla="*/ 2838594 w 7295637"/>
              <a:gd name="connsiteY2356" fmla="*/ 1998654 h 5063066"/>
              <a:gd name="connsiteX2357" fmla="*/ 2911618 w 7295637"/>
              <a:gd name="connsiteY2357" fmla="*/ 2071679 h 5063066"/>
              <a:gd name="connsiteX2358" fmla="*/ 2838594 w 7295637"/>
              <a:gd name="connsiteY2358" fmla="*/ 2144704 h 5063066"/>
              <a:gd name="connsiteX2359" fmla="*/ 2765569 w 7295637"/>
              <a:gd name="connsiteY2359" fmla="*/ 2071679 h 5063066"/>
              <a:gd name="connsiteX2360" fmla="*/ 2771307 w 7295637"/>
              <a:gd name="connsiteY2360" fmla="*/ 2043254 h 5063066"/>
              <a:gd name="connsiteX2361" fmla="*/ 1619764 w 7295637"/>
              <a:gd name="connsiteY2361" fmla="*/ 3828527 h 5063066"/>
              <a:gd name="connsiteX2362" fmla="*/ 1687050 w 7295637"/>
              <a:gd name="connsiteY2362" fmla="*/ 3783928 h 5063066"/>
              <a:gd name="connsiteX2363" fmla="*/ 1760075 w 7295637"/>
              <a:gd name="connsiteY2363" fmla="*/ 3856953 h 5063066"/>
              <a:gd name="connsiteX2364" fmla="*/ 1687051 w 7295637"/>
              <a:gd name="connsiteY2364" fmla="*/ 3929977 h 5063066"/>
              <a:gd name="connsiteX2365" fmla="*/ 1614026 w 7295637"/>
              <a:gd name="connsiteY2365" fmla="*/ 3856952 h 5063066"/>
              <a:gd name="connsiteX2366" fmla="*/ 1619764 w 7295637"/>
              <a:gd name="connsiteY2366" fmla="*/ 3828527 h 5063066"/>
              <a:gd name="connsiteX2367" fmla="*/ 3928051 w 7295637"/>
              <a:gd name="connsiteY2367" fmla="*/ 181822 h 5063066"/>
              <a:gd name="connsiteX2368" fmla="*/ 3943702 w 7295637"/>
              <a:gd name="connsiteY2368" fmla="*/ 158611 h 5063066"/>
              <a:gd name="connsiteX2369" fmla="*/ 3995337 w 7295637"/>
              <a:gd name="connsiteY2369" fmla="*/ 137222 h 5063066"/>
              <a:gd name="connsiteX2370" fmla="*/ 4068363 w 7295637"/>
              <a:gd name="connsiteY2370" fmla="*/ 210247 h 5063066"/>
              <a:gd name="connsiteX2371" fmla="*/ 3995338 w 7295637"/>
              <a:gd name="connsiteY2371" fmla="*/ 283272 h 5063066"/>
              <a:gd name="connsiteX2372" fmla="*/ 3922314 w 7295637"/>
              <a:gd name="connsiteY2372" fmla="*/ 210247 h 5063066"/>
              <a:gd name="connsiteX2373" fmla="*/ 3928051 w 7295637"/>
              <a:gd name="connsiteY2373" fmla="*/ 181822 h 5063066"/>
              <a:gd name="connsiteX2374" fmla="*/ 3001772 w 7295637"/>
              <a:gd name="connsiteY2374" fmla="*/ 1613932 h 5063066"/>
              <a:gd name="connsiteX2375" fmla="*/ 3069057 w 7295637"/>
              <a:gd name="connsiteY2375" fmla="*/ 1569332 h 5063066"/>
              <a:gd name="connsiteX2376" fmla="*/ 3142082 w 7295637"/>
              <a:gd name="connsiteY2376" fmla="*/ 1642357 h 5063066"/>
              <a:gd name="connsiteX2377" fmla="*/ 3069058 w 7295637"/>
              <a:gd name="connsiteY2377" fmla="*/ 1715382 h 5063066"/>
              <a:gd name="connsiteX2378" fmla="*/ 2996032 w 7295637"/>
              <a:gd name="connsiteY2378" fmla="*/ 1642357 h 5063066"/>
              <a:gd name="connsiteX2379" fmla="*/ 3001772 w 7295637"/>
              <a:gd name="connsiteY2379" fmla="*/ 1613932 h 5063066"/>
              <a:gd name="connsiteX2380" fmla="*/ 1850228 w 7295637"/>
              <a:gd name="connsiteY2380" fmla="*/ 3408034 h 5063066"/>
              <a:gd name="connsiteX2381" fmla="*/ 1917514 w 7295637"/>
              <a:gd name="connsiteY2381" fmla="*/ 3363434 h 5063066"/>
              <a:gd name="connsiteX2382" fmla="*/ 1990539 w 7295637"/>
              <a:gd name="connsiteY2382" fmla="*/ 3436459 h 5063066"/>
              <a:gd name="connsiteX2383" fmla="*/ 1917514 w 7295637"/>
              <a:gd name="connsiteY2383" fmla="*/ 3509484 h 5063066"/>
              <a:gd name="connsiteX2384" fmla="*/ 1844489 w 7295637"/>
              <a:gd name="connsiteY2384" fmla="*/ 3436459 h 5063066"/>
              <a:gd name="connsiteX2385" fmla="*/ 1850228 w 7295637"/>
              <a:gd name="connsiteY2385" fmla="*/ 3408034 h 5063066"/>
              <a:gd name="connsiteX2386" fmla="*/ 928374 w 7295637"/>
              <a:gd name="connsiteY2386" fmla="*/ 4824392 h 5063066"/>
              <a:gd name="connsiteX2387" fmla="*/ 944025 w 7295637"/>
              <a:gd name="connsiteY2387" fmla="*/ 4801180 h 5063066"/>
              <a:gd name="connsiteX2388" fmla="*/ 995660 w 7295637"/>
              <a:gd name="connsiteY2388" fmla="*/ 4779792 h 5063066"/>
              <a:gd name="connsiteX2389" fmla="*/ 1068685 w 7295637"/>
              <a:gd name="connsiteY2389" fmla="*/ 4852817 h 5063066"/>
              <a:gd name="connsiteX2390" fmla="*/ 995660 w 7295637"/>
              <a:gd name="connsiteY2390" fmla="*/ 4925842 h 5063066"/>
              <a:gd name="connsiteX2391" fmla="*/ 922635 w 7295637"/>
              <a:gd name="connsiteY2391" fmla="*/ 4852817 h 5063066"/>
              <a:gd name="connsiteX2392" fmla="*/ 928374 w 7295637"/>
              <a:gd name="connsiteY2392" fmla="*/ 4824392 h 5063066"/>
              <a:gd name="connsiteX2393" fmla="*/ 3232235 w 7295637"/>
              <a:gd name="connsiteY2393" fmla="*/ 1193439 h 5063066"/>
              <a:gd name="connsiteX2394" fmla="*/ 3299521 w 7295637"/>
              <a:gd name="connsiteY2394" fmla="*/ 1148839 h 5063066"/>
              <a:gd name="connsiteX2395" fmla="*/ 3372546 w 7295637"/>
              <a:gd name="connsiteY2395" fmla="*/ 1221863 h 5063066"/>
              <a:gd name="connsiteX2396" fmla="*/ 3299521 w 7295637"/>
              <a:gd name="connsiteY2396" fmla="*/ 1294888 h 5063066"/>
              <a:gd name="connsiteX2397" fmla="*/ 3226496 w 7295637"/>
              <a:gd name="connsiteY2397" fmla="*/ 1221863 h 5063066"/>
              <a:gd name="connsiteX2398" fmla="*/ 3232235 w 7295637"/>
              <a:gd name="connsiteY2398" fmla="*/ 1193439 h 5063066"/>
              <a:gd name="connsiteX2399" fmla="*/ 2080691 w 7295637"/>
              <a:gd name="connsiteY2399" fmla="*/ 2978712 h 5063066"/>
              <a:gd name="connsiteX2400" fmla="*/ 2147978 w 7295637"/>
              <a:gd name="connsiteY2400" fmla="*/ 2934112 h 5063066"/>
              <a:gd name="connsiteX2401" fmla="*/ 2221002 w 7295637"/>
              <a:gd name="connsiteY2401" fmla="*/ 3007137 h 5063066"/>
              <a:gd name="connsiteX2402" fmla="*/ 2147978 w 7295637"/>
              <a:gd name="connsiteY2402" fmla="*/ 3080162 h 5063066"/>
              <a:gd name="connsiteX2403" fmla="*/ 2074953 w 7295637"/>
              <a:gd name="connsiteY2403" fmla="*/ 3007137 h 5063066"/>
              <a:gd name="connsiteX2404" fmla="*/ 2080691 w 7295637"/>
              <a:gd name="connsiteY2404" fmla="*/ 2978712 h 5063066"/>
              <a:gd name="connsiteX2405" fmla="*/ 1158838 w 7295637"/>
              <a:gd name="connsiteY2405" fmla="*/ 4395069 h 5063066"/>
              <a:gd name="connsiteX2406" fmla="*/ 1174488 w 7295637"/>
              <a:gd name="connsiteY2406" fmla="*/ 4371857 h 5063066"/>
              <a:gd name="connsiteX2407" fmla="*/ 1226125 w 7295637"/>
              <a:gd name="connsiteY2407" fmla="*/ 4350468 h 5063066"/>
              <a:gd name="connsiteX2408" fmla="*/ 1299150 w 7295637"/>
              <a:gd name="connsiteY2408" fmla="*/ 4423493 h 5063066"/>
              <a:gd name="connsiteX2409" fmla="*/ 1226124 w 7295637"/>
              <a:gd name="connsiteY2409" fmla="*/ 4496518 h 5063066"/>
              <a:gd name="connsiteX2410" fmla="*/ 1153100 w 7295637"/>
              <a:gd name="connsiteY2410" fmla="*/ 4423493 h 5063066"/>
              <a:gd name="connsiteX2411" fmla="*/ 1158838 w 7295637"/>
              <a:gd name="connsiteY2411" fmla="*/ 4395069 h 5063066"/>
              <a:gd name="connsiteX2412" fmla="*/ 3462698 w 7295637"/>
              <a:gd name="connsiteY2412" fmla="*/ 764117 h 5063066"/>
              <a:gd name="connsiteX2413" fmla="*/ 3529985 w 7295637"/>
              <a:gd name="connsiteY2413" fmla="*/ 719517 h 5063066"/>
              <a:gd name="connsiteX2414" fmla="*/ 3603009 w 7295637"/>
              <a:gd name="connsiteY2414" fmla="*/ 792541 h 5063066"/>
              <a:gd name="connsiteX2415" fmla="*/ 3529984 w 7295637"/>
              <a:gd name="connsiteY2415" fmla="*/ 865566 h 5063066"/>
              <a:gd name="connsiteX2416" fmla="*/ 3456960 w 7295637"/>
              <a:gd name="connsiteY2416" fmla="*/ 792541 h 5063066"/>
              <a:gd name="connsiteX2417" fmla="*/ 3462698 w 7295637"/>
              <a:gd name="connsiteY2417" fmla="*/ 764117 h 5063066"/>
              <a:gd name="connsiteX2418" fmla="*/ 2311155 w 7295637"/>
              <a:gd name="connsiteY2418" fmla="*/ 2558219 h 5063066"/>
              <a:gd name="connsiteX2419" fmla="*/ 2378441 w 7295637"/>
              <a:gd name="connsiteY2419" fmla="*/ 2513618 h 5063066"/>
              <a:gd name="connsiteX2420" fmla="*/ 2451466 w 7295637"/>
              <a:gd name="connsiteY2420" fmla="*/ 2586643 h 5063066"/>
              <a:gd name="connsiteX2421" fmla="*/ 2378441 w 7295637"/>
              <a:gd name="connsiteY2421" fmla="*/ 2659668 h 5063066"/>
              <a:gd name="connsiteX2422" fmla="*/ 2305417 w 7295637"/>
              <a:gd name="connsiteY2422" fmla="*/ 2586643 h 5063066"/>
              <a:gd name="connsiteX2423" fmla="*/ 2311155 w 7295637"/>
              <a:gd name="connsiteY2423" fmla="*/ 2558219 h 5063066"/>
              <a:gd name="connsiteX2424" fmla="*/ 2540844 w 7295637"/>
              <a:gd name="connsiteY2424" fmla="*/ 2180475 h 5063066"/>
              <a:gd name="connsiteX2425" fmla="*/ 2608131 w 7295637"/>
              <a:gd name="connsiteY2425" fmla="*/ 2135875 h 5063066"/>
              <a:gd name="connsiteX2426" fmla="*/ 2681155 w 7295637"/>
              <a:gd name="connsiteY2426" fmla="*/ 2208900 h 5063066"/>
              <a:gd name="connsiteX2427" fmla="*/ 2608130 w 7295637"/>
              <a:gd name="connsiteY2427" fmla="*/ 2281925 h 5063066"/>
              <a:gd name="connsiteX2428" fmla="*/ 2535106 w 7295637"/>
              <a:gd name="connsiteY2428" fmla="*/ 2208900 h 5063066"/>
              <a:gd name="connsiteX2429" fmla="*/ 2540844 w 7295637"/>
              <a:gd name="connsiteY2429" fmla="*/ 2180475 h 5063066"/>
              <a:gd name="connsiteX2430" fmla="*/ 1389302 w 7295637"/>
              <a:gd name="connsiteY2430" fmla="*/ 3974576 h 5063066"/>
              <a:gd name="connsiteX2431" fmla="*/ 1456587 w 7295637"/>
              <a:gd name="connsiteY2431" fmla="*/ 3929976 h 5063066"/>
              <a:gd name="connsiteX2432" fmla="*/ 1529612 w 7295637"/>
              <a:gd name="connsiteY2432" fmla="*/ 4003001 h 5063066"/>
              <a:gd name="connsiteX2433" fmla="*/ 1456588 w 7295637"/>
              <a:gd name="connsiteY2433" fmla="*/ 4076025 h 5063066"/>
              <a:gd name="connsiteX2434" fmla="*/ 1383563 w 7295637"/>
              <a:gd name="connsiteY2434" fmla="*/ 4003000 h 5063066"/>
              <a:gd name="connsiteX2435" fmla="*/ 1389302 w 7295637"/>
              <a:gd name="connsiteY2435" fmla="*/ 3974576 h 5063066"/>
              <a:gd name="connsiteX2436" fmla="*/ 3697588 w 7295637"/>
              <a:gd name="connsiteY2436" fmla="*/ 327872 h 5063066"/>
              <a:gd name="connsiteX2437" fmla="*/ 3713237 w 7295637"/>
              <a:gd name="connsiteY2437" fmla="*/ 304660 h 5063066"/>
              <a:gd name="connsiteX2438" fmla="*/ 3764874 w 7295637"/>
              <a:gd name="connsiteY2438" fmla="*/ 283272 h 5063066"/>
              <a:gd name="connsiteX2439" fmla="*/ 3837899 w 7295637"/>
              <a:gd name="connsiteY2439" fmla="*/ 356297 h 5063066"/>
              <a:gd name="connsiteX2440" fmla="*/ 3764874 w 7295637"/>
              <a:gd name="connsiteY2440" fmla="*/ 429321 h 5063066"/>
              <a:gd name="connsiteX2441" fmla="*/ 3691850 w 7295637"/>
              <a:gd name="connsiteY2441" fmla="*/ 356296 h 5063066"/>
              <a:gd name="connsiteX2442" fmla="*/ 3697588 w 7295637"/>
              <a:gd name="connsiteY2442" fmla="*/ 327872 h 5063066"/>
              <a:gd name="connsiteX2443" fmla="*/ 2771306 w 7295637"/>
              <a:gd name="connsiteY2443" fmla="*/ 1759983 h 5063066"/>
              <a:gd name="connsiteX2444" fmla="*/ 2838593 w 7295637"/>
              <a:gd name="connsiteY2444" fmla="*/ 1715383 h 5063066"/>
              <a:gd name="connsiteX2445" fmla="*/ 2911618 w 7295637"/>
              <a:gd name="connsiteY2445" fmla="*/ 1788408 h 5063066"/>
              <a:gd name="connsiteX2446" fmla="*/ 2838594 w 7295637"/>
              <a:gd name="connsiteY2446" fmla="*/ 1861433 h 5063066"/>
              <a:gd name="connsiteX2447" fmla="*/ 2765568 w 7295637"/>
              <a:gd name="connsiteY2447" fmla="*/ 1788408 h 5063066"/>
              <a:gd name="connsiteX2448" fmla="*/ 2771306 w 7295637"/>
              <a:gd name="connsiteY2448" fmla="*/ 1759983 h 5063066"/>
              <a:gd name="connsiteX2449" fmla="*/ 1619763 w 7295637"/>
              <a:gd name="connsiteY2449" fmla="*/ 3545257 h 5063066"/>
              <a:gd name="connsiteX2450" fmla="*/ 1687050 w 7295637"/>
              <a:gd name="connsiteY2450" fmla="*/ 3500656 h 5063066"/>
              <a:gd name="connsiteX2451" fmla="*/ 1760074 w 7295637"/>
              <a:gd name="connsiteY2451" fmla="*/ 3573681 h 5063066"/>
              <a:gd name="connsiteX2452" fmla="*/ 1687049 w 7295637"/>
              <a:gd name="connsiteY2452" fmla="*/ 3646706 h 5063066"/>
              <a:gd name="connsiteX2453" fmla="*/ 1614025 w 7295637"/>
              <a:gd name="connsiteY2453" fmla="*/ 3573681 h 5063066"/>
              <a:gd name="connsiteX2454" fmla="*/ 1619763 w 7295637"/>
              <a:gd name="connsiteY2454" fmla="*/ 3545257 h 5063066"/>
              <a:gd name="connsiteX2455" fmla="*/ 697910 w 7295637"/>
              <a:gd name="connsiteY2455" fmla="*/ 4961614 h 5063066"/>
              <a:gd name="connsiteX2456" fmla="*/ 713560 w 7295637"/>
              <a:gd name="connsiteY2456" fmla="*/ 4938401 h 5063066"/>
              <a:gd name="connsiteX2457" fmla="*/ 765196 w 7295637"/>
              <a:gd name="connsiteY2457" fmla="*/ 4917014 h 5063066"/>
              <a:gd name="connsiteX2458" fmla="*/ 838221 w 7295637"/>
              <a:gd name="connsiteY2458" fmla="*/ 4990039 h 5063066"/>
              <a:gd name="connsiteX2459" fmla="*/ 765196 w 7295637"/>
              <a:gd name="connsiteY2459" fmla="*/ 5063063 h 5063066"/>
              <a:gd name="connsiteX2460" fmla="*/ 692171 w 7295637"/>
              <a:gd name="connsiteY2460" fmla="*/ 4990039 h 5063066"/>
              <a:gd name="connsiteX2461" fmla="*/ 697910 w 7295637"/>
              <a:gd name="connsiteY2461" fmla="*/ 4961614 h 5063066"/>
              <a:gd name="connsiteX2462" fmla="*/ 3001771 w 7295637"/>
              <a:gd name="connsiteY2462" fmla="*/ 1330660 h 5063066"/>
              <a:gd name="connsiteX2463" fmla="*/ 3069058 w 7295637"/>
              <a:gd name="connsiteY2463" fmla="*/ 1286060 h 5063066"/>
              <a:gd name="connsiteX2464" fmla="*/ 3142082 w 7295637"/>
              <a:gd name="connsiteY2464" fmla="*/ 1359085 h 5063066"/>
              <a:gd name="connsiteX2465" fmla="*/ 3069057 w 7295637"/>
              <a:gd name="connsiteY2465" fmla="*/ 1432110 h 5063066"/>
              <a:gd name="connsiteX2466" fmla="*/ 2996033 w 7295637"/>
              <a:gd name="connsiteY2466" fmla="*/ 1359085 h 5063066"/>
              <a:gd name="connsiteX2467" fmla="*/ 3001771 w 7295637"/>
              <a:gd name="connsiteY2467" fmla="*/ 1330660 h 5063066"/>
              <a:gd name="connsiteX2468" fmla="*/ 1850228 w 7295637"/>
              <a:gd name="connsiteY2468" fmla="*/ 3124762 h 5063066"/>
              <a:gd name="connsiteX2469" fmla="*/ 1917514 w 7295637"/>
              <a:gd name="connsiteY2469" fmla="*/ 3080162 h 5063066"/>
              <a:gd name="connsiteX2470" fmla="*/ 1990539 w 7295637"/>
              <a:gd name="connsiteY2470" fmla="*/ 3153187 h 5063066"/>
              <a:gd name="connsiteX2471" fmla="*/ 1917514 w 7295637"/>
              <a:gd name="connsiteY2471" fmla="*/ 3226212 h 5063066"/>
              <a:gd name="connsiteX2472" fmla="*/ 1844489 w 7295637"/>
              <a:gd name="connsiteY2472" fmla="*/ 3153187 h 5063066"/>
              <a:gd name="connsiteX2473" fmla="*/ 1850228 w 7295637"/>
              <a:gd name="connsiteY2473" fmla="*/ 3124762 h 5063066"/>
              <a:gd name="connsiteX2474" fmla="*/ 928374 w 7295637"/>
              <a:gd name="connsiteY2474" fmla="*/ 4541119 h 5063066"/>
              <a:gd name="connsiteX2475" fmla="*/ 944024 w 7295637"/>
              <a:gd name="connsiteY2475" fmla="*/ 4517907 h 5063066"/>
              <a:gd name="connsiteX2476" fmla="*/ 995661 w 7295637"/>
              <a:gd name="connsiteY2476" fmla="*/ 4496519 h 5063066"/>
              <a:gd name="connsiteX2477" fmla="*/ 1068685 w 7295637"/>
              <a:gd name="connsiteY2477" fmla="*/ 4569544 h 5063066"/>
              <a:gd name="connsiteX2478" fmla="*/ 995660 w 7295637"/>
              <a:gd name="connsiteY2478" fmla="*/ 4642569 h 5063066"/>
              <a:gd name="connsiteX2479" fmla="*/ 922636 w 7295637"/>
              <a:gd name="connsiteY2479" fmla="*/ 4569544 h 5063066"/>
              <a:gd name="connsiteX2480" fmla="*/ 928374 w 7295637"/>
              <a:gd name="connsiteY2480" fmla="*/ 4541119 h 5063066"/>
              <a:gd name="connsiteX2481" fmla="*/ 3232235 w 7295637"/>
              <a:gd name="connsiteY2481" fmla="*/ 910167 h 5063066"/>
              <a:gd name="connsiteX2482" fmla="*/ 3299522 w 7295637"/>
              <a:gd name="connsiteY2482" fmla="*/ 865566 h 5063066"/>
              <a:gd name="connsiteX2483" fmla="*/ 3372546 w 7295637"/>
              <a:gd name="connsiteY2483" fmla="*/ 938591 h 5063066"/>
              <a:gd name="connsiteX2484" fmla="*/ 3299521 w 7295637"/>
              <a:gd name="connsiteY2484" fmla="*/ 1011616 h 5063066"/>
              <a:gd name="connsiteX2485" fmla="*/ 3226497 w 7295637"/>
              <a:gd name="connsiteY2485" fmla="*/ 938591 h 5063066"/>
              <a:gd name="connsiteX2486" fmla="*/ 3232235 w 7295637"/>
              <a:gd name="connsiteY2486" fmla="*/ 910167 h 5063066"/>
              <a:gd name="connsiteX2487" fmla="*/ 2080692 w 7295637"/>
              <a:gd name="connsiteY2487" fmla="*/ 2695441 h 5063066"/>
              <a:gd name="connsiteX2488" fmla="*/ 2147978 w 7295637"/>
              <a:gd name="connsiteY2488" fmla="*/ 2650840 h 5063066"/>
              <a:gd name="connsiteX2489" fmla="*/ 2221003 w 7295637"/>
              <a:gd name="connsiteY2489" fmla="*/ 2723865 h 5063066"/>
              <a:gd name="connsiteX2490" fmla="*/ 2147978 w 7295637"/>
              <a:gd name="connsiteY2490" fmla="*/ 2796890 h 5063066"/>
              <a:gd name="connsiteX2491" fmla="*/ 2074953 w 7295637"/>
              <a:gd name="connsiteY2491" fmla="*/ 2723865 h 5063066"/>
              <a:gd name="connsiteX2492" fmla="*/ 2080692 w 7295637"/>
              <a:gd name="connsiteY2492" fmla="*/ 2695441 h 5063066"/>
              <a:gd name="connsiteX2493" fmla="*/ 2310380 w 7295637"/>
              <a:gd name="connsiteY2493" fmla="*/ 2326525 h 5063066"/>
              <a:gd name="connsiteX2494" fmla="*/ 2377667 w 7295637"/>
              <a:gd name="connsiteY2494" fmla="*/ 2281924 h 5063066"/>
              <a:gd name="connsiteX2495" fmla="*/ 2450691 w 7295637"/>
              <a:gd name="connsiteY2495" fmla="*/ 2354949 h 5063066"/>
              <a:gd name="connsiteX2496" fmla="*/ 2377667 w 7295637"/>
              <a:gd name="connsiteY2496" fmla="*/ 2427974 h 5063066"/>
              <a:gd name="connsiteX2497" fmla="*/ 2304642 w 7295637"/>
              <a:gd name="connsiteY2497" fmla="*/ 2354949 h 5063066"/>
              <a:gd name="connsiteX2498" fmla="*/ 2310380 w 7295637"/>
              <a:gd name="connsiteY2498" fmla="*/ 2326525 h 5063066"/>
              <a:gd name="connsiteX2499" fmla="*/ 1158838 w 7295637"/>
              <a:gd name="connsiteY2499" fmla="*/ 4111796 h 5063066"/>
              <a:gd name="connsiteX2500" fmla="*/ 1174488 w 7295637"/>
              <a:gd name="connsiteY2500" fmla="*/ 4088585 h 5063066"/>
              <a:gd name="connsiteX2501" fmla="*/ 1226124 w 7295637"/>
              <a:gd name="connsiteY2501" fmla="*/ 4067196 h 5063066"/>
              <a:gd name="connsiteX2502" fmla="*/ 1299149 w 7295637"/>
              <a:gd name="connsiteY2502" fmla="*/ 4140221 h 5063066"/>
              <a:gd name="connsiteX2503" fmla="*/ 1226124 w 7295637"/>
              <a:gd name="connsiteY2503" fmla="*/ 4213246 h 5063066"/>
              <a:gd name="connsiteX2504" fmla="*/ 1153100 w 7295637"/>
              <a:gd name="connsiteY2504" fmla="*/ 4140221 h 5063066"/>
              <a:gd name="connsiteX2505" fmla="*/ 1158838 w 7295637"/>
              <a:gd name="connsiteY2505" fmla="*/ 4111796 h 5063066"/>
              <a:gd name="connsiteX2506" fmla="*/ 3462699 w 7295637"/>
              <a:gd name="connsiteY2506" fmla="*/ 480845 h 5063066"/>
              <a:gd name="connsiteX2507" fmla="*/ 3529985 w 7295637"/>
              <a:gd name="connsiteY2507" fmla="*/ 436245 h 5063066"/>
              <a:gd name="connsiteX2508" fmla="*/ 3603010 w 7295637"/>
              <a:gd name="connsiteY2508" fmla="*/ 509270 h 5063066"/>
              <a:gd name="connsiteX2509" fmla="*/ 3529985 w 7295637"/>
              <a:gd name="connsiteY2509" fmla="*/ 582295 h 5063066"/>
              <a:gd name="connsiteX2510" fmla="*/ 3456960 w 7295637"/>
              <a:gd name="connsiteY2510" fmla="*/ 509270 h 5063066"/>
              <a:gd name="connsiteX2511" fmla="*/ 3462699 w 7295637"/>
              <a:gd name="connsiteY2511" fmla="*/ 480845 h 5063066"/>
              <a:gd name="connsiteX2512" fmla="*/ 2540844 w 7295637"/>
              <a:gd name="connsiteY2512" fmla="*/ 1897204 h 5063066"/>
              <a:gd name="connsiteX2513" fmla="*/ 2608130 w 7295637"/>
              <a:gd name="connsiteY2513" fmla="*/ 1852603 h 5063066"/>
              <a:gd name="connsiteX2514" fmla="*/ 2681154 w 7295637"/>
              <a:gd name="connsiteY2514" fmla="*/ 1925629 h 5063066"/>
              <a:gd name="connsiteX2515" fmla="*/ 2608131 w 7295637"/>
              <a:gd name="connsiteY2515" fmla="*/ 1998653 h 5063066"/>
              <a:gd name="connsiteX2516" fmla="*/ 2535106 w 7295637"/>
              <a:gd name="connsiteY2516" fmla="*/ 1925628 h 5063066"/>
              <a:gd name="connsiteX2517" fmla="*/ 2540844 w 7295637"/>
              <a:gd name="connsiteY2517" fmla="*/ 1897204 h 5063066"/>
              <a:gd name="connsiteX2518" fmla="*/ 1389300 w 7295637"/>
              <a:gd name="connsiteY2518" fmla="*/ 3691305 h 5063066"/>
              <a:gd name="connsiteX2519" fmla="*/ 1456586 w 7295637"/>
              <a:gd name="connsiteY2519" fmla="*/ 3646706 h 5063066"/>
              <a:gd name="connsiteX2520" fmla="*/ 1529611 w 7295637"/>
              <a:gd name="connsiteY2520" fmla="*/ 3719730 h 5063066"/>
              <a:gd name="connsiteX2521" fmla="*/ 1456587 w 7295637"/>
              <a:gd name="connsiteY2521" fmla="*/ 3792755 h 5063066"/>
              <a:gd name="connsiteX2522" fmla="*/ 1383562 w 7295637"/>
              <a:gd name="connsiteY2522" fmla="*/ 3719730 h 5063066"/>
              <a:gd name="connsiteX2523" fmla="*/ 1389300 w 7295637"/>
              <a:gd name="connsiteY2523" fmla="*/ 3691305 h 5063066"/>
              <a:gd name="connsiteX2524" fmla="*/ 3697588 w 7295637"/>
              <a:gd name="connsiteY2524" fmla="*/ 44601 h 5063066"/>
              <a:gd name="connsiteX2525" fmla="*/ 3713236 w 7295637"/>
              <a:gd name="connsiteY2525" fmla="*/ 21389 h 5063066"/>
              <a:gd name="connsiteX2526" fmla="*/ 3764873 w 7295637"/>
              <a:gd name="connsiteY2526" fmla="*/ 1 h 5063066"/>
              <a:gd name="connsiteX2527" fmla="*/ 3837898 w 7295637"/>
              <a:gd name="connsiteY2527" fmla="*/ 73026 h 5063066"/>
              <a:gd name="connsiteX2528" fmla="*/ 3764875 w 7295637"/>
              <a:gd name="connsiteY2528" fmla="*/ 146051 h 5063066"/>
              <a:gd name="connsiteX2529" fmla="*/ 3691848 w 7295637"/>
              <a:gd name="connsiteY2529" fmla="*/ 73026 h 5063066"/>
              <a:gd name="connsiteX2530" fmla="*/ 3697588 w 7295637"/>
              <a:gd name="connsiteY2530" fmla="*/ 44601 h 5063066"/>
              <a:gd name="connsiteX2531" fmla="*/ 2771306 w 7295637"/>
              <a:gd name="connsiteY2531" fmla="*/ 1476711 h 5063066"/>
              <a:gd name="connsiteX2532" fmla="*/ 2838594 w 7295637"/>
              <a:gd name="connsiteY2532" fmla="*/ 1432111 h 5063066"/>
              <a:gd name="connsiteX2533" fmla="*/ 2911618 w 7295637"/>
              <a:gd name="connsiteY2533" fmla="*/ 1505136 h 5063066"/>
              <a:gd name="connsiteX2534" fmla="*/ 2838592 w 7295637"/>
              <a:gd name="connsiteY2534" fmla="*/ 1578161 h 5063066"/>
              <a:gd name="connsiteX2535" fmla="*/ 2765569 w 7295637"/>
              <a:gd name="connsiteY2535" fmla="*/ 1505136 h 5063066"/>
              <a:gd name="connsiteX2536" fmla="*/ 2771306 w 7295637"/>
              <a:gd name="connsiteY2536" fmla="*/ 1476711 h 5063066"/>
              <a:gd name="connsiteX2537" fmla="*/ 1619763 w 7295637"/>
              <a:gd name="connsiteY2537" fmla="*/ 3261984 h 5063066"/>
              <a:gd name="connsiteX2538" fmla="*/ 1687050 w 7295637"/>
              <a:gd name="connsiteY2538" fmla="*/ 3217384 h 5063066"/>
              <a:gd name="connsiteX2539" fmla="*/ 1760074 w 7295637"/>
              <a:gd name="connsiteY2539" fmla="*/ 3290409 h 5063066"/>
              <a:gd name="connsiteX2540" fmla="*/ 1687049 w 7295637"/>
              <a:gd name="connsiteY2540" fmla="*/ 3363434 h 5063066"/>
              <a:gd name="connsiteX2541" fmla="*/ 1614025 w 7295637"/>
              <a:gd name="connsiteY2541" fmla="*/ 3290409 h 5063066"/>
              <a:gd name="connsiteX2542" fmla="*/ 1619763 w 7295637"/>
              <a:gd name="connsiteY2542" fmla="*/ 3261984 h 5063066"/>
              <a:gd name="connsiteX2543" fmla="*/ 697909 w 7295637"/>
              <a:gd name="connsiteY2543" fmla="*/ 4678342 h 5063066"/>
              <a:gd name="connsiteX2544" fmla="*/ 713559 w 7295637"/>
              <a:gd name="connsiteY2544" fmla="*/ 4655130 h 5063066"/>
              <a:gd name="connsiteX2545" fmla="*/ 765196 w 7295637"/>
              <a:gd name="connsiteY2545" fmla="*/ 4633742 h 5063066"/>
              <a:gd name="connsiteX2546" fmla="*/ 838221 w 7295637"/>
              <a:gd name="connsiteY2546" fmla="*/ 4706766 h 5063066"/>
              <a:gd name="connsiteX2547" fmla="*/ 765196 w 7295637"/>
              <a:gd name="connsiteY2547" fmla="*/ 4779791 h 5063066"/>
              <a:gd name="connsiteX2548" fmla="*/ 692171 w 7295637"/>
              <a:gd name="connsiteY2548" fmla="*/ 4706766 h 5063066"/>
              <a:gd name="connsiteX2549" fmla="*/ 697909 w 7295637"/>
              <a:gd name="connsiteY2549" fmla="*/ 4678342 h 5063066"/>
              <a:gd name="connsiteX2550" fmla="*/ 3001771 w 7295637"/>
              <a:gd name="connsiteY2550" fmla="*/ 1047389 h 5063066"/>
              <a:gd name="connsiteX2551" fmla="*/ 3069057 w 7295637"/>
              <a:gd name="connsiteY2551" fmla="*/ 1002788 h 5063066"/>
              <a:gd name="connsiteX2552" fmla="*/ 3142083 w 7295637"/>
              <a:gd name="connsiteY2552" fmla="*/ 1075813 h 5063066"/>
              <a:gd name="connsiteX2553" fmla="*/ 3069058 w 7295637"/>
              <a:gd name="connsiteY2553" fmla="*/ 1148838 h 5063066"/>
              <a:gd name="connsiteX2554" fmla="*/ 2996032 w 7295637"/>
              <a:gd name="connsiteY2554" fmla="*/ 1075813 h 5063066"/>
              <a:gd name="connsiteX2555" fmla="*/ 3001771 w 7295637"/>
              <a:gd name="connsiteY2555" fmla="*/ 1047389 h 5063066"/>
              <a:gd name="connsiteX2556" fmla="*/ 1850228 w 7295637"/>
              <a:gd name="connsiteY2556" fmla="*/ 2841491 h 5063066"/>
              <a:gd name="connsiteX2557" fmla="*/ 1917515 w 7295637"/>
              <a:gd name="connsiteY2557" fmla="*/ 2796890 h 5063066"/>
              <a:gd name="connsiteX2558" fmla="*/ 1990539 w 7295637"/>
              <a:gd name="connsiteY2558" fmla="*/ 2869915 h 5063066"/>
              <a:gd name="connsiteX2559" fmla="*/ 1917514 w 7295637"/>
              <a:gd name="connsiteY2559" fmla="*/ 2942940 h 5063066"/>
              <a:gd name="connsiteX2560" fmla="*/ 1844490 w 7295637"/>
              <a:gd name="connsiteY2560" fmla="*/ 2869915 h 5063066"/>
              <a:gd name="connsiteX2561" fmla="*/ 1850228 w 7295637"/>
              <a:gd name="connsiteY2561" fmla="*/ 2841491 h 5063066"/>
              <a:gd name="connsiteX2562" fmla="*/ 2079916 w 7295637"/>
              <a:gd name="connsiteY2562" fmla="*/ 2463746 h 5063066"/>
              <a:gd name="connsiteX2563" fmla="*/ 2147203 w 7295637"/>
              <a:gd name="connsiteY2563" fmla="*/ 2419146 h 5063066"/>
              <a:gd name="connsiteX2564" fmla="*/ 2220227 w 7295637"/>
              <a:gd name="connsiteY2564" fmla="*/ 2492171 h 5063066"/>
              <a:gd name="connsiteX2565" fmla="*/ 2147202 w 7295637"/>
              <a:gd name="connsiteY2565" fmla="*/ 2565196 h 5063066"/>
              <a:gd name="connsiteX2566" fmla="*/ 2074177 w 7295637"/>
              <a:gd name="connsiteY2566" fmla="*/ 2492171 h 5063066"/>
              <a:gd name="connsiteX2567" fmla="*/ 2079916 w 7295637"/>
              <a:gd name="connsiteY2567" fmla="*/ 2463746 h 5063066"/>
              <a:gd name="connsiteX2568" fmla="*/ 928374 w 7295637"/>
              <a:gd name="connsiteY2568" fmla="*/ 4257847 h 5063066"/>
              <a:gd name="connsiteX2569" fmla="*/ 944024 w 7295637"/>
              <a:gd name="connsiteY2569" fmla="*/ 4234635 h 5063066"/>
              <a:gd name="connsiteX2570" fmla="*/ 995660 w 7295637"/>
              <a:gd name="connsiteY2570" fmla="*/ 4213246 h 5063066"/>
              <a:gd name="connsiteX2571" fmla="*/ 1068685 w 7295637"/>
              <a:gd name="connsiteY2571" fmla="*/ 4286271 h 5063066"/>
              <a:gd name="connsiteX2572" fmla="*/ 995660 w 7295637"/>
              <a:gd name="connsiteY2572" fmla="*/ 4359296 h 5063066"/>
              <a:gd name="connsiteX2573" fmla="*/ 922635 w 7295637"/>
              <a:gd name="connsiteY2573" fmla="*/ 4286272 h 5063066"/>
              <a:gd name="connsiteX2574" fmla="*/ 928374 w 7295637"/>
              <a:gd name="connsiteY2574" fmla="*/ 4257847 h 5063066"/>
              <a:gd name="connsiteX2575" fmla="*/ 3232235 w 7295637"/>
              <a:gd name="connsiteY2575" fmla="*/ 626895 h 5063066"/>
              <a:gd name="connsiteX2576" fmla="*/ 3299522 w 7295637"/>
              <a:gd name="connsiteY2576" fmla="*/ 582295 h 5063066"/>
              <a:gd name="connsiteX2577" fmla="*/ 3372546 w 7295637"/>
              <a:gd name="connsiteY2577" fmla="*/ 655320 h 5063066"/>
              <a:gd name="connsiteX2578" fmla="*/ 3299522 w 7295637"/>
              <a:gd name="connsiteY2578" fmla="*/ 728344 h 5063066"/>
              <a:gd name="connsiteX2579" fmla="*/ 3226498 w 7295637"/>
              <a:gd name="connsiteY2579" fmla="*/ 655321 h 5063066"/>
              <a:gd name="connsiteX2580" fmla="*/ 3232235 w 7295637"/>
              <a:gd name="connsiteY2580" fmla="*/ 626895 h 5063066"/>
              <a:gd name="connsiteX2581" fmla="*/ 2310381 w 7295637"/>
              <a:gd name="connsiteY2581" fmla="*/ 2043253 h 5063066"/>
              <a:gd name="connsiteX2582" fmla="*/ 2377667 w 7295637"/>
              <a:gd name="connsiteY2582" fmla="*/ 1998652 h 5063066"/>
              <a:gd name="connsiteX2583" fmla="*/ 2450691 w 7295637"/>
              <a:gd name="connsiteY2583" fmla="*/ 2071677 h 5063066"/>
              <a:gd name="connsiteX2584" fmla="*/ 2377666 w 7295637"/>
              <a:gd name="connsiteY2584" fmla="*/ 2144702 h 5063066"/>
              <a:gd name="connsiteX2585" fmla="*/ 2304642 w 7295637"/>
              <a:gd name="connsiteY2585" fmla="*/ 2071677 h 5063066"/>
              <a:gd name="connsiteX2586" fmla="*/ 2310381 w 7295637"/>
              <a:gd name="connsiteY2586" fmla="*/ 2043253 h 5063066"/>
              <a:gd name="connsiteX2587" fmla="*/ 1158837 w 7295637"/>
              <a:gd name="connsiteY2587" fmla="*/ 3828526 h 5063066"/>
              <a:gd name="connsiteX2588" fmla="*/ 1174486 w 7295637"/>
              <a:gd name="connsiteY2588" fmla="*/ 3805315 h 5063066"/>
              <a:gd name="connsiteX2589" fmla="*/ 1226123 w 7295637"/>
              <a:gd name="connsiteY2589" fmla="*/ 3783926 h 5063066"/>
              <a:gd name="connsiteX2590" fmla="*/ 1299148 w 7295637"/>
              <a:gd name="connsiteY2590" fmla="*/ 3856951 h 5063066"/>
              <a:gd name="connsiteX2591" fmla="*/ 1226123 w 7295637"/>
              <a:gd name="connsiteY2591" fmla="*/ 3929976 h 5063066"/>
              <a:gd name="connsiteX2592" fmla="*/ 1153098 w 7295637"/>
              <a:gd name="connsiteY2592" fmla="*/ 3856951 h 5063066"/>
              <a:gd name="connsiteX2593" fmla="*/ 1158837 w 7295637"/>
              <a:gd name="connsiteY2593" fmla="*/ 3828526 h 5063066"/>
              <a:gd name="connsiteX2594" fmla="*/ 3462700 w 7295637"/>
              <a:gd name="connsiteY2594" fmla="*/ 197573 h 5063066"/>
              <a:gd name="connsiteX2595" fmla="*/ 3529986 w 7295637"/>
              <a:gd name="connsiteY2595" fmla="*/ 152973 h 5063066"/>
              <a:gd name="connsiteX2596" fmla="*/ 3603010 w 7295637"/>
              <a:gd name="connsiteY2596" fmla="*/ 225997 h 5063066"/>
              <a:gd name="connsiteX2597" fmla="*/ 3529985 w 7295637"/>
              <a:gd name="connsiteY2597" fmla="*/ 299023 h 5063066"/>
              <a:gd name="connsiteX2598" fmla="*/ 3456961 w 7295637"/>
              <a:gd name="connsiteY2598" fmla="*/ 225998 h 5063066"/>
              <a:gd name="connsiteX2599" fmla="*/ 3462700 w 7295637"/>
              <a:gd name="connsiteY2599" fmla="*/ 197573 h 5063066"/>
              <a:gd name="connsiteX2600" fmla="*/ 2540842 w 7295637"/>
              <a:gd name="connsiteY2600" fmla="*/ 1613932 h 5063066"/>
              <a:gd name="connsiteX2601" fmla="*/ 2608130 w 7295637"/>
              <a:gd name="connsiteY2601" fmla="*/ 1569332 h 5063066"/>
              <a:gd name="connsiteX2602" fmla="*/ 2681154 w 7295637"/>
              <a:gd name="connsiteY2602" fmla="*/ 1642357 h 5063066"/>
              <a:gd name="connsiteX2603" fmla="*/ 2608129 w 7295637"/>
              <a:gd name="connsiteY2603" fmla="*/ 1715382 h 5063066"/>
              <a:gd name="connsiteX2604" fmla="*/ 2535104 w 7295637"/>
              <a:gd name="connsiteY2604" fmla="*/ 1642357 h 5063066"/>
              <a:gd name="connsiteX2605" fmla="*/ 2540842 w 7295637"/>
              <a:gd name="connsiteY2605" fmla="*/ 1613932 h 5063066"/>
              <a:gd name="connsiteX2606" fmla="*/ 1389299 w 7295637"/>
              <a:gd name="connsiteY2606" fmla="*/ 3408034 h 5063066"/>
              <a:gd name="connsiteX2607" fmla="*/ 1456586 w 7295637"/>
              <a:gd name="connsiteY2607" fmla="*/ 3363434 h 5063066"/>
              <a:gd name="connsiteX2608" fmla="*/ 1529610 w 7295637"/>
              <a:gd name="connsiteY2608" fmla="*/ 3436459 h 5063066"/>
              <a:gd name="connsiteX2609" fmla="*/ 1456586 w 7295637"/>
              <a:gd name="connsiteY2609" fmla="*/ 3509484 h 5063066"/>
              <a:gd name="connsiteX2610" fmla="*/ 1383561 w 7295637"/>
              <a:gd name="connsiteY2610" fmla="*/ 3436459 h 5063066"/>
              <a:gd name="connsiteX2611" fmla="*/ 1389299 w 7295637"/>
              <a:gd name="connsiteY2611" fmla="*/ 3408034 h 5063066"/>
              <a:gd name="connsiteX2612" fmla="*/ 467446 w 7295637"/>
              <a:gd name="connsiteY2612" fmla="*/ 4824391 h 5063066"/>
              <a:gd name="connsiteX2613" fmla="*/ 483096 w 7295637"/>
              <a:gd name="connsiteY2613" fmla="*/ 4801179 h 5063066"/>
              <a:gd name="connsiteX2614" fmla="*/ 534732 w 7295637"/>
              <a:gd name="connsiteY2614" fmla="*/ 4779791 h 5063066"/>
              <a:gd name="connsiteX2615" fmla="*/ 607757 w 7295637"/>
              <a:gd name="connsiteY2615" fmla="*/ 4852815 h 5063066"/>
              <a:gd name="connsiteX2616" fmla="*/ 534731 w 7295637"/>
              <a:gd name="connsiteY2616" fmla="*/ 4925842 h 5063066"/>
              <a:gd name="connsiteX2617" fmla="*/ 461707 w 7295637"/>
              <a:gd name="connsiteY2617" fmla="*/ 4852816 h 5063066"/>
              <a:gd name="connsiteX2618" fmla="*/ 467446 w 7295637"/>
              <a:gd name="connsiteY2618" fmla="*/ 4824391 h 5063066"/>
              <a:gd name="connsiteX2619" fmla="*/ 2771307 w 7295637"/>
              <a:gd name="connsiteY2619" fmla="*/ 1193439 h 5063066"/>
              <a:gd name="connsiteX2620" fmla="*/ 2838594 w 7295637"/>
              <a:gd name="connsiteY2620" fmla="*/ 1148839 h 5063066"/>
              <a:gd name="connsiteX2621" fmla="*/ 2911617 w 7295637"/>
              <a:gd name="connsiteY2621" fmla="*/ 1221863 h 5063066"/>
              <a:gd name="connsiteX2622" fmla="*/ 2838593 w 7295637"/>
              <a:gd name="connsiteY2622" fmla="*/ 1294888 h 5063066"/>
              <a:gd name="connsiteX2623" fmla="*/ 2765569 w 7295637"/>
              <a:gd name="connsiteY2623" fmla="*/ 1221863 h 5063066"/>
              <a:gd name="connsiteX2624" fmla="*/ 2771307 w 7295637"/>
              <a:gd name="connsiteY2624" fmla="*/ 1193439 h 5063066"/>
              <a:gd name="connsiteX2625" fmla="*/ 1619764 w 7295637"/>
              <a:gd name="connsiteY2625" fmla="*/ 2978713 h 5063066"/>
              <a:gd name="connsiteX2626" fmla="*/ 1687050 w 7295637"/>
              <a:gd name="connsiteY2626" fmla="*/ 2934113 h 5063066"/>
              <a:gd name="connsiteX2627" fmla="*/ 1760075 w 7295637"/>
              <a:gd name="connsiteY2627" fmla="*/ 3007138 h 5063066"/>
              <a:gd name="connsiteX2628" fmla="*/ 1687050 w 7295637"/>
              <a:gd name="connsiteY2628" fmla="*/ 3080162 h 5063066"/>
              <a:gd name="connsiteX2629" fmla="*/ 1614025 w 7295637"/>
              <a:gd name="connsiteY2629" fmla="*/ 3007138 h 5063066"/>
              <a:gd name="connsiteX2630" fmla="*/ 1619764 w 7295637"/>
              <a:gd name="connsiteY2630" fmla="*/ 2978713 h 5063066"/>
              <a:gd name="connsiteX2631" fmla="*/ 697910 w 7295637"/>
              <a:gd name="connsiteY2631" fmla="*/ 4395068 h 5063066"/>
              <a:gd name="connsiteX2632" fmla="*/ 713560 w 7295637"/>
              <a:gd name="connsiteY2632" fmla="*/ 4371856 h 5063066"/>
              <a:gd name="connsiteX2633" fmla="*/ 765197 w 7295637"/>
              <a:gd name="connsiteY2633" fmla="*/ 4350468 h 5063066"/>
              <a:gd name="connsiteX2634" fmla="*/ 838221 w 7295637"/>
              <a:gd name="connsiteY2634" fmla="*/ 4423493 h 5063066"/>
              <a:gd name="connsiteX2635" fmla="*/ 765197 w 7295637"/>
              <a:gd name="connsiteY2635" fmla="*/ 4496517 h 5063066"/>
              <a:gd name="connsiteX2636" fmla="*/ 692172 w 7295637"/>
              <a:gd name="connsiteY2636" fmla="*/ 4423493 h 5063066"/>
              <a:gd name="connsiteX2637" fmla="*/ 697910 w 7295637"/>
              <a:gd name="connsiteY2637" fmla="*/ 4395068 h 5063066"/>
              <a:gd name="connsiteX2638" fmla="*/ 3001771 w 7295637"/>
              <a:gd name="connsiteY2638" fmla="*/ 764116 h 5063066"/>
              <a:gd name="connsiteX2639" fmla="*/ 3069059 w 7295637"/>
              <a:gd name="connsiteY2639" fmla="*/ 719516 h 5063066"/>
              <a:gd name="connsiteX2640" fmla="*/ 3142082 w 7295637"/>
              <a:gd name="connsiteY2640" fmla="*/ 792541 h 5063066"/>
              <a:gd name="connsiteX2641" fmla="*/ 3069057 w 7295637"/>
              <a:gd name="connsiteY2641" fmla="*/ 865566 h 5063066"/>
              <a:gd name="connsiteX2642" fmla="*/ 2996034 w 7295637"/>
              <a:gd name="connsiteY2642" fmla="*/ 792541 h 5063066"/>
              <a:gd name="connsiteX2643" fmla="*/ 3001771 w 7295637"/>
              <a:gd name="connsiteY2643" fmla="*/ 764116 h 5063066"/>
              <a:gd name="connsiteX2644" fmla="*/ 1850228 w 7295637"/>
              <a:gd name="connsiteY2644" fmla="*/ 2558218 h 5063066"/>
              <a:gd name="connsiteX2645" fmla="*/ 1917514 w 7295637"/>
              <a:gd name="connsiteY2645" fmla="*/ 2513618 h 5063066"/>
              <a:gd name="connsiteX2646" fmla="*/ 1990539 w 7295637"/>
              <a:gd name="connsiteY2646" fmla="*/ 2586643 h 5063066"/>
              <a:gd name="connsiteX2647" fmla="*/ 1917514 w 7295637"/>
              <a:gd name="connsiteY2647" fmla="*/ 2659668 h 5063066"/>
              <a:gd name="connsiteX2648" fmla="*/ 1844490 w 7295637"/>
              <a:gd name="connsiteY2648" fmla="*/ 2586643 h 5063066"/>
              <a:gd name="connsiteX2649" fmla="*/ 1850228 w 7295637"/>
              <a:gd name="connsiteY2649" fmla="*/ 2558218 h 5063066"/>
              <a:gd name="connsiteX2650" fmla="*/ 2079917 w 7295637"/>
              <a:gd name="connsiteY2650" fmla="*/ 2180474 h 5063066"/>
              <a:gd name="connsiteX2651" fmla="*/ 2147202 w 7295637"/>
              <a:gd name="connsiteY2651" fmla="*/ 2135874 h 5063066"/>
              <a:gd name="connsiteX2652" fmla="*/ 2220228 w 7295637"/>
              <a:gd name="connsiteY2652" fmla="*/ 2208899 h 5063066"/>
              <a:gd name="connsiteX2653" fmla="*/ 2147203 w 7295637"/>
              <a:gd name="connsiteY2653" fmla="*/ 2281924 h 5063066"/>
              <a:gd name="connsiteX2654" fmla="*/ 2074177 w 7295637"/>
              <a:gd name="connsiteY2654" fmla="*/ 2208899 h 5063066"/>
              <a:gd name="connsiteX2655" fmla="*/ 2079917 w 7295637"/>
              <a:gd name="connsiteY2655" fmla="*/ 2180474 h 5063066"/>
              <a:gd name="connsiteX2656" fmla="*/ 928374 w 7295637"/>
              <a:gd name="connsiteY2656" fmla="*/ 3974575 h 5063066"/>
              <a:gd name="connsiteX2657" fmla="*/ 944023 w 7295637"/>
              <a:gd name="connsiteY2657" fmla="*/ 3951363 h 5063066"/>
              <a:gd name="connsiteX2658" fmla="*/ 995660 w 7295637"/>
              <a:gd name="connsiteY2658" fmla="*/ 3929975 h 5063066"/>
              <a:gd name="connsiteX2659" fmla="*/ 1068685 w 7295637"/>
              <a:gd name="connsiteY2659" fmla="*/ 4003000 h 5063066"/>
              <a:gd name="connsiteX2660" fmla="*/ 995660 w 7295637"/>
              <a:gd name="connsiteY2660" fmla="*/ 4076024 h 5063066"/>
              <a:gd name="connsiteX2661" fmla="*/ 922635 w 7295637"/>
              <a:gd name="connsiteY2661" fmla="*/ 4002999 h 5063066"/>
              <a:gd name="connsiteX2662" fmla="*/ 928374 w 7295637"/>
              <a:gd name="connsiteY2662" fmla="*/ 3974575 h 5063066"/>
              <a:gd name="connsiteX2663" fmla="*/ 3232236 w 7295637"/>
              <a:gd name="connsiteY2663" fmla="*/ 343623 h 5063066"/>
              <a:gd name="connsiteX2664" fmla="*/ 3299521 w 7295637"/>
              <a:gd name="connsiteY2664" fmla="*/ 299022 h 5063066"/>
              <a:gd name="connsiteX2665" fmla="*/ 3372547 w 7295637"/>
              <a:gd name="connsiteY2665" fmla="*/ 372047 h 5063066"/>
              <a:gd name="connsiteX2666" fmla="*/ 3299522 w 7295637"/>
              <a:gd name="connsiteY2666" fmla="*/ 445072 h 5063066"/>
              <a:gd name="connsiteX2667" fmla="*/ 3226496 w 7295637"/>
              <a:gd name="connsiteY2667" fmla="*/ 372048 h 5063066"/>
              <a:gd name="connsiteX2668" fmla="*/ 3232236 w 7295637"/>
              <a:gd name="connsiteY2668" fmla="*/ 343623 h 5063066"/>
              <a:gd name="connsiteX2669" fmla="*/ 2310379 w 7295637"/>
              <a:gd name="connsiteY2669" fmla="*/ 1759981 h 5063066"/>
              <a:gd name="connsiteX2670" fmla="*/ 2377667 w 7295637"/>
              <a:gd name="connsiteY2670" fmla="*/ 1715382 h 5063066"/>
              <a:gd name="connsiteX2671" fmla="*/ 2450690 w 7295637"/>
              <a:gd name="connsiteY2671" fmla="*/ 1788406 h 5063066"/>
              <a:gd name="connsiteX2672" fmla="*/ 2377667 w 7295637"/>
              <a:gd name="connsiteY2672" fmla="*/ 1861430 h 5063066"/>
              <a:gd name="connsiteX2673" fmla="*/ 2304642 w 7295637"/>
              <a:gd name="connsiteY2673" fmla="*/ 1788406 h 5063066"/>
              <a:gd name="connsiteX2674" fmla="*/ 2310379 w 7295637"/>
              <a:gd name="connsiteY2674" fmla="*/ 1759981 h 5063066"/>
              <a:gd name="connsiteX2675" fmla="*/ 1158837 w 7295637"/>
              <a:gd name="connsiteY2675" fmla="*/ 3545256 h 5063066"/>
              <a:gd name="connsiteX2676" fmla="*/ 1174486 w 7295637"/>
              <a:gd name="connsiteY2676" fmla="*/ 3522045 h 5063066"/>
              <a:gd name="connsiteX2677" fmla="*/ 1226123 w 7295637"/>
              <a:gd name="connsiteY2677" fmla="*/ 3500656 h 5063066"/>
              <a:gd name="connsiteX2678" fmla="*/ 1299147 w 7295637"/>
              <a:gd name="connsiteY2678" fmla="*/ 3573681 h 5063066"/>
              <a:gd name="connsiteX2679" fmla="*/ 1226123 w 7295637"/>
              <a:gd name="connsiteY2679" fmla="*/ 3646705 h 5063066"/>
              <a:gd name="connsiteX2680" fmla="*/ 1153098 w 7295637"/>
              <a:gd name="connsiteY2680" fmla="*/ 3573680 h 5063066"/>
              <a:gd name="connsiteX2681" fmla="*/ 1158837 w 7295637"/>
              <a:gd name="connsiteY2681" fmla="*/ 3545256 h 5063066"/>
              <a:gd name="connsiteX2682" fmla="*/ 236980 w 7295637"/>
              <a:gd name="connsiteY2682" fmla="*/ 4961616 h 5063066"/>
              <a:gd name="connsiteX2683" fmla="*/ 252630 w 7295637"/>
              <a:gd name="connsiteY2683" fmla="*/ 4938404 h 5063066"/>
              <a:gd name="connsiteX2684" fmla="*/ 304266 w 7295637"/>
              <a:gd name="connsiteY2684" fmla="*/ 4917016 h 5063066"/>
              <a:gd name="connsiteX2685" fmla="*/ 377291 w 7295637"/>
              <a:gd name="connsiteY2685" fmla="*/ 4990041 h 5063066"/>
              <a:gd name="connsiteX2686" fmla="*/ 304266 w 7295637"/>
              <a:gd name="connsiteY2686" fmla="*/ 5063066 h 5063066"/>
              <a:gd name="connsiteX2687" fmla="*/ 231241 w 7295637"/>
              <a:gd name="connsiteY2687" fmla="*/ 4990041 h 5063066"/>
              <a:gd name="connsiteX2688" fmla="*/ 236980 w 7295637"/>
              <a:gd name="connsiteY2688" fmla="*/ 4961616 h 5063066"/>
              <a:gd name="connsiteX2689" fmla="*/ 2540844 w 7295637"/>
              <a:gd name="connsiteY2689" fmla="*/ 1330661 h 5063066"/>
              <a:gd name="connsiteX2690" fmla="*/ 2608130 w 7295637"/>
              <a:gd name="connsiteY2690" fmla="*/ 1286061 h 5063066"/>
              <a:gd name="connsiteX2691" fmla="*/ 2681155 w 7295637"/>
              <a:gd name="connsiteY2691" fmla="*/ 1359085 h 5063066"/>
              <a:gd name="connsiteX2692" fmla="*/ 2608129 w 7295637"/>
              <a:gd name="connsiteY2692" fmla="*/ 1432110 h 5063066"/>
              <a:gd name="connsiteX2693" fmla="*/ 2535105 w 7295637"/>
              <a:gd name="connsiteY2693" fmla="*/ 1359086 h 5063066"/>
              <a:gd name="connsiteX2694" fmla="*/ 2540844 w 7295637"/>
              <a:gd name="connsiteY2694" fmla="*/ 1330661 h 5063066"/>
              <a:gd name="connsiteX2695" fmla="*/ 1389300 w 7295637"/>
              <a:gd name="connsiteY2695" fmla="*/ 3124763 h 5063066"/>
              <a:gd name="connsiteX2696" fmla="*/ 1456586 w 7295637"/>
              <a:gd name="connsiteY2696" fmla="*/ 3080162 h 5063066"/>
              <a:gd name="connsiteX2697" fmla="*/ 1529611 w 7295637"/>
              <a:gd name="connsiteY2697" fmla="*/ 3153187 h 5063066"/>
              <a:gd name="connsiteX2698" fmla="*/ 1456586 w 7295637"/>
              <a:gd name="connsiteY2698" fmla="*/ 3226212 h 5063066"/>
              <a:gd name="connsiteX2699" fmla="*/ 1383562 w 7295637"/>
              <a:gd name="connsiteY2699" fmla="*/ 3153187 h 5063066"/>
              <a:gd name="connsiteX2700" fmla="*/ 1389300 w 7295637"/>
              <a:gd name="connsiteY2700" fmla="*/ 3124763 h 5063066"/>
              <a:gd name="connsiteX2701" fmla="*/ 467446 w 7295637"/>
              <a:gd name="connsiteY2701" fmla="*/ 4541119 h 5063066"/>
              <a:gd name="connsiteX2702" fmla="*/ 483096 w 7295637"/>
              <a:gd name="connsiteY2702" fmla="*/ 4517907 h 5063066"/>
              <a:gd name="connsiteX2703" fmla="*/ 534731 w 7295637"/>
              <a:gd name="connsiteY2703" fmla="*/ 4496520 h 5063066"/>
              <a:gd name="connsiteX2704" fmla="*/ 607757 w 7295637"/>
              <a:gd name="connsiteY2704" fmla="*/ 4569544 h 5063066"/>
              <a:gd name="connsiteX2705" fmla="*/ 534732 w 7295637"/>
              <a:gd name="connsiteY2705" fmla="*/ 4642568 h 5063066"/>
              <a:gd name="connsiteX2706" fmla="*/ 461707 w 7295637"/>
              <a:gd name="connsiteY2706" fmla="*/ 4569544 h 5063066"/>
              <a:gd name="connsiteX2707" fmla="*/ 467446 w 7295637"/>
              <a:gd name="connsiteY2707" fmla="*/ 4541119 h 5063066"/>
              <a:gd name="connsiteX2708" fmla="*/ 2771308 w 7295637"/>
              <a:gd name="connsiteY2708" fmla="*/ 910168 h 5063066"/>
              <a:gd name="connsiteX2709" fmla="*/ 2838593 w 7295637"/>
              <a:gd name="connsiteY2709" fmla="*/ 865567 h 5063066"/>
              <a:gd name="connsiteX2710" fmla="*/ 2911619 w 7295637"/>
              <a:gd name="connsiteY2710" fmla="*/ 938592 h 5063066"/>
              <a:gd name="connsiteX2711" fmla="*/ 2838594 w 7295637"/>
              <a:gd name="connsiteY2711" fmla="*/ 1011617 h 5063066"/>
              <a:gd name="connsiteX2712" fmla="*/ 2765568 w 7295637"/>
              <a:gd name="connsiteY2712" fmla="*/ 938592 h 5063066"/>
              <a:gd name="connsiteX2713" fmla="*/ 2771308 w 7295637"/>
              <a:gd name="connsiteY2713" fmla="*/ 910168 h 5063066"/>
              <a:gd name="connsiteX2714" fmla="*/ 1619764 w 7295637"/>
              <a:gd name="connsiteY2714" fmla="*/ 2695441 h 5063066"/>
              <a:gd name="connsiteX2715" fmla="*/ 1687050 w 7295637"/>
              <a:gd name="connsiteY2715" fmla="*/ 2650841 h 5063066"/>
              <a:gd name="connsiteX2716" fmla="*/ 1760075 w 7295637"/>
              <a:gd name="connsiteY2716" fmla="*/ 2723865 h 5063066"/>
              <a:gd name="connsiteX2717" fmla="*/ 1687050 w 7295637"/>
              <a:gd name="connsiteY2717" fmla="*/ 2796890 h 5063066"/>
              <a:gd name="connsiteX2718" fmla="*/ 1614025 w 7295637"/>
              <a:gd name="connsiteY2718" fmla="*/ 2723865 h 5063066"/>
              <a:gd name="connsiteX2719" fmla="*/ 1619764 w 7295637"/>
              <a:gd name="connsiteY2719" fmla="*/ 2695441 h 5063066"/>
              <a:gd name="connsiteX2720" fmla="*/ 1849452 w 7295637"/>
              <a:gd name="connsiteY2720" fmla="*/ 2326524 h 5063066"/>
              <a:gd name="connsiteX2721" fmla="*/ 1916740 w 7295637"/>
              <a:gd name="connsiteY2721" fmla="*/ 2281924 h 5063066"/>
              <a:gd name="connsiteX2722" fmla="*/ 1989764 w 7295637"/>
              <a:gd name="connsiteY2722" fmla="*/ 2354948 h 5063066"/>
              <a:gd name="connsiteX2723" fmla="*/ 1916738 w 7295637"/>
              <a:gd name="connsiteY2723" fmla="*/ 2427973 h 5063066"/>
              <a:gd name="connsiteX2724" fmla="*/ 1843714 w 7295637"/>
              <a:gd name="connsiteY2724" fmla="*/ 2354949 h 5063066"/>
              <a:gd name="connsiteX2725" fmla="*/ 1849452 w 7295637"/>
              <a:gd name="connsiteY2725" fmla="*/ 2326524 h 5063066"/>
              <a:gd name="connsiteX2726" fmla="*/ 697910 w 7295637"/>
              <a:gd name="connsiteY2726" fmla="*/ 4111796 h 5063066"/>
              <a:gd name="connsiteX2727" fmla="*/ 713560 w 7295637"/>
              <a:gd name="connsiteY2727" fmla="*/ 4088584 h 5063066"/>
              <a:gd name="connsiteX2728" fmla="*/ 765197 w 7295637"/>
              <a:gd name="connsiteY2728" fmla="*/ 4067196 h 5063066"/>
              <a:gd name="connsiteX2729" fmla="*/ 838221 w 7295637"/>
              <a:gd name="connsiteY2729" fmla="*/ 4140220 h 5063066"/>
              <a:gd name="connsiteX2730" fmla="*/ 765196 w 7295637"/>
              <a:gd name="connsiteY2730" fmla="*/ 4213245 h 5063066"/>
              <a:gd name="connsiteX2731" fmla="*/ 692172 w 7295637"/>
              <a:gd name="connsiteY2731" fmla="*/ 4140221 h 5063066"/>
              <a:gd name="connsiteX2732" fmla="*/ 697910 w 7295637"/>
              <a:gd name="connsiteY2732" fmla="*/ 4111796 h 5063066"/>
              <a:gd name="connsiteX2733" fmla="*/ 3001772 w 7295637"/>
              <a:gd name="connsiteY2733" fmla="*/ 480845 h 5063066"/>
              <a:gd name="connsiteX2734" fmla="*/ 3069058 w 7295637"/>
              <a:gd name="connsiteY2734" fmla="*/ 436245 h 5063066"/>
              <a:gd name="connsiteX2735" fmla="*/ 3142083 w 7295637"/>
              <a:gd name="connsiteY2735" fmla="*/ 509270 h 5063066"/>
              <a:gd name="connsiteX2736" fmla="*/ 3069058 w 7295637"/>
              <a:gd name="connsiteY2736" fmla="*/ 582295 h 5063066"/>
              <a:gd name="connsiteX2737" fmla="*/ 2996033 w 7295637"/>
              <a:gd name="connsiteY2737" fmla="*/ 509270 h 5063066"/>
              <a:gd name="connsiteX2738" fmla="*/ 3001772 w 7295637"/>
              <a:gd name="connsiteY2738" fmla="*/ 480845 h 5063066"/>
              <a:gd name="connsiteX2739" fmla="*/ 2079917 w 7295637"/>
              <a:gd name="connsiteY2739" fmla="*/ 1897202 h 5063066"/>
              <a:gd name="connsiteX2740" fmla="*/ 2147202 w 7295637"/>
              <a:gd name="connsiteY2740" fmla="*/ 1852602 h 5063066"/>
              <a:gd name="connsiteX2741" fmla="*/ 2220228 w 7295637"/>
              <a:gd name="connsiteY2741" fmla="*/ 1925627 h 5063066"/>
              <a:gd name="connsiteX2742" fmla="*/ 2147202 w 7295637"/>
              <a:gd name="connsiteY2742" fmla="*/ 1998652 h 5063066"/>
              <a:gd name="connsiteX2743" fmla="*/ 2074178 w 7295637"/>
              <a:gd name="connsiteY2743" fmla="*/ 1925627 h 5063066"/>
              <a:gd name="connsiteX2744" fmla="*/ 2079917 w 7295637"/>
              <a:gd name="connsiteY2744" fmla="*/ 1897202 h 5063066"/>
              <a:gd name="connsiteX2745" fmla="*/ 928373 w 7295637"/>
              <a:gd name="connsiteY2745" fmla="*/ 3691303 h 5063066"/>
              <a:gd name="connsiteX2746" fmla="*/ 944022 w 7295637"/>
              <a:gd name="connsiteY2746" fmla="*/ 3668092 h 5063066"/>
              <a:gd name="connsiteX2747" fmla="*/ 995659 w 7295637"/>
              <a:gd name="connsiteY2747" fmla="*/ 3646704 h 5063066"/>
              <a:gd name="connsiteX2748" fmla="*/ 1068684 w 7295637"/>
              <a:gd name="connsiteY2748" fmla="*/ 3719729 h 5063066"/>
              <a:gd name="connsiteX2749" fmla="*/ 995659 w 7295637"/>
              <a:gd name="connsiteY2749" fmla="*/ 3792753 h 5063066"/>
              <a:gd name="connsiteX2750" fmla="*/ 922634 w 7295637"/>
              <a:gd name="connsiteY2750" fmla="*/ 3719728 h 5063066"/>
              <a:gd name="connsiteX2751" fmla="*/ 928373 w 7295637"/>
              <a:gd name="connsiteY2751" fmla="*/ 3691303 h 5063066"/>
              <a:gd name="connsiteX2752" fmla="*/ 3232236 w 7295637"/>
              <a:gd name="connsiteY2752" fmla="*/ 60351 h 5063066"/>
              <a:gd name="connsiteX2753" fmla="*/ 3299521 w 7295637"/>
              <a:gd name="connsiteY2753" fmla="*/ 15750 h 5063066"/>
              <a:gd name="connsiteX2754" fmla="*/ 3372547 w 7295637"/>
              <a:gd name="connsiteY2754" fmla="*/ 88775 h 5063066"/>
              <a:gd name="connsiteX2755" fmla="*/ 3299521 w 7295637"/>
              <a:gd name="connsiteY2755" fmla="*/ 161800 h 5063066"/>
              <a:gd name="connsiteX2756" fmla="*/ 3226497 w 7295637"/>
              <a:gd name="connsiteY2756" fmla="*/ 88775 h 5063066"/>
              <a:gd name="connsiteX2757" fmla="*/ 3232236 w 7295637"/>
              <a:gd name="connsiteY2757" fmla="*/ 60351 h 5063066"/>
              <a:gd name="connsiteX2758" fmla="*/ 2310378 w 7295637"/>
              <a:gd name="connsiteY2758" fmla="*/ 1476710 h 5063066"/>
              <a:gd name="connsiteX2759" fmla="*/ 2377666 w 7295637"/>
              <a:gd name="connsiteY2759" fmla="*/ 1432110 h 5063066"/>
              <a:gd name="connsiteX2760" fmla="*/ 2450691 w 7295637"/>
              <a:gd name="connsiteY2760" fmla="*/ 1505135 h 5063066"/>
              <a:gd name="connsiteX2761" fmla="*/ 2377666 w 7295637"/>
              <a:gd name="connsiteY2761" fmla="*/ 1578160 h 5063066"/>
              <a:gd name="connsiteX2762" fmla="*/ 2304640 w 7295637"/>
              <a:gd name="connsiteY2762" fmla="*/ 1505135 h 5063066"/>
              <a:gd name="connsiteX2763" fmla="*/ 2310378 w 7295637"/>
              <a:gd name="connsiteY2763" fmla="*/ 1476710 h 5063066"/>
              <a:gd name="connsiteX2764" fmla="*/ 1158836 w 7295637"/>
              <a:gd name="connsiteY2764" fmla="*/ 3261985 h 5063066"/>
              <a:gd name="connsiteX2765" fmla="*/ 1174485 w 7295637"/>
              <a:gd name="connsiteY2765" fmla="*/ 3238773 h 5063066"/>
              <a:gd name="connsiteX2766" fmla="*/ 1226122 w 7295637"/>
              <a:gd name="connsiteY2766" fmla="*/ 3217385 h 5063066"/>
              <a:gd name="connsiteX2767" fmla="*/ 1299147 w 7295637"/>
              <a:gd name="connsiteY2767" fmla="*/ 3290410 h 5063066"/>
              <a:gd name="connsiteX2768" fmla="*/ 1226122 w 7295637"/>
              <a:gd name="connsiteY2768" fmla="*/ 3363435 h 5063066"/>
              <a:gd name="connsiteX2769" fmla="*/ 1153097 w 7295637"/>
              <a:gd name="connsiteY2769" fmla="*/ 3290410 h 5063066"/>
              <a:gd name="connsiteX2770" fmla="*/ 1158836 w 7295637"/>
              <a:gd name="connsiteY2770" fmla="*/ 3261985 h 5063066"/>
              <a:gd name="connsiteX2771" fmla="*/ 236981 w 7295637"/>
              <a:gd name="connsiteY2771" fmla="*/ 4678342 h 5063066"/>
              <a:gd name="connsiteX2772" fmla="*/ 252632 w 7295637"/>
              <a:gd name="connsiteY2772" fmla="*/ 4655129 h 5063066"/>
              <a:gd name="connsiteX2773" fmla="*/ 304267 w 7295637"/>
              <a:gd name="connsiteY2773" fmla="*/ 4633742 h 5063066"/>
              <a:gd name="connsiteX2774" fmla="*/ 377292 w 7295637"/>
              <a:gd name="connsiteY2774" fmla="*/ 4706766 h 5063066"/>
              <a:gd name="connsiteX2775" fmla="*/ 304268 w 7295637"/>
              <a:gd name="connsiteY2775" fmla="*/ 4779791 h 5063066"/>
              <a:gd name="connsiteX2776" fmla="*/ 231242 w 7295637"/>
              <a:gd name="connsiteY2776" fmla="*/ 4706767 h 5063066"/>
              <a:gd name="connsiteX2777" fmla="*/ 236981 w 7295637"/>
              <a:gd name="connsiteY2777" fmla="*/ 4678342 h 5063066"/>
              <a:gd name="connsiteX2778" fmla="*/ 2540843 w 7295637"/>
              <a:gd name="connsiteY2778" fmla="*/ 1047389 h 5063066"/>
              <a:gd name="connsiteX2779" fmla="*/ 2608130 w 7295637"/>
              <a:gd name="connsiteY2779" fmla="*/ 1002788 h 5063066"/>
              <a:gd name="connsiteX2780" fmla="*/ 2681155 w 7295637"/>
              <a:gd name="connsiteY2780" fmla="*/ 1075813 h 5063066"/>
              <a:gd name="connsiteX2781" fmla="*/ 2608130 w 7295637"/>
              <a:gd name="connsiteY2781" fmla="*/ 1148838 h 5063066"/>
              <a:gd name="connsiteX2782" fmla="*/ 2535105 w 7295637"/>
              <a:gd name="connsiteY2782" fmla="*/ 1075813 h 5063066"/>
              <a:gd name="connsiteX2783" fmla="*/ 2540843 w 7295637"/>
              <a:gd name="connsiteY2783" fmla="*/ 1047389 h 5063066"/>
              <a:gd name="connsiteX2784" fmla="*/ 1389300 w 7295637"/>
              <a:gd name="connsiteY2784" fmla="*/ 2841491 h 5063066"/>
              <a:gd name="connsiteX2785" fmla="*/ 1456586 w 7295637"/>
              <a:gd name="connsiteY2785" fmla="*/ 2796890 h 5063066"/>
              <a:gd name="connsiteX2786" fmla="*/ 1529611 w 7295637"/>
              <a:gd name="connsiteY2786" fmla="*/ 2869915 h 5063066"/>
              <a:gd name="connsiteX2787" fmla="*/ 1456586 w 7295637"/>
              <a:gd name="connsiteY2787" fmla="*/ 2942940 h 5063066"/>
              <a:gd name="connsiteX2788" fmla="*/ 1383561 w 7295637"/>
              <a:gd name="connsiteY2788" fmla="*/ 2869915 h 5063066"/>
              <a:gd name="connsiteX2789" fmla="*/ 1389300 w 7295637"/>
              <a:gd name="connsiteY2789" fmla="*/ 2841491 h 5063066"/>
              <a:gd name="connsiteX2790" fmla="*/ 1618989 w 7295637"/>
              <a:gd name="connsiteY2790" fmla="*/ 2463746 h 5063066"/>
              <a:gd name="connsiteX2791" fmla="*/ 1686276 w 7295637"/>
              <a:gd name="connsiteY2791" fmla="*/ 2419146 h 5063066"/>
              <a:gd name="connsiteX2792" fmla="*/ 1759300 w 7295637"/>
              <a:gd name="connsiteY2792" fmla="*/ 2492170 h 5063066"/>
              <a:gd name="connsiteX2793" fmla="*/ 1686275 w 7295637"/>
              <a:gd name="connsiteY2793" fmla="*/ 2565195 h 5063066"/>
              <a:gd name="connsiteX2794" fmla="*/ 1613251 w 7295637"/>
              <a:gd name="connsiteY2794" fmla="*/ 2492171 h 5063066"/>
              <a:gd name="connsiteX2795" fmla="*/ 1618989 w 7295637"/>
              <a:gd name="connsiteY2795" fmla="*/ 2463746 h 5063066"/>
              <a:gd name="connsiteX2796" fmla="*/ 467446 w 7295637"/>
              <a:gd name="connsiteY2796" fmla="*/ 4257846 h 5063066"/>
              <a:gd name="connsiteX2797" fmla="*/ 483096 w 7295637"/>
              <a:gd name="connsiteY2797" fmla="*/ 4234634 h 5063066"/>
              <a:gd name="connsiteX2798" fmla="*/ 534732 w 7295637"/>
              <a:gd name="connsiteY2798" fmla="*/ 4213246 h 5063066"/>
              <a:gd name="connsiteX2799" fmla="*/ 607757 w 7295637"/>
              <a:gd name="connsiteY2799" fmla="*/ 4286271 h 5063066"/>
              <a:gd name="connsiteX2800" fmla="*/ 534731 w 7295637"/>
              <a:gd name="connsiteY2800" fmla="*/ 4359297 h 5063066"/>
              <a:gd name="connsiteX2801" fmla="*/ 461707 w 7295637"/>
              <a:gd name="connsiteY2801" fmla="*/ 4286271 h 5063066"/>
              <a:gd name="connsiteX2802" fmla="*/ 467446 w 7295637"/>
              <a:gd name="connsiteY2802" fmla="*/ 4257846 h 5063066"/>
              <a:gd name="connsiteX2803" fmla="*/ 2771308 w 7295637"/>
              <a:gd name="connsiteY2803" fmla="*/ 626895 h 5063066"/>
              <a:gd name="connsiteX2804" fmla="*/ 2838594 w 7295637"/>
              <a:gd name="connsiteY2804" fmla="*/ 582296 h 5063066"/>
              <a:gd name="connsiteX2805" fmla="*/ 2911618 w 7295637"/>
              <a:gd name="connsiteY2805" fmla="*/ 655320 h 5063066"/>
              <a:gd name="connsiteX2806" fmla="*/ 2838593 w 7295637"/>
              <a:gd name="connsiteY2806" fmla="*/ 728345 h 5063066"/>
              <a:gd name="connsiteX2807" fmla="*/ 2765569 w 7295637"/>
              <a:gd name="connsiteY2807" fmla="*/ 655320 h 5063066"/>
              <a:gd name="connsiteX2808" fmla="*/ 2771308 w 7295637"/>
              <a:gd name="connsiteY2808" fmla="*/ 626895 h 5063066"/>
              <a:gd name="connsiteX2809" fmla="*/ 1849452 w 7295637"/>
              <a:gd name="connsiteY2809" fmla="*/ 2043252 h 5063066"/>
              <a:gd name="connsiteX2810" fmla="*/ 1916739 w 7295637"/>
              <a:gd name="connsiteY2810" fmla="*/ 1998651 h 5063066"/>
              <a:gd name="connsiteX2811" fmla="*/ 1989763 w 7295637"/>
              <a:gd name="connsiteY2811" fmla="*/ 2071676 h 5063066"/>
              <a:gd name="connsiteX2812" fmla="*/ 1916739 w 7295637"/>
              <a:gd name="connsiteY2812" fmla="*/ 2144701 h 5063066"/>
              <a:gd name="connsiteX2813" fmla="*/ 1843714 w 7295637"/>
              <a:gd name="connsiteY2813" fmla="*/ 2071676 h 5063066"/>
              <a:gd name="connsiteX2814" fmla="*/ 1849452 w 7295637"/>
              <a:gd name="connsiteY2814" fmla="*/ 2043252 h 5063066"/>
              <a:gd name="connsiteX2815" fmla="*/ 697911 w 7295637"/>
              <a:gd name="connsiteY2815" fmla="*/ 3828524 h 5063066"/>
              <a:gd name="connsiteX2816" fmla="*/ 713560 w 7295637"/>
              <a:gd name="connsiteY2816" fmla="*/ 3805313 h 5063066"/>
              <a:gd name="connsiteX2817" fmla="*/ 765197 w 7295637"/>
              <a:gd name="connsiteY2817" fmla="*/ 3783925 h 5063066"/>
              <a:gd name="connsiteX2818" fmla="*/ 838222 w 7295637"/>
              <a:gd name="connsiteY2818" fmla="*/ 3856950 h 5063066"/>
              <a:gd name="connsiteX2819" fmla="*/ 765197 w 7295637"/>
              <a:gd name="connsiteY2819" fmla="*/ 3929974 h 5063066"/>
              <a:gd name="connsiteX2820" fmla="*/ 692172 w 7295637"/>
              <a:gd name="connsiteY2820" fmla="*/ 3856949 h 5063066"/>
              <a:gd name="connsiteX2821" fmla="*/ 697911 w 7295637"/>
              <a:gd name="connsiteY2821" fmla="*/ 3828524 h 5063066"/>
              <a:gd name="connsiteX2822" fmla="*/ 3001770 w 7295637"/>
              <a:gd name="connsiteY2822" fmla="*/ 197573 h 5063066"/>
              <a:gd name="connsiteX2823" fmla="*/ 3069058 w 7295637"/>
              <a:gd name="connsiteY2823" fmla="*/ 152973 h 5063066"/>
              <a:gd name="connsiteX2824" fmla="*/ 3142083 w 7295637"/>
              <a:gd name="connsiteY2824" fmla="*/ 225997 h 5063066"/>
              <a:gd name="connsiteX2825" fmla="*/ 3069058 w 7295637"/>
              <a:gd name="connsiteY2825" fmla="*/ 299023 h 5063066"/>
              <a:gd name="connsiteX2826" fmla="*/ 2996033 w 7295637"/>
              <a:gd name="connsiteY2826" fmla="*/ 225998 h 5063066"/>
              <a:gd name="connsiteX2827" fmla="*/ 3001770 w 7295637"/>
              <a:gd name="connsiteY2827" fmla="*/ 197573 h 5063066"/>
              <a:gd name="connsiteX2828" fmla="*/ 2079917 w 7295637"/>
              <a:gd name="connsiteY2828" fmla="*/ 1613932 h 5063066"/>
              <a:gd name="connsiteX2829" fmla="*/ 2147202 w 7295637"/>
              <a:gd name="connsiteY2829" fmla="*/ 1569332 h 5063066"/>
              <a:gd name="connsiteX2830" fmla="*/ 2220228 w 7295637"/>
              <a:gd name="connsiteY2830" fmla="*/ 1642357 h 5063066"/>
              <a:gd name="connsiteX2831" fmla="*/ 2147203 w 7295637"/>
              <a:gd name="connsiteY2831" fmla="*/ 1715381 h 5063066"/>
              <a:gd name="connsiteX2832" fmla="*/ 2074177 w 7295637"/>
              <a:gd name="connsiteY2832" fmla="*/ 1642356 h 5063066"/>
              <a:gd name="connsiteX2833" fmla="*/ 2079917 w 7295637"/>
              <a:gd name="connsiteY2833" fmla="*/ 1613932 h 5063066"/>
              <a:gd name="connsiteX2834" fmla="*/ 928373 w 7295637"/>
              <a:gd name="connsiteY2834" fmla="*/ 3408033 h 5063066"/>
              <a:gd name="connsiteX2835" fmla="*/ 944022 w 7295637"/>
              <a:gd name="connsiteY2835" fmla="*/ 3384822 h 5063066"/>
              <a:gd name="connsiteX2836" fmla="*/ 995659 w 7295637"/>
              <a:gd name="connsiteY2836" fmla="*/ 3363434 h 5063066"/>
              <a:gd name="connsiteX2837" fmla="*/ 1068683 w 7295637"/>
              <a:gd name="connsiteY2837" fmla="*/ 3436459 h 5063066"/>
              <a:gd name="connsiteX2838" fmla="*/ 995659 w 7295637"/>
              <a:gd name="connsiteY2838" fmla="*/ 3509483 h 5063066"/>
              <a:gd name="connsiteX2839" fmla="*/ 922634 w 7295637"/>
              <a:gd name="connsiteY2839" fmla="*/ 3436458 h 5063066"/>
              <a:gd name="connsiteX2840" fmla="*/ 928373 w 7295637"/>
              <a:gd name="connsiteY2840" fmla="*/ 3408033 h 5063066"/>
              <a:gd name="connsiteX2841" fmla="*/ 6516 w 7295637"/>
              <a:gd name="connsiteY2841" fmla="*/ 4824394 h 5063066"/>
              <a:gd name="connsiteX2842" fmla="*/ 22166 w 7295637"/>
              <a:gd name="connsiteY2842" fmla="*/ 4801182 h 5063066"/>
              <a:gd name="connsiteX2843" fmla="*/ 73802 w 7295637"/>
              <a:gd name="connsiteY2843" fmla="*/ 4779793 h 5063066"/>
              <a:gd name="connsiteX2844" fmla="*/ 146827 w 7295637"/>
              <a:gd name="connsiteY2844" fmla="*/ 4852818 h 5063066"/>
              <a:gd name="connsiteX2845" fmla="*/ 73802 w 7295637"/>
              <a:gd name="connsiteY2845" fmla="*/ 4925843 h 5063066"/>
              <a:gd name="connsiteX2846" fmla="*/ 778 w 7295637"/>
              <a:gd name="connsiteY2846" fmla="*/ 4852818 h 5063066"/>
              <a:gd name="connsiteX2847" fmla="*/ 6516 w 7295637"/>
              <a:gd name="connsiteY2847" fmla="*/ 4824394 h 5063066"/>
              <a:gd name="connsiteX2848" fmla="*/ 2310380 w 7295637"/>
              <a:gd name="connsiteY2848" fmla="*/ 1193438 h 5063066"/>
              <a:gd name="connsiteX2849" fmla="*/ 2377667 w 7295637"/>
              <a:gd name="connsiteY2849" fmla="*/ 1148838 h 5063066"/>
              <a:gd name="connsiteX2850" fmla="*/ 2450691 w 7295637"/>
              <a:gd name="connsiteY2850" fmla="*/ 1221863 h 5063066"/>
              <a:gd name="connsiteX2851" fmla="*/ 2377666 w 7295637"/>
              <a:gd name="connsiteY2851" fmla="*/ 1294888 h 5063066"/>
              <a:gd name="connsiteX2852" fmla="*/ 2304642 w 7295637"/>
              <a:gd name="connsiteY2852" fmla="*/ 1221863 h 5063066"/>
              <a:gd name="connsiteX2853" fmla="*/ 2310380 w 7295637"/>
              <a:gd name="connsiteY2853" fmla="*/ 1193438 h 5063066"/>
              <a:gd name="connsiteX2854" fmla="*/ 1158835 w 7295637"/>
              <a:gd name="connsiteY2854" fmla="*/ 2978713 h 5063066"/>
              <a:gd name="connsiteX2855" fmla="*/ 1174485 w 7295637"/>
              <a:gd name="connsiteY2855" fmla="*/ 2955501 h 5063066"/>
              <a:gd name="connsiteX2856" fmla="*/ 1226122 w 7295637"/>
              <a:gd name="connsiteY2856" fmla="*/ 2934113 h 5063066"/>
              <a:gd name="connsiteX2857" fmla="*/ 1299147 w 7295637"/>
              <a:gd name="connsiteY2857" fmla="*/ 3007138 h 5063066"/>
              <a:gd name="connsiteX2858" fmla="*/ 1226122 w 7295637"/>
              <a:gd name="connsiteY2858" fmla="*/ 3080163 h 5063066"/>
              <a:gd name="connsiteX2859" fmla="*/ 1153097 w 7295637"/>
              <a:gd name="connsiteY2859" fmla="*/ 3007138 h 5063066"/>
              <a:gd name="connsiteX2860" fmla="*/ 1158835 w 7295637"/>
              <a:gd name="connsiteY2860" fmla="*/ 2978713 h 5063066"/>
              <a:gd name="connsiteX2861" fmla="*/ 236981 w 7295637"/>
              <a:gd name="connsiteY2861" fmla="*/ 4395069 h 5063066"/>
              <a:gd name="connsiteX2862" fmla="*/ 252631 w 7295637"/>
              <a:gd name="connsiteY2862" fmla="*/ 4371858 h 5063066"/>
              <a:gd name="connsiteX2863" fmla="*/ 304268 w 7295637"/>
              <a:gd name="connsiteY2863" fmla="*/ 4350468 h 5063066"/>
              <a:gd name="connsiteX2864" fmla="*/ 377292 w 7295637"/>
              <a:gd name="connsiteY2864" fmla="*/ 4423495 h 5063066"/>
              <a:gd name="connsiteX2865" fmla="*/ 304267 w 7295637"/>
              <a:gd name="connsiteY2865" fmla="*/ 4496519 h 5063066"/>
              <a:gd name="connsiteX2866" fmla="*/ 231243 w 7295637"/>
              <a:gd name="connsiteY2866" fmla="*/ 4423494 h 5063066"/>
              <a:gd name="connsiteX2867" fmla="*/ 236981 w 7295637"/>
              <a:gd name="connsiteY2867" fmla="*/ 4395069 h 5063066"/>
              <a:gd name="connsiteX2868" fmla="*/ 2540844 w 7295637"/>
              <a:gd name="connsiteY2868" fmla="*/ 764117 h 5063066"/>
              <a:gd name="connsiteX2869" fmla="*/ 2608129 w 7295637"/>
              <a:gd name="connsiteY2869" fmla="*/ 719516 h 5063066"/>
              <a:gd name="connsiteX2870" fmla="*/ 2681155 w 7295637"/>
              <a:gd name="connsiteY2870" fmla="*/ 792541 h 5063066"/>
              <a:gd name="connsiteX2871" fmla="*/ 2608130 w 7295637"/>
              <a:gd name="connsiteY2871" fmla="*/ 865566 h 5063066"/>
              <a:gd name="connsiteX2872" fmla="*/ 2535104 w 7295637"/>
              <a:gd name="connsiteY2872" fmla="*/ 792541 h 5063066"/>
              <a:gd name="connsiteX2873" fmla="*/ 2540844 w 7295637"/>
              <a:gd name="connsiteY2873" fmla="*/ 764117 h 5063066"/>
              <a:gd name="connsiteX2874" fmla="*/ 1389300 w 7295637"/>
              <a:gd name="connsiteY2874" fmla="*/ 2558218 h 5063066"/>
              <a:gd name="connsiteX2875" fmla="*/ 1456586 w 7295637"/>
              <a:gd name="connsiteY2875" fmla="*/ 2513618 h 5063066"/>
              <a:gd name="connsiteX2876" fmla="*/ 1529611 w 7295637"/>
              <a:gd name="connsiteY2876" fmla="*/ 2586643 h 5063066"/>
              <a:gd name="connsiteX2877" fmla="*/ 1456586 w 7295637"/>
              <a:gd name="connsiteY2877" fmla="*/ 2659668 h 5063066"/>
              <a:gd name="connsiteX2878" fmla="*/ 1383561 w 7295637"/>
              <a:gd name="connsiteY2878" fmla="*/ 2586643 h 5063066"/>
              <a:gd name="connsiteX2879" fmla="*/ 1389300 w 7295637"/>
              <a:gd name="connsiteY2879" fmla="*/ 2558218 h 5063066"/>
              <a:gd name="connsiteX2880" fmla="*/ 1618988 w 7295637"/>
              <a:gd name="connsiteY2880" fmla="*/ 2180474 h 5063066"/>
              <a:gd name="connsiteX2881" fmla="*/ 1686274 w 7295637"/>
              <a:gd name="connsiteY2881" fmla="*/ 2135873 h 5063066"/>
              <a:gd name="connsiteX2882" fmla="*/ 1759300 w 7295637"/>
              <a:gd name="connsiteY2882" fmla="*/ 2208898 h 5063066"/>
              <a:gd name="connsiteX2883" fmla="*/ 1686274 w 7295637"/>
              <a:gd name="connsiteY2883" fmla="*/ 2281923 h 5063066"/>
              <a:gd name="connsiteX2884" fmla="*/ 1613250 w 7295637"/>
              <a:gd name="connsiteY2884" fmla="*/ 2208898 h 5063066"/>
              <a:gd name="connsiteX2885" fmla="*/ 1618988 w 7295637"/>
              <a:gd name="connsiteY2885" fmla="*/ 2180474 h 5063066"/>
              <a:gd name="connsiteX2886" fmla="*/ 467447 w 7295637"/>
              <a:gd name="connsiteY2886" fmla="*/ 3974575 h 5063066"/>
              <a:gd name="connsiteX2887" fmla="*/ 483097 w 7295637"/>
              <a:gd name="connsiteY2887" fmla="*/ 3951363 h 5063066"/>
              <a:gd name="connsiteX2888" fmla="*/ 534733 w 7295637"/>
              <a:gd name="connsiteY2888" fmla="*/ 3929974 h 5063066"/>
              <a:gd name="connsiteX2889" fmla="*/ 607758 w 7295637"/>
              <a:gd name="connsiteY2889" fmla="*/ 4002999 h 5063066"/>
              <a:gd name="connsiteX2890" fmla="*/ 534733 w 7295637"/>
              <a:gd name="connsiteY2890" fmla="*/ 4076024 h 5063066"/>
              <a:gd name="connsiteX2891" fmla="*/ 461708 w 7295637"/>
              <a:gd name="connsiteY2891" fmla="*/ 4002999 h 5063066"/>
              <a:gd name="connsiteX2892" fmla="*/ 467447 w 7295637"/>
              <a:gd name="connsiteY2892" fmla="*/ 3974575 h 5063066"/>
              <a:gd name="connsiteX2893" fmla="*/ 2771307 w 7295637"/>
              <a:gd name="connsiteY2893" fmla="*/ 343623 h 5063066"/>
              <a:gd name="connsiteX2894" fmla="*/ 2838594 w 7295637"/>
              <a:gd name="connsiteY2894" fmla="*/ 299023 h 5063066"/>
              <a:gd name="connsiteX2895" fmla="*/ 2911619 w 7295637"/>
              <a:gd name="connsiteY2895" fmla="*/ 372047 h 5063066"/>
              <a:gd name="connsiteX2896" fmla="*/ 2838593 w 7295637"/>
              <a:gd name="connsiteY2896" fmla="*/ 445072 h 5063066"/>
              <a:gd name="connsiteX2897" fmla="*/ 2765569 w 7295637"/>
              <a:gd name="connsiteY2897" fmla="*/ 372048 h 5063066"/>
              <a:gd name="connsiteX2898" fmla="*/ 2771307 w 7295637"/>
              <a:gd name="connsiteY2898" fmla="*/ 343623 h 5063066"/>
              <a:gd name="connsiteX2899" fmla="*/ 1849453 w 7295637"/>
              <a:gd name="connsiteY2899" fmla="*/ 1759980 h 5063066"/>
              <a:gd name="connsiteX2900" fmla="*/ 1916740 w 7295637"/>
              <a:gd name="connsiteY2900" fmla="*/ 1715380 h 5063066"/>
              <a:gd name="connsiteX2901" fmla="*/ 1989764 w 7295637"/>
              <a:gd name="connsiteY2901" fmla="*/ 1788405 h 5063066"/>
              <a:gd name="connsiteX2902" fmla="*/ 1916739 w 7295637"/>
              <a:gd name="connsiteY2902" fmla="*/ 1861430 h 5063066"/>
              <a:gd name="connsiteX2903" fmla="*/ 1843715 w 7295637"/>
              <a:gd name="connsiteY2903" fmla="*/ 1788405 h 5063066"/>
              <a:gd name="connsiteX2904" fmla="*/ 1849453 w 7295637"/>
              <a:gd name="connsiteY2904" fmla="*/ 1759980 h 5063066"/>
              <a:gd name="connsiteX2905" fmla="*/ 697910 w 7295637"/>
              <a:gd name="connsiteY2905" fmla="*/ 3545253 h 5063066"/>
              <a:gd name="connsiteX2906" fmla="*/ 713559 w 7295637"/>
              <a:gd name="connsiteY2906" fmla="*/ 3522042 h 5063066"/>
              <a:gd name="connsiteX2907" fmla="*/ 765196 w 7295637"/>
              <a:gd name="connsiteY2907" fmla="*/ 3500654 h 5063066"/>
              <a:gd name="connsiteX2908" fmla="*/ 838221 w 7295637"/>
              <a:gd name="connsiteY2908" fmla="*/ 3573679 h 5063066"/>
              <a:gd name="connsiteX2909" fmla="*/ 765196 w 7295637"/>
              <a:gd name="connsiteY2909" fmla="*/ 3646703 h 5063066"/>
              <a:gd name="connsiteX2910" fmla="*/ 692171 w 7295637"/>
              <a:gd name="connsiteY2910" fmla="*/ 3573678 h 5063066"/>
              <a:gd name="connsiteX2911" fmla="*/ 697910 w 7295637"/>
              <a:gd name="connsiteY2911" fmla="*/ 3545253 h 5063066"/>
              <a:gd name="connsiteX2912" fmla="*/ 2079916 w 7295637"/>
              <a:gd name="connsiteY2912" fmla="*/ 1330662 h 5063066"/>
              <a:gd name="connsiteX2913" fmla="*/ 2147202 w 7295637"/>
              <a:gd name="connsiteY2913" fmla="*/ 1286061 h 5063066"/>
              <a:gd name="connsiteX2914" fmla="*/ 2220227 w 7295637"/>
              <a:gd name="connsiteY2914" fmla="*/ 1359085 h 5063066"/>
              <a:gd name="connsiteX2915" fmla="*/ 2147202 w 7295637"/>
              <a:gd name="connsiteY2915" fmla="*/ 1432111 h 5063066"/>
              <a:gd name="connsiteX2916" fmla="*/ 2074176 w 7295637"/>
              <a:gd name="connsiteY2916" fmla="*/ 1359086 h 5063066"/>
              <a:gd name="connsiteX2917" fmla="*/ 2079916 w 7295637"/>
              <a:gd name="connsiteY2917" fmla="*/ 1330662 h 5063066"/>
              <a:gd name="connsiteX2918" fmla="*/ 928372 w 7295637"/>
              <a:gd name="connsiteY2918" fmla="*/ 3124763 h 5063066"/>
              <a:gd name="connsiteX2919" fmla="*/ 944021 w 7295637"/>
              <a:gd name="connsiteY2919" fmla="*/ 3101551 h 5063066"/>
              <a:gd name="connsiteX2920" fmla="*/ 995658 w 7295637"/>
              <a:gd name="connsiteY2920" fmla="*/ 3080163 h 5063066"/>
              <a:gd name="connsiteX2921" fmla="*/ 1068683 w 7295637"/>
              <a:gd name="connsiteY2921" fmla="*/ 3153187 h 5063066"/>
              <a:gd name="connsiteX2922" fmla="*/ 995658 w 7295637"/>
              <a:gd name="connsiteY2922" fmla="*/ 3226212 h 5063066"/>
              <a:gd name="connsiteX2923" fmla="*/ 922633 w 7295637"/>
              <a:gd name="connsiteY2923" fmla="*/ 3153188 h 5063066"/>
              <a:gd name="connsiteX2924" fmla="*/ 928372 w 7295637"/>
              <a:gd name="connsiteY2924" fmla="*/ 3124763 h 5063066"/>
              <a:gd name="connsiteX2925" fmla="*/ 6517 w 7295637"/>
              <a:gd name="connsiteY2925" fmla="*/ 4541119 h 5063066"/>
              <a:gd name="connsiteX2926" fmla="*/ 22167 w 7295637"/>
              <a:gd name="connsiteY2926" fmla="*/ 4517907 h 5063066"/>
              <a:gd name="connsiteX2927" fmla="*/ 73804 w 7295637"/>
              <a:gd name="connsiteY2927" fmla="*/ 4496518 h 5063066"/>
              <a:gd name="connsiteX2928" fmla="*/ 146829 w 7295637"/>
              <a:gd name="connsiteY2928" fmla="*/ 4569544 h 5063066"/>
              <a:gd name="connsiteX2929" fmla="*/ 73804 w 7295637"/>
              <a:gd name="connsiteY2929" fmla="*/ 4642568 h 5063066"/>
              <a:gd name="connsiteX2930" fmla="*/ 779 w 7295637"/>
              <a:gd name="connsiteY2930" fmla="*/ 4569544 h 5063066"/>
              <a:gd name="connsiteX2931" fmla="*/ 6517 w 7295637"/>
              <a:gd name="connsiteY2931" fmla="*/ 4541119 h 5063066"/>
              <a:gd name="connsiteX2932" fmla="*/ 2310379 w 7295637"/>
              <a:gd name="connsiteY2932" fmla="*/ 910167 h 5063066"/>
              <a:gd name="connsiteX2933" fmla="*/ 2377666 w 7295637"/>
              <a:gd name="connsiteY2933" fmla="*/ 865568 h 5063066"/>
              <a:gd name="connsiteX2934" fmla="*/ 2450690 w 7295637"/>
              <a:gd name="connsiteY2934" fmla="*/ 938592 h 5063066"/>
              <a:gd name="connsiteX2935" fmla="*/ 2377666 w 7295637"/>
              <a:gd name="connsiteY2935" fmla="*/ 1011617 h 5063066"/>
              <a:gd name="connsiteX2936" fmla="*/ 2304641 w 7295637"/>
              <a:gd name="connsiteY2936" fmla="*/ 938593 h 5063066"/>
              <a:gd name="connsiteX2937" fmla="*/ 2310379 w 7295637"/>
              <a:gd name="connsiteY2937" fmla="*/ 910167 h 5063066"/>
              <a:gd name="connsiteX2938" fmla="*/ 1158835 w 7295637"/>
              <a:gd name="connsiteY2938" fmla="*/ 2695441 h 5063066"/>
              <a:gd name="connsiteX2939" fmla="*/ 1174485 w 7295637"/>
              <a:gd name="connsiteY2939" fmla="*/ 2672229 h 5063066"/>
              <a:gd name="connsiteX2940" fmla="*/ 1226121 w 7295637"/>
              <a:gd name="connsiteY2940" fmla="*/ 2650840 h 5063066"/>
              <a:gd name="connsiteX2941" fmla="*/ 1299146 w 7295637"/>
              <a:gd name="connsiteY2941" fmla="*/ 2723865 h 5063066"/>
              <a:gd name="connsiteX2942" fmla="*/ 1226122 w 7295637"/>
              <a:gd name="connsiteY2942" fmla="*/ 2796890 h 5063066"/>
              <a:gd name="connsiteX2943" fmla="*/ 1153097 w 7295637"/>
              <a:gd name="connsiteY2943" fmla="*/ 2723865 h 5063066"/>
              <a:gd name="connsiteX2944" fmla="*/ 1158835 w 7295637"/>
              <a:gd name="connsiteY2944" fmla="*/ 2695441 h 5063066"/>
              <a:gd name="connsiteX2945" fmla="*/ 1388525 w 7295637"/>
              <a:gd name="connsiteY2945" fmla="*/ 2326523 h 5063066"/>
              <a:gd name="connsiteX2946" fmla="*/ 1455811 w 7295637"/>
              <a:gd name="connsiteY2946" fmla="*/ 2281923 h 5063066"/>
              <a:gd name="connsiteX2947" fmla="*/ 1528837 w 7295637"/>
              <a:gd name="connsiteY2947" fmla="*/ 2354948 h 5063066"/>
              <a:gd name="connsiteX2948" fmla="*/ 1455812 w 7295637"/>
              <a:gd name="connsiteY2948" fmla="*/ 2427973 h 5063066"/>
              <a:gd name="connsiteX2949" fmla="*/ 1382786 w 7295637"/>
              <a:gd name="connsiteY2949" fmla="*/ 2354948 h 5063066"/>
              <a:gd name="connsiteX2950" fmla="*/ 1388525 w 7295637"/>
              <a:gd name="connsiteY2950" fmla="*/ 2326523 h 5063066"/>
              <a:gd name="connsiteX2951" fmla="*/ 236983 w 7295637"/>
              <a:gd name="connsiteY2951" fmla="*/ 4111796 h 5063066"/>
              <a:gd name="connsiteX2952" fmla="*/ 252633 w 7295637"/>
              <a:gd name="connsiteY2952" fmla="*/ 4088584 h 5063066"/>
              <a:gd name="connsiteX2953" fmla="*/ 304269 w 7295637"/>
              <a:gd name="connsiteY2953" fmla="*/ 4067195 h 5063066"/>
              <a:gd name="connsiteX2954" fmla="*/ 377294 w 7295637"/>
              <a:gd name="connsiteY2954" fmla="*/ 4140221 h 5063066"/>
              <a:gd name="connsiteX2955" fmla="*/ 304268 w 7295637"/>
              <a:gd name="connsiteY2955" fmla="*/ 4213248 h 5063066"/>
              <a:gd name="connsiteX2956" fmla="*/ 231244 w 7295637"/>
              <a:gd name="connsiteY2956" fmla="*/ 4140220 h 5063066"/>
              <a:gd name="connsiteX2957" fmla="*/ 236983 w 7295637"/>
              <a:gd name="connsiteY2957" fmla="*/ 4111796 h 5063066"/>
              <a:gd name="connsiteX2958" fmla="*/ 2540844 w 7295637"/>
              <a:gd name="connsiteY2958" fmla="*/ 480845 h 5063066"/>
              <a:gd name="connsiteX2959" fmla="*/ 2608129 w 7295637"/>
              <a:gd name="connsiteY2959" fmla="*/ 436244 h 5063066"/>
              <a:gd name="connsiteX2960" fmla="*/ 2681155 w 7295637"/>
              <a:gd name="connsiteY2960" fmla="*/ 509269 h 5063066"/>
              <a:gd name="connsiteX2961" fmla="*/ 2608129 w 7295637"/>
              <a:gd name="connsiteY2961" fmla="*/ 582294 h 5063066"/>
              <a:gd name="connsiteX2962" fmla="*/ 2535105 w 7295637"/>
              <a:gd name="connsiteY2962" fmla="*/ 509269 h 5063066"/>
              <a:gd name="connsiteX2963" fmla="*/ 2540844 w 7295637"/>
              <a:gd name="connsiteY2963" fmla="*/ 480845 h 5063066"/>
              <a:gd name="connsiteX2964" fmla="*/ 1618990 w 7295637"/>
              <a:gd name="connsiteY2964" fmla="*/ 1897202 h 5063066"/>
              <a:gd name="connsiteX2965" fmla="*/ 1686275 w 7295637"/>
              <a:gd name="connsiteY2965" fmla="*/ 1852602 h 5063066"/>
              <a:gd name="connsiteX2966" fmla="*/ 1759301 w 7295637"/>
              <a:gd name="connsiteY2966" fmla="*/ 1925627 h 5063066"/>
              <a:gd name="connsiteX2967" fmla="*/ 1686276 w 7295637"/>
              <a:gd name="connsiteY2967" fmla="*/ 1998652 h 5063066"/>
              <a:gd name="connsiteX2968" fmla="*/ 1613250 w 7295637"/>
              <a:gd name="connsiteY2968" fmla="*/ 1925627 h 5063066"/>
              <a:gd name="connsiteX2969" fmla="*/ 1618990 w 7295637"/>
              <a:gd name="connsiteY2969" fmla="*/ 1897202 h 5063066"/>
              <a:gd name="connsiteX2970" fmla="*/ 467446 w 7295637"/>
              <a:gd name="connsiteY2970" fmla="*/ 3691303 h 5063066"/>
              <a:gd name="connsiteX2971" fmla="*/ 483096 w 7295637"/>
              <a:gd name="connsiteY2971" fmla="*/ 3668091 h 5063066"/>
              <a:gd name="connsiteX2972" fmla="*/ 534732 w 7295637"/>
              <a:gd name="connsiteY2972" fmla="*/ 3646703 h 5063066"/>
              <a:gd name="connsiteX2973" fmla="*/ 607757 w 7295637"/>
              <a:gd name="connsiteY2973" fmla="*/ 3719728 h 5063066"/>
              <a:gd name="connsiteX2974" fmla="*/ 534732 w 7295637"/>
              <a:gd name="connsiteY2974" fmla="*/ 3792752 h 5063066"/>
              <a:gd name="connsiteX2975" fmla="*/ 461707 w 7295637"/>
              <a:gd name="connsiteY2975" fmla="*/ 3719728 h 5063066"/>
              <a:gd name="connsiteX2976" fmla="*/ 467446 w 7295637"/>
              <a:gd name="connsiteY2976" fmla="*/ 3691303 h 5063066"/>
              <a:gd name="connsiteX2977" fmla="*/ 2771306 w 7295637"/>
              <a:gd name="connsiteY2977" fmla="*/ 60351 h 5063066"/>
              <a:gd name="connsiteX2978" fmla="*/ 2838594 w 7295637"/>
              <a:gd name="connsiteY2978" fmla="*/ 15750 h 5063066"/>
              <a:gd name="connsiteX2979" fmla="*/ 2911618 w 7295637"/>
              <a:gd name="connsiteY2979" fmla="*/ 88775 h 5063066"/>
              <a:gd name="connsiteX2980" fmla="*/ 2838594 w 7295637"/>
              <a:gd name="connsiteY2980" fmla="*/ 161800 h 5063066"/>
              <a:gd name="connsiteX2981" fmla="*/ 2765569 w 7295637"/>
              <a:gd name="connsiteY2981" fmla="*/ 88775 h 5063066"/>
              <a:gd name="connsiteX2982" fmla="*/ 2771306 w 7295637"/>
              <a:gd name="connsiteY2982" fmla="*/ 60351 h 5063066"/>
              <a:gd name="connsiteX2983" fmla="*/ 1849452 w 7295637"/>
              <a:gd name="connsiteY2983" fmla="*/ 1476709 h 5063066"/>
              <a:gd name="connsiteX2984" fmla="*/ 1916739 w 7295637"/>
              <a:gd name="connsiteY2984" fmla="*/ 1432111 h 5063066"/>
              <a:gd name="connsiteX2985" fmla="*/ 1989763 w 7295637"/>
              <a:gd name="connsiteY2985" fmla="*/ 1505134 h 5063066"/>
              <a:gd name="connsiteX2986" fmla="*/ 1916739 w 7295637"/>
              <a:gd name="connsiteY2986" fmla="*/ 1578159 h 5063066"/>
              <a:gd name="connsiteX2987" fmla="*/ 1843714 w 7295637"/>
              <a:gd name="connsiteY2987" fmla="*/ 1505134 h 5063066"/>
              <a:gd name="connsiteX2988" fmla="*/ 1849452 w 7295637"/>
              <a:gd name="connsiteY2988" fmla="*/ 1476709 h 5063066"/>
              <a:gd name="connsiteX2989" fmla="*/ 697908 w 7295637"/>
              <a:gd name="connsiteY2989" fmla="*/ 3261983 h 5063066"/>
              <a:gd name="connsiteX2990" fmla="*/ 713558 w 7295637"/>
              <a:gd name="connsiteY2990" fmla="*/ 3238772 h 5063066"/>
              <a:gd name="connsiteX2991" fmla="*/ 765194 w 7295637"/>
              <a:gd name="connsiteY2991" fmla="*/ 3217383 h 5063066"/>
              <a:gd name="connsiteX2992" fmla="*/ 838219 w 7295637"/>
              <a:gd name="connsiteY2992" fmla="*/ 3290408 h 5063066"/>
              <a:gd name="connsiteX2993" fmla="*/ 765195 w 7295637"/>
              <a:gd name="connsiteY2993" fmla="*/ 3363433 h 5063066"/>
              <a:gd name="connsiteX2994" fmla="*/ 692170 w 7295637"/>
              <a:gd name="connsiteY2994" fmla="*/ 3290407 h 5063066"/>
              <a:gd name="connsiteX2995" fmla="*/ 697908 w 7295637"/>
              <a:gd name="connsiteY2995" fmla="*/ 3261983 h 5063066"/>
              <a:gd name="connsiteX2996" fmla="*/ 2079916 w 7295637"/>
              <a:gd name="connsiteY2996" fmla="*/ 1047389 h 5063066"/>
              <a:gd name="connsiteX2997" fmla="*/ 2147201 w 7295637"/>
              <a:gd name="connsiteY2997" fmla="*/ 1002788 h 5063066"/>
              <a:gd name="connsiteX2998" fmla="*/ 2220227 w 7295637"/>
              <a:gd name="connsiteY2998" fmla="*/ 1075814 h 5063066"/>
              <a:gd name="connsiteX2999" fmla="*/ 2147202 w 7295637"/>
              <a:gd name="connsiteY2999" fmla="*/ 1148838 h 5063066"/>
              <a:gd name="connsiteX3000" fmla="*/ 2074176 w 7295637"/>
              <a:gd name="connsiteY3000" fmla="*/ 1075813 h 5063066"/>
              <a:gd name="connsiteX3001" fmla="*/ 2079916 w 7295637"/>
              <a:gd name="connsiteY3001" fmla="*/ 1047389 h 5063066"/>
              <a:gd name="connsiteX3002" fmla="*/ 928372 w 7295637"/>
              <a:gd name="connsiteY3002" fmla="*/ 2841491 h 5063066"/>
              <a:gd name="connsiteX3003" fmla="*/ 944021 w 7295637"/>
              <a:gd name="connsiteY3003" fmla="*/ 2818279 h 5063066"/>
              <a:gd name="connsiteX3004" fmla="*/ 995658 w 7295637"/>
              <a:gd name="connsiteY3004" fmla="*/ 2796890 h 5063066"/>
              <a:gd name="connsiteX3005" fmla="*/ 1068683 w 7295637"/>
              <a:gd name="connsiteY3005" fmla="*/ 2869915 h 5063066"/>
              <a:gd name="connsiteX3006" fmla="*/ 995658 w 7295637"/>
              <a:gd name="connsiteY3006" fmla="*/ 2942940 h 5063066"/>
              <a:gd name="connsiteX3007" fmla="*/ 922633 w 7295637"/>
              <a:gd name="connsiteY3007" fmla="*/ 2869915 h 5063066"/>
              <a:gd name="connsiteX3008" fmla="*/ 928372 w 7295637"/>
              <a:gd name="connsiteY3008" fmla="*/ 2841491 h 5063066"/>
              <a:gd name="connsiteX3009" fmla="*/ 1158062 w 7295637"/>
              <a:gd name="connsiteY3009" fmla="*/ 2463746 h 5063066"/>
              <a:gd name="connsiteX3010" fmla="*/ 1173711 w 7295637"/>
              <a:gd name="connsiteY3010" fmla="*/ 2440534 h 5063066"/>
              <a:gd name="connsiteX3011" fmla="*/ 1225348 w 7295637"/>
              <a:gd name="connsiteY3011" fmla="*/ 2419145 h 5063066"/>
              <a:gd name="connsiteX3012" fmla="*/ 1298373 w 7295637"/>
              <a:gd name="connsiteY3012" fmla="*/ 2492171 h 5063066"/>
              <a:gd name="connsiteX3013" fmla="*/ 1225348 w 7295637"/>
              <a:gd name="connsiteY3013" fmla="*/ 2565196 h 5063066"/>
              <a:gd name="connsiteX3014" fmla="*/ 1152322 w 7295637"/>
              <a:gd name="connsiteY3014" fmla="*/ 2492171 h 5063066"/>
              <a:gd name="connsiteX3015" fmla="*/ 1158062 w 7295637"/>
              <a:gd name="connsiteY3015" fmla="*/ 2463746 h 5063066"/>
              <a:gd name="connsiteX3016" fmla="*/ 6518 w 7295637"/>
              <a:gd name="connsiteY3016" fmla="*/ 4257847 h 5063066"/>
              <a:gd name="connsiteX3017" fmla="*/ 22168 w 7295637"/>
              <a:gd name="connsiteY3017" fmla="*/ 4234635 h 5063066"/>
              <a:gd name="connsiteX3018" fmla="*/ 73804 w 7295637"/>
              <a:gd name="connsiteY3018" fmla="*/ 4213248 h 5063066"/>
              <a:gd name="connsiteX3019" fmla="*/ 146830 w 7295637"/>
              <a:gd name="connsiteY3019" fmla="*/ 4286272 h 5063066"/>
              <a:gd name="connsiteX3020" fmla="*/ 73804 w 7295637"/>
              <a:gd name="connsiteY3020" fmla="*/ 4359298 h 5063066"/>
              <a:gd name="connsiteX3021" fmla="*/ 779 w 7295637"/>
              <a:gd name="connsiteY3021" fmla="*/ 4286272 h 5063066"/>
              <a:gd name="connsiteX3022" fmla="*/ 6518 w 7295637"/>
              <a:gd name="connsiteY3022" fmla="*/ 4257847 h 5063066"/>
              <a:gd name="connsiteX3023" fmla="*/ 2310378 w 7295637"/>
              <a:gd name="connsiteY3023" fmla="*/ 626895 h 5063066"/>
              <a:gd name="connsiteX3024" fmla="*/ 2377666 w 7295637"/>
              <a:gd name="connsiteY3024" fmla="*/ 582295 h 5063066"/>
              <a:gd name="connsiteX3025" fmla="*/ 2450691 w 7295637"/>
              <a:gd name="connsiteY3025" fmla="*/ 655321 h 5063066"/>
              <a:gd name="connsiteX3026" fmla="*/ 2377666 w 7295637"/>
              <a:gd name="connsiteY3026" fmla="*/ 728345 h 5063066"/>
              <a:gd name="connsiteX3027" fmla="*/ 2304641 w 7295637"/>
              <a:gd name="connsiteY3027" fmla="*/ 655320 h 5063066"/>
              <a:gd name="connsiteX3028" fmla="*/ 2310378 w 7295637"/>
              <a:gd name="connsiteY3028" fmla="*/ 626895 h 5063066"/>
              <a:gd name="connsiteX3029" fmla="*/ 1388525 w 7295637"/>
              <a:gd name="connsiteY3029" fmla="*/ 2043251 h 5063066"/>
              <a:gd name="connsiteX3030" fmla="*/ 1455813 w 7295637"/>
              <a:gd name="connsiteY3030" fmla="*/ 1998651 h 5063066"/>
              <a:gd name="connsiteX3031" fmla="*/ 1528836 w 7295637"/>
              <a:gd name="connsiteY3031" fmla="*/ 2071676 h 5063066"/>
              <a:gd name="connsiteX3032" fmla="*/ 1455811 w 7295637"/>
              <a:gd name="connsiteY3032" fmla="*/ 2144701 h 5063066"/>
              <a:gd name="connsiteX3033" fmla="*/ 1382787 w 7295637"/>
              <a:gd name="connsiteY3033" fmla="*/ 2071676 h 5063066"/>
              <a:gd name="connsiteX3034" fmla="*/ 1388525 w 7295637"/>
              <a:gd name="connsiteY3034" fmla="*/ 2043251 h 5063066"/>
              <a:gd name="connsiteX3035" fmla="*/ 236983 w 7295637"/>
              <a:gd name="connsiteY3035" fmla="*/ 3828524 h 5063066"/>
              <a:gd name="connsiteX3036" fmla="*/ 252632 w 7295637"/>
              <a:gd name="connsiteY3036" fmla="*/ 3805312 h 5063066"/>
              <a:gd name="connsiteX3037" fmla="*/ 304269 w 7295637"/>
              <a:gd name="connsiteY3037" fmla="*/ 3783923 h 5063066"/>
              <a:gd name="connsiteX3038" fmla="*/ 377294 w 7295637"/>
              <a:gd name="connsiteY3038" fmla="*/ 3856948 h 5063066"/>
              <a:gd name="connsiteX3039" fmla="*/ 304269 w 7295637"/>
              <a:gd name="connsiteY3039" fmla="*/ 3929973 h 5063066"/>
              <a:gd name="connsiteX3040" fmla="*/ 231244 w 7295637"/>
              <a:gd name="connsiteY3040" fmla="*/ 3856948 h 5063066"/>
              <a:gd name="connsiteX3041" fmla="*/ 236983 w 7295637"/>
              <a:gd name="connsiteY3041" fmla="*/ 3828524 h 5063066"/>
              <a:gd name="connsiteX3042" fmla="*/ 2540844 w 7295637"/>
              <a:gd name="connsiteY3042" fmla="*/ 197572 h 5063066"/>
              <a:gd name="connsiteX3043" fmla="*/ 2608130 w 7295637"/>
              <a:gd name="connsiteY3043" fmla="*/ 152972 h 5063066"/>
              <a:gd name="connsiteX3044" fmla="*/ 2681154 w 7295637"/>
              <a:gd name="connsiteY3044" fmla="*/ 225997 h 5063066"/>
              <a:gd name="connsiteX3045" fmla="*/ 2608129 w 7295637"/>
              <a:gd name="connsiteY3045" fmla="*/ 299022 h 5063066"/>
              <a:gd name="connsiteX3046" fmla="*/ 2535105 w 7295637"/>
              <a:gd name="connsiteY3046" fmla="*/ 225997 h 5063066"/>
              <a:gd name="connsiteX3047" fmla="*/ 2540844 w 7295637"/>
              <a:gd name="connsiteY3047" fmla="*/ 197572 h 5063066"/>
              <a:gd name="connsiteX3048" fmla="*/ 1618989 w 7295637"/>
              <a:gd name="connsiteY3048" fmla="*/ 1613930 h 5063066"/>
              <a:gd name="connsiteX3049" fmla="*/ 1686274 w 7295637"/>
              <a:gd name="connsiteY3049" fmla="*/ 1569331 h 5063066"/>
              <a:gd name="connsiteX3050" fmla="*/ 1759300 w 7295637"/>
              <a:gd name="connsiteY3050" fmla="*/ 1642355 h 5063066"/>
              <a:gd name="connsiteX3051" fmla="*/ 1686275 w 7295637"/>
              <a:gd name="connsiteY3051" fmla="*/ 1715380 h 5063066"/>
              <a:gd name="connsiteX3052" fmla="*/ 1613251 w 7295637"/>
              <a:gd name="connsiteY3052" fmla="*/ 1642355 h 5063066"/>
              <a:gd name="connsiteX3053" fmla="*/ 1618989 w 7295637"/>
              <a:gd name="connsiteY3053" fmla="*/ 1613930 h 5063066"/>
              <a:gd name="connsiteX3054" fmla="*/ 467445 w 7295637"/>
              <a:gd name="connsiteY3054" fmla="*/ 3408032 h 5063066"/>
              <a:gd name="connsiteX3055" fmla="*/ 483095 w 7295637"/>
              <a:gd name="connsiteY3055" fmla="*/ 3384821 h 5063066"/>
              <a:gd name="connsiteX3056" fmla="*/ 534731 w 7295637"/>
              <a:gd name="connsiteY3056" fmla="*/ 3363432 h 5063066"/>
              <a:gd name="connsiteX3057" fmla="*/ 607756 w 7295637"/>
              <a:gd name="connsiteY3057" fmla="*/ 3436457 h 5063066"/>
              <a:gd name="connsiteX3058" fmla="*/ 534732 w 7295637"/>
              <a:gd name="connsiteY3058" fmla="*/ 3509482 h 5063066"/>
              <a:gd name="connsiteX3059" fmla="*/ 461707 w 7295637"/>
              <a:gd name="connsiteY3059" fmla="*/ 3436457 h 5063066"/>
              <a:gd name="connsiteX3060" fmla="*/ 467445 w 7295637"/>
              <a:gd name="connsiteY3060" fmla="*/ 3408032 h 5063066"/>
              <a:gd name="connsiteX3061" fmla="*/ 1849451 w 7295637"/>
              <a:gd name="connsiteY3061" fmla="*/ 1193438 h 5063066"/>
              <a:gd name="connsiteX3062" fmla="*/ 1916738 w 7295637"/>
              <a:gd name="connsiteY3062" fmla="*/ 1148838 h 5063066"/>
              <a:gd name="connsiteX3063" fmla="*/ 1989762 w 7295637"/>
              <a:gd name="connsiteY3063" fmla="*/ 1221863 h 5063066"/>
              <a:gd name="connsiteX3064" fmla="*/ 1916738 w 7295637"/>
              <a:gd name="connsiteY3064" fmla="*/ 1294888 h 5063066"/>
              <a:gd name="connsiteX3065" fmla="*/ 1843713 w 7295637"/>
              <a:gd name="connsiteY3065" fmla="*/ 1221863 h 5063066"/>
              <a:gd name="connsiteX3066" fmla="*/ 1849451 w 7295637"/>
              <a:gd name="connsiteY3066" fmla="*/ 1193438 h 5063066"/>
              <a:gd name="connsiteX3067" fmla="*/ 697907 w 7295637"/>
              <a:gd name="connsiteY3067" fmla="*/ 2978712 h 5063066"/>
              <a:gd name="connsiteX3068" fmla="*/ 713557 w 7295637"/>
              <a:gd name="connsiteY3068" fmla="*/ 2955500 h 5063066"/>
              <a:gd name="connsiteX3069" fmla="*/ 765194 w 7295637"/>
              <a:gd name="connsiteY3069" fmla="*/ 2934112 h 5063066"/>
              <a:gd name="connsiteX3070" fmla="*/ 838219 w 7295637"/>
              <a:gd name="connsiteY3070" fmla="*/ 3007137 h 5063066"/>
              <a:gd name="connsiteX3071" fmla="*/ 765194 w 7295637"/>
              <a:gd name="connsiteY3071" fmla="*/ 3080162 h 5063066"/>
              <a:gd name="connsiteX3072" fmla="*/ 692169 w 7295637"/>
              <a:gd name="connsiteY3072" fmla="*/ 3007137 h 5063066"/>
              <a:gd name="connsiteX3073" fmla="*/ 697907 w 7295637"/>
              <a:gd name="connsiteY3073" fmla="*/ 2978712 h 5063066"/>
              <a:gd name="connsiteX3074" fmla="*/ 2079915 w 7295637"/>
              <a:gd name="connsiteY3074" fmla="*/ 764117 h 5063066"/>
              <a:gd name="connsiteX3075" fmla="*/ 2147202 w 7295637"/>
              <a:gd name="connsiteY3075" fmla="*/ 719516 h 5063066"/>
              <a:gd name="connsiteX3076" fmla="*/ 2220226 w 7295637"/>
              <a:gd name="connsiteY3076" fmla="*/ 792541 h 5063066"/>
              <a:gd name="connsiteX3077" fmla="*/ 2147201 w 7295637"/>
              <a:gd name="connsiteY3077" fmla="*/ 865566 h 5063066"/>
              <a:gd name="connsiteX3078" fmla="*/ 2074177 w 7295637"/>
              <a:gd name="connsiteY3078" fmla="*/ 792541 h 5063066"/>
              <a:gd name="connsiteX3079" fmla="*/ 2079915 w 7295637"/>
              <a:gd name="connsiteY3079" fmla="*/ 764117 h 5063066"/>
              <a:gd name="connsiteX3080" fmla="*/ 928371 w 7295637"/>
              <a:gd name="connsiteY3080" fmla="*/ 2558218 h 5063066"/>
              <a:gd name="connsiteX3081" fmla="*/ 944021 w 7295637"/>
              <a:gd name="connsiteY3081" fmla="*/ 2535006 h 5063066"/>
              <a:gd name="connsiteX3082" fmla="*/ 995658 w 7295637"/>
              <a:gd name="connsiteY3082" fmla="*/ 2513618 h 5063066"/>
              <a:gd name="connsiteX3083" fmla="*/ 1068683 w 7295637"/>
              <a:gd name="connsiteY3083" fmla="*/ 2586643 h 5063066"/>
              <a:gd name="connsiteX3084" fmla="*/ 995658 w 7295637"/>
              <a:gd name="connsiteY3084" fmla="*/ 2659668 h 5063066"/>
              <a:gd name="connsiteX3085" fmla="*/ 922633 w 7295637"/>
              <a:gd name="connsiteY3085" fmla="*/ 2586643 h 5063066"/>
              <a:gd name="connsiteX3086" fmla="*/ 928371 w 7295637"/>
              <a:gd name="connsiteY3086" fmla="*/ 2558218 h 5063066"/>
              <a:gd name="connsiteX3087" fmla="*/ 1158062 w 7295637"/>
              <a:gd name="connsiteY3087" fmla="*/ 2180473 h 5063066"/>
              <a:gd name="connsiteX3088" fmla="*/ 1173711 w 7295637"/>
              <a:gd name="connsiteY3088" fmla="*/ 2157261 h 5063066"/>
              <a:gd name="connsiteX3089" fmla="*/ 1225348 w 7295637"/>
              <a:gd name="connsiteY3089" fmla="*/ 2135872 h 5063066"/>
              <a:gd name="connsiteX3090" fmla="*/ 1298374 w 7295637"/>
              <a:gd name="connsiteY3090" fmla="*/ 2208897 h 5063066"/>
              <a:gd name="connsiteX3091" fmla="*/ 1225348 w 7295637"/>
              <a:gd name="connsiteY3091" fmla="*/ 2281922 h 5063066"/>
              <a:gd name="connsiteX3092" fmla="*/ 1152324 w 7295637"/>
              <a:gd name="connsiteY3092" fmla="*/ 2208897 h 5063066"/>
              <a:gd name="connsiteX3093" fmla="*/ 1158062 w 7295637"/>
              <a:gd name="connsiteY3093" fmla="*/ 2180473 h 5063066"/>
              <a:gd name="connsiteX3094" fmla="*/ 6519 w 7295637"/>
              <a:gd name="connsiteY3094" fmla="*/ 3974573 h 5063066"/>
              <a:gd name="connsiteX3095" fmla="*/ 22169 w 7295637"/>
              <a:gd name="connsiteY3095" fmla="*/ 3951361 h 5063066"/>
              <a:gd name="connsiteX3096" fmla="*/ 73805 w 7295637"/>
              <a:gd name="connsiteY3096" fmla="*/ 3929973 h 5063066"/>
              <a:gd name="connsiteX3097" fmla="*/ 146831 w 7295637"/>
              <a:gd name="connsiteY3097" fmla="*/ 4002998 h 5063066"/>
              <a:gd name="connsiteX3098" fmla="*/ 73804 w 7295637"/>
              <a:gd name="connsiteY3098" fmla="*/ 4076026 h 5063066"/>
              <a:gd name="connsiteX3099" fmla="*/ 780 w 7295637"/>
              <a:gd name="connsiteY3099" fmla="*/ 4002998 h 5063066"/>
              <a:gd name="connsiteX3100" fmla="*/ 6519 w 7295637"/>
              <a:gd name="connsiteY3100" fmla="*/ 3974573 h 5063066"/>
              <a:gd name="connsiteX3101" fmla="*/ 2310378 w 7295637"/>
              <a:gd name="connsiteY3101" fmla="*/ 343623 h 5063066"/>
              <a:gd name="connsiteX3102" fmla="*/ 2377665 w 7295637"/>
              <a:gd name="connsiteY3102" fmla="*/ 299023 h 5063066"/>
              <a:gd name="connsiteX3103" fmla="*/ 2450689 w 7295637"/>
              <a:gd name="connsiteY3103" fmla="*/ 372047 h 5063066"/>
              <a:gd name="connsiteX3104" fmla="*/ 2377665 w 7295637"/>
              <a:gd name="connsiteY3104" fmla="*/ 445072 h 5063066"/>
              <a:gd name="connsiteX3105" fmla="*/ 2304640 w 7295637"/>
              <a:gd name="connsiteY3105" fmla="*/ 372048 h 5063066"/>
              <a:gd name="connsiteX3106" fmla="*/ 2310378 w 7295637"/>
              <a:gd name="connsiteY3106" fmla="*/ 343623 h 5063066"/>
              <a:gd name="connsiteX3107" fmla="*/ 1388525 w 7295637"/>
              <a:gd name="connsiteY3107" fmla="*/ 1759979 h 5063066"/>
              <a:gd name="connsiteX3108" fmla="*/ 1455812 w 7295637"/>
              <a:gd name="connsiteY3108" fmla="*/ 1715379 h 5063066"/>
              <a:gd name="connsiteX3109" fmla="*/ 1528836 w 7295637"/>
              <a:gd name="connsiteY3109" fmla="*/ 1788404 h 5063066"/>
              <a:gd name="connsiteX3110" fmla="*/ 1455812 w 7295637"/>
              <a:gd name="connsiteY3110" fmla="*/ 1861429 h 5063066"/>
              <a:gd name="connsiteX3111" fmla="*/ 1382786 w 7295637"/>
              <a:gd name="connsiteY3111" fmla="*/ 1788404 h 5063066"/>
              <a:gd name="connsiteX3112" fmla="*/ 1388525 w 7295637"/>
              <a:gd name="connsiteY3112" fmla="*/ 1759979 h 5063066"/>
              <a:gd name="connsiteX3113" fmla="*/ 236982 w 7295637"/>
              <a:gd name="connsiteY3113" fmla="*/ 3545252 h 5063066"/>
              <a:gd name="connsiteX3114" fmla="*/ 252632 w 7295637"/>
              <a:gd name="connsiteY3114" fmla="*/ 3522041 h 5063066"/>
              <a:gd name="connsiteX3115" fmla="*/ 304268 w 7295637"/>
              <a:gd name="connsiteY3115" fmla="*/ 3500652 h 5063066"/>
              <a:gd name="connsiteX3116" fmla="*/ 377293 w 7295637"/>
              <a:gd name="connsiteY3116" fmla="*/ 3573677 h 5063066"/>
              <a:gd name="connsiteX3117" fmla="*/ 304269 w 7295637"/>
              <a:gd name="connsiteY3117" fmla="*/ 3646702 h 5063066"/>
              <a:gd name="connsiteX3118" fmla="*/ 231244 w 7295637"/>
              <a:gd name="connsiteY3118" fmla="*/ 3573677 h 5063066"/>
              <a:gd name="connsiteX3119" fmla="*/ 236982 w 7295637"/>
              <a:gd name="connsiteY3119" fmla="*/ 3545252 h 5063066"/>
              <a:gd name="connsiteX3120" fmla="*/ 1618988 w 7295637"/>
              <a:gd name="connsiteY3120" fmla="*/ 1330659 h 5063066"/>
              <a:gd name="connsiteX3121" fmla="*/ 1686274 w 7295637"/>
              <a:gd name="connsiteY3121" fmla="*/ 1286060 h 5063066"/>
              <a:gd name="connsiteX3122" fmla="*/ 1759298 w 7295637"/>
              <a:gd name="connsiteY3122" fmla="*/ 1359085 h 5063066"/>
              <a:gd name="connsiteX3123" fmla="*/ 1686274 w 7295637"/>
              <a:gd name="connsiteY3123" fmla="*/ 1432109 h 5063066"/>
              <a:gd name="connsiteX3124" fmla="*/ 1613250 w 7295637"/>
              <a:gd name="connsiteY3124" fmla="*/ 1359084 h 5063066"/>
              <a:gd name="connsiteX3125" fmla="*/ 1618988 w 7295637"/>
              <a:gd name="connsiteY3125" fmla="*/ 1330659 h 5063066"/>
              <a:gd name="connsiteX3126" fmla="*/ 467444 w 7295637"/>
              <a:gd name="connsiteY3126" fmla="*/ 3124761 h 5063066"/>
              <a:gd name="connsiteX3127" fmla="*/ 483094 w 7295637"/>
              <a:gd name="connsiteY3127" fmla="*/ 3101550 h 5063066"/>
              <a:gd name="connsiteX3128" fmla="*/ 534730 w 7295637"/>
              <a:gd name="connsiteY3128" fmla="*/ 3080162 h 5063066"/>
              <a:gd name="connsiteX3129" fmla="*/ 607755 w 7295637"/>
              <a:gd name="connsiteY3129" fmla="*/ 3153187 h 5063066"/>
              <a:gd name="connsiteX3130" fmla="*/ 534731 w 7295637"/>
              <a:gd name="connsiteY3130" fmla="*/ 3226211 h 5063066"/>
              <a:gd name="connsiteX3131" fmla="*/ 461706 w 7295637"/>
              <a:gd name="connsiteY3131" fmla="*/ 3153186 h 5063066"/>
              <a:gd name="connsiteX3132" fmla="*/ 467444 w 7295637"/>
              <a:gd name="connsiteY3132" fmla="*/ 3124761 h 5063066"/>
              <a:gd name="connsiteX3133" fmla="*/ 1849452 w 7295637"/>
              <a:gd name="connsiteY3133" fmla="*/ 910167 h 5063066"/>
              <a:gd name="connsiteX3134" fmla="*/ 1916737 w 7295637"/>
              <a:gd name="connsiteY3134" fmla="*/ 865566 h 5063066"/>
              <a:gd name="connsiteX3135" fmla="*/ 1989763 w 7295637"/>
              <a:gd name="connsiteY3135" fmla="*/ 938591 h 5063066"/>
              <a:gd name="connsiteX3136" fmla="*/ 1916738 w 7295637"/>
              <a:gd name="connsiteY3136" fmla="*/ 1011616 h 5063066"/>
              <a:gd name="connsiteX3137" fmla="*/ 1843712 w 7295637"/>
              <a:gd name="connsiteY3137" fmla="*/ 938591 h 5063066"/>
              <a:gd name="connsiteX3138" fmla="*/ 1849452 w 7295637"/>
              <a:gd name="connsiteY3138" fmla="*/ 910167 h 5063066"/>
              <a:gd name="connsiteX3139" fmla="*/ 697907 w 7295637"/>
              <a:gd name="connsiteY3139" fmla="*/ 2695441 h 5063066"/>
              <a:gd name="connsiteX3140" fmla="*/ 713557 w 7295637"/>
              <a:gd name="connsiteY3140" fmla="*/ 2672229 h 5063066"/>
              <a:gd name="connsiteX3141" fmla="*/ 765193 w 7295637"/>
              <a:gd name="connsiteY3141" fmla="*/ 2650840 h 5063066"/>
              <a:gd name="connsiteX3142" fmla="*/ 838218 w 7295637"/>
              <a:gd name="connsiteY3142" fmla="*/ 2723865 h 5063066"/>
              <a:gd name="connsiteX3143" fmla="*/ 765193 w 7295637"/>
              <a:gd name="connsiteY3143" fmla="*/ 2796891 h 5063066"/>
              <a:gd name="connsiteX3144" fmla="*/ 692168 w 7295637"/>
              <a:gd name="connsiteY3144" fmla="*/ 2723865 h 5063066"/>
              <a:gd name="connsiteX3145" fmla="*/ 697907 w 7295637"/>
              <a:gd name="connsiteY3145" fmla="*/ 2695441 h 5063066"/>
              <a:gd name="connsiteX3146" fmla="*/ 927598 w 7295637"/>
              <a:gd name="connsiteY3146" fmla="*/ 2326524 h 5063066"/>
              <a:gd name="connsiteX3147" fmla="*/ 943248 w 7295637"/>
              <a:gd name="connsiteY3147" fmla="*/ 2303312 h 5063066"/>
              <a:gd name="connsiteX3148" fmla="*/ 994884 w 7295637"/>
              <a:gd name="connsiteY3148" fmla="*/ 2281924 h 5063066"/>
              <a:gd name="connsiteX3149" fmla="*/ 1067909 w 7295637"/>
              <a:gd name="connsiteY3149" fmla="*/ 2354949 h 5063066"/>
              <a:gd name="connsiteX3150" fmla="*/ 994884 w 7295637"/>
              <a:gd name="connsiteY3150" fmla="*/ 2427974 h 5063066"/>
              <a:gd name="connsiteX3151" fmla="*/ 921858 w 7295637"/>
              <a:gd name="connsiteY3151" fmla="*/ 2354949 h 5063066"/>
              <a:gd name="connsiteX3152" fmla="*/ 927598 w 7295637"/>
              <a:gd name="connsiteY3152" fmla="*/ 2326524 h 5063066"/>
              <a:gd name="connsiteX3153" fmla="*/ 2079914 w 7295637"/>
              <a:gd name="connsiteY3153" fmla="*/ 480844 h 5063066"/>
              <a:gd name="connsiteX3154" fmla="*/ 2147202 w 7295637"/>
              <a:gd name="connsiteY3154" fmla="*/ 436244 h 5063066"/>
              <a:gd name="connsiteX3155" fmla="*/ 2220225 w 7295637"/>
              <a:gd name="connsiteY3155" fmla="*/ 509269 h 5063066"/>
              <a:gd name="connsiteX3156" fmla="*/ 2147202 w 7295637"/>
              <a:gd name="connsiteY3156" fmla="*/ 582294 h 5063066"/>
              <a:gd name="connsiteX3157" fmla="*/ 2074176 w 7295637"/>
              <a:gd name="connsiteY3157" fmla="*/ 509269 h 5063066"/>
              <a:gd name="connsiteX3158" fmla="*/ 2079914 w 7295637"/>
              <a:gd name="connsiteY3158" fmla="*/ 480844 h 5063066"/>
              <a:gd name="connsiteX3159" fmla="*/ 1158061 w 7295637"/>
              <a:gd name="connsiteY3159" fmla="*/ 1897201 h 5063066"/>
              <a:gd name="connsiteX3160" fmla="*/ 1173712 w 7295637"/>
              <a:gd name="connsiteY3160" fmla="*/ 1873989 h 5063066"/>
              <a:gd name="connsiteX3161" fmla="*/ 1225349 w 7295637"/>
              <a:gd name="connsiteY3161" fmla="*/ 1852600 h 5063066"/>
              <a:gd name="connsiteX3162" fmla="*/ 1298373 w 7295637"/>
              <a:gd name="connsiteY3162" fmla="*/ 1925625 h 5063066"/>
              <a:gd name="connsiteX3163" fmla="*/ 1225347 w 7295637"/>
              <a:gd name="connsiteY3163" fmla="*/ 1998650 h 5063066"/>
              <a:gd name="connsiteX3164" fmla="*/ 1152324 w 7295637"/>
              <a:gd name="connsiteY3164" fmla="*/ 1925625 h 5063066"/>
              <a:gd name="connsiteX3165" fmla="*/ 1158061 w 7295637"/>
              <a:gd name="connsiteY3165" fmla="*/ 1897201 h 5063066"/>
              <a:gd name="connsiteX3166" fmla="*/ 6519 w 7295637"/>
              <a:gd name="connsiteY3166" fmla="*/ 3691301 h 5063066"/>
              <a:gd name="connsiteX3167" fmla="*/ 22169 w 7295637"/>
              <a:gd name="connsiteY3167" fmla="*/ 3668089 h 5063066"/>
              <a:gd name="connsiteX3168" fmla="*/ 73805 w 7295637"/>
              <a:gd name="connsiteY3168" fmla="*/ 3646701 h 5063066"/>
              <a:gd name="connsiteX3169" fmla="*/ 146830 w 7295637"/>
              <a:gd name="connsiteY3169" fmla="*/ 3719726 h 5063066"/>
              <a:gd name="connsiteX3170" fmla="*/ 73805 w 7295637"/>
              <a:gd name="connsiteY3170" fmla="*/ 3792751 h 5063066"/>
              <a:gd name="connsiteX3171" fmla="*/ 780 w 7295637"/>
              <a:gd name="connsiteY3171" fmla="*/ 3719726 h 5063066"/>
              <a:gd name="connsiteX3172" fmla="*/ 6519 w 7295637"/>
              <a:gd name="connsiteY3172" fmla="*/ 3691301 h 5063066"/>
              <a:gd name="connsiteX3173" fmla="*/ 2310379 w 7295637"/>
              <a:gd name="connsiteY3173" fmla="*/ 60351 h 5063066"/>
              <a:gd name="connsiteX3174" fmla="*/ 2377664 w 7295637"/>
              <a:gd name="connsiteY3174" fmla="*/ 15750 h 5063066"/>
              <a:gd name="connsiteX3175" fmla="*/ 2450690 w 7295637"/>
              <a:gd name="connsiteY3175" fmla="*/ 88775 h 5063066"/>
              <a:gd name="connsiteX3176" fmla="*/ 2377665 w 7295637"/>
              <a:gd name="connsiteY3176" fmla="*/ 161800 h 5063066"/>
              <a:gd name="connsiteX3177" fmla="*/ 2304641 w 7295637"/>
              <a:gd name="connsiteY3177" fmla="*/ 88775 h 5063066"/>
              <a:gd name="connsiteX3178" fmla="*/ 2310379 w 7295637"/>
              <a:gd name="connsiteY3178" fmla="*/ 60351 h 5063066"/>
              <a:gd name="connsiteX3179" fmla="*/ 1388526 w 7295637"/>
              <a:gd name="connsiteY3179" fmla="*/ 1476708 h 5063066"/>
              <a:gd name="connsiteX3180" fmla="*/ 1455811 w 7295637"/>
              <a:gd name="connsiteY3180" fmla="*/ 1432108 h 5063066"/>
              <a:gd name="connsiteX3181" fmla="*/ 1528836 w 7295637"/>
              <a:gd name="connsiteY3181" fmla="*/ 1505133 h 5063066"/>
              <a:gd name="connsiteX3182" fmla="*/ 1455812 w 7295637"/>
              <a:gd name="connsiteY3182" fmla="*/ 1578157 h 5063066"/>
              <a:gd name="connsiteX3183" fmla="*/ 1382786 w 7295637"/>
              <a:gd name="connsiteY3183" fmla="*/ 1505132 h 5063066"/>
              <a:gd name="connsiteX3184" fmla="*/ 1388526 w 7295637"/>
              <a:gd name="connsiteY3184" fmla="*/ 1476708 h 5063066"/>
              <a:gd name="connsiteX3185" fmla="*/ 236981 w 7295637"/>
              <a:gd name="connsiteY3185" fmla="*/ 3261981 h 5063066"/>
              <a:gd name="connsiteX3186" fmla="*/ 252631 w 7295637"/>
              <a:gd name="connsiteY3186" fmla="*/ 3238770 h 5063066"/>
              <a:gd name="connsiteX3187" fmla="*/ 304267 w 7295637"/>
              <a:gd name="connsiteY3187" fmla="*/ 3217382 h 5063066"/>
              <a:gd name="connsiteX3188" fmla="*/ 377292 w 7295637"/>
              <a:gd name="connsiteY3188" fmla="*/ 3290407 h 5063066"/>
              <a:gd name="connsiteX3189" fmla="*/ 304268 w 7295637"/>
              <a:gd name="connsiteY3189" fmla="*/ 3363431 h 5063066"/>
              <a:gd name="connsiteX3190" fmla="*/ 231243 w 7295637"/>
              <a:gd name="connsiteY3190" fmla="*/ 3290406 h 5063066"/>
              <a:gd name="connsiteX3191" fmla="*/ 236981 w 7295637"/>
              <a:gd name="connsiteY3191" fmla="*/ 3261981 h 5063066"/>
              <a:gd name="connsiteX3192" fmla="*/ 1618986 w 7295637"/>
              <a:gd name="connsiteY3192" fmla="*/ 1047389 h 5063066"/>
              <a:gd name="connsiteX3193" fmla="*/ 1686274 w 7295637"/>
              <a:gd name="connsiteY3193" fmla="*/ 1002788 h 5063066"/>
              <a:gd name="connsiteX3194" fmla="*/ 1759297 w 7295637"/>
              <a:gd name="connsiteY3194" fmla="*/ 1075813 h 5063066"/>
              <a:gd name="connsiteX3195" fmla="*/ 1686272 w 7295637"/>
              <a:gd name="connsiteY3195" fmla="*/ 1148838 h 5063066"/>
              <a:gd name="connsiteX3196" fmla="*/ 1613249 w 7295637"/>
              <a:gd name="connsiteY3196" fmla="*/ 1075813 h 5063066"/>
              <a:gd name="connsiteX3197" fmla="*/ 1618986 w 7295637"/>
              <a:gd name="connsiteY3197" fmla="*/ 1047389 h 5063066"/>
              <a:gd name="connsiteX3198" fmla="*/ 467443 w 7295637"/>
              <a:gd name="connsiteY3198" fmla="*/ 2841491 h 5063066"/>
              <a:gd name="connsiteX3199" fmla="*/ 483093 w 7295637"/>
              <a:gd name="connsiteY3199" fmla="*/ 2818279 h 5063066"/>
              <a:gd name="connsiteX3200" fmla="*/ 534729 w 7295637"/>
              <a:gd name="connsiteY3200" fmla="*/ 2796890 h 5063066"/>
              <a:gd name="connsiteX3201" fmla="*/ 607755 w 7295637"/>
              <a:gd name="connsiteY3201" fmla="*/ 2869915 h 5063066"/>
              <a:gd name="connsiteX3202" fmla="*/ 534730 w 7295637"/>
              <a:gd name="connsiteY3202" fmla="*/ 2942940 h 5063066"/>
              <a:gd name="connsiteX3203" fmla="*/ 461704 w 7295637"/>
              <a:gd name="connsiteY3203" fmla="*/ 2869915 h 5063066"/>
              <a:gd name="connsiteX3204" fmla="*/ 467443 w 7295637"/>
              <a:gd name="connsiteY3204" fmla="*/ 2841491 h 5063066"/>
              <a:gd name="connsiteX3205" fmla="*/ 697133 w 7295637"/>
              <a:gd name="connsiteY3205" fmla="*/ 2463746 h 5063066"/>
              <a:gd name="connsiteX3206" fmla="*/ 712784 w 7295637"/>
              <a:gd name="connsiteY3206" fmla="*/ 2440533 h 5063066"/>
              <a:gd name="connsiteX3207" fmla="*/ 764420 w 7295637"/>
              <a:gd name="connsiteY3207" fmla="*/ 2419146 h 5063066"/>
              <a:gd name="connsiteX3208" fmla="*/ 837444 w 7295637"/>
              <a:gd name="connsiteY3208" fmla="*/ 2492171 h 5063066"/>
              <a:gd name="connsiteX3209" fmla="*/ 764419 w 7295637"/>
              <a:gd name="connsiteY3209" fmla="*/ 2565195 h 5063066"/>
              <a:gd name="connsiteX3210" fmla="*/ 691395 w 7295637"/>
              <a:gd name="connsiteY3210" fmla="*/ 2492171 h 5063066"/>
              <a:gd name="connsiteX3211" fmla="*/ 697133 w 7295637"/>
              <a:gd name="connsiteY3211" fmla="*/ 2463746 h 5063066"/>
              <a:gd name="connsiteX3212" fmla="*/ 1849452 w 7295637"/>
              <a:gd name="connsiteY3212" fmla="*/ 626895 h 5063066"/>
              <a:gd name="connsiteX3213" fmla="*/ 1916737 w 7295637"/>
              <a:gd name="connsiteY3213" fmla="*/ 582294 h 5063066"/>
              <a:gd name="connsiteX3214" fmla="*/ 1989763 w 7295637"/>
              <a:gd name="connsiteY3214" fmla="*/ 655319 h 5063066"/>
              <a:gd name="connsiteX3215" fmla="*/ 1916737 w 7295637"/>
              <a:gd name="connsiteY3215" fmla="*/ 728344 h 5063066"/>
              <a:gd name="connsiteX3216" fmla="*/ 1843712 w 7295637"/>
              <a:gd name="connsiteY3216" fmla="*/ 655319 h 5063066"/>
              <a:gd name="connsiteX3217" fmla="*/ 1849452 w 7295637"/>
              <a:gd name="connsiteY3217" fmla="*/ 626895 h 5063066"/>
              <a:gd name="connsiteX3218" fmla="*/ 927598 w 7295637"/>
              <a:gd name="connsiteY3218" fmla="*/ 2043251 h 5063066"/>
              <a:gd name="connsiteX3219" fmla="*/ 943247 w 7295637"/>
              <a:gd name="connsiteY3219" fmla="*/ 2020039 h 5063066"/>
              <a:gd name="connsiteX3220" fmla="*/ 994884 w 7295637"/>
              <a:gd name="connsiteY3220" fmla="*/ 1998651 h 5063066"/>
              <a:gd name="connsiteX3221" fmla="*/ 1067909 w 7295637"/>
              <a:gd name="connsiteY3221" fmla="*/ 2071676 h 5063066"/>
              <a:gd name="connsiteX3222" fmla="*/ 994884 w 7295637"/>
              <a:gd name="connsiteY3222" fmla="*/ 2144701 h 5063066"/>
              <a:gd name="connsiteX3223" fmla="*/ 921860 w 7295637"/>
              <a:gd name="connsiteY3223" fmla="*/ 2071676 h 5063066"/>
              <a:gd name="connsiteX3224" fmla="*/ 927598 w 7295637"/>
              <a:gd name="connsiteY3224" fmla="*/ 2043251 h 5063066"/>
              <a:gd name="connsiteX3225" fmla="*/ 2079916 w 7295637"/>
              <a:gd name="connsiteY3225" fmla="*/ 197573 h 5063066"/>
              <a:gd name="connsiteX3226" fmla="*/ 2147202 w 7295637"/>
              <a:gd name="connsiteY3226" fmla="*/ 152972 h 5063066"/>
              <a:gd name="connsiteX3227" fmla="*/ 2220227 w 7295637"/>
              <a:gd name="connsiteY3227" fmla="*/ 225997 h 5063066"/>
              <a:gd name="connsiteX3228" fmla="*/ 2147202 w 7295637"/>
              <a:gd name="connsiteY3228" fmla="*/ 299022 h 5063066"/>
              <a:gd name="connsiteX3229" fmla="*/ 2074176 w 7295637"/>
              <a:gd name="connsiteY3229" fmla="*/ 225997 h 5063066"/>
              <a:gd name="connsiteX3230" fmla="*/ 2079916 w 7295637"/>
              <a:gd name="connsiteY3230" fmla="*/ 197573 h 5063066"/>
              <a:gd name="connsiteX3231" fmla="*/ 1158061 w 7295637"/>
              <a:gd name="connsiteY3231" fmla="*/ 1613928 h 5063066"/>
              <a:gd name="connsiteX3232" fmla="*/ 1173712 w 7295637"/>
              <a:gd name="connsiteY3232" fmla="*/ 1590717 h 5063066"/>
              <a:gd name="connsiteX3233" fmla="*/ 1225348 w 7295637"/>
              <a:gd name="connsiteY3233" fmla="*/ 1569328 h 5063066"/>
              <a:gd name="connsiteX3234" fmla="*/ 1298372 w 7295637"/>
              <a:gd name="connsiteY3234" fmla="*/ 1642353 h 5063066"/>
              <a:gd name="connsiteX3235" fmla="*/ 1225347 w 7295637"/>
              <a:gd name="connsiteY3235" fmla="*/ 1715378 h 5063066"/>
              <a:gd name="connsiteX3236" fmla="*/ 1152323 w 7295637"/>
              <a:gd name="connsiteY3236" fmla="*/ 1642353 h 5063066"/>
              <a:gd name="connsiteX3237" fmla="*/ 1158061 w 7295637"/>
              <a:gd name="connsiteY3237" fmla="*/ 1613928 h 5063066"/>
              <a:gd name="connsiteX3238" fmla="*/ 6518 w 7295637"/>
              <a:gd name="connsiteY3238" fmla="*/ 3408030 h 5063066"/>
              <a:gd name="connsiteX3239" fmla="*/ 22168 w 7295637"/>
              <a:gd name="connsiteY3239" fmla="*/ 3384818 h 5063066"/>
              <a:gd name="connsiteX3240" fmla="*/ 73804 w 7295637"/>
              <a:gd name="connsiteY3240" fmla="*/ 3363430 h 5063066"/>
              <a:gd name="connsiteX3241" fmla="*/ 146829 w 7295637"/>
              <a:gd name="connsiteY3241" fmla="*/ 3436455 h 5063066"/>
              <a:gd name="connsiteX3242" fmla="*/ 73805 w 7295637"/>
              <a:gd name="connsiteY3242" fmla="*/ 3509480 h 5063066"/>
              <a:gd name="connsiteX3243" fmla="*/ 780 w 7295637"/>
              <a:gd name="connsiteY3243" fmla="*/ 3436454 h 5063066"/>
              <a:gd name="connsiteX3244" fmla="*/ 6518 w 7295637"/>
              <a:gd name="connsiteY3244" fmla="*/ 3408030 h 5063066"/>
              <a:gd name="connsiteX3245" fmla="*/ 1388524 w 7295637"/>
              <a:gd name="connsiteY3245" fmla="*/ 1193437 h 5063066"/>
              <a:gd name="connsiteX3246" fmla="*/ 1455809 w 7295637"/>
              <a:gd name="connsiteY3246" fmla="*/ 1148838 h 5063066"/>
              <a:gd name="connsiteX3247" fmla="*/ 1528835 w 7295637"/>
              <a:gd name="connsiteY3247" fmla="*/ 1221862 h 5063066"/>
              <a:gd name="connsiteX3248" fmla="*/ 1455810 w 7295637"/>
              <a:gd name="connsiteY3248" fmla="*/ 1294887 h 5063066"/>
              <a:gd name="connsiteX3249" fmla="*/ 1382786 w 7295637"/>
              <a:gd name="connsiteY3249" fmla="*/ 1221862 h 5063066"/>
              <a:gd name="connsiteX3250" fmla="*/ 1388524 w 7295637"/>
              <a:gd name="connsiteY3250" fmla="*/ 1193437 h 5063066"/>
              <a:gd name="connsiteX3251" fmla="*/ 236980 w 7295637"/>
              <a:gd name="connsiteY3251" fmla="*/ 2978711 h 5063066"/>
              <a:gd name="connsiteX3252" fmla="*/ 252630 w 7295637"/>
              <a:gd name="connsiteY3252" fmla="*/ 2955499 h 5063066"/>
              <a:gd name="connsiteX3253" fmla="*/ 304266 w 7295637"/>
              <a:gd name="connsiteY3253" fmla="*/ 2934111 h 5063066"/>
              <a:gd name="connsiteX3254" fmla="*/ 377291 w 7295637"/>
              <a:gd name="connsiteY3254" fmla="*/ 3007136 h 5063066"/>
              <a:gd name="connsiteX3255" fmla="*/ 304267 w 7295637"/>
              <a:gd name="connsiteY3255" fmla="*/ 3080160 h 5063066"/>
              <a:gd name="connsiteX3256" fmla="*/ 231242 w 7295637"/>
              <a:gd name="connsiteY3256" fmla="*/ 3007135 h 5063066"/>
              <a:gd name="connsiteX3257" fmla="*/ 236980 w 7295637"/>
              <a:gd name="connsiteY3257" fmla="*/ 2978711 h 5063066"/>
              <a:gd name="connsiteX3258" fmla="*/ 1618986 w 7295637"/>
              <a:gd name="connsiteY3258" fmla="*/ 764116 h 5063066"/>
              <a:gd name="connsiteX3259" fmla="*/ 1686273 w 7295637"/>
              <a:gd name="connsiteY3259" fmla="*/ 719516 h 5063066"/>
              <a:gd name="connsiteX3260" fmla="*/ 1759297 w 7295637"/>
              <a:gd name="connsiteY3260" fmla="*/ 792541 h 5063066"/>
              <a:gd name="connsiteX3261" fmla="*/ 1686273 w 7295637"/>
              <a:gd name="connsiteY3261" fmla="*/ 865566 h 5063066"/>
              <a:gd name="connsiteX3262" fmla="*/ 1613248 w 7295637"/>
              <a:gd name="connsiteY3262" fmla="*/ 792541 h 5063066"/>
              <a:gd name="connsiteX3263" fmla="*/ 1618986 w 7295637"/>
              <a:gd name="connsiteY3263" fmla="*/ 764116 h 5063066"/>
              <a:gd name="connsiteX3264" fmla="*/ 467444 w 7295637"/>
              <a:gd name="connsiteY3264" fmla="*/ 2558219 h 5063066"/>
              <a:gd name="connsiteX3265" fmla="*/ 483094 w 7295637"/>
              <a:gd name="connsiteY3265" fmla="*/ 2535007 h 5063066"/>
              <a:gd name="connsiteX3266" fmla="*/ 534730 w 7295637"/>
              <a:gd name="connsiteY3266" fmla="*/ 2513619 h 5063066"/>
              <a:gd name="connsiteX3267" fmla="*/ 607755 w 7295637"/>
              <a:gd name="connsiteY3267" fmla="*/ 2586644 h 5063066"/>
              <a:gd name="connsiteX3268" fmla="*/ 534730 w 7295637"/>
              <a:gd name="connsiteY3268" fmla="*/ 2659669 h 5063066"/>
              <a:gd name="connsiteX3269" fmla="*/ 461705 w 7295637"/>
              <a:gd name="connsiteY3269" fmla="*/ 2586644 h 5063066"/>
              <a:gd name="connsiteX3270" fmla="*/ 467444 w 7295637"/>
              <a:gd name="connsiteY3270" fmla="*/ 2558219 h 5063066"/>
              <a:gd name="connsiteX3271" fmla="*/ 697132 w 7295637"/>
              <a:gd name="connsiteY3271" fmla="*/ 2180474 h 5063066"/>
              <a:gd name="connsiteX3272" fmla="*/ 712783 w 7295637"/>
              <a:gd name="connsiteY3272" fmla="*/ 2157262 h 5063066"/>
              <a:gd name="connsiteX3273" fmla="*/ 764419 w 7295637"/>
              <a:gd name="connsiteY3273" fmla="*/ 2135874 h 5063066"/>
              <a:gd name="connsiteX3274" fmla="*/ 837444 w 7295637"/>
              <a:gd name="connsiteY3274" fmla="*/ 2208898 h 5063066"/>
              <a:gd name="connsiteX3275" fmla="*/ 764420 w 7295637"/>
              <a:gd name="connsiteY3275" fmla="*/ 2281923 h 5063066"/>
              <a:gd name="connsiteX3276" fmla="*/ 691395 w 7295637"/>
              <a:gd name="connsiteY3276" fmla="*/ 2208898 h 5063066"/>
              <a:gd name="connsiteX3277" fmla="*/ 697132 w 7295637"/>
              <a:gd name="connsiteY3277" fmla="*/ 2180474 h 5063066"/>
              <a:gd name="connsiteX3278" fmla="*/ 1849451 w 7295637"/>
              <a:gd name="connsiteY3278" fmla="*/ 343623 h 5063066"/>
              <a:gd name="connsiteX3279" fmla="*/ 1916739 w 7295637"/>
              <a:gd name="connsiteY3279" fmla="*/ 299022 h 5063066"/>
              <a:gd name="connsiteX3280" fmla="*/ 1989762 w 7295637"/>
              <a:gd name="connsiteY3280" fmla="*/ 372047 h 5063066"/>
              <a:gd name="connsiteX3281" fmla="*/ 1916737 w 7295637"/>
              <a:gd name="connsiteY3281" fmla="*/ 445072 h 5063066"/>
              <a:gd name="connsiteX3282" fmla="*/ 1843713 w 7295637"/>
              <a:gd name="connsiteY3282" fmla="*/ 372047 h 5063066"/>
              <a:gd name="connsiteX3283" fmla="*/ 1849451 w 7295637"/>
              <a:gd name="connsiteY3283" fmla="*/ 343623 h 5063066"/>
              <a:gd name="connsiteX3284" fmla="*/ 927598 w 7295637"/>
              <a:gd name="connsiteY3284" fmla="*/ 1759979 h 5063066"/>
              <a:gd name="connsiteX3285" fmla="*/ 943247 w 7295637"/>
              <a:gd name="connsiteY3285" fmla="*/ 1736767 h 5063066"/>
              <a:gd name="connsiteX3286" fmla="*/ 994883 w 7295637"/>
              <a:gd name="connsiteY3286" fmla="*/ 1715378 h 5063066"/>
              <a:gd name="connsiteX3287" fmla="*/ 1067909 w 7295637"/>
              <a:gd name="connsiteY3287" fmla="*/ 1788403 h 5063066"/>
              <a:gd name="connsiteX3288" fmla="*/ 994884 w 7295637"/>
              <a:gd name="connsiteY3288" fmla="*/ 1861428 h 5063066"/>
              <a:gd name="connsiteX3289" fmla="*/ 921859 w 7295637"/>
              <a:gd name="connsiteY3289" fmla="*/ 1788404 h 5063066"/>
              <a:gd name="connsiteX3290" fmla="*/ 927598 w 7295637"/>
              <a:gd name="connsiteY3290" fmla="*/ 1759979 h 5063066"/>
              <a:gd name="connsiteX3291" fmla="*/ 1158061 w 7295637"/>
              <a:gd name="connsiteY3291" fmla="*/ 1330658 h 5063066"/>
              <a:gd name="connsiteX3292" fmla="*/ 1173710 w 7295637"/>
              <a:gd name="connsiteY3292" fmla="*/ 1307447 h 5063066"/>
              <a:gd name="connsiteX3293" fmla="*/ 1225346 w 7295637"/>
              <a:gd name="connsiteY3293" fmla="*/ 1286058 h 5063066"/>
              <a:gd name="connsiteX3294" fmla="*/ 1298372 w 7295637"/>
              <a:gd name="connsiteY3294" fmla="*/ 1359083 h 5063066"/>
              <a:gd name="connsiteX3295" fmla="*/ 1225347 w 7295637"/>
              <a:gd name="connsiteY3295" fmla="*/ 1432108 h 5063066"/>
              <a:gd name="connsiteX3296" fmla="*/ 1152321 w 7295637"/>
              <a:gd name="connsiteY3296" fmla="*/ 1359083 h 5063066"/>
              <a:gd name="connsiteX3297" fmla="*/ 1158061 w 7295637"/>
              <a:gd name="connsiteY3297" fmla="*/ 1330658 h 5063066"/>
              <a:gd name="connsiteX3298" fmla="*/ 6517 w 7295637"/>
              <a:gd name="connsiteY3298" fmla="*/ 3124760 h 5063066"/>
              <a:gd name="connsiteX3299" fmla="*/ 22166 w 7295637"/>
              <a:gd name="connsiteY3299" fmla="*/ 3101548 h 5063066"/>
              <a:gd name="connsiteX3300" fmla="*/ 73803 w 7295637"/>
              <a:gd name="connsiteY3300" fmla="*/ 3080160 h 5063066"/>
              <a:gd name="connsiteX3301" fmla="*/ 146828 w 7295637"/>
              <a:gd name="connsiteY3301" fmla="*/ 3153185 h 5063066"/>
              <a:gd name="connsiteX3302" fmla="*/ 73803 w 7295637"/>
              <a:gd name="connsiteY3302" fmla="*/ 3226209 h 5063066"/>
              <a:gd name="connsiteX3303" fmla="*/ 778 w 7295637"/>
              <a:gd name="connsiteY3303" fmla="*/ 3153184 h 5063066"/>
              <a:gd name="connsiteX3304" fmla="*/ 6517 w 7295637"/>
              <a:gd name="connsiteY3304" fmla="*/ 3124760 h 5063066"/>
              <a:gd name="connsiteX3305" fmla="*/ 1388522 w 7295637"/>
              <a:gd name="connsiteY3305" fmla="*/ 910166 h 5063066"/>
              <a:gd name="connsiteX3306" fmla="*/ 1455810 w 7295637"/>
              <a:gd name="connsiteY3306" fmla="*/ 865566 h 5063066"/>
              <a:gd name="connsiteX3307" fmla="*/ 1528834 w 7295637"/>
              <a:gd name="connsiteY3307" fmla="*/ 938592 h 5063066"/>
              <a:gd name="connsiteX3308" fmla="*/ 1455809 w 7295637"/>
              <a:gd name="connsiteY3308" fmla="*/ 1011616 h 5063066"/>
              <a:gd name="connsiteX3309" fmla="*/ 1382785 w 7295637"/>
              <a:gd name="connsiteY3309" fmla="*/ 938591 h 5063066"/>
              <a:gd name="connsiteX3310" fmla="*/ 1388522 w 7295637"/>
              <a:gd name="connsiteY3310" fmla="*/ 910166 h 5063066"/>
              <a:gd name="connsiteX3311" fmla="*/ 236980 w 7295637"/>
              <a:gd name="connsiteY3311" fmla="*/ 2695440 h 5063066"/>
              <a:gd name="connsiteX3312" fmla="*/ 252630 w 7295637"/>
              <a:gd name="connsiteY3312" fmla="*/ 2672229 h 5063066"/>
              <a:gd name="connsiteX3313" fmla="*/ 304266 w 7295637"/>
              <a:gd name="connsiteY3313" fmla="*/ 2650840 h 5063066"/>
              <a:gd name="connsiteX3314" fmla="*/ 377291 w 7295637"/>
              <a:gd name="connsiteY3314" fmla="*/ 2723865 h 5063066"/>
              <a:gd name="connsiteX3315" fmla="*/ 304266 w 7295637"/>
              <a:gd name="connsiteY3315" fmla="*/ 2796890 h 5063066"/>
              <a:gd name="connsiteX3316" fmla="*/ 231241 w 7295637"/>
              <a:gd name="connsiteY3316" fmla="*/ 2723865 h 5063066"/>
              <a:gd name="connsiteX3317" fmla="*/ 236980 w 7295637"/>
              <a:gd name="connsiteY3317" fmla="*/ 2695440 h 5063066"/>
              <a:gd name="connsiteX3318" fmla="*/ 466670 w 7295637"/>
              <a:gd name="connsiteY3318" fmla="*/ 2326523 h 5063066"/>
              <a:gd name="connsiteX3319" fmla="*/ 482319 w 7295637"/>
              <a:gd name="connsiteY3319" fmla="*/ 2303311 h 5063066"/>
              <a:gd name="connsiteX3320" fmla="*/ 533955 w 7295637"/>
              <a:gd name="connsiteY3320" fmla="*/ 2281923 h 5063066"/>
              <a:gd name="connsiteX3321" fmla="*/ 606981 w 7295637"/>
              <a:gd name="connsiteY3321" fmla="*/ 2354947 h 5063066"/>
              <a:gd name="connsiteX3322" fmla="*/ 533955 w 7295637"/>
              <a:gd name="connsiteY3322" fmla="*/ 2427974 h 5063066"/>
              <a:gd name="connsiteX3323" fmla="*/ 460931 w 7295637"/>
              <a:gd name="connsiteY3323" fmla="*/ 2354948 h 5063066"/>
              <a:gd name="connsiteX3324" fmla="*/ 466670 w 7295637"/>
              <a:gd name="connsiteY3324" fmla="*/ 2326523 h 5063066"/>
              <a:gd name="connsiteX3325" fmla="*/ 1618987 w 7295637"/>
              <a:gd name="connsiteY3325" fmla="*/ 480845 h 5063066"/>
              <a:gd name="connsiteX3326" fmla="*/ 1686274 w 7295637"/>
              <a:gd name="connsiteY3326" fmla="*/ 436245 h 5063066"/>
              <a:gd name="connsiteX3327" fmla="*/ 1759298 w 7295637"/>
              <a:gd name="connsiteY3327" fmla="*/ 509270 h 5063066"/>
              <a:gd name="connsiteX3328" fmla="*/ 1686273 w 7295637"/>
              <a:gd name="connsiteY3328" fmla="*/ 582294 h 5063066"/>
              <a:gd name="connsiteX3329" fmla="*/ 1613249 w 7295637"/>
              <a:gd name="connsiteY3329" fmla="*/ 509271 h 5063066"/>
              <a:gd name="connsiteX3330" fmla="*/ 1618987 w 7295637"/>
              <a:gd name="connsiteY3330" fmla="*/ 480845 h 5063066"/>
              <a:gd name="connsiteX3331" fmla="*/ 697133 w 7295637"/>
              <a:gd name="connsiteY3331" fmla="*/ 1897200 h 5063066"/>
              <a:gd name="connsiteX3332" fmla="*/ 712784 w 7295637"/>
              <a:gd name="connsiteY3332" fmla="*/ 1873988 h 5063066"/>
              <a:gd name="connsiteX3333" fmla="*/ 764420 w 7295637"/>
              <a:gd name="connsiteY3333" fmla="*/ 1852600 h 5063066"/>
              <a:gd name="connsiteX3334" fmla="*/ 837445 w 7295637"/>
              <a:gd name="connsiteY3334" fmla="*/ 1925625 h 5063066"/>
              <a:gd name="connsiteX3335" fmla="*/ 764421 w 7295637"/>
              <a:gd name="connsiteY3335" fmla="*/ 1998649 h 5063066"/>
              <a:gd name="connsiteX3336" fmla="*/ 691395 w 7295637"/>
              <a:gd name="connsiteY3336" fmla="*/ 1925625 h 5063066"/>
              <a:gd name="connsiteX3337" fmla="*/ 697133 w 7295637"/>
              <a:gd name="connsiteY3337" fmla="*/ 1897200 h 5063066"/>
              <a:gd name="connsiteX3338" fmla="*/ 1849451 w 7295637"/>
              <a:gd name="connsiteY3338" fmla="*/ 60350 h 5063066"/>
              <a:gd name="connsiteX3339" fmla="*/ 1916738 w 7295637"/>
              <a:gd name="connsiteY3339" fmla="*/ 15750 h 5063066"/>
              <a:gd name="connsiteX3340" fmla="*/ 1989762 w 7295637"/>
              <a:gd name="connsiteY3340" fmla="*/ 88775 h 5063066"/>
              <a:gd name="connsiteX3341" fmla="*/ 1916737 w 7295637"/>
              <a:gd name="connsiteY3341" fmla="*/ 161800 h 5063066"/>
              <a:gd name="connsiteX3342" fmla="*/ 1843713 w 7295637"/>
              <a:gd name="connsiteY3342" fmla="*/ 88775 h 5063066"/>
              <a:gd name="connsiteX3343" fmla="*/ 1849451 w 7295637"/>
              <a:gd name="connsiteY3343" fmla="*/ 60350 h 5063066"/>
              <a:gd name="connsiteX3344" fmla="*/ 927597 w 7295637"/>
              <a:gd name="connsiteY3344" fmla="*/ 1476707 h 5063066"/>
              <a:gd name="connsiteX3345" fmla="*/ 943246 w 7295637"/>
              <a:gd name="connsiteY3345" fmla="*/ 1453495 h 5063066"/>
              <a:gd name="connsiteX3346" fmla="*/ 994884 w 7295637"/>
              <a:gd name="connsiteY3346" fmla="*/ 1432107 h 5063066"/>
              <a:gd name="connsiteX3347" fmla="*/ 1067908 w 7295637"/>
              <a:gd name="connsiteY3347" fmla="*/ 1505132 h 5063066"/>
              <a:gd name="connsiteX3348" fmla="*/ 994883 w 7295637"/>
              <a:gd name="connsiteY3348" fmla="*/ 1578156 h 5063066"/>
              <a:gd name="connsiteX3349" fmla="*/ 921859 w 7295637"/>
              <a:gd name="connsiteY3349" fmla="*/ 1505131 h 5063066"/>
              <a:gd name="connsiteX3350" fmla="*/ 927597 w 7295637"/>
              <a:gd name="connsiteY3350" fmla="*/ 1476707 h 5063066"/>
              <a:gd name="connsiteX3351" fmla="*/ 1158060 w 7295637"/>
              <a:gd name="connsiteY3351" fmla="*/ 1047388 h 5063066"/>
              <a:gd name="connsiteX3352" fmla="*/ 1173710 w 7295637"/>
              <a:gd name="connsiteY3352" fmla="*/ 1024177 h 5063066"/>
              <a:gd name="connsiteX3353" fmla="*/ 1225347 w 7295637"/>
              <a:gd name="connsiteY3353" fmla="*/ 1002788 h 5063066"/>
              <a:gd name="connsiteX3354" fmla="*/ 1298371 w 7295637"/>
              <a:gd name="connsiteY3354" fmla="*/ 1075813 h 5063066"/>
              <a:gd name="connsiteX3355" fmla="*/ 1225346 w 7295637"/>
              <a:gd name="connsiteY3355" fmla="*/ 1148837 h 5063066"/>
              <a:gd name="connsiteX3356" fmla="*/ 1152322 w 7295637"/>
              <a:gd name="connsiteY3356" fmla="*/ 1075812 h 5063066"/>
              <a:gd name="connsiteX3357" fmla="*/ 1158060 w 7295637"/>
              <a:gd name="connsiteY3357" fmla="*/ 1047388 h 5063066"/>
              <a:gd name="connsiteX3358" fmla="*/ 6517 w 7295637"/>
              <a:gd name="connsiteY3358" fmla="*/ 2841490 h 5063066"/>
              <a:gd name="connsiteX3359" fmla="*/ 22166 w 7295637"/>
              <a:gd name="connsiteY3359" fmla="*/ 2818278 h 5063066"/>
              <a:gd name="connsiteX3360" fmla="*/ 73802 w 7295637"/>
              <a:gd name="connsiteY3360" fmla="*/ 2796890 h 5063066"/>
              <a:gd name="connsiteX3361" fmla="*/ 146828 w 7295637"/>
              <a:gd name="connsiteY3361" fmla="*/ 2869915 h 5063066"/>
              <a:gd name="connsiteX3362" fmla="*/ 73803 w 7295637"/>
              <a:gd name="connsiteY3362" fmla="*/ 2942939 h 5063066"/>
              <a:gd name="connsiteX3363" fmla="*/ 778 w 7295637"/>
              <a:gd name="connsiteY3363" fmla="*/ 2869914 h 5063066"/>
              <a:gd name="connsiteX3364" fmla="*/ 6517 w 7295637"/>
              <a:gd name="connsiteY3364" fmla="*/ 2841490 h 5063066"/>
              <a:gd name="connsiteX3365" fmla="*/ 236204 w 7295637"/>
              <a:gd name="connsiteY3365" fmla="*/ 2463748 h 5063066"/>
              <a:gd name="connsiteX3366" fmla="*/ 251853 w 7295637"/>
              <a:gd name="connsiteY3366" fmla="*/ 2440536 h 5063066"/>
              <a:gd name="connsiteX3367" fmla="*/ 303489 w 7295637"/>
              <a:gd name="connsiteY3367" fmla="*/ 2419148 h 5063066"/>
              <a:gd name="connsiteX3368" fmla="*/ 376515 w 7295637"/>
              <a:gd name="connsiteY3368" fmla="*/ 2492173 h 5063066"/>
              <a:gd name="connsiteX3369" fmla="*/ 303490 w 7295637"/>
              <a:gd name="connsiteY3369" fmla="*/ 2565198 h 5063066"/>
              <a:gd name="connsiteX3370" fmla="*/ 230464 w 7295637"/>
              <a:gd name="connsiteY3370" fmla="*/ 2492173 h 5063066"/>
              <a:gd name="connsiteX3371" fmla="*/ 236204 w 7295637"/>
              <a:gd name="connsiteY3371" fmla="*/ 2463748 h 5063066"/>
              <a:gd name="connsiteX3372" fmla="*/ 1388524 w 7295637"/>
              <a:gd name="connsiteY3372" fmla="*/ 626895 h 5063066"/>
              <a:gd name="connsiteX3373" fmla="*/ 1455810 w 7295637"/>
              <a:gd name="connsiteY3373" fmla="*/ 582294 h 5063066"/>
              <a:gd name="connsiteX3374" fmla="*/ 1528834 w 7295637"/>
              <a:gd name="connsiteY3374" fmla="*/ 655319 h 5063066"/>
              <a:gd name="connsiteX3375" fmla="*/ 1455810 w 7295637"/>
              <a:gd name="connsiteY3375" fmla="*/ 728345 h 5063066"/>
              <a:gd name="connsiteX3376" fmla="*/ 1382785 w 7295637"/>
              <a:gd name="connsiteY3376" fmla="*/ 655319 h 5063066"/>
              <a:gd name="connsiteX3377" fmla="*/ 1388524 w 7295637"/>
              <a:gd name="connsiteY3377" fmla="*/ 626895 h 5063066"/>
              <a:gd name="connsiteX3378" fmla="*/ 466669 w 7295637"/>
              <a:gd name="connsiteY3378" fmla="*/ 2043251 h 5063066"/>
              <a:gd name="connsiteX3379" fmla="*/ 482320 w 7295637"/>
              <a:gd name="connsiteY3379" fmla="*/ 2020039 h 5063066"/>
              <a:gd name="connsiteX3380" fmla="*/ 533955 w 7295637"/>
              <a:gd name="connsiteY3380" fmla="*/ 1998652 h 5063066"/>
              <a:gd name="connsiteX3381" fmla="*/ 606980 w 7295637"/>
              <a:gd name="connsiteY3381" fmla="*/ 2071676 h 5063066"/>
              <a:gd name="connsiteX3382" fmla="*/ 533955 w 7295637"/>
              <a:gd name="connsiteY3382" fmla="*/ 2144700 h 5063066"/>
              <a:gd name="connsiteX3383" fmla="*/ 460931 w 7295637"/>
              <a:gd name="connsiteY3383" fmla="*/ 2071676 h 5063066"/>
              <a:gd name="connsiteX3384" fmla="*/ 466669 w 7295637"/>
              <a:gd name="connsiteY3384" fmla="*/ 2043251 h 5063066"/>
              <a:gd name="connsiteX3385" fmla="*/ 1618987 w 7295637"/>
              <a:gd name="connsiteY3385" fmla="*/ 197573 h 5063066"/>
              <a:gd name="connsiteX3386" fmla="*/ 1686274 w 7295637"/>
              <a:gd name="connsiteY3386" fmla="*/ 152973 h 5063066"/>
              <a:gd name="connsiteX3387" fmla="*/ 1759298 w 7295637"/>
              <a:gd name="connsiteY3387" fmla="*/ 225997 h 5063066"/>
              <a:gd name="connsiteX3388" fmla="*/ 1686273 w 7295637"/>
              <a:gd name="connsiteY3388" fmla="*/ 299022 h 5063066"/>
              <a:gd name="connsiteX3389" fmla="*/ 1613249 w 7295637"/>
              <a:gd name="connsiteY3389" fmla="*/ 225997 h 5063066"/>
              <a:gd name="connsiteX3390" fmla="*/ 1618987 w 7295637"/>
              <a:gd name="connsiteY3390" fmla="*/ 197573 h 5063066"/>
              <a:gd name="connsiteX3391" fmla="*/ 697134 w 7295637"/>
              <a:gd name="connsiteY3391" fmla="*/ 1613928 h 5063066"/>
              <a:gd name="connsiteX3392" fmla="*/ 712783 w 7295637"/>
              <a:gd name="connsiteY3392" fmla="*/ 1590716 h 5063066"/>
              <a:gd name="connsiteX3393" fmla="*/ 764420 w 7295637"/>
              <a:gd name="connsiteY3393" fmla="*/ 1569328 h 5063066"/>
              <a:gd name="connsiteX3394" fmla="*/ 837445 w 7295637"/>
              <a:gd name="connsiteY3394" fmla="*/ 1642352 h 5063066"/>
              <a:gd name="connsiteX3395" fmla="*/ 764420 w 7295637"/>
              <a:gd name="connsiteY3395" fmla="*/ 1715377 h 5063066"/>
              <a:gd name="connsiteX3396" fmla="*/ 691396 w 7295637"/>
              <a:gd name="connsiteY3396" fmla="*/ 1642353 h 5063066"/>
              <a:gd name="connsiteX3397" fmla="*/ 697134 w 7295637"/>
              <a:gd name="connsiteY3397" fmla="*/ 1613928 h 5063066"/>
              <a:gd name="connsiteX3398" fmla="*/ 927596 w 7295637"/>
              <a:gd name="connsiteY3398" fmla="*/ 1193435 h 5063066"/>
              <a:gd name="connsiteX3399" fmla="*/ 943246 w 7295637"/>
              <a:gd name="connsiteY3399" fmla="*/ 1170224 h 5063066"/>
              <a:gd name="connsiteX3400" fmla="*/ 994883 w 7295637"/>
              <a:gd name="connsiteY3400" fmla="*/ 1148836 h 5063066"/>
              <a:gd name="connsiteX3401" fmla="*/ 1067908 w 7295637"/>
              <a:gd name="connsiteY3401" fmla="*/ 1221861 h 5063066"/>
              <a:gd name="connsiteX3402" fmla="*/ 994882 w 7295637"/>
              <a:gd name="connsiteY3402" fmla="*/ 1294885 h 5063066"/>
              <a:gd name="connsiteX3403" fmla="*/ 921858 w 7295637"/>
              <a:gd name="connsiteY3403" fmla="*/ 1221860 h 5063066"/>
              <a:gd name="connsiteX3404" fmla="*/ 927596 w 7295637"/>
              <a:gd name="connsiteY3404" fmla="*/ 1193435 h 5063066"/>
              <a:gd name="connsiteX3405" fmla="*/ 1158059 w 7295637"/>
              <a:gd name="connsiteY3405" fmla="*/ 764117 h 5063066"/>
              <a:gd name="connsiteX3406" fmla="*/ 1173709 w 7295637"/>
              <a:gd name="connsiteY3406" fmla="*/ 740905 h 5063066"/>
              <a:gd name="connsiteX3407" fmla="*/ 1225345 w 7295637"/>
              <a:gd name="connsiteY3407" fmla="*/ 719517 h 5063066"/>
              <a:gd name="connsiteX3408" fmla="*/ 1298370 w 7295637"/>
              <a:gd name="connsiteY3408" fmla="*/ 792542 h 5063066"/>
              <a:gd name="connsiteX3409" fmla="*/ 1225346 w 7295637"/>
              <a:gd name="connsiteY3409" fmla="*/ 865567 h 5063066"/>
              <a:gd name="connsiteX3410" fmla="*/ 1152321 w 7295637"/>
              <a:gd name="connsiteY3410" fmla="*/ 792542 h 5063066"/>
              <a:gd name="connsiteX3411" fmla="*/ 1158059 w 7295637"/>
              <a:gd name="connsiteY3411" fmla="*/ 764117 h 5063066"/>
              <a:gd name="connsiteX3412" fmla="*/ 6516 w 7295637"/>
              <a:gd name="connsiteY3412" fmla="*/ 2558219 h 5063066"/>
              <a:gd name="connsiteX3413" fmla="*/ 22165 w 7295637"/>
              <a:gd name="connsiteY3413" fmla="*/ 2535007 h 5063066"/>
              <a:gd name="connsiteX3414" fmla="*/ 73802 w 7295637"/>
              <a:gd name="connsiteY3414" fmla="*/ 2513619 h 5063066"/>
              <a:gd name="connsiteX3415" fmla="*/ 146827 w 7295637"/>
              <a:gd name="connsiteY3415" fmla="*/ 2586644 h 5063066"/>
              <a:gd name="connsiteX3416" fmla="*/ 73802 w 7295637"/>
              <a:gd name="connsiteY3416" fmla="*/ 2659669 h 5063066"/>
              <a:gd name="connsiteX3417" fmla="*/ 777 w 7295637"/>
              <a:gd name="connsiteY3417" fmla="*/ 2586644 h 5063066"/>
              <a:gd name="connsiteX3418" fmla="*/ 6516 w 7295637"/>
              <a:gd name="connsiteY3418" fmla="*/ 2558219 h 5063066"/>
              <a:gd name="connsiteX3419" fmla="*/ 236204 w 7295637"/>
              <a:gd name="connsiteY3419" fmla="*/ 2180474 h 5063066"/>
              <a:gd name="connsiteX3420" fmla="*/ 251855 w 7295637"/>
              <a:gd name="connsiteY3420" fmla="*/ 2157261 h 5063066"/>
              <a:gd name="connsiteX3421" fmla="*/ 303490 w 7295637"/>
              <a:gd name="connsiteY3421" fmla="*/ 2135874 h 5063066"/>
              <a:gd name="connsiteX3422" fmla="*/ 376516 w 7295637"/>
              <a:gd name="connsiteY3422" fmla="*/ 2208898 h 5063066"/>
              <a:gd name="connsiteX3423" fmla="*/ 303491 w 7295637"/>
              <a:gd name="connsiteY3423" fmla="*/ 2281923 h 5063066"/>
              <a:gd name="connsiteX3424" fmla="*/ 230465 w 7295637"/>
              <a:gd name="connsiteY3424" fmla="*/ 2208899 h 5063066"/>
              <a:gd name="connsiteX3425" fmla="*/ 236204 w 7295637"/>
              <a:gd name="connsiteY3425" fmla="*/ 2180474 h 5063066"/>
              <a:gd name="connsiteX3426" fmla="*/ 1388524 w 7295637"/>
              <a:gd name="connsiteY3426" fmla="*/ 343623 h 5063066"/>
              <a:gd name="connsiteX3427" fmla="*/ 1455809 w 7295637"/>
              <a:gd name="connsiteY3427" fmla="*/ 299022 h 5063066"/>
              <a:gd name="connsiteX3428" fmla="*/ 1528835 w 7295637"/>
              <a:gd name="connsiteY3428" fmla="*/ 372047 h 5063066"/>
              <a:gd name="connsiteX3429" fmla="*/ 1455810 w 7295637"/>
              <a:gd name="connsiteY3429" fmla="*/ 445073 h 5063066"/>
              <a:gd name="connsiteX3430" fmla="*/ 1382784 w 7295637"/>
              <a:gd name="connsiteY3430" fmla="*/ 372047 h 5063066"/>
              <a:gd name="connsiteX3431" fmla="*/ 1388524 w 7295637"/>
              <a:gd name="connsiteY3431" fmla="*/ 343623 h 5063066"/>
              <a:gd name="connsiteX3432" fmla="*/ 466669 w 7295637"/>
              <a:gd name="connsiteY3432" fmla="*/ 1759978 h 5063066"/>
              <a:gd name="connsiteX3433" fmla="*/ 482320 w 7295637"/>
              <a:gd name="connsiteY3433" fmla="*/ 1736766 h 5063066"/>
              <a:gd name="connsiteX3434" fmla="*/ 533956 w 7295637"/>
              <a:gd name="connsiteY3434" fmla="*/ 1715378 h 5063066"/>
              <a:gd name="connsiteX3435" fmla="*/ 606980 w 7295637"/>
              <a:gd name="connsiteY3435" fmla="*/ 1788403 h 5063066"/>
              <a:gd name="connsiteX3436" fmla="*/ 533954 w 7295637"/>
              <a:gd name="connsiteY3436" fmla="*/ 1861429 h 5063066"/>
              <a:gd name="connsiteX3437" fmla="*/ 460931 w 7295637"/>
              <a:gd name="connsiteY3437" fmla="*/ 1788403 h 5063066"/>
              <a:gd name="connsiteX3438" fmla="*/ 466669 w 7295637"/>
              <a:gd name="connsiteY3438" fmla="*/ 1759978 h 5063066"/>
              <a:gd name="connsiteX3439" fmla="*/ 697134 w 7295637"/>
              <a:gd name="connsiteY3439" fmla="*/ 1330656 h 5063066"/>
              <a:gd name="connsiteX3440" fmla="*/ 712784 w 7295637"/>
              <a:gd name="connsiteY3440" fmla="*/ 1307445 h 5063066"/>
              <a:gd name="connsiteX3441" fmla="*/ 764421 w 7295637"/>
              <a:gd name="connsiteY3441" fmla="*/ 1286057 h 5063066"/>
              <a:gd name="connsiteX3442" fmla="*/ 837446 w 7295637"/>
              <a:gd name="connsiteY3442" fmla="*/ 1359082 h 5063066"/>
              <a:gd name="connsiteX3443" fmla="*/ 764420 w 7295637"/>
              <a:gd name="connsiteY3443" fmla="*/ 1432106 h 5063066"/>
              <a:gd name="connsiteX3444" fmla="*/ 691396 w 7295637"/>
              <a:gd name="connsiteY3444" fmla="*/ 1359081 h 5063066"/>
              <a:gd name="connsiteX3445" fmla="*/ 697134 w 7295637"/>
              <a:gd name="connsiteY3445" fmla="*/ 1330656 h 5063066"/>
              <a:gd name="connsiteX3446" fmla="*/ 927597 w 7295637"/>
              <a:gd name="connsiteY3446" fmla="*/ 910165 h 5063066"/>
              <a:gd name="connsiteX3447" fmla="*/ 943245 w 7295637"/>
              <a:gd name="connsiteY3447" fmla="*/ 886954 h 5063066"/>
              <a:gd name="connsiteX3448" fmla="*/ 994882 w 7295637"/>
              <a:gd name="connsiteY3448" fmla="*/ 865566 h 5063066"/>
              <a:gd name="connsiteX3449" fmla="*/ 1067907 w 7295637"/>
              <a:gd name="connsiteY3449" fmla="*/ 938591 h 5063066"/>
              <a:gd name="connsiteX3450" fmla="*/ 994883 w 7295637"/>
              <a:gd name="connsiteY3450" fmla="*/ 1011615 h 5063066"/>
              <a:gd name="connsiteX3451" fmla="*/ 921857 w 7295637"/>
              <a:gd name="connsiteY3451" fmla="*/ 938590 h 5063066"/>
              <a:gd name="connsiteX3452" fmla="*/ 927597 w 7295637"/>
              <a:gd name="connsiteY3452" fmla="*/ 910165 h 5063066"/>
              <a:gd name="connsiteX3453" fmla="*/ 5739 w 7295637"/>
              <a:gd name="connsiteY3453" fmla="*/ 2326526 h 5063066"/>
              <a:gd name="connsiteX3454" fmla="*/ 21390 w 7295637"/>
              <a:gd name="connsiteY3454" fmla="*/ 2303314 h 5063066"/>
              <a:gd name="connsiteX3455" fmla="*/ 73026 w 7295637"/>
              <a:gd name="connsiteY3455" fmla="*/ 2281925 h 5063066"/>
              <a:gd name="connsiteX3456" fmla="*/ 146050 w 7295637"/>
              <a:gd name="connsiteY3456" fmla="*/ 2354950 h 5063066"/>
              <a:gd name="connsiteX3457" fmla="*/ 73025 w 7295637"/>
              <a:gd name="connsiteY3457" fmla="*/ 2427975 h 5063066"/>
              <a:gd name="connsiteX3458" fmla="*/ 1 w 7295637"/>
              <a:gd name="connsiteY3458" fmla="*/ 2354950 h 5063066"/>
              <a:gd name="connsiteX3459" fmla="*/ 5739 w 7295637"/>
              <a:gd name="connsiteY3459" fmla="*/ 2326526 h 5063066"/>
              <a:gd name="connsiteX3460" fmla="*/ 1158058 w 7295637"/>
              <a:gd name="connsiteY3460" fmla="*/ 480845 h 5063066"/>
              <a:gd name="connsiteX3461" fmla="*/ 1173709 w 7295637"/>
              <a:gd name="connsiteY3461" fmla="*/ 457633 h 5063066"/>
              <a:gd name="connsiteX3462" fmla="*/ 1225345 w 7295637"/>
              <a:gd name="connsiteY3462" fmla="*/ 436245 h 5063066"/>
              <a:gd name="connsiteX3463" fmla="*/ 1298370 w 7295637"/>
              <a:gd name="connsiteY3463" fmla="*/ 509270 h 5063066"/>
              <a:gd name="connsiteX3464" fmla="*/ 1225345 w 7295637"/>
              <a:gd name="connsiteY3464" fmla="*/ 582295 h 5063066"/>
              <a:gd name="connsiteX3465" fmla="*/ 1152320 w 7295637"/>
              <a:gd name="connsiteY3465" fmla="*/ 509270 h 5063066"/>
              <a:gd name="connsiteX3466" fmla="*/ 1158058 w 7295637"/>
              <a:gd name="connsiteY3466" fmla="*/ 480845 h 5063066"/>
              <a:gd name="connsiteX3467" fmla="*/ 236205 w 7295637"/>
              <a:gd name="connsiteY3467" fmla="*/ 1897201 h 5063066"/>
              <a:gd name="connsiteX3468" fmla="*/ 251855 w 7295637"/>
              <a:gd name="connsiteY3468" fmla="*/ 1873990 h 5063066"/>
              <a:gd name="connsiteX3469" fmla="*/ 303491 w 7295637"/>
              <a:gd name="connsiteY3469" fmla="*/ 1852600 h 5063066"/>
              <a:gd name="connsiteX3470" fmla="*/ 376515 w 7295637"/>
              <a:gd name="connsiteY3470" fmla="*/ 1925627 h 5063066"/>
              <a:gd name="connsiteX3471" fmla="*/ 303491 w 7295637"/>
              <a:gd name="connsiteY3471" fmla="*/ 1998651 h 5063066"/>
              <a:gd name="connsiteX3472" fmla="*/ 230466 w 7295637"/>
              <a:gd name="connsiteY3472" fmla="*/ 1925626 h 5063066"/>
              <a:gd name="connsiteX3473" fmla="*/ 236205 w 7295637"/>
              <a:gd name="connsiteY3473" fmla="*/ 1897201 h 5063066"/>
              <a:gd name="connsiteX3474" fmla="*/ 1388523 w 7295637"/>
              <a:gd name="connsiteY3474" fmla="*/ 60350 h 5063066"/>
              <a:gd name="connsiteX3475" fmla="*/ 1455809 w 7295637"/>
              <a:gd name="connsiteY3475" fmla="*/ 15750 h 5063066"/>
              <a:gd name="connsiteX3476" fmla="*/ 1528835 w 7295637"/>
              <a:gd name="connsiteY3476" fmla="*/ 88775 h 5063066"/>
              <a:gd name="connsiteX3477" fmla="*/ 1455809 w 7295637"/>
              <a:gd name="connsiteY3477" fmla="*/ 161800 h 5063066"/>
              <a:gd name="connsiteX3478" fmla="*/ 1382785 w 7295637"/>
              <a:gd name="connsiteY3478" fmla="*/ 88775 h 5063066"/>
              <a:gd name="connsiteX3479" fmla="*/ 1388523 w 7295637"/>
              <a:gd name="connsiteY3479" fmla="*/ 60350 h 5063066"/>
              <a:gd name="connsiteX3480" fmla="*/ 466671 w 7295637"/>
              <a:gd name="connsiteY3480" fmla="*/ 1476707 h 5063066"/>
              <a:gd name="connsiteX3481" fmla="*/ 482320 w 7295637"/>
              <a:gd name="connsiteY3481" fmla="*/ 1453495 h 5063066"/>
              <a:gd name="connsiteX3482" fmla="*/ 533956 w 7295637"/>
              <a:gd name="connsiteY3482" fmla="*/ 1432106 h 5063066"/>
              <a:gd name="connsiteX3483" fmla="*/ 606982 w 7295637"/>
              <a:gd name="connsiteY3483" fmla="*/ 1505131 h 5063066"/>
              <a:gd name="connsiteX3484" fmla="*/ 533957 w 7295637"/>
              <a:gd name="connsiteY3484" fmla="*/ 1578156 h 5063066"/>
              <a:gd name="connsiteX3485" fmla="*/ 460931 w 7295637"/>
              <a:gd name="connsiteY3485" fmla="*/ 1505131 h 5063066"/>
              <a:gd name="connsiteX3486" fmla="*/ 466671 w 7295637"/>
              <a:gd name="connsiteY3486" fmla="*/ 1476707 h 5063066"/>
              <a:gd name="connsiteX3487" fmla="*/ 697133 w 7295637"/>
              <a:gd name="connsiteY3487" fmla="*/ 1047385 h 5063066"/>
              <a:gd name="connsiteX3488" fmla="*/ 712783 w 7295637"/>
              <a:gd name="connsiteY3488" fmla="*/ 1024174 h 5063066"/>
              <a:gd name="connsiteX3489" fmla="*/ 764419 w 7295637"/>
              <a:gd name="connsiteY3489" fmla="*/ 1002786 h 5063066"/>
              <a:gd name="connsiteX3490" fmla="*/ 837445 w 7295637"/>
              <a:gd name="connsiteY3490" fmla="*/ 1075811 h 5063066"/>
              <a:gd name="connsiteX3491" fmla="*/ 764420 w 7295637"/>
              <a:gd name="connsiteY3491" fmla="*/ 1148835 h 5063066"/>
              <a:gd name="connsiteX3492" fmla="*/ 691394 w 7295637"/>
              <a:gd name="connsiteY3492" fmla="*/ 1075810 h 5063066"/>
              <a:gd name="connsiteX3493" fmla="*/ 697133 w 7295637"/>
              <a:gd name="connsiteY3493" fmla="*/ 1047385 h 5063066"/>
              <a:gd name="connsiteX3494" fmla="*/ 927595 w 7295637"/>
              <a:gd name="connsiteY3494" fmla="*/ 626895 h 5063066"/>
              <a:gd name="connsiteX3495" fmla="*/ 943244 w 7295637"/>
              <a:gd name="connsiteY3495" fmla="*/ 603683 h 5063066"/>
              <a:gd name="connsiteX3496" fmla="*/ 994882 w 7295637"/>
              <a:gd name="connsiteY3496" fmla="*/ 582295 h 5063066"/>
              <a:gd name="connsiteX3497" fmla="*/ 1067907 w 7295637"/>
              <a:gd name="connsiteY3497" fmla="*/ 655320 h 5063066"/>
              <a:gd name="connsiteX3498" fmla="*/ 994881 w 7295637"/>
              <a:gd name="connsiteY3498" fmla="*/ 728344 h 5063066"/>
              <a:gd name="connsiteX3499" fmla="*/ 921857 w 7295637"/>
              <a:gd name="connsiteY3499" fmla="*/ 655321 h 5063066"/>
              <a:gd name="connsiteX3500" fmla="*/ 927595 w 7295637"/>
              <a:gd name="connsiteY3500" fmla="*/ 626895 h 5063066"/>
              <a:gd name="connsiteX3501" fmla="*/ 5740 w 7295637"/>
              <a:gd name="connsiteY3501" fmla="*/ 2043251 h 5063066"/>
              <a:gd name="connsiteX3502" fmla="*/ 21391 w 7295637"/>
              <a:gd name="connsiteY3502" fmla="*/ 2020039 h 5063066"/>
              <a:gd name="connsiteX3503" fmla="*/ 73028 w 7295637"/>
              <a:gd name="connsiteY3503" fmla="*/ 1998650 h 5063066"/>
              <a:gd name="connsiteX3504" fmla="*/ 146053 w 7295637"/>
              <a:gd name="connsiteY3504" fmla="*/ 2071677 h 5063066"/>
              <a:gd name="connsiteX3505" fmla="*/ 73028 w 7295637"/>
              <a:gd name="connsiteY3505" fmla="*/ 2144700 h 5063066"/>
              <a:gd name="connsiteX3506" fmla="*/ 2 w 7295637"/>
              <a:gd name="connsiteY3506" fmla="*/ 2071676 h 5063066"/>
              <a:gd name="connsiteX3507" fmla="*/ 5740 w 7295637"/>
              <a:gd name="connsiteY3507" fmla="*/ 2043251 h 5063066"/>
              <a:gd name="connsiteX3508" fmla="*/ 1158059 w 7295637"/>
              <a:gd name="connsiteY3508" fmla="*/ 197573 h 5063066"/>
              <a:gd name="connsiteX3509" fmla="*/ 1173708 w 7295637"/>
              <a:gd name="connsiteY3509" fmla="*/ 174361 h 5063066"/>
              <a:gd name="connsiteX3510" fmla="*/ 1225344 w 7295637"/>
              <a:gd name="connsiteY3510" fmla="*/ 152972 h 5063066"/>
              <a:gd name="connsiteX3511" fmla="*/ 1298369 w 7295637"/>
              <a:gd name="connsiteY3511" fmla="*/ 225997 h 5063066"/>
              <a:gd name="connsiteX3512" fmla="*/ 1225346 w 7295637"/>
              <a:gd name="connsiteY3512" fmla="*/ 299022 h 5063066"/>
              <a:gd name="connsiteX3513" fmla="*/ 1152320 w 7295637"/>
              <a:gd name="connsiteY3513" fmla="*/ 225997 h 5063066"/>
              <a:gd name="connsiteX3514" fmla="*/ 1158059 w 7295637"/>
              <a:gd name="connsiteY3514" fmla="*/ 197573 h 5063066"/>
              <a:gd name="connsiteX3515" fmla="*/ 236207 w 7295637"/>
              <a:gd name="connsiteY3515" fmla="*/ 1613928 h 5063066"/>
              <a:gd name="connsiteX3516" fmla="*/ 251856 w 7295637"/>
              <a:gd name="connsiteY3516" fmla="*/ 1590716 h 5063066"/>
              <a:gd name="connsiteX3517" fmla="*/ 303493 w 7295637"/>
              <a:gd name="connsiteY3517" fmla="*/ 1569327 h 5063066"/>
              <a:gd name="connsiteX3518" fmla="*/ 376518 w 7295637"/>
              <a:gd name="connsiteY3518" fmla="*/ 1642353 h 5063066"/>
              <a:gd name="connsiteX3519" fmla="*/ 303492 w 7295637"/>
              <a:gd name="connsiteY3519" fmla="*/ 1715380 h 5063066"/>
              <a:gd name="connsiteX3520" fmla="*/ 230467 w 7295637"/>
              <a:gd name="connsiteY3520" fmla="*/ 1642352 h 5063066"/>
              <a:gd name="connsiteX3521" fmla="*/ 236207 w 7295637"/>
              <a:gd name="connsiteY3521" fmla="*/ 1613928 h 5063066"/>
              <a:gd name="connsiteX3522" fmla="*/ 466670 w 7295637"/>
              <a:gd name="connsiteY3522" fmla="*/ 1193435 h 5063066"/>
              <a:gd name="connsiteX3523" fmla="*/ 482319 w 7295637"/>
              <a:gd name="connsiteY3523" fmla="*/ 1170223 h 5063066"/>
              <a:gd name="connsiteX3524" fmla="*/ 533955 w 7295637"/>
              <a:gd name="connsiteY3524" fmla="*/ 1148835 h 5063066"/>
              <a:gd name="connsiteX3525" fmla="*/ 606981 w 7295637"/>
              <a:gd name="connsiteY3525" fmla="*/ 1221860 h 5063066"/>
              <a:gd name="connsiteX3526" fmla="*/ 533956 w 7295637"/>
              <a:gd name="connsiteY3526" fmla="*/ 1294884 h 5063066"/>
              <a:gd name="connsiteX3527" fmla="*/ 460931 w 7295637"/>
              <a:gd name="connsiteY3527" fmla="*/ 1221860 h 5063066"/>
              <a:gd name="connsiteX3528" fmla="*/ 466670 w 7295637"/>
              <a:gd name="connsiteY3528" fmla="*/ 1193435 h 5063066"/>
              <a:gd name="connsiteX3529" fmla="*/ 697131 w 7295637"/>
              <a:gd name="connsiteY3529" fmla="*/ 764115 h 5063066"/>
              <a:gd name="connsiteX3530" fmla="*/ 712782 w 7295637"/>
              <a:gd name="connsiteY3530" fmla="*/ 740904 h 5063066"/>
              <a:gd name="connsiteX3531" fmla="*/ 764418 w 7295637"/>
              <a:gd name="connsiteY3531" fmla="*/ 719515 h 5063066"/>
              <a:gd name="connsiteX3532" fmla="*/ 837442 w 7295637"/>
              <a:gd name="connsiteY3532" fmla="*/ 792540 h 5063066"/>
              <a:gd name="connsiteX3533" fmla="*/ 764418 w 7295637"/>
              <a:gd name="connsiteY3533" fmla="*/ 865565 h 5063066"/>
              <a:gd name="connsiteX3534" fmla="*/ 691394 w 7295637"/>
              <a:gd name="connsiteY3534" fmla="*/ 792539 h 5063066"/>
              <a:gd name="connsiteX3535" fmla="*/ 697131 w 7295637"/>
              <a:gd name="connsiteY3535" fmla="*/ 764115 h 5063066"/>
              <a:gd name="connsiteX3536" fmla="*/ 927595 w 7295637"/>
              <a:gd name="connsiteY3536" fmla="*/ 343623 h 5063066"/>
              <a:gd name="connsiteX3537" fmla="*/ 943245 w 7295637"/>
              <a:gd name="connsiteY3537" fmla="*/ 320411 h 5063066"/>
              <a:gd name="connsiteX3538" fmla="*/ 994881 w 7295637"/>
              <a:gd name="connsiteY3538" fmla="*/ 299022 h 5063066"/>
              <a:gd name="connsiteX3539" fmla="*/ 1067906 w 7295637"/>
              <a:gd name="connsiteY3539" fmla="*/ 372047 h 5063066"/>
              <a:gd name="connsiteX3540" fmla="*/ 994881 w 7295637"/>
              <a:gd name="connsiteY3540" fmla="*/ 445072 h 5063066"/>
              <a:gd name="connsiteX3541" fmla="*/ 921856 w 7295637"/>
              <a:gd name="connsiteY3541" fmla="*/ 372047 h 5063066"/>
              <a:gd name="connsiteX3542" fmla="*/ 927595 w 7295637"/>
              <a:gd name="connsiteY3542" fmla="*/ 343623 h 5063066"/>
              <a:gd name="connsiteX3543" fmla="*/ 5741 w 7295637"/>
              <a:gd name="connsiteY3543" fmla="*/ 1759979 h 5063066"/>
              <a:gd name="connsiteX3544" fmla="*/ 21391 w 7295637"/>
              <a:gd name="connsiteY3544" fmla="*/ 1736767 h 5063066"/>
              <a:gd name="connsiteX3545" fmla="*/ 73027 w 7295637"/>
              <a:gd name="connsiteY3545" fmla="*/ 1715380 h 5063066"/>
              <a:gd name="connsiteX3546" fmla="*/ 146053 w 7295637"/>
              <a:gd name="connsiteY3546" fmla="*/ 1788404 h 5063066"/>
              <a:gd name="connsiteX3547" fmla="*/ 73027 w 7295637"/>
              <a:gd name="connsiteY3547" fmla="*/ 1861430 h 5063066"/>
              <a:gd name="connsiteX3548" fmla="*/ 3 w 7295637"/>
              <a:gd name="connsiteY3548" fmla="*/ 1788404 h 5063066"/>
              <a:gd name="connsiteX3549" fmla="*/ 5741 w 7295637"/>
              <a:gd name="connsiteY3549" fmla="*/ 1759979 h 5063066"/>
              <a:gd name="connsiteX3550" fmla="*/ 236207 w 7295637"/>
              <a:gd name="connsiteY3550" fmla="*/ 1330656 h 5063066"/>
              <a:gd name="connsiteX3551" fmla="*/ 251856 w 7295637"/>
              <a:gd name="connsiteY3551" fmla="*/ 1307444 h 5063066"/>
              <a:gd name="connsiteX3552" fmla="*/ 303492 w 7295637"/>
              <a:gd name="connsiteY3552" fmla="*/ 1286055 h 5063066"/>
              <a:gd name="connsiteX3553" fmla="*/ 376518 w 7295637"/>
              <a:gd name="connsiteY3553" fmla="*/ 1359080 h 5063066"/>
              <a:gd name="connsiteX3554" fmla="*/ 303492 w 7295637"/>
              <a:gd name="connsiteY3554" fmla="*/ 1432105 h 5063066"/>
              <a:gd name="connsiteX3555" fmla="*/ 230467 w 7295637"/>
              <a:gd name="connsiteY3555" fmla="*/ 1359080 h 5063066"/>
              <a:gd name="connsiteX3556" fmla="*/ 236207 w 7295637"/>
              <a:gd name="connsiteY3556" fmla="*/ 1330656 h 5063066"/>
              <a:gd name="connsiteX3557" fmla="*/ 466668 w 7295637"/>
              <a:gd name="connsiteY3557" fmla="*/ 910164 h 5063066"/>
              <a:gd name="connsiteX3558" fmla="*/ 482318 w 7295637"/>
              <a:gd name="connsiteY3558" fmla="*/ 886953 h 5063066"/>
              <a:gd name="connsiteX3559" fmla="*/ 533954 w 7295637"/>
              <a:gd name="connsiteY3559" fmla="*/ 865564 h 5063066"/>
              <a:gd name="connsiteX3560" fmla="*/ 606980 w 7295637"/>
              <a:gd name="connsiteY3560" fmla="*/ 938589 h 5063066"/>
              <a:gd name="connsiteX3561" fmla="*/ 533955 w 7295637"/>
              <a:gd name="connsiteY3561" fmla="*/ 1011614 h 5063066"/>
              <a:gd name="connsiteX3562" fmla="*/ 460931 w 7295637"/>
              <a:gd name="connsiteY3562" fmla="*/ 938589 h 5063066"/>
              <a:gd name="connsiteX3563" fmla="*/ 466668 w 7295637"/>
              <a:gd name="connsiteY3563" fmla="*/ 910164 h 5063066"/>
              <a:gd name="connsiteX3564" fmla="*/ 697130 w 7295637"/>
              <a:gd name="connsiteY3564" fmla="*/ 480844 h 5063066"/>
              <a:gd name="connsiteX3565" fmla="*/ 712780 w 7295637"/>
              <a:gd name="connsiteY3565" fmla="*/ 457632 h 5063066"/>
              <a:gd name="connsiteX3566" fmla="*/ 764417 w 7295637"/>
              <a:gd name="connsiteY3566" fmla="*/ 436244 h 5063066"/>
              <a:gd name="connsiteX3567" fmla="*/ 837443 w 7295637"/>
              <a:gd name="connsiteY3567" fmla="*/ 509269 h 5063066"/>
              <a:gd name="connsiteX3568" fmla="*/ 764418 w 7295637"/>
              <a:gd name="connsiteY3568" fmla="*/ 582294 h 5063066"/>
              <a:gd name="connsiteX3569" fmla="*/ 691392 w 7295637"/>
              <a:gd name="connsiteY3569" fmla="*/ 509269 h 5063066"/>
              <a:gd name="connsiteX3570" fmla="*/ 697130 w 7295637"/>
              <a:gd name="connsiteY3570" fmla="*/ 480844 h 5063066"/>
              <a:gd name="connsiteX3571" fmla="*/ 927594 w 7295637"/>
              <a:gd name="connsiteY3571" fmla="*/ 60350 h 5063066"/>
              <a:gd name="connsiteX3572" fmla="*/ 943244 w 7295637"/>
              <a:gd name="connsiteY3572" fmla="*/ 37138 h 5063066"/>
              <a:gd name="connsiteX3573" fmla="*/ 994881 w 7295637"/>
              <a:gd name="connsiteY3573" fmla="*/ 15750 h 5063066"/>
              <a:gd name="connsiteX3574" fmla="*/ 1067906 w 7295637"/>
              <a:gd name="connsiteY3574" fmla="*/ 88775 h 5063066"/>
              <a:gd name="connsiteX3575" fmla="*/ 994881 w 7295637"/>
              <a:gd name="connsiteY3575" fmla="*/ 161800 h 5063066"/>
              <a:gd name="connsiteX3576" fmla="*/ 921856 w 7295637"/>
              <a:gd name="connsiteY3576" fmla="*/ 88775 h 5063066"/>
              <a:gd name="connsiteX3577" fmla="*/ 927594 w 7295637"/>
              <a:gd name="connsiteY3577" fmla="*/ 60350 h 5063066"/>
              <a:gd name="connsiteX3578" fmla="*/ 5743 w 7295637"/>
              <a:gd name="connsiteY3578" fmla="*/ 1476705 h 5063066"/>
              <a:gd name="connsiteX3579" fmla="*/ 21392 w 7295637"/>
              <a:gd name="connsiteY3579" fmla="*/ 1453493 h 5063066"/>
              <a:gd name="connsiteX3580" fmla="*/ 73028 w 7295637"/>
              <a:gd name="connsiteY3580" fmla="*/ 1432105 h 5063066"/>
              <a:gd name="connsiteX3581" fmla="*/ 146054 w 7295637"/>
              <a:gd name="connsiteY3581" fmla="*/ 1505130 h 5063066"/>
              <a:gd name="connsiteX3582" fmla="*/ 73027 w 7295637"/>
              <a:gd name="connsiteY3582" fmla="*/ 1578158 h 5063066"/>
              <a:gd name="connsiteX3583" fmla="*/ 4 w 7295637"/>
              <a:gd name="connsiteY3583" fmla="*/ 1505130 h 5063066"/>
              <a:gd name="connsiteX3584" fmla="*/ 5743 w 7295637"/>
              <a:gd name="connsiteY3584" fmla="*/ 1476705 h 5063066"/>
              <a:gd name="connsiteX3585" fmla="*/ 236205 w 7295637"/>
              <a:gd name="connsiteY3585" fmla="*/ 1047384 h 5063066"/>
              <a:gd name="connsiteX3586" fmla="*/ 251855 w 7295637"/>
              <a:gd name="connsiteY3586" fmla="*/ 1024173 h 5063066"/>
              <a:gd name="connsiteX3587" fmla="*/ 303492 w 7295637"/>
              <a:gd name="connsiteY3587" fmla="*/ 1002784 h 5063066"/>
              <a:gd name="connsiteX3588" fmla="*/ 376516 w 7295637"/>
              <a:gd name="connsiteY3588" fmla="*/ 1075809 h 5063066"/>
              <a:gd name="connsiteX3589" fmla="*/ 303493 w 7295637"/>
              <a:gd name="connsiteY3589" fmla="*/ 1148834 h 5063066"/>
              <a:gd name="connsiteX3590" fmla="*/ 230467 w 7295637"/>
              <a:gd name="connsiteY3590" fmla="*/ 1075809 h 5063066"/>
              <a:gd name="connsiteX3591" fmla="*/ 236205 w 7295637"/>
              <a:gd name="connsiteY3591" fmla="*/ 1047384 h 5063066"/>
              <a:gd name="connsiteX3592" fmla="*/ 466667 w 7295637"/>
              <a:gd name="connsiteY3592" fmla="*/ 626893 h 5063066"/>
              <a:gd name="connsiteX3593" fmla="*/ 482318 w 7295637"/>
              <a:gd name="connsiteY3593" fmla="*/ 603682 h 5063066"/>
              <a:gd name="connsiteX3594" fmla="*/ 533954 w 7295637"/>
              <a:gd name="connsiteY3594" fmla="*/ 582294 h 5063066"/>
              <a:gd name="connsiteX3595" fmla="*/ 606978 w 7295637"/>
              <a:gd name="connsiteY3595" fmla="*/ 655319 h 5063066"/>
              <a:gd name="connsiteX3596" fmla="*/ 533954 w 7295637"/>
              <a:gd name="connsiteY3596" fmla="*/ 728343 h 5063066"/>
              <a:gd name="connsiteX3597" fmla="*/ 460929 w 7295637"/>
              <a:gd name="connsiteY3597" fmla="*/ 655318 h 5063066"/>
              <a:gd name="connsiteX3598" fmla="*/ 466667 w 7295637"/>
              <a:gd name="connsiteY3598" fmla="*/ 626893 h 5063066"/>
              <a:gd name="connsiteX3599" fmla="*/ 697130 w 7295637"/>
              <a:gd name="connsiteY3599" fmla="*/ 197573 h 5063066"/>
              <a:gd name="connsiteX3600" fmla="*/ 712780 w 7295637"/>
              <a:gd name="connsiteY3600" fmla="*/ 174361 h 5063066"/>
              <a:gd name="connsiteX3601" fmla="*/ 764416 w 7295637"/>
              <a:gd name="connsiteY3601" fmla="*/ 152972 h 5063066"/>
              <a:gd name="connsiteX3602" fmla="*/ 837441 w 7295637"/>
              <a:gd name="connsiteY3602" fmla="*/ 225997 h 5063066"/>
              <a:gd name="connsiteX3603" fmla="*/ 764416 w 7295637"/>
              <a:gd name="connsiteY3603" fmla="*/ 299023 h 5063066"/>
              <a:gd name="connsiteX3604" fmla="*/ 691391 w 7295637"/>
              <a:gd name="connsiteY3604" fmla="*/ 225997 h 5063066"/>
              <a:gd name="connsiteX3605" fmla="*/ 697130 w 7295637"/>
              <a:gd name="connsiteY3605" fmla="*/ 197573 h 5063066"/>
              <a:gd name="connsiteX3606" fmla="*/ 5742 w 7295637"/>
              <a:gd name="connsiteY3606" fmla="*/ 1193433 h 5063066"/>
              <a:gd name="connsiteX3607" fmla="*/ 21392 w 7295637"/>
              <a:gd name="connsiteY3607" fmla="*/ 1170221 h 5063066"/>
              <a:gd name="connsiteX3608" fmla="*/ 73028 w 7295637"/>
              <a:gd name="connsiteY3608" fmla="*/ 1148833 h 5063066"/>
              <a:gd name="connsiteX3609" fmla="*/ 146053 w 7295637"/>
              <a:gd name="connsiteY3609" fmla="*/ 1221858 h 5063066"/>
              <a:gd name="connsiteX3610" fmla="*/ 73029 w 7295637"/>
              <a:gd name="connsiteY3610" fmla="*/ 1294883 h 5063066"/>
              <a:gd name="connsiteX3611" fmla="*/ 4 w 7295637"/>
              <a:gd name="connsiteY3611" fmla="*/ 1221858 h 5063066"/>
              <a:gd name="connsiteX3612" fmla="*/ 5742 w 7295637"/>
              <a:gd name="connsiteY3612" fmla="*/ 1193433 h 5063066"/>
              <a:gd name="connsiteX3613" fmla="*/ 236205 w 7295637"/>
              <a:gd name="connsiteY3613" fmla="*/ 764113 h 5063066"/>
              <a:gd name="connsiteX3614" fmla="*/ 251854 w 7295637"/>
              <a:gd name="connsiteY3614" fmla="*/ 740902 h 5063066"/>
              <a:gd name="connsiteX3615" fmla="*/ 303490 w 7295637"/>
              <a:gd name="connsiteY3615" fmla="*/ 719514 h 5063066"/>
              <a:gd name="connsiteX3616" fmla="*/ 376516 w 7295637"/>
              <a:gd name="connsiteY3616" fmla="*/ 792539 h 5063066"/>
              <a:gd name="connsiteX3617" fmla="*/ 303492 w 7295637"/>
              <a:gd name="connsiteY3617" fmla="*/ 865563 h 5063066"/>
              <a:gd name="connsiteX3618" fmla="*/ 230466 w 7295637"/>
              <a:gd name="connsiteY3618" fmla="*/ 792538 h 5063066"/>
              <a:gd name="connsiteX3619" fmla="*/ 236205 w 7295637"/>
              <a:gd name="connsiteY3619" fmla="*/ 764113 h 5063066"/>
              <a:gd name="connsiteX3620" fmla="*/ 466666 w 7295637"/>
              <a:gd name="connsiteY3620" fmla="*/ 343623 h 5063066"/>
              <a:gd name="connsiteX3621" fmla="*/ 482316 w 7295637"/>
              <a:gd name="connsiteY3621" fmla="*/ 320411 h 5063066"/>
              <a:gd name="connsiteX3622" fmla="*/ 533952 w 7295637"/>
              <a:gd name="connsiteY3622" fmla="*/ 299022 h 5063066"/>
              <a:gd name="connsiteX3623" fmla="*/ 606978 w 7295637"/>
              <a:gd name="connsiteY3623" fmla="*/ 372047 h 5063066"/>
              <a:gd name="connsiteX3624" fmla="*/ 533953 w 7295637"/>
              <a:gd name="connsiteY3624" fmla="*/ 445072 h 5063066"/>
              <a:gd name="connsiteX3625" fmla="*/ 460927 w 7295637"/>
              <a:gd name="connsiteY3625" fmla="*/ 372047 h 5063066"/>
              <a:gd name="connsiteX3626" fmla="*/ 466666 w 7295637"/>
              <a:gd name="connsiteY3626" fmla="*/ 343623 h 5063066"/>
              <a:gd name="connsiteX3627" fmla="*/ 5741 w 7295637"/>
              <a:gd name="connsiteY3627" fmla="*/ 910162 h 5063066"/>
              <a:gd name="connsiteX3628" fmla="*/ 21392 w 7295637"/>
              <a:gd name="connsiteY3628" fmla="*/ 886950 h 5063066"/>
              <a:gd name="connsiteX3629" fmla="*/ 73028 w 7295637"/>
              <a:gd name="connsiteY3629" fmla="*/ 865562 h 5063066"/>
              <a:gd name="connsiteX3630" fmla="*/ 146052 w 7295637"/>
              <a:gd name="connsiteY3630" fmla="*/ 938587 h 5063066"/>
              <a:gd name="connsiteX3631" fmla="*/ 73029 w 7295637"/>
              <a:gd name="connsiteY3631" fmla="*/ 1011612 h 5063066"/>
              <a:gd name="connsiteX3632" fmla="*/ 3 w 7295637"/>
              <a:gd name="connsiteY3632" fmla="*/ 938586 h 5063066"/>
              <a:gd name="connsiteX3633" fmla="*/ 5741 w 7295637"/>
              <a:gd name="connsiteY3633" fmla="*/ 910162 h 5063066"/>
              <a:gd name="connsiteX3634" fmla="*/ 236203 w 7295637"/>
              <a:gd name="connsiteY3634" fmla="*/ 480843 h 5063066"/>
              <a:gd name="connsiteX3635" fmla="*/ 251853 w 7295637"/>
              <a:gd name="connsiteY3635" fmla="*/ 457631 h 5063066"/>
              <a:gd name="connsiteX3636" fmla="*/ 303489 w 7295637"/>
              <a:gd name="connsiteY3636" fmla="*/ 436243 h 5063066"/>
              <a:gd name="connsiteX3637" fmla="*/ 376515 w 7295637"/>
              <a:gd name="connsiteY3637" fmla="*/ 509268 h 5063066"/>
              <a:gd name="connsiteX3638" fmla="*/ 303491 w 7295637"/>
              <a:gd name="connsiteY3638" fmla="*/ 582292 h 5063066"/>
              <a:gd name="connsiteX3639" fmla="*/ 230466 w 7295637"/>
              <a:gd name="connsiteY3639" fmla="*/ 509267 h 5063066"/>
              <a:gd name="connsiteX3640" fmla="*/ 236203 w 7295637"/>
              <a:gd name="connsiteY3640" fmla="*/ 480843 h 5063066"/>
              <a:gd name="connsiteX3641" fmla="*/ 466667 w 7295637"/>
              <a:gd name="connsiteY3641" fmla="*/ 60351 h 5063066"/>
              <a:gd name="connsiteX3642" fmla="*/ 482317 w 7295637"/>
              <a:gd name="connsiteY3642" fmla="*/ 37139 h 5063066"/>
              <a:gd name="connsiteX3643" fmla="*/ 533953 w 7295637"/>
              <a:gd name="connsiteY3643" fmla="*/ 15751 h 5063066"/>
              <a:gd name="connsiteX3644" fmla="*/ 606978 w 7295637"/>
              <a:gd name="connsiteY3644" fmla="*/ 88776 h 5063066"/>
              <a:gd name="connsiteX3645" fmla="*/ 533953 w 7295637"/>
              <a:gd name="connsiteY3645" fmla="*/ 161801 h 5063066"/>
              <a:gd name="connsiteX3646" fmla="*/ 460928 w 7295637"/>
              <a:gd name="connsiteY3646" fmla="*/ 88776 h 5063066"/>
              <a:gd name="connsiteX3647" fmla="*/ 466667 w 7295637"/>
              <a:gd name="connsiteY3647" fmla="*/ 60351 h 5063066"/>
              <a:gd name="connsiteX3648" fmla="*/ 5740 w 7295637"/>
              <a:gd name="connsiteY3648" fmla="*/ 626892 h 5063066"/>
              <a:gd name="connsiteX3649" fmla="*/ 21389 w 7295637"/>
              <a:gd name="connsiteY3649" fmla="*/ 603680 h 5063066"/>
              <a:gd name="connsiteX3650" fmla="*/ 73026 w 7295637"/>
              <a:gd name="connsiteY3650" fmla="*/ 582292 h 5063066"/>
              <a:gd name="connsiteX3651" fmla="*/ 146052 w 7295637"/>
              <a:gd name="connsiteY3651" fmla="*/ 655317 h 5063066"/>
              <a:gd name="connsiteX3652" fmla="*/ 73026 w 7295637"/>
              <a:gd name="connsiteY3652" fmla="*/ 728341 h 5063066"/>
              <a:gd name="connsiteX3653" fmla="*/ 1 w 7295637"/>
              <a:gd name="connsiteY3653" fmla="*/ 655316 h 5063066"/>
              <a:gd name="connsiteX3654" fmla="*/ 5740 w 7295637"/>
              <a:gd name="connsiteY3654" fmla="*/ 626892 h 5063066"/>
              <a:gd name="connsiteX3655" fmla="*/ 236203 w 7295637"/>
              <a:gd name="connsiteY3655" fmla="*/ 197572 h 5063066"/>
              <a:gd name="connsiteX3656" fmla="*/ 251853 w 7295637"/>
              <a:gd name="connsiteY3656" fmla="*/ 174361 h 5063066"/>
              <a:gd name="connsiteX3657" fmla="*/ 303489 w 7295637"/>
              <a:gd name="connsiteY3657" fmla="*/ 152972 h 5063066"/>
              <a:gd name="connsiteX3658" fmla="*/ 376514 w 7295637"/>
              <a:gd name="connsiteY3658" fmla="*/ 225997 h 5063066"/>
              <a:gd name="connsiteX3659" fmla="*/ 303489 w 7295637"/>
              <a:gd name="connsiteY3659" fmla="*/ 299022 h 5063066"/>
              <a:gd name="connsiteX3660" fmla="*/ 230464 w 7295637"/>
              <a:gd name="connsiteY3660" fmla="*/ 225997 h 5063066"/>
              <a:gd name="connsiteX3661" fmla="*/ 236203 w 7295637"/>
              <a:gd name="connsiteY3661" fmla="*/ 197572 h 5063066"/>
              <a:gd name="connsiteX3662" fmla="*/ 5740 w 7295637"/>
              <a:gd name="connsiteY3662" fmla="*/ 343622 h 5063066"/>
              <a:gd name="connsiteX3663" fmla="*/ 21389 w 7295637"/>
              <a:gd name="connsiteY3663" fmla="*/ 320410 h 5063066"/>
              <a:gd name="connsiteX3664" fmla="*/ 73025 w 7295637"/>
              <a:gd name="connsiteY3664" fmla="*/ 299022 h 5063066"/>
              <a:gd name="connsiteX3665" fmla="*/ 146052 w 7295637"/>
              <a:gd name="connsiteY3665" fmla="*/ 372047 h 5063066"/>
              <a:gd name="connsiteX3666" fmla="*/ 73026 w 7295637"/>
              <a:gd name="connsiteY3666" fmla="*/ 445071 h 5063066"/>
              <a:gd name="connsiteX3667" fmla="*/ 2 w 7295637"/>
              <a:gd name="connsiteY3667" fmla="*/ 372046 h 5063066"/>
              <a:gd name="connsiteX3668" fmla="*/ 5740 w 7295637"/>
              <a:gd name="connsiteY3668" fmla="*/ 343622 h 5063066"/>
              <a:gd name="connsiteX3669" fmla="*/ 5739 w 7295637"/>
              <a:gd name="connsiteY3669" fmla="*/ 60351 h 5063066"/>
              <a:gd name="connsiteX3670" fmla="*/ 21388 w 7295637"/>
              <a:gd name="connsiteY3670" fmla="*/ 37139 h 5063066"/>
              <a:gd name="connsiteX3671" fmla="*/ 73025 w 7295637"/>
              <a:gd name="connsiteY3671" fmla="*/ 15751 h 5063066"/>
              <a:gd name="connsiteX3672" fmla="*/ 146050 w 7295637"/>
              <a:gd name="connsiteY3672" fmla="*/ 88776 h 5063066"/>
              <a:gd name="connsiteX3673" fmla="*/ 73025 w 7295637"/>
              <a:gd name="connsiteY3673" fmla="*/ 161801 h 5063066"/>
              <a:gd name="connsiteX3674" fmla="*/ 0 w 7295637"/>
              <a:gd name="connsiteY3674" fmla="*/ 88776 h 5063066"/>
              <a:gd name="connsiteX3675" fmla="*/ 5739 w 7295637"/>
              <a:gd name="connsiteY3675" fmla="*/ 60351 h 5063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</a:cxnLst>
            <a:rect l="l" t="t" r="r" b="b"/>
            <a:pathLst>
              <a:path w="7295637" h="5063066">
                <a:moveTo>
                  <a:pt x="7155326" y="4945865"/>
                </a:moveTo>
                <a:cubicBezTo>
                  <a:pt x="7159020" y="4937129"/>
                  <a:pt x="7164366" y="4929261"/>
                  <a:pt x="7170975" y="4922653"/>
                </a:cubicBezTo>
                <a:cubicBezTo>
                  <a:pt x="7184189" y="4909439"/>
                  <a:pt x="7202447" y="4901265"/>
                  <a:pt x="7222612" y="4901265"/>
                </a:cubicBezTo>
                <a:cubicBezTo>
                  <a:pt x="7262943" y="4901265"/>
                  <a:pt x="7295637" y="4933959"/>
                  <a:pt x="7295637" y="4974290"/>
                </a:cubicBezTo>
                <a:cubicBezTo>
                  <a:pt x="7295636" y="5014621"/>
                  <a:pt x="7262943" y="5047314"/>
                  <a:pt x="7222611" y="5047314"/>
                </a:cubicBezTo>
                <a:cubicBezTo>
                  <a:pt x="7182281" y="5047315"/>
                  <a:pt x="7149586" y="5014620"/>
                  <a:pt x="7149587" y="4974290"/>
                </a:cubicBezTo>
                <a:cubicBezTo>
                  <a:pt x="7149585" y="4964207"/>
                  <a:pt x="7151630" y="4954602"/>
                  <a:pt x="7155326" y="4945865"/>
                </a:cubicBezTo>
                <a:close/>
                <a:moveTo>
                  <a:pt x="7155324" y="4662594"/>
                </a:moveTo>
                <a:cubicBezTo>
                  <a:pt x="7166409" y="4636384"/>
                  <a:pt x="7192362" y="4617994"/>
                  <a:pt x="7222611" y="4617994"/>
                </a:cubicBezTo>
                <a:cubicBezTo>
                  <a:pt x="7262941" y="4617994"/>
                  <a:pt x="7295636" y="4650688"/>
                  <a:pt x="7295636" y="4691019"/>
                </a:cubicBezTo>
                <a:cubicBezTo>
                  <a:pt x="7295637" y="4731350"/>
                  <a:pt x="7262943" y="4764044"/>
                  <a:pt x="7222610" y="4764044"/>
                </a:cubicBezTo>
                <a:cubicBezTo>
                  <a:pt x="7182280" y="4764044"/>
                  <a:pt x="7149585" y="4731350"/>
                  <a:pt x="7149585" y="4691019"/>
                </a:cubicBezTo>
                <a:cubicBezTo>
                  <a:pt x="7149587" y="4680936"/>
                  <a:pt x="7151629" y="4671331"/>
                  <a:pt x="7155324" y="4662594"/>
                </a:cubicBezTo>
                <a:close/>
                <a:moveTo>
                  <a:pt x="6924861" y="4808644"/>
                </a:moveTo>
                <a:cubicBezTo>
                  <a:pt x="6935945" y="4782434"/>
                  <a:pt x="6961898" y="4764044"/>
                  <a:pt x="6992146" y="4764044"/>
                </a:cubicBezTo>
                <a:cubicBezTo>
                  <a:pt x="7032478" y="4764044"/>
                  <a:pt x="7065171" y="4796738"/>
                  <a:pt x="7065171" y="4837069"/>
                </a:cubicBezTo>
                <a:cubicBezTo>
                  <a:pt x="7065173" y="4877400"/>
                  <a:pt x="7032478" y="4910094"/>
                  <a:pt x="6992146" y="4910094"/>
                </a:cubicBezTo>
                <a:cubicBezTo>
                  <a:pt x="6951815" y="4910094"/>
                  <a:pt x="6919122" y="4877400"/>
                  <a:pt x="6919121" y="4837069"/>
                </a:cubicBezTo>
                <a:cubicBezTo>
                  <a:pt x="6919122" y="4826986"/>
                  <a:pt x="6921164" y="4817381"/>
                  <a:pt x="6924861" y="4808644"/>
                </a:cubicBezTo>
                <a:close/>
                <a:moveTo>
                  <a:pt x="7155325" y="4379322"/>
                </a:moveTo>
                <a:cubicBezTo>
                  <a:pt x="7166411" y="4353112"/>
                  <a:pt x="7192362" y="4334722"/>
                  <a:pt x="7222612" y="4334722"/>
                </a:cubicBezTo>
                <a:cubicBezTo>
                  <a:pt x="7262942" y="4334722"/>
                  <a:pt x="7295637" y="4367416"/>
                  <a:pt x="7295637" y="4407747"/>
                </a:cubicBezTo>
                <a:cubicBezTo>
                  <a:pt x="7295638" y="4448078"/>
                  <a:pt x="7262944" y="4480772"/>
                  <a:pt x="7222611" y="4480772"/>
                </a:cubicBezTo>
                <a:cubicBezTo>
                  <a:pt x="7182281" y="4480772"/>
                  <a:pt x="7149586" y="4448078"/>
                  <a:pt x="7149587" y="4407747"/>
                </a:cubicBezTo>
                <a:cubicBezTo>
                  <a:pt x="7149588" y="4397664"/>
                  <a:pt x="7151630" y="4388059"/>
                  <a:pt x="7155325" y="4379322"/>
                </a:cubicBezTo>
                <a:close/>
                <a:moveTo>
                  <a:pt x="6694396" y="4945865"/>
                </a:moveTo>
                <a:cubicBezTo>
                  <a:pt x="6705482" y="4919655"/>
                  <a:pt x="6731436" y="4901265"/>
                  <a:pt x="6761684" y="4901265"/>
                </a:cubicBezTo>
                <a:cubicBezTo>
                  <a:pt x="6802013" y="4901265"/>
                  <a:pt x="6834709" y="4933959"/>
                  <a:pt x="6834707" y="4974290"/>
                </a:cubicBezTo>
                <a:cubicBezTo>
                  <a:pt x="6834708" y="5014621"/>
                  <a:pt x="6802014" y="5047315"/>
                  <a:pt x="6761682" y="5047315"/>
                </a:cubicBezTo>
                <a:cubicBezTo>
                  <a:pt x="6721353" y="5047315"/>
                  <a:pt x="6688657" y="5014621"/>
                  <a:pt x="6688658" y="4974290"/>
                </a:cubicBezTo>
                <a:cubicBezTo>
                  <a:pt x="6688658" y="4964207"/>
                  <a:pt x="6690702" y="4954602"/>
                  <a:pt x="6694396" y="4945865"/>
                </a:cubicBezTo>
                <a:close/>
                <a:moveTo>
                  <a:pt x="6924860" y="4525373"/>
                </a:moveTo>
                <a:cubicBezTo>
                  <a:pt x="6935947" y="4499163"/>
                  <a:pt x="6961898" y="4480773"/>
                  <a:pt x="6992148" y="4480773"/>
                </a:cubicBezTo>
                <a:cubicBezTo>
                  <a:pt x="7032477" y="4480773"/>
                  <a:pt x="7065172" y="4513467"/>
                  <a:pt x="7065171" y="4553798"/>
                </a:cubicBezTo>
                <a:cubicBezTo>
                  <a:pt x="7065171" y="4594129"/>
                  <a:pt x="7032478" y="4626823"/>
                  <a:pt x="6992146" y="4626823"/>
                </a:cubicBezTo>
                <a:cubicBezTo>
                  <a:pt x="6951815" y="4626823"/>
                  <a:pt x="6919121" y="4594129"/>
                  <a:pt x="6919123" y="4553798"/>
                </a:cubicBezTo>
                <a:cubicBezTo>
                  <a:pt x="6919122" y="4543715"/>
                  <a:pt x="6921167" y="4534110"/>
                  <a:pt x="6924860" y="4525373"/>
                </a:cubicBezTo>
                <a:close/>
                <a:moveTo>
                  <a:pt x="7155325" y="4096051"/>
                </a:moveTo>
                <a:cubicBezTo>
                  <a:pt x="7166409" y="4069841"/>
                  <a:pt x="7192362" y="4051451"/>
                  <a:pt x="7222610" y="4051451"/>
                </a:cubicBezTo>
                <a:cubicBezTo>
                  <a:pt x="7262942" y="4051451"/>
                  <a:pt x="7295635" y="4084145"/>
                  <a:pt x="7295635" y="4124476"/>
                </a:cubicBezTo>
                <a:cubicBezTo>
                  <a:pt x="7295637" y="4164807"/>
                  <a:pt x="7262942" y="4197501"/>
                  <a:pt x="7222610" y="4197501"/>
                </a:cubicBezTo>
                <a:cubicBezTo>
                  <a:pt x="7182279" y="4197501"/>
                  <a:pt x="7149586" y="4164807"/>
                  <a:pt x="7149585" y="4124476"/>
                </a:cubicBezTo>
                <a:cubicBezTo>
                  <a:pt x="7149586" y="4114393"/>
                  <a:pt x="7151628" y="4104788"/>
                  <a:pt x="7155325" y="4096051"/>
                </a:cubicBezTo>
                <a:close/>
                <a:moveTo>
                  <a:pt x="6694398" y="4662594"/>
                </a:moveTo>
                <a:cubicBezTo>
                  <a:pt x="6705483" y="4636384"/>
                  <a:pt x="6731434" y="4617994"/>
                  <a:pt x="6761684" y="4617994"/>
                </a:cubicBezTo>
                <a:cubicBezTo>
                  <a:pt x="6802015" y="4617994"/>
                  <a:pt x="6834709" y="4650688"/>
                  <a:pt x="6834708" y="4691018"/>
                </a:cubicBezTo>
                <a:cubicBezTo>
                  <a:pt x="6834708" y="4731350"/>
                  <a:pt x="6802016" y="4764044"/>
                  <a:pt x="6761683" y="4764043"/>
                </a:cubicBezTo>
                <a:cubicBezTo>
                  <a:pt x="6721353" y="4764044"/>
                  <a:pt x="6688658" y="4731349"/>
                  <a:pt x="6688659" y="4691019"/>
                </a:cubicBezTo>
                <a:cubicBezTo>
                  <a:pt x="6688660" y="4680936"/>
                  <a:pt x="6690703" y="4671330"/>
                  <a:pt x="6694398" y="4662594"/>
                </a:cubicBezTo>
                <a:close/>
                <a:moveTo>
                  <a:pt x="6924861" y="4242101"/>
                </a:moveTo>
                <a:cubicBezTo>
                  <a:pt x="6935945" y="4215891"/>
                  <a:pt x="6961898" y="4197501"/>
                  <a:pt x="6992146" y="4197501"/>
                </a:cubicBezTo>
                <a:cubicBezTo>
                  <a:pt x="7032478" y="4197501"/>
                  <a:pt x="7065171" y="4230195"/>
                  <a:pt x="7065171" y="4270526"/>
                </a:cubicBezTo>
                <a:cubicBezTo>
                  <a:pt x="7065172" y="4310857"/>
                  <a:pt x="7032478" y="4343551"/>
                  <a:pt x="6992147" y="4343551"/>
                </a:cubicBezTo>
                <a:cubicBezTo>
                  <a:pt x="6951815" y="4343551"/>
                  <a:pt x="6919122" y="4310857"/>
                  <a:pt x="6919121" y="4270526"/>
                </a:cubicBezTo>
                <a:cubicBezTo>
                  <a:pt x="6919122" y="4260443"/>
                  <a:pt x="6921165" y="4250837"/>
                  <a:pt x="6924861" y="4242101"/>
                </a:cubicBezTo>
                <a:close/>
                <a:moveTo>
                  <a:pt x="7155325" y="3812779"/>
                </a:moveTo>
                <a:cubicBezTo>
                  <a:pt x="7166410" y="3786569"/>
                  <a:pt x="7192362" y="3768179"/>
                  <a:pt x="7222611" y="3768179"/>
                </a:cubicBezTo>
                <a:cubicBezTo>
                  <a:pt x="7262942" y="3768179"/>
                  <a:pt x="7295636" y="3800873"/>
                  <a:pt x="7295636" y="3841204"/>
                </a:cubicBezTo>
                <a:cubicBezTo>
                  <a:pt x="7295635" y="3881535"/>
                  <a:pt x="7262941" y="3914229"/>
                  <a:pt x="7222611" y="3914229"/>
                </a:cubicBezTo>
                <a:cubicBezTo>
                  <a:pt x="7182279" y="3914229"/>
                  <a:pt x="7149586" y="3881535"/>
                  <a:pt x="7149586" y="3841204"/>
                </a:cubicBezTo>
                <a:cubicBezTo>
                  <a:pt x="7149587" y="3831121"/>
                  <a:pt x="7151630" y="3821515"/>
                  <a:pt x="7155325" y="3812779"/>
                </a:cubicBezTo>
                <a:close/>
                <a:moveTo>
                  <a:pt x="6463933" y="4808643"/>
                </a:moveTo>
                <a:cubicBezTo>
                  <a:pt x="6475019" y="4782433"/>
                  <a:pt x="6500973" y="4764043"/>
                  <a:pt x="6531221" y="4764043"/>
                </a:cubicBezTo>
                <a:cubicBezTo>
                  <a:pt x="6571550" y="4764043"/>
                  <a:pt x="6604246" y="4796737"/>
                  <a:pt x="6604244" y="4837068"/>
                </a:cubicBezTo>
                <a:cubicBezTo>
                  <a:pt x="6604245" y="4877399"/>
                  <a:pt x="6571551" y="4910093"/>
                  <a:pt x="6531219" y="4910093"/>
                </a:cubicBezTo>
                <a:cubicBezTo>
                  <a:pt x="6490890" y="4910093"/>
                  <a:pt x="6458194" y="4877399"/>
                  <a:pt x="6458196" y="4837068"/>
                </a:cubicBezTo>
                <a:cubicBezTo>
                  <a:pt x="6458195" y="4826985"/>
                  <a:pt x="6460239" y="4817380"/>
                  <a:pt x="6463933" y="4808643"/>
                </a:cubicBezTo>
                <a:close/>
                <a:moveTo>
                  <a:pt x="6694396" y="4379322"/>
                </a:moveTo>
                <a:cubicBezTo>
                  <a:pt x="6705482" y="4353112"/>
                  <a:pt x="6731435" y="4334722"/>
                  <a:pt x="6761683" y="4334722"/>
                </a:cubicBezTo>
                <a:cubicBezTo>
                  <a:pt x="6802013" y="4334722"/>
                  <a:pt x="6834709" y="4367416"/>
                  <a:pt x="6834707" y="4407747"/>
                </a:cubicBezTo>
                <a:cubicBezTo>
                  <a:pt x="6834708" y="4448078"/>
                  <a:pt x="6802014" y="4480772"/>
                  <a:pt x="6761682" y="4480772"/>
                </a:cubicBezTo>
                <a:cubicBezTo>
                  <a:pt x="6721353" y="4480772"/>
                  <a:pt x="6688657" y="4448078"/>
                  <a:pt x="6688658" y="4407747"/>
                </a:cubicBezTo>
                <a:cubicBezTo>
                  <a:pt x="6688657" y="4397664"/>
                  <a:pt x="6690702" y="4388059"/>
                  <a:pt x="6694396" y="4379322"/>
                </a:cubicBezTo>
                <a:close/>
                <a:moveTo>
                  <a:pt x="6924860" y="3958829"/>
                </a:moveTo>
                <a:cubicBezTo>
                  <a:pt x="6935946" y="3932619"/>
                  <a:pt x="6961897" y="3914229"/>
                  <a:pt x="6992147" y="3914229"/>
                </a:cubicBezTo>
                <a:cubicBezTo>
                  <a:pt x="7032477" y="3914228"/>
                  <a:pt x="7065172" y="3946923"/>
                  <a:pt x="7065171" y="3987253"/>
                </a:cubicBezTo>
                <a:cubicBezTo>
                  <a:pt x="7065172" y="4027585"/>
                  <a:pt x="7032479" y="4060279"/>
                  <a:pt x="6992146" y="4060278"/>
                </a:cubicBezTo>
                <a:cubicBezTo>
                  <a:pt x="6951816" y="4060279"/>
                  <a:pt x="6919121" y="4027584"/>
                  <a:pt x="6919122" y="3987254"/>
                </a:cubicBezTo>
                <a:cubicBezTo>
                  <a:pt x="6919123" y="3977171"/>
                  <a:pt x="6921166" y="3967565"/>
                  <a:pt x="6924860" y="3958829"/>
                </a:cubicBezTo>
                <a:close/>
                <a:moveTo>
                  <a:pt x="7155323" y="3529507"/>
                </a:moveTo>
                <a:cubicBezTo>
                  <a:pt x="7166409" y="3503297"/>
                  <a:pt x="7192363" y="3484907"/>
                  <a:pt x="7222611" y="3484907"/>
                </a:cubicBezTo>
                <a:cubicBezTo>
                  <a:pt x="7262942" y="3484906"/>
                  <a:pt x="7295636" y="3517601"/>
                  <a:pt x="7295634" y="3557931"/>
                </a:cubicBezTo>
                <a:cubicBezTo>
                  <a:pt x="7295635" y="3598263"/>
                  <a:pt x="7262941" y="3630957"/>
                  <a:pt x="7222611" y="3630956"/>
                </a:cubicBezTo>
                <a:cubicBezTo>
                  <a:pt x="7182280" y="3630957"/>
                  <a:pt x="7149586" y="3598262"/>
                  <a:pt x="7149585" y="3557932"/>
                </a:cubicBezTo>
                <a:cubicBezTo>
                  <a:pt x="7149585" y="3547849"/>
                  <a:pt x="7151628" y="3538243"/>
                  <a:pt x="7155323" y="3529507"/>
                </a:cubicBezTo>
                <a:close/>
                <a:moveTo>
                  <a:pt x="6233469" y="4945865"/>
                </a:moveTo>
                <a:cubicBezTo>
                  <a:pt x="6244556" y="4919655"/>
                  <a:pt x="6270507" y="4901265"/>
                  <a:pt x="6300757" y="4901265"/>
                </a:cubicBezTo>
                <a:cubicBezTo>
                  <a:pt x="6341086" y="4901265"/>
                  <a:pt x="6373780" y="4933959"/>
                  <a:pt x="6373780" y="4974290"/>
                </a:cubicBezTo>
                <a:cubicBezTo>
                  <a:pt x="6373780" y="5014621"/>
                  <a:pt x="6341086" y="5047315"/>
                  <a:pt x="6300755" y="5047315"/>
                </a:cubicBezTo>
                <a:cubicBezTo>
                  <a:pt x="6260426" y="5047315"/>
                  <a:pt x="6227730" y="5014621"/>
                  <a:pt x="6227732" y="4974290"/>
                </a:cubicBezTo>
                <a:cubicBezTo>
                  <a:pt x="6227731" y="4964207"/>
                  <a:pt x="6229775" y="4954602"/>
                  <a:pt x="6233469" y="4945865"/>
                </a:cubicBezTo>
                <a:close/>
                <a:moveTo>
                  <a:pt x="6463934" y="4525372"/>
                </a:moveTo>
                <a:cubicBezTo>
                  <a:pt x="6475017" y="4499163"/>
                  <a:pt x="6500971" y="4480772"/>
                  <a:pt x="6531219" y="4480772"/>
                </a:cubicBezTo>
                <a:cubicBezTo>
                  <a:pt x="6571551" y="4480772"/>
                  <a:pt x="6604244" y="4513466"/>
                  <a:pt x="6604243" y="4553797"/>
                </a:cubicBezTo>
                <a:cubicBezTo>
                  <a:pt x="6604243" y="4594128"/>
                  <a:pt x="6571550" y="4626822"/>
                  <a:pt x="6531221" y="4626822"/>
                </a:cubicBezTo>
                <a:cubicBezTo>
                  <a:pt x="6490888" y="4626822"/>
                  <a:pt x="6458195" y="4594128"/>
                  <a:pt x="6458194" y="4553797"/>
                </a:cubicBezTo>
                <a:cubicBezTo>
                  <a:pt x="6458194" y="4543714"/>
                  <a:pt x="6460237" y="4534108"/>
                  <a:pt x="6463934" y="4525372"/>
                </a:cubicBezTo>
                <a:close/>
                <a:moveTo>
                  <a:pt x="6694396" y="4096050"/>
                </a:moveTo>
                <a:cubicBezTo>
                  <a:pt x="6705483" y="4069840"/>
                  <a:pt x="6731434" y="4051450"/>
                  <a:pt x="6761682" y="4051450"/>
                </a:cubicBezTo>
                <a:cubicBezTo>
                  <a:pt x="6802013" y="4051450"/>
                  <a:pt x="6834707" y="4084144"/>
                  <a:pt x="6834707" y="4124475"/>
                </a:cubicBezTo>
                <a:cubicBezTo>
                  <a:pt x="6834707" y="4164806"/>
                  <a:pt x="6802013" y="4197500"/>
                  <a:pt x="6761682" y="4197500"/>
                </a:cubicBezTo>
                <a:cubicBezTo>
                  <a:pt x="6721351" y="4197500"/>
                  <a:pt x="6688657" y="4164806"/>
                  <a:pt x="6688659" y="4124475"/>
                </a:cubicBezTo>
                <a:cubicBezTo>
                  <a:pt x="6688657" y="4114392"/>
                  <a:pt x="6690702" y="4104787"/>
                  <a:pt x="6694396" y="4096050"/>
                </a:cubicBezTo>
                <a:close/>
                <a:moveTo>
                  <a:pt x="6924862" y="3675557"/>
                </a:moveTo>
                <a:cubicBezTo>
                  <a:pt x="6935945" y="3649347"/>
                  <a:pt x="6961897" y="3630956"/>
                  <a:pt x="6992146" y="3630957"/>
                </a:cubicBezTo>
                <a:cubicBezTo>
                  <a:pt x="7032477" y="3630956"/>
                  <a:pt x="7065171" y="3663650"/>
                  <a:pt x="7065172" y="3703981"/>
                </a:cubicBezTo>
                <a:cubicBezTo>
                  <a:pt x="7065172" y="3744312"/>
                  <a:pt x="7032477" y="3777006"/>
                  <a:pt x="6992147" y="3777006"/>
                </a:cubicBezTo>
                <a:cubicBezTo>
                  <a:pt x="6951815" y="3777006"/>
                  <a:pt x="6919121" y="3744312"/>
                  <a:pt x="6919122" y="3703981"/>
                </a:cubicBezTo>
                <a:cubicBezTo>
                  <a:pt x="6919121" y="3693899"/>
                  <a:pt x="6921164" y="3684293"/>
                  <a:pt x="6924862" y="3675557"/>
                </a:cubicBezTo>
                <a:close/>
                <a:moveTo>
                  <a:pt x="7155323" y="3246235"/>
                </a:moveTo>
                <a:cubicBezTo>
                  <a:pt x="7166409" y="3220025"/>
                  <a:pt x="7192361" y="3201634"/>
                  <a:pt x="7222612" y="3201635"/>
                </a:cubicBezTo>
                <a:cubicBezTo>
                  <a:pt x="7262941" y="3201634"/>
                  <a:pt x="7295636" y="3234328"/>
                  <a:pt x="7295635" y="3274659"/>
                </a:cubicBezTo>
                <a:cubicBezTo>
                  <a:pt x="7295637" y="3314990"/>
                  <a:pt x="7262943" y="3347684"/>
                  <a:pt x="7222610" y="3347684"/>
                </a:cubicBezTo>
                <a:cubicBezTo>
                  <a:pt x="7182280" y="3347684"/>
                  <a:pt x="7149585" y="3314990"/>
                  <a:pt x="7149585" y="3274659"/>
                </a:cubicBezTo>
                <a:cubicBezTo>
                  <a:pt x="7149585" y="3264577"/>
                  <a:pt x="7151629" y="3254971"/>
                  <a:pt x="7155323" y="3246235"/>
                </a:cubicBezTo>
                <a:close/>
                <a:moveTo>
                  <a:pt x="6233470" y="4662593"/>
                </a:moveTo>
                <a:cubicBezTo>
                  <a:pt x="6244554" y="4636383"/>
                  <a:pt x="6270507" y="4617993"/>
                  <a:pt x="6300755" y="4617993"/>
                </a:cubicBezTo>
                <a:cubicBezTo>
                  <a:pt x="6341087" y="4617993"/>
                  <a:pt x="6373780" y="4650687"/>
                  <a:pt x="6373781" y="4691018"/>
                </a:cubicBezTo>
                <a:cubicBezTo>
                  <a:pt x="6373781" y="4731349"/>
                  <a:pt x="6341087" y="4764043"/>
                  <a:pt x="6300756" y="4764043"/>
                </a:cubicBezTo>
                <a:cubicBezTo>
                  <a:pt x="6260424" y="4764043"/>
                  <a:pt x="6227731" y="4731349"/>
                  <a:pt x="6227730" y="4691018"/>
                </a:cubicBezTo>
                <a:cubicBezTo>
                  <a:pt x="6227731" y="4680935"/>
                  <a:pt x="6229774" y="4671329"/>
                  <a:pt x="6233470" y="4662593"/>
                </a:cubicBezTo>
                <a:close/>
                <a:moveTo>
                  <a:pt x="6463933" y="4242101"/>
                </a:moveTo>
                <a:cubicBezTo>
                  <a:pt x="6475018" y="4215891"/>
                  <a:pt x="6500970" y="4197501"/>
                  <a:pt x="6531219" y="4197501"/>
                </a:cubicBezTo>
                <a:cubicBezTo>
                  <a:pt x="6571550" y="4197501"/>
                  <a:pt x="6604243" y="4230195"/>
                  <a:pt x="6604244" y="4270526"/>
                </a:cubicBezTo>
                <a:cubicBezTo>
                  <a:pt x="6604243" y="4310857"/>
                  <a:pt x="6571549" y="4343551"/>
                  <a:pt x="6531219" y="4343551"/>
                </a:cubicBezTo>
                <a:cubicBezTo>
                  <a:pt x="6490888" y="4343551"/>
                  <a:pt x="6458194" y="4310857"/>
                  <a:pt x="6458194" y="4270526"/>
                </a:cubicBezTo>
                <a:cubicBezTo>
                  <a:pt x="6458195" y="4260443"/>
                  <a:pt x="6460237" y="4250838"/>
                  <a:pt x="6463933" y="4242101"/>
                </a:cubicBezTo>
                <a:close/>
                <a:moveTo>
                  <a:pt x="6694397" y="3812778"/>
                </a:moveTo>
                <a:cubicBezTo>
                  <a:pt x="6705481" y="3786568"/>
                  <a:pt x="6731434" y="3768178"/>
                  <a:pt x="6761682" y="3768178"/>
                </a:cubicBezTo>
                <a:cubicBezTo>
                  <a:pt x="6802014" y="3768178"/>
                  <a:pt x="6834707" y="3800872"/>
                  <a:pt x="6834707" y="3841203"/>
                </a:cubicBezTo>
                <a:cubicBezTo>
                  <a:pt x="6834708" y="3881534"/>
                  <a:pt x="6802014" y="3914228"/>
                  <a:pt x="6761683" y="3914228"/>
                </a:cubicBezTo>
                <a:cubicBezTo>
                  <a:pt x="6721351" y="3914228"/>
                  <a:pt x="6688658" y="3881534"/>
                  <a:pt x="6688657" y="3841203"/>
                </a:cubicBezTo>
                <a:cubicBezTo>
                  <a:pt x="6688658" y="3831120"/>
                  <a:pt x="6690700" y="3821515"/>
                  <a:pt x="6694397" y="3812778"/>
                </a:cubicBezTo>
                <a:close/>
                <a:moveTo>
                  <a:pt x="6924859" y="3392285"/>
                </a:moveTo>
                <a:cubicBezTo>
                  <a:pt x="6935945" y="3366074"/>
                  <a:pt x="6961898" y="3347684"/>
                  <a:pt x="6992146" y="3347684"/>
                </a:cubicBezTo>
                <a:cubicBezTo>
                  <a:pt x="7032477" y="3347684"/>
                  <a:pt x="7065171" y="3380378"/>
                  <a:pt x="7065171" y="3420709"/>
                </a:cubicBezTo>
                <a:cubicBezTo>
                  <a:pt x="7065173" y="3461040"/>
                  <a:pt x="7032478" y="3493734"/>
                  <a:pt x="6992146" y="3493734"/>
                </a:cubicBezTo>
                <a:cubicBezTo>
                  <a:pt x="6951815" y="3493734"/>
                  <a:pt x="6919121" y="3461040"/>
                  <a:pt x="6919121" y="3420709"/>
                </a:cubicBezTo>
                <a:cubicBezTo>
                  <a:pt x="6919121" y="3410627"/>
                  <a:pt x="6921164" y="3401021"/>
                  <a:pt x="6924859" y="3392285"/>
                </a:cubicBezTo>
                <a:close/>
                <a:moveTo>
                  <a:pt x="6003006" y="4808643"/>
                </a:moveTo>
                <a:cubicBezTo>
                  <a:pt x="6014092" y="4782432"/>
                  <a:pt x="6040043" y="4764042"/>
                  <a:pt x="6070293" y="4764042"/>
                </a:cubicBezTo>
                <a:cubicBezTo>
                  <a:pt x="6110623" y="4764042"/>
                  <a:pt x="6143318" y="4796736"/>
                  <a:pt x="6143318" y="4837067"/>
                </a:cubicBezTo>
                <a:cubicBezTo>
                  <a:pt x="6143317" y="4877398"/>
                  <a:pt x="6110625" y="4910092"/>
                  <a:pt x="6070293" y="4910092"/>
                </a:cubicBezTo>
                <a:cubicBezTo>
                  <a:pt x="6029962" y="4910092"/>
                  <a:pt x="5997267" y="4877398"/>
                  <a:pt x="5997268" y="4837067"/>
                </a:cubicBezTo>
                <a:cubicBezTo>
                  <a:pt x="5997266" y="4826984"/>
                  <a:pt x="5999311" y="4817379"/>
                  <a:pt x="6003006" y="4808643"/>
                </a:cubicBezTo>
                <a:close/>
                <a:moveTo>
                  <a:pt x="7155324" y="2962963"/>
                </a:moveTo>
                <a:cubicBezTo>
                  <a:pt x="7166409" y="2936753"/>
                  <a:pt x="7192362" y="2918363"/>
                  <a:pt x="7222610" y="2918363"/>
                </a:cubicBezTo>
                <a:cubicBezTo>
                  <a:pt x="7262941" y="2918363"/>
                  <a:pt x="7295635" y="2951057"/>
                  <a:pt x="7295636" y="2991388"/>
                </a:cubicBezTo>
                <a:cubicBezTo>
                  <a:pt x="7295636" y="3031719"/>
                  <a:pt x="7262941" y="3064413"/>
                  <a:pt x="7222611" y="3064413"/>
                </a:cubicBezTo>
                <a:cubicBezTo>
                  <a:pt x="7182279" y="3064413"/>
                  <a:pt x="7149585" y="3031719"/>
                  <a:pt x="7149585" y="2991388"/>
                </a:cubicBezTo>
                <a:cubicBezTo>
                  <a:pt x="7149585" y="2981305"/>
                  <a:pt x="7151628" y="2971700"/>
                  <a:pt x="7155324" y="2962963"/>
                </a:cubicBezTo>
                <a:close/>
                <a:moveTo>
                  <a:pt x="6233468" y="4379322"/>
                </a:moveTo>
                <a:cubicBezTo>
                  <a:pt x="6244555" y="4353112"/>
                  <a:pt x="6270506" y="4334721"/>
                  <a:pt x="6300756" y="4334721"/>
                </a:cubicBezTo>
                <a:cubicBezTo>
                  <a:pt x="6341086" y="4334721"/>
                  <a:pt x="6373779" y="4367416"/>
                  <a:pt x="6373780" y="4407747"/>
                </a:cubicBezTo>
                <a:cubicBezTo>
                  <a:pt x="6373780" y="4448078"/>
                  <a:pt x="6341088" y="4480771"/>
                  <a:pt x="6300756" y="4480771"/>
                </a:cubicBezTo>
                <a:cubicBezTo>
                  <a:pt x="6260425" y="4480771"/>
                  <a:pt x="6227730" y="4448077"/>
                  <a:pt x="6227731" y="4407746"/>
                </a:cubicBezTo>
                <a:cubicBezTo>
                  <a:pt x="6227732" y="4397663"/>
                  <a:pt x="6229774" y="4388058"/>
                  <a:pt x="6233468" y="4379322"/>
                </a:cubicBezTo>
                <a:close/>
                <a:moveTo>
                  <a:pt x="6463931" y="3958829"/>
                </a:moveTo>
                <a:cubicBezTo>
                  <a:pt x="6475017" y="3932619"/>
                  <a:pt x="6500971" y="3914229"/>
                  <a:pt x="6531219" y="3914229"/>
                </a:cubicBezTo>
                <a:cubicBezTo>
                  <a:pt x="6571550" y="3914228"/>
                  <a:pt x="6604244" y="3946923"/>
                  <a:pt x="6604242" y="3987254"/>
                </a:cubicBezTo>
                <a:cubicBezTo>
                  <a:pt x="6604243" y="4027585"/>
                  <a:pt x="6571549" y="4060279"/>
                  <a:pt x="6531217" y="4060279"/>
                </a:cubicBezTo>
                <a:cubicBezTo>
                  <a:pt x="6490888" y="4060279"/>
                  <a:pt x="6458195" y="4027585"/>
                  <a:pt x="6458193" y="3987254"/>
                </a:cubicBezTo>
                <a:cubicBezTo>
                  <a:pt x="6458193" y="3977171"/>
                  <a:pt x="6460236" y="3967565"/>
                  <a:pt x="6463931" y="3958829"/>
                </a:cubicBezTo>
                <a:close/>
                <a:moveTo>
                  <a:pt x="6694395" y="3529506"/>
                </a:moveTo>
                <a:cubicBezTo>
                  <a:pt x="6705482" y="3503296"/>
                  <a:pt x="6731433" y="3484906"/>
                  <a:pt x="6761683" y="3484906"/>
                </a:cubicBezTo>
                <a:cubicBezTo>
                  <a:pt x="6802014" y="3484906"/>
                  <a:pt x="6834708" y="3517600"/>
                  <a:pt x="6834708" y="3557931"/>
                </a:cubicBezTo>
                <a:cubicBezTo>
                  <a:pt x="6834709" y="3598262"/>
                  <a:pt x="6802015" y="3630956"/>
                  <a:pt x="6761683" y="3630956"/>
                </a:cubicBezTo>
                <a:cubicBezTo>
                  <a:pt x="6721352" y="3630956"/>
                  <a:pt x="6688658" y="3598262"/>
                  <a:pt x="6688658" y="3557931"/>
                </a:cubicBezTo>
                <a:cubicBezTo>
                  <a:pt x="6688659" y="3547848"/>
                  <a:pt x="6690701" y="3538243"/>
                  <a:pt x="6694395" y="3529506"/>
                </a:cubicBezTo>
                <a:close/>
                <a:moveTo>
                  <a:pt x="5772543" y="4945864"/>
                </a:moveTo>
                <a:cubicBezTo>
                  <a:pt x="5783627" y="4919654"/>
                  <a:pt x="5809580" y="4901264"/>
                  <a:pt x="5839828" y="4901264"/>
                </a:cubicBezTo>
                <a:cubicBezTo>
                  <a:pt x="5880160" y="4901264"/>
                  <a:pt x="5912853" y="4933958"/>
                  <a:pt x="5912852" y="4974289"/>
                </a:cubicBezTo>
                <a:cubicBezTo>
                  <a:pt x="5912852" y="5014620"/>
                  <a:pt x="5880158" y="5047314"/>
                  <a:pt x="5839829" y="5047314"/>
                </a:cubicBezTo>
                <a:cubicBezTo>
                  <a:pt x="5799497" y="5047314"/>
                  <a:pt x="5766804" y="5014620"/>
                  <a:pt x="5766803" y="4974289"/>
                </a:cubicBezTo>
                <a:cubicBezTo>
                  <a:pt x="5766802" y="4964206"/>
                  <a:pt x="5768846" y="4954601"/>
                  <a:pt x="5772543" y="4945864"/>
                </a:cubicBezTo>
                <a:close/>
                <a:moveTo>
                  <a:pt x="6924860" y="3109013"/>
                </a:moveTo>
                <a:cubicBezTo>
                  <a:pt x="6935947" y="3082803"/>
                  <a:pt x="6961898" y="3064413"/>
                  <a:pt x="6992147" y="3064413"/>
                </a:cubicBezTo>
                <a:cubicBezTo>
                  <a:pt x="7032477" y="3064413"/>
                  <a:pt x="7065171" y="3097107"/>
                  <a:pt x="7065171" y="3137438"/>
                </a:cubicBezTo>
                <a:cubicBezTo>
                  <a:pt x="7065171" y="3177769"/>
                  <a:pt x="7032477" y="3210463"/>
                  <a:pt x="6992147" y="3210462"/>
                </a:cubicBezTo>
                <a:cubicBezTo>
                  <a:pt x="6951815" y="3210463"/>
                  <a:pt x="6919121" y="3177769"/>
                  <a:pt x="6919123" y="3137438"/>
                </a:cubicBezTo>
                <a:cubicBezTo>
                  <a:pt x="6919121" y="3127355"/>
                  <a:pt x="6921165" y="3117749"/>
                  <a:pt x="6924860" y="3109013"/>
                </a:cubicBezTo>
                <a:close/>
                <a:moveTo>
                  <a:pt x="6003007" y="4525370"/>
                </a:moveTo>
                <a:cubicBezTo>
                  <a:pt x="6014091" y="4499160"/>
                  <a:pt x="6040044" y="4480770"/>
                  <a:pt x="6070292" y="4480770"/>
                </a:cubicBezTo>
                <a:cubicBezTo>
                  <a:pt x="6110624" y="4480770"/>
                  <a:pt x="6143317" y="4513464"/>
                  <a:pt x="6143316" y="4553795"/>
                </a:cubicBezTo>
                <a:cubicBezTo>
                  <a:pt x="6143317" y="4594126"/>
                  <a:pt x="6110622" y="4626820"/>
                  <a:pt x="6070291" y="4626820"/>
                </a:cubicBezTo>
                <a:cubicBezTo>
                  <a:pt x="6029961" y="4626820"/>
                  <a:pt x="5997268" y="4594126"/>
                  <a:pt x="5997267" y="4553795"/>
                </a:cubicBezTo>
                <a:cubicBezTo>
                  <a:pt x="5997266" y="4543712"/>
                  <a:pt x="5999310" y="4534107"/>
                  <a:pt x="6003007" y="4525370"/>
                </a:cubicBezTo>
                <a:close/>
                <a:moveTo>
                  <a:pt x="7155324" y="2679691"/>
                </a:moveTo>
                <a:cubicBezTo>
                  <a:pt x="7166409" y="2653481"/>
                  <a:pt x="7192363" y="2635090"/>
                  <a:pt x="7222610" y="2635091"/>
                </a:cubicBezTo>
                <a:cubicBezTo>
                  <a:pt x="7262943" y="2635090"/>
                  <a:pt x="7295635" y="2667785"/>
                  <a:pt x="7295635" y="2708115"/>
                </a:cubicBezTo>
                <a:cubicBezTo>
                  <a:pt x="7295637" y="2748447"/>
                  <a:pt x="7262942" y="2781141"/>
                  <a:pt x="7222610" y="2781141"/>
                </a:cubicBezTo>
                <a:cubicBezTo>
                  <a:pt x="7182279" y="2781141"/>
                  <a:pt x="7149586" y="2748447"/>
                  <a:pt x="7149585" y="2708116"/>
                </a:cubicBezTo>
                <a:cubicBezTo>
                  <a:pt x="7149586" y="2698033"/>
                  <a:pt x="7151629" y="2688427"/>
                  <a:pt x="7155324" y="2679691"/>
                </a:cubicBezTo>
                <a:close/>
                <a:moveTo>
                  <a:pt x="6233468" y="4096050"/>
                </a:moveTo>
                <a:cubicBezTo>
                  <a:pt x="6244553" y="4069840"/>
                  <a:pt x="6270506" y="4051450"/>
                  <a:pt x="6300754" y="4051450"/>
                </a:cubicBezTo>
                <a:cubicBezTo>
                  <a:pt x="6341085" y="4051450"/>
                  <a:pt x="6373779" y="4084144"/>
                  <a:pt x="6373779" y="4124475"/>
                </a:cubicBezTo>
                <a:cubicBezTo>
                  <a:pt x="6373781" y="4164806"/>
                  <a:pt x="6341086" y="4197500"/>
                  <a:pt x="6300754" y="4197500"/>
                </a:cubicBezTo>
                <a:cubicBezTo>
                  <a:pt x="6260423" y="4197500"/>
                  <a:pt x="6227729" y="4164806"/>
                  <a:pt x="6227729" y="4124475"/>
                </a:cubicBezTo>
                <a:cubicBezTo>
                  <a:pt x="6227730" y="4114392"/>
                  <a:pt x="6229772" y="4104787"/>
                  <a:pt x="6233468" y="4096050"/>
                </a:cubicBezTo>
                <a:close/>
                <a:moveTo>
                  <a:pt x="6463931" y="3675557"/>
                </a:moveTo>
                <a:cubicBezTo>
                  <a:pt x="6475017" y="3649347"/>
                  <a:pt x="6500969" y="3630956"/>
                  <a:pt x="6531220" y="3630957"/>
                </a:cubicBezTo>
                <a:cubicBezTo>
                  <a:pt x="6571549" y="3630956"/>
                  <a:pt x="6604244" y="3663650"/>
                  <a:pt x="6604243" y="3703981"/>
                </a:cubicBezTo>
                <a:cubicBezTo>
                  <a:pt x="6604242" y="3744312"/>
                  <a:pt x="6571551" y="3777006"/>
                  <a:pt x="6531218" y="3777006"/>
                </a:cubicBezTo>
                <a:cubicBezTo>
                  <a:pt x="6490888" y="3777006"/>
                  <a:pt x="6458193" y="3744312"/>
                  <a:pt x="6458193" y="3703981"/>
                </a:cubicBezTo>
                <a:cubicBezTo>
                  <a:pt x="6458192" y="3693899"/>
                  <a:pt x="6460237" y="3684293"/>
                  <a:pt x="6463931" y="3675557"/>
                </a:cubicBezTo>
                <a:close/>
                <a:moveTo>
                  <a:pt x="6694398" y="3246234"/>
                </a:moveTo>
                <a:cubicBezTo>
                  <a:pt x="6705483" y="3220024"/>
                  <a:pt x="6731434" y="3201634"/>
                  <a:pt x="6761684" y="3201634"/>
                </a:cubicBezTo>
                <a:cubicBezTo>
                  <a:pt x="6802015" y="3201634"/>
                  <a:pt x="6834709" y="3234328"/>
                  <a:pt x="6834709" y="3274659"/>
                </a:cubicBezTo>
                <a:cubicBezTo>
                  <a:pt x="6834708" y="3314990"/>
                  <a:pt x="6802016" y="3347684"/>
                  <a:pt x="6761684" y="3347684"/>
                </a:cubicBezTo>
                <a:cubicBezTo>
                  <a:pt x="6721353" y="3347684"/>
                  <a:pt x="6688659" y="3314990"/>
                  <a:pt x="6688659" y="3274659"/>
                </a:cubicBezTo>
                <a:cubicBezTo>
                  <a:pt x="6688660" y="3264576"/>
                  <a:pt x="6690702" y="3254971"/>
                  <a:pt x="6694398" y="3246234"/>
                </a:cubicBezTo>
                <a:close/>
                <a:moveTo>
                  <a:pt x="5772541" y="4662592"/>
                </a:moveTo>
                <a:cubicBezTo>
                  <a:pt x="5783628" y="4636382"/>
                  <a:pt x="5809581" y="4617992"/>
                  <a:pt x="5839829" y="4617992"/>
                </a:cubicBezTo>
                <a:cubicBezTo>
                  <a:pt x="5880158" y="4617992"/>
                  <a:pt x="5912854" y="4650686"/>
                  <a:pt x="5912852" y="4691017"/>
                </a:cubicBezTo>
                <a:cubicBezTo>
                  <a:pt x="5912853" y="4731348"/>
                  <a:pt x="5880159" y="4764042"/>
                  <a:pt x="5839827" y="4764042"/>
                </a:cubicBezTo>
                <a:cubicBezTo>
                  <a:pt x="5799498" y="4764042"/>
                  <a:pt x="5766802" y="4731348"/>
                  <a:pt x="5766804" y="4691017"/>
                </a:cubicBezTo>
                <a:cubicBezTo>
                  <a:pt x="5766803" y="4680934"/>
                  <a:pt x="5768847" y="4671329"/>
                  <a:pt x="5772541" y="4662592"/>
                </a:cubicBezTo>
                <a:close/>
                <a:moveTo>
                  <a:pt x="6924861" y="2825741"/>
                </a:moveTo>
                <a:cubicBezTo>
                  <a:pt x="6935945" y="2799531"/>
                  <a:pt x="6961899" y="2781140"/>
                  <a:pt x="6992147" y="2781140"/>
                </a:cubicBezTo>
                <a:cubicBezTo>
                  <a:pt x="7032479" y="2781140"/>
                  <a:pt x="7065172" y="2813834"/>
                  <a:pt x="7065172" y="2854165"/>
                </a:cubicBezTo>
                <a:cubicBezTo>
                  <a:pt x="7065171" y="2894496"/>
                  <a:pt x="7032478" y="2927191"/>
                  <a:pt x="6992148" y="2927190"/>
                </a:cubicBezTo>
                <a:cubicBezTo>
                  <a:pt x="6951815" y="2927191"/>
                  <a:pt x="6919123" y="2894496"/>
                  <a:pt x="6919121" y="2854166"/>
                </a:cubicBezTo>
                <a:cubicBezTo>
                  <a:pt x="6919122" y="2844083"/>
                  <a:pt x="6921165" y="2834477"/>
                  <a:pt x="6924861" y="2825741"/>
                </a:cubicBezTo>
                <a:close/>
                <a:moveTo>
                  <a:pt x="7154549" y="2447998"/>
                </a:moveTo>
                <a:cubicBezTo>
                  <a:pt x="7158243" y="2439262"/>
                  <a:pt x="7163589" y="2431393"/>
                  <a:pt x="7170199" y="2424785"/>
                </a:cubicBezTo>
                <a:cubicBezTo>
                  <a:pt x="7183413" y="2411571"/>
                  <a:pt x="7201670" y="2403398"/>
                  <a:pt x="7221835" y="2403397"/>
                </a:cubicBezTo>
                <a:cubicBezTo>
                  <a:pt x="7262166" y="2403398"/>
                  <a:pt x="7294860" y="2436091"/>
                  <a:pt x="7294860" y="2476423"/>
                </a:cubicBezTo>
                <a:cubicBezTo>
                  <a:pt x="7294860" y="2516753"/>
                  <a:pt x="7262166" y="2549446"/>
                  <a:pt x="7221835" y="2549446"/>
                </a:cubicBezTo>
                <a:cubicBezTo>
                  <a:pt x="7181504" y="2549447"/>
                  <a:pt x="7148810" y="2516752"/>
                  <a:pt x="7148810" y="2476422"/>
                </a:cubicBezTo>
                <a:cubicBezTo>
                  <a:pt x="7148809" y="2466339"/>
                  <a:pt x="7150853" y="2456734"/>
                  <a:pt x="7154549" y="2447998"/>
                </a:cubicBezTo>
                <a:close/>
                <a:moveTo>
                  <a:pt x="6003006" y="4242099"/>
                </a:moveTo>
                <a:cubicBezTo>
                  <a:pt x="6014089" y="4215889"/>
                  <a:pt x="6040043" y="4197499"/>
                  <a:pt x="6070292" y="4197499"/>
                </a:cubicBezTo>
                <a:cubicBezTo>
                  <a:pt x="6110623" y="4197499"/>
                  <a:pt x="6143316" y="4230193"/>
                  <a:pt x="6143317" y="4270524"/>
                </a:cubicBezTo>
                <a:cubicBezTo>
                  <a:pt x="6143316" y="4310855"/>
                  <a:pt x="6110623" y="4343548"/>
                  <a:pt x="6070291" y="4343548"/>
                </a:cubicBezTo>
                <a:cubicBezTo>
                  <a:pt x="6029962" y="4343548"/>
                  <a:pt x="5997266" y="4310854"/>
                  <a:pt x="5997267" y="4270524"/>
                </a:cubicBezTo>
                <a:cubicBezTo>
                  <a:pt x="5997268" y="4260441"/>
                  <a:pt x="5999311" y="4250835"/>
                  <a:pt x="6003006" y="4242099"/>
                </a:cubicBezTo>
                <a:close/>
                <a:moveTo>
                  <a:pt x="6233468" y="3812779"/>
                </a:moveTo>
                <a:cubicBezTo>
                  <a:pt x="6244554" y="3786569"/>
                  <a:pt x="6270507" y="3768178"/>
                  <a:pt x="6300757" y="3768179"/>
                </a:cubicBezTo>
                <a:cubicBezTo>
                  <a:pt x="6341086" y="3768178"/>
                  <a:pt x="6373779" y="3800873"/>
                  <a:pt x="6373780" y="3841203"/>
                </a:cubicBezTo>
                <a:cubicBezTo>
                  <a:pt x="6373779" y="3881535"/>
                  <a:pt x="6341087" y="3914229"/>
                  <a:pt x="6300755" y="3914228"/>
                </a:cubicBezTo>
                <a:cubicBezTo>
                  <a:pt x="6260426" y="3914229"/>
                  <a:pt x="6227730" y="3881534"/>
                  <a:pt x="6227731" y="3841204"/>
                </a:cubicBezTo>
                <a:cubicBezTo>
                  <a:pt x="6227729" y="3831121"/>
                  <a:pt x="6229773" y="3821515"/>
                  <a:pt x="6233468" y="3812779"/>
                </a:cubicBezTo>
                <a:close/>
                <a:moveTo>
                  <a:pt x="6463932" y="3392285"/>
                </a:moveTo>
                <a:cubicBezTo>
                  <a:pt x="6475018" y="3366075"/>
                  <a:pt x="6500970" y="3347685"/>
                  <a:pt x="6531218" y="3347685"/>
                </a:cubicBezTo>
                <a:cubicBezTo>
                  <a:pt x="6571549" y="3347685"/>
                  <a:pt x="6604243" y="3380379"/>
                  <a:pt x="6604244" y="3420710"/>
                </a:cubicBezTo>
                <a:cubicBezTo>
                  <a:pt x="6604244" y="3461041"/>
                  <a:pt x="6571549" y="3493735"/>
                  <a:pt x="6531219" y="3493735"/>
                </a:cubicBezTo>
                <a:cubicBezTo>
                  <a:pt x="6490887" y="3493735"/>
                  <a:pt x="6458193" y="3461041"/>
                  <a:pt x="6458193" y="3420710"/>
                </a:cubicBezTo>
                <a:cubicBezTo>
                  <a:pt x="6458193" y="3410627"/>
                  <a:pt x="6460236" y="3401022"/>
                  <a:pt x="6463932" y="3392285"/>
                </a:cubicBezTo>
                <a:close/>
                <a:moveTo>
                  <a:pt x="5542077" y="4808642"/>
                </a:moveTo>
                <a:cubicBezTo>
                  <a:pt x="5553163" y="4782432"/>
                  <a:pt x="5579115" y="4764041"/>
                  <a:pt x="5609364" y="4764042"/>
                </a:cubicBezTo>
                <a:cubicBezTo>
                  <a:pt x="5649694" y="4764041"/>
                  <a:pt x="5682390" y="4796736"/>
                  <a:pt x="5682388" y="4837066"/>
                </a:cubicBezTo>
                <a:cubicBezTo>
                  <a:pt x="5682390" y="4877397"/>
                  <a:pt x="5649695" y="4910092"/>
                  <a:pt x="5609363" y="4910091"/>
                </a:cubicBezTo>
                <a:cubicBezTo>
                  <a:pt x="5569033" y="4910091"/>
                  <a:pt x="5536340" y="4877397"/>
                  <a:pt x="5536339" y="4837067"/>
                </a:cubicBezTo>
                <a:cubicBezTo>
                  <a:pt x="5536339" y="4826984"/>
                  <a:pt x="5538382" y="4817378"/>
                  <a:pt x="5542077" y="4808642"/>
                </a:cubicBezTo>
                <a:close/>
                <a:moveTo>
                  <a:pt x="6694396" y="2962963"/>
                </a:moveTo>
                <a:cubicBezTo>
                  <a:pt x="6705481" y="2936753"/>
                  <a:pt x="6731434" y="2918363"/>
                  <a:pt x="6761683" y="2918363"/>
                </a:cubicBezTo>
                <a:cubicBezTo>
                  <a:pt x="6802013" y="2918363"/>
                  <a:pt x="6834708" y="2951057"/>
                  <a:pt x="6834708" y="2991388"/>
                </a:cubicBezTo>
                <a:cubicBezTo>
                  <a:pt x="6834709" y="3031719"/>
                  <a:pt x="6802015" y="3064413"/>
                  <a:pt x="6761682" y="3064413"/>
                </a:cubicBezTo>
                <a:cubicBezTo>
                  <a:pt x="6721352" y="3064413"/>
                  <a:pt x="6688657" y="3031719"/>
                  <a:pt x="6688657" y="2991388"/>
                </a:cubicBezTo>
                <a:cubicBezTo>
                  <a:pt x="6688658" y="2981305"/>
                  <a:pt x="6690701" y="2971700"/>
                  <a:pt x="6694396" y="2962963"/>
                </a:cubicBezTo>
                <a:close/>
                <a:moveTo>
                  <a:pt x="5772542" y="4379320"/>
                </a:moveTo>
                <a:cubicBezTo>
                  <a:pt x="5783626" y="4353110"/>
                  <a:pt x="5809579" y="4334720"/>
                  <a:pt x="5839827" y="4334720"/>
                </a:cubicBezTo>
                <a:cubicBezTo>
                  <a:pt x="5880159" y="4334720"/>
                  <a:pt x="5912852" y="4367414"/>
                  <a:pt x="5912853" y="4407745"/>
                </a:cubicBezTo>
                <a:cubicBezTo>
                  <a:pt x="5912853" y="4448076"/>
                  <a:pt x="5880159" y="4480770"/>
                  <a:pt x="5839828" y="4480770"/>
                </a:cubicBezTo>
                <a:cubicBezTo>
                  <a:pt x="5799496" y="4480770"/>
                  <a:pt x="5766803" y="4448076"/>
                  <a:pt x="5766802" y="4407745"/>
                </a:cubicBezTo>
                <a:cubicBezTo>
                  <a:pt x="5766802" y="4397662"/>
                  <a:pt x="5768845" y="4388057"/>
                  <a:pt x="5772542" y="4379320"/>
                </a:cubicBezTo>
                <a:close/>
                <a:moveTo>
                  <a:pt x="6924860" y="2542469"/>
                </a:moveTo>
                <a:cubicBezTo>
                  <a:pt x="6935945" y="2516258"/>
                  <a:pt x="6961899" y="2497868"/>
                  <a:pt x="6992147" y="2497868"/>
                </a:cubicBezTo>
                <a:cubicBezTo>
                  <a:pt x="7032477" y="2497868"/>
                  <a:pt x="7065173" y="2530562"/>
                  <a:pt x="7065171" y="2570893"/>
                </a:cubicBezTo>
                <a:cubicBezTo>
                  <a:pt x="7065172" y="2611224"/>
                  <a:pt x="7032478" y="2643918"/>
                  <a:pt x="6992146" y="2643918"/>
                </a:cubicBezTo>
                <a:cubicBezTo>
                  <a:pt x="6951816" y="2643918"/>
                  <a:pt x="6919121" y="2611224"/>
                  <a:pt x="6919121" y="2570893"/>
                </a:cubicBezTo>
                <a:cubicBezTo>
                  <a:pt x="6919122" y="2560811"/>
                  <a:pt x="6921165" y="2551205"/>
                  <a:pt x="6924860" y="2542469"/>
                </a:cubicBezTo>
                <a:close/>
                <a:moveTo>
                  <a:pt x="7154548" y="2164726"/>
                </a:moveTo>
                <a:cubicBezTo>
                  <a:pt x="7165632" y="2138516"/>
                  <a:pt x="7191585" y="2120126"/>
                  <a:pt x="7221834" y="2120126"/>
                </a:cubicBezTo>
                <a:cubicBezTo>
                  <a:pt x="7262165" y="2120126"/>
                  <a:pt x="7294859" y="2152820"/>
                  <a:pt x="7294859" y="2193152"/>
                </a:cubicBezTo>
                <a:cubicBezTo>
                  <a:pt x="7294860" y="2233483"/>
                  <a:pt x="7262166" y="2266177"/>
                  <a:pt x="7221833" y="2266176"/>
                </a:cubicBezTo>
                <a:cubicBezTo>
                  <a:pt x="7181504" y="2266176"/>
                  <a:pt x="7148809" y="2233482"/>
                  <a:pt x="7148808" y="2193151"/>
                </a:cubicBezTo>
                <a:cubicBezTo>
                  <a:pt x="7148809" y="2183068"/>
                  <a:pt x="7150852" y="2173463"/>
                  <a:pt x="7154548" y="2164726"/>
                </a:cubicBezTo>
                <a:close/>
                <a:moveTo>
                  <a:pt x="6003003" y="3958828"/>
                </a:moveTo>
                <a:cubicBezTo>
                  <a:pt x="6014090" y="3932618"/>
                  <a:pt x="6040041" y="3914228"/>
                  <a:pt x="6070291" y="3914228"/>
                </a:cubicBezTo>
                <a:cubicBezTo>
                  <a:pt x="6110621" y="3914228"/>
                  <a:pt x="6143316" y="3946922"/>
                  <a:pt x="6143316" y="3987253"/>
                </a:cubicBezTo>
                <a:cubicBezTo>
                  <a:pt x="6143316" y="4027584"/>
                  <a:pt x="6110623" y="4060278"/>
                  <a:pt x="6070290" y="4060278"/>
                </a:cubicBezTo>
                <a:cubicBezTo>
                  <a:pt x="6029960" y="4060278"/>
                  <a:pt x="5997265" y="4027584"/>
                  <a:pt x="5997266" y="3987253"/>
                </a:cubicBezTo>
                <a:cubicBezTo>
                  <a:pt x="5997266" y="3977170"/>
                  <a:pt x="5999309" y="3967565"/>
                  <a:pt x="6003003" y="3958828"/>
                </a:cubicBezTo>
                <a:close/>
                <a:moveTo>
                  <a:pt x="6233469" y="3529507"/>
                </a:moveTo>
                <a:cubicBezTo>
                  <a:pt x="6244553" y="3503297"/>
                  <a:pt x="6270506" y="3484906"/>
                  <a:pt x="6300754" y="3484906"/>
                </a:cubicBezTo>
                <a:cubicBezTo>
                  <a:pt x="6341086" y="3484906"/>
                  <a:pt x="6373779" y="3517600"/>
                  <a:pt x="6373780" y="3557931"/>
                </a:cubicBezTo>
                <a:cubicBezTo>
                  <a:pt x="6373779" y="3598262"/>
                  <a:pt x="6341085" y="3630956"/>
                  <a:pt x="6300755" y="3630956"/>
                </a:cubicBezTo>
                <a:cubicBezTo>
                  <a:pt x="6260423" y="3630956"/>
                  <a:pt x="6227730" y="3598262"/>
                  <a:pt x="6227729" y="3557931"/>
                </a:cubicBezTo>
                <a:cubicBezTo>
                  <a:pt x="6227729" y="3547848"/>
                  <a:pt x="6229773" y="3538243"/>
                  <a:pt x="6233469" y="3529507"/>
                </a:cubicBezTo>
                <a:close/>
                <a:moveTo>
                  <a:pt x="5311613" y="4945864"/>
                </a:moveTo>
                <a:cubicBezTo>
                  <a:pt x="5322699" y="4919654"/>
                  <a:pt x="5348652" y="4901263"/>
                  <a:pt x="5378900" y="4901264"/>
                </a:cubicBezTo>
                <a:cubicBezTo>
                  <a:pt x="5419230" y="4901263"/>
                  <a:pt x="5451925" y="4933958"/>
                  <a:pt x="5451924" y="4974288"/>
                </a:cubicBezTo>
                <a:cubicBezTo>
                  <a:pt x="5451925" y="5014620"/>
                  <a:pt x="5419232" y="5047314"/>
                  <a:pt x="5378899" y="5047313"/>
                </a:cubicBezTo>
                <a:cubicBezTo>
                  <a:pt x="5338569" y="5047314"/>
                  <a:pt x="5305874" y="5014619"/>
                  <a:pt x="5305875" y="4974289"/>
                </a:cubicBezTo>
                <a:cubicBezTo>
                  <a:pt x="5305875" y="4964206"/>
                  <a:pt x="5307918" y="4954600"/>
                  <a:pt x="5311613" y="4945864"/>
                </a:cubicBezTo>
                <a:close/>
                <a:moveTo>
                  <a:pt x="6463932" y="3109013"/>
                </a:moveTo>
                <a:cubicBezTo>
                  <a:pt x="6475017" y="3082803"/>
                  <a:pt x="6500970" y="3064413"/>
                  <a:pt x="6531218" y="3064413"/>
                </a:cubicBezTo>
                <a:cubicBezTo>
                  <a:pt x="6571550" y="3064413"/>
                  <a:pt x="6604243" y="3097107"/>
                  <a:pt x="6604243" y="3137438"/>
                </a:cubicBezTo>
                <a:cubicBezTo>
                  <a:pt x="6604244" y="3177769"/>
                  <a:pt x="6571549" y="3210463"/>
                  <a:pt x="6531218" y="3210463"/>
                </a:cubicBezTo>
                <a:cubicBezTo>
                  <a:pt x="6490887" y="3210463"/>
                  <a:pt x="6458194" y="3177769"/>
                  <a:pt x="6458193" y="3137438"/>
                </a:cubicBezTo>
                <a:cubicBezTo>
                  <a:pt x="6458193" y="3127355"/>
                  <a:pt x="6460236" y="3117749"/>
                  <a:pt x="6463932" y="3109013"/>
                </a:cubicBezTo>
                <a:close/>
                <a:moveTo>
                  <a:pt x="5542077" y="4525370"/>
                </a:moveTo>
                <a:cubicBezTo>
                  <a:pt x="5553164" y="4499160"/>
                  <a:pt x="5579115" y="4480769"/>
                  <a:pt x="5609365" y="4480769"/>
                </a:cubicBezTo>
                <a:cubicBezTo>
                  <a:pt x="5649694" y="4480769"/>
                  <a:pt x="5682390" y="4513463"/>
                  <a:pt x="5682388" y="4553794"/>
                </a:cubicBezTo>
                <a:cubicBezTo>
                  <a:pt x="5682388" y="4594125"/>
                  <a:pt x="5649696" y="4626819"/>
                  <a:pt x="5609363" y="4626819"/>
                </a:cubicBezTo>
                <a:cubicBezTo>
                  <a:pt x="5569032" y="4626819"/>
                  <a:pt x="5536338" y="4594125"/>
                  <a:pt x="5536339" y="4553794"/>
                </a:cubicBezTo>
                <a:cubicBezTo>
                  <a:pt x="5536338" y="4543712"/>
                  <a:pt x="5538383" y="4534106"/>
                  <a:pt x="5542077" y="4525370"/>
                </a:cubicBezTo>
                <a:close/>
                <a:moveTo>
                  <a:pt x="6694396" y="2679691"/>
                </a:moveTo>
                <a:cubicBezTo>
                  <a:pt x="6705482" y="2653481"/>
                  <a:pt x="6731433" y="2635090"/>
                  <a:pt x="6761682" y="2635091"/>
                </a:cubicBezTo>
                <a:cubicBezTo>
                  <a:pt x="6802013" y="2635091"/>
                  <a:pt x="6834707" y="2667785"/>
                  <a:pt x="6834707" y="2708115"/>
                </a:cubicBezTo>
                <a:cubicBezTo>
                  <a:pt x="6834707" y="2748447"/>
                  <a:pt x="6802013" y="2781141"/>
                  <a:pt x="6761682" y="2781141"/>
                </a:cubicBezTo>
                <a:cubicBezTo>
                  <a:pt x="6721351" y="2781141"/>
                  <a:pt x="6688657" y="2748447"/>
                  <a:pt x="6688657" y="2708116"/>
                </a:cubicBezTo>
                <a:cubicBezTo>
                  <a:pt x="6688657" y="2698033"/>
                  <a:pt x="6690701" y="2688427"/>
                  <a:pt x="6694396" y="2679691"/>
                </a:cubicBezTo>
                <a:close/>
                <a:moveTo>
                  <a:pt x="6924084" y="2310776"/>
                </a:moveTo>
                <a:cubicBezTo>
                  <a:pt x="6935168" y="2284566"/>
                  <a:pt x="6961121" y="2266176"/>
                  <a:pt x="6991369" y="2266176"/>
                </a:cubicBezTo>
                <a:cubicBezTo>
                  <a:pt x="7031701" y="2266176"/>
                  <a:pt x="7064394" y="2298870"/>
                  <a:pt x="7064395" y="2339201"/>
                </a:cubicBezTo>
                <a:cubicBezTo>
                  <a:pt x="7064395" y="2379532"/>
                  <a:pt x="7031700" y="2412226"/>
                  <a:pt x="6991370" y="2412226"/>
                </a:cubicBezTo>
                <a:cubicBezTo>
                  <a:pt x="6951038" y="2412226"/>
                  <a:pt x="6918345" y="2379532"/>
                  <a:pt x="6918345" y="2339201"/>
                </a:cubicBezTo>
                <a:cubicBezTo>
                  <a:pt x="6918344" y="2329118"/>
                  <a:pt x="6920387" y="2319513"/>
                  <a:pt x="6924084" y="2310776"/>
                </a:cubicBezTo>
                <a:close/>
                <a:moveTo>
                  <a:pt x="5772541" y="4096050"/>
                </a:moveTo>
                <a:cubicBezTo>
                  <a:pt x="5783627" y="4069840"/>
                  <a:pt x="5809578" y="4051450"/>
                  <a:pt x="5839828" y="4051450"/>
                </a:cubicBezTo>
                <a:cubicBezTo>
                  <a:pt x="5880158" y="4051450"/>
                  <a:pt x="5912853" y="4084144"/>
                  <a:pt x="5912852" y="4124475"/>
                </a:cubicBezTo>
                <a:cubicBezTo>
                  <a:pt x="5912853" y="4164806"/>
                  <a:pt x="5880159" y="4197499"/>
                  <a:pt x="5839827" y="4197499"/>
                </a:cubicBezTo>
                <a:cubicBezTo>
                  <a:pt x="5799497" y="4197499"/>
                  <a:pt x="5766802" y="4164805"/>
                  <a:pt x="5766802" y="4124474"/>
                </a:cubicBezTo>
                <a:cubicBezTo>
                  <a:pt x="5766803" y="4114391"/>
                  <a:pt x="5768846" y="4104786"/>
                  <a:pt x="5772541" y="4096050"/>
                </a:cubicBezTo>
                <a:close/>
                <a:moveTo>
                  <a:pt x="7154547" y="1881454"/>
                </a:moveTo>
                <a:cubicBezTo>
                  <a:pt x="7165634" y="1855244"/>
                  <a:pt x="7191586" y="1836854"/>
                  <a:pt x="7221835" y="1836854"/>
                </a:cubicBezTo>
                <a:cubicBezTo>
                  <a:pt x="7262166" y="1836854"/>
                  <a:pt x="7294860" y="1869548"/>
                  <a:pt x="7294860" y="1909879"/>
                </a:cubicBezTo>
                <a:cubicBezTo>
                  <a:pt x="7294860" y="1950210"/>
                  <a:pt x="7262166" y="1982904"/>
                  <a:pt x="7221833" y="1982904"/>
                </a:cubicBezTo>
                <a:cubicBezTo>
                  <a:pt x="7181504" y="1982904"/>
                  <a:pt x="7148808" y="1950210"/>
                  <a:pt x="7148811" y="1909879"/>
                </a:cubicBezTo>
                <a:cubicBezTo>
                  <a:pt x="7148810" y="1899796"/>
                  <a:pt x="7150853" y="1890191"/>
                  <a:pt x="7154547" y="1881454"/>
                </a:cubicBezTo>
                <a:close/>
                <a:moveTo>
                  <a:pt x="6003005" y="3675556"/>
                </a:moveTo>
                <a:cubicBezTo>
                  <a:pt x="6014091" y="3649346"/>
                  <a:pt x="6040042" y="3630956"/>
                  <a:pt x="6070292" y="3630956"/>
                </a:cubicBezTo>
                <a:cubicBezTo>
                  <a:pt x="6110622" y="3630956"/>
                  <a:pt x="6143317" y="3663650"/>
                  <a:pt x="6143316" y="3703981"/>
                </a:cubicBezTo>
                <a:cubicBezTo>
                  <a:pt x="6143316" y="3744312"/>
                  <a:pt x="6110623" y="3777006"/>
                  <a:pt x="6070291" y="3777006"/>
                </a:cubicBezTo>
                <a:cubicBezTo>
                  <a:pt x="6029960" y="3777006"/>
                  <a:pt x="5997266" y="3744312"/>
                  <a:pt x="5997267" y="3703981"/>
                </a:cubicBezTo>
                <a:cubicBezTo>
                  <a:pt x="5997265" y="3693898"/>
                  <a:pt x="5999310" y="3684293"/>
                  <a:pt x="6003005" y="3675556"/>
                </a:cubicBezTo>
                <a:close/>
                <a:moveTo>
                  <a:pt x="6233468" y="3246234"/>
                </a:moveTo>
                <a:cubicBezTo>
                  <a:pt x="6244553" y="3220024"/>
                  <a:pt x="6270507" y="3201634"/>
                  <a:pt x="6300755" y="3201634"/>
                </a:cubicBezTo>
                <a:cubicBezTo>
                  <a:pt x="6341085" y="3201634"/>
                  <a:pt x="6373780" y="3234328"/>
                  <a:pt x="6373779" y="3274659"/>
                </a:cubicBezTo>
                <a:cubicBezTo>
                  <a:pt x="6373780" y="3314990"/>
                  <a:pt x="6341086" y="3347684"/>
                  <a:pt x="6300754" y="3347684"/>
                </a:cubicBezTo>
                <a:cubicBezTo>
                  <a:pt x="6260424" y="3347684"/>
                  <a:pt x="6227729" y="3314990"/>
                  <a:pt x="6227730" y="3274659"/>
                </a:cubicBezTo>
                <a:cubicBezTo>
                  <a:pt x="6227730" y="3264576"/>
                  <a:pt x="6229773" y="3254971"/>
                  <a:pt x="6233468" y="3246234"/>
                </a:cubicBezTo>
                <a:close/>
                <a:moveTo>
                  <a:pt x="5311614" y="4662592"/>
                </a:moveTo>
                <a:cubicBezTo>
                  <a:pt x="5322698" y="4636382"/>
                  <a:pt x="5348651" y="4617991"/>
                  <a:pt x="5378899" y="4617991"/>
                </a:cubicBezTo>
                <a:cubicBezTo>
                  <a:pt x="5419231" y="4617991"/>
                  <a:pt x="5451924" y="4650685"/>
                  <a:pt x="5451925" y="4691016"/>
                </a:cubicBezTo>
                <a:cubicBezTo>
                  <a:pt x="5451924" y="4731347"/>
                  <a:pt x="5419230" y="4764041"/>
                  <a:pt x="5378900" y="4764041"/>
                </a:cubicBezTo>
                <a:cubicBezTo>
                  <a:pt x="5338568" y="4764041"/>
                  <a:pt x="5305875" y="4731347"/>
                  <a:pt x="5305874" y="4691016"/>
                </a:cubicBezTo>
                <a:cubicBezTo>
                  <a:pt x="5305874" y="4680934"/>
                  <a:pt x="5307919" y="4671328"/>
                  <a:pt x="5311614" y="4662592"/>
                </a:cubicBezTo>
                <a:close/>
                <a:moveTo>
                  <a:pt x="6463932" y="2825741"/>
                </a:moveTo>
                <a:cubicBezTo>
                  <a:pt x="6475018" y="2799531"/>
                  <a:pt x="6500969" y="2781140"/>
                  <a:pt x="6531219" y="2781141"/>
                </a:cubicBezTo>
                <a:cubicBezTo>
                  <a:pt x="6571549" y="2781140"/>
                  <a:pt x="6604244" y="2813835"/>
                  <a:pt x="6604243" y="2854165"/>
                </a:cubicBezTo>
                <a:cubicBezTo>
                  <a:pt x="6604243" y="2894497"/>
                  <a:pt x="6571549" y="2927191"/>
                  <a:pt x="6531218" y="2927190"/>
                </a:cubicBezTo>
                <a:cubicBezTo>
                  <a:pt x="6490888" y="2927191"/>
                  <a:pt x="6458193" y="2894496"/>
                  <a:pt x="6458194" y="2854166"/>
                </a:cubicBezTo>
                <a:cubicBezTo>
                  <a:pt x="6458194" y="2844083"/>
                  <a:pt x="6460237" y="2834477"/>
                  <a:pt x="6463932" y="2825741"/>
                </a:cubicBezTo>
                <a:close/>
                <a:moveTo>
                  <a:pt x="6693620" y="2447997"/>
                </a:moveTo>
                <a:cubicBezTo>
                  <a:pt x="6704704" y="2421787"/>
                  <a:pt x="6730658" y="2403397"/>
                  <a:pt x="6760906" y="2403397"/>
                </a:cubicBezTo>
                <a:cubicBezTo>
                  <a:pt x="6801237" y="2403397"/>
                  <a:pt x="6833931" y="2436091"/>
                  <a:pt x="6833931" y="2476422"/>
                </a:cubicBezTo>
                <a:cubicBezTo>
                  <a:pt x="6833931" y="2516753"/>
                  <a:pt x="6801237" y="2549447"/>
                  <a:pt x="6760906" y="2549447"/>
                </a:cubicBezTo>
                <a:cubicBezTo>
                  <a:pt x="6720575" y="2549447"/>
                  <a:pt x="6687881" y="2516753"/>
                  <a:pt x="6687880" y="2476422"/>
                </a:cubicBezTo>
                <a:cubicBezTo>
                  <a:pt x="6687881" y="2466339"/>
                  <a:pt x="6689924" y="2456734"/>
                  <a:pt x="6693620" y="2447997"/>
                </a:cubicBezTo>
                <a:close/>
                <a:moveTo>
                  <a:pt x="5542078" y="4242098"/>
                </a:moveTo>
                <a:cubicBezTo>
                  <a:pt x="5553163" y="4215888"/>
                  <a:pt x="5579116" y="4197498"/>
                  <a:pt x="5609364" y="4197498"/>
                </a:cubicBezTo>
                <a:cubicBezTo>
                  <a:pt x="5649695" y="4197498"/>
                  <a:pt x="5682389" y="4230192"/>
                  <a:pt x="5682390" y="4270523"/>
                </a:cubicBezTo>
                <a:cubicBezTo>
                  <a:pt x="5682389" y="4310854"/>
                  <a:pt x="5649695" y="4343548"/>
                  <a:pt x="5609365" y="4343548"/>
                </a:cubicBezTo>
                <a:cubicBezTo>
                  <a:pt x="5569033" y="4343548"/>
                  <a:pt x="5536339" y="4310854"/>
                  <a:pt x="5536339" y="4270523"/>
                </a:cubicBezTo>
                <a:cubicBezTo>
                  <a:pt x="5536339" y="4260440"/>
                  <a:pt x="5538382" y="4250834"/>
                  <a:pt x="5542078" y="4242098"/>
                </a:cubicBezTo>
                <a:close/>
                <a:moveTo>
                  <a:pt x="6924083" y="2027505"/>
                </a:moveTo>
                <a:cubicBezTo>
                  <a:pt x="6935169" y="2001295"/>
                  <a:pt x="6961122" y="1982905"/>
                  <a:pt x="6991370" y="1982905"/>
                </a:cubicBezTo>
                <a:cubicBezTo>
                  <a:pt x="7031701" y="1982905"/>
                  <a:pt x="7064395" y="2015599"/>
                  <a:pt x="7064394" y="2055930"/>
                </a:cubicBezTo>
                <a:cubicBezTo>
                  <a:pt x="7064395" y="2096261"/>
                  <a:pt x="7031701" y="2128955"/>
                  <a:pt x="6991369" y="2128955"/>
                </a:cubicBezTo>
                <a:cubicBezTo>
                  <a:pt x="6951039" y="2128955"/>
                  <a:pt x="6918344" y="2096261"/>
                  <a:pt x="6918345" y="2055930"/>
                </a:cubicBezTo>
                <a:cubicBezTo>
                  <a:pt x="6918345" y="2045847"/>
                  <a:pt x="6920390" y="2036242"/>
                  <a:pt x="6924083" y="2027505"/>
                </a:cubicBezTo>
                <a:close/>
                <a:moveTo>
                  <a:pt x="5772541" y="3812779"/>
                </a:moveTo>
                <a:cubicBezTo>
                  <a:pt x="5783625" y="3786569"/>
                  <a:pt x="5809578" y="3768178"/>
                  <a:pt x="5839826" y="3768179"/>
                </a:cubicBezTo>
                <a:cubicBezTo>
                  <a:pt x="5880158" y="3768178"/>
                  <a:pt x="5912851" y="3800873"/>
                  <a:pt x="5912851" y="3841203"/>
                </a:cubicBezTo>
                <a:cubicBezTo>
                  <a:pt x="5912852" y="3881535"/>
                  <a:pt x="5880157" y="3914229"/>
                  <a:pt x="5839826" y="3914228"/>
                </a:cubicBezTo>
                <a:cubicBezTo>
                  <a:pt x="5799495" y="3914229"/>
                  <a:pt x="5766802" y="3881534"/>
                  <a:pt x="5766801" y="3841204"/>
                </a:cubicBezTo>
                <a:cubicBezTo>
                  <a:pt x="5766801" y="3831121"/>
                  <a:pt x="5768844" y="3821515"/>
                  <a:pt x="5772541" y="3812779"/>
                </a:cubicBezTo>
                <a:close/>
                <a:moveTo>
                  <a:pt x="7154548" y="1598183"/>
                </a:moveTo>
                <a:cubicBezTo>
                  <a:pt x="7165632" y="1571973"/>
                  <a:pt x="7191585" y="1553583"/>
                  <a:pt x="7221833" y="1553583"/>
                </a:cubicBezTo>
                <a:cubicBezTo>
                  <a:pt x="7262165" y="1553583"/>
                  <a:pt x="7294858" y="1586277"/>
                  <a:pt x="7294859" y="1626608"/>
                </a:cubicBezTo>
                <a:cubicBezTo>
                  <a:pt x="7294859" y="1666939"/>
                  <a:pt x="7262164" y="1699633"/>
                  <a:pt x="7221834" y="1699633"/>
                </a:cubicBezTo>
                <a:cubicBezTo>
                  <a:pt x="7181502" y="1699633"/>
                  <a:pt x="7148809" y="1666939"/>
                  <a:pt x="7148808" y="1626608"/>
                </a:cubicBezTo>
                <a:cubicBezTo>
                  <a:pt x="7148808" y="1616525"/>
                  <a:pt x="7150851" y="1606920"/>
                  <a:pt x="7154548" y="1598183"/>
                </a:cubicBezTo>
                <a:close/>
                <a:moveTo>
                  <a:pt x="6003003" y="3392285"/>
                </a:moveTo>
                <a:cubicBezTo>
                  <a:pt x="6014089" y="3366075"/>
                  <a:pt x="6040041" y="3347685"/>
                  <a:pt x="6070290" y="3347685"/>
                </a:cubicBezTo>
                <a:cubicBezTo>
                  <a:pt x="6110621" y="3347685"/>
                  <a:pt x="6143316" y="3380379"/>
                  <a:pt x="6143315" y="3420710"/>
                </a:cubicBezTo>
                <a:cubicBezTo>
                  <a:pt x="6143316" y="3461041"/>
                  <a:pt x="6110622" y="3493735"/>
                  <a:pt x="6070290" y="3493735"/>
                </a:cubicBezTo>
                <a:cubicBezTo>
                  <a:pt x="6029960" y="3493735"/>
                  <a:pt x="5997265" y="3461041"/>
                  <a:pt x="5997265" y="3420710"/>
                </a:cubicBezTo>
                <a:cubicBezTo>
                  <a:pt x="5997266" y="3410627"/>
                  <a:pt x="5999309" y="3401022"/>
                  <a:pt x="6003003" y="3392285"/>
                </a:cubicBezTo>
                <a:close/>
                <a:moveTo>
                  <a:pt x="5081149" y="4808641"/>
                </a:moveTo>
                <a:cubicBezTo>
                  <a:pt x="5092236" y="4782431"/>
                  <a:pt x="5118187" y="4764041"/>
                  <a:pt x="5148437" y="4764041"/>
                </a:cubicBezTo>
                <a:cubicBezTo>
                  <a:pt x="5188767" y="4764041"/>
                  <a:pt x="5221462" y="4796735"/>
                  <a:pt x="5221461" y="4837066"/>
                </a:cubicBezTo>
                <a:cubicBezTo>
                  <a:pt x="5221462" y="4877397"/>
                  <a:pt x="5188768" y="4910091"/>
                  <a:pt x="5148436" y="4910091"/>
                </a:cubicBezTo>
                <a:cubicBezTo>
                  <a:pt x="5108104" y="4910092"/>
                  <a:pt x="5075411" y="4877398"/>
                  <a:pt x="5075412" y="4837066"/>
                </a:cubicBezTo>
                <a:cubicBezTo>
                  <a:pt x="5075412" y="4826983"/>
                  <a:pt x="5077455" y="4817378"/>
                  <a:pt x="5081149" y="4808641"/>
                </a:cubicBezTo>
                <a:close/>
                <a:moveTo>
                  <a:pt x="6233468" y="2962962"/>
                </a:moveTo>
                <a:cubicBezTo>
                  <a:pt x="6244553" y="2936752"/>
                  <a:pt x="6270506" y="2918362"/>
                  <a:pt x="6300754" y="2918362"/>
                </a:cubicBezTo>
                <a:cubicBezTo>
                  <a:pt x="6341085" y="2918362"/>
                  <a:pt x="6373779" y="2951056"/>
                  <a:pt x="6373780" y="2991387"/>
                </a:cubicBezTo>
                <a:cubicBezTo>
                  <a:pt x="6373779" y="3031718"/>
                  <a:pt x="6341085" y="3064412"/>
                  <a:pt x="6300755" y="3064412"/>
                </a:cubicBezTo>
                <a:cubicBezTo>
                  <a:pt x="6260423" y="3064412"/>
                  <a:pt x="6227729" y="3031718"/>
                  <a:pt x="6227729" y="2991387"/>
                </a:cubicBezTo>
                <a:cubicBezTo>
                  <a:pt x="6227729" y="2981304"/>
                  <a:pt x="6229772" y="2971699"/>
                  <a:pt x="6233468" y="2962962"/>
                </a:cubicBezTo>
                <a:close/>
                <a:moveTo>
                  <a:pt x="5311615" y="4379320"/>
                </a:moveTo>
                <a:cubicBezTo>
                  <a:pt x="5322699" y="4353110"/>
                  <a:pt x="5348652" y="4334720"/>
                  <a:pt x="5378900" y="4334720"/>
                </a:cubicBezTo>
                <a:cubicBezTo>
                  <a:pt x="5419232" y="4334720"/>
                  <a:pt x="5451925" y="4367414"/>
                  <a:pt x="5451925" y="4407745"/>
                </a:cubicBezTo>
                <a:cubicBezTo>
                  <a:pt x="5451925" y="4448076"/>
                  <a:pt x="5419231" y="4480770"/>
                  <a:pt x="5378900" y="4480770"/>
                </a:cubicBezTo>
                <a:cubicBezTo>
                  <a:pt x="5338569" y="4480770"/>
                  <a:pt x="5305876" y="4448076"/>
                  <a:pt x="5305875" y="4407745"/>
                </a:cubicBezTo>
                <a:cubicBezTo>
                  <a:pt x="5305875" y="4397662"/>
                  <a:pt x="5307918" y="4388056"/>
                  <a:pt x="5311615" y="4379320"/>
                </a:cubicBezTo>
                <a:close/>
                <a:moveTo>
                  <a:pt x="6463931" y="2542469"/>
                </a:moveTo>
                <a:cubicBezTo>
                  <a:pt x="6475017" y="2516259"/>
                  <a:pt x="6500969" y="2497868"/>
                  <a:pt x="6531218" y="2497868"/>
                </a:cubicBezTo>
                <a:cubicBezTo>
                  <a:pt x="6571550" y="2497868"/>
                  <a:pt x="6604243" y="2530562"/>
                  <a:pt x="6604244" y="2570893"/>
                </a:cubicBezTo>
                <a:cubicBezTo>
                  <a:pt x="6604243" y="2611224"/>
                  <a:pt x="6571549" y="2643918"/>
                  <a:pt x="6531219" y="2643918"/>
                </a:cubicBezTo>
                <a:cubicBezTo>
                  <a:pt x="6490887" y="2643918"/>
                  <a:pt x="6458194" y="2611224"/>
                  <a:pt x="6458193" y="2570893"/>
                </a:cubicBezTo>
                <a:cubicBezTo>
                  <a:pt x="6458193" y="2560811"/>
                  <a:pt x="6460236" y="2551205"/>
                  <a:pt x="6463931" y="2542469"/>
                </a:cubicBezTo>
                <a:close/>
                <a:moveTo>
                  <a:pt x="6693621" y="2164726"/>
                </a:moveTo>
                <a:cubicBezTo>
                  <a:pt x="6704706" y="2138516"/>
                  <a:pt x="6730658" y="2120126"/>
                  <a:pt x="6760907" y="2120126"/>
                </a:cubicBezTo>
                <a:cubicBezTo>
                  <a:pt x="6801237" y="2120126"/>
                  <a:pt x="6833932" y="2152820"/>
                  <a:pt x="6833931" y="2193150"/>
                </a:cubicBezTo>
                <a:cubicBezTo>
                  <a:pt x="6833932" y="2233482"/>
                  <a:pt x="6801238" y="2266176"/>
                  <a:pt x="6760906" y="2266175"/>
                </a:cubicBezTo>
                <a:cubicBezTo>
                  <a:pt x="6720576" y="2266176"/>
                  <a:pt x="6687882" y="2233481"/>
                  <a:pt x="6687882" y="2193151"/>
                </a:cubicBezTo>
                <a:cubicBezTo>
                  <a:pt x="6687882" y="2183068"/>
                  <a:pt x="6689925" y="2173462"/>
                  <a:pt x="6693621" y="2164726"/>
                </a:cubicBezTo>
                <a:close/>
                <a:moveTo>
                  <a:pt x="5542077" y="3958827"/>
                </a:moveTo>
                <a:cubicBezTo>
                  <a:pt x="5553163" y="3932618"/>
                  <a:pt x="5579114" y="3914227"/>
                  <a:pt x="5609364" y="3914228"/>
                </a:cubicBezTo>
                <a:cubicBezTo>
                  <a:pt x="5649694" y="3914227"/>
                  <a:pt x="5682388" y="3946922"/>
                  <a:pt x="5682388" y="3987252"/>
                </a:cubicBezTo>
                <a:cubicBezTo>
                  <a:pt x="5682388" y="4027584"/>
                  <a:pt x="5649695" y="4060277"/>
                  <a:pt x="5609363" y="4060277"/>
                </a:cubicBezTo>
                <a:cubicBezTo>
                  <a:pt x="5569033" y="4060277"/>
                  <a:pt x="5536338" y="4027583"/>
                  <a:pt x="5536339" y="3987252"/>
                </a:cubicBezTo>
                <a:cubicBezTo>
                  <a:pt x="5536339" y="3977169"/>
                  <a:pt x="5538382" y="3967564"/>
                  <a:pt x="5542077" y="3958827"/>
                </a:cubicBezTo>
                <a:close/>
                <a:moveTo>
                  <a:pt x="6924084" y="1744233"/>
                </a:moveTo>
                <a:cubicBezTo>
                  <a:pt x="6935168" y="1718023"/>
                  <a:pt x="6961121" y="1699633"/>
                  <a:pt x="6991369" y="1699633"/>
                </a:cubicBezTo>
                <a:cubicBezTo>
                  <a:pt x="7031701" y="1699633"/>
                  <a:pt x="7064394" y="1732327"/>
                  <a:pt x="7064395" y="1772658"/>
                </a:cubicBezTo>
                <a:cubicBezTo>
                  <a:pt x="7064394" y="1812989"/>
                  <a:pt x="7031700" y="1845683"/>
                  <a:pt x="6991370" y="1845683"/>
                </a:cubicBezTo>
                <a:cubicBezTo>
                  <a:pt x="6951038" y="1845683"/>
                  <a:pt x="6918345" y="1812989"/>
                  <a:pt x="6918345" y="1772658"/>
                </a:cubicBezTo>
                <a:cubicBezTo>
                  <a:pt x="6918344" y="1762575"/>
                  <a:pt x="6920388" y="1752969"/>
                  <a:pt x="6924084" y="1744233"/>
                </a:cubicBezTo>
                <a:close/>
                <a:moveTo>
                  <a:pt x="5772540" y="3529507"/>
                </a:moveTo>
                <a:cubicBezTo>
                  <a:pt x="5783626" y="3503297"/>
                  <a:pt x="5809577" y="3484906"/>
                  <a:pt x="5839827" y="3484906"/>
                </a:cubicBezTo>
                <a:cubicBezTo>
                  <a:pt x="5880157" y="3484906"/>
                  <a:pt x="5912852" y="3517600"/>
                  <a:pt x="5912851" y="3557931"/>
                </a:cubicBezTo>
                <a:cubicBezTo>
                  <a:pt x="5912851" y="3598262"/>
                  <a:pt x="5880158" y="3630956"/>
                  <a:pt x="5839826" y="3630956"/>
                </a:cubicBezTo>
                <a:cubicBezTo>
                  <a:pt x="5799496" y="3630956"/>
                  <a:pt x="5766801" y="3598262"/>
                  <a:pt x="5766802" y="3557931"/>
                </a:cubicBezTo>
                <a:cubicBezTo>
                  <a:pt x="5766802" y="3547849"/>
                  <a:pt x="5768845" y="3538243"/>
                  <a:pt x="5772540" y="3529507"/>
                </a:cubicBezTo>
                <a:close/>
                <a:moveTo>
                  <a:pt x="4850687" y="4945864"/>
                </a:moveTo>
                <a:cubicBezTo>
                  <a:pt x="4854381" y="4937128"/>
                  <a:pt x="4859728" y="4929260"/>
                  <a:pt x="4866336" y="4922652"/>
                </a:cubicBezTo>
                <a:cubicBezTo>
                  <a:pt x="4879552" y="4909437"/>
                  <a:pt x="4897808" y="4901264"/>
                  <a:pt x="4917974" y="4901263"/>
                </a:cubicBezTo>
                <a:cubicBezTo>
                  <a:pt x="4958304" y="4901263"/>
                  <a:pt x="4990997" y="4933958"/>
                  <a:pt x="4990998" y="4974289"/>
                </a:cubicBezTo>
                <a:cubicBezTo>
                  <a:pt x="4990999" y="5014619"/>
                  <a:pt x="4958303" y="5047314"/>
                  <a:pt x="4917973" y="5047314"/>
                </a:cubicBezTo>
                <a:cubicBezTo>
                  <a:pt x="4877641" y="5047313"/>
                  <a:pt x="4844947" y="5014619"/>
                  <a:pt x="4844949" y="4974289"/>
                </a:cubicBezTo>
                <a:cubicBezTo>
                  <a:pt x="4844946" y="4964207"/>
                  <a:pt x="4846991" y="4954601"/>
                  <a:pt x="4850687" y="4945864"/>
                </a:cubicBezTo>
                <a:close/>
                <a:moveTo>
                  <a:pt x="7154547" y="1314911"/>
                </a:moveTo>
                <a:cubicBezTo>
                  <a:pt x="7165633" y="1288701"/>
                  <a:pt x="7191585" y="1270311"/>
                  <a:pt x="7221834" y="1270311"/>
                </a:cubicBezTo>
                <a:cubicBezTo>
                  <a:pt x="7262164" y="1270311"/>
                  <a:pt x="7294859" y="1303005"/>
                  <a:pt x="7294858" y="1343336"/>
                </a:cubicBezTo>
                <a:cubicBezTo>
                  <a:pt x="7294859" y="1383667"/>
                  <a:pt x="7262165" y="1416361"/>
                  <a:pt x="7221833" y="1416361"/>
                </a:cubicBezTo>
                <a:cubicBezTo>
                  <a:pt x="7181503" y="1416361"/>
                  <a:pt x="7148809" y="1383667"/>
                  <a:pt x="7148809" y="1343336"/>
                </a:cubicBezTo>
                <a:cubicBezTo>
                  <a:pt x="7148809" y="1333253"/>
                  <a:pt x="7150852" y="1323647"/>
                  <a:pt x="7154547" y="1314911"/>
                </a:cubicBezTo>
                <a:close/>
                <a:moveTo>
                  <a:pt x="6003004" y="3109013"/>
                </a:moveTo>
                <a:cubicBezTo>
                  <a:pt x="6014090" y="3082803"/>
                  <a:pt x="6040041" y="3064413"/>
                  <a:pt x="6070290" y="3064413"/>
                </a:cubicBezTo>
                <a:cubicBezTo>
                  <a:pt x="6110621" y="3064413"/>
                  <a:pt x="6143315" y="3097107"/>
                  <a:pt x="6143316" y="3137438"/>
                </a:cubicBezTo>
                <a:cubicBezTo>
                  <a:pt x="6143315" y="3177769"/>
                  <a:pt x="6110621" y="3210463"/>
                  <a:pt x="6070290" y="3210463"/>
                </a:cubicBezTo>
                <a:cubicBezTo>
                  <a:pt x="6029959" y="3210463"/>
                  <a:pt x="5997265" y="3177769"/>
                  <a:pt x="5997266" y="3137438"/>
                </a:cubicBezTo>
                <a:cubicBezTo>
                  <a:pt x="5997265" y="3127355"/>
                  <a:pt x="5999309" y="3117749"/>
                  <a:pt x="6003004" y="3109013"/>
                </a:cubicBezTo>
                <a:close/>
                <a:moveTo>
                  <a:pt x="5081151" y="4525369"/>
                </a:moveTo>
                <a:cubicBezTo>
                  <a:pt x="5092235" y="4499159"/>
                  <a:pt x="5118188" y="4480769"/>
                  <a:pt x="5148438" y="4480769"/>
                </a:cubicBezTo>
                <a:cubicBezTo>
                  <a:pt x="5188768" y="4480769"/>
                  <a:pt x="5221461" y="4513463"/>
                  <a:pt x="5221462" y="4553794"/>
                </a:cubicBezTo>
                <a:cubicBezTo>
                  <a:pt x="5221462" y="4594125"/>
                  <a:pt x="5188769" y="4626819"/>
                  <a:pt x="5148437" y="4626819"/>
                </a:cubicBezTo>
                <a:cubicBezTo>
                  <a:pt x="5108107" y="4626819"/>
                  <a:pt x="5075412" y="4594125"/>
                  <a:pt x="5075413" y="4553794"/>
                </a:cubicBezTo>
                <a:cubicBezTo>
                  <a:pt x="5075411" y="4543712"/>
                  <a:pt x="5077456" y="4534106"/>
                  <a:pt x="5081151" y="4525369"/>
                </a:cubicBezTo>
                <a:close/>
                <a:moveTo>
                  <a:pt x="6233468" y="2679690"/>
                </a:moveTo>
                <a:cubicBezTo>
                  <a:pt x="6244553" y="2653480"/>
                  <a:pt x="6270506" y="2635090"/>
                  <a:pt x="6300754" y="2635090"/>
                </a:cubicBezTo>
                <a:cubicBezTo>
                  <a:pt x="6341086" y="2635090"/>
                  <a:pt x="6373779" y="2667784"/>
                  <a:pt x="6373779" y="2708115"/>
                </a:cubicBezTo>
                <a:cubicBezTo>
                  <a:pt x="6373780" y="2748446"/>
                  <a:pt x="6341085" y="2781140"/>
                  <a:pt x="6300754" y="2781140"/>
                </a:cubicBezTo>
                <a:cubicBezTo>
                  <a:pt x="6260423" y="2781140"/>
                  <a:pt x="6227730" y="2748446"/>
                  <a:pt x="6227729" y="2708115"/>
                </a:cubicBezTo>
                <a:cubicBezTo>
                  <a:pt x="6227729" y="2698032"/>
                  <a:pt x="6229772" y="2688427"/>
                  <a:pt x="6233468" y="2679690"/>
                </a:cubicBezTo>
                <a:close/>
                <a:moveTo>
                  <a:pt x="6463157" y="2310775"/>
                </a:moveTo>
                <a:cubicBezTo>
                  <a:pt x="6474241" y="2284565"/>
                  <a:pt x="6500196" y="2266175"/>
                  <a:pt x="6530443" y="2266175"/>
                </a:cubicBezTo>
                <a:cubicBezTo>
                  <a:pt x="6570774" y="2266175"/>
                  <a:pt x="6603468" y="2298869"/>
                  <a:pt x="6603468" y="2339200"/>
                </a:cubicBezTo>
                <a:cubicBezTo>
                  <a:pt x="6603468" y="2379531"/>
                  <a:pt x="6570775" y="2412225"/>
                  <a:pt x="6530443" y="2412225"/>
                </a:cubicBezTo>
                <a:cubicBezTo>
                  <a:pt x="6490112" y="2412225"/>
                  <a:pt x="6457418" y="2379531"/>
                  <a:pt x="6457419" y="2339200"/>
                </a:cubicBezTo>
                <a:cubicBezTo>
                  <a:pt x="6457419" y="2329117"/>
                  <a:pt x="6459462" y="2319512"/>
                  <a:pt x="6463157" y="2310775"/>
                </a:cubicBezTo>
                <a:close/>
                <a:moveTo>
                  <a:pt x="5311613" y="4096048"/>
                </a:moveTo>
                <a:cubicBezTo>
                  <a:pt x="5322698" y="4069839"/>
                  <a:pt x="5348651" y="4051448"/>
                  <a:pt x="5378899" y="4051449"/>
                </a:cubicBezTo>
                <a:cubicBezTo>
                  <a:pt x="5419230" y="4051448"/>
                  <a:pt x="5451924" y="4084142"/>
                  <a:pt x="5451925" y="4124473"/>
                </a:cubicBezTo>
                <a:cubicBezTo>
                  <a:pt x="5451924" y="4164804"/>
                  <a:pt x="5419232" y="4197498"/>
                  <a:pt x="5378900" y="4197498"/>
                </a:cubicBezTo>
                <a:cubicBezTo>
                  <a:pt x="5338570" y="4197498"/>
                  <a:pt x="5305875" y="4164804"/>
                  <a:pt x="5305876" y="4124473"/>
                </a:cubicBezTo>
                <a:cubicBezTo>
                  <a:pt x="5305876" y="4114390"/>
                  <a:pt x="5307919" y="4104784"/>
                  <a:pt x="5311613" y="4096048"/>
                </a:cubicBezTo>
                <a:close/>
                <a:moveTo>
                  <a:pt x="6693620" y="1881454"/>
                </a:moveTo>
                <a:cubicBezTo>
                  <a:pt x="6704704" y="1855244"/>
                  <a:pt x="6730657" y="1836854"/>
                  <a:pt x="6760905" y="1836854"/>
                </a:cubicBezTo>
                <a:cubicBezTo>
                  <a:pt x="6801237" y="1836854"/>
                  <a:pt x="6833932" y="1869548"/>
                  <a:pt x="6833931" y="1909879"/>
                </a:cubicBezTo>
                <a:cubicBezTo>
                  <a:pt x="6833931" y="1950210"/>
                  <a:pt x="6801238" y="1982904"/>
                  <a:pt x="6760906" y="1982904"/>
                </a:cubicBezTo>
                <a:cubicBezTo>
                  <a:pt x="6720575" y="1982904"/>
                  <a:pt x="6687881" y="1950211"/>
                  <a:pt x="6687880" y="1909879"/>
                </a:cubicBezTo>
                <a:cubicBezTo>
                  <a:pt x="6687880" y="1899796"/>
                  <a:pt x="6689925" y="1890191"/>
                  <a:pt x="6693620" y="1881454"/>
                </a:cubicBezTo>
                <a:close/>
                <a:moveTo>
                  <a:pt x="5542076" y="3675556"/>
                </a:moveTo>
                <a:cubicBezTo>
                  <a:pt x="5553162" y="3649347"/>
                  <a:pt x="5579115" y="3630956"/>
                  <a:pt x="5609363" y="3630956"/>
                </a:cubicBezTo>
                <a:cubicBezTo>
                  <a:pt x="5649693" y="3630956"/>
                  <a:pt x="5682388" y="3663650"/>
                  <a:pt x="5682387" y="3703981"/>
                </a:cubicBezTo>
                <a:cubicBezTo>
                  <a:pt x="5682388" y="3744312"/>
                  <a:pt x="5649694" y="3777006"/>
                  <a:pt x="5609362" y="3777006"/>
                </a:cubicBezTo>
                <a:cubicBezTo>
                  <a:pt x="5569032" y="3777006"/>
                  <a:pt x="5536337" y="3744312"/>
                  <a:pt x="5536337" y="3703981"/>
                </a:cubicBezTo>
                <a:cubicBezTo>
                  <a:pt x="5536338" y="3693898"/>
                  <a:pt x="5538381" y="3684293"/>
                  <a:pt x="5542076" y="3675556"/>
                </a:cubicBezTo>
                <a:close/>
                <a:moveTo>
                  <a:pt x="6924084" y="1460961"/>
                </a:moveTo>
                <a:cubicBezTo>
                  <a:pt x="6935169" y="1434751"/>
                  <a:pt x="6961121" y="1416361"/>
                  <a:pt x="6991370" y="1416361"/>
                </a:cubicBezTo>
                <a:cubicBezTo>
                  <a:pt x="7031701" y="1416360"/>
                  <a:pt x="7064395" y="1449055"/>
                  <a:pt x="7064394" y="1489385"/>
                </a:cubicBezTo>
                <a:cubicBezTo>
                  <a:pt x="7064395" y="1529717"/>
                  <a:pt x="7031701" y="1562411"/>
                  <a:pt x="6991370" y="1562410"/>
                </a:cubicBezTo>
                <a:cubicBezTo>
                  <a:pt x="6951039" y="1562411"/>
                  <a:pt x="6918345" y="1529716"/>
                  <a:pt x="6918346" y="1489386"/>
                </a:cubicBezTo>
                <a:cubicBezTo>
                  <a:pt x="6918345" y="1479303"/>
                  <a:pt x="6920389" y="1469697"/>
                  <a:pt x="6924084" y="1460961"/>
                </a:cubicBezTo>
                <a:close/>
                <a:moveTo>
                  <a:pt x="5772539" y="3246234"/>
                </a:moveTo>
                <a:cubicBezTo>
                  <a:pt x="5783625" y="3220025"/>
                  <a:pt x="5809577" y="3201634"/>
                  <a:pt x="5839826" y="3201634"/>
                </a:cubicBezTo>
                <a:cubicBezTo>
                  <a:pt x="5880158" y="3201634"/>
                  <a:pt x="5912851" y="3234328"/>
                  <a:pt x="5912852" y="3274659"/>
                </a:cubicBezTo>
                <a:cubicBezTo>
                  <a:pt x="5912851" y="3314990"/>
                  <a:pt x="5880157" y="3347684"/>
                  <a:pt x="5839827" y="3347684"/>
                </a:cubicBezTo>
                <a:cubicBezTo>
                  <a:pt x="5799495" y="3347684"/>
                  <a:pt x="5766802" y="3314990"/>
                  <a:pt x="5766801" y="3274659"/>
                </a:cubicBezTo>
                <a:cubicBezTo>
                  <a:pt x="5766801" y="3264576"/>
                  <a:pt x="5768844" y="3254971"/>
                  <a:pt x="5772539" y="3246234"/>
                </a:cubicBezTo>
                <a:close/>
                <a:moveTo>
                  <a:pt x="4850687" y="4662591"/>
                </a:moveTo>
                <a:cubicBezTo>
                  <a:pt x="4854382" y="4653854"/>
                  <a:pt x="4859729" y="4645986"/>
                  <a:pt x="4866337" y="4639379"/>
                </a:cubicBezTo>
                <a:cubicBezTo>
                  <a:pt x="4879551" y="4626164"/>
                  <a:pt x="4897809" y="4617991"/>
                  <a:pt x="4917973" y="4617990"/>
                </a:cubicBezTo>
                <a:cubicBezTo>
                  <a:pt x="4958304" y="4617990"/>
                  <a:pt x="4990998" y="4650684"/>
                  <a:pt x="4990999" y="4691015"/>
                </a:cubicBezTo>
                <a:cubicBezTo>
                  <a:pt x="4990998" y="4731346"/>
                  <a:pt x="4958304" y="4764040"/>
                  <a:pt x="4917974" y="4764040"/>
                </a:cubicBezTo>
                <a:cubicBezTo>
                  <a:pt x="4877641" y="4764041"/>
                  <a:pt x="4844948" y="4731347"/>
                  <a:pt x="4844949" y="4691015"/>
                </a:cubicBezTo>
                <a:cubicBezTo>
                  <a:pt x="4844948" y="4680933"/>
                  <a:pt x="4846991" y="4671327"/>
                  <a:pt x="4850687" y="4662591"/>
                </a:cubicBezTo>
                <a:close/>
                <a:moveTo>
                  <a:pt x="7154547" y="1031639"/>
                </a:moveTo>
                <a:cubicBezTo>
                  <a:pt x="7165633" y="1005429"/>
                  <a:pt x="7191586" y="987039"/>
                  <a:pt x="7221834" y="987039"/>
                </a:cubicBezTo>
                <a:cubicBezTo>
                  <a:pt x="7262166" y="987038"/>
                  <a:pt x="7294859" y="1019733"/>
                  <a:pt x="7294858" y="1060063"/>
                </a:cubicBezTo>
                <a:cubicBezTo>
                  <a:pt x="7294858" y="1100395"/>
                  <a:pt x="7262165" y="1133089"/>
                  <a:pt x="7221834" y="1133088"/>
                </a:cubicBezTo>
                <a:cubicBezTo>
                  <a:pt x="7181502" y="1133089"/>
                  <a:pt x="7148809" y="1100394"/>
                  <a:pt x="7148809" y="1060064"/>
                </a:cubicBezTo>
                <a:cubicBezTo>
                  <a:pt x="7148809" y="1049981"/>
                  <a:pt x="7150852" y="1040375"/>
                  <a:pt x="7154547" y="1031639"/>
                </a:cubicBezTo>
                <a:close/>
                <a:moveTo>
                  <a:pt x="6003003" y="2825741"/>
                </a:moveTo>
                <a:cubicBezTo>
                  <a:pt x="6014089" y="2799531"/>
                  <a:pt x="6040042" y="2781140"/>
                  <a:pt x="6070290" y="2781141"/>
                </a:cubicBezTo>
                <a:cubicBezTo>
                  <a:pt x="6110620" y="2781140"/>
                  <a:pt x="6143315" y="2813835"/>
                  <a:pt x="6143314" y="2854165"/>
                </a:cubicBezTo>
                <a:cubicBezTo>
                  <a:pt x="6143315" y="2894497"/>
                  <a:pt x="6110621" y="2927191"/>
                  <a:pt x="6070289" y="2927190"/>
                </a:cubicBezTo>
                <a:cubicBezTo>
                  <a:pt x="6029959" y="2927191"/>
                  <a:pt x="5997264" y="2894496"/>
                  <a:pt x="5997265" y="2854166"/>
                </a:cubicBezTo>
                <a:cubicBezTo>
                  <a:pt x="5997265" y="2844083"/>
                  <a:pt x="5999308" y="2834477"/>
                  <a:pt x="6003003" y="2825741"/>
                </a:cubicBezTo>
                <a:close/>
                <a:moveTo>
                  <a:pt x="6232692" y="2447997"/>
                </a:moveTo>
                <a:cubicBezTo>
                  <a:pt x="6243778" y="2421787"/>
                  <a:pt x="6269731" y="2403397"/>
                  <a:pt x="6299979" y="2403397"/>
                </a:cubicBezTo>
                <a:cubicBezTo>
                  <a:pt x="6340309" y="2403397"/>
                  <a:pt x="6373004" y="2436091"/>
                  <a:pt x="6373003" y="2476422"/>
                </a:cubicBezTo>
                <a:cubicBezTo>
                  <a:pt x="6373004" y="2516753"/>
                  <a:pt x="6340310" y="2549447"/>
                  <a:pt x="6299978" y="2549447"/>
                </a:cubicBezTo>
                <a:cubicBezTo>
                  <a:pt x="6259648" y="2549447"/>
                  <a:pt x="6226954" y="2516753"/>
                  <a:pt x="6226954" y="2476422"/>
                </a:cubicBezTo>
                <a:cubicBezTo>
                  <a:pt x="6226954" y="2466339"/>
                  <a:pt x="6228997" y="2456734"/>
                  <a:pt x="6232692" y="2447997"/>
                </a:cubicBezTo>
                <a:close/>
                <a:moveTo>
                  <a:pt x="5081150" y="4242097"/>
                </a:moveTo>
                <a:cubicBezTo>
                  <a:pt x="5092236" y="4215887"/>
                  <a:pt x="5118189" y="4197497"/>
                  <a:pt x="5148436" y="4197497"/>
                </a:cubicBezTo>
                <a:cubicBezTo>
                  <a:pt x="5188767" y="4197497"/>
                  <a:pt x="5221462" y="4230191"/>
                  <a:pt x="5221461" y="4270522"/>
                </a:cubicBezTo>
                <a:cubicBezTo>
                  <a:pt x="5221462" y="4310853"/>
                  <a:pt x="5188768" y="4343547"/>
                  <a:pt x="5148436" y="4343547"/>
                </a:cubicBezTo>
                <a:cubicBezTo>
                  <a:pt x="5108106" y="4343547"/>
                  <a:pt x="5075411" y="4310853"/>
                  <a:pt x="5075411" y="4270522"/>
                </a:cubicBezTo>
                <a:cubicBezTo>
                  <a:pt x="5075411" y="4260439"/>
                  <a:pt x="5077455" y="4250834"/>
                  <a:pt x="5081150" y="4242097"/>
                </a:cubicBezTo>
                <a:close/>
                <a:moveTo>
                  <a:pt x="6463156" y="2027504"/>
                </a:moveTo>
                <a:cubicBezTo>
                  <a:pt x="6474240" y="2001295"/>
                  <a:pt x="6500193" y="1982904"/>
                  <a:pt x="6530442" y="1982904"/>
                </a:cubicBezTo>
                <a:cubicBezTo>
                  <a:pt x="6570773" y="1982904"/>
                  <a:pt x="6603468" y="2015598"/>
                  <a:pt x="6603467" y="2055929"/>
                </a:cubicBezTo>
                <a:cubicBezTo>
                  <a:pt x="6603466" y="2096260"/>
                  <a:pt x="6570774" y="2128954"/>
                  <a:pt x="6530443" y="2128954"/>
                </a:cubicBezTo>
                <a:cubicBezTo>
                  <a:pt x="6490112" y="2128954"/>
                  <a:pt x="6457417" y="2096260"/>
                  <a:pt x="6457418" y="2055929"/>
                </a:cubicBezTo>
                <a:cubicBezTo>
                  <a:pt x="6457418" y="2045846"/>
                  <a:pt x="6459461" y="2036240"/>
                  <a:pt x="6463156" y="2027504"/>
                </a:cubicBezTo>
                <a:close/>
                <a:moveTo>
                  <a:pt x="5311612" y="3812777"/>
                </a:moveTo>
                <a:cubicBezTo>
                  <a:pt x="5322698" y="3786568"/>
                  <a:pt x="5348650" y="3768178"/>
                  <a:pt x="5378898" y="3768178"/>
                </a:cubicBezTo>
                <a:cubicBezTo>
                  <a:pt x="5419229" y="3768178"/>
                  <a:pt x="5451923" y="3800872"/>
                  <a:pt x="5451924" y="3841203"/>
                </a:cubicBezTo>
                <a:cubicBezTo>
                  <a:pt x="5451923" y="3881534"/>
                  <a:pt x="5419231" y="3914227"/>
                  <a:pt x="5378899" y="3914227"/>
                </a:cubicBezTo>
                <a:cubicBezTo>
                  <a:pt x="5338569" y="3914227"/>
                  <a:pt x="5305874" y="3881533"/>
                  <a:pt x="5305874" y="3841202"/>
                </a:cubicBezTo>
                <a:cubicBezTo>
                  <a:pt x="5305874" y="3831119"/>
                  <a:pt x="5307917" y="3821514"/>
                  <a:pt x="5311612" y="3812777"/>
                </a:cubicBezTo>
                <a:close/>
                <a:moveTo>
                  <a:pt x="6693619" y="1598182"/>
                </a:moveTo>
                <a:cubicBezTo>
                  <a:pt x="6704705" y="1571972"/>
                  <a:pt x="6730658" y="1553582"/>
                  <a:pt x="6760906" y="1553582"/>
                </a:cubicBezTo>
                <a:cubicBezTo>
                  <a:pt x="6801237" y="1553582"/>
                  <a:pt x="6833931" y="1586276"/>
                  <a:pt x="6833930" y="1626607"/>
                </a:cubicBezTo>
                <a:cubicBezTo>
                  <a:pt x="6833931" y="1666938"/>
                  <a:pt x="6801237" y="1699632"/>
                  <a:pt x="6760905" y="1699632"/>
                </a:cubicBezTo>
                <a:cubicBezTo>
                  <a:pt x="6720575" y="1699632"/>
                  <a:pt x="6687880" y="1666938"/>
                  <a:pt x="6687881" y="1626607"/>
                </a:cubicBezTo>
                <a:cubicBezTo>
                  <a:pt x="6687881" y="1616524"/>
                  <a:pt x="6689924" y="1606919"/>
                  <a:pt x="6693619" y="1598182"/>
                </a:cubicBezTo>
                <a:close/>
                <a:moveTo>
                  <a:pt x="5542076" y="3392284"/>
                </a:moveTo>
                <a:cubicBezTo>
                  <a:pt x="5553161" y="3366074"/>
                  <a:pt x="5579114" y="3347684"/>
                  <a:pt x="5609362" y="3347684"/>
                </a:cubicBezTo>
                <a:cubicBezTo>
                  <a:pt x="5649693" y="3347684"/>
                  <a:pt x="5682387" y="3380378"/>
                  <a:pt x="5682388" y="3420709"/>
                </a:cubicBezTo>
                <a:cubicBezTo>
                  <a:pt x="5682387" y="3461040"/>
                  <a:pt x="5649693" y="3493734"/>
                  <a:pt x="5609363" y="3493734"/>
                </a:cubicBezTo>
                <a:cubicBezTo>
                  <a:pt x="5569031" y="3493734"/>
                  <a:pt x="5536337" y="3461040"/>
                  <a:pt x="5536337" y="3420709"/>
                </a:cubicBezTo>
                <a:cubicBezTo>
                  <a:pt x="5536337" y="3410626"/>
                  <a:pt x="5538380" y="3401021"/>
                  <a:pt x="5542076" y="3392284"/>
                </a:cubicBezTo>
                <a:close/>
                <a:moveTo>
                  <a:pt x="4620223" y="4808642"/>
                </a:moveTo>
                <a:cubicBezTo>
                  <a:pt x="4623918" y="4799905"/>
                  <a:pt x="4629266" y="4792037"/>
                  <a:pt x="4635873" y="4785430"/>
                </a:cubicBezTo>
                <a:cubicBezTo>
                  <a:pt x="4649086" y="4772215"/>
                  <a:pt x="4667342" y="4764043"/>
                  <a:pt x="4687508" y="4764042"/>
                </a:cubicBezTo>
                <a:cubicBezTo>
                  <a:pt x="4727838" y="4764042"/>
                  <a:pt x="4760533" y="4796736"/>
                  <a:pt x="4760534" y="4837067"/>
                </a:cubicBezTo>
                <a:cubicBezTo>
                  <a:pt x="4760533" y="4877399"/>
                  <a:pt x="4727839" y="4910093"/>
                  <a:pt x="4687509" y="4910092"/>
                </a:cubicBezTo>
                <a:cubicBezTo>
                  <a:pt x="4647177" y="4910092"/>
                  <a:pt x="4614484" y="4877398"/>
                  <a:pt x="4614483" y="4837067"/>
                </a:cubicBezTo>
                <a:cubicBezTo>
                  <a:pt x="4614484" y="4826984"/>
                  <a:pt x="4616529" y="4817379"/>
                  <a:pt x="4620223" y="4808642"/>
                </a:cubicBezTo>
                <a:close/>
                <a:moveTo>
                  <a:pt x="6924085" y="1177689"/>
                </a:moveTo>
                <a:cubicBezTo>
                  <a:pt x="6935169" y="1151479"/>
                  <a:pt x="6961120" y="1133088"/>
                  <a:pt x="6991370" y="1133089"/>
                </a:cubicBezTo>
                <a:cubicBezTo>
                  <a:pt x="7031700" y="1133088"/>
                  <a:pt x="7064395" y="1165782"/>
                  <a:pt x="7064395" y="1206113"/>
                </a:cubicBezTo>
                <a:cubicBezTo>
                  <a:pt x="7064395" y="1246444"/>
                  <a:pt x="7031701" y="1279138"/>
                  <a:pt x="6991371" y="1279138"/>
                </a:cubicBezTo>
                <a:cubicBezTo>
                  <a:pt x="6951039" y="1279138"/>
                  <a:pt x="6918344" y="1246444"/>
                  <a:pt x="6918345" y="1206113"/>
                </a:cubicBezTo>
                <a:cubicBezTo>
                  <a:pt x="6918345" y="1196031"/>
                  <a:pt x="6920388" y="1186425"/>
                  <a:pt x="6924085" y="1177689"/>
                </a:cubicBezTo>
                <a:close/>
                <a:moveTo>
                  <a:pt x="5772539" y="2962962"/>
                </a:moveTo>
                <a:cubicBezTo>
                  <a:pt x="5783626" y="2936753"/>
                  <a:pt x="5809578" y="2918362"/>
                  <a:pt x="5839827" y="2918362"/>
                </a:cubicBezTo>
                <a:cubicBezTo>
                  <a:pt x="5880157" y="2918362"/>
                  <a:pt x="5912852" y="2951056"/>
                  <a:pt x="5912850" y="2991387"/>
                </a:cubicBezTo>
                <a:cubicBezTo>
                  <a:pt x="5912852" y="3031718"/>
                  <a:pt x="5880158" y="3064412"/>
                  <a:pt x="5839826" y="3064412"/>
                </a:cubicBezTo>
                <a:cubicBezTo>
                  <a:pt x="5799496" y="3064412"/>
                  <a:pt x="5766801" y="3031718"/>
                  <a:pt x="5766801" y="2991387"/>
                </a:cubicBezTo>
                <a:cubicBezTo>
                  <a:pt x="5766802" y="2981304"/>
                  <a:pt x="5768845" y="2971699"/>
                  <a:pt x="5772539" y="2962962"/>
                </a:cubicBezTo>
                <a:close/>
                <a:moveTo>
                  <a:pt x="4850686" y="4379319"/>
                </a:moveTo>
                <a:cubicBezTo>
                  <a:pt x="4854383" y="4370582"/>
                  <a:pt x="4859729" y="4362714"/>
                  <a:pt x="4866336" y="4356107"/>
                </a:cubicBezTo>
                <a:cubicBezTo>
                  <a:pt x="4879552" y="4342892"/>
                  <a:pt x="4897807" y="4334718"/>
                  <a:pt x="4917973" y="4334718"/>
                </a:cubicBezTo>
                <a:cubicBezTo>
                  <a:pt x="4958303" y="4334718"/>
                  <a:pt x="4990998" y="4367412"/>
                  <a:pt x="4990997" y="4407743"/>
                </a:cubicBezTo>
                <a:cubicBezTo>
                  <a:pt x="4990999" y="4448074"/>
                  <a:pt x="4958304" y="4480768"/>
                  <a:pt x="4917972" y="4480768"/>
                </a:cubicBezTo>
                <a:cubicBezTo>
                  <a:pt x="4877642" y="4480768"/>
                  <a:pt x="4844949" y="4448074"/>
                  <a:pt x="4844948" y="4407743"/>
                </a:cubicBezTo>
                <a:cubicBezTo>
                  <a:pt x="4844948" y="4397661"/>
                  <a:pt x="4846991" y="4388055"/>
                  <a:pt x="4850686" y="4379319"/>
                </a:cubicBezTo>
                <a:close/>
                <a:moveTo>
                  <a:pt x="7154546" y="748367"/>
                </a:moveTo>
                <a:cubicBezTo>
                  <a:pt x="7165632" y="722157"/>
                  <a:pt x="7191585" y="703766"/>
                  <a:pt x="7221835" y="703767"/>
                </a:cubicBezTo>
                <a:cubicBezTo>
                  <a:pt x="7262163" y="703766"/>
                  <a:pt x="7294859" y="736460"/>
                  <a:pt x="7294857" y="776791"/>
                </a:cubicBezTo>
                <a:cubicBezTo>
                  <a:pt x="7294859" y="817122"/>
                  <a:pt x="7262166" y="849816"/>
                  <a:pt x="7221832" y="849816"/>
                </a:cubicBezTo>
                <a:cubicBezTo>
                  <a:pt x="7181504" y="849816"/>
                  <a:pt x="7148808" y="817122"/>
                  <a:pt x="7148808" y="776791"/>
                </a:cubicBezTo>
                <a:cubicBezTo>
                  <a:pt x="7148808" y="766709"/>
                  <a:pt x="7150852" y="757103"/>
                  <a:pt x="7154546" y="748367"/>
                </a:cubicBezTo>
                <a:close/>
                <a:moveTo>
                  <a:pt x="6003003" y="2542469"/>
                </a:moveTo>
                <a:cubicBezTo>
                  <a:pt x="6014090" y="2516259"/>
                  <a:pt x="6040041" y="2497868"/>
                  <a:pt x="6070289" y="2497868"/>
                </a:cubicBezTo>
                <a:cubicBezTo>
                  <a:pt x="6110620" y="2497868"/>
                  <a:pt x="6143314" y="2530562"/>
                  <a:pt x="6143315" y="2570893"/>
                </a:cubicBezTo>
                <a:cubicBezTo>
                  <a:pt x="6143314" y="2611224"/>
                  <a:pt x="6110620" y="2643918"/>
                  <a:pt x="6070290" y="2643918"/>
                </a:cubicBezTo>
                <a:cubicBezTo>
                  <a:pt x="6029958" y="2643918"/>
                  <a:pt x="5997264" y="2611224"/>
                  <a:pt x="5997266" y="2570893"/>
                </a:cubicBezTo>
                <a:cubicBezTo>
                  <a:pt x="5997264" y="2560810"/>
                  <a:pt x="5999309" y="2551205"/>
                  <a:pt x="6003003" y="2542469"/>
                </a:cubicBezTo>
                <a:close/>
                <a:moveTo>
                  <a:pt x="6232693" y="2164725"/>
                </a:moveTo>
                <a:cubicBezTo>
                  <a:pt x="6243778" y="2138515"/>
                  <a:pt x="6269730" y="2120125"/>
                  <a:pt x="6299979" y="2120125"/>
                </a:cubicBezTo>
                <a:cubicBezTo>
                  <a:pt x="6340310" y="2120125"/>
                  <a:pt x="6373003" y="2152819"/>
                  <a:pt x="6373004" y="2193150"/>
                </a:cubicBezTo>
                <a:cubicBezTo>
                  <a:pt x="6373003" y="2233481"/>
                  <a:pt x="6340309" y="2266175"/>
                  <a:pt x="6299979" y="2266175"/>
                </a:cubicBezTo>
                <a:cubicBezTo>
                  <a:pt x="6259648" y="2266175"/>
                  <a:pt x="6226954" y="2233481"/>
                  <a:pt x="6226954" y="2193150"/>
                </a:cubicBezTo>
                <a:cubicBezTo>
                  <a:pt x="6226953" y="2183067"/>
                  <a:pt x="6228997" y="2173461"/>
                  <a:pt x="6232693" y="2164725"/>
                </a:cubicBezTo>
                <a:close/>
                <a:moveTo>
                  <a:pt x="5081150" y="3958826"/>
                </a:moveTo>
                <a:cubicBezTo>
                  <a:pt x="5092235" y="3932617"/>
                  <a:pt x="5118187" y="3914226"/>
                  <a:pt x="5148435" y="3914226"/>
                </a:cubicBezTo>
                <a:cubicBezTo>
                  <a:pt x="5188767" y="3914226"/>
                  <a:pt x="5221460" y="3946920"/>
                  <a:pt x="5221460" y="3987251"/>
                </a:cubicBezTo>
                <a:cubicBezTo>
                  <a:pt x="5221460" y="4027582"/>
                  <a:pt x="5188767" y="4060275"/>
                  <a:pt x="5148436" y="4060275"/>
                </a:cubicBezTo>
                <a:cubicBezTo>
                  <a:pt x="5108105" y="4060275"/>
                  <a:pt x="5075411" y="4027581"/>
                  <a:pt x="5075412" y="3987250"/>
                </a:cubicBezTo>
                <a:cubicBezTo>
                  <a:pt x="5075411" y="3977168"/>
                  <a:pt x="5077454" y="3967562"/>
                  <a:pt x="5081150" y="3958826"/>
                </a:cubicBezTo>
                <a:close/>
                <a:moveTo>
                  <a:pt x="6463155" y="1744233"/>
                </a:moveTo>
                <a:cubicBezTo>
                  <a:pt x="6474241" y="1718023"/>
                  <a:pt x="6500193" y="1699633"/>
                  <a:pt x="6530442" y="1699633"/>
                </a:cubicBezTo>
                <a:cubicBezTo>
                  <a:pt x="6570772" y="1699633"/>
                  <a:pt x="6603467" y="1732327"/>
                  <a:pt x="6603466" y="1772658"/>
                </a:cubicBezTo>
                <a:cubicBezTo>
                  <a:pt x="6603467" y="1812989"/>
                  <a:pt x="6570773" y="1845683"/>
                  <a:pt x="6530441" y="1845683"/>
                </a:cubicBezTo>
                <a:cubicBezTo>
                  <a:pt x="6490111" y="1845683"/>
                  <a:pt x="6457417" y="1812989"/>
                  <a:pt x="6457417" y="1772658"/>
                </a:cubicBezTo>
                <a:cubicBezTo>
                  <a:pt x="6457417" y="1762575"/>
                  <a:pt x="6459460" y="1752970"/>
                  <a:pt x="6463155" y="1744233"/>
                </a:cubicBezTo>
                <a:close/>
                <a:moveTo>
                  <a:pt x="5311611" y="3529507"/>
                </a:moveTo>
                <a:cubicBezTo>
                  <a:pt x="5322697" y="3503297"/>
                  <a:pt x="5348650" y="3484906"/>
                  <a:pt x="5378898" y="3484906"/>
                </a:cubicBezTo>
                <a:cubicBezTo>
                  <a:pt x="5419228" y="3484906"/>
                  <a:pt x="5451923" y="3517600"/>
                  <a:pt x="5451922" y="3557931"/>
                </a:cubicBezTo>
                <a:cubicBezTo>
                  <a:pt x="5451923" y="3598262"/>
                  <a:pt x="5419229" y="3630956"/>
                  <a:pt x="5378897" y="3630956"/>
                </a:cubicBezTo>
                <a:cubicBezTo>
                  <a:pt x="5338567" y="3630956"/>
                  <a:pt x="5305874" y="3598262"/>
                  <a:pt x="5305873" y="3557931"/>
                </a:cubicBezTo>
                <a:cubicBezTo>
                  <a:pt x="5305873" y="3547849"/>
                  <a:pt x="5307916" y="3538243"/>
                  <a:pt x="5311611" y="3529507"/>
                </a:cubicBezTo>
                <a:close/>
                <a:moveTo>
                  <a:pt x="4389758" y="4945864"/>
                </a:moveTo>
                <a:cubicBezTo>
                  <a:pt x="4393454" y="4937127"/>
                  <a:pt x="4398800" y="4929259"/>
                  <a:pt x="4405408" y="4922651"/>
                </a:cubicBezTo>
                <a:cubicBezTo>
                  <a:pt x="4418623" y="4909437"/>
                  <a:pt x="4436878" y="4901264"/>
                  <a:pt x="4457045" y="4901264"/>
                </a:cubicBezTo>
                <a:cubicBezTo>
                  <a:pt x="4497377" y="4901263"/>
                  <a:pt x="4530070" y="4933958"/>
                  <a:pt x="4530069" y="4974289"/>
                </a:cubicBezTo>
                <a:cubicBezTo>
                  <a:pt x="4530068" y="5014621"/>
                  <a:pt x="4497376" y="5047314"/>
                  <a:pt x="4457044" y="5047313"/>
                </a:cubicBezTo>
                <a:cubicBezTo>
                  <a:pt x="4416714" y="5047313"/>
                  <a:pt x="4384019" y="5014619"/>
                  <a:pt x="4384019" y="4974289"/>
                </a:cubicBezTo>
                <a:cubicBezTo>
                  <a:pt x="4384020" y="4964206"/>
                  <a:pt x="4386063" y="4954601"/>
                  <a:pt x="4389758" y="4945864"/>
                </a:cubicBezTo>
                <a:close/>
                <a:moveTo>
                  <a:pt x="6693620" y="1314910"/>
                </a:moveTo>
                <a:cubicBezTo>
                  <a:pt x="6704704" y="1288700"/>
                  <a:pt x="6730657" y="1270310"/>
                  <a:pt x="6760905" y="1270310"/>
                </a:cubicBezTo>
                <a:cubicBezTo>
                  <a:pt x="6801237" y="1270310"/>
                  <a:pt x="6833930" y="1303004"/>
                  <a:pt x="6833931" y="1343335"/>
                </a:cubicBezTo>
                <a:cubicBezTo>
                  <a:pt x="6833930" y="1383666"/>
                  <a:pt x="6801236" y="1416360"/>
                  <a:pt x="6760906" y="1416360"/>
                </a:cubicBezTo>
                <a:cubicBezTo>
                  <a:pt x="6720574" y="1416360"/>
                  <a:pt x="6687881" y="1383666"/>
                  <a:pt x="6687881" y="1343335"/>
                </a:cubicBezTo>
                <a:cubicBezTo>
                  <a:pt x="6687880" y="1333252"/>
                  <a:pt x="6689923" y="1323647"/>
                  <a:pt x="6693620" y="1314910"/>
                </a:cubicBezTo>
                <a:close/>
                <a:moveTo>
                  <a:pt x="5542077" y="3109012"/>
                </a:moveTo>
                <a:cubicBezTo>
                  <a:pt x="5553161" y="3082802"/>
                  <a:pt x="5579114" y="3064412"/>
                  <a:pt x="5609362" y="3064412"/>
                </a:cubicBezTo>
                <a:cubicBezTo>
                  <a:pt x="5649693" y="3064412"/>
                  <a:pt x="5682387" y="3097106"/>
                  <a:pt x="5682387" y="3137437"/>
                </a:cubicBezTo>
                <a:cubicBezTo>
                  <a:pt x="5682388" y="3177768"/>
                  <a:pt x="5649693" y="3210462"/>
                  <a:pt x="5609362" y="3210462"/>
                </a:cubicBezTo>
                <a:cubicBezTo>
                  <a:pt x="5569031" y="3210462"/>
                  <a:pt x="5536338" y="3177768"/>
                  <a:pt x="5536337" y="3137437"/>
                </a:cubicBezTo>
                <a:cubicBezTo>
                  <a:pt x="5536337" y="3127354"/>
                  <a:pt x="5538380" y="3117749"/>
                  <a:pt x="5542077" y="3109012"/>
                </a:cubicBezTo>
                <a:close/>
                <a:moveTo>
                  <a:pt x="4620222" y="4525369"/>
                </a:moveTo>
                <a:cubicBezTo>
                  <a:pt x="4623919" y="4516632"/>
                  <a:pt x="4629265" y="4508765"/>
                  <a:pt x="4635872" y="4502157"/>
                </a:cubicBezTo>
                <a:cubicBezTo>
                  <a:pt x="4649087" y="4488942"/>
                  <a:pt x="4667343" y="4480769"/>
                  <a:pt x="4687509" y="4480769"/>
                </a:cubicBezTo>
                <a:cubicBezTo>
                  <a:pt x="4727839" y="4480769"/>
                  <a:pt x="4760534" y="4513463"/>
                  <a:pt x="4760533" y="4553794"/>
                </a:cubicBezTo>
                <a:cubicBezTo>
                  <a:pt x="4760534" y="4594125"/>
                  <a:pt x="4727840" y="4626819"/>
                  <a:pt x="4687508" y="4626819"/>
                </a:cubicBezTo>
                <a:cubicBezTo>
                  <a:pt x="4647176" y="4626820"/>
                  <a:pt x="4614483" y="4594126"/>
                  <a:pt x="4614484" y="4553794"/>
                </a:cubicBezTo>
                <a:cubicBezTo>
                  <a:pt x="4614484" y="4543711"/>
                  <a:pt x="4616527" y="4534106"/>
                  <a:pt x="4620222" y="4525369"/>
                </a:cubicBezTo>
                <a:close/>
                <a:moveTo>
                  <a:pt x="6924082" y="894417"/>
                </a:moveTo>
                <a:cubicBezTo>
                  <a:pt x="6935168" y="868206"/>
                  <a:pt x="6961121" y="849816"/>
                  <a:pt x="6991369" y="849816"/>
                </a:cubicBezTo>
                <a:cubicBezTo>
                  <a:pt x="7031701" y="849816"/>
                  <a:pt x="7064394" y="882510"/>
                  <a:pt x="7064395" y="922841"/>
                </a:cubicBezTo>
                <a:cubicBezTo>
                  <a:pt x="7064395" y="963172"/>
                  <a:pt x="7031700" y="995866"/>
                  <a:pt x="6991370" y="995866"/>
                </a:cubicBezTo>
                <a:cubicBezTo>
                  <a:pt x="6951038" y="995866"/>
                  <a:pt x="6918345" y="963172"/>
                  <a:pt x="6918345" y="922841"/>
                </a:cubicBezTo>
                <a:cubicBezTo>
                  <a:pt x="6918344" y="912759"/>
                  <a:pt x="6920387" y="903153"/>
                  <a:pt x="6924082" y="894417"/>
                </a:cubicBezTo>
                <a:close/>
                <a:moveTo>
                  <a:pt x="5772540" y="2679691"/>
                </a:moveTo>
                <a:cubicBezTo>
                  <a:pt x="5783627" y="2653481"/>
                  <a:pt x="5809578" y="2635090"/>
                  <a:pt x="5839826" y="2635090"/>
                </a:cubicBezTo>
                <a:cubicBezTo>
                  <a:pt x="5880157" y="2635090"/>
                  <a:pt x="5912851" y="2667784"/>
                  <a:pt x="5912852" y="2708115"/>
                </a:cubicBezTo>
                <a:cubicBezTo>
                  <a:pt x="5912851" y="2748446"/>
                  <a:pt x="5880157" y="2781140"/>
                  <a:pt x="5839826" y="2781140"/>
                </a:cubicBezTo>
                <a:cubicBezTo>
                  <a:pt x="5799495" y="2781140"/>
                  <a:pt x="5766801" y="2748446"/>
                  <a:pt x="5766802" y="2708115"/>
                </a:cubicBezTo>
                <a:cubicBezTo>
                  <a:pt x="5766801" y="2698033"/>
                  <a:pt x="5768846" y="2688427"/>
                  <a:pt x="5772540" y="2679691"/>
                </a:cubicBezTo>
                <a:close/>
                <a:moveTo>
                  <a:pt x="6002230" y="2310775"/>
                </a:moveTo>
                <a:cubicBezTo>
                  <a:pt x="6013315" y="2284564"/>
                  <a:pt x="6039267" y="2266174"/>
                  <a:pt x="6069516" y="2266174"/>
                </a:cubicBezTo>
                <a:cubicBezTo>
                  <a:pt x="6109845" y="2266174"/>
                  <a:pt x="6142541" y="2298868"/>
                  <a:pt x="6142540" y="2339199"/>
                </a:cubicBezTo>
                <a:cubicBezTo>
                  <a:pt x="6142541" y="2379530"/>
                  <a:pt x="6109847" y="2412224"/>
                  <a:pt x="6069516" y="2412224"/>
                </a:cubicBezTo>
                <a:cubicBezTo>
                  <a:pt x="6029185" y="2412224"/>
                  <a:pt x="5996489" y="2379530"/>
                  <a:pt x="5996491" y="2339199"/>
                </a:cubicBezTo>
                <a:cubicBezTo>
                  <a:pt x="5996490" y="2329116"/>
                  <a:pt x="5998534" y="2319511"/>
                  <a:pt x="6002230" y="2310775"/>
                </a:cubicBezTo>
                <a:close/>
                <a:moveTo>
                  <a:pt x="4850687" y="4096046"/>
                </a:moveTo>
                <a:cubicBezTo>
                  <a:pt x="4854381" y="4087310"/>
                  <a:pt x="4859730" y="4079442"/>
                  <a:pt x="4866337" y="4072835"/>
                </a:cubicBezTo>
                <a:cubicBezTo>
                  <a:pt x="4879551" y="4059620"/>
                  <a:pt x="4897808" y="4051446"/>
                  <a:pt x="4917972" y="4051446"/>
                </a:cubicBezTo>
                <a:cubicBezTo>
                  <a:pt x="4958304" y="4051446"/>
                  <a:pt x="4990997" y="4084140"/>
                  <a:pt x="4990998" y="4124471"/>
                </a:cubicBezTo>
                <a:cubicBezTo>
                  <a:pt x="4990997" y="4164802"/>
                  <a:pt x="4958303" y="4197496"/>
                  <a:pt x="4917973" y="4197496"/>
                </a:cubicBezTo>
                <a:cubicBezTo>
                  <a:pt x="4877642" y="4197496"/>
                  <a:pt x="4844948" y="4164802"/>
                  <a:pt x="4844949" y="4124471"/>
                </a:cubicBezTo>
                <a:cubicBezTo>
                  <a:pt x="4844948" y="4114389"/>
                  <a:pt x="4846992" y="4104783"/>
                  <a:pt x="4850687" y="4096046"/>
                </a:cubicBezTo>
                <a:close/>
                <a:moveTo>
                  <a:pt x="7154547" y="465095"/>
                </a:moveTo>
                <a:cubicBezTo>
                  <a:pt x="7165633" y="438885"/>
                  <a:pt x="7191586" y="420495"/>
                  <a:pt x="7221834" y="420495"/>
                </a:cubicBezTo>
                <a:cubicBezTo>
                  <a:pt x="7262164" y="420495"/>
                  <a:pt x="7294859" y="453189"/>
                  <a:pt x="7294859" y="493520"/>
                </a:cubicBezTo>
                <a:cubicBezTo>
                  <a:pt x="7294858" y="533851"/>
                  <a:pt x="7262165" y="566545"/>
                  <a:pt x="7221834" y="566545"/>
                </a:cubicBezTo>
                <a:cubicBezTo>
                  <a:pt x="7181503" y="566545"/>
                  <a:pt x="7148808" y="533851"/>
                  <a:pt x="7148809" y="493520"/>
                </a:cubicBezTo>
                <a:cubicBezTo>
                  <a:pt x="7148809" y="483437"/>
                  <a:pt x="7150852" y="473832"/>
                  <a:pt x="7154547" y="465095"/>
                </a:cubicBezTo>
                <a:close/>
                <a:moveTo>
                  <a:pt x="6232691" y="1881454"/>
                </a:moveTo>
                <a:cubicBezTo>
                  <a:pt x="6243777" y="1855244"/>
                  <a:pt x="6269730" y="1836853"/>
                  <a:pt x="6299979" y="1836853"/>
                </a:cubicBezTo>
                <a:cubicBezTo>
                  <a:pt x="6340308" y="1836853"/>
                  <a:pt x="6373003" y="1869548"/>
                  <a:pt x="6373004" y="1909879"/>
                </a:cubicBezTo>
                <a:cubicBezTo>
                  <a:pt x="6373003" y="1950210"/>
                  <a:pt x="6340310" y="1982903"/>
                  <a:pt x="6299978" y="1982903"/>
                </a:cubicBezTo>
                <a:cubicBezTo>
                  <a:pt x="6259648" y="1982903"/>
                  <a:pt x="6226954" y="1950209"/>
                  <a:pt x="6226955" y="1909878"/>
                </a:cubicBezTo>
                <a:cubicBezTo>
                  <a:pt x="6226954" y="1899795"/>
                  <a:pt x="6228997" y="1890190"/>
                  <a:pt x="6232691" y="1881454"/>
                </a:cubicBezTo>
                <a:close/>
                <a:moveTo>
                  <a:pt x="5081149" y="3675555"/>
                </a:moveTo>
                <a:cubicBezTo>
                  <a:pt x="5092235" y="3649346"/>
                  <a:pt x="5118186" y="3630955"/>
                  <a:pt x="5148434" y="3630956"/>
                </a:cubicBezTo>
                <a:cubicBezTo>
                  <a:pt x="5188766" y="3630955"/>
                  <a:pt x="5221459" y="3663649"/>
                  <a:pt x="5221460" y="3703980"/>
                </a:cubicBezTo>
                <a:cubicBezTo>
                  <a:pt x="5221459" y="3744311"/>
                  <a:pt x="5188767" y="3777005"/>
                  <a:pt x="5148435" y="3777005"/>
                </a:cubicBezTo>
                <a:cubicBezTo>
                  <a:pt x="5108105" y="3777005"/>
                  <a:pt x="5075410" y="3744311"/>
                  <a:pt x="5075411" y="3703980"/>
                </a:cubicBezTo>
                <a:cubicBezTo>
                  <a:pt x="5075411" y="3693897"/>
                  <a:pt x="5077454" y="3684291"/>
                  <a:pt x="5081149" y="3675555"/>
                </a:cubicBezTo>
                <a:close/>
                <a:moveTo>
                  <a:pt x="6463155" y="1460961"/>
                </a:moveTo>
                <a:cubicBezTo>
                  <a:pt x="6474241" y="1434751"/>
                  <a:pt x="6500194" y="1416361"/>
                  <a:pt x="6530442" y="1416361"/>
                </a:cubicBezTo>
                <a:cubicBezTo>
                  <a:pt x="6570774" y="1416360"/>
                  <a:pt x="6603467" y="1449055"/>
                  <a:pt x="6603466" y="1489386"/>
                </a:cubicBezTo>
                <a:cubicBezTo>
                  <a:pt x="6603466" y="1529717"/>
                  <a:pt x="6570773" y="1562411"/>
                  <a:pt x="6530441" y="1562411"/>
                </a:cubicBezTo>
                <a:cubicBezTo>
                  <a:pt x="6490110" y="1562411"/>
                  <a:pt x="6457417" y="1529717"/>
                  <a:pt x="6457417" y="1489386"/>
                </a:cubicBezTo>
                <a:cubicBezTo>
                  <a:pt x="6457417" y="1479303"/>
                  <a:pt x="6459460" y="1469697"/>
                  <a:pt x="6463155" y="1460961"/>
                </a:cubicBezTo>
                <a:close/>
                <a:moveTo>
                  <a:pt x="5311611" y="3246234"/>
                </a:moveTo>
                <a:cubicBezTo>
                  <a:pt x="5322698" y="3220025"/>
                  <a:pt x="5348649" y="3201634"/>
                  <a:pt x="5378899" y="3201634"/>
                </a:cubicBezTo>
                <a:cubicBezTo>
                  <a:pt x="5419228" y="3201634"/>
                  <a:pt x="5451924" y="3234328"/>
                  <a:pt x="5451923" y="3274659"/>
                </a:cubicBezTo>
                <a:cubicBezTo>
                  <a:pt x="5451922" y="3314990"/>
                  <a:pt x="5419230" y="3347684"/>
                  <a:pt x="5378898" y="3347684"/>
                </a:cubicBezTo>
                <a:cubicBezTo>
                  <a:pt x="5338568" y="3347684"/>
                  <a:pt x="5305872" y="3314990"/>
                  <a:pt x="5305874" y="3274659"/>
                </a:cubicBezTo>
                <a:cubicBezTo>
                  <a:pt x="5305872" y="3264576"/>
                  <a:pt x="5307917" y="3254971"/>
                  <a:pt x="5311611" y="3246234"/>
                </a:cubicBezTo>
                <a:close/>
                <a:moveTo>
                  <a:pt x="4389758" y="4662592"/>
                </a:moveTo>
                <a:cubicBezTo>
                  <a:pt x="4393453" y="4653856"/>
                  <a:pt x="4398800" y="4645988"/>
                  <a:pt x="4405408" y="4639380"/>
                </a:cubicBezTo>
                <a:cubicBezTo>
                  <a:pt x="4418622" y="4626164"/>
                  <a:pt x="4436879" y="4617991"/>
                  <a:pt x="4457044" y="4617992"/>
                </a:cubicBezTo>
                <a:cubicBezTo>
                  <a:pt x="4497375" y="4617991"/>
                  <a:pt x="4530069" y="4650686"/>
                  <a:pt x="4530070" y="4691016"/>
                </a:cubicBezTo>
                <a:cubicBezTo>
                  <a:pt x="4530069" y="4731348"/>
                  <a:pt x="4497377" y="4764041"/>
                  <a:pt x="4457044" y="4764041"/>
                </a:cubicBezTo>
                <a:cubicBezTo>
                  <a:pt x="4416714" y="4764041"/>
                  <a:pt x="4384019" y="4731347"/>
                  <a:pt x="4384020" y="4691016"/>
                </a:cubicBezTo>
                <a:cubicBezTo>
                  <a:pt x="4384020" y="4680934"/>
                  <a:pt x="4386064" y="4671328"/>
                  <a:pt x="4389758" y="4662592"/>
                </a:cubicBezTo>
                <a:close/>
                <a:moveTo>
                  <a:pt x="6693618" y="1031638"/>
                </a:moveTo>
                <a:cubicBezTo>
                  <a:pt x="6704705" y="1005428"/>
                  <a:pt x="6730657" y="987038"/>
                  <a:pt x="6760906" y="987038"/>
                </a:cubicBezTo>
                <a:cubicBezTo>
                  <a:pt x="6801237" y="987038"/>
                  <a:pt x="6833931" y="1019732"/>
                  <a:pt x="6833930" y="1060063"/>
                </a:cubicBezTo>
                <a:cubicBezTo>
                  <a:pt x="6833931" y="1100394"/>
                  <a:pt x="6801237" y="1133088"/>
                  <a:pt x="6760906" y="1133088"/>
                </a:cubicBezTo>
                <a:cubicBezTo>
                  <a:pt x="6720575" y="1133088"/>
                  <a:pt x="6687881" y="1100394"/>
                  <a:pt x="6687881" y="1060063"/>
                </a:cubicBezTo>
                <a:cubicBezTo>
                  <a:pt x="6687881" y="1049980"/>
                  <a:pt x="6689924" y="1040375"/>
                  <a:pt x="6693618" y="1031638"/>
                </a:cubicBezTo>
                <a:close/>
                <a:moveTo>
                  <a:pt x="5542076" y="2825741"/>
                </a:moveTo>
                <a:cubicBezTo>
                  <a:pt x="5553162" y="2799531"/>
                  <a:pt x="5579114" y="2781140"/>
                  <a:pt x="5609363" y="2781140"/>
                </a:cubicBezTo>
                <a:cubicBezTo>
                  <a:pt x="5649693" y="2781140"/>
                  <a:pt x="5682389" y="2813834"/>
                  <a:pt x="5682387" y="2854165"/>
                </a:cubicBezTo>
                <a:cubicBezTo>
                  <a:pt x="5682389" y="2894496"/>
                  <a:pt x="5649695" y="2927190"/>
                  <a:pt x="5609362" y="2927190"/>
                </a:cubicBezTo>
                <a:cubicBezTo>
                  <a:pt x="5569033" y="2927190"/>
                  <a:pt x="5536337" y="2894496"/>
                  <a:pt x="5536338" y="2854165"/>
                </a:cubicBezTo>
                <a:cubicBezTo>
                  <a:pt x="5536338" y="2844082"/>
                  <a:pt x="5538381" y="2834477"/>
                  <a:pt x="5542076" y="2825741"/>
                </a:cubicBezTo>
                <a:close/>
                <a:moveTo>
                  <a:pt x="5771765" y="2447996"/>
                </a:moveTo>
                <a:cubicBezTo>
                  <a:pt x="5782850" y="2421786"/>
                  <a:pt x="5808802" y="2403396"/>
                  <a:pt x="5839051" y="2403396"/>
                </a:cubicBezTo>
                <a:cubicBezTo>
                  <a:pt x="5879382" y="2403396"/>
                  <a:pt x="5912075" y="2436090"/>
                  <a:pt x="5912076" y="2476421"/>
                </a:cubicBezTo>
                <a:cubicBezTo>
                  <a:pt x="5912075" y="2516752"/>
                  <a:pt x="5879381" y="2549446"/>
                  <a:pt x="5839051" y="2549446"/>
                </a:cubicBezTo>
                <a:cubicBezTo>
                  <a:pt x="5798719" y="2549446"/>
                  <a:pt x="5766026" y="2516752"/>
                  <a:pt x="5766026" y="2476421"/>
                </a:cubicBezTo>
                <a:cubicBezTo>
                  <a:pt x="5766025" y="2466338"/>
                  <a:pt x="5768070" y="2456733"/>
                  <a:pt x="5771765" y="2447996"/>
                </a:cubicBezTo>
                <a:close/>
                <a:moveTo>
                  <a:pt x="4620222" y="4242097"/>
                </a:moveTo>
                <a:cubicBezTo>
                  <a:pt x="4623917" y="4233360"/>
                  <a:pt x="4629264" y="4225492"/>
                  <a:pt x="4635872" y="4218885"/>
                </a:cubicBezTo>
                <a:cubicBezTo>
                  <a:pt x="4649087" y="4205670"/>
                  <a:pt x="4667344" y="4197497"/>
                  <a:pt x="4687508" y="4197496"/>
                </a:cubicBezTo>
                <a:cubicBezTo>
                  <a:pt x="4727839" y="4197496"/>
                  <a:pt x="4760533" y="4230191"/>
                  <a:pt x="4760534" y="4270521"/>
                </a:cubicBezTo>
                <a:cubicBezTo>
                  <a:pt x="4760533" y="4310852"/>
                  <a:pt x="4727839" y="4343546"/>
                  <a:pt x="4687509" y="4343546"/>
                </a:cubicBezTo>
                <a:cubicBezTo>
                  <a:pt x="4647177" y="4343546"/>
                  <a:pt x="4614483" y="4310852"/>
                  <a:pt x="4614483" y="4270522"/>
                </a:cubicBezTo>
                <a:cubicBezTo>
                  <a:pt x="4614485" y="4260439"/>
                  <a:pt x="4616528" y="4250833"/>
                  <a:pt x="4620222" y="4242097"/>
                </a:cubicBezTo>
                <a:close/>
                <a:moveTo>
                  <a:pt x="6924083" y="611145"/>
                </a:moveTo>
                <a:cubicBezTo>
                  <a:pt x="6935169" y="584935"/>
                  <a:pt x="6961122" y="566545"/>
                  <a:pt x="6991370" y="566545"/>
                </a:cubicBezTo>
                <a:cubicBezTo>
                  <a:pt x="7031701" y="566545"/>
                  <a:pt x="7064395" y="599239"/>
                  <a:pt x="7064394" y="639570"/>
                </a:cubicBezTo>
                <a:cubicBezTo>
                  <a:pt x="7064395" y="679901"/>
                  <a:pt x="7031701" y="712595"/>
                  <a:pt x="6991369" y="712594"/>
                </a:cubicBezTo>
                <a:cubicBezTo>
                  <a:pt x="6951039" y="712595"/>
                  <a:pt x="6918344" y="679901"/>
                  <a:pt x="6918345" y="639570"/>
                </a:cubicBezTo>
                <a:cubicBezTo>
                  <a:pt x="6918345" y="629487"/>
                  <a:pt x="6920388" y="619881"/>
                  <a:pt x="6924083" y="611145"/>
                </a:cubicBezTo>
                <a:close/>
                <a:moveTo>
                  <a:pt x="6002229" y="2027502"/>
                </a:moveTo>
                <a:cubicBezTo>
                  <a:pt x="6013313" y="2001292"/>
                  <a:pt x="6039266" y="1982902"/>
                  <a:pt x="6069514" y="1982902"/>
                </a:cubicBezTo>
                <a:cubicBezTo>
                  <a:pt x="6109846" y="1982902"/>
                  <a:pt x="6142539" y="2015596"/>
                  <a:pt x="6142540" y="2055927"/>
                </a:cubicBezTo>
                <a:cubicBezTo>
                  <a:pt x="6142540" y="2096258"/>
                  <a:pt x="6109845" y="2128952"/>
                  <a:pt x="6069515" y="2128952"/>
                </a:cubicBezTo>
                <a:cubicBezTo>
                  <a:pt x="6029183" y="2128952"/>
                  <a:pt x="5996490" y="2096258"/>
                  <a:pt x="5996489" y="2055927"/>
                </a:cubicBezTo>
                <a:cubicBezTo>
                  <a:pt x="5996489" y="2045844"/>
                  <a:pt x="5998534" y="2036239"/>
                  <a:pt x="6002229" y="2027502"/>
                </a:cubicBezTo>
                <a:close/>
                <a:moveTo>
                  <a:pt x="4850685" y="3812776"/>
                </a:moveTo>
                <a:cubicBezTo>
                  <a:pt x="4854380" y="3804040"/>
                  <a:pt x="4859727" y="3796172"/>
                  <a:pt x="4866335" y="3789565"/>
                </a:cubicBezTo>
                <a:cubicBezTo>
                  <a:pt x="4879549" y="3776350"/>
                  <a:pt x="4897806" y="3768176"/>
                  <a:pt x="4917971" y="3768176"/>
                </a:cubicBezTo>
                <a:cubicBezTo>
                  <a:pt x="4958302" y="3768176"/>
                  <a:pt x="4990996" y="3800870"/>
                  <a:pt x="4990997" y="3841201"/>
                </a:cubicBezTo>
                <a:cubicBezTo>
                  <a:pt x="4990996" y="3881532"/>
                  <a:pt x="4958302" y="3914226"/>
                  <a:pt x="4917972" y="3914226"/>
                </a:cubicBezTo>
                <a:cubicBezTo>
                  <a:pt x="4877640" y="3914226"/>
                  <a:pt x="4844946" y="3881531"/>
                  <a:pt x="4844947" y="3841201"/>
                </a:cubicBezTo>
                <a:cubicBezTo>
                  <a:pt x="4844948" y="3831118"/>
                  <a:pt x="4846991" y="3821513"/>
                  <a:pt x="4850685" y="3812776"/>
                </a:cubicBezTo>
                <a:close/>
                <a:moveTo>
                  <a:pt x="7154548" y="181823"/>
                </a:moveTo>
                <a:cubicBezTo>
                  <a:pt x="7165632" y="155613"/>
                  <a:pt x="7191585" y="137222"/>
                  <a:pt x="7221833" y="137223"/>
                </a:cubicBezTo>
                <a:cubicBezTo>
                  <a:pt x="7262165" y="137222"/>
                  <a:pt x="7294858" y="169917"/>
                  <a:pt x="7294859" y="210247"/>
                </a:cubicBezTo>
                <a:cubicBezTo>
                  <a:pt x="7294859" y="250579"/>
                  <a:pt x="7262164" y="283273"/>
                  <a:pt x="7221834" y="283273"/>
                </a:cubicBezTo>
                <a:cubicBezTo>
                  <a:pt x="7181502" y="283273"/>
                  <a:pt x="7148809" y="250579"/>
                  <a:pt x="7148808" y="210248"/>
                </a:cubicBezTo>
                <a:cubicBezTo>
                  <a:pt x="7148808" y="200165"/>
                  <a:pt x="7150852" y="190559"/>
                  <a:pt x="7154548" y="181823"/>
                </a:cubicBezTo>
                <a:close/>
                <a:moveTo>
                  <a:pt x="6232691" y="1598182"/>
                </a:moveTo>
                <a:cubicBezTo>
                  <a:pt x="6243776" y="1571972"/>
                  <a:pt x="6269729" y="1553582"/>
                  <a:pt x="6299977" y="1553582"/>
                </a:cubicBezTo>
                <a:cubicBezTo>
                  <a:pt x="6340309" y="1553583"/>
                  <a:pt x="6373002" y="1586276"/>
                  <a:pt x="6373003" y="1626607"/>
                </a:cubicBezTo>
                <a:cubicBezTo>
                  <a:pt x="6373003" y="1666938"/>
                  <a:pt x="6340308" y="1699632"/>
                  <a:pt x="6299978" y="1699632"/>
                </a:cubicBezTo>
                <a:cubicBezTo>
                  <a:pt x="6259646" y="1699632"/>
                  <a:pt x="6226953" y="1666938"/>
                  <a:pt x="6226952" y="1626607"/>
                </a:cubicBezTo>
                <a:cubicBezTo>
                  <a:pt x="6226952" y="1616524"/>
                  <a:pt x="6228995" y="1606919"/>
                  <a:pt x="6232691" y="1598182"/>
                </a:cubicBezTo>
                <a:close/>
                <a:moveTo>
                  <a:pt x="5081147" y="3392284"/>
                </a:moveTo>
                <a:cubicBezTo>
                  <a:pt x="5092233" y="3366075"/>
                  <a:pt x="5118185" y="3347684"/>
                  <a:pt x="5148435" y="3347684"/>
                </a:cubicBezTo>
                <a:cubicBezTo>
                  <a:pt x="5188765" y="3347684"/>
                  <a:pt x="5221460" y="3380378"/>
                  <a:pt x="5221458" y="3420709"/>
                </a:cubicBezTo>
                <a:cubicBezTo>
                  <a:pt x="5221460" y="3461040"/>
                  <a:pt x="5188766" y="3493734"/>
                  <a:pt x="5148434" y="3493734"/>
                </a:cubicBezTo>
                <a:cubicBezTo>
                  <a:pt x="5108104" y="3493734"/>
                  <a:pt x="5075409" y="3461040"/>
                  <a:pt x="5075409" y="3420709"/>
                </a:cubicBezTo>
                <a:cubicBezTo>
                  <a:pt x="5075410" y="3410626"/>
                  <a:pt x="5077453" y="3401021"/>
                  <a:pt x="5081147" y="3392284"/>
                </a:cubicBezTo>
                <a:close/>
                <a:moveTo>
                  <a:pt x="4159294" y="4808641"/>
                </a:moveTo>
                <a:cubicBezTo>
                  <a:pt x="4162989" y="4799905"/>
                  <a:pt x="4168337" y="4792037"/>
                  <a:pt x="4174944" y="4785429"/>
                </a:cubicBezTo>
                <a:cubicBezTo>
                  <a:pt x="4188158" y="4772215"/>
                  <a:pt x="4206415" y="4764042"/>
                  <a:pt x="4226581" y="4764041"/>
                </a:cubicBezTo>
                <a:cubicBezTo>
                  <a:pt x="4266911" y="4764041"/>
                  <a:pt x="4299606" y="4796735"/>
                  <a:pt x="4299605" y="4837065"/>
                </a:cubicBezTo>
                <a:cubicBezTo>
                  <a:pt x="4299605" y="4877397"/>
                  <a:pt x="4266911" y="4910092"/>
                  <a:pt x="4226580" y="4910092"/>
                </a:cubicBezTo>
                <a:cubicBezTo>
                  <a:pt x="4186249" y="4910091"/>
                  <a:pt x="4153555" y="4877397"/>
                  <a:pt x="4153556" y="4837066"/>
                </a:cubicBezTo>
                <a:cubicBezTo>
                  <a:pt x="4153556" y="4826983"/>
                  <a:pt x="4155599" y="4817378"/>
                  <a:pt x="4159294" y="4808641"/>
                </a:cubicBezTo>
                <a:close/>
                <a:moveTo>
                  <a:pt x="6463154" y="1177689"/>
                </a:moveTo>
                <a:cubicBezTo>
                  <a:pt x="6474240" y="1151479"/>
                  <a:pt x="6500193" y="1133088"/>
                  <a:pt x="6530443" y="1133089"/>
                </a:cubicBezTo>
                <a:cubicBezTo>
                  <a:pt x="6570771" y="1133088"/>
                  <a:pt x="6603467" y="1165782"/>
                  <a:pt x="6603465" y="1206113"/>
                </a:cubicBezTo>
                <a:cubicBezTo>
                  <a:pt x="6603466" y="1246444"/>
                  <a:pt x="6570774" y="1279138"/>
                  <a:pt x="6530441" y="1279138"/>
                </a:cubicBezTo>
                <a:cubicBezTo>
                  <a:pt x="6490112" y="1279138"/>
                  <a:pt x="6457416" y="1246444"/>
                  <a:pt x="6457416" y="1206113"/>
                </a:cubicBezTo>
                <a:cubicBezTo>
                  <a:pt x="6457416" y="1196031"/>
                  <a:pt x="6459460" y="1186425"/>
                  <a:pt x="6463154" y="1177689"/>
                </a:cubicBezTo>
                <a:close/>
                <a:moveTo>
                  <a:pt x="5311613" y="2962963"/>
                </a:moveTo>
                <a:cubicBezTo>
                  <a:pt x="5322699" y="2936753"/>
                  <a:pt x="5348650" y="2918362"/>
                  <a:pt x="5378898" y="2918363"/>
                </a:cubicBezTo>
                <a:cubicBezTo>
                  <a:pt x="5419230" y="2918363"/>
                  <a:pt x="5451923" y="2951057"/>
                  <a:pt x="5451924" y="2991388"/>
                </a:cubicBezTo>
                <a:cubicBezTo>
                  <a:pt x="5451923" y="3031719"/>
                  <a:pt x="5419229" y="3064413"/>
                  <a:pt x="5378899" y="3064412"/>
                </a:cubicBezTo>
                <a:cubicBezTo>
                  <a:pt x="5338567" y="3064413"/>
                  <a:pt x="5305874" y="3031719"/>
                  <a:pt x="5305873" y="2991388"/>
                </a:cubicBezTo>
                <a:cubicBezTo>
                  <a:pt x="5305873" y="2981305"/>
                  <a:pt x="5307916" y="2971699"/>
                  <a:pt x="5311613" y="2962963"/>
                </a:cubicBezTo>
                <a:close/>
                <a:moveTo>
                  <a:pt x="4389759" y="4379318"/>
                </a:moveTo>
                <a:cubicBezTo>
                  <a:pt x="4393454" y="4370581"/>
                  <a:pt x="4398802" y="4362714"/>
                  <a:pt x="4405409" y="4356106"/>
                </a:cubicBezTo>
                <a:cubicBezTo>
                  <a:pt x="4418623" y="4342891"/>
                  <a:pt x="4436880" y="4334718"/>
                  <a:pt x="4457046" y="4334718"/>
                </a:cubicBezTo>
                <a:cubicBezTo>
                  <a:pt x="4497376" y="4334718"/>
                  <a:pt x="4530070" y="4367412"/>
                  <a:pt x="4530070" y="4407743"/>
                </a:cubicBezTo>
                <a:cubicBezTo>
                  <a:pt x="4530070" y="4448074"/>
                  <a:pt x="4497376" y="4480768"/>
                  <a:pt x="4457045" y="4480767"/>
                </a:cubicBezTo>
                <a:cubicBezTo>
                  <a:pt x="4416713" y="4480769"/>
                  <a:pt x="4384018" y="4448075"/>
                  <a:pt x="4384021" y="4407743"/>
                </a:cubicBezTo>
                <a:cubicBezTo>
                  <a:pt x="4384020" y="4397660"/>
                  <a:pt x="4386064" y="4388055"/>
                  <a:pt x="4389759" y="4379318"/>
                </a:cubicBezTo>
                <a:close/>
                <a:moveTo>
                  <a:pt x="6693621" y="748366"/>
                </a:moveTo>
                <a:cubicBezTo>
                  <a:pt x="6704706" y="722156"/>
                  <a:pt x="6730658" y="703766"/>
                  <a:pt x="6760907" y="703766"/>
                </a:cubicBezTo>
                <a:cubicBezTo>
                  <a:pt x="6801237" y="703766"/>
                  <a:pt x="6833932" y="736460"/>
                  <a:pt x="6833931" y="776791"/>
                </a:cubicBezTo>
                <a:cubicBezTo>
                  <a:pt x="6833932" y="817122"/>
                  <a:pt x="6801238" y="849816"/>
                  <a:pt x="6760907" y="849816"/>
                </a:cubicBezTo>
                <a:cubicBezTo>
                  <a:pt x="6720576" y="849816"/>
                  <a:pt x="6687882" y="817122"/>
                  <a:pt x="6687882" y="776791"/>
                </a:cubicBezTo>
                <a:cubicBezTo>
                  <a:pt x="6687882" y="766708"/>
                  <a:pt x="6689925" y="757103"/>
                  <a:pt x="6693621" y="748366"/>
                </a:cubicBezTo>
                <a:close/>
                <a:moveTo>
                  <a:pt x="5542077" y="2542468"/>
                </a:moveTo>
                <a:cubicBezTo>
                  <a:pt x="5553162" y="2516259"/>
                  <a:pt x="5579114" y="2497868"/>
                  <a:pt x="5609362" y="2497868"/>
                </a:cubicBezTo>
                <a:cubicBezTo>
                  <a:pt x="5649694" y="2497868"/>
                  <a:pt x="5682387" y="2530562"/>
                  <a:pt x="5682387" y="2570893"/>
                </a:cubicBezTo>
                <a:cubicBezTo>
                  <a:pt x="5682387" y="2611224"/>
                  <a:pt x="5649694" y="2643918"/>
                  <a:pt x="5609363" y="2643918"/>
                </a:cubicBezTo>
                <a:cubicBezTo>
                  <a:pt x="5569031" y="2643918"/>
                  <a:pt x="5536338" y="2611224"/>
                  <a:pt x="5536339" y="2570893"/>
                </a:cubicBezTo>
                <a:cubicBezTo>
                  <a:pt x="5536337" y="2560810"/>
                  <a:pt x="5538382" y="2551205"/>
                  <a:pt x="5542077" y="2542468"/>
                </a:cubicBezTo>
                <a:close/>
                <a:moveTo>
                  <a:pt x="5771765" y="2164724"/>
                </a:moveTo>
                <a:cubicBezTo>
                  <a:pt x="5782850" y="2138514"/>
                  <a:pt x="5808803" y="2120124"/>
                  <a:pt x="5839051" y="2120124"/>
                </a:cubicBezTo>
                <a:cubicBezTo>
                  <a:pt x="5879382" y="2120124"/>
                  <a:pt x="5912076" y="2152818"/>
                  <a:pt x="5912075" y="2193149"/>
                </a:cubicBezTo>
                <a:cubicBezTo>
                  <a:pt x="5912076" y="2233480"/>
                  <a:pt x="5879382" y="2266174"/>
                  <a:pt x="5839050" y="2266174"/>
                </a:cubicBezTo>
                <a:cubicBezTo>
                  <a:pt x="5798720" y="2266174"/>
                  <a:pt x="5766026" y="2233480"/>
                  <a:pt x="5766026" y="2193149"/>
                </a:cubicBezTo>
                <a:cubicBezTo>
                  <a:pt x="5766026" y="2183066"/>
                  <a:pt x="5768069" y="2173461"/>
                  <a:pt x="5771765" y="2164724"/>
                </a:cubicBezTo>
                <a:close/>
                <a:moveTo>
                  <a:pt x="4620222" y="3958825"/>
                </a:moveTo>
                <a:cubicBezTo>
                  <a:pt x="4623918" y="3950088"/>
                  <a:pt x="4629264" y="3942221"/>
                  <a:pt x="4635871" y="3935613"/>
                </a:cubicBezTo>
                <a:cubicBezTo>
                  <a:pt x="4649087" y="3922398"/>
                  <a:pt x="4667343" y="3914225"/>
                  <a:pt x="4687508" y="3914225"/>
                </a:cubicBezTo>
                <a:cubicBezTo>
                  <a:pt x="4727839" y="3914225"/>
                  <a:pt x="4760534" y="3946919"/>
                  <a:pt x="4760533" y="3987250"/>
                </a:cubicBezTo>
                <a:cubicBezTo>
                  <a:pt x="4760534" y="4027581"/>
                  <a:pt x="4727839" y="4060274"/>
                  <a:pt x="4687508" y="4060274"/>
                </a:cubicBezTo>
                <a:cubicBezTo>
                  <a:pt x="4647177" y="4060274"/>
                  <a:pt x="4614484" y="4027580"/>
                  <a:pt x="4614483" y="3987249"/>
                </a:cubicBezTo>
                <a:cubicBezTo>
                  <a:pt x="4614484" y="3977167"/>
                  <a:pt x="4616527" y="3967561"/>
                  <a:pt x="4620222" y="3958825"/>
                </a:cubicBezTo>
                <a:close/>
                <a:moveTo>
                  <a:pt x="6924084" y="327873"/>
                </a:moveTo>
                <a:cubicBezTo>
                  <a:pt x="6935169" y="301663"/>
                  <a:pt x="6961121" y="283272"/>
                  <a:pt x="6991370" y="283272"/>
                </a:cubicBezTo>
                <a:cubicBezTo>
                  <a:pt x="7031701" y="283272"/>
                  <a:pt x="7064394" y="315966"/>
                  <a:pt x="7064395" y="356297"/>
                </a:cubicBezTo>
                <a:cubicBezTo>
                  <a:pt x="7064394" y="396628"/>
                  <a:pt x="7031700" y="429323"/>
                  <a:pt x="6991370" y="429322"/>
                </a:cubicBezTo>
                <a:cubicBezTo>
                  <a:pt x="6951039" y="429323"/>
                  <a:pt x="6918345" y="396628"/>
                  <a:pt x="6918345" y="356298"/>
                </a:cubicBezTo>
                <a:cubicBezTo>
                  <a:pt x="6918344" y="346215"/>
                  <a:pt x="6920389" y="336609"/>
                  <a:pt x="6924084" y="327873"/>
                </a:cubicBezTo>
                <a:close/>
                <a:moveTo>
                  <a:pt x="6002228" y="1744231"/>
                </a:moveTo>
                <a:cubicBezTo>
                  <a:pt x="6013313" y="1718021"/>
                  <a:pt x="6039266" y="1699631"/>
                  <a:pt x="6069515" y="1699631"/>
                </a:cubicBezTo>
                <a:cubicBezTo>
                  <a:pt x="6109845" y="1699631"/>
                  <a:pt x="6142539" y="1732325"/>
                  <a:pt x="6142539" y="1772656"/>
                </a:cubicBezTo>
                <a:cubicBezTo>
                  <a:pt x="6142540" y="1812987"/>
                  <a:pt x="6109846" y="1845680"/>
                  <a:pt x="6069514" y="1845680"/>
                </a:cubicBezTo>
                <a:cubicBezTo>
                  <a:pt x="6029184" y="1845680"/>
                  <a:pt x="5996489" y="1812986"/>
                  <a:pt x="5996490" y="1772656"/>
                </a:cubicBezTo>
                <a:cubicBezTo>
                  <a:pt x="5996490" y="1762573"/>
                  <a:pt x="5998533" y="1752967"/>
                  <a:pt x="6002228" y="1744231"/>
                </a:cubicBezTo>
                <a:close/>
                <a:moveTo>
                  <a:pt x="4850685" y="3529506"/>
                </a:moveTo>
                <a:cubicBezTo>
                  <a:pt x="4854381" y="3520769"/>
                  <a:pt x="4859727" y="3512902"/>
                  <a:pt x="4866334" y="3506295"/>
                </a:cubicBezTo>
                <a:cubicBezTo>
                  <a:pt x="4879550" y="3493080"/>
                  <a:pt x="4897805" y="3484906"/>
                  <a:pt x="4917971" y="3484906"/>
                </a:cubicBezTo>
                <a:cubicBezTo>
                  <a:pt x="4958301" y="3484906"/>
                  <a:pt x="4990997" y="3517600"/>
                  <a:pt x="4990995" y="3557931"/>
                </a:cubicBezTo>
                <a:cubicBezTo>
                  <a:pt x="4990997" y="3598262"/>
                  <a:pt x="4958302" y="3630955"/>
                  <a:pt x="4917971" y="3630955"/>
                </a:cubicBezTo>
                <a:cubicBezTo>
                  <a:pt x="4877640" y="3630955"/>
                  <a:pt x="4844947" y="3598261"/>
                  <a:pt x="4844946" y="3557930"/>
                </a:cubicBezTo>
                <a:cubicBezTo>
                  <a:pt x="4844947" y="3547848"/>
                  <a:pt x="4846990" y="3538242"/>
                  <a:pt x="4850685" y="3529506"/>
                </a:cubicBezTo>
                <a:close/>
                <a:moveTo>
                  <a:pt x="3928828" y="4945866"/>
                </a:moveTo>
                <a:cubicBezTo>
                  <a:pt x="3932524" y="4937129"/>
                  <a:pt x="3937871" y="4929261"/>
                  <a:pt x="3944478" y="4922654"/>
                </a:cubicBezTo>
                <a:cubicBezTo>
                  <a:pt x="3957692" y="4909439"/>
                  <a:pt x="3975949" y="4901266"/>
                  <a:pt x="3996114" y="4901266"/>
                </a:cubicBezTo>
                <a:cubicBezTo>
                  <a:pt x="4036446" y="4901265"/>
                  <a:pt x="4069139" y="4933960"/>
                  <a:pt x="4069140" y="4974291"/>
                </a:cubicBezTo>
                <a:cubicBezTo>
                  <a:pt x="4069139" y="5014622"/>
                  <a:pt x="4036445" y="5047316"/>
                  <a:pt x="3996114" y="5047316"/>
                </a:cubicBezTo>
                <a:cubicBezTo>
                  <a:pt x="3955783" y="5047316"/>
                  <a:pt x="3923090" y="5014621"/>
                  <a:pt x="3923089" y="4974291"/>
                </a:cubicBezTo>
                <a:cubicBezTo>
                  <a:pt x="3923091" y="4964208"/>
                  <a:pt x="3925133" y="4954603"/>
                  <a:pt x="3928828" y="4945866"/>
                </a:cubicBezTo>
                <a:close/>
                <a:moveTo>
                  <a:pt x="6232691" y="1314911"/>
                </a:moveTo>
                <a:cubicBezTo>
                  <a:pt x="6243777" y="1288701"/>
                  <a:pt x="6269730" y="1270310"/>
                  <a:pt x="6299979" y="1270311"/>
                </a:cubicBezTo>
                <a:cubicBezTo>
                  <a:pt x="6340308" y="1270310"/>
                  <a:pt x="6373003" y="1303005"/>
                  <a:pt x="6373002" y="1343335"/>
                </a:cubicBezTo>
                <a:cubicBezTo>
                  <a:pt x="6373003" y="1383667"/>
                  <a:pt x="6340311" y="1416361"/>
                  <a:pt x="6299977" y="1416360"/>
                </a:cubicBezTo>
                <a:cubicBezTo>
                  <a:pt x="6259649" y="1416361"/>
                  <a:pt x="6226953" y="1383666"/>
                  <a:pt x="6226953" y="1343336"/>
                </a:cubicBezTo>
                <a:cubicBezTo>
                  <a:pt x="6226953" y="1333253"/>
                  <a:pt x="6228996" y="1323647"/>
                  <a:pt x="6232691" y="1314911"/>
                </a:cubicBezTo>
                <a:close/>
                <a:moveTo>
                  <a:pt x="5081148" y="3109013"/>
                </a:moveTo>
                <a:cubicBezTo>
                  <a:pt x="5092235" y="3082803"/>
                  <a:pt x="5118186" y="3064412"/>
                  <a:pt x="5148434" y="3064412"/>
                </a:cubicBezTo>
                <a:cubicBezTo>
                  <a:pt x="5188765" y="3064412"/>
                  <a:pt x="5221459" y="3097106"/>
                  <a:pt x="5221460" y="3137437"/>
                </a:cubicBezTo>
                <a:cubicBezTo>
                  <a:pt x="5221459" y="3177768"/>
                  <a:pt x="5188765" y="3210462"/>
                  <a:pt x="5148434" y="3210462"/>
                </a:cubicBezTo>
                <a:cubicBezTo>
                  <a:pt x="5108103" y="3210462"/>
                  <a:pt x="5075409" y="3177768"/>
                  <a:pt x="5075411" y="3137437"/>
                </a:cubicBezTo>
                <a:cubicBezTo>
                  <a:pt x="5075409" y="3127355"/>
                  <a:pt x="5077454" y="3117749"/>
                  <a:pt x="5081148" y="3109013"/>
                </a:cubicBezTo>
                <a:close/>
                <a:moveTo>
                  <a:pt x="4159295" y="4525369"/>
                </a:moveTo>
                <a:cubicBezTo>
                  <a:pt x="4162989" y="4516633"/>
                  <a:pt x="4168336" y="4508765"/>
                  <a:pt x="4174945" y="4502157"/>
                </a:cubicBezTo>
                <a:cubicBezTo>
                  <a:pt x="4188159" y="4488942"/>
                  <a:pt x="4206416" y="4480769"/>
                  <a:pt x="4226580" y="4480770"/>
                </a:cubicBezTo>
                <a:cubicBezTo>
                  <a:pt x="4266912" y="4480768"/>
                  <a:pt x="4299605" y="4513464"/>
                  <a:pt x="4299606" y="4553794"/>
                </a:cubicBezTo>
                <a:cubicBezTo>
                  <a:pt x="4299605" y="4594125"/>
                  <a:pt x="4266913" y="4626818"/>
                  <a:pt x="4226581" y="4626818"/>
                </a:cubicBezTo>
                <a:cubicBezTo>
                  <a:pt x="4186249" y="4626819"/>
                  <a:pt x="4153554" y="4594126"/>
                  <a:pt x="4153555" y="4553794"/>
                </a:cubicBezTo>
                <a:cubicBezTo>
                  <a:pt x="4153555" y="4543711"/>
                  <a:pt x="4155598" y="4534107"/>
                  <a:pt x="4159295" y="4525369"/>
                </a:cubicBezTo>
                <a:close/>
                <a:moveTo>
                  <a:pt x="6463155" y="894417"/>
                </a:moveTo>
                <a:cubicBezTo>
                  <a:pt x="6474241" y="868207"/>
                  <a:pt x="6500194" y="849817"/>
                  <a:pt x="6530442" y="849817"/>
                </a:cubicBezTo>
                <a:cubicBezTo>
                  <a:pt x="6570772" y="849817"/>
                  <a:pt x="6603467" y="882511"/>
                  <a:pt x="6603467" y="922842"/>
                </a:cubicBezTo>
                <a:cubicBezTo>
                  <a:pt x="6603466" y="963173"/>
                  <a:pt x="6570773" y="995867"/>
                  <a:pt x="6530442" y="995867"/>
                </a:cubicBezTo>
                <a:cubicBezTo>
                  <a:pt x="6490111" y="995867"/>
                  <a:pt x="6457416" y="963173"/>
                  <a:pt x="6457417" y="922842"/>
                </a:cubicBezTo>
                <a:cubicBezTo>
                  <a:pt x="6457417" y="912759"/>
                  <a:pt x="6459460" y="903154"/>
                  <a:pt x="6463155" y="894417"/>
                </a:cubicBezTo>
                <a:close/>
                <a:moveTo>
                  <a:pt x="5311612" y="2679691"/>
                </a:moveTo>
                <a:cubicBezTo>
                  <a:pt x="5322697" y="2653481"/>
                  <a:pt x="5348651" y="2635090"/>
                  <a:pt x="5378899" y="2635091"/>
                </a:cubicBezTo>
                <a:cubicBezTo>
                  <a:pt x="5419229" y="2635090"/>
                  <a:pt x="5451924" y="2667784"/>
                  <a:pt x="5451923" y="2708115"/>
                </a:cubicBezTo>
                <a:cubicBezTo>
                  <a:pt x="5451924" y="2748446"/>
                  <a:pt x="5419230" y="2781140"/>
                  <a:pt x="5378898" y="2781140"/>
                </a:cubicBezTo>
                <a:cubicBezTo>
                  <a:pt x="5338568" y="2781140"/>
                  <a:pt x="5305873" y="2748446"/>
                  <a:pt x="5305873" y="2708115"/>
                </a:cubicBezTo>
                <a:cubicBezTo>
                  <a:pt x="5305874" y="2698033"/>
                  <a:pt x="5307916" y="2688427"/>
                  <a:pt x="5311612" y="2679691"/>
                </a:cubicBezTo>
                <a:close/>
                <a:moveTo>
                  <a:pt x="5541301" y="2310774"/>
                </a:moveTo>
                <a:cubicBezTo>
                  <a:pt x="5552387" y="2284564"/>
                  <a:pt x="5578338" y="2266173"/>
                  <a:pt x="5608587" y="2266174"/>
                </a:cubicBezTo>
                <a:cubicBezTo>
                  <a:pt x="5648918" y="2266173"/>
                  <a:pt x="5681612" y="2298868"/>
                  <a:pt x="5681612" y="2339198"/>
                </a:cubicBezTo>
                <a:cubicBezTo>
                  <a:pt x="5681612" y="2379529"/>
                  <a:pt x="5648919" y="2412224"/>
                  <a:pt x="5608587" y="2412223"/>
                </a:cubicBezTo>
                <a:cubicBezTo>
                  <a:pt x="5568257" y="2412223"/>
                  <a:pt x="5535563" y="2379529"/>
                  <a:pt x="5535563" y="2339199"/>
                </a:cubicBezTo>
                <a:cubicBezTo>
                  <a:pt x="5535563" y="2329116"/>
                  <a:pt x="5537606" y="2319510"/>
                  <a:pt x="5541301" y="2310774"/>
                </a:cubicBezTo>
                <a:close/>
                <a:moveTo>
                  <a:pt x="4389758" y="4096046"/>
                </a:moveTo>
                <a:cubicBezTo>
                  <a:pt x="4393455" y="4087309"/>
                  <a:pt x="4398801" y="4079441"/>
                  <a:pt x="4405408" y="4072834"/>
                </a:cubicBezTo>
                <a:cubicBezTo>
                  <a:pt x="4418623" y="4059619"/>
                  <a:pt x="4436879" y="4051446"/>
                  <a:pt x="4457045" y="4051446"/>
                </a:cubicBezTo>
                <a:cubicBezTo>
                  <a:pt x="4497375" y="4051445"/>
                  <a:pt x="4530070" y="4084140"/>
                  <a:pt x="4530069" y="4124470"/>
                </a:cubicBezTo>
                <a:cubicBezTo>
                  <a:pt x="4530070" y="4164801"/>
                  <a:pt x="4497376" y="4197496"/>
                  <a:pt x="4457044" y="4197495"/>
                </a:cubicBezTo>
                <a:cubicBezTo>
                  <a:pt x="4416714" y="4197495"/>
                  <a:pt x="4384019" y="4164801"/>
                  <a:pt x="4384020" y="4124471"/>
                </a:cubicBezTo>
                <a:cubicBezTo>
                  <a:pt x="4384020" y="4114388"/>
                  <a:pt x="4386063" y="4104783"/>
                  <a:pt x="4389758" y="4096046"/>
                </a:cubicBezTo>
                <a:close/>
                <a:moveTo>
                  <a:pt x="6693620" y="465095"/>
                </a:moveTo>
                <a:cubicBezTo>
                  <a:pt x="6704704" y="438885"/>
                  <a:pt x="6730657" y="420495"/>
                  <a:pt x="6760906" y="420495"/>
                </a:cubicBezTo>
                <a:cubicBezTo>
                  <a:pt x="6801237" y="420495"/>
                  <a:pt x="6833931" y="453189"/>
                  <a:pt x="6833931" y="493520"/>
                </a:cubicBezTo>
                <a:cubicBezTo>
                  <a:pt x="6833931" y="533851"/>
                  <a:pt x="6801237" y="566545"/>
                  <a:pt x="6760906" y="566545"/>
                </a:cubicBezTo>
                <a:cubicBezTo>
                  <a:pt x="6720575" y="566545"/>
                  <a:pt x="6687881" y="533851"/>
                  <a:pt x="6687880" y="493520"/>
                </a:cubicBezTo>
                <a:cubicBezTo>
                  <a:pt x="6687881" y="483437"/>
                  <a:pt x="6689924" y="473832"/>
                  <a:pt x="6693620" y="465095"/>
                </a:cubicBezTo>
                <a:close/>
                <a:moveTo>
                  <a:pt x="5771766" y="1881452"/>
                </a:moveTo>
                <a:cubicBezTo>
                  <a:pt x="5782850" y="1855242"/>
                  <a:pt x="5808803" y="1836852"/>
                  <a:pt x="5839051" y="1836852"/>
                </a:cubicBezTo>
                <a:cubicBezTo>
                  <a:pt x="5879382" y="1836852"/>
                  <a:pt x="5912076" y="1869546"/>
                  <a:pt x="5912076" y="1909877"/>
                </a:cubicBezTo>
                <a:cubicBezTo>
                  <a:pt x="5912075" y="1950208"/>
                  <a:pt x="5879382" y="1982902"/>
                  <a:pt x="5839051" y="1982902"/>
                </a:cubicBezTo>
                <a:cubicBezTo>
                  <a:pt x="5798720" y="1982902"/>
                  <a:pt x="5766026" y="1950208"/>
                  <a:pt x="5766026" y="1909877"/>
                </a:cubicBezTo>
                <a:cubicBezTo>
                  <a:pt x="5766026" y="1899794"/>
                  <a:pt x="5768069" y="1890189"/>
                  <a:pt x="5771766" y="1881452"/>
                </a:cubicBezTo>
                <a:close/>
                <a:moveTo>
                  <a:pt x="4620222" y="3675553"/>
                </a:moveTo>
                <a:cubicBezTo>
                  <a:pt x="4623916" y="3666817"/>
                  <a:pt x="4629263" y="3658950"/>
                  <a:pt x="4635870" y="3652342"/>
                </a:cubicBezTo>
                <a:cubicBezTo>
                  <a:pt x="4649085" y="3639127"/>
                  <a:pt x="4667343" y="3630954"/>
                  <a:pt x="4687507" y="3630954"/>
                </a:cubicBezTo>
                <a:cubicBezTo>
                  <a:pt x="4727839" y="3630954"/>
                  <a:pt x="4760532" y="3663648"/>
                  <a:pt x="4760533" y="3703979"/>
                </a:cubicBezTo>
                <a:cubicBezTo>
                  <a:pt x="4760532" y="3744310"/>
                  <a:pt x="4727838" y="3777003"/>
                  <a:pt x="4687508" y="3777003"/>
                </a:cubicBezTo>
                <a:cubicBezTo>
                  <a:pt x="4647176" y="3777003"/>
                  <a:pt x="4614483" y="3744309"/>
                  <a:pt x="4614482" y="3703978"/>
                </a:cubicBezTo>
                <a:cubicBezTo>
                  <a:pt x="4614483" y="3693896"/>
                  <a:pt x="4616527" y="3684290"/>
                  <a:pt x="4620222" y="3675553"/>
                </a:cubicBezTo>
                <a:close/>
                <a:moveTo>
                  <a:pt x="6924084" y="44601"/>
                </a:moveTo>
                <a:cubicBezTo>
                  <a:pt x="6935168" y="18390"/>
                  <a:pt x="6961122" y="0"/>
                  <a:pt x="6991371" y="0"/>
                </a:cubicBezTo>
                <a:cubicBezTo>
                  <a:pt x="7031701" y="0"/>
                  <a:pt x="7064395" y="32694"/>
                  <a:pt x="7064394" y="73025"/>
                </a:cubicBezTo>
                <a:cubicBezTo>
                  <a:pt x="7064395" y="113356"/>
                  <a:pt x="7031701" y="146050"/>
                  <a:pt x="6991370" y="146050"/>
                </a:cubicBezTo>
                <a:cubicBezTo>
                  <a:pt x="6951039" y="146050"/>
                  <a:pt x="6918345" y="113356"/>
                  <a:pt x="6918344" y="73025"/>
                </a:cubicBezTo>
                <a:cubicBezTo>
                  <a:pt x="6918345" y="62943"/>
                  <a:pt x="6920388" y="53337"/>
                  <a:pt x="6924084" y="44601"/>
                </a:cubicBezTo>
                <a:close/>
                <a:moveTo>
                  <a:pt x="6002226" y="1460960"/>
                </a:moveTo>
                <a:cubicBezTo>
                  <a:pt x="6013313" y="1434750"/>
                  <a:pt x="6039265" y="1416360"/>
                  <a:pt x="6069514" y="1416360"/>
                </a:cubicBezTo>
                <a:cubicBezTo>
                  <a:pt x="6109845" y="1416360"/>
                  <a:pt x="6142539" y="1449054"/>
                  <a:pt x="6142538" y="1489385"/>
                </a:cubicBezTo>
                <a:cubicBezTo>
                  <a:pt x="6142539" y="1529716"/>
                  <a:pt x="6109845" y="1562410"/>
                  <a:pt x="6069514" y="1562410"/>
                </a:cubicBezTo>
                <a:cubicBezTo>
                  <a:pt x="6029183" y="1562410"/>
                  <a:pt x="5996489" y="1529716"/>
                  <a:pt x="5996489" y="1489385"/>
                </a:cubicBezTo>
                <a:cubicBezTo>
                  <a:pt x="5996489" y="1479302"/>
                  <a:pt x="5998532" y="1469697"/>
                  <a:pt x="6002226" y="1460960"/>
                </a:cubicBezTo>
                <a:close/>
                <a:moveTo>
                  <a:pt x="4850685" y="3246235"/>
                </a:moveTo>
                <a:cubicBezTo>
                  <a:pt x="4854380" y="3237499"/>
                  <a:pt x="4859726" y="3229631"/>
                  <a:pt x="4866333" y="3223023"/>
                </a:cubicBezTo>
                <a:cubicBezTo>
                  <a:pt x="4879548" y="3209808"/>
                  <a:pt x="4897805" y="3201635"/>
                  <a:pt x="4917970" y="3201635"/>
                </a:cubicBezTo>
                <a:cubicBezTo>
                  <a:pt x="4958302" y="3201635"/>
                  <a:pt x="4990995" y="3234329"/>
                  <a:pt x="4990995" y="3274660"/>
                </a:cubicBezTo>
                <a:cubicBezTo>
                  <a:pt x="4990995" y="3314991"/>
                  <a:pt x="4958301" y="3347685"/>
                  <a:pt x="4917971" y="3347685"/>
                </a:cubicBezTo>
                <a:cubicBezTo>
                  <a:pt x="4877639" y="3347685"/>
                  <a:pt x="4844946" y="3314991"/>
                  <a:pt x="4844945" y="3274660"/>
                </a:cubicBezTo>
                <a:cubicBezTo>
                  <a:pt x="4844945" y="3264577"/>
                  <a:pt x="4846989" y="3254972"/>
                  <a:pt x="4850685" y="3246235"/>
                </a:cubicBezTo>
                <a:close/>
                <a:moveTo>
                  <a:pt x="3928829" y="4662592"/>
                </a:moveTo>
                <a:cubicBezTo>
                  <a:pt x="3932525" y="4653855"/>
                  <a:pt x="3937872" y="4645987"/>
                  <a:pt x="3944480" y="4639379"/>
                </a:cubicBezTo>
                <a:cubicBezTo>
                  <a:pt x="3957695" y="4626165"/>
                  <a:pt x="3975950" y="4617991"/>
                  <a:pt x="3996115" y="4617992"/>
                </a:cubicBezTo>
                <a:cubicBezTo>
                  <a:pt x="4036447" y="4617991"/>
                  <a:pt x="4069140" y="4650686"/>
                  <a:pt x="4069140" y="4691016"/>
                </a:cubicBezTo>
                <a:cubicBezTo>
                  <a:pt x="4069142" y="4731347"/>
                  <a:pt x="4036447" y="4764041"/>
                  <a:pt x="3996116" y="4764041"/>
                </a:cubicBezTo>
                <a:cubicBezTo>
                  <a:pt x="3955784" y="4764042"/>
                  <a:pt x="3923090" y="4731348"/>
                  <a:pt x="3923090" y="4691017"/>
                </a:cubicBezTo>
                <a:cubicBezTo>
                  <a:pt x="3923092" y="4680934"/>
                  <a:pt x="3925134" y="4671328"/>
                  <a:pt x="3928829" y="4662592"/>
                </a:cubicBezTo>
                <a:close/>
                <a:moveTo>
                  <a:pt x="6232692" y="1031639"/>
                </a:moveTo>
                <a:cubicBezTo>
                  <a:pt x="6243777" y="1005429"/>
                  <a:pt x="6269730" y="987038"/>
                  <a:pt x="6299978" y="987038"/>
                </a:cubicBezTo>
                <a:cubicBezTo>
                  <a:pt x="6340309" y="987038"/>
                  <a:pt x="6373003" y="1019732"/>
                  <a:pt x="6373003" y="1060063"/>
                </a:cubicBezTo>
                <a:cubicBezTo>
                  <a:pt x="6373002" y="1100394"/>
                  <a:pt x="6340309" y="1133088"/>
                  <a:pt x="6299978" y="1133088"/>
                </a:cubicBezTo>
                <a:cubicBezTo>
                  <a:pt x="6259646" y="1133088"/>
                  <a:pt x="6226953" y="1100394"/>
                  <a:pt x="6226953" y="1060063"/>
                </a:cubicBezTo>
                <a:cubicBezTo>
                  <a:pt x="6226953" y="1049980"/>
                  <a:pt x="6228997" y="1040375"/>
                  <a:pt x="6232692" y="1031639"/>
                </a:cubicBezTo>
                <a:close/>
                <a:moveTo>
                  <a:pt x="5081148" y="2825741"/>
                </a:moveTo>
                <a:cubicBezTo>
                  <a:pt x="5092234" y="2799531"/>
                  <a:pt x="5118186" y="2781140"/>
                  <a:pt x="5148434" y="2781140"/>
                </a:cubicBezTo>
                <a:cubicBezTo>
                  <a:pt x="5188766" y="2781140"/>
                  <a:pt x="5221459" y="2813834"/>
                  <a:pt x="5221459" y="2854165"/>
                </a:cubicBezTo>
                <a:cubicBezTo>
                  <a:pt x="5221460" y="2894496"/>
                  <a:pt x="5188765" y="2927190"/>
                  <a:pt x="5148435" y="2927190"/>
                </a:cubicBezTo>
                <a:cubicBezTo>
                  <a:pt x="5108103" y="2927190"/>
                  <a:pt x="5075410" y="2894496"/>
                  <a:pt x="5075409" y="2854165"/>
                </a:cubicBezTo>
                <a:cubicBezTo>
                  <a:pt x="5075409" y="2844082"/>
                  <a:pt x="5077453" y="2834477"/>
                  <a:pt x="5081148" y="2825741"/>
                </a:cubicBezTo>
                <a:close/>
                <a:moveTo>
                  <a:pt x="5310836" y="2447996"/>
                </a:moveTo>
                <a:cubicBezTo>
                  <a:pt x="5321922" y="2421786"/>
                  <a:pt x="5347875" y="2403395"/>
                  <a:pt x="5378123" y="2403396"/>
                </a:cubicBezTo>
                <a:cubicBezTo>
                  <a:pt x="5418453" y="2403395"/>
                  <a:pt x="5451148" y="2436090"/>
                  <a:pt x="5451147" y="2476420"/>
                </a:cubicBezTo>
                <a:cubicBezTo>
                  <a:pt x="5451149" y="2516753"/>
                  <a:pt x="5418455" y="2549446"/>
                  <a:pt x="5378122" y="2549445"/>
                </a:cubicBezTo>
                <a:cubicBezTo>
                  <a:pt x="5337792" y="2549446"/>
                  <a:pt x="5305098" y="2516751"/>
                  <a:pt x="5305098" y="2476421"/>
                </a:cubicBezTo>
                <a:cubicBezTo>
                  <a:pt x="5305098" y="2466338"/>
                  <a:pt x="5307141" y="2456732"/>
                  <a:pt x="5310836" y="2447996"/>
                </a:cubicBezTo>
                <a:close/>
                <a:moveTo>
                  <a:pt x="4159294" y="4242096"/>
                </a:moveTo>
                <a:cubicBezTo>
                  <a:pt x="4162989" y="4233360"/>
                  <a:pt x="4168336" y="4225492"/>
                  <a:pt x="4174944" y="4218884"/>
                </a:cubicBezTo>
                <a:cubicBezTo>
                  <a:pt x="4188159" y="4205670"/>
                  <a:pt x="4206415" y="4197496"/>
                  <a:pt x="4226580" y="4197496"/>
                </a:cubicBezTo>
                <a:cubicBezTo>
                  <a:pt x="4266913" y="4197496"/>
                  <a:pt x="4299606" y="4230190"/>
                  <a:pt x="4299605" y="4270521"/>
                </a:cubicBezTo>
                <a:cubicBezTo>
                  <a:pt x="4299606" y="4310852"/>
                  <a:pt x="4266912" y="4343546"/>
                  <a:pt x="4226579" y="4343547"/>
                </a:cubicBezTo>
                <a:cubicBezTo>
                  <a:pt x="4186250" y="4343547"/>
                  <a:pt x="4153554" y="4310853"/>
                  <a:pt x="4153555" y="4270521"/>
                </a:cubicBezTo>
                <a:cubicBezTo>
                  <a:pt x="4153556" y="4260438"/>
                  <a:pt x="4155599" y="4250833"/>
                  <a:pt x="4159294" y="4242096"/>
                </a:cubicBezTo>
                <a:close/>
                <a:moveTo>
                  <a:pt x="6463156" y="611145"/>
                </a:moveTo>
                <a:cubicBezTo>
                  <a:pt x="6474240" y="584935"/>
                  <a:pt x="6500193" y="566545"/>
                  <a:pt x="6530441" y="566545"/>
                </a:cubicBezTo>
                <a:cubicBezTo>
                  <a:pt x="6570773" y="566545"/>
                  <a:pt x="6603466" y="599239"/>
                  <a:pt x="6603467" y="639570"/>
                </a:cubicBezTo>
                <a:cubicBezTo>
                  <a:pt x="6603467" y="679901"/>
                  <a:pt x="6570772" y="712595"/>
                  <a:pt x="6530442" y="712595"/>
                </a:cubicBezTo>
                <a:cubicBezTo>
                  <a:pt x="6490110" y="712595"/>
                  <a:pt x="6457417" y="679901"/>
                  <a:pt x="6457416" y="639570"/>
                </a:cubicBezTo>
                <a:cubicBezTo>
                  <a:pt x="6457416" y="629487"/>
                  <a:pt x="6459460" y="619881"/>
                  <a:pt x="6463156" y="611145"/>
                </a:cubicBezTo>
                <a:close/>
                <a:moveTo>
                  <a:pt x="5541300" y="2027502"/>
                </a:moveTo>
                <a:cubicBezTo>
                  <a:pt x="5552388" y="2001292"/>
                  <a:pt x="5578339" y="1982901"/>
                  <a:pt x="5608589" y="1982901"/>
                </a:cubicBezTo>
                <a:cubicBezTo>
                  <a:pt x="5648917" y="1982901"/>
                  <a:pt x="5681613" y="2015595"/>
                  <a:pt x="5681611" y="2055926"/>
                </a:cubicBezTo>
                <a:cubicBezTo>
                  <a:pt x="5681612" y="2096257"/>
                  <a:pt x="5648919" y="2128951"/>
                  <a:pt x="5608586" y="2128951"/>
                </a:cubicBezTo>
                <a:cubicBezTo>
                  <a:pt x="5568256" y="2128951"/>
                  <a:pt x="5535561" y="2096257"/>
                  <a:pt x="5535562" y="2055926"/>
                </a:cubicBezTo>
                <a:cubicBezTo>
                  <a:pt x="5535562" y="2045844"/>
                  <a:pt x="5537607" y="2036238"/>
                  <a:pt x="5541300" y="2027502"/>
                </a:cubicBezTo>
                <a:close/>
                <a:moveTo>
                  <a:pt x="4389759" y="3812774"/>
                </a:moveTo>
                <a:cubicBezTo>
                  <a:pt x="4393454" y="3804038"/>
                  <a:pt x="4398802" y="3796171"/>
                  <a:pt x="4405409" y="3789563"/>
                </a:cubicBezTo>
                <a:cubicBezTo>
                  <a:pt x="4418623" y="3776348"/>
                  <a:pt x="4436880" y="3768175"/>
                  <a:pt x="4457046" y="3768175"/>
                </a:cubicBezTo>
                <a:cubicBezTo>
                  <a:pt x="4497376" y="3768175"/>
                  <a:pt x="4530070" y="3800869"/>
                  <a:pt x="4530070" y="3841200"/>
                </a:cubicBezTo>
                <a:cubicBezTo>
                  <a:pt x="4530070" y="3881531"/>
                  <a:pt x="4497377" y="3914224"/>
                  <a:pt x="4457045" y="3914224"/>
                </a:cubicBezTo>
                <a:cubicBezTo>
                  <a:pt x="4416715" y="3914224"/>
                  <a:pt x="4384020" y="3881530"/>
                  <a:pt x="4384021" y="3841199"/>
                </a:cubicBezTo>
                <a:cubicBezTo>
                  <a:pt x="4384021" y="3831117"/>
                  <a:pt x="4386064" y="3821511"/>
                  <a:pt x="4389759" y="3812774"/>
                </a:cubicBezTo>
                <a:close/>
                <a:moveTo>
                  <a:pt x="6693619" y="181823"/>
                </a:moveTo>
                <a:cubicBezTo>
                  <a:pt x="6704705" y="155613"/>
                  <a:pt x="6730657" y="137222"/>
                  <a:pt x="6760906" y="137223"/>
                </a:cubicBezTo>
                <a:cubicBezTo>
                  <a:pt x="6801236" y="137223"/>
                  <a:pt x="6833931" y="169917"/>
                  <a:pt x="6833930" y="210247"/>
                </a:cubicBezTo>
                <a:cubicBezTo>
                  <a:pt x="6833931" y="250579"/>
                  <a:pt x="6801237" y="283273"/>
                  <a:pt x="6760905" y="283273"/>
                </a:cubicBezTo>
                <a:cubicBezTo>
                  <a:pt x="6720575" y="283273"/>
                  <a:pt x="6687880" y="250579"/>
                  <a:pt x="6687881" y="210248"/>
                </a:cubicBezTo>
                <a:cubicBezTo>
                  <a:pt x="6687881" y="200165"/>
                  <a:pt x="6689924" y="190559"/>
                  <a:pt x="6693619" y="181823"/>
                </a:cubicBezTo>
                <a:close/>
                <a:moveTo>
                  <a:pt x="5771765" y="1598182"/>
                </a:moveTo>
                <a:cubicBezTo>
                  <a:pt x="5782851" y="1571972"/>
                  <a:pt x="5808802" y="1553582"/>
                  <a:pt x="5839051" y="1553582"/>
                </a:cubicBezTo>
                <a:cubicBezTo>
                  <a:pt x="5879381" y="1553582"/>
                  <a:pt x="5912076" y="1586276"/>
                  <a:pt x="5912075" y="1626607"/>
                </a:cubicBezTo>
                <a:cubicBezTo>
                  <a:pt x="5912076" y="1666938"/>
                  <a:pt x="5879382" y="1699631"/>
                  <a:pt x="5839051" y="1699631"/>
                </a:cubicBezTo>
                <a:cubicBezTo>
                  <a:pt x="5798720" y="1699631"/>
                  <a:pt x="5766026" y="1666937"/>
                  <a:pt x="5766025" y="1626606"/>
                </a:cubicBezTo>
                <a:cubicBezTo>
                  <a:pt x="5766026" y="1616523"/>
                  <a:pt x="5768070" y="1606918"/>
                  <a:pt x="5771765" y="1598182"/>
                </a:cubicBezTo>
                <a:close/>
                <a:moveTo>
                  <a:pt x="4620221" y="3392283"/>
                </a:moveTo>
                <a:cubicBezTo>
                  <a:pt x="4623916" y="3383547"/>
                  <a:pt x="4629264" y="3375679"/>
                  <a:pt x="4635871" y="3369072"/>
                </a:cubicBezTo>
                <a:cubicBezTo>
                  <a:pt x="4649085" y="3355858"/>
                  <a:pt x="4667342" y="3347684"/>
                  <a:pt x="4687508" y="3347684"/>
                </a:cubicBezTo>
                <a:cubicBezTo>
                  <a:pt x="4727838" y="3347684"/>
                  <a:pt x="4760533" y="3380378"/>
                  <a:pt x="4760532" y="3420709"/>
                </a:cubicBezTo>
                <a:cubicBezTo>
                  <a:pt x="4760532" y="3461039"/>
                  <a:pt x="4727839" y="3493733"/>
                  <a:pt x="4687507" y="3493733"/>
                </a:cubicBezTo>
                <a:cubicBezTo>
                  <a:pt x="4647177" y="3493733"/>
                  <a:pt x="4614482" y="3461039"/>
                  <a:pt x="4614483" y="3420708"/>
                </a:cubicBezTo>
                <a:cubicBezTo>
                  <a:pt x="4614483" y="3410626"/>
                  <a:pt x="4616526" y="3401020"/>
                  <a:pt x="4620221" y="3392283"/>
                </a:cubicBezTo>
                <a:close/>
                <a:moveTo>
                  <a:pt x="3698365" y="4808644"/>
                </a:moveTo>
                <a:cubicBezTo>
                  <a:pt x="3702059" y="4799907"/>
                  <a:pt x="3707406" y="4792040"/>
                  <a:pt x="3714015" y="4785432"/>
                </a:cubicBezTo>
                <a:cubicBezTo>
                  <a:pt x="3727229" y="4772217"/>
                  <a:pt x="3745486" y="4764044"/>
                  <a:pt x="3765650" y="4764043"/>
                </a:cubicBezTo>
                <a:cubicBezTo>
                  <a:pt x="3805982" y="4764043"/>
                  <a:pt x="3838676" y="4796737"/>
                  <a:pt x="3838676" y="4837068"/>
                </a:cubicBezTo>
                <a:cubicBezTo>
                  <a:pt x="3838675" y="4877399"/>
                  <a:pt x="3805982" y="4910093"/>
                  <a:pt x="3765651" y="4910093"/>
                </a:cubicBezTo>
                <a:cubicBezTo>
                  <a:pt x="3725319" y="4910094"/>
                  <a:pt x="3692626" y="4877400"/>
                  <a:pt x="3692627" y="4837068"/>
                </a:cubicBezTo>
                <a:cubicBezTo>
                  <a:pt x="3692626" y="4826986"/>
                  <a:pt x="3694670" y="4817380"/>
                  <a:pt x="3698365" y="4808644"/>
                </a:cubicBezTo>
                <a:close/>
                <a:moveTo>
                  <a:pt x="6002229" y="1177688"/>
                </a:moveTo>
                <a:cubicBezTo>
                  <a:pt x="6013314" y="1151478"/>
                  <a:pt x="6039266" y="1133088"/>
                  <a:pt x="6069515" y="1133088"/>
                </a:cubicBezTo>
                <a:cubicBezTo>
                  <a:pt x="6109845" y="1133088"/>
                  <a:pt x="6142540" y="1165782"/>
                  <a:pt x="6142539" y="1206113"/>
                </a:cubicBezTo>
                <a:cubicBezTo>
                  <a:pt x="6142540" y="1246444"/>
                  <a:pt x="6109846" y="1279138"/>
                  <a:pt x="6069515" y="1279138"/>
                </a:cubicBezTo>
                <a:cubicBezTo>
                  <a:pt x="6029184" y="1279138"/>
                  <a:pt x="5996490" y="1246444"/>
                  <a:pt x="5996490" y="1206113"/>
                </a:cubicBezTo>
                <a:cubicBezTo>
                  <a:pt x="5996489" y="1196030"/>
                  <a:pt x="5998533" y="1186425"/>
                  <a:pt x="6002229" y="1177688"/>
                </a:cubicBezTo>
                <a:close/>
                <a:moveTo>
                  <a:pt x="4850683" y="2962963"/>
                </a:moveTo>
                <a:cubicBezTo>
                  <a:pt x="4854379" y="2954226"/>
                  <a:pt x="4859727" y="2946359"/>
                  <a:pt x="4866333" y="2939751"/>
                </a:cubicBezTo>
                <a:cubicBezTo>
                  <a:pt x="4879549" y="2926536"/>
                  <a:pt x="4897805" y="2918363"/>
                  <a:pt x="4917971" y="2918363"/>
                </a:cubicBezTo>
                <a:cubicBezTo>
                  <a:pt x="4958301" y="2918363"/>
                  <a:pt x="4990996" y="2951057"/>
                  <a:pt x="4990995" y="2991388"/>
                </a:cubicBezTo>
                <a:cubicBezTo>
                  <a:pt x="4990996" y="3031719"/>
                  <a:pt x="4958302" y="3064413"/>
                  <a:pt x="4917970" y="3064413"/>
                </a:cubicBezTo>
                <a:cubicBezTo>
                  <a:pt x="4877640" y="3064413"/>
                  <a:pt x="4844945" y="3031719"/>
                  <a:pt x="4844946" y="2991388"/>
                </a:cubicBezTo>
                <a:cubicBezTo>
                  <a:pt x="4844946" y="2981305"/>
                  <a:pt x="4846989" y="2971700"/>
                  <a:pt x="4850683" y="2962963"/>
                </a:cubicBezTo>
                <a:close/>
                <a:moveTo>
                  <a:pt x="3928829" y="4379319"/>
                </a:moveTo>
                <a:cubicBezTo>
                  <a:pt x="3932524" y="4370583"/>
                  <a:pt x="3937872" y="4362714"/>
                  <a:pt x="3944480" y="4356108"/>
                </a:cubicBezTo>
                <a:cubicBezTo>
                  <a:pt x="3957693" y="4342893"/>
                  <a:pt x="3975950" y="4334719"/>
                  <a:pt x="3996116" y="4334718"/>
                </a:cubicBezTo>
                <a:cubicBezTo>
                  <a:pt x="4036446" y="4334719"/>
                  <a:pt x="4069141" y="4367413"/>
                  <a:pt x="4069140" y="4407745"/>
                </a:cubicBezTo>
                <a:cubicBezTo>
                  <a:pt x="4069140" y="4448075"/>
                  <a:pt x="4036446" y="4480769"/>
                  <a:pt x="3996115" y="4480769"/>
                </a:cubicBezTo>
                <a:cubicBezTo>
                  <a:pt x="3955785" y="4480768"/>
                  <a:pt x="3923091" y="4448074"/>
                  <a:pt x="3923092" y="4407744"/>
                </a:cubicBezTo>
                <a:cubicBezTo>
                  <a:pt x="3923090" y="4397662"/>
                  <a:pt x="3925135" y="4388055"/>
                  <a:pt x="3928829" y="4379319"/>
                </a:cubicBezTo>
                <a:close/>
                <a:moveTo>
                  <a:pt x="6232692" y="748366"/>
                </a:moveTo>
                <a:cubicBezTo>
                  <a:pt x="6243776" y="722156"/>
                  <a:pt x="6269731" y="703766"/>
                  <a:pt x="6299978" y="703766"/>
                </a:cubicBezTo>
                <a:cubicBezTo>
                  <a:pt x="6340309" y="703766"/>
                  <a:pt x="6373003" y="736460"/>
                  <a:pt x="6373003" y="776791"/>
                </a:cubicBezTo>
                <a:cubicBezTo>
                  <a:pt x="6373003" y="817122"/>
                  <a:pt x="6340310" y="849816"/>
                  <a:pt x="6299977" y="849816"/>
                </a:cubicBezTo>
                <a:cubicBezTo>
                  <a:pt x="6259647" y="849816"/>
                  <a:pt x="6226953" y="817122"/>
                  <a:pt x="6226954" y="776791"/>
                </a:cubicBezTo>
                <a:cubicBezTo>
                  <a:pt x="6226954" y="766708"/>
                  <a:pt x="6228997" y="757103"/>
                  <a:pt x="6232692" y="748366"/>
                </a:cubicBezTo>
                <a:close/>
                <a:moveTo>
                  <a:pt x="5081148" y="2542468"/>
                </a:moveTo>
                <a:cubicBezTo>
                  <a:pt x="5092234" y="2516259"/>
                  <a:pt x="5118187" y="2497868"/>
                  <a:pt x="5148435" y="2497868"/>
                </a:cubicBezTo>
                <a:cubicBezTo>
                  <a:pt x="5188765" y="2497868"/>
                  <a:pt x="5221460" y="2530562"/>
                  <a:pt x="5221459" y="2570893"/>
                </a:cubicBezTo>
                <a:cubicBezTo>
                  <a:pt x="5221459" y="2611224"/>
                  <a:pt x="5188766" y="2643918"/>
                  <a:pt x="5148434" y="2643918"/>
                </a:cubicBezTo>
                <a:cubicBezTo>
                  <a:pt x="5108104" y="2643918"/>
                  <a:pt x="5075409" y="2611224"/>
                  <a:pt x="5075410" y="2570893"/>
                </a:cubicBezTo>
                <a:cubicBezTo>
                  <a:pt x="5075410" y="2560810"/>
                  <a:pt x="5077453" y="2551205"/>
                  <a:pt x="5081148" y="2542468"/>
                </a:cubicBezTo>
                <a:close/>
                <a:moveTo>
                  <a:pt x="5310837" y="2164724"/>
                </a:moveTo>
                <a:cubicBezTo>
                  <a:pt x="5321922" y="2138514"/>
                  <a:pt x="5347875" y="2120123"/>
                  <a:pt x="5378123" y="2120123"/>
                </a:cubicBezTo>
                <a:cubicBezTo>
                  <a:pt x="5418454" y="2120123"/>
                  <a:pt x="5451147" y="2152817"/>
                  <a:pt x="5451148" y="2193148"/>
                </a:cubicBezTo>
                <a:cubicBezTo>
                  <a:pt x="5451147" y="2233479"/>
                  <a:pt x="5418454" y="2266173"/>
                  <a:pt x="5378123" y="2266173"/>
                </a:cubicBezTo>
                <a:cubicBezTo>
                  <a:pt x="5337791" y="2266173"/>
                  <a:pt x="5305098" y="2233479"/>
                  <a:pt x="5305098" y="2193148"/>
                </a:cubicBezTo>
                <a:cubicBezTo>
                  <a:pt x="5305097" y="2183066"/>
                  <a:pt x="5307142" y="2173460"/>
                  <a:pt x="5310837" y="2164724"/>
                </a:cubicBezTo>
                <a:close/>
                <a:moveTo>
                  <a:pt x="4159295" y="3958825"/>
                </a:moveTo>
                <a:cubicBezTo>
                  <a:pt x="4162990" y="3950088"/>
                  <a:pt x="4168337" y="3942220"/>
                  <a:pt x="4174945" y="3935613"/>
                </a:cubicBezTo>
                <a:cubicBezTo>
                  <a:pt x="4188159" y="3922398"/>
                  <a:pt x="4206416" y="3914224"/>
                  <a:pt x="4226582" y="3914224"/>
                </a:cubicBezTo>
                <a:cubicBezTo>
                  <a:pt x="4266912" y="3914224"/>
                  <a:pt x="4299607" y="3946918"/>
                  <a:pt x="4299606" y="3987249"/>
                </a:cubicBezTo>
                <a:cubicBezTo>
                  <a:pt x="4299607" y="4027580"/>
                  <a:pt x="4266913" y="4060274"/>
                  <a:pt x="4226581" y="4060274"/>
                </a:cubicBezTo>
                <a:cubicBezTo>
                  <a:pt x="4186250" y="4060274"/>
                  <a:pt x="4153556" y="4027580"/>
                  <a:pt x="4153556" y="3987249"/>
                </a:cubicBezTo>
                <a:cubicBezTo>
                  <a:pt x="4153556" y="3977167"/>
                  <a:pt x="4155600" y="3967561"/>
                  <a:pt x="4159295" y="3958825"/>
                </a:cubicBezTo>
                <a:close/>
                <a:moveTo>
                  <a:pt x="6463155" y="327873"/>
                </a:moveTo>
                <a:cubicBezTo>
                  <a:pt x="6474241" y="301663"/>
                  <a:pt x="6500193" y="283272"/>
                  <a:pt x="6530442" y="283273"/>
                </a:cubicBezTo>
                <a:cubicBezTo>
                  <a:pt x="6570773" y="283272"/>
                  <a:pt x="6603467" y="315967"/>
                  <a:pt x="6603466" y="356297"/>
                </a:cubicBezTo>
                <a:cubicBezTo>
                  <a:pt x="6603467" y="396629"/>
                  <a:pt x="6570773" y="429323"/>
                  <a:pt x="6530441" y="429322"/>
                </a:cubicBezTo>
                <a:cubicBezTo>
                  <a:pt x="6490111" y="429323"/>
                  <a:pt x="6457417" y="396628"/>
                  <a:pt x="6457417" y="356298"/>
                </a:cubicBezTo>
                <a:cubicBezTo>
                  <a:pt x="6457417" y="346215"/>
                  <a:pt x="6459460" y="336609"/>
                  <a:pt x="6463155" y="327873"/>
                </a:cubicBezTo>
                <a:close/>
                <a:moveTo>
                  <a:pt x="5541301" y="1744230"/>
                </a:moveTo>
                <a:cubicBezTo>
                  <a:pt x="5552387" y="1718020"/>
                  <a:pt x="5578340" y="1699630"/>
                  <a:pt x="5608588" y="1699630"/>
                </a:cubicBezTo>
                <a:cubicBezTo>
                  <a:pt x="5648918" y="1699630"/>
                  <a:pt x="5681613" y="1732324"/>
                  <a:pt x="5681613" y="1772655"/>
                </a:cubicBezTo>
                <a:cubicBezTo>
                  <a:pt x="5681612" y="1812986"/>
                  <a:pt x="5648919" y="1845680"/>
                  <a:pt x="5608588" y="1845680"/>
                </a:cubicBezTo>
                <a:cubicBezTo>
                  <a:pt x="5568257" y="1845680"/>
                  <a:pt x="5535562" y="1812986"/>
                  <a:pt x="5535563" y="1772655"/>
                </a:cubicBezTo>
                <a:cubicBezTo>
                  <a:pt x="5535563" y="1762572"/>
                  <a:pt x="5537606" y="1752966"/>
                  <a:pt x="5541301" y="1744230"/>
                </a:cubicBezTo>
                <a:close/>
                <a:moveTo>
                  <a:pt x="4389758" y="3529503"/>
                </a:moveTo>
                <a:cubicBezTo>
                  <a:pt x="4393453" y="3520767"/>
                  <a:pt x="4398801" y="3512900"/>
                  <a:pt x="4405407" y="3506292"/>
                </a:cubicBezTo>
                <a:cubicBezTo>
                  <a:pt x="4418623" y="3493077"/>
                  <a:pt x="4436878" y="3484904"/>
                  <a:pt x="4457045" y="3484904"/>
                </a:cubicBezTo>
                <a:cubicBezTo>
                  <a:pt x="4497375" y="3484904"/>
                  <a:pt x="4530070" y="3517598"/>
                  <a:pt x="4530069" y="3557929"/>
                </a:cubicBezTo>
                <a:cubicBezTo>
                  <a:pt x="4530070" y="3598260"/>
                  <a:pt x="4497376" y="3630953"/>
                  <a:pt x="4457044" y="3630953"/>
                </a:cubicBezTo>
                <a:cubicBezTo>
                  <a:pt x="4416714" y="3630953"/>
                  <a:pt x="4384019" y="3598259"/>
                  <a:pt x="4384019" y="3557928"/>
                </a:cubicBezTo>
                <a:cubicBezTo>
                  <a:pt x="4384020" y="3547846"/>
                  <a:pt x="4386063" y="3538240"/>
                  <a:pt x="4389758" y="3529503"/>
                </a:cubicBezTo>
                <a:close/>
                <a:moveTo>
                  <a:pt x="3463476" y="4961615"/>
                </a:moveTo>
                <a:cubicBezTo>
                  <a:pt x="3467171" y="4952879"/>
                  <a:pt x="3472518" y="4945011"/>
                  <a:pt x="3479126" y="4938403"/>
                </a:cubicBezTo>
                <a:cubicBezTo>
                  <a:pt x="3492341" y="4925189"/>
                  <a:pt x="3510597" y="4917015"/>
                  <a:pt x="3530763" y="4917015"/>
                </a:cubicBezTo>
                <a:cubicBezTo>
                  <a:pt x="3571093" y="4917015"/>
                  <a:pt x="3603788" y="4949709"/>
                  <a:pt x="3603787" y="4990040"/>
                </a:cubicBezTo>
                <a:cubicBezTo>
                  <a:pt x="3603788" y="5030371"/>
                  <a:pt x="3571094" y="5063064"/>
                  <a:pt x="3530763" y="5063064"/>
                </a:cubicBezTo>
                <a:cubicBezTo>
                  <a:pt x="3490432" y="5063065"/>
                  <a:pt x="3457738" y="5030370"/>
                  <a:pt x="3457738" y="4990040"/>
                </a:cubicBezTo>
                <a:cubicBezTo>
                  <a:pt x="3457737" y="4979957"/>
                  <a:pt x="3459781" y="4970352"/>
                  <a:pt x="3463476" y="4961615"/>
                </a:cubicBezTo>
                <a:close/>
                <a:moveTo>
                  <a:pt x="5771764" y="1314911"/>
                </a:moveTo>
                <a:cubicBezTo>
                  <a:pt x="5782849" y="1288701"/>
                  <a:pt x="5808801" y="1270310"/>
                  <a:pt x="5839049" y="1270311"/>
                </a:cubicBezTo>
                <a:cubicBezTo>
                  <a:pt x="5879381" y="1270310"/>
                  <a:pt x="5912074" y="1303005"/>
                  <a:pt x="5912075" y="1343335"/>
                </a:cubicBezTo>
                <a:cubicBezTo>
                  <a:pt x="5912076" y="1383667"/>
                  <a:pt x="5879380" y="1416361"/>
                  <a:pt x="5839050" y="1416360"/>
                </a:cubicBezTo>
                <a:cubicBezTo>
                  <a:pt x="5798718" y="1416361"/>
                  <a:pt x="5766025" y="1383666"/>
                  <a:pt x="5766024" y="1343336"/>
                </a:cubicBezTo>
                <a:cubicBezTo>
                  <a:pt x="5766024" y="1333253"/>
                  <a:pt x="5768067" y="1323647"/>
                  <a:pt x="5771764" y="1314911"/>
                </a:cubicBezTo>
                <a:close/>
                <a:moveTo>
                  <a:pt x="4620220" y="3109013"/>
                </a:moveTo>
                <a:cubicBezTo>
                  <a:pt x="4623916" y="3100276"/>
                  <a:pt x="4629262" y="3092408"/>
                  <a:pt x="4635869" y="3085801"/>
                </a:cubicBezTo>
                <a:cubicBezTo>
                  <a:pt x="4649085" y="3072586"/>
                  <a:pt x="4667341" y="3064413"/>
                  <a:pt x="4687507" y="3064413"/>
                </a:cubicBezTo>
                <a:cubicBezTo>
                  <a:pt x="4727837" y="3064412"/>
                  <a:pt x="4760532" y="3097107"/>
                  <a:pt x="4760531" y="3137437"/>
                </a:cubicBezTo>
                <a:cubicBezTo>
                  <a:pt x="4760532" y="3177768"/>
                  <a:pt x="4727838" y="3210462"/>
                  <a:pt x="4687506" y="3210462"/>
                </a:cubicBezTo>
                <a:cubicBezTo>
                  <a:pt x="4647176" y="3210462"/>
                  <a:pt x="4614481" y="3177768"/>
                  <a:pt x="4614481" y="3137438"/>
                </a:cubicBezTo>
                <a:cubicBezTo>
                  <a:pt x="4614482" y="3127355"/>
                  <a:pt x="4616524" y="3117749"/>
                  <a:pt x="4620220" y="3109013"/>
                </a:cubicBezTo>
                <a:close/>
                <a:moveTo>
                  <a:pt x="3698365" y="4525369"/>
                </a:moveTo>
                <a:cubicBezTo>
                  <a:pt x="3702061" y="4516632"/>
                  <a:pt x="3707408" y="4508764"/>
                  <a:pt x="3714015" y="4502157"/>
                </a:cubicBezTo>
                <a:cubicBezTo>
                  <a:pt x="3727230" y="4488942"/>
                  <a:pt x="3745487" y="4480769"/>
                  <a:pt x="3765653" y="4480768"/>
                </a:cubicBezTo>
                <a:cubicBezTo>
                  <a:pt x="3805983" y="4480768"/>
                  <a:pt x="3838678" y="4513462"/>
                  <a:pt x="3838677" y="4553794"/>
                </a:cubicBezTo>
                <a:cubicBezTo>
                  <a:pt x="3838677" y="4594124"/>
                  <a:pt x="3805983" y="4626819"/>
                  <a:pt x="3765652" y="4626818"/>
                </a:cubicBezTo>
                <a:cubicBezTo>
                  <a:pt x="3725321" y="4626819"/>
                  <a:pt x="3692627" y="4594124"/>
                  <a:pt x="3692628" y="4553794"/>
                </a:cubicBezTo>
                <a:cubicBezTo>
                  <a:pt x="3692628" y="4543710"/>
                  <a:pt x="3694671" y="4534105"/>
                  <a:pt x="3698365" y="4525369"/>
                </a:cubicBezTo>
                <a:close/>
                <a:moveTo>
                  <a:pt x="6002226" y="894417"/>
                </a:moveTo>
                <a:cubicBezTo>
                  <a:pt x="6013312" y="868207"/>
                  <a:pt x="6039265" y="849817"/>
                  <a:pt x="6069513" y="849817"/>
                </a:cubicBezTo>
                <a:cubicBezTo>
                  <a:pt x="6109845" y="849817"/>
                  <a:pt x="6142539" y="882511"/>
                  <a:pt x="6142539" y="922842"/>
                </a:cubicBezTo>
                <a:cubicBezTo>
                  <a:pt x="6142539" y="963173"/>
                  <a:pt x="6109845" y="995867"/>
                  <a:pt x="6069514" y="995867"/>
                </a:cubicBezTo>
                <a:cubicBezTo>
                  <a:pt x="6029183" y="995867"/>
                  <a:pt x="5996489" y="963173"/>
                  <a:pt x="5996488" y="922842"/>
                </a:cubicBezTo>
                <a:cubicBezTo>
                  <a:pt x="5996489" y="912759"/>
                  <a:pt x="5998532" y="903154"/>
                  <a:pt x="6002226" y="894417"/>
                </a:cubicBezTo>
                <a:close/>
                <a:moveTo>
                  <a:pt x="4850684" y="2679691"/>
                </a:moveTo>
                <a:cubicBezTo>
                  <a:pt x="4854379" y="2670954"/>
                  <a:pt x="4859726" y="2663086"/>
                  <a:pt x="4866333" y="2656479"/>
                </a:cubicBezTo>
                <a:cubicBezTo>
                  <a:pt x="4879548" y="2643264"/>
                  <a:pt x="4897804" y="2635090"/>
                  <a:pt x="4917969" y="2635090"/>
                </a:cubicBezTo>
                <a:cubicBezTo>
                  <a:pt x="4958301" y="2635090"/>
                  <a:pt x="4990995" y="2667784"/>
                  <a:pt x="4990994" y="2708115"/>
                </a:cubicBezTo>
                <a:cubicBezTo>
                  <a:pt x="4990995" y="2748446"/>
                  <a:pt x="4958301" y="2781140"/>
                  <a:pt x="4917971" y="2781140"/>
                </a:cubicBezTo>
                <a:cubicBezTo>
                  <a:pt x="4877639" y="2781141"/>
                  <a:pt x="4844945" y="2748446"/>
                  <a:pt x="4844945" y="2708115"/>
                </a:cubicBezTo>
                <a:cubicBezTo>
                  <a:pt x="4844945" y="2698033"/>
                  <a:pt x="4846988" y="2688427"/>
                  <a:pt x="4850684" y="2679691"/>
                </a:cubicBezTo>
                <a:close/>
                <a:moveTo>
                  <a:pt x="5080372" y="2310773"/>
                </a:moveTo>
                <a:cubicBezTo>
                  <a:pt x="5091459" y="2284563"/>
                  <a:pt x="5117411" y="2266173"/>
                  <a:pt x="5147660" y="2266173"/>
                </a:cubicBezTo>
                <a:cubicBezTo>
                  <a:pt x="5187991" y="2266173"/>
                  <a:pt x="5220685" y="2298867"/>
                  <a:pt x="5220684" y="2339198"/>
                </a:cubicBezTo>
                <a:cubicBezTo>
                  <a:pt x="5220685" y="2379529"/>
                  <a:pt x="5187991" y="2412223"/>
                  <a:pt x="5147659" y="2412223"/>
                </a:cubicBezTo>
                <a:cubicBezTo>
                  <a:pt x="5107327" y="2412224"/>
                  <a:pt x="5074635" y="2379530"/>
                  <a:pt x="5074635" y="2339198"/>
                </a:cubicBezTo>
                <a:cubicBezTo>
                  <a:pt x="5074635" y="2329115"/>
                  <a:pt x="5076678" y="2319510"/>
                  <a:pt x="5080372" y="2310773"/>
                </a:cubicBezTo>
                <a:close/>
                <a:moveTo>
                  <a:pt x="3928831" y="4096046"/>
                </a:moveTo>
                <a:cubicBezTo>
                  <a:pt x="3932526" y="4087309"/>
                  <a:pt x="3937873" y="4079441"/>
                  <a:pt x="3944481" y="4072834"/>
                </a:cubicBezTo>
                <a:cubicBezTo>
                  <a:pt x="3957695" y="4059619"/>
                  <a:pt x="3975952" y="4051446"/>
                  <a:pt x="3996117" y="4051445"/>
                </a:cubicBezTo>
                <a:cubicBezTo>
                  <a:pt x="4036448" y="4051445"/>
                  <a:pt x="4069142" y="4084140"/>
                  <a:pt x="4069142" y="4124471"/>
                </a:cubicBezTo>
                <a:cubicBezTo>
                  <a:pt x="4069142" y="4164801"/>
                  <a:pt x="4036448" y="4197496"/>
                  <a:pt x="3996116" y="4197498"/>
                </a:cubicBezTo>
                <a:cubicBezTo>
                  <a:pt x="3955785" y="4197498"/>
                  <a:pt x="3923091" y="4164804"/>
                  <a:pt x="3923093" y="4124470"/>
                </a:cubicBezTo>
                <a:cubicBezTo>
                  <a:pt x="3923092" y="4114388"/>
                  <a:pt x="3925136" y="4104782"/>
                  <a:pt x="3928831" y="4096046"/>
                </a:cubicBezTo>
                <a:close/>
                <a:moveTo>
                  <a:pt x="6232691" y="465094"/>
                </a:moveTo>
                <a:cubicBezTo>
                  <a:pt x="6243777" y="438884"/>
                  <a:pt x="6269730" y="420494"/>
                  <a:pt x="6299978" y="420494"/>
                </a:cubicBezTo>
                <a:cubicBezTo>
                  <a:pt x="6340308" y="420494"/>
                  <a:pt x="6373003" y="453188"/>
                  <a:pt x="6373004" y="493519"/>
                </a:cubicBezTo>
                <a:cubicBezTo>
                  <a:pt x="6373002" y="533850"/>
                  <a:pt x="6340309" y="566544"/>
                  <a:pt x="6299978" y="566544"/>
                </a:cubicBezTo>
                <a:cubicBezTo>
                  <a:pt x="6259647" y="566544"/>
                  <a:pt x="6226952" y="533850"/>
                  <a:pt x="6226953" y="493519"/>
                </a:cubicBezTo>
                <a:cubicBezTo>
                  <a:pt x="6226953" y="483436"/>
                  <a:pt x="6228996" y="473831"/>
                  <a:pt x="6232691" y="465094"/>
                </a:cubicBezTo>
                <a:close/>
                <a:moveTo>
                  <a:pt x="5310838" y="1881452"/>
                </a:moveTo>
                <a:cubicBezTo>
                  <a:pt x="5321923" y="1855242"/>
                  <a:pt x="5347875" y="1836852"/>
                  <a:pt x="5378124" y="1836852"/>
                </a:cubicBezTo>
                <a:cubicBezTo>
                  <a:pt x="5418455" y="1836852"/>
                  <a:pt x="5451148" y="1869546"/>
                  <a:pt x="5451149" y="1909877"/>
                </a:cubicBezTo>
                <a:cubicBezTo>
                  <a:pt x="5451148" y="1950208"/>
                  <a:pt x="5418454" y="1982902"/>
                  <a:pt x="5378124" y="1982902"/>
                </a:cubicBezTo>
                <a:cubicBezTo>
                  <a:pt x="5337792" y="1982902"/>
                  <a:pt x="5305099" y="1950208"/>
                  <a:pt x="5305099" y="1909877"/>
                </a:cubicBezTo>
                <a:cubicBezTo>
                  <a:pt x="5305098" y="1899794"/>
                  <a:pt x="5307141" y="1890188"/>
                  <a:pt x="5310838" y="1881452"/>
                </a:cubicBezTo>
                <a:close/>
                <a:moveTo>
                  <a:pt x="4159294" y="3675553"/>
                </a:moveTo>
                <a:cubicBezTo>
                  <a:pt x="4162989" y="3666816"/>
                  <a:pt x="4168336" y="3658949"/>
                  <a:pt x="4174944" y="3652341"/>
                </a:cubicBezTo>
                <a:cubicBezTo>
                  <a:pt x="4188159" y="3639127"/>
                  <a:pt x="4206415" y="3630953"/>
                  <a:pt x="4226580" y="3630953"/>
                </a:cubicBezTo>
                <a:cubicBezTo>
                  <a:pt x="4266912" y="3630953"/>
                  <a:pt x="4299605" y="3663647"/>
                  <a:pt x="4299605" y="3703978"/>
                </a:cubicBezTo>
                <a:cubicBezTo>
                  <a:pt x="4299606" y="3744309"/>
                  <a:pt x="4266912" y="3777003"/>
                  <a:pt x="4226581" y="3777002"/>
                </a:cubicBezTo>
                <a:cubicBezTo>
                  <a:pt x="4186250" y="3777003"/>
                  <a:pt x="4153556" y="3744308"/>
                  <a:pt x="4153555" y="3703978"/>
                </a:cubicBezTo>
                <a:cubicBezTo>
                  <a:pt x="4153556" y="3693895"/>
                  <a:pt x="4155599" y="3684289"/>
                  <a:pt x="4159294" y="3675553"/>
                </a:cubicBezTo>
                <a:close/>
                <a:moveTo>
                  <a:pt x="6463155" y="44601"/>
                </a:moveTo>
                <a:cubicBezTo>
                  <a:pt x="6474241" y="18391"/>
                  <a:pt x="6500192" y="0"/>
                  <a:pt x="6530442" y="0"/>
                </a:cubicBezTo>
                <a:cubicBezTo>
                  <a:pt x="6570773" y="0"/>
                  <a:pt x="6603467" y="32694"/>
                  <a:pt x="6603467" y="73025"/>
                </a:cubicBezTo>
                <a:cubicBezTo>
                  <a:pt x="6603466" y="113356"/>
                  <a:pt x="6570773" y="146050"/>
                  <a:pt x="6530442" y="146050"/>
                </a:cubicBezTo>
                <a:cubicBezTo>
                  <a:pt x="6490111" y="146050"/>
                  <a:pt x="6457417" y="113356"/>
                  <a:pt x="6457417" y="73025"/>
                </a:cubicBezTo>
                <a:cubicBezTo>
                  <a:pt x="6457417" y="62943"/>
                  <a:pt x="6459460" y="53337"/>
                  <a:pt x="6463155" y="44601"/>
                </a:cubicBezTo>
                <a:close/>
                <a:moveTo>
                  <a:pt x="5541301" y="1460959"/>
                </a:moveTo>
                <a:cubicBezTo>
                  <a:pt x="5552386" y="1434750"/>
                  <a:pt x="5578338" y="1416359"/>
                  <a:pt x="5608587" y="1416360"/>
                </a:cubicBezTo>
                <a:cubicBezTo>
                  <a:pt x="5648918" y="1416359"/>
                  <a:pt x="5681612" y="1449054"/>
                  <a:pt x="5681611" y="1489384"/>
                </a:cubicBezTo>
                <a:cubicBezTo>
                  <a:pt x="5681612" y="1529716"/>
                  <a:pt x="5648918" y="1562409"/>
                  <a:pt x="5608586" y="1562409"/>
                </a:cubicBezTo>
                <a:cubicBezTo>
                  <a:pt x="5568256" y="1562409"/>
                  <a:pt x="5535561" y="1529715"/>
                  <a:pt x="5535562" y="1489384"/>
                </a:cubicBezTo>
                <a:cubicBezTo>
                  <a:pt x="5535562" y="1479301"/>
                  <a:pt x="5537605" y="1469696"/>
                  <a:pt x="5541301" y="1460959"/>
                </a:cubicBezTo>
                <a:close/>
                <a:moveTo>
                  <a:pt x="4389756" y="3246233"/>
                </a:moveTo>
                <a:cubicBezTo>
                  <a:pt x="4393453" y="3237496"/>
                  <a:pt x="4398799" y="3229628"/>
                  <a:pt x="4405406" y="3223022"/>
                </a:cubicBezTo>
                <a:cubicBezTo>
                  <a:pt x="4418622" y="3209807"/>
                  <a:pt x="4436877" y="3201633"/>
                  <a:pt x="4457043" y="3201633"/>
                </a:cubicBezTo>
                <a:cubicBezTo>
                  <a:pt x="4497374" y="3201633"/>
                  <a:pt x="4530068" y="3234327"/>
                  <a:pt x="4530067" y="3274658"/>
                </a:cubicBezTo>
                <a:cubicBezTo>
                  <a:pt x="4530069" y="3314989"/>
                  <a:pt x="4497374" y="3347683"/>
                  <a:pt x="4457043" y="3347683"/>
                </a:cubicBezTo>
                <a:cubicBezTo>
                  <a:pt x="4416712" y="3347682"/>
                  <a:pt x="4384019" y="3314988"/>
                  <a:pt x="4384018" y="3274657"/>
                </a:cubicBezTo>
                <a:cubicBezTo>
                  <a:pt x="4384018" y="3264575"/>
                  <a:pt x="4386061" y="3254969"/>
                  <a:pt x="4389756" y="3246233"/>
                </a:cubicBezTo>
                <a:close/>
                <a:moveTo>
                  <a:pt x="3463476" y="4678344"/>
                </a:moveTo>
                <a:cubicBezTo>
                  <a:pt x="3474561" y="4652134"/>
                  <a:pt x="3500513" y="4633744"/>
                  <a:pt x="3530762" y="4633744"/>
                </a:cubicBezTo>
                <a:cubicBezTo>
                  <a:pt x="3571093" y="4633744"/>
                  <a:pt x="3603787" y="4666438"/>
                  <a:pt x="3603787" y="4706769"/>
                </a:cubicBezTo>
                <a:cubicBezTo>
                  <a:pt x="3603787" y="4747100"/>
                  <a:pt x="3571093" y="4779794"/>
                  <a:pt x="3530762" y="4779794"/>
                </a:cubicBezTo>
                <a:cubicBezTo>
                  <a:pt x="3490431" y="4779794"/>
                  <a:pt x="3457737" y="4747100"/>
                  <a:pt x="3457737" y="4706769"/>
                </a:cubicBezTo>
                <a:cubicBezTo>
                  <a:pt x="3457737" y="4696686"/>
                  <a:pt x="3459780" y="4687081"/>
                  <a:pt x="3463476" y="4678344"/>
                </a:cubicBezTo>
                <a:close/>
                <a:moveTo>
                  <a:pt x="5771763" y="1031639"/>
                </a:moveTo>
                <a:cubicBezTo>
                  <a:pt x="5782849" y="1005429"/>
                  <a:pt x="5808801" y="987038"/>
                  <a:pt x="5839050" y="987038"/>
                </a:cubicBezTo>
                <a:cubicBezTo>
                  <a:pt x="5879381" y="987038"/>
                  <a:pt x="5912075" y="1019732"/>
                  <a:pt x="5912074" y="1060063"/>
                </a:cubicBezTo>
                <a:cubicBezTo>
                  <a:pt x="5912075" y="1100394"/>
                  <a:pt x="5879381" y="1133088"/>
                  <a:pt x="5839049" y="1133088"/>
                </a:cubicBezTo>
                <a:cubicBezTo>
                  <a:pt x="5798719" y="1133088"/>
                  <a:pt x="5766024" y="1100394"/>
                  <a:pt x="5766026" y="1060063"/>
                </a:cubicBezTo>
                <a:cubicBezTo>
                  <a:pt x="5766025" y="1049981"/>
                  <a:pt x="5768068" y="1040375"/>
                  <a:pt x="5771763" y="1031639"/>
                </a:cubicBezTo>
                <a:close/>
                <a:moveTo>
                  <a:pt x="4620220" y="2825741"/>
                </a:moveTo>
                <a:cubicBezTo>
                  <a:pt x="4623915" y="2817004"/>
                  <a:pt x="4629263" y="2809136"/>
                  <a:pt x="4635870" y="2802529"/>
                </a:cubicBezTo>
                <a:cubicBezTo>
                  <a:pt x="4649084" y="2789314"/>
                  <a:pt x="4667341" y="2781140"/>
                  <a:pt x="4687507" y="2781140"/>
                </a:cubicBezTo>
                <a:cubicBezTo>
                  <a:pt x="4727837" y="2781140"/>
                  <a:pt x="4760531" y="2813834"/>
                  <a:pt x="4760531" y="2854165"/>
                </a:cubicBezTo>
                <a:cubicBezTo>
                  <a:pt x="4760531" y="2894496"/>
                  <a:pt x="4727837" y="2927190"/>
                  <a:pt x="4687506" y="2927190"/>
                </a:cubicBezTo>
                <a:cubicBezTo>
                  <a:pt x="4647175" y="2927190"/>
                  <a:pt x="4614481" y="2894496"/>
                  <a:pt x="4614482" y="2854165"/>
                </a:cubicBezTo>
                <a:cubicBezTo>
                  <a:pt x="4614481" y="2844083"/>
                  <a:pt x="4616524" y="2834477"/>
                  <a:pt x="4620220" y="2825741"/>
                </a:cubicBezTo>
                <a:close/>
                <a:moveTo>
                  <a:pt x="4849911" y="2447996"/>
                </a:moveTo>
                <a:cubicBezTo>
                  <a:pt x="4853604" y="2439260"/>
                  <a:pt x="4858952" y="2431392"/>
                  <a:pt x="4865559" y="2424784"/>
                </a:cubicBezTo>
                <a:cubicBezTo>
                  <a:pt x="4878775" y="2411569"/>
                  <a:pt x="4897031" y="2403396"/>
                  <a:pt x="4917197" y="2403395"/>
                </a:cubicBezTo>
                <a:cubicBezTo>
                  <a:pt x="4957528" y="2403395"/>
                  <a:pt x="4990221" y="2436090"/>
                  <a:pt x="4990221" y="2476421"/>
                </a:cubicBezTo>
                <a:cubicBezTo>
                  <a:pt x="4990222" y="2516751"/>
                  <a:pt x="4957527" y="2549446"/>
                  <a:pt x="4917196" y="2549446"/>
                </a:cubicBezTo>
                <a:cubicBezTo>
                  <a:pt x="4876865" y="2549445"/>
                  <a:pt x="4844170" y="2516751"/>
                  <a:pt x="4844172" y="2476422"/>
                </a:cubicBezTo>
                <a:cubicBezTo>
                  <a:pt x="4844169" y="2466339"/>
                  <a:pt x="4846215" y="2456734"/>
                  <a:pt x="4849911" y="2447996"/>
                </a:cubicBezTo>
                <a:close/>
                <a:moveTo>
                  <a:pt x="3698366" y="4242097"/>
                </a:moveTo>
                <a:cubicBezTo>
                  <a:pt x="3702061" y="4233361"/>
                  <a:pt x="3707408" y="4225493"/>
                  <a:pt x="3714017" y="4218885"/>
                </a:cubicBezTo>
                <a:cubicBezTo>
                  <a:pt x="3727231" y="4205671"/>
                  <a:pt x="3745487" y="4197498"/>
                  <a:pt x="3765652" y="4197498"/>
                </a:cubicBezTo>
                <a:cubicBezTo>
                  <a:pt x="3805983" y="4197498"/>
                  <a:pt x="3838677" y="4230191"/>
                  <a:pt x="3838678" y="4270522"/>
                </a:cubicBezTo>
                <a:cubicBezTo>
                  <a:pt x="3838678" y="4310852"/>
                  <a:pt x="3805984" y="4343547"/>
                  <a:pt x="3765652" y="4343548"/>
                </a:cubicBezTo>
                <a:cubicBezTo>
                  <a:pt x="3725321" y="4343547"/>
                  <a:pt x="3692628" y="4310852"/>
                  <a:pt x="3692627" y="4270522"/>
                </a:cubicBezTo>
                <a:cubicBezTo>
                  <a:pt x="3692627" y="4260439"/>
                  <a:pt x="3694671" y="4250834"/>
                  <a:pt x="3698366" y="4242097"/>
                </a:cubicBezTo>
                <a:close/>
                <a:moveTo>
                  <a:pt x="6002227" y="611145"/>
                </a:moveTo>
                <a:cubicBezTo>
                  <a:pt x="6013313" y="584935"/>
                  <a:pt x="6039265" y="566545"/>
                  <a:pt x="6069514" y="566545"/>
                </a:cubicBezTo>
                <a:cubicBezTo>
                  <a:pt x="6109844" y="566545"/>
                  <a:pt x="6142539" y="599239"/>
                  <a:pt x="6142539" y="639570"/>
                </a:cubicBezTo>
                <a:cubicBezTo>
                  <a:pt x="6142539" y="679901"/>
                  <a:pt x="6109845" y="712595"/>
                  <a:pt x="6069513" y="712595"/>
                </a:cubicBezTo>
                <a:cubicBezTo>
                  <a:pt x="6029183" y="712595"/>
                  <a:pt x="5996488" y="679901"/>
                  <a:pt x="5996489" y="639570"/>
                </a:cubicBezTo>
                <a:cubicBezTo>
                  <a:pt x="5996489" y="629487"/>
                  <a:pt x="5998532" y="619881"/>
                  <a:pt x="6002227" y="611145"/>
                </a:cubicBezTo>
                <a:close/>
                <a:moveTo>
                  <a:pt x="5080374" y="2027501"/>
                </a:moveTo>
                <a:cubicBezTo>
                  <a:pt x="5091459" y="2001291"/>
                  <a:pt x="5117412" y="1982901"/>
                  <a:pt x="5147661" y="1982901"/>
                </a:cubicBezTo>
                <a:cubicBezTo>
                  <a:pt x="5187992" y="1982901"/>
                  <a:pt x="5220685" y="2015595"/>
                  <a:pt x="5220685" y="2055926"/>
                </a:cubicBezTo>
                <a:cubicBezTo>
                  <a:pt x="5220686" y="2096257"/>
                  <a:pt x="5187992" y="2128951"/>
                  <a:pt x="5147660" y="2128951"/>
                </a:cubicBezTo>
                <a:cubicBezTo>
                  <a:pt x="5107330" y="2128951"/>
                  <a:pt x="5074635" y="2096257"/>
                  <a:pt x="5074636" y="2055926"/>
                </a:cubicBezTo>
                <a:cubicBezTo>
                  <a:pt x="5074635" y="2045844"/>
                  <a:pt x="5076679" y="2036238"/>
                  <a:pt x="5080374" y="2027501"/>
                </a:cubicBezTo>
                <a:close/>
                <a:moveTo>
                  <a:pt x="3928831" y="3812774"/>
                </a:moveTo>
                <a:cubicBezTo>
                  <a:pt x="3932527" y="3804037"/>
                  <a:pt x="3937873" y="3796169"/>
                  <a:pt x="3944480" y="3789562"/>
                </a:cubicBezTo>
                <a:cubicBezTo>
                  <a:pt x="3957695" y="3776347"/>
                  <a:pt x="3975952" y="3768174"/>
                  <a:pt x="3996117" y="3768173"/>
                </a:cubicBezTo>
                <a:cubicBezTo>
                  <a:pt x="4036448" y="3768173"/>
                  <a:pt x="4069142" y="3800868"/>
                  <a:pt x="4069142" y="3841198"/>
                </a:cubicBezTo>
                <a:cubicBezTo>
                  <a:pt x="4069142" y="3881529"/>
                  <a:pt x="4036448" y="3914223"/>
                  <a:pt x="3996117" y="3914223"/>
                </a:cubicBezTo>
                <a:cubicBezTo>
                  <a:pt x="3955786" y="3914223"/>
                  <a:pt x="3923092" y="3881529"/>
                  <a:pt x="3923092" y="3841198"/>
                </a:cubicBezTo>
                <a:cubicBezTo>
                  <a:pt x="3923092" y="3831116"/>
                  <a:pt x="3925135" y="3821510"/>
                  <a:pt x="3928831" y="3812774"/>
                </a:cubicBezTo>
                <a:close/>
                <a:moveTo>
                  <a:pt x="6232692" y="181822"/>
                </a:moveTo>
                <a:cubicBezTo>
                  <a:pt x="6243776" y="155612"/>
                  <a:pt x="6269729" y="137222"/>
                  <a:pt x="6299977" y="137222"/>
                </a:cubicBezTo>
                <a:cubicBezTo>
                  <a:pt x="6340309" y="137222"/>
                  <a:pt x="6373002" y="169916"/>
                  <a:pt x="6373003" y="210247"/>
                </a:cubicBezTo>
                <a:cubicBezTo>
                  <a:pt x="6373003" y="250578"/>
                  <a:pt x="6340308" y="283272"/>
                  <a:pt x="6299978" y="283272"/>
                </a:cubicBezTo>
                <a:cubicBezTo>
                  <a:pt x="6259646" y="283272"/>
                  <a:pt x="6226953" y="250578"/>
                  <a:pt x="6226952" y="210247"/>
                </a:cubicBezTo>
                <a:cubicBezTo>
                  <a:pt x="6226952" y="200164"/>
                  <a:pt x="6228995" y="190559"/>
                  <a:pt x="6232692" y="181822"/>
                </a:cubicBezTo>
                <a:close/>
                <a:moveTo>
                  <a:pt x="5310836" y="1598180"/>
                </a:moveTo>
                <a:cubicBezTo>
                  <a:pt x="5321922" y="1571971"/>
                  <a:pt x="5347875" y="1553580"/>
                  <a:pt x="5378123" y="1553581"/>
                </a:cubicBezTo>
                <a:cubicBezTo>
                  <a:pt x="5418453" y="1553580"/>
                  <a:pt x="5451148" y="1586274"/>
                  <a:pt x="5451148" y="1626605"/>
                </a:cubicBezTo>
                <a:cubicBezTo>
                  <a:pt x="5451148" y="1666936"/>
                  <a:pt x="5418455" y="1699630"/>
                  <a:pt x="5378123" y="1699630"/>
                </a:cubicBezTo>
                <a:cubicBezTo>
                  <a:pt x="5337793" y="1699630"/>
                  <a:pt x="5305099" y="1666936"/>
                  <a:pt x="5305099" y="1626605"/>
                </a:cubicBezTo>
                <a:cubicBezTo>
                  <a:pt x="5305099" y="1616522"/>
                  <a:pt x="5307142" y="1606916"/>
                  <a:pt x="5310836" y="1598180"/>
                </a:cubicBezTo>
                <a:close/>
                <a:moveTo>
                  <a:pt x="4159293" y="3392282"/>
                </a:moveTo>
                <a:cubicBezTo>
                  <a:pt x="4162989" y="3383545"/>
                  <a:pt x="4168336" y="3375677"/>
                  <a:pt x="4174943" y="3369071"/>
                </a:cubicBezTo>
                <a:cubicBezTo>
                  <a:pt x="4188158" y="3355856"/>
                  <a:pt x="4206415" y="3347682"/>
                  <a:pt x="4226579" y="3347682"/>
                </a:cubicBezTo>
                <a:cubicBezTo>
                  <a:pt x="4266911" y="3347682"/>
                  <a:pt x="4299604" y="3380376"/>
                  <a:pt x="4299605" y="3420707"/>
                </a:cubicBezTo>
                <a:cubicBezTo>
                  <a:pt x="4299605" y="3461038"/>
                  <a:pt x="4266911" y="3493732"/>
                  <a:pt x="4226580" y="3493732"/>
                </a:cubicBezTo>
                <a:cubicBezTo>
                  <a:pt x="4186249" y="3493732"/>
                  <a:pt x="4153555" y="3461038"/>
                  <a:pt x="4153555" y="3420707"/>
                </a:cubicBezTo>
                <a:cubicBezTo>
                  <a:pt x="4153555" y="3410624"/>
                  <a:pt x="4155598" y="3401019"/>
                  <a:pt x="4159293" y="3392282"/>
                </a:cubicBezTo>
                <a:close/>
                <a:moveTo>
                  <a:pt x="3233012" y="4824394"/>
                </a:moveTo>
                <a:cubicBezTo>
                  <a:pt x="3244097" y="4798184"/>
                  <a:pt x="3270049" y="4779794"/>
                  <a:pt x="3300298" y="4779794"/>
                </a:cubicBezTo>
                <a:cubicBezTo>
                  <a:pt x="3340629" y="4779794"/>
                  <a:pt x="3373323" y="4812488"/>
                  <a:pt x="3373323" y="4852819"/>
                </a:cubicBezTo>
                <a:cubicBezTo>
                  <a:pt x="3373323" y="4893150"/>
                  <a:pt x="3340629" y="4925844"/>
                  <a:pt x="3300298" y="4925844"/>
                </a:cubicBezTo>
                <a:cubicBezTo>
                  <a:pt x="3259967" y="4925844"/>
                  <a:pt x="3227273" y="4893150"/>
                  <a:pt x="3227273" y="4852819"/>
                </a:cubicBezTo>
                <a:cubicBezTo>
                  <a:pt x="3227273" y="4842736"/>
                  <a:pt x="3229316" y="4833131"/>
                  <a:pt x="3233012" y="4824394"/>
                </a:cubicBezTo>
                <a:close/>
                <a:moveTo>
                  <a:pt x="5541300" y="1177688"/>
                </a:moveTo>
                <a:cubicBezTo>
                  <a:pt x="5552386" y="1151479"/>
                  <a:pt x="5578339" y="1133088"/>
                  <a:pt x="5608587" y="1133088"/>
                </a:cubicBezTo>
                <a:cubicBezTo>
                  <a:pt x="5648917" y="1133088"/>
                  <a:pt x="5681611" y="1165782"/>
                  <a:pt x="5681611" y="1206113"/>
                </a:cubicBezTo>
                <a:cubicBezTo>
                  <a:pt x="5681611" y="1246444"/>
                  <a:pt x="5648918" y="1279138"/>
                  <a:pt x="5608585" y="1279138"/>
                </a:cubicBezTo>
                <a:cubicBezTo>
                  <a:pt x="5568255" y="1279138"/>
                  <a:pt x="5535561" y="1246444"/>
                  <a:pt x="5535560" y="1206113"/>
                </a:cubicBezTo>
                <a:cubicBezTo>
                  <a:pt x="5535562" y="1196030"/>
                  <a:pt x="5537605" y="1186425"/>
                  <a:pt x="5541300" y="1177688"/>
                </a:cubicBezTo>
                <a:close/>
                <a:moveTo>
                  <a:pt x="4389755" y="2962962"/>
                </a:moveTo>
                <a:cubicBezTo>
                  <a:pt x="4393451" y="2954225"/>
                  <a:pt x="4398798" y="2946358"/>
                  <a:pt x="4405405" y="2939750"/>
                </a:cubicBezTo>
                <a:cubicBezTo>
                  <a:pt x="4418620" y="2926535"/>
                  <a:pt x="4436876" y="2918362"/>
                  <a:pt x="4457042" y="2918362"/>
                </a:cubicBezTo>
                <a:cubicBezTo>
                  <a:pt x="4497374" y="2918362"/>
                  <a:pt x="4530067" y="2951056"/>
                  <a:pt x="4530068" y="2991387"/>
                </a:cubicBezTo>
                <a:cubicBezTo>
                  <a:pt x="4530067" y="3031718"/>
                  <a:pt x="4497373" y="3064412"/>
                  <a:pt x="4457043" y="3064412"/>
                </a:cubicBezTo>
                <a:cubicBezTo>
                  <a:pt x="4416711" y="3064412"/>
                  <a:pt x="4384018" y="3031718"/>
                  <a:pt x="4384017" y="2991387"/>
                </a:cubicBezTo>
                <a:cubicBezTo>
                  <a:pt x="4384017" y="2981304"/>
                  <a:pt x="4386060" y="2971699"/>
                  <a:pt x="4389755" y="2962962"/>
                </a:cubicBezTo>
                <a:close/>
                <a:moveTo>
                  <a:pt x="3463476" y="4395072"/>
                </a:moveTo>
                <a:cubicBezTo>
                  <a:pt x="3474562" y="4368862"/>
                  <a:pt x="3500514" y="4350472"/>
                  <a:pt x="3530763" y="4350472"/>
                </a:cubicBezTo>
                <a:cubicBezTo>
                  <a:pt x="3571094" y="4350472"/>
                  <a:pt x="3603788" y="4383166"/>
                  <a:pt x="3603787" y="4423497"/>
                </a:cubicBezTo>
                <a:cubicBezTo>
                  <a:pt x="3603788" y="4463828"/>
                  <a:pt x="3571094" y="4496522"/>
                  <a:pt x="3530762" y="4496522"/>
                </a:cubicBezTo>
                <a:cubicBezTo>
                  <a:pt x="3490432" y="4496522"/>
                  <a:pt x="3457737" y="4463828"/>
                  <a:pt x="3457738" y="4423497"/>
                </a:cubicBezTo>
                <a:cubicBezTo>
                  <a:pt x="3457738" y="4413414"/>
                  <a:pt x="3459781" y="4403809"/>
                  <a:pt x="3463476" y="4395072"/>
                </a:cubicBezTo>
                <a:close/>
                <a:moveTo>
                  <a:pt x="5771763" y="748366"/>
                </a:moveTo>
                <a:cubicBezTo>
                  <a:pt x="5782849" y="722157"/>
                  <a:pt x="5808800" y="703766"/>
                  <a:pt x="5839050" y="703766"/>
                </a:cubicBezTo>
                <a:cubicBezTo>
                  <a:pt x="5879381" y="703766"/>
                  <a:pt x="5912074" y="736460"/>
                  <a:pt x="5912075" y="776791"/>
                </a:cubicBezTo>
                <a:cubicBezTo>
                  <a:pt x="5912074" y="817122"/>
                  <a:pt x="5879380" y="849816"/>
                  <a:pt x="5839050" y="849816"/>
                </a:cubicBezTo>
                <a:cubicBezTo>
                  <a:pt x="5798719" y="849816"/>
                  <a:pt x="5766025" y="817122"/>
                  <a:pt x="5766025" y="776791"/>
                </a:cubicBezTo>
                <a:cubicBezTo>
                  <a:pt x="5766024" y="766708"/>
                  <a:pt x="5768067" y="757103"/>
                  <a:pt x="5771763" y="748366"/>
                </a:cubicBezTo>
                <a:close/>
                <a:moveTo>
                  <a:pt x="4620219" y="2542468"/>
                </a:moveTo>
                <a:cubicBezTo>
                  <a:pt x="4623916" y="2533732"/>
                  <a:pt x="4629262" y="2525864"/>
                  <a:pt x="4635869" y="2519256"/>
                </a:cubicBezTo>
                <a:cubicBezTo>
                  <a:pt x="4649084" y="2506042"/>
                  <a:pt x="4667340" y="2497868"/>
                  <a:pt x="4687506" y="2497868"/>
                </a:cubicBezTo>
                <a:cubicBezTo>
                  <a:pt x="4727838" y="2497868"/>
                  <a:pt x="4760531" y="2530562"/>
                  <a:pt x="4760531" y="2570893"/>
                </a:cubicBezTo>
                <a:cubicBezTo>
                  <a:pt x="4760531" y="2611224"/>
                  <a:pt x="4727837" y="2643918"/>
                  <a:pt x="4687507" y="2643918"/>
                </a:cubicBezTo>
                <a:cubicBezTo>
                  <a:pt x="4647175" y="2643918"/>
                  <a:pt x="4614482" y="2611224"/>
                  <a:pt x="4614481" y="2570893"/>
                </a:cubicBezTo>
                <a:cubicBezTo>
                  <a:pt x="4614481" y="2560810"/>
                  <a:pt x="4616524" y="2551205"/>
                  <a:pt x="4620219" y="2542468"/>
                </a:cubicBezTo>
                <a:close/>
                <a:moveTo>
                  <a:pt x="4849910" y="2164723"/>
                </a:moveTo>
                <a:cubicBezTo>
                  <a:pt x="4853605" y="2155986"/>
                  <a:pt x="4858953" y="2148118"/>
                  <a:pt x="4865560" y="2141511"/>
                </a:cubicBezTo>
                <a:cubicBezTo>
                  <a:pt x="4878775" y="2128296"/>
                  <a:pt x="4897032" y="2120123"/>
                  <a:pt x="4917197" y="2120122"/>
                </a:cubicBezTo>
                <a:cubicBezTo>
                  <a:pt x="4957527" y="2120122"/>
                  <a:pt x="4990222" y="2152816"/>
                  <a:pt x="4990222" y="2193147"/>
                </a:cubicBezTo>
                <a:cubicBezTo>
                  <a:pt x="4990222" y="2233478"/>
                  <a:pt x="4957528" y="2266172"/>
                  <a:pt x="4917198" y="2266172"/>
                </a:cubicBezTo>
                <a:cubicBezTo>
                  <a:pt x="4876864" y="2266173"/>
                  <a:pt x="4844171" y="2233479"/>
                  <a:pt x="4844172" y="2193147"/>
                </a:cubicBezTo>
                <a:cubicBezTo>
                  <a:pt x="4844172" y="2183065"/>
                  <a:pt x="4846215" y="2173459"/>
                  <a:pt x="4849910" y="2164723"/>
                </a:cubicBezTo>
                <a:close/>
                <a:moveTo>
                  <a:pt x="3698368" y="3958823"/>
                </a:moveTo>
                <a:cubicBezTo>
                  <a:pt x="3702062" y="3950087"/>
                  <a:pt x="3707411" y="3942219"/>
                  <a:pt x="3714018" y="3935611"/>
                </a:cubicBezTo>
                <a:cubicBezTo>
                  <a:pt x="3727232" y="3922396"/>
                  <a:pt x="3745489" y="3914223"/>
                  <a:pt x="3765653" y="3914223"/>
                </a:cubicBezTo>
                <a:cubicBezTo>
                  <a:pt x="3805985" y="3914223"/>
                  <a:pt x="3838679" y="3946917"/>
                  <a:pt x="3838679" y="3987248"/>
                </a:cubicBezTo>
                <a:cubicBezTo>
                  <a:pt x="3838678" y="4027579"/>
                  <a:pt x="3805985" y="4060273"/>
                  <a:pt x="3765652" y="4060276"/>
                </a:cubicBezTo>
                <a:cubicBezTo>
                  <a:pt x="3725322" y="4060275"/>
                  <a:pt x="3692627" y="4027581"/>
                  <a:pt x="3692628" y="3987248"/>
                </a:cubicBezTo>
                <a:cubicBezTo>
                  <a:pt x="3692629" y="3977165"/>
                  <a:pt x="3694672" y="3967560"/>
                  <a:pt x="3698368" y="3958823"/>
                </a:cubicBezTo>
                <a:close/>
                <a:moveTo>
                  <a:pt x="6002227" y="327873"/>
                </a:moveTo>
                <a:cubicBezTo>
                  <a:pt x="6013313" y="301663"/>
                  <a:pt x="6039265" y="283272"/>
                  <a:pt x="6069513" y="283273"/>
                </a:cubicBezTo>
                <a:cubicBezTo>
                  <a:pt x="6109844" y="283272"/>
                  <a:pt x="6142538" y="315967"/>
                  <a:pt x="6142538" y="356297"/>
                </a:cubicBezTo>
                <a:cubicBezTo>
                  <a:pt x="6142538" y="396629"/>
                  <a:pt x="6109845" y="429323"/>
                  <a:pt x="6069513" y="429322"/>
                </a:cubicBezTo>
                <a:cubicBezTo>
                  <a:pt x="6029182" y="429323"/>
                  <a:pt x="5996488" y="396628"/>
                  <a:pt x="5996489" y="356298"/>
                </a:cubicBezTo>
                <a:cubicBezTo>
                  <a:pt x="5996489" y="346215"/>
                  <a:pt x="5998531" y="336609"/>
                  <a:pt x="6002227" y="327873"/>
                </a:cubicBezTo>
                <a:close/>
                <a:moveTo>
                  <a:pt x="5080374" y="1744229"/>
                </a:moveTo>
                <a:cubicBezTo>
                  <a:pt x="5091460" y="1718019"/>
                  <a:pt x="5117413" y="1699629"/>
                  <a:pt x="5147659" y="1699629"/>
                </a:cubicBezTo>
                <a:cubicBezTo>
                  <a:pt x="5187991" y="1699629"/>
                  <a:pt x="5220686" y="1732323"/>
                  <a:pt x="5220685" y="1772654"/>
                </a:cubicBezTo>
                <a:cubicBezTo>
                  <a:pt x="5220685" y="1812985"/>
                  <a:pt x="5187991" y="1845679"/>
                  <a:pt x="5147660" y="1845679"/>
                </a:cubicBezTo>
                <a:cubicBezTo>
                  <a:pt x="5107329" y="1845679"/>
                  <a:pt x="5074635" y="1812985"/>
                  <a:pt x="5074634" y="1772654"/>
                </a:cubicBezTo>
                <a:cubicBezTo>
                  <a:pt x="5074634" y="1762571"/>
                  <a:pt x="5076679" y="1752966"/>
                  <a:pt x="5080374" y="1744229"/>
                </a:cubicBezTo>
                <a:close/>
                <a:moveTo>
                  <a:pt x="3928830" y="3529502"/>
                </a:moveTo>
                <a:cubicBezTo>
                  <a:pt x="3932525" y="3520766"/>
                  <a:pt x="3937872" y="3512898"/>
                  <a:pt x="3944481" y="3506291"/>
                </a:cubicBezTo>
                <a:cubicBezTo>
                  <a:pt x="3957694" y="3493076"/>
                  <a:pt x="3975951" y="3484903"/>
                  <a:pt x="3996116" y="3484902"/>
                </a:cubicBezTo>
                <a:cubicBezTo>
                  <a:pt x="4036448" y="3484903"/>
                  <a:pt x="4069141" y="3517597"/>
                  <a:pt x="4069141" y="3557927"/>
                </a:cubicBezTo>
                <a:cubicBezTo>
                  <a:pt x="4069141" y="3598259"/>
                  <a:pt x="4036448" y="3630952"/>
                  <a:pt x="3996117" y="3630952"/>
                </a:cubicBezTo>
                <a:cubicBezTo>
                  <a:pt x="3955786" y="3630952"/>
                  <a:pt x="3923092" y="3598258"/>
                  <a:pt x="3923093" y="3557927"/>
                </a:cubicBezTo>
                <a:cubicBezTo>
                  <a:pt x="3923092" y="3547844"/>
                  <a:pt x="3925135" y="3538239"/>
                  <a:pt x="3928830" y="3529502"/>
                </a:cubicBezTo>
                <a:close/>
                <a:moveTo>
                  <a:pt x="3002548" y="4961615"/>
                </a:moveTo>
                <a:cubicBezTo>
                  <a:pt x="3013633" y="4935405"/>
                  <a:pt x="3039586" y="4917015"/>
                  <a:pt x="3069834" y="4917015"/>
                </a:cubicBezTo>
                <a:cubicBezTo>
                  <a:pt x="3110165" y="4917015"/>
                  <a:pt x="3142859" y="4949709"/>
                  <a:pt x="3142859" y="4990040"/>
                </a:cubicBezTo>
                <a:cubicBezTo>
                  <a:pt x="3142859" y="5030371"/>
                  <a:pt x="3110165" y="5063065"/>
                  <a:pt x="3069834" y="5063065"/>
                </a:cubicBezTo>
                <a:cubicBezTo>
                  <a:pt x="3029503" y="5063065"/>
                  <a:pt x="2996809" y="5030371"/>
                  <a:pt x="2996809" y="4990040"/>
                </a:cubicBezTo>
                <a:cubicBezTo>
                  <a:pt x="2996809" y="4979957"/>
                  <a:pt x="2998852" y="4970352"/>
                  <a:pt x="3002548" y="4961615"/>
                </a:cubicBezTo>
                <a:close/>
                <a:moveTo>
                  <a:pt x="5310835" y="1314909"/>
                </a:moveTo>
                <a:cubicBezTo>
                  <a:pt x="5321921" y="1288700"/>
                  <a:pt x="5347874" y="1270310"/>
                  <a:pt x="5378122" y="1270310"/>
                </a:cubicBezTo>
                <a:cubicBezTo>
                  <a:pt x="5418452" y="1270310"/>
                  <a:pt x="5451147" y="1303004"/>
                  <a:pt x="5451148" y="1343335"/>
                </a:cubicBezTo>
                <a:cubicBezTo>
                  <a:pt x="5451147" y="1383666"/>
                  <a:pt x="5418454" y="1416359"/>
                  <a:pt x="5378123" y="1416359"/>
                </a:cubicBezTo>
                <a:cubicBezTo>
                  <a:pt x="5337792" y="1416359"/>
                  <a:pt x="5305098" y="1383665"/>
                  <a:pt x="5305097" y="1343334"/>
                </a:cubicBezTo>
                <a:cubicBezTo>
                  <a:pt x="5305097" y="1333251"/>
                  <a:pt x="5307140" y="1323646"/>
                  <a:pt x="5310835" y="1314909"/>
                </a:cubicBezTo>
                <a:close/>
                <a:moveTo>
                  <a:pt x="4159292" y="3109011"/>
                </a:moveTo>
                <a:cubicBezTo>
                  <a:pt x="4162988" y="3100274"/>
                  <a:pt x="4168335" y="3092407"/>
                  <a:pt x="4174942" y="3085800"/>
                </a:cubicBezTo>
                <a:cubicBezTo>
                  <a:pt x="4188156" y="3072585"/>
                  <a:pt x="4206414" y="3064412"/>
                  <a:pt x="4226578" y="3064412"/>
                </a:cubicBezTo>
                <a:cubicBezTo>
                  <a:pt x="4266909" y="3064412"/>
                  <a:pt x="4299603" y="3097106"/>
                  <a:pt x="4299604" y="3137437"/>
                </a:cubicBezTo>
                <a:cubicBezTo>
                  <a:pt x="4299605" y="3177767"/>
                  <a:pt x="4266911" y="3210461"/>
                  <a:pt x="4226579" y="3210461"/>
                </a:cubicBezTo>
                <a:cubicBezTo>
                  <a:pt x="4186248" y="3210461"/>
                  <a:pt x="4153553" y="3177767"/>
                  <a:pt x="4153555" y="3137436"/>
                </a:cubicBezTo>
                <a:cubicBezTo>
                  <a:pt x="4153554" y="3127353"/>
                  <a:pt x="4155597" y="3117748"/>
                  <a:pt x="4159292" y="3109011"/>
                </a:cubicBezTo>
                <a:close/>
                <a:moveTo>
                  <a:pt x="3233012" y="4541123"/>
                </a:moveTo>
                <a:cubicBezTo>
                  <a:pt x="3244097" y="4514913"/>
                  <a:pt x="3270050" y="4496523"/>
                  <a:pt x="3300298" y="4496523"/>
                </a:cubicBezTo>
                <a:cubicBezTo>
                  <a:pt x="3340629" y="4496523"/>
                  <a:pt x="3373323" y="4529217"/>
                  <a:pt x="3373323" y="4569548"/>
                </a:cubicBezTo>
                <a:cubicBezTo>
                  <a:pt x="3373323" y="4609879"/>
                  <a:pt x="3340629" y="4642573"/>
                  <a:pt x="3300298" y="4642573"/>
                </a:cubicBezTo>
                <a:cubicBezTo>
                  <a:pt x="3259967" y="4642573"/>
                  <a:pt x="3227273" y="4609879"/>
                  <a:pt x="3227273" y="4569548"/>
                </a:cubicBezTo>
                <a:cubicBezTo>
                  <a:pt x="3227273" y="4559465"/>
                  <a:pt x="3229317" y="4549860"/>
                  <a:pt x="3233012" y="4541123"/>
                </a:cubicBezTo>
                <a:close/>
                <a:moveTo>
                  <a:pt x="5541299" y="894416"/>
                </a:moveTo>
                <a:cubicBezTo>
                  <a:pt x="5552385" y="868206"/>
                  <a:pt x="5578338" y="849816"/>
                  <a:pt x="5608586" y="849816"/>
                </a:cubicBezTo>
                <a:cubicBezTo>
                  <a:pt x="5648916" y="849816"/>
                  <a:pt x="5681611" y="882510"/>
                  <a:pt x="5681612" y="922841"/>
                </a:cubicBezTo>
                <a:cubicBezTo>
                  <a:pt x="5681610" y="963172"/>
                  <a:pt x="5648917" y="995866"/>
                  <a:pt x="5608586" y="995866"/>
                </a:cubicBezTo>
                <a:cubicBezTo>
                  <a:pt x="5568255" y="995866"/>
                  <a:pt x="5535560" y="963172"/>
                  <a:pt x="5535561" y="922841"/>
                </a:cubicBezTo>
                <a:cubicBezTo>
                  <a:pt x="5535561" y="912758"/>
                  <a:pt x="5537604" y="903153"/>
                  <a:pt x="5541299" y="894416"/>
                </a:cubicBezTo>
                <a:close/>
                <a:moveTo>
                  <a:pt x="4389755" y="2679691"/>
                </a:moveTo>
                <a:cubicBezTo>
                  <a:pt x="4393450" y="2670954"/>
                  <a:pt x="4398798" y="2663086"/>
                  <a:pt x="4405405" y="2656479"/>
                </a:cubicBezTo>
                <a:cubicBezTo>
                  <a:pt x="4418619" y="2643264"/>
                  <a:pt x="4436876" y="2635090"/>
                  <a:pt x="4457042" y="2635090"/>
                </a:cubicBezTo>
                <a:cubicBezTo>
                  <a:pt x="4497372" y="2635090"/>
                  <a:pt x="4530066" y="2667785"/>
                  <a:pt x="4530066" y="2708115"/>
                </a:cubicBezTo>
                <a:cubicBezTo>
                  <a:pt x="4530066" y="2748446"/>
                  <a:pt x="4497373" y="2781140"/>
                  <a:pt x="4457041" y="2781141"/>
                </a:cubicBezTo>
                <a:cubicBezTo>
                  <a:pt x="4416710" y="2781140"/>
                  <a:pt x="4384016" y="2748446"/>
                  <a:pt x="4384017" y="2708115"/>
                </a:cubicBezTo>
                <a:cubicBezTo>
                  <a:pt x="4384016" y="2698033"/>
                  <a:pt x="4386061" y="2688427"/>
                  <a:pt x="4389755" y="2679691"/>
                </a:cubicBezTo>
                <a:close/>
                <a:moveTo>
                  <a:pt x="4619446" y="2310774"/>
                </a:moveTo>
                <a:cubicBezTo>
                  <a:pt x="4623142" y="2302037"/>
                  <a:pt x="4628489" y="2294169"/>
                  <a:pt x="4635096" y="2287562"/>
                </a:cubicBezTo>
                <a:cubicBezTo>
                  <a:pt x="4648309" y="2274347"/>
                  <a:pt x="4666565" y="2266175"/>
                  <a:pt x="4686731" y="2266174"/>
                </a:cubicBezTo>
                <a:cubicBezTo>
                  <a:pt x="4727062" y="2266174"/>
                  <a:pt x="4759756" y="2298868"/>
                  <a:pt x="4759757" y="2339199"/>
                </a:cubicBezTo>
                <a:cubicBezTo>
                  <a:pt x="4759756" y="2379531"/>
                  <a:pt x="4727062" y="2412225"/>
                  <a:pt x="4686732" y="2412224"/>
                </a:cubicBezTo>
                <a:cubicBezTo>
                  <a:pt x="4646400" y="2412224"/>
                  <a:pt x="4613707" y="2379530"/>
                  <a:pt x="4613707" y="2339199"/>
                </a:cubicBezTo>
                <a:cubicBezTo>
                  <a:pt x="4613708" y="2329116"/>
                  <a:pt x="4615752" y="2319511"/>
                  <a:pt x="4619446" y="2310774"/>
                </a:cubicBezTo>
                <a:close/>
                <a:moveTo>
                  <a:pt x="3463476" y="4111801"/>
                </a:moveTo>
                <a:cubicBezTo>
                  <a:pt x="3474561" y="4085591"/>
                  <a:pt x="3500513" y="4067201"/>
                  <a:pt x="3530762" y="4067201"/>
                </a:cubicBezTo>
                <a:cubicBezTo>
                  <a:pt x="3571093" y="4067201"/>
                  <a:pt x="3603787" y="4099895"/>
                  <a:pt x="3603787" y="4140226"/>
                </a:cubicBezTo>
                <a:cubicBezTo>
                  <a:pt x="3603787" y="4180557"/>
                  <a:pt x="3571093" y="4213251"/>
                  <a:pt x="3530762" y="4213251"/>
                </a:cubicBezTo>
                <a:cubicBezTo>
                  <a:pt x="3490431" y="4213251"/>
                  <a:pt x="3457737" y="4180557"/>
                  <a:pt x="3457737" y="4140226"/>
                </a:cubicBezTo>
                <a:cubicBezTo>
                  <a:pt x="3457737" y="4130143"/>
                  <a:pt x="3459780" y="4120538"/>
                  <a:pt x="3463476" y="4111801"/>
                </a:cubicBezTo>
                <a:close/>
                <a:moveTo>
                  <a:pt x="5771762" y="465094"/>
                </a:moveTo>
                <a:cubicBezTo>
                  <a:pt x="5782849" y="438885"/>
                  <a:pt x="5808801" y="420494"/>
                  <a:pt x="5839050" y="420494"/>
                </a:cubicBezTo>
                <a:cubicBezTo>
                  <a:pt x="5879381" y="420494"/>
                  <a:pt x="5912075" y="453188"/>
                  <a:pt x="5912073" y="493519"/>
                </a:cubicBezTo>
                <a:cubicBezTo>
                  <a:pt x="5912075" y="533850"/>
                  <a:pt x="5879381" y="566544"/>
                  <a:pt x="5839050" y="566544"/>
                </a:cubicBezTo>
                <a:cubicBezTo>
                  <a:pt x="5798719" y="566544"/>
                  <a:pt x="5766025" y="533850"/>
                  <a:pt x="5766024" y="493519"/>
                </a:cubicBezTo>
                <a:cubicBezTo>
                  <a:pt x="5766025" y="483436"/>
                  <a:pt x="5768068" y="473831"/>
                  <a:pt x="5771762" y="465094"/>
                </a:cubicBezTo>
                <a:close/>
                <a:moveTo>
                  <a:pt x="4849910" y="1881451"/>
                </a:moveTo>
                <a:cubicBezTo>
                  <a:pt x="4853606" y="1872714"/>
                  <a:pt x="4858952" y="1864846"/>
                  <a:pt x="4865560" y="1858239"/>
                </a:cubicBezTo>
                <a:cubicBezTo>
                  <a:pt x="4878776" y="1845024"/>
                  <a:pt x="4897030" y="1836850"/>
                  <a:pt x="4917196" y="1836850"/>
                </a:cubicBezTo>
                <a:cubicBezTo>
                  <a:pt x="4957527" y="1836850"/>
                  <a:pt x="4990221" y="1869544"/>
                  <a:pt x="4990220" y="1909875"/>
                </a:cubicBezTo>
                <a:cubicBezTo>
                  <a:pt x="4990222" y="1950206"/>
                  <a:pt x="4957527" y="1982900"/>
                  <a:pt x="4917195" y="1982900"/>
                </a:cubicBezTo>
                <a:cubicBezTo>
                  <a:pt x="4876865" y="1982900"/>
                  <a:pt x="4844172" y="1950206"/>
                  <a:pt x="4844171" y="1909875"/>
                </a:cubicBezTo>
                <a:cubicBezTo>
                  <a:pt x="4844171" y="1899793"/>
                  <a:pt x="4846214" y="1890187"/>
                  <a:pt x="4849910" y="1881451"/>
                </a:cubicBezTo>
                <a:close/>
                <a:moveTo>
                  <a:pt x="3698367" y="3675551"/>
                </a:moveTo>
                <a:cubicBezTo>
                  <a:pt x="3702062" y="3666815"/>
                  <a:pt x="3707409" y="3658947"/>
                  <a:pt x="3714017" y="3652339"/>
                </a:cubicBezTo>
                <a:cubicBezTo>
                  <a:pt x="3727231" y="3639124"/>
                  <a:pt x="3745488" y="3630951"/>
                  <a:pt x="3765653" y="3630951"/>
                </a:cubicBezTo>
                <a:cubicBezTo>
                  <a:pt x="3805984" y="3630951"/>
                  <a:pt x="3838679" y="3663645"/>
                  <a:pt x="3838678" y="3703976"/>
                </a:cubicBezTo>
                <a:cubicBezTo>
                  <a:pt x="3838678" y="3744307"/>
                  <a:pt x="3805984" y="3777001"/>
                  <a:pt x="3765653" y="3777001"/>
                </a:cubicBezTo>
                <a:cubicBezTo>
                  <a:pt x="3725323" y="3777001"/>
                  <a:pt x="3692628" y="3744307"/>
                  <a:pt x="3692628" y="3703976"/>
                </a:cubicBezTo>
                <a:cubicBezTo>
                  <a:pt x="3692628" y="3693893"/>
                  <a:pt x="3694672" y="3684288"/>
                  <a:pt x="3698367" y="3675551"/>
                </a:cubicBezTo>
                <a:close/>
                <a:moveTo>
                  <a:pt x="6002226" y="44601"/>
                </a:moveTo>
                <a:cubicBezTo>
                  <a:pt x="6013313" y="18391"/>
                  <a:pt x="6039265" y="0"/>
                  <a:pt x="6069513" y="0"/>
                </a:cubicBezTo>
                <a:cubicBezTo>
                  <a:pt x="6109843" y="0"/>
                  <a:pt x="6142538" y="32694"/>
                  <a:pt x="6142538" y="73025"/>
                </a:cubicBezTo>
                <a:cubicBezTo>
                  <a:pt x="6142538" y="113356"/>
                  <a:pt x="6109844" y="146050"/>
                  <a:pt x="6069514" y="146050"/>
                </a:cubicBezTo>
                <a:cubicBezTo>
                  <a:pt x="6029182" y="146050"/>
                  <a:pt x="5996487" y="113356"/>
                  <a:pt x="5996490" y="73025"/>
                </a:cubicBezTo>
                <a:cubicBezTo>
                  <a:pt x="5996488" y="62942"/>
                  <a:pt x="5998532" y="53337"/>
                  <a:pt x="6002226" y="44601"/>
                </a:cubicBezTo>
                <a:close/>
                <a:moveTo>
                  <a:pt x="5080373" y="1460958"/>
                </a:moveTo>
                <a:cubicBezTo>
                  <a:pt x="5091459" y="1434749"/>
                  <a:pt x="5117410" y="1416358"/>
                  <a:pt x="5147658" y="1416358"/>
                </a:cubicBezTo>
                <a:cubicBezTo>
                  <a:pt x="5187990" y="1416358"/>
                  <a:pt x="5220683" y="1449052"/>
                  <a:pt x="5220684" y="1489383"/>
                </a:cubicBezTo>
                <a:cubicBezTo>
                  <a:pt x="5220683" y="1529714"/>
                  <a:pt x="5187991" y="1562407"/>
                  <a:pt x="5147659" y="1562407"/>
                </a:cubicBezTo>
                <a:cubicBezTo>
                  <a:pt x="5107329" y="1562407"/>
                  <a:pt x="5074634" y="1529713"/>
                  <a:pt x="5074635" y="1489382"/>
                </a:cubicBezTo>
                <a:cubicBezTo>
                  <a:pt x="5074635" y="1479300"/>
                  <a:pt x="5076678" y="1469694"/>
                  <a:pt x="5080373" y="1460958"/>
                </a:cubicBezTo>
                <a:close/>
                <a:moveTo>
                  <a:pt x="3928829" y="3246231"/>
                </a:moveTo>
                <a:cubicBezTo>
                  <a:pt x="3932525" y="3237495"/>
                  <a:pt x="3937872" y="3229627"/>
                  <a:pt x="3944479" y="3223020"/>
                </a:cubicBezTo>
                <a:cubicBezTo>
                  <a:pt x="3957694" y="3209805"/>
                  <a:pt x="3975950" y="3201632"/>
                  <a:pt x="3996115" y="3201632"/>
                </a:cubicBezTo>
                <a:cubicBezTo>
                  <a:pt x="4036446" y="3201632"/>
                  <a:pt x="4069140" y="3234326"/>
                  <a:pt x="4069140" y="3274657"/>
                </a:cubicBezTo>
                <a:cubicBezTo>
                  <a:pt x="4069141" y="3314987"/>
                  <a:pt x="4036448" y="3347681"/>
                  <a:pt x="3996116" y="3347681"/>
                </a:cubicBezTo>
                <a:cubicBezTo>
                  <a:pt x="3955786" y="3347681"/>
                  <a:pt x="3923091" y="3314987"/>
                  <a:pt x="3923091" y="3274656"/>
                </a:cubicBezTo>
                <a:cubicBezTo>
                  <a:pt x="3923091" y="3264573"/>
                  <a:pt x="3925134" y="3254968"/>
                  <a:pt x="3928829" y="3246231"/>
                </a:cubicBezTo>
                <a:close/>
                <a:moveTo>
                  <a:pt x="3002549" y="4678344"/>
                </a:moveTo>
                <a:cubicBezTo>
                  <a:pt x="3013634" y="4652134"/>
                  <a:pt x="3039586" y="4633744"/>
                  <a:pt x="3069835" y="4633744"/>
                </a:cubicBezTo>
                <a:cubicBezTo>
                  <a:pt x="3110166" y="4633744"/>
                  <a:pt x="3142860" y="4666438"/>
                  <a:pt x="3142860" y="4706768"/>
                </a:cubicBezTo>
                <a:cubicBezTo>
                  <a:pt x="3142860" y="4747100"/>
                  <a:pt x="3110166" y="4779794"/>
                  <a:pt x="3069835" y="4779793"/>
                </a:cubicBezTo>
                <a:cubicBezTo>
                  <a:pt x="3029504" y="4779794"/>
                  <a:pt x="2996810" y="4747099"/>
                  <a:pt x="2996810" y="4706769"/>
                </a:cubicBezTo>
                <a:cubicBezTo>
                  <a:pt x="2996810" y="4696686"/>
                  <a:pt x="2998853" y="4687080"/>
                  <a:pt x="3002549" y="4678344"/>
                </a:cubicBezTo>
                <a:close/>
                <a:moveTo>
                  <a:pt x="5310835" y="1031639"/>
                </a:moveTo>
                <a:cubicBezTo>
                  <a:pt x="5321920" y="1005429"/>
                  <a:pt x="5347873" y="987038"/>
                  <a:pt x="5378122" y="987038"/>
                </a:cubicBezTo>
                <a:cubicBezTo>
                  <a:pt x="5418452" y="987038"/>
                  <a:pt x="5451146" y="1019732"/>
                  <a:pt x="5451145" y="1060063"/>
                </a:cubicBezTo>
                <a:cubicBezTo>
                  <a:pt x="5451146" y="1100394"/>
                  <a:pt x="5418452" y="1133088"/>
                  <a:pt x="5378121" y="1133088"/>
                </a:cubicBezTo>
                <a:cubicBezTo>
                  <a:pt x="5337790" y="1133088"/>
                  <a:pt x="5305097" y="1100394"/>
                  <a:pt x="5305096" y="1060063"/>
                </a:cubicBezTo>
                <a:cubicBezTo>
                  <a:pt x="5305096" y="1049981"/>
                  <a:pt x="5307139" y="1040375"/>
                  <a:pt x="5310835" y="1031639"/>
                </a:cubicBezTo>
                <a:close/>
                <a:moveTo>
                  <a:pt x="4159291" y="2825741"/>
                </a:moveTo>
                <a:cubicBezTo>
                  <a:pt x="4162986" y="2817004"/>
                  <a:pt x="4168333" y="2809136"/>
                  <a:pt x="4174941" y="2802529"/>
                </a:cubicBezTo>
                <a:cubicBezTo>
                  <a:pt x="4188156" y="2789314"/>
                  <a:pt x="4206412" y="2781140"/>
                  <a:pt x="4226578" y="2781140"/>
                </a:cubicBezTo>
                <a:cubicBezTo>
                  <a:pt x="4266908" y="2781140"/>
                  <a:pt x="4299603" y="2813834"/>
                  <a:pt x="4299603" y="2854165"/>
                </a:cubicBezTo>
                <a:cubicBezTo>
                  <a:pt x="4299602" y="2894496"/>
                  <a:pt x="4266909" y="2927190"/>
                  <a:pt x="4226578" y="2927190"/>
                </a:cubicBezTo>
                <a:cubicBezTo>
                  <a:pt x="4186247" y="2927190"/>
                  <a:pt x="4153552" y="2894496"/>
                  <a:pt x="4153552" y="2854165"/>
                </a:cubicBezTo>
                <a:cubicBezTo>
                  <a:pt x="4153552" y="2844083"/>
                  <a:pt x="4155596" y="2834477"/>
                  <a:pt x="4159291" y="2825741"/>
                </a:cubicBezTo>
                <a:close/>
                <a:moveTo>
                  <a:pt x="4388982" y="2447996"/>
                </a:moveTo>
                <a:cubicBezTo>
                  <a:pt x="4392677" y="2439259"/>
                  <a:pt x="4398023" y="2431391"/>
                  <a:pt x="4404632" y="2424783"/>
                </a:cubicBezTo>
                <a:cubicBezTo>
                  <a:pt x="4417846" y="2411569"/>
                  <a:pt x="4436101" y="2403396"/>
                  <a:pt x="4456269" y="2403396"/>
                </a:cubicBezTo>
                <a:cubicBezTo>
                  <a:pt x="4496600" y="2403395"/>
                  <a:pt x="4529293" y="2436090"/>
                  <a:pt x="4529293" y="2476421"/>
                </a:cubicBezTo>
                <a:cubicBezTo>
                  <a:pt x="4529292" y="2516753"/>
                  <a:pt x="4496599" y="2549446"/>
                  <a:pt x="4456268" y="2549445"/>
                </a:cubicBezTo>
                <a:cubicBezTo>
                  <a:pt x="4415937" y="2549445"/>
                  <a:pt x="4383243" y="2516751"/>
                  <a:pt x="4383242" y="2476421"/>
                </a:cubicBezTo>
                <a:cubicBezTo>
                  <a:pt x="4383243" y="2466338"/>
                  <a:pt x="4385287" y="2456733"/>
                  <a:pt x="4388982" y="2447996"/>
                </a:cubicBezTo>
                <a:close/>
                <a:moveTo>
                  <a:pt x="3233012" y="4257851"/>
                </a:moveTo>
                <a:cubicBezTo>
                  <a:pt x="3244097" y="4231641"/>
                  <a:pt x="3270050" y="4213251"/>
                  <a:pt x="3300298" y="4213251"/>
                </a:cubicBezTo>
                <a:cubicBezTo>
                  <a:pt x="3340629" y="4213251"/>
                  <a:pt x="3373323" y="4245945"/>
                  <a:pt x="3373323" y="4286276"/>
                </a:cubicBezTo>
                <a:cubicBezTo>
                  <a:pt x="3373323" y="4326607"/>
                  <a:pt x="3340629" y="4359301"/>
                  <a:pt x="3300298" y="4359301"/>
                </a:cubicBezTo>
                <a:cubicBezTo>
                  <a:pt x="3259967" y="4359301"/>
                  <a:pt x="3227273" y="4326607"/>
                  <a:pt x="3227273" y="4286276"/>
                </a:cubicBezTo>
                <a:cubicBezTo>
                  <a:pt x="3227273" y="4276193"/>
                  <a:pt x="3229316" y="4266587"/>
                  <a:pt x="3233012" y="4257851"/>
                </a:cubicBezTo>
                <a:close/>
                <a:moveTo>
                  <a:pt x="5541300" y="611144"/>
                </a:moveTo>
                <a:cubicBezTo>
                  <a:pt x="5552384" y="584934"/>
                  <a:pt x="5578337" y="566544"/>
                  <a:pt x="5608585" y="566544"/>
                </a:cubicBezTo>
                <a:cubicBezTo>
                  <a:pt x="5648917" y="566544"/>
                  <a:pt x="5681610" y="599238"/>
                  <a:pt x="5681611" y="639569"/>
                </a:cubicBezTo>
                <a:cubicBezTo>
                  <a:pt x="5681611" y="679900"/>
                  <a:pt x="5648916" y="712594"/>
                  <a:pt x="5608586" y="712594"/>
                </a:cubicBezTo>
                <a:cubicBezTo>
                  <a:pt x="5568254" y="712594"/>
                  <a:pt x="5535561" y="679900"/>
                  <a:pt x="5535560" y="639569"/>
                </a:cubicBezTo>
                <a:cubicBezTo>
                  <a:pt x="5535560" y="629486"/>
                  <a:pt x="5537603" y="619881"/>
                  <a:pt x="5541300" y="611144"/>
                </a:cubicBezTo>
                <a:close/>
                <a:moveTo>
                  <a:pt x="4619446" y="2027501"/>
                </a:moveTo>
                <a:cubicBezTo>
                  <a:pt x="4623142" y="2018764"/>
                  <a:pt x="4628488" y="2010897"/>
                  <a:pt x="4635096" y="2004289"/>
                </a:cubicBezTo>
                <a:cubicBezTo>
                  <a:pt x="4648310" y="1991074"/>
                  <a:pt x="4666567" y="1982901"/>
                  <a:pt x="4686732" y="1982901"/>
                </a:cubicBezTo>
                <a:cubicBezTo>
                  <a:pt x="4727063" y="1982901"/>
                  <a:pt x="4759757" y="2015595"/>
                  <a:pt x="4759757" y="2055926"/>
                </a:cubicBezTo>
                <a:cubicBezTo>
                  <a:pt x="4759757" y="2096257"/>
                  <a:pt x="4727063" y="2128951"/>
                  <a:pt x="4686732" y="2128951"/>
                </a:cubicBezTo>
                <a:cubicBezTo>
                  <a:pt x="4646400" y="2128952"/>
                  <a:pt x="4613707" y="2096258"/>
                  <a:pt x="4613707" y="2055926"/>
                </a:cubicBezTo>
                <a:cubicBezTo>
                  <a:pt x="4613708" y="2045843"/>
                  <a:pt x="4615750" y="2036238"/>
                  <a:pt x="4619446" y="2027501"/>
                </a:cubicBezTo>
                <a:close/>
                <a:moveTo>
                  <a:pt x="3463475" y="3828529"/>
                </a:moveTo>
                <a:cubicBezTo>
                  <a:pt x="3474561" y="3802319"/>
                  <a:pt x="3500513" y="3783929"/>
                  <a:pt x="3530762" y="3783929"/>
                </a:cubicBezTo>
                <a:cubicBezTo>
                  <a:pt x="3571093" y="3783929"/>
                  <a:pt x="3603787" y="3816623"/>
                  <a:pt x="3603787" y="3856954"/>
                </a:cubicBezTo>
                <a:cubicBezTo>
                  <a:pt x="3603787" y="3897285"/>
                  <a:pt x="3571093" y="3929979"/>
                  <a:pt x="3530762" y="3929979"/>
                </a:cubicBezTo>
                <a:cubicBezTo>
                  <a:pt x="3490431" y="3929979"/>
                  <a:pt x="3457737" y="3897285"/>
                  <a:pt x="3457737" y="3856954"/>
                </a:cubicBezTo>
                <a:cubicBezTo>
                  <a:pt x="3457737" y="3846871"/>
                  <a:pt x="3459780" y="3837265"/>
                  <a:pt x="3463475" y="3828529"/>
                </a:cubicBezTo>
                <a:close/>
                <a:moveTo>
                  <a:pt x="5771763" y="181823"/>
                </a:moveTo>
                <a:cubicBezTo>
                  <a:pt x="5782850" y="155613"/>
                  <a:pt x="5808802" y="137222"/>
                  <a:pt x="5839050" y="137222"/>
                </a:cubicBezTo>
                <a:cubicBezTo>
                  <a:pt x="5879380" y="137222"/>
                  <a:pt x="5912075" y="169916"/>
                  <a:pt x="5912075" y="210247"/>
                </a:cubicBezTo>
                <a:cubicBezTo>
                  <a:pt x="5912075" y="250578"/>
                  <a:pt x="5879381" y="283272"/>
                  <a:pt x="5839049" y="283272"/>
                </a:cubicBezTo>
                <a:cubicBezTo>
                  <a:pt x="5798719" y="283272"/>
                  <a:pt x="5766024" y="250578"/>
                  <a:pt x="5766025" y="210247"/>
                </a:cubicBezTo>
                <a:cubicBezTo>
                  <a:pt x="5766025" y="200165"/>
                  <a:pt x="5768069" y="190559"/>
                  <a:pt x="5771763" y="181823"/>
                </a:cubicBezTo>
                <a:close/>
                <a:moveTo>
                  <a:pt x="4849910" y="1598178"/>
                </a:moveTo>
                <a:cubicBezTo>
                  <a:pt x="4853604" y="1589442"/>
                  <a:pt x="4858953" y="1581574"/>
                  <a:pt x="4865560" y="1574967"/>
                </a:cubicBezTo>
                <a:cubicBezTo>
                  <a:pt x="4878775" y="1561752"/>
                  <a:pt x="4897031" y="1553578"/>
                  <a:pt x="4917196" y="1553578"/>
                </a:cubicBezTo>
                <a:cubicBezTo>
                  <a:pt x="4957527" y="1553578"/>
                  <a:pt x="4990221" y="1586272"/>
                  <a:pt x="4990221" y="1626603"/>
                </a:cubicBezTo>
                <a:cubicBezTo>
                  <a:pt x="4990220" y="1666934"/>
                  <a:pt x="4957527" y="1699628"/>
                  <a:pt x="4917196" y="1699628"/>
                </a:cubicBezTo>
                <a:cubicBezTo>
                  <a:pt x="4876866" y="1699628"/>
                  <a:pt x="4844171" y="1666934"/>
                  <a:pt x="4844172" y="1626603"/>
                </a:cubicBezTo>
                <a:cubicBezTo>
                  <a:pt x="4844172" y="1616521"/>
                  <a:pt x="4846215" y="1606915"/>
                  <a:pt x="4849910" y="1598178"/>
                </a:cubicBezTo>
                <a:close/>
                <a:moveTo>
                  <a:pt x="3698366" y="3392280"/>
                </a:moveTo>
                <a:cubicBezTo>
                  <a:pt x="3702061" y="3383543"/>
                  <a:pt x="3707408" y="3375676"/>
                  <a:pt x="3714016" y="3369068"/>
                </a:cubicBezTo>
                <a:cubicBezTo>
                  <a:pt x="3727231" y="3355854"/>
                  <a:pt x="3745487" y="3347680"/>
                  <a:pt x="3765652" y="3347680"/>
                </a:cubicBezTo>
                <a:cubicBezTo>
                  <a:pt x="3805983" y="3347680"/>
                  <a:pt x="3838677" y="3380374"/>
                  <a:pt x="3838677" y="3420705"/>
                </a:cubicBezTo>
                <a:cubicBezTo>
                  <a:pt x="3838678" y="3461036"/>
                  <a:pt x="3805984" y="3493730"/>
                  <a:pt x="3765653" y="3493730"/>
                </a:cubicBezTo>
                <a:cubicBezTo>
                  <a:pt x="3725322" y="3493730"/>
                  <a:pt x="3692628" y="3461035"/>
                  <a:pt x="3692629" y="3420704"/>
                </a:cubicBezTo>
                <a:cubicBezTo>
                  <a:pt x="3692629" y="3410622"/>
                  <a:pt x="3694671" y="3401016"/>
                  <a:pt x="3698366" y="3392280"/>
                </a:cubicBezTo>
                <a:close/>
                <a:moveTo>
                  <a:pt x="2772085" y="4824393"/>
                </a:moveTo>
                <a:cubicBezTo>
                  <a:pt x="2783170" y="4798183"/>
                  <a:pt x="2809123" y="4779793"/>
                  <a:pt x="2839371" y="4779793"/>
                </a:cubicBezTo>
                <a:cubicBezTo>
                  <a:pt x="2879702" y="4779793"/>
                  <a:pt x="2912396" y="4812487"/>
                  <a:pt x="2912396" y="4852818"/>
                </a:cubicBezTo>
                <a:cubicBezTo>
                  <a:pt x="2912396" y="4893149"/>
                  <a:pt x="2879702" y="4925843"/>
                  <a:pt x="2839371" y="4925843"/>
                </a:cubicBezTo>
                <a:cubicBezTo>
                  <a:pt x="2799040" y="4925843"/>
                  <a:pt x="2766346" y="4893149"/>
                  <a:pt x="2766347" y="4852818"/>
                </a:cubicBezTo>
                <a:cubicBezTo>
                  <a:pt x="2766346" y="4842735"/>
                  <a:pt x="2768390" y="4833130"/>
                  <a:pt x="2772085" y="4824393"/>
                </a:cubicBezTo>
                <a:close/>
                <a:moveTo>
                  <a:pt x="5080373" y="1177687"/>
                </a:moveTo>
                <a:cubicBezTo>
                  <a:pt x="5091458" y="1151478"/>
                  <a:pt x="5117410" y="1133087"/>
                  <a:pt x="5147658" y="1133088"/>
                </a:cubicBezTo>
                <a:cubicBezTo>
                  <a:pt x="5187989" y="1133087"/>
                  <a:pt x="5220683" y="1165781"/>
                  <a:pt x="5220683" y="1206112"/>
                </a:cubicBezTo>
                <a:cubicBezTo>
                  <a:pt x="5220683" y="1246443"/>
                  <a:pt x="5187990" y="1279137"/>
                  <a:pt x="5147658" y="1279137"/>
                </a:cubicBezTo>
                <a:cubicBezTo>
                  <a:pt x="5107328" y="1279137"/>
                  <a:pt x="5074634" y="1246443"/>
                  <a:pt x="5074634" y="1206112"/>
                </a:cubicBezTo>
                <a:cubicBezTo>
                  <a:pt x="5074634" y="1196029"/>
                  <a:pt x="5076677" y="1186423"/>
                  <a:pt x="5080373" y="1177687"/>
                </a:cubicBezTo>
                <a:close/>
                <a:moveTo>
                  <a:pt x="3928828" y="2962961"/>
                </a:moveTo>
                <a:cubicBezTo>
                  <a:pt x="3932523" y="2954224"/>
                  <a:pt x="3937871" y="2946356"/>
                  <a:pt x="3944478" y="2939749"/>
                </a:cubicBezTo>
                <a:cubicBezTo>
                  <a:pt x="3957693" y="2926535"/>
                  <a:pt x="3975949" y="2918361"/>
                  <a:pt x="3996114" y="2918361"/>
                </a:cubicBezTo>
                <a:cubicBezTo>
                  <a:pt x="4036445" y="2918361"/>
                  <a:pt x="4069139" y="2951055"/>
                  <a:pt x="4069139" y="2991386"/>
                </a:cubicBezTo>
                <a:cubicBezTo>
                  <a:pt x="4069140" y="3031716"/>
                  <a:pt x="4036446" y="3064410"/>
                  <a:pt x="3996115" y="3064410"/>
                </a:cubicBezTo>
                <a:cubicBezTo>
                  <a:pt x="3955785" y="3064410"/>
                  <a:pt x="3923090" y="3031716"/>
                  <a:pt x="3923090" y="2991385"/>
                </a:cubicBezTo>
                <a:cubicBezTo>
                  <a:pt x="3923091" y="2981303"/>
                  <a:pt x="3925133" y="2971697"/>
                  <a:pt x="3928828" y="2962961"/>
                </a:cubicBezTo>
                <a:close/>
                <a:moveTo>
                  <a:pt x="3002548" y="4395072"/>
                </a:moveTo>
                <a:cubicBezTo>
                  <a:pt x="3013633" y="4368862"/>
                  <a:pt x="3039586" y="4350472"/>
                  <a:pt x="3069834" y="4350472"/>
                </a:cubicBezTo>
                <a:cubicBezTo>
                  <a:pt x="3110165" y="4350472"/>
                  <a:pt x="3142859" y="4383166"/>
                  <a:pt x="3142859" y="4423497"/>
                </a:cubicBezTo>
                <a:cubicBezTo>
                  <a:pt x="3142859" y="4463828"/>
                  <a:pt x="3110165" y="4496522"/>
                  <a:pt x="3069834" y="4496522"/>
                </a:cubicBezTo>
                <a:cubicBezTo>
                  <a:pt x="3029503" y="4496522"/>
                  <a:pt x="2996809" y="4463828"/>
                  <a:pt x="2996809" y="4423497"/>
                </a:cubicBezTo>
                <a:cubicBezTo>
                  <a:pt x="2996809" y="4413414"/>
                  <a:pt x="2998853" y="4403809"/>
                  <a:pt x="3002548" y="4395072"/>
                </a:cubicBezTo>
                <a:close/>
                <a:moveTo>
                  <a:pt x="5310834" y="748366"/>
                </a:moveTo>
                <a:cubicBezTo>
                  <a:pt x="5321921" y="722157"/>
                  <a:pt x="5347873" y="703766"/>
                  <a:pt x="5378123" y="703766"/>
                </a:cubicBezTo>
                <a:cubicBezTo>
                  <a:pt x="5418451" y="703766"/>
                  <a:pt x="5451147" y="736460"/>
                  <a:pt x="5451146" y="776791"/>
                </a:cubicBezTo>
                <a:cubicBezTo>
                  <a:pt x="5451146" y="817122"/>
                  <a:pt x="5418453" y="849816"/>
                  <a:pt x="5378122" y="849816"/>
                </a:cubicBezTo>
                <a:cubicBezTo>
                  <a:pt x="5337791" y="849816"/>
                  <a:pt x="5305095" y="817122"/>
                  <a:pt x="5305097" y="776791"/>
                </a:cubicBezTo>
                <a:cubicBezTo>
                  <a:pt x="5305096" y="766708"/>
                  <a:pt x="5307140" y="757103"/>
                  <a:pt x="5310834" y="748366"/>
                </a:cubicBezTo>
                <a:close/>
                <a:moveTo>
                  <a:pt x="4159292" y="2542469"/>
                </a:moveTo>
                <a:cubicBezTo>
                  <a:pt x="4162987" y="2533732"/>
                  <a:pt x="4168335" y="2525864"/>
                  <a:pt x="4174943" y="2519257"/>
                </a:cubicBezTo>
                <a:cubicBezTo>
                  <a:pt x="4188156" y="2506042"/>
                  <a:pt x="4206413" y="2497869"/>
                  <a:pt x="4226579" y="2497869"/>
                </a:cubicBezTo>
                <a:cubicBezTo>
                  <a:pt x="4266910" y="2497869"/>
                  <a:pt x="4299603" y="2530563"/>
                  <a:pt x="4299604" y="2570894"/>
                </a:cubicBezTo>
                <a:cubicBezTo>
                  <a:pt x="4299603" y="2611225"/>
                  <a:pt x="4266909" y="2643919"/>
                  <a:pt x="4226578" y="2643919"/>
                </a:cubicBezTo>
                <a:cubicBezTo>
                  <a:pt x="4186248" y="2643919"/>
                  <a:pt x="4153553" y="2611225"/>
                  <a:pt x="4153553" y="2570894"/>
                </a:cubicBezTo>
                <a:cubicBezTo>
                  <a:pt x="4153554" y="2560811"/>
                  <a:pt x="4155597" y="2551205"/>
                  <a:pt x="4159292" y="2542469"/>
                </a:cubicBezTo>
                <a:close/>
                <a:moveTo>
                  <a:pt x="4388981" y="2164724"/>
                </a:moveTo>
                <a:cubicBezTo>
                  <a:pt x="4392676" y="2155988"/>
                  <a:pt x="4398024" y="2148120"/>
                  <a:pt x="4404631" y="2141512"/>
                </a:cubicBezTo>
                <a:cubicBezTo>
                  <a:pt x="4417846" y="2128296"/>
                  <a:pt x="4436102" y="2120123"/>
                  <a:pt x="4456268" y="2120124"/>
                </a:cubicBezTo>
                <a:cubicBezTo>
                  <a:pt x="4496598" y="2120123"/>
                  <a:pt x="4529293" y="2152818"/>
                  <a:pt x="4529293" y="2193148"/>
                </a:cubicBezTo>
                <a:cubicBezTo>
                  <a:pt x="4529292" y="2233480"/>
                  <a:pt x="4496600" y="2266174"/>
                  <a:pt x="4456267" y="2266173"/>
                </a:cubicBezTo>
                <a:cubicBezTo>
                  <a:pt x="4415938" y="2266174"/>
                  <a:pt x="4383242" y="2233479"/>
                  <a:pt x="4383243" y="2193148"/>
                </a:cubicBezTo>
                <a:cubicBezTo>
                  <a:pt x="4383244" y="2183066"/>
                  <a:pt x="4385287" y="2173460"/>
                  <a:pt x="4388981" y="2164724"/>
                </a:cubicBezTo>
                <a:close/>
                <a:moveTo>
                  <a:pt x="3233012" y="3974579"/>
                </a:moveTo>
                <a:cubicBezTo>
                  <a:pt x="3244097" y="3948369"/>
                  <a:pt x="3270049" y="3929979"/>
                  <a:pt x="3300298" y="3929979"/>
                </a:cubicBezTo>
                <a:cubicBezTo>
                  <a:pt x="3340629" y="3929978"/>
                  <a:pt x="3373323" y="3962673"/>
                  <a:pt x="3373323" y="4003003"/>
                </a:cubicBezTo>
                <a:cubicBezTo>
                  <a:pt x="3373323" y="4043335"/>
                  <a:pt x="3340629" y="4076029"/>
                  <a:pt x="3300298" y="4076028"/>
                </a:cubicBezTo>
                <a:cubicBezTo>
                  <a:pt x="3259967" y="4076029"/>
                  <a:pt x="3227273" y="4043334"/>
                  <a:pt x="3227273" y="4003004"/>
                </a:cubicBezTo>
                <a:cubicBezTo>
                  <a:pt x="3227273" y="3992921"/>
                  <a:pt x="3229316" y="3983315"/>
                  <a:pt x="3233012" y="3974579"/>
                </a:cubicBezTo>
                <a:close/>
                <a:moveTo>
                  <a:pt x="5541300" y="327873"/>
                </a:moveTo>
                <a:cubicBezTo>
                  <a:pt x="5552385" y="301663"/>
                  <a:pt x="5578338" y="283272"/>
                  <a:pt x="5608586" y="283272"/>
                </a:cubicBezTo>
                <a:cubicBezTo>
                  <a:pt x="5648916" y="283272"/>
                  <a:pt x="5681612" y="315966"/>
                  <a:pt x="5681610" y="356297"/>
                </a:cubicBezTo>
                <a:cubicBezTo>
                  <a:pt x="5681612" y="396628"/>
                  <a:pt x="5648919" y="429322"/>
                  <a:pt x="5608585" y="429322"/>
                </a:cubicBezTo>
                <a:cubicBezTo>
                  <a:pt x="5568257" y="429322"/>
                  <a:pt x="5535561" y="396628"/>
                  <a:pt x="5535561" y="356297"/>
                </a:cubicBezTo>
                <a:cubicBezTo>
                  <a:pt x="5535561" y="346214"/>
                  <a:pt x="5537604" y="336609"/>
                  <a:pt x="5541300" y="327873"/>
                </a:cubicBezTo>
                <a:close/>
                <a:moveTo>
                  <a:pt x="4619445" y="1744229"/>
                </a:moveTo>
                <a:cubicBezTo>
                  <a:pt x="4623140" y="1735492"/>
                  <a:pt x="4628488" y="1727624"/>
                  <a:pt x="4635095" y="1721017"/>
                </a:cubicBezTo>
                <a:cubicBezTo>
                  <a:pt x="4648311" y="1707802"/>
                  <a:pt x="4666567" y="1699629"/>
                  <a:pt x="4686732" y="1699628"/>
                </a:cubicBezTo>
                <a:cubicBezTo>
                  <a:pt x="4727062" y="1699628"/>
                  <a:pt x="4759757" y="1732323"/>
                  <a:pt x="4759757" y="1772653"/>
                </a:cubicBezTo>
                <a:cubicBezTo>
                  <a:pt x="4759757" y="1812984"/>
                  <a:pt x="4727063" y="1845678"/>
                  <a:pt x="4686733" y="1845678"/>
                </a:cubicBezTo>
                <a:cubicBezTo>
                  <a:pt x="4646401" y="1845678"/>
                  <a:pt x="4613706" y="1812984"/>
                  <a:pt x="4613707" y="1772654"/>
                </a:cubicBezTo>
                <a:cubicBezTo>
                  <a:pt x="4613708" y="1762571"/>
                  <a:pt x="4615751" y="1752965"/>
                  <a:pt x="4619445" y="1744229"/>
                </a:cubicBezTo>
                <a:close/>
                <a:moveTo>
                  <a:pt x="3463475" y="3545257"/>
                </a:moveTo>
                <a:cubicBezTo>
                  <a:pt x="3474561" y="3519047"/>
                  <a:pt x="3500513" y="3500657"/>
                  <a:pt x="3530762" y="3500657"/>
                </a:cubicBezTo>
                <a:cubicBezTo>
                  <a:pt x="3571093" y="3500656"/>
                  <a:pt x="3603787" y="3533351"/>
                  <a:pt x="3603786" y="3573681"/>
                </a:cubicBezTo>
                <a:cubicBezTo>
                  <a:pt x="3603787" y="3614013"/>
                  <a:pt x="3571093" y="3646707"/>
                  <a:pt x="3530762" y="3646706"/>
                </a:cubicBezTo>
                <a:cubicBezTo>
                  <a:pt x="3490431" y="3646707"/>
                  <a:pt x="3457737" y="3614012"/>
                  <a:pt x="3457737" y="3573682"/>
                </a:cubicBezTo>
                <a:cubicBezTo>
                  <a:pt x="3457737" y="3563599"/>
                  <a:pt x="3459780" y="3553993"/>
                  <a:pt x="3463475" y="3545257"/>
                </a:cubicBezTo>
                <a:close/>
                <a:moveTo>
                  <a:pt x="2541621" y="4961615"/>
                </a:moveTo>
                <a:cubicBezTo>
                  <a:pt x="2552706" y="4935405"/>
                  <a:pt x="2578659" y="4917015"/>
                  <a:pt x="2608907" y="4917015"/>
                </a:cubicBezTo>
                <a:cubicBezTo>
                  <a:pt x="2649238" y="4917015"/>
                  <a:pt x="2681932" y="4949709"/>
                  <a:pt x="2681932" y="4990040"/>
                </a:cubicBezTo>
                <a:cubicBezTo>
                  <a:pt x="2681932" y="5030371"/>
                  <a:pt x="2649238" y="5063065"/>
                  <a:pt x="2608907" y="5063065"/>
                </a:cubicBezTo>
                <a:cubicBezTo>
                  <a:pt x="2568576" y="5063065"/>
                  <a:pt x="2535882" y="5030371"/>
                  <a:pt x="2535882" y="4990040"/>
                </a:cubicBezTo>
                <a:cubicBezTo>
                  <a:pt x="2535882" y="4979957"/>
                  <a:pt x="2537926" y="4970352"/>
                  <a:pt x="2541621" y="4961615"/>
                </a:cubicBezTo>
                <a:close/>
                <a:moveTo>
                  <a:pt x="4849908" y="1314908"/>
                </a:moveTo>
                <a:cubicBezTo>
                  <a:pt x="4853603" y="1306172"/>
                  <a:pt x="4858951" y="1298304"/>
                  <a:pt x="4865558" y="1291697"/>
                </a:cubicBezTo>
                <a:cubicBezTo>
                  <a:pt x="4878773" y="1278482"/>
                  <a:pt x="4897029" y="1270308"/>
                  <a:pt x="4917195" y="1270308"/>
                </a:cubicBezTo>
                <a:cubicBezTo>
                  <a:pt x="4957525" y="1270308"/>
                  <a:pt x="4990220" y="1303002"/>
                  <a:pt x="4990220" y="1343333"/>
                </a:cubicBezTo>
                <a:cubicBezTo>
                  <a:pt x="4990220" y="1383664"/>
                  <a:pt x="4957526" y="1416358"/>
                  <a:pt x="4917195" y="1416358"/>
                </a:cubicBezTo>
                <a:cubicBezTo>
                  <a:pt x="4876864" y="1416358"/>
                  <a:pt x="4844169" y="1383663"/>
                  <a:pt x="4844170" y="1343333"/>
                </a:cubicBezTo>
                <a:cubicBezTo>
                  <a:pt x="4844171" y="1333250"/>
                  <a:pt x="4846214" y="1323645"/>
                  <a:pt x="4849908" y="1314908"/>
                </a:cubicBezTo>
                <a:close/>
                <a:moveTo>
                  <a:pt x="3698365" y="3109010"/>
                </a:moveTo>
                <a:cubicBezTo>
                  <a:pt x="3702060" y="3100273"/>
                  <a:pt x="3707407" y="3092405"/>
                  <a:pt x="3714015" y="3085798"/>
                </a:cubicBezTo>
                <a:cubicBezTo>
                  <a:pt x="3727229" y="3072584"/>
                  <a:pt x="3745486" y="3064410"/>
                  <a:pt x="3765651" y="3064410"/>
                </a:cubicBezTo>
                <a:cubicBezTo>
                  <a:pt x="3805982" y="3064410"/>
                  <a:pt x="3838676" y="3097104"/>
                  <a:pt x="3838676" y="3137435"/>
                </a:cubicBezTo>
                <a:cubicBezTo>
                  <a:pt x="3838676" y="3177765"/>
                  <a:pt x="3805982" y="3210459"/>
                  <a:pt x="3765651" y="3210459"/>
                </a:cubicBezTo>
                <a:cubicBezTo>
                  <a:pt x="3725320" y="3210460"/>
                  <a:pt x="3692626" y="3177765"/>
                  <a:pt x="3692626" y="3137434"/>
                </a:cubicBezTo>
                <a:cubicBezTo>
                  <a:pt x="3692626" y="3127352"/>
                  <a:pt x="3694670" y="3117746"/>
                  <a:pt x="3698365" y="3109010"/>
                </a:cubicBezTo>
                <a:close/>
                <a:moveTo>
                  <a:pt x="2772084" y="4541122"/>
                </a:moveTo>
                <a:cubicBezTo>
                  <a:pt x="2783170" y="4514913"/>
                  <a:pt x="2809122" y="4496522"/>
                  <a:pt x="2839370" y="4496522"/>
                </a:cubicBezTo>
                <a:cubicBezTo>
                  <a:pt x="2879701" y="4496522"/>
                  <a:pt x="2912396" y="4529216"/>
                  <a:pt x="2912395" y="4569547"/>
                </a:cubicBezTo>
                <a:cubicBezTo>
                  <a:pt x="2912395" y="4609878"/>
                  <a:pt x="2879702" y="4642572"/>
                  <a:pt x="2839371" y="4642572"/>
                </a:cubicBezTo>
                <a:cubicBezTo>
                  <a:pt x="2799040" y="4642572"/>
                  <a:pt x="2766346" y="4609878"/>
                  <a:pt x="2766346" y="4569547"/>
                </a:cubicBezTo>
                <a:cubicBezTo>
                  <a:pt x="2766346" y="4559464"/>
                  <a:pt x="2768389" y="4549858"/>
                  <a:pt x="2772084" y="4541122"/>
                </a:cubicBezTo>
                <a:close/>
                <a:moveTo>
                  <a:pt x="5080370" y="894416"/>
                </a:moveTo>
                <a:cubicBezTo>
                  <a:pt x="5091456" y="868207"/>
                  <a:pt x="5117409" y="849816"/>
                  <a:pt x="5147658" y="849816"/>
                </a:cubicBezTo>
                <a:cubicBezTo>
                  <a:pt x="5187989" y="849816"/>
                  <a:pt x="5220683" y="882510"/>
                  <a:pt x="5220681" y="922841"/>
                </a:cubicBezTo>
                <a:cubicBezTo>
                  <a:pt x="5220683" y="963172"/>
                  <a:pt x="5187989" y="995866"/>
                  <a:pt x="5147658" y="995866"/>
                </a:cubicBezTo>
                <a:cubicBezTo>
                  <a:pt x="5107327" y="995866"/>
                  <a:pt x="5074633" y="963172"/>
                  <a:pt x="5074632" y="922841"/>
                </a:cubicBezTo>
                <a:cubicBezTo>
                  <a:pt x="5074633" y="912758"/>
                  <a:pt x="5076676" y="903153"/>
                  <a:pt x="5080370" y="894416"/>
                </a:cubicBezTo>
                <a:close/>
                <a:moveTo>
                  <a:pt x="3928828" y="2679690"/>
                </a:moveTo>
                <a:cubicBezTo>
                  <a:pt x="3932524" y="2670954"/>
                  <a:pt x="3937870" y="2663086"/>
                  <a:pt x="3944478" y="2656479"/>
                </a:cubicBezTo>
                <a:cubicBezTo>
                  <a:pt x="3957693" y="2643264"/>
                  <a:pt x="3975949" y="2635090"/>
                  <a:pt x="3996114" y="2635090"/>
                </a:cubicBezTo>
                <a:cubicBezTo>
                  <a:pt x="4036445" y="2635090"/>
                  <a:pt x="4069139" y="2667784"/>
                  <a:pt x="4069139" y="2708115"/>
                </a:cubicBezTo>
                <a:cubicBezTo>
                  <a:pt x="4069140" y="2748446"/>
                  <a:pt x="4036445" y="2781140"/>
                  <a:pt x="3996114" y="2781140"/>
                </a:cubicBezTo>
                <a:cubicBezTo>
                  <a:pt x="3955783" y="2781140"/>
                  <a:pt x="3923089" y="2748446"/>
                  <a:pt x="3923090" y="2708115"/>
                </a:cubicBezTo>
                <a:cubicBezTo>
                  <a:pt x="3923089" y="2698032"/>
                  <a:pt x="3925133" y="2688427"/>
                  <a:pt x="3928828" y="2679690"/>
                </a:cubicBezTo>
                <a:close/>
                <a:moveTo>
                  <a:pt x="4158517" y="2310773"/>
                </a:moveTo>
                <a:cubicBezTo>
                  <a:pt x="4162212" y="2302037"/>
                  <a:pt x="4167560" y="2294169"/>
                  <a:pt x="4174167" y="2287561"/>
                </a:cubicBezTo>
                <a:cubicBezTo>
                  <a:pt x="4187382" y="2274347"/>
                  <a:pt x="4205638" y="2266174"/>
                  <a:pt x="4225804" y="2266173"/>
                </a:cubicBezTo>
                <a:cubicBezTo>
                  <a:pt x="4266134" y="2266173"/>
                  <a:pt x="4298829" y="2298867"/>
                  <a:pt x="4298828" y="2339197"/>
                </a:cubicBezTo>
                <a:cubicBezTo>
                  <a:pt x="4298829" y="2379529"/>
                  <a:pt x="4266135" y="2412224"/>
                  <a:pt x="4225803" y="2412224"/>
                </a:cubicBezTo>
                <a:cubicBezTo>
                  <a:pt x="4185473" y="2412223"/>
                  <a:pt x="4152778" y="2379529"/>
                  <a:pt x="4152779" y="2339198"/>
                </a:cubicBezTo>
                <a:cubicBezTo>
                  <a:pt x="4152779" y="2329115"/>
                  <a:pt x="4154822" y="2319510"/>
                  <a:pt x="4158517" y="2310773"/>
                </a:cubicBezTo>
                <a:close/>
                <a:moveTo>
                  <a:pt x="3002548" y="4111800"/>
                </a:moveTo>
                <a:cubicBezTo>
                  <a:pt x="3013633" y="4085590"/>
                  <a:pt x="3039586" y="4067200"/>
                  <a:pt x="3069834" y="4067200"/>
                </a:cubicBezTo>
                <a:cubicBezTo>
                  <a:pt x="3110165" y="4067200"/>
                  <a:pt x="3142859" y="4099894"/>
                  <a:pt x="3142859" y="4140225"/>
                </a:cubicBezTo>
                <a:cubicBezTo>
                  <a:pt x="3142859" y="4180556"/>
                  <a:pt x="3110165" y="4213250"/>
                  <a:pt x="3069834" y="4213250"/>
                </a:cubicBezTo>
                <a:cubicBezTo>
                  <a:pt x="3029503" y="4213250"/>
                  <a:pt x="2996809" y="4180556"/>
                  <a:pt x="2996809" y="4140225"/>
                </a:cubicBezTo>
                <a:cubicBezTo>
                  <a:pt x="2996809" y="4130142"/>
                  <a:pt x="2998852" y="4120537"/>
                  <a:pt x="3002548" y="4111800"/>
                </a:cubicBezTo>
                <a:close/>
                <a:moveTo>
                  <a:pt x="5310836" y="465095"/>
                </a:moveTo>
                <a:cubicBezTo>
                  <a:pt x="5321922" y="438885"/>
                  <a:pt x="5347874" y="420494"/>
                  <a:pt x="5378122" y="420495"/>
                </a:cubicBezTo>
                <a:cubicBezTo>
                  <a:pt x="5418453" y="420495"/>
                  <a:pt x="5451147" y="453189"/>
                  <a:pt x="5451147" y="493520"/>
                </a:cubicBezTo>
                <a:cubicBezTo>
                  <a:pt x="5451147" y="533851"/>
                  <a:pt x="5418452" y="566545"/>
                  <a:pt x="5378122" y="566544"/>
                </a:cubicBezTo>
                <a:cubicBezTo>
                  <a:pt x="5337790" y="566545"/>
                  <a:pt x="5305098" y="533851"/>
                  <a:pt x="5305097" y="493520"/>
                </a:cubicBezTo>
                <a:cubicBezTo>
                  <a:pt x="5305097" y="483437"/>
                  <a:pt x="5307140" y="473831"/>
                  <a:pt x="5310836" y="465095"/>
                </a:cubicBezTo>
                <a:close/>
                <a:moveTo>
                  <a:pt x="4388982" y="1881450"/>
                </a:moveTo>
                <a:cubicBezTo>
                  <a:pt x="4392678" y="1872713"/>
                  <a:pt x="4398025" y="1864846"/>
                  <a:pt x="4404632" y="1858238"/>
                </a:cubicBezTo>
                <a:cubicBezTo>
                  <a:pt x="4417847" y="1845023"/>
                  <a:pt x="4436103" y="1836850"/>
                  <a:pt x="4456269" y="1836850"/>
                </a:cubicBezTo>
                <a:cubicBezTo>
                  <a:pt x="4496599" y="1836850"/>
                  <a:pt x="4529294" y="1869544"/>
                  <a:pt x="4529293" y="1909875"/>
                </a:cubicBezTo>
                <a:cubicBezTo>
                  <a:pt x="4529294" y="1950206"/>
                  <a:pt x="4496600" y="1982900"/>
                  <a:pt x="4456268" y="1982899"/>
                </a:cubicBezTo>
                <a:cubicBezTo>
                  <a:pt x="4415936" y="1982901"/>
                  <a:pt x="4383242" y="1950207"/>
                  <a:pt x="4383244" y="1909875"/>
                </a:cubicBezTo>
                <a:cubicBezTo>
                  <a:pt x="4383244" y="1899792"/>
                  <a:pt x="4385287" y="1890187"/>
                  <a:pt x="4388982" y="1881450"/>
                </a:cubicBezTo>
                <a:close/>
                <a:moveTo>
                  <a:pt x="3233012" y="3691307"/>
                </a:moveTo>
                <a:cubicBezTo>
                  <a:pt x="3244097" y="3665097"/>
                  <a:pt x="3270049" y="3646706"/>
                  <a:pt x="3300298" y="3646707"/>
                </a:cubicBezTo>
                <a:cubicBezTo>
                  <a:pt x="3340629" y="3646706"/>
                  <a:pt x="3373323" y="3679400"/>
                  <a:pt x="3373323" y="3719731"/>
                </a:cubicBezTo>
                <a:cubicBezTo>
                  <a:pt x="3373323" y="3760062"/>
                  <a:pt x="3340629" y="3792756"/>
                  <a:pt x="3300298" y="3792756"/>
                </a:cubicBezTo>
                <a:cubicBezTo>
                  <a:pt x="3259967" y="3792756"/>
                  <a:pt x="3227273" y="3760062"/>
                  <a:pt x="3227273" y="3719731"/>
                </a:cubicBezTo>
                <a:cubicBezTo>
                  <a:pt x="3227273" y="3709649"/>
                  <a:pt x="3229316" y="3700043"/>
                  <a:pt x="3233012" y="3691307"/>
                </a:cubicBezTo>
                <a:close/>
                <a:moveTo>
                  <a:pt x="5541300" y="44600"/>
                </a:moveTo>
                <a:cubicBezTo>
                  <a:pt x="5552386" y="18391"/>
                  <a:pt x="5578338" y="0"/>
                  <a:pt x="5608586" y="0"/>
                </a:cubicBezTo>
                <a:cubicBezTo>
                  <a:pt x="5648917" y="0"/>
                  <a:pt x="5681611" y="32694"/>
                  <a:pt x="5681611" y="73025"/>
                </a:cubicBezTo>
                <a:cubicBezTo>
                  <a:pt x="5681610" y="113356"/>
                  <a:pt x="5648918" y="146050"/>
                  <a:pt x="5608586" y="146050"/>
                </a:cubicBezTo>
                <a:cubicBezTo>
                  <a:pt x="5568254" y="146050"/>
                  <a:pt x="5535561" y="113356"/>
                  <a:pt x="5535562" y="73025"/>
                </a:cubicBezTo>
                <a:cubicBezTo>
                  <a:pt x="5535561" y="62942"/>
                  <a:pt x="5537605" y="53337"/>
                  <a:pt x="5541300" y="44600"/>
                </a:cubicBezTo>
                <a:close/>
                <a:moveTo>
                  <a:pt x="4619446" y="1460957"/>
                </a:moveTo>
                <a:cubicBezTo>
                  <a:pt x="4623141" y="1452220"/>
                  <a:pt x="4628487" y="1444353"/>
                  <a:pt x="4635095" y="1437745"/>
                </a:cubicBezTo>
                <a:cubicBezTo>
                  <a:pt x="4648310" y="1424530"/>
                  <a:pt x="4666567" y="1416357"/>
                  <a:pt x="4686731" y="1416357"/>
                </a:cubicBezTo>
                <a:cubicBezTo>
                  <a:pt x="4727063" y="1416357"/>
                  <a:pt x="4759758" y="1449051"/>
                  <a:pt x="4759757" y="1489382"/>
                </a:cubicBezTo>
                <a:cubicBezTo>
                  <a:pt x="4759757" y="1529713"/>
                  <a:pt x="4727062" y="1562406"/>
                  <a:pt x="4686732" y="1562406"/>
                </a:cubicBezTo>
                <a:cubicBezTo>
                  <a:pt x="4646400" y="1562406"/>
                  <a:pt x="4613707" y="1529712"/>
                  <a:pt x="4613706" y="1489381"/>
                </a:cubicBezTo>
                <a:cubicBezTo>
                  <a:pt x="4613708" y="1479299"/>
                  <a:pt x="4615751" y="1469693"/>
                  <a:pt x="4619446" y="1460957"/>
                </a:cubicBezTo>
                <a:close/>
                <a:moveTo>
                  <a:pt x="3463475" y="3261985"/>
                </a:moveTo>
                <a:cubicBezTo>
                  <a:pt x="3474561" y="3235775"/>
                  <a:pt x="3500513" y="3217384"/>
                  <a:pt x="3530762" y="3217385"/>
                </a:cubicBezTo>
                <a:cubicBezTo>
                  <a:pt x="3571092" y="3217384"/>
                  <a:pt x="3603787" y="3250078"/>
                  <a:pt x="3603786" y="3290409"/>
                </a:cubicBezTo>
                <a:cubicBezTo>
                  <a:pt x="3603787" y="3330740"/>
                  <a:pt x="3571093" y="3363434"/>
                  <a:pt x="3530761" y="3363434"/>
                </a:cubicBezTo>
                <a:cubicBezTo>
                  <a:pt x="3490431" y="3363434"/>
                  <a:pt x="3457736" y="3330740"/>
                  <a:pt x="3457737" y="3290409"/>
                </a:cubicBezTo>
                <a:cubicBezTo>
                  <a:pt x="3457736" y="3280327"/>
                  <a:pt x="3459780" y="3270721"/>
                  <a:pt x="3463475" y="3261985"/>
                </a:cubicBezTo>
                <a:close/>
                <a:moveTo>
                  <a:pt x="2541621" y="4678343"/>
                </a:moveTo>
                <a:cubicBezTo>
                  <a:pt x="2552706" y="4652133"/>
                  <a:pt x="2578659" y="4633743"/>
                  <a:pt x="2608907" y="4633743"/>
                </a:cubicBezTo>
                <a:cubicBezTo>
                  <a:pt x="2649238" y="4633743"/>
                  <a:pt x="2681932" y="4666437"/>
                  <a:pt x="2681932" y="4706768"/>
                </a:cubicBezTo>
                <a:cubicBezTo>
                  <a:pt x="2681932" y="4747099"/>
                  <a:pt x="2649238" y="4779793"/>
                  <a:pt x="2608907" y="4779793"/>
                </a:cubicBezTo>
                <a:cubicBezTo>
                  <a:pt x="2568576" y="4779793"/>
                  <a:pt x="2535882" y="4747099"/>
                  <a:pt x="2535882" y="4706768"/>
                </a:cubicBezTo>
                <a:cubicBezTo>
                  <a:pt x="2535882" y="4696685"/>
                  <a:pt x="2537925" y="4687079"/>
                  <a:pt x="2541621" y="4678343"/>
                </a:cubicBezTo>
                <a:close/>
                <a:moveTo>
                  <a:pt x="4849909" y="1031638"/>
                </a:moveTo>
                <a:cubicBezTo>
                  <a:pt x="4853604" y="1022901"/>
                  <a:pt x="4858950" y="1015034"/>
                  <a:pt x="4865557" y="1008427"/>
                </a:cubicBezTo>
                <a:cubicBezTo>
                  <a:pt x="4878773" y="995212"/>
                  <a:pt x="4897028" y="987038"/>
                  <a:pt x="4917194" y="987038"/>
                </a:cubicBezTo>
                <a:cubicBezTo>
                  <a:pt x="4957525" y="987038"/>
                  <a:pt x="4990221" y="1019732"/>
                  <a:pt x="4990218" y="1060063"/>
                </a:cubicBezTo>
                <a:cubicBezTo>
                  <a:pt x="4990220" y="1100394"/>
                  <a:pt x="4957525" y="1133087"/>
                  <a:pt x="4917195" y="1133087"/>
                </a:cubicBezTo>
                <a:cubicBezTo>
                  <a:pt x="4876863" y="1133087"/>
                  <a:pt x="4844170" y="1100393"/>
                  <a:pt x="4844169" y="1060062"/>
                </a:cubicBezTo>
                <a:cubicBezTo>
                  <a:pt x="4844171" y="1049980"/>
                  <a:pt x="4846214" y="1040374"/>
                  <a:pt x="4849909" y="1031638"/>
                </a:cubicBezTo>
                <a:close/>
                <a:moveTo>
                  <a:pt x="3698365" y="2825740"/>
                </a:moveTo>
                <a:cubicBezTo>
                  <a:pt x="3702060" y="2817003"/>
                  <a:pt x="3707407" y="2809135"/>
                  <a:pt x="3714014" y="2802528"/>
                </a:cubicBezTo>
                <a:cubicBezTo>
                  <a:pt x="3727230" y="2789314"/>
                  <a:pt x="3745485" y="2781140"/>
                  <a:pt x="3765650" y="2781140"/>
                </a:cubicBezTo>
                <a:cubicBezTo>
                  <a:pt x="3805981" y="2781140"/>
                  <a:pt x="3838676" y="2813834"/>
                  <a:pt x="3838676" y="2854165"/>
                </a:cubicBezTo>
                <a:cubicBezTo>
                  <a:pt x="3838676" y="2894495"/>
                  <a:pt x="3805983" y="2927189"/>
                  <a:pt x="3765651" y="2927189"/>
                </a:cubicBezTo>
                <a:cubicBezTo>
                  <a:pt x="3725320" y="2927189"/>
                  <a:pt x="3692626" y="2894495"/>
                  <a:pt x="3692627" y="2854164"/>
                </a:cubicBezTo>
                <a:cubicBezTo>
                  <a:pt x="3692626" y="2844082"/>
                  <a:pt x="3694669" y="2834476"/>
                  <a:pt x="3698365" y="2825740"/>
                </a:cubicBezTo>
                <a:close/>
                <a:moveTo>
                  <a:pt x="3928051" y="2447998"/>
                </a:moveTo>
                <a:cubicBezTo>
                  <a:pt x="3931748" y="2439261"/>
                  <a:pt x="3937094" y="2431393"/>
                  <a:pt x="3943701" y="2424786"/>
                </a:cubicBezTo>
                <a:cubicBezTo>
                  <a:pt x="3956915" y="2411571"/>
                  <a:pt x="3975172" y="2403398"/>
                  <a:pt x="3995338" y="2403398"/>
                </a:cubicBezTo>
                <a:cubicBezTo>
                  <a:pt x="4035669" y="2403397"/>
                  <a:pt x="4068362" y="2436092"/>
                  <a:pt x="4068363" y="2476423"/>
                </a:cubicBezTo>
                <a:cubicBezTo>
                  <a:pt x="4068362" y="2516754"/>
                  <a:pt x="4035668" y="2549448"/>
                  <a:pt x="3995337" y="2549448"/>
                </a:cubicBezTo>
                <a:cubicBezTo>
                  <a:pt x="3955006" y="2549448"/>
                  <a:pt x="3922313" y="2516753"/>
                  <a:pt x="3922313" y="2476423"/>
                </a:cubicBezTo>
                <a:cubicBezTo>
                  <a:pt x="3922314" y="2466340"/>
                  <a:pt x="3924356" y="2456735"/>
                  <a:pt x="3928051" y="2447998"/>
                </a:cubicBezTo>
                <a:close/>
                <a:moveTo>
                  <a:pt x="2772083" y="4257851"/>
                </a:moveTo>
                <a:cubicBezTo>
                  <a:pt x="2783169" y="4231641"/>
                  <a:pt x="2809121" y="4213251"/>
                  <a:pt x="2839370" y="4213251"/>
                </a:cubicBezTo>
                <a:cubicBezTo>
                  <a:pt x="2879701" y="4213251"/>
                  <a:pt x="2912395" y="4245945"/>
                  <a:pt x="2912395" y="4286276"/>
                </a:cubicBezTo>
                <a:cubicBezTo>
                  <a:pt x="2912395" y="4326607"/>
                  <a:pt x="2879701" y="4359301"/>
                  <a:pt x="2839370" y="4359301"/>
                </a:cubicBezTo>
                <a:cubicBezTo>
                  <a:pt x="2799039" y="4359301"/>
                  <a:pt x="2766345" y="4326607"/>
                  <a:pt x="2766345" y="4286276"/>
                </a:cubicBezTo>
                <a:cubicBezTo>
                  <a:pt x="2766346" y="4276193"/>
                  <a:pt x="2768388" y="4266588"/>
                  <a:pt x="2772083" y="4257851"/>
                </a:cubicBezTo>
                <a:close/>
                <a:moveTo>
                  <a:pt x="5080371" y="611145"/>
                </a:moveTo>
                <a:cubicBezTo>
                  <a:pt x="5091458" y="584935"/>
                  <a:pt x="5117410" y="566544"/>
                  <a:pt x="5147658" y="566544"/>
                </a:cubicBezTo>
                <a:cubicBezTo>
                  <a:pt x="5187988" y="566544"/>
                  <a:pt x="5220683" y="599238"/>
                  <a:pt x="5220683" y="639569"/>
                </a:cubicBezTo>
                <a:cubicBezTo>
                  <a:pt x="5220683" y="679900"/>
                  <a:pt x="5187989" y="712594"/>
                  <a:pt x="5147657" y="712594"/>
                </a:cubicBezTo>
                <a:cubicBezTo>
                  <a:pt x="5107327" y="712594"/>
                  <a:pt x="5074632" y="679900"/>
                  <a:pt x="5074634" y="639569"/>
                </a:cubicBezTo>
                <a:cubicBezTo>
                  <a:pt x="5074633" y="629487"/>
                  <a:pt x="5076677" y="619881"/>
                  <a:pt x="5080371" y="611145"/>
                </a:cubicBezTo>
                <a:close/>
                <a:moveTo>
                  <a:pt x="4158518" y="2027501"/>
                </a:moveTo>
                <a:cubicBezTo>
                  <a:pt x="4162212" y="2018765"/>
                  <a:pt x="4167559" y="2010897"/>
                  <a:pt x="4174168" y="2004289"/>
                </a:cubicBezTo>
                <a:cubicBezTo>
                  <a:pt x="4187382" y="1991074"/>
                  <a:pt x="4205639" y="1982901"/>
                  <a:pt x="4225803" y="1982902"/>
                </a:cubicBezTo>
                <a:cubicBezTo>
                  <a:pt x="4266135" y="1982900"/>
                  <a:pt x="4298828" y="2015596"/>
                  <a:pt x="4298829" y="2055926"/>
                </a:cubicBezTo>
                <a:cubicBezTo>
                  <a:pt x="4298828" y="2096257"/>
                  <a:pt x="4266136" y="2128950"/>
                  <a:pt x="4225804" y="2128950"/>
                </a:cubicBezTo>
                <a:cubicBezTo>
                  <a:pt x="4185472" y="2128951"/>
                  <a:pt x="4152777" y="2096258"/>
                  <a:pt x="4152778" y="2055926"/>
                </a:cubicBezTo>
                <a:cubicBezTo>
                  <a:pt x="4152778" y="2045843"/>
                  <a:pt x="4154821" y="2036239"/>
                  <a:pt x="4158518" y="2027501"/>
                </a:cubicBezTo>
                <a:close/>
                <a:moveTo>
                  <a:pt x="3002548" y="3828528"/>
                </a:moveTo>
                <a:cubicBezTo>
                  <a:pt x="3013633" y="3802318"/>
                  <a:pt x="3039586" y="3783928"/>
                  <a:pt x="3069834" y="3783928"/>
                </a:cubicBezTo>
                <a:cubicBezTo>
                  <a:pt x="3110165" y="3783928"/>
                  <a:pt x="3142859" y="3816622"/>
                  <a:pt x="3142859" y="3856953"/>
                </a:cubicBezTo>
                <a:cubicBezTo>
                  <a:pt x="3142859" y="3897284"/>
                  <a:pt x="3110165" y="3929978"/>
                  <a:pt x="3069834" y="3929978"/>
                </a:cubicBezTo>
                <a:cubicBezTo>
                  <a:pt x="3029503" y="3929978"/>
                  <a:pt x="2996809" y="3897284"/>
                  <a:pt x="2996809" y="3856953"/>
                </a:cubicBezTo>
                <a:cubicBezTo>
                  <a:pt x="2996809" y="3846870"/>
                  <a:pt x="2998852" y="3837265"/>
                  <a:pt x="3002548" y="3828528"/>
                </a:cubicBezTo>
                <a:close/>
                <a:moveTo>
                  <a:pt x="5310836" y="181823"/>
                </a:moveTo>
                <a:cubicBezTo>
                  <a:pt x="5321920" y="155613"/>
                  <a:pt x="5347875" y="137222"/>
                  <a:pt x="5378123" y="137223"/>
                </a:cubicBezTo>
                <a:cubicBezTo>
                  <a:pt x="5418453" y="137222"/>
                  <a:pt x="5451147" y="169916"/>
                  <a:pt x="5451147" y="210247"/>
                </a:cubicBezTo>
                <a:cubicBezTo>
                  <a:pt x="5451147" y="250578"/>
                  <a:pt x="5418454" y="283272"/>
                  <a:pt x="5378122" y="283272"/>
                </a:cubicBezTo>
                <a:cubicBezTo>
                  <a:pt x="5337792" y="283272"/>
                  <a:pt x="5305097" y="250578"/>
                  <a:pt x="5305096" y="210247"/>
                </a:cubicBezTo>
                <a:cubicBezTo>
                  <a:pt x="5305098" y="200165"/>
                  <a:pt x="5307139" y="190559"/>
                  <a:pt x="5310836" y="181823"/>
                </a:cubicBezTo>
                <a:close/>
                <a:moveTo>
                  <a:pt x="4388982" y="1598178"/>
                </a:moveTo>
                <a:cubicBezTo>
                  <a:pt x="4392678" y="1589441"/>
                  <a:pt x="4398024" y="1581573"/>
                  <a:pt x="4404632" y="1574966"/>
                </a:cubicBezTo>
                <a:cubicBezTo>
                  <a:pt x="4417846" y="1561751"/>
                  <a:pt x="4436103" y="1553578"/>
                  <a:pt x="4456268" y="1553578"/>
                </a:cubicBezTo>
                <a:cubicBezTo>
                  <a:pt x="4496599" y="1553577"/>
                  <a:pt x="4529293" y="1586272"/>
                  <a:pt x="4529292" y="1626602"/>
                </a:cubicBezTo>
                <a:cubicBezTo>
                  <a:pt x="4529293" y="1666933"/>
                  <a:pt x="4496599" y="1699628"/>
                  <a:pt x="4456268" y="1699627"/>
                </a:cubicBezTo>
                <a:cubicBezTo>
                  <a:pt x="4415937" y="1699627"/>
                  <a:pt x="4383243" y="1666933"/>
                  <a:pt x="4383244" y="1626603"/>
                </a:cubicBezTo>
                <a:cubicBezTo>
                  <a:pt x="4383243" y="1616520"/>
                  <a:pt x="4385286" y="1606915"/>
                  <a:pt x="4388982" y="1598178"/>
                </a:cubicBezTo>
                <a:close/>
                <a:moveTo>
                  <a:pt x="3233011" y="3408035"/>
                </a:moveTo>
                <a:cubicBezTo>
                  <a:pt x="3244097" y="3381824"/>
                  <a:pt x="3270049" y="3363434"/>
                  <a:pt x="3300298" y="3363434"/>
                </a:cubicBezTo>
                <a:cubicBezTo>
                  <a:pt x="3340629" y="3363434"/>
                  <a:pt x="3373323" y="3396128"/>
                  <a:pt x="3373323" y="3436459"/>
                </a:cubicBezTo>
                <a:cubicBezTo>
                  <a:pt x="3373323" y="3476790"/>
                  <a:pt x="3340629" y="3509484"/>
                  <a:pt x="3300298" y="3509484"/>
                </a:cubicBezTo>
                <a:cubicBezTo>
                  <a:pt x="3259967" y="3509484"/>
                  <a:pt x="3227273" y="3476790"/>
                  <a:pt x="3227273" y="3436459"/>
                </a:cubicBezTo>
                <a:cubicBezTo>
                  <a:pt x="3227273" y="3426377"/>
                  <a:pt x="3229316" y="3416771"/>
                  <a:pt x="3233011" y="3408035"/>
                </a:cubicBezTo>
                <a:close/>
                <a:moveTo>
                  <a:pt x="2311157" y="4824393"/>
                </a:moveTo>
                <a:cubicBezTo>
                  <a:pt x="2322243" y="4798182"/>
                  <a:pt x="2348195" y="4779792"/>
                  <a:pt x="2378444" y="4779792"/>
                </a:cubicBezTo>
                <a:cubicBezTo>
                  <a:pt x="2418774" y="4779792"/>
                  <a:pt x="2451469" y="4812486"/>
                  <a:pt x="2451468" y="4852817"/>
                </a:cubicBezTo>
                <a:cubicBezTo>
                  <a:pt x="2451469" y="4893148"/>
                  <a:pt x="2418775" y="4925842"/>
                  <a:pt x="2378443" y="4925842"/>
                </a:cubicBezTo>
                <a:cubicBezTo>
                  <a:pt x="2338113" y="4925842"/>
                  <a:pt x="2305418" y="4893148"/>
                  <a:pt x="2305419" y="4852817"/>
                </a:cubicBezTo>
                <a:cubicBezTo>
                  <a:pt x="2305418" y="4842734"/>
                  <a:pt x="2307462" y="4833129"/>
                  <a:pt x="2311157" y="4824393"/>
                </a:cubicBezTo>
                <a:close/>
                <a:moveTo>
                  <a:pt x="4619445" y="1177685"/>
                </a:moveTo>
                <a:cubicBezTo>
                  <a:pt x="4623139" y="1168949"/>
                  <a:pt x="4628487" y="1161082"/>
                  <a:pt x="4635094" y="1154474"/>
                </a:cubicBezTo>
                <a:cubicBezTo>
                  <a:pt x="4648308" y="1141259"/>
                  <a:pt x="4666566" y="1133086"/>
                  <a:pt x="4686731" y="1133086"/>
                </a:cubicBezTo>
                <a:cubicBezTo>
                  <a:pt x="4727062" y="1133086"/>
                  <a:pt x="4759755" y="1165780"/>
                  <a:pt x="4759756" y="1206111"/>
                </a:cubicBezTo>
                <a:cubicBezTo>
                  <a:pt x="4759755" y="1246442"/>
                  <a:pt x="4727062" y="1279135"/>
                  <a:pt x="4686731" y="1279135"/>
                </a:cubicBezTo>
                <a:cubicBezTo>
                  <a:pt x="4646399" y="1279135"/>
                  <a:pt x="4613706" y="1246441"/>
                  <a:pt x="4613706" y="1206110"/>
                </a:cubicBezTo>
                <a:cubicBezTo>
                  <a:pt x="4613707" y="1196028"/>
                  <a:pt x="4615750" y="1186422"/>
                  <a:pt x="4619445" y="1177685"/>
                </a:cubicBezTo>
                <a:close/>
                <a:moveTo>
                  <a:pt x="3463476" y="2978713"/>
                </a:moveTo>
                <a:cubicBezTo>
                  <a:pt x="3474561" y="2952503"/>
                  <a:pt x="3500514" y="2934113"/>
                  <a:pt x="3530762" y="2934113"/>
                </a:cubicBezTo>
                <a:cubicBezTo>
                  <a:pt x="3571093" y="2934113"/>
                  <a:pt x="3603787" y="2966807"/>
                  <a:pt x="3603787" y="3007138"/>
                </a:cubicBezTo>
                <a:cubicBezTo>
                  <a:pt x="3603787" y="3047469"/>
                  <a:pt x="3571093" y="3080163"/>
                  <a:pt x="3530762" y="3080163"/>
                </a:cubicBezTo>
                <a:cubicBezTo>
                  <a:pt x="3490431" y="3080163"/>
                  <a:pt x="3457737" y="3047469"/>
                  <a:pt x="3457737" y="3007138"/>
                </a:cubicBezTo>
                <a:cubicBezTo>
                  <a:pt x="3457737" y="2997055"/>
                  <a:pt x="3459780" y="2987450"/>
                  <a:pt x="3463476" y="2978713"/>
                </a:cubicBezTo>
                <a:close/>
                <a:moveTo>
                  <a:pt x="2541620" y="4395072"/>
                </a:moveTo>
                <a:cubicBezTo>
                  <a:pt x="2552705" y="4368862"/>
                  <a:pt x="2578658" y="4350471"/>
                  <a:pt x="2608907" y="4350471"/>
                </a:cubicBezTo>
                <a:cubicBezTo>
                  <a:pt x="2649237" y="4350471"/>
                  <a:pt x="2681931" y="4383166"/>
                  <a:pt x="2681931" y="4423497"/>
                </a:cubicBezTo>
                <a:cubicBezTo>
                  <a:pt x="2681931" y="4463828"/>
                  <a:pt x="2649238" y="4496521"/>
                  <a:pt x="2608907" y="4496521"/>
                </a:cubicBezTo>
                <a:cubicBezTo>
                  <a:pt x="2568576" y="4496521"/>
                  <a:pt x="2535882" y="4463827"/>
                  <a:pt x="2535882" y="4423496"/>
                </a:cubicBezTo>
                <a:cubicBezTo>
                  <a:pt x="2535882" y="4413413"/>
                  <a:pt x="2537925" y="4403808"/>
                  <a:pt x="2541620" y="4395072"/>
                </a:cubicBezTo>
                <a:close/>
                <a:moveTo>
                  <a:pt x="4849908" y="748367"/>
                </a:moveTo>
                <a:cubicBezTo>
                  <a:pt x="4853603" y="739631"/>
                  <a:pt x="4858949" y="731763"/>
                  <a:pt x="4865557" y="725155"/>
                </a:cubicBezTo>
                <a:cubicBezTo>
                  <a:pt x="4878771" y="711940"/>
                  <a:pt x="4897029" y="703767"/>
                  <a:pt x="4917194" y="703767"/>
                </a:cubicBezTo>
                <a:cubicBezTo>
                  <a:pt x="4957525" y="703767"/>
                  <a:pt x="4990218" y="736461"/>
                  <a:pt x="4990219" y="776792"/>
                </a:cubicBezTo>
                <a:cubicBezTo>
                  <a:pt x="4990218" y="817123"/>
                  <a:pt x="4957524" y="849817"/>
                  <a:pt x="4917194" y="849817"/>
                </a:cubicBezTo>
                <a:cubicBezTo>
                  <a:pt x="4876862" y="849817"/>
                  <a:pt x="4844169" y="817123"/>
                  <a:pt x="4844169" y="776792"/>
                </a:cubicBezTo>
                <a:cubicBezTo>
                  <a:pt x="4844169" y="766709"/>
                  <a:pt x="4846213" y="757104"/>
                  <a:pt x="4849908" y="748367"/>
                </a:cubicBezTo>
                <a:close/>
                <a:moveTo>
                  <a:pt x="3698365" y="2542469"/>
                </a:moveTo>
                <a:cubicBezTo>
                  <a:pt x="3702059" y="2533732"/>
                  <a:pt x="3707406" y="2525865"/>
                  <a:pt x="3714013" y="2519257"/>
                </a:cubicBezTo>
                <a:cubicBezTo>
                  <a:pt x="3727228" y="2506042"/>
                  <a:pt x="3745484" y="2497869"/>
                  <a:pt x="3765650" y="2497869"/>
                </a:cubicBezTo>
                <a:cubicBezTo>
                  <a:pt x="3805981" y="2497869"/>
                  <a:pt x="3838675" y="2530563"/>
                  <a:pt x="3838675" y="2570894"/>
                </a:cubicBezTo>
                <a:cubicBezTo>
                  <a:pt x="3838675" y="2611225"/>
                  <a:pt x="3805981" y="2643919"/>
                  <a:pt x="3765651" y="2643919"/>
                </a:cubicBezTo>
                <a:cubicBezTo>
                  <a:pt x="3725320" y="2643919"/>
                  <a:pt x="3692625" y="2611225"/>
                  <a:pt x="3692625" y="2570894"/>
                </a:cubicBezTo>
                <a:cubicBezTo>
                  <a:pt x="3692625" y="2560811"/>
                  <a:pt x="3694668" y="2551206"/>
                  <a:pt x="3698365" y="2542469"/>
                </a:cubicBezTo>
                <a:close/>
                <a:moveTo>
                  <a:pt x="3928052" y="2164724"/>
                </a:moveTo>
                <a:cubicBezTo>
                  <a:pt x="3931749" y="2155988"/>
                  <a:pt x="3937095" y="2148119"/>
                  <a:pt x="3943704" y="2141511"/>
                </a:cubicBezTo>
                <a:cubicBezTo>
                  <a:pt x="3956918" y="2128297"/>
                  <a:pt x="3975173" y="2120123"/>
                  <a:pt x="3995339" y="2120124"/>
                </a:cubicBezTo>
                <a:cubicBezTo>
                  <a:pt x="4035671" y="2120123"/>
                  <a:pt x="4068364" y="2152818"/>
                  <a:pt x="4068363" y="2193148"/>
                </a:cubicBezTo>
                <a:cubicBezTo>
                  <a:pt x="4068365" y="2233479"/>
                  <a:pt x="4035670" y="2266173"/>
                  <a:pt x="3995339" y="2266173"/>
                </a:cubicBezTo>
                <a:cubicBezTo>
                  <a:pt x="3955008" y="2266174"/>
                  <a:pt x="3922313" y="2233480"/>
                  <a:pt x="3922314" y="2193149"/>
                </a:cubicBezTo>
                <a:cubicBezTo>
                  <a:pt x="3922315" y="2183066"/>
                  <a:pt x="3924357" y="2173460"/>
                  <a:pt x="3928052" y="2164724"/>
                </a:cubicBezTo>
                <a:close/>
                <a:moveTo>
                  <a:pt x="2772083" y="3974579"/>
                </a:moveTo>
                <a:cubicBezTo>
                  <a:pt x="2783169" y="3948369"/>
                  <a:pt x="2809121" y="3929979"/>
                  <a:pt x="2839370" y="3929979"/>
                </a:cubicBezTo>
                <a:cubicBezTo>
                  <a:pt x="2879701" y="3929978"/>
                  <a:pt x="2912395" y="3962673"/>
                  <a:pt x="2912394" y="4003004"/>
                </a:cubicBezTo>
                <a:cubicBezTo>
                  <a:pt x="2912395" y="4043335"/>
                  <a:pt x="2879701" y="4076029"/>
                  <a:pt x="2839369" y="4076029"/>
                </a:cubicBezTo>
                <a:cubicBezTo>
                  <a:pt x="2799039" y="4076029"/>
                  <a:pt x="2766345" y="4043335"/>
                  <a:pt x="2766345" y="4003004"/>
                </a:cubicBezTo>
                <a:cubicBezTo>
                  <a:pt x="2766345" y="3992921"/>
                  <a:pt x="2768388" y="3983315"/>
                  <a:pt x="2772083" y="3974579"/>
                </a:cubicBezTo>
                <a:close/>
                <a:moveTo>
                  <a:pt x="5080372" y="327873"/>
                </a:moveTo>
                <a:cubicBezTo>
                  <a:pt x="5091458" y="301663"/>
                  <a:pt x="5117409" y="283272"/>
                  <a:pt x="5147657" y="283272"/>
                </a:cubicBezTo>
                <a:cubicBezTo>
                  <a:pt x="5187989" y="283272"/>
                  <a:pt x="5220682" y="315966"/>
                  <a:pt x="5220683" y="356297"/>
                </a:cubicBezTo>
                <a:cubicBezTo>
                  <a:pt x="5220684" y="396628"/>
                  <a:pt x="5187988" y="429322"/>
                  <a:pt x="5147658" y="429322"/>
                </a:cubicBezTo>
                <a:cubicBezTo>
                  <a:pt x="5107326" y="429322"/>
                  <a:pt x="5074633" y="396628"/>
                  <a:pt x="5074633" y="356297"/>
                </a:cubicBezTo>
                <a:cubicBezTo>
                  <a:pt x="5074632" y="346214"/>
                  <a:pt x="5076677" y="336609"/>
                  <a:pt x="5080372" y="327873"/>
                </a:cubicBezTo>
                <a:close/>
                <a:moveTo>
                  <a:pt x="4158518" y="1744228"/>
                </a:moveTo>
                <a:cubicBezTo>
                  <a:pt x="4162213" y="1735492"/>
                  <a:pt x="4167559" y="1727624"/>
                  <a:pt x="4174168" y="1721016"/>
                </a:cubicBezTo>
                <a:cubicBezTo>
                  <a:pt x="4187382" y="1707802"/>
                  <a:pt x="4205639" y="1699628"/>
                  <a:pt x="4225803" y="1699628"/>
                </a:cubicBezTo>
                <a:cubicBezTo>
                  <a:pt x="4266136" y="1699629"/>
                  <a:pt x="4298829" y="1732322"/>
                  <a:pt x="4298829" y="1772653"/>
                </a:cubicBezTo>
                <a:cubicBezTo>
                  <a:pt x="4298829" y="1812984"/>
                  <a:pt x="4266136" y="1845678"/>
                  <a:pt x="4225802" y="1845679"/>
                </a:cubicBezTo>
                <a:cubicBezTo>
                  <a:pt x="4185473" y="1845679"/>
                  <a:pt x="4152777" y="1812985"/>
                  <a:pt x="4152778" y="1772653"/>
                </a:cubicBezTo>
                <a:cubicBezTo>
                  <a:pt x="4152779" y="1762570"/>
                  <a:pt x="4154822" y="1752965"/>
                  <a:pt x="4158518" y="1744228"/>
                </a:cubicBezTo>
                <a:close/>
                <a:moveTo>
                  <a:pt x="3002547" y="3545256"/>
                </a:moveTo>
                <a:cubicBezTo>
                  <a:pt x="3013633" y="3519046"/>
                  <a:pt x="3039585" y="3500656"/>
                  <a:pt x="3069834" y="3500656"/>
                </a:cubicBezTo>
                <a:cubicBezTo>
                  <a:pt x="3110165" y="3500656"/>
                  <a:pt x="3142859" y="3533350"/>
                  <a:pt x="3142860" y="3573681"/>
                </a:cubicBezTo>
                <a:cubicBezTo>
                  <a:pt x="3142859" y="3614012"/>
                  <a:pt x="3110165" y="3646706"/>
                  <a:pt x="3069834" y="3646706"/>
                </a:cubicBezTo>
                <a:cubicBezTo>
                  <a:pt x="3029503" y="3646706"/>
                  <a:pt x="2996809" y="3614012"/>
                  <a:pt x="2996809" y="3573681"/>
                </a:cubicBezTo>
                <a:cubicBezTo>
                  <a:pt x="2996809" y="3563598"/>
                  <a:pt x="2998852" y="3553993"/>
                  <a:pt x="3002547" y="3545256"/>
                </a:cubicBezTo>
                <a:close/>
                <a:moveTo>
                  <a:pt x="2080693" y="4961614"/>
                </a:moveTo>
                <a:cubicBezTo>
                  <a:pt x="2091778" y="4935404"/>
                  <a:pt x="2117731" y="4917014"/>
                  <a:pt x="2147979" y="4917014"/>
                </a:cubicBezTo>
                <a:cubicBezTo>
                  <a:pt x="2188310" y="4917014"/>
                  <a:pt x="2221004" y="4949708"/>
                  <a:pt x="2221004" y="4990039"/>
                </a:cubicBezTo>
                <a:cubicBezTo>
                  <a:pt x="2221004" y="5030370"/>
                  <a:pt x="2188310" y="5063064"/>
                  <a:pt x="2147979" y="5063064"/>
                </a:cubicBezTo>
                <a:cubicBezTo>
                  <a:pt x="2107648" y="5063064"/>
                  <a:pt x="2074954" y="5030370"/>
                  <a:pt x="2074954" y="4990039"/>
                </a:cubicBezTo>
                <a:cubicBezTo>
                  <a:pt x="2074954" y="4979956"/>
                  <a:pt x="2076998" y="4970351"/>
                  <a:pt x="2080693" y="4961614"/>
                </a:cubicBezTo>
                <a:close/>
                <a:moveTo>
                  <a:pt x="4388983" y="1314906"/>
                </a:moveTo>
                <a:cubicBezTo>
                  <a:pt x="4392678" y="1306170"/>
                  <a:pt x="4398025" y="1298303"/>
                  <a:pt x="4404632" y="1291695"/>
                </a:cubicBezTo>
                <a:cubicBezTo>
                  <a:pt x="4417847" y="1278480"/>
                  <a:pt x="4436103" y="1270307"/>
                  <a:pt x="4456269" y="1270307"/>
                </a:cubicBezTo>
                <a:cubicBezTo>
                  <a:pt x="4496599" y="1270307"/>
                  <a:pt x="4529294" y="1303001"/>
                  <a:pt x="4529293" y="1343332"/>
                </a:cubicBezTo>
                <a:cubicBezTo>
                  <a:pt x="4529294" y="1383663"/>
                  <a:pt x="4496600" y="1416356"/>
                  <a:pt x="4456268" y="1416356"/>
                </a:cubicBezTo>
                <a:cubicBezTo>
                  <a:pt x="4415938" y="1416356"/>
                  <a:pt x="4383243" y="1383662"/>
                  <a:pt x="4383244" y="1343331"/>
                </a:cubicBezTo>
                <a:cubicBezTo>
                  <a:pt x="4383244" y="1333249"/>
                  <a:pt x="4385287" y="1323643"/>
                  <a:pt x="4388983" y="1314906"/>
                </a:cubicBezTo>
                <a:close/>
                <a:moveTo>
                  <a:pt x="3233012" y="3124763"/>
                </a:moveTo>
                <a:cubicBezTo>
                  <a:pt x="3244097" y="3098553"/>
                  <a:pt x="3270050" y="3080163"/>
                  <a:pt x="3300298" y="3080163"/>
                </a:cubicBezTo>
                <a:cubicBezTo>
                  <a:pt x="3340629" y="3080163"/>
                  <a:pt x="3373323" y="3112857"/>
                  <a:pt x="3373323" y="3153188"/>
                </a:cubicBezTo>
                <a:cubicBezTo>
                  <a:pt x="3373323" y="3193519"/>
                  <a:pt x="3340629" y="3226213"/>
                  <a:pt x="3300298" y="3226212"/>
                </a:cubicBezTo>
                <a:cubicBezTo>
                  <a:pt x="3259967" y="3226213"/>
                  <a:pt x="3227273" y="3193519"/>
                  <a:pt x="3227274" y="3153188"/>
                </a:cubicBezTo>
                <a:cubicBezTo>
                  <a:pt x="3227273" y="3143105"/>
                  <a:pt x="3229317" y="3133499"/>
                  <a:pt x="3233012" y="3124763"/>
                </a:cubicBezTo>
                <a:close/>
                <a:moveTo>
                  <a:pt x="2311157" y="4541120"/>
                </a:moveTo>
                <a:cubicBezTo>
                  <a:pt x="2322242" y="4514910"/>
                  <a:pt x="2348195" y="4496520"/>
                  <a:pt x="2378443" y="4496520"/>
                </a:cubicBezTo>
                <a:cubicBezTo>
                  <a:pt x="2418774" y="4496520"/>
                  <a:pt x="2451468" y="4529214"/>
                  <a:pt x="2451468" y="4569545"/>
                </a:cubicBezTo>
                <a:cubicBezTo>
                  <a:pt x="2451468" y="4609876"/>
                  <a:pt x="2418774" y="4642570"/>
                  <a:pt x="2378443" y="4642570"/>
                </a:cubicBezTo>
                <a:cubicBezTo>
                  <a:pt x="2338112" y="4642570"/>
                  <a:pt x="2305418" y="4609876"/>
                  <a:pt x="2305418" y="4569545"/>
                </a:cubicBezTo>
                <a:cubicBezTo>
                  <a:pt x="2305418" y="4559462"/>
                  <a:pt x="2307462" y="4549857"/>
                  <a:pt x="2311157" y="4541120"/>
                </a:cubicBezTo>
                <a:close/>
                <a:moveTo>
                  <a:pt x="4619445" y="894415"/>
                </a:moveTo>
                <a:cubicBezTo>
                  <a:pt x="4623140" y="885679"/>
                  <a:pt x="4628487" y="877811"/>
                  <a:pt x="4635094" y="871204"/>
                </a:cubicBezTo>
                <a:cubicBezTo>
                  <a:pt x="4648309" y="857990"/>
                  <a:pt x="4666565" y="849816"/>
                  <a:pt x="4686731" y="849816"/>
                </a:cubicBezTo>
                <a:cubicBezTo>
                  <a:pt x="4727061" y="849816"/>
                  <a:pt x="4759756" y="882510"/>
                  <a:pt x="4759755" y="922841"/>
                </a:cubicBezTo>
                <a:cubicBezTo>
                  <a:pt x="4759756" y="963171"/>
                  <a:pt x="4727062" y="995865"/>
                  <a:pt x="4686731" y="995865"/>
                </a:cubicBezTo>
                <a:cubicBezTo>
                  <a:pt x="4646400" y="995865"/>
                  <a:pt x="4613706" y="963171"/>
                  <a:pt x="4613706" y="922840"/>
                </a:cubicBezTo>
                <a:cubicBezTo>
                  <a:pt x="4613706" y="912758"/>
                  <a:pt x="4615749" y="903152"/>
                  <a:pt x="4619445" y="894415"/>
                </a:cubicBezTo>
                <a:close/>
                <a:moveTo>
                  <a:pt x="3463476" y="2695441"/>
                </a:moveTo>
                <a:cubicBezTo>
                  <a:pt x="3474561" y="2669231"/>
                  <a:pt x="3500514" y="2650840"/>
                  <a:pt x="3530762" y="2650841"/>
                </a:cubicBezTo>
                <a:cubicBezTo>
                  <a:pt x="3571093" y="2650840"/>
                  <a:pt x="3603787" y="2683535"/>
                  <a:pt x="3603787" y="2723865"/>
                </a:cubicBezTo>
                <a:cubicBezTo>
                  <a:pt x="3603787" y="2764197"/>
                  <a:pt x="3571093" y="2796891"/>
                  <a:pt x="3530762" y="2796891"/>
                </a:cubicBezTo>
                <a:cubicBezTo>
                  <a:pt x="3490431" y="2796891"/>
                  <a:pt x="3457737" y="2764197"/>
                  <a:pt x="3457737" y="2723866"/>
                </a:cubicBezTo>
                <a:cubicBezTo>
                  <a:pt x="3457737" y="2713783"/>
                  <a:pt x="3459780" y="2704177"/>
                  <a:pt x="3463476" y="2695441"/>
                </a:cubicBezTo>
                <a:close/>
                <a:moveTo>
                  <a:pt x="3697588" y="2310776"/>
                </a:moveTo>
                <a:cubicBezTo>
                  <a:pt x="3701282" y="2302039"/>
                  <a:pt x="3706629" y="2294172"/>
                  <a:pt x="3713238" y="2287564"/>
                </a:cubicBezTo>
                <a:cubicBezTo>
                  <a:pt x="3726453" y="2274349"/>
                  <a:pt x="3744709" y="2266176"/>
                  <a:pt x="3764873" y="2266175"/>
                </a:cubicBezTo>
                <a:cubicBezTo>
                  <a:pt x="3805205" y="2266175"/>
                  <a:pt x="3837900" y="2298869"/>
                  <a:pt x="3837899" y="2339200"/>
                </a:cubicBezTo>
                <a:cubicBezTo>
                  <a:pt x="3837898" y="2379531"/>
                  <a:pt x="3805206" y="2412225"/>
                  <a:pt x="3764874" y="2412225"/>
                </a:cubicBezTo>
                <a:cubicBezTo>
                  <a:pt x="3724542" y="2412226"/>
                  <a:pt x="3691849" y="2379532"/>
                  <a:pt x="3691850" y="2339200"/>
                </a:cubicBezTo>
                <a:cubicBezTo>
                  <a:pt x="3691850" y="2329118"/>
                  <a:pt x="3693893" y="2319512"/>
                  <a:pt x="3697588" y="2310776"/>
                </a:cubicBezTo>
                <a:close/>
                <a:moveTo>
                  <a:pt x="2541619" y="4111800"/>
                </a:moveTo>
                <a:cubicBezTo>
                  <a:pt x="2552705" y="4085590"/>
                  <a:pt x="2578657" y="4067200"/>
                  <a:pt x="2608906" y="4067200"/>
                </a:cubicBezTo>
                <a:cubicBezTo>
                  <a:pt x="2649237" y="4067200"/>
                  <a:pt x="2681931" y="4099894"/>
                  <a:pt x="2681931" y="4140225"/>
                </a:cubicBezTo>
                <a:cubicBezTo>
                  <a:pt x="2681931" y="4180556"/>
                  <a:pt x="2649237" y="4213250"/>
                  <a:pt x="2608906" y="4213250"/>
                </a:cubicBezTo>
                <a:cubicBezTo>
                  <a:pt x="2568575" y="4213250"/>
                  <a:pt x="2535881" y="4180556"/>
                  <a:pt x="2535881" y="4140225"/>
                </a:cubicBezTo>
                <a:cubicBezTo>
                  <a:pt x="2535881" y="4130142"/>
                  <a:pt x="2537924" y="4120537"/>
                  <a:pt x="2541619" y="4111800"/>
                </a:cubicBezTo>
                <a:close/>
                <a:moveTo>
                  <a:pt x="4849906" y="465095"/>
                </a:moveTo>
                <a:cubicBezTo>
                  <a:pt x="4853603" y="456358"/>
                  <a:pt x="4858950" y="448491"/>
                  <a:pt x="4865556" y="441883"/>
                </a:cubicBezTo>
                <a:cubicBezTo>
                  <a:pt x="4878772" y="428668"/>
                  <a:pt x="4897028" y="420495"/>
                  <a:pt x="4917194" y="420495"/>
                </a:cubicBezTo>
                <a:cubicBezTo>
                  <a:pt x="4957525" y="420495"/>
                  <a:pt x="4990219" y="453189"/>
                  <a:pt x="4990218" y="493520"/>
                </a:cubicBezTo>
                <a:cubicBezTo>
                  <a:pt x="4990219" y="533851"/>
                  <a:pt x="4957525" y="566545"/>
                  <a:pt x="4917193" y="566545"/>
                </a:cubicBezTo>
                <a:cubicBezTo>
                  <a:pt x="4876863" y="566545"/>
                  <a:pt x="4844168" y="533851"/>
                  <a:pt x="4844169" y="493520"/>
                </a:cubicBezTo>
                <a:cubicBezTo>
                  <a:pt x="4844169" y="483437"/>
                  <a:pt x="4846212" y="473832"/>
                  <a:pt x="4849906" y="465095"/>
                </a:cubicBezTo>
                <a:close/>
                <a:moveTo>
                  <a:pt x="3928053" y="1881452"/>
                </a:moveTo>
                <a:cubicBezTo>
                  <a:pt x="3931747" y="1872715"/>
                  <a:pt x="3937096" y="1864847"/>
                  <a:pt x="3943703" y="1858240"/>
                </a:cubicBezTo>
                <a:cubicBezTo>
                  <a:pt x="3956916" y="1845025"/>
                  <a:pt x="3975174" y="1836852"/>
                  <a:pt x="3995340" y="1836850"/>
                </a:cubicBezTo>
                <a:cubicBezTo>
                  <a:pt x="4035670" y="1836852"/>
                  <a:pt x="4068365" y="1869545"/>
                  <a:pt x="4068364" y="1909877"/>
                </a:cubicBezTo>
                <a:cubicBezTo>
                  <a:pt x="4068363" y="1950207"/>
                  <a:pt x="4035669" y="1982901"/>
                  <a:pt x="3995339" y="1982901"/>
                </a:cubicBezTo>
                <a:cubicBezTo>
                  <a:pt x="3955009" y="1982900"/>
                  <a:pt x="3922314" y="1950206"/>
                  <a:pt x="3922315" y="1909876"/>
                </a:cubicBezTo>
                <a:cubicBezTo>
                  <a:pt x="3922313" y="1899794"/>
                  <a:pt x="3924358" y="1890187"/>
                  <a:pt x="3928053" y="1881452"/>
                </a:cubicBezTo>
                <a:close/>
                <a:moveTo>
                  <a:pt x="2772083" y="3691307"/>
                </a:moveTo>
                <a:cubicBezTo>
                  <a:pt x="2783169" y="3665097"/>
                  <a:pt x="2809121" y="3646706"/>
                  <a:pt x="2839370" y="3646707"/>
                </a:cubicBezTo>
                <a:cubicBezTo>
                  <a:pt x="2879700" y="3646706"/>
                  <a:pt x="2912395" y="3679400"/>
                  <a:pt x="2912394" y="3719731"/>
                </a:cubicBezTo>
                <a:cubicBezTo>
                  <a:pt x="2912394" y="3760062"/>
                  <a:pt x="2879701" y="3792756"/>
                  <a:pt x="2839369" y="3792756"/>
                </a:cubicBezTo>
                <a:cubicBezTo>
                  <a:pt x="2799039" y="3792756"/>
                  <a:pt x="2766344" y="3760062"/>
                  <a:pt x="2766345" y="3719731"/>
                </a:cubicBezTo>
                <a:cubicBezTo>
                  <a:pt x="2766344" y="3709649"/>
                  <a:pt x="2768388" y="3700043"/>
                  <a:pt x="2772083" y="3691307"/>
                </a:cubicBezTo>
                <a:close/>
                <a:moveTo>
                  <a:pt x="5080372" y="44600"/>
                </a:moveTo>
                <a:cubicBezTo>
                  <a:pt x="5091457" y="18391"/>
                  <a:pt x="5117410" y="0"/>
                  <a:pt x="5147658" y="0"/>
                </a:cubicBezTo>
                <a:cubicBezTo>
                  <a:pt x="5187989" y="0"/>
                  <a:pt x="5220683" y="32694"/>
                  <a:pt x="5220683" y="73025"/>
                </a:cubicBezTo>
                <a:cubicBezTo>
                  <a:pt x="5220683" y="113356"/>
                  <a:pt x="5187989" y="146050"/>
                  <a:pt x="5147657" y="146050"/>
                </a:cubicBezTo>
                <a:cubicBezTo>
                  <a:pt x="5107327" y="146050"/>
                  <a:pt x="5074632" y="113356"/>
                  <a:pt x="5074634" y="73025"/>
                </a:cubicBezTo>
                <a:cubicBezTo>
                  <a:pt x="5074633" y="62942"/>
                  <a:pt x="5076676" y="53337"/>
                  <a:pt x="5080372" y="44600"/>
                </a:cubicBezTo>
                <a:close/>
                <a:moveTo>
                  <a:pt x="4158518" y="1460957"/>
                </a:moveTo>
                <a:cubicBezTo>
                  <a:pt x="4162213" y="1452220"/>
                  <a:pt x="4167560" y="1444352"/>
                  <a:pt x="4174168" y="1437745"/>
                </a:cubicBezTo>
                <a:cubicBezTo>
                  <a:pt x="4187383" y="1424530"/>
                  <a:pt x="4205640" y="1416356"/>
                  <a:pt x="4225805" y="1416356"/>
                </a:cubicBezTo>
                <a:cubicBezTo>
                  <a:pt x="4266136" y="1416356"/>
                  <a:pt x="4298830" y="1449050"/>
                  <a:pt x="4298829" y="1489381"/>
                </a:cubicBezTo>
                <a:cubicBezTo>
                  <a:pt x="4298830" y="1529712"/>
                  <a:pt x="4266136" y="1562406"/>
                  <a:pt x="4225805" y="1562406"/>
                </a:cubicBezTo>
                <a:cubicBezTo>
                  <a:pt x="4185474" y="1562406"/>
                  <a:pt x="4152779" y="1529712"/>
                  <a:pt x="4152779" y="1489381"/>
                </a:cubicBezTo>
                <a:cubicBezTo>
                  <a:pt x="4152780" y="1479299"/>
                  <a:pt x="4154823" y="1469693"/>
                  <a:pt x="4158518" y="1460957"/>
                </a:cubicBezTo>
                <a:close/>
                <a:moveTo>
                  <a:pt x="3002548" y="3261984"/>
                </a:moveTo>
                <a:cubicBezTo>
                  <a:pt x="3013634" y="3235774"/>
                  <a:pt x="3039586" y="3217384"/>
                  <a:pt x="3069835" y="3217384"/>
                </a:cubicBezTo>
                <a:cubicBezTo>
                  <a:pt x="3110165" y="3217384"/>
                  <a:pt x="3142860" y="3250078"/>
                  <a:pt x="3142859" y="3290409"/>
                </a:cubicBezTo>
                <a:cubicBezTo>
                  <a:pt x="3142860" y="3330740"/>
                  <a:pt x="3110166" y="3363434"/>
                  <a:pt x="3069834" y="3363434"/>
                </a:cubicBezTo>
                <a:cubicBezTo>
                  <a:pt x="3029504" y="3363434"/>
                  <a:pt x="2996809" y="3330740"/>
                  <a:pt x="2996810" y="3290409"/>
                </a:cubicBezTo>
                <a:cubicBezTo>
                  <a:pt x="2996810" y="3280326"/>
                  <a:pt x="2998853" y="3270721"/>
                  <a:pt x="3002548" y="3261984"/>
                </a:cubicBezTo>
                <a:close/>
                <a:moveTo>
                  <a:pt x="2080693" y="4678342"/>
                </a:moveTo>
                <a:cubicBezTo>
                  <a:pt x="2091778" y="4652132"/>
                  <a:pt x="2117731" y="4633742"/>
                  <a:pt x="2147979" y="4633742"/>
                </a:cubicBezTo>
                <a:cubicBezTo>
                  <a:pt x="2188310" y="4633742"/>
                  <a:pt x="2221004" y="4666436"/>
                  <a:pt x="2221004" y="4706767"/>
                </a:cubicBezTo>
                <a:cubicBezTo>
                  <a:pt x="2221004" y="4747098"/>
                  <a:pt x="2188310" y="4779792"/>
                  <a:pt x="2147979" y="4779792"/>
                </a:cubicBezTo>
                <a:cubicBezTo>
                  <a:pt x="2107648" y="4779792"/>
                  <a:pt x="2074954" y="4747098"/>
                  <a:pt x="2074954" y="4706767"/>
                </a:cubicBezTo>
                <a:cubicBezTo>
                  <a:pt x="2074954" y="4696684"/>
                  <a:pt x="2076997" y="4687079"/>
                  <a:pt x="2080693" y="4678342"/>
                </a:cubicBezTo>
                <a:close/>
                <a:moveTo>
                  <a:pt x="4388982" y="1031635"/>
                </a:moveTo>
                <a:cubicBezTo>
                  <a:pt x="4392677" y="1022899"/>
                  <a:pt x="4398024" y="1015032"/>
                  <a:pt x="4404630" y="1008424"/>
                </a:cubicBezTo>
                <a:cubicBezTo>
                  <a:pt x="4417846" y="995209"/>
                  <a:pt x="4436101" y="987036"/>
                  <a:pt x="4456268" y="987036"/>
                </a:cubicBezTo>
                <a:cubicBezTo>
                  <a:pt x="4496599" y="987036"/>
                  <a:pt x="4529293" y="1019730"/>
                  <a:pt x="4529292" y="1060061"/>
                </a:cubicBezTo>
                <a:cubicBezTo>
                  <a:pt x="4529293" y="1100392"/>
                  <a:pt x="4496599" y="1133085"/>
                  <a:pt x="4456268" y="1133085"/>
                </a:cubicBezTo>
                <a:cubicBezTo>
                  <a:pt x="4415938" y="1133085"/>
                  <a:pt x="4383243" y="1100391"/>
                  <a:pt x="4383242" y="1060060"/>
                </a:cubicBezTo>
                <a:cubicBezTo>
                  <a:pt x="4383243" y="1049978"/>
                  <a:pt x="4385286" y="1040372"/>
                  <a:pt x="4388982" y="1031635"/>
                </a:cubicBezTo>
                <a:close/>
                <a:moveTo>
                  <a:pt x="3233012" y="2841491"/>
                </a:moveTo>
                <a:cubicBezTo>
                  <a:pt x="3244097" y="2815281"/>
                  <a:pt x="3270050" y="2796890"/>
                  <a:pt x="3300298" y="2796890"/>
                </a:cubicBezTo>
                <a:cubicBezTo>
                  <a:pt x="3340629" y="2796890"/>
                  <a:pt x="3373323" y="2829584"/>
                  <a:pt x="3373323" y="2869915"/>
                </a:cubicBezTo>
                <a:cubicBezTo>
                  <a:pt x="3373323" y="2910246"/>
                  <a:pt x="3340629" y="2942941"/>
                  <a:pt x="3300298" y="2942940"/>
                </a:cubicBezTo>
                <a:cubicBezTo>
                  <a:pt x="3259967" y="2942941"/>
                  <a:pt x="3227273" y="2910246"/>
                  <a:pt x="3227273" y="2869916"/>
                </a:cubicBezTo>
                <a:cubicBezTo>
                  <a:pt x="3227273" y="2859833"/>
                  <a:pt x="3229317" y="2850227"/>
                  <a:pt x="3233012" y="2841491"/>
                </a:cubicBezTo>
                <a:close/>
                <a:moveTo>
                  <a:pt x="3462699" y="2463747"/>
                </a:moveTo>
                <a:cubicBezTo>
                  <a:pt x="3466395" y="2455011"/>
                  <a:pt x="3471741" y="2447143"/>
                  <a:pt x="3478350" y="2440535"/>
                </a:cubicBezTo>
                <a:cubicBezTo>
                  <a:pt x="3491564" y="2427321"/>
                  <a:pt x="3509820" y="2419147"/>
                  <a:pt x="3529986" y="2419147"/>
                </a:cubicBezTo>
                <a:cubicBezTo>
                  <a:pt x="3570316" y="2419147"/>
                  <a:pt x="3603011" y="2451841"/>
                  <a:pt x="3603010" y="2492172"/>
                </a:cubicBezTo>
                <a:cubicBezTo>
                  <a:pt x="3603011" y="2532503"/>
                  <a:pt x="3570317" y="2565196"/>
                  <a:pt x="3529987" y="2565196"/>
                </a:cubicBezTo>
                <a:cubicBezTo>
                  <a:pt x="3489655" y="2565197"/>
                  <a:pt x="3456962" y="2532502"/>
                  <a:pt x="3456961" y="2492172"/>
                </a:cubicBezTo>
                <a:cubicBezTo>
                  <a:pt x="3456960" y="2482089"/>
                  <a:pt x="3459004" y="2472484"/>
                  <a:pt x="3462699" y="2463747"/>
                </a:cubicBezTo>
                <a:close/>
                <a:moveTo>
                  <a:pt x="2311156" y="4257849"/>
                </a:moveTo>
                <a:cubicBezTo>
                  <a:pt x="2322241" y="4231639"/>
                  <a:pt x="2348194" y="4213249"/>
                  <a:pt x="2378443" y="4213249"/>
                </a:cubicBezTo>
                <a:cubicBezTo>
                  <a:pt x="2418773" y="4213249"/>
                  <a:pt x="2451467" y="4245943"/>
                  <a:pt x="2451467" y="4286274"/>
                </a:cubicBezTo>
                <a:cubicBezTo>
                  <a:pt x="2451468" y="4326605"/>
                  <a:pt x="2418774" y="4359298"/>
                  <a:pt x="2378443" y="4359298"/>
                </a:cubicBezTo>
                <a:cubicBezTo>
                  <a:pt x="2338112" y="4359298"/>
                  <a:pt x="2305418" y="4326604"/>
                  <a:pt x="2305418" y="4286274"/>
                </a:cubicBezTo>
                <a:cubicBezTo>
                  <a:pt x="2305418" y="4276191"/>
                  <a:pt x="2307461" y="4266585"/>
                  <a:pt x="2311156" y="4257849"/>
                </a:cubicBezTo>
                <a:close/>
                <a:moveTo>
                  <a:pt x="4619444" y="611145"/>
                </a:moveTo>
                <a:cubicBezTo>
                  <a:pt x="4623139" y="602408"/>
                  <a:pt x="4628485" y="594540"/>
                  <a:pt x="4635092" y="587933"/>
                </a:cubicBezTo>
                <a:cubicBezTo>
                  <a:pt x="4648308" y="574718"/>
                  <a:pt x="4666565" y="566545"/>
                  <a:pt x="4686731" y="566545"/>
                </a:cubicBezTo>
                <a:cubicBezTo>
                  <a:pt x="4727061" y="566544"/>
                  <a:pt x="4759756" y="599239"/>
                  <a:pt x="4759755" y="639569"/>
                </a:cubicBezTo>
                <a:cubicBezTo>
                  <a:pt x="4759755" y="679900"/>
                  <a:pt x="4727062" y="712594"/>
                  <a:pt x="4686730" y="712594"/>
                </a:cubicBezTo>
                <a:cubicBezTo>
                  <a:pt x="4646400" y="712594"/>
                  <a:pt x="4613705" y="679900"/>
                  <a:pt x="4613704" y="639570"/>
                </a:cubicBezTo>
                <a:cubicBezTo>
                  <a:pt x="4613706" y="629487"/>
                  <a:pt x="4615747" y="619881"/>
                  <a:pt x="4619444" y="611145"/>
                </a:cubicBezTo>
                <a:close/>
                <a:moveTo>
                  <a:pt x="3697588" y="2027501"/>
                </a:moveTo>
                <a:cubicBezTo>
                  <a:pt x="3701285" y="2018764"/>
                  <a:pt x="3706631" y="2010896"/>
                  <a:pt x="3713238" y="2004289"/>
                </a:cubicBezTo>
                <a:cubicBezTo>
                  <a:pt x="3726454" y="1991074"/>
                  <a:pt x="3744710" y="1982901"/>
                  <a:pt x="3764876" y="1982900"/>
                </a:cubicBezTo>
                <a:cubicBezTo>
                  <a:pt x="3805206" y="1982900"/>
                  <a:pt x="3837901" y="2015594"/>
                  <a:pt x="3837900" y="2055926"/>
                </a:cubicBezTo>
                <a:cubicBezTo>
                  <a:pt x="3837901" y="2096256"/>
                  <a:pt x="3805207" y="2128951"/>
                  <a:pt x="3764875" y="2128950"/>
                </a:cubicBezTo>
                <a:cubicBezTo>
                  <a:pt x="3724545" y="2128951"/>
                  <a:pt x="3691850" y="2096256"/>
                  <a:pt x="3691851" y="2055926"/>
                </a:cubicBezTo>
                <a:cubicBezTo>
                  <a:pt x="3691851" y="2045842"/>
                  <a:pt x="3693894" y="2036237"/>
                  <a:pt x="3697588" y="2027501"/>
                </a:cubicBezTo>
                <a:close/>
                <a:moveTo>
                  <a:pt x="2541620" y="3828529"/>
                </a:moveTo>
                <a:cubicBezTo>
                  <a:pt x="2552705" y="3802319"/>
                  <a:pt x="2578658" y="3783928"/>
                  <a:pt x="2608907" y="3783929"/>
                </a:cubicBezTo>
                <a:cubicBezTo>
                  <a:pt x="2649237" y="3783928"/>
                  <a:pt x="2681931" y="3816623"/>
                  <a:pt x="2681931" y="3856953"/>
                </a:cubicBezTo>
                <a:cubicBezTo>
                  <a:pt x="2681931" y="3897285"/>
                  <a:pt x="2649238" y="3929979"/>
                  <a:pt x="2608906" y="3929978"/>
                </a:cubicBezTo>
                <a:cubicBezTo>
                  <a:pt x="2568576" y="3929979"/>
                  <a:pt x="2535881" y="3897284"/>
                  <a:pt x="2535882" y="3856954"/>
                </a:cubicBezTo>
                <a:cubicBezTo>
                  <a:pt x="2535881" y="3846871"/>
                  <a:pt x="2537925" y="3837265"/>
                  <a:pt x="2541620" y="3828529"/>
                </a:cubicBezTo>
                <a:close/>
                <a:moveTo>
                  <a:pt x="4849907" y="181823"/>
                </a:moveTo>
                <a:cubicBezTo>
                  <a:pt x="4853602" y="173086"/>
                  <a:pt x="4858950" y="165218"/>
                  <a:pt x="4865557" y="158611"/>
                </a:cubicBezTo>
                <a:cubicBezTo>
                  <a:pt x="4878772" y="145396"/>
                  <a:pt x="4897028" y="137222"/>
                  <a:pt x="4917193" y="137222"/>
                </a:cubicBezTo>
                <a:cubicBezTo>
                  <a:pt x="4957524" y="137222"/>
                  <a:pt x="4990219" y="169916"/>
                  <a:pt x="4990218" y="210247"/>
                </a:cubicBezTo>
                <a:cubicBezTo>
                  <a:pt x="4990219" y="250578"/>
                  <a:pt x="4957525" y="283272"/>
                  <a:pt x="4917194" y="283272"/>
                </a:cubicBezTo>
                <a:cubicBezTo>
                  <a:pt x="4876863" y="283273"/>
                  <a:pt x="4844168" y="250578"/>
                  <a:pt x="4844169" y="210247"/>
                </a:cubicBezTo>
                <a:cubicBezTo>
                  <a:pt x="4844169" y="200165"/>
                  <a:pt x="4846212" y="190559"/>
                  <a:pt x="4849907" y="181823"/>
                </a:cubicBezTo>
                <a:close/>
                <a:moveTo>
                  <a:pt x="3928054" y="1598178"/>
                </a:moveTo>
                <a:cubicBezTo>
                  <a:pt x="3931749" y="1589441"/>
                  <a:pt x="3937097" y="1581573"/>
                  <a:pt x="3943704" y="1574966"/>
                </a:cubicBezTo>
                <a:cubicBezTo>
                  <a:pt x="3956918" y="1561751"/>
                  <a:pt x="3975175" y="1553578"/>
                  <a:pt x="3995341" y="1553577"/>
                </a:cubicBezTo>
                <a:cubicBezTo>
                  <a:pt x="4035671" y="1553577"/>
                  <a:pt x="4068366" y="1586272"/>
                  <a:pt x="4068365" y="1626603"/>
                </a:cubicBezTo>
                <a:cubicBezTo>
                  <a:pt x="4068365" y="1666933"/>
                  <a:pt x="4035672" y="1699628"/>
                  <a:pt x="3995340" y="1699630"/>
                </a:cubicBezTo>
                <a:cubicBezTo>
                  <a:pt x="3955008" y="1699630"/>
                  <a:pt x="3922315" y="1666936"/>
                  <a:pt x="3922316" y="1626602"/>
                </a:cubicBezTo>
                <a:cubicBezTo>
                  <a:pt x="3922316" y="1616520"/>
                  <a:pt x="3924359" y="1606914"/>
                  <a:pt x="3928054" y="1598178"/>
                </a:cubicBezTo>
                <a:close/>
                <a:moveTo>
                  <a:pt x="2772084" y="3408035"/>
                </a:moveTo>
                <a:cubicBezTo>
                  <a:pt x="2783169" y="3381825"/>
                  <a:pt x="2809122" y="3363435"/>
                  <a:pt x="2839370" y="3363435"/>
                </a:cubicBezTo>
                <a:cubicBezTo>
                  <a:pt x="2879701" y="3363435"/>
                  <a:pt x="2912395" y="3396129"/>
                  <a:pt x="2912395" y="3436460"/>
                </a:cubicBezTo>
                <a:cubicBezTo>
                  <a:pt x="2912395" y="3476791"/>
                  <a:pt x="2879701" y="3509485"/>
                  <a:pt x="2839370" y="3509485"/>
                </a:cubicBezTo>
                <a:cubicBezTo>
                  <a:pt x="2799039" y="3509485"/>
                  <a:pt x="2766345" y="3476791"/>
                  <a:pt x="2766345" y="3436460"/>
                </a:cubicBezTo>
                <a:cubicBezTo>
                  <a:pt x="2766345" y="3426377"/>
                  <a:pt x="2768388" y="3416772"/>
                  <a:pt x="2772084" y="3408035"/>
                </a:cubicBezTo>
                <a:close/>
                <a:moveTo>
                  <a:pt x="1850229" y="4824392"/>
                </a:moveTo>
                <a:cubicBezTo>
                  <a:pt x="1861315" y="4798182"/>
                  <a:pt x="1887267" y="4779791"/>
                  <a:pt x="1917516" y="4779792"/>
                </a:cubicBezTo>
                <a:cubicBezTo>
                  <a:pt x="1957846" y="4779791"/>
                  <a:pt x="1990541" y="4812486"/>
                  <a:pt x="1990540" y="4852816"/>
                </a:cubicBezTo>
                <a:cubicBezTo>
                  <a:pt x="1990541" y="4893147"/>
                  <a:pt x="1957847" y="4925842"/>
                  <a:pt x="1917515" y="4925841"/>
                </a:cubicBezTo>
                <a:cubicBezTo>
                  <a:pt x="1877185" y="4925841"/>
                  <a:pt x="1844491" y="4893147"/>
                  <a:pt x="1844491" y="4852817"/>
                </a:cubicBezTo>
                <a:cubicBezTo>
                  <a:pt x="1844491" y="4842734"/>
                  <a:pt x="1846534" y="4833128"/>
                  <a:pt x="1850229" y="4824392"/>
                </a:cubicBezTo>
                <a:close/>
                <a:moveTo>
                  <a:pt x="4158518" y="1177685"/>
                </a:moveTo>
                <a:cubicBezTo>
                  <a:pt x="4162212" y="1168948"/>
                  <a:pt x="4167559" y="1161081"/>
                  <a:pt x="4174168" y="1154473"/>
                </a:cubicBezTo>
                <a:cubicBezTo>
                  <a:pt x="4187382" y="1141259"/>
                  <a:pt x="4205639" y="1133085"/>
                  <a:pt x="4225803" y="1133085"/>
                </a:cubicBezTo>
                <a:cubicBezTo>
                  <a:pt x="4266135" y="1133085"/>
                  <a:pt x="4298828" y="1165779"/>
                  <a:pt x="4298829" y="1206110"/>
                </a:cubicBezTo>
                <a:cubicBezTo>
                  <a:pt x="4298829" y="1246441"/>
                  <a:pt x="4266136" y="1279135"/>
                  <a:pt x="4225804" y="1279134"/>
                </a:cubicBezTo>
                <a:cubicBezTo>
                  <a:pt x="4185473" y="1279135"/>
                  <a:pt x="4152779" y="1246440"/>
                  <a:pt x="4152778" y="1206110"/>
                </a:cubicBezTo>
                <a:cubicBezTo>
                  <a:pt x="4152779" y="1196027"/>
                  <a:pt x="4154822" y="1186421"/>
                  <a:pt x="4158518" y="1177685"/>
                </a:cubicBezTo>
                <a:close/>
                <a:moveTo>
                  <a:pt x="3002548" y="2978713"/>
                </a:moveTo>
                <a:cubicBezTo>
                  <a:pt x="3013633" y="2952503"/>
                  <a:pt x="3039585" y="2934113"/>
                  <a:pt x="3069834" y="2934113"/>
                </a:cubicBezTo>
                <a:cubicBezTo>
                  <a:pt x="3110165" y="2934113"/>
                  <a:pt x="3142859" y="2966807"/>
                  <a:pt x="3142859" y="3007138"/>
                </a:cubicBezTo>
                <a:cubicBezTo>
                  <a:pt x="3142859" y="3047469"/>
                  <a:pt x="3110165" y="3080163"/>
                  <a:pt x="3069834" y="3080163"/>
                </a:cubicBezTo>
                <a:cubicBezTo>
                  <a:pt x="3029503" y="3080163"/>
                  <a:pt x="2996809" y="3047469"/>
                  <a:pt x="2996809" y="3007138"/>
                </a:cubicBezTo>
                <a:cubicBezTo>
                  <a:pt x="2996809" y="2997055"/>
                  <a:pt x="2998852" y="2987450"/>
                  <a:pt x="3002548" y="2978713"/>
                </a:cubicBezTo>
                <a:close/>
                <a:moveTo>
                  <a:pt x="2080693" y="4395070"/>
                </a:moveTo>
                <a:cubicBezTo>
                  <a:pt x="2091778" y="4368860"/>
                  <a:pt x="2117731" y="4350470"/>
                  <a:pt x="2147979" y="4350470"/>
                </a:cubicBezTo>
                <a:cubicBezTo>
                  <a:pt x="2188310" y="4350470"/>
                  <a:pt x="2221004" y="4383164"/>
                  <a:pt x="2221004" y="4423495"/>
                </a:cubicBezTo>
                <a:cubicBezTo>
                  <a:pt x="2221004" y="4463826"/>
                  <a:pt x="2188310" y="4496520"/>
                  <a:pt x="2147979" y="4496520"/>
                </a:cubicBezTo>
                <a:cubicBezTo>
                  <a:pt x="2107649" y="4496520"/>
                  <a:pt x="2074954" y="4463826"/>
                  <a:pt x="2074954" y="4423495"/>
                </a:cubicBezTo>
                <a:cubicBezTo>
                  <a:pt x="2074954" y="4413412"/>
                  <a:pt x="2076997" y="4403807"/>
                  <a:pt x="2080693" y="4395070"/>
                </a:cubicBezTo>
                <a:close/>
                <a:moveTo>
                  <a:pt x="4388980" y="748365"/>
                </a:moveTo>
                <a:cubicBezTo>
                  <a:pt x="4392676" y="739628"/>
                  <a:pt x="4398022" y="731760"/>
                  <a:pt x="4404630" y="725154"/>
                </a:cubicBezTo>
                <a:cubicBezTo>
                  <a:pt x="4417846" y="711939"/>
                  <a:pt x="4436100" y="703765"/>
                  <a:pt x="4456266" y="703765"/>
                </a:cubicBezTo>
                <a:cubicBezTo>
                  <a:pt x="4496598" y="703765"/>
                  <a:pt x="4529291" y="736459"/>
                  <a:pt x="4529290" y="776790"/>
                </a:cubicBezTo>
                <a:cubicBezTo>
                  <a:pt x="4529292" y="817121"/>
                  <a:pt x="4496597" y="849815"/>
                  <a:pt x="4456267" y="849815"/>
                </a:cubicBezTo>
                <a:cubicBezTo>
                  <a:pt x="4415935" y="849814"/>
                  <a:pt x="4383242" y="817120"/>
                  <a:pt x="4383241" y="776789"/>
                </a:cubicBezTo>
                <a:cubicBezTo>
                  <a:pt x="4383241" y="766707"/>
                  <a:pt x="4385284" y="757101"/>
                  <a:pt x="4388980" y="748365"/>
                </a:cubicBezTo>
                <a:close/>
                <a:moveTo>
                  <a:pt x="3233012" y="2558219"/>
                </a:moveTo>
                <a:cubicBezTo>
                  <a:pt x="3244097" y="2532008"/>
                  <a:pt x="3270050" y="2513618"/>
                  <a:pt x="3300298" y="2513618"/>
                </a:cubicBezTo>
                <a:cubicBezTo>
                  <a:pt x="3340629" y="2513618"/>
                  <a:pt x="3373323" y="2546312"/>
                  <a:pt x="3373323" y="2586643"/>
                </a:cubicBezTo>
                <a:cubicBezTo>
                  <a:pt x="3373323" y="2626974"/>
                  <a:pt x="3340629" y="2659668"/>
                  <a:pt x="3300298" y="2659668"/>
                </a:cubicBezTo>
                <a:cubicBezTo>
                  <a:pt x="3259967" y="2659668"/>
                  <a:pt x="3227273" y="2626974"/>
                  <a:pt x="3227273" y="2586643"/>
                </a:cubicBezTo>
                <a:cubicBezTo>
                  <a:pt x="3227273" y="2576561"/>
                  <a:pt x="3229316" y="2566955"/>
                  <a:pt x="3233012" y="2558219"/>
                </a:cubicBezTo>
                <a:close/>
                <a:moveTo>
                  <a:pt x="3462699" y="2180476"/>
                </a:moveTo>
                <a:cubicBezTo>
                  <a:pt x="3473785" y="2154266"/>
                  <a:pt x="3499736" y="2135876"/>
                  <a:pt x="3529985" y="2135876"/>
                </a:cubicBezTo>
                <a:cubicBezTo>
                  <a:pt x="3570316" y="2135876"/>
                  <a:pt x="3603010" y="2168570"/>
                  <a:pt x="3603011" y="2208902"/>
                </a:cubicBezTo>
                <a:cubicBezTo>
                  <a:pt x="3603010" y="2249232"/>
                  <a:pt x="3570316" y="2281926"/>
                  <a:pt x="3529986" y="2281927"/>
                </a:cubicBezTo>
                <a:cubicBezTo>
                  <a:pt x="3489654" y="2281926"/>
                  <a:pt x="3456960" y="2249232"/>
                  <a:pt x="3456960" y="2208901"/>
                </a:cubicBezTo>
                <a:cubicBezTo>
                  <a:pt x="3456960" y="2198818"/>
                  <a:pt x="3459003" y="2189213"/>
                  <a:pt x="3462699" y="2180476"/>
                </a:cubicBezTo>
                <a:close/>
                <a:moveTo>
                  <a:pt x="2311155" y="3974578"/>
                </a:moveTo>
                <a:cubicBezTo>
                  <a:pt x="2322241" y="3948368"/>
                  <a:pt x="2348193" y="3929978"/>
                  <a:pt x="2378442" y="3929978"/>
                </a:cubicBezTo>
                <a:cubicBezTo>
                  <a:pt x="2418773" y="3929978"/>
                  <a:pt x="2451467" y="3962672"/>
                  <a:pt x="2451467" y="4003003"/>
                </a:cubicBezTo>
                <a:cubicBezTo>
                  <a:pt x="2451467" y="4043334"/>
                  <a:pt x="2418773" y="4076028"/>
                  <a:pt x="2378442" y="4076028"/>
                </a:cubicBezTo>
                <a:cubicBezTo>
                  <a:pt x="2338111" y="4076028"/>
                  <a:pt x="2305417" y="4043334"/>
                  <a:pt x="2305417" y="4003003"/>
                </a:cubicBezTo>
                <a:cubicBezTo>
                  <a:pt x="2305417" y="3992920"/>
                  <a:pt x="2307460" y="3983315"/>
                  <a:pt x="2311155" y="3974578"/>
                </a:cubicBezTo>
                <a:close/>
                <a:moveTo>
                  <a:pt x="4619443" y="327873"/>
                </a:moveTo>
                <a:cubicBezTo>
                  <a:pt x="4623139" y="319136"/>
                  <a:pt x="4628486" y="311268"/>
                  <a:pt x="4635093" y="304661"/>
                </a:cubicBezTo>
                <a:cubicBezTo>
                  <a:pt x="4648308" y="291446"/>
                  <a:pt x="4666564" y="283272"/>
                  <a:pt x="4686730" y="283272"/>
                </a:cubicBezTo>
                <a:cubicBezTo>
                  <a:pt x="4727060" y="283272"/>
                  <a:pt x="4759755" y="315966"/>
                  <a:pt x="4759754" y="356297"/>
                </a:cubicBezTo>
                <a:cubicBezTo>
                  <a:pt x="4759755" y="396628"/>
                  <a:pt x="4727061" y="429322"/>
                  <a:pt x="4686729" y="429322"/>
                </a:cubicBezTo>
                <a:cubicBezTo>
                  <a:pt x="4646399" y="429322"/>
                  <a:pt x="4613704" y="396628"/>
                  <a:pt x="4613705" y="356297"/>
                </a:cubicBezTo>
                <a:cubicBezTo>
                  <a:pt x="4613705" y="346215"/>
                  <a:pt x="4615748" y="336609"/>
                  <a:pt x="4619443" y="327873"/>
                </a:cubicBezTo>
                <a:close/>
                <a:moveTo>
                  <a:pt x="3697589" y="1744229"/>
                </a:moveTo>
                <a:cubicBezTo>
                  <a:pt x="3701284" y="1735493"/>
                  <a:pt x="3706631" y="1727625"/>
                  <a:pt x="3713240" y="1721017"/>
                </a:cubicBezTo>
                <a:cubicBezTo>
                  <a:pt x="3726454" y="1707803"/>
                  <a:pt x="3744711" y="1699630"/>
                  <a:pt x="3764875" y="1699630"/>
                </a:cubicBezTo>
                <a:cubicBezTo>
                  <a:pt x="3805207" y="1699630"/>
                  <a:pt x="3837900" y="1732323"/>
                  <a:pt x="3837901" y="1772654"/>
                </a:cubicBezTo>
                <a:cubicBezTo>
                  <a:pt x="3837902" y="1812984"/>
                  <a:pt x="3805208" y="1845679"/>
                  <a:pt x="3764876" y="1845681"/>
                </a:cubicBezTo>
                <a:cubicBezTo>
                  <a:pt x="3724544" y="1845679"/>
                  <a:pt x="3691851" y="1812984"/>
                  <a:pt x="3691850" y="1772654"/>
                </a:cubicBezTo>
                <a:cubicBezTo>
                  <a:pt x="3691850" y="1762571"/>
                  <a:pt x="3693895" y="1752966"/>
                  <a:pt x="3697589" y="1744229"/>
                </a:cubicBezTo>
                <a:close/>
                <a:moveTo>
                  <a:pt x="2541620" y="3545257"/>
                </a:moveTo>
                <a:cubicBezTo>
                  <a:pt x="2552705" y="3519047"/>
                  <a:pt x="2578658" y="3500656"/>
                  <a:pt x="2608906" y="3500656"/>
                </a:cubicBezTo>
                <a:cubicBezTo>
                  <a:pt x="2649237" y="3500656"/>
                  <a:pt x="2681931" y="3533350"/>
                  <a:pt x="2681931" y="3573681"/>
                </a:cubicBezTo>
                <a:cubicBezTo>
                  <a:pt x="2681931" y="3614012"/>
                  <a:pt x="2649237" y="3646706"/>
                  <a:pt x="2608906" y="3646706"/>
                </a:cubicBezTo>
                <a:cubicBezTo>
                  <a:pt x="2568575" y="3646706"/>
                  <a:pt x="2535881" y="3614012"/>
                  <a:pt x="2535881" y="3573681"/>
                </a:cubicBezTo>
                <a:cubicBezTo>
                  <a:pt x="2535881" y="3563598"/>
                  <a:pt x="2537925" y="3553993"/>
                  <a:pt x="2541620" y="3545257"/>
                </a:cubicBezTo>
                <a:close/>
                <a:moveTo>
                  <a:pt x="1619765" y="4961614"/>
                </a:moveTo>
                <a:cubicBezTo>
                  <a:pt x="1630851" y="4935404"/>
                  <a:pt x="1656803" y="4917013"/>
                  <a:pt x="1687052" y="4917014"/>
                </a:cubicBezTo>
                <a:cubicBezTo>
                  <a:pt x="1727382" y="4917013"/>
                  <a:pt x="1760076" y="4949708"/>
                  <a:pt x="1760076" y="4990038"/>
                </a:cubicBezTo>
                <a:cubicBezTo>
                  <a:pt x="1760076" y="5030370"/>
                  <a:pt x="1727383" y="5063064"/>
                  <a:pt x="1687051" y="5063063"/>
                </a:cubicBezTo>
                <a:cubicBezTo>
                  <a:pt x="1646720" y="5063064"/>
                  <a:pt x="1614026" y="5030369"/>
                  <a:pt x="1614027" y="4990039"/>
                </a:cubicBezTo>
                <a:cubicBezTo>
                  <a:pt x="1614026" y="4979956"/>
                  <a:pt x="1616070" y="4970350"/>
                  <a:pt x="1619765" y="4961614"/>
                </a:cubicBezTo>
                <a:close/>
                <a:moveTo>
                  <a:pt x="3928055" y="1314906"/>
                </a:moveTo>
                <a:cubicBezTo>
                  <a:pt x="3931750" y="1306169"/>
                  <a:pt x="3937096" y="1298301"/>
                  <a:pt x="3943703" y="1291694"/>
                </a:cubicBezTo>
                <a:cubicBezTo>
                  <a:pt x="3956918" y="1278479"/>
                  <a:pt x="3975176" y="1270306"/>
                  <a:pt x="3995340" y="1270305"/>
                </a:cubicBezTo>
                <a:cubicBezTo>
                  <a:pt x="4035672" y="1270305"/>
                  <a:pt x="4068365" y="1303000"/>
                  <a:pt x="4068366" y="1343330"/>
                </a:cubicBezTo>
                <a:cubicBezTo>
                  <a:pt x="4068365" y="1383661"/>
                  <a:pt x="4035671" y="1416355"/>
                  <a:pt x="3995341" y="1416355"/>
                </a:cubicBezTo>
                <a:cubicBezTo>
                  <a:pt x="3955009" y="1416355"/>
                  <a:pt x="3922316" y="1383661"/>
                  <a:pt x="3922315" y="1343330"/>
                </a:cubicBezTo>
                <a:cubicBezTo>
                  <a:pt x="3922315" y="1333248"/>
                  <a:pt x="3924358" y="1323642"/>
                  <a:pt x="3928055" y="1314906"/>
                </a:cubicBezTo>
                <a:close/>
                <a:moveTo>
                  <a:pt x="2772084" y="3124763"/>
                </a:moveTo>
                <a:cubicBezTo>
                  <a:pt x="2783169" y="3098553"/>
                  <a:pt x="2809122" y="3080163"/>
                  <a:pt x="2839370" y="3080163"/>
                </a:cubicBezTo>
                <a:cubicBezTo>
                  <a:pt x="2879701" y="3080163"/>
                  <a:pt x="2912395" y="3112857"/>
                  <a:pt x="2912395" y="3153188"/>
                </a:cubicBezTo>
                <a:cubicBezTo>
                  <a:pt x="2912395" y="3193519"/>
                  <a:pt x="2879701" y="3226213"/>
                  <a:pt x="2839370" y="3226213"/>
                </a:cubicBezTo>
                <a:cubicBezTo>
                  <a:pt x="2799039" y="3226213"/>
                  <a:pt x="2766345" y="3193519"/>
                  <a:pt x="2766345" y="3153188"/>
                </a:cubicBezTo>
                <a:cubicBezTo>
                  <a:pt x="2766345" y="3143105"/>
                  <a:pt x="2768388" y="3133499"/>
                  <a:pt x="2772084" y="3124763"/>
                </a:cubicBezTo>
                <a:close/>
                <a:moveTo>
                  <a:pt x="1850229" y="4541120"/>
                </a:moveTo>
                <a:cubicBezTo>
                  <a:pt x="1861315" y="4514910"/>
                  <a:pt x="1887267" y="4496519"/>
                  <a:pt x="1917516" y="4496519"/>
                </a:cubicBezTo>
                <a:cubicBezTo>
                  <a:pt x="1957846" y="4496519"/>
                  <a:pt x="1990541" y="4529213"/>
                  <a:pt x="1990540" y="4569544"/>
                </a:cubicBezTo>
                <a:cubicBezTo>
                  <a:pt x="1990540" y="4609875"/>
                  <a:pt x="1957847" y="4642569"/>
                  <a:pt x="1917515" y="4642569"/>
                </a:cubicBezTo>
                <a:cubicBezTo>
                  <a:pt x="1877184" y="4642569"/>
                  <a:pt x="1844490" y="4609875"/>
                  <a:pt x="1844491" y="4569544"/>
                </a:cubicBezTo>
                <a:cubicBezTo>
                  <a:pt x="1844490" y="4559462"/>
                  <a:pt x="1846534" y="4549856"/>
                  <a:pt x="1850229" y="4541120"/>
                </a:cubicBezTo>
                <a:close/>
                <a:moveTo>
                  <a:pt x="4158516" y="894414"/>
                </a:moveTo>
                <a:cubicBezTo>
                  <a:pt x="4162212" y="885677"/>
                  <a:pt x="4167560" y="877809"/>
                  <a:pt x="4174167" y="871203"/>
                </a:cubicBezTo>
                <a:cubicBezTo>
                  <a:pt x="4187381" y="857988"/>
                  <a:pt x="4205638" y="849814"/>
                  <a:pt x="4225803" y="849814"/>
                </a:cubicBezTo>
                <a:cubicBezTo>
                  <a:pt x="4266134" y="849814"/>
                  <a:pt x="4298827" y="882508"/>
                  <a:pt x="4298828" y="922839"/>
                </a:cubicBezTo>
                <a:cubicBezTo>
                  <a:pt x="4298829" y="963170"/>
                  <a:pt x="4266135" y="995864"/>
                  <a:pt x="4225803" y="995864"/>
                </a:cubicBezTo>
                <a:cubicBezTo>
                  <a:pt x="4185473" y="995864"/>
                  <a:pt x="4152778" y="963170"/>
                  <a:pt x="4152779" y="922839"/>
                </a:cubicBezTo>
                <a:cubicBezTo>
                  <a:pt x="4152779" y="912756"/>
                  <a:pt x="4154822" y="903151"/>
                  <a:pt x="4158516" y="894414"/>
                </a:cubicBezTo>
                <a:close/>
                <a:moveTo>
                  <a:pt x="3002547" y="2695441"/>
                </a:moveTo>
                <a:cubicBezTo>
                  <a:pt x="3013633" y="2669231"/>
                  <a:pt x="3039585" y="2650840"/>
                  <a:pt x="3069834" y="2650841"/>
                </a:cubicBezTo>
                <a:cubicBezTo>
                  <a:pt x="3110165" y="2650841"/>
                  <a:pt x="3142859" y="2683535"/>
                  <a:pt x="3142859" y="2723865"/>
                </a:cubicBezTo>
                <a:cubicBezTo>
                  <a:pt x="3142859" y="2764197"/>
                  <a:pt x="3110165" y="2796891"/>
                  <a:pt x="3069834" y="2796891"/>
                </a:cubicBezTo>
                <a:cubicBezTo>
                  <a:pt x="3029503" y="2796891"/>
                  <a:pt x="2996809" y="2764197"/>
                  <a:pt x="2996809" y="2723866"/>
                </a:cubicBezTo>
                <a:cubicBezTo>
                  <a:pt x="2996809" y="2713783"/>
                  <a:pt x="2998852" y="2704177"/>
                  <a:pt x="3002547" y="2695441"/>
                </a:cubicBezTo>
                <a:close/>
                <a:moveTo>
                  <a:pt x="3232235" y="2326526"/>
                </a:moveTo>
                <a:cubicBezTo>
                  <a:pt x="3243321" y="2300316"/>
                  <a:pt x="3269272" y="2281926"/>
                  <a:pt x="3299522" y="2281926"/>
                </a:cubicBezTo>
                <a:cubicBezTo>
                  <a:pt x="3339852" y="2281926"/>
                  <a:pt x="3372546" y="2314620"/>
                  <a:pt x="3372546" y="2354951"/>
                </a:cubicBezTo>
                <a:cubicBezTo>
                  <a:pt x="3372547" y="2395282"/>
                  <a:pt x="3339853" y="2427976"/>
                  <a:pt x="3299521" y="2427976"/>
                </a:cubicBezTo>
                <a:cubicBezTo>
                  <a:pt x="3259191" y="2427976"/>
                  <a:pt x="3226496" y="2395282"/>
                  <a:pt x="3226497" y="2354951"/>
                </a:cubicBezTo>
                <a:cubicBezTo>
                  <a:pt x="3226497" y="2344868"/>
                  <a:pt x="3228540" y="2335263"/>
                  <a:pt x="3232235" y="2326526"/>
                </a:cubicBezTo>
                <a:close/>
                <a:moveTo>
                  <a:pt x="2080693" y="4111800"/>
                </a:moveTo>
                <a:cubicBezTo>
                  <a:pt x="2091778" y="4085590"/>
                  <a:pt x="2117730" y="4067200"/>
                  <a:pt x="2147979" y="4067200"/>
                </a:cubicBezTo>
                <a:cubicBezTo>
                  <a:pt x="2188310" y="4067200"/>
                  <a:pt x="2221004" y="4099894"/>
                  <a:pt x="2221004" y="4140225"/>
                </a:cubicBezTo>
                <a:cubicBezTo>
                  <a:pt x="2221004" y="4180556"/>
                  <a:pt x="2188310" y="4213249"/>
                  <a:pt x="2147979" y="4213249"/>
                </a:cubicBezTo>
                <a:cubicBezTo>
                  <a:pt x="2107648" y="4213249"/>
                  <a:pt x="2074954" y="4180555"/>
                  <a:pt x="2074954" y="4140224"/>
                </a:cubicBezTo>
                <a:cubicBezTo>
                  <a:pt x="2074954" y="4130141"/>
                  <a:pt x="2076997" y="4120536"/>
                  <a:pt x="2080693" y="4111800"/>
                </a:cubicBezTo>
                <a:close/>
                <a:moveTo>
                  <a:pt x="4388979" y="465094"/>
                </a:moveTo>
                <a:cubicBezTo>
                  <a:pt x="4392674" y="456357"/>
                  <a:pt x="4398021" y="448490"/>
                  <a:pt x="4404629" y="441882"/>
                </a:cubicBezTo>
                <a:cubicBezTo>
                  <a:pt x="4417843" y="428667"/>
                  <a:pt x="4436100" y="420494"/>
                  <a:pt x="4456266" y="420494"/>
                </a:cubicBezTo>
                <a:cubicBezTo>
                  <a:pt x="4496597" y="420494"/>
                  <a:pt x="4529291" y="453188"/>
                  <a:pt x="4529291" y="493519"/>
                </a:cubicBezTo>
                <a:cubicBezTo>
                  <a:pt x="4529290" y="533850"/>
                  <a:pt x="4496596" y="566544"/>
                  <a:pt x="4456266" y="566544"/>
                </a:cubicBezTo>
                <a:cubicBezTo>
                  <a:pt x="4415934" y="566544"/>
                  <a:pt x="4383242" y="533850"/>
                  <a:pt x="4383241" y="493519"/>
                </a:cubicBezTo>
                <a:cubicBezTo>
                  <a:pt x="4383241" y="483436"/>
                  <a:pt x="4385284" y="473831"/>
                  <a:pt x="4388979" y="465094"/>
                </a:cubicBezTo>
                <a:close/>
                <a:moveTo>
                  <a:pt x="3462700" y="1897204"/>
                </a:moveTo>
                <a:cubicBezTo>
                  <a:pt x="3473785" y="1870994"/>
                  <a:pt x="3499737" y="1852604"/>
                  <a:pt x="3529986" y="1852604"/>
                </a:cubicBezTo>
                <a:cubicBezTo>
                  <a:pt x="3570318" y="1852604"/>
                  <a:pt x="3603011" y="1885298"/>
                  <a:pt x="3603010" y="1925629"/>
                </a:cubicBezTo>
                <a:cubicBezTo>
                  <a:pt x="3603011" y="1965960"/>
                  <a:pt x="3570317" y="1998654"/>
                  <a:pt x="3529985" y="1998654"/>
                </a:cubicBezTo>
                <a:cubicBezTo>
                  <a:pt x="3489655" y="1998654"/>
                  <a:pt x="3456961" y="1965960"/>
                  <a:pt x="3456961" y="1925629"/>
                </a:cubicBezTo>
                <a:cubicBezTo>
                  <a:pt x="3456961" y="1915546"/>
                  <a:pt x="3459004" y="1905941"/>
                  <a:pt x="3462700" y="1897204"/>
                </a:cubicBezTo>
                <a:close/>
                <a:moveTo>
                  <a:pt x="2311156" y="3691306"/>
                </a:moveTo>
                <a:cubicBezTo>
                  <a:pt x="2322242" y="3665096"/>
                  <a:pt x="2348194" y="3646706"/>
                  <a:pt x="2378443" y="3646706"/>
                </a:cubicBezTo>
                <a:cubicBezTo>
                  <a:pt x="2418773" y="3646706"/>
                  <a:pt x="2451468" y="3679400"/>
                  <a:pt x="2451467" y="3719731"/>
                </a:cubicBezTo>
                <a:cubicBezTo>
                  <a:pt x="2451468" y="3760062"/>
                  <a:pt x="2418774" y="3792756"/>
                  <a:pt x="2378442" y="3792756"/>
                </a:cubicBezTo>
                <a:cubicBezTo>
                  <a:pt x="2338112" y="3792756"/>
                  <a:pt x="2305417" y="3760062"/>
                  <a:pt x="2305418" y="3719731"/>
                </a:cubicBezTo>
                <a:cubicBezTo>
                  <a:pt x="2305417" y="3709648"/>
                  <a:pt x="2307461" y="3700043"/>
                  <a:pt x="2311156" y="3691306"/>
                </a:cubicBezTo>
                <a:close/>
                <a:moveTo>
                  <a:pt x="4619443" y="44600"/>
                </a:moveTo>
                <a:cubicBezTo>
                  <a:pt x="4623139" y="35864"/>
                  <a:pt x="4628485" y="27996"/>
                  <a:pt x="4635093" y="21388"/>
                </a:cubicBezTo>
                <a:cubicBezTo>
                  <a:pt x="4648307" y="8174"/>
                  <a:pt x="4666564" y="0"/>
                  <a:pt x="4686730" y="0"/>
                </a:cubicBezTo>
                <a:cubicBezTo>
                  <a:pt x="4727061" y="0"/>
                  <a:pt x="4759754" y="32694"/>
                  <a:pt x="4759755" y="73025"/>
                </a:cubicBezTo>
                <a:cubicBezTo>
                  <a:pt x="4759754" y="113356"/>
                  <a:pt x="4727060" y="146050"/>
                  <a:pt x="4686730" y="146050"/>
                </a:cubicBezTo>
                <a:cubicBezTo>
                  <a:pt x="4646398" y="146050"/>
                  <a:pt x="4613705" y="113356"/>
                  <a:pt x="4613704" y="73025"/>
                </a:cubicBezTo>
                <a:cubicBezTo>
                  <a:pt x="4613704" y="62942"/>
                  <a:pt x="4615747" y="53337"/>
                  <a:pt x="4619443" y="44600"/>
                </a:cubicBezTo>
                <a:close/>
                <a:moveTo>
                  <a:pt x="3697591" y="1460955"/>
                </a:moveTo>
                <a:cubicBezTo>
                  <a:pt x="3701285" y="1452219"/>
                  <a:pt x="3706634" y="1444351"/>
                  <a:pt x="3713241" y="1437743"/>
                </a:cubicBezTo>
                <a:cubicBezTo>
                  <a:pt x="3726455" y="1424528"/>
                  <a:pt x="3744712" y="1416355"/>
                  <a:pt x="3764876" y="1416355"/>
                </a:cubicBezTo>
                <a:cubicBezTo>
                  <a:pt x="3805208" y="1416355"/>
                  <a:pt x="3837903" y="1449049"/>
                  <a:pt x="3837902" y="1489380"/>
                </a:cubicBezTo>
                <a:cubicBezTo>
                  <a:pt x="3837901" y="1529711"/>
                  <a:pt x="3805209" y="1562405"/>
                  <a:pt x="3764875" y="1562408"/>
                </a:cubicBezTo>
                <a:cubicBezTo>
                  <a:pt x="3724545" y="1562407"/>
                  <a:pt x="3691851" y="1529713"/>
                  <a:pt x="3691851" y="1489380"/>
                </a:cubicBezTo>
                <a:cubicBezTo>
                  <a:pt x="3691853" y="1479297"/>
                  <a:pt x="3693896" y="1469692"/>
                  <a:pt x="3697591" y="1460955"/>
                </a:cubicBezTo>
                <a:close/>
                <a:moveTo>
                  <a:pt x="2541620" y="3261984"/>
                </a:moveTo>
                <a:cubicBezTo>
                  <a:pt x="2552705" y="3235774"/>
                  <a:pt x="2578658" y="3217384"/>
                  <a:pt x="2608906" y="3217384"/>
                </a:cubicBezTo>
                <a:cubicBezTo>
                  <a:pt x="2649237" y="3217384"/>
                  <a:pt x="2681931" y="3250078"/>
                  <a:pt x="2681931" y="3290409"/>
                </a:cubicBezTo>
                <a:cubicBezTo>
                  <a:pt x="2681931" y="3330740"/>
                  <a:pt x="2649237" y="3363434"/>
                  <a:pt x="2608906" y="3363434"/>
                </a:cubicBezTo>
                <a:cubicBezTo>
                  <a:pt x="2568575" y="3363434"/>
                  <a:pt x="2535881" y="3330740"/>
                  <a:pt x="2535881" y="3290409"/>
                </a:cubicBezTo>
                <a:cubicBezTo>
                  <a:pt x="2535881" y="3280326"/>
                  <a:pt x="2537924" y="3270721"/>
                  <a:pt x="2541620" y="3261984"/>
                </a:cubicBezTo>
                <a:close/>
                <a:moveTo>
                  <a:pt x="1619765" y="4678342"/>
                </a:moveTo>
                <a:cubicBezTo>
                  <a:pt x="1630850" y="4652132"/>
                  <a:pt x="1656803" y="4633741"/>
                  <a:pt x="1687051" y="4633741"/>
                </a:cubicBezTo>
                <a:cubicBezTo>
                  <a:pt x="1727382" y="4633741"/>
                  <a:pt x="1760076" y="4666435"/>
                  <a:pt x="1760076" y="4706766"/>
                </a:cubicBezTo>
                <a:cubicBezTo>
                  <a:pt x="1760076" y="4747097"/>
                  <a:pt x="1727382" y="4779791"/>
                  <a:pt x="1687051" y="4779791"/>
                </a:cubicBezTo>
                <a:cubicBezTo>
                  <a:pt x="1646720" y="4779791"/>
                  <a:pt x="1614026" y="4747097"/>
                  <a:pt x="1614026" y="4706766"/>
                </a:cubicBezTo>
                <a:cubicBezTo>
                  <a:pt x="1614026" y="4696684"/>
                  <a:pt x="1616070" y="4687078"/>
                  <a:pt x="1619765" y="4678342"/>
                </a:cubicBezTo>
                <a:close/>
                <a:moveTo>
                  <a:pt x="3928053" y="1031634"/>
                </a:moveTo>
                <a:cubicBezTo>
                  <a:pt x="3931748" y="1022898"/>
                  <a:pt x="3937096" y="1015030"/>
                  <a:pt x="3943704" y="1008423"/>
                </a:cubicBezTo>
                <a:cubicBezTo>
                  <a:pt x="3956917" y="995208"/>
                  <a:pt x="3975175" y="987035"/>
                  <a:pt x="3995340" y="987034"/>
                </a:cubicBezTo>
                <a:cubicBezTo>
                  <a:pt x="4035671" y="987035"/>
                  <a:pt x="4068364" y="1019729"/>
                  <a:pt x="4068364" y="1060059"/>
                </a:cubicBezTo>
                <a:cubicBezTo>
                  <a:pt x="4068364" y="1100391"/>
                  <a:pt x="4035672" y="1133084"/>
                  <a:pt x="3995340" y="1133084"/>
                </a:cubicBezTo>
                <a:cubicBezTo>
                  <a:pt x="3955010" y="1133084"/>
                  <a:pt x="3922315" y="1100390"/>
                  <a:pt x="3922316" y="1060059"/>
                </a:cubicBezTo>
                <a:cubicBezTo>
                  <a:pt x="3922316" y="1049976"/>
                  <a:pt x="3924359" y="1040371"/>
                  <a:pt x="3928053" y="1031634"/>
                </a:cubicBezTo>
                <a:close/>
                <a:moveTo>
                  <a:pt x="2772084" y="2841491"/>
                </a:moveTo>
                <a:cubicBezTo>
                  <a:pt x="2783169" y="2815281"/>
                  <a:pt x="2809121" y="2796890"/>
                  <a:pt x="2839370" y="2796891"/>
                </a:cubicBezTo>
                <a:cubicBezTo>
                  <a:pt x="2879701" y="2796890"/>
                  <a:pt x="2912395" y="2829585"/>
                  <a:pt x="2912395" y="2869915"/>
                </a:cubicBezTo>
                <a:cubicBezTo>
                  <a:pt x="2912395" y="2910247"/>
                  <a:pt x="2879701" y="2942941"/>
                  <a:pt x="2839370" y="2942940"/>
                </a:cubicBezTo>
                <a:cubicBezTo>
                  <a:pt x="2799039" y="2942941"/>
                  <a:pt x="2766345" y="2910246"/>
                  <a:pt x="2766345" y="2869916"/>
                </a:cubicBezTo>
                <a:cubicBezTo>
                  <a:pt x="2766345" y="2859833"/>
                  <a:pt x="2768388" y="2850227"/>
                  <a:pt x="2772084" y="2841491"/>
                </a:cubicBezTo>
                <a:close/>
                <a:moveTo>
                  <a:pt x="3001771" y="2463747"/>
                </a:moveTo>
                <a:cubicBezTo>
                  <a:pt x="3012857" y="2437537"/>
                  <a:pt x="3038809" y="2419147"/>
                  <a:pt x="3069057" y="2419147"/>
                </a:cubicBezTo>
                <a:cubicBezTo>
                  <a:pt x="3109388" y="2419147"/>
                  <a:pt x="3142082" y="2451841"/>
                  <a:pt x="3142083" y="2492172"/>
                </a:cubicBezTo>
                <a:cubicBezTo>
                  <a:pt x="3142082" y="2532503"/>
                  <a:pt x="3109388" y="2565197"/>
                  <a:pt x="3069058" y="2565197"/>
                </a:cubicBezTo>
                <a:cubicBezTo>
                  <a:pt x="3028726" y="2565197"/>
                  <a:pt x="2996032" y="2532503"/>
                  <a:pt x="2996033" y="2492172"/>
                </a:cubicBezTo>
                <a:cubicBezTo>
                  <a:pt x="2996033" y="2482089"/>
                  <a:pt x="2998075" y="2472484"/>
                  <a:pt x="3001771" y="2463747"/>
                </a:cubicBezTo>
                <a:close/>
                <a:moveTo>
                  <a:pt x="1850230" y="4257848"/>
                </a:moveTo>
                <a:cubicBezTo>
                  <a:pt x="1861315" y="4231638"/>
                  <a:pt x="1887268" y="4213248"/>
                  <a:pt x="1917516" y="4213248"/>
                </a:cubicBezTo>
                <a:cubicBezTo>
                  <a:pt x="1957847" y="4213248"/>
                  <a:pt x="1990541" y="4245942"/>
                  <a:pt x="1990541" y="4286273"/>
                </a:cubicBezTo>
                <a:cubicBezTo>
                  <a:pt x="1990541" y="4326604"/>
                  <a:pt x="1957847" y="4359298"/>
                  <a:pt x="1917516" y="4359298"/>
                </a:cubicBezTo>
                <a:cubicBezTo>
                  <a:pt x="1877185" y="4359298"/>
                  <a:pt x="1844491" y="4326604"/>
                  <a:pt x="1844491" y="4286273"/>
                </a:cubicBezTo>
                <a:cubicBezTo>
                  <a:pt x="1844491" y="4276190"/>
                  <a:pt x="1846534" y="4266584"/>
                  <a:pt x="1850230" y="4257848"/>
                </a:cubicBezTo>
                <a:close/>
                <a:moveTo>
                  <a:pt x="4158515" y="611143"/>
                </a:moveTo>
                <a:cubicBezTo>
                  <a:pt x="4162212" y="602406"/>
                  <a:pt x="4167558" y="594539"/>
                  <a:pt x="4174165" y="587932"/>
                </a:cubicBezTo>
                <a:cubicBezTo>
                  <a:pt x="4187379" y="574717"/>
                  <a:pt x="4205637" y="566544"/>
                  <a:pt x="4225802" y="566544"/>
                </a:cubicBezTo>
                <a:cubicBezTo>
                  <a:pt x="4266132" y="566544"/>
                  <a:pt x="4298827" y="599238"/>
                  <a:pt x="4298827" y="639569"/>
                </a:cubicBezTo>
                <a:cubicBezTo>
                  <a:pt x="4298828" y="679899"/>
                  <a:pt x="4266134" y="712593"/>
                  <a:pt x="4225803" y="712593"/>
                </a:cubicBezTo>
                <a:cubicBezTo>
                  <a:pt x="4185472" y="712593"/>
                  <a:pt x="4152776" y="679899"/>
                  <a:pt x="4152778" y="639568"/>
                </a:cubicBezTo>
                <a:cubicBezTo>
                  <a:pt x="4152778" y="629485"/>
                  <a:pt x="4154820" y="619880"/>
                  <a:pt x="4158515" y="611143"/>
                </a:cubicBezTo>
                <a:close/>
                <a:moveTo>
                  <a:pt x="3232236" y="2043255"/>
                </a:moveTo>
                <a:cubicBezTo>
                  <a:pt x="3243320" y="2017045"/>
                  <a:pt x="3269273" y="1998655"/>
                  <a:pt x="3299521" y="1998655"/>
                </a:cubicBezTo>
                <a:cubicBezTo>
                  <a:pt x="3339853" y="1998655"/>
                  <a:pt x="3372546" y="2031349"/>
                  <a:pt x="3372546" y="2071680"/>
                </a:cubicBezTo>
                <a:cubicBezTo>
                  <a:pt x="3372546" y="2112011"/>
                  <a:pt x="3339852" y="2144705"/>
                  <a:pt x="3299521" y="2144705"/>
                </a:cubicBezTo>
                <a:cubicBezTo>
                  <a:pt x="3259190" y="2144705"/>
                  <a:pt x="3226497" y="2112011"/>
                  <a:pt x="3226496" y="2071680"/>
                </a:cubicBezTo>
                <a:cubicBezTo>
                  <a:pt x="3226496" y="2061597"/>
                  <a:pt x="3228540" y="2051992"/>
                  <a:pt x="3232236" y="2043255"/>
                </a:cubicBezTo>
                <a:close/>
                <a:moveTo>
                  <a:pt x="2080692" y="3828529"/>
                </a:moveTo>
                <a:cubicBezTo>
                  <a:pt x="2091777" y="3802319"/>
                  <a:pt x="2117730" y="3783928"/>
                  <a:pt x="2147978" y="3783929"/>
                </a:cubicBezTo>
                <a:cubicBezTo>
                  <a:pt x="2188309" y="3783928"/>
                  <a:pt x="2221003" y="3816623"/>
                  <a:pt x="2221003" y="3856953"/>
                </a:cubicBezTo>
                <a:cubicBezTo>
                  <a:pt x="2221003" y="3897285"/>
                  <a:pt x="2188309" y="3929979"/>
                  <a:pt x="2147978" y="3929978"/>
                </a:cubicBezTo>
                <a:cubicBezTo>
                  <a:pt x="2107647" y="3929979"/>
                  <a:pt x="2074953" y="3897284"/>
                  <a:pt x="2074953" y="3856954"/>
                </a:cubicBezTo>
                <a:cubicBezTo>
                  <a:pt x="2074953" y="3846871"/>
                  <a:pt x="2076996" y="3837265"/>
                  <a:pt x="2080692" y="3828529"/>
                </a:cubicBezTo>
                <a:close/>
                <a:moveTo>
                  <a:pt x="4388978" y="181823"/>
                </a:moveTo>
                <a:cubicBezTo>
                  <a:pt x="4392674" y="173086"/>
                  <a:pt x="4398021" y="165218"/>
                  <a:pt x="4404628" y="158611"/>
                </a:cubicBezTo>
                <a:cubicBezTo>
                  <a:pt x="4417843" y="145396"/>
                  <a:pt x="4436099" y="137222"/>
                  <a:pt x="4456265" y="137222"/>
                </a:cubicBezTo>
                <a:cubicBezTo>
                  <a:pt x="4496596" y="137222"/>
                  <a:pt x="4529290" y="169917"/>
                  <a:pt x="4529289" y="210247"/>
                </a:cubicBezTo>
                <a:cubicBezTo>
                  <a:pt x="4529290" y="250578"/>
                  <a:pt x="4496596" y="283272"/>
                  <a:pt x="4456264" y="283273"/>
                </a:cubicBezTo>
                <a:cubicBezTo>
                  <a:pt x="4415934" y="283272"/>
                  <a:pt x="4383239" y="250578"/>
                  <a:pt x="4383240" y="210247"/>
                </a:cubicBezTo>
                <a:cubicBezTo>
                  <a:pt x="4383240" y="200165"/>
                  <a:pt x="4385285" y="190559"/>
                  <a:pt x="4388978" y="181823"/>
                </a:cubicBezTo>
                <a:close/>
                <a:moveTo>
                  <a:pt x="3462699" y="1613933"/>
                </a:moveTo>
                <a:cubicBezTo>
                  <a:pt x="3473785" y="1587723"/>
                  <a:pt x="3499736" y="1569333"/>
                  <a:pt x="3529985" y="1569333"/>
                </a:cubicBezTo>
                <a:cubicBezTo>
                  <a:pt x="3570316" y="1569333"/>
                  <a:pt x="3603010" y="1602027"/>
                  <a:pt x="3603010" y="1642358"/>
                </a:cubicBezTo>
                <a:cubicBezTo>
                  <a:pt x="3603010" y="1682689"/>
                  <a:pt x="3570316" y="1715383"/>
                  <a:pt x="3529985" y="1715383"/>
                </a:cubicBezTo>
                <a:cubicBezTo>
                  <a:pt x="3489654" y="1715383"/>
                  <a:pt x="3456960" y="1682689"/>
                  <a:pt x="3456960" y="1642358"/>
                </a:cubicBezTo>
                <a:cubicBezTo>
                  <a:pt x="3456960" y="1632275"/>
                  <a:pt x="3459004" y="1622670"/>
                  <a:pt x="3462699" y="1613933"/>
                </a:cubicBezTo>
                <a:close/>
                <a:moveTo>
                  <a:pt x="2311155" y="3408035"/>
                </a:moveTo>
                <a:cubicBezTo>
                  <a:pt x="2322241" y="3381825"/>
                  <a:pt x="2348193" y="3363435"/>
                  <a:pt x="2378442" y="3363435"/>
                </a:cubicBezTo>
                <a:cubicBezTo>
                  <a:pt x="2418773" y="3363435"/>
                  <a:pt x="2451467" y="3396129"/>
                  <a:pt x="2451467" y="3436460"/>
                </a:cubicBezTo>
                <a:cubicBezTo>
                  <a:pt x="2451467" y="3476791"/>
                  <a:pt x="2418773" y="3509485"/>
                  <a:pt x="2378442" y="3509485"/>
                </a:cubicBezTo>
                <a:cubicBezTo>
                  <a:pt x="2338111" y="3509485"/>
                  <a:pt x="2305417" y="3476791"/>
                  <a:pt x="2305417" y="3436460"/>
                </a:cubicBezTo>
                <a:cubicBezTo>
                  <a:pt x="2305417" y="3426377"/>
                  <a:pt x="2307460" y="3416772"/>
                  <a:pt x="2311155" y="3408035"/>
                </a:cubicBezTo>
                <a:close/>
                <a:moveTo>
                  <a:pt x="1389301" y="4824391"/>
                </a:moveTo>
                <a:cubicBezTo>
                  <a:pt x="1400387" y="4798181"/>
                  <a:pt x="1426339" y="4779791"/>
                  <a:pt x="1456588" y="4779791"/>
                </a:cubicBezTo>
                <a:cubicBezTo>
                  <a:pt x="1496919" y="4779791"/>
                  <a:pt x="1529613" y="4812485"/>
                  <a:pt x="1529613" y="4852816"/>
                </a:cubicBezTo>
                <a:cubicBezTo>
                  <a:pt x="1529613" y="4893147"/>
                  <a:pt x="1496919" y="4925841"/>
                  <a:pt x="1456588" y="4925841"/>
                </a:cubicBezTo>
                <a:cubicBezTo>
                  <a:pt x="1416256" y="4925842"/>
                  <a:pt x="1383562" y="4893148"/>
                  <a:pt x="1383563" y="4852816"/>
                </a:cubicBezTo>
                <a:cubicBezTo>
                  <a:pt x="1383563" y="4842733"/>
                  <a:pt x="1385606" y="4833128"/>
                  <a:pt x="1389301" y="4824391"/>
                </a:cubicBezTo>
                <a:close/>
                <a:moveTo>
                  <a:pt x="3697590" y="1177683"/>
                </a:moveTo>
                <a:cubicBezTo>
                  <a:pt x="3701286" y="1168947"/>
                  <a:pt x="3706632" y="1161079"/>
                  <a:pt x="3713241" y="1154471"/>
                </a:cubicBezTo>
                <a:cubicBezTo>
                  <a:pt x="3726454" y="1141256"/>
                  <a:pt x="3744711" y="1133083"/>
                  <a:pt x="3764876" y="1133083"/>
                </a:cubicBezTo>
                <a:cubicBezTo>
                  <a:pt x="3805208" y="1133083"/>
                  <a:pt x="3837902" y="1165777"/>
                  <a:pt x="3837901" y="1206108"/>
                </a:cubicBezTo>
                <a:cubicBezTo>
                  <a:pt x="3837902" y="1246440"/>
                  <a:pt x="3805207" y="1279133"/>
                  <a:pt x="3764876" y="1279133"/>
                </a:cubicBezTo>
                <a:cubicBezTo>
                  <a:pt x="3724546" y="1279133"/>
                  <a:pt x="3691851" y="1246439"/>
                  <a:pt x="3691851" y="1206108"/>
                </a:cubicBezTo>
                <a:cubicBezTo>
                  <a:pt x="3691851" y="1196025"/>
                  <a:pt x="3693895" y="1186420"/>
                  <a:pt x="3697590" y="1177683"/>
                </a:cubicBezTo>
                <a:close/>
                <a:moveTo>
                  <a:pt x="2541620" y="2978712"/>
                </a:moveTo>
                <a:cubicBezTo>
                  <a:pt x="2552705" y="2952502"/>
                  <a:pt x="2578658" y="2934112"/>
                  <a:pt x="2608906" y="2934112"/>
                </a:cubicBezTo>
                <a:cubicBezTo>
                  <a:pt x="2649237" y="2934112"/>
                  <a:pt x="2681931" y="2966806"/>
                  <a:pt x="2681931" y="3007137"/>
                </a:cubicBezTo>
                <a:cubicBezTo>
                  <a:pt x="2681931" y="3047468"/>
                  <a:pt x="2649237" y="3080162"/>
                  <a:pt x="2608906" y="3080162"/>
                </a:cubicBezTo>
                <a:cubicBezTo>
                  <a:pt x="2568575" y="3080162"/>
                  <a:pt x="2535881" y="3047468"/>
                  <a:pt x="2535881" y="3007137"/>
                </a:cubicBezTo>
                <a:cubicBezTo>
                  <a:pt x="2535881" y="2997054"/>
                  <a:pt x="2537924" y="2987449"/>
                  <a:pt x="2541620" y="2978712"/>
                </a:cubicBezTo>
                <a:close/>
                <a:moveTo>
                  <a:pt x="1619766" y="4395070"/>
                </a:moveTo>
                <a:cubicBezTo>
                  <a:pt x="1630851" y="4368860"/>
                  <a:pt x="1656804" y="4350470"/>
                  <a:pt x="1687052" y="4350470"/>
                </a:cubicBezTo>
                <a:cubicBezTo>
                  <a:pt x="1727383" y="4350470"/>
                  <a:pt x="1760077" y="4383164"/>
                  <a:pt x="1760077" y="4423495"/>
                </a:cubicBezTo>
                <a:cubicBezTo>
                  <a:pt x="1760077" y="4463826"/>
                  <a:pt x="1727383" y="4496520"/>
                  <a:pt x="1687052" y="4496520"/>
                </a:cubicBezTo>
                <a:cubicBezTo>
                  <a:pt x="1646721" y="4496520"/>
                  <a:pt x="1614027" y="4463826"/>
                  <a:pt x="1614027" y="4423495"/>
                </a:cubicBezTo>
                <a:cubicBezTo>
                  <a:pt x="1614027" y="4413412"/>
                  <a:pt x="1616070" y="4403806"/>
                  <a:pt x="1619766" y="4395070"/>
                </a:cubicBezTo>
                <a:close/>
                <a:moveTo>
                  <a:pt x="3928052" y="748363"/>
                </a:moveTo>
                <a:cubicBezTo>
                  <a:pt x="3931749" y="739627"/>
                  <a:pt x="3937095" y="731759"/>
                  <a:pt x="3943702" y="725152"/>
                </a:cubicBezTo>
                <a:cubicBezTo>
                  <a:pt x="3956918" y="711937"/>
                  <a:pt x="3975173" y="703764"/>
                  <a:pt x="3995339" y="703764"/>
                </a:cubicBezTo>
                <a:cubicBezTo>
                  <a:pt x="4035669" y="703764"/>
                  <a:pt x="4068363" y="736458"/>
                  <a:pt x="4068363" y="776789"/>
                </a:cubicBezTo>
                <a:cubicBezTo>
                  <a:pt x="4068365" y="817119"/>
                  <a:pt x="4035671" y="849813"/>
                  <a:pt x="3995339" y="849813"/>
                </a:cubicBezTo>
                <a:cubicBezTo>
                  <a:pt x="3955009" y="849813"/>
                  <a:pt x="3922315" y="817119"/>
                  <a:pt x="3922314" y="776788"/>
                </a:cubicBezTo>
                <a:cubicBezTo>
                  <a:pt x="3922314" y="766705"/>
                  <a:pt x="3924357" y="757100"/>
                  <a:pt x="3928052" y="748363"/>
                </a:cubicBezTo>
                <a:close/>
                <a:moveTo>
                  <a:pt x="2772083" y="2558219"/>
                </a:moveTo>
                <a:cubicBezTo>
                  <a:pt x="2783169" y="2532009"/>
                  <a:pt x="2809121" y="2513618"/>
                  <a:pt x="2839370" y="2513618"/>
                </a:cubicBezTo>
                <a:cubicBezTo>
                  <a:pt x="2879701" y="2513618"/>
                  <a:pt x="2912395" y="2546312"/>
                  <a:pt x="2912395" y="2586643"/>
                </a:cubicBezTo>
                <a:cubicBezTo>
                  <a:pt x="2912395" y="2626974"/>
                  <a:pt x="2879701" y="2659668"/>
                  <a:pt x="2839370" y="2659668"/>
                </a:cubicBezTo>
                <a:cubicBezTo>
                  <a:pt x="2799039" y="2659668"/>
                  <a:pt x="2766345" y="2626974"/>
                  <a:pt x="2766345" y="2586643"/>
                </a:cubicBezTo>
                <a:cubicBezTo>
                  <a:pt x="2766345" y="2576561"/>
                  <a:pt x="2768388" y="2566955"/>
                  <a:pt x="2772083" y="2558219"/>
                </a:cubicBezTo>
                <a:close/>
                <a:moveTo>
                  <a:pt x="3001773" y="2180476"/>
                </a:moveTo>
                <a:cubicBezTo>
                  <a:pt x="3012857" y="2154266"/>
                  <a:pt x="3038810" y="2135877"/>
                  <a:pt x="3069058" y="2135876"/>
                </a:cubicBezTo>
                <a:cubicBezTo>
                  <a:pt x="3109390" y="2135876"/>
                  <a:pt x="3142083" y="2168570"/>
                  <a:pt x="3142084" y="2208900"/>
                </a:cubicBezTo>
                <a:cubicBezTo>
                  <a:pt x="3142083" y="2249232"/>
                  <a:pt x="3109389" y="2281926"/>
                  <a:pt x="3069059" y="2281925"/>
                </a:cubicBezTo>
                <a:cubicBezTo>
                  <a:pt x="3028727" y="2281926"/>
                  <a:pt x="2996034" y="2249231"/>
                  <a:pt x="2996033" y="2208901"/>
                </a:cubicBezTo>
                <a:cubicBezTo>
                  <a:pt x="2996033" y="2198818"/>
                  <a:pt x="2998076" y="2189212"/>
                  <a:pt x="3001773" y="2180476"/>
                </a:cubicBezTo>
                <a:close/>
                <a:moveTo>
                  <a:pt x="1850229" y="3974577"/>
                </a:moveTo>
                <a:cubicBezTo>
                  <a:pt x="1861314" y="3948368"/>
                  <a:pt x="1887266" y="3929977"/>
                  <a:pt x="1917515" y="3929978"/>
                </a:cubicBezTo>
                <a:cubicBezTo>
                  <a:pt x="1957846" y="3929977"/>
                  <a:pt x="1990540" y="3962672"/>
                  <a:pt x="1990540" y="4003002"/>
                </a:cubicBezTo>
                <a:cubicBezTo>
                  <a:pt x="1990540" y="4043334"/>
                  <a:pt x="1957846" y="4076027"/>
                  <a:pt x="1917515" y="4076027"/>
                </a:cubicBezTo>
                <a:cubicBezTo>
                  <a:pt x="1877184" y="4076027"/>
                  <a:pt x="1844490" y="4043333"/>
                  <a:pt x="1844490" y="4003002"/>
                </a:cubicBezTo>
                <a:cubicBezTo>
                  <a:pt x="1844490" y="3992919"/>
                  <a:pt x="1846534" y="3983314"/>
                  <a:pt x="1850229" y="3974577"/>
                </a:cubicBezTo>
                <a:close/>
                <a:moveTo>
                  <a:pt x="4158514" y="327873"/>
                </a:moveTo>
                <a:cubicBezTo>
                  <a:pt x="4162209" y="319136"/>
                  <a:pt x="4167557" y="311268"/>
                  <a:pt x="4174164" y="304661"/>
                </a:cubicBezTo>
                <a:cubicBezTo>
                  <a:pt x="4187379" y="291446"/>
                  <a:pt x="4205635" y="283272"/>
                  <a:pt x="4225801" y="283272"/>
                </a:cubicBezTo>
                <a:cubicBezTo>
                  <a:pt x="4266132" y="283272"/>
                  <a:pt x="4298826" y="315966"/>
                  <a:pt x="4298827" y="356297"/>
                </a:cubicBezTo>
                <a:cubicBezTo>
                  <a:pt x="4298826" y="396628"/>
                  <a:pt x="4266132" y="429322"/>
                  <a:pt x="4225802" y="429322"/>
                </a:cubicBezTo>
                <a:cubicBezTo>
                  <a:pt x="4185470" y="429322"/>
                  <a:pt x="4152775" y="396628"/>
                  <a:pt x="4152776" y="356297"/>
                </a:cubicBezTo>
                <a:cubicBezTo>
                  <a:pt x="4152776" y="346215"/>
                  <a:pt x="4154819" y="336609"/>
                  <a:pt x="4158514" y="327873"/>
                </a:cubicBezTo>
                <a:close/>
                <a:moveTo>
                  <a:pt x="3232235" y="1759983"/>
                </a:moveTo>
                <a:cubicBezTo>
                  <a:pt x="3243321" y="1733773"/>
                  <a:pt x="3269274" y="1715383"/>
                  <a:pt x="3299522" y="1715383"/>
                </a:cubicBezTo>
                <a:cubicBezTo>
                  <a:pt x="3339852" y="1715383"/>
                  <a:pt x="3372547" y="1748077"/>
                  <a:pt x="3372546" y="1788408"/>
                </a:cubicBezTo>
                <a:cubicBezTo>
                  <a:pt x="3372546" y="1828739"/>
                  <a:pt x="3339853" y="1861433"/>
                  <a:pt x="3299521" y="1861433"/>
                </a:cubicBezTo>
                <a:cubicBezTo>
                  <a:pt x="3259191" y="1861433"/>
                  <a:pt x="3226496" y="1828739"/>
                  <a:pt x="3226497" y="1788408"/>
                </a:cubicBezTo>
                <a:cubicBezTo>
                  <a:pt x="3226497" y="1778325"/>
                  <a:pt x="3228540" y="1768720"/>
                  <a:pt x="3232235" y="1759983"/>
                </a:cubicBezTo>
                <a:close/>
                <a:moveTo>
                  <a:pt x="2080692" y="3545257"/>
                </a:moveTo>
                <a:cubicBezTo>
                  <a:pt x="2091777" y="3519047"/>
                  <a:pt x="2117729" y="3500656"/>
                  <a:pt x="2147978" y="3500656"/>
                </a:cubicBezTo>
                <a:cubicBezTo>
                  <a:pt x="2188309" y="3500656"/>
                  <a:pt x="2221003" y="3533350"/>
                  <a:pt x="2221003" y="3573681"/>
                </a:cubicBezTo>
                <a:cubicBezTo>
                  <a:pt x="2221003" y="3614012"/>
                  <a:pt x="2188309" y="3646706"/>
                  <a:pt x="2147978" y="3646706"/>
                </a:cubicBezTo>
                <a:cubicBezTo>
                  <a:pt x="2107647" y="3646706"/>
                  <a:pt x="2074953" y="3614012"/>
                  <a:pt x="2074953" y="3573681"/>
                </a:cubicBezTo>
                <a:cubicBezTo>
                  <a:pt x="2074953" y="3563599"/>
                  <a:pt x="2076996" y="3553993"/>
                  <a:pt x="2080692" y="3545257"/>
                </a:cubicBezTo>
                <a:close/>
                <a:moveTo>
                  <a:pt x="1158838" y="4961614"/>
                </a:moveTo>
                <a:cubicBezTo>
                  <a:pt x="1162533" y="4952878"/>
                  <a:pt x="1167880" y="4945010"/>
                  <a:pt x="1174487" y="4938402"/>
                </a:cubicBezTo>
                <a:cubicBezTo>
                  <a:pt x="1187703" y="4925187"/>
                  <a:pt x="1205959" y="4917014"/>
                  <a:pt x="1226125" y="4917013"/>
                </a:cubicBezTo>
                <a:cubicBezTo>
                  <a:pt x="1266456" y="4917013"/>
                  <a:pt x="1299149" y="4949708"/>
                  <a:pt x="1299149" y="4990039"/>
                </a:cubicBezTo>
                <a:cubicBezTo>
                  <a:pt x="1299150" y="5030369"/>
                  <a:pt x="1266455" y="5063064"/>
                  <a:pt x="1226124" y="5063064"/>
                </a:cubicBezTo>
                <a:cubicBezTo>
                  <a:pt x="1185793" y="5063063"/>
                  <a:pt x="1153099" y="5030369"/>
                  <a:pt x="1153099" y="4990039"/>
                </a:cubicBezTo>
                <a:cubicBezTo>
                  <a:pt x="1153098" y="4979957"/>
                  <a:pt x="1155142" y="4970351"/>
                  <a:pt x="1158838" y="4961614"/>
                </a:cubicBezTo>
                <a:close/>
                <a:moveTo>
                  <a:pt x="3462698" y="1330661"/>
                </a:moveTo>
                <a:cubicBezTo>
                  <a:pt x="3473784" y="1304451"/>
                  <a:pt x="3499737" y="1286061"/>
                  <a:pt x="3529985" y="1286061"/>
                </a:cubicBezTo>
                <a:cubicBezTo>
                  <a:pt x="3570317" y="1286061"/>
                  <a:pt x="3603010" y="1318755"/>
                  <a:pt x="3603010" y="1359086"/>
                </a:cubicBezTo>
                <a:cubicBezTo>
                  <a:pt x="3603010" y="1399417"/>
                  <a:pt x="3570316" y="1432111"/>
                  <a:pt x="3529986" y="1432111"/>
                </a:cubicBezTo>
                <a:cubicBezTo>
                  <a:pt x="3489654" y="1432111"/>
                  <a:pt x="3456961" y="1399417"/>
                  <a:pt x="3456960" y="1359086"/>
                </a:cubicBezTo>
                <a:cubicBezTo>
                  <a:pt x="3456960" y="1349003"/>
                  <a:pt x="3459003" y="1339397"/>
                  <a:pt x="3462698" y="1330661"/>
                </a:cubicBezTo>
                <a:close/>
                <a:moveTo>
                  <a:pt x="2311155" y="3124763"/>
                </a:moveTo>
                <a:cubicBezTo>
                  <a:pt x="2322241" y="3098553"/>
                  <a:pt x="2348193" y="3080163"/>
                  <a:pt x="2378442" y="3080163"/>
                </a:cubicBezTo>
                <a:cubicBezTo>
                  <a:pt x="2418773" y="3080163"/>
                  <a:pt x="2451467" y="3112857"/>
                  <a:pt x="2451467" y="3153188"/>
                </a:cubicBezTo>
                <a:cubicBezTo>
                  <a:pt x="2451467" y="3193519"/>
                  <a:pt x="2418773" y="3226213"/>
                  <a:pt x="2378442" y="3226213"/>
                </a:cubicBezTo>
                <a:cubicBezTo>
                  <a:pt x="2338111" y="3226213"/>
                  <a:pt x="2305417" y="3193519"/>
                  <a:pt x="2305417" y="3153188"/>
                </a:cubicBezTo>
                <a:cubicBezTo>
                  <a:pt x="2305417" y="3143105"/>
                  <a:pt x="2307460" y="3133499"/>
                  <a:pt x="2311155" y="3124763"/>
                </a:cubicBezTo>
                <a:close/>
                <a:moveTo>
                  <a:pt x="1389302" y="4541119"/>
                </a:moveTo>
                <a:cubicBezTo>
                  <a:pt x="1400387" y="4514909"/>
                  <a:pt x="1426340" y="4496519"/>
                  <a:pt x="1456589" y="4496519"/>
                </a:cubicBezTo>
                <a:cubicBezTo>
                  <a:pt x="1496919" y="4496519"/>
                  <a:pt x="1529613" y="4529213"/>
                  <a:pt x="1529613" y="4569544"/>
                </a:cubicBezTo>
                <a:cubicBezTo>
                  <a:pt x="1529614" y="4609875"/>
                  <a:pt x="1496920" y="4642569"/>
                  <a:pt x="1456588" y="4642569"/>
                </a:cubicBezTo>
                <a:cubicBezTo>
                  <a:pt x="1416258" y="4642569"/>
                  <a:pt x="1383563" y="4609875"/>
                  <a:pt x="1383564" y="4569544"/>
                </a:cubicBezTo>
                <a:cubicBezTo>
                  <a:pt x="1383563" y="4559462"/>
                  <a:pt x="1385607" y="4549856"/>
                  <a:pt x="1389302" y="4541119"/>
                </a:cubicBezTo>
                <a:close/>
                <a:moveTo>
                  <a:pt x="3697590" y="894412"/>
                </a:moveTo>
                <a:cubicBezTo>
                  <a:pt x="3701284" y="885675"/>
                  <a:pt x="3706631" y="877808"/>
                  <a:pt x="3713240" y="871200"/>
                </a:cubicBezTo>
                <a:cubicBezTo>
                  <a:pt x="3726454" y="857986"/>
                  <a:pt x="3744711" y="849812"/>
                  <a:pt x="3764875" y="849812"/>
                </a:cubicBezTo>
                <a:cubicBezTo>
                  <a:pt x="3805207" y="849812"/>
                  <a:pt x="3837900" y="882506"/>
                  <a:pt x="3837901" y="922837"/>
                </a:cubicBezTo>
                <a:cubicBezTo>
                  <a:pt x="3837901" y="963168"/>
                  <a:pt x="3805207" y="995862"/>
                  <a:pt x="3764876" y="995862"/>
                </a:cubicBezTo>
                <a:cubicBezTo>
                  <a:pt x="3724545" y="995862"/>
                  <a:pt x="3691851" y="963167"/>
                  <a:pt x="3691852" y="922836"/>
                </a:cubicBezTo>
                <a:cubicBezTo>
                  <a:pt x="3691852" y="912754"/>
                  <a:pt x="3693895" y="903148"/>
                  <a:pt x="3697590" y="894412"/>
                </a:cubicBezTo>
                <a:close/>
                <a:moveTo>
                  <a:pt x="2541620" y="2695440"/>
                </a:moveTo>
                <a:cubicBezTo>
                  <a:pt x="2552705" y="2669230"/>
                  <a:pt x="2578657" y="2650840"/>
                  <a:pt x="2608906" y="2650840"/>
                </a:cubicBezTo>
                <a:cubicBezTo>
                  <a:pt x="2649237" y="2650840"/>
                  <a:pt x="2681931" y="2683534"/>
                  <a:pt x="2681931" y="2723865"/>
                </a:cubicBezTo>
                <a:cubicBezTo>
                  <a:pt x="2681931" y="2764196"/>
                  <a:pt x="2649237" y="2796890"/>
                  <a:pt x="2608906" y="2796890"/>
                </a:cubicBezTo>
                <a:cubicBezTo>
                  <a:pt x="2568575" y="2796890"/>
                  <a:pt x="2535881" y="2764196"/>
                  <a:pt x="2535881" y="2723865"/>
                </a:cubicBezTo>
                <a:cubicBezTo>
                  <a:pt x="2535881" y="2713782"/>
                  <a:pt x="2537924" y="2704177"/>
                  <a:pt x="2541620" y="2695440"/>
                </a:cubicBezTo>
                <a:close/>
                <a:moveTo>
                  <a:pt x="2771308" y="2326525"/>
                </a:moveTo>
                <a:cubicBezTo>
                  <a:pt x="2782394" y="2300315"/>
                  <a:pt x="2808347" y="2281925"/>
                  <a:pt x="2838595" y="2281925"/>
                </a:cubicBezTo>
                <a:cubicBezTo>
                  <a:pt x="2878925" y="2281925"/>
                  <a:pt x="2911619" y="2314619"/>
                  <a:pt x="2911620" y="2354950"/>
                </a:cubicBezTo>
                <a:cubicBezTo>
                  <a:pt x="2911619" y="2395281"/>
                  <a:pt x="2878926" y="2427975"/>
                  <a:pt x="2838595" y="2427975"/>
                </a:cubicBezTo>
                <a:cubicBezTo>
                  <a:pt x="2798264" y="2427975"/>
                  <a:pt x="2765569" y="2395281"/>
                  <a:pt x="2765571" y="2354950"/>
                </a:cubicBezTo>
                <a:cubicBezTo>
                  <a:pt x="2765569" y="2344867"/>
                  <a:pt x="2767614" y="2335262"/>
                  <a:pt x="2771308" y="2326525"/>
                </a:cubicBezTo>
                <a:close/>
                <a:moveTo>
                  <a:pt x="1619765" y="4111798"/>
                </a:moveTo>
                <a:cubicBezTo>
                  <a:pt x="1630850" y="4085589"/>
                  <a:pt x="1656803" y="4067198"/>
                  <a:pt x="1687051" y="4067199"/>
                </a:cubicBezTo>
                <a:cubicBezTo>
                  <a:pt x="1727382" y="4067198"/>
                  <a:pt x="1760076" y="4099892"/>
                  <a:pt x="1760076" y="4140223"/>
                </a:cubicBezTo>
                <a:cubicBezTo>
                  <a:pt x="1760076" y="4180554"/>
                  <a:pt x="1727383" y="4213248"/>
                  <a:pt x="1687052" y="4213248"/>
                </a:cubicBezTo>
                <a:cubicBezTo>
                  <a:pt x="1646721" y="4213248"/>
                  <a:pt x="1614027" y="4180554"/>
                  <a:pt x="1614027" y="4140223"/>
                </a:cubicBezTo>
                <a:cubicBezTo>
                  <a:pt x="1614027" y="4130140"/>
                  <a:pt x="1616070" y="4120534"/>
                  <a:pt x="1619765" y="4111798"/>
                </a:cubicBezTo>
                <a:close/>
                <a:moveTo>
                  <a:pt x="3928051" y="465093"/>
                </a:moveTo>
                <a:cubicBezTo>
                  <a:pt x="3931746" y="456356"/>
                  <a:pt x="3937094" y="448488"/>
                  <a:pt x="3943701" y="441881"/>
                </a:cubicBezTo>
                <a:cubicBezTo>
                  <a:pt x="3956916" y="428667"/>
                  <a:pt x="3975172" y="420493"/>
                  <a:pt x="3995337" y="420493"/>
                </a:cubicBezTo>
                <a:cubicBezTo>
                  <a:pt x="4035668" y="420493"/>
                  <a:pt x="4068363" y="453187"/>
                  <a:pt x="4068362" y="493518"/>
                </a:cubicBezTo>
                <a:cubicBezTo>
                  <a:pt x="4068363" y="533848"/>
                  <a:pt x="4035669" y="566542"/>
                  <a:pt x="3995339" y="566542"/>
                </a:cubicBezTo>
                <a:cubicBezTo>
                  <a:pt x="3955008" y="566542"/>
                  <a:pt x="3922314" y="533848"/>
                  <a:pt x="3922313" y="493517"/>
                </a:cubicBezTo>
                <a:cubicBezTo>
                  <a:pt x="3922314" y="483435"/>
                  <a:pt x="3924356" y="473829"/>
                  <a:pt x="3928051" y="465093"/>
                </a:cubicBezTo>
                <a:close/>
                <a:moveTo>
                  <a:pt x="3001771" y="1897204"/>
                </a:moveTo>
                <a:cubicBezTo>
                  <a:pt x="3012856" y="1870994"/>
                  <a:pt x="3038809" y="1852604"/>
                  <a:pt x="3069057" y="1852604"/>
                </a:cubicBezTo>
                <a:cubicBezTo>
                  <a:pt x="3109388" y="1852604"/>
                  <a:pt x="3142082" y="1885298"/>
                  <a:pt x="3142083" y="1925630"/>
                </a:cubicBezTo>
                <a:cubicBezTo>
                  <a:pt x="3142082" y="1965960"/>
                  <a:pt x="3109388" y="1998654"/>
                  <a:pt x="3069057" y="1998654"/>
                </a:cubicBezTo>
                <a:cubicBezTo>
                  <a:pt x="3028726" y="1998654"/>
                  <a:pt x="2996032" y="1965960"/>
                  <a:pt x="2996033" y="1925629"/>
                </a:cubicBezTo>
                <a:cubicBezTo>
                  <a:pt x="2996032" y="1915546"/>
                  <a:pt x="2998077" y="1905941"/>
                  <a:pt x="3001771" y="1897204"/>
                </a:cubicBezTo>
                <a:close/>
                <a:moveTo>
                  <a:pt x="1850228" y="3691306"/>
                </a:moveTo>
                <a:cubicBezTo>
                  <a:pt x="1861314" y="3665097"/>
                  <a:pt x="1887266" y="3646706"/>
                  <a:pt x="1917514" y="3646706"/>
                </a:cubicBezTo>
                <a:cubicBezTo>
                  <a:pt x="1957845" y="3646706"/>
                  <a:pt x="1990539" y="3679400"/>
                  <a:pt x="1990539" y="3719731"/>
                </a:cubicBezTo>
                <a:cubicBezTo>
                  <a:pt x="1990539" y="3760062"/>
                  <a:pt x="1957845" y="3792756"/>
                  <a:pt x="1917514" y="3792756"/>
                </a:cubicBezTo>
                <a:cubicBezTo>
                  <a:pt x="1877183" y="3792756"/>
                  <a:pt x="1844489" y="3760062"/>
                  <a:pt x="1844489" y="3719731"/>
                </a:cubicBezTo>
                <a:cubicBezTo>
                  <a:pt x="1844489" y="3709648"/>
                  <a:pt x="1846532" y="3700043"/>
                  <a:pt x="1850228" y="3691306"/>
                </a:cubicBezTo>
                <a:close/>
                <a:moveTo>
                  <a:pt x="4158515" y="44601"/>
                </a:moveTo>
                <a:cubicBezTo>
                  <a:pt x="4162210" y="35864"/>
                  <a:pt x="4167558" y="27996"/>
                  <a:pt x="4174167" y="21389"/>
                </a:cubicBezTo>
                <a:cubicBezTo>
                  <a:pt x="4187380" y="8174"/>
                  <a:pt x="4205636" y="1"/>
                  <a:pt x="4225802" y="1"/>
                </a:cubicBezTo>
                <a:cubicBezTo>
                  <a:pt x="4266134" y="1"/>
                  <a:pt x="4298827" y="32695"/>
                  <a:pt x="4298828" y="73026"/>
                </a:cubicBezTo>
                <a:cubicBezTo>
                  <a:pt x="4298827" y="113357"/>
                  <a:pt x="4266133" y="146051"/>
                  <a:pt x="4225801" y="146051"/>
                </a:cubicBezTo>
                <a:cubicBezTo>
                  <a:pt x="4185472" y="146051"/>
                  <a:pt x="4152776" y="113357"/>
                  <a:pt x="4152777" y="73026"/>
                </a:cubicBezTo>
                <a:cubicBezTo>
                  <a:pt x="4152777" y="62943"/>
                  <a:pt x="4154820" y="53337"/>
                  <a:pt x="4158515" y="44601"/>
                </a:cubicBezTo>
                <a:close/>
                <a:moveTo>
                  <a:pt x="3232236" y="1476711"/>
                </a:moveTo>
                <a:cubicBezTo>
                  <a:pt x="3243320" y="1450501"/>
                  <a:pt x="3269272" y="1432111"/>
                  <a:pt x="3299521" y="1432111"/>
                </a:cubicBezTo>
                <a:cubicBezTo>
                  <a:pt x="3339852" y="1432110"/>
                  <a:pt x="3372546" y="1464805"/>
                  <a:pt x="3372547" y="1505135"/>
                </a:cubicBezTo>
                <a:cubicBezTo>
                  <a:pt x="3372546" y="1545467"/>
                  <a:pt x="3339852" y="1578161"/>
                  <a:pt x="3299522" y="1578160"/>
                </a:cubicBezTo>
                <a:cubicBezTo>
                  <a:pt x="3259190" y="1578161"/>
                  <a:pt x="3226496" y="1545466"/>
                  <a:pt x="3226496" y="1505136"/>
                </a:cubicBezTo>
                <a:cubicBezTo>
                  <a:pt x="3226496" y="1495053"/>
                  <a:pt x="3228539" y="1485447"/>
                  <a:pt x="3232236" y="1476711"/>
                </a:cubicBezTo>
                <a:close/>
                <a:moveTo>
                  <a:pt x="2080691" y="3261984"/>
                </a:moveTo>
                <a:cubicBezTo>
                  <a:pt x="2091777" y="3235775"/>
                  <a:pt x="2117729" y="3217384"/>
                  <a:pt x="2147978" y="3217384"/>
                </a:cubicBezTo>
                <a:cubicBezTo>
                  <a:pt x="2188309" y="3217384"/>
                  <a:pt x="2221003" y="3250078"/>
                  <a:pt x="2221003" y="3290409"/>
                </a:cubicBezTo>
                <a:cubicBezTo>
                  <a:pt x="2221003" y="3330740"/>
                  <a:pt x="2188309" y="3363434"/>
                  <a:pt x="2147978" y="3363434"/>
                </a:cubicBezTo>
                <a:cubicBezTo>
                  <a:pt x="2107647" y="3363434"/>
                  <a:pt x="2074953" y="3330740"/>
                  <a:pt x="2074953" y="3290409"/>
                </a:cubicBezTo>
                <a:cubicBezTo>
                  <a:pt x="2074953" y="3280326"/>
                  <a:pt x="2076996" y="3270721"/>
                  <a:pt x="2080691" y="3261984"/>
                </a:cubicBezTo>
                <a:close/>
                <a:moveTo>
                  <a:pt x="1158838" y="4678341"/>
                </a:moveTo>
                <a:cubicBezTo>
                  <a:pt x="1162534" y="4669604"/>
                  <a:pt x="1167881" y="4661736"/>
                  <a:pt x="1174488" y="4655129"/>
                </a:cubicBezTo>
                <a:cubicBezTo>
                  <a:pt x="1187703" y="4641914"/>
                  <a:pt x="1205959" y="4633741"/>
                  <a:pt x="1226125" y="4633740"/>
                </a:cubicBezTo>
                <a:cubicBezTo>
                  <a:pt x="1266456" y="4633740"/>
                  <a:pt x="1299150" y="4666434"/>
                  <a:pt x="1299150" y="4706765"/>
                </a:cubicBezTo>
                <a:cubicBezTo>
                  <a:pt x="1299150" y="4747096"/>
                  <a:pt x="1266456" y="4779790"/>
                  <a:pt x="1226125" y="4779790"/>
                </a:cubicBezTo>
                <a:cubicBezTo>
                  <a:pt x="1185793" y="4779791"/>
                  <a:pt x="1153099" y="4747097"/>
                  <a:pt x="1153100" y="4706765"/>
                </a:cubicBezTo>
                <a:cubicBezTo>
                  <a:pt x="1153100" y="4696683"/>
                  <a:pt x="1155143" y="4687077"/>
                  <a:pt x="1158838" y="4678341"/>
                </a:cubicBezTo>
                <a:close/>
                <a:moveTo>
                  <a:pt x="3462698" y="1047389"/>
                </a:moveTo>
                <a:cubicBezTo>
                  <a:pt x="3473785" y="1021179"/>
                  <a:pt x="3499736" y="1002789"/>
                  <a:pt x="3529986" y="1002789"/>
                </a:cubicBezTo>
                <a:cubicBezTo>
                  <a:pt x="3570316" y="1002788"/>
                  <a:pt x="3603011" y="1035483"/>
                  <a:pt x="3603009" y="1075813"/>
                </a:cubicBezTo>
                <a:cubicBezTo>
                  <a:pt x="3603011" y="1116145"/>
                  <a:pt x="3570317" y="1148839"/>
                  <a:pt x="3529985" y="1148838"/>
                </a:cubicBezTo>
                <a:cubicBezTo>
                  <a:pt x="3489655" y="1148839"/>
                  <a:pt x="3456960" y="1116144"/>
                  <a:pt x="3456961" y="1075814"/>
                </a:cubicBezTo>
                <a:cubicBezTo>
                  <a:pt x="3456961" y="1065731"/>
                  <a:pt x="3459004" y="1056125"/>
                  <a:pt x="3462698" y="1047389"/>
                </a:cubicBezTo>
                <a:close/>
                <a:moveTo>
                  <a:pt x="2311155" y="2841491"/>
                </a:moveTo>
                <a:cubicBezTo>
                  <a:pt x="2322241" y="2815281"/>
                  <a:pt x="2348193" y="2796890"/>
                  <a:pt x="2378442" y="2796891"/>
                </a:cubicBezTo>
                <a:cubicBezTo>
                  <a:pt x="2418772" y="2796890"/>
                  <a:pt x="2451467" y="2829585"/>
                  <a:pt x="2451466" y="2869915"/>
                </a:cubicBezTo>
                <a:cubicBezTo>
                  <a:pt x="2451467" y="2910247"/>
                  <a:pt x="2418773" y="2942941"/>
                  <a:pt x="2378441" y="2942940"/>
                </a:cubicBezTo>
                <a:cubicBezTo>
                  <a:pt x="2338111" y="2942941"/>
                  <a:pt x="2305416" y="2910246"/>
                  <a:pt x="2305417" y="2869916"/>
                </a:cubicBezTo>
                <a:cubicBezTo>
                  <a:pt x="2305416" y="2859833"/>
                  <a:pt x="2307460" y="2850227"/>
                  <a:pt x="2311155" y="2841491"/>
                </a:cubicBezTo>
                <a:close/>
                <a:moveTo>
                  <a:pt x="2540845" y="2463747"/>
                </a:moveTo>
                <a:cubicBezTo>
                  <a:pt x="2551929" y="2437537"/>
                  <a:pt x="2577882" y="2419147"/>
                  <a:pt x="2608130" y="2419147"/>
                </a:cubicBezTo>
                <a:cubicBezTo>
                  <a:pt x="2648462" y="2419147"/>
                  <a:pt x="2681155" y="2451841"/>
                  <a:pt x="2681156" y="2492172"/>
                </a:cubicBezTo>
                <a:cubicBezTo>
                  <a:pt x="2681155" y="2532503"/>
                  <a:pt x="2648461" y="2565197"/>
                  <a:pt x="2608131" y="2565197"/>
                </a:cubicBezTo>
                <a:cubicBezTo>
                  <a:pt x="2567799" y="2565197"/>
                  <a:pt x="2535106" y="2532503"/>
                  <a:pt x="2535105" y="2492172"/>
                </a:cubicBezTo>
                <a:cubicBezTo>
                  <a:pt x="2535105" y="2482089"/>
                  <a:pt x="2537150" y="2472484"/>
                  <a:pt x="2540845" y="2463747"/>
                </a:cubicBezTo>
                <a:close/>
                <a:moveTo>
                  <a:pt x="1389302" y="4257847"/>
                </a:moveTo>
                <a:cubicBezTo>
                  <a:pt x="1400388" y="4231637"/>
                  <a:pt x="1426340" y="4213247"/>
                  <a:pt x="1456588" y="4213247"/>
                </a:cubicBezTo>
                <a:cubicBezTo>
                  <a:pt x="1496919" y="4213247"/>
                  <a:pt x="1529613" y="4245941"/>
                  <a:pt x="1529613" y="4286272"/>
                </a:cubicBezTo>
                <a:cubicBezTo>
                  <a:pt x="1529613" y="4326603"/>
                  <a:pt x="1496919" y="4359297"/>
                  <a:pt x="1456588" y="4359297"/>
                </a:cubicBezTo>
                <a:cubicBezTo>
                  <a:pt x="1416257" y="4359297"/>
                  <a:pt x="1383563" y="4326603"/>
                  <a:pt x="1383563" y="4286272"/>
                </a:cubicBezTo>
                <a:cubicBezTo>
                  <a:pt x="1383563" y="4276189"/>
                  <a:pt x="1385607" y="4266584"/>
                  <a:pt x="1389302" y="4257847"/>
                </a:cubicBezTo>
                <a:close/>
                <a:moveTo>
                  <a:pt x="3697588" y="611142"/>
                </a:moveTo>
                <a:cubicBezTo>
                  <a:pt x="3701283" y="602405"/>
                  <a:pt x="3706630" y="594537"/>
                  <a:pt x="3713238" y="587930"/>
                </a:cubicBezTo>
                <a:cubicBezTo>
                  <a:pt x="3726452" y="574716"/>
                  <a:pt x="3744710" y="566542"/>
                  <a:pt x="3764874" y="566542"/>
                </a:cubicBezTo>
                <a:cubicBezTo>
                  <a:pt x="3805205" y="566542"/>
                  <a:pt x="3837899" y="599236"/>
                  <a:pt x="3837900" y="639567"/>
                </a:cubicBezTo>
                <a:cubicBezTo>
                  <a:pt x="3837899" y="679897"/>
                  <a:pt x="3805205" y="712591"/>
                  <a:pt x="3764874" y="712591"/>
                </a:cubicBezTo>
                <a:cubicBezTo>
                  <a:pt x="3724543" y="712592"/>
                  <a:pt x="3691849" y="679897"/>
                  <a:pt x="3691849" y="639566"/>
                </a:cubicBezTo>
                <a:cubicBezTo>
                  <a:pt x="3691849" y="629484"/>
                  <a:pt x="3693894" y="619878"/>
                  <a:pt x="3697588" y="611142"/>
                </a:cubicBezTo>
                <a:close/>
                <a:moveTo>
                  <a:pt x="2771307" y="2043254"/>
                </a:moveTo>
                <a:cubicBezTo>
                  <a:pt x="2782393" y="2017045"/>
                  <a:pt x="2808346" y="1998654"/>
                  <a:pt x="2838594" y="1998654"/>
                </a:cubicBezTo>
                <a:cubicBezTo>
                  <a:pt x="2878924" y="1998654"/>
                  <a:pt x="2911619" y="2031348"/>
                  <a:pt x="2911618" y="2071679"/>
                </a:cubicBezTo>
                <a:cubicBezTo>
                  <a:pt x="2911619" y="2112010"/>
                  <a:pt x="2878925" y="2144704"/>
                  <a:pt x="2838594" y="2144704"/>
                </a:cubicBezTo>
                <a:cubicBezTo>
                  <a:pt x="2798263" y="2144704"/>
                  <a:pt x="2765570" y="2112010"/>
                  <a:pt x="2765569" y="2071679"/>
                </a:cubicBezTo>
                <a:cubicBezTo>
                  <a:pt x="2765569" y="2061596"/>
                  <a:pt x="2767612" y="2051990"/>
                  <a:pt x="2771307" y="2043254"/>
                </a:cubicBezTo>
                <a:close/>
                <a:moveTo>
                  <a:pt x="1619764" y="3828527"/>
                </a:moveTo>
                <a:cubicBezTo>
                  <a:pt x="1630850" y="3802318"/>
                  <a:pt x="1656802" y="3783928"/>
                  <a:pt x="1687050" y="3783928"/>
                </a:cubicBezTo>
                <a:cubicBezTo>
                  <a:pt x="1727381" y="3783928"/>
                  <a:pt x="1760075" y="3816622"/>
                  <a:pt x="1760075" y="3856953"/>
                </a:cubicBezTo>
                <a:cubicBezTo>
                  <a:pt x="1760075" y="3897284"/>
                  <a:pt x="1727382" y="3929977"/>
                  <a:pt x="1687051" y="3929977"/>
                </a:cubicBezTo>
                <a:cubicBezTo>
                  <a:pt x="1646720" y="3929977"/>
                  <a:pt x="1614026" y="3897283"/>
                  <a:pt x="1614026" y="3856952"/>
                </a:cubicBezTo>
                <a:cubicBezTo>
                  <a:pt x="1614026" y="3846869"/>
                  <a:pt x="1616069" y="3837264"/>
                  <a:pt x="1619764" y="3828527"/>
                </a:cubicBezTo>
                <a:close/>
                <a:moveTo>
                  <a:pt x="3928051" y="181822"/>
                </a:moveTo>
                <a:cubicBezTo>
                  <a:pt x="3931747" y="173086"/>
                  <a:pt x="3937093" y="165218"/>
                  <a:pt x="3943702" y="158611"/>
                </a:cubicBezTo>
                <a:cubicBezTo>
                  <a:pt x="3956917" y="145396"/>
                  <a:pt x="3975173" y="137222"/>
                  <a:pt x="3995337" y="137222"/>
                </a:cubicBezTo>
                <a:cubicBezTo>
                  <a:pt x="4035668" y="137222"/>
                  <a:pt x="4068362" y="169916"/>
                  <a:pt x="4068363" y="210247"/>
                </a:cubicBezTo>
                <a:cubicBezTo>
                  <a:pt x="4068363" y="250578"/>
                  <a:pt x="4035668" y="283272"/>
                  <a:pt x="3995338" y="283272"/>
                </a:cubicBezTo>
                <a:cubicBezTo>
                  <a:pt x="3955006" y="283272"/>
                  <a:pt x="3922312" y="250578"/>
                  <a:pt x="3922314" y="210247"/>
                </a:cubicBezTo>
                <a:cubicBezTo>
                  <a:pt x="3922312" y="200164"/>
                  <a:pt x="3924357" y="190559"/>
                  <a:pt x="3928051" y="181822"/>
                </a:cubicBezTo>
                <a:close/>
                <a:moveTo>
                  <a:pt x="3001772" y="1613932"/>
                </a:moveTo>
                <a:cubicBezTo>
                  <a:pt x="3012856" y="1587722"/>
                  <a:pt x="3038809" y="1569332"/>
                  <a:pt x="3069057" y="1569332"/>
                </a:cubicBezTo>
                <a:cubicBezTo>
                  <a:pt x="3109389" y="1569332"/>
                  <a:pt x="3142082" y="1602026"/>
                  <a:pt x="3142082" y="1642357"/>
                </a:cubicBezTo>
                <a:cubicBezTo>
                  <a:pt x="3142082" y="1682688"/>
                  <a:pt x="3109388" y="1715382"/>
                  <a:pt x="3069058" y="1715382"/>
                </a:cubicBezTo>
                <a:cubicBezTo>
                  <a:pt x="3028726" y="1715382"/>
                  <a:pt x="2996033" y="1682688"/>
                  <a:pt x="2996032" y="1642357"/>
                </a:cubicBezTo>
                <a:cubicBezTo>
                  <a:pt x="2996032" y="1632274"/>
                  <a:pt x="2998075" y="1622669"/>
                  <a:pt x="3001772" y="1613932"/>
                </a:cubicBezTo>
                <a:close/>
                <a:moveTo>
                  <a:pt x="1850228" y="3408034"/>
                </a:moveTo>
                <a:cubicBezTo>
                  <a:pt x="1861313" y="3381824"/>
                  <a:pt x="1887266" y="3363434"/>
                  <a:pt x="1917514" y="3363434"/>
                </a:cubicBezTo>
                <a:cubicBezTo>
                  <a:pt x="1957845" y="3363434"/>
                  <a:pt x="1990539" y="3396128"/>
                  <a:pt x="1990539" y="3436459"/>
                </a:cubicBezTo>
                <a:cubicBezTo>
                  <a:pt x="1990539" y="3476790"/>
                  <a:pt x="1957845" y="3509484"/>
                  <a:pt x="1917514" y="3509484"/>
                </a:cubicBezTo>
                <a:cubicBezTo>
                  <a:pt x="1877183" y="3509484"/>
                  <a:pt x="1844489" y="3476790"/>
                  <a:pt x="1844489" y="3436459"/>
                </a:cubicBezTo>
                <a:cubicBezTo>
                  <a:pt x="1844489" y="3426376"/>
                  <a:pt x="1846532" y="3416771"/>
                  <a:pt x="1850228" y="3408034"/>
                </a:cubicBezTo>
                <a:close/>
                <a:moveTo>
                  <a:pt x="928374" y="4824392"/>
                </a:moveTo>
                <a:cubicBezTo>
                  <a:pt x="932069" y="4815655"/>
                  <a:pt x="937417" y="4807787"/>
                  <a:pt x="944025" y="4801180"/>
                </a:cubicBezTo>
                <a:cubicBezTo>
                  <a:pt x="957238" y="4787965"/>
                  <a:pt x="975494" y="4779793"/>
                  <a:pt x="995660" y="4779792"/>
                </a:cubicBezTo>
                <a:cubicBezTo>
                  <a:pt x="1035990" y="4779792"/>
                  <a:pt x="1068685" y="4812486"/>
                  <a:pt x="1068685" y="4852817"/>
                </a:cubicBezTo>
                <a:cubicBezTo>
                  <a:pt x="1068684" y="4893149"/>
                  <a:pt x="1035990" y="4925843"/>
                  <a:pt x="995660" y="4925842"/>
                </a:cubicBezTo>
                <a:cubicBezTo>
                  <a:pt x="955329" y="4925842"/>
                  <a:pt x="922635" y="4893148"/>
                  <a:pt x="922635" y="4852817"/>
                </a:cubicBezTo>
                <a:cubicBezTo>
                  <a:pt x="922636" y="4842734"/>
                  <a:pt x="924679" y="4833129"/>
                  <a:pt x="928374" y="4824392"/>
                </a:cubicBezTo>
                <a:close/>
                <a:moveTo>
                  <a:pt x="3232235" y="1193439"/>
                </a:moveTo>
                <a:cubicBezTo>
                  <a:pt x="3243320" y="1167229"/>
                  <a:pt x="3269273" y="1148838"/>
                  <a:pt x="3299521" y="1148839"/>
                </a:cubicBezTo>
                <a:cubicBezTo>
                  <a:pt x="3339852" y="1148838"/>
                  <a:pt x="3372546" y="1181532"/>
                  <a:pt x="3372546" y="1221863"/>
                </a:cubicBezTo>
                <a:cubicBezTo>
                  <a:pt x="3372547" y="1262194"/>
                  <a:pt x="3339852" y="1294888"/>
                  <a:pt x="3299521" y="1294888"/>
                </a:cubicBezTo>
                <a:cubicBezTo>
                  <a:pt x="3259190" y="1294888"/>
                  <a:pt x="3226497" y="1262194"/>
                  <a:pt x="3226496" y="1221863"/>
                </a:cubicBezTo>
                <a:cubicBezTo>
                  <a:pt x="3226496" y="1211781"/>
                  <a:pt x="3228539" y="1202175"/>
                  <a:pt x="3232235" y="1193439"/>
                </a:cubicBezTo>
                <a:close/>
                <a:moveTo>
                  <a:pt x="2080691" y="2978712"/>
                </a:moveTo>
                <a:cubicBezTo>
                  <a:pt x="2091777" y="2952503"/>
                  <a:pt x="2117729" y="2934112"/>
                  <a:pt x="2147978" y="2934112"/>
                </a:cubicBezTo>
                <a:cubicBezTo>
                  <a:pt x="2188309" y="2934112"/>
                  <a:pt x="2221003" y="2966806"/>
                  <a:pt x="2221002" y="3007137"/>
                </a:cubicBezTo>
                <a:cubicBezTo>
                  <a:pt x="2221003" y="3047468"/>
                  <a:pt x="2188309" y="3080162"/>
                  <a:pt x="2147978" y="3080162"/>
                </a:cubicBezTo>
                <a:cubicBezTo>
                  <a:pt x="2107647" y="3080162"/>
                  <a:pt x="2074953" y="3047468"/>
                  <a:pt x="2074953" y="3007137"/>
                </a:cubicBezTo>
                <a:cubicBezTo>
                  <a:pt x="2074953" y="2997054"/>
                  <a:pt x="2076996" y="2987449"/>
                  <a:pt x="2080691" y="2978712"/>
                </a:cubicBezTo>
                <a:close/>
                <a:moveTo>
                  <a:pt x="1158838" y="4395069"/>
                </a:moveTo>
                <a:cubicBezTo>
                  <a:pt x="1162534" y="4386332"/>
                  <a:pt x="1167881" y="4378464"/>
                  <a:pt x="1174488" y="4371857"/>
                </a:cubicBezTo>
                <a:cubicBezTo>
                  <a:pt x="1187703" y="4358642"/>
                  <a:pt x="1205959" y="4350468"/>
                  <a:pt x="1226125" y="4350468"/>
                </a:cubicBezTo>
                <a:cubicBezTo>
                  <a:pt x="1266455" y="4350468"/>
                  <a:pt x="1299150" y="4383162"/>
                  <a:pt x="1299150" y="4423493"/>
                </a:cubicBezTo>
                <a:cubicBezTo>
                  <a:pt x="1299150" y="4463824"/>
                  <a:pt x="1266456" y="4496518"/>
                  <a:pt x="1226124" y="4496518"/>
                </a:cubicBezTo>
                <a:cubicBezTo>
                  <a:pt x="1185794" y="4496518"/>
                  <a:pt x="1153100" y="4463824"/>
                  <a:pt x="1153100" y="4423493"/>
                </a:cubicBezTo>
                <a:cubicBezTo>
                  <a:pt x="1153100" y="4413411"/>
                  <a:pt x="1155143" y="4403805"/>
                  <a:pt x="1158838" y="4395069"/>
                </a:cubicBezTo>
                <a:close/>
                <a:moveTo>
                  <a:pt x="3462698" y="764117"/>
                </a:moveTo>
                <a:cubicBezTo>
                  <a:pt x="3473784" y="737907"/>
                  <a:pt x="3499736" y="719516"/>
                  <a:pt x="3529985" y="719517"/>
                </a:cubicBezTo>
                <a:cubicBezTo>
                  <a:pt x="3570316" y="719516"/>
                  <a:pt x="3603010" y="752210"/>
                  <a:pt x="3603009" y="792541"/>
                </a:cubicBezTo>
                <a:cubicBezTo>
                  <a:pt x="3603010" y="832872"/>
                  <a:pt x="3570316" y="865566"/>
                  <a:pt x="3529984" y="865566"/>
                </a:cubicBezTo>
                <a:cubicBezTo>
                  <a:pt x="3489654" y="865566"/>
                  <a:pt x="3456960" y="832872"/>
                  <a:pt x="3456960" y="792541"/>
                </a:cubicBezTo>
                <a:cubicBezTo>
                  <a:pt x="3456959" y="782459"/>
                  <a:pt x="3459003" y="772853"/>
                  <a:pt x="3462698" y="764117"/>
                </a:cubicBezTo>
                <a:close/>
                <a:moveTo>
                  <a:pt x="2311155" y="2558219"/>
                </a:moveTo>
                <a:cubicBezTo>
                  <a:pt x="2322241" y="2532009"/>
                  <a:pt x="2348193" y="2513618"/>
                  <a:pt x="2378441" y="2513618"/>
                </a:cubicBezTo>
                <a:cubicBezTo>
                  <a:pt x="2418772" y="2513618"/>
                  <a:pt x="2451466" y="2546312"/>
                  <a:pt x="2451466" y="2586643"/>
                </a:cubicBezTo>
                <a:cubicBezTo>
                  <a:pt x="2451466" y="2626974"/>
                  <a:pt x="2418772" y="2659668"/>
                  <a:pt x="2378441" y="2659668"/>
                </a:cubicBezTo>
                <a:cubicBezTo>
                  <a:pt x="2338110" y="2659668"/>
                  <a:pt x="2305416" y="2626974"/>
                  <a:pt x="2305417" y="2586643"/>
                </a:cubicBezTo>
                <a:cubicBezTo>
                  <a:pt x="2305416" y="2576560"/>
                  <a:pt x="2307460" y="2566955"/>
                  <a:pt x="2311155" y="2558219"/>
                </a:cubicBezTo>
                <a:close/>
                <a:moveTo>
                  <a:pt x="2540844" y="2180475"/>
                </a:moveTo>
                <a:cubicBezTo>
                  <a:pt x="2551930" y="2154265"/>
                  <a:pt x="2577883" y="2135875"/>
                  <a:pt x="2608131" y="2135875"/>
                </a:cubicBezTo>
                <a:cubicBezTo>
                  <a:pt x="2648461" y="2135875"/>
                  <a:pt x="2681156" y="2168569"/>
                  <a:pt x="2681155" y="2208900"/>
                </a:cubicBezTo>
                <a:cubicBezTo>
                  <a:pt x="2681156" y="2249231"/>
                  <a:pt x="2648462" y="2281925"/>
                  <a:pt x="2608130" y="2281925"/>
                </a:cubicBezTo>
                <a:cubicBezTo>
                  <a:pt x="2567800" y="2281925"/>
                  <a:pt x="2535105" y="2249231"/>
                  <a:pt x="2535106" y="2208900"/>
                </a:cubicBezTo>
                <a:cubicBezTo>
                  <a:pt x="2535106" y="2198817"/>
                  <a:pt x="2537149" y="2189211"/>
                  <a:pt x="2540844" y="2180475"/>
                </a:cubicBezTo>
                <a:close/>
                <a:moveTo>
                  <a:pt x="1389302" y="3974576"/>
                </a:moveTo>
                <a:cubicBezTo>
                  <a:pt x="1400387" y="3948367"/>
                  <a:pt x="1426339" y="3929976"/>
                  <a:pt x="1456587" y="3929976"/>
                </a:cubicBezTo>
                <a:cubicBezTo>
                  <a:pt x="1496918" y="3929976"/>
                  <a:pt x="1529612" y="3962670"/>
                  <a:pt x="1529612" y="4003001"/>
                </a:cubicBezTo>
                <a:cubicBezTo>
                  <a:pt x="1529612" y="4043332"/>
                  <a:pt x="1496919" y="4076025"/>
                  <a:pt x="1456588" y="4076025"/>
                </a:cubicBezTo>
                <a:cubicBezTo>
                  <a:pt x="1416257" y="4076025"/>
                  <a:pt x="1383563" y="4043331"/>
                  <a:pt x="1383563" y="4003000"/>
                </a:cubicBezTo>
                <a:cubicBezTo>
                  <a:pt x="1383563" y="3992918"/>
                  <a:pt x="1385606" y="3983312"/>
                  <a:pt x="1389302" y="3974576"/>
                </a:cubicBezTo>
                <a:close/>
                <a:moveTo>
                  <a:pt x="3697588" y="327872"/>
                </a:moveTo>
                <a:cubicBezTo>
                  <a:pt x="3701284" y="319135"/>
                  <a:pt x="3706630" y="311267"/>
                  <a:pt x="3713237" y="304660"/>
                </a:cubicBezTo>
                <a:cubicBezTo>
                  <a:pt x="3726453" y="291446"/>
                  <a:pt x="3744708" y="283272"/>
                  <a:pt x="3764874" y="283272"/>
                </a:cubicBezTo>
                <a:cubicBezTo>
                  <a:pt x="3805204" y="283272"/>
                  <a:pt x="3837900" y="315966"/>
                  <a:pt x="3837899" y="356297"/>
                </a:cubicBezTo>
                <a:cubicBezTo>
                  <a:pt x="3837900" y="396627"/>
                  <a:pt x="3805206" y="429321"/>
                  <a:pt x="3764874" y="429321"/>
                </a:cubicBezTo>
                <a:cubicBezTo>
                  <a:pt x="3724544" y="429321"/>
                  <a:pt x="3691849" y="396627"/>
                  <a:pt x="3691850" y="356296"/>
                </a:cubicBezTo>
                <a:cubicBezTo>
                  <a:pt x="3691850" y="346214"/>
                  <a:pt x="3693892" y="336608"/>
                  <a:pt x="3697588" y="327872"/>
                </a:cubicBezTo>
                <a:close/>
                <a:moveTo>
                  <a:pt x="2771306" y="1759983"/>
                </a:moveTo>
                <a:cubicBezTo>
                  <a:pt x="2782392" y="1733773"/>
                  <a:pt x="2808345" y="1715383"/>
                  <a:pt x="2838593" y="1715383"/>
                </a:cubicBezTo>
                <a:cubicBezTo>
                  <a:pt x="2878925" y="1715383"/>
                  <a:pt x="2911618" y="1748077"/>
                  <a:pt x="2911618" y="1788408"/>
                </a:cubicBezTo>
                <a:cubicBezTo>
                  <a:pt x="2911618" y="1828739"/>
                  <a:pt x="2878924" y="1861433"/>
                  <a:pt x="2838594" y="1861433"/>
                </a:cubicBezTo>
                <a:cubicBezTo>
                  <a:pt x="2798262" y="1861433"/>
                  <a:pt x="2765569" y="1828739"/>
                  <a:pt x="2765568" y="1788408"/>
                </a:cubicBezTo>
                <a:cubicBezTo>
                  <a:pt x="2765569" y="1778325"/>
                  <a:pt x="2767611" y="1768720"/>
                  <a:pt x="2771306" y="1759983"/>
                </a:cubicBezTo>
                <a:close/>
                <a:moveTo>
                  <a:pt x="1619763" y="3545257"/>
                </a:moveTo>
                <a:cubicBezTo>
                  <a:pt x="1630849" y="3519047"/>
                  <a:pt x="1656801" y="3500656"/>
                  <a:pt x="1687050" y="3500656"/>
                </a:cubicBezTo>
                <a:cubicBezTo>
                  <a:pt x="1727380" y="3500656"/>
                  <a:pt x="1760075" y="3533350"/>
                  <a:pt x="1760074" y="3573681"/>
                </a:cubicBezTo>
                <a:cubicBezTo>
                  <a:pt x="1760075" y="3614012"/>
                  <a:pt x="1727381" y="3646706"/>
                  <a:pt x="1687049" y="3646706"/>
                </a:cubicBezTo>
                <a:cubicBezTo>
                  <a:pt x="1646719" y="3646706"/>
                  <a:pt x="1614025" y="3614012"/>
                  <a:pt x="1614025" y="3573681"/>
                </a:cubicBezTo>
                <a:cubicBezTo>
                  <a:pt x="1614025" y="3563599"/>
                  <a:pt x="1616068" y="3553993"/>
                  <a:pt x="1619763" y="3545257"/>
                </a:cubicBezTo>
                <a:close/>
                <a:moveTo>
                  <a:pt x="697910" y="4961614"/>
                </a:moveTo>
                <a:cubicBezTo>
                  <a:pt x="701605" y="4952877"/>
                  <a:pt x="706952" y="4945009"/>
                  <a:pt x="713560" y="4938401"/>
                </a:cubicBezTo>
                <a:cubicBezTo>
                  <a:pt x="726774" y="4925187"/>
                  <a:pt x="745030" y="4917014"/>
                  <a:pt x="765196" y="4917014"/>
                </a:cubicBezTo>
                <a:cubicBezTo>
                  <a:pt x="805527" y="4917013"/>
                  <a:pt x="838221" y="4949708"/>
                  <a:pt x="838221" y="4990039"/>
                </a:cubicBezTo>
                <a:cubicBezTo>
                  <a:pt x="838220" y="5030371"/>
                  <a:pt x="805527" y="5063064"/>
                  <a:pt x="765196" y="5063063"/>
                </a:cubicBezTo>
                <a:cubicBezTo>
                  <a:pt x="724865" y="5063063"/>
                  <a:pt x="692171" y="5030369"/>
                  <a:pt x="692171" y="4990039"/>
                </a:cubicBezTo>
                <a:cubicBezTo>
                  <a:pt x="692171" y="4979956"/>
                  <a:pt x="694214" y="4970351"/>
                  <a:pt x="697910" y="4961614"/>
                </a:cubicBezTo>
                <a:close/>
                <a:moveTo>
                  <a:pt x="3001771" y="1330660"/>
                </a:moveTo>
                <a:cubicBezTo>
                  <a:pt x="3012857" y="1304450"/>
                  <a:pt x="3038810" y="1286060"/>
                  <a:pt x="3069058" y="1286060"/>
                </a:cubicBezTo>
                <a:cubicBezTo>
                  <a:pt x="3109388" y="1286060"/>
                  <a:pt x="3142083" y="1318754"/>
                  <a:pt x="3142082" y="1359085"/>
                </a:cubicBezTo>
                <a:cubicBezTo>
                  <a:pt x="3142083" y="1399416"/>
                  <a:pt x="3109389" y="1432110"/>
                  <a:pt x="3069057" y="1432110"/>
                </a:cubicBezTo>
                <a:cubicBezTo>
                  <a:pt x="3028727" y="1432110"/>
                  <a:pt x="2996032" y="1399416"/>
                  <a:pt x="2996033" y="1359085"/>
                </a:cubicBezTo>
                <a:cubicBezTo>
                  <a:pt x="2996033" y="1349002"/>
                  <a:pt x="2998076" y="1339397"/>
                  <a:pt x="3001771" y="1330660"/>
                </a:cubicBezTo>
                <a:close/>
                <a:moveTo>
                  <a:pt x="1850228" y="3124762"/>
                </a:moveTo>
                <a:cubicBezTo>
                  <a:pt x="1861313" y="3098552"/>
                  <a:pt x="1887265" y="3080162"/>
                  <a:pt x="1917514" y="3080162"/>
                </a:cubicBezTo>
                <a:cubicBezTo>
                  <a:pt x="1957845" y="3080162"/>
                  <a:pt x="1990539" y="3112856"/>
                  <a:pt x="1990539" y="3153187"/>
                </a:cubicBezTo>
                <a:cubicBezTo>
                  <a:pt x="1990539" y="3193518"/>
                  <a:pt x="1957845" y="3226212"/>
                  <a:pt x="1917514" y="3226212"/>
                </a:cubicBezTo>
                <a:cubicBezTo>
                  <a:pt x="1877183" y="3226212"/>
                  <a:pt x="1844489" y="3193518"/>
                  <a:pt x="1844489" y="3153187"/>
                </a:cubicBezTo>
                <a:cubicBezTo>
                  <a:pt x="1844489" y="3143104"/>
                  <a:pt x="1846532" y="3133499"/>
                  <a:pt x="1850228" y="3124762"/>
                </a:cubicBezTo>
                <a:close/>
                <a:moveTo>
                  <a:pt x="928374" y="4541119"/>
                </a:moveTo>
                <a:cubicBezTo>
                  <a:pt x="932070" y="4532382"/>
                  <a:pt x="937417" y="4524515"/>
                  <a:pt x="944024" y="4517907"/>
                </a:cubicBezTo>
                <a:cubicBezTo>
                  <a:pt x="957239" y="4504692"/>
                  <a:pt x="975495" y="4496519"/>
                  <a:pt x="995661" y="4496519"/>
                </a:cubicBezTo>
                <a:cubicBezTo>
                  <a:pt x="1035991" y="4496519"/>
                  <a:pt x="1068685" y="4529213"/>
                  <a:pt x="1068685" y="4569544"/>
                </a:cubicBezTo>
                <a:cubicBezTo>
                  <a:pt x="1068686" y="4609875"/>
                  <a:pt x="1035992" y="4642569"/>
                  <a:pt x="995660" y="4642569"/>
                </a:cubicBezTo>
                <a:cubicBezTo>
                  <a:pt x="955328" y="4642570"/>
                  <a:pt x="922635" y="4609876"/>
                  <a:pt x="922636" y="4569544"/>
                </a:cubicBezTo>
                <a:cubicBezTo>
                  <a:pt x="922636" y="4559461"/>
                  <a:pt x="924679" y="4549856"/>
                  <a:pt x="928374" y="4541119"/>
                </a:cubicBezTo>
                <a:close/>
                <a:moveTo>
                  <a:pt x="3232235" y="910167"/>
                </a:moveTo>
                <a:cubicBezTo>
                  <a:pt x="3243321" y="883956"/>
                  <a:pt x="3269272" y="865566"/>
                  <a:pt x="3299522" y="865566"/>
                </a:cubicBezTo>
                <a:cubicBezTo>
                  <a:pt x="3339852" y="865566"/>
                  <a:pt x="3372546" y="898260"/>
                  <a:pt x="3372546" y="938591"/>
                </a:cubicBezTo>
                <a:cubicBezTo>
                  <a:pt x="3372546" y="978922"/>
                  <a:pt x="3339852" y="1011616"/>
                  <a:pt x="3299521" y="1011616"/>
                </a:cubicBezTo>
                <a:cubicBezTo>
                  <a:pt x="3259190" y="1011616"/>
                  <a:pt x="3226496" y="978922"/>
                  <a:pt x="3226497" y="938591"/>
                </a:cubicBezTo>
                <a:cubicBezTo>
                  <a:pt x="3226496" y="928509"/>
                  <a:pt x="3228539" y="918903"/>
                  <a:pt x="3232235" y="910167"/>
                </a:cubicBezTo>
                <a:close/>
                <a:moveTo>
                  <a:pt x="2080692" y="2695441"/>
                </a:moveTo>
                <a:cubicBezTo>
                  <a:pt x="2091778" y="2669231"/>
                  <a:pt x="2117730" y="2650840"/>
                  <a:pt x="2147978" y="2650840"/>
                </a:cubicBezTo>
                <a:cubicBezTo>
                  <a:pt x="2188309" y="2650840"/>
                  <a:pt x="2221003" y="2683534"/>
                  <a:pt x="2221003" y="2723865"/>
                </a:cubicBezTo>
                <a:cubicBezTo>
                  <a:pt x="2221003" y="2764196"/>
                  <a:pt x="2188309" y="2796890"/>
                  <a:pt x="2147978" y="2796890"/>
                </a:cubicBezTo>
                <a:cubicBezTo>
                  <a:pt x="2107647" y="2796890"/>
                  <a:pt x="2074953" y="2764196"/>
                  <a:pt x="2074953" y="2723865"/>
                </a:cubicBezTo>
                <a:cubicBezTo>
                  <a:pt x="2074953" y="2713783"/>
                  <a:pt x="2076997" y="2704177"/>
                  <a:pt x="2080692" y="2695441"/>
                </a:cubicBezTo>
                <a:close/>
                <a:moveTo>
                  <a:pt x="2310380" y="2326525"/>
                </a:moveTo>
                <a:cubicBezTo>
                  <a:pt x="2321466" y="2300314"/>
                  <a:pt x="2347418" y="2281924"/>
                  <a:pt x="2377667" y="2281924"/>
                </a:cubicBezTo>
                <a:cubicBezTo>
                  <a:pt x="2417998" y="2281924"/>
                  <a:pt x="2450692" y="2314618"/>
                  <a:pt x="2450691" y="2354949"/>
                </a:cubicBezTo>
                <a:cubicBezTo>
                  <a:pt x="2450692" y="2395280"/>
                  <a:pt x="2417998" y="2427974"/>
                  <a:pt x="2377667" y="2427974"/>
                </a:cubicBezTo>
                <a:cubicBezTo>
                  <a:pt x="2337336" y="2427974"/>
                  <a:pt x="2304642" y="2395280"/>
                  <a:pt x="2304642" y="2354949"/>
                </a:cubicBezTo>
                <a:cubicBezTo>
                  <a:pt x="2304641" y="2344866"/>
                  <a:pt x="2306685" y="2335261"/>
                  <a:pt x="2310380" y="2326525"/>
                </a:cubicBezTo>
                <a:close/>
                <a:moveTo>
                  <a:pt x="1158838" y="4111796"/>
                </a:moveTo>
                <a:cubicBezTo>
                  <a:pt x="1162533" y="4103060"/>
                  <a:pt x="1167881" y="4095192"/>
                  <a:pt x="1174488" y="4088585"/>
                </a:cubicBezTo>
                <a:cubicBezTo>
                  <a:pt x="1187703" y="4075370"/>
                  <a:pt x="1205959" y="4067196"/>
                  <a:pt x="1226124" y="4067196"/>
                </a:cubicBezTo>
                <a:cubicBezTo>
                  <a:pt x="1266455" y="4067196"/>
                  <a:pt x="1299149" y="4099890"/>
                  <a:pt x="1299149" y="4140221"/>
                </a:cubicBezTo>
                <a:cubicBezTo>
                  <a:pt x="1299149" y="4180552"/>
                  <a:pt x="1266455" y="4213246"/>
                  <a:pt x="1226124" y="4213246"/>
                </a:cubicBezTo>
                <a:cubicBezTo>
                  <a:pt x="1185794" y="4213246"/>
                  <a:pt x="1153099" y="4180552"/>
                  <a:pt x="1153100" y="4140221"/>
                </a:cubicBezTo>
                <a:cubicBezTo>
                  <a:pt x="1153100" y="4130139"/>
                  <a:pt x="1155143" y="4120533"/>
                  <a:pt x="1158838" y="4111796"/>
                </a:cubicBezTo>
                <a:close/>
                <a:moveTo>
                  <a:pt x="3462699" y="480845"/>
                </a:moveTo>
                <a:cubicBezTo>
                  <a:pt x="3473784" y="454635"/>
                  <a:pt x="3499737" y="436245"/>
                  <a:pt x="3529985" y="436245"/>
                </a:cubicBezTo>
                <a:cubicBezTo>
                  <a:pt x="3570316" y="436245"/>
                  <a:pt x="3603011" y="468939"/>
                  <a:pt x="3603010" y="509270"/>
                </a:cubicBezTo>
                <a:cubicBezTo>
                  <a:pt x="3603011" y="549601"/>
                  <a:pt x="3570316" y="582295"/>
                  <a:pt x="3529985" y="582295"/>
                </a:cubicBezTo>
                <a:cubicBezTo>
                  <a:pt x="3489654" y="582295"/>
                  <a:pt x="3456960" y="549601"/>
                  <a:pt x="3456960" y="509270"/>
                </a:cubicBezTo>
                <a:cubicBezTo>
                  <a:pt x="3456960" y="499187"/>
                  <a:pt x="3459003" y="489582"/>
                  <a:pt x="3462699" y="480845"/>
                </a:cubicBezTo>
                <a:close/>
                <a:moveTo>
                  <a:pt x="2540844" y="1897204"/>
                </a:moveTo>
                <a:cubicBezTo>
                  <a:pt x="2551928" y="1870994"/>
                  <a:pt x="2577881" y="1852603"/>
                  <a:pt x="2608130" y="1852603"/>
                </a:cubicBezTo>
                <a:cubicBezTo>
                  <a:pt x="2648460" y="1852603"/>
                  <a:pt x="2681155" y="1885299"/>
                  <a:pt x="2681154" y="1925629"/>
                </a:cubicBezTo>
                <a:cubicBezTo>
                  <a:pt x="2681155" y="1965960"/>
                  <a:pt x="2648461" y="1998653"/>
                  <a:pt x="2608131" y="1998653"/>
                </a:cubicBezTo>
                <a:cubicBezTo>
                  <a:pt x="2567799" y="1998653"/>
                  <a:pt x="2535105" y="1965959"/>
                  <a:pt x="2535106" y="1925628"/>
                </a:cubicBezTo>
                <a:cubicBezTo>
                  <a:pt x="2535105" y="1915545"/>
                  <a:pt x="2537148" y="1905940"/>
                  <a:pt x="2540844" y="1897204"/>
                </a:cubicBezTo>
                <a:close/>
                <a:moveTo>
                  <a:pt x="1389300" y="3691305"/>
                </a:moveTo>
                <a:cubicBezTo>
                  <a:pt x="1400386" y="3665096"/>
                  <a:pt x="1426338" y="3646705"/>
                  <a:pt x="1456586" y="3646706"/>
                </a:cubicBezTo>
                <a:cubicBezTo>
                  <a:pt x="1496917" y="3646705"/>
                  <a:pt x="1529611" y="3679399"/>
                  <a:pt x="1529611" y="3719730"/>
                </a:cubicBezTo>
                <a:cubicBezTo>
                  <a:pt x="1529611" y="3760061"/>
                  <a:pt x="1496918" y="3792755"/>
                  <a:pt x="1456587" y="3792755"/>
                </a:cubicBezTo>
                <a:cubicBezTo>
                  <a:pt x="1416256" y="3792755"/>
                  <a:pt x="1383562" y="3760061"/>
                  <a:pt x="1383562" y="3719730"/>
                </a:cubicBezTo>
                <a:cubicBezTo>
                  <a:pt x="1383562" y="3709647"/>
                  <a:pt x="1385605" y="3700041"/>
                  <a:pt x="1389300" y="3691305"/>
                </a:cubicBezTo>
                <a:close/>
                <a:moveTo>
                  <a:pt x="3697588" y="44601"/>
                </a:moveTo>
                <a:cubicBezTo>
                  <a:pt x="3701283" y="35864"/>
                  <a:pt x="3706629" y="27997"/>
                  <a:pt x="3713236" y="21389"/>
                </a:cubicBezTo>
                <a:cubicBezTo>
                  <a:pt x="3726451" y="8174"/>
                  <a:pt x="3744707" y="1"/>
                  <a:pt x="3764873" y="1"/>
                </a:cubicBezTo>
                <a:cubicBezTo>
                  <a:pt x="3805205" y="1"/>
                  <a:pt x="3837898" y="32695"/>
                  <a:pt x="3837898" y="73026"/>
                </a:cubicBezTo>
                <a:cubicBezTo>
                  <a:pt x="3837898" y="113357"/>
                  <a:pt x="3805204" y="146051"/>
                  <a:pt x="3764875" y="146051"/>
                </a:cubicBezTo>
                <a:cubicBezTo>
                  <a:pt x="3724543" y="146051"/>
                  <a:pt x="3691849" y="113357"/>
                  <a:pt x="3691848" y="73026"/>
                </a:cubicBezTo>
                <a:cubicBezTo>
                  <a:pt x="3691848" y="62943"/>
                  <a:pt x="3693891" y="53338"/>
                  <a:pt x="3697588" y="44601"/>
                </a:cubicBezTo>
                <a:close/>
                <a:moveTo>
                  <a:pt x="2771306" y="1476711"/>
                </a:moveTo>
                <a:cubicBezTo>
                  <a:pt x="2782392" y="1450501"/>
                  <a:pt x="2808344" y="1432111"/>
                  <a:pt x="2838594" y="1432111"/>
                </a:cubicBezTo>
                <a:cubicBezTo>
                  <a:pt x="2878924" y="1432110"/>
                  <a:pt x="2911619" y="1464805"/>
                  <a:pt x="2911618" y="1505136"/>
                </a:cubicBezTo>
                <a:cubicBezTo>
                  <a:pt x="2911619" y="1545467"/>
                  <a:pt x="2878925" y="1578161"/>
                  <a:pt x="2838592" y="1578161"/>
                </a:cubicBezTo>
                <a:cubicBezTo>
                  <a:pt x="2798263" y="1578161"/>
                  <a:pt x="2765568" y="1545467"/>
                  <a:pt x="2765569" y="1505136"/>
                </a:cubicBezTo>
                <a:cubicBezTo>
                  <a:pt x="2765569" y="1495053"/>
                  <a:pt x="2767612" y="1485448"/>
                  <a:pt x="2771306" y="1476711"/>
                </a:cubicBezTo>
                <a:close/>
                <a:moveTo>
                  <a:pt x="1619763" y="3261984"/>
                </a:moveTo>
                <a:cubicBezTo>
                  <a:pt x="1630849" y="3235775"/>
                  <a:pt x="1656801" y="3217384"/>
                  <a:pt x="1687050" y="3217384"/>
                </a:cubicBezTo>
                <a:cubicBezTo>
                  <a:pt x="1727380" y="3217384"/>
                  <a:pt x="1760075" y="3250078"/>
                  <a:pt x="1760074" y="3290409"/>
                </a:cubicBezTo>
                <a:cubicBezTo>
                  <a:pt x="1760074" y="3330740"/>
                  <a:pt x="1727381" y="3363434"/>
                  <a:pt x="1687049" y="3363434"/>
                </a:cubicBezTo>
                <a:cubicBezTo>
                  <a:pt x="1646719" y="3363434"/>
                  <a:pt x="1614024" y="3330740"/>
                  <a:pt x="1614025" y="3290409"/>
                </a:cubicBezTo>
                <a:cubicBezTo>
                  <a:pt x="1614024" y="3280326"/>
                  <a:pt x="1616068" y="3270721"/>
                  <a:pt x="1619763" y="3261984"/>
                </a:cubicBezTo>
                <a:close/>
                <a:moveTo>
                  <a:pt x="697909" y="4678342"/>
                </a:moveTo>
                <a:cubicBezTo>
                  <a:pt x="701605" y="4669606"/>
                  <a:pt x="706952" y="4661738"/>
                  <a:pt x="713559" y="4655130"/>
                </a:cubicBezTo>
                <a:cubicBezTo>
                  <a:pt x="726774" y="4641914"/>
                  <a:pt x="745031" y="4633741"/>
                  <a:pt x="765196" y="4633742"/>
                </a:cubicBezTo>
                <a:cubicBezTo>
                  <a:pt x="805527" y="4633741"/>
                  <a:pt x="838221" y="4666436"/>
                  <a:pt x="838221" y="4706766"/>
                </a:cubicBezTo>
                <a:cubicBezTo>
                  <a:pt x="838221" y="4747098"/>
                  <a:pt x="805527" y="4779791"/>
                  <a:pt x="765196" y="4779791"/>
                </a:cubicBezTo>
                <a:cubicBezTo>
                  <a:pt x="724865" y="4779791"/>
                  <a:pt x="692171" y="4747097"/>
                  <a:pt x="692171" y="4706766"/>
                </a:cubicBezTo>
                <a:cubicBezTo>
                  <a:pt x="692171" y="4696684"/>
                  <a:pt x="694215" y="4687078"/>
                  <a:pt x="697909" y="4678342"/>
                </a:cubicBezTo>
                <a:close/>
                <a:moveTo>
                  <a:pt x="3001771" y="1047389"/>
                </a:moveTo>
                <a:cubicBezTo>
                  <a:pt x="3012857" y="1021179"/>
                  <a:pt x="3038808" y="1002788"/>
                  <a:pt x="3069057" y="1002788"/>
                </a:cubicBezTo>
                <a:cubicBezTo>
                  <a:pt x="3109389" y="1002788"/>
                  <a:pt x="3142082" y="1035482"/>
                  <a:pt x="3142083" y="1075813"/>
                </a:cubicBezTo>
                <a:cubicBezTo>
                  <a:pt x="3142082" y="1116144"/>
                  <a:pt x="3109388" y="1148838"/>
                  <a:pt x="3069058" y="1148838"/>
                </a:cubicBezTo>
                <a:cubicBezTo>
                  <a:pt x="3028726" y="1148838"/>
                  <a:pt x="2996033" y="1116144"/>
                  <a:pt x="2996032" y="1075813"/>
                </a:cubicBezTo>
                <a:cubicBezTo>
                  <a:pt x="2996033" y="1065730"/>
                  <a:pt x="2998076" y="1056125"/>
                  <a:pt x="3001771" y="1047389"/>
                </a:cubicBezTo>
                <a:close/>
                <a:moveTo>
                  <a:pt x="1850228" y="2841491"/>
                </a:moveTo>
                <a:cubicBezTo>
                  <a:pt x="1861314" y="2815281"/>
                  <a:pt x="1887266" y="2796890"/>
                  <a:pt x="1917515" y="2796890"/>
                </a:cubicBezTo>
                <a:cubicBezTo>
                  <a:pt x="1957845" y="2796890"/>
                  <a:pt x="1990540" y="2829584"/>
                  <a:pt x="1990539" y="2869915"/>
                </a:cubicBezTo>
                <a:cubicBezTo>
                  <a:pt x="1990540" y="2910246"/>
                  <a:pt x="1957846" y="2942940"/>
                  <a:pt x="1917514" y="2942940"/>
                </a:cubicBezTo>
                <a:cubicBezTo>
                  <a:pt x="1877184" y="2942940"/>
                  <a:pt x="1844489" y="2910246"/>
                  <a:pt x="1844490" y="2869915"/>
                </a:cubicBezTo>
                <a:cubicBezTo>
                  <a:pt x="1844490" y="2859832"/>
                  <a:pt x="1846533" y="2850227"/>
                  <a:pt x="1850228" y="2841491"/>
                </a:cubicBezTo>
                <a:close/>
                <a:moveTo>
                  <a:pt x="2079916" y="2463746"/>
                </a:moveTo>
                <a:cubicBezTo>
                  <a:pt x="2091001" y="2437536"/>
                  <a:pt x="2116954" y="2419146"/>
                  <a:pt x="2147203" y="2419146"/>
                </a:cubicBezTo>
                <a:cubicBezTo>
                  <a:pt x="2187533" y="2419146"/>
                  <a:pt x="2220228" y="2451840"/>
                  <a:pt x="2220227" y="2492171"/>
                </a:cubicBezTo>
                <a:cubicBezTo>
                  <a:pt x="2220227" y="2532502"/>
                  <a:pt x="2187534" y="2565196"/>
                  <a:pt x="2147202" y="2565196"/>
                </a:cubicBezTo>
                <a:cubicBezTo>
                  <a:pt x="2106872" y="2565196"/>
                  <a:pt x="2074177" y="2532502"/>
                  <a:pt x="2074177" y="2492171"/>
                </a:cubicBezTo>
                <a:cubicBezTo>
                  <a:pt x="2074177" y="2482088"/>
                  <a:pt x="2076222" y="2472484"/>
                  <a:pt x="2079916" y="2463746"/>
                </a:cubicBezTo>
                <a:close/>
                <a:moveTo>
                  <a:pt x="928374" y="4257847"/>
                </a:moveTo>
                <a:cubicBezTo>
                  <a:pt x="932069" y="4249110"/>
                  <a:pt x="937416" y="4241242"/>
                  <a:pt x="944024" y="4234635"/>
                </a:cubicBezTo>
                <a:cubicBezTo>
                  <a:pt x="957239" y="4221420"/>
                  <a:pt x="975495" y="4213247"/>
                  <a:pt x="995660" y="4213246"/>
                </a:cubicBezTo>
                <a:cubicBezTo>
                  <a:pt x="1035991" y="4213246"/>
                  <a:pt x="1068685" y="4245941"/>
                  <a:pt x="1068685" y="4286271"/>
                </a:cubicBezTo>
                <a:cubicBezTo>
                  <a:pt x="1068685" y="4326602"/>
                  <a:pt x="1035991" y="4359296"/>
                  <a:pt x="995660" y="4359296"/>
                </a:cubicBezTo>
                <a:cubicBezTo>
                  <a:pt x="955329" y="4359296"/>
                  <a:pt x="922635" y="4326602"/>
                  <a:pt x="922635" y="4286272"/>
                </a:cubicBezTo>
                <a:cubicBezTo>
                  <a:pt x="922636" y="4276189"/>
                  <a:pt x="924679" y="4266583"/>
                  <a:pt x="928374" y="4257847"/>
                </a:cubicBezTo>
                <a:close/>
                <a:moveTo>
                  <a:pt x="3232235" y="626895"/>
                </a:moveTo>
                <a:cubicBezTo>
                  <a:pt x="3243320" y="600685"/>
                  <a:pt x="3269274" y="582295"/>
                  <a:pt x="3299522" y="582295"/>
                </a:cubicBezTo>
                <a:cubicBezTo>
                  <a:pt x="3339853" y="582295"/>
                  <a:pt x="3372546" y="614989"/>
                  <a:pt x="3372546" y="655320"/>
                </a:cubicBezTo>
                <a:cubicBezTo>
                  <a:pt x="3372546" y="695651"/>
                  <a:pt x="3339852" y="728345"/>
                  <a:pt x="3299522" y="728344"/>
                </a:cubicBezTo>
                <a:cubicBezTo>
                  <a:pt x="3259190" y="728345"/>
                  <a:pt x="3226496" y="695651"/>
                  <a:pt x="3226498" y="655321"/>
                </a:cubicBezTo>
                <a:cubicBezTo>
                  <a:pt x="3226497" y="645238"/>
                  <a:pt x="3228541" y="635632"/>
                  <a:pt x="3232235" y="626895"/>
                </a:cubicBezTo>
                <a:close/>
                <a:moveTo>
                  <a:pt x="2310381" y="2043253"/>
                </a:moveTo>
                <a:cubicBezTo>
                  <a:pt x="2321466" y="2017042"/>
                  <a:pt x="2347419" y="1998652"/>
                  <a:pt x="2377667" y="1998652"/>
                </a:cubicBezTo>
                <a:cubicBezTo>
                  <a:pt x="2417998" y="1998652"/>
                  <a:pt x="2450692" y="2031346"/>
                  <a:pt x="2450691" y="2071677"/>
                </a:cubicBezTo>
                <a:cubicBezTo>
                  <a:pt x="2450692" y="2112008"/>
                  <a:pt x="2417998" y="2144702"/>
                  <a:pt x="2377666" y="2144702"/>
                </a:cubicBezTo>
                <a:cubicBezTo>
                  <a:pt x="2337336" y="2144702"/>
                  <a:pt x="2304642" y="2112009"/>
                  <a:pt x="2304642" y="2071677"/>
                </a:cubicBezTo>
                <a:cubicBezTo>
                  <a:pt x="2304642" y="2061594"/>
                  <a:pt x="2306685" y="2051989"/>
                  <a:pt x="2310381" y="2043253"/>
                </a:cubicBezTo>
                <a:close/>
                <a:moveTo>
                  <a:pt x="1158837" y="3828526"/>
                </a:moveTo>
                <a:cubicBezTo>
                  <a:pt x="1162532" y="3819790"/>
                  <a:pt x="1167879" y="3811922"/>
                  <a:pt x="1174486" y="3805315"/>
                </a:cubicBezTo>
                <a:cubicBezTo>
                  <a:pt x="1187701" y="3792100"/>
                  <a:pt x="1205958" y="3783926"/>
                  <a:pt x="1226123" y="3783926"/>
                </a:cubicBezTo>
                <a:cubicBezTo>
                  <a:pt x="1266454" y="3783926"/>
                  <a:pt x="1299148" y="3816620"/>
                  <a:pt x="1299148" y="3856951"/>
                </a:cubicBezTo>
                <a:cubicBezTo>
                  <a:pt x="1299148" y="3897282"/>
                  <a:pt x="1266454" y="3929976"/>
                  <a:pt x="1226123" y="3929976"/>
                </a:cubicBezTo>
                <a:cubicBezTo>
                  <a:pt x="1185792" y="3929976"/>
                  <a:pt x="1153098" y="3897281"/>
                  <a:pt x="1153098" y="3856951"/>
                </a:cubicBezTo>
                <a:cubicBezTo>
                  <a:pt x="1153099" y="3846868"/>
                  <a:pt x="1155142" y="3837263"/>
                  <a:pt x="1158837" y="3828526"/>
                </a:cubicBezTo>
                <a:close/>
                <a:moveTo>
                  <a:pt x="3462700" y="197573"/>
                </a:moveTo>
                <a:cubicBezTo>
                  <a:pt x="3473785" y="171363"/>
                  <a:pt x="3499738" y="152972"/>
                  <a:pt x="3529986" y="152973"/>
                </a:cubicBezTo>
                <a:cubicBezTo>
                  <a:pt x="3570316" y="152972"/>
                  <a:pt x="3603010" y="185667"/>
                  <a:pt x="3603010" y="225997"/>
                </a:cubicBezTo>
                <a:cubicBezTo>
                  <a:pt x="3603010" y="266329"/>
                  <a:pt x="3570316" y="299023"/>
                  <a:pt x="3529985" y="299023"/>
                </a:cubicBezTo>
                <a:cubicBezTo>
                  <a:pt x="3489655" y="299023"/>
                  <a:pt x="3456960" y="266329"/>
                  <a:pt x="3456961" y="225998"/>
                </a:cubicBezTo>
                <a:cubicBezTo>
                  <a:pt x="3456961" y="215915"/>
                  <a:pt x="3459003" y="206309"/>
                  <a:pt x="3462700" y="197573"/>
                </a:cubicBezTo>
                <a:close/>
                <a:moveTo>
                  <a:pt x="2540842" y="1613932"/>
                </a:moveTo>
                <a:cubicBezTo>
                  <a:pt x="2551929" y="1587722"/>
                  <a:pt x="2577880" y="1569332"/>
                  <a:pt x="2608130" y="1569332"/>
                </a:cubicBezTo>
                <a:cubicBezTo>
                  <a:pt x="2648461" y="1569332"/>
                  <a:pt x="2681154" y="1602026"/>
                  <a:pt x="2681154" y="1642357"/>
                </a:cubicBezTo>
                <a:cubicBezTo>
                  <a:pt x="2681154" y="1682688"/>
                  <a:pt x="2648460" y="1715382"/>
                  <a:pt x="2608129" y="1715382"/>
                </a:cubicBezTo>
                <a:cubicBezTo>
                  <a:pt x="2567798" y="1715382"/>
                  <a:pt x="2535105" y="1682689"/>
                  <a:pt x="2535104" y="1642357"/>
                </a:cubicBezTo>
                <a:cubicBezTo>
                  <a:pt x="2535105" y="1632275"/>
                  <a:pt x="2537148" y="1622670"/>
                  <a:pt x="2540842" y="1613932"/>
                </a:cubicBezTo>
                <a:close/>
                <a:moveTo>
                  <a:pt x="1389299" y="3408034"/>
                </a:moveTo>
                <a:cubicBezTo>
                  <a:pt x="1400385" y="3381825"/>
                  <a:pt x="1426337" y="3363434"/>
                  <a:pt x="1456586" y="3363434"/>
                </a:cubicBezTo>
                <a:cubicBezTo>
                  <a:pt x="1496917" y="3363434"/>
                  <a:pt x="1529611" y="3396128"/>
                  <a:pt x="1529610" y="3436459"/>
                </a:cubicBezTo>
                <a:cubicBezTo>
                  <a:pt x="1529611" y="3476790"/>
                  <a:pt x="1496917" y="3509484"/>
                  <a:pt x="1456586" y="3509484"/>
                </a:cubicBezTo>
                <a:cubicBezTo>
                  <a:pt x="1416255" y="3509484"/>
                  <a:pt x="1383561" y="3476790"/>
                  <a:pt x="1383561" y="3436459"/>
                </a:cubicBezTo>
                <a:cubicBezTo>
                  <a:pt x="1383561" y="3426376"/>
                  <a:pt x="1385604" y="3416771"/>
                  <a:pt x="1389299" y="3408034"/>
                </a:cubicBezTo>
                <a:close/>
                <a:moveTo>
                  <a:pt x="467446" y="4824391"/>
                </a:moveTo>
                <a:cubicBezTo>
                  <a:pt x="471141" y="4815655"/>
                  <a:pt x="476488" y="4807787"/>
                  <a:pt x="483096" y="4801179"/>
                </a:cubicBezTo>
                <a:cubicBezTo>
                  <a:pt x="496310" y="4787965"/>
                  <a:pt x="514566" y="4779792"/>
                  <a:pt x="534732" y="4779791"/>
                </a:cubicBezTo>
                <a:cubicBezTo>
                  <a:pt x="575063" y="4779791"/>
                  <a:pt x="607757" y="4812485"/>
                  <a:pt x="607757" y="4852815"/>
                </a:cubicBezTo>
                <a:cubicBezTo>
                  <a:pt x="607757" y="4893147"/>
                  <a:pt x="575063" y="4925842"/>
                  <a:pt x="534731" y="4925842"/>
                </a:cubicBezTo>
                <a:cubicBezTo>
                  <a:pt x="494401" y="4925841"/>
                  <a:pt x="461707" y="4893147"/>
                  <a:pt x="461707" y="4852816"/>
                </a:cubicBezTo>
                <a:cubicBezTo>
                  <a:pt x="461708" y="4842733"/>
                  <a:pt x="463751" y="4833128"/>
                  <a:pt x="467446" y="4824391"/>
                </a:cubicBezTo>
                <a:close/>
                <a:moveTo>
                  <a:pt x="2771307" y="1193439"/>
                </a:moveTo>
                <a:cubicBezTo>
                  <a:pt x="2782392" y="1167229"/>
                  <a:pt x="2808345" y="1148838"/>
                  <a:pt x="2838594" y="1148839"/>
                </a:cubicBezTo>
                <a:cubicBezTo>
                  <a:pt x="2878923" y="1148838"/>
                  <a:pt x="2911618" y="1181532"/>
                  <a:pt x="2911617" y="1221863"/>
                </a:cubicBezTo>
                <a:cubicBezTo>
                  <a:pt x="2911617" y="1262194"/>
                  <a:pt x="2878924" y="1294888"/>
                  <a:pt x="2838593" y="1294888"/>
                </a:cubicBezTo>
                <a:cubicBezTo>
                  <a:pt x="2798263" y="1294888"/>
                  <a:pt x="2765568" y="1262194"/>
                  <a:pt x="2765569" y="1221863"/>
                </a:cubicBezTo>
                <a:cubicBezTo>
                  <a:pt x="2765568" y="1211781"/>
                  <a:pt x="2767611" y="1202175"/>
                  <a:pt x="2771307" y="1193439"/>
                </a:cubicBezTo>
                <a:close/>
                <a:moveTo>
                  <a:pt x="1619764" y="2978713"/>
                </a:moveTo>
                <a:cubicBezTo>
                  <a:pt x="1630850" y="2952503"/>
                  <a:pt x="1656802" y="2934112"/>
                  <a:pt x="1687050" y="2934113"/>
                </a:cubicBezTo>
                <a:cubicBezTo>
                  <a:pt x="1727381" y="2934113"/>
                  <a:pt x="1760075" y="2966807"/>
                  <a:pt x="1760075" y="3007138"/>
                </a:cubicBezTo>
                <a:cubicBezTo>
                  <a:pt x="1760075" y="3047469"/>
                  <a:pt x="1727381" y="3080163"/>
                  <a:pt x="1687050" y="3080162"/>
                </a:cubicBezTo>
                <a:cubicBezTo>
                  <a:pt x="1646719" y="3080163"/>
                  <a:pt x="1614025" y="3047469"/>
                  <a:pt x="1614025" y="3007138"/>
                </a:cubicBezTo>
                <a:cubicBezTo>
                  <a:pt x="1614025" y="2997055"/>
                  <a:pt x="1616068" y="2987449"/>
                  <a:pt x="1619764" y="2978713"/>
                </a:cubicBezTo>
                <a:close/>
                <a:moveTo>
                  <a:pt x="697910" y="4395068"/>
                </a:moveTo>
                <a:cubicBezTo>
                  <a:pt x="701606" y="4386331"/>
                  <a:pt x="706953" y="4378464"/>
                  <a:pt x="713560" y="4371856"/>
                </a:cubicBezTo>
                <a:cubicBezTo>
                  <a:pt x="726775" y="4358641"/>
                  <a:pt x="745031" y="4350468"/>
                  <a:pt x="765197" y="4350468"/>
                </a:cubicBezTo>
                <a:cubicBezTo>
                  <a:pt x="805528" y="4350468"/>
                  <a:pt x="838222" y="4383162"/>
                  <a:pt x="838221" y="4423493"/>
                </a:cubicBezTo>
                <a:cubicBezTo>
                  <a:pt x="838222" y="4463824"/>
                  <a:pt x="805528" y="4496518"/>
                  <a:pt x="765197" y="4496517"/>
                </a:cubicBezTo>
                <a:cubicBezTo>
                  <a:pt x="724865" y="4496519"/>
                  <a:pt x="692170" y="4463825"/>
                  <a:pt x="692172" y="4423493"/>
                </a:cubicBezTo>
                <a:cubicBezTo>
                  <a:pt x="692172" y="4413410"/>
                  <a:pt x="694215" y="4403805"/>
                  <a:pt x="697910" y="4395068"/>
                </a:cubicBezTo>
                <a:close/>
                <a:moveTo>
                  <a:pt x="3001771" y="764116"/>
                </a:moveTo>
                <a:cubicBezTo>
                  <a:pt x="3012857" y="737906"/>
                  <a:pt x="3038810" y="719516"/>
                  <a:pt x="3069059" y="719516"/>
                </a:cubicBezTo>
                <a:cubicBezTo>
                  <a:pt x="3109388" y="719516"/>
                  <a:pt x="3142084" y="752210"/>
                  <a:pt x="3142082" y="792541"/>
                </a:cubicBezTo>
                <a:cubicBezTo>
                  <a:pt x="3142084" y="832873"/>
                  <a:pt x="3109389" y="865566"/>
                  <a:pt x="3069057" y="865566"/>
                </a:cubicBezTo>
                <a:cubicBezTo>
                  <a:pt x="3028727" y="865566"/>
                  <a:pt x="2996033" y="832872"/>
                  <a:pt x="2996034" y="792541"/>
                </a:cubicBezTo>
                <a:cubicBezTo>
                  <a:pt x="2996033" y="782458"/>
                  <a:pt x="2998076" y="772853"/>
                  <a:pt x="3001771" y="764116"/>
                </a:cubicBezTo>
                <a:close/>
                <a:moveTo>
                  <a:pt x="1850228" y="2558218"/>
                </a:moveTo>
                <a:cubicBezTo>
                  <a:pt x="1861314" y="2532009"/>
                  <a:pt x="1887266" y="2513618"/>
                  <a:pt x="1917514" y="2513618"/>
                </a:cubicBezTo>
                <a:cubicBezTo>
                  <a:pt x="1957845" y="2513618"/>
                  <a:pt x="1990539" y="2546312"/>
                  <a:pt x="1990539" y="2586643"/>
                </a:cubicBezTo>
                <a:cubicBezTo>
                  <a:pt x="1990539" y="2626974"/>
                  <a:pt x="1957846" y="2659668"/>
                  <a:pt x="1917514" y="2659668"/>
                </a:cubicBezTo>
                <a:cubicBezTo>
                  <a:pt x="1877183" y="2659668"/>
                  <a:pt x="1844489" y="2626974"/>
                  <a:pt x="1844490" y="2586643"/>
                </a:cubicBezTo>
                <a:cubicBezTo>
                  <a:pt x="1844489" y="2576560"/>
                  <a:pt x="1846533" y="2566955"/>
                  <a:pt x="1850228" y="2558218"/>
                </a:cubicBezTo>
                <a:close/>
                <a:moveTo>
                  <a:pt x="2079917" y="2180474"/>
                </a:moveTo>
                <a:cubicBezTo>
                  <a:pt x="2091001" y="2154264"/>
                  <a:pt x="2116955" y="2135874"/>
                  <a:pt x="2147202" y="2135874"/>
                </a:cubicBezTo>
                <a:cubicBezTo>
                  <a:pt x="2187533" y="2135874"/>
                  <a:pt x="2220227" y="2168568"/>
                  <a:pt x="2220228" y="2208899"/>
                </a:cubicBezTo>
                <a:cubicBezTo>
                  <a:pt x="2220228" y="2249230"/>
                  <a:pt x="2187534" y="2281924"/>
                  <a:pt x="2147203" y="2281924"/>
                </a:cubicBezTo>
                <a:cubicBezTo>
                  <a:pt x="2106872" y="2281924"/>
                  <a:pt x="2074178" y="2249230"/>
                  <a:pt x="2074177" y="2208899"/>
                </a:cubicBezTo>
                <a:cubicBezTo>
                  <a:pt x="2074178" y="2198816"/>
                  <a:pt x="2076221" y="2189211"/>
                  <a:pt x="2079917" y="2180474"/>
                </a:cubicBezTo>
                <a:close/>
                <a:moveTo>
                  <a:pt x="928374" y="3974575"/>
                </a:moveTo>
                <a:cubicBezTo>
                  <a:pt x="932069" y="3965838"/>
                  <a:pt x="937416" y="3957971"/>
                  <a:pt x="944023" y="3951363"/>
                </a:cubicBezTo>
                <a:cubicBezTo>
                  <a:pt x="957238" y="3938148"/>
                  <a:pt x="975495" y="3929975"/>
                  <a:pt x="995660" y="3929975"/>
                </a:cubicBezTo>
                <a:cubicBezTo>
                  <a:pt x="1035991" y="3929975"/>
                  <a:pt x="1068685" y="3962669"/>
                  <a:pt x="1068685" y="4003000"/>
                </a:cubicBezTo>
                <a:cubicBezTo>
                  <a:pt x="1068685" y="4043331"/>
                  <a:pt x="1035991" y="4076024"/>
                  <a:pt x="995660" y="4076024"/>
                </a:cubicBezTo>
                <a:cubicBezTo>
                  <a:pt x="955329" y="4076024"/>
                  <a:pt x="922635" y="4043330"/>
                  <a:pt x="922635" y="4002999"/>
                </a:cubicBezTo>
                <a:cubicBezTo>
                  <a:pt x="922636" y="3992917"/>
                  <a:pt x="924679" y="3983311"/>
                  <a:pt x="928374" y="3974575"/>
                </a:cubicBezTo>
                <a:close/>
                <a:moveTo>
                  <a:pt x="3232236" y="343623"/>
                </a:moveTo>
                <a:cubicBezTo>
                  <a:pt x="3243321" y="317413"/>
                  <a:pt x="3269273" y="299022"/>
                  <a:pt x="3299521" y="299022"/>
                </a:cubicBezTo>
                <a:cubicBezTo>
                  <a:pt x="3339853" y="299022"/>
                  <a:pt x="3372546" y="331716"/>
                  <a:pt x="3372547" y="372047"/>
                </a:cubicBezTo>
                <a:cubicBezTo>
                  <a:pt x="3372547" y="412379"/>
                  <a:pt x="3339853" y="445073"/>
                  <a:pt x="3299522" y="445072"/>
                </a:cubicBezTo>
                <a:cubicBezTo>
                  <a:pt x="3259190" y="445073"/>
                  <a:pt x="3226497" y="412378"/>
                  <a:pt x="3226496" y="372048"/>
                </a:cubicBezTo>
                <a:cubicBezTo>
                  <a:pt x="3226497" y="361965"/>
                  <a:pt x="3228541" y="352359"/>
                  <a:pt x="3232236" y="343623"/>
                </a:cubicBezTo>
                <a:close/>
                <a:moveTo>
                  <a:pt x="2310379" y="1759981"/>
                </a:moveTo>
                <a:cubicBezTo>
                  <a:pt x="2321465" y="1733771"/>
                  <a:pt x="2347418" y="1715381"/>
                  <a:pt x="2377667" y="1715382"/>
                </a:cubicBezTo>
                <a:cubicBezTo>
                  <a:pt x="2417996" y="1715381"/>
                  <a:pt x="2450691" y="1748075"/>
                  <a:pt x="2450690" y="1788406"/>
                </a:cubicBezTo>
                <a:cubicBezTo>
                  <a:pt x="2450692" y="1828737"/>
                  <a:pt x="2417998" y="1861430"/>
                  <a:pt x="2377667" y="1861430"/>
                </a:cubicBezTo>
                <a:cubicBezTo>
                  <a:pt x="2337336" y="1861430"/>
                  <a:pt x="2304641" y="1828736"/>
                  <a:pt x="2304642" y="1788406"/>
                </a:cubicBezTo>
                <a:cubicBezTo>
                  <a:pt x="2304642" y="1778323"/>
                  <a:pt x="2306684" y="1768717"/>
                  <a:pt x="2310379" y="1759981"/>
                </a:cubicBezTo>
                <a:close/>
                <a:moveTo>
                  <a:pt x="1158837" y="3545256"/>
                </a:moveTo>
                <a:cubicBezTo>
                  <a:pt x="1162532" y="3536519"/>
                  <a:pt x="1167879" y="3528652"/>
                  <a:pt x="1174486" y="3522045"/>
                </a:cubicBezTo>
                <a:cubicBezTo>
                  <a:pt x="1187701" y="3508830"/>
                  <a:pt x="1205957" y="3500656"/>
                  <a:pt x="1226123" y="3500656"/>
                </a:cubicBezTo>
                <a:cubicBezTo>
                  <a:pt x="1266453" y="3500656"/>
                  <a:pt x="1299148" y="3533350"/>
                  <a:pt x="1299147" y="3573681"/>
                </a:cubicBezTo>
                <a:cubicBezTo>
                  <a:pt x="1299148" y="3614012"/>
                  <a:pt x="1266454" y="3646705"/>
                  <a:pt x="1226123" y="3646705"/>
                </a:cubicBezTo>
                <a:cubicBezTo>
                  <a:pt x="1185792" y="3646705"/>
                  <a:pt x="1153098" y="3614011"/>
                  <a:pt x="1153098" y="3573680"/>
                </a:cubicBezTo>
                <a:cubicBezTo>
                  <a:pt x="1153098" y="3563598"/>
                  <a:pt x="1155142" y="3553992"/>
                  <a:pt x="1158837" y="3545256"/>
                </a:cubicBezTo>
                <a:close/>
                <a:moveTo>
                  <a:pt x="236980" y="4961616"/>
                </a:moveTo>
                <a:cubicBezTo>
                  <a:pt x="240676" y="4952879"/>
                  <a:pt x="246023" y="4945011"/>
                  <a:pt x="252630" y="4938404"/>
                </a:cubicBezTo>
                <a:cubicBezTo>
                  <a:pt x="265844" y="4925189"/>
                  <a:pt x="284101" y="4917016"/>
                  <a:pt x="304266" y="4917016"/>
                </a:cubicBezTo>
                <a:cubicBezTo>
                  <a:pt x="344598" y="4917015"/>
                  <a:pt x="377291" y="4949710"/>
                  <a:pt x="377291" y="4990041"/>
                </a:cubicBezTo>
                <a:cubicBezTo>
                  <a:pt x="377291" y="5030372"/>
                  <a:pt x="344597" y="5063066"/>
                  <a:pt x="304266" y="5063066"/>
                </a:cubicBezTo>
                <a:cubicBezTo>
                  <a:pt x="263935" y="5063066"/>
                  <a:pt x="231242" y="5030371"/>
                  <a:pt x="231241" y="4990041"/>
                </a:cubicBezTo>
                <a:cubicBezTo>
                  <a:pt x="231242" y="4979958"/>
                  <a:pt x="233285" y="4970353"/>
                  <a:pt x="236980" y="4961616"/>
                </a:cubicBezTo>
                <a:close/>
                <a:moveTo>
                  <a:pt x="2540844" y="1330661"/>
                </a:moveTo>
                <a:cubicBezTo>
                  <a:pt x="2551929" y="1304451"/>
                  <a:pt x="2577882" y="1286061"/>
                  <a:pt x="2608130" y="1286061"/>
                </a:cubicBezTo>
                <a:cubicBezTo>
                  <a:pt x="2648460" y="1286060"/>
                  <a:pt x="2681155" y="1318756"/>
                  <a:pt x="2681155" y="1359085"/>
                </a:cubicBezTo>
                <a:cubicBezTo>
                  <a:pt x="2681155" y="1399417"/>
                  <a:pt x="2648462" y="1432111"/>
                  <a:pt x="2608129" y="1432110"/>
                </a:cubicBezTo>
                <a:cubicBezTo>
                  <a:pt x="2567800" y="1432111"/>
                  <a:pt x="2535105" y="1399416"/>
                  <a:pt x="2535105" y="1359086"/>
                </a:cubicBezTo>
                <a:cubicBezTo>
                  <a:pt x="2535105" y="1349003"/>
                  <a:pt x="2537149" y="1339397"/>
                  <a:pt x="2540844" y="1330661"/>
                </a:cubicBezTo>
                <a:close/>
                <a:moveTo>
                  <a:pt x="1389300" y="3124763"/>
                </a:moveTo>
                <a:cubicBezTo>
                  <a:pt x="1400386" y="3098553"/>
                  <a:pt x="1426338" y="3080162"/>
                  <a:pt x="1456586" y="3080162"/>
                </a:cubicBezTo>
                <a:cubicBezTo>
                  <a:pt x="1496917" y="3080162"/>
                  <a:pt x="1529611" y="3112856"/>
                  <a:pt x="1529611" y="3153187"/>
                </a:cubicBezTo>
                <a:cubicBezTo>
                  <a:pt x="1529611" y="3193518"/>
                  <a:pt x="1496917" y="3226212"/>
                  <a:pt x="1456586" y="3226212"/>
                </a:cubicBezTo>
                <a:cubicBezTo>
                  <a:pt x="1416255" y="3226212"/>
                  <a:pt x="1383561" y="3193518"/>
                  <a:pt x="1383562" y="3153187"/>
                </a:cubicBezTo>
                <a:cubicBezTo>
                  <a:pt x="1383561" y="3143105"/>
                  <a:pt x="1385605" y="3133499"/>
                  <a:pt x="1389300" y="3124763"/>
                </a:cubicBezTo>
                <a:close/>
                <a:moveTo>
                  <a:pt x="467446" y="4541119"/>
                </a:moveTo>
                <a:cubicBezTo>
                  <a:pt x="471141" y="4532383"/>
                  <a:pt x="476488" y="4524515"/>
                  <a:pt x="483096" y="4517907"/>
                </a:cubicBezTo>
                <a:cubicBezTo>
                  <a:pt x="496311" y="4504692"/>
                  <a:pt x="514567" y="4496519"/>
                  <a:pt x="534731" y="4496520"/>
                </a:cubicBezTo>
                <a:cubicBezTo>
                  <a:pt x="575063" y="4496518"/>
                  <a:pt x="607756" y="4529214"/>
                  <a:pt x="607757" y="4569544"/>
                </a:cubicBezTo>
                <a:cubicBezTo>
                  <a:pt x="607757" y="4609875"/>
                  <a:pt x="575064" y="4642568"/>
                  <a:pt x="534732" y="4642568"/>
                </a:cubicBezTo>
                <a:cubicBezTo>
                  <a:pt x="494401" y="4642569"/>
                  <a:pt x="461706" y="4609876"/>
                  <a:pt x="461707" y="4569544"/>
                </a:cubicBezTo>
                <a:cubicBezTo>
                  <a:pt x="461707" y="4559461"/>
                  <a:pt x="463750" y="4549857"/>
                  <a:pt x="467446" y="4541119"/>
                </a:cubicBezTo>
                <a:close/>
                <a:moveTo>
                  <a:pt x="2771308" y="910168"/>
                </a:moveTo>
                <a:cubicBezTo>
                  <a:pt x="2782393" y="883958"/>
                  <a:pt x="2808346" y="865567"/>
                  <a:pt x="2838593" y="865567"/>
                </a:cubicBezTo>
                <a:cubicBezTo>
                  <a:pt x="2878924" y="865567"/>
                  <a:pt x="2911619" y="898261"/>
                  <a:pt x="2911619" y="938592"/>
                </a:cubicBezTo>
                <a:cubicBezTo>
                  <a:pt x="2911618" y="978923"/>
                  <a:pt x="2878925" y="1011617"/>
                  <a:pt x="2838594" y="1011617"/>
                </a:cubicBezTo>
                <a:cubicBezTo>
                  <a:pt x="2798262" y="1011617"/>
                  <a:pt x="2765569" y="978923"/>
                  <a:pt x="2765568" y="938592"/>
                </a:cubicBezTo>
                <a:cubicBezTo>
                  <a:pt x="2765569" y="928509"/>
                  <a:pt x="2767612" y="918904"/>
                  <a:pt x="2771308" y="910168"/>
                </a:cubicBezTo>
                <a:close/>
                <a:moveTo>
                  <a:pt x="1619764" y="2695441"/>
                </a:moveTo>
                <a:cubicBezTo>
                  <a:pt x="1630849" y="2669231"/>
                  <a:pt x="1656802" y="2650840"/>
                  <a:pt x="1687050" y="2650841"/>
                </a:cubicBezTo>
                <a:cubicBezTo>
                  <a:pt x="1727381" y="2650840"/>
                  <a:pt x="1760075" y="2683534"/>
                  <a:pt x="1760075" y="2723865"/>
                </a:cubicBezTo>
                <a:cubicBezTo>
                  <a:pt x="1760075" y="2764196"/>
                  <a:pt x="1727381" y="2796890"/>
                  <a:pt x="1687050" y="2796890"/>
                </a:cubicBezTo>
                <a:cubicBezTo>
                  <a:pt x="1646719" y="2796890"/>
                  <a:pt x="1614025" y="2764196"/>
                  <a:pt x="1614025" y="2723865"/>
                </a:cubicBezTo>
                <a:cubicBezTo>
                  <a:pt x="1614025" y="2713783"/>
                  <a:pt x="1616068" y="2704177"/>
                  <a:pt x="1619764" y="2695441"/>
                </a:cubicBezTo>
                <a:close/>
                <a:moveTo>
                  <a:pt x="1849452" y="2326524"/>
                </a:moveTo>
                <a:cubicBezTo>
                  <a:pt x="1860538" y="2300314"/>
                  <a:pt x="1886491" y="2281923"/>
                  <a:pt x="1916740" y="2281924"/>
                </a:cubicBezTo>
                <a:cubicBezTo>
                  <a:pt x="1957069" y="2281923"/>
                  <a:pt x="1989764" y="2314618"/>
                  <a:pt x="1989764" y="2354948"/>
                </a:cubicBezTo>
                <a:cubicBezTo>
                  <a:pt x="1989765" y="2395279"/>
                  <a:pt x="1957071" y="2427974"/>
                  <a:pt x="1916738" y="2427973"/>
                </a:cubicBezTo>
                <a:cubicBezTo>
                  <a:pt x="1876409" y="2427973"/>
                  <a:pt x="1843714" y="2395279"/>
                  <a:pt x="1843714" y="2354949"/>
                </a:cubicBezTo>
                <a:cubicBezTo>
                  <a:pt x="1843715" y="2344866"/>
                  <a:pt x="1845757" y="2335260"/>
                  <a:pt x="1849452" y="2326524"/>
                </a:cubicBezTo>
                <a:close/>
                <a:moveTo>
                  <a:pt x="697910" y="4111796"/>
                </a:moveTo>
                <a:cubicBezTo>
                  <a:pt x="701606" y="4103059"/>
                  <a:pt x="706953" y="4095191"/>
                  <a:pt x="713560" y="4088584"/>
                </a:cubicBezTo>
                <a:cubicBezTo>
                  <a:pt x="726775" y="4075369"/>
                  <a:pt x="745031" y="4067196"/>
                  <a:pt x="765197" y="4067196"/>
                </a:cubicBezTo>
                <a:cubicBezTo>
                  <a:pt x="805527" y="4067195"/>
                  <a:pt x="838222" y="4099890"/>
                  <a:pt x="838221" y="4140220"/>
                </a:cubicBezTo>
                <a:cubicBezTo>
                  <a:pt x="838222" y="4180551"/>
                  <a:pt x="805528" y="4213246"/>
                  <a:pt x="765196" y="4213245"/>
                </a:cubicBezTo>
                <a:cubicBezTo>
                  <a:pt x="724866" y="4213245"/>
                  <a:pt x="692171" y="4180551"/>
                  <a:pt x="692172" y="4140221"/>
                </a:cubicBezTo>
                <a:cubicBezTo>
                  <a:pt x="692172" y="4130138"/>
                  <a:pt x="694215" y="4120533"/>
                  <a:pt x="697910" y="4111796"/>
                </a:cubicBezTo>
                <a:close/>
                <a:moveTo>
                  <a:pt x="3001772" y="480845"/>
                </a:moveTo>
                <a:cubicBezTo>
                  <a:pt x="3012856" y="454635"/>
                  <a:pt x="3038808" y="436245"/>
                  <a:pt x="3069058" y="436245"/>
                </a:cubicBezTo>
                <a:cubicBezTo>
                  <a:pt x="3109389" y="436246"/>
                  <a:pt x="3142082" y="468939"/>
                  <a:pt x="3142083" y="509270"/>
                </a:cubicBezTo>
                <a:cubicBezTo>
                  <a:pt x="3142083" y="549601"/>
                  <a:pt x="3109389" y="582295"/>
                  <a:pt x="3069058" y="582295"/>
                </a:cubicBezTo>
                <a:cubicBezTo>
                  <a:pt x="3028727" y="582295"/>
                  <a:pt x="2996033" y="549601"/>
                  <a:pt x="2996033" y="509270"/>
                </a:cubicBezTo>
                <a:cubicBezTo>
                  <a:pt x="2996033" y="499187"/>
                  <a:pt x="2998076" y="489582"/>
                  <a:pt x="3001772" y="480845"/>
                </a:cubicBezTo>
                <a:close/>
                <a:moveTo>
                  <a:pt x="2079917" y="1897202"/>
                </a:moveTo>
                <a:cubicBezTo>
                  <a:pt x="2091002" y="1870992"/>
                  <a:pt x="2116955" y="1852602"/>
                  <a:pt x="2147202" y="1852602"/>
                </a:cubicBezTo>
                <a:cubicBezTo>
                  <a:pt x="2187533" y="1852602"/>
                  <a:pt x="2220228" y="1885296"/>
                  <a:pt x="2220228" y="1925627"/>
                </a:cubicBezTo>
                <a:cubicBezTo>
                  <a:pt x="2220227" y="1965958"/>
                  <a:pt x="2187533" y="1998652"/>
                  <a:pt x="2147202" y="1998652"/>
                </a:cubicBezTo>
                <a:cubicBezTo>
                  <a:pt x="2106871" y="1998652"/>
                  <a:pt x="2074178" y="1965958"/>
                  <a:pt x="2074178" y="1925627"/>
                </a:cubicBezTo>
                <a:cubicBezTo>
                  <a:pt x="2074178" y="1915544"/>
                  <a:pt x="2076220" y="1905939"/>
                  <a:pt x="2079917" y="1897202"/>
                </a:cubicBezTo>
                <a:close/>
                <a:moveTo>
                  <a:pt x="928373" y="3691303"/>
                </a:moveTo>
                <a:cubicBezTo>
                  <a:pt x="932068" y="3682567"/>
                  <a:pt x="937415" y="3674700"/>
                  <a:pt x="944022" y="3668092"/>
                </a:cubicBezTo>
                <a:cubicBezTo>
                  <a:pt x="957238" y="3654877"/>
                  <a:pt x="975494" y="3646704"/>
                  <a:pt x="995659" y="3646704"/>
                </a:cubicBezTo>
                <a:cubicBezTo>
                  <a:pt x="1035990" y="3646704"/>
                  <a:pt x="1068684" y="3679398"/>
                  <a:pt x="1068684" y="3719729"/>
                </a:cubicBezTo>
                <a:cubicBezTo>
                  <a:pt x="1068684" y="3760060"/>
                  <a:pt x="1035990" y="3792753"/>
                  <a:pt x="995659" y="3792753"/>
                </a:cubicBezTo>
                <a:cubicBezTo>
                  <a:pt x="955328" y="3792753"/>
                  <a:pt x="922634" y="3760059"/>
                  <a:pt x="922634" y="3719728"/>
                </a:cubicBezTo>
                <a:cubicBezTo>
                  <a:pt x="922635" y="3709646"/>
                  <a:pt x="924678" y="3700040"/>
                  <a:pt x="928373" y="3691303"/>
                </a:cubicBezTo>
                <a:close/>
                <a:moveTo>
                  <a:pt x="3232236" y="60351"/>
                </a:moveTo>
                <a:cubicBezTo>
                  <a:pt x="3243321" y="34140"/>
                  <a:pt x="3269274" y="15750"/>
                  <a:pt x="3299521" y="15750"/>
                </a:cubicBezTo>
                <a:cubicBezTo>
                  <a:pt x="3339852" y="15750"/>
                  <a:pt x="3372547" y="48444"/>
                  <a:pt x="3372547" y="88775"/>
                </a:cubicBezTo>
                <a:cubicBezTo>
                  <a:pt x="3372546" y="129106"/>
                  <a:pt x="3339853" y="161800"/>
                  <a:pt x="3299521" y="161800"/>
                </a:cubicBezTo>
                <a:cubicBezTo>
                  <a:pt x="3259190" y="161800"/>
                  <a:pt x="3226497" y="129106"/>
                  <a:pt x="3226497" y="88775"/>
                </a:cubicBezTo>
                <a:cubicBezTo>
                  <a:pt x="3226496" y="78693"/>
                  <a:pt x="3228540" y="69087"/>
                  <a:pt x="3232236" y="60351"/>
                </a:cubicBezTo>
                <a:close/>
                <a:moveTo>
                  <a:pt x="2310378" y="1476710"/>
                </a:moveTo>
                <a:cubicBezTo>
                  <a:pt x="2321464" y="1450500"/>
                  <a:pt x="2347416" y="1432110"/>
                  <a:pt x="2377666" y="1432110"/>
                </a:cubicBezTo>
                <a:cubicBezTo>
                  <a:pt x="2417997" y="1432110"/>
                  <a:pt x="2450690" y="1464804"/>
                  <a:pt x="2450691" y="1505135"/>
                </a:cubicBezTo>
                <a:cubicBezTo>
                  <a:pt x="2450691" y="1545466"/>
                  <a:pt x="2417997" y="1578160"/>
                  <a:pt x="2377666" y="1578160"/>
                </a:cubicBezTo>
                <a:cubicBezTo>
                  <a:pt x="2337335" y="1578160"/>
                  <a:pt x="2304641" y="1545466"/>
                  <a:pt x="2304640" y="1505135"/>
                </a:cubicBezTo>
                <a:cubicBezTo>
                  <a:pt x="2304641" y="1495052"/>
                  <a:pt x="2306684" y="1485448"/>
                  <a:pt x="2310378" y="1476710"/>
                </a:cubicBezTo>
                <a:close/>
                <a:moveTo>
                  <a:pt x="1158836" y="3261985"/>
                </a:moveTo>
                <a:cubicBezTo>
                  <a:pt x="1162531" y="3253249"/>
                  <a:pt x="1167878" y="3245381"/>
                  <a:pt x="1174485" y="3238773"/>
                </a:cubicBezTo>
                <a:cubicBezTo>
                  <a:pt x="1187700" y="3225558"/>
                  <a:pt x="1205957" y="3217385"/>
                  <a:pt x="1226122" y="3217385"/>
                </a:cubicBezTo>
                <a:cubicBezTo>
                  <a:pt x="1266453" y="3217385"/>
                  <a:pt x="1299147" y="3250079"/>
                  <a:pt x="1299147" y="3290410"/>
                </a:cubicBezTo>
                <a:cubicBezTo>
                  <a:pt x="1299147" y="3330741"/>
                  <a:pt x="1266453" y="3363435"/>
                  <a:pt x="1226122" y="3363435"/>
                </a:cubicBezTo>
                <a:cubicBezTo>
                  <a:pt x="1185791" y="3363435"/>
                  <a:pt x="1153097" y="3330741"/>
                  <a:pt x="1153097" y="3290410"/>
                </a:cubicBezTo>
                <a:cubicBezTo>
                  <a:pt x="1153097" y="3280327"/>
                  <a:pt x="1155141" y="3270722"/>
                  <a:pt x="1158836" y="3261985"/>
                </a:cubicBezTo>
                <a:close/>
                <a:moveTo>
                  <a:pt x="236981" y="4678342"/>
                </a:moveTo>
                <a:cubicBezTo>
                  <a:pt x="240677" y="4669605"/>
                  <a:pt x="246024" y="4661737"/>
                  <a:pt x="252632" y="4655129"/>
                </a:cubicBezTo>
                <a:cubicBezTo>
                  <a:pt x="265846" y="4641915"/>
                  <a:pt x="284102" y="4633741"/>
                  <a:pt x="304267" y="4633742"/>
                </a:cubicBezTo>
                <a:cubicBezTo>
                  <a:pt x="344599" y="4633741"/>
                  <a:pt x="377292" y="4666436"/>
                  <a:pt x="377292" y="4706766"/>
                </a:cubicBezTo>
                <a:cubicBezTo>
                  <a:pt x="377293" y="4747097"/>
                  <a:pt x="344599" y="4779791"/>
                  <a:pt x="304268" y="4779791"/>
                </a:cubicBezTo>
                <a:cubicBezTo>
                  <a:pt x="263936" y="4779792"/>
                  <a:pt x="231242" y="4747098"/>
                  <a:pt x="231242" y="4706767"/>
                </a:cubicBezTo>
                <a:cubicBezTo>
                  <a:pt x="231243" y="4696684"/>
                  <a:pt x="233286" y="4687078"/>
                  <a:pt x="236981" y="4678342"/>
                </a:cubicBezTo>
                <a:close/>
                <a:moveTo>
                  <a:pt x="2540843" y="1047389"/>
                </a:moveTo>
                <a:cubicBezTo>
                  <a:pt x="2551928" y="1021179"/>
                  <a:pt x="2577881" y="1002788"/>
                  <a:pt x="2608130" y="1002788"/>
                </a:cubicBezTo>
                <a:cubicBezTo>
                  <a:pt x="2648461" y="1002788"/>
                  <a:pt x="2681155" y="1035482"/>
                  <a:pt x="2681155" y="1075813"/>
                </a:cubicBezTo>
                <a:cubicBezTo>
                  <a:pt x="2681155" y="1116145"/>
                  <a:pt x="2648460" y="1148838"/>
                  <a:pt x="2608130" y="1148838"/>
                </a:cubicBezTo>
                <a:cubicBezTo>
                  <a:pt x="2567799" y="1148838"/>
                  <a:pt x="2535104" y="1116144"/>
                  <a:pt x="2535105" y="1075813"/>
                </a:cubicBezTo>
                <a:cubicBezTo>
                  <a:pt x="2535104" y="1065730"/>
                  <a:pt x="2537149" y="1056126"/>
                  <a:pt x="2540843" y="1047389"/>
                </a:cubicBezTo>
                <a:close/>
                <a:moveTo>
                  <a:pt x="1389300" y="2841491"/>
                </a:moveTo>
                <a:cubicBezTo>
                  <a:pt x="1400386" y="2815281"/>
                  <a:pt x="1426338" y="2796890"/>
                  <a:pt x="1456586" y="2796890"/>
                </a:cubicBezTo>
                <a:cubicBezTo>
                  <a:pt x="1496917" y="2796890"/>
                  <a:pt x="1529611" y="2829584"/>
                  <a:pt x="1529611" y="2869915"/>
                </a:cubicBezTo>
                <a:cubicBezTo>
                  <a:pt x="1529611" y="2910246"/>
                  <a:pt x="1496917" y="2942940"/>
                  <a:pt x="1456586" y="2942940"/>
                </a:cubicBezTo>
                <a:cubicBezTo>
                  <a:pt x="1416255" y="2942940"/>
                  <a:pt x="1383561" y="2910246"/>
                  <a:pt x="1383561" y="2869915"/>
                </a:cubicBezTo>
                <a:cubicBezTo>
                  <a:pt x="1383561" y="2859832"/>
                  <a:pt x="1385605" y="2850227"/>
                  <a:pt x="1389300" y="2841491"/>
                </a:cubicBezTo>
                <a:close/>
                <a:moveTo>
                  <a:pt x="1618989" y="2463746"/>
                </a:moveTo>
                <a:cubicBezTo>
                  <a:pt x="1630075" y="2437536"/>
                  <a:pt x="1656027" y="2419145"/>
                  <a:pt x="1686276" y="2419146"/>
                </a:cubicBezTo>
                <a:cubicBezTo>
                  <a:pt x="1726605" y="2419145"/>
                  <a:pt x="1759300" y="2451840"/>
                  <a:pt x="1759300" y="2492170"/>
                </a:cubicBezTo>
                <a:cubicBezTo>
                  <a:pt x="1759299" y="2532502"/>
                  <a:pt x="1726606" y="2565196"/>
                  <a:pt x="1686275" y="2565195"/>
                </a:cubicBezTo>
                <a:cubicBezTo>
                  <a:pt x="1645943" y="2565196"/>
                  <a:pt x="1613250" y="2532501"/>
                  <a:pt x="1613251" y="2492171"/>
                </a:cubicBezTo>
                <a:cubicBezTo>
                  <a:pt x="1613250" y="2482088"/>
                  <a:pt x="1615294" y="2472482"/>
                  <a:pt x="1618989" y="2463746"/>
                </a:cubicBezTo>
                <a:close/>
                <a:moveTo>
                  <a:pt x="467446" y="4257846"/>
                </a:moveTo>
                <a:cubicBezTo>
                  <a:pt x="471141" y="4249110"/>
                  <a:pt x="476488" y="4241242"/>
                  <a:pt x="483096" y="4234634"/>
                </a:cubicBezTo>
                <a:cubicBezTo>
                  <a:pt x="496311" y="4221420"/>
                  <a:pt x="514567" y="4213246"/>
                  <a:pt x="534732" y="4213246"/>
                </a:cubicBezTo>
                <a:cubicBezTo>
                  <a:pt x="575063" y="4213246"/>
                  <a:pt x="607757" y="4245940"/>
                  <a:pt x="607757" y="4286271"/>
                </a:cubicBezTo>
                <a:cubicBezTo>
                  <a:pt x="607757" y="4326602"/>
                  <a:pt x="575063" y="4359296"/>
                  <a:pt x="534731" y="4359297"/>
                </a:cubicBezTo>
                <a:cubicBezTo>
                  <a:pt x="494401" y="4359297"/>
                  <a:pt x="461706" y="4326603"/>
                  <a:pt x="461707" y="4286271"/>
                </a:cubicBezTo>
                <a:cubicBezTo>
                  <a:pt x="461708" y="4276188"/>
                  <a:pt x="463751" y="4266583"/>
                  <a:pt x="467446" y="4257846"/>
                </a:cubicBezTo>
                <a:close/>
                <a:moveTo>
                  <a:pt x="2771308" y="626895"/>
                </a:moveTo>
                <a:cubicBezTo>
                  <a:pt x="2782393" y="600685"/>
                  <a:pt x="2808346" y="582296"/>
                  <a:pt x="2838594" y="582296"/>
                </a:cubicBezTo>
                <a:cubicBezTo>
                  <a:pt x="2878925" y="582295"/>
                  <a:pt x="2911619" y="614989"/>
                  <a:pt x="2911618" y="655320"/>
                </a:cubicBezTo>
                <a:cubicBezTo>
                  <a:pt x="2911618" y="695651"/>
                  <a:pt x="2878924" y="728345"/>
                  <a:pt x="2838593" y="728345"/>
                </a:cubicBezTo>
                <a:cubicBezTo>
                  <a:pt x="2798262" y="728345"/>
                  <a:pt x="2765569" y="695652"/>
                  <a:pt x="2765569" y="655320"/>
                </a:cubicBezTo>
                <a:cubicBezTo>
                  <a:pt x="2765569" y="645237"/>
                  <a:pt x="2767612" y="635631"/>
                  <a:pt x="2771308" y="626895"/>
                </a:cubicBezTo>
                <a:close/>
                <a:moveTo>
                  <a:pt x="1849452" y="2043252"/>
                </a:moveTo>
                <a:cubicBezTo>
                  <a:pt x="1860539" y="2017042"/>
                  <a:pt x="1886491" y="1998651"/>
                  <a:pt x="1916739" y="1998651"/>
                </a:cubicBezTo>
                <a:cubicBezTo>
                  <a:pt x="1957070" y="1998651"/>
                  <a:pt x="1989764" y="2031345"/>
                  <a:pt x="1989763" y="2071676"/>
                </a:cubicBezTo>
                <a:cubicBezTo>
                  <a:pt x="1989764" y="2112007"/>
                  <a:pt x="1957071" y="2144701"/>
                  <a:pt x="1916739" y="2144701"/>
                </a:cubicBezTo>
                <a:cubicBezTo>
                  <a:pt x="1876408" y="2144701"/>
                  <a:pt x="1843713" y="2112007"/>
                  <a:pt x="1843714" y="2071676"/>
                </a:cubicBezTo>
                <a:cubicBezTo>
                  <a:pt x="1843714" y="2061594"/>
                  <a:pt x="1845758" y="2051988"/>
                  <a:pt x="1849452" y="2043252"/>
                </a:cubicBezTo>
                <a:close/>
                <a:moveTo>
                  <a:pt x="697911" y="3828524"/>
                </a:moveTo>
                <a:cubicBezTo>
                  <a:pt x="701606" y="3819788"/>
                  <a:pt x="706953" y="3811921"/>
                  <a:pt x="713560" y="3805313"/>
                </a:cubicBezTo>
                <a:cubicBezTo>
                  <a:pt x="726775" y="3792098"/>
                  <a:pt x="745031" y="3783925"/>
                  <a:pt x="765197" y="3783925"/>
                </a:cubicBezTo>
                <a:cubicBezTo>
                  <a:pt x="805528" y="3783925"/>
                  <a:pt x="838222" y="3816619"/>
                  <a:pt x="838222" y="3856950"/>
                </a:cubicBezTo>
                <a:cubicBezTo>
                  <a:pt x="838222" y="3897281"/>
                  <a:pt x="805528" y="3929974"/>
                  <a:pt x="765197" y="3929974"/>
                </a:cubicBezTo>
                <a:cubicBezTo>
                  <a:pt x="724866" y="3929974"/>
                  <a:pt x="692172" y="3897280"/>
                  <a:pt x="692172" y="3856949"/>
                </a:cubicBezTo>
                <a:cubicBezTo>
                  <a:pt x="692172" y="3846867"/>
                  <a:pt x="694216" y="3837261"/>
                  <a:pt x="697911" y="3828524"/>
                </a:cubicBezTo>
                <a:close/>
                <a:moveTo>
                  <a:pt x="3001770" y="197573"/>
                </a:moveTo>
                <a:cubicBezTo>
                  <a:pt x="3012857" y="171363"/>
                  <a:pt x="3038808" y="152972"/>
                  <a:pt x="3069058" y="152973"/>
                </a:cubicBezTo>
                <a:cubicBezTo>
                  <a:pt x="3109389" y="152973"/>
                  <a:pt x="3142083" y="185667"/>
                  <a:pt x="3142083" y="225997"/>
                </a:cubicBezTo>
                <a:cubicBezTo>
                  <a:pt x="3142082" y="266329"/>
                  <a:pt x="3109389" y="299023"/>
                  <a:pt x="3069058" y="299023"/>
                </a:cubicBezTo>
                <a:cubicBezTo>
                  <a:pt x="3028726" y="299023"/>
                  <a:pt x="2996033" y="266329"/>
                  <a:pt x="2996033" y="225998"/>
                </a:cubicBezTo>
                <a:cubicBezTo>
                  <a:pt x="2996033" y="215915"/>
                  <a:pt x="2998076" y="206309"/>
                  <a:pt x="3001770" y="197573"/>
                </a:cubicBezTo>
                <a:close/>
                <a:moveTo>
                  <a:pt x="2079917" y="1613932"/>
                </a:moveTo>
                <a:cubicBezTo>
                  <a:pt x="2091001" y="1587722"/>
                  <a:pt x="2116954" y="1569332"/>
                  <a:pt x="2147202" y="1569332"/>
                </a:cubicBezTo>
                <a:cubicBezTo>
                  <a:pt x="2187534" y="1569332"/>
                  <a:pt x="2220227" y="1602026"/>
                  <a:pt x="2220228" y="1642357"/>
                </a:cubicBezTo>
                <a:cubicBezTo>
                  <a:pt x="2220228" y="1682688"/>
                  <a:pt x="2187534" y="1715381"/>
                  <a:pt x="2147203" y="1715381"/>
                </a:cubicBezTo>
                <a:cubicBezTo>
                  <a:pt x="2106872" y="1715381"/>
                  <a:pt x="2074177" y="1682687"/>
                  <a:pt x="2074177" y="1642356"/>
                </a:cubicBezTo>
                <a:cubicBezTo>
                  <a:pt x="2074177" y="1632273"/>
                  <a:pt x="2076221" y="1622668"/>
                  <a:pt x="2079917" y="1613932"/>
                </a:cubicBezTo>
                <a:close/>
                <a:moveTo>
                  <a:pt x="928373" y="3408033"/>
                </a:moveTo>
                <a:cubicBezTo>
                  <a:pt x="932068" y="3399297"/>
                  <a:pt x="937415" y="3391429"/>
                  <a:pt x="944022" y="3384822"/>
                </a:cubicBezTo>
                <a:cubicBezTo>
                  <a:pt x="957237" y="3371608"/>
                  <a:pt x="975493" y="3363434"/>
                  <a:pt x="995659" y="3363434"/>
                </a:cubicBezTo>
                <a:cubicBezTo>
                  <a:pt x="1035989" y="3363434"/>
                  <a:pt x="1068684" y="3396128"/>
                  <a:pt x="1068683" y="3436459"/>
                </a:cubicBezTo>
                <a:cubicBezTo>
                  <a:pt x="1068684" y="3476789"/>
                  <a:pt x="1035990" y="3509483"/>
                  <a:pt x="995659" y="3509483"/>
                </a:cubicBezTo>
                <a:cubicBezTo>
                  <a:pt x="955328" y="3509483"/>
                  <a:pt x="922634" y="3476789"/>
                  <a:pt x="922634" y="3436458"/>
                </a:cubicBezTo>
                <a:cubicBezTo>
                  <a:pt x="922634" y="3426376"/>
                  <a:pt x="924678" y="3416770"/>
                  <a:pt x="928373" y="3408033"/>
                </a:cubicBezTo>
                <a:close/>
                <a:moveTo>
                  <a:pt x="6516" y="4824394"/>
                </a:moveTo>
                <a:cubicBezTo>
                  <a:pt x="10211" y="4815657"/>
                  <a:pt x="15558" y="4807790"/>
                  <a:pt x="22166" y="4801182"/>
                </a:cubicBezTo>
                <a:cubicBezTo>
                  <a:pt x="35381" y="4787967"/>
                  <a:pt x="53637" y="4779794"/>
                  <a:pt x="73802" y="4779793"/>
                </a:cubicBezTo>
                <a:cubicBezTo>
                  <a:pt x="114133" y="4779793"/>
                  <a:pt x="146828" y="4812487"/>
                  <a:pt x="146827" y="4852818"/>
                </a:cubicBezTo>
                <a:cubicBezTo>
                  <a:pt x="146827" y="4893149"/>
                  <a:pt x="114134" y="4925843"/>
                  <a:pt x="73802" y="4925843"/>
                </a:cubicBezTo>
                <a:cubicBezTo>
                  <a:pt x="33471" y="4925844"/>
                  <a:pt x="777" y="4893150"/>
                  <a:pt x="778" y="4852818"/>
                </a:cubicBezTo>
                <a:cubicBezTo>
                  <a:pt x="778" y="4842736"/>
                  <a:pt x="2821" y="4833130"/>
                  <a:pt x="6516" y="4824394"/>
                </a:cubicBezTo>
                <a:close/>
                <a:moveTo>
                  <a:pt x="2310380" y="1193438"/>
                </a:moveTo>
                <a:cubicBezTo>
                  <a:pt x="2321466" y="1167228"/>
                  <a:pt x="2347418" y="1148839"/>
                  <a:pt x="2377667" y="1148838"/>
                </a:cubicBezTo>
                <a:cubicBezTo>
                  <a:pt x="2417996" y="1148838"/>
                  <a:pt x="2450692" y="1181532"/>
                  <a:pt x="2450691" y="1221863"/>
                </a:cubicBezTo>
                <a:cubicBezTo>
                  <a:pt x="2450692" y="1262194"/>
                  <a:pt x="2417997" y="1294888"/>
                  <a:pt x="2377666" y="1294888"/>
                </a:cubicBezTo>
                <a:cubicBezTo>
                  <a:pt x="2337335" y="1294888"/>
                  <a:pt x="2304641" y="1262194"/>
                  <a:pt x="2304642" y="1221863"/>
                </a:cubicBezTo>
                <a:cubicBezTo>
                  <a:pt x="2304641" y="1211780"/>
                  <a:pt x="2306684" y="1202175"/>
                  <a:pt x="2310380" y="1193438"/>
                </a:cubicBezTo>
                <a:close/>
                <a:moveTo>
                  <a:pt x="1158835" y="2978713"/>
                </a:moveTo>
                <a:cubicBezTo>
                  <a:pt x="1162531" y="2969976"/>
                  <a:pt x="1167878" y="2962109"/>
                  <a:pt x="1174485" y="2955501"/>
                </a:cubicBezTo>
                <a:cubicBezTo>
                  <a:pt x="1187700" y="2942286"/>
                  <a:pt x="1205956" y="2934113"/>
                  <a:pt x="1226122" y="2934113"/>
                </a:cubicBezTo>
                <a:cubicBezTo>
                  <a:pt x="1266453" y="2934113"/>
                  <a:pt x="1299147" y="2966807"/>
                  <a:pt x="1299147" y="3007138"/>
                </a:cubicBezTo>
                <a:cubicBezTo>
                  <a:pt x="1299147" y="3047469"/>
                  <a:pt x="1266453" y="3080163"/>
                  <a:pt x="1226122" y="3080163"/>
                </a:cubicBezTo>
                <a:cubicBezTo>
                  <a:pt x="1185791" y="3080163"/>
                  <a:pt x="1153097" y="3047469"/>
                  <a:pt x="1153097" y="3007138"/>
                </a:cubicBezTo>
                <a:cubicBezTo>
                  <a:pt x="1153097" y="2997055"/>
                  <a:pt x="1155140" y="2987450"/>
                  <a:pt x="1158835" y="2978713"/>
                </a:cubicBezTo>
                <a:close/>
                <a:moveTo>
                  <a:pt x="236981" y="4395069"/>
                </a:moveTo>
                <a:cubicBezTo>
                  <a:pt x="240676" y="4386333"/>
                  <a:pt x="246024" y="4378464"/>
                  <a:pt x="252631" y="4371858"/>
                </a:cubicBezTo>
                <a:cubicBezTo>
                  <a:pt x="265845" y="4358643"/>
                  <a:pt x="284102" y="4350469"/>
                  <a:pt x="304268" y="4350468"/>
                </a:cubicBezTo>
                <a:cubicBezTo>
                  <a:pt x="344598" y="4350469"/>
                  <a:pt x="377293" y="4383163"/>
                  <a:pt x="377292" y="4423495"/>
                </a:cubicBezTo>
                <a:cubicBezTo>
                  <a:pt x="377292" y="4463825"/>
                  <a:pt x="344598" y="4496519"/>
                  <a:pt x="304267" y="4496519"/>
                </a:cubicBezTo>
                <a:cubicBezTo>
                  <a:pt x="263937" y="4496518"/>
                  <a:pt x="231243" y="4463824"/>
                  <a:pt x="231243" y="4423494"/>
                </a:cubicBezTo>
                <a:cubicBezTo>
                  <a:pt x="231242" y="4413412"/>
                  <a:pt x="233287" y="4403805"/>
                  <a:pt x="236981" y="4395069"/>
                </a:cubicBezTo>
                <a:close/>
                <a:moveTo>
                  <a:pt x="2540844" y="764117"/>
                </a:moveTo>
                <a:cubicBezTo>
                  <a:pt x="2551928" y="737906"/>
                  <a:pt x="2577881" y="719516"/>
                  <a:pt x="2608129" y="719516"/>
                </a:cubicBezTo>
                <a:cubicBezTo>
                  <a:pt x="2648461" y="719516"/>
                  <a:pt x="2681154" y="752210"/>
                  <a:pt x="2681155" y="792541"/>
                </a:cubicBezTo>
                <a:cubicBezTo>
                  <a:pt x="2681155" y="832872"/>
                  <a:pt x="2648461" y="865566"/>
                  <a:pt x="2608130" y="865566"/>
                </a:cubicBezTo>
                <a:cubicBezTo>
                  <a:pt x="2567799" y="865566"/>
                  <a:pt x="2535105" y="832872"/>
                  <a:pt x="2535104" y="792541"/>
                </a:cubicBezTo>
                <a:cubicBezTo>
                  <a:pt x="2535105" y="782458"/>
                  <a:pt x="2537148" y="772853"/>
                  <a:pt x="2540844" y="764117"/>
                </a:cubicBezTo>
                <a:close/>
                <a:moveTo>
                  <a:pt x="1389300" y="2558218"/>
                </a:moveTo>
                <a:cubicBezTo>
                  <a:pt x="1400386" y="2532009"/>
                  <a:pt x="1426338" y="2513618"/>
                  <a:pt x="1456586" y="2513618"/>
                </a:cubicBezTo>
                <a:cubicBezTo>
                  <a:pt x="1496917" y="2513618"/>
                  <a:pt x="1529611" y="2546312"/>
                  <a:pt x="1529611" y="2586643"/>
                </a:cubicBezTo>
                <a:cubicBezTo>
                  <a:pt x="1529611" y="2626974"/>
                  <a:pt x="1496917" y="2659668"/>
                  <a:pt x="1456586" y="2659668"/>
                </a:cubicBezTo>
                <a:cubicBezTo>
                  <a:pt x="1416255" y="2659668"/>
                  <a:pt x="1383561" y="2626974"/>
                  <a:pt x="1383561" y="2586643"/>
                </a:cubicBezTo>
                <a:cubicBezTo>
                  <a:pt x="1383561" y="2576560"/>
                  <a:pt x="1385604" y="2566955"/>
                  <a:pt x="1389300" y="2558218"/>
                </a:cubicBezTo>
                <a:close/>
                <a:moveTo>
                  <a:pt x="1618988" y="2180474"/>
                </a:moveTo>
                <a:cubicBezTo>
                  <a:pt x="1630074" y="2154264"/>
                  <a:pt x="1656027" y="2135873"/>
                  <a:pt x="1686274" y="2135873"/>
                </a:cubicBezTo>
                <a:cubicBezTo>
                  <a:pt x="1726605" y="2135873"/>
                  <a:pt x="1759300" y="2168567"/>
                  <a:pt x="1759300" y="2208898"/>
                </a:cubicBezTo>
                <a:cubicBezTo>
                  <a:pt x="1759299" y="2249229"/>
                  <a:pt x="1726605" y="2281923"/>
                  <a:pt x="1686274" y="2281923"/>
                </a:cubicBezTo>
                <a:cubicBezTo>
                  <a:pt x="1645943" y="2281923"/>
                  <a:pt x="1613250" y="2249229"/>
                  <a:pt x="1613250" y="2208898"/>
                </a:cubicBezTo>
                <a:cubicBezTo>
                  <a:pt x="1613249" y="2198816"/>
                  <a:pt x="1615294" y="2189210"/>
                  <a:pt x="1618988" y="2180474"/>
                </a:cubicBezTo>
                <a:close/>
                <a:moveTo>
                  <a:pt x="467447" y="3974575"/>
                </a:moveTo>
                <a:cubicBezTo>
                  <a:pt x="471142" y="3965838"/>
                  <a:pt x="476489" y="3957970"/>
                  <a:pt x="483097" y="3951363"/>
                </a:cubicBezTo>
                <a:cubicBezTo>
                  <a:pt x="496311" y="3938148"/>
                  <a:pt x="514568" y="3929974"/>
                  <a:pt x="534733" y="3929974"/>
                </a:cubicBezTo>
                <a:cubicBezTo>
                  <a:pt x="575064" y="3929974"/>
                  <a:pt x="607758" y="3962668"/>
                  <a:pt x="607758" y="4002999"/>
                </a:cubicBezTo>
                <a:cubicBezTo>
                  <a:pt x="607758" y="4043330"/>
                  <a:pt x="575064" y="4076024"/>
                  <a:pt x="534733" y="4076024"/>
                </a:cubicBezTo>
                <a:cubicBezTo>
                  <a:pt x="494402" y="4076024"/>
                  <a:pt x="461708" y="4043330"/>
                  <a:pt x="461708" y="4002999"/>
                </a:cubicBezTo>
                <a:cubicBezTo>
                  <a:pt x="461708" y="3992917"/>
                  <a:pt x="463752" y="3983311"/>
                  <a:pt x="467447" y="3974575"/>
                </a:cubicBezTo>
                <a:close/>
                <a:moveTo>
                  <a:pt x="2771307" y="343623"/>
                </a:moveTo>
                <a:cubicBezTo>
                  <a:pt x="2782392" y="317413"/>
                  <a:pt x="2808345" y="299022"/>
                  <a:pt x="2838594" y="299023"/>
                </a:cubicBezTo>
                <a:cubicBezTo>
                  <a:pt x="2878924" y="299022"/>
                  <a:pt x="2911618" y="331717"/>
                  <a:pt x="2911619" y="372047"/>
                </a:cubicBezTo>
                <a:cubicBezTo>
                  <a:pt x="2911619" y="412380"/>
                  <a:pt x="2878925" y="445073"/>
                  <a:pt x="2838593" y="445072"/>
                </a:cubicBezTo>
                <a:cubicBezTo>
                  <a:pt x="2798263" y="445073"/>
                  <a:pt x="2765569" y="412378"/>
                  <a:pt x="2765569" y="372048"/>
                </a:cubicBezTo>
                <a:cubicBezTo>
                  <a:pt x="2765568" y="361965"/>
                  <a:pt x="2767611" y="352359"/>
                  <a:pt x="2771307" y="343623"/>
                </a:cubicBezTo>
                <a:close/>
                <a:moveTo>
                  <a:pt x="1849453" y="1759980"/>
                </a:moveTo>
                <a:cubicBezTo>
                  <a:pt x="1860539" y="1733770"/>
                  <a:pt x="1886492" y="1715380"/>
                  <a:pt x="1916740" y="1715380"/>
                </a:cubicBezTo>
                <a:cubicBezTo>
                  <a:pt x="1957070" y="1715380"/>
                  <a:pt x="1989765" y="1748074"/>
                  <a:pt x="1989764" y="1788405"/>
                </a:cubicBezTo>
                <a:cubicBezTo>
                  <a:pt x="1989764" y="1828736"/>
                  <a:pt x="1957070" y="1861430"/>
                  <a:pt x="1916739" y="1861430"/>
                </a:cubicBezTo>
                <a:cubicBezTo>
                  <a:pt x="1876408" y="1861430"/>
                  <a:pt x="1843715" y="1828736"/>
                  <a:pt x="1843715" y="1788405"/>
                </a:cubicBezTo>
                <a:cubicBezTo>
                  <a:pt x="1843714" y="1778322"/>
                  <a:pt x="1845758" y="1768716"/>
                  <a:pt x="1849453" y="1759980"/>
                </a:cubicBezTo>
                <a:close/>
                <a:moveTo>
                  <a:pt x="697910" y="3545253"/>
                </a:moveTo>
                <a:cubicBezTo>
                  <a:pt x="701605" y="3536517"/>
                  <a:pt x="706952" y="3528650"/>
                  <a:pt x="713559" y="3522042"/>
                </a:cubicBezTo>
                <a:cubicBezTo>
                  <a:pt x="726774" y="3508827"/>
                  <a:pt x="745030" y="3500654"/>
                  <a:pt x="765196" y="3500654"/>
                </a:cubicBezTo>
                <a:cubicBezTo>
                  <a:pt x="805527" y="3500654"/>
                  <a:pt x="838221" y="3533348"/>
                  <a:pt x="838221" y="3573679"/>
                </a:cubicBezTo>
                <a:cubicBezTo>
                  <a:pt x="838221" y="3614010"/>
                  <a:pt x="805527" y="3646703"/>
                  <a:pt x="765196" y="3646703"/>
                </a:cubicBezTo>
                <a:cubicBezTo>
                  <a:pt x="724865" y="3646703"/>
                  <a:pt x="692171" y="3614009"/>
                  <a:pt x="692171" y="3573678"/>
                </a:cubicBezTo>
                <a:cubicBezTo>
                  <a:pt x="692172" y="3563596"/>
                  <a:pt x="694215" y="3553990"/>
                  <a:pt x="697910" y="3545253"/>
                </a:cubicBezTo>
                <a:close/>
                <a:moveTo>
                  <a:pt x="2079916" y="1330662"/>
                </a:moveTo>
                <a:cubicBezTo>
                  <a:pt x="2091000" y="1304451"/>
                  <a:pt x="2116954" y="1286061"/>
                  <a:pt x="2147202" y="1286061"/>
                </a:cubicBezTo>
                <a:cubicBezTo>
                  <a:pt x="2187533" y="1286060"/>
                  <a:pt x="2220227" y="1318755"/>
                  <a:pt x="2220227" y="1359085"/>
                </a:cubicBezTo>
                <a:cubicBezTo>
                  <a:pt x="2220226" y="1399417"/>
                  <a:pt x="2187533" y="1432112"/>
                  <a:pt x="2147202" y="1432111"/>
                </a:cubicBezTo>
                <a:cubicBezTo>
                  <a:pt x="2106870" y="1432111"/>
                  <a:pt x="2074176" y="1399416"/>
                  <a:pt x="2074176" y="1359086"/>
                </a:cubicBezTo>
                <a:cubicBezTo>
                  <a:pt x="2074177" y="1349004"/>
                  <a:pt x="2076220" y="1339397"/>
                  <a:pt x="2079916" y="1330662"/>
                </a:cubicBezTo>
                <a:close/>
                <a:moveTo>
                  <a:pt x="928372" y="3124763"/>
                </a:moveTo>
                <a:cubicBezTo>
                  <a:pt x="932067" y="3116026"/>
                  <a:pt x="937414" y="3108158"/>
                  <a:pt x="944021" y="3101551"/>
                </a:cubicBezTo>
                <a:cubicBezTo>
                  <a:pt x="957236" y="3088336"/>
                  <a:pt x="975493" y="3080163"/>
                  <a:pt x="995658" y="3080163"/>
                </a:cubicBezTo>
                <a:cubicBezTo>
                  <a:pt x="1035989" y="3080162"/>
                  <a:pt x="1068683" y="3112857"/>
                  <a:pt x="1068683" y="3153187"/>
                </a:cubicBezTo>
                <a:cubicBezTo>
                  <a:pt x="1068683" y="3193518"/>
                  <a:pt x="1035989" y="3226212"/>
                  <a:pt x="995658" y="3226212"/>
                </a:cubicBezTo>
                <a:cubicBezTo>
                  <a:pt x="955327" y="3226212"/>
                  <a:pt x="922633" y="3193518"/>
                  <a:pt x="922633" y="3153188"/>
                </a:cubicBezTo>
                <a:cubicBezTo>
                  <a:pt x="922633" y="3143105"/>
                  <a:pt x="924676" y="3133499"/>
                  <a:pt x="928372" y="3124763"/>
                </a:cubicBezTo>
                <a:close/>
                <a:moveTo>
                  <a:pt x="6517" y="4541119"/>
                </a:moveTo>
                <a:cubicBezTo>
                  <a:pt x="10213" y="4532382"/>
                  <a:pt x="15560" y="4524514"/>
                  <a:pt x="22167" y="4517907"/>
                </a:cubicBezTo>
                <a:cubicBezTo>
                  <a:pt x="35382" y="4504692"/>
                  <a:pt x="53638" y="4496519"/>
                  <a:pt x="73804" y="4496518"/>
                </a:cubicBezTo>
                <a:cubicBezTo>
                  <a:pt x="114135" y="4496518"/>
                  <a:pt x="146829" y="4529212"/>
                  <a:pt x="146829" y="4569544"/>
                </a:cubicBezTo>
                <a:cubicBezTo>
                  <a:pt x="146829" y="4609874"/>
                  <a:pt x="114135" y="4642569"/>
                  <a:pt x="73804" y="4642568"/>
                </a:cubicBezTo>
                <a:cubicBezTo>
                  <a:pt x="33473" y="4642569"/>
                  <a:pt x="779" y="4609874"/>
                  <a:pt x="779" y="4569544"/>
                </a:cubicBezTo>
                <a:cubicBezTo>
                  <a:pt x="779" y="4559460"/>
                  <a:pt x="2822" y="4549855"/>
                  <a:pt x="6517" y="4541119"/>
                </a:cubicBezTo>
                <a:close/>
                <a:moveTo>
                  <a:pt x="2310379" y="910167"/>
                </a:moveTo>
                <a:cubicBezTo>
                  <a:pt x="2321464" y="883957"/>
                  <a:pt x="2347417" y="865567"/>
                  <a:pt x="2377666" y="865568"/>
                </a:cubicBezTo>
                <a:cubicBezTo>
                  <a:pt x="2417997" y="865567"/>
                  <a:pt x="2450690" y="898261"/>
                  <a:pt x="2450690" y="938592"/>
                </a:cubicBezTo>
                <a:cubicBezTo>
                  <a:pt x="2450691" y="978923"/>
                  <a:pt x="2417996" y="1011617"/>
                  <a:pt x="2377666" y="1011617"/>
                </a:cubicBezTo>
                <a:cubicBezTo>
                  <a:pt x="2337335" y="1011617"/>
                  <a:pt x="2304640" y="978923"/>
                  <a:pt x="2304641" y="938593"/>
                </a:cubicBezTo>
                <a:cubicBezTo>
                  <a:pt x="2304640" y="928509"/>
                  <a:pt x="2306683" y="918904"/>
                  <a:pt x="2310379" y="910167"/>
                </a:cubicBezTo>
                <a:close/>
                <a:moveTo>
                  <a:pt x="1158835" y="2695441"/>
                </a:moveTo>
                <a:cubicBezTo>
                  <a:pt x="1162530" y="2686704"/>
                  <a:pt x="1167878" y="2678836"/>
                  <a:pt x="1174485" y="2672229"/>
                </a:cubicBezTo>
                <a:cubicBezTo>
                  <a:pt x="1187700" y="2659014"/>
                  <a:pt x="1205956" y="2650840"/>
                  <a:pt x="1226121" y="2650840"/>
                </a:cubicBezTo>
                <a:cubicBezTo>
                  <a:pt x="1266453" y="2650840"/>
                  <a:pt x="1299147" y="2683534"/>
                  <a:pt x="1299146" y="2723865"/>
                </a:cubicBezTo>
                <a:cubicBezTo>
                  <a:pt x="1299147" y="2764196"/>
                  <a:pt x="1266453" y="2796890"/>
                  <a:pt x="1226122" y="2796890"/>
                </a:cubicBezTo>
                <a:cubicBezTo>
                  <a:pt x="1185791" y="2796891"/>
                  <a:pt x="1153097" y="2764196"/>
                  <a:pt x="1153097" y="2723865"/>
                </a:cubicBezTo>
                <a:cubicBezTo>
                  <a:pt x="1153097" y="2713783"/>
                  <a:pt x="1155140" y="2704177"/>
                  <a:pt x="1158835" y="2695441"/>
                </a:cubicBezTo>
                <a:close/>
                <a:moveTo>
                  <a:pt x="1388525" y="2326523"/>
                </a:moveTo>
                <a:cubicBezTo>
                  <a:pt x="1399611" y="2300313"/>
                  <a:pt x="1425562" y="2281923"/>
                  <a:pt x="1455811" y="2281923"/>
                </a:cubicBezTo>
                <a:cubicBezTo>
                  <a:pt x="1496142" y="2281923"/>
                  <a:pt x="1528837" y="2314617"/>
                  <a:pt x="1528837" y="2354948"/>
                </a:cubicBezTo>
                <a:cubicBezTo>
                  <a:pt x="1528837" y="2395279"/>
                  <a:pt x="1496143" y="2427973"/>
                  <a:pt x="1455812" y="2427973"/>
                </a:cubicBezTo>
                <a:cubicBezTo>
                  <a:pt x="1415480" y="2427974"/>
                  <a:pt x="1382786" y="2395280"/>
                  <a:pt x="1382786" y="2354948"/>
                </a:cubicBezTo>
                <a:cubicBezTo>
                  <a:pt x="1382787" y="2344865"/>
                  <a:pt x="1384830" y="2335260"/>
                  <a:pt x="1388525" y="2326523"/>
                </a:cubicBezTo>
                <a:close/>
                <a:moveTo>
                  <a:pt x="236983" y="4111796"/>
                </a:moveTo>
                <a:cubicBezTo>
                  <a:pt x="240678" y="4103059"/>
                  <a:pt x="246025" y="4095191"/>
                  <a:pt x="252633" y="4088584"/>
                </a:cubicBezTo>
                <a:cubicBezTo>
                  <a:pt x="265847" y="4075369"/>
                  <a:pt x="284104" y="4067196"/>
                  <a:pt x="304269" y="4067195"/>
                </a:cubicBezTo>
                <a:cubicBezTo>
                  <a:pt x="344600" y="4067195"/>
                  <a:pt x="377294" y="4099890"/>
                  <a:pt x="377294" y="4140221"/>
                </a:cubicBezTo>
                <a:cubicBezTo>
                  <a:pt x="377294" y="4180551"/>
                  <a:pt x="344600" y="4213246"/>
                  <a:pt x="304268" y="4213248"/>
                </a:cubicBezTo>
                <a:cubicBezTo>
                  <a:pt x="263937" y="4213248"/>
                  <a:pt x="231243" y="4180554"/>
                  <a:pt x="231244" y="4140220"/>
                </a:cubicBezTo>
                <a:cubicBezTo>
                  <a:pt x="231244" y="4130138"/>
                  <a:pt x="233288" y="4120532"/>
                  <a:pt x="236983" y="4111796"/>
                </a:cubicBezTo>
                <a:close/>
                <a:moveTo>
                  <a:pt x="2540844" y="480845"/>
                </a:moveTo>
                <a:cubicBezTo>
                  <a:pt x="2551929" y="454634"/>
                  <a:pt x="2577882" y="436244"/>
                  <a:pt x="2608129" y="436244"/>
                </a:cubicBezTo>
                <a:cubicBezTo>
                  <a:pt x="2648460" y="436244"/>
                  <a:pt x="2681155" y="468938"/>
                  <a:pt x="2681155" y="509269"/>
                </a:cubicBezTo>
                <a:cubicBezTo>
                  <a:pt x="2681154" y="549600"/>
                  <a:pt x="2648461" y="582294"/>
                  <a:pt x="2608129" y="582294"/>
                </a:cubicBezTo>
                <a:cubicBezTo>
                  <a:pt x="2567798" y="582294"/>
                  <a:pt x="2535105" y="549600"/>
                  <a:pt x="2535105" y="509269"/>
                </a:cubicBezTo>
                <a:cubicBezTo>
                  <a:pt x="2535105" y="499186"/>
                  <a:pt x="2537148" y="489582"/>
                  <a:pt x="2540844" y="480845"/>
                </a:cubicBezTo>
                <a:close/>
                <a:moveTo>
                  <a:pt x="1618990" y="1897202"/>
                </a:moveTo>
                <a:cubicBezTo>
                  <a:pt x="1630075" y="1870992"/>
                  <a:pt x="1656028" y="1852602"/>
                  <a:pt x="1686275" y="1852602"/>
                </a:cubicBezTo>
                <a:cubicBezTo>
                  <a:pt x="1726606" y="1852602"/>
                  <a:pt x="1759301" y="1885296"/>
                  <a:pt x="1759301" y="1925627"/>
                </a:cubicBezTo>
                <a:cubicBezTo>
                  <a:pt x="1759300" y="1965958"/>
                  <a:pt x="1726607" y="1998653"/>
                  <a:pt x="1686276" y="1998652"/>
                </a:cubicBezTo>
                <a:cubicBezTo>
                  <a:pt x="1645944" y="1998652"/>
                  <a:pt x="1613251" y="1965958"/>
                  <a:pt x="1613250" y="1925627"/>
                </a:cubicBezTo>
                <a:cubicBezTo>
                  <a:pt x="1613251" y="1915544"/>
                  <a:pt x="1615294" y="1905938"/>
                  <a:pt x="1618990" y="1897202"/>
                </a:cubicBezTo>
                <a:close/>
                <a:moveTo>
                  <a:pt x="467446" y="3691303"/>
                </a:moveTo>
                <a:cubicBezTo>
                  <a:pt x="471141" y="3682566"/>
                  <a:pt x="476488" y="3674699"/>
                  <a:pt x="483096" y="3668091"/>
                </a:cubicBezTo>
                <a:cubicBezTo>
                  <a:pt x="496311" y="3654877"/>
                  <a:pt x="514567" y="3646703"/>
                  <a:pt x="534732" y="3646703"/>
                </a:cubicBezTo>
                <a:cubicBezTo>
                  <a:pt x="575063" y="3646703"/>
                  <a:pt x="607757" y="3679397"/>
                  <a:pt x="607757" y="3719728"/>
                </a:cubicBezTo>
                <a:cubicBezTo>
                  <a:pt x="607757" y="3760059"/>
                  <a:pt x="575064" y="3792753"/>
                  <a:pt x="534732" y="3792752"/>
                </a:cubicBezTo>
                <a:cubicBezTo>
                  <a:pt x="494402" y="3792753"/>
                  <a:pt x="461708" y="3760058"/>
                  <a:pt x="461707" y="3719728"/>
                </a:cubicBezTo>
                <a:cubicBezTo>
                  <a:pt x="461708" y="3709645"/>
                  <a:pt x="463751" y="3700039"/>
                  <a:pt x="467446" y="3691303"/>
                </a:cubicBezTo>
                <a:close/>
                <a:moveTo>
                  <a:pt x="2771306" y="60351"/>
                </a:moveTo>
                <a:cubicBezTo>
                  <a:pt x="2782392" y="34141"/>
                  <a:pt x="2808345" y="15750"/>
                  <a:pt x="2838594" y="15750"/>
                </a:cubicBezTo>
                <a:cubicBezTo>
                  <a:pt x="2878925" y="15750"/>
                  <a:pt x="2911618" y="48444"/>
                  <a:pt x="2911618" y="88775"/>
                </a:cubicBezTo>
                <a:cubicBezTo>
                  <a:pt x="2911619" y="129106"/>
                  <a:pt x="2878924" y="161800"/>
                  <a:pt x="2838594" y="161800"/>
                </a:cubicBezTo>
                <a:cubicBezTo>
                  <a:pt x="2798263" y="161800"/>
                  <a:pt x="2765568" y="129106"/>
                  <a:pt x="2765569" y="88775"/>
                </a:cubicBezTo>
                <a:cubicBezTo>
                  <a:pt x="2765569" y="78693"/>
                  <a:pt x="2767612" y="69087"/>
                  <a:pt x="2771306" y="60351"/>
                </a:cubicBezTo>
                <a:close/>
                <a:moveTo>
                  <a:pt x="1849452" y="1476709"/>
                </a:moveTo>
                <a:cubicBezTo>
                  <a:pt x="1860537" y="1450500"/>
                  <a:pt x="1886490" y="1432109"/>
                  <a:pt x="1916739" y="1432111"/>
                </a:cubicBezTo>
                <a:cubicBezTo>
                  <a:pt x="1957069" y="1432109"/>
                  <a:pt x="1989763" y="1464804"/>
                  <a:pt x="1989763" y="1505134"/>
                </a:cubicBezTo>
                <a:cubicBezTo>
                  <a:pt x="1989764" y="1545466"/>
                  <a:pt x="1957070" y="1578159"/>
                  <a:pt x="1916739" y="1578159"/>
                </a:cubicBezTo>
                <a:cubicBezTo>
                  <a:pt x="1876408" y="1578159"/>
                  <a:pt x="1843713" y="1545465"/>
                  <a:pt x="1843714" y="1505134"/>
                </a:cubicBezTo>
                <a:cubicBezTo>
                  <a:pt x="1843713" y="1495051"/>
                  <a:pt x="1845758" y="1485446"/>
                  <a:pt x="1849452" y="1476709"/>
                </a:cubicBezTo>
                <a:close/>
                <a:moveTo>
                  <a:pt x="697908" y="3261983"/>
                </a:moveTo>
                <a:cubicBezTo>
                  <a:pt x="701604" y="3253246"/>
                  <a:pt x="706951" y="3245378"/>
                  <a:pt x="713558" y="3238772"/>
                </a:cubicBezTo>
                <a:cubicBezTo>
                  <a:pt x="726773" y="3225557"/>
                  <a:pt x="745029" y="3217383"/>
                  <a:pt x="765194" y="3217383"/>
                </a:cubicBezTo>
                <a:cubicBezTo>
                  <a:pt x="805526" y="3217383"/>
                  <a:pt x="838220" y="3250077"/>
                  <a:pt x="838219" y="3290408"/>
                </a:cubicBezTo>
                <a:cubicBezTo>
                  <a:pt x="838220" y="3330739"/>
                  <a:pt x="805526" y="3363433"/>
                  <a:pt x="765195" y="3363433"/>
                </a:cubicBezTo>
                <a:cubicBezTo>
                  <a:pt x="724864" y="3363432"/>
                  <a:pt x="692170" y="3330738"/>
                  <a:pt x="692170" y="3290407"/>
                </a:cubicBezTo>
                <a:cubicBezTo>
                  <a:pt x="692170" y="3280325"/>
                  <a:pt x="694213" y="3270719"/>
                  <a:pt x="697908" y="3261983"/>
                </a:cubicBezTo>
                <a:close/>
                <a:moveTo>
                  <a:pt x="2079916" y="1047389"/>
                </a:moveTo>
                <a:cubicBezTo>
                  <a:pt x="2091001" y="1021179"/>
                  <a:pt x="2116952" y="1002788"/>
                  <a:pt x="2147201" y="1002788"/>
                </a:cubicBezTo>
                <a:cubicBezTo>
                  <a:pt x="2187532" y="1002788"/>
                  <a:pt x="2220226" y="1035482"/>
                  <a:pt x="2220227" y="1075814"/>
                </a:cubicBezTo>
                <a:cubicBezTo>
                  <a:pt x="2220226" y="1116144"/>
                  <a:pt x="2187533" y="1148838"/>
                  <a:pt x="2147202" y="1148838"/>
                </a:cubicBezTo>
                <a:cubicBezTo>
                  <a:pt x="2106870" y="1148838"/>
                  <a:pt x="2074177" y="1116144"/>
                  <a:pt x="2074176" y="1075813"/>
                </a:cubicBezTo>
                <a:cubicBezTo>
                  <a:pt x="2074176" y="1065731"/>
                  <a:pt x="2076219" y="1056125"/>
                  <a:pt x="2079916" y="1047389"/>
                </a:cubicBezTo>
                <a:close/>
                <a:moveTo>
                  <a:pt x="928372" y="2841491"/>
                </a:moveTo>
                <a:cubicBezTo>
                  <a:pt x="932067" y="2832754"/>
                  <a:pt x="937414" y="2824886"/>
                  <a:pt x="944021" y="2818279"/>
                </a:cubicBezTo>
                <a:cubicBezTo>
                  <a:pt x="957236" y="2805064"/>
                  <a:pt x="975492" y="2796890"/>
                  <a:pt x="995658" y="2796890"/>
                </a:cubicBezTo>
                <a:cubicBezTo>
                  <a:pt x="1035989" y="2796890"/>
                  <a:pt x="1068683" y="2829584"/>
                  <a:pt x="1068683" y="2869915"/>
                </a:cubicBezTo>
                <a:cubicBezTo>
                  <a:pt x="1068683" y="2910246"/>
                  <a:pt x="1035989" y="2942940"/>
                  <a:pt x="995658" y="2942940"/>
                </a:cubicBezTo>
                <a:cubicBezTo>
                  <a:pt x="955327" y="2942940"/>
                  <a:pt x="922633" y="2910246"/>
                  <a:pt x="922633" y="2869915"/>
                </a:cubicBezTo>
                <a:cubicBezTo>
                  <a:pt x="922633" y="2859833"/>
                  <a:pt x="924676" y="2850227"/>
                  <a:pt x="928372" y="2841491"/>
                </a:cubicBezTo>
                <a:close/>
                <a:moveTo>
                  <a:pt x="1158062" y="2463746"/>
                </a:moveTo>
                <a:cubicBezTo>
                  <a:pt x="1161757" y="2455011"/>
                  <a:pt x="1167104" y="2447142"/>
                  <a:pt x="1173711" y="2440534"/>
                </a:cubicBezTo>
                <a:cubicBezTo>
                  <a:pt x="1186927" y="2427319"/>
                  <a:pt x="1205183" y="2419146"/>
                  <a:pt x="1225348" y="2419145"/>
                </a:cubicBezTo>
                <a:cubicBezTo>
                  <a:pt x="1265679" y="2419145"/>
                  <a:pt x="1298373" y="2451840"/>
                  <a:pt x="1298373" y="2492171"/>
                </a:cubicBezTo>
                <a:cubicBezTo>
                  <a:pt x="1298374" y="2532501"/>
                  <a:pt x="1265679" y="2565196"/>
                  <a:pt x="1225348" y="2565196"/>
                </a:cubicBezTo>
                <a:cubicBezTo>
                  <a:pt x="1185017" y="2565195"/>
                  <a:pt x="1152323" y="2532501"/>
                  <a:pt x="1152322" y="2492171"/>
                </a:cubicBezTo>
                <a:cubicBezTo>
                  <a:pt x="1152322" y="2482089"/>
                  <a:pt x="1154366" y="2472483"/>
                  <a:pt x="1158062" y="2463746"/>
                </a:cubicBezTo>
                <a:close/>
                <a:moveTo>
                  <a:pt x="6518" y="4257847"/>
                </a:moveTo>
                <a:cubicBezTo>
                  <a:pt x="10213" y="4249111"/>
                  <a:pt x="15560" y="4241243"/>
                  <a:pt x="22168" y="4234635"/>
                </a:cubicBezTo>
                <a:cubicBezTo>
                  <a:pt x="35383" y="4221421"/>
                  <a:pt x="53639" y="4213248"/>
                  <a:pt x="73804" y="4213248"/>
                </a:cubicBezTo>
                <a:cubicBezTo>
                  <a:pt x="114135" y="4213248"/>
                  <a:pt x="146829" y="4245941"/>
                  <a:pt x="146830" y="4286272"/>
                </a:cubicBezTo>
                <a:cubicBezTo>
                  <a:pt x="146830" y="4326602"/>
                  <a:pt x="114136" y="4359297"/>
                  <a:pt x="73804" y="4359298"/>
                </a:cubicBezTo>
                <a:cubicBezTo>
                  <a:pt x="33473" y="4359297"/>
                  <a:pt x="780" y="4326602"/>
                  <a:pt x="779" y="4286272"/>
                </a:cubicBezTo>
                <a:cubicBezTo>
                  <a:pt x="779" y="4276189"/>
                  <a:pt x="2823" y="4266584"/>
                  <a:pt x="6518" y="4257847"/>
                </a:cubicBezTo>
                <a:close/>
                <a:moveTo>
                  <a:pt x="2310378" y="626895"/>
                </a:moveTo>
                <a:cubicBezTo>
                  <a:pt x="2321464" y="600685"/>
                  <a:pt x="2347416" y="582295"/>
                  <a:pt x="2377666" y="582295"/>
                </a:cubicBezTo>
                <a:cubicBezTo>
                  <a:pt x="2417997" y="582295"/>
                  <a:pt x="2450690" y="614989"/>
                  <a:pt x="2450691" y="655321"/>
                </a:cubicBezTo>
                <a:cubicBezTo>
                  <a:pt x="2450691" y="695651"/>
                  <a:pt x="2417997" y="728345"/>
                  <a:pt x="2377666" y="728345"/>
                </a:cubicBezTo>
                <a:cubicBezTo>
                  <a:pt x="2337335" y="728345"/>
                  <a:pt x="2304641" y="695651"/>
                  <a:pt x="2304641" y="655320"/>
                </a:cubicBezTo>
                <a:cubicBezTo>
                  <a:pt x="2304641" y="645237"/>
                  <a:pt x="2306684" y="635632"/>
                  <a:pt x="2310378" y="626895"/>
                </a:cubicBezTo>
                <a:close/>
                <a:moveTo>
                  <a:pt x="1388525" y="2043251"/>
                </a:moveTo>
                <a:cubicBezTo>
                  <a:pt x="1399611" y="2017041"/>
                  <a:pt x="1425564" y="1998651"/>
                  <a:pt x="1455813" y="1998651"/>
                </a:cubicBezTo>
                <a:cubicBezTo>
                  <a:pt x="1496142" y="1998651"/>
                  <a:pt x="1528837" y="2031345"/>
                  <a:pt x="1528836" y="2071676"/>
                </a:cubicBezTo>
                <a:cubicBezTo>
                  <a:pt x="1528838" y="2112007"/>
                  <a:pt x="1496143" y="2144701"/>
                  <a:pt x="1455811" y="2144701"/>
                </a:cubicBezTo>
                <a:cubicBezTo>
                  <a:pt x="1415482" y="2144701"/>
                  <a:pt x="1382786" y="2112007"/>
                  <a:pt x="1382787" y="2071676"/>
                </a:cubicBezTo>
                <a:cubicBezTo>
                  <a:pt x="1382786" y="2061594"/>
                  <a:pt x="1384831" y="2051988"/>
                  <a:pt x="1388525" y="2043251"/>
                </a:cubicBezTo>
                <a:close/>
                <a:moveTo>
                  <a:pt x="236983" y="3828524"/>
                </a:moveTo>
                <a:cubicBezTo>
                  <a:pt x="240678" y="3819787"/>
                  <a:pt x="246025" y="3811919"/>
                  <a:pt x="252632" y="3805312"/>
                </a:cubicBezTo>
                <a:cubicBezTo>
                  <a:pt x="265847" y="3792097"/>
                  <a:pt x="284104" y="3783924"/>
                  <a:pt x="304269" y="3783923"/>
                </a:cubicBezTo>
                <a:cubicBezTo>
                  <a:pt x="344600" y="3783923"/>
                  <a:pt x="377294" y="3816618"/>
                  <a:pt x="377294" y="3856948"/>
                </a:cubicBezTo>
                <a:cubicBezTo>
                  <a:pt x="377294" y="3897279"/>
                  <a:pt x="344600" y="3929973"/>
                  <a:pt x="304269" y="3929973"/>
                </a:cubicBezTo>
                <a:cubicBezTo>
                  <a:pt x="263938" y="3929973"/>
                  <a:pt x="231244" y="3897279"/>
                  <a:pt x="231244" y="3856948"/>
                </a:cubicBezTo>
                <a:cubicBezTo>
                  <a:pt x="231244" y="3846866"/>
                  <a:pt x="233287" y="3837260"/>
                  <a:pt x="236983" y="3828524"/>
                </a:cubicBezTo>
                <a:close/>
                <a:moveTo>
                  <a:pt x="2540844" y="197572"/>
                </a:moveTo>
                <a:cubicBezTo>
                  <a:pt x="2551929" y="171362"/>
                  <a:pt x="2577881" y="152972"/>
                  <a:pt x="2608130" y="152972"/>
                </a:cubicBezTo>
                <a:cubicBezTo>
                  <a:pt x="2648461" y="152972"/>
                  <a:pt x="2681155" y="185666"/>
                  <a:pt x="2681154" y="225997"/>
                </a:cubicBezTo>
                <a:cubicBezTo>
                  <a:pt x="2681154" y="266328"/>
                  <a:pt x="2648460" y="299022"/>
                  <a:pt x="2608129" y="299022"/>
                </a:cubicBezTo>
                <a:cubicBezTo>
                  <a:pt x="2567798" y="299022"/>
                  <a:pt x="2535105" y="266328"/>
                  <a:pt x="2535105" y="225997"/>
                </a:cubicBezTo>
                <a:cubicBezTo>
                  <a:pt x="2535105" y="215914"/>
                  <a:pt x="2537148" y="206309"/>
                  <a:pt x="2540844" y="197572"/>
                </a:cubicBezTo>
                <a:close/>
                <a:moveTo>
                  <a:pt x="1618989" y="1613930"/>
                </a:moveTo>
                <a:cubicBezTo>
                  <a:pt x="1630074" y="1587721"/>
                  <a:pt x="1656027" y="1569330"/>
                  <a:pt x="1686274" y="1569331"/>
                </a:cubicBezTo>
                <a:cubicBezTo>
                  <a:pt x="1726605" y="1569330"/>
                  <a:pt x="1759300" y="1602024"/>
                  <a:pt x="1759300" y="1642355"/>
                </a:cubicBezTo>
                <a:cubicBezTo>
                  <a:pt x="1759299" y="1682686"/>
                  <a:pt x="1726606" y="1715380"/>
                  <a:pt x="1686275" y="1715380"/>
                </a:cubicBezTo>
                <a:cubicBezTo>
                  <a:pt x="1645944" y="1715380"/>
                  <a:pt x="1613251" y="1682686"/>
                  <a:pt x="1613251" y="1642355"/>
                </a:cubicBezTo>
                <a:cubicBezTo>
                  <a:pt x="1613250" y="1632272"/>
                  <a:pt x="1615294" y="1622666"/>
                  <a:pt x="1618989" y="1613930"/>
                </a:cubicBezTo>
                <a:close/>
                <a:moveTo>
                  <a:pt x="467445" y="3408032"/>
                </a:moveTo>
                <a:cubicBezTo>
                  <a:pt x="471141" y="3399295"/>
                  <a:pt x="476488" y="3391427"/>
                  <a:pt x="483095" y="3384821"/>
                </a:cubicBezTo>
                <a:cubicBezTo>
                  <a:pt x="496310" y="3371606"/>
                  <a:pt x="514566" y="3363432"/>
                  <a:pt x="534731" y="3363432"/>
                </a:cubicBezTo>
                <a:cubicBezTo>
                  <a:pt x="575062" y="3363432"/>
                  <a:pt x="607756" y="3396126"/>
                  <a:pt x="607756" y="3436457"/>
                </a:cubicBezTo>
                <a:cubicBezTo>
                  <a:pt x="607757" y="3476788"/>
                  <a:pt x="575063" y="3509482"/>
                  <a:pt x="534732" y="3509482"/>
                </a:cubicBezTo>
                <a:cubicBezTo>
                  <a:pt x="494401" y="3509482"/>
                  <a:pt x="461707" y="3476788"/>
                  <a:pt x="461707" y="3436457"/>
                </a:cubicBezTo>
                <a:cubicBezTo>
                  <a:pt x="461708" y="3426374"/>
                  <a:pt x="463751" y="3416769"/>
                  <a:pt x="467445" y="3408032"/>
                </a:cubicBezTo>
                <a:close/>
                <a:moveTo>
                  <a:pt x="1849451" y="1193438"/>
                </a:moveTo>
                <a:cubicBezTo>
                  <a:pt x="1860538" y="1167229"/>
                  <a:pt x="1886489" y="1148838"/>
                  <a:pt x="1916738" y="1148838"/>
                </a:cubicBezTo>
                <a:cubicBezTo>
                  <a:pt x="1957069" y="1148838"/>
                  <a:pt x="1989762" y="1181532"/>
                  <a:pt x="1989762" y="1221863"/>
                </a:cubicBezTo>
                <a:cubicBezTo>
                  <a:pt x="1989762" y="1262194"/>
                  <a:pt x="1957068" y="1294888"/>
                  <a:pt x="1916738" y="1294888"/>
                </a:cubicBezTo>
                <a:cubicBezTo>
                  <a:pt x="1876407" y="1294888"/>
                  <a:pt x="1843712" y="1262194"/>
                  <a:pt x="1843713" y="1221863"/>
                </a:cubicBezTo>
                <a:cubicBezTo>
                  <a:pt x="1843712" y="1211780"/>
                  <a:pt x="1845755" y="1202175"/>
                  <a:pt x="1849451" y="1193438"/>
                </a:cubicBezTo>
                <a:close/>
                <a:moveTo>
                  <a:pt x="697907" y="2978712"/>
                </a:moveTo>
                <a:cubicBezTo>
                  <a:pt x="701603" y="2969975"/>
                  <a:pt x="706950" y="2962108"/>
                  <a:pt x="713557" y="2955500"/>
                </a:cubicBezTo>
                <a:cubicBezTo>
                  <a:pt x="726772" y="2942285"/>
                  <a:pt x="745028" y="2934112"/>
                  <a:pt x="765194" y="2934112"/>
                </a:cubicBezTo>
                <a:cubicBezTo>
                  <a:pt x="805525" y="2934112"/>
                  <a:pt x="838219" y="2966806"/>
                  <a:pt x="838219" y="3007137"/>
                </a:cubicBezTo>
                <a:cubicBezTo>
                  <a:pt x="838219" y="3047468"/>
                  <a:pt x="805525" y="3080162"/>
                  <a:pt x="765194" y="3080162"/>
                </a:cubicBezTo>
                <a:cubicBezTo>
                  <a:pt x="724863" y="3080162"/>
                  <a:pt x="692169" y="3047468"/>
                  <a:pt x="692169" y="3007137"/>
                </a:cubicBezTo>
                <a:cubicBezTo>
                  <a:pt x="692169" y="2997054"/>
                  <a:pt x="694212" y="2987449"/>
                  <a:pt x="697907" y="2978712"/>
                </a:cubicBezTo>
                <a:close/>
                <a:moveTo>
                  <a:pt x="2079915" y="764117"/>
                </a:moveTo>
                <a:cubicBezTo>
                  <a:pt x="2091000" y="737907"/>
                  <a:pt x="2116953" y="719517"/>
                  <a:pt x="2147202" y="719516"/>
                </a:cubicBezTo>
                <a:cubicBezTo>
                  <a:pt x="2187532" y="719516"/>
                  <a:pt x="2220227" y="752210"/>
                  <a:pt x="2220226" y="792541"/>
                </a:cubicBezTo>
                <a:cubicBezTo>
                  <a:pt x="2220226" y="832872"/>
                  <a:pt x="2187532" y="865566"/>
                  <a:pt x="2147201" y="865566"/>
                </a:cubicBezTo>
                <a:cubicBezTo>
                  <a:pt x="2106870" y="865566"/>
                  <a:pt x="2074176" y="832872"/>
                  <a:pt x="2074177" y="792541"/>
                </a:cubicBezTo>
                <a:cubicBezTo>
                  <a:pt x="2074176" y="782458"/>
                  <a:pt x="2076219" y="772853"/>
                  <a:pt x="2079915" y="764117"/>
                </a:cubicBezTo>
                <a:close/>
                <a:moveTo>
                  <a:pt x="928371" y="2558218"/>
                </a:moveTo>
                <a:cubicBezTo>
                  <a:pt x="932067" y="2549482"/>
                  <a:pt x="937414" y="2541614"/>
                  <a:pt x="944021" y="2535006"/>
                </a:cubicBezTo>
                <a:cubicBezTo>
                  <a:pt x="957236" y="2521792"/>
                  <a:pt x="975492" y="2513618"/>
                  <a:pt x="995658" y="2513618"/>
                </a:cubicBezTo>
                <a:cubicBezTo>
                  <a:pt x="1035989" y="2513618"/>
                  <a:pt x="1068683" y="2546312"/>
                  <a:pt x="1068683" y="2586643"/>
                </a:cubicBezTo>
                <a:cubicBezTo>
                  <a:pt x="1068683" y="2626974"/>
                  <a:pt x="1035989" y="2659668"/>
                  <a:pt x="995658" y="2659668"/>
                </a:cubicBezTo>
                <a:cubicBezTo>
                  <a:pt x="955327" y="2659668"/>
                  <a:pt x="922633" y="2626974"/>
                  <a:pt x="922633" y="2586643"/>
                </a:cubicBezTo>
                <a:cubicBezTo>
                  <a:pt x="922633" y="2576560"/>
                  <a:pt x="924676" y="2566955"/>
                  <a:pt x="928371" y="2558218"/>
                </a:cubicBezTo>
                <a:close/>
                <a:moveTo>
                  <a:pt x="1158062" y="2180473"/>
                </a:moveTo>
                <a:cubicBezTo>
                  <a:pt x="1161757" y="2171736"/>
                  <a:pt x="1167105" y="2163868"/>
                  <a:pt x="1173711" y="2157261"/>
                </a:cubicBezTo>
                <a:cubicBezTo>
                  <a:pt x="1186926" y="2144046"/>
                  <a:pt x="1205183" y="2135873"/>
                  <a:pt x="1225348" y="2135872"/>
                </a:cubicBezTo>
                <a:cubicBezTo>
                  <a:pt x="1265679" y="2135872"/>
                  <a:pt x="1298374" y="2168566"/>
                  <a:pt x="1298374" y="2208897"/>
                </a:cubicBezTo>
                <a:cubicBezTo>
                  <a:pt x="1298373" y="2249228"/>
                  <a:pt x="1265679" y="2281922"/>
                  <a:pt x="1225348" y="2281922"/>
                </a:cubicBezTo>
                <a:cubicBezTo>
                  <a:pt x="1185016" y="2281923"/>
                  <a:pt x="1152323" y="2249229"/>
                  <a:pt x="1152324" y="2208897"/>
                </a:cubicBezTo>
                <a:cubicBezTo>
                  <a:pt x="1152323" y="2198815"/>
                  <a:pt x="1154366" y="2189209"/>
                  <a:pt x="1158062" y="2180473"/>
                </a:cubicBezTo>
                <a:close/>
                <a:moveTo>
                  <a:pt x="6519" y="3974573"/>
                </a:moveTo>
                <a:cubicBezTo>
                  <a:pt x="10214" y="3965837"/>
                  <a:pt x="15562" y="3957969"/>
                  <a:pt x="22169" y="3951361"/>
                </a:cubicBezTo>
                <a:cubicBezTo>
                  <a:pt x="35384" y="3938146"/>
                  <a:pt x="53640" y="3929973"/>
                  <a:pt x="73805" y="3929973"/>
                </a:cubicBezTo>
                <a:cubicBezTo>
                  <a:pt x="114136" y="3929973"/>
                  <a:pt x="146831" y="3962667"/>
                  <a:pt x="146831" y="4002998"/>
                </a:cubicBezTo>
                <a:cubicBezTo>
                  <a:pt x="146830" y="4043329"/>
                  <a:pt x="114137" y="4076023"/>
                  <a:pt x="73804" y="4076026"/>
                </a:cubicBezTo>
                <a:cubicBezTo>
                  <a:pt x="33473" y="4076025"/>
                  <a:pt x="779" y="4043331"/>
                  <a:pt x="780" y="4002998"/>
                </a:cubicBezTo>
                <a:cubicBezTo>
                  <a:pt x="781" y="3992915"/>
                  <a:pt x="2824" y="3983310"/>
                  <a:pt x="6519" y="3974573"/>
                </a:cubicBezTo>
                <a:close/>
                <a:moveTo>
                  <a:pt x="2310378" y="343623"/>
                </a:moveTo>
                <a:cubicBezTo>
                  <a:pt x="2321465" y="317413"/>
                  <a:pt x="2347416" y="299022"/>
                  <a:pt x="2377665" y="299023"/>
                </a:cubicBezTo>
                <a:cubicBezTo>
                  <a:pt x="2417996" y="299022"/>
                  <a:pt x="2450691" y="331717"/>
                  <a:pt x="2450689" y="372047"/>
                </a:cubicBezTo>
                <a:cubicBezTo>
                  <a:pt x="2450690" y="412379"/>
                  <a:pt x="2417997" y="445073"/>
                  <a:pt x="2377665" y="445072"/>
                </a:cubicBezTo>
                <a:cubicBezTo>
                  <a:pt x="2337334" y="445073"/>
                  <a:pt x="2304639" y="412378"/>
                  <a:pt x="2304640" y="372048"/>
                </a:cubicBezTo>
                <a:cubicBezTo>
                  <a:pt x="2304640" y="361965"/>
                  <a:pt x="2306684" y="352359"/>
                  <a:pt x="2310378" y="343623"/>
                </a:cubicBezTo>
                <a:close/>
                <a:moveTo>
                  <a:pt x="1388525" y="1759979"/>
                </a:moveTo>
                <a:cubicBezTo>
                  <a:pt x="1399611" y="1733769"/>
                  <a:pt x="1425563" y="1715379"/>
                  <a:pt x="1455812" y="1715379"/>
                </a:cubicBezTo>
                <a:cubicBezTo>
                  <a:pt x="1496143" y="1715379"/>
                  <a:pt x="1528836" y="1748073"/>
                  <a:pt x="1528836" y="1788404"/>
                </a:cubicBezTo>
                <a:cubicBezTo>
                  <a:pt x="1528837" y="1828735"/>
                  <a:pt x="1496143" y="1861429"/>
                  <a:pt x="1455812" y="1861429"/>
                </a:cubicBezTo>
                <a:cubicBezTo>
                  <a:pt x="1415481" y="1861429"/>
                  <a:pt x="1382786" y="1828735"/>
                  <a:pt x="1382786" y="1788404"/>
                </a:cubicBezTo>
                <a:cubicBezTo>
                  <a:pt x="1382786" y="1778321"/>
                  <a:pt x="1384831" y="1768716"/>
                  <a:pt x="1388525" y="1759979"/>
                </a:cubicBezTo>
                <a:close/>
                <a:moveTo>
                  <a:pt x="236982" y="3545252"/>
                </a:moveTo>
                <a:cubicBezTo>
                  <a:pt x="240677" y="3536516"/>
                  <a:pt x="246024" y="3528648"/>
                  <a:pt x="252632" y="3522041"/>
                </a:cubicBezTo>
                <a:cubicBezTo>
                  <a:pt x="265846" y="3508826"/>
                  <a:pt x="284103" y="3500653"/>
                  <a:pt x="304268" y="3500652"/>
                </a:cubicBezTo>
                <a:cubicBezTo>
                  <a:pt x="344599" y="3500653"/>
                  <a:pt x="377293" y="3533347"/>
                  <a:pt x="377293" y="3573677"/>
                </a:cubicBezTo>
                <a:cubicBezTo>
                  <a:pt x="377293" y="3614009"/>
                  <a:pt x="344600" y="3646702"/>
                  <a:pt x="304269" y="3646702"/>
                </a:cubicBezTo>
                <a:cubicBezTo>
                  <a:pt x="263938" y="3646702"/>
                  <a:pt x="231244" y="3614008"/>
                  <a:pt x="231244" y="3573677"/>
                </a:cubicBezTo>
                <a:cubicBezTo>
                  <a:pt x="231244" y="3563594"/>
                  <a:pt x="233287" y="3553989"/>
                  <a:pt x="236982" y="3545252"/>
                </a:cubicBezTo>
                <a:close/>
                <a:moveTo>
                  <a:pt x="1618988" y="1330659"/>
                </a:moveTo>
                <a:cubicBezTo>
                  <a:pt x="1630073" y="1304450"/>
                  <a:pt x="1656026" y="1286060"/>
                  <a:pt x="1686274" y="1286060"/>
                </a:cubicBezTo>
                <a:cubicBezTo>
                  <a:pt x="1726605" y="1286060"/>
                  <a:pt x="1759299" y="1318754"/>
                  <a:pt x="1759298" y="1359085"/>
                </a:cubicBezTo>
                <a:cubicBezTo>
                  <a:pt x="1759298" y="1399416"/>
                  <a:pt x="1726605" y="1432109"/>
                  <a:pt x="1686274" y="1432109"/>
                </a:cubicBezTo>
                <a:cubicBezTo>
                  <a:pt x="1645944" y="1432109"/>
                  <a:pt x="1613249" y="1399415"/>
                  <a:pt x="1613250" y="1359084"/>
                </a:cubicBezTo>
                <a:cubicBezTo>
                  <a:pt x="1613249" y="1349001"/>
                  <a:pt x="1615292" y="1339396"/>
                  <a:pt x="1618988" y="1330659"/>
                </a:cubicBezTo>
                <a:close/>
                <a:moveTo>
                  <a:pt x="467444" y="3124761"/>
                </a:moveTo>
                <a:cubicBezTo>
                  <a:pt x="471140" y="3116024"/>
                  <a:pt x="476487" y="3108157"/>
                  <a:pt x="483094" y="3101550"/>
                </a:cubicBezTo>
                <a:cubicBezTo>
                  <a:pt x="496308" y="3088335"/>
                  <a:pt x="514565" y="3080162"/>
                  <a:pt x="534730" y="3080162"/>
                </a:cubicBezTo>
                <a:cubicBezTo>
                  <a:pt x="575061" y="3080162"/>
                  <a:pt x="607755" y="3112856"/>
                  <a:pt x="607755" y="3153187"/>
                </a:cubicBezTo>
                <a:cubicBezTo>
                  <a:pt x="607756" y="3193517"/>
                  <a:pt x="575062" y="3226211"/>
                  <a:pt x="534731" y="3226211"/>
                </a:cubicBezTo>
                <a:cubicBezTo>
                  <a:pt x="494400" y="3226211"/>
                  <a:pt x="461705" y="3193517"/>
                  <a:pt x="461706" y="3153186"/>
                </a:cubicBezTo>
                <a:cubicBezTo>
                  <a:pt x="461706" y="3143103"/>
                  <a:pt x="463749" y="3133498"/>
                  <a:pt x="467444" y="3124761"/>
                </a:cubicBezTo>
                <a:close/>
                <a:moveTo>
                  <a:pt x="1849452" y="910167"/>
                </a:moveTo>
                <a:cubicBezTo>
                  <a:pt x="1860536" y="883956"/>
                  <a:pt x="1886490" y="865567"/>
                  <a:pt x="1916737" y="865566"/>
                </a:cubicBezTo>
                <a:cubicBezTo>
                  <a:pt x="1957069" y="865566"/>
                  <a:pt x="1989762" y="898260"/>
                  <a:pt x="1989763" y="938591"/>
                </a:cubicBezTo>
                <a:cubicBezTo>
                  <a:pt x="1989763" y="978922"/>
                  <a:pt x="1957069" y="1011617"/>
                  <a:pt x="1916738" y="1011616"/>
                </a:cubicBezTo>
                <a:cubicBezTo>
                  <a:pt x="1876407" y="1011617"/>
                  <a:pt x="1843713" y="978923"/>
                  <a:pt x="1843712" y="938591"/>
                </a:cubicBezTo>
                <a:cubicBezTo>
                  <a:pt x="1843713" y="928509"/>
                  <a:pt x="1845756" y="918903"/>
                  <a:pt x="1849452" y="910167"/>
                </a:cubicBezTo>
                <a:close/>
                <a:moveTo>
                  <a:pt x="697907" y="2695441"/>
                </a:moveTo>
                <a:cubicBezTo>
                  <a:pt x="701602" y="2686704"/>
                  <a:pt x="706949" y="2678836"/>
                  <a:pt x="713557" y="2672229"/>
                </a:cubicBezTo>
                <a:cubicBezTo>
                  <a:pt x="726771" y="2659014"/>
                  <a:pt x="745028" y="2650840"/>
                  <a:pt x="765193" y="2650840"/>
                </a:cubicBezTo>
                <a:cubicBezTo>
                  <a:pt x="805524" y="2650840"/>
                  <a:pt x="838218" y="2683535"/>
                  <a:pt x="838218" y="2723865"/>
                </a:cubicBezTo>
                <a:cubicBezTo>
                  <a:pt x="838218" y="2764196"/>
                  <a:pt x="805524" y="2796890"/>
                  <a:pt x="765193" y="2796891"/>
                </a:cubicBezTo>
                <a:cubicBezTo>
                  <a:pt x="724862" y="2796890"/>
                  <a:pt x="692168" y="2764196"/>
                  <a:pt x="692168" y="2723865"/>
                </a:cubicBezTo>
                <a:cubicBezTo>
                  <a:pt x="692168" y="2713783"/>
                  <a:pt x="694212" y="2704177"/>
                  <a:pt x="697907" y="2695441"/>
                </a:cubicBezTo>
                <a:close/>
                <a:moveTo>
                  <a:pt x="927598" y="2326524"/>
                </a:moveTo>
                <a:cubicBezTo>
                  <a:pt x="931292" y="2317787"/>
                  <a:pt x="936641" y="2309919"/>
                  <a:pt x="943248" y="2303312"/>
                </a:cubicBezTo>
                <a:cubicBezTo>
                  <a:pt x="956462" y="2290097"/>
                  <a:pt x="974718" y="2281925"/>
                  <a:pt x="994884" y="2281924"/>
                </a:cubicBezTo>
                <a:cubicBezTo>
                  <a:pt x="1035214" y="2281924"/>
                  <a:pt x="1067909" y="2314618"/>
                  <a:pt x="1067909" y="2354949"/>
                </a:cubicBezTo>
                <a:cubicBezTo>
                  <a:pt x="1067908" y="2395281"/>
                  <a:pt x="1035213" y="2427976"/>
                  <a:pt x="994884" y="2427974"/>
                </a:cubicBezTo>
                <a:cubicBezTo>
                  <a:pt x="954553" y="2427975"/>
                  <a:pt x="921858" y="2395280"/>
                  <a:pt x="921858" y="2354949"/>
                </a:cubicBezTo>
                <a:cubicBezTo>
                  <a:pt x="921860" y="2344866"/>
                  <a:pt x="923903" y="2335261"/>
                  <a:pt x="927598" y="2326524"/>
                </a:cubicBezTo>
                <a:close/>
                <a:moveTo>
                  <a:pt x="2079914" y="480844"/>
                </a:moveTo>
                <a:cubicBezTo>
                  <a:pt x="2091000" y="454635"/>
                  <a:pt x="2116953" y="436245"/>
                  <a:pt x="2147202" y="436244"/>
                </a:cubicBezTo>
                <a:cubicBezTo>
                  <a:pt x="2187533" y="436245"/>
                  <a:pt x="2220226" y="468938"/>
                  <a:pt x="2220225" y="509269"/>
                </a:cubicBezTo>
                <a:cubicBezTo>
                  <a:pt x="2220227" y="549600"/>
                  <a:pt x="2187533" y="582294"/>
                  <a:pt x="2147202" y="582294"/>
                </a:cubicBezTo>
                <a:cubicBezTo>
                  <a:pt x="2106871" y="582295"/>
                  <a:pt x="2074176" y="549600"/>
                  <a:pt x="2074176" y="509269"/>
                </a:cubicBezTo>
                <a:cubicBezTo>
                  <a:pt x="2074176" y="499186"/>
                  <a:pt x="2076220" y="489581"/>
                  <a:pt x="2079914" y="480844"/>
                </a:cubicBezTo>
                <a:close/>
                <a:moveTo>
                  <a:pt x="1158061" y="1897201"/>
                </a:moveTo>
                <a:cubicBezTo>
                  <a:pt x="1161758" y="1888464"/>
                  <a:pt x="1167104" y="1880596"/>
                  <a:pt x="1173712" y="1873989"/>
                </a:cubicBezTo>
                <a:cubicBezTo>
                  <a:pt x="1186927" y="1860774"/>
                  <a:pt x="1205182" y="1852600"/>
                  <a:pt x="1225349" y="1852600"/>
                </a:cubicBezTo>
                <a:cubicBezTo>
                  <a:pt x="1265678" y="1852600"/>
                  <a:pt x="1298374" y="1885294"/>
                  <a:pt x="1298373" y="1925625"/>
                </a:cubicBezTo>
                <a:cubicBezTo>
                  <a:pt x="1298374" y="1965956"/>
                  <a:pt x="1265679" y="1998650"/>
                  <a:pt x="1225347" y="1998650"/>
                </a:cubicBezTo>
                <a:cubicBezTo>
                  <a:pt x="1185018" y="1998650"/>
                  <a:pt x="1152323" y="1965956"/>
                  <a:pt x="1152324" y="1925625"/>
                </a:cubicBezTo>
                <a:cubicBezTo>
                  <a:pt x="1152323" y="1915543"/>
                  <a:pt x="1154367" y="1905937"/>
                  <a:pt x="1158061" y="1897201"/>
                </a:cubicBezTo>
                <a:close/>
                <a:moveTo>
                  <a:pt x="6519" y="3691301"/>
                </a:moveTo>
                <a:cubicBezTo>
                  <a:pt x="10214" y="3682565"/>
                  <a:pt x="15561" y="3674697"/>
                  <a:pt x="22169" y="3668089"/>
                </a:cubicBezTo>
                <a:cubicBezTo>
                  <a:pt x="35383" y="3654874"/>
                  <a:pt x="53640" y="3646701"/>
                  <a:pt x="73805" y="3646701"/>
                </a:cubicBezTo>
                <a:cubicBezTo>
                  <a:pt x="114136" y="3646701"/>
                  <a:pt x="146830" y="3679395"/>
                  <a:pt x="146830" y="3719726"/>
                </a:cubicBezTo>
                <a:cubicBezTo>
                  <a:pt x="146830" y="3760057"/>
                  <a:pt x="114136" y="3792751"/>
                  <a:pt x="73805" y="3792751"/>
                </a:cubicBezTo>
                <a:cubicBezTo>
                  <a:pt x="33474" y="3792751"/>
                  <a:pt x="780" y="3760057"/>
                  <a:pt x="780" y="3719726"/>
                </a:cubicBezTo>
                <a:cubicBezTo>
                  <a:pt x="780" y="3709643"/>
                  <a:pt x="2824" y="3700038"/>
                  <a:pt x="6519" y="3691301"/>
                </a:cubicBezTo>
                <a:close/>
                <a:moveTo>
                  <a:pt x="2310379" y="60351"/>
                </a:moveTo>
                <a:cubicBezTo>
                  <a:pt x="2321465" y="34141"/>
                  <a:pt x="2347416" y="15750"/>
                  <a:pt x="2377664" y="15750"/>
                </a:cubicBezTo>
                <a:cubicBezTo>
                  <a:pt x="2417996" y="15750"/>
                  <a:pt x="2450689" y="48444"/>
                  <a:pt x="2450690" y="88775"/>
                </a:cubicBezTo>
                <a:cubicBezTo>
                  <a:pt x="2450690" y="129106"/>
                  <a:pt x="2417996" y="161800"/>
                  <a:pt x="2377665" y="161800"/>
                </a:cubicBezTo>
                <a:cubicBezTo>
                  <a:pt x="2337334" y="161800"/>
                  <a:pt x="2304640" y="129106"/>
                  <a:pt x="2304641" y="88775"/>
                </a:cubicBezTo>
                <a:cubicBezTo>
                  <a:pt x="2304640" y="78692"/>
                  <a:pt x="2306684" y="69087"/>
                  <a:pt x="2310379" y="60351"/>
                </a:cubicBezTo>
                <a:close/>
                <a:moveTo>
                  <a:pt x="1388526" y="1476708"/>
                </a:moveTo>
                <a:cubicBezTo>
                  <a:pt x="1399611" y="1450499"/>
                  <a:pt x="1425562" y="1432108"/>
                  <a:pt x="1455811" y="1432108"/>
                </a:cubicBezTo>
                <a:cubicBezTo>
                  <a:pt x="1496142" y="1432108"/>
                  <a:pt x="1528835" y="1464802"/>
                  <a:pt x="1528836" y="1505133"/>
                </a:cubicBezTo>
                <a:cubicBezTo>
                  <a:pt x="1528836" y="1545464"/>
                  <a:pt x="1496143" y="1578157"/>
                  <a:pt x="1455812" y="1578157"/>
                </a:cubicBezTo>
                <a:cubicBezTo>
                  <a:pt x="1415481" y="1578157"/>
                  <a:pt x="1382787" y="1545463"/>
                  <a:pt x="1382786" y="1505132"/>
                </a:cubicBezTo>
                <a:cubicBezTo>
                  <a:pt x="1382787" y="1495050"/>
                  <a:pt x="1384830" y="1485444"/>
                  <a:pt x="1388526" y="1476708"/>
                </a:cubicBezTo>
                <a:close/>
                <a:moveTo>
                  <a:pt x="236981" y="3261981"/>
                </a:moveTo>
                <a:cubicBezTo>
                  <a:pt x="240677" y="3253245"/>
                  <a:pt x="246024" y="3245377"/>
                  <a:pt x="252631" y="3238770"/>
                </a:cubicBezTo>
                <a:cubicBezTo>
                  <a:pt x="265846" y="3225555"/>
                  <a:pt x="284102" y="3217382"/>
                  <a:pt x="304267" y="3217382"/>
                </a:cubicBezTo>
                <a:cubicBezTo>
                  <a:pt x="344598" y="3217382"/>
                  <a:pt x="377292" y="3250076"/>
                  <a:pt x="377292" y="3290407"/>
                </a:cubicBezTo>
                <a:cubicBezTo>
                  <a:pt x="377293" y="3330737"/>
                  <a:pt x="344599" y="3363431"/>
                  <a:pt x="304268" y="3363431"/>
                </a:cubicBezTo>
                <a:cubicBezTo>
                  <a:pt x="263937" y="3363431"/>
                  <a:pt x="231243" y="3330737"/>
                  <a:pt x="231243" y="3290406"/>
                </a:cubicBezTo>
                <a:cubicBezTo>
                  <a:pt x="231243" y="3280323"/>
                  <a:pt x="233286" y="3270718"/>
                  <a:pt x="236981" y="3261981"/>
                </a:cubicBezTo>
                <a:close/>
                <a:moveTo>
                  <a:pt x="1618986" y="1047389"/>
                </a:moveTo>
                <a:cubicBezTo>
                  <a:pt x="1630072" y="1021179"/>
                  <a:pt x="1656025" y="1002789"/>
                  <a:pt x="1686274" y="1002788"/>
                </a:cubicBezTo>
                <a:cubicBezTo>
                  <a:pt x="1726603" y="1002788"/>
                  <a:pt x="1759298" y="1035482"/>
                  <a:pt x="1759297" y="1075813"/>
                </a:cubicBezTo>
                <a:cubicBezTo>
                  <a:pt x="1759299" y="1116145"/>
                  <a:pt x="1726604" y="1148838"/>
                  <a:pt x="1686272" y="1148838"/>
                </a:cubicBezTo>
                <a:cubicBezTo>
                  <a:pt x="1645943" y="1148839"/>
                  <a:pt x="1613248" y="1116144"/>
                  <a:pt x="1613249" y="1075813"/>
                </a:cubicBezTo>
                <a:cubicBezTo>
                  <a:pt x="1613249" y="1065731"/>
                  <a:pt x="1615291" y="1056125"/>
                  <a:pt x="1618986" y="1047389"/>
                </a:cubicBezTo>
                <a:close/>
                <a:moveTo>
                  <a:pt x="467443" y="2841491"/>
                </a:moveTo>
                <a:cubicBezTo>
                  <a:pt x="471138" y="2832754"/>
                  <a:pt x="476485" y="2824886"/>
                  <a:pt x="483093" y="2818279"/>
                </a:cubicBezTo>
                <a:cubicBezTo>
                  <a:pt x="496308" y="2805064"/>
                  <a:pt x="514564" y="2796890"/>
                  <a:pt x="534729" y="2796890"/>
                </a:cubicBezTo>
                <a:cubicBezTo>
                  <a:pt x="575060" y="2796890"/>
                  <a:pt x="607755" y="2829584"/>
                  <a:pt x="607755" y="2869915"/>
                </a:cubicBezTo>
                <a:cubicBezTo>
                  <a:pt x="607754" y="2910246"/>
                  <a:pt x="575061" y="2942940"/>
                  <a:pt x="534730" y="2942940"/>
                </a:cubicBezTo>
                <a:cubicBezTo>
                  <a:pt x="494399" y="2942940"/>
                  <a:pt x="461704" y="2910246"/>
                  <a:pt x="461704" y="2869915"/>
                </a:cubicBezTo>
                <a:cubicBezTo>
                  <a:pt x="461704" y="2859833"/>
                  <a:pt x="463748" y="2850227"/>
                  <a:pt x="467443" y="2841491"/>
                </a:cubicBezTo>
                <a:close/>
                <a:moveTo>
                  <a:pt x="697133" y="2463746"/>
                </a:moveTo>
                <a:cubicBezTo>
                  <a:pt x="700829" y="2455009"/>
                  <a:pt x="706176" y="2447141"/>
                  <a:pt x="712784" y="2440533"/>
                </a:cubicBezTo>
                <a:cubicBezTo>
                  <a:pt x="725998" y="2427319"/>
                  <a:pt x="744253" y="2419146"/>
                  <a:pt x="764420" y="2419146"/>
                </a:cubicBezTo>
                <a:cubicBezTo>
                  <a:pt x="804751" y="2419145"/>
                  <a:pt x="837444" y="2451840"/>
                  <a:pt x="837444" y="2492171"/>
                </a:cubicBezTo>
                <a:cubicBezTo>
                  <a:pt x="837444" y="2532503"/>
                  <a:pt x="804750" y="2565196"/>
                  <a:pt x="764419" y="2565195"/>
                </a:cubicBezTo>
                <a:cubicBezTo>
                  <a:pt x="724088" y="2565195"/>
                  <a:pt x="691394" y="2532501"/>
                  <a:pt x="691395" y="2492171"/>
                </a:cubicBezTo>
                <a:cubicBezTo>
                  <a:pt x="691394" y="2482088"/>
                  <a:pt x="693437" y="2472483"/>
                  <a:pt x="697133" y="2463746"/>
                </a:cubicBezTo>
                <a:close/>
                <a:moveTo>
                  <a:pt x="1849452" y="626895"/>
                </a:moveTo>
                <a:cubicBezTo>
                  <a:pt x="1860537" y="600684"/>
                  <a:pt x="1886488" y="582294"/>
                  <a:pt x="1916737" y="582294"/>
                </a:cubicBezTo>
                <a:cubicBezTo>
                  <a:pt x="1957068" y="582294"/>
                  <a:pt x="1989763" y="614988"/>
                  <a:pt x="1989763" y="655319"/>
                </a:cubicBezTo>
                <a:cubicBezTo>
                  <a:pt x="1989762" y="695650"/>
                  <a:pt x="1957069" y="728345"/>
                  <a:pt x="1916737" y="728344"/>
                </a:cubicBezTo>
                <a:cubicBezTo>
                  <a:pt x="1876406" y="728344"/>
                  <a:pt x="1843713" y="695651"/>
                  <a:pt x="1843712" y="655319"/>
                </a:cubicBezTo>
                <a:cubicBezTo>
                  <a:pt x="1843713" y="645237"/>
                  <a:pt x="1845755" y="635631"/>
                  <a:pt x="1849452" y="626895"/>
                </a:cubicBezTo>
                <a:close/>
                <a:moveTo>
                  <a:pt x="927598" y="2043251"/>
                </a:moveTo>
                <a:cubicBezTo>
                  <a:pt x="931293" y="2034514"/>
                  <a:pt x="936641" y="2026647"/>
                  <a:pt x="943247" y="2020039"/>
                </a:cubicBezTo>
                <a:cubicBezTo>
                  <a:pt x="956462" y="2006824"/>
                  <a:pt x="974719" y="1998651"/>
                  <a:pt x="994884" y="1998651"/>
                </a:cubicBezTo>
                <a:cubicBezTo>
                  <a:pt x="1035215" y="1998651"/>
                  <a:pt x="1067908" y="2031345"/>
                  <a:pt x="1067909" y="2071676"/>
                </a:cubicBezTo>
                <a:cubicBezTo>
                  <a:pt x="1067909" y="2112007"/>
                  <a:pt x="1035215" y="2144701"/>
                  <a:pt x="994884" y="2144701"/>
                </a:cubicBezTo>
                <a:cubicBezTo>
                  <a:pt x="954552" y="2144702"/>
                  <a:pt x="921859" y="2112008"/>
                  <a:pt x="921860" y="2071676"/>
                </a:cubicBezTo>
                <a:cubicBezTo>
                  <a:pt x="921860" y="2061593"/>
                  <a:pt x="923902" y="2051988"/>
                  <a:pt x="927598" y="2043251"/>
                </a:cubicBezTo>
                <a:close/>
                <a:moveTo>
                  <a:pt x="2079916" y="197573"/>
                </a:moveTo>
                <a:cubicBezTo>
                  <a:pt x="2091002" y="171363"/>
                  <a:pt x="2116954" y="152972"/>
                  <a:pt x="2147202" y="152972"/>
                </a:cubicBezTo>
                <a:cubicBezTo>
                  <a:pt x="2187532" y="152972"/>
                  <a:pt x="2220226" y="185666"/>
                  <a:pt x="2220227" y="225997"/>
                </a:cubicBezTo>
                <a:cubicBezTo>
                  <a:pt x="2220227" y="266328"/>
                  <a:pt x="2187533" y="299022"/>
                  <a:pt x="2147202" y="299022"/>
                </a:cubicBezTo>
                <a:cubicBezTo>
                  <a:pt x="2106871" y="299022"/>
                  <a:pt x="2074177" y="266328"/>
                  <a:pt x="2074176" y="225997"/>
                </a:cubicBezTo>
                <a:cubicBezTo>
                  <a:pt x="2074177" y="215915"/>
                  <a:pt x="2076220" y="206309"/>
                  <a:pt x="2079916" y="197573"/>
                </a:cubicBezTo>
                <a:close/>
                <a:moveTo>
                  <a:pt x="1158061" y="1613928"/>
                </a:moveTo>
                <a:cubicBezTo>
                  <a:pt x="1161757" y="1605192"/>
                  <a:pt x="1167104" y="1597324"/>
                  <a:pt x="1173712" y="1590717"/>
                </a:cubicBezTo>
                <a:cubicBezTo>
                  <a:pt x="1186927" y="1577502"/>
                  <a:pt x="1205182" y="1569328"/>
                  <a:pt x="1225348" y="1569328"/>
                </a:cubicBezTo>
                <a:cubicBezTo>
                  <a:pt x="1265679" y="1569328"/>
                  <a:pt x="1298373" y="1602022"/>
                  <a:pt x="1298372" y="1642353"/>
                </a:cubicBezTo>
                <a:cubicBezTo>
                  <a:pt x="1298372" y="1682684"/>
                  <a:pt x="1265678" y="1715378"/>
                  <a:pt x="1225347" y="1715378"/>
                </a:cubicBezTo>
                <a:cubicBezTo>
                  <a:pt x="1185018" y="1715378"/>
                  <a:pt x="1152322" y="1682684"/>
                  <a:pt x="1152323" y="1642353"/>
                </a:cubicBezTo>
                <a:cubicBezTo>
                  <a:pt x="1152324" y="1632271"/>
                  <a:pt x="1154367" y="1622665"/>
                  <a:pt x="1158061" y="1613928"/>
                </a:cubicBezTo>
                <a:close/>
                <a:moveTo>
                  <a:pt x="6518" y="3408030"/>
                </a:moveTo>
                <a:cubicBezTo>
                  <a:pt x="10213" y="3399293"/>
                  <a:pt x="15560" y="3391426"/>
                  <a:pt x="22168" y="3384818"/>
                </a:cubicBezTo>
                <a:cubicBezTo>
                  <a:pt x="35383" y="3371604"/>
                  <a:pt x="53639" y="3363430"/>
                  <a:pt x="73804" y="3363430"/>
                </a:cubicBezTo>
                <a:cubicBezTo>
                  <a:pt x="114135" y="3363430"/>
                  <a:pt x="146829" y="3396124"/>
                  <a:pt x="146829" y="3436455"/>
                </a:cubicBezTo>
                <a:cubicBezTo>
                  <a:pt x="146830" y="3476786"/>
                  <a:pt x="114136" y="3509480"/>
                  <a:pt x="73805" y="3509480"/>
                </a:cubicBezTo>
                <a:cubicBezTo>
                  <a:pt x="33474" y="3509480"/>
                  <a:pt x="780" y="3476785"/>
                  <a:pt x="780" y="3436454"/>
                </a:cubicBezTo>
                <a:cubicBezTo>
                  <a:pt x="780" y="3426372"/>
                  <a:pt x="2823" y="3416766"/>
                  <a:pt x="6518" y="3408030"/>
                </a:cubicBezTo>
                <a:close/>
                <a:moveTo>
                  <a:pt x="1388524" y="1193437"/>
                </a:moveTo>
                <a:cubicBezTo>
                  <a:pt x="1399610" y="1167228"/>
                  <a:pt x="1425562" y="1148837"/>
                  <a:pt x="1455809" y="1148838"/>
                </a:cubicBezTo>
                <a:cubicBezTo>
                  <a:pt x="1496140" y="1148837"/>
                  <a:pt x="1528834" y="1181531"/>
                  <a:pt x="1528835" y="1221862"/>
                </a:cubicBezTo>
                <a:cubicBezTo>
                  <a:pt x="1528835" y="1262193"/>
                  <a:pt x="1496141" y="1294887"/>
                  <a:pt x="1455810" y="1294887"/>
                </a:cubicBezTo>
                <a:cubicBezTo>
                  <a:pt x="1415479" y="1294887"/>
                  <a:pt x="1382786" y="1262193"/>
                  <a:pt x="1382786" y="1221862"/>
                </a:cubicBezTo>
                <a:cubicBezTo>
                  <a:pt x="1382786" y="1211779"/>
                  <a:pt x="1384829" y="1202173"/>
                  <a:pt x="1388524" y="1193437"/>
                </a:cubicBezTo>
                <a:close/>
                <a:moveTo>
                  <a:pt x="236980" y="2978711"/>
                </a:moveTo>
                <a:cubicBezTo>
                  <a:pt x="240675" y="2969974"/>
                  <a:pt x="246023" y="2962106"/>
                  <a:pt x="252630" y="2955499"/>
                </a:cubicBezTo>
                <a:cubicBezTo>
                  <a:pt x="265844" y="2942285"/>
                  <a:pt x="284101" y="2934111"/>
                  <a:pt x="304266" y="2934111"/>
                </a:cubicBezTo>
                <a:cubicBezTo>
                  <a:pt x="344597" y="2934111"/>
                  <a:pt x="377291" y="2966805"/>
                  <a:pt x="377291" y="3007136"/>
                </a:cubicBezTo>
                <a:cubicBezTo>
                  <a:pt x="377292" y="3047466"/>
                  <a:pt x="344598" y="3080160"/>
                  <a:pt x="304267" y="3080160"/>
                </a:cubicBezTo>
                <a:cubicBezTo>
                  <a:pt x="263936" y="3080160"/>
                  <a:pt x="231242" y="3047466"/>
                  <a:pt x="231242" y="3007135"/>
                </a:cubicBezTo>
                <a:cubicBezTo>
                  <a:pt x="231242" y="2997053"/>
                  <a:pt x="233285" y="2987447"/>
                  <a:pt x="236980" y="2978711"/>
                </a:cubicBezTo>
                <a:close/>
                <a:moveTo>
                  <a:pt x="1618986" y="764116"/>
                </a:moveTo>
                <a:cubicBezTo>
                  <a:pt x="1630073" y="737907"/>
                  <a:pt x="1656024" y="719516"/>
                  <a:pt x="1686273" y="719516"/>
                </a:cubicBezTo>
                <a:cubicBezTo>
                  <a:pt x="1726604" y="719517"/>
                  <a:pt x="1759298" y="752210"/>
                  <a:pt x="1759297" y="792541"/>
                </a:cubicBezTo>
                <a:cubicBezTo>
                  <a:pt x="1759298" y="832872"/>
                  <a:pt x="1726605" y="865566"/>
                  <a:pt x="1686273" y="865566"/>
                </a:cubicBezTo>
                <a:cubicBezTo>
                  <a:pt x="1645943" y="865566"/>
                  <a:pt x="1613247" y="832872"/>
                  <a:pt x="1613248" y="792541"/>
                </a:cubicBezTo>
                <a:cubicBezTo>
                  <a:pt x="1613247" y="782458"/>
                  <a:pt x="1615292" y="772853"/>
                  <a:pt x="1618986" y="764116"/>
                </a:cubicBezTo>
                <a:close/>
                <a:moveTo>
                  <a:pt x="467444" y="2558219"/>
                </a:moveTo>
                <a:cubicBezTo>
                  <a:pt x="471139" y="2549482"/>
                  <a:pt x="476486" y="2541614"/>
                  <a:pt x="483094" y="2535007"/>
                </a:cubicBezTo>
                <a:cubicBezTo>
                  <a:pt x="496308" y="2521792"/>
                  <a:pt x="514565" y="2513619"/>
                  <a:pt x="534730" y="2513619"/>
                </a:cubicBezTo>
                <a:cubicBezTo>
                  <a:pt x="575061" y="2513619"/>
                  <a:pt x="607755" y="2546313"/>
                  <a:pt x="607755" y="2586644"/>
                </a:cubicBezTo>
                <a:cubicBezTo>
                  <a:pt x="607755" y="2626975"/>
                  <a:pt x="575061" y="2659669"/>
                  <a:pt x="534730" y="2659669"/>
                </a:cubicBezTo>
                <a:cubicBezTo>
                  <a:pt x="494399" y="2659669"/>
                  <a:pt x="461705" y="2626975"/>
                  <a:pt x="461705" y="2586644"/>
                </a:cubicBezTo>
                <a:cubicBezTo>
                  <a:pt x="461705" y="2576561"/>
                  <a:pt x="463749" y="2566955"/>
                  <a:pt x="467444" y="2558219"/>
                </a:cubicBezTo>
                <a:close/>
                <a:moveTo>
                  <a:pt x="697132" y="2180474"/>
                </a:moveTo>
                <a:cubicBezTo>
                  <a:pt x="700828" y="2171738"/>
                  <a:pt x="706175" y="2163870"/>
                  <a:pt x="712783" y="2157262"/>
                </a:cubicBezTo>
                <a:cubicBezTo>
                  <a:pt x="725998" y="2144046"/>
                  <a:pt x="744255" y="2135873"/>
                  <a:pt x="764419" y="2135874"/>
                </a:cubicBezTo>
                <a:cubicBezTo>
                  <a:pt x="804751" y="2135873"/>
                  <a:pt x="837444" y="2168568"/>
                  <a:pt x="837444" y="2208898"/>
                </a:cubicBezTo>
                <a:cubicBezTo>
                  <a:pt x="837445" y="2249230"/>
                  <a:pt x="804751" y="2281923"/>
                  <a:pt x="764420" y="2281923"/>
                </a:cubicBezTo>
                <a:cubicBezTo>
                  <a:pt x="724089" y="2281924"/>
                  <a:pt x="691394" y="2249229"/>
                  <a:pt x="691395" y="2208898"/>
                </a:cubicBezTo>
                <a:cubicBezTo>
                  <a:pt x="691395" y="2198816"/>
                  <a:pt x="693439" y="2189210"/>
                  <a:pt x="697132" y="2180474"/>
                </a:cubicBezTo>
                <a:close/>
                <a:moveTo>
                  <a:pt x="1849451" y="343623"/>
                </a:moveTo>
                <a:cubicBezTo>
                  <a:pt x="1860537" y="317413"/>
                  <a:pt x="1886489" y="299022"/>
                  <a:pt x="1916739" y="299022"/>
                </a:cubicBezTo>
                <a:cubicBezTo>
                  <a:pt x="1957069" y="299022"/>
                  <a:pt x="1989763" y="331716"/>
                  <a:pt x="1989762" y="372047"/>
                </a:cubicBezTo>
                <a:cubicBezTo>
                  <a:pt x="1989763" y="412379"/>
                  <a:pt x="1957070" y="445072"/>
                  <a:pt x="1916737" y="445072"/>
                </a:cubicBezTo>
                <a:cubicBezTo>
                  <a:pt x="1876408" y="445072"/>
                  <a:pt x="1843712" y="412378"/>
                  <a:pt x="1843713" y="372047"/>
                </a:cubicBezTo>
                <a:cubicBezTo>
                  <a:pt x="1843714" y="361964"/>
                  <a:pt x="1845757" y="352360"/>
                  <a:pt x="1849451" y="343623"/>
                </a:cubicBezTo>
                <a:close/>
                <a:moveTo>
                  <a:pt x="927598" y="1759979"/>
                </a:moveTo>
                <a:cubicBezTo>
                  <a:pt x="931292" y="1751242"/>
                  <a:pt x="936640" y="1743374"/>
                  <a:pt x="943247" y="1736767"/>
                </a:cubicBezTo>
                <a:cubicBezTo>
                  <a:pt x="956463" y="1723552"/>
                  <a:pt x="974718" y="1715379"/>
                  <a:pt x="994883" y="1715378"/>
                </a:cubicBezTo>
                <a:cubicBezTo>
                  <a:pt x="1035214" y="1715378"/>
                  <a:pt x="1067909" y="1748073"/>
                  <a:pt x="1067909" y="1788403"/>
                </a:cubicBezTo>
                <a:cubicBezTo>
                  <a:pt x="1067909" y="1828734"/>
                  <a:pt x="1035215" y="1861428"/>
                  <a:pt x="994884" y="1861428"/>
                </a:cubicBezTo>
                <a:cubicBezTo>
                  <a:pt x="954553" y="1861428"/>
                  <a:pt x="921859" y="1828734"/>
                  <a:pt x="921859" y="1788404"/>
                </a:cubicBezTo>
                <a:cubicBezTo>
                  <a:pt x="921859" y="1778321"/>
                  <a:pt x="923902" y="1768715"/>
                  <a:pt x="927598" y="1759979"/>
                </a:cubicBezTo>
                <a:close/>
                <a:moveTo>
                  <a:pt x="1158061" y="1330658"/>
                </a:moveTo>
                <a:cubicBezTo>
                  <a:pt x="1161755" y="1321922"/>
                  <a:pt x="1167102" y="1314054"/>
                  <a:pt x="1173710" y="1307447"/>
                </a:cubicBezTo>
                <a:cubicBezTo>
                  <a:pt x="1186925" y="1294232"/>
                  <a:pt x="1205180" y="1286058"/>
                  <a:pt x="1225346" y="1286058"/>
                </a:cubicBezTo>
                <a:cubicBezTo>
                  <a:pt x="1265678" y="1286058"/>
                  <a:pt x="1298371" y="1318752"/>
                  <a:pt x="1298372" y="1359083"/>
                </a:cubicBezTo>
                <a:cubicBezTo>
                  <a:pt x="1298372" y="1399414"/>
                  <a:pt x="1265678" y="1432108"/>
                  <a:pt x="1225347" y="1432108"/>
                </a:cubicBezTo>
                <a:cubicBezTo>
                  <a:pt x="1185016" y="1432108"/>
                  <a:pt x="1152321" y="1399413"/>
                  <a:pt x="1152321" y="1359083"/>
                </a:cubicBezTo>
                <a:cubicBezTo>
                  <a:pt x="1152323" y="1349000"/>
                  <a:pt x="1154366" y="1339395"/>
                  <a:pt x="1158061" y="1330658"/>
                </a:cubicBezTo>
                <a:close/>
                <a:moveTo>
                  <a:pt x="6517" y="3124760"/>
                </a:moveTo>
                <a:cubicBezTo>
                  <a:pt x="10212" y="3116023"/>
                  <a:pt x="15559" y="3108155"/>
                  <a:pt x="22166" y="3101548"/>
                </a:cubicBezTo>
                <a:cubicBezTo>
                  <a:pt x="35381" y="3088334"/>
                  <a:pt x="53637" y="3080160"/>
                  <a:pt x="73803" y="3080160"/>
                </a:cubicBezTo>
                <a:cubicBezTo>
                  <a:pt x="114134" y="3080160"/>
                  <a:pt x="146828" y="3112854"/>
                  <a:pt x="146828" y="3153185"/>
                </a:cubicBezTo>
                <a:cubicBezTo>
                  <a:pt x="146828" y="3193515"/>
                  <a:pt x="114134" y="3226209"/>
                  <a:pt x="73803" y="3226209"/>
                </a:cubicBezTo>
                <a:cubicBezTo>
                  <a:pt x="33472" y="3226210"/>
                  <a:pt x="778" y="3193515"/>
                  <a:pt x="778" y="3153184"/>
                </a:cubicBezTo>
                <a:cubicBezTo>
                  <a:pt x="778" y="3143102"/>
                  <a:pt x="2821" y="3133496"/>
                  <a:pt x="6517" y="3124760"/>
                </a:cubicBezTo>
                <a:close/>
                <a:moveTo>
                  <a:pt x="1388522" y="910166"/>
                </a:moveTo>
                <a:cubicBezTo>
                  <a:pt x="1399608" y="883957"/>
                  <a:pt x="1425561" y="865566"/>
                  <a:pt x="1455810" y="865566"/>
                </a:cubicBezTo>
                <a:cubicBezTo>
                  <a:pt x="1496141" y="865566"/>
                  <a:pt x="1528835" y="898260"/>
                  <a:pt x="1528834" y="938592"/>
                </a:cubicBezTo>
                <a:cubicBezTo>
                  <a:pt x="1528834" y="978922"/>
                  <a:pt x="1496140" y="1011616"/>
                  <a:pt x="1455809" y="1011616"/>
                </a:cubicBezTo>
                <a:cubicBezTo>
                  <a:pt x="1415478" y="1011616"/>
                  <a:pt x="1382784" y="978922"/>
                  <a:pt x="1382785" y="938591"/>
                </a:cubicBezTo>
                <a:cubicBezTo>
                  <a:pt x="1382784" y="928508"/>
                  <a:pt x="1384827" y="918903"/>
                  <a:pt x="1388522" y="910166"/>
                </a:cubicBezTo>
                <a:close/>
                <a:moveTo>
                  <a:pt x="236980" y="2695440"/>
                </a:moveTo>
                <a:cubicBezTo>
                  <a:pt x="240675" y="2686704"/>
                  <a:pt x="246022" y="2678836"/>
                  <a:pt x="252630" y="2672229"/>
                </a:cubicBezTo>
                <a:cubicBezTo>
                  <a:pt x="265845" y="2659014"/>
                  <a:pt x="284101" y="2650840"/>
                  <a:pt x="304266" y="2650840"/>
                </a:cubicBezTo>
                <a:cubicBezTo>
                  <a:pt x="344597" y="2650840"/>
                  <a:pt x="377291" y="2683534"/>
                  <a:pt x="377291" y="2723865"/>
                </a:cubicBezTo>
                <a:cubicBezTo>
                  <a:pt x="377291" y="2764196"/>
                  <a:pt x="344597" y="2796890"/>
                  <a:pt x="304266" y="2796890"/>
                </a:cubicBezTo>
                <a:cubicBezTo>
                  <a:pt x="263935" y="2796890"/>
                  <a:pt x="231241" y="2764196"/>
                  <a:pt x="231241" y="2723865"/>
                </a:cubicBezTo>
                <a:cubicBezTo>
                  <a:pt x="231241" y="2713782"/>
                  <a:pt x="233285" y="2704177"/>
                  <a:pt x="236980" y="2695440"/>
                </a:cubicBezTo>
                <a:close/>
                <a:moveTo>
                  <a:pt x="466670" y="2326523"/>
                </a:moveTo>
                <a:cubicBezTo>
                  <a:pt x="470365" y="2317787"/>
                  <a:pt x="475712" y="2309919"/>
                  <a:pt x="482319" y="2303311"/>
                </a:cubicBezTo>
                <a:cubicBezTo>
                  <a:pt x="495533" y="2290097"/>
                  <a:pt x="513789" y="2281924"/>
                  <a:pt x="533955" y="2281923"/>
                </a:cubicBezTo>
                <a:cubicBezTo>
                  <a:pt x="574286" y="2281923"/>
                  <a:pt x="606981" y="2314617"/>
                  <a:pt x="606981" y="2354947"/>
                </a:cubicBezTo>
                <a:cubicBezTo>
                  <a:pt x="606980" y="2395279"/>
                  <a:pt x="574286" y="2427974"/>
                  <a:pt x="533955" y="2427974"/>
                </a:cubicBezTo>
                <a:cubicBezTo>
                  <a:pt x="493624" y="2427973"/>
                  <a:pt x="460931" y="2395279"/>
                  <a:pt x="460931" y="2354948"/>
                </a:cubicBezTo>
                <a:cubicBezTo>
                  <a:pt x="460931" y="2344865"/>
                  <a:pt x="462974" y="2335260"/>
                  <a:pt x="466670" y="2326523"/>
                </a:cubicBezTo>
                <a:close/>
                <a:moveTo>
                  <a:pt x="1618987" y="480845"/>
                </a:moveTo>
                <a:cubicBezTo>
                  <a:pt x="1630073" y="454635"/>
                  <a:pt x="1656026" y="436244"/>
                  <a:pt x="1686274" y="436245"/>
                </a:cubicBezTo>
                <a:cubicBezTo>
                  <a:pt x="1726604" y="436245"/>
                  <a:pt x="1759299" y="468939"/>
                  <a:pt x="1759298" y="509270"/>
                </a:cubicBezTo>
                <a:cubicBezTo>
                  <a:pt x="1759299" y="549601"/>
                  <a:pt x="1726604" y="582295"/>
                  <a:pt x="1686273" y="582294"/>
                </a:cubicBezTo>
                <a:cubicBezTo>
                  <a:pt x="1645942" y="582295"/>
                  <a:pt x="1613248" y="549601"/>
                  <a:pt x="1613249" y="509271"/>
                </a:cubicBezTo>
                <a:cubicBezTo>
                  <a:pt x="1613248" y="499187"/>
                  <a:pt x="1615291" y="489581"/>
                  <a:pt x="1618987" y="480845"/>
                </a:cubicBezTo>
                <a:close/>
                <a:moveTo>
                  <a:pt x="697133" y="1897200"/>
                </a:moveTo>
                <a:cubicBezTo>
                  <a:pt x="700829" y="1888463"/>
                  <a:pt x="706177" y="1880597"/>
                  <a:pt x="712784" y="1873988"/>
                </a:cubicBezTo>
                <a:cubicBezTo>
                  <a:pt x="725998" y="1860773"/>
                  <a:pt x="744255" y="1852600"/>
                  <a:pt x="764420" y="1852600"/>
                </a:cubicBezTo>
                <a:cubicBezTo>
                  <a:pt x="804751" y="1852600"/>
                  <a:pt x="837446" y="1885294"/>
                  <a:pt x="837445" y="1925625"/>
                </a:cubicBezTo>
                <a:cubicBezTo>
                  <a:pt x="837445" y="1965956"/>
                  <a:pt x="804752" y="1998650"/>
                  <a:pt x="764421" y="1998649"/>
                </a:cubicBezTo>
                <a:cubicBezTo>
                  <a:pt x="724089" y="1998651"/>
                  <a:pt x="691393" y="1965957"/>
                  <a:pt x="691395" y="1925625"/>
                </a:cubicBezTo>
                <a:cubicBezTo>
                  <a:pt x="691396" y="1915542"/>
                  <a:pt x="693439" y="1905937"/>
                  <a:pt x="697133" y="1897200"/>
                </a:cubicBezTo>
                <a:close/>
                <a:moveTo>
                  <a:pt x="1849451" y="60350"/>
                </a:moveTo>
                <a:cubicBezTo>
                  <a:pt x="1860538" y="34141"/>
                  <a:pt x="1886489" y="15750"/>
                  <a:pt x="1916738" y="15750"/>
                </a:cubicBezTo>
                <a:cubicBezTo>
                  <a:pt x="1957069" y="15750"/>
                  <a:pt x="1989762" y="48444"/>
                  <a:pt x="1989762" y="88775"/>
                </a:cubicBezTo>
                <a:cubicBezTo>
                  <a:pt x="1989763" y="129106"/>
                  <a:pt x="1957070" y="161800"/>
                  <a:pt x="1916737" y="161800"/>
                </a:cubicBezTo>
                <a:cubicBezTo>
                  <a:pt x="1876406" y="161800"/>
                  <a:pt x="1843712" y="129106"/>
                  <a:pt x="1843713" y="88775"/>
                </a:cubicBezTo>
                <a:cubicBezTo>
                  <a:pt x="1843712" y="78692"/>
                  <a:pt x="1845757" y="69087"/>
                  <a:pt x="1849451" y="60350"/>
                </a:cubicBezTo>
                <a:close/>
                <a:moveTo>
                  <a:pt x="927597" y="1476707"/>
                </a:moveTo>
                <a:cubicBezTo>
                  <a:pt x="931293" y="1467970"/>
                  <a:pt x="936639" y="1460103"/>
                  <a:pt x="943246" y="1453495"/>
                </a:cubicBezTo>
                <a:cubicBezTo>
                  <a:pt x="956461" y="1440280"/>
                  <a:pt x="974718" y="1432107"/>
                  <a:pt x="994884" y="1432107"/>
                </a:cubicBezTo>
                <a:cubicBezTo>
                  <a:pt x="1035215" y="1432107"/>
                  <a:pt x="1067909" y="1464801"/>
                  <a:pt x="1067908" y="1505132"/>
                </a:cubicBezTo>
                <a:cubicBezTo>
                  <a:pt x="1067909" y="1545463"/>
                  <a:pt x="1035214" y="1578156"/>
                  <a:pt x="994883" y="1578156"/>
                </a:cubicBezTo>
                <a:cubicBezTo>
                  <a:pt x="954552" y="1578156"/>
                  <a:pt x="921859" y="1545462"/>
                  <a:pt x="921859" y="1505131"/>
                </a:cubicBezTo>
                <a:cubicBezTo>
                  <a:pt x="921859" y="1495049"/>
                  <a:pt x="923902" y="1485443"/>
                  <a:pt x="927597" y="1476707"/>
                </a:cubicBezTo>
                <a:close/>
                <a:moveTo>
                  <a:pt x="1158060" y="1047388"/>
                </a:moveTo>
                <a:cubicBezTo>
                  <a:pt x="1161756" y="1038651"/>
                  <a:pt x="1167102" y="1030784"/>
                  <a:pt x="1173710" y="1024177"/>
                </a:cubicBezTo>
                <a:cubicBezTo>
                  <a:pt x="1186925" y="1010962"/>
                  <a:pt x="1205181" y="1002788"/>
                  <a:pt x="1225347" y="1002788"/>
                </a:cubicBezTo>
                <a:cubicBezTo>
                  <a:pt x="1265676" y="1002788"/>
                  <a:pt x="1298372" y="1035482"/>
                  <a:pt x="1298371" y="1075813"/>
                </a:cubicBezTo>
                <a:cubicBezTo>
                  <a:pt x="1298372" y="1116144"/>
                  <a:pt x="1265677" y="1148837"/>
                  <a:pt x="1225346" y="1148837"/>
                </a:cubicBezTo>
                <a:cubicBezTo>
                  <a:pt x="1185015" y="1148837"/>
                  <a:pt x="1152322" y="1116143"/>
                  <a:pt x="1152322" y="1075812"/>
                </a:cubicBezTo>
                <a:cubicBezTo>
                  <a:pt x="1152321" y="1065730"/>
                  <a:pt x="1154365" y="1056124"/>
                  <a:pt x="1158060" y="1047388"/>
                </a:cubicBezTo>
                <a:close/>
                <a:moveTo>
                  <a:pt x="6517" y="2841490"/>
                </a:moveTo>
                <a:cubicBezTo>
                  <a:pt x="10212" y="2832753"/>
                  <a:pt x="15559" y="2824885"/>
                  <a:pt x="22166" y="2818278"/>
                </a:cubicBezTo>
                <a:cubicBezTo>
                  <a:pt x="35381" y="2805064"/>
                  <a:pt x="53637" y="2796890"/>
                  <a:pt x="73802" y="2796890"/>
                </a:cubicBezTo>
                <a:cubicBezTo>
                  <a:pt x="114133" y="2796890"/>
                  <a:pt x="146828" y="2829584"/>
                  <a:pt x="146828" y="2869915"/>
                </a:cubicBezTo>
                <a:cubicBezTo>
                  <a:pt x="146828" y="2910245"/>
                  <a:pt x="114134" y="2942939"/>
                  <a:pt x="73803" y="2942939"/>
                </a:cubicBezTo>
                <a:cubicBezTo>
                  <a:pt x="33472" y="2942939"/>
                  <a:pt x="778" y="2910245"/>
                  <a:pt x="778" y="2869914"/>
                </a:cubicBezTo>
                <a:cubicBezTo>
                  <a:pt x="778" y="2859832"/>
                  <a:pt x="2821" y="2850226"/>
                  <a:pt x="6517" y="2841490"/>
                </a:cubicBezTo>
                <a:close/>
                <a:moveTo>
                  <a:pt x="236204" y="2463748"/>
                </a:moveTo>
                <a:cubicBezTo>
                  <a:pt x="239900" y="2455011"/>
                  <a:pt x="245247" y="2447143"/>
                  <a:pt x="251853" y="2440536"/>
                </a:cubicBezTo>
                <a:cubicBezTo>
                  <a:pt x="265068" y="2427321"/>
                  <a:pt x="283325" y="2419149"/>
                  <a:pt x="303489" y="2419148"/>
                </a:cubicBezTo>
                <a:cubicBezTo>
                  <a:pt x="343821" y="2419147"/>
                  <a:pt x="376514" y="2451842"/>
                  <a:pt x="376515" y="2492173"/>
                </a:cubicBezTo>
                <a:cubicBezTo>
                  <a:pt x="376515" y="2532504"/>
                  <a:pt x="343821" y="2565198"/>
                  <a:pt x="303490" y="2565198"/>
                </a:cubicBezTo>
                <a:cubicBezTo>
                  <a:pt x="263159" y="2565198"/>
                  <a:pt x="230466" y="2532503"/>
                  <a:pt x="230464" y="2492173"/>
                </a:cubicBezTo>
                <a:cubicBezTo>
                  <a:pt x="230466" y="2482090"/>
                  <a:pt x="232508" y="2472485"/>
                  <a:pt x="236204" y="2463748"/>
                </a:cubicBezTo>
                <a:close/>
                <a:moveTo>
                  <a:pt x="1388524" y="626895"/>
                </a:moveTo>
                <a:cubicBezTo>
                  <a:pt x="1399610" y="600685"/>
                  <a:pt x="1425561" y="582294"/>
                  <a:pt x="1455810" y="582294"/>
                </a:cubicBezTo>
                <a:cubicBezTo>
                  <a:pt x="1496141" y="582294"/>
                  <a:pt x="1528834" y="614988"/>
                  <a:pt x="1528834" y="655319"/>
                </a:cubicBezTo>
                <a:cubicBezTo>
                  <a:pt x="1528835" y="695651"/>
                  <a:pt x="1496141" y="728345"/>
                  <a:pt x="1455810" y="728345"/>
                </a:cubicBezTo>
                <a:cubicBezTo>
                  <a:pt x="1415479" y="728344"/>
                  <a:pt x="1382784" y="695650"/>
                  <a:pt x="1382785" y="655319"/>
                </a:cubicBezTo>
                <a:cubicBezTo>
                  <a:pt x="1382785" y="645237"/>
                  <a:pt x="1384829" y="635631"/>
                  <a:pt x="1388524" y="626895"/>
                </a:cubicBezTo>
                <a:close/>
                <a:moveTo>
                  <a:pt x="466669" y="2043251"/>
                </a:moveTo>
                <a:cubicBezTo>
                  <a:pt x="470365" y="2034515"/>
                  <a:pt x="475712" y="2026647"/>
                  <a:pt x="482320" y="2020039"/>
                </a:cubicBezTo>
                <a:cubicBezTo>
                  <a:pt x="495535" y="2006824"/>
                  <a:pt x="513790" y="1998651"/>
                  <a:pt x="533955" y="1998652"/>
                </a:cubicBezTo>
                <a:cubicBezTo>
                  <a:pt x="574286" y="1998650"/>
                  <a:pt x="606980" y="2031346"/>
                  <a:pt x="606980" y="2071676"/>
                </a:cubicBezTo>
                <a:cubicBezTo>
                  <a:pt x="606981" y="2112007"/>
                  <a:pt x="574287" y="2144700"/>
                  <a:pt x="533955" y="2144700"/>
                </a:cubicBezTo>
                <a:cubicBezTo>
                  <a:pt x="493624" y="2144701"/>
                  <a:pt x="460930" y="2112008"/>
                  <a:pt x="460931" y="2071676"/>
                </a:cubicBezTo>
                <a:cubicBezTo>
                  <a:pt x="460930" y="2061593"/>
                  <a:pt x="462973" y="2051989"/>
                  <a:pt x="466669" y="2043251"/>
                </a:cubicBezTo>
                <a:close/>
                <a:moveTo>
                  <a:pt x="1618987" y="197573"/>
                </a:moveTo>
                <a:cubicBezTo>
                  <a:pt x="1630072" y="171363"/>
                  <a:pt x="1656025" y="152972"/>
                  <a:pt x="1686274" y="152973"/>
                </a:cubicBezTo>
                <a:cubicBezTo>
                  <a:pt x="1726605" y="152972"/>
                  <a:pt x="1759299" y="185666"/>
                  <a:pt x="1759298" y="225997"/>
                </a:cubicBezTo>
                <a:cubicBezTo>
                  <a:pt x="1759299" y="266328"/>
                  <a:pt x="1726604" y="299022"/>
                  <a:pt x="1686273" y="299022"/>
                </a:cubicBezTo>
                <a:cubicBezTo>
                  <a:pt x="1645942" y="299022"/>
                  <a:pt x="1613248" y="266328"/>
                  <a:pt x="1613249" y="225997"/>
                </a:cubicBezTo>
                <a:cubicBezTo>
                  <a:pt x="1613248" y="215915"/>
                  <a:pt x="1615291" y="206309"/>
                  <a:pt x="1618987" y="197573"/>
                </a:cubicBezTo>
                <a:close/>
                <a:moveTo>
                  <a:pt x="697134" y="1613928"/>
                </a:moveTo>
                <a:cubicBezTo>
                  <a:pt x="700830" y="1605191"/>
                  <a:pt x="706177" y="1597323"/>
                  <a:pt x="712783" y="1590716"/>
                </a:cubicBezTo>
                <a:cubicBezTo>
                  <a:pt x="725998" y="1577501"/>
                  <a:pt x="744255" y="1569328"/>
                  <a:pt x="764420" y="1569328"/>
                </a:cubicBezTo>
                <a:cubicBezTo>
                  <a:pt x="804751" y="1569327"/>
                  <a:pt x="837446" y="1602022"/>
                  <a:pt x="837445" y="1642352"/>
                </a:cubicBezTo>
                <a:cubicBezTo>
                  <a:pt x="837445" y="1682683"/>
                  <a:pt x="804751" y="1715378"/>
                  <a:pt x="764420" y="1715377"/>
                </a:cubicBezTo>
                <a:cubicBezTo>
                  <a:pt x="724089" y="1715377"/>
                  <a:pt x="691394" y="1682683"/>
                  <a:pt x="691396" y="1642353"/>
                </a:cubicBezTo>
                <a:cubicBezTo>
                  <a:pt x="691395" y="1632270"/>
                  <a:pt x="693438" y="1622665"/>
                  <a:pt x="697134" y="1613928"/>
                </a:cubicBezTo>
                <a:close/>
                <a:moveTo>
                  <a:pt x="927596" y="1193435"/>
                </a:moveTo>
                <a:cubicBezTo>
                  <a:pt x="931292" y="1184699"/>
                  <a:pt x="936638" y="1176832"/>
                  <a:pt x="943246" y="1170224"/>
                </a:cubicBezTo>
                <a:cubicBezTo>
                  <a:pt x="956461" y="1157009"/>
                  <a:pt x="974717" y="1148836"/>
                  <a:pt x="994883" y="1148836"/>
                </a:cubicBezTo>
                <a:cubicBezTo>
                  <a:pt x="1035214" y="1148836"/>
                  <a:pt x="1067908" y="1181530"/>
                  <a:pt x="1067908" y="1221861"/>
                </a:cubicBezTo>
                <a:cubicBezTo>
                  <a:pt x="1067908" y="1262192"/>
                  <a:pt x="1035213" y="1294885"/>
                  <a:pt x="994882" y="1294885"/>
                </a:cubicBezTo>
                <a:cubicBezTo>
                  <a:pt x="954551" y="1294885"/>
                  <a:pt x="921857" y="1262191"/>
                  <a:pt x="921858" y="1221860"/>
                </a:cubicBezTo>
                <a:cubicBezTo>
                  <a:pt x="921859" y="1211778"/>
                  <a:pt x="923902" y="1202172"/>
                  <a:pt x="927596" y="1193435"/>
                </a:cubicBezTo>
                <a:close/>
                <a:moveTo>
                  <a:pt x="1158059" y="764117"/>
                </a:moveTo>
                <a:cubicBezTo>
                  <a:pt x="1161754" y="755381"/>
                  <a:pt x="1167101" y="747513"/>
                  <a:pt x="1173709" y="740905"/>
                </a:cubicBezTo>
                <a:cubicBezTo>
                  <a:pt x="1186924" y="727690"/>
                  <a:pt x="1205181" y="719518"/>
                  <a:pt x="1225345" y="719517"/>
                </a:cubicBezTo>
                <a:cubicBezTo>
                  <a:pt x="1265676" y="719517"/>
                  <a:pt x="1298370" y="752211"/>
                  <a:pt x="1298370" y="792542"/>
                </a:cubicBezTo>
                <a:cubicBezTo>
                  <a:pt x="1298371" y="832873"/>
                  <a:pt x="1265677" y="865568"/>
                  <a:pt x="1225346" y="865567"/>
                </a:cubicBezTo>
                <a:cubicBezTo>
                  <a:pt x="1185015" y="865567"/>
                  <a:pt x="1152320" y="832873"/>
                  <a:pt x="1152321" y="792542"/>
                </a:cubicBezTo>
                <a:cubicBezTo>
                  <a:pt x="1152320" y="782459"/>
                  <a:pt x="1154365" y="772854"/>
                  <a:pt x="1158059" y="764117"/>
                </a:cubicBezTo>
                <a:close/>
                <a:moveTo>
                  <a:pt x="6516" y="2558219"/>
                </a:moveTo>
                <a:cubicBezTo>
                  <a:pt x="10211" y="2549482"/>
                  <a:pt x="15558" y="2541615"/>
                  <a:pt x="22165" y="2535007"/>
                </a:cubicBezTo>
                <a:cubicBezTo>
                  <a:pt x="35380" y="2521792"/>
                  <a:pt x="53636" y="2513619"/>
                  <a:pt x="73802" y="2513619"/>
                </a:cubicBezTo>
                <a:cubicBezTo>
                  <a:pt x="114133" y="2513619"/>
                  <a:pt x="146827" y="2546313"/>
                  <a:pt x="146827" y="2586644"/>
                </a:cubicBezTo>
                <a:cubicBezTo>
                  <a:pt x="146827" y="2626975"/>
                  <a:pt x="114133" y="2659669"/>
                  <a:pt x="73802" y="2659669"/>
                </a:cubicBezTo>
                <a:cubicBezTo>
                  <a:pt x="33471" y="2659669"/>
                  <a:pt x="777" y="2626975"/>
                  <a:pt x="777" y="2586644"/>
                </a:cubicBezTo>
                <a:cubicBezTo>
                  <a:pt x="777" y="2576561"/>
                  <a:pt x="2820" y="2566956"/>
                  <a:pt x="6516" y="2558219"/>
                </a:cubicBezTo>
                <a:close/>
                <a:moveTo>
                  <a:pt x="236204" y="2180474"/>
                </a:moveTo>
                <a:cubicBezTo>
                  <a:pt x="239901" y="2171737"/>
                  <a:pt x="245248" y="2163869"/>
                  <a:pt x="251855" y="2157261"/>
                </a:cubicBezTo>
                <a:cubicBezTo>
                  <a:pt x="265069" y="2144047"/>
                  <a:pt x="283326" y="2135873"/>
                  <a:pt x="303490" y="2135874"/>
                </a:cubicBezTo>
                <a:cubicBezTo>
                  <a:pt x="343822" y="2135873"/>
                  <a:pt x="376516" y="2168568"/>
                  <a:pt x="376516" y="2208898"/>
                </a:cubicBezTo>
                <a:cubicBezTo>
                  <a:pt x="376516" y="2249229"/>
                  <a:pt x="343823" y="2281923"/>
                  <a:pt x="303491" y="2281923"/>
                </a:cubicBezTo>
                <a:cubicBezTo>
                  <a:pt x="263159" y="2281924"/>
                  <a:pt x="230466" y="2249230"/>
                  <a:pt x="230465" y="2208899"/>
                </a:cubicBezTo>
                <a:cubicBezTo>
                  <a:pt x="230466" y="2198816"/>
                  <a:pt x="232509" y="2189210"/>
                  <a:pt x="236204" y="2180474"/>
                </a:cubicBezTo>
                <a:close/>
                <a:moveTo>
                  <a:pt x="1388524" y="343623"/>
                </a:moveTo>
                <a:cubicBezTo>
                  <a:pt x="1399610" y="317413"/>
                  <a:pt x="1425562" y="299022"/>
                  <a:pt x="1455809" y="299022"/>
                </a:cubicBezTo>
                <a:cubicBezTo>
                  <a:pt x="1496140" y="299022"/>
                  <a:pt x="1528834" y="331716"/>
                  <a:pt x="1528835" y="372047"/>
                </a:cubicBezTo>
                <a:cubicBezTo>
                  <a:pt x="1528835" y="412378"/>
                  <a:pt x="1496141" y="445073"/>
                  <a:pt x="1455810" y="445073"/>
                </a:cubicBezTo>
                <a:cubicBezTo>
                  <a:pt x="1415479" y="445072"/>
                  <a:pt x="1382784" y="412378"/>
                  <a:pt x="1382784" y="372047"/>
                </a:cubicBezTo>
                <a:cubicBezTo>
                  <a:pt x="1382785" y="361964"/>
                  <a:pt x="1384828" y="352359"/>
                  <a:pt x="1388524" y="343623"/>
                </a:cubicBezTo>
                <a:close/>
                <a:moveTo>
                  <a:pt x="466669" y="1759978"/>
                </a:moveTo>
                <a:cubicBezTo>
                  <a:pt x="470364" y="1751242"/>
                  <a:pt x="475711" y="1743374"/>
                  <a:pt x="482320" y="1736766"/>
                </a:cubicBezTo>
                <a:cubicBezTo>
                  <a:pt x="495534" y="1723552"/>
                  <a:pt x="513790" y="1715378"/>
                  <a:pt x="533956" y="1715378"/>
                </a:cubicBezTo>
                <a:cubicBezTo>
                  <a:pt x="574287" y="1715378"/>
                  <a:pt x="606981" y="1748072"/>
                  <a:pt x="606980" y="1788403"/>
                </a:cubicBezTo>
                <a:cubicBezTo>
                  <a:pt x="606981" y="1828734"/>
                  <a:pt x="574286" y="1861428"/>
                  <a:pt x="533954" y="1861429"/>
                </a:cubicBezTo>
                <a:cubicBezTo>
                  <a:pt x="493625" y="1861429"/>
                  <a:pt x="460929" y="1828735"/>
                  <a:pt x="460931" y="1788403"/>
                </a:cubicBezTo>
                <a:cubicBezTo>
                  <a:pt x="460931" y="1778320"/>
                  <a:pt x="462975" y="1768715"/>
                  <a:pt x="466669" y="1759978"/>
                </a:cubicBezTo>
                <a:close/>
                <a:moveTo>
                  <a:pt x="697134" y="1330656"/>
                </a:moveTo>
                <a:cubicBezTo>
                  <a:pt x="700830" y="1321920"/>
                  <a:pt x="706176" y="1314053"/>
                  <a:pt x="712784" y="1307445"/>
                </a:cubicBezTo>
                <a:cubicBezTo>
                  <a:pt x="725999" y="1294230"/>
                  <a:pt x="744254" y="1286057"/>
                  <a:pt x="764421" y="1286057"/>
                </a:cubicBezTo>
                <a:cubicBezTo>
                  <a:pt x="804752" y="1286057"/>
                  <a:pt x="837445" y="1318751"/>
                  <a:pt x="837446" y="1359082"/>
                </a:cubicBezTo>
                <a:cubicBezTo>
                  <a:pt x="837446" y="1399413"/>
                  <a:pt x="804751" y="1432106"/>
                  <a:pt x="764420" y="1432106"/>
                </a:cubicBezTo>
                <a:cubicBezTo>
                  <a:pt x="724090" y="1432106"/>
                  <a:pt x="691395" y="1399412"/>
                  <a:pt x="691396" y="1359081"/>
                </a:cubicBezTo>
                <a:cubicBezTo>
                  <a:pt x="691395" y="1348999"/>
                  <a:pt x="693440" y="1339393"/>
                  <a:pt x="697134" y="1330656"/>
                </a:cubicBezTo>
                <a:close/>
                <a:moveTo>
                  <a:pt x="927597" y="910165"/>
                </a:moveTo>
                <a:cubicBezTo>
                  <a:pt x="931292" y="901429"/>
                  <a:pt x="936639" y="893561"/>
                  <a:pt x="943245" y="886954"/>
                </a:cubicBezTo>
                <a:cubicBezTo>
                  <a:pt x="956461" y="873740"/>
                  <a:pt x="974717" y="865566"/>
                  <a:pt x="994882" y="865566"/>
                </a:cubicBezTo>
                <a:cubicBezTo>
                  <a:pt x="1035212" y="865566"/>
                  <a:pt x="1067908" y="898260"/>
                  <a:pt x="1067907" y="938591"/>
                </a:cubicBezTo>
                <a:cubicBezTo>
                  <a:pt x="1067907" y="978921"/>
                  <a:pt x="1035214" y="1011615"/>
                  <a:pt x="994883" y="1011615"/>
                </a:cubicBezTo>
                <a:cubicBezTo>
                  <a:pt x="954551" y="1011615"/>
                  <a:pt x="921858" y="978921"/>
                  <a:pt x="921857" y="938590"/>
                </a:cubicBezTo>
                <a:cubicBezTo>
                  <a:pt x="921858" y="928508"/>
                  <a:pt x="923901" y="918902"/>
                  <a:pt x="927597" y="910165"/>
                </a:cubicBezTo>
                <a:close/>
                <a:moveTo>
                  <a:pt x="5739" y="2326526"/>
                </a:moveTo>
                <a:cubicBezTo>
                  <a:pt x="9435" y="2317789"/>
                  <a:pt x="14781" y="2309922"/>
                  <a:pt x="21390" y="2303314"/>
                </a:cubicBezTo>
                <a:cubicBezTo>
                  <a:pt x="34605" y="2290099"/>
                  <a:pt x="52860" y="2281926"/>
                  <a:pt x="73026" y="2281925"/>
                </a:cubicBezTo>
                <a:cubicBezTo>
                  <a:pt x="113357" y="2281925"/>
                  <a:pt x="146051" y="2314619"/>
                  <a:pt x="146050" y="2354950"/>
                </a:cubicBezTo>
                <a:cubicBezTo>
                  <a:pt x="146050" y="2395281"/>
                  <a:pt x="113358" y="2427975"/>
                  <a:pt x="73025" y="2427975"/>
                </a:cubicBezTo>
                <a:cubicBezTo>
                  <a:pt x="32695" y="2427976"/>
                  <a:pt x="0" y="2395282"/>
                  <a:pt x="1" y="2354950"/>
                </a:cubicBezTo>
                <a:cubicBezTo>
                  <a:pt x="2" y="2344868"/>
                  <a:pt x="2044" y="2335262"/>
                  <a:pt x="5739" y="2326526"/>
                </a:cubicBezTo>
                <a:close/>
                <a:moveTo>
                  <a:pt x="1158058" y="480845"/>
                </a:moveTo>
                <a:cubicBezTo>
                  <a:pt x="1161754" y="472108"/>
                  <a:pt x="1167101" y="464241"/>
                  <a:pt x="1173709" y="457633"/>
                </a:cubicBezTo>
                <a:cubicBezTo>
                  <a:pt x="1186923" y="444418"/>
                  <a:pt x="1205180" y="436246"/>
                  <a:pt x="1225345" y="436245"/>
                </a:cubicBezTo>
                <a:cubicBezTo>
                  <a:pt x="1265677" y="436245"/>
                  <a:pt x="1298370" y="468939"/>
                  <a:pt x="1298370" y="509270"/>
                </a:cubicBezTo>
                <a:cubicBezTo>
                  <a:pt x="1298371" y="549601"/>
                  <a:pt x="1265676" y="582295"/>
                  <a:pt x="1225345" y="582295"/>
                </a:cubicBezTo>
                <a:cubicBezTo>
                  <a:pt x="1185014" y="582295"/>
                  <a:pt x="1152321" y="549601"/>
                  <a:pt x="1152320" y="509270"/>
                </a:cubicBezTo>
                <a:cubicBezTo>
                  <a:pt x="1152321" y="499187"/>
                  <a:pt x="1154364" y="489582"/>
                  <a:pt x="1158058" y="480845"/>
                </a:cubicBezTo>
                <a:close/>
                <a:moveTo>
                  <a:pt x="236205" y="1897201"/>
                </a:moveTo>
                <a:cubicBezTo>
                  <a:pt x="239900" y="1888465"/>
                  <a:pt x="245248" y="1880596"/>
                  <a:pt x="251855" y="1873990"/>
                </a:cubicBezTo>
                <a:cubicBezTo>
                  <a:pt x="265068" y="1860775"/>
                  <a:pt x="283326" y="1852601"/>
                  <a:pt x="303491" y="1852600"/>
                </a:cubicBezTo>
                <a:cubicBezTo>
                  <a:pt x="343821" y="1852601"/>
                  <a:pt x="376517" y="1885295"/>
                  <a:pt x="376515" y="1925627"/>
                </a:cubicBezTo>
                <a:cubicBezTo>
                  <a:pt x="376515" y="1965957"/>
                  <a:pt x="343822" y="1998651"/>
                  <a:pt x="303491" y="1998651"/>
                </a:cubicBezTo>
                <a:cubicBezTo>
                  <a:pt x="263160" y="1998650"/>
                  <a:pt x="230467" y="1965956"/>
                  <a:pt x="230466" y="1925626"/>
                </a:cubicBezTo>
                <a:cubicBezTo>
                  <a:pt x="230465" y="1915544"/>
                  <a:pt x="232510" y="1905937"/>
                  <a:pt x="236205" y="1897201"/>
                </a:cubicBezTo>
                <a:close/>
                <a:moveTo>
                  <a:pt x="1388523" y="60350"/>
                </a:moveTo>
                <a:cubicBezTo>
                  <a:pt x="1399609" y="34141"/>
                  <a:pt x="1425562" y="15750"/>
                  <a:pt x="1455809" y="15750"/>
                </a:cubicBezTo>
                <a:cubicBezTo>
                  <a:pt x="1496140" y="15750"/>
                  <a:pt x="1528835" y="48444"/>
                  <a:pt x="1528835" y="88775"/>
                </a:cubicBezTo>
                <a:cubicBezTo>
                  <a:pt x="1528834" y="129106"/>
                  <a:pt x="1496141" y="161800"/>
                  <a:pt x="1455809" y="161800"/>
                </a:cubicBezTo>
                <a:cubicBezTo>
                  <a:pt x="1415478" y="161800"/>
                  <a:pt x="1382785" y="129106"/>
                  <a:pt x="1382785" y="88775"/>
                </a:cubicBezTo>
                <a:cubicBezTo>
                  <a:pt x="1382785" y="78692"/>
                  <a:pt x="1384827" y="69087"/>
                  <a:pt x="1388523" y="60350"/>
                </a:cubicBezTo>
                <a:close/>
                <a:moveTo>
                  <a:pt x="466671" y="1476707"/>
                </a:moveTo>
                <a:cubicBezTo>
                  <a:pt x="470366" y="1467970"/>
                  <a:pt x="475713" y="1460102"/>
                  <a:pt x="482320" y="1453495"/>
                </a:cubicBezTo>
                <a:cubicBezTo>
                  <a:pt x="495534" y="1440280"/>
                  <a:pt x="513792" y="1432106"/>
                  <a:pt x="533956" y="1432106"/>
                </a:cubicBezTo>
                <a:cubicBezTo>
                  <a:pt x="574287" y="1432106"/>
                  <a:pt x="606982" y="1464800"/>
                  <a:pt x="606982" y="1505131"/>
                </a:cubicBezTo>
                <a:cubicBezTo>
                  <a:pt x="606981" y="1545462"/>
                  <a:pt x="574288" y="1578156"/>
                  <a:pt x="533957" y="1578156"/>
                </a:cubicBezTo>
                <a:cubicBezTo>
                  <a:pt x="493625" y="1578156"/>
                  <a:pt x="460932" y="1545462"/>
                  <a:pt x="460931" y="1505131"/>
                </a:cubicBezTo>
                <a:cubicBezTo>
                  <a:pt x="460932" y="1495049"/>
                  <a:pt x="462975" y="1485443"/>
                  <a:pt x="466671" y="1476707"/>
                </a:cubicBezTo>
                <a:close/>
                <a:moveTo>
                  <a:pt x="697133" y="1047385"/>
                </a:moveTo>
                <a:cubicBezTo>
                  <a:pt x="700829" y="1038649"/>
                  <a:pt x="706176" y="1030782"/>
                  <a:pt x="712783" y="1024174"/>
                </a:cubicBezTo>
                <a:cubicBezTo>
                  <a:pt x="725998" y="1010959"/>
                  <a:pt x="744254" y="1002786"/>
                  <a:pt x="764419" y="1002786"/>
                </a:cubicBezTo>
                <a:cubicBezTo>
                  <a:pt x="804751" y="1002786"/>
                  <a:pt x="837444" y="1035480"/>
                  <a:pt x="837445" y="1075811"/>
                </a:cubicBezTo>
                <a:cubicBezTo>
                  <a:pt x="837445" y="1116142"/>
                  <a:pt x="804751" y="1148835"/>
                  <a:pt x="764420" y="1148835"/>
                </a:cubicBezTo>
                <a:cubicBezTo>
                  <a:pt x="724089" y="1148835"/>
                  <a:pt x="691394" y="1116141"/>
                  <a:pt x="691394" y="1075810"/>
                </a:cubicBezTo>
                <a:cubicBezTo>
                  <a:pt x="691396" y="1065728"/>
                  <a:pt x="693439" y="1056122"/>
                  <a:pt x="697133" y="1047385"/>
                </a:cubicBezTo>
                <a:close/>
                <a:moveTo>
                  <a:pt x="927595" y="626895"/>
                </a:moveTo>
                <a:cubicBezTo>
                  <a:pt x="931290" y="618158"/>
                  <a:pt x="936638" y="610291"/>
                  <a:pt x="943244" y="603683"/>
                </a:cubicBezTo>
                <a:cubicBezTo>
                  <a:pt x="956459" y="590468"/>
                  <a:pt x="974716" y="582295"/>
                  <a:pt x="994882" y="582295"/>
                </a:cubicBezTo>
                <a:cubicBezTo>
                  <a:pt x="1035212" y="582294"/>
                  <a:pt x="1067907" y="614989"/>
                  <a:pt x="1067907" y="655320"/>
                </a:cubicBezTo>
                <a:cubicBezTo>
                  <a:pt x="1067906" y="695650"/>
                  <a:pt x="1035212" y="728344"/>
                  <a:pt x="994881" y="728344"/>
                </a:cubicBezTo>
                <a:cubicBezTo>
                  <a:pt x="954550" y="728344"/>
                  <a:pt x="921857" y="695651"/>
                  <a:pt x="921857" y="655321"/>
                </a:cubicBezTo>
                <a:cubicBezTo>
                  <a:pt x="921856" y="645237"/>
                  <a:pt x="923899" y="635631"/>
                  <a:pt x="927595" y="626895"/>
                </a:cubicBezTo>
                <a:close/>
                <a:moveTo>
                  <a:pt x="5740" y="2043251"/>
                </a:moveTo>
                <a:cubicBezTo>
                  <a:pt x="9436" y="2034514"/>
                  <a:pt x="14783" y="2026646"/>
                  <a:pt x="21391" y="2020039"/>
                </a:cubicBezTo>
                <a:cubicBezTo>
                  <a:pt x="34605" y="2006824"/>
                  <a:pt x="52862" y="1998651"/>
                  <a:pt x="73028" y="1998650"/>
                </a:cubicBezTo>
                <a:cubicBezTo>
                  <a:pt x="113359" y="1998650"/>
                  <a:pt x="146052" y="2031344"/>
                  <a:pt x="146053" y="2071677"/>
                </a:cubicBezTo>
                <a:cubicBezTo>
                  <a:pt x="146052" y="2112006"/>
                  <a:pt x="113359" y="2144701"/>
                  <a:pt x="73028" y="2144700"/>
                </a:cubicBezTo>
                <a:cubicBezTo>
                  <a:pt x="32697" y="2144701"/>
                  <a:pt x="2" y="2112006"/>
                  <a:pt x="2" y="2071676"/>
                </a:cubicBezTo>
                <a:cubicBezTo>
                  <a:pt x="2" y="2061592"/>
                  <a:pt x="2046" y="2051987"/>
                  <a:pt x="5740" y="2043251"/>
                </a:cubicBezTo>
                <a:close/>
                <a:moveTo>
                  <a:pt x="1158059" y="197573"/>
                </a:moveTo>
                <a:cubicBezTo>
                  <a:pt x="1161753" y="188836"/>
                  <a:pt x="1167102" y="180968"/>
                  <a:pt x="1173708" y="174361"/>
                </a:cubicBezTo>
                <a:cubicBezTo>
                  <a:pt x="1186923" y="161146"/>
                  <a:pt x="1205180" y="152972"/>
                  <a:pt x="1225344" y="152972"/>
                </a:cubicBezTo>
                <a:cubicBezTo>
                  <a:pt x="1265676" y="152972"/>
                  <a:pt x="1298370" y="185666"/>
                  <a:pt x="1298369" y="225997"/>
                </a:cubicBezTo>
                <a:cubicBezTo>
                  <a:pt x="1298371" y="266328"/>
                  <a:pt x="1265677" y="299022"/>
                  <a:pt x="1225346" y="299022"/>
                </a:cubicBezTo>
                <a:cubicBezTo>
                  <a:pt x="1185014" y="299023"/>
                  <a:pt x="1152321" y="266328"/>
                  <a:pt x="1152320" y="225997"/>
                </a:cubicBezTo>
                <a:cubicBezTo>
                  <a:pt x="1152321" y="215915"/>
                  <a:pt x="1154364" y="206309"/>
                  <a:pt x="1158059" y="197573"/>
                </a:cubicBezTo>
                <a:close/>
                <a:moveTo>
                  <a:pt x="236207" y="1613928"/>
                </a:moveTo>
                <a:cubicBezTo>
                  <a:pt x="239901" y="1605191"/>
                  <a:pt x="245248" y="1597323"/>
                  <a:pt x="251856" y="1590716"/>
                </a:cubicBezTo>
                <a:cubicBezTo>
                  <a:pt x="265071" y="1577501"/>
                  <a:pt x="283328" y="1569328"/>
                  <a:pt x="303493" y="1569327"/>
                </a:cubicBezTo>
                <a:cubicBezTo>
                  <a:pt x="343824" y="1569327"/>
                  <a:pt x="376517" y="1602022"/>
                  <a:pt x="376518" y="1642353"/>
                </a:cubicBezTo>
                <a:cubicBezTo>
                  <a:pt x="376518" y="1682683"/>
                  <a:pt x="343824" y="1715378"/>
                  <a:pt x="303492" y="1715380"/>
                </a:cubicBezTo>
                <a:cubicBezTo>
                  <a:pt x="263161" y="1715380"/>
                  <a:pt x="230466" y="1682686"/>
                  <a:pt x="230467" y="1642352"/>
                </a:cubicBezTo>
                <a:cubicBezTo>
                  <a:pt x="230468" y="1632270"/>
                  <a:pt x="232512" y="1622664"/>
                  <a:pt x="236207" y="1613928"/>
                </a:cubicBezTo>
                <a:close/>
                <a:moveTo>
                  <a:pt x="466670" y="1193435"/>
                </a:moveTo>
                <a:cubicBezTo>
                  <a:pt x="470364" y="1184698"/>
                  <a:pt x="475712" y="1176831"/>
                  <a:pt x="482319" y="1170223"/>
                </a:cubicBezTo>
                <a:cubicBezTo>
                  <a:pt x="495535" y="1157009"/>
                  <a:pt x="513790" y="1148835"/>
                  <a:pt x="533955" y="1148835"/>
                </a:cubicBezTo>
                <a:cubicBezTo>
                  <a:pt x="574287" y="1148835"/>
                  <a:pt x="606981" y="1181529"/>
                  <a:pt x="606981" y="1221860"/>
                </a:cubicBezTo>
                <a:cubicBezTo>
                  <a:pt x="606980" y="1262191"/>
                  <a:pt x="574287" y="1294885"/>
                  <a:pt x="533956" y="1294884"/>
                </a:cubicBezTo>
                <a:cubicBezTo>
                  <a:pt x="493626" y="1294885"/>
                  <a:pt x="460932" y="1262190"/>
                  <a:pt x="460931" y="1221860"/>
                </a:cubicBezTo>
                <a:cubicBezTo>
                  <a:pt x="460931" y="1211777"/>
                  <a:pt x="462974" y="1202171"/>
                  <a:pt x="466670" y="1193435"/>
                </a:cubicBezTo>
                <a:close/>
                <a:moveTo>
                  <a:pt x="697131" y="764115"/>
                </a:moveTo>
                <a:cubicBezTo>
                  <a:pt x="700827" y="755378"/>
                  <a:pt x="706175" y="747510"/>
                  <a:pt x="712782" y="740904"/>
                </a:cubicBezTo>
                <a:cubicBezTo>
                  <a:pt x="725997" y="727689"/>
                  <a:pt x="744253" y="719515"/>
                  <a:pt x="764418" y="719515"/>
                </a:cubicBezTo>
                <a:cubicBezTo>
                  <a:pt x="804749" y="719515"/>
                  <a:pt x="837444" y="752209"/>
                  <a:pt x="837442" y="792540"/>
                </a:cubicBezTo>
                <a:cubicBezTo>
                  <a:pt x="837443" y="832871"/>
                  <a:pt x="804750" y="865565"/>
                  <a:pt x="764418" y="865565"/>
                </a:cubicBezTo>
                <a:cubicBezTo>
                  <a:pt x="724088" y="865564"/>
                  <a:pt x="691394" y="832870"/>
                  <a:pt x="691394" y="792539"/>
                </a:cubicBezTo>
                <a:cubicBezTo>
                  <a:pt x="691394" y="782457"/>
                  <a:pt x="693437" y="772851"/>
                  <a:pt x="697131" y="764115"/>
                </a:cubicBezTo>
                <a:close/>
                <a:moveTo>
                  <a:pt x="927595" y="343623"/>
                </a:moveTo>
                <a:cubicBezTo>
                  <a:pt x="931290" y="334886"/>
                  <a:pt x="936637" y="327018"/>
                  <a:pt x="943245" y="320411"/>
                </a:cubicBezTo>
                <a:cubicBezTo>
                  <a:pt x="956459" y="307196"/>
                  <a:pt x="974715" y="299022"/>
                  <a:pt x="994881" y="299022"/>
                </a:cubicBezTo>
                <a:cubicBezTo>
                  <a:pt x="1035213" y="299022"/>
                  <a:pt x="1067907" y="331716"/>
                  <a:pt x="1067906" y="372047"/>
                </a:cubicBezTo>
                <a:cubicBezTo>
                  <a:pt x="1067907" y="412378"/>
                  <a:pt x="1035212" y="445072"/>
                  <a:pt x="994881" y="445072"/>
                </a:cubicBezTo>
                <a:cubicBezTo>
                  <a:pt x="954551" y="445072"/>
                  <a:pt x="921856" y="412378"/>
                  <a:pt x="921856" y="372047"/>
                </a:cubicBezTo>
                <a:cubicBezTo>
                  <a:pt x="921856" y="361965"/>
                  <a:pt x="923899" y="352359"/>
                  <a:pt x="927595" y="343623"/>
                </a:cubicBezTo>
                <a:close/>
                <a:moveTo>
                  <a:pt x="5741" y="1759979"/>
                </a:moveTo>
                <a:cubicBezTo>
                  <a:pt x="9436" y="1751243"/>
                  <a:pt x="14783" y="1743375"/>
                  <a:pt x="21391" y="1736767"/>
                </a:cubicBezTo>
                <a:cubicBezTo>
                  <a:pt x="34607" y="1723553"/>
                  <a:pt x="52863" y="1715380"/>
                  <a:pt x="73027" y="1715380"/>
                </a:cubicBezTo>
                <a:cubicBezTo>
                  <a:pt x="113358" y="1715380"/>
                  <a:pt x="146053" y="1748073"/>
                  <a:pt x="146053" y="1788404"/>
                </a:cubicBezTo>
                <a:cubicBezTo>
                  <a:pt x="146053" y="1828734"/>
                  <a:pt x="113359" y="1861429"/>
                  <a:pt x="73027" y="1861430"/>
                </a:cubicBezTo>
                <a:cubicBezTo>
                  <a:pt x="32696" y="1861429"/>
                  <a:pt x="4" y="1828734"/>
                  <a:pt x="3" y="1788404"/>
                </a:cubicBezTo>
                <a:cubicBezTo>
                  <a:pt x="2" y="1778321"/>
                  <a:pt x="2046" y="1768716"/>
                  <a:pt x="5741" y="1759979"/>
                </a:cubicBezTo>
                <a:close/>
                <a:moveTo>
                  <a:pt x="236207" y="1330656"/>
                </a:moveTo>
                <a:cubicBezTo>
                  <a:pt x="239902" y="1321919"/>
                  <a:pt x="245248" y="1314051"/>
                  <a:pt x="251856" y="1307444"/>
                </a:cubicBezTo>
                <a:cubicBezTo>
                  <a:pt x="265070" y="1294229"/>
                  <a:pt x="283328" y="1286056"/>
                  <a:pt x="303492" y="1286055"/>
                </a:cubicBezTo>
                <a:cubicBezTo>
                  <a:pt x="343824" y="1286055"/>
                  <a:pt x="376518" y="1318750"/>
                  <a:pt x="376518" y="1359080"/>
                </a:cubicBezTo>
                <a:cubicBezTo>
                  <a:pt x="376518" y="1399411"/>
                  <a:pt x="343824" y="1432105"/>
                  <a:pt x="303492" y="1432105"/>
                </a:cubicBezTo>
                <a:cubicBezTo>
                  <a:pt x="263162" y="1432105"/>
                  <a:pt x="230467" y="1399411"/>
                  <a:pt x="230467" y="1359080"/>
                </a:cubicBezTo>
                <a:cubicBezTo>
                  <a:pt x="230467" y="1348998"/>
                  <a:pt x="232510" y="1339392"/>
                  <a:pt x="236207" y="1330656"/>
                </a:cubicBezTo>
                <a:close/>
                <a:moveTo>
                  <a:pt x="466668" y="910164"/>
                </a:moveTo>
                <a:cubicBezTo>
                  <a:pt x="470364" y="901427"/>
                  <a:pt x="475711" y="893559"/>
                  <a:pt x="482318" y="886953"/>
                </a:cubicBezTo>
                <a:cubicBezTo>
                  <a:pt x="495533" y="873738"/>
                  <a:pt x="513790" y="865564"/>
                  <a:pt x="533954" y="865564"/>
                </a:cubicBezTo>
                <a:cubicBezTo>
                  <a:pt x="574285" y="865564"/>
                  <a:pt x="606980" y="898258"/>
                  <a:pt x="606980" y="938589"/>
                </a:cubicBezTo>
                <a:cubicBezTo>
                  <a:pt x="606981" y="978920"/>
                  <a:pt x="574287" y="1011614"/>
                  <a:pt x="533955" y="1011614"/>
                </a:cubicBezTo>
                <a:cubicBezTo>
                  <a:pt x="493624" y="1011614"/>
                  <a:pt x="460930" y="978920"/>
                  <a:pt x="460931" y="938589"/>
                </a:cubicBezTo>
                <a:cubicBezTo>
                  <a:pt x="460930" y="928506"/>
                  <a:pt x="462973" y="918901"/>
                  <a:pt x="466668" y="910164"/>
                </a:cubicBezTo>
                <a:close/>
                <a:moveTo>
                  <a:pt x="697130" y="480844"/>
                </a:moveTo>
                <a:cubicBezTo>
                  <a:pt x="700826" y="472107"/>
                  <a:pt x="706173" y="464240"/>
                  <a:pt x="712780" y="457632"/>
                </a:cubicBezTo>
                <a:cubicBezTo>
                  <a:pt x="725995" y="444417"/>
                  <a:pt x="744251" y="436244"/>
                  <a:pt x="764417" y="436244"/>
                </a:cubicBezTo>
                <a:cubicBezTo>
                  <a:pt x="804748" y="436244"/>
                  <a:pt x="837442" y="468938"/>
                  <a:pt x="837443" y="509269"/>
                </a:cubicBezTo>
                <a:cubicBezTo>
                  <a:pt x="837442" y="549600"/>
                  <a:pt x="804749" y="582294"/>
                  <a:pt x="764418" y="582294"/>
                </a:cubicBezTo>
                <a:cubicBezTo>
                  <a:pt x="724087" y="582294"/>
                  <a:pt x="691392" y="549600"/>
                  <a:pt x="691392" y="509269"/>
                </a:cubicBezTo>
                <a:cubicBezTo>
                  <a:pt x="691392" y="499186"/>
                  <a:pt x="693435" y="489581"/>
                  <a:pt x="697130" y="480844"/>
                </a:cubicBezTo>
                <a:close/>
                <a:moveTo>
                  <a:pt x="927594" y="60350"/>
                </a:moveTo>
                <a:cubicBezTo>
                  <a:pt x="931290" y="51614"/>
                  <a:pt x="936637" y="43746"/>
                  <a:pt x="943244" y="37138"/>
                </a:cubicBezTo>
                <a:cubicBezTo>
                  <a:pt x="956460" y="23924"/>
                  <a:pt x="974715" y="15750"/>
                  <a:pt x="994881" y="15750"/>
                </a:cubicBezTo>
                <a:cubicBezTo>
                  <a:pt x="1035212" y="15750"/>
                  <a:pt x="1067906" y="48444"/>
                  <a:pt x="1067906" y="88775"/>
                </a:cubicBezTo>
                <a:cubicBezTo>
                  <a:pt x="1067906" y="129106"/>
                  <a:pt x="1035212" y="161800"/>
                  <a:pt x="994881" y="161800"/>
                </a:cubicBezTo>
                <a:cubicBezTo>
                  <a:pt x="954550" y="161800"/>
                  <a:pt x="921857" y="129106"/>
                  <a:pt x="921856" y="88775"/>
                </a:cubicBezTo>
                <a:cubicBezTo>
                  <a:pt x="921856" y="78692"/>
                  <a:pt x="923899" y="69087"/>
                  <a:pt x="927594" y="60350"/>
                </a:cubicBezTo>
                <a:close/>
                <a:moveTo>
                  <a:pt x="5743" y="1476705"/>
                </a:moveTo>
                <a:cubicBezTo>
                  <a:pt x="9437" y="1467969"/>
                  <a:pt x="14785" y="1460101"/>
                  <a:pt x="21392" y="1453493"/>
                </a:cubicBezTo>
                <a:cubicBezTo>
                  <a:pt x="34607" y="1440278"/>
                  <a:pt x="52863" y="1432105"/>
                  <a:pt x="73028" y="1432105"/>
                </a:cubicBezTo>
                <a:cubicBezTo>
                  <a:pt x="113359" y="1432105"/>
                  <a:pt x="146054" y="1464799"/>
                  <a:pt x="146054" y="1505130"/>
                </a:cubicBezTo>
                <a:cubicBezTo>
                  <a:pt x="146054" y="1545461"/>
                  <a:pt x="113360" y="1578155"/>
                  <a:pt x="73027" y="1578158"/>
                </a:cubicBezTo>
                <a:cubicBezTo>
                  <a:pt x="32696" y="1578157"/>
                  <a:pt x="3" y="1545463"/>
                  <a:pt x="4" y="1505130"/>
                </a:cubicBezTo>
                <a:cubicBezTo>
                  <a:pt x="4" y="1495047"/>
                  <a:pt x="2047" y="1485442"/>
                  <a:pt x="5743" y="1476705"/>
                </a:cubicBezTo>
                <a:close/>
                <a:moveTo>
                  <a:pt x="236205" y="1047384"/>
                </a:moveTo>
                <a:cubicBezTo>
                  <a:pt x="239900" y="1038648"/>
                  <a:pt x="245248" y="1030780"/>
                  <a:pt x="251855" y="1024173"/>
                </a:cubicBezTo>
                <a:cubicBezTo>
                  <a:pt x="265069" y="1010958"/>
                  <a:pt x="283326" y="1002785"/>
                  <a:pt x="303492" y="1002784"/>
                </a:cubicBezTo>
                <a:cubicBezTo>
                  <a:pt x="343822" y="1002785"/>
                  <a:pt x="376516" y="1035479"/>
                  <a:pt x="376516" y="1075809"/>
                </a:cubicBezTo>
                <a:cubicBezTo>
                  <a:pt x="376517" y="1116141"/>
                  <a:pt x="343824" y="1148834"/>
                  <a:pt x="303493" y="1148834"/>
                </a:cubicBezTo>
                <a:cubicBezTo>
                  <a:pt x="263162" y="1148834"/>
                  <a:pt x="230468" y="1116140"/>
                  <a:pt x="230467" y="1075809"/>
                </a:cubicBezTo>
                <a:cubicBezTo>
                  <a:pt x="230467" y="1065726"/>
                  <a:pt x="232510" y="1056121"/>
                  <a:pt x="236205" y="1047384"/>
                </a:cubicBezTo>
                <a:close/>
                <a:moveTo>
                  <a:pt x="466667" y="626893"/>
                </a:moveTo>
                <a:cubicBezTo>
                  <a:pt x="470363" y="618156"/>
                  <a:pt x="475710" y="610289"/>
                  <a:pt x="482318" y="603682"/>
                </a:cubicBezTo>
                <a:cubicBezTo>
                  <a:pt x="495531" y="590467"/>
                  <a:pt x="513788" y="582294"/>
                  <a:pt x="533954" y="582294"/>
                </a:cubicBezTo>
                <a:cubicBezTo>
                  <a:pt x="574285" y="582294"/>
                  <a:pt x="606979" y="614988"/>
                  <a:pt x="606978" y="655319"/>
                </a:cubicBezTo>
                <a:cubicBezTo>
                  <a:pt x="606979" y="695649"/>
                  <a:pt x="574285" y="728343"/>
                  <a:pt x="533954" y="728343"/>
                </a:cubicBezTo>
                <a:cubicBezTo>
                  <a:pt x="493623" y="728343"/>
                  <a:pt x="460928" y="695649"/>
                  <a:pt x="460929" y="655318"/>
                </a:cubicBezTo>
                <a:cubicBezTo>
                  <a:pt x="460929" y="645235"/>
                  <a:pt x="462972" y="635630"/>
                  <a:pt x="466667" y="626893"/>
                </a:cubicBezTo>
                <a:close/>
                <a:moveTo>
                  <a:pt x="697130" y="197573"/>
                </a:moveTo>
                <a:cubicBezTo>
                  <a:pt x="700825" y="188836"/>
                  <a:pt x="706172" y="180968"/>
                  <a:pt x="712780" y="174361"/>
                </a:cubicBezTo>
                <a:cubicBezTo>
                  <a:pt x="725994" y="161146"/>
                  <a:pt x="744251" y="152972"/>
                  <a:pt x="764416" y="152972"/>
                </a:cubicBezTo>
                <a:cubicBezTo>
                  <a:pt x="804747" y="152972"/>
                  <a:pt x="837441" y="185667"/>
                  <a:pt x="837441" y="225997"/>
                </a:cubicBezTo>
                <a:cubicBezTo>
                  <a:pt x="837441" y="266328"/>
                  <a:pt x="804748" y="299022"/>
                  <a:pt x="764416" y="299023"/>
                </a:cubicBezTo>
                <a:cubicBezTo>
                  <a:pt x="724085" y="299022"/>
                  <a:pt x="691391" y="266328"/>
                  <a:pt x="691391" y="225997"/>
                </a:cubicBezTo>
                <a:cubicBezTo>
                  <a:pt x="691391" y="215915"/>
                  <a:pt x="693435" y="206309"/>
                  <a:pt x="697130" y="197573"/>
                </a:cubicBezTo>
                <a:close/>
                <a:moveTo>
                  <a:pt x="5742" y="1193433"/>
                </a:moveTo>
                <a:cubicBezTo>
                  <a:pt x="9437" y="1184697"/>
                  <a:pt x="14784" y="1176829"/>
                  <a:pt x="21392" y="1170221"/>
                </a:cubicBezTo>
                <a:cubicBezTo>
                  <a:pt x="34606" y="1157006"/>
                  <a:pt x="52863" y="1148833"/>
                  <a:pt x="73028" y="1148833"/>
                </a:cubicBezTo>
                <a:cubicBezTo>
                  <a:pt x="113359" y="1148833"/>
                  <a:pt x="146054" y="1181527"/>
                  <a:pt x="146053" y="1221858"/>
                </a:cubicBezTo>
                <a:cubicBezTo>
                  <a:pt x="146053" y="1262189"/>
                  <a:pt x="113360" y="1294883"/>
                  <a:pt x="73029" y="1294883"/>
                </a:cubicBezTo>
                <a:cubicBezTo>
                  <a:pt x="32697" y="1294883"/>
                  <a:pt x="3" y="1262189"/>
                  <a:pt x="4" y="1221858"/>
                </a:cubicBezTo>
                <a:cubicBezTo>
                  <a:pt x="3" y="1211775"/>
                  <a:pt x="2047" y="1202170"/>
                  <a:pt x="5742" y="1193433"/>
                </a:cubicBezTo>
                <a:close/>
                <a:moveTo>
                  <a:pt x="236205" y="764113"/>
                </a:moveTo>
                <a:cubicBezTo>
                  <a:pt x="239900" y="755377"/>
                  <a:pt x="245247" y="747509"/>
                  <a:pt x="251854" y="740902"/>
                </a:cubicBezTo>
                <a:cubicBezTo>
                  <a:pt x="265069" y="727687"/>
                  <a:pt x="283325" y="719514"/>
                  <a:pt x="303490" y="719514"/>
                </a:cubicBezTo>
                <a:cubicBezTo>
                  <a:pt x="343821" y="719514"/>
                  <a:pt x="376515" y="752208"/>
                  <a:pt x="376516" y="792539"/>
                </a:cubicBezTo>
                <a:cubicBezTo>
                  <a:pt x="376516" y="832869"/>
                  <a:pt x="343823" y="865563"/>
                  <a:pt x="303492" y="865563"/>
                </a:cubicBezTo>
                <a:cubicBezTo>
                  <a:pt x="263161" y="865563"/>
                  <a:pt x="230466" y="832869"/>
                  <a:pt x="230466" y="792538"/>
                </a:cubicBezTo>
                <a:cubicBezTo>
                  <a:pt x="230466" y="782455"/>
                  <a:pt x="232509" y="772850"/>
                  <a:pt x="236205" y="764113"/>
                </a:cubicBezTo>
                <a:close/>
                <a:moveTo>
                  <a:pt x="466666" y="343623"/>
                </a:moveTo>
                <a:cubicBezTo>
                  <a:pt x="470361" y="334886"/>
                  <a:pt x="475708" y="327018"/>
                  <a:pt x="482316" y="320411"/>
                </a:cubicBezTo>
                <a:cubicBezTo>
                  <a:pt x="495531" y="307196"/>
                  <a:pt x="513787" y="299022"/>
                  <a:pt x="533952" y="299022"/>
                </a:cubicBezTo>
                <a:cubicBezTo>
                  <a:pt x="574283" y="299022"/>
                  <a:pt x="606978" y="331716"/>
                  <a:pt x="606978" y="372047"/>
                </a:cubicBezTo>
                <a:cubicBezTo>
                  <a:pt x="606977" y="412378"/>
                  <a:pt x="574284" y="445072"/>
                  <a:pt x="533953" y="445072"/>
                </a:cubicBezTo>
                <a:cubicBezTo>
                  <a:pt x="493622" y="445072"/>
                  <a:pt x="460927" y="412378"/>
                  <a:pt x="460927" y="372047"/>
                </a:cubicBezTo>
                <a:cubicBezTo>
                  <a:pt x="460927" y="361965"/>
                  <a:pt x="462971" y="352359"/>
                  <a:pt x="466666" y="343623"/>
                </a:cubicBezTo>
                <a:close/>
                <a:moveTo>
                  <a:pt x="5741" y="910162"/>
                </a:moveTo>
                <a:cubicBezTo>
                  <a:pt x="9436" y="901425"/>
                  <a:pt x="14783" y="893558"/>
                  <a:pt x="21392" y="886950"/>
                </a:cubicBezTo>
                <a:cubicBezTo>
                  <a:pt x="34606" y="873736"/>
                  <a:pt x="52862" y="865562"/>
                  <a:pt x="73028" y="865562"/>
                </a:cubicBezTo>
                <a:cubicBezTo>
                  <a:pt x="113358" y="865562"/>
                  <a:pt x="146052" y="898256"/>
                  <a:pt x="146052" y="938587"/>
                </a:cubicBezTo>
                <a:cubicBezTo>
                  <a:pt x="146053" y="978918"/>
                  <a:pt x="113360" y="1011612"/>
                  <a:pt x="73029" y="1011612"/>
                </a:cubicBezTo>
                <a:cubicBezTo>
                  <a:pt x="32698" y="1011612"/>
                  <a:pt x="3" y="978917"/>
                  <a:pt x="3" y="938586"/>
                </a:cubicBezTo>
                <a:cubicBezTo>
                  <a:pt x="3" y="928504"/>
                  <a:pt x="2046" y="918898"/>
                  <a:pt x="5741" y="910162"/>
                </a:cubicBezTo>
                <a:close/>
                <a:moveTo>
                  <a:pt x="236203" y="480843"/>
                </a:moveTo>
                <a:cubicBezTo>
                  <a:pt x="239898" y="472106"/>
                  <a:pt x="245247" y="464238"/>
                  <a:pt x="251853" y="457631"/>
                </a:cubicBezTo>
                <a:cubicBezTo>
                  <a:pt x="265067" y="444417"/>
                  <a:pt x="283325" y="436243"/>
                  <a:pt x="303489" y="436243"/>
                </a:cubicBezTo>
                <a:cubicBezTo>
                  <a:pt x="343820" y="436243"/>
                  <a:pt x="376515" y="468937"/>
                  <a:pt x="376515" y="509268"/>
                </a:cubicBezTo>
                <a:cubicBezTo>
                  <a:pt x="376515" y="549598"/>
                  <a:pt x="343822" y="582292"/>
                  <a:pt x="303491" y="582292"/>
                </a:cubicBezTo>
                <a:cubicBezTo>
                  <a:pt x="263160" y="582292"/>
                  <a:pt x="230465" y="549598"/>
                  <a:pt x="230466" y="509267"/>
                </a:cubicBezTo>
                <a:cubicBezTo>
                  <a:pt x="230465" y="499185"/>
                  <a:pt x="232509" y="489579"/>
                  <a:pt x="236203" y="480843"/>
                </a:cubicBezTo>
                <a:close/>
                <a:moveTo>
                  <a:pt x="466667" y="60351"/>
                </a:moveTo>
                <a:cubicBezTo>
                  <a:pt x="470362" y="51614"/>
                  <a:pt x="475709" y="43746"/>
                  <a:pt x="482317" y="37139"/>
                </a:cubicBezTo>
                <a:cubicBezTo>
                  <a:pt x="495531" y="23924"/>
                  <a:pt x="513788" y="15751"/>
                  <a:pt x="533953" y="15751"/>
                </a:cubicBezTo>
                <a:cubicBezTo>
                  <a:pt x="574284" y="15751"/>
                  <a:pt x="606978" y="48445"/>
                  <a:pt x="606978" y="88776"/>
                </a:cubicBezTo>
                <a:cubicBezTo>
                  <a:pt x="606978" y="129107"/>
                  <a:pt x="574284" y="161801"/>
                  <a:pt x="533953" y="161801"/>
                </a:cubicBezTo>
                <a:cubicBezTo>
                  <a:pt x="493622" y="161801"/>
                  <a:pt x="460928" y="129107"/>
                  <a:pt x="460928" y="88776"/>
                </a:cubicBezTo>
                <a:cubicBezTo>
                  <a:pt x="460928" y="78693"/>
                  <a:pt x="462972" y="69087"/>
                  <a:pt x="466667" y="60351"/>
                </a:cubicBezTo>
                <a:close/>
                <a:moveTo>
                  <a:pt x="5740" y="626892"/>
                </a:moveTo>
                <a:cubicBezTo>
                  <a:pt x="9435" y="618155"/>
                  <a:pt x="14782" y="610287"/>
                  <a:pt x="21389" y="603680"/>
                </a:cubicBezTo>
                <a:cubicBezTo>
                  <a:pt x="34604" y="590466"/>
                  <a:pt x="52860" y="582292"/>
                  <a:pt x="73026" y="582292"/>
                </a:cubicBezTo>
                <a:cubicBezTo>
                  <a:pt x="113358" y="582292"/>
                  <a:pt x="146051" y="614986"/>
                  <a:pt x="146052" y="655317"/>
                </a:cubicBezTo>
                <a:cubicBezTo>
                  <a:pt x="146052" y="695647"/>
                  <a:pt x="113358" y="728341"/>
                  <a:pt x="73026" y="728341"/>
                </a:cubicBezTo>
                <a:cubicBezTo>
                  <a:pt x="32695" y="728342"/>
                  <a:pt x="1" y="695647"/>
                  <a:pt x="1" y="655316"/>
                </a:cubicBezTo>
                <a:cubicBezTo>
                  <a:pt x="1" y="645234"/>
                  <a:pt x="2045" y="635628"/>
                  <a:pt x="5740" y="626892"/>
                </a:cubicBezTo>
                <a:close/>
                <a:moveTo>
                  <a:pt x="236203" y="197572"/>
                </a:moveTo>
                <a:cubicBezTo>
                  <a:pt x="239898" y="188836"/>
                  <a:pt x="245245" y="180968"/>
                  <a:pt x="251853" y="174361"/>
                </a:cubicBezTo>
                <a:cubicBezTo>
                  <a:pt x="265068" y="161146"/>
                  <a:pt x="283324" y="152972"/>
                  <a:pt x="303489" y="152972"/>
                </a:cubicBezTo>
                <a:cubicBezTo>
                  <a:pt x="343820" y="152972"/>
                  <a:pt x="376514" y="185666"/>
                  <a:pt x="376514" y="225997"/>
                </a:cubicBezTo>
                <a:cubicBezTo>
                  <a:pt x="376514" y="266328"/>
                  <a:pt x="343820" y="299022"/>
                  <a:pt x="303489" y="299022"/>
                </a:cubicBezTo>
                <a:cubicBezTo>
                  <a:pt x="263158" y="299022"/>
                  <a:pt x="230464" y="266328"/>
                  <a:pt x="230464" y="225997"/>
                </a:cubicBezTo>
                <a:cubicBezTo>
                  <a:pt x="230464" y="215914"/>
                  <a:pt x="232508" y="206309"/>
                  <a:pt x="236203" y="197572"/>
                </a:cubicBezTo>
                <a:close/>
                <a:moveTo>
                  <a:pt x="5740" y="343622"/>
                </a:moveTo>
                <a:cubicBezTo>
                  <a:pt x="9435" y="334885"/>
                  <a:pt x="14782" y="327017"/>
                  <a:pt x="21389" y="320410"/>
                </a:cubicBezTo>
                <a:cubicBezTo>
                  <a:pt x="34604" y="307196"/>
                  <a:pt x="52861" y="299022"/>
                  <a:pt x="73025" y="299022"/>
                </a:cubicBezTo>
                <a:cubicBezTo>
                  <a:pt x="113356" y="299022"/>
                  <a:pt x="146052" y="331716"/>
                  <a:pt x="146052" y="372047"/>
                </a:cubicBezTo>
                <a:cubicBezTo>
                  <a:pt x="146052" y="412377"/>
                  <a:pt x="113357" y="445071"/>
                  <a:pt x="73026" y="445071"/>
                </a:cubicBezTo>
                <a:cubicBezTo>
                  <a:pt x="32695" y="445071"/>
                  <a:pt x="2" y="412377"/>
                  <a:pt x="2" y="372046"/>
                </a:cubicBezTo>
                <a:cubicBezTo>
                  <a:pt x="1" y="361964"/>
                  <a:pt x="2044" y="352358"/>
                  <a:pt x="5740" y="343622"/>
                </a:cubicBezTo>
                <a:close/>
                <a:moveTo>
                  <a:pt x="5739" y="60351"/>
                </a:moveTo>
                <a:cubicBezTo>
                  <a:pt x="9434" y="51614"/>
                  <a:pt x="14781" y="43747"/>
                  <a:pt x="21388" y="37139"/>
                </a:cubicBezTo>
                <a:cubicBezTo>
                  <a:pt x="34604" y="23924"/>
                  <a:pt x="52859" y="15751"/>
                  <a:pt x="73025" y="15751"/>
                </a:cubicBezTo>
                <a:cubicBezTo>
                  <a:pt x="113356" y="15751"/>
                  <a:pt x="146050" y="48445"/>
                  <a:pt x="146050" y="88776"/>
                </a:cubicBezTo>
                <a:cubicBezTo>
                  <a:pt x="146050" y="129107"/>
                  <a:pt x="113356" y="161801"/>
                  <a:pt x="73025" y="161801"/>
                </a:cubicBezTo>
                <a:cubicBezTo>
                  <a:pt x="32694" y="161801"/>
                  <a:pt x="0" y="129107"/>
                  <a:pt x="0" y="88776"/>
                </a:cubicBezTo>
                <a:cubicBezTo>
                  <a:pt x="0" y="78693"/>
                  <a:pt x="2043" y="69088"/>
                  <a:pt x="5739" y="60351"/>
                </a:cubicBezTo>
                <a:close/>
              </a:path>
            </a:pathLst>
          </a:custGeom>
          <a:gradFill>
            <a:gsLst>
              <a:gs pos="0">
                <a:srgbClr val="52B7E1">
                  <a:alpha val="0"/>
                </a:srgbClr>
              </a:gs>
              <a:gs pos="100000">
                <a:srgbClr val="3C93A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206" name="文本框 205"/>
          <p:cNvSpPr txBox="1"/>
          <p:nvPr/>
        </p:nvSpPr>
        <p:spPr>
          <a:xfrm>
            <a:off x="3271064" y="3105399"/>
            <a:ext cx="5693414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RightUp">
                <a:rot lat="21544917" lon="20375878" rev="252541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+mn-lt"/>
              </a:rPr>
              <a:t>功能</a:t>
            </a:r>
            <a:r>
              <a:rPr lang="zh-CN" altLang="en-US" sz="4400" dirty="0">
                <a:solidFill>
                  <a:prstClr val="white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+mn-lt"/>
              </a:rPr>
              <a:t>举例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9541324" y="2235137"/>
            <a:ext cx="520866" cy="520866"/>
            <a:chOff x="987596" y="-3971885"/>
            <a:chExt cx="2809704" cy="2809704"/>
          </a:xfrm>
        </p:grpSpPr>
        <p:grpSp>
          <p:nvGrpSpPr>
            <p:cNvPr id="17" name="组合 16"/>
            <p:cNvGrpSpPr/>
            <p:nvPr/>
          </p:nvGrpSpPr>
          <p:grpSpPr>
            <a:xfrm>
              <a:off x="987596" y="-3971885"/>
              <a:ext cx="2809704" cy="2809704"/>
              <a:chOff x="69666" y="-4889815"/>
              <a:chExt cx="4645563" cy="4645563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69666" y="-2710906"/>
                <a:ext cx="4645563" cy="287746"/>
                <a:chOff x="69666" y="-2710906"/>
                <a:chExt cx="4645563" cy="287746"/>
              </a:xfrm>
            </p:grpSpPr>
            <p:sp>
              <p:nvSpPr>
                <p:cNvPr id="14" name="圆角矩形 13"/>
                <p:cNvSpPr/>
                <p:nvPr/>
              </p:nvSpPr>
              <p:spPr>
                <a:xfrm>
                  <a:off x="69666" y="-2710906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39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cs typeface="+mn-cs"/>
                  </a:endParaRPr>
                </a:p>
              </p:txBody>
            </p:sp>
            <p:sp>
              <p:nvSpPr>
                <p:cNvPr id="210" name="圆角矩形 209"/>
                <p:cNvSpPr/>
                <p:nvPr/>
              </p:nvSpPr>
              <p:spPr>
                <a:xfrm>
                  <a:off x="3141571" y="-2710906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39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cs typeface="+mn-cs"/>
                  </a:endParaRPr>
                </a:p>
              </p:txBody>
            </p:sp>
          </p:grpSp>
          <p:grpSp>
            <p:nvGrpSpPr>
              <p:cNvPr id="211" name="组合 210"/>
              <p:cNvGrpSpPr/>
              <p:nvPr/>
            </p:nvGrpSpPr>
            <p:grpSpPr>
              <a:xfrm rot="5400000">
                <a:off x="69667" y="-2710906"/>
                <a:ext cx="4645563" cy="287746"/>
                <a:chOff x="69666" y="-2710906"/>
                <a:chExt cx="4645563" cy="287746"/>
              </a:xfrm>
            </p:grpSpPr>
            <p:sp>
              <p:nvSpPr>
                <p:cNvPr id="212" name="圆角矩形 211"/>
                <p:cNvSpPr/>
                <p:nvPr/>
              </p:nvSpPr>
              <p:spPr>
                <a:xfrm>
                  <a:off x="69666" y="-2710906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39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cs typeface="+mn-cs"/>
                  </a:endParaRPr>
                </a:p>
              </p:txBody>
            </p:sp>
            <p:sp>
              <p:nvSpPr>
                <p:cNvPr id="213" name="圆角矩形 212"/>
                <p:cNvSpPr/>
                <p:nvPr/>
              </p:nvSpPr>
              <p:spPr>
                <a:xfrm>
                  <a:off x="3141571" y="-2710906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39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cs typeface="+mn-cs"/>
                  </a:endParaRPr>
                </a:p>
              </p:txBody>
            </p:sp>
          </p:grpSp>
        </p:grpSp>
        <p:grpSp>
          <p:nvGrpSpPr>
            <p:cNvPr id="16" name="组合 15"/>
            <p:cNvGrpSpPr/>
            <p:nvPr/>
          </p:nvGrpSpPr>
          <p:grpSpPr>
            <a:xfrm>
              <a:off x="1288659" y="-3751124"/>
              <a:ext cx="2265224" cy="2265224"/>
              <a:chOff x="446954" y="-4592829"/>
              <a:chExt cx="3948634" cy="3948634"/>
            </a:xfrm>
          </p:grpSpPr>
          <p:grpSp>
            <p:nvGrpSpPr>
              <p:cNvPr id="214" name="组合 213"/>
              <p:cNvGrpSpPr/>
              <p:nvPr/>
            </p:nvGrpSpPr>
            <p:grpSpPr>
              <a:xfrm rot="2700000">
                <a:off x="415391" y="-2768978"/>
                <a:ext cx="3948634" cy="300932"/>
                <a:chOff x="69666" y="-2724092"/>
                <a:chExt cx="3948634" cy="300932"/>
              </a:xfrm>
            </p:grpSpPr>
            <p:sp>
              <p:nvSpPr>
                <p:cNvPr id="215" name="圆角矩形 214"/>
                <p:cNvSpPr/>
                <p:nvPr/>
              </p:nvSpPr>
              <p:spPr>
                <a:xfrm>
                  <a:off x="69666" y="-2710906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39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cs typeface="+mn-cs"/>
                  </a:endParaRPr>
                </a:p>
              </p:txBody>
            </p:sp>
            <p:sp>
              <p:nvSpPr>
                <p:cNvPr id="216" name="圆角矩形 215"/>
                <p:cNvSpPr/>
                <p:nvPr/>
              </p:nvSpPr>
              <p:spPr>
                <a:xfrm>
                  <a:off x="2444642" y="-2724092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39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cs typeface="+mn-cs"/>
                  </a:endParaRPr>
                </a:p>
              </p:txBody>
            </p:sp>
          </p:grpSp>
          <p:grpSp>
            <p:nvGrpSpPr>
              <p:cNvPr id="217" name="组合 216"/>
              <p:cNvGrpSpPr/>
              <p:nvPr/>
            </p:nvGrpSpPr>
            <p:grpSpPr>
              <a:xfrm rot="18900000">
                <a:off x="446954" y="-2723660"/>
                <a:ext cx="3948634" cy="300932"/>
                <a:chOff x="69666" y="-2724092"/>
                <a:chExt cx="3948634" cy="300932"/>
              </a:xfrm>
            </p:grpSpPr>
            <p:sp>
              <p:nvSpPr>
                <p:cNvPr id="218" name="圆角矩形 217"/>
                <p:cNvSpPr/>
                <p:nvPr/>
              </p:nvSpPr>
              <p:spPr>
                <a:xfrm>
                  <a:off x="69666" y="-2710906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39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cs typeface="+mn-cs"/>
                  </a:endParaRPr>
                </a:p>
              </p:txBody>
            </p:sp>
            <p:sp>
              <p:nvSpPr>
                <p:cNvPr id="219" name="圆角矩形 218"/>
                <p:cNvSpPr/>
                <p:nvPr/>
              </p:nvSpPr>
              <p:spPr>
                <a:xfrm>
                  <a:off x="2444642" y="-2724092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39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39076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206542" y="17900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+mn-lt"/>
              </a:rPr>
              <a:t>功能举例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5B1A95-B3CE-4E39-A3DF-A1C856A01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6689"/>
            <a:ext cx="12192000" cy="4244622"/>
          </a:xfrm>
          <a:prstGeom prst="rect">
            <a:avLst/>
          </a:prstGeom>
        </p:spPr>
      </p:pic>
      <p:sp>
        <p:nvSpPr>
          <p:cNvPr id="9" name="TextBox 76">
            <a:extLst>
              <a:ext uri="{FF2B5EF4-FFF2-40B4-BE49-F238E27FC236}">
                <a16:creationId xmlns:a16="http://schemas.microsoft.com/office/drawing/2014/main" id="{3E30C2AD-A8A7-421E-8191-A4A0F4CD8A29}"/>
              </a:ext>
            </a:extLst>
          </p:cNvPr>
          <p:cNvSpPr txBox="1"/>
          <p:nvPr/>
        </p:nvSpPr>
        <p:spPr>
          <a:xfrm>
            <a:off x="289613" y="5929454"/>
            <a:ext cx="2948253" cy="580415"/>
          </a:xfrm>
          <a:prstGeom prst="rect">
            <a:avLst/>
          </a:prstGeom>
          <a:solidFill>
            <a:srgbClr val="3C1B99"/>
          </a:solidFill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  Login</a:t>
            </a: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功能流程图</a:t>
            </a:r>
          </a:p>
        </p:txBody>
      </p:sp>
    </p:spTree>
    <p:extLst>
      <p:ext uri="{BB962C8B-B14F-4D97-AF65-F5344CB8AC3E}">
        <p14:creationId xmlns:p14="http://schemas.microsoft.com/office/powerpoint/2010/main" val="141402607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1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平行四边形 202"/>
          <p:cNvSpPr/>
          <p:nvPr/>
        </p:nvSpPr>
        <p:spPr>
          <a:xfrm rot="21314417">
            <a:off x="2438228" y="2905745"/>
            <a:ext cx="7707085" cy="1489794"/>
          </a:xfrm>
          <a:prstGeom prst="parallelogram">
            <a:avLst/>
          </a:prstGeom>
          <a:noFill/>
          <a:ln>
            <a:gradFill>
              <a:gsLst>
                <a:gs pos="0">
                  <a:srgbClr val="18C599"/>
                </a:gs>
                <a:gs pos="100000">
                  <a:srgbClr val="4820B7">
                    <a:alpha val="39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204" name="平行四边形 203"/>
          <p:cNvSpPr/>
          <p:nvPr/>
        </p:nvSpPr>
        <p:spPr>
          <a:xfrm rot="20508321">
            <a:off x="6038888" y="3306906"/>
            <a:ext cx="3783486" cy="1156222"/>
          </a:xfrm>
          <a:prstGeom prst="parallelogram">
            <a:avLst/>
          </a:prstGeom>
          <a:solidFill>
            <a:srgbClr val="3C1B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10" name="平行四边形 9"/>
          <p:cNvSpPr/>
          <p:nvPr/>
        </p:nvSpPr>
        <p:spPr>
          <a:xfrm rot="20508321">
            <a:off x="3289565" y="2462024"/>
            <a:ext cx="4359225" cy="547936"/>
          </a:xfrm>
          <a:prstGeom prst="parallelogram">
            <a:avLst/>
          </a:prstGeom>
          <a:gradFill>
            <a:gsLst>
              <a:gs pos="0">
                <a:srgbClr val="4820B7"/>
              </a:gs>
              <a:gs pos="100000">
                <a:srgbClr val="18C599">
                  <a:alpha val="60000"/>
                </a:srgbClr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9" name="平行四边形 8"/>
          <p:cNvSpPr/>
          <p:nvPr/>
        </p:nvSpPr>
        <p:spPr>
          <a:xfrm rot="21314417">
            <a:off x="2264229" y="2729153"/>
            <a:ext cx="7707085" cy="1489794"/>
          </a:xfrm>
          <a:prstGeom prst="parallelogram">
            <a:avLst/>
          </a:prstGeom>
          <a:solidFill>
            <a:srgbClr val="482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-1" y="-2"/>
            <a:ext cx="2096849" cy="2159931"/>
            <a:chOff x="-1" y="-1"/>
            <a:chExt cx="1740777" cy="2019300"/>
          </a:xfrm>
        </p:grpSpPr>
        <p:sp>
          <p:nvSpPr>
            <p:cNvPr id="29" name="等腰三角形 28"/>
            <p:cNvSpPr/>
            <p:nvPr/>
          </p:nvSpPr>
          <p:spPr>
            <a:xfrm rot="5400000">
              <a:off x="-139262" y="139261"/>
              <a:ext cx="2019300" cy="1740776"/>
            </a:xfrm>
            <a:prstGeom prst="triangle">
              <a:avLst>
                <a:gd name="adj" fmla="val 0"/>
              </a:avLst>
            </a:prstGeom>
            <a:gradFill>
              <a:gsLst>
                <a:gs pos="0">
                  <a:srgbClr val="521C6A">
                    <a:alpha val="0"/>
                  </a:srgbClr>
                </a:gs>
                <a:gs pos="100000">
                  <a:srgbClr val="BF2A80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3" name="等腰三角形 2"/>
            <p:cNvSpPr/>
            <p:nvPr/>
          </p:nvSpPr>
          <p:spPr>
            <a:xfrm rot="5400000">
              <a:off x="-98097" y="98096"/>
              <a:ext cx="1422400" cy="1226207"/>
            </a:xfrm>
            <a:prstGeom prst="triangle">
              <a:avLst>
                <a:gd name="adj" fmla="val 0"/>
              </a:avLst>
            </a:prstGeom>
            <a:gradFill>
              <a:gsLst>
                <a:gs pos="0">
                  <a:srgbClr val="521C6A">
                    <a:alpha val="0"/>
                  </a:srgbClr>
                </a:gs>
                <a:gs pos="100000">
                  <a:srgbClr val="BF2A8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cs typeface="+mn-ea"/>
                <a:sym typeface="+mn-lt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 rot="10800000">
            <a:off x="9583474" y="4698068"/>
            <a:ext cx="2608525" cy="2159931"/>
            <a:chOff x="-1" y="-1"/>
            <a:chExt cx="1740777" cy="2019300"/>
          </a:xfrm>
        </p:grpSpPr>
        <p:sp>
          <p:nvSpPr>
            <p:cNvPr id="51" name="等腰三角形 50"/>
            <p:cNvSpPr/>
            <p:nvPr/>
          </p:nvSpPr>
          <p:spPr>
            <a:xfrm rot="5400000">
              <a:off x="-139262" y="139261"/>
              <a:ext cx="2019300" cy="1740776"/>
            </a:xfrm>
            <a:prstGeom prst="triangle">
              <a:avLst>
                <a:gd name="adj" fmla="val 0"/>
              </a:avLst>
            </a:prstGeom>
            <a:gradFill>
              <a:gsLst>
                <a:gs pos="0">
                  <a:srgbClr val="521C6A">
                    <a:alpha val="0"/>
                  </a:srgbClr>
                </a:gs>
                <a:gs pos="100000">
                  <a:srgbClr val="BF2A80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52" name="等腰三角形 51"/>
            <p:cNvSpPr/>
            <p:nvPr/>
          </p:nvSpPr>
          <p:spPr>
            <a:xfrm rot="5400000">
              <a:off x="-98097" y="98096"/>
              <a:ext cx="1422400" cy="1226207"/>
            </a:xfrm>
            <a:prstGeom prst="triangle">
              <a:avLst>
                <a:gd name="adj" fmla="val 0"/>
              </a:avLst>
            </a:prstGeom>
            <a:gradFill>
              <a:gsLst>
                <a:gs pos="0">
                  <a:srgbClr val="521C6A">
                    <a:alpha val="0"/>
                  </a:srgbClr>
                </a:gs>
                <a:gs pos="100000">
                  <a:srgbClr val="BF2A8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cs typeface="+mn-ea"/>
                <a:sym typeface="+mn-lt"/>
              </a:endParaRPr>
            </a:p>
          </p:txBody>
        </p:sp>
      </p:grpSp>
      <p:sp>
        <p:nvSpPr>
          <p:cNvPr id="201" name="任意多边形 200"/>
          <p:cNvSpPr/>
          <p:nvPr/>
        </p:nvSpPr>
        <p:spPr>
          <a:xfrm rot="3455309">
            <a:off x="-3435743" y="2984886"/>
            <a:ext cx="7295637" cy="5063066"/>
          </a:xfrm>
          <a:custGeom>
            <a:avLst/>
            <a:gdLst>
              <a:gd name="connsiteX0" fmla="*/ 7155326 w 7295637"/>
              <a:gd name="connsiteY0" fmla="*/ 4945865 h 5063066"/>
              <a:gd name="connsiteX1" fmla="*/ 7170975 w 7295637"/>
              <a:gd name="connsiteY1" fmla="*/ 4922653 h 5063066"/>
              <a:gd name="connsiteX2" fmla="*/ 7222612 w 7295637"/>
              <a:gd name="connsiteY2" fmla="*/ 4901265 h 5063066"/>
              <a:gd name="connsiteX3" fmla="*/ 7295637 w 7295637"/>
              <a:gd name="connsiteY3" fmla="*/ 4974290 h 5063066"/>
              <a:gd name="connsiteX4" fmla="*/ 7222611 w 7295637"/>
              <a:gd name="connsiteY4" fmla="*/ 5047314 h 5063066"/>
              <a:gd name="connsiteX5" fmla="*/ 7149587 w 7295637"/>
              <a:gd name="connsiteY5" fmla="*/ 4974290 h 5063066"/>
              <a:gd name="connsiteX6" fmla="*/ 7155326 w 7295637"/>
              <a:gd name="connsiteY6" fmla="*/ 4945865 h 5063066"/>
              <a:gd name="connsiteX7" fmla="*/ 7155324 w 7295637"/>
              <a:gd name="connsiteY7" fmla="*/ 4662594 h 5063066"/>
              <a:gd name="connsiteX8" fmla="*/ 7222611 w 7295637"/>
              <a:gd name="connsiteY8" fmla="*/ 4617994 h 5063066"/>
              <a:gd name="connsiteX9" fmla="*/ 7295636 w 7295637"/>
              <a:gd name="connsiteY9" fmla="*/ 4691019 h 5063066"/>
              <a:gd name="connsiteX10" fmla="*/ 7222610 w 7295637"/>
              <a:gd name="connsiteY10" fmla="*/ 4764044 h 5063066"/>
              <a:gd name="connsiteX11" fmla="*/ 7149585 w 7295637"/>
              <a:gd name="connsiteY11" fmla="*/ 4691019 h 5063066"/>
              <a:gd name="connsiteX12" fmla="*/ 7155324 w 7295637"/>
              <a:gd name="connsiteY12" fmla="*/ 4662594 h 5063066"/>
              <a:gd name="connsiteX13" fmla="*/ 6924861 w 7295637"/>
              <a:gd name="connsiteY13" fmla="*/ 4808644 h 5063066"/>
              <a:gd name="connsiteX14" fmla="*/ 6992146 w 7295637"/>
              <a:gd name="connsiteY14" fmla="*/ 4764044 h 5063066"/>
              <a:gd name="connsiteX15" fmla="*/ 7065171 w 7295637"/>
              <a:gd name="connsiteY15" fmla="*/ 4837069 h 5063066"/>
              <a:gd name="connsiteX16" fmla="*/ 6992146 w 7295637"/>
              <a:gd name="connsiteY16" fmla="*/ 4910094 h 5063066"/>
              <a:gd name="connsiteX17" fmla="*/ 6919121 w 7295637"/>
              <a:gd name="connsiteY17" fmla="*/ 4837069 h 5063066"/>
              <a:gd name="connsiteX18" fmla="*/ 6924861 w 7295637"/>
              <a:gd name="connsiteY18" fmla="*/ 4808644 h 5063066"/>
              <a:gd name="connsiteX19" fmla="*/ 7155325 w 7295637"/>
              <a:gd name="connsiteY19" fmla="*/ 4379322 h 5063066"/>
              <a:gd name="connsiteX20" fmla="*/ 7222612 w 7295637"/>
              <a:gd name="connsiteY20" fmla="*/ 4334722 h 5063066"/>
              <a:gd name="connsiteX21" fmla="*/ 7295637 w 7295637"/>
              <a:gd name="connsiteY21" fmla="*/ 4407747 h 5063066"/>
              <a:gd name="connsiteX22" fmla="*/ 7222611 w 7295637"/>
              <a:gd name="connsiteY22" fmla="*/ 4480772 h 5063066"/>
              <a:gd name="connsiteX23" fmla="*/ 7149587 w 7295637"/>
              <a:gd name="connsiteY23" fmla="*/ 4407747 h 5063066"/>
              <a:gd name="connsiteX24" fmla="*/ 7155325 w 7295637"/>
              <a:gd name="connsiteY24" fmla="*/ 4379322 h 5063066"/>
              <a:gd name="connsiteX25" fmla="*/ 6694396 w 7295637"/>
              <a:gd name="connsiteY25" fmla="*/ 4945865 h 5063066"/>
              <a:gd name="connsiteX26" fmla="*/ 6761684 w 7295637"/>
              <a:gd name="connsiteY26" fmla="*/ 4901265 h 5063066"/>
              <a:gd name="connsiteX27" fmla="*/ 6834707 w 7295637"/>
              <a:gd name="connsiteY27" fmla="*/ 4974290 h 5063066"/>
              <a:gd name="connsiteX28" fmla="*/ 6761682 w 7295637"/>
              <a:gd name="connsiteY28" fmla="*/ 5047315 h 5063066"/>
              <a:gd name="connsiteX29" fmla="*/ 6688658 w 7295637"/>
              <a:gd name="connsiteY29" fmla="*/ 4974290 h 5063066"/>
              <a:gd name="connsiteX30" fmla="*/ 6694396 w 7295637"/>
              <a:gd name="connsiteY30" fmla="*/ 4945865 h 5063066"/>
              <a:gd name="connsiteX31" fmla="*/ 6924860 w 7295637"/>
              <a:gd name="connsiteY31" fmla="*/ 4525373 h 5063066"/>
              <a:gd name="connsiteX32" fmla="*/ 6992148 w 7295637"/>
              <a:gd name="connsiteY32" fmla="*/ 4480773 h 5063066"/>
              <a:gd name="connsiteX33" fmla="*/ 7065171 w 7295637"/>
              <a:gd name="connsiteY33" fmla="*/ 4553798 h 5063066"/>
              <a:gd name="connsiteX34" fmla="*/ 6992146 w 7295637"/>
              <a:gd name="connsiteY34" fmla="*/ 4626823 h 5063066"/>
              <a:gd name="connsiteX35" fmla="*/ 6919123 w 7295637"/>
              <a:gd name="connsiteY35" fmla="*/ 4553798 h 5063066"/>
              <a:gd name="connsiteX36" fmla="*/ 6924860 w 7295637"/>
              <a:gd name="connsiteY36" fmla="*/ 4525373 h 5063066"/>
              <a:gd name="connsiteX37" fmla="*/ 7155325 w 7295637"/>
              <a:gd name="connsiteY37" fmla="*/ 4096051 h 5063066"/>
              <a:gd name="connsiteX38" fmla="*/ 7222610 w 7295637"/>
              <a:gd name="connsiteY38" fmla="*/ 4051451 h 5063066"/>
              <a:gd name="connsiteX39" fmla="*/ 7295635 w 7295637"/>
              <a:gd name="connsiteY39" fmla="*/ 4124476 h 5063066"/>
              <a:gd name="connsiteX40" fmla="*/ 7222610 w 7295637"/>
              <a:gd name="connsiteY40" fmla="*/ 4197501 h 5063066"/>
              <a:gd name="connsiteX41" fmla="*/ 7149585 w 7295637"/>
              <a:gd name="connsiteY41" fmla="*/ 4124476 h 5063066"/>
              <a:gd name="connsiteX42" fmla="*/ 7155325 w 7295637"/>
              <a:gd name="connsiteY42" fmla="*/ 4096051 h 5063066"/>
              <a:gd name="connsiteX43" fmla="*/ 6694398 w 7295637"/>
              <a:gd name="connsiteY43" fmla="*/ 4662594 h 5063066"/>
              <a:gd name="connsiteX44" fmla="*/ 6761684 w 7295637"/>
              <a:gd name="connsiteY44" fmla="*/ 4617994 h 5063066"/>
              <a:gd name="connsiteX45" fmla="*/ 6834708 w 7295637"/>
              <a:gd name="connsiteY45" fmla="*/ 4691018 h 5063066"/>
              <a:gd name="connsiteX46" fmla="*/ 6761683 w 7295637"/>
              <a:gd name="connsiteY46" fmla="*/ 4764043 h 5063066"/>
              <a:gd name="connsiteX47" fmla="*/ 6688659 w 7295637"/>
              <a:gd name="connsiteY47" fmla="*/ 4691019 h 5063066"/>
              <a:gd name="connsiteX48" fmla="*/ 6694398 w 7295637"/>
              <a:gd name="connsiteY48" fmla="*/ 4662594 h 5063066"/>
              <a:gd name="connsiteX49" fmla="*/ 6924861 w 7295637"/>
              <a:gd name="connsiteY49" fmla="*/ 4242101 h 5063066"/>
              <a:gd name="connsiteX50" fmla="*/ 6992146 w 7295637"/>
              <a:gd name="connsiteY50" fmla="*/ 4197501 h 5063066"/>
              <a:gd name="connsiteX51" fmla="*/ 7065171 w 7295637"/>
              <a:gd name="connsiteY51" fmla="*/ 4270526 h 5063066"/>
              <a:gd name="connsiteX52" fmla="*/ 6992147 w 7295637"/>
              <a:gd name="connsiteY52" fmla="*/ 4343551 h 5063066"/>
              <a:gd name="connsiteX53" fmla="*/ 6919121 w 7295637"/>
              <a:gd name="connsiteY53" fmla="*/ 4270526 h 5063066"/>
              <a:gd name="connsiteX54" fmla="*/ 6924861 w 7295637"/>
              <a:gd name="connsiteY54" fmla="*/ 4242101 h 5063066"/>
              <a:gd name="connsiteX55" fmla="*/ 7155325 w 7295637"/>
              <a:gd name="connsiteY55" fmla="*/ 3812779 h 5063066"/>
              <a:gd name="connsiteX56" fmla="*/ 7222611 w 7295637"/>
              <a:gd name="connsiteY56" fmla="*/ 3768179 h 5063066"/>
              <a:gd name="connsiteX57" fmla="*/ 7295636 w 7295637"/>
              <a:gd name="connsiteY57" fmla="*/ 3841204 h 5063066"/>
              <a:gd name="connsiteX58" fmla="*/ 7222611 w 7295637"/>
              <a:gd name="connsiteY58" fmla="*/ 3914229 h 5063066"/>
              <a:gd name="connsiteX59" fmla="*/ 7149586 w 7295637"/>
              <a:gd name="connsiteY59" fmla="*/ 3841204 h 5063066"/>
              <a:gd name="connsiteX60" fmla="*/ 7155325 w 7295637"/>
              <a:gd name="connsiteY60" fmla="*/ 3812779 h 5063066"/>
              <a:gd name="connsiteX61" fmla="*/ 6463933 w 7295637"/>
              <a:gd name="connsiteY61" fmla="*/ 4808643 h 5063066"/>
              <a:gd name="connsiteX62" fmla="*/ 6531221 w 7295637"/>
              <a:gd name="connsiteY62" fmla="*/ 4764043 h 5063066"/>
              <a:gd name="connsiteX63" fmla="*/ 6604244 w 7295637"/>
              <a:gd name="connsiteY63" fmla="*/ 4837068 h 5063066"/>
              <a:gd name="connsiteX64" fmla="*/ 6531219 w 7295637"/>
              <a:gd name="connsiteY64" fmla="*/ 4910093 h 5063066"/>
              <a:gd name="connsiteX65" fmla="*/ 6458196 w 7295637"/>
              <a:gd name="connsiteY65" fmla="*/ 4837068 h 5063066"/>
              <a:gd name="connsiteX66" fmla="*/ 6463933 w 7295637"/>
              <a:gd name="connsiteY66" fmla="*/ 4808643 h 5063066"/>
              <a:gd name="connsiteX67" fmla="*/ 6694396 w 7295637"/>
              <a:gd name="connsiteY67" fmla="*/ 4379322 h 5063066"/>
              <a:gd name="connsiteX68" fmla="*/ 6761683 w 7295637"/>
              <a:gd name="connsiteY68" fmla="*/ 4334722 h 5063066"/>
              <a:gd name="connsiteX69" fmla="*/ 6834707 w 7295637"/>
              <a:gd name="connsiteY69" fmla="*/ 4407747 h 5063066"/>
              <a:gd name="connsiteX70" fmla="*/ 6761682 w 7295637"/>
              <a:gd name="connsiteY70" fmla="*/ 4480772 h 5063066"/>
              <a:gd name="connsiteX71" fmla="*/ 6688658 w 7295637"/>
              <a:gd name="connsiteY71" fmla="*/ 4407747 h 5063066"/>
              <a:gd name="connsiteX72" fmla="*/ 6694396 w 7295637"/>
              <a:gd name="connsiteY72" fmla="*/ 4379322 h 5063066"/>
              <a:gd name="connsiteX73" fmla="*/ 6924860 w 7295637"/>
              <a:gd name="connsiteY73" fmla="*/ 3958829 h 5063066"/>
              <a:gd name="connsiteX74" fmla="*/ 6992147 w 7295637"/>
              <a:gd name="connsiteY74" fmla="*/ 3914229 h 5063066"/>
              <a:gd name="connsiteX75" fmla="*/ 7065171 w 7295637"/>
              <a:gd name="connsiteY75" fmla="*/ 3987253 h 5063066"/>
              <a:gd name="connsiteX76" fmla="*/ 6992146 w 7295637"/>
              <a:gd name="connsiteY76" fmla="*/ 4060278 h 5063066"/>
              <a:gd name="connsiteX77" fmla="*/ 6919122 w 7295637"/>
              <a:gd name="connsiteY77" fmla="*/ 3987254 h 5063066"/>
              <a:gd name="connsiteX78" fmla="*/ 6924860 w 7295637"/>
              <a:gd name="connsiteY78" fmla="*/ 3958829 h 5063066"/>
              <a:gd name="connsiteX79" fmla="*/ 7155323 w 7295637"/>
              <a:gd name="connsiteY79" fmla="*/ 3529507 h 5063066"/>
              <a:gd name="connsiteX80" fmla="*/ 7222611 w 7295637"/>
              <a:gd name="connsiteY80" fmla="*/ 3484907 h 5063066"/>
              <a:gd name="connsiteX81" fmla="*/ 7295634 w 7295637"/>
              <a:gd name="connsiteY81" fmla="*/ 3557931 h 5063066"/>
              <a:gd name="connsiteX82" fmla="*/ 7222611 w 7295637"/>
              <a:gd name="connsiteY82" fmla="*/ 3630956 h 5063066"/>
              <a:gd name="connsiteX83" fmla="*/ 7149585 w 7295637"/>
              <a:gd name="connsiteY83" fmla="*/ 3557932 h 5063066"/>
              <a:gd name="connsiteX84" fmla="*/ 7155323 w 7295637"/>
              <a:gd name="connsiteY84" fmla="*/ 3529507 h 5063066"/>
              <a:gd name="connsiteX85" fmla="*/ 6233469 w 7295637"/>
              <a:gd name="connsiteY85" fmla="*/ 4945865 h 5063066"/>
              <a:gd name="connsiteX86" fmla="*/ 6300757 w 7295637"/>
              <a:gd name="connsiteY86" fmla="*/ 4901265 h 5063066"/>
              <a:gd name="connsiteX87" fmla="*/ 6373780 w 7295637"/>
              <a:gd name="connsiteY87" fmla="*/ 4974290 h 5063066"/>
              <a:gd name="connsiteX88" fmla="*/ 6300755 w 7295637"/>
              <a:gd name="connsiteY88" fmla="*/ 5047315 h 5063066"/>
              <a:gd name="connsiteX89" fmla="*/ 6227732 w 7295637"/>
              <a:gd name="connsiteY89" fmla="*/ 4974290 h 5063066"/>
              <a:gd name="connsiteX90" fmla="*/ 6233469 w 7295637"/>
              <a:gd name="connsiteY90" fmla="*/ 4945865 h 5063066"/>
              <a:gd name="connsiteX91" fmla="*/ 6463934 w 7295637"/>
              <a:gd name="connsiteY91" fmla="*/ 4525372 h 5063066"/>
              <a:gd name="connsiteX92" fmla="*/ 6531219 w 7295637"/>
              <a:gd name="connsiteY92" fmla="*/ 4480772 h 5063066"/>
              <a:gd name="connsiteX93" fmla="*/ 6604243 w 7295637"/>
              <a:gd name="connsiteY93" fmla="*/ 4553797 h 5063066"/>
              <a:gd name="connsiteX94" fmla="*/ 6531221 w 7295637"/>
              <a:gd name="connsiteY94" fmla="*/ 4626822 h 5063066"/>
              <a:gd name="connsiteX95" fmla="*/ 6458194 w 7295637"/>
              <a:gd name="connsiteY95" fmla="*/ 4553797 h 5063066"/>
              <a:gd name="connsiteX96" fmla="*/ 6463934 w 7295637"/>
              <a:gd name="connsiteY96" fmla="*/ 4525372 h 5063066"/>
              <a:gd name="connsiteX97" fmla="*/ 6694396 w 7295637"/>
              <a:gd name="connsiteY97" fmla="*/ 4096050 h 5063066"/>
              <a:gd name="connsiteX98" fmla="*/ 6761682 w 7295637"/>
              <a:gd name="connsiteY98" fmla="*/ 4051450 h 5063066"/>
              <a:gd name="connsiteX99" fmla="*/ 6834707 w 7295637"/>
              <a:gd name="connsiteY99" fmla="*/ 4124475 h 5063066"/>
              <a:gd name="connsiteX100" fmla="*/ 6761682 w 7295637"/>
              <a:gd name="connsiteY100" fmla="*/ 4197500 h 5063066"/>
              <a:gd name="connsiteX101" fmla="*/ 6688659 w 7295637"/>
              <a:gd name="connsiteY101" fmla="*/ 4124475 h 5063066"/>
              <a:gd name="connsiteX102" fmla="*/ 6694396 w 7295637"/>
              <a:gd name="connsiteY102" fmla="*/ 4096050 h 5063066"/>
              <a:gd name="connsiteX103" fmla="*/ 6924862 w 7295637"/>
              <a:gd name="connsiteY103" fmla="*/ 3675557 h 5063066"/>
              <a:gd name="connsiteX104" fmla="*/ 6992146 w 7295637"/>
              <a:gd name="connsiteY104" fmla="*/ 3630957 h 5063066"/>
              <a:gd name="connsiteX105" fmla="*/ 7065172 w 7295637"/>
              <a:gd name="connsiteY105" fmla="*/ 3703981 h 5063066"/>
              <a:gd name="connsiteX106" fmla="*/ 6992147 w 7295637"/>
              <a:gd name="connsiteY106" fmla="*/ 3777006 h 5063066"/>
              <a:gd name="connsiteX107" fmla="*/ 6919122 w 7295637"/>
              <a:gd name="connsiteY107" fmla="*/ 3703981 h 5063066"/>
              <a:gd name="connsiteX108" fmla="*/ 6924862 w 7295637"/>
              <a:gd name="connsiteY108" fmla="*/ 3675557 h 5063066"/>
              <a:gd name="connsiteX109" fmla="*/ 7155323 w 7295637"/>
              <a:gd name="connsiteY109" fmla="*/ 3246235 h 5063066"/>
              <a:gd name="connsiteX110" fmla="*/ 7222612 w 7295637"/>
              <a:gd name="connsiteY110" fmla="*/ 3201635 h 5063066"/>
              <a:gd name="connsiteX111" fmla="*/ 7295635 w 7295637"/>
              <a:gd name="connsiteY111" fmla="*/ 3274659 h 5063066"/>
              <a:gd name="connsiteX112" fmla="*/ 7222610 w 7295637"/>
              <a:gd name="connsiteY112" fmla="*/ 3347684 h 5063066"/>
              <a:gd name="connsiteX113" fmla="*/ 7149585 w 7295637"/>
              <a:gd name="connsiteY113" fmla="*/ 3274659 h 5063066"/>
              <a:gd name="connsiteX114" fmla="*/ 7155323 w 7295637"/>
              <a:gd name="connsiteY114" fmla="*/ 3246235 h 5063066"/>
              <a:gd name="connsiteX115" fmla="*/ 6233470 w 7295637"/>
              <a:gd name="connsiteY115" fmla="*/ 4662593 h 5063066"/>
              <a:gd name="connsiteX116" fmla="*/ 6300755 w 7295637"/>
              <a:gd name="connsiteY116" fmla="*/ 4617993 h 5063066"/>
              <a:gd name="connsiteX117" fmla="*/ 6373781 w 7295637"/>
              <a:gd name="connsiteY117" fmla="*/ 4691018 h 5063066"/>
              <a:gd name="connsiteX118" fmla="*/ 6300756 w 7295637"/>
              <a:gd name="connsiteY118" fmla="*/ 4764043 h 5063066"/>
              <a:gd name="connsiteX119" fmla="*/ 6227730 w 7295637"/>
              <a:gd name="connsiteY119" fmla="*/ 4691018 h 5063066"/>
              <a:gd name="connsiteX120" fmla="*/ 6233470 w 7295637"/>
              <a:gd name="connsiteY120" fmla="*/ 4662593 h 5063066"/>
              <a:gd name="connsiteX121" fmla="*/ 6463933 w 7295637"/>
              <a:gd name="connsiteY121" fmla="*/ 4242101 h 5063066"/>
              <a:gd name="connsiteX122" fmla="*/ 6531219 w 7295637"/>
              <a:gd name="connsiteY122" fmla="*/ 4197501 h 5063066"/>
              <a:gd name="connsiteX123" fmla="*/ 6604244 w 7295637"/>
              <a:gd name="connsiteY123" fmla="*/ 4270526 h 5063066"/>
              <a:gd name="connsiteX124" fmla="*/ 6531219 w 7295637"/>
              <a:gd name="connsiteY124" fmla="*/ 4343551 h 5063066"/>
              <a:gd name="connsiteX125" fmla="*/ 6458194 w 7295637"/>
              <a:gd name="connsiteY125" fmla="*/ 4270526 h 5063066"/>
              <a:gd name="connsiteX126" fmla="*/ 6463933 w 7295637"/>
              <a:gd name="connsiteY126" fmla="*/ 4242101 h 5063066"/>
              <a:gd name="connsiteX127" fmla="*/ 6694397 w 7295637"/>
              <a:gd name="connsiteY127" fmla="*/ 3812778 h 5063066"/>
              <a:gd name="connsiteX128" fmla="*/ 6761682 w 7295637"/>
              <a:gd name="connsiteY128" fmla="*/ 3768178 h 5063066"/>
              <a:gd name="connsiteX129" fmla="*/ 6834707 w 7295637"/>
              <a:gd name="connsiteY129" fmla="*/ 3841203 h 5063066"/>
              <a:gd name="connsiteX130" fmla="*/ 6761683 w 7295637"/>
              <a:gd name="connsiteY130" fmla="*/ 3914228 h 5063066"/>
              <a:gd name="connsiteX131" fmla="*/ 6688657 w 7295637"/>
              <a:gd name="connsiteY131" fmla="*/ 3841203 h 5063066"/>
              <a:gd name="connsiteX132" fmla="*/ 6694397 w 7295637"/>
              <a:gd name="connsiteY132" fmla="*/ 3812778 h 5063066"/>
              <a:gd name="connsiteX133" fmla="*/ 6924859 w 7295637"/>
              <a:gd name="connsiteY133" fmla="*/ 3392285 h 5063066"/>
              <a:gd name="connsiteX134" fmla="*/ 6992146 w 7295637"/>
              <a:gd name="connsiteY134" fmla="*/ 3347684 h 5063066"/>
              <a:gd name="connsiteX135" fmla="*/ 7065171 w 7295637"/>
              <a:gd name="connsiteY135" fmla="*/ 3420709 h 5063066"/>
              <a:gd name="connsiteX136" fmla="*/ 6992146 w 7295637"/>
              <a:gd name="connsiteY136" fmla="*/ 3493734 h 5063066"/>
              <a:gd name="connsiteX137" fmla="*/ 6919121 w 7295637"/>
              <a:gd name="connsiteY137" fmla="*/ 3420709 h 5063066"/>
              <a:gd name="connsiteX138" fmla="*/ 6924859 w 7295637"/>
              <a:gd name="connsiteY138" fmla="*/ 3392285 h 5063066"/>
              <a:gd name="connsiteX139" fmla="*/ 6003006 w 7295637"/>
              <a:gd name="connsiteY139" fmla="*/ 4808643 h 5063066"/>
              <a:gd name="connsiteX140" fmla="*/ 6070293 w 7295637"/>
              <a:gd name="connsiteY140" fmla="*/ 4764042 h 5063066"/>
              <a:gd name="connsiteX141" fmla="*/ 6143318 w 7295637"/>
              <a:gd name="connsiteY141" fmla="*/ 4837067 h 5063066"/>
              <a:gd name="connsiteX142" fmla="*/ 6070293 w 7295637"/>
              <a:gd name="connsiteY142" fmla="*/ 4910092 h 5063066"/>
              <a:gd name="connsiteX143" fmla="*/ 5997268 w 7295637"/>
              <a:gd name="connsiteY143" fmla="*/ 4837067 h 5063066"/>
              <a:gd name="connsiteX144" fmla="*/ 6003006 w 7295637"/>
              <a:gd name="connsiteY144" fmla="*/ 4808643 h 5063066"/>
              <a:gd name="connsiteX145" fmla="*/ 7155324 w 7295637"/>
              <a:gd name="connsiteY145" fmla="*/ 2962963 h 5063066"/>
              <a:gd name="connsiteX146" fmla="*/ 7222610 w 7295637"/>
              <a:gd name="connsiteY146" fmla="*/ 2918363 h 5063066"/>
              <a:gd name="connsiteX147" fmla="*/ 7295636 w 7295637"/>
              <a:gd name="connsiteY147" fmla="*/ 2991388 h 5063066"/>
              <a:gd name="connsiteX148" fmla="*/ 7222611 w 7295637"/>
              <a:gd name="connsiteY148" fmla="*/ 3064413 h 5063066"/>
              <a:gd name="connsiteX149" fmla="*/ 7149585 w 7295637"/>
              <a:gd name="connsiteY149" fmla="*/ 2991388 h 5063066"/>
              <a:gd name="connsiteX150" fmla="*/ 7155324 w 7295637"/>
              <a:gd name="connsiteY150" fmla="*/ 2962963 h 5063066"/>
              <a:gd name="connsiteX151" fmla="*/ 6233468 w 7295637"/>
              <a:gd name="connsiteY151" fmla="*/ 4379322 h 5063066"/>
              <a:gd name="connsiteX152" fmla="*/ 6300756 w 7295637"/>
              <a:gd name="connsiteY152" fmla="*/ 4334721 h 5063066"/>
              <a:gd name="connsiteX153" fmla="*/ 6373780 w 7295637"/>
              <a:gd name="connsiteY153" fmla="*/ 4407747 h 5063066"/>
              <a:gd name="connsiteX154" fmla="*/ 6300756 w 7295637"/>
              <a:gd name="connsiteY154" fmla="*/ 4480771 h 5063066"/>
              <a:gd name="connsiteX155" fmla="*/ 6227731 w 7295637"/>
              <a:gd name="connsiteY155" fmla="*/ 4407746 h 5063066"/>
              <a:gd name="connsiteX156" fmla="*/ 6233468 w 7295637"/>
              <a:gd name="connsiteY156" fmla="*/ 4379322 h 5063066"/>
              <a:gd name="connsiteX157" fmla="*/ 6463931 w 7295637"/>
              <a:gd name="connsiteY157" fmla="*/ 3958829 h 5063066"/>
              <a:gd name="connsiteX158" fmla="*/ 6531219 w 7295637"/>
              <a:gd name="connsiteY158" fmla="*/ 3914229 h 5063066"/>
              <a:gd name="connsiteX159" fmla="*/ 6604242 w 7295637"/>
              <a:gd name="connsiteY159" fmla="*/ 3987254 h 5063066"/>
              <a:gd name="connsiteX160" fmla="*/ 6531217 w 7295637"/>
              <a:gd name="connsiteY160" fmla="*/ 4060279 h 5063066"/>
              <a:gd name="connsiteX161" fmla="*/ 6458193 w 7295637"/>
              <a:gd name="connsiteY161" fmla="*/ 3987254 h 5063066"/>
              <a:gd name="connsiteX162" fmla="*/ 6463931 w 7295637"/>
              <a:gd name="connsiteY162" fmla="*/ 3958829 h 5063066"/>
              <a:gd name="connsiteX163" fmla="*/ 6694395 w 7295637"/>
              <a:gd name="connsiteY163" fmla="*/ 3529506 h 5063066"/>
              <a:gd name="connsiteX164" fmla="*/ 6761683 w 7295637"/>
              <a:gd name="connsiteY164" fmla="*/ 3484906 h 5063066"/>
              <a:gd name="connsiteX165" fmla="*/ 6834708 w 7295637"/>
              <a:gd name="connsiteY165" fmla="*/ 3557931 h 5063066"/>
              <a:gd name="connsiteX166" fmla="*/ 6761683 w 7295637"/>
              <a:gd name="connsiteY166" fmla="*/ 3630956 h 5063066"/>
              <a:gd name="connsiteX167" fmla="*/ 6688658 w 7295637"/>
              <a:gd name="connsiteY167" fmla="*/ 3557931 h 5063066"/>
              <a:gd name="connsiteX168" fmla="*/ 6694395 w 7295637"/>
              <a:gd name="connsiteY168" fmla="*/ 3529506 h 5063066"/>
              <a:gd name="connsiteX169" fmla="*/ 5772543 w 7295637"/>
              <a:gd name="connsiteY169" fmla="*/ 4945864 h 5063066"/>
              <a:gd name="connsiteX170" fmla="*/ 5839828 w 7295637"/>
              <a:gd name="connsiteY170" fmla="*/ 4901264 h 5063066"/>
              <a:gd name="connsiteX171" fmla="*/ 5912852 w 7295637"/>
              <a:gd name="connsiteY171" fmla="*/ 4974289 h 5063066"/>
              <a:gd name="connsiteX172" fmla="*/ 5839829 w 7295637"/>
              <a:gd name="connsiteY172" fmla="*/ 5047314 h 5063066"/>
              <a:gd name="connsiteX173" fmla="*/ 5766803 w 7295637"/>
              <a:gd name="connsiteY173" fmla="*/ 4974289 h 5063066"/>
              <a:gd name="connsiteX174" fmla="*/ 5772543 w 7295637"/>
              <a:gd name="connsiteY174" fmla="*/ 4945864 h 5063066"/>
              <a:gd name="connsiteX175" fmla="*/ 6924860 w 7295637"/>
              <a:gd name="connsiteY175" fmla="*/ 3109013 h 5063066"/>
              <a:gd name="connsiteX176" fmla="*/ 6992147 w 7295637"/>
              <a:gd name="connsiteY176" fmla="*/ 3064413 h 5063066"/>
              <a:gd name="connsiteX177" fmla="*/ 7065171 w 7295637"/>
              <a:gd name="connsiteY177" fmla="*/ 3137438 h 5063066"/>
              <a:gd name="connsiteX178" fmla="*/ 6992147 w 7295637"/>
              <a:gd name="connsiteY178" fmla="*/ 3210462 h 5063066"/>
              <a:gd name="connsiteX179" fmla="*/ 6919123 w 7295637"/>
              <a:gd name="connsiteY179" fmla="*/ 3137438 h 5063066"/>
              <a:gd name="connsiteX180" fmla="*/ 6924860 w 7295637"/>
              <a:gd name="connsiteY180" fmla="*/ 3109013 h 5063066"/>
              <a:gd name="connsiteX181" fmla="*/ 6003007 w 7295637"/>
              <a:gd name="connsiteY181" fmla="*/ 4525370 h 5063066"/>
              <a:gd name="connsiteX182" fmla="*/ 6070292 w 7295637"/>
              <a:gd name="connsiteY182" fmla="*/ 4480770 h 5063066"/>
              <a:gd name="connsiteX183" fmla="*/ 6143316 w 7295637"/>
              <a:gd name="connsiteY183" fmla="*/ 4553795 h 5063066"/>
              <a:gd name="connsiteX184" fmla="*/ 6070291 w 7295637"/>
              <a:gd name="connsiteY184" fmla="*/ 4626820 h 5063066"/>
              <a:gd name="connsiteX185" fmla="*/ 5997267 w 7295637"/>
              <a:gd name="connsiteY185" fmla="*/ 4553795 h 5063066"/>
              <a:gd name="connsiteX186" fmla="*/ 6003007 w 7295637"/>
              <a:gd name="connsiteY186" fmla="*/ 4525370 h 5063066"/>
              <a:gd name="connsiteX187" fmla="*/ 7155324 w 7295637"/>
              <a:gd name="connsiteY187" fmla="*/ 2679691 h 5063066"/>
              <a:gd name="connsiteX188" fmla="*/ 7222610 w 7295637"/>
              <a:gd name="connsiteY188" fmla="*/ 2635091 h 5063066"/>
              <a:gd name="connsiteX189" fmla="*/ 7295635 w 7295637"/>
              <a:gd name="connsiteY189" fmla="*/ 2708115 h 5063066"/>
              <a:gd name="connsiteX190" fmla="*/ 7222610 w 7295637"/>
              <a:gd name="connsiteY190" fmla="*/ 2781141 h 5063066"/>
              <a:gd name="connsiteX191" fmla="*/ 7149585 w 7295637"/>
              <a:gd name="connsiteY191" fmla="*/ 2708116 h 5063066"/>
              <a:gd name="connsiteX192" fmla="*/ 7155324 w 7295637"/>
              <a:gd name="connsiteY192" fmla="*/ 2679691 h 5063066"/>
              <a:gd name="connsiteX193" fmla="*/ 6233468 w 7295637"/>
              <a:gd name="connsiteY193" fmla="*/ 4096050 h 5063066"/>
              <a:gd name="connsiteX194" fmla="*/ 6300754 w 7295637"/>
              <a:gd name="connsiteY194" fmla="*/ 4051450 h 5063066"/>
              <a:gd name="connsiteX195" fmla="*/ 6373779 w 7295637"/>
              <a:gd name="connsiteY195" fmla="*/ 4124475 h 5063066"/>
              <a:gd name="connsiteX196" fmla="*/ 6300754 w 7295637"/>
              <a:gd name="connsiteY196" fmla="*/ 4197500 h 5063066"/>
              <a:gd name="connsiteX197" fmla="*/ 6227729 w 7295637"/>
              <a:gd name="connsiteY197" fmla="*/ 4124475 h 5063066"/>
              <a:gd name="connsiteX198" fmla="*/ 6233468 w 7295637"/>
              <a:gd name="connsiteY198" fmla="*/ 4096050 h 5063066"/>
              <a:gd name="connsiteX199" fmla="*/ 6463931 w 7295637"/>
              <a:gd name="connsiteY199" fmla="*/ 3675557 h 5063066"/>
              <a:gd name="connsiteX200" fmla="*/ 6531220 w 7295637"/>
              <a:gd name="connsiteY200" fmla="*/ 3630957 h 5063066"/>
              <a:gd name="connsiteX201" fmla="*/ 6604243 w 7295637"/>
              <a:gd name="connsiteY201" fmla="*/ 3703981 h 5063066"/>
              <a:gd name="connsiteX202" fmla="*/ 6531218 w 7295637"/>
              <a:gd name="connsiteY202" fmla="*/ 3777006 h 5063066"/>
              <a:gd name="connsiteX203" fmla="*/ 6458193 w 7295637"/>
              <a:gd name="connsiteY203" fmla="*/ 3703981 h 5063066"/>
              <a:gd name="connsiteX204" fmla="*/ 6463931 w 7295637"/>
              <a:gd name="connsiteY204" fmla="*/ 3675557 h 5063066"/>
              <a:gd name="connsiteX205" fmla="*/ 6694398 w 7295637"/>
              <a:gd name="connsiteY205" fmla="*/ 3246234 h 5063066"/>
              <a:gd name="connsiteX206" fmla="*/ 6761684 w 7295637"/>
              <a:gd name="connsiteY206" fmla="*/ 3201634 h 5063066"/>
              <a:gd name="connsiteX207" fmla="*/ 6834709 w 7295637"/>
              <a:gd name="connsiteY207" fmla="*/ 3274659 h 5063066"/>
              <a:gd name="connsiteX208" fmla="*/ 6761684 w 7295637"/>
              <a:gd name="connsiteY208" fmla="*/ 3347684 h 5063066"/>
              <a:gd name="connsiteX209" fmla="*/ 6688659 w 7295637"/>
              <a:gd name="connsiteY209" fmla="*/ 3274659 h 5063066"/>
              <a:gd name="connsiteX210" fmla="*/ 6694398 w 7295637"/>
              <a:gd name="connsiteY210" fmla="*/ 3246234 h 5063066"/>
              <a:gd name="connsiteX211" fmla="*/ 5772541 w 7295637"/>
              <a:gd name="connsiteY211" fmla="*/ 4662592 h 5063066"/>
              <a:gd name="connsiteX212" fmla="*/ 5839829 w 7295637"/>
              <a:gd name="connsiteY212" fmla="*/ 4617992 h 5063066"/>
              <a:gd name="connsiteX213" fmla="*/ 5912852 w 7295637"/>
              <a:gd name="connsiteY213" fmla="*/ 4691017 h 5063066"/>
              <a:gd name="connsiteX214" fmla="*/ 5839827 w 7295637"/>
              <a:gd name="connsiteY214" fmla="*/ 4764042 h 5063066"/>
              <a:gd name="connsiteX215" fmla="*/ 5766804 w 7295637"/>
              <a:gd name="connsiteY215" fmla="*/ 4691017 h 5063066"/>
              <a:gd name="connsiteX216" fmla="*/ 5772541 w 7295637"/>
              <a:gd name="connsiteY216" fmla="*/ 4662592 h 5063066"/>
              <a:gd name="connsiteX217" fmla="*/ 6924861 w 7295637"/>
              <a:gd name="connsiteY217" fmla="*/ 2825741 h 5063066"/>
              <a:gd name="connsiteX218" fmla="*/ 6992147 w 7295637"/>
              <a:gd name="connsiteY218" fmla="*/ 2781140 h 5063066"/>
              <a:gd name="connsiteX219" fmla="*/ 7065172 w 7295637"/>
              <a:gd name="connsiteY219" fmla="*/ 2854165 h 5063066"/>
              <a:gd name="connsiteX220" fmla="*/ 6992148 w 7295637"/>
              <a:gd name="connsiteY220" fmla="*/ 2927190 h 5063066"/>
              <a:gd name="connsiteX221" fmla="*/ 6919121 w 7295637"/>
              <a:gd name="connsiteY221" fmla="*/ 2854166 h 5063066"/>
              <a:gd name="connsiteX222" fmla="*/ 6924861 w 7295637"/>
              <a:gd name="connsiteY222" fmla="*/ 2825741 h 5063066"/>
              <a:gd name="connsiteX223" fmla="*/ 7154549 w 7295637"/>
              <a:gd name="connsiteY223" fmla="*/ 2447998 h 5063066"/>
              <a:gd name="connsiteX224" fmla="*/ 7170199 w 7295637"/>
              <a:gd name="connsiteY224" fmla="*/ 2424785 h 5063066"/>
              <a:gd name="connsiteX225" fmla="*/ 7221835 w 7295637"/>
              <a:gd name="connsiteY225" fmla="*/ 2403397 h 5063066"/>
              <a:gd name="connsiteX226" fmla="*/ 7294860 w 7295637"/>
              <a:gd name="connsiteY226" fmla="*/ 2476423 h 5063066"/>
              <a:gd name="connsiteX227" fmla="*/ 7221835 w 7295637"/>
              <a:gd name="connsiteY227" fmla="*/ 2549446 h 5063066"/>
              <a:gd name="connsiteX228" fmla="*/ 7148810 w 7295637"/>
              <a:gd name="connsiteY228" fmla="*/ 2476422 h 5063066"/>
              <a:gd name="connsiteX229" fmla="*/ 7154549 w 7295637"/>
              <a:gd name="connsiteY229" fmla="*/ 2447998 h 5063066"/>
              <a:gd name="connsiteX230" fmla="*/ 6003006 w 7295637"/>
              <a:gd name="connsiteY230" fmla="*/ 4242099 h 5063066"/>
              <a:gd name="connsiteX231" fmla="*/ 6070292 w 7295637"/>
              <a:gd name="connsiteY231" fmla="*/ 4197499 h 5063066"/>
              <a:gd name="connsiteX232" fmla="*/ 6143317 w 7295637"/>
              <a:gd name="connsiteY232" fmla="*/ 4270524 h 5063066"/>
              <a:gd name="connsiteX233" fmla="*/ 6070291 w 7295637"/>
              <a:gd name="connsiteY233" fmla="*/ 4343548 h 5063066"/>
              <a:gd name="connsiteX234" fmla="*/ 5997267 w 7295637"/>
              <a:gd name="connsiteY234" fmla="*/ 4270524 h 5063066"/>
              <a:gd name="connsiteX235" fmla="*/ 6003006 w 7295637"/>
              <a:gd name="connsiteY235" fmla="*/ 4242099 h 5063066"/>
              <a:gd name="connsiteX236" fmla="*/ 6233468 w 7295637"/>
              <a:gd name="connsiteY236" fmla="*/ 3812779 h 5063066"/>
              <a:gd name="connsiteX237" fmla="*/ 6300757 w 7295637"/>
              <a:gd name="connsiteY237" fmla="*/ 3768179 h 5063066"/>
              <a:gd name="connsiteX238" fmla="*/ 6373780 w 7295637"/>
              <a:gd name="connsiteY238" fmla="*/ 3841203 h 5063066"/>
              <a:gd name="connsiteX239" fmla="*/ 6300755 w 7295637"/>
              <a:gd name="connsiteY239" fmla="*/ 3914228 h 5063066"/>
              <a:gd name="connsiteX240" fmla="*/ 6227731 w 7295637"/>
              <a:gd name="connsiteY240" fmla="*/ 3841204 h 5063066"/>
              <a:gd name="connsiteX241" fmla="*/ 6233468 w 7295637"/>
              <a:gd name="connsiteY241" fmla="*/ 3812779 h 5063066"/>
              <a:gd name="connsiteX242" fmla="*/ 6463932 w 7295637"/>
              <a:gd name="connsiteY242" fmla="*/ 3392285 h 5063066"/>
              <a:gd name="connsiteX243" fmla="*/ 6531218 w 7295637"/>
              <a:gd name="connsiteY243" fmla="*/ 3347685 h 5063066"/>
              <a:gd name="connsiteX244" fmla="*/ 6604244 w 7295637"/>
              <a:gd name="connsiteY244" fmla="*/ 3420710 h 5063066"/>
              <a:gd name="connsiteX245" fmla="*/ 6531219 w 7295637"/>
              <a:gd name="connsiteY245" fmla="*/ 3493735 h 5063066"/>
              <a:gd name="connsiteX246" fmla="*/ 6458193 w 7295637"/>
              <a:gd name="connsiteY246" fmla="*/ 3420710 h 5063066"/>
              <a:gd name="connsiteX247" fmla="*/ 6463932 w 7295637"/>
              <a:gd name="connsiteY247" fmla="*/ 3392285 h 5063066"/>
              <a:gd name="connsiteX248" fmla="*/ 5542077 w 7295637"/>
              <a:gd name="connsiteY248" fmla="*/ 4808642 h 5063066"/>
              <a:gd name="connsiteX249" fmla="*/ 5609364 w 7295637"/>
              <a:gd name="connsiteY249" fmla="*/ 4764042 h 5063066"/>
              <a:gd name="connsiteX250" fmla="*/ 5682388 w 7295637"/>
              <a:gd name="connsiteY250" fmla="*/ 4837066 h 5063066"/>
              <a:gd name="connsiteX251" fmla="*/ 5609363 w 7295637"/>
              <a:gd name="connsiteY251" fmla="*/ 4910091 h 5063066"/>
              <a:gd name="connsiteX252" fmla="*/ 5536339 w 7295637"/>
              <a:gd name="connsiteY252" fmla="*/ 4837067 h 5063066"/>
              <a:gd name="connsiteX253" fmla="*/ 5542077 w 7295637"/>
              <a:gd name="connsiteY253" fmla="*/ 4808642 h 5063066"/>
              <a:gd name="connsiteX254" fmla="*/ 6694396 w 7295637"/>
              <a:gd name="connsiteY254" fmla="*/ 2962963 h 5063066"/>
              <a:gd name="connsiteX255" fmla="*/ 6761683 w 7295637"/>
              <a:gd name="connsiteY255" fmla="*/ 2918363 h 5063066"/>
              <a:gd name="connsiteX256" fmla="*/ 6834708 w 7295637"/>
              <a:gd name="connsiteY256" fmla="*/ 2991388 h 5063066"/>
              <a:gd name="connsiteX257" fmla="*/ 6761682 w 7295637"/>
              <a:gd name="connsiteY257" fmla="*/ 3064413 h 5063066"/>
              <a:gd name="connsiteX258" fmla="*/ 6688657 w 7295637"/>
              <a:gd name="connsiteY258" fmla="*/ 2991388 h 5063066"/>
              <a:gd name="connsiteX259" fmla="*/ 6694396 w 7295637"/>
              <a:gd name="connsiteY259" fmla="*/ 2962963 h 5063066"/>
              <a:gd name="connsiteX260" fmla="*/ 5772542 w 7295637"/>
              <a:gd name="connsiteY260" fmla="*/ 4379320 h 5063066"/>
              <a:gd name="connsiteX261" fmla="*/ 5839827 w 7295637"/>
              <a:gd name="connsiteY261" fmla="*/ 4334720 h 5063066"/>
              <a:gd name="connsiteX262" fmla="*/ 5912853 w 7295637"/>
              <a:gd name="connsiteY262" fmla="*/ 4407745 h 5063066"/>
              <a:gd name="connsiteX263" fmla="*/ 5839828 w 7295637"/>
              <a:gd name="connsiteY263" fmla="*/ 4480770 h 5063066"/>
              <a:gd name="connsiteX264" fmla="*/ 5766802 w 7295637"/>
              <a:gd name="connsiteY264" fmla="*/ 4407745 h 5063066"/>
              <a:gd name="connsiteX265" fmla="*/ 5772542 w 7295637"/>
              <a:gd name="connsiteY265" fmla="*/ 4379320 h 5063066"/>
              <a:gd name="connsiteX266" fmla="*/ 6924860 w 7295637"/>
              <a:gd name="connsiteY266" fmla="*/ 2542469 h 5063066"/>
              <a:gd name="connsiteX267" fmla="*/ 6992147 w 7295637"/>
              <a:gd name="connsiteY267" fmla="*/ 2497868 h 5063066"/>
              <a:gd name="connsiteX268" fmla="*/ 7065171 w 7295637"/>
              <a:gd name="connsiteY268" fmla="*/ 2570893 h 5063066"/>
              <a:gd name="connsiteX269" fmla="*/ 6992146 w 7295637"/>
              <a:gd name="connsiteY269" fmla="*/ 2643918 h 5063066"/>
              <a:gd name="connsiteX270" fmla="*/ 6919121 w 7295637"/>
              <a:gd name="connsiteY270" fmla="*/ 2570893 h 5063066"/>
              <a:gd name="connsiteX271" fmla="*/ 6924860 w 7295637"/>
              <a:gd name="connsiteY271" fmla="*/ 2542469 h 5063066"/>
              <a:gd name="connsiteX272" fmla="*/ 7154548 w 7295637"/>
              <a:gd name="connsiteY272" fmla="*/ 2164726 h 5063066"/>
              <a:gd name="connsiteX273" fmla="*/ 7221834 w 7295637"/>
              <a:gd name="connsiteY273" fmla="*/ 2120126 h 5063066"/>
              <a:gd name="connsiteX274" fmla="*/ 7294859 w 7295637"/>
              <a:gd name="connsiteY274" fmla="*/ 2193152 h 5063066"/>
              <a:gd name="connsiteX275" fmla="*/ 7221833 w 7295637"/>
              <a:gd name="connsiteY275" fmla="*/ 2266176 h 5063066"/>
              <a:gd name="connsiteX276" fmla="*/ 7148808 w 7295637"/>
              <a:gd name="connsiteY276" fmla="*/ 2193151 h 5063066"/>
              <a:gd name="connsiteX277" fmla="*/ 7154548 w 7295637"/>
              <a:gd name="connsiteY277" fmla="*/ 2164726 h 5063066"/>
              <a:gd name="connsiteX278" fmla="*/ 6003003 w 7295637"/>
              <a:gd name="connsiteY278" fmla="*/ 3958828 h 5063066"/>
              <a:gd name="connsiteX279" fmla="*/ 6070291 w 7295637"/>
              <a:gd name="connsiteY279" fmla="*/ 3914228 h 5063066"/>
              <a:gd name="connsiteX280" fmla="*/ 6143316 w 7295637"/>
              <a:gd name="connsiteY280" fmla="*/ 3987253 h 5063066"/>
              <a:gd name="connsiteX281" fmla="*/ 6070290 w 7295637"/>
              <a:gd name="connsiteY281" fmla="*/ 4060278 h 5063066"/>
              <a:gd name="connsiteX282" fmla="*/ 5997266 w 7295637"/>
              <a:gd name="connsiteY282" fmla="*/ 3987253 h 5063066"/>
              <a:gd name="connsiteX283" fmla="*/ 6003003 w 7295637"/>
              <a:gd name="connsiteY283" fmla="*/ 3958828 h 5063066"/>
              <a:gd name="connsiteX284" fmla="*/ 6233469 w 7295637"/>
              <a:gd name="connsiteY284" fmla="*/ 3529507 h 5063066"/>
              <a:gd name="connsiteX285" fmla="*/ 6300754 w 7295637"/>
              <a:gd name="connsiteY285" fmla="*/ 3484906 h 5063066"/>
              <a:gd name="connsiteX286" fmla="*/ 6373780 w 7295637"/>
              <a:gd name="connsiteY286" fmla="*/ 3557931 h 5063066"/>
              <a:gd name="connsiteX287" fmla="*/ 6300755 w 7295637"/>
              <a:gd name="connsiteY287" fmla="*/ 3630956 h 5063066"/>
              <a:gd name="connsiteX288" fmla="*/ 6227729 w 7295637"/>
              <a:gd name="connsiteY288" fmla="*/ 3557931 h 5063066"/>
              <a:gd name="connsiteX289" fmla="*/ 6233469 w 7295637"/>
              <a:gd name="connsiteY289" fmla="*/ 3529507 h 5063066"/>
              <a:gd name="connsiteX290" fmla="*/ 5311613 w 7295637"/>
              <a:gd name="connsiteY290" fmla="*/ 4945864 h 5063066"/>
              <a:gd name="connsiteX291" fmla="*/ 5378900 w 7295637"/>
              <a:gd name="connsiteY291" fmla="*/ 4901264 h 5063066"/>
              <a:gd name="connsiteX292" fmla="*/ 5451924 w 7295637"/>
              <a:gd name="connsiteY292" fmla="*/ 4974288 h 5063066"/>
              <a:gd name="connsiteX293" fmla="*/ 5378899 w 7295637"/>
              <a:gd name="connsiteY293" fmla="*/ 5047313 h 5063066"/>
              <a:gd name="connsiteX294" fmla="*/ 5305875 w 7295637"/>
              <a:gd name="connsiteY294" fmla="*/ 4974289 h 5063066"/>
              <a:gd name="connsiteX295" fmla="*/ 5311613 w 7295637"/>
              <a:gd name="connsiteY295" fmla="*/ 4945864 h 5063066"/>
              <a:gd name="connsiteX296" fmla="*/ 6463932 w 7295637"/>
              <a:gd name="connsiteY296" fmla="*/ 3109013 h 5063066"/>
              <a:gd name="connsiteX297" fmla="*/ 6531218 w 7295637"/>
              <a:gd name="connsiteY297" fmla="*/ 3064413 h 5063066"/>
              <a:gd name="connsiteX298" fmla="*/ 6604243 w 7295637"/>
              <a:gd name="connsiteY298" fmla="*/ 3137438 h 5063066"/>
              <a:gd name="connsiteX299" fmla="*/ 6531218 w 7295637"/>
              <a:gd name="connsiteY299" fmla="*/ 3210463 h 5063066"/>
              <a:gd name="connsiteX300" fmla="*/ 6458193 w 7295637"/>
              <a:gd name="connsiteY300" fmla="*/ 3137438 h 5063066"/>
              <a:gd name="connsiteX301" fmla="*/ 6463932 w 7295637"/>
              <a:gd name="connsiteY301" fmla="*/ 3109013 h 5063066"/>
              <a:gd name="connsiteX302" fmla="*/ 5542077 w 7295637"/>
              <a:gd name="connsiteY302" fmla="*/ 4525370 h 5063066"/>
              <a:gd name="connsiteX303" fmla="*/ 5609365 w 7295637"/>
              <a:gd name="connsiteY303" fmla="*/ 4480769 h 5063066"/>
              <a:gd name="connsiteX304" fmla="*/ 5682388 w 7295637"/>
              <a:gd name="connsiteY304" fmla="*/ 4553794 h 5063066"/>
              <a:gd name="connsiteX305" fmla="*/ 5609363 w 7295637"/>
              <a:gd name="connsiteY305" fmla="*/ 4626819 h 5063066"/>
              <a:gd name="connsiteX306" fmla="*/ 5536339 w 7295637"/>
              <a:gd name="connsiteY306" fmla="*/ 4553794 h 5063066"/>
              <a:gd name="connsiteX307" fmla="*/ 5542077 w 7295637"/>
              <a:gd name="connsiteY307" fmla="*/ 4525370 h 5063066"/>
              <a:gd name="connsiteX308" fmla="*/ 6694396 w 7295637"/>
              <a:gd name="connsiteY308" fmla="*/ 2679691 h 5063066"/>
              <a:gd name="connsiteX309" fmla="*/ 6761682 w 7295637"/>
              <a:gd name="connsiteY309" fmla="*/ 2635091 h 5063066"/>
              <a:gd name="connsiteX310" fmla="*/ 6834707 w 7295637"/>
              <a:gd name="connsiteY310" fmla="*/ 2708115 h 5063066"/>
              <a:gd name="connsiteX311" fmla="*/ 6761682 w 7295637"/>
              <a:gd name="connsiteY311" fmla="*/ 2781141 h 5063066"/>
              <a:gd name="connsiteX312" fmla="*/ 6688657 w 7295637"/>
              <a:gd name="connsiteY312" fmla="*/ 2708116 h 5063066"/>
              <a:gd name="connsiteX313" fmla="*/ 6694396 w 7295637"/>
              <a:gd name="connsiteY313" fmla="*/ 2679691 h 5063066"/>
              <a:gd name="connsiteX314" fmla="*/ 6924084 w 7295637"/>
              <a:gd name="connsiteY314" fmla="*/ 2310776 h 5063066"/>
              <a:gd name="connsiteX315" fmla="*/ 6991369 w 7295637"/>
              <a:gd name="connsiteY315" fmla="*/ 2266176 h 5063066"/>
              <a:gd name="connsiteX316" fmla="*/ 7064395 w 7295637"/>
              <a:gd name="connsiteY316" fmla="*/ 2339201 h 5063066"/>
              <a:gd name="connsiteX317" fmla="*/ 6991370 w 7295637"/>
              <a:gd name="connsiteY317" fmla="*/ 2412226 h 5063066"/>
              <a:gd name="connsiteX318" fmla="*/ 6918345 w 7295637"/>
              <a:gd name="connsiteY318" fmla="*/ 2339201 h 5063066"/>
              <a:gd name="connsiteX319" fmla="*/ 6924084 w 7295637"/>
              <a:gd name="connsiteY319" fmla="*/ 2310776 h 5063066"/>
              <a:gd name="connsiteX320" fmla="*/ 5772541 w 7295637"/>
              <a:gd name="connsiteY320" fmla="*/ 4096050 h 5063066"/>
              <a:gd name="connsiteX321" fmla="*/ 5839828 w 7295637"/>
              <a:gd name="connsiteY321" fmla="*/ 4051450 h 5063066"/>
              <a:gd name="connsiteX322" fmla="*/ 5912852 w 7295637"/>
              <a:gd name="connsiteY322" fmla="*/ 4124475 h 5063066"/>
              <a:gd name="connsiteX323" fmla="*/ 5839827 w 7295637"/>
              <a:gd name="connsiteY323" fmla="*/ 4197499 h 5063066"/>
              <a:gd name="connsiteX324" fmla="*/ 5766802 w 7295637"/>
              <a:gd name="connsiteY324" fmla="*/ 4124474 h 5063066"/>
              <a:gd name="connsiteX325" fmla="*/ 5772541 w 7295637"/>
              <a:gd name="connsiteY325" fmla="*/ 4096050 h 5063066"/>
              <a:gd name="connsiteX326" fmla="*/ 7154547 w 7295637"/>
              <a:gd name="connsiteY326" fmla="*/ 1881454 h 5063066"/>
              <a:gd name="connsiteX327" fmla="*/ 7221835 w 7295637"/>
              <a:gd name="connsiteY327" fmla="*/ 1836854 h 5063066"/>
              <a:gd name="connsiteX328" fmla="*/ 7294860 w 7295637"/>
              <a:gd name="connsiteY328" fmla="*/ 1909879 h 5063066"/>
              <a:gd name="connsiteX329" fmla="*/ 7221833 w 7295637"/>
              <a:gd name="connsiteY329" fmla="*/ 1982904 h 5063066"/>
              <a:gd name="connsiteX330" fmla="*/ 7148811 w 7295637"/>
              <a:gd name="connsiteY330" fmla="*/ 1909879 h 5063066"/>
              <a:gd name="connsiteX331" fmla="*/ 7154547 w 7295637"/>
              <a:gd name="connsiteY331" fmla="*/ 1881454 h 5063066"/>
              <a:gd name="connsiteX332" fmla="*/ 6003005 w 7295637"/>
              <a:gd name="connsiteY332" fmla="*/ 3675556 h 5063066"/>
              <a:gd name="connsiteX333" fmla="*/ 6070292 w 7295637"/>
              <a:gd name="connsiteY333" fmla="*/ 3630956 h 5063066"/>
              <a:gd name="connsiteX334" fmla="*/ 6143316 w 7295637"/>
              <a:gd name="connsiteY334" fmla="*/ 3703981 h 5063066"/>
              <a:gd name="connsiteX335" fmla="*/ 6070291 w 7295637"/>
              <a:gd name="connsiteY335" fmla="*/ 3777006 h 5063066"/>
              <a:gd name="connsiteX336" fmla="*/ 5997267 w 7295637"/>
              <a:gd name="connsiteY336" fmla="*/ 3703981 h 5063066"/>
              <a:gd name="connsiteX337" fmla="*/ 6003005 w 7295637"/>
              <a:gd name="connsiteY337" fmla="*/ 3675556 h 5063066"/>
              <a:gd name="connsiteX338" fmla="*/ 6233468 w 7295637"/>
              <a:gd name="connsiteY338" fmla="*/ 3246234 h 5063066"/>
              <a:gd name="connsiteX339" fmla="*/ 6300755 w 7295637"/>
              <a:gd name="connsiteY339" fmla="*/ 3201634 h 5063066"/>
              <a:gd name="connsiteX340" fmla="*/ 6373779 w 7295637"/>
              <a:gd name="connsiteY340" fmla="*/ 3274659 h 5063066"/>
              <a:gd name="connsiteX341" fmla="*/ 6300754 w 7295637"/>
              <a:gd name="connsiteY341" fmla="*/ 3347684 h 5063066"/>
              <a:gd name="connsiteX342" fmla="*/ 6227730 w 7295637"/>
              <a:gd name="connsiteY342" fmla="*/ 3274659 h 5063066"/>
              <a:gd name="connsiteX343" fmla="*/ 6233468 w 7295637"/>
              <a:gd name="connsiteY343" fmla="*/ 3246234 h 5063066"/>
              <a:gd name="connsiteX344" fmla="*/ 5311614 w 7295637"/>
              <a:gd name="connsiteY344" fmla="*/ 4662592 h 5063066"/>
              <a:gd name="connsiteX345" fmla="*/ 5378899 w 7295637"/>
              <a:gd name="connsiteY345" fmla="*/ 4617991 h 5063066"/>
              <a:gd name="connsiteX346" fmla="*/ 5451925 w 7295637"/>
              <a:gd name="connsiteY346" fmla="*/ 4691016 h 5063066"/>
              <a:gd name="connsiteX347" fmla="*/ 5378900 w 7295637"/>
              <a:gd name="connsiteY347" fmla="*/ 4764041 h 5063066"/>
              <a:gd name="connsiteX348" fmla="*/ 5305874 w 7295637"/>
              <a:gd name="connsiteY348" fmla="*/ 4691016 h 5063066"/>
              <a:gd name="connsiteX349" fmla="*/ 5311614 w 7295637"/>
              <a:gd name="connsiteY349" fmla="*/ 4662592 h 5063066"/>
              <a:gd name="connsiteX350" fmla="*/ 6463932 w 7295637"/>
              <a:gd name="connsiteY350" fmla="*/ 2825741 h 5063066"/>
              <a:gd name="connsiteX351" fmla="*/ 6531219 w 7295637"/>
              <a:gd name="connsiteY351" fmla="*/ 2781141 h 5063066"/>
              <a:gd name="connsiteX352" fmla="*/ 6604243 w 7295637"/>
              <a:gd name="connsiteY352" fmla="*/ 2854165 h 5063066"/>
              <a:gd name="connsiteX353" fmla="*/ 6531218 w 7295637"/>
              <a:gd name="connsiteY353" fmla="*/ 2927190 h 5063066"/>
              <a:gd name="connsiteX354" fmla="*/ 6458194 w 7295637"/>
              <a:gd name="connsiteY354" fmla="*/ 2854166 h 5063066"/>
              <a:gd name="connsiteX355" fmla="*/ 6463932 w 7295637"/>
              <a:gd name="connsiteY355" fmla="*/ 2825741 h 5063066"/>
              <a:gd name="connsiteX356" fmla="*/ 6693620 w 7295637"/>
              <a:gd name="connsiteY356" fmla="*/ 2447997 h 5063066"/>
              <a:gd name="connsiteX357" fmla="*/ 6760906 w 7295637"/>
              <a:gd name="connsiteY357" fmla="*/ 2403397 h 5063066"/>
              <a:gd name="connsiteX358" fmla="*/ 6833931 w 7295637"/>
              <a:gd name="connsiteY358" fmla="*/ 2476422 h 5063066"/>
              <a:gd name="connsiteX359" fmla="*/ 6760906 w 7295637"/>
              <a:gd name="connsiteY359" fmla="*/ 2549447 h 5063066"/>
              <a:gd name="connsiteX360" fmla="*/ 6687880 w 7295637"/>
              <a:gd name="connsiteY360" fmla="*/ 2476422 h 5063066"/>
              <a:gd name="connsiteX361" fmla="*/ 6693620 w 7295637"/>
              <a:gd name="connsiteY361" fmla="*/ 2447997 h 5063066"/>
              <a:gd name="connsiteX362" fmla="*/ 5542078 w 7295637"/>
              <a:gd name="connsiteY362" fmla="*/ 4242098 h 5063066"/>
              <a:gd name="connsiteX363" fmla="*/ 5609364 w 7295637"/>
              <a:gd name="connsiteY363" fmla="*/ 4197498 h 5063066"/>
              <a:gd name="connsiteX364" fmla="*/ 5682390 w 7295637"/>
              <a:gd name="connsiteY364" fmla="*/ 4270523 h 5063066"/>
              <a:gd name="connsiteX365" fmla="*/ 5609365 w 7295637"/>
              <a:gd name="connsiteY365" fmla="*/ 4343548 h 5063066"/>
              <a:gd name="connsiteX366" fmla="*/ 5536339 w 7295637"/>
              <a:gd name="connsiteY366" fmla="*/ 4270523 h 5063066"/>
              <a:gd name="connsiteX367" fmla="*/ 5542078 w 7295637"/>
              <a:gd name="connsiteY367" fmla="*/ 4242098 h 5063066"/>
              <a:gd name="connsiteX368" fmla="*/ 6924083 w 7295637"/>
              <a:gd name="connsiteY368" fmla="*/ 2027505 h 5063066"/>
              <a:gd name="connsiteX369" fmla="*/ 6991370 w 7295637"/>
              <a:gd name="connsiteY369" fmla="*/ 1982905 h 5063066"/>
              <a:gd name="connsiteX370" fmla="*/ 7064394 w 7295637"/>
              <a:gd name="connsiteY370" fmla="*/ 2055930 h 5063066"/>
              <a:gd name="connsiteX371" fmla="*/ 6991369 w 7295637"/>
              <a:gd name="connsiteY371" fmla="*/ 2128955 h 5063066"/>
              <a:gd name="connsiteX372" fmla="*/ 6918345 w 7295637"/>
              <a:gd name="connsiteY372" fmla="*/ 2055930 h 5063066"/>
              <a:gd name="connsiteX373" fmla="*/ 6924083 w 7295637"/>
              <a:gd name="connsiteY373" fmla="*/ 2027505 h 5063066"/>
              <a:gd name="connsiteX374" fmla="*/ 5772541 w 7295637"/>
              <a:gd name="connsiteY374" fmla="*/ 3812779 h 5063066"/>
              <a:gd name="connsiteX375" fmla="*/ 5839826 w 7295637"/>
              <a:gd name="connsiteY375" fmla="*/ 3768179 h 5063066"/>
              <a:gd name="connsiteX376" fmla="*/ 5912851 w 7295637"/>
              <a:gd name="connsiteY376" fmla="*/ 3841203 h 5063066"/>
              <a:gd name="connsiteX377" fmla="*/ 5839826 w 7295637"/>
              <a:gd name="connsiteY377" fmla="*/ 3914228 h 5063066"/>
              <a:gd name="connsiteX378" fmla="*/ 5766801 w 7295637"/>
              <a:gd name="connsiteY378" fmla="*/ 3841204 h 5063066"/>
              <a:gd name="connsiteX379" fmla="*/ 5772541 w 7295637"/>
              <a:gd name="connsiteY379" fmla="*/ 3812779 h 5063066"/>
              <a:gd name="connsiteX380" fmla="*/ 7154548 w 7295637"/>
              <a:gd name="connsiteY380" fmla="*/ 1598183 h 5063066"/>
              <a:gd name="connsiteX381" fmla="*/ 7221833 w 7295637"/>
              <a:gd name="connsiteY381" fmla="*/ 1553583 h 5063066"/>
              <a:gd name="connsiteX382" fmla="*/ 7294859 w 7295637"/>
              <a:gd name="connsiteY382" fmla="*/ 1626608 h 5063066"/>
              <a:gd name="connsiteX383" fmla="*/ 7221834 w 7295637"/>
              <a:gd name="connsiteY383" fmla="*/ 1699633 h 5063066"/>
              <a:gd name="connsiteX384" fmla="*/ 7148808 w 7295637"/>
              <a:gd name="connsiteY384" fmla="*/ 1626608 h 5063066"/>
              <a:gd name="connsiteX385" fmla="*/ 7154548 w 7295637"/>
              <a:gd name="connsiteY385" fmla="*/ 1598183 h 5063066"/>
              <a:gd name="connsiteX386" fmla="*/ 6003003 w 7295637"/>
              <a:gd name="connsiteY386" fmla="*/ 3392285 h 5063066"/>
              <a:gd name="connsiteX387" fmla="*/ 6070290 w 7295637"/>
              <a:gd name="connsiteY387" fmla="*/ 3347685 h 5063066"/>
              <a:gd name="connsiteX388" fmla="*/ 6143315 w 7295637"/>
              <a:gd name="connsiteY388" fmla="*/ 3420710 h 5063066"/>
              <a:gd name="connsiteX389" fmla="*/ 6070290 w 7295637"/>
              <a:gd name="connsiteY389" fmla="*/ 3493735 h 5063066"/>
              <a:gd name="connsiteX390" fmla="*/ 5997265 w 7295637"/>
              <a:gd name="connsiteY390" fmla="*/ 3420710 h 5063066"/>
              <a:gd name="connsiteX391" fmla="*/ 6003003 w 7295637"/>
              <a:gd name="connsiteY391" fmla="*/ 3392285 h 5063066"/>
              <a:gd name="connsiteX392" fmla="*/ 5081149 w 7295637"/>
              <a:gd name="connsiteY392" fmla="*/ 4808641 h 5063066"/>
              <a:gd name="connsiteX393" fmla="*/ 5148437 w 7295637"/>
              <a:gd name="connsiteY393" fmla="*/ 4764041 h 5063066"/>
              <a:gd name="connsiteX394" fmla="*/ 5221461 w 7295637"/>
              <a:gd name="connsiteY394" fmla="*/ 4837066 h 5063066"/>
              <a:gd name="connsiteX395" fmla="*/ 5148436 w 7295637"/>
              <a:gd name="connsiteY395" fmla="*/ 4910091 h 5063066"/>
              <a:gd name="connsiteX396" fmla="*/ 5075412 w 7295637"/>
              <a:gd name="connsiteY396" fmla="*/ 4837066 h 5063066"/>
              <a:gd name="connsiteX397" fmla="*/ 5081149 w 7295637"/>
              <a:gd name="connsiteY397" fmla="*/ 4808641 h 5063066"/>
              <a:gd name="connsiteX398" fmla="*/ 6233468 w 7295637"/>
              <a:gd name="connsiteY398" fmla="*/ 2962962 h 5063066"/>
              <a:gd name="connsiteX399" fmla="*/ 6300754 w 7295637"/>
              <a:gd name="connsiteY399" fmla="*/ 2918362 h 5063066"/>
              <a:gd name="connsiteX400" fmla="*/ 6373780 w 7295637"/>
              <a:gd name="connsiteY400" fmla="*/ 2991387 h 5063066"/>
              <a:gd name="connsiteX401" fmla="*/ 6300755 w 7295637"/>
              <a:gd name="connsiteY401" fmla="*/ 3064412 h 5063066"/>
              <a:gd name="connsiteX402" fmla="*/ 6227729 w 7295637"/>
              <a:gd name="connsiteY402" fmla="*/ 2991387 h 5063066"/>
              <a:gd name="connsiteX403" fmla="*/ 6233468 w 7295637"/>
              <a:gd name="connsiteY403" fmla="*/ 2962962 h 5063066"/>
              <a:gd name="connsiteX404" fmla="*/ 5311615 w 7295637"/>
              <a:gd name="connsiteY404" fmla="*/ 4379320 h 5063066"/>
              <a:gd name="connsiteX405" fmla="*/ 5378900 w 7295637"/>
              <a:gd name="connsiteY405" fmla="*/ 4334720 h 5063066"/>
              <a:gd name="connsiteX406" fmla="*/ 5451925 w 7295637"/>
              <a:gd name="connsiteY406" fmla="*/ 4407745 h 5063066"/>
              <a:gd name="connsiteX407" fmla="*/ 5378900 w 7295637"/>
              <a:gd name="connsiteY407" fmla="*/ 4480770 h 5063066"/>
              <a:gd name="connsiteX408" fmla="*/ 5305875 w 7295637"/>
              <a:gd name="connsiteY408" fmla="*/ 4407745 h 5063066"/>
              <a:gd name="connsiteX409" fmla="*/ 5311615 w 7295637"/>
              <a:gd name="connsiteY409" fmla="*/ 4379320 h 5063066"/>
              <a:gd name="connsiteX410" fmla="*/ 6463931 w 7295637"/>
              <a:gd name="connsiteY410" fmla="*/ 2542469 h 5063066"/>
              <a:gd name="connsiteX411" fmla="*/ 6531218 w 7295637"/>
              <a:gd name="connsiteY411" fmla="*/ 2497868 h 5063066"/>
              <a:gd name="connsiteX412" fmla="*/ 6604244 w 7295637"/>
              <a:gd name="connsiteY412" fmla="*/ 2570893 h 5063066"/>
              <a:gd name="connsiteX413" fmla="*/ 6531219 w 7295637"/>
              <a:gd name="connsiteY413" fmla="*/ 2643918 h 5063066"/>
              <a:gd name="connsiteX414" fmla="*/ 6458193 w 7295637"/>
              <a:gd name="connsiteY414" fmla="*/ 2570893 h 5063066"/>
              <a:gd name="connsiteX415" fmla="*/ 6463931 w 7295637"/>
              <a:gd name="connsiteY415" fmla="*/ 2542469 h 5063066"/>
              <a:gd name="connsiteX416" fmla="*/ 6693621 w 7295637"/>
              <a:gd name="connsiteY416" fmla="*/ 2164726 h 5063066"/>
              <a:gd name="connsiteX417" fmla="*/ 6760907 w 7295637"/>
              <a:gd name="connsiteY417" fmla="*/ 2120126 h 5063066"/>
              <a:gd name="connsiteX418" fmla="*/ 6833931 w 7295637"/>
              <a:gd name="connsiteY418" fmla="*/ 2193150 h 5063066"/>
              <a:gd name="connsiteX419" fmla="*/ 6760906 w 7295637"/>
              <a:gd name="connsiteY419" fmla="*/ 2266175 h 5063066"/>
              <a:gd name="connsiteX420" fmla="*/ 6687882 w 7295637"/>
              <a:gd name="connsiteY420" fmla="*/ 2193151 h 5063066"/>
              <a:gd name="connsiteX421" fmla="*/ 6693621 w 7295637"/>
              <a:gd name="connsiteY421" fmla="*/ 2164726 h 5063066"/>
              <a:gd name="connsiteX422" fmla="*/ 5542077 w 7295637"/>
              <a:gd name="connsiteY422" fmla="*/ 3958827 h 5063066"/>
              <a:gd name="connsiteX423" fmla="*/ 5609364 w 7295637"/>
              <a:gd name="connsiteY423" fmla="*/ 3914228 h 5063066"/>
              <a:gd name="connsiteX424" fmla="*/ 5682388 w 7295637"/>
              <a:gd name="connsiteY424" fmla="*/ 3987252 h 5063066"/>
              <a:gd name="connsiteX425" fmla="*/ 5609363 w 7295637"/>
              <a:gd name="connsiteY425" fmla="*/ 4060277 h 5063066"/>
              <a:gd name="connsiteX426" fmla="*/ 5536339 w 7295637"/>
              <a:gd name="connsiteY426" fmla="*/ 3987252 h 5063066"/>
              <a:gd name="connsiteX427" fmla="*/ 5542077 w 7295637"/>
              <a:gd name="connsiteY427" fmla="*/ 3958827 h 5063066"/>
              <a:gd name="connsiteX428" fmla="*/ 6924084 w 7295637"/>
              <a:gd name="connsiteY428" fmla="*/ 1744233 h 5063066"/>
              <a:gd name="connsiteX429" fmla="*/ 6991369 w 7295637"/>
              <a:gd name="connsiteY429" fmla="*/ 1699633 h 5063066"/>
              <a:gd name="connsiteX430" fmla="*/ 7064395 w 7295637"/>
              <a:gd name="connsiteY430" fmla="*/ 1772658 h 5063066"/>
              <a:gd name="connsiteX431" fmla="*/ 6991370 w 7295637"/>
              <a:gd name="connsiteY431" fmla="*/ 1845683 h 5063066"/>
              <a:gd name="connsiteX432" fmla="*/ 6918345 w 7295637"/>
              <a:gd name="connsiteY432" fmla="*/ 1772658 h 5063066"/>
              <a:gd name="connsiteX433" fmla="*/ 6924084 w 7295637"/>
              <a:gd name="connsiteY433" fmla="*/ 1744233 h 5063066"/>
              <a:gd name="connsiteX434" fmla="*/ 5772540 w 7295637"/>
              <a:gd name="connsiteY434" fmla="*/ 3529507 h 5063066"/>
              <a:gd name="connsiteX435" fmla="*/ 5839827 w 7295637"/>
              <a:gd name="connsiteY435" fmla="*/ 3484906 h 5063066"/>
              <a:gd name="connsiteX436" fmla="*/ 5912851 w 7295637"/>
              <a:gd name="connsiteY436" fmla="*/ 3557931 h 5063066"/>
              <a:gd name="connsiteX437" fmla="*/ 5839826 w 7295637"/>
              <a:gd name="connsiteY437" fmla="*/ 3630956 h 5063066"/>
              <a:gd name="connsiteX438" fmla="*/ 5766802 w 7295637"/>
              <a:gd name="connsiteY438" fmla="*/ 3557931 h 5063066"/>
              <a:gd name="connsiteX439" fmla="*/ 5772540 w 7295637"/>
              <a:gd name="connsiteY439" fmla="*/ 3529507 h 5063066"/>
              <a:gd name="connsiteX440" fmla="*/ 4850687 w 7295637"/>
              <a:gd name="connsiteY440" fmla="*/ 4945864 h 5063066"/>
              <a:gd name="connsiteX441" fmla="*/ 4866336 w 7295637"/>
              <a:gd name="connsiteY441" fmla="*/ 4922652 h 5063066"/>
              <a:gd name="connsiteX442" fmla="*/ 4917974 w 7295637"/>
              <a:gd name="connsiteY442" fmla="*/ 4901263 h 5063066"/>
              <a:gd name="connsiteX443" fmla="*/ 4990998 w 7295637"/>
              <a:gd name="connsiteY443" fmla="*/ 4974289 h 5063066"/>
              <a:gd name="connsiteX444" fmla="*/ 4917973 w 7295637"/>
              <a:gd name="connsiteY444" fmla="*/ 5047314 h 5063066"/>
              <a:gd name="connsiteX445" fmla="*/ 4844949 w 7295637"/>
              <a:gd name="connsiteY445" fmla="*/ 4974289 h 5063066"/>
              <a:gd name="connsiteX446" fmla="*/ 4850687 w 7295637"/>
              <a:gd name="connsiteY446" fmla="*/ 4945864 h 5063066"/>
              <a:gd name="connsiteX447" fmla="*/ 7154547 w 7295637"/>
              <a:gd name="connsiteY447" fmla="*/ 1314911 h 5063066"/>
              <a:gd name="connsiteX448" fmla="*/ 7221834 w 7295637"/>
              <a:gd name="connsiteY448" fmla="*/ 1270311 h 5063066"/>
              <a:gd name="connsiteX449" fmla="*/ 7294858 w 7295637"/>
              <a:gd name="connsiteY449" fmla="*/ 1343336 h 5063066"/>
              <a:gd name="connsiteX450" fmla="*/ 7221833 w 7295637"/>
              <a:gd name="connsiteY450" fmla="*/ 1416361 h 5063066"/>
              <a:gd name="connsiteX451" fmla="*/ 7148809 w 7295637"/>
              <a:gd name="connsiteY451" fmla="*/ 1343336 h 5063066"/>
              <a:gd name="connsiteX452" fmla="*/ 7154547 w 7295637"/>
              <a:gd name="connsiteY452" fmla="*/ 1314911 h 5063066"/>
              <a:gd name="connsiteX453" fmla="*/ 6003004 w 7295637"/>
              <a:gd name="connsiteY453" fmla="*/ 3109013 h 5063066"/>
              <a:gd name="connsiteX454" fmla="*/ 6070290 w 7295637"/>
              <a:gd name="connsiteY454" fmla="*/ 3064413 h 5063066"/>
              <a:gd name="connsiteX455" fmla="*/ 6143316 w 7295637"/>
              <a:gd name="connsiteY455" fmla="*/ 3137438 h 5063066"/>
              <a:gd name="connsiteX456" fmla="*/ 6070290 w 7295637"/>
              <a:gd name="connsiteY456" fmla="*/ 3210463 h 5063066"/>
              <a:gd name="connsiteX457" fmla="*/ 5997266 w 7295637"/>
              <a:gd name="connsiteY457" fmla="*/ 3137438 h 5063066"/>
              <a:gd name="connsiteX458" fmla="*/ 6003004 w 7295637"/>
              <a:gd name="connsiteY458" fmla="*/ 3109013 h 5063066"/>
              <a:gd name="connsiteX459" fmla="*/ 5081151 w 7295637"/>
              <a:gd name="connsiteY459" fmla="*/ 4525369 h 5063066"/>
              <a:gd name="connsiteX460" fmla="*/ 5148438 w 7295637"/>
              <a:gd name="connsiteY460" fmla="*/ 4480769 h 5063066"/>
              <a:gd name="connsiteX461" fmla="*/ 5221462 w 7295637"/>
              <a:gd name="connsiteY461" fmla="*/ 4553794 h 5063066"/>
              <a:gd name="connsiteX462" fmla="*/ 5148437 w 7295637"/>
              <a:gd name="connsiteY462" fmla="*/ 4626819 h 5063066"/>
              <a:gd name="connsiteX463" fmla="*/ 5075413 w 7295637"/>
              <a:gd name="connsiteY463" fmla="*/ 4553794 h 5063066"/>
              <a:gd name="connsiteX464" fmla="*/ 5081151 w 7295637"/>
              <a:gd name="connsiteY464" fmla="*/ 4525369 h 5063066"/>
              <a:gd name="connsiteX465" fmla="*/ 6233468 w 7295637"/>
              <a:gd name="connsiteY465" fmla="*/ 2679690 h 5063066"/>
              <a:gd name="connsiteX466" fmla="*/ 6300754 w 7295637"/>
              <a:gd name="connsiteY466" fmla="*/ 2635090 h 5063066"/>
              <a:gd name="connsiteX467" fmla="*/ 6373779 w 7295637"/>
              <a:gd name="connsiteY467" fmla="*/ 2708115 h 5063066"/>
              <a:gd name="connsiteX468" fmla="*/ 6300754 w 7295637"/>
              <a:gd name="connsiteY468" fmla="*/ 2781140 h 5063066"/>
              <a:gd name="connsiteX469" fmla="*/ 6227729 w 7295637"/>
              <a:gd name="connsiteY469" fmla="*/ 2708115 h 5063066"/>
              <a:gd name="connsiteX470" fmla="*/ 6233468 w 7295637"/>
              <a:gd name="connsiteY470" fmla="*/ 2679690 h 5063066"/>
              <a:gd name="connsiteX471" fmla="*/ 6463157 w 7295637"/>
              <a:gd name="connsiteY471" fmla="*/ 2310775 h 5063066"/>
              <a:gd name="connsiteX472" fmla="*/ 6530443 w 7295637"/>
              <a:gd name="connsiteY472" fmla="*/ 2266175 h 5063066"/>
              <a:gd name="connsiteX473" fmla="*/ 6603468 w 7295637"/>
              <a:gd name="connsiteY473" fmla="*/ 2339200 h 5063066"/>
              <a:gd name="connsiteX474" fmla="*/ 6530443 w 7295637"/>
              <a:gd name="connsiteY474" fmla="*/ 2412225 h 5063066"/>
              <a:gd name="connsiteX475" fmla="*/ 6457419 w 7295637"/>
              <a:gd name="connsiteY475" fmla="*/ 2339200 h 5063066"/>
              <a:gd name="connsiteX476" fmla="*/ 6463157 w 7295637"/>
              <a:gd name="connsiteY476" fmla="*/ 2310775 h 5063066"/>
              <a:gd name="connsiteX477" fmla="*/ 5311613 w 7295637"/>
              <a:gd name="connsiteY477" fmla="*/ 4096048 h 5063066"/>
              <a:gd name="connsiteX478" fmla="*/ 5378899 w 7295637"/>
              <a:gd name="connsiteY478" fmla="*/ 4051449 h 5063066"/>
              <a:gd name="connsiteX479" fmla="*/ 5451925 w 7295637"/>
              <a:gd name="connsiteY479" fmla="*/ 4124473 h 5063066"/>
              <a:gd name="connsiteX480" fmla="*/ 5378900 w 7295637"/>
              <a:gd name="connsiteY480" fmla="*/ 4197498 h 5063066"/>
              <a:gd name="connsiteX481" fmla="*/ 5305876 w 7295637"/>
              <a:gd name="connsiteY481" fmla="*/ 4124473 h 5063066"/>
              <a:gd name="connsiteX482" fmla="*/ 5311613 w 7295637"/>
              <a:gd name="connsiteY482" fmla="*/ 4096048 h 5063066"/>
              <a:gd name="connsiteX483" fmla="*/ 6693620 w 7295637"/>
              <a:gd name="connsiteY483" fmla="*/ 1881454 h 5063066"/>
              <a:gd name="connsiteX484" fmla="*/ 6760905 w 7295637"/>
              <a:gd name="connsiteY484" fmla="*/ 1836854 h 5063066"/>
              <a:gd name="connsiteX485" fmla="*/ 6833931 w 7295637"/>
              <a:gd name="connsiteY485" fmla="*/ 1909879 h 5063066"/>
              <a:gd name="connsiteX486" fmla="*/ 6760906 w 7295637"/>
              <a:gd name="connsiteY486" fmla="*/ 1982904 h 5063066"/>
              <a:gd name="connsiteX487" fmla="*/ 6687880 w 7295637"/>
              <a:gd name="connsiteY487" fmla="*/ 1909879 h 5063066"/>
              <a:gd name="connsiteX488" fmla="*/ 6693620 w 7295637"/>
              <a:gd name="connsiteY488" fmla="*/ 1881454 h 5063066"/>
              <a:gd name="connsiteX489" fmla="*/ 5542076 w 7295637"/>
              <a:gd name="connsiteY489" fmla="*/ 3675556 h 5063066"/>
              <a:gd name="connsiteX490" fmla="*/ 5609363 w 7295637"/>
              <a:gd name="connsiteY490" fmla="*/ 3630956 h 5063066"/>
              <a:gd name="connsiteX491" fmla="*/ 5682387 w 7295637"/>
              <a:gd name="connsiteY491" fmla="*/ 3703981 h 5063066"/>
              <a:gd name="connsiteX492" fmla="*/ 5609362 w 7295637"/>
              <a:gd name="connsiteY492" fmla="*/ 3777006 h 5063066"/>
              <a:gd name="connsiteX493" fmla="*/ 5536337 w 7295637"/>
              <a:gd name="connsiteY493" fmla="*/ 3703981 h 5063066"/>
              <a:gd name="connsiteX494" fmla="*/ 5542076 w 7295637"/>
              <a:gd name="connsiteY494" fmla="*/ 3675556 h 5063066"/>
              <a:gd name="connsiteX495" fmla="*/ 6924084 w 7295637"/>
              <a:gd name="connsiteY495" fmla="*/ 1460961 h 5063066"/>
              <a:gd name="connsiteX496" fmla="*/ 6991370 w 7295637"/>
              <a:gd name="connsiteY496" fmla="*/ 1416361 h 5063066"/>
              <a:gd name="connsiteX497" fmla="*/ 7064394 w 7295637"/>
              <a:gd name="connsiteY497" fmla="*/ 1489385 h 5063066"/>
              <a:gd name="connsiteX498" fmla="*/ 6991370 w 7295637"/>
              <a:gd name="connsiteY498" fmla="*/ 1562410 h 5063066"/>
              <a:gd name="connsiteX499" fmla="*/ 6918346 w 7295637"/>
              <a:gd name="connsiteY499" fmla="*/ 1489386 h 5063066"/>
              <a:gd name="connsiteX500" fmla="*/ 6924084 w 7295637"/>
              <a:gd name="connsiteY500" fmla="*/ 1460961 h 5063066"/>
              <a:gd name="connsiteX501" fmla="*/ 5772539 w 7295637"/>
              <a:gd name="connsiteY501" fmla="*/ 3246234 h 5063066"/>
              <a:gd name="connsiteX502" fmla="*/ 5839826 w 7295637"/>
              <a:gd name="connsiteY502" fmla="*/ 3201634 h 5063066"/>
              <a:gd name="connsiteX503" fmla="*/ 5912852 w 7295637"/>
              <a:gd name="connsiteY503" fmla="*/ 3274659 h 5063066"/>
              <a:gd name="connsiteX504" fmla="*/ 5839827 w 7295637"/>
              <a:gd name="connsiteY504" fmla="*/ 3347684 h 5063066"/>
              <a:gd name="connsiteX505" fmla="*/ 5766801 w 7295637"/>
              <a:gd name="connsiteY505" fmla="*/ 3274659 h 5063066"/>
              <a:gd name="connsiteX506" fmla="*/ 5772539 w 7295637"/>
              <a:gd name="connsiteY506" fmla="*/ 3246234 h 5063066"/>
              <a:gd name="connsiteX507" fmla="*/ 4850687 w 7295637"/>
              <a:gd name="connsiteY507" fmla="*/ 4662591 h 5063066"/>
              <a:gd name="connsiteX508" fmla="*/ 4866337 w 7295637"/>
              <a:gd name="connsiteY508" fmla="*/ 4639379 h 5063066"/>
              <a:gd name="connsiteX509" fmla="*/ 4917973 w 7295637"/>
              <a:gd name="connsiteY509" fmla="*/ 4617990 h 5063066"/>
              <a:gd name="connsiteX510" fmla="*/ 4990999 w 7295637"/>
              <a:gd name="connsiteY510" fmla="*/ 4691015 h 5063066"/>
              <a:gd name="connsiteX511" fmla="*/ 4917974 w 7295637"/>
              <a:gd name="connsiteY511" fmla="*/ 4764040 h 5063066"/>
              <a:gd name="connsiteX512" fmla="*/ 4844949 w 7295637"/>
              <a:gd name="connsiteY512" fmla="*/ 4691015 h 5063066"/>
              <a:gd name="connsiteX513" fmla="*/ 4850687 w 7295637"/>
              <a:gd name="connsiteY513" fmla="*/ 4662591 h 5063066"/>
              <a:gd name="connsiteX514" fmla="*/ 7154547 w 7295637"/>
              <a:gd name="connsiteY514" fmla="*/ 1031639 h 5063066"/>
              <a:gd name="connsiteX515" fmla="*/ 7221834 w 7295637"/>
              <a:gd name="connsiteY515" fmla="*/ 987039 h 5063066"/>
              <a:gd name="connsiteX516" fmla="*/ 7294858 w 7295637"/>
              <a:gd name="connsiteY516" fmla="*/ 1060063 h 5063066"/>
              <a:gd name="connsiteX517" fmla="*/ 7221834 w 7295637"/>
              <a:gd name="connsiteY517" fmla="*/ 1133088 h 5063066"/>
              <a:gd name="connsiteX518" fmla="*/ 7148809 w 7295637"/>
              <a:gd name="connsiteY518" fmla="*/ 1060064 h 5063066"/>
              <a:gd name="connsiteX519" fmla="*/ 7154547 w 7295637"/>
              <a:gd name="connsiteY519" fmla="*/ 1031639 h 5063066"/>
              <a:gd name="connsiteX520" fmla="*/ 6003003 w 7295637"/>
              <a:gd name="connsiteY520" fmla="*/ 2825741 h 5063066"/>
              <a:gd name="connsiteX521" fmla="*/ 6070290 w 7295637"/>
              <a:gd name="connsiteY521" fmla="*/ 2781141 h 5063066"/>
              <a:gd name="connsiteX522" fmla="*/ 6143314 w 7295637"/>
              <a:gd name="connsiteY522" fmla="*/ 2854165 h 5063066"/>
              <a:gd name="connsiteX523" fmla="*/ 6070289 w 7295637"/>
              <a:gd name="connsiteY523" fmla="*/ 2927190 h 5063066"/>
              <a:gd name="connsiteX524" fmla="*/ 5997265 w 7295637"/>
              <a:gd name="connsiteY524" fmla="*/ 2854166 h 5063066"/>
              <a:gd name="connsiteX525" fmla="*/ 6003003 w 7295637"/>
              <a:gd name="connsiteY525" fmla="*/ 2825741 h 5063066"/>
              <a:gd name="connsiteX526" fmla="*/ 6232692 w 7295637"/>
              <a:gd name="connsiteY526" fmla="*/ 2447997 h 5063066"/>
              <a:gd name="connsiteX527" fmla="*/ 6299979 w 7295637"/>
              <a:gd name="connsiteY527" fmla="*/ 2403397 h 5063066"/>
              <a:gd name="connsiteX528" fmla="*/ 6373003 w 7295637"/>
              <a:gd name="connsiteY528" fmla="*/ 2476422 h 5063066"/>
              <a:gd name="connsiteX529" fmla="*/ 6299978 w 7295637"/>
              <a:gd name="connsiteY529" fmla="*/ 2549447 h 5063066"/>
              <a:gd name="connsiteX530" fmla="*/ 6226954 w 7295637"/>
              <a:gd name="connsiteY530" fmla="*/ 2476422 h 5063066"/>
              <a:gd name="connsiteX531" fmla="*/ 6232692 w 7295637"/>
              <a:gd name="connsiteY531" fmla="*/ 2447997 h 5063066"/>
              <a:gd name="connsiteX532" fmla="*/ 5081150 w 7295637"/>
              <a:gd name="connsiteY532" fmla="*/ 4242097 h 5063066"/>
              <a:gd name="connsiteX533" fmla="*/ 5148436 w 7295637"/>
              <a:gd name="connsiteY533" fmla="*/ 4197497 h 5063066"/>
              <a:gd name="connsiteX534" fmla="*/ 5221461 w 7295637"/>
              <a:gd name="connsiteY534" fmla="*/ 4270522 h 5063066"/>
              <a:gd name="connsiteX535" fmla="*/ 5148436 w 7295637"/>
              <a:gd name="connsiteY535" fmla="*/ 4343547 h 5063066"/>
              <a:gd name="connsiteX536" fmla="*/ 5075411 w 7295637"/>
              <a:gd name="connsiteY536" fmla="*/ 4270522 h 5063066"/>
              <a:gd name="connsiteX537" fmla="*/ 5081150 w 7295637"/>
              <a:gd name="connsiteY537" fmla="*/ 4242097 h 5063066"/>
              <a:gd name="connsiteX538" fmla="*/ 6463156 w 7295637"/>
              <a:gd name="connsiteY538" fmla="*/ 2027504 h 5063066"/>
              <a:gd name="connsiteX539" fmla="*/ 6530442 w 7295637"/>
              <a:gd name="connsiteY539" fmla="*/ 1982904 h 5063066"/>
              <a:gd name="connsiteX540" fmla="*/ 6603467 w 7295637"/>
              <a:gd name="connsiteY540" fmla="*/ 2055929 h 5063066"/>
              <a:gd name="connsiteX541" fmla="*/ 6530443 w 7295637"/>
              <a:gd name="connsiteY541" fmla="*/ 2128954 h 5063066"/>
              <a:gd name="connsiteX542" fmla="*/ 6457418 w 7295637"/>
              <a:gd name="connsiteY542" fmla="*/ 2055929 h 5063066"/>
              <a:gd name="connsiteX543" fmla="*/ 6463156 w 7295637"/>
              <a:gd name="connsiteY543" fmla="*/ 2027504 h 5063066"/>
              <a:gd name="connsiteX544" fmla="*/ 5311612 w 7295637"/>
              <a:gd name="connsiteY544" fmla="*/ 3812777 h 5063066"/>
              <a:gd name="connsiteX545" fmla="*/ 5378898 w 7295637"/>
              <a:gd name="connsiteY545" fmla="*/ 3768178 h 5063066"/>
              <a:gd name="connsiteX546" fmla="*/ 5451924 w 7295637"/>
              <a:gd name="connsiteY546" fmla="*/ 3841203 h 5063066"/>
              <a:gd name="connsiteX547" fmla="*/ 5378899 w 7295637"/>
              <a:gd name="connsiteY547" fmla="*/ 3914227 h 5063066"/>
              <a:gd name="connsiteX548" fmla="*/ 5305874 w 7295637"/>
              <a:gd name="connsiteY548" fmla="*/ 3841202 h 5063066"/>
              <a:gd name="connsiteX549" fmla="*/ 5311612 w 7295637"/>
              <a:gd name="connsiteY549" fmla="*/ 3812777 h 5063066"/>
              <a:gd name="connsiteX550" fmla="*/ 6693619 w 7295637"/>
              <a:gd name="connsiteY550" fmla="*/ 1598182 h 5063066"/>
              <a:gd name="connsiteX551" fmla="*/ 6760906 w 7295637"/>
              <a:gd name="connsiteY551" fmla="*/ 1553582 h 5063066"/>
              <a:gd name="connsiteX552" fmla="*/ 6833930 w 7295637"/>
              <a:gd name="connsiteY552" fmla="*/ 1626607 h 5063066"/>
              <a:gd name="connsiteX553" fmla="*/ 6760905 w 7295637"/>
              <a:gd name="connsiteY553" fmla="*/ 1699632 h 5063066"/>
              <a:gd name="connsiteX554" fmla="*/ 6687881 w 7295637"/>
              <a:gd name="connsiteY554" fmla="*/ 1626607 h 5063066"/>
              <a:gd name="connsiteX555" fmla="*/ 6693619 w 7295637"/>
              <a:gd name="connsiteY555" fmla="*/ 1598182 h 5063066"/>
              <a:gd name="connsiteX556" fmla="*/ 5542076 w 7295637"/>
              <a:gd name="connsiteY556" fmla="*/ 3392284 h 5063066"/>
              <a:gd name="connsiteX557" fmla="*/ 5609362 w 7295637"/>
              <a:gd name="connsiteY557" fmla="*/ 3347684 h 5063066"/>
              <a:gd name="connsiteX558" fmla="*/ 5682388 w 7295637"/>
              <a:gd name="connsiteY558" fmla="*/ 3420709 h 5063066"/>
              <a:gd name="connsiteX559" fmla="*/ 5609363 w 7295637"/>
              <a:gd name="connsiteY559" fmla="*/ 3493734 h 5063066"/>
              <a:gd name="connsiteX560" fmla="*/ 5536337 w 7295637"/>
              <a:gd name="connsiteY560" fmla="*/ 3420709 h 5063066"/>
              <a:gd name="connsiteX561" fmla="*/ 5542076 w 7295637"/>
              <a:gd name="connsiteY561" fmla="*/ 3392284 h 5063066"/>
              <a:gd name="connsiteX562" fmla="*/ 4620223 w 7295637"/>
              <a:gd name="connsiteY562" fmla="*/ 4808642 h 5063066"/>
              <a:gd name="connsiteX563" fmla="*/ 4635873 w 7295637"/>
              <a:gd name="connsiteY563" fmla="*/ 4785430 h 5063066"/>
              <a:gd name="connsiteX564" fmla="*/ 4687508 w 7295637"/>
              <a:gd name="connsiteY564" fmla="*/ 4764042 h 5063066"/>
              <a:gd name="connsiteX565" fmla="*/ 4760534 w 7295637"/>
              <a:gd name="connsiteY565" fmla="*/ 4837067 h 5063066"/>
              <a:gd name="connsiteX566" fmla="*/ 4687509 w 7295637"/>
              <a:gd name="connsiteY566" fmla="*/ 4910092 h 5063066"/>
              <a:gd name="connsiteX567" fmla="*/ 4614483 w 7295637"/>
              <a:gd name="connsiteY567" fmla="*/ 4837067 h 5063066"/>
              <a:gd name="connsiteX568" fmla="*/ 4620223 w 7295637"/>
              <a:gd name="connsiteY568" fmla="*/ 4808642 h 5063066"/>
              <a:gd name="connsiteX569" fmla="*/ 6924085 w 7295637"/>
              <a:gd name="connsiteY569" fmla="*/ 1177689 h 5063066"/>
              <a:gd name="connsiteX570" fmla="*/ 6991370 w 7295637"/>
              <a:gd name="connsiteY570" fmla="*/ 1133089 h 5063066"/>
              <a:gd name="connsiteX571" fmla="*/ 7064395 w 7295637"/>
              <a:gd name="connsiteY571" fmla="*/ 1206113 h 5063066"/>
              <a:gd name="connsiteX572" fmla="*/ 6991371 w 7295637"/>
              <a:gd name="connsiteY572" fmla="*/ 1279138 h 5063066"/>
              <a:gd name="connsiteX573" fmla="*/ 6918345 w 7295637"/>
              <a:gd name="connsiteY573" fmla="*/ 1206113 h 5063066"/>
              <a:gd name="connsiteX574" fmla="*/ 6924085 w 7295637"/>
              <a:gd name="connsiteY574" fmla="*/ 1177689 h 5063066"/>
              <a:gd name="connsiteX575" fmla="*/ 5772539 w 7295637"/>
              <a:gd name="connsiteY575" fmla="*/ 2962962 h 5063066"/>
              <a:gd name="connsiteX576" fmla="*/ 5839827 w 7295637"/>
              <a:gd name="connsiteY576" fmla="*/ 2918362 h 5063066"/>
              <a:gd name="connsiteX577" fmla="*/ 5912850 w 7295637"/>
              <a:gd name="connsiteY577" fmla="*/ 2991387 h 5063066"/>
              <a:gd name="connsiteX578" fmla="*/ 5839826 w 7295637"/>
              <a:gd name="connsiteY578" fmla="*/ 3064412 h 5063066"/>
              <a:gd name="connsiteX579" fmla="*/ 5766801 w 7295637"/>
              <a:gd name="connsiteY579" fmla="*/ 2991387 h 5063066"/>
              <a:gd name="connsiteX580" fmla="*/ 5772539 w 7295637"/>
              <a:gd name="connsiteY580" fmla="*/ 2962962 h 5063066"/>
              <a:gd name="connsiteX581" fmla="*/ 4850686 w 7295637"/>
              <a:gd name="connsiteY581" fmla="*/ 4379319 h 5063066"/>
              <a:gd name="connsiteX582" fmla="*/ 4866336 w 7295637"/>
              <a:gd name="connsiteY582" fmla="*/ 4356107 h 5063066"/>
              <a:gd name="connsiteX583" fmla="*/ 4917973 w 7295637"/>
              <a:gd name="connsiteY583" fmla="*/ 4334718 h 5063066"/>
              <a:gd name="connsiteX584" fmla="*/ 4990997 w 7295637"/>
              <a:gd name="connsiteY584" fmla="*/ 4407743 h 5063066"/>
              <a:gd name="connsiteX585" fmla="*/ 4917972 w 7295637"/>
              <a:gd name="connsiteY585" fmla="*/ 4480768 h 5063066"/>
              <a:gd name="connsiteX586" fmla="*/ 4844948 w 7295637"/>
              <a:gd name="connsiteY586" fmla="*/ 4407743 h 5063066"/>
              <a:gd name="connsiteX587" fmla="*/ 4850686 w 7295637"/>
              <a:gd name="connsiteY587" fmla="*/ 4379319 h 5063066"/>
              <a:gd name="connsiteX588" fmla="*/ 7154546 w 7295637"/>
              <a:gd name="connsiteY588" fmla="*/ 748367 h 5063066"/>
              <a:gd name="connsiteX589" fmla="*/ 7221835 w 7295637"/>
              <a:gd name="connsiteY589" fmla="*/ 703767 h 5063066"/>
              <a:gd name="connsiteX590" fmla="*/ 7294857 w 7295637"/>
              <a:gd name="connsiteY590" fmla="*/ 776791 h 5063066"/>
              <a:gd name="connsiteX591" fmla="*/ 7221832 w 7295637"/>
              <a:gd name="connsiteY591" fmla="*/ 849816 h 5063066"/>
              <a:gd name="connsiteX592" fmla="*/ 7148808 w 7295637"/>
              <a:gd name="connsiteY592" fmla="*/ 776791 h 5063066"/>
              <a:gd name="connsiteX593" fmla="*/ 7154546 w 7295637"/>
              <a:gd name="connsiteY593" fmla="*/ 748367 h 5063066"/>
              <a:gd name="connsiteX594" fmla="*/ 6003003 w 7295637"/>
              <a:gd name="connsiteY594" fmla="*/ 2542469 h 5063066"/>
              <a:gd name="connsiteX595" fmla="*/ 6070289 w 7295637"/>
              <a:gd name="connsiteY595" fmla="*/ 2497868 h 5063066"/>
              <a:gd name="connsiteX596" fmla="*/ 6143315 w 7295637"/>
              <a:gd name="connsiteY596" fmla="*/ 2570893 h 5063066"/>
              <a:gd name="connsiteX597" fmla="*/ 6070290 w 7295637"/>
              <a:gd name="connsiteY597" fmla="*/ 2643918 h 5063066"/>
              <a:gd name="connsiteX598" fmla="*/ 5997266 w 7295637"/>
              <a:gd name="connsiteY598" fmla="*/ 2570893 h 5063066"/>
              <a:gd name="connsiteX599" fmla="*/ 6003003 w 7295637"/>
              <a:gd name="connsiteY599" fmla="*/ 2542469 h 5063066"/>
              <a:gd name="connsiteX600" fmla="*/ 6232693 w 7295637"/>
              <a:gd name="connsiteY600" fmla="*/ 2164725 h 5063066"/>
              <a:gd name="connsiteX601" fmla="*/ 6299979 w 7295637"/>
              <a:gd name="connsiteY601" fmla="*/ 2120125 h 5063066"/>
              <a:gd name="connsiteX602" fmla="*/ 6373004 w 7295637"/>
              <a:gd name="connsiteY602" fmla="*/ 2193150 h 5063066"/>
              <a:gd name="connsiteX603" fmla="*/ 6299979 w 7295637"/>
              <a:gd name="connsiteY603" fmla="*/ 2266175 h 5063066"/>
              <a:gd name="connsiteX604" fmla="*/ 6226954 w 7295637"/>
              <a:gd name="connsiteY604" fmla="*/ 2193150 h 5063066"/>
              <a:gd name="connsiteX605" fmla="*/ 6232693 w 7295637"/>
              <a:gd name="connsiteY605" fmla="*/ 2164725 h 5063066"/>
              <a:gd name="connsiteX606" fmla="*/ 5081150 w 7295637"/>
              <a:gd name="connsiteY606" fmla="*/ 3958826 h 5063066"/>
              <a:gd name="connsiteX607" fmla="*/ 5148435 w 7295637"/>
              <a:gd name="connsiteY607" fmla="*/ 3914226 h 5063066"/>
              <a:gd name="connsiteX608" fmla="*/ 5221460 w 7295637"/>
              <a:gd name="connsiteY608" fmla="*/ 3987251 h 5063066"/>
              <a:gd name="connsiteX609" fmla="*/ 5148436 w 7295637"/>
              <a:gd name="connsiteY609" fmla="*/ 4060275 h 5063066"/>
              <a:gd name="connsiteX610" fmla="*/ 5075412 w 7295637"/>
              <a:gd name="connsiteY610" fmla="*/ 3987250 h 5063066"/>
              <a:gd name="connsiteX611" fmla="*/ 5081150 w 7295637"/>
              <a:gd name="connsiteY611" fmla="*/ 3958826 h 5063066"/>
              <a:gd name="connsiteX612" fmla="*/ 6463155 w 7295637"/>
              <a:gd name="connsiteY612" fmla="*/ 1744233 h 5063066"/>
              <a:gd name="connsiteX613" fmla="*/ 6530442 w 7295637"/>
              <a:gd name="connsiteY613" fmla="*/ 1699633 h 5063066"/>
              <a:gd name="connsiteX614" fmla="*/ 6603466 w 7295637"/>
              <a:gd name="connsiteY614" fmla="*/ 1772658 h 5063066"/>
              <a:gd name="connsiteX615" fmla="*/ 6530441 w 7295637"/>
              <a:gd name="connsiteY615" fmla="*/ 1845683 h 5063066"/>
              <a:gd name="connsiteX616" fmla="*/ 6457417 w 7295637"/>
              <a:gd name="connsiteY616" fmla="*/ 1772658 h 5063066"/>
              <a:gd name="connsiteX617" fmla="*/ 6463155 w 7295637"/>
              <a:gd name="connsiteY617" fmla="*/ 1744233 h 5063066"/>
              <a:gd name="connsiteX618" fmla="*/ 5311611 w 7295637"/>
              <a:gd name="connsiteY618" fmla="*/ 3529507 h 5063066"/>
              <a:gd name="connsiteX619" fmla="*/ 5378898 w 7295637"/>
              <a:gd name="connsiteY619" fmla="*/ 3484906 h 5063066"/>
              <a:gd name="connsiteX620" fmla="*/ 5451922 w 7295637"/>
              <a:gd name="connsiteY620" fmla="*/ 3557931 h 5063066"/>
              <a:gd name="connsiteX621" fmla="*/ 5378897 w 7295637"/>
              <a:gd name="connsiteY621" fmla="*/ 3630956 h 5063066"/>
              <a:gd name="connsiteX622" fmla="*/ 5305873 w 7295637"/>
              <a:gd name="connsiteY622" fmla="*/ 3557931 h 5063066"/>
              <a:gd name="connsiteX623" fmla="*/ 5311611 w 7295637"/>
              <a:gd name="connsiteY623" fmla="*/ 3529507 h 5063066"/>
              <a:gd name="connsiteX624" fmla="*/ 4389758 w 7295637"/>
              <a:gd name="connsiteY624" fmla="*/ 4945864 h 5063066"/>
              <a:gd name="connsiteX625" fmla="*/ 4405408 w 7295637"/>
              <a:gd name="connsiteY625" fmla="*/ 4922651 h 5063066"/>
              <a:gd name="connsiteX626" fmla="*/ 4457045 w 7295637"/>
              <a:gd name="connsiteY626" fmla="*/ 4901264 h 5063066"/>
              <a:gd name="connsiteX627" fmla="*/ 4530069 w 7295637"/>
              <a:gd name="connsiteY627" fmla="*/ 4974289 h 5063066"/>
              <a:gd name="connsiteX628" fmla="*/ 4457044 w 7295637"/>
              <a:gd name="connsiteY628" fmla="*/ 5047313 h 5063066"/>
              <a:gd name="connsiteX629" fmla="*/ 4384019 w 7295637"/>
              <a:gd name="connsiteY629" fmla="*/ 4974289 h 5063066"/>
              <a:gd name="connsiteX630" fmla="*/ 4389758 w 7295637"/>
              <a:gd name="connsiteY630" fmla="*/ 4945864 h 5063066"/>
              <a:gd name="connsiteX631" fmla="*/ 6693620 w 7295637"/>
              <a:gd name="connsiteY631" fmla="*/ 1314910 h 5063066"/>
              <a:gd name="connsiteX632" fmla="*/ 6760905 w 7295637"/>
              <a:gd name="connsiteY632" fmla="*/ 1270310 h 5063066"/>
              <a:gd name="connsiteX633" fmla="*/ 6833931 w 7295637"/>
              <a:gd name="connsiteY633" fmla="*/ 1343335 h 5063066"/>
              <a:gd name="connsiteX634" fmla="*/ 6760906 w 7295637"/>
              <a:gd name="connsiteY634" fmla="*/ 1416360 h 5063066"/>
              <a:gd name="connsiteX635" fmla="*/ 6687881 w 7295637"/>
              <a:gd name="connsiteY635" fmla="*/ 1343335 h 5063066"/>
              <a:gd name="connsiteX636" fmla="*/ 6693620 w 7295637"/>
              <a:gd name="connsiteY636" fmla="*/ 1314910 h 5063066"/>
              <a:gd name="connsiteX637" fmla="*/ 5542077 w 7295637"/>
              <a:gd name="connsiteY637" fmla="*/ 3109012 h 5063066"/>
              <a:gd name="connsiteX638" fmla="*/ 5609362 w 7295637"/>
              <a:gd name="connsiteY638" fmla="*/ 3064412 h 5063066"/>
              <a:gd name="connsiteX639" fmla="*/ 5682387 w 7295637"/>
              <a:gd name="connsiteY639" fmla="*/ 3137437 h 5063066"/>
              <a:gd name="connsiteX640" fmla="*/ 5609362 w 7295637"/>
              <a:gd name="connsiteY640" fmla="*/ 3210462 h 5063066"/>
              <a:gd name="connsiteX641" fmla="*/ 5536337 w 7295637"/>
              <a:gd name="connsiteY641" fmla="*/ 3137437 h 5063066"/>
              <a:gd name="connsiteX642" fmla="*/ 5542077 w 7295637"/>
              <a:gd name="connsiteY642" fmla="*/ 3109012 h 5063066"/>
              <a:gd name="connsiteX643" fmla="*/ 4620222 w 7295637"/>
              <a:gd name="connsiteY643" fmla="*/ 4525369 h 5063066"/>
              <a:gd name="connsiteX644" fmla="*/ 4635872 w 7295637"/>
              <a:gd name="connsiteY644" fmla="*/ 4502157 h 5063066"/>
              <a:gd name="connsiteX645" fmla="*/ 4687509 w 7295637"/>
              <a:gd name="connsiteY645" fmla="*/ 4480769 h 5063066"/>
              <a:gd name="connsiteX646" fmla="*/ 4760533 w 7295637"/>
              <a:gd name="connsiteY646" fmla="*/ 4553794 h 5063066"/>
              <a:gd name="connsiteX647" fmla="*/ 4687508 w 7295637"/>
              <a:gd name="connsiteY647" fmla="*/ 4626819 h 5063066"/>
              <a:gd name="connsiteX648" fmla="*/ 4614484 w 7295637"/>
              <a:gd name="connsiteY648" fmla="*/ 4553794 h 5063066"/>
              <a:gd name="connsiteX649" fmla="*/ 4620222 w 7295637"/>
              <a:gd name="connsiteY649" fmla="*/ 4525369 h 5063066"/>
              <a:gd name="connsiteX650" fmla="*/ 6924082 w 7295637"/>
              <a:gd name="connsiteY650" fmla="*/ 894417 h 5063066"/>
              <a:gd name="connsiteX651" fmla="*/ 6991369 w 7295637"/>
              <a:gd name="connsiteY651" fmla="*/ 849816 h 5063066"/>
              <a:gd name="connsiteX652" fmla="*/ 7064395 w 7295637"/>
              <a:gd name="connsiteY652" fmla="*/ 922841 h 5063066"/>
              <a:gd name="connsiteX653" fmla="*/ 6991370 w 7295637"/>
              <a:gd name="connsiteY653" fmla="*/ 995866 h 5063066"/>
              <a:gd name="connsiteX654" fmla="*/ 6918345 w 7295637"/>
              <a:gd name="connsiteY654" fmla="*/ 922841 h 5063066"/>
              <a:gd name="connsiteX655" fmla="*/ 6924082 w 7295637"/>
              <a:gd name="connsiteY655" fmla="*/ 894417 h 5063066"/>
              <a:gd name="connsiteX656" fmla="*/ 5772540 w 7295637"/>
              <a:gd name="connsiteY656" fmla="*/ 2679691 h 5063066"/>
              <a:gd name="connsiteX657" fmla="*/ 5839826 w 7295637"/>
              <a:gd name="connsiteY657" fmla="*/ 2635090 h 5063066"/>
              <a:gd name="connsiteX658" fmla="*/ 5912852 w 7295637"/>
              <a:gd name="connsiteY658" fmla="*/ 2708115 h 5063066"/>
              <a:gd name="connsiteX659" fmla="*/ 5839826 w 7295637"/>
              <a:gd name="connsiteY659" fmla="*/ 2781140 h 5063066"/>
              <a:gd name="connsiteX660" fmla="*/ 5766802 w 7295637"/>
              <a:gd name="connsiteY660" fmla="*/ 2708115 h 5063066"/>
              <a:gd name="connsiteX661" fmla="*/ 5772540 w 7295637"/>
              <a:gd name="connsiteY661" fmla="*/ 2679691 h 5063066"/>
              <a:gd name="connsiteX662" fmla="*/ 6002230 w 7295637"/>
              <a:gd name="connsiteY662" fmla="*/ 2310775 h 5063066"/>
              <a:gd name="connsiteX663" fmla="*/ 6069516 w 7295637"/>
              <a:gd name="connsiteY663" fmla="*/ 2266174 h 5063066"/>
              <a:gd name="connsiteX664" fmla="*/ 6142540 w 7295637"/>
              <a:gd name="connsiteY664" fmla="*/ 2339199 h 5063066"/>
              <a:gd name="connsiteX665" fmla="*/ 6069516 w 7295637"/>
              <a:gd name="connsiteY665" fmla="*/ 2412224 h 5063066"/>
              <a:gd name="connsiteX666" fmla="*/ 5996491 w 7295637"/>
              <a:gd name="connsiteY666" fmla="*/ 2339199 h 5063066"/>
              <a:gd name="connsiteX667" fmla="*/ 6002230 w 7295637"/>
              <a:gd name="connsiteY667" fmla="*/ 2310775 h 5063066"/>
              <a:gd name="connsiteX668" fmla="*/ 4850687 w 7295637"/>
              <a:gd name="connsiteY668" fmla="*/ 4096046 h 5063066"/>
              <a:gd name="connsiteX669" fmla="*/ 4866337 w 7295637"/>
              <a:gd name="connsiteY669" fmla="*/ 4072835 h 5063066"/>
              <a:gd name="connsiteX670" fmla="*/ 4917972 w 7295637"/>
              <a:gd name="connsiteY670" fmla="*/ 4051446 h 5063066"/>
              <a:gd name="connsiteX671" fmla="*/ 4990998 w 7295637"/>
              <a:gd name="connsiteY671" fmla="*/ 4124471 h 5063066"/>
              <a:gd name="connsiteX672" fmla="*/ 4917973 w 7295637"/>
              <a:gd name="connsiteY672" fmla="*/ 4197496 h 5063066"/>
              <a:gd name="connsiteX673" fmla="*/ 4844949 w 7295637"/>
              <a:gd name="connsiteY673" fmla="*/ 4124471 h 5063066"/>
              <a:gd name="connsiteX674" fmla="*/ 4850687 w 7295637"/>
              <a:gd name="connsiteY674" fmla="*/ 4096046 h 5063066"/>
              <a:gd name="connsiteX675" fmla="*/ 7154547 w 7295637"/>
              <a:gd name="connsiteY675" fmla="*/ 465095 h 5063066"/>
              <a:gd name="connsiteX676" fmla="*/ 7221834 w 7295637"/>
              <a:gd name="connsiteY676" fmla="*/ 420495 h 5063066"/>
              <a:gd name="connsiteX677" fmla="*/ 7294859 w 7295637"/>
              <a:gd name="connsiteY677" fmla="*/ 493520 h 5063066"/>
              <a:gd name="connsiteX678" fmla="*/ 7221834 w 7295637"/>
              <a:gd name="connsiteY678" fmla="*/ 566545 h 5063066"/>
              <a:gd name="connsiteX679" fmla="*/ 7148809 w 7295637"/>
              <a:gd name="connsiteY679" fmla="*/ 493520 h 5063066"/>
              <a:gd name="connsiteX680" fmla="*/ 7154547 w 7295637"/>
              <a:gd name="connsiteY680" fmla="*/ 465095 h 5063066"/>
              <a:gd name="connsiteX681" fmla="*/ 6232691 w 7295637"/>
              <a:gd name="connsiteY681" fmla="*/ 1881454 h 5063066"/>
              <a:gd name="connsiteX682" fmla="*/ 6299979 w 7295637"/>
              <a:gd name="connsiteY682" fmla="*/ 1836853 h 5063066"/>
              <a:gd name="connsiteX683" fmla="*/ 6373004 w 7295637"/>
              <a:gd name="connsiteY683" fmla="*/ 1909879 h 5063066"/>
              <a:gd name="connsiteX684" fmla="*/ 6299978 w 7295637"/>
              <a:gd name="connsiteY684" fmla="*/ 1982903 h 5063066"/>
              <a:gd name="connsiteX685" fmla="*/ 6226955 w 7295637"/>
              <a:gd name="connsiteY685" fmla="*/ 1909878 h 5063066"/>
              <a:gd name="connsiteX686" fmla="*/ 6232691 w 7295637"/>
              <a:gd name="connsiteY686" fmla="*/ 1881454 h 5063066"/>
              <a:gd name="connsiteX687" fmla="*/ 5081149 w 7295637"/>
              <a:gd name="connsiteY687" fmla="*/ 3675555 h 5063066"/>
              <a:gd name="connsiteX688" fmla="*/ 5148434 w 7295637"/>
              <a:gd name="connsiteY688" fmla="*/ 3630956 h 5063066"/>
              <a:gd name="connsiteX689" fmla="*/ 5221460 w 7295637"/>
              <a:gd name="connsiteY689" fmla="*/ 3703980 h 5063066"/>
              <a:gd name="connsiteX690" fmla="*/ 5148435 w 7295637"/>
              <a:gd name="connsiteY690" fmla="*/ 3777005 h 5063066"/>
              <a:gd name="connsiteX691" fmla="*/ 5075411 w 7295637"/>
              <a:gd name="connsiteY691" fmla="*/ 3703980 h 5063066"/>
              <a:gd name="connsiteX692" fmla="*/ 5081149 w 7295637"/>
              <a:gd name="connsiteY692" fmla="*/ 3675555 h 5063066"/>
              <a:gd name="connsiteX693" fmla="*/ 6463155 w 7295637"/>
              <a:gd name="connsiteY693" fmla="*/ 1460961 h 5063066"/>
              <a:gd name="connsiteX694" fmla="*/ 6530442 w 7295637"/>
              <a:gd name="connsiteY694" fmla="*/ 1416361 h 5063066"/>
              <a:gd name="connsiteX695" fmla="*/ 6603466 w 7295637"/>
              <a:gd name="connsiteY695" fmla="*/ 1489386 h 5063066"/>
              <a:gd name="connsiteX696" fmla="*/ 6530441 w 7295637"/>
              <a:gd name="connsiteY696" fmla="*/ 1562411 h 5063066"/>
              <a:gd name="connsiteX697" fmla="*/ 6457417 w 7295637"/>
              <a:gd name="connsiteY697" fmla="*/ 1489386 h 5063066"/>
              <a:gd name="connsiteX698" fmla="*/ 6463155 w 7295637"/>
              <a:gd name="connsiteY698" fmla="*/ 1460961 h 5063066"/>
              <a:gd name="connsiteX699" fmla="*/ 5311611 w 7295637"/>
              <a:gd name="connsiteY699" fmla="*/ 3246234 h 5063066"/>
              <a:gd name="connsiteX700" fmla="*/ 5378899 w 7295637"/>
              <a:gd name="connsiteY700" fmla="*/ 3201634 h 5063066"/>
              <a:gd name="connsiteX701" fmla="*/ 5451923 w 7295637"/>
              <a:gd name="connsiteY701" fmla="*/ 3274659 h 5063066"/>
              <a:gd name="connsiteX702" fmla="*/ 5378898 w 7295637"/>
              <a:gd name="connsiteY702" fmla="*/ 3347684 h 5063066"/>
              <a:gd name="connsiteX703" fmla="*/ 5305874 w 7295637"/>
              <a:gd name="connsiteY703" fmla="*/ 3274659 h 5063066"/>
              <a:gd name="connsiteX704" fmla="*/ 5311611 w 7295637"/>
              <a:gd name="connsiteY704" fmla="*/ 3246234 h 5063066"/>
              <a:gd name="connsiteX705" fmla="*/ 4389758 w 7295637"/>
              <a:gd name="connsiteY705" fmla="*/ 4662592 h 5063066"/>
              <a:gd name="connsiteX706" fmla="*/ 4405408 w 7295637"/>
              <a:gd name="connsiteY706" fmla="*/ 4639380 h 5063066"/>
              <a:gd name="connsiteX707" fmla="*/ 4457044 w 7295637"/>
              <a:gd name="connsiteY707" fmla="*/ 4617992 h 5063066"/>
              <a:gd name="connsiteX708" fmla="*/ 4530070 w 7295637"/>
              <a:gd name="connsiteY708" fmla="*/ 4691016 h 5063066"/>
              <a:gd name="connsiteX709" fmla="*/ 4457044 w 7295637"/>
              <a:gd name="connsiteY709" fmla="*/ 4764041 h 5063066"/>
              <a:gd name="connsiteX710" fmla="*/ 4384020 w 7295637"/>
              <a:gd name="connsiteY710" fmla="*/ 4691016 h 5063066"/>
              <a:gd name="connsiteX711" fmla="*/ 4389758 w 7295637"/>
              <a:gd name="connsiteY711" fmla="*/ 4662592 h 5063066"/>
              <a:gd name="connsiteX712" fmla="*/ 6693618 w 7295637"/>
              <a:gd name="connsiteY712" fmla="*/ 1031638 h 5063066"/>
              <a:gd name="connsiteX713" fmla="*/ 6760906 w 7295637"/>
              <a:gd name="connsiteY713" fmla="*/ 987038 h 5063066"/>
              <a:gd name="connsiteX714" fmla="*/ 6833930 w 7295637"/>
              <a:gd name="connsiteY714" fmla="*/ 1060063 h 5063066"/>
              <a:gd name="connsiteX715" fmla="*/ 6760906 w 7295637"/>
              <a:gd name="connsiteY715" fmla="*/ 1133088 h 5063066"/>
              <a:gd name="connsiteX716" fmla="*/ 6687881 w 7295637"/>
              <a:gd name="connsiteY716" fmla="*/ 1060063 h 5063066"/>
              <a:gd name="connsiteX717" fmla="*/ 6693618 w 7295637"/>
              <a:gd name="connsiteY717" fmla="*/ 1031638 h 5063066"/>
              <a:gd name="connsiteX718" fmla="*/ 5542076 w 7295637"/>
              <a:gd name="connsiteY718" fmla="*/ 2825741 h 5063066"/>
              <a:gd name="connsiteX719" fmla="*/ 5609363 w 7295637"/>
              <a:gd name="connsiteY719" fmla="*/ 2781140 h 5063066"/>
              <a:gd name="connsiteX720" fmla="*/ 5682387 w 7295637"/>
              <a:gd name="connsiteY720" fmla="*/ 2854165 h 5063066"/>
              <a:gd name="connsiteX721" fmla="*/ 5609362 w 7295637"/>
              <a:gd name="connsiteY721" fmla="*/ 2927190 h 5063066"/>
              <a:gd name="connsiteX722" fmla="*/ 5536338 w 7295637"/>
              <a:gd name="connsiteY722" fmla="*/ 2854165 h 5063066"/>
              <a:gd name="connsiteX723" fmla="*/ 5542076 w 7295637"/>
              <a:gd name="connsiteY723" fmla="*/ 2825741 h 5063066"/>
              <a:gd name="connsiteX724" fmla="*/ 5771765 w 7295637"/>
              <a:gd name="connsiteY724" fmla="*/ 2447996 h 5063066"/>
              <a:gd name="connsiteX725" fmla="*/ 5839051 w 7295637"/>
              <a:gd name="connsiteY725" fmla="*/ 2403396 h 5063066"/>
              <a:gd name="connsiteX726" fmla="*/ 5912076 w 7295637"/>
              <a:gd name="connsiteY726" fmla="*/ 2476421 h 5063066"/>
              <a:gd name="connsiteX727" fmla="*/ 5839051 w 7295637"/>
              <a:gd name="connsiteY727" fmla="*/ 2549446 h 5063066"/>
              <a:gd name="connsiteX728" fmla="*/ 5766026 w 7295637"/>
              <a:gd name="connsiteY728" fmla="*/ 2476421 h 5063066"/>
              <a:gd name="connsiteX729" fmla="*/ 5771765 w 7295637"/>
              <a:gd name="connsiteY729" fmla="*/ 2447996 h 5063066"/>
              <a:gd name="connsiteX730" fmla="*/ 4620222 w 7295637"/>
              <a:gd name="connsiteY730" fmla="*/ 4242097 h 5063066"/>
              <a:gd name="connsiteX731" fmla="*/ 4635872 w 7295637"/>
              <a:gd name="connsiteY731" fmla="*/ 4218885 h 5063066"/>
              <a:gd name="connsiteX732" fmla="*/ 4687508 w 7295637"/>
              <a:gd name="connsiteY732" fmla="*/ 4197496 h 5063066"/>
              <a:gd name="connsiteX733" fmla="*/ 4760534 w 7295637"/>
              <a:gd name="connsiteY733" fmla="*/ 4270521 h 5063066"/>
              <a:gd name="connsiteX734" fmla="*/ 4687509 w 7295637"/>
              <a:gd name="connsiteY734" fmla="*/ 4343546 h 5063066"/>
              <a:gd name="connsiteX735" fmla="*/ 4614483 w 7295637"/>
              <a:gd name="connsiteY735" fmla="*/ 4270522 h 5063066"/>
              <a:gd name="connsiteX736" fmla="*/ 4620222 w 7295637"/>
              <a:gd name="connsiteY736" fmla="*/ 4242097 h 5063066"/>
              <a:gd name="connsiteX737" fmla="*/ 6924083 w 7295637"/>
              <a:gd name="connsiteY737" fmla="*/ 611145 h 5063066"/>
              <a:gd name="connsiteX738" fmla="*/ 6991370 w 7295637"/>
              <a:gd name="connsiteY738" fmla="*/ 566545 h 5063066"/>
              <a:gd name="connsiteX739" fmla="*/ 7064394 w 7295637"/>
              <a:gd name="connsiteY739" fmla="*/ 639570 h 5063066"/>
              <a:gd name="connsiteX740" fmla="*/ 6991369 w 7295637"/>
              <a:gd name="connsiteY740" fmla="*/ 712594 h 5063066"/>
              <a:gd name="connsiteX741" fmla="*/ 6918345 w 7295637"/>
              <a:gd name="connsiteY741" fmla="*/ 639570 h 5063066"/>
              <a:gd name="connsiteX742" fmla="*/ 6924083 w 7295637"/>
              <a:gd name="connsiteY742" fmla="*/ 611145 h 5063066"/>
              <a:gd name="connsiteX743" fmla="*/ 6002229 w 7295637"/>
              <a:gd name="connsiteY743" fmla="*/ 2027502 h 5063066"/>
              <a:gd name="connsiteX744" fmla="*/ 6069514 w 7295637"/>
              <a:gd name="connsiteY744" fmla="*/ 1982902 h 5063066"/>
              <a:gd name="connsiteX745" fmla="*/ 6142540 w 7295637"/>
              <a:gd name="connsiteY745" fmla="*/ 2055927 h 5063066"/>
              <a:gd name="connsiteX746" fmla="*/ 6069515 w 7295637"/>
              <a:gd name="connsiteY746" fmla="*/ 2128952 h 5063066"/>
              <a:gd name="connsiteX747" fmla="*/ 5996489 w 7295637"/>
              <a:gd name="connsiteY747" fmla="*/ 2055927 h 5063066"/>
              <a:gd name="connsiteX748" fmla="*/ 6002229 w 7295637"/>
              <a:gd name="connsiteY748" fmla="*/ 2027502 h 5063066"/>
              <a:gd name="connsiteX749" fmla="*/ 4850685 w 7295637"/>
              <a:gd name="connsiteY749" fmla="*/ 3812776 h 5063066"/>
              <a:gd name="connsiteX750" fmla="*/ 4866335 w 7295637"/>
              <a:gd name="connsiteY750" fmla="*/ 3789565 h 5063066"/>
              <a:gd name="connsiteX751" fmla="*/ 4917971 w 7295637"/>
              <a:gd name="connsiteY751" fmla="*/ 3768176 h 5063066"/>
              <a:gd name="connsiteX752" fmla="*/ 4990997 w 7295637"/>
              <a:gd name="connsiteY752" fmla="*/ 3841201 h 5063066"/>
              <a:gd name="connsiteX753" fmla="*/ 4917972 w 7295637"/>
              <a:gd name="connsiteY753" fmla="*/ 3914226 h 5063066"/>
              <a:gd name="connsiteX754" fmla="*/ 4844947 w 7295637"/>
              <a:gd name="connsiteY754" fmla="*/ 3841201 h 5063066"/>
              <a:gd name="connsiteX755" fmla="*/ 4850685 w 7295637"/>
              <a:gd name="connsiteY755" fmla="*/ 3812776 h 5063066"/>
              <a:gd name="connsiteX756" fmla="*/ 7154548 w 7295637"/>
              <a:gd name="connsiteY756" fmla="*/ 181823 h 5063066"/>
              <a:gd name="connsiteX757" fmla="*/ 7221833 w 7295637"/>
              <a:gd name="connsiteY757" fmla="*/ 137223 h 5063066"/>
              <a:gd name="connsiteX758" fmla="*/ 7294859 w 7295637"/>
              <a:gd name="connsiteY758" fmla="*/ 210247 h 5063066"/>
              <a:gd name="connsiteX759" fmla="*/ 7221834 w 7295637"/>
              <a:gd name="connsiteY759" fmla="*/ 283273 h 5063066"/>
              <a:gd name="connsiteX760" fmla="*/ 7148808 w 7295637"/>
              <a:gd name="connsiteY760" fmla="*/ 210248 h 5063066"/>
              <a:gd name="connsiteX761" fmla="*/ 7154548 w 7295637"/>
              <a:gd name="connsiteY761" fmla="*/ 181823 h 5063066"/>
              <a:gd name="connsiteX762" fmla="*/ 6232691 w 7295637"/>
              <a:gd name="connsiteY762" fmla="*/ 1598182 h 5063066"/>
              <a:gd name="connsiteX763" fmla="*/ 6299977 w 7295637"/>
              <a:gd name="connsiteY763" fmla="*/ 1553582 h 5063066"/>
              <a:gd name="connsiteX764" fmla="*/ 6373003 w 7295637"/>
              <a:gd name="connsiteY764" fmla="*/ 1626607 h 5063066"/>
              <a:gd name="connsiteX765" fmla="*/ 6299978 w 7295637"/>
              <a:gd name="connsiteY765" fmla="*/ 1699632 h 5063066"/>
              <a:gd name="connsiteX766" fmla="*/ 6226952 w 7295637"/>
              <a:gd name="connsiteY766" fmla="*/ 1626607 h 5063066"/>
              <a:gd name="connsiteX767" fmla="*/ 6232691 w 7295637"/>
              <a:gd name="connsiteY767" fmla="*/ 1598182 h 5063066"/>
              <a:gd name="connsiteX768" fmla="*/ 5081147 w 7295637"/>
              <a:gd name="connsiteY768" fmla="*/ 3392284 h 5063066"/>
              <a:gd name="connsiteX769" fmla="*/ 5148435 w 7295637"/>
              <a:gd name="connsiteY769" fmla="*/ 3347684 h 5063066"/>
              <a:gd name="connsiteX770" fmla="*/ 5221458 w 7295637"/>
              <a:gd name="connsiteY770" fmla="*/ 3420709 h 5063066"/>
              <a:gd name="connsiteX771" fmla="*/ 5148434 w 7295637"/>
              <a:gd name="connsiteY771" fmla="*/ 3493734 h 5063066"/>
              <a:gd name="connsiteX772" fmla="*/ 5075409 w 7295637"/>
              <a:gd name="connsiteY772" fmla="*/ 3420709 h 5063066"/>
              <a:gd name="connsiteX773" fmla="*/ 5081147 w 7295637"/>
              <a:gd name="connsiteY773" fmla="*/ 3392284 h 5063066"/>
              <a:gd name="connsiteX774" fmla="*/ 4159294 w 7295637"/>
              <a:gd name="connsiteY774" fmla="*/ 4808641 h 5063066"/>
              <a:gd name="connsiteX775" fmla="*/ 4174944 w 7295637"/>
              <a:gd name="connsiteY775" fmla="*/ 4785429 h 5063066"/>
              <a:gd name="connsiteX776" fmla="*/ 4226581 w 7295637"/>
              <a:gd name="connsiteY776" fmla="*/ 4764041 h 5063066"/>
              <a:gd name="connsiteX777" fmla="*/ 4299605 w 7295637"/>
              <a:gd name="connsiteY777" fmla="*/ 4837065 h 5063066"/>
              <a:gd name="connsiteX778" fmla="*/ 4226580 w 7295637"/>
              <a:gd name="connsiteY778" fmla="*/ 4910092 h 5063066"/>
              <a:gd name="connsiteX779" fmla="*/ 4153556 w 7295637"/>
              <a:gd name="connsiteY779" fmla="*/ 4837066 h 5063066"/>
              <a:gd name="connsiteX780" fmla="*/ 4159294 w 7295637"/>
              <a:gd name="connsiteY780" fmla="*/ 4808641 h 5063066"/>
              <a:gd name="connsiteX781" fmla="*/ 6463154 w 7295637"/>
              <a:gd name="connsiteY781" fmla="*/ 1177689 h 5063066"/>
              <a:gd name="connsiteX782" fmla="*/ 6530443 w 7295637"/>
              <a:gd name="connsiteY782" fmla="*/ 1133089 h 5063066"/>
              <a:gd name="connsiteX783" fmla="*/ 6603465 w 7295637"/>
              <a:gd name="connsiteY783" fmla="*/ 1206113 h 5063066"/>
              <a:gd name="connsiteX784" fmla="*/ 6530441 w 7295637"/>
              <a:gd name="connsiteY784" fmla="*/ 1279138 h 5063066"/>
              <a:gd name="connsiteX785" fmla="*/ 6457416 w 7295637"/>
              <a:gd name="connsiteY785" fmla="*/ 1206113 h 5063066"/>
              <a:gd name="connsiteX786" fmla="*/ 6463154 w 7295637"/>
              <a:gd name="connsiteY786" fmla="*/ 1177689 h 5063066"/>
              <a:gd name="connsiteX787" fmla="*/ 5311613 w 7295637"/>
              <a:gd name="connsiteY787" fmla="*/ 2962963 h 5063066"/>
              <a:gd name="connsiteX788" fmla="*/ 5378898 w 7295637"/>
              <a:gd name="connsiteY788" fmla="*/ 2918363 h 5063066"/>
              <a:gd name="connsiteX789" fmla="*/ 5451924 w 7295637"/>
              <a:gd name="connsiteY789" fmla="*/ 2991388 h 5063066"/>
              <a:gd name="connsiteX790" fmla="*/ 5378899 w 7295637"/>
              <a:gd name="connsiteY790" fmla="*/ 3064412 h 5063066"/>
              <a:gd name="connsiteX791" fmla="*/ 5305873 w 7295637"/>
              <a:gd name="connsiteY791" fmla="*/ 2991388 h 5063066"/>
              <a:gd name="connsiteX792" fmla="*/ 5311613 w 7295637"/>
              <a:gd name="connsiteY792" fmla="*/ 2962963 h 5063066"/>
              <a:gd name="connsiteX793" fmla="*/ 4389759 w 7295637"/>
              <a:gd name="connsiteY793" fmla="*/ 4379318 h 5063066"/>
              <a:gd name="connsiteX794" fmla="*/ 4405409 w 7295637"/>
              <a:gd name="connsiteY794" fmla="*/ 4356106 h 5063066"/>
              <a:gd name="connsiteX795" fmla="*/ 4457046 w 7295637"/>
              <a:gd name="connsiteY795" fmla="*/ 4334718 h 5063066"/>
              <a:gd name="connsiteX796" fmla="*/ 4530070 w 7295637"/>
              <a:gd name="connsiteY796" fmla="*/ 4407743 h 5063066"/>
              <a:gd name="connsiteX797" fmla="*/ 4457045 w 7295637"/>
              <a:gd name="connsiteY797" fmla="*/ 4480767 h 5063066"/>
              <a:gd name="connsiteX798" fmla="*/ 4384021 w 7295637"/>
              <a:gd name="connsiteY798" fmla="*/ 4407743 h 5063066"/>
              <a:gd name="connsiteX799" fmla="*/ 4389759 w 7295637"/>
              <a:gd name="connsiteY799" fmla="*/ 4379318 h 5063066"/>
              <a:gd name="connsiteX800" fmla="*/ 6693621 w 7295637"/>
              <a:gd name="connsiteY800" fmla="*/ 748366 h 5063066"/>
              <a:gd name="connsiteX801" fmla="*/ 6760907 w 7295637"/>
              <a:gd name="connsiteY801" fmla="*/ 703766 h 5063066"/>
              <a:gd name="connsiteX802" fmla="*/ 6833931 w 7295637"/>
              <a:gd name="connsiteY802" fmla="*/ 776791 h 5063066"/>
              <a:gd name="connsiteX803" fmla="*/ 6760907 w 7295637"/>
              <a:gd name="connsiteY803" fmla="*/ 849816 h 5063066"/>
              <a:gd name="connsiteX804" fmla="*/ 6687882 w 7295637"/>
              <a:gd name="connsiteY804" fmla="*/ 776791 h 5063066"/>
              <a:gd name="connsiteX805" fmla="*/ 6693621 w 7295637"/>
              <a:gd name="connsiteY805" fmla="*/ 748366 h 5063066"/>
              <a:gd name="connsiteX806" fmla="*/ 5542077 w 7295637"/>
              <a:gd name="connsiteY806" fmla="*/ 2542468 h 5063066"/>
              <a:gd name="connsiteX807" fmla="*/ 5609362 w 7295637"/>
              <a:gd name="connsiteY807" fmla="*/ 2497868 h 5063066"/>
              <a:gd name="connsiteX808" fmla="*/ 5682387 w 7295637"/>
              <a:gd name="connsiteY808" fmla="*/ 2570893 h 5063066"/>
              <a:gd name="connsiteX809" fmla="*/ 5609363 w 7295637"/>
              <a:gd name="connsiteY809" fmla="*/ 2643918 h 5063066"/>
              <a:gd name="connsiteX810" fmla="*/ 5536339 w 7295637"/>
              <a:gd name="connsiteY810" fmla="*/ 2570893 h 5063066"/>
              <a:gd name="connsiteX811" fmla="*/ 5542077 w 7295637"/>
              <a:gd name="connsiteY811" fmla="*/ 2542468 h 5063066"/>
              <a:gd name="connsiteX812" fmla="*/ 5771765 w 7295637"/>
              <a:gd name="connsiteY812" fmla="*/ 2164724 h 5063066"/>
              <a:gd name="connsiteX813" fmla="*/ 5839051 w 7295637"/>
              <a:gd name="connsiteY813" fmla="*/ 2120124 h 5063066"/>
              <a:gd name="connsiteX814" fmla="*/ 5912075 w 7295637"/>
              <a:gd name="connsiteY814" fmla="*/ 2193149 h 5063066"/>
              <a:gd name="connsiteX815" fmla="*/ 5839050 w 7295637"/>
              <a:gd name="connsiteY815" fmla="*/ 2266174 h 5063066"/>
              <a:gd name="connsiteX816" fmla="*/ 5766026 w 7295637"/>
              <a:gd name="connsiteY816" fmla="*/ 2193149 h 5063066"/>
              <a:gd name="connsiteX817" fmla="*/ 5771765 w 7295637"/>
              <a:gd name="connsiteY817" fmla="*/ 2164724 h 5063066"/>
              <a:gd name="connsiteX818" fmla="*/ 4620222 w 7295637"/>
              <a:gd name="connsiteY818" fmla="*/ 3958825 h 5063066"/>
              <a:gd name="connsiteX819" fmla="*/ 4635871 w 7295637"/>
              <a:gd name="connsiteY819" fmla="*/ 3935613 h 5063066"/>
              <a:gd name="connsiteX820" fmla="*/ 4687508 w 7295637"/>
              <a:gd name="connsiteY820" fmla="*/ 3914225 h 5063066"/>
              <a:gd name="connsiteX821" fmla="*/ 4760533 w 7295637"/>
              <a:gd name="connsiteY821" fmla="*/ 3987250 h 5063066"/>
              <a:gd name="connsiteX822" fmla="*/ 4687508 w 7295637"/>
              <a:gd name="connsiteY822" fmla="*/ 4060274 h 5063066"/>
              <a:gd name="connsiteX823" fmla="*/ 4614483 w 7295637"/>
              <a:gd name="connsiteY823" fmla="*/ 3987249 h 5063066"/>
              <a:gd name="connsiteX824" fmla="*/ 4620222 w 7295637"/>
              <a:gd name="connsiteY824" fmla="*/ 3958825 h 5063066"/>
              <a:gd name="connsiteX825" fmla="*/ 6924084 w 7295637"/>
              <a:gd name="connsiteY825" fmla="*/ 327873 h 5063066"/>
              <a:gd name="connsiteX826" fmla="*/ 6991370 w 7295637"/>
              <a:gd name="connsiteY826" fmla="*/ 283272 h 5063066"/>
              <a:gd name="connsiteX827" fmla="*/ 7064395 w 7295637"/>
              <a:gd name="connsiteY827" fmla="*/ 356297 h 5063066"/>
              <a:gd name="connsiteX828" fmla="*/ 6991370 w 7295637"/>
              <a:gd name="connsiteY828" fmla="*/ 429322 h 5063066"/>
              <a:gd name="connsiteX829" fmla="*/ 6918345 w 7295637"/>
              <a:gd name="connsiteY829" fmla="*/ 356298 h 5063066"/>
              <a:gd name="connsiteX830" fmla="*/ 6924084 w 7295637"/>
              <a:gd name="connsiteY830" fmla="*/ 327873 h 5063066"/>
              <a:gd name="connsiteX831" fmla="*/ 6002228 w 7295637"/>
              <a:gd name="connsiteY831" fmla="*/ 1744231 h 5063066"/>
              <a:gd name="connsiteX832" fmla="*/ 6069515 w 7295637"/>
              <a:gd name="connsiteY832" fmla="*/ 1699631 h 5063066"/>
              <a:gd name="connsiteX833" fmla="*/ 6142539 w 7295637"/>
              <a:gd name="connsiteY833" fmla="*/ 1772656 h 5063066"/>
              <a:gd name="connsiteX834" fmla="*/ 6069514 w 7295637"/>
              <a:gd name="connsiteY834" fmla="*/ 1845680 h 5063066"/>
              <a:gd name="connsiteX835" fmla="*/ 5996490 w 7295637"/>
              <a:gd name="connsiteY835" fmla="*/ 1772656 h 5063066"/>
              <a:gd name="connsiteX836" fmla="*/ 6002228 w 7295637"/>
              <a:gd name="connsiteY836" fmla="*/ 1744231 h 5063066"/>
              <a:gd name="connsiteX837" fmla="*/ 4850685 w 7295637"/>
              <a:gd name="connsiteY837" fmla="*/ 3529506 h 5063066"/>
              <a:gd name="connsiteX838" fmla="*/ 4866334 w 7295637"/>
              <a:gd name="connsiteY838" fmla="*/ 3506295 h 5063066"/>
              <a:gd name="connsiteX839" fmla="*/ 4917971 w 7295637"/>
              <a:gd name="connsiteY839" fmla="*/ 3484906 h 5063066"/>
              <a:gd name="connsiteX840" fmla="*/ 4990995 w 7295637"/>
              <a:gd name="connsiteY840" fmla="*/ 3557931 h 5063066"/>
              <a:gd name="connsiteX841" fmla="*/ 4917971 w 7295637"/>
              <a:gd name="connsiteY841" fmla="*/ 3630955 h 5063066"/>
              <a:gd name="connsiteX842" fmla="*/ 4844946 w 7295637"/>
              <a:gd name="connsiteY842" fmla="*/ 3557930 h 5063066"/>
              <a:gd name="connsiteX843" fmla="*/ 4850685 w 7295637"/>
              <a:gd name="connsiteY843" fmla="*/ 3529506 h 5063066"/>
              <a:gd name="connsiteX844" fmla="*/ 3928828 w 7295637"/>
              <a:gd name="connsiteY844" fmla="*/ 4945866 h 5063066"/>
              <a:gd name="connsiteX845" fmla="*/ 3944478 w 7295637"/>
              <a:gd name="connsiteY845" fmla="*/ 4922654 h 5063066"/>
              <a:gd name="connsiteX846" fmla="*/ 3996114 w 7295637"/>
              <a:gd name="connsiteY846" fmla="*/ 4901266 h 5063066"/>
              <a:gd name="connsiteX847" fmla="*/ 4069140 w 7295637"/>
              <a:gd name="connsiteY847" fmla="*/ 4974291 h 5063066"/>
              <a:gd name="connsiteX848" fmla="*/ 3996114 w 7295637"/>
              <a:gd name="connsiteY848" fmla="*/ 5047316 h 5063066"/>
              <a:gd name="connsiteX849" fmla="*/ 3923089 w 7295637"/>
              <a:gd name="connsiteY849" fmla="*/ 4974291 h 5063066"/>
              <a:gd name="connsiteX850" fmla="*/ 3928828 w 7295637"/>
              <a:gd name="connsiteY850" fmla="*/ 4945866 h 5063066"/>
              <a:gd name="connsiteX851" fmla="*/ 6232691 w 7295637"/>
              <a:gd name="connsiteY851" fmla="*/ 1314911 h 5063066"/>
              <a:gd name="connsiteX852" fmla="*/ 6299979 w 7295637"/>
              <a:gd name="connsiteY852" fmla="*/ 1270311 h 5063066"/>
              <a:gd name="connsiteX853" fmla="*/ 6373002 w 7295637"/>
              <a:gd name="connsiteY853" fmla="*/ 1343335 h 5063066"/>
              <a:gd name="connsiteX854" fmla="*/ 6299977 w 7295637"/>
              <a:gd name="connsiteY854" fmla="*/ 1416360 h 5063066"/>
              <a:gd name="connsiteX855" fmla="*/ 6226953 w 7295637"/>
              <a:gd name="connsiteY855" fmla="*/ 1343336 h 5063066"/>
              <a:gd name="connsiteX856" fmla="*/ 6232691 w 7295637"/>
              <a:gd name="connsiteY856" fmla="*/ 1314911 h 5063066"/>
              <a:gd name="connsiteX857" fmla="*/ 5081148 w 7295637"/>
              <a:gd name="connsiteY857" fmla="*/ 3109013 h 5063066"/>
              <a:gd name="connsiteX858" fmla="*/ 5148434 w 7295637"/>
              <a:gd name="connsiteY858" fmla="*/ 3064412 h 5063066"/>
              <a:gd name="connsiteX859" fmla="*/ 5221460 w 7295637"/>
              <a:gd name="connsiteY859" fmla="*/ 3137437 h 5063066"/>
              <a:gd name="connsiteX860" fmla="*/ 5148434 w 7295637"/>
              <a:gd name="connsiteY860" fmla="*/ 3210462 h 5063066"/>
              <a:gd name="connsiteX861" fmla="*/ 5075411 w 7295637"/>
              <a:gd name="connsiteY861" fmla="*/ 3137437 h 5063066"/>
              <a:gd name="connsiteX862" fmla="*/ 5081148 w 7295637"/>
              <a:gd name="connsiteY862" fmla="*/ 3109013 h 5063066"/>
              <a:gd name="connsiteX863" fmla="*/ 4159295 w 7295637"/>
              <a:gd name="connsiteY863" fmla="*/ 4525369 h 5063066"/>
              <a:gd name="connsiteX864" fmla="*/ 4174945 w 7295637"/>
              <a:gd name="connsiteY864" fmla="*/ 4502157 h 5063066"/>
              <a:gd name="connsiteX865" fmla="*/ 4226580 w 7295637"/>
              <a:gd name="connsiteY865" fmla="*/ 4480770 h 5063066"/>
              <a:gd name="connsiteX866" fmla="*/ 4299606 w 7295637"/>
              <a:gd name="connsiteY866" fmla="*/ 4553794 h 5063066"/>
              <a:gd name="connsiteX867" fmla="*/ 4226581 w 7295637"/>
              <a:gd name="connsiteY867" fmla="*/ 4626818 h 5063066"/>
              <a:gd name="connsiteX868" fmla="*/ 4153555 w 7295637"/>
              <a:gd name="connsiteY868" fmla="*/ 4553794 h 5063066"/>
              <a:gd name="connsiteX869" fmla="*/ 4159295 w 7295637"/>
              <a:gd name="connsiteY869" fmla="*/ 4525369 h 5063066"/>
              <a:gd name="connsiteX870" fmla="*/ 6463155 w 7295637"/>
              <a:gd name="connsiteY870" fmla="*/ 894417 h 5063066"/>
              <a:gd name="connsiteX871" fmla="*/ 6530442 w 7295637"/>
              <a:gd name="connsiteY871" fmla="*/ 849817 h 5063066"/>
              <a:gd name="connsiteX872" fmla="*/ 6603467 w 7295637"/>
              <a:gd name="connsiteY872" fmla="*/ 922842 h 5063066"/>
              <a:gd name="connsiteX873" fmla="*/ 6530442 w 7295637"/>
              <a:gd name="connsiteY873" fmla="*/ 995867 h 5063066"/>
              <a:gd name="connsiteX874" fmla="*/ 6457417 w 7295637"/>
              <a:gd name="connsiteY874" fmla="*/ 922842 h 5063066"/>
              <a:gd name="connsiteX875" fmla="*/ 6463155 w 7295637"/>
              <a:gd name="connsiteY875" fmla="*/ 894417 h 5063066"/>
              <a:gd name="connsiteX876" fmla="*/ 5311612 w 7295637"/>
              <a:gd name="connsiteY876" fmla="*/ 2679691 h 5063066"/>
              <a:gd name="connsiteX877" fmla="*/ 5378899 w 7295637"/>
              <a:gd name="connsiteY877" fmla="*/ 2635091 h 5063066"/>
              <a:gd name="connsiteX878" fmla="*/ 5451923 w 7295637"/>
              <a:gd name="connsiteY878" fmla="*/ 2708115 h 5063066"/>
              <a:gd name="connsiteX879" fmla="*/ 5378898 w 7295637"/>
              <a:gd name="connsiteY879" fmla="*/ 2781140 h 5063066"/>
              <a:gd name="connsiteX880" fmla="*/ 5305873 w 7295637"/>
              <a:gd name="connsiteY880" fmla="*/ 2708115 h 5063066"/>
              <a:gd name="connsiteX881" fmla="*/ 5311612 w 7295637"/>
              <a:gd name="connsiteY881" fmla="*/ 2679691 h 5063066"/>
              <a:gd name="connsiteX882" fmla="*/ 5541301 w 7295637"/>
              <a:gd name="connsiteY882" fmla="*/ 2310774 h 5063066"/>
              <a:gd name="connsiteX883" fmla="*/ 5608587 w 7295637"/>
              <a:gd name="connsiteY883" fmla="*/ 2266174 h 5063066"/>
              <a:gd name="connsiteX884" fmla="*/ 5681612 w 7295637"/>
              <a:gd name="connsiteY884" fmla="*/ 2339198 h 5063066"/>
              <a:gd name="connsiteX885" fmla="*/ 5608587 w 7295637"/>
              <a:gd name="connsiteY885" fmla="*/ 2412223 h 5063066"/>
              <a:gd name="connsiteX886" fmla="*/ 5535563 w 7295637"/>
              <a:gd name="connsiteY886" fmla="*/ 2339199 h 5063066"/>
              <a:gd name="connsiteX887" fmla="*/ 5541301 w 7295637"/>
              <a:gd name="connsiteY887" fmla="*/ 2310774 h 5063066"/>
              <a:gd name="connsiteX888" fmla="*/ 4389758 w 7295637"/>
              <a:gd name="connsiteY888" fmla="*/ 4096046 h 5063066"/>
              <a:gd name="connsiteX889" fmla="*/ 4405408 w 7295637"/>
              <a:gd name="connsiteY889" fmla="*/ 4072834 h 5063066"/>
              <a:gd name="connsiteX890" fmla="*/ 4457045 w 7295637"/>
              <a:gd name="connsiteY890" fmla="*/ 4051446 h 5063066"/>
              <a:gd name="connsiteX891" fmla="*/ 4530069 w 7295637"/>
              <a:gd name="connsiteY891" fmla="*/ 4124470 h 5063066"/>
              <a:gd name="connsiteX892" fmla="*/ 4457044 w 7295637"/>
              <a:gd name="connsiteY892" fmla="*/ 4197495 h 5063066"/>
              <a:gd name="connsiteX893" fmla="*/ 4384020 w 7295637"/>
              <a:gd name="connsiteY893" fmla="*/ 4124471 h 5063066"/>
              <a:gd name="connsiteX894" fmla="*/ 4389758 w 7295637"/>
              <a:gd name="connsiteY894" fmla="*/ 4096046 h 5063066"/>
              <a:gd name="connsiteX895" fmla="*/ 6693620 w 7295637"/>
              <a:gd name="connsiteY895" fmla="*/ 465095 h 5063066"/>
              <a:gd name="connsiteX896" fmla="*/ 6760906 w 7295637"/>
              <a:gd name="connsiteY896" fmla="*/ 420495 h 5063066"/>
              <a:gd name="connsiteX897" fmla="*/ 6833931 w 7295637"/>
              <a:gd name="connsiteY897" fmla="*/ 493520 h 5063066"/>
              <a:gd name="connsiteX898" fmla="*/ 6760906 w 7295637"/>
              <a:gd name="connsiteY898" fmla="*/ 566545 h 5063066"/>
              <a:gd name="connsiteX899" fmla="*/ 6687880 w 7295637"/>
              <a:gd name="connsiteY899" fmla="*/ 493520 h 5063066"/>
              <a:gd name="connsiteX900" fmla="*/ 6693620 w 7295637"/>
              <a:gd name="connsiteY900" fmla="*/ 465095 h 5063066"/>
              <a:gd name="connsiteX901" fmla="*/ 5771766 w 7295637"/>
              <a:gd name="connsiteY901" fmla="*/ 1881452 h 5063066"/>
              <a:gd name="connsiteX902" fmla="*/ 5839051 w 7295637"/>
              <a:gd name="connsiteY902" fmla="*/ 1836852 h 5063066"/>
              <a:gd name="connsiteX903" fmla="*/ 5912076 w 7295637"/>
              <a:gd name="connsiteY903" fmla="*/ 1909877 h 5063066"/>
              <a:gd name="connsiteX904" fmla="*/ 5839051 w 7295637"/>
              <a:gd name="connsiteY904" fmla="*/ 1982902 h 5063066"/>
              <a:gd name="connsiteX905" fmla="*/ 5766026 w 7295637"/>
              <a:gd name="connsiteY905" fmla="*/ 1909877 h 5063066"/>
              <a:gd name="connsiteX906" fmla="*/ 5771766 w 7295637"/>
              <a:gd name="connsiteY906" fmla="*/ 1881452 h 5063066"/>
              <a:gd name="connsiteX907" fmla="*/ 4620222 w 7295637"/>
              <a:gd name="connsiteY907" fmla="*/ 3675553 h 5063066"/>
              <a:gd name="connsiteX908" fmla="*/ 4635870 w 7295637"/>
              <a:gd name="connsiteY908" fmla="*/ 3652342 h 5063066"/>
              <a:gd name="connsiteX909" fmla="*/ 4687507 w 7295637"/>
              <a:gd name="connsiteY909" fmla="*/ 3630954 h 5063066"/>
              <a:gd name="connsiteX910" fmla="*/ 4760533 w 7295637"/>
              <a:gd name="connsiteY910" fmla="*/ 3703979 h 5063066"/>
              <a:gd name="connsiteX911" fmla="*/ 4687508 w 7295637"/>
              <a:gd name="connsiteY911" fmla="*/ 3777003 h 5063066"/>
              <a:gd name="connsiteX912" fmla="*/ 4614482 w 7295637"/>
              <a:gd name="connsiteY912" fmla="*/ 3703978 h 5063066"/>
              <a:gd name="connsiteX913" fmla="*/ 4620222 w 7295637"/>
              <a:gd name="connsiteY913" fmla="*/ 3675553 h 5063066"/>
              <a:gd name="connsiteX914" fmla="*/ 6924084 w 7295637"/>
              <a:gd name="connsiteY914" fmla="*/ 44601 h 5063066"/>
              <a:gd name="connsiteX915" fmla="*/ 6991371 w 7295637"/>
              <a:gd name="connsiteY915" fmla="*/ 0 h 5063066"/>
              <a:gd name="connsiteX916" fmla="*/ 7064394 w 7295637"/>
              <a:gd name="connsiteY916" fmla="*/ 73025 h 5063066"/>
              <a:gd name="connsiteX917" fmla="*/ 6991370 w 7295637"/>
              <a:gd name="connsiteY917" fmla="*/ 146050 h 5063066"/>
              <a:gd name="connsiteX918" fmla="*/ 6918344 w 7295637"/>
              <a:gd name="connsiteY918" fmla="*/ 73025 h 5063066"/>
              <a:gd name="connsiteX919" fmla="*/ 6924084 w 7295637"/>
              <a:gd name="connsiteY919" fmla="*/ 44601 h 5063066"/>
              <a:gd name="connsiteX920" fmla="*/ 6002226 w 7295637"/>
              <a:gd name="connsiteY920" fmla="*/ 1460960 h 5063066"/>
              <a:gd name="connsiteX921" fmla="*/ 6069514 w 7295637"/>
              <a:gd name="connsiteY921" fmla="*/ 1416360 h 5063066"/>
              <a:gd name="connsiteX922" fmla="*/ 6142538 w 7295637"/>
              <a:gd name="connsiteY922" fmla="*/ 1489385 h 5063066"/>
              <a:gd name="connsiteX923" fmla="*/ 6069514 w 7295637"/>
              <a:gd name="connsiteY923" fmla="*/ 1562410 h 5063066"/>
              <a:gd name="connsiteX924" fmla="*/ 5996489 w 7295637"/>
              <a:gd name="connsiteY924" fmla="*/ 1489385 h 5063066"/>
              <a:gd name="connsiteX925" fmla="*/ 6002226 w 7295637"/>
              <a:gd name="connsiteY925" fmla="*/ 1460960 h 5063066"/>
              <a:gd name="connsiteX926" fmla="*/ 4850685 w 7295637"/>
              <a:gd name="connsiteY926" fmla="*/ 3246235 h 5063066"/>
              <a:gd name="connsiteX927" fmla="*/ 4866333 w 7295637"/>
              <a:gd name="connsiteY927" fmla="*/ 3223023 h 5063066"/>
              <a:gd name="connsiteX928" fmla="*/ 4917970 w 7295637"/>
              <a:gd name="connsiteY928" fmla="*/ 3201635 h 5063066"/>
              <a:gd name="connsiteX929" fmla="*/ 4990995 w 7295637"/>
              <a:gd name="connsiteY929" fmla="*/ 3274660 h 5063066"/>
              <a:gd name="connsiteX930" fmla="*/ 4917971 w 7295637"/>
              <a:gd name="connsiteY930" fmla="*/ 3347685 h 5063066"/>
              <a:gd name="connsiteX931" fmla="*/ 4844945 w 7295637"/>
              <a:gd name="connsiteY931" fmla="*/ 3274660 h 5063066"/>
              <a:gd name="connsiteX932" fmla="*/ 4850685 w 7295637"/>
              <a:gd name="connsiteY932" fmla="*/ 3246235 h 5063066"/>
              <a:gd name="connsiteX933" fmla="*/ 3928829 w 7295637"/>
              <a:gd name="connsiteY933" fmla="*/ 4662592 h 5063066"/>
              <a:gd name="connsiteX934" fmla="*/ 3944480 w 7295637"/>
              <a:gd name="connsiteY934" fmla="*/ 4639379 h 5063066"/>
              <a:gd name="connsiteX935" fmla="*/ 3996115 w 7295637"/>
              <a:gd name="connsiteY935" fmla="*/ 4617992 h 5063066"/>
              <a:gd name="connsiteX936" fmla="*/ 4069140 w 7295637"/>
              <a:gd name="connsiteY936" fmla="*/ 4691016 h 5063066"/>
              <a:gd name="connsiteX937" fmla="*/ 3996116 w 7295637"/>
              <a:gd name="connsiteY937" fmla="*/ 4764041 h 5063066"/>
              <a:gd name="connsiteX938" fmla="*/ 3923090 w 7295637"/>
              <a:gd name="connsiteY938" fmla="*/ 4691017 h 5063066"/>
              <a:gd name="connsiteX939" fmla="*/ 3928829 w 7295637"/>
              <a:gd name="connsiteY939" fmla="*/ 4662592 h 5063066"/>
              <a:gd name="connsiteX940" fmla="*/ 6232692 w 7295637"/>
              <a:gd name="connsiteY940" fmla="*/ 1031639 h 5063066"/>
              <a:gd name="connsiteX941" fmla="*/ 6299978 w 7295637"/>
              <a:gd name="connsiteY941" fmla="*/ 987038 h 5063066"/>
              <a:gd name="connsiteX942" fmla="*/ 6373003 w 7295637"/>
              <a:gd name="connsiteY942" fmla="*/ 1060063 h 5063066"/>
              <a:gd name="connsiteX943" fmla="*/ 6299978 w 7295637"/>
              <a:gd name="connsiteY943" fmla="*/ 1133088 h 5063066"/>
              <a:gd name="connsiteX944" fmla="*/ 6226953 w 7295637"/>
              <a:gd name="connsiteY944" fmla="*/ 1060063 h 5063066"/>
              <a:gd name="connsiteX945" fmla="*/ 6232692 w 7295637"/>
              <a:gd name="connsiteY945" fmla="*/ 1031639 h 5063066"/>
              <a:gd name="connsiteX946" fmla="*/ 5081148 w 7295637"/>
              <a:gd name="connsiteY946" fmla="*/ 2825741 h 5063066"/>
              <a:gd name="connsiteX947" fmla="*/ 5148434 w 7295637"/>
              <a:gd name="connsiteY947" fmla="*/ 2781140 h 5063066"/>
              <a:gd name="connsiteX948" fmla="*/ 5221459 w 7295637"/>
              <a:gd name="connsiteY948" fmla="*/ 2854165 h 5063066"/>
              <a:gd name="connsiteX949" fmla="*/ 5148435 w 7295637"/>
              <a:gd name="connsiteY949" fmla="*/ 2927190 h 5063066"/>
              <a:gd name="connsiteX950" fmla="*/ 5075409 w 7295637"/>
              <a:gd name="connsiteY950" fmla="*/ 2854165 h 5063066"/>
              <a:gd name="connsiteX951" fmla="*/ 5081148 w 7295637"/>
              <a:gd name="connsiteY951" fmla="*/ 2825741 h 5063066"/>
              <a:gd name="connsiteX952" fmla="*/ 5310836 w 7295637"/>
              <a:gd name="connsiteY952" fmla="*/ 2447996 h 5063066"/>
              <a:gd name="connsiteX953" fmla="*/ 5378123 w 7295637"/>
              <a:gd name="connsiteY953" fmla="*/ 2403396 h 5063066"/>
              <a:gd name="connsiteX954" fmla="*/ 5451147 w 7295637"/>
              <a:gd name="connsiteY954" fmla="*/ 2476420 h 5063066"/>
              <a:gd name="connsiteX955" fmla="*/ 5378122 w 7295637"/>
              <a:gd name="connsiteY955" fmla="*/ 2549445 h 5063066"/>
              <a:gd name="connsiteX956" fmla="*/ 5305098 w 7295637"/>
              <a:gd name="connsiteY956" fmla="*/ 2476421 h 5063066"/>
              <a:gd name="connsiteX957" fmla="*/ 5310836 w 7295637"/>
              <a:gd name="connsiteY957" fmla="*/ 2447996 h 5063066"/>
              <a:gd name="connsiteX958" fmla="*/ 4159294 w 7295637"/>
              <a:gd name="connsiteY958" fmla="*/ 4242096 h 5063066"/>
              <a:gd name="connsiteX959" fmla="*/ 4174944 w 7295637"/>
              <a:gd name="connsiteY959" fmla="*/ 4218884 h 5063066"/>
              <a:gd name="connsiteX960" fmla="*/ 4226580 w 7295637"/>
              <a:gd name="connsiteY960" fmla="*/ 4197496 h 5063066"/>
              <a:gd name="connsiteX961" fmla="*/ 4299605 w 7295637"/>
              <a:gd name="connsiteY961" fmla="*/ 4270521 h 5063066"/>
              <a:gd name="connsiteX962" fmla="*/ 4226579 w 7295637"/>
              <a:gd name="connsiteY962" fmla="*/ 4343547 h 5063066"/>
              <a:gd name="connsiteX963" fmla="*/ 4153555 w 7295637"/>
              <a:gd name="connsiteY963" fmla="*/ 4270521 h 5063066"/>
              <a:gd name="connsiteX964" fmla="*/ 4159294 w 7295637"/>
              <a:gd name="connsiteY964" fmla="*/ 4242096 h 5063066"/>
              <a:gd name="connsiteX965" fmla="*/ 6463156 w 7295637"/>
              <a:gd name="connsiteY965" fmla="*/ 611145 h 5063066"/>
              <a:gd name="connsiteX966" fmla="*/ 6530441 w 7295637"/>
              <a:gd name="connsiteY966" fmla="*/ 566545 h 5063066"/>
              <a:gd name="connsiteX967" fmla="*/ 6603467 w 7295637"/>
              <a:gd name="connsiteY967" fmla="*/ 639570 h 5063066"/>
              <a:gd name="connsiteX968" fmla="*/ 6530442 w 7295637"/>
              <a:gd name="connsiteY968" fmla="*/ 712595 h 5063066"/>
              <a:gd name="connsiteX969" fmla="*/ 6457416 w 7295637"/>
              <a:gd name="connsiteY969" fmla="*/ 639570 h 5063066"/>
              <a:gd name="connsiteX970" fmla="*/ 6463156 w 7295637"/>
              <a:gd name="connsiteY970" fmla="*/ 611145 h 5063066"/>
              <a:gd name="connsiteX971" fmla="*/ 5541300 w 7295637"/>
              <a:gd name="connsiteY971" fmla="*/ 2027502 h 5063066"/>
              <a:gd name="connsiteX972" fmla="*/ 5608589 w 7295637"/>
              <a:gd name="connsiteY972" fmla="*/ 1982901 h 5063066"/>
              <a:gd name="connsiteX973" fmla="*/ 5681611 w 7295637"/>
              <a:gd name="connsiteY973" fmla="*/ 2055926 h 5063066"/>
              <a:gd name="connsiteX974" fmla="*/ 5608586 w 7295637"/>
              <a:gd name="connsiteY974" fmla="*/ 2128951 h 5063066"/>
              <a:gd name="connsiteX975" fmla="*/ 5535562 w 7295637"/>
              <a:gd name="connsiteY975" fmla="*/ 2055926 h 5063066"/>
              <a:gd name="connsiteX976" fmla="*/ 5541300 w 7295637"/>
              <a:gd name="connsiteY976" fmla="*/ 2027502 h 5063066"/>
              <a:gd name="connsiteX977" fmla="*/ 4389759 w 7295637"/>
              <a:gd name="connsiteY977" fmla="*/ 3812774 h 5063066"/>
              <a:gd name="connsiteX978" fmla="*/ 4405409 w 7295637"/>
              <a:gd name="connsiteY978" fmla="*/ 3789563 h 5063066"/>
              <a:gd name="connsiteX979" fmla="*/ 4457046 w 7295637"/>
              <a:gd name="connsiteY979" fmla="*/ 3768175 h 5063066"/>
              <a:gd name="connsiteX980" fmla="*/ 4530070 w 7295637"/>
              <a:gd name="connsiteY980" fmla="*/ 3841200 h 5063066"/>
              <a:gd name="connsiteX981" fmla="*/ 4457045 w 7295637"/>
              <a:gd name="connsiteY981" fmla="*/ 3914224 h 5063066"/>
              <a:gd name="connsiteX982" fmla="*/ 4384021 w 7295637"/>
              <a:gd name="connsiteY982" fmla="*/ 3841199 h 5063066"/>
              <a:gd name="connsiteX983" fmla="*/ 4389759 w 7295637"/>
              <a:gd name="connsiteY983" fmla="*/ 3812774 h 5063066"/>
              <a:gd name="connsiteX984" fmla="*/ 6693619 w 7295637"/>
              <a:gd name="connsiteY984" fmla="*/ 181823 h 5063066"/>
              <a:gd name="connsiteX985" fmla="*/ 6760906 w 7295637"/>
              <a:gd name="connsiteY985" fmla="*/ 137223 h 5063066"/>
              <a:gd name="connsiteX986" fmla="*/ 6833930 w 7295637"/>
              <a:gd name="connsiteY986" fmla="*/ 210247 h 5063066"/>
              <a:gd name="connsiteX987" fmla="*/ 6760905 w 7295637"/>
              <a:gd name="connsiteY987" fmla="*/ 283273 h 5063066"/>
              <a:gd name="connsiteX988" fmla="*/ 6687881 w 7295637"/>
              <a:gd name="connsiteY988" fmla="*/ 210248 h 5063066"/>
              <a:gd name="connsiteX989" fmla="*/ 6693619 w 7295637"/>
              <a:gd name="connsiteY989" fmla="*/ 181823 h 5063066"/>
              <a:gd name="connsiteX990" fmla="*/ 5771765 w 7295637"/>
              <a:gd name="connsiteY990" fmla="*/ 1598182 h 5063066"/>
              <a:gd name="connsiteX991" fmla="*/ 5839051 w 7295637"/>
              <a:gd name="connsiteY991" fmla="*/ 1553582 h 5063066"/>
              <a:gd name="connsiteX992" fmla="*/ 5912075 w 7295637"/>
              <a:gd name="connsiteY992" fmla="*/ 1626607 h 5063066"/>
              <a:gd name="connsiteX993" fmla="*/ 5839051 w 7295637"/>
              <a:gd name="connsiteY993" fmla="*/ 1699631 h 5063066"/>
              <a:gd name="connsiteX994" fmla="*/ 5766025 w 7295637"/>
              <a:gd name="connsiteY994" fmla="*/ 1626606 h 5063066"/>
              <a:gd name="connsiteX995" fmla="*/ 5771765 w 7295637"/>
              <a:gd name="connsiteY995" fmla="*/ 1598182 h 5063066"/>
              <a:gd name="connsiteX996" fmla="*/ 4620221 w 7295637"/>
              <a:gd name="connsiteY996" fmla="*/ 3392283 h 5063066"/>
              <a:gd name="connsiteX997" fmla="*/ 4635871 w 7295637"/>
              <a:gd name="connsiteY997" fmla="*/ 3369072 h 5063066"/>
              <a:gd name="connsiteX998" fmla="*/ 4687508 w 7295637"/>
              <a:gd name="connsiteY998" fmla="*/ 3347684 h 5063066"/>
              <a:gd name="connsiteX999" fmla="*/ 4760532 w 7295637"/>
              <a:gd name="connsiteY999" fmla="*/ 3420709 h 5063066"/>
              <a:gd name="connsiteX1000" fmla="*/ 4687507 w 7295637"/>
              <a:gd name="connsiteY1000" fmla="*/ 3493733 h 5063066"/>
              <a:gd name="connsiteX1001" fmla="*/ 4614483 w 7295637"/>
              <a:gd name="connsiteY1001" fmla="*/ 3420708 h 5063066"/>
              <a:gd name="connsiteX1002" fmla="*/ 4620221 w 7295637"/>
              <a:gd name="connsiteY1002" fmla="*/ 3392283 h 5063066"/>
              <a:gd name="connsiteX1003" fmla="*/ 3698365 w 7295637"/>
              <a:gd name="connsiteY1003" fmla="*/ 4808644 h 5063066"/>
              <a:gd name="connsiteX1004" fmla="*/ 3714015 w 7295637"/>
              <a:gd name="connsiteY1004" fmla="*/ 4785432 h 5063066"/>
              <a:gd name="connsiteX1005" fmla="*/ 3765650 w 7295637"/>
              <a:gd name="connsiteY1005" fmla="*/ 4764043 h 5063066"/>
              <a:gd name="connsiteX1006" fmla="*/ 3838676 w 7295637"/>
              <a:gd name="connsiteY1006" fmla="*/ 4837068 h 5063066"/>
              <a:gd name="connsiteX1007" fmla="*/ 3765651 w 7295637"/>
              <a:gd name="connsiteY1007" fmla="*/ 4910093 h 5063066"/>
              <a:gd name="connsiteX1008" fmla="*/ 3692627 w 7295637"/>
              <a:gd name="connsiteY1008" fmla="*/ 4837068 h 5063066"/>
              <a:gd name="connsiteX1009" fmla="*/ 3698365 w 7295637"/>
              <a:gd name="connsiteY1009" fmla="*/ 4808644 h 5063066"/>
              <a:gd name="connsiteX1010" fmla="*/ 6002229 w 7295637"/>
              <a:gd name="connsiteY1010" fmla="*/ 1177688 h 5063066"/>
              <a:gd name="connsiteX1011" fmla="*/ 6069515 w 7295637"/>
              <a:gd name="connsiteY1011" fmla="*/ 1133088 h 5063066"/>
              <a:gd name="connsiteX1012" fmla="*/ 6142539 w 7295637"/>
              <a:gd name="connsiteY1012" fmla="*/ 1206113 h 5063066"/>
              <a:gd name="connsiteX1013" fmla="*/ 6069515 w 7295637"/>
              <a:gd name="connsiteY1013" fmla="*/ 1279138 h 5063066"/>
              <a:gd name="connsiteX1014" fmla="*/ 5996490 w 7295637"/>
              <a:gd name="connsiteY1014" fmla="*/ 1206113 h 5063066"/>
              <a:gd name="connsiteX1015" fmla="*/ 6002229 w 7295637"/>
              <a:gd name="connsiteY1015" fmla="*/ 1177688 h 5063066"/>
              <a:gd name="connsiteX1016" fmla="*/ 4850683 w 7295637"/>
              <a:gd name="connsiteY1016" fmla="*/ 2962963 h 5063066"/>
              <a:gd name="connsiteX1017" fmla="*/ 4866333 w 7295637"/>
              <a:gd name="connsiteY1017" fmla="*/ 2939751 h 5063066"/>
              <a:gd name="connsiteX1018" fmla="*/ 4917971 w 7295637"/>
              <a:gd name="connsiteY1018" fmla="*/ 2918363 h 5063066"/>
              <a:gd name="connsiteX1019" fmla="*/ 4990995 w 7295637"/>
              <a:gd name="connsiteY1019" fmla="*/ 2991388 h 5063066"/>
              <a:gd name="connsiteX1020" fmla="*/ 4917970 w 7295637"/>
              <a:gd name="connsiteY1020" fmla="*/ 3064413 h 5063066"/>
              <a:gd name="connsiteX1021" fmla="*/ 4844946 w 7295637"/>
              <a:gd name="connsiteY1021" fmla="*/ 2991388 h 5063066"/>
              <a:gd name="connsiteX1022" fmla="*/ 4850683 w 7295637"/>
              <a:gd name="connsiteY1022" fmla="*/ 2962963 h 5063066"/>
              <a:gd name="connsiteX1023" fmla="*/ 3928829 w 7295637"/>
              <a:gd name="connsiteY1023" fmla="*/ 4379319 h 5063066"/>
              <a:gd name="connsiteX1024" fmla="*/ 3944480 w 7295637"/>
              <a:gd name="connsiteY1024" fmla="*/ 4356108 h 5063066"/>
              <a:gd name="connsiteX1025" fmla="*/ 3996116 w 7295637"/>
              <a:gd name="connsiteY1025" fmla="*/ 4334718 h 5063066"/>
              <a:gd name="connsiteX1026" fmla="*/ 4069140 w 7295637"/>
              <a:gd name="connsiteY1026" fmla="*/ 4407745 h 5063066"/>
              <a:gd name="connsiteX1027" fmla="*/ 3996115 w 7295637"/>
              <a:gd name="connsiteY1027" fmla="*/ 4480769 h 5063066"/>
              <a:gd name="connsiteX1028" fmla="*/ 3923092 w 7295637"/>
              <a:gd name="connsiteY1028" fmla="*/ 4407744 h 5063066"/>
              <a:gd name="connsiteX1029" fmla="*/ 3928829 w 7295637"/>
              <a:gd name="connsiteY1029" fmla="*/ 4379319 h 5063066"/>
              <a:gd name="connsiteX1030" fmla="*/ 6232692 w 7295637"/>
              <a:gd name="connsiteY1030" fmla="*/ 748366 h 5063066"/>
              <a:gd name="connsiteX1031" fmla="*/ 6299978 w 7295637"/>
              <a:gd name="connsiteY1031" fmla="*/ 703766 h 5063066"/>
              <a:gd name="connsiteX1032" fmla="*/ 6373003 w 7295637"/>
              <a:gd name="connsiteY1032" fmla="*/ 776791 h 5063066"/>
              <a:gd name="connsiteX1033" fmla="*/ 6299977 w 7295637"/>
              <a:gd name="connsiteY1033" fmla="*/ 849816 h 5063066"/>
              <a:gd name="connsiteX1034" fmla="*/ 6226954 w 7295637"/>
              <a:gd name="connsiteY1034" fmla="*/ 776791 h 5063066"/>
              <a:gd name="connsiteX1035" fmla="*/ 6232692 w 7295637"/>
              <a:gd name="connsiteY1035" fmla="*/ 748366 h 5063066"/>
              <a:gd name="connsiteX1036" fmla="*/ 5081148 w 7295637"/>
              <a:gd name="connsiteY1036" fmla="*/ 2542468 h 5063066"/>
              <a:gd name="connsiteX1037" fmla="*/ 5148435 w 7295637"/>
              <a:gd name="connsiteY1037" fmla="*/ 2497868 h 5063066"/>
              <a:gd name="connsiteX1038" fmla="*/ 5221459 w 7295637"/>
              <a:gd name="connsiteY1038" fmla="*/ 2570893 h 5063066"/>
              <a:gd name="connsiteX1039" fmla="*/ 5148434 w 7295637"/>
              <a:gd name="connsiteY1039" fmla="*/ 2643918 h 5063066"/>
              <a:gd name="connsiteX1040" fmla="*/ 5075410 w 7295637"/>
              <a:gd name="connsiteY1040" fmla="*/ 2570893 h 5063066"/>
              <a:gd name="connsiteX1041" fmla="*/ 5081148 w 7295637"/>
              <a:gd name="connsiteY1041" fmla="*/ 2542468 h 5063066"/>
              <a:gd name="connsiteX1042" fmla="*/ 5310837 w 7295637"/>
              <a:gd name="connsiteY1042" fmla="*/ 2164724 h 5063066"/>
              <a:gd name="connsiteX1043" fmla="*/ 5378123 w 7295637"/>
              <a:gd name="connsiteY1043" fmla="*/ 2120123 h 5063066"/>
              <a:gd name="connsiteX1044" fmla="*/ 5451148 w 7295637"/>
              <a:gd name="connsiteY1044" fmla="*/ 2193148 h 5063066"/>
              <a:gd name="connsiteX1045" fmla="*/ 5378123 w 7295637"/>
              <a:gd name="connsiteY1045" fmla="*/ 2266173 h 5063066"/>
              <a:gd name="connsiteX1046" fmla="*/ 5305098 w 7295637"/>
              <a:gd name="connsiteY1046" fmla="*/ 2193148 h 5063066"/>
              <a:gd name="connsiteX1047" fmla="*/ 5310837 w 7295637"/>
              <a:gd name="connsiteY1047" fmla="*/ 2164724 h 5063066"/>
              <a:gd name="connsiteX1048" fmla="*/ 4159295 w 7295637"/>
              <a:gd name="connsiteY1048" fmla="*/ 3958825 h 5063066"/>
              <a:gd name="connsiteX1049" fmla="*/ 4174945 w 7295637"/>
              <a:gd name="connsiteY1049" fmla="*/ 3935613 h 5063066"/>
              <a:gd name="connsiteX1050" fmla="*/ 4226582 w 7295637"/>
              <a:gd name="connsiteY1050" fmla="*/ 3914224 h 5063066"/>
              <a:gd name="connsiteX1051" fmla="*/ 4299606 w 7295637"/>
              <a:gd name="connsiteY1051" fmla="*/ 3987249 h 5063066"/>
              <a:gd name="connsiteX1052" fmla="*/ 4226581 w 7295637"/>
              <a:gd name="connsiteY1052" fmla="*/ 4060274 h 5063066"/>
              <a:gd name="connsiteX1053" fmla="*/ 4153556 w 7295637"/>
              <a:gd name="connsiteY1053" fmla="*/ 3987249 h 5063066"/>
              <a:gd name="connsiteX1054" fmla="*/ 4159295 w 7295637"/>
              <a:gd name="connsiteY1054" fmla="*/ 3958825 h 5063066"/>
              <a:gd name="connsiteX1055" fmla="*/ 6463155 w 7295637"/>
              <a:gd name="connsiteY1055" fmla="*/ 327873 h 5063066"/>
              <a:gd name="connsiteX1056" fmla="*/ 6530442 w 7295637"/>
              <a:gd name="connsiteY1056" fmla="*/ 283273 h 5063066"/>
              <a:gd name="connsiteX1057" fmla="*/ 6603466 w 7295637"/>
              <a:gd name="connsiteY1057" fmla="*/ 356297 h 5063066"/>
              <a:gd name="connsiteX1058" fmla="*/ 6530441 w 7295637"/>
              <a:gd name="connsiteY1058" fmla="*/ 429322 h 5063066"/>
              <a:gd name="connsiteX1059" fmla="*/ 6457417 w 7295637"/>
              <a:gd name="connsiteY1059" fmla="*/ 356298 h 5063066"/>
              <a:gd name="connsiteX1060" fmla="*/ 6463155 w 7295637"/>
              <a:gd name="connsiteY1060" fmla="*/ 327873 h 5063066"/>
              <a:gd name="connsiteX1061" fmla="*/ 5541301 w 7295637"/>
              <a:gd name="connsiteY1061" fmla="*/ 1744230 h 5063066"/>
              <a:gd name="connsiteX1062" fmla="*/ 5608588 w 7295637"/>
              <a:gd name="connsiteY1062" fmla="*/ 1699630 h 5063066"/>
              <a:gd name="connsiteX1063" fmla="*/ 5681613 w 7295637"/>
              <a:gd name="connsiteY1063" fmla="*/ 1772655 h 5063066"/>
              <a:gd name="connsiteX1064" fmla="*/ 5608588 w 7295637"/>
              <a:gd name="connsiteY1064" fmla="*/ 1845680 h 5063066"/>
              <a:gd name="connsiteX1065" fmla="*/ 5535563 w 7295637"/>
              <a:gd name="connsiteY1065" fmla="*/ 1772655 h 5063066"/>
              <a:gd name="connsiteX1066" fmla="*/ 5541301 w 7295637"/>
              <a:gd name="connsiteY1066" fmla="*/ 1744230 h 5063066"/>
              <a:gd name="connsiteX1067" fmla="*/ 4389758 w 7295637"/>
              <a:gd name="connsiteY1067" fmla="*/ 3529503 h 5063066"/>
              <a:gd name="connsiteX1068" fmla="*/ 4405407 w 7295637"/>
              <a:gd name="connsiteY1068" fmla="*/ 3506292 h 5063066"/>
              <a:gd name="connsiteX1069" fmla="*/ 4457045 w 7295637"/>
              <a:gd name="connsiteY1069" fmla="*/ 3484904 h 5063066"/>
              <a:gd name="connsiteX1070" fmla="*/ 4530069 w 7295637"/>
              <a:gd name="connsiteY1070" fmla="*/ 3557929 h 5063066"/>
              <a:gd name="connsiteX1071" fmla="*/ 4457044 w 7295637"/>
              <a:gd name="connsiteY1071" fmla="*/ 3630953 h 5063066"/>
              <a:gd name="connsiteX1072" fmla="*/ 4384019 w 7295637"/>
              <a:gd name="connsiteY1072" fmla="*/ 3557928 h 5063066"/>
              <a:gd name="connsiteX1073" fmla="*/ 4389758 w 7295637"/>
              <a:gd name="connsiteY1073" fmla="*/ 3529503 h 5063066"/>
              <a:gd name="connsiteX1074" fmla="*/ 3463476 w 7295637"/>
              <a:gd name="connsiteY1074" fmla="*/ 4961615 h 5063066"/>
              <a:gd name="connsiteX1075" fmla="*/ 3479126 w 7295637"/>
              <a:gd name="connsiteY1075" fmla="*/ 4938403 h 5063066"/>
              <a:gd name="connsiteX1076" fmla="*/ 3530763 w 7295637"/>
              <a:gd name="connsiteY1076" fmla="*/ 4917015 h 5063066"/>
              <a:gd name="connsiteX1077" fmla="*/ 3603787 w 7295637"/>
              <a:gd name="connsiteY1077" fmla="*/ 4990040 h 5063066"/>
              <a:gd name="connsiteX1078" fmla="*/ 3530763 w 7295637"/>
              <a:gd name="connsiteY1078" fmla="*/ 5063064 h 5063066"/>
              <a:gd name="connsiteX1079" fmla="*/ 3457738 w 7295637"/>
              <a:gd name="connsiteY1079" fmla="*/ 4990040 h 5063066"/>
              <a:gd name="connsiteX1080" fmla="*/ 3463476 w 7295637"/>
              <a:gd name="connsiteY1080" fmla="*/ 4961615 h 5063066"/>
              <a:gd name="connsiteX1081" fmla="*/ 5771764 w 7295637"/>
              <a:gd name="connsiteY1081" fmla="*/ 1314911 h 5063066"/>
              <a:gd name="connsiteX1082" fmla="*/ 5839049 w 7295637"/>
              <a:gd name="connsiteY1082" fmla="*/ 1270311 h 5063066"/>
              <a:gd name="connsiteX1083" fmla="*/ 5912075 w 7295637"/>
              <a:gd name="connsiteY1083" fmla="*/ 1343335 h 5063066"/>
              <a:gd name="connsiteX1084" fmla="*/ 5839050 w 7295637"/>
              <a:gd name="connsiteY1084" fmla="*/ 1416360 h 5063066"/>
              <a:gd name="connsiteX1085" fmla="*/ 5766024 w 7295637"/>
              <a:gd name="connsiteY1085" fmla="*/ 1343336 h 5063066"/>
              <a:gd name="connsiteX1086" fmla="*/ 5771764 w 7295637"/>
              <a:gd name="connsiteY1086" fmla="*/ 1314911 h 5063066"/>
              <a:gd name="connsiteX1087" fmla="*/ 4620220 w 7295637"/>
              <a:gd name="connsiteY1087" fmla="*/ 3109013 h 5063066"/>
              <a:gd name="connsiteX1088" fmla="*/ 4635869 w 7295637"/>
              <a:gd name="connsiteY1088" fmla="*/ 3085801 h 5063066"/>
              <a:gd name="connsiteX1089" fmla="*/ 4687507 w 7295637"/>
              <a:gd name="connsiteY1089" fmla="*/ 3064413 h 5063066"/>
              <a:gd name="connsiteX1090" fmla="*/ 4760531 w 7295637"/>
              <a:gd name="connsiteY1090" fmla="*/ 3137437 h 5063066"/>
              <a:gd name="connsiteX1091" fmla="*/ 4687506 w 7295637"/>
              <a:gd name="connsiteY1091" fmla="*/ 3210462 h 5063066"/>
              <a:gd name="connsiteX1092" fmla="*/ 4614481 w 7295637"/>
              <a:gd name="connsiteY1092" fmla="*/ 3137438 h 5063066"/>
              <a:gd name="connsiteX1093" fmla="*/ 4620220 w 7295637"/>
              <a:gd name="connsiteY1093" fmla="*/ 3109013 h 5063066"/>
              <a:gd name="connsiteX1094" fmla="*/ 3698365 w 7295637"/>
              <a:gd name="connsiteY1094" fmla="*/ 4525369 h 5063066"/>
              <a:gd name="connsiteX1095" fmla="*/ 3714015 w 7295637"/>
              <a:gd name="connsiteY1095" fmla="*/ 4502157 h 5063066"/>
              <a:gd name="connsiteX1096" fmla="*/ 3765653 w 7295637"/>
              <a:gd name="connsiteY1096" fmla="*/ 4480768 h 5063066"/>
              <a:gd name="connsiteX1097" fmla="*/ 3838677 w 7295637"/>
              <a:gd name="connsiteY1097" fmla="*/ 4553794 h 5063066"/>
              <a:gd name="connsiteX1098" fmla="*/ 3765652 w 7295637"/>
              <a:gd name="connsiteY1098" fmla="*/ 4626818 h 5063066"/>
              <a:gd name="connsiteX1099" fmla="*/ 3692628 w 7295637"/>
              <a:gd name="connsiteY1099" fmla="*/ 4553794 h 5063066"/>
              <a:gd name="connsiteX1100" fmla="*/ 3698365 w 7295637"/>
              <a:gd name="connsiteY1100" fmla="*/ 4525369 h 5063066"/>
              <a:gd name="connsiteX1101" fmla="*/ 6002226 w 7295637"/>
              <a:gd name="connsiteY1101" fmla="*/ 894417 h 5063066"/>
              <a:gd name="connsiteX1102" fmla="*/ 6069513 w 7295637"/>
              <a:gd name="connsiteY1102" fmla="*/ 849817 h 5063066"/>
              <a:gd name="connsiteX1103" fmla="*/ 6142539 w 7295637"/>
              <a:gd name="connsiteY1103" fmla="*/ 922842 h 5063066"/>
              <a:gd name="connsiteX1104" fmla="*/ 6069514 w 7295637"/>
              <a:gd name="connsiteY1104" fmla="*/ 995867 h 5063066"/>
              <a:gd name="connsiteX1105" fmla="*/ 5996488 w 7295637"/>
              <a:gd name="connsiteY1105" fmla="*/ 922842 h 5063066"/>
              <a:gd name="connsiteX1106" fmla="*/ 6002226 w 7295637"/>
              <a:gd name="connsiteY1106" fmla="*/ 894417 h 5063066"/>
              <a:gd name="connsiteX1107" fmla="*/ 4850684 w 7295637"/>
              <a:gd name="connsiteY1107" fmla="*/ 2679691 h 5063066"/>
              <a:gd name="connsiteX1108" fmla="*/ 4866333 w 7295637"/>
              <a:gd name="connsiteY1108" fmla="*/ 2656479 h 5063066"/>
              <a:gd name="connsiteX1109" fmla="*/ 4917969 w 7295637"/>
              <a:gd name="connsiteY1109" fmla="*/ 2635090 h 5063066"/>
              <a:gd name="connsiteX1110" fmla="*/ 4990994 w 7295637"/>
              <a:gd name="connsiteY1110" fmla="*/ 2708115 h 5063066"/>
              <a:gd name="connsiteX1111" fmla="*/ 4917971 w 7295637"/>
              <a:gd name="connsiteY1111" fmla="*/ 2781140 h 5063066"/>
              <a:gd name="connsiteX1112" fmla="*/ 4844945 w 7295637"/>
              <a:gd name="connsiteY1112" fmla="*/ 2708115 h 5063066"/>
              <a:gd name="connsiteX1113" fmla="*/ 4850684 w 7295637"/>
              <a:gd name="connsiteY1113" fmla="*/ 2679691 h 5063066"/>
              <a:gd name="connsiteX1114" fmla="*/ 5080372 w 7295637"/>
              <a:gd name="connsiteY1114" fmla="*/ 2310773 h 5063066"/>
              <a:gd name="connsiteX1115" fmla="*/ 5147660 w 7295637"/>
              <a:gd name="connsiteY1115" fmla="*/ 2266173 h 5063066"/>
              <a:gd name="connsiteX1116" fmla="*/ 5220684 w 7295637"/>
              <a:gd name="connsiteY1116" fmla="*/ 2339198 h 5063066"/>
              <a:gd name="connsiteX1117" fmla="*/ 5147659 w 7295637"/>
              <a:gd name="connsiteY1117" fmla="*/ 2412223 h 5063066"/>
              <a:gd name="connsiteX1118" fmla="*/ 5074635 w 7295637"/>
              <a:gd name="connsiteY1118" fmla="*/ 2339198 h 5063066"/>
              <a:gd name="connsiteX1119" fmla="*/ 5080372 w 7295637"/>
              <a:gd name="connsiteY1119" fmla="*/ 2310773 h 5063066"/>
              <a:gd name="connsiteX1120" fmla="*/ 3928831 w 7295637"/>
              <a:gd name="connsiteY1120" fmla="*/ 4096046 h 5063066"/>
              <a:gd name="connsiteX1121" fmla="*/ 3944481 w 7295637"/>
              <a:gd name="connsiteY1121" fmla="*/ 4072834 h 5063066"/>
              <a:gd name="connsiteX1122" fmla="*/ 3996117 w 7295637"/>
              <a:gd name="connsiteY1122" fmla="*/ 4051445 h 5063066"/>
              <a:gd name="connsiteX1123" fmla="*/ 4069142 w 7295637"/>
              <a:gd name="connsiteY1123" fmla="*/ 4124471 h 5063066"/>
              <a:gd name="connsiteX1124" fmla="*/ 3996116 w 7295637"/>
              <a:gd name="connsiteY1124" fmla="*/ 4197498 h 5063066"/>
              <a:gd name="connsiteX1125" fmla="*/ 3923093 w 7295637"/>
              <a:gd name="connsiteY1125" fmla="*/ 4124470 h 5063066"/>
              <a:gd name="connsiteX1126" fmla="*/ 3928831 w 7295637"/>
              <a:gd name="connsiteY1126" fmla="*/ 4096046 h 5063066"/>
              <a:gd name="connsiteX1127" fmla="*/ 6232691 w 7295637"/>
              <a:gd name="connsiteY1127" fmla="*/ 465094 h 5063066"/>
              <a:gd name="connsiteX1128" fmla="*/ 6299978 w 7295637"/>
              <a:gd name="connsiteY1128" fmla="*/ 420494 h 5063066"/>
              <a:gd name="connsiteX1129" fmla="*/ 6373004 w 7295637"/>
              <a:gd name="connsiteY1129" fmla="*/ 493519 h 5063066"/>
              <a:gd name="connsiteX1130" fmla="*/ 6299978 w 7295637"/>
              <a:gd name="connsiteY1130" fmla="*/ 566544 h 5063066"/>
              <a:gd name="connsiteX1131" fmla="*/ 6226953 w 7295637"/>
              <a:gd name="connsiteY1131" fmla="*/ 493519 h 5063066"/>
              <a:gd name="connsiteX1132" fmla="*/ 6232691 w 7295637"/>
              <a:gd name="connsiteY1132" fmla="*/ 465094 h 5063066"/>
              <a:gd name="connsiteX1133" fmla="*/ 5310838 w 7295637"/>
              <a:gd name="connsiteY1133" fmla="*/ 1881452 h 5063066"/>
              <a:gd name="connsiteX1134" fmla="*/ 5378124 w 7295637"/>
              <a:gd name="connsiteY1134" fmla="*/ 1836852 h 5063066"/>
              <a:gd name="connsiteX1135" fmla="*/ 5451149 w 7295637"/>
              <a:gd name="connsiteY1135" fmla="*/ 1909877 h 5063066"/>
              <a:gd name="connsiteX1136" fmla="*/ 5378124 w 7295637"/>
              <a:gd name="connsiteY1136" fmla="*/ 1982902 h 5063066"/>
              <a:gd name="connsiteX1137" fmla="*/ 5305099 w 7295637"/>
              <a:gd name="connsiteY1137" fmla="*/ 1909877 h 5063066"/>
              <a:gd name="connsiteX1138" fmla="*/ 5310838 w 7295637"/>
              <a:gd name="connsiteY1138" fmla="*/ 1881452 h 5063066"/>
              <a:gd name="connsiteX1139" fmla="*/ 4159294 w 7295637"/>
              <a:gd name="connsiteY1139" fmla="*/ 3675553 h 5063066"/>
              <a:gd name="connsiteX1140" fmla="*/ 4174944 w 7295637"/>
              <a:gd name="connsiteY1140" fmla="*/ 3652341 h 5063066"/>
              <a:gd name="connsiteX1141" fmla="*/ 4226580 w 7295637"/>
              <a:gd name="connsiteY1141" fmla="*/ 3630953 h 5063066"/>
              <a:gd name="connsiteX1142" fmla="*/ 4299605 w 7295637"/>
              <a:gd name="connsiteY1142" fmla="*/ 3703978 h 5063066"/>
              <a:gd name="connsiteX1143" fmla="*/ 4226581 w 7295637"/>
              <a:gd name="connsiteY1143" fmla="*/ 3777002 h 5063066"/>
              <a:gd name="connsiteX1144" fmla="*/ 4153555 w 7295637"/>
              <a:gd name="connsiteY1144" fmla="*/ 3703978 h 5063066"/>
              <a:gd name="connsiteX1145" fmla="*/ 4159294 w 7295637"/>
              <a:gd name="connsiteY1145" fmla="*/ 3675553 h 5063066"/>
              <a:gd name="connsiteX1146" fmla="*/ 6463155 w 7295637"/>
              <a:gd name="connsiteY1146" fmla="*/ 44601 h 5063066"/>
              <a:gd name="connsiteX1147" fmla="*/ 6530442 w 7295637"/>
              <a:gd name="connsiteY1147" fmla="*/ 0 h 5063066"/>
              <a:gd name="connsiteX1148" fmla="*/ 6603467 w 7295637"/>
              <a:gd name="connsiteY1148" fmla="*/ 73025 h 5063066"/>
              <a:gd name="connsiteX1149" fmla="*/ 6530442 w 7295637"/>
              <a:gd name="connsiteY1149" fmla="*/ 146050 h 5063066"/>
              <a:gd name="connsiteX1150" fmla="*/ 6457417 w 7295637"/>
              <a:gd name="connsiteY1150" fmla="*/ 73025 h 5063066"/>
              <a:gd name="connsiteX1151" fmla="*/ 6463155 w 7295637"/>
              <a:gd name="connsiteY1151" fmla="*/ 44601 h 5063066"/>
              <a:gd name="connsiteX1152" fmla="*/ 5541301 w 7295637"/>
              <a:gd name="connsiteY1152" fmla="*/ 1460959 h 5063066"/>
              <a:gd name="connsiteX1153" fmla="*/ 5608587 w 7295637"/>
              <a:gd name="connsiteY1153" fmla="*/ 1416360 h 5063066"/>
              <a:gd name="connsiteX1154" fmla="*/ 5681611 w 7295637"/>
              <a:gd name="connsiteY1154" fmla="*/ 1489384 h 5063066"/>
              <a:gd name="connsiteX1155" fmla="*/ 5608586 w 7295637"/>
              <a:gd name="connsiteY1155" fmla="*/ 1562409 h 5063066"/>
              <a:gd name="connsiteX1156" fmla="*/ 5535562 w 7295637"/>
              <a:gd name="connsiteY1156" fmla="*/ 1489384 h 5063066"/>
              <a:gd name="connsiteX1157" fmla="*/ 5541301 w 7295637"/>
              <a:gd name="connsiteY1157" fmla="*/ 1460959 h 5063066"/>
              <a:gd name="connsiteX1158" fmla="*/ 4389756 w 7295637"/>
              <a:gd name="connsiteY1158" fmla="*/ 3246233 h 5063066"/>
              <a:gd name="connsiteX1159" fmla="*/ 4405406 w 7295637"/>
              <a:gd name="connsiteY1159" fmla="*/ 3223022 h 5063066"/>
              <a:gd name="connsiteX1160" fmla="*/ 4457043 w 7295637"/>
              <a:gd name="connsiteY1160" fmla="*/ 3201633 h 5063066"/>
              <a:gd name="connsiteX1161" fmla="*/ 4530067 w 7295637"/>
              <a:gd name="connsiteY1161" fmla="*/ 3274658 h 5063066"/>
              <a:gd name="connsiteX1162" fmla="*/ 4457043 w 7295637"/>
              <a:gd name="connsiteY1162" fmla="*/ 3347683 h 5063066"/>
              <a:gd name="connsiteX1163" fmla="*/ 4384018 w 7295637"/>
              <a:gd name="connsiteY1163" fmla="*/ 3274657 h 5063066"/>
              <a:gd name="connsiteX1164" fmla="*/ 4389756 w 7295637"/>
              <a:gd name="connsiteY1164" fmla="*/ 3246233 h 5063066"/>
              <a:gd name="connsiteX1165" fmla="*/ 3463476 w 7295637"/>
              <a:gd name="connsiteY1165" fmla="*/ 4678344 h 5063066"/>
              <a:gd name="connsiteX1166" fmla="*/ 3530762 w 7295637"/>
              <a:gd name="connsiteY1166" fmla="*/ 4633744 h 5063066"/>
              <a:gd name="connsiteX1167" fmla="*/ 3603787 w 7295637"/>
              <a:gd name="connsiteY1167" fmla="*/ 4706769 h 5063066"/>
              <a:gd name="connsiteX1168" fmla="*/ 3530762 w 7295637"/>
              <a:gd name="connsiteY1168" fmla="*/ 4779794 h 5063066"/>
              <a:gd name="connsiteX1169" fmla="*/ 3457737 w 7295637"/>
              <a:gd name="connsiteY1169" fmla="*/ 4706769 h 5063066"/>
              <a:gd name="connsiteX1170" fmla="*/ 3463476 w 7295637"/>
              <a:gd name="connsiteY1170" fmla="*/ 4678344 h 5063066"/>
              <a:gd name="connsiteX1171" fmla="*/ 5771763 w 7295637"/>
              <a:gd name="connsiteY1171" fmla="*/ 1031639 h 5063066"/>
              <a:gd name="connsiteX1172" fmla="*/ 5839050 w 7295637"/>
              <a:gd name="connsiteY1172" fmla="*/ 987038 h 5063066"/>
              <a:gd name="connsiteX1173" fmla="*/ 5912074 w 7295637"/>
              <a:gd name="connsiteY1173" fmla="*/ 1060063 h 5063066"/>
              <a:gd name="connsiteX1174" fmla="*/ 5839049 w 7295637"/>
              <a:gd name="connsiteY1174" fmla="*/ 1133088 h 5063066"/>
              <a:gd name="connsiteX1175" fmla="*/ 5766026 w 7295637"/>
              <a:gd name="connsiteY1175" fmla="*/ 1060063 h 5063066"/>
              <a:gd name="connsiteX1176" fmla="*/ 5771763 w 7295637"/>
              <a:gd name="connsiteY1176" fmla="*/ 1031639 h 5063066"/>
              <a:gd name="connsiteX1177" fmla="*/ 4620220 w 7295637"/>
              <a:gd name="connsiteY1177" fmla="*/ 2825741 h 5063066"/>
              <a:gd name="connsiteX1178" fmla="*/ 4635870 w 7295637"/>
              <a:gd name="connsiteY1178" fmla="*/ 2802529 h 5063066"/>
              <a:gd name="connsiteX1179" fmla="*/ 4687507 w 7295637"/>
              <a:gd name="connsiteY1179" fmla="*/ 2781140 h 5063066"/>
              <a:gd name="connsiteX1180" fmla="*/ 4760531 w 7295637"/>
              <a:gd name="connsiteY1180" fmla="*/ 2854165 h 5063066"/>
              <a:gd name="connsiteX1181" fmla="*/ 4687506 w 7295637"/>
              <a:gd name="connsiteY1181" fmla="*/ 2927190 h 5063066"/>
              <a:gd name="connsiteX1182" fmla="*/ 4614482 w 7295637"/>
              <a:gd name="connsiteY1182" fmla="*/ 2854165 h 5063066"/>
              <a:gd name="connsiteX1183" fmla="*/ 4620220 w 7295637"/>
              <a:gd name="connsiteY1183" fmla="*/ 2825741 h 5063066"/>
              <a:gd name="connsiteX1184" fmla="*/ 4849911 w 7295637"/>
              <a:gd name="connsiteY1184" fmla="*/ 2447996 h 5063066"/>
              <a:gd name="connsiteX1185" fmla="*/ 4865559 w 7295637"/>
              <a:gd name="connsiteY1185" fmla="*/ 2424784 h 5063066"/>
              <a:gd name="connsiteX1186" fmla="*/ 4917197 w 7295637"/>
              <a:gd name="connsiteY1186" fmla="*/ 2403395 h 5063066"/>
              <a:gd name="connsiteX1187" fmla="*/ 4990221 w 7295637"/>
              <a:gd name="connsiteY1187" fmla="*/ 2476421 h 5063066"/>
              <a:gd name="connsiteX1188" fmla="*/ 4917196 w 7295637"/>
              <a:gd name="connsiteY1188" fmla="*/ 2549446 h 5063066"/>
              <a:gd name="connsiteX1189" fmla="*/ 4844172 w 7295637"/>
              <a:gd name="connsiteY1189" fmla="*/ 2476422 h 5063066"/>
              <a:gd name="connsiteX1190" fmla="*/ 4849911 w 7295637"/>
              <a:gd name="connsiteY1190" fmla="*/ 2447996 h 5063066"/>
              <a:gd name="connsiteX1191" fmla="*/ 3698366 w 7295637"/>
              <a:gd name="connsiteY1191" fmla="*/ 4242097 h 5063066"/>
              <a:gd name="connsiteX1192" fmla="*/ 3714017 w 7295637"/>
              <a:gd name="connsiteY1192" fmla="*/ 4218885 h 5063066"/>
              <a:gd name="connsiteX1193" fmla="*/ 3765652 w 7295637"/>
              <a:gd name="connsiteY1193" fmla="*/ 4197498 h 5063066"/>
              <a:gd name="connsiteX1194" fmla="*/ 3838678 w 7295637"/>
              <a:gd name="connsiteY1194" fmla="*/ 4270522 h 5063066"/>
              <a:gd name="connsiteX1195" fmla="*/ 3765652 w 7295637"/>
              <a:gd name="connsiteY1195" fmla="*/ 4343548 h 5063066"/>
              <a:gd name="connsiteX1196" fmla="*/ 3692627 w 7295637"/>
              <a:gd name="connsiteY1196" fmla="*/ 4270522 h 5063066"/>
              <a:gd name="connsiteX1197" fmla="*/ 3698366 w 7295637"/>
              <a:gd name="connsiteY1197" fmla="*/ 4242097 h 5063066"/>
              <a:gd name="connsiteX1198" fmla="*/ 6002227 w 7295637"/>
              <a:gd name="connsiteY1198" fmla="*/ 611145 h 5063066"/>
              <a:gd name="connsiteX1199" fmla="*/ 6069514 w 7295637"/>
              <a:gd name="connsiteY1199" fmla="*/ 566545 h 5063066"/>
              <a:gd name="connsiteX1200" fmla="*/ 6142539 w 7295637"/>
              <a:gd name="connsiteY1200" fmla="*/ 639570 h 5063066"/>
              <a:gd name="connsiteX1201" fmla="*/ 6069513 w 7295637"/>
              <a:gd name="connsiteY1201" fmla="*/ 712595 h 5063066"/>
              <a:gd name="connsiteX1202" fmla="*/ 5996489 w 7295637"/>
              <a:gd name="connsiteY1202" fmla="*/ 639570 h 5063066"/>
              <a:gd name="connsiteX1203" fmla="*/ 6002227 w 7295637"/>
              <a:gd name="connsiteY1203" fmla="*/ 611145 h 5063066"/>
              <a:gd name="connsiteX1204" fmla="*/ 5080374 w 7295637"/>
              <a:gd name="connsiteY1204" fmla="*/ 2027501 h 5063066"/>
              <a:gd name="connsiteX1205" fmla="*/ 5147661 w 7295637"/>
              <a:gd name="connsiteY1205" fmla="*/ 1982901 h 5063066"/>
              <a:gd name="connsiteX1206" fmla="*/ 5220685 w 7295637"/>
              <a:gd name="connsiteY1206" fmla="*/ 2055926 h 5063066"/>
              <a:gd name="connsiteX1207" fmla="*/ 5147660 w 7295637"/>
              <a:gd name="connsiteY1207" fmla="*/ 2128951 h 5063066"/>
              <a:gd name="connsiteX1208" fmla="*/ 5074636 w 7295637"/>
              <a:gd name="connsiteY1208" fmla="*/ 2055926 h 5063066"/>
              <a:gd name="connsiteX1209" fmla="*/ 5080374 w 7295637"/>
              <a:gd name="connsiteY1209" fmla="*/ 2027501 h 5063066"/>
              <a:gd name="connsiteX1210" fmla="*/ 3928831 w 7295637"/>
              <a:gd name="connsiteY1210" fmla="*/ 3812774 h 5063066"/>
              <a:gd name="connsiteX1211" fmla="*/ 3944480 w 7295637"/>
              <a:gd name="connsiteY1211" fmla="*/ 3789562 h 5063066"/>
              <a:gd name="connsiteX1212" fmla="*/ 3996117 w 7295637"/>
              <a:gd name="connsiteY1212" fmla="*/ 3768173 h 5063066"/>
              <a:gd name="connsiteX1213" fmla="*/ 4069142 w 7295637"/>
              <a:gd name="connsiteY1213" fmla="*/ 3841198 h 5063066"/>
              <a:gd name="connsiteX1214" fmla="*/ 3996117 w 7295637"/>
              <a:gd name="connsiteY1214" fmla="*/ 3914223 h 5063066"/>
              <a:gd name="connsiteX1215" fmla="*/ 3923092 w 7295637"/>
              <a:gd name="connsiteY1215" fmla="*/ 3841198 h 5063066"/>
              <a:gd name="connsiteX1216" fmla="*/ 3928831 w 7295637"/>
              <a:gd name="connsiteY1216" fmla="*/ 3812774 h 5063066"/>
              <a:gd name="connsiteX1217" fmla="*/ 6232692 w 7295637"/>
              <a:gd name="connsiteY1217" fmla="*/ 181822 h 5063066"/>
              <a:gd name="connsiteX1218" fmla="*/ 6299977 w 7295637"/>
              <a:gd name="connsiteY1218" fmla="*/ 137222 h 5063066"/>
              <a:gd name="connsiteX1219" fmla="*/ 6373003 w 7295637"/>
              <a:gd name="connsiteY1219" fmla="*/ 210247 h 5063066"/>
              <a:gd name="connsiteX1220" fmla="*/ 6299978 w 7295637"/>
              <a:gd name="connsiteY1220" fmla="*/ 283272 h 5063066"/>
              <a:gd name="connsiteX1221" fmla="*/ 6226952 w 7295637"/>
              <a:gd name="connsiteY1221" fmla="*/ 210247 h 5063066"/>
              <a:gd name="connsiteX1222" fmla="*/ 6232692 w 7295637"/>
              <a:gd name="connsiteY1222" fmla="*/ 181822 h 5063066"/>
              <a:gd name="connsiteX1223" fmla="*/ 5310836 w 7295637"/>
              <a:gd name="connsiteY1223" fmla="*/ 1598180 h 5063066"/>
              <a:gd name="connsiteX1224" fmla="*/ 5378123 w 7295637"/>
              <a:gd name="connsiteY1224" fmla="*/ 1553581 h 5063066"/>
              <a:gd name="connsiteX1225" fmla="*/ 5451148 w 7295637"/>
              <a:gd name="connsiteY1225" fmla="*/ 1626605 h 5063066"/>
              <a:gd name="connsiteX1226" fmla="*/ 5378123 w 7295637"/>
              <a:gd name="connsiteY1226" fmla="*/ 1699630 h 5063066"/>
              <a:gd name="connsiteX1227" fmla="*/ 5305099 w 7295637"/>
              <a:gd name="connsiteY1227" fmla="*/ 1626605 h 5063066"/>
              <a:gd name="connsiteX1228" fmla="*/ 5310836 w 7295637"/>
              <a:gd name="connsiteY1228" fmla="*/ 1598180 h 5063066"/>
              <a:gd name="connsiteX1229" fmla="*/ 4159293 w 7295637"/>
              <a:gd name="connsiteY1229" fmla="*/ 3392282 h 5063066"/>
              <a:gd name="connsiteX1230" fmla="*/ 4174943 w 7295637"/>
              <a:gd name="connsiteY1230" fmla="*/ 3369071 h 5063066"/>
              <a:gd name="connsiteX1231" fmla="*/ 4226579 w 7295637"/>
              <a:gd name="connsiteY1231" fmla="*/ 3347682 h 5063066"/>
              <a:gd name="connsiteX1232" fmla="*/ 4299605 w 7295637"/>
              <a:gd name="connsiteY1232" fmla="*/ 3420707 h 5063066"/>
              <a:gd name="connsiteX1233" fmla="*/ 4226580 w 7295637"/>
              <a:gd name="connsiteY1233" fmla="*/ 3493732 h 5063066"/>
              <a:gd name="connsiteX1234" fmla="*/ 4153555 w 7295637"/>
              <a:gd name="connsiteY1234" fmla="*/ 3420707 h 5063066"/>
              <a:gd name="connsiteX1235" fmla="*/ 4159293 w 7295637"/>
              <a:gd name="connsiteY1235" fmla="*/ 3392282 h 5063066"/>
              <a:gd name="connsiteX1236" fmla="*/ 3233012 w 7295637"/>
              <a:gd name="connsiteY1236" fmla="*/ 4824394 h 5063066"/>
              <a:gd name="connsiteX1237" fmla="*/ 3300298 w 7295637"/>
              <a:gd name="connsiteY1237" fmla="*/ 4779794 h 5063066"/>
              <a:gd name="connsiteX1238" fmla="*/ 3373323 w 7295637"/>
              <a:gd name="connsiteY1238" fmla="*/ 4852819 h 5063066"/>
              <a:gd name="connsiteX1239" fmla="*/ 3300298 w 7295637"/>
              <a:gd name="connsiteY1239" fmla="*/ 4925844 h 5063066"/>
              <a:gd name="connsiteX1240" fmla="*/ 3227273 w 7295637"/>
              <a:gd name="connsiteY1240" fmla="*/ 4852819 h 5063066"/>
              <a:gd name="connsiteX1241" fmla="*/ 3233012 w 7295637"/>
              <a:gd name="connsiteY1241" fmla="*/ 4824394 h 5063066"/>
              <a:gd name="connsiteX1242" fmla="*/ 5541300 w 7295637"/>
              <a:gd name="connsiteY1242" fmla="*/ 1177688 h 5063066"/>
              <a:gd name="connsiteX1243" fmla="*/ 5608587 w 7295637"/>
              <a:gd name="connsiteY1243" fmla="*/ 1133088 h 5063066"/>
              <a:gd name="connsiteX1244" fmla="*/ 5681611 w 7295637"/>
              <a:gd name="connsiteY1244" fmla="*/ 1206113 h 5063066"/>
              <a:gd name="connsiteX1245" fmla="*/ 5608585 w 7295637"/>
              <a:gd name="connsiteY1245" fmla="*/ 1279138 h 5063066"/>
              <a:gd name="connsiteX1246" fmla="*/ 5535560 w 7295637"/>
              <a:gd name="connsiteY1246" fmla="*/ 1206113 h 5063066"/>
              <a:gd name="connsiteX1247" fmla="*/ 5541300 w 7295637"/>
              <a:gd name="connsiteY1247" fmla="*/ 1177688 h 5063066"/>
              <a:gd name="connsiteX1248" fmla="*/ 4389755 w 7295637"/>
              <a:gd name="connsiteY1248" fmla="*/ 2962962 h 5063066"/>
              <a:gd name="connsiteX1249" fmla="*/ 4405405 w 7295637"/>
              <a:gd name="connsiteY1249" fmla="*/ 2939750 h 5063066"/>
              <a:gd name="connsiteX1250" fmla="*/ 4457042 w 7295637"/>
              <a:gd name="connsiteY1250" fmla="*/ 2918362 h 5063066"/>
              <a:gd name="connsiteX1251" fmla="*/ 4530068 w 7295637"/>
              <a:gd name="connsiteY1251" fmla="*/ 2991387 h 5063066"/>
              <a:gd name="connsiteX1252" fmla="*/ 4457043 w 7295637"/>
              <a:gd name="connsiteY1252" fmla="*/ 3064412 h 5063066"/>
              <a:gd name="connsiteX1253" fmla="*/ 4384017 w 7295637"/>
              <a:gd name="connsiteY1253" fmla="*/ 2991387 h 5063066"/>
              <a:gd name="connsiteX1254" fmla="*/ 4389755 w 7295637"/>
              <a:gd name="connsiteY1254" fmla="*/ 2962962 h 5063066"/>
              <a:gd name="connsiteX1255" fmla="*/ 3463476 w 7295637"/>
              <a:gd name="connsiteY1255" fmla="*/ 4395072 h 5063066"/>
              <a:gd name="connsiteX1256" fmla="*/ 3530763 w 7295637"/>
              <a:gd name="connsiteY1256" fmla="*/ 4350472 h 5063066"/>
              <a:gd name="connsiteX1257" fmla="*/ 3603787 w 7295637"/>
              <a:gd name="connsiteY1257" fmla="*/ 4423497 h 5063066"/>
              <a:gd name="connsiteX1258" fmla="*/ 3530762 w 7295637"/>
              <a:gd name="connsiteY1258" fmla="*/ 4496522 h 5063066"/>
              <a:gd name="connsiteX1259" fmla="*/ 3457738 w 7295637"/>
              <a:gd name="connsiteY1259" fmla="*/ 4423497 h 5063066"/>
              <a:gd name="connsiteX1260" fmla="*/ 3463476 w 7295637"/>
              <a:gd name="connsiteY1260" fmla="*/ 4395072 h 5063066"/>
              <a:gd name="connsiteX1261" fmla="*/ 5771763 w 7295637"/>
              <a:gd name="connsiteY1261" fmla="*/ 748366 h 5063066"/>
              <a:gd name="connsiteX1262" fmla="*/ 5839050 w 7295637"/>
              <a:gd name="connsiteY1262" fmla="*/ 703766 h 5063066"/>
              <a:gd name="connsiteX1263" fmla="*/ 5912075 w 7295637"/>
              <a:gd name="connsiteY1263" fmla="*/ 776791 h 5063066"/>
              <a:gd name="connsiteX1264" fmla="*/ 5839050 w 7295637"/>
              <a:gd name="connsiteY1264" fmla="*/ 849816 h 5063066"/>
              <a:gd name="connsiteX1265" fmla="*/ 5766025 w 7295637"/>
              <a:gd name="connsiteY1265" fmla="*/ 776791 h 5063066"/>
              <a:gd name="connsiteX1266" fmla="*/ 5771763 w 7295637"/>
              <a:gd name="connsiteY1266" fmla="*/ 748366 h 5063066"/>
              <a:gd name="connsiteX1267" fmla="*/ 4620219 w 7295637"/>
              <a:gd name="connsiteY1267" fmla="*/ 2542468 h 5063066"/>
              <a:gd name="connsiteX1268" fmla="*/ 4635869 w 7295637"/>
              <a:gd name="connsiteY1268" fmla="*/ 2519256 h 5063066"/>
              <a:gd name="connsiteX1269" fmla="*/ 4687506 w 7295637"/>
              <a:gd name="connsiteY1269" fmla="*/ 2497868 h 5063066"/>
              <a:gd name="connsiteX1270" fmla="*/ 4760531 w 7295637"/>
              <a:gd name="connsiteY1270" fmla="*/ 2570893 h 5063066"/>
              <a:gd name="connsiteX1271" fmla="*/ 4687507 w 7295637"/>
              <a:gd name="connsiteY1271" fmla="*/ 2643918 h 5063066"/>
              <a:gd name="connsiteX1272" fmla="*/ 4614481 w 7295637"/>
              <a:gd name="connsiteY1272" fmla="*/ 2570893 h 5063066"/>
              <a:gd name="connsiteX1273" fmla="*/ 4620219 w 7295637"/>
              <a:gd name="connsiteY1273" fmla="*/ 2542468 h 5063066"/>
              <a:gd name="connsiteX1274" fmla="*/ 4849910 w 7295637"/>
              <a:gd name="connsiteY1274" fmla="*/ 2164723 h 5063066"/>
              <a:gd name="connsiteX1275" fmla="*/ 4865560 w 7295637"/>
              <a:gd name="connsiteY1275" fmla="*/ 2141511 h 5063066"/>
              <a:gd name="connsiteX1276" fmla="*/ 4917197 w 7295637"/>
              <a:gd name="connsiteY1276" fmla="*/ 2120122 h 5063066"/>
              <a:gd name="connsiteX1277" fmla="*/ 4990222 w 7295637"/>
              <a:gd name="connsiteY1277" fmla="*/ 2193147 h 5063066"/>
              <a:gd name="connsiteX1278" fmla="*/ 4917198 w 7295637"/>
              <a:gd name="connsiteY1278" fmla="*/ 2266172 h 5063066"/>
              <a:gd name="connsiteX1279" fmla="*/ 4844172 w 7295637"/>
              <a:gd name="connsiteY1279" fmla="*/ 2193147 h 5063066"/>
              <a:gd name="connsiteX1280" fmla="*/ 4849910 w 7295637"/>
              <a:gd name="connsiteY1280" fmla="*/ 2164723 h 5063066"/>
              <a:gd name="connsiteX1281" fmla="*/ 3698368 w 7295637"/>
              <a:gd name="connsiteY1281" fmla="*/ 3958823 h 5063066"/>
              <a:gd name="connsiteX1282" fmla="*/ 3714018 w 7295637"/>
              <a:gd name="connsiteY1282" fmla="*/ 3935611 h 5063066"/>
              <a:gd name="connsiteX1283" fmla="*/ 3765653 w 7295637"/>
              <a:gd name="connsiteY1283" fmla="*/ 3914223 h 5063066"/>
              <a:gd name="connsiteX1284" fmla="*/ 3838679 w 7295637"/>
              <a:gd name="connsiteY1284" fmla="*/ 3987248 h 5063066"/>
              <a:gd name="connsiteX1285" fmla="*/ 3765652 w 7295637"/>
              <a:gd name="connsiteY1285" fmla="*/ 4060276 h 5063066"/>
              <a:gd name="connsiteX1286" fmla="*/ 3692628 w 7295637"/>
              <a:gd name="connsiteY1286" fmla="*/ 3987248 h 5063066"/>
              <a:gd name="connsiteX1287" fmla="*/ 3698368 w 7295637"/>
              <a:gd name="connsiteY1287" fmla="*/ 3958823 h 5063066"/>
              <a:gd name="connsiteX1288" fmla="*/ 6002227 w 7295637"/>
              <a:gd name="connsiteY1288" fmla="*/ 327873 h 5063066"/>
              <a:gd name="connsiteX1289" fmla="*/ 6069513 w 7295637"/>
              <a:gd name="connsiteY1289" fmla="*/ 283273 h 5063066"/>
              <a:gd name="connsiteX1290" fmla="*/ 6142538 w 7295637"/>
              <a:gd name="connsiteY1290" fmla="*/ 356297 h 5063066"/>
              <a:gd name="connsiteX1291" fmla="*/ 6069513 w 7295637"/>
              <a:gd name="connsiteY1291" fmla="*/ 429322 h 5063066"/>
              <a:gd name="connsiteX1292" fmla="*/ 5996489 w 7295637"/>
              <a:gd name="connsiteY1292" fmla="*/ 356298 h 5063066"/>
              <a:gd name="connsiteX1293" fmla="*/ 6002227 w 7295637"/>
              <a:gd name="connsiteY1293" fmla="*/ 327873 h 5063066"/>
              <a:gd name="connsiteX1294" fmla="*/ 5080374 w 7295637"/>
              <a:gd name="connsiteY1294" fmla="*/ 1744229 h 5063066"/>
              <a:gd name="connsiteX1295" fmla="*/ 5147659 w 7295637"/>
              <a:gd name="connsiteY1295" fmla="*/ 1699629 h 5063066"/>
              <a:gd name="connsiteX1296" fmla="*/ 5220685 w 7295637"/>
              <a:gd name="connsiteY1296" fmla="*/ 1772654 h 5063066"/>
              <a:gd name="connsiteX1297" fmla="*/ 5147660 w 7295637"/>
              <a:gd name="connsiteY1297" fmla="*/ 1845679 h 5063066"/>
              <a:gd name="connsiteX1298" fmla="*/ 5074634 w 7295637"/>
              <a:gd name="connsiteY1298" fmla="*/ 1772654 h 5063066"/>
              <a:gd name="connsiteX1299" fmla="*/ 5080374 w 7295637"/>
              <a:gd name="connsiteY1299" fmla="*/ 1744229 h 5063066"/>
              <a:gd name="connsiteX1300" fmla="*/ 3928830 w 7295637"/>
              <a:gd name="connsiteY1300" fmla="*/ 3529502 h 5063066"/>
              <a:gd name="connsiteX1301" fmla="*/ 3944481 w 7295637"/>
              <a:gd name="connsiteY1301" fmla="*/ 3506291 h 5063066"/>
              <a:gd name="connsiteX1302" fmla="*/ 3996116 w 7295637"/>
              <a:gd name="connsiteY1302" fmla="*/ 3484902 h 5063066"/>
              <a:gd name="connsiteX1303" fmla="*/ 4069141 w 7295637"/>
              <a:gd name="connsiteY1303" fmla="*/ 3557927 h 5063066"/>
              <a:gd name="connsiteX1304" fmla="*/ 3996117 w 7295637"/>
              <a:gd name="connsiteY1304" fmla="*/ 3630952 h 5063066"/>
              <a:gd name="connsiteX1305" fmla="*/ 3923093 w 7295637"/>
              <a:gd name="connsiteY1305" fmla="*/ 3557927 h 5063066"/>
              <a:gd name="connsiteX1306" fmla="*/ 3928830 w 7295637"/>
              <a:gd name="connsiteY1306" fmla="*/ 3529502 h 5063066"/>
              <a:gd name="connsiteX1307" fmla="*/ 3002548 w 7295637"/>
              <a:gd name="connsiteY1307" fmla="*/ 4961615 h 5063066"/>
              <a:gd name="connsiteX1308" fmla="*/ 3069834 w 7295637"/>
              <a:gd name="connsiteY1308" fmla="*/ 4917015 h 5063066"/>
              <a:gd name="connsiteX1309" fmla="*/ 3142859 w 7295637"/>
              <a:gd name="connsiteY1309" fmla="*/ 4990040 h 5063066"/>
              <a:gd name="connsiteX1310" fmla="*/ 3069834 w 7295637"/>
              <a:gd name="connsiteY1310" fmla="*/ 5063065 h 5063066"/>
              <a:gd name="connsiteX1311" fmla="*/ 2996809 w 7295637"/>
              <a:gd name="connsiteY1311" fmla="*/ 4990040 h 5063066"/>
              <a:gd name="connsiteX1312" fmla="*/ 3002548 w 7295637"/>
              <a:gd name="connsiteY1312" fmla="*/ 4961615 h 5063066"/>
              <a:gd name="connsiteX1313" fmla="*/ 5310835 w 7295637"/>
              <a:gd name="connsiteY1313" fmla="*/ 1314909 h 5063066"/>
              <a:gd name="connsiteX1314" fmla="*/ 5378122 w 7295637"/>
              <a:gd name="connsiteY1314" fmla="*/ 1270310 h 5063066"/>
              <a:gd name="connsiteX1315" fmla="*/ 5451148 w 7295637"/>
              <a:gd name="connsiteY1315" fmla="*/ 1343335 h 5063066"/>
              <a:gd name="connsiteX1316" fmla="*/ 5378123 w 7295637"/>
              <a:gd name="connsiteY1316" fmla="*/ 1416359 h 5063066"/>
              <a:gd name="connsiteX1317" fmla="*/ 5305097 w 7295637"/>
              <a:gd name="connsiteY1317" fmla="*/ 1343334 h 5063066"/>
              <a:gd name="connsiteX1318" fmla="*/ 5310835 w 7295637"/>
              <a:gd name="connsiteY1318" fmla="*/ 1314909 h 5063066"/>
              <a:gd name="connsiteX1319" fmla="*/ 4159292 w 7295637"/>
              <a:gd name="connsiteY1319" fmla="*/ 3109011 h 5063066"/>
              <a:gd name="connsiteX1320" fmla="*/ 4174942 w 7295637"/>
              <a:gd name="connsiteY1320" fmla="*/ 3085800 h 5063066"/>
              <a:gd name="connsiteX1321" fmla="*/ 4226578 w 7295637"/>
              <a:gd name="connsiteY1321" fmla="*/ 3064412 h 5063066"/>
              <a:gd name="connsiteX1322" fmla="*/ 4299604 w 7295637"/>
              <a:gd name="connsiteY1322" fmla="*/ 3137437 h 5063066"/>
              <a:gd name="connsiteX1323" fmla="*/ 4226579 w 7295637"/>
              <a:gd name="connsiteY1323" fmla="*/ 3210461 h 5063066"/>
              <a:gd name="connsiteX1324" fmla="*/ 4153555 w 7295637"/>
              <a:gd name="connsiteY1324" fmla="*/ 3137436 h 5063066"/>
              <a:gd name="connsiteX1325" fmla="*/ 4159292 w 7295637"/>
              <a:gd name="connsiteY1325" fmla="*/ 3109011 h 5063066"/>
              <a:gd name="connsiteX1326" fmla="*/ 3233012 w 7295637"/>
              <a:gd name="connsiteY1326" fmla="*/ 4541123 h 5063066"/>
              <a:gd name="connsiteX1327" fmla="*/ 3300298 w 7295637"/>
              <a:gd name="connsiteY1327" fmla="*/ 4496523 h 5063066"/>
              <a:gd name="connsiteX1328" fmla="*/ 3373323 w 7295637"/>
              <a:gd name="connsiteY1328" fmla="*/ 4569548 h 5063066"/>
              <a:gd name="connsiteX1329" fmla="*/ 3300298 w 7295637"/>
              <a:gd name="connsiteY1329" fmla="*/ 4642573 h 5063066"/>
              <a:gd name="connsiteX1330" fmla="*/ 3227273 w 7295637"/>
              <a:gd name="connsiteY1330" fmla="*/ 4569548 h 5063066"/>
              <a:gd name="connsiteX1331" fmla="*/ 3233012 w 7295637"/>
              <a:gd name="connsiteY1331" fmla="*/ 4541123 h 5063066"/>
              <a:gd name="connsiteX1332" fmla="*/ 5541299 w 7295637"/>
              <a:gd name="connsiteY1332" fmla="*/ 894416 h 5063066"/>
              <a:gd name="connsiteX1333" fmla="*/ 5608586 w 7295637"/>
              <a:gd name="connsiteY1333" fmla="*/ 849816 h 5063066"/>
              <a:gd name="connsiteX1334" fmla="*/ 5681612 w 7295637"/>
              <a:gd name="connsiteY1334" fmla="*/ 922841 h 5063066"/>
              <a:gd name="connsiteX1335" fmla="*/ 5608586 w 7295637"/>
              <a:gd name="connsiteY1335" fmla="*/ 995866 h 5063066"/>
              <a:gd name="connsiteX1336" fmla="*/ 5535561 w 7295637"/>
              <a:gd name="connsiteY1336" fmla="*/ 922841 h 5063066"/>
              <a:gd name="connsiteX1337" fmla="*/ 5541299 w 7295637"/>
              <a:gd name="connsiteY1337" fmla="*/ 894416 h 5063066"/>
              <a:gd name="connsiteX1338" fmla="*/ 4389755 w 7295637"/>
              <a:gd name="connsiteY1338" fmla="*/ 2679691 h 5063066"/>
              <a:gd name="connsiteX1339" fmla="*/ 4405405 w 7295637"/>
              <a:gd name="connsiteY1339" fmla="*/ 2656479 h 5063066"/>
              <a:gd name="connsiteX1340" fmla="*/ 4457042 w 7295637"/>
              <a:gd name="connsiteY1340" fmla="*/ 2635090 h 5063066"/>
              <a:gd name="connsiteX1341" fmla="*/ 4530066 w 7295637"/>
              <a:gd name="connsiteY1341" fmla="*/ 2708115 h 5063066"/>
              <a:gd name="connsiteX1342" fmla="*/ 4457041 w 7295637"/>
              <a:gd name="connsiteY1342" fmla="*/ 2781141 h 5063066"/>
              <a:gd name="connsiteX1343" fmla="*/ 4384017 w 7295637"/>
              <a:gd name="connsiteY1343" fmla="*/ 2708115 h 5063066"/>
              <a:gd name="connsiteX1344" fmla="*/ 4389755 w 7295637"/>
              <a:gd name="connsiteY1344" fmla="*/ 2679691 h 5063066"/>
              <a:gd name="connsiteX1345" fmla="*/ 4619446 w 7295637"/>
              <a:gd name="connsiteY1345" fmla="*/ 2310774 h 5063066"/>
              <a:gd name="connsiteX1346" fmla="*/ 4635096 w 7295637"/>
              <a:gd name="connsiteY1346" fmla="*/ 2287562 h 5063066"/>
              <a:gd name="connsiteX1347" fmla="*/ 4686731 w 7295637"/>
              <a:gd name="connsiteY1347" fmla="*/ 2266174 h 5063066"/>
              <a:gd name="connsiteX1348" fmla="*/ 4759757 w 7295637"/>
              <a:gd name="connsiteY1348" fmla="*/ 2339199 h 5063066"/>
              <a:gd name="connsiteX1349" fmla="*/ 4686732 w 7295637"/>
              <a:gd name="connsiteY1349" fmla="*/ 2412224 h 5063066"/>
              <a:gd name="connsiteX1350" fmla="*/ 4613707 w 7295637"/>
              <a:gd name="connsiteY1350" fmla="*/ 2339199 h 5063066"/>
              <a:gd name="connsiteX1351" fmla="*/ 4619446 w 7295637"/>
              <a:gd name="connsiteY1351" fmla="*/ 2310774 h 5063066"/>
              <a:gd name="connsiteX1352" fmla="*/ 3463476 w 7295637"/>
              <a:gd name="connsiteY1352" fmla="*/ 4111801 h 5063066"/>
              <a:gd name="connsiteX1353" fmla="*/ 3530762 w 7295637"/>
              <a:gd name="connsiteY1353" fmla="*/ 4067201 h 5063066"/>
              <a:gd name="connsiteX1354" fmla="*/ 3603787 w 7295637"/>
              <a:gd name="connsiteY1354" fmla="*/ 4140226 h 5063066"/>
              <a:gd name="connsiteX1355" fmla="*/ 3530762 w 7295637"/>
              <a:gd name="connsiteY1355" fmla="*/ 4213251 h 5063066"/>
              <a:gd name="connsiteX1356" fmla="*/ 3457737 w 7295637"/>
              <a:gd name="connsiteY1356" fmla="*/ 4140226 h 5063066"/>
              <a:gd name="connsiteX1357" fmla="*/ 3463476 w 7295637"/>
              <a:gd name="connsiteY1357" fmla="*/ 4111801 h 5063066"/>
              <a:gd name="connsiteX1358" fmla="*/ 5771762 w 7295637"/>
              <a:gd name="connsiteY1358" fmla="*/ 465094 h 5063066"/>
              <a:gd name="connsiteX1359" fmla="*/ 5839050 w 7295637"/>
              <a:gd name="connsiteY1359" fmla="*/ 420494 h 5063066"/>
              <a:gd name="connsiteX1360" fmla="*/ 5912073 w 7295637"/>
              <a:gd name="connsiteY1360" fmla="*/ 493519 h 5063066"/>
              <a:gd name="connsiteX1361" fmla="*/ 5839050 w 7295637"/>
              <a:gd name="connsiteY1361" fmla="*/ 566544 h 5063066"/>
              <a:gd name="connsiteX1362" fmla="*/ 5766024 w 7295637"/>
              <a:gd name="connsiteY1362" fmla="*/ 493519 h 5063066"/>
              <a:gd name="connsiteX1363" fmla="*/ 5771762 w 7295637"/>
              <a:gd name="connsiteY1363" fmla="*/ 465094 h 5063066"/>
              <a:gd name="connsiteX1364" fmla="*/ 4849910 w 7295637"/>
              <a:gd name="connsiteY1364" fmla="*/ 1881451 h 5063066"/>
              <a:gd name="connsiteX1365" fmla="*/ 4865560 w 7295637"/>
              <a:gd name="connsiteY1365" fmla="*/ 1858239 h 5063066"/>
              <a:gd name="connsiteX1366" fmla="*/ 4917196 w 7295637"/>
              <a:gd name="connsiteY1366" fmla="*/ 1836850 h 5063066"/>
              <a:gd name="connsiteX1367" fmla="*/ 4990220 w 7295637"/>
              <a:gd name="connsiteY1367" fmla="*/ 1909875 h 5063066"/>
              <a:gd name="connsiteX1368" fmla="*/ 4917195 w 7295637"/>
              <a:gd name="connsiteY1368" fmla="*/ 1982900 h 5063066"/>
              <a:gd name="connsiteX1369" fmla="*/ 4844171 w 7295637"/>
              <a:gd name="connsiteY1369" fmla="*/ 1909875 h 5063066"/>
              <a:gd name="connsiteX1370" fmla="*/ 4849910 w 7295637"/>
              <a:gd name="connsiteY1370" fmla="*/ 1881451 h 5063066"/>
              <a:gd name="connsiteX1371" fmla="*/ 3698367 w 7295637"/>
              <a:gd name="connsiteY1371" fmla="*/ 3675551 h 5063066"/>
              <a:gd name="connsiteX1372" fmla="*/ 3714017 w 7295637"/>
              <a:gd name="connsiteY1372" fmla="*/ 3652339 h 5063066"/>
              <a:gd name="connsiteX1373" fmla="*/ 3765653 w 7295637"/>
              <a:gd name="connsiteY1373" fmla="*/ 3630951 h 5063066"/>
              <a:gd name="connsiteX1374" fmla="*/ 3838678 w 7295637"/>
              <a:gd name="connsiteY1374" fmla="*/ 3703976 h 5063066"/>
              <a:gd name="connsiteX1375" fmla="*/ 3765653 w 7295637"/>
              <a:gd name="connsiteY1375" fmla="*/ 3777001 h 5063066"/>
              <a:gd name="connsiteX1376" fmla="*/ 3692628 w 7295637"/>
              <a:gd name="connsiteY1376" fmla="*/ 3703976 h 5063066"/>
              <a:gd name="connsiteX1377" fmla="*/ 3698367 w 7295637"/>
              <a:gd name="connsiteY1377" fmla="*/ 3675551 h 5063066"/>
              <a:gd name="connsiteX1378" fmla="*/ 6002226 w 7295637"/>
              <a:gd name="connsiteY1378" fmla="*/ 44601 h 5063066"/>
              <a:gd name="connsiteX1379" fmla="*/ 6069513 w 7295637"/>
              <a:gd name="connsiteY1379" fmla="*/ 0 h 5063066"/>
              <a:gd name="connsiteX1380" fmla="*/ 6142538 w 7295637"/>
              <a:gd name="connsiteY1380" fmla="*/ 73025 h 5063066"/>
              <a:gd name="connsiteX1381" fmla="*/ 6069514 w 7295637"/>
              <a:gd name="connsiteY1381" fmla="*/ 146050 h 5063066"/>
              <a:gd name="connsiteX1382" fmla="*/ 5996490 w 7295637"/>
              <a:gd name="connsiteY1382" fmla="*/ 73025 h 5063066"/>
              <a:gd name="connsiteX1383" fmla="*/ 6002226 w 7295637"/>
              <a:gd name="connsiteY1383" fmla="*/ 44601 h 5063066"/>
              <a:gd name="connsiteX1384" fmla="*/ 5080373 w 7295637"/>
              <a:gd name="connsiteY1384" fmla="*/ 1460958 h 5063066"/>
              <a:gd name="connsiteX1385" fmla="*/ 5147658 w 7295637"/>
              <a:gd name="connsiteY1385" fmla="*/ 1416358 h 5063066"/>
              <a:gd name="connsiteX1386" fmla="*/ 5220684 w 7295637"/>
              <a:gd name="connsiteY1386" fmla="*/ 1489383 h 5063066"/>
              <a:gd name="connsiteX1387" fmla="*/ 5147659 w 7295637"/>
              <a:gd name="connsiteY1387" fmla="*/ 1562407 h 5063066"/>
              <a:gd name="connsiteX1388" fmla="*/ 5074635 w 7295637"/>
              <a:gd name="connsiteY1388" fmla="*/ 1489382 h 5063066"/>
              <a:gd name="connsiteX1389" fmla="*/ 5080373 w 7295637"/>
              <a:gd name="connsiteY1389" fmla="*/ 1460958 h 5063066"/>
              <a:gd name="connsiteX1390" fmla="*/ 3928829 w 7295637"/>
              <a:gd name="connsiteY1390" fmla="*/ 3246231 h 5063066"/>
              <a:gd name="connsiteX1391" fmla="*/ 3944479 w 7295637"/>
              <a:gd name="connsiteY1391" fmla="*/ 3223020 h 5063066"/>
              <a:gd name="connsiteX1392" fmla="*/ 3996115 w 7295637"/>
              <a:gd name="connsiteY1392" fmla="*/ 3201632 h 5063066"/>
              <a:gd name="connsiteX1393" fmla="*/ 4069140 w 7295637"/>
              <a:gd name="connsiteY1393" fmla="*/ 3274657 h 5063066"/>
              <a:gd name="connsiteX1394" fmla="*/ 3996116 w 7295637"/>
              <a:gd name="connsiteY1394" fmla="*/ 3347681 h 5063066"/>
              <a:gd name="connsiteX1395" fmla="*/ 3923091 w 7295637"/>
              <a:gd name="connsiteY1395" fmla="*/ 3274656 h 5063066"/>
              <a:gd name="connsiteX1396" fmla="*/ 3928829 w 7295637"/>
              <a:gd name="connsiteY1396" fmla="*/ 3246231 h 5063066"/>
              <a:gd name="connsiteX1397" fmla="*/ 3002549 w 7295637"/>
              <a:gd name="connsiteY1397" fmla="*/ 4678344 h 5063066"/>
              <a:gd name="connsiteX1398" fmla="*/ 3069835 w 7295637"/>
              <a:gd name="connsiteY1398" fmla="*/ 4633744 h 5063066"/>
              <a:gd name="connsiteX1399" fmla="*/ 3142860 w 7295637"/>
              <a:gd name="connsiteY1399" fmla="*/ 4706768 h 5063066"/>
              <a:gd name="connsiteX1400" fmla="*/ 3069835 w 7295637"/>
              <a:gd name="connsiteY1400" fmla="*/ 4779793 h 5063066"/>
              <a:gd name="connsiteX1401" fmla="*/ 2996810 w 7295637"/>
              <a:gd name="connsiteY1401" fmla="*/ 4706769 h 5063066"/>
              <a:gd name="connsiteX1402" fmla="*/ 3002549 w 7295637"/>
              <a:gd name="connsiteY1402" fmla="*/ 4678344 h 5063066"/>
              <a:gd name="connsiteX1403" fmla="*/ 5310835 w 7295637"/>
              <a:gd name="connsiteY1403" fmla="*/ 1031639 h 5063066"/>
              <a:gd name="connsiteX1404" fmla="*/ 5378122 w 7295637"/>
              <a:gd name="connsiteY1404" fmla="*/ 987038 h 5063066"/>
              <a:gd name="connsiteX1405" fmla="*/ 5451145 w 7295637"/>
              <a:gd name="connsiteY1405" fmla="*/ 1060063 h 5063066"/>
              <a:gd name="connsiteX1406" fmla="*/ 5378121 w 7295637"/>
              <a:gd name="connsiteY1406" fmla="*/ 1133088 h 5063066"/>
              <a:gd name="connsiteX1407" fmla="*/ 5305096 w 7295637"/>
              <a:gd name="connsiteY1407" fmla="*/ 1060063 h 5063066"/>
              <a:gd name="connsiteX1408" fmla="*/ 5310835 w 7295637"/>
              <a:gd name="connsiteY1408" fmla="*/ 1031639 h 5063066"/>
              <a:gd name="connsiteX1409" fmla="*/ 4159291 w 7295637"/>
              <a:gd name="connsiteY1409" fmla="*/ 2825741 h 5063066"/>
              <a:gd name="connsiteX1410" fmla="*/ 4174941 w 7295637"/>
              <a:gd name="connsiteY1410" fmla="*/ 2802529 h 5063066"/>
              <a:gd name="connsiteX1411" fmla="*/ 4226578 w 7295637"/>
              <a:gd name="connsiteY1411" fmla="*/ 2781140 h 5063066"/>
              <a:gd name="connsiteX1412" fmla="*/ 4299603 w 7295637"/>
              <a:gd name="connsiteY1412" fmla="*/ 2854165 h 5063066"/>
              <a:gd name="connsiteX1413" fmla="*/ 4226578 w 7295637"/>
              <a:gd name="connsiteY1413" fmla="*/ 2927190 h 5063066"/>
              <a:gd name="connsiteX1414" fmla="*/ 4153552 w 7295637"/>
              <a:gd name="connsiteY1414" fmla="*/ 2854165 h 5063066"/>
              <a:gd name="connsiteX1415" fmla="*/ 4159291 w 7295637"/>
              <a:gd name="connsiteY1415" fmla="*/ 2825741 h 5063066"/>
              <a:gd name="connsiteX1416" fmla="*/ 4388982 w 7295637"/>
              <a:gd name="connsiteY1416" fmla="*/ 2447996 h 5063066"/>
              <a:gd name="connsiteX1417" fmla="*/ 4404632 w 7295637"/>
              <a:gd name="connsiteY1417" fmla="*/ 2424783 h 5063066"/>
              <a:gd name="connsiteX1418" fmla="*/ 4456269 w 7295637"/>
              <a:gd name="connsiteY1418" fmla="*/ 2403396 h 5063066"/>
              <a:gd name="connsiteX1419" fmla="*/ 4529293 w 7295637"/>
              <a:gd name="connsiteY1419" fmla="*/ 2476421 h 5063066"/>
              <a:gd name="connsiteX1420" fmla="*/ 4456268 w 7295637"/>
              <a:gd name="connsiteY1420" fmla="*/ 2549445 h 5063066"/>
              <a:gd name="connsiteX1421" fmla="*/ 4383242 w 7295637"/>
              <a:gd name="connsiteY1421" fmla="*/ 2476421 h 5063066"/>
              <a:gd name="connsiteX1422" fmla="*/ 4388982 w 7295637"/>
              <a:gd name="connsiteY1422" fmla="*/ 2447996 h 5063066"/>
              <a:gd name="connsiteX1423" fmla="*/ 3233012 w 7295637"/>
              <a:gd name="connsiteY1423" fmla="*/ 4257851 h 5063066"/>
              <a:gd name="connsiteX1424" fmla="*/ 3300298 w 7295637"/>
              <a:gd name="connsiteY1424" fmla="*/ 4213251 h 5063066"/>
              <a:gd name="connsiteX1425" fmla="*/ 3373323 w 7295637"/>
              <a:gd name="connsiteY1425" fmla="*/ 4286276 h 5063066"/>
              <a:gd name="connsiteX1426" fmla="*/ 3300298 w 7295637"/>
              <a:gd name="connsiteY1426" fmla="*/ 4359301 h 5063066"/>
              <a:gd name="connsiteX1427" fmla="*/ 3227273 w 7295637"/>
              <a:gd name="connsiteY1427" fmla="*/ 4286276 h 5063066"/>
              <a:gd name="connsiteX1428" fmla="*/ 3233012 w 7295637"/>
              <a:gd name="connsiteY1428" fmla="*/ 4257851 h 5063066"/>
              <a:gd name="connsiteX1429" fmla="*/ 5541300 w 7295637"/>
              <a:gd name="connsiteY1429" fmla="*/ 611144 h 5063066"/>
              <a:gd name="connsiteX1430" fmla="*/ 5608585 w 7295637"/>
              <a:gd name="connsiteY1430" fmla="*/ 566544 h 5063066"/>
              <a:gd name="connsiteX1431" fmla="*/ 5681611 w 7295637"/>
              <a:gd name="connsiteY1431" fmla="*/ 639569 h 5063066"/>
              <a:gd name="connsiteX1432" fmla="*/ 5608586 w 7295637"/>
              <a:gd name="connsiteY1432" fmla="*/ 712594 h 5063066"/>
              <a:gd name="connsiteX1433" fmla="*/ 5535560 w 7295637"/>
              <a:gd name="connsiteY1433" fmla="*/ 639569 h 5063066"/>
              <a:gd name="connsiteX1434" fmla="*/ 5541300 w 7295637"/>
              <a:gd name="connsiteY1434" fmla="*/ 611144 h 5063066"/>
              <a:gd name="connsiteX1435" fmla="*/ 4619446 w 7295637"/>
              <a:gd name="connsiteY1435" fmla="*/ 2027501 h 5063066"/>
              <a:gd name="connsiteX1436" fmla="*/ 4635096 w 7295637"/>
              <a:gd name="connsiteY1436" fmla="*/ 2004289 h 5063066"/>
              <a:gd name="connsiteX1437" fmla="*/ 4686732 w 7295637"/>
              <a:gd name="connsiteY1437" fmla="*/ 1982901 h 5063066"/>
              <a:gd name="connsiteX1438" fmla="*/ 4759757 w 7295637"/>
              <a:gd name="connsiteY1438" fmla="*/ 2055926 h 5063066"/>
              <a:gd name="connsiteX1439" fmla="*/ 4686732 w 7295637"/>
              <a:gd name="connsiteY1439" fmla="*/ 2128951 h 5063066"/>
              <a:gd name="connsiteX1440" fmla="*/ 4613707 w 7295637"/>
              <a:gd name="connsiteY1440" fmla="*/ 2055926 h 5063066"/>
              <a:gd name="connsiteX1441" fmla="*/ 4619446 w 7295637"/>
              <a:gd name="connsiteY1441" fmla="*/ 2027501 h 5063066"/>
              <a:gd name="connsiteX1442" fmla="*/ 3463475 w 7295637"/>
              <a:gd name="connsiteY1442" fmla="*/ 3828529 h 5063066"/>
              <a:gd name="connsiteX1443" fmla="*/ 3530762 w 7295637"/>
              <a:gd name="connsiteY1443" fmla="*/ 3783929 h 5063066"/>
              <a:gd name="connsiteX1444" fmla="*/ 3603787 w 7295637"/>
              <a:gd name="connsiteY1444" fmla="*/ 3856954 h 5063066"/>
              <a:gd name="connsiteX1445" fmla="*/ 3530762 w 7295637"/>
              <a:gd name="connsiteY1445" fmla="*/ 3929979 h 5063066"/>
              <a:gd name="connsiteX1446" fmla="*/ 3457737 w 7295637"/>
              <a:gd name="connsiteY1446" fmla="*/ 3856954 h 5063066"/>
              <a:gd name="connsiteX1447" fmla="*/ 3463475 w 7295637"/>
              <a:gd name="connsiteY1447" fmla="*/ 3828529 h 5063066"/>
              <a:gd name="connsiteX1448" fmla="*/ 5771763 w 7295637"/>
              <a:gd name="connsiteY1448" fmla="*/ 181823 h 5063066"/>
              <a:gd name="connsiteX1449" fmla="*/ 5839050 w 7295637"/>
              <a:gd name="connsiteY1449" fmla="*/ 137222 h 5063066"/>
              <a:gd name="connsiteX1450" fmla="*/ 5912075 w 7295637"/>
              <a:gd name="connsiteY1450" fmla="*/ 210247 h 5063066"/>
              <a:gd name="connsiteX1451" fmla="*/ 5839049 w 7295637"/>
              <a:gd name="connsiteY1451" fmla="*/ 283272 h 5063066"/>
              <a:gd name="connsiteX1452" fmla="*/ 5766025 w 7295637"/>
              <a:gd name="connsiteY1452" fmla="*/ 210247 h 5063066"/>
              <a:gd name="connsiteX1453" fmla="*/ 5771763 w 7295637"/>
              <a:gd name="connsiteY1453" fmla="*/ 181823 h 5063066"/>
              <a:gd name="connsiteX1454" fmla="*/ 4849910 w 7295637"/>
              <a:gd name="connsiteY1454" fmla="*/ 1598178 h 5063066"/>
              <a:gd name="connsiteX1455" fmla="*/ 4865560 w 7295637"/>
              <a:gd name="connsiteY1455" fmla="*/ 1574967 h 5063066"/>
              <a:gd name="connsiteX1456" fmla="*/ 4917196 w 7295637"/>
              <a:gd name="connsiteY1456" fmla="*/ 1553578 h 5063066"/>
              <a:gd name="connsiteX1457" fmla="*/ 4990221 w 7295637"/>
              <a:gd name="connsiteY1457" fmla="*/ 1626603 h 5063066"/>
              <a:gd name="connsiteX1458" fmla="*/ 4917196 w 7295637"/>
              <a:gd name="connsiteY1458" fmla="*/ 1699628 h 5063066"/>
              <a:gd name="connsiteX1459" fmla="*/ 4844172 w 7295637"/>
              <a:gd name="connsiteY1459" fmla="*/ 1626603 h 5063066"/>
              <a:gd name="connsiteX1460" fmla="*/ 4849910 w 7295637"/>
              <a:gd name="connsiteY1460" fmla="*/ 1598178 h 5063066"/>
              <a:gd name="connsiteX1461" fmla="*/ 3698366 w 7295637"/>
              <a:gd name="connsiteY1461" fmla="*/ 3392280 h 5063066"/>
              <a:gd name="connsiteX1462" fmla="*/ 3714016 w 7295637"/>
              <a:gd name="connsiteY1462" fmla="*/ 3369068 h 5063066"/>
              <a:gd name="connsiteX1463" fmla="*/ 3765652 w 7295637"/>
              <a:gd name="connsiteY1463" fmla="*/ 3347680 h 5063066"/>
              <a:gd name="connsiteX1464" fmla="*/ 3838677 w 7295637"/>
              <a:gd name="connsiteY1464" fmla="*/ 3420705 h 5063066"/>
              <a:gd name="connsiteX1465" fmla="*/ 3765653 w 7295637"/>
              <a:gd name="connsiteY1465" fmla="*/ 3493730 h 5063066"/>
              <a:gd name="connsiteX1466" fmla="*/ 3692629 w 7295637"/>
              <a:gd name="connsiteY1466" fmla="*/ 3420704 h 5063066"/>
              <a:gd name="connsiteX1467" fmla="*/ 3698366 w 7295637"/>
              <a:gd name="connsiteY1467" fmla="*/ 3392280 h 5063066"/>
              <a:gd name="connsiteX1468" fmla="*/ 2772085 w 7295637"/>
              <a:gd name="connsiteY1468" fmla="*/ 4824393 h 5063066"/>
              <a:gd name="connsiteX1469" fmla="*/ 2839371 w 7295637"/>
              <a:gd name="connsiteY1469" fmla="*/ 4779793 h 5063066"/>
              <a:gd name="connsiteX1470" fmla="*/ 2912396 w 7295637"/>
              <a:gd name="connsiteY1470" fmla="*/ 4852818 h 5063066"/>
              <a:gd name="connsiteX1471" fmla="*/ 2839371 w 7295637"/>
              <a:gd name="connsiteY1471" fmla="*/ 4925843 h 5063066"/>
              <a:gd name="connsiteX1472" fmla="*/ 2766347 w 7295637"/>
              <a:gd name="connsiteY1472" fmla="*/ 4852818 h 5063066"/>
              <a:gd name="connsiteX1473" fmla="*/ 2772085 w 7295637"/>
              <a:gd name="connsiteY1473" fmla="*/ 4824393 h 5063066"/>
              <a:gd name="connsiteX1474" fmla="*/ 5080373 w 7295637"/>
              <a:gd name="connsiteY1474" fmla="*/ 1177687 h 5063066"/>
              <a:gd name="connsiteX1475" fmla="*/ 5147658 w 7295637"/>
              <a:gd name="connsiteY1475" fmla="*/ 1133088 h 5063066"/>
              <a:gd name="connsiteX1476" fmla="*/ 5220683 w 7295637"/>
              <a:gd name="connsiteY1476" fmla="*/ 1206112 h 5063066"/>
              <a:gd name="connsiteX1477" fmla="*/ 5147658 w 7295637"/>
              <a:gd name="connsiteY1477" fmla="*/ 1279137 h 5063066"/>
              <a:gd name="connsiteX1478" fmla="*/ 5074634 w 7295637"/>
              <a:gd name="connsiteY1478" fmla="*/ 1206112 h 5063066"/>
              <a:gd name="connsiteX1479" fmla="*/ 5080373 w 7295637"/>
              <a:gd name="connsiteY1479" fmla="*/ 1177687 h 5063066"/>
              <a:gd name="connsiteX1480" fmla="*/ 3928828 w 7295637"/>
              <a:gd name="connsiteY1480" fmla="*/ 2962961 h 5063066"/>
              <a:gd name="connsiteX1481" fmla="*/ 3944478 w 7295637"/>
              <a:gd name="connsiteY1481" fmla="*/ 2939749 h 5063066"/>
              <a:gd name="connsiteX1482" fmla="*/ 3996114 w 7295637"/>
              <a:gd name="connsiteY1482" fmla="*/ 2918361 h 5063066"/>
              <a:gd name="connsiteX1483" fmla="*/ 4069139 w 7295637"/>
              <a:gd name="connsiteY1483" fmla="*/ 2991386 h 5063066"/>
              <a:gd name="connsiteX1484" fmla="*/ 3996115 w 7295637"/>
              <a:gd name="connsiteY1484" fmla="*/ 3064410 h 5063066"/>
              <a:gd name="connsiteX1485" fmla="*/ 3923090 w 7295637"/>
              <a:gd name="connsiteY1485" fmla="*/ 2991385 h 5063066"/>
              <a:gd name="connsiteX1486" fmla="*/ 3928828 w 7295637"/>
              <a:gd name="connsiteY1486" fmla="*/ 2962961 h 5063066"/>
              <a:gd name="connsiteX1487" fmla="*/ 3002548 w 7295637"/>
              <a:gd name="connsiteY1487" fmla="*/ 4395072 h 5063066"/>
              <a:gd name="connsiteX1488" fmla="*/ 3069834 w 7295637"/>
              <a:gd name="connsiteY1488" fmla="*/ 4350472 h 5063066"/>
              <a:gd name="connsiteX1489" fmla="*/ 3142859 w 7295637"/>
              <a:gd name="connsiteY1489" fmla="*/ 4423497 h 5063066"/>
              <a:gd name="connsiteX1490" fmla="*/ 3069834 w 7295637"/>
              <a:gd name="connsiteY1490" fmla="*/ 4496522 h 5063066"/>
              <a:gd name="connsiteX1491" fmla="*/ 2996809 w 7295637"/>
              <a:gd name="connsiteY1491" fmla="*/ 4423497 h 5063066"/>
              <a:gd name="connsiteX1492" fmla="*/ 3002548 w 7295637"/>
              <a:gd name="connsiteY1492" fmla="*/ 4395072 h 5063066"/>
              <a:gd name="connsiteX1493" fmla="*/ 5310834 w 7295637"/>
              <a:gd name="connsiteY1493" fmla="*/ 748366 h 5063066"/>
              <a:gd name="connsiteX1494" fmla="*/ 5378123 w 7295637"/>
              <a:gd name="connsiteY1494" fmla="*/ 703766 h 5063066"/>
              <a:gd name="connsiteX1495" fmla="*/ 5451146 w 7295637"/>
              <a:gd name="connsiteY1495" fmla="*/ 776791 h 5063066"/>
              <a:gd name="connsiteX1496" fmla="*/ 5378122 w 7295637"/>
              <a:gd name="connsiteY1496" fmla="*/ 849816 h 5063066"/>
              <a:gd name="connsiteX1497" fmla="*/ 5305097 w 7295637"/>
              <a:gd name="connsiteY1497" fmla="*/ 776791 h 5063066"/>
              <a:gd name="connsiteX1498" fmla="*/ 5310834 w 7295637"/>
              <a:gd name="connsiteY1498" fmla="*/ 748366 h 5063066"/>
              <a:gd name="connsiteX1499" fmla="*/ 4159292 w 7295637"/>
              <a:gd name="connsiteY1499" fmla="*/ 2542469 h 5063066"/>
              <a:gd name="connsiteX1500" fmla="*/ 4174943 w 7295637"/>
              <a:gd name="connsiteY1500" fmla="*/ 2519257 h 5063066"/>
              <a:gd name="connsiteX1501" fmla="*/ 4226579 w 7295637"/>
              <a:gd name="connsiteY1501" fmla="*/ 2497869 h 5063066"/>
              <a:gd name="connsiteX1502" fmla="*/ 4299604 w 7295637"/>
              <a:gd name="connsiteY1502" fmla="*/ 2570894 h 5063066"/>
              <a:gd name="connsiteX1503" fmla="*/ 4226578 w 7295637"/>
              <a:gd name="connsiteY1503" fmla="*/ 2643919 h 5063066"/>
              <a:gd name="connsiteX1504" fmla="*/ 4153553 w 7295637"/>
              <a:gd name="connsiteY1504" fmla="*/ 2570894 h 5063066"/>
              <a:gd name="connsiteX1505" fmla="*/ 4159292 w 7295637"/>
              <a:gd name="connsiteY1505" fmla="*/ 2542469 h 5063066"/>
              <a:gd name="connsiteX1506" fmla="*/ 4388981 w 7295637"/>
              <a:gd name="connsiteY1506" fmla="*/ 2164724 h 5063066"/>
              <a:gd name="connsiteX1507" fmla="*/ 4404631 w 7295637"/>
              <a:gd name="connsiteY1507" fmla="*/ 2141512 h 5063066"/>
              <a:gd name="connsiteX1508" fmla="*/ 4456268 w 7295637"/>
              <a:gd name="connsiteY1508" fmla="*/ 2120124 h 5063066"/>
              <a:gd name="connsiteX1509" fmla="*/ 4529293 w 7295637"/>
              <a:gd name="connsiteY1509" fmla="*/ 2193148 h 5063066"/>
              <a:gd name="connsiteX1510" fmla="*/ 4456267 w 7295637"/>
              <a:gd name="connsiteY1510" fmla="*/ 2266173 h 5063066"/>
              <a:gd name="connsiteX1511" fmla="*/ 4383243 w 7295637"/>
              <a:gd name="connsiteY1511" fmla="*/ 2193148 h 5063066"/>
              <a:gd name="connsiteX1512" fmla="*/ 4388981 w 7295637"/>
              <a:gd name="connsiteY1512" fmla="*/ 2164724 h 5063066"/>
              <a:gd name="connsiteX1513" fmla="*/ 3233012 w 7295637"/>
              <a:gd name="connsiteY1513" fmla="*/ 3974579 h 5063066"/>
              <a:gd name="connsiteX1514" fmla="*/ 3300298 w 7295637"/>
              <a:gd name="connsiteY1514" fmla="*/ 3929979 h 5063066"/>
              <a:gd name="connsiteX1515" fmla="*/ 3373323 w 7295637"/>
              <a:gd name="connsiteY1515" fmla="*/ 4003003 h 5063066"/>
              <a:gd name="connsiteX1516" fmla="*/ 3300298 w 7295637"/>
              <a:gd name="connsiteY1516" fmla="*/ 4076028 h 5063066"/>
              <a:gd name="connsiteX1517" fmla="*/ 3227273 w 7295637"/>
              <a:gd name="connsiteY1517" fmla="*/ 4003004 h 5063066"/>
              <a:gd name="connsiteX1518" fmla="*/ 3233012 w 7295637"/>
              <a:gd name="connsiteY1518" fmla="*/ 3974579 h 5063066"/>
              <a:gd name="connsiteX1519" fmla="*/ 5541300 w 7295637"/>
              <a:gd name="connsiteY1519" fmla="*/ 327873 h 5063066"/>
              <a:gd name="connsiteX1520" fmla="*/ 5608586 w 7295637"/>
              <a:gd name="connsiteY1520" fmla="*/ 283272 h 5063066"/>
              <a:gd name="connsiteX1521" fmla="*/ 5681610 w 7295637"/>
              <a:gd name="connsiteY1521" fmla="*/ 356297 h 5063066"/>
              <a:gd name="connsiteX1522" fmla="*/ 5608585 w 7295637"/>
              <a:gd name="connsiteY1522" fmla="*/ 429322 h 5063066"/>
              <a:gd name="connsiteX1523" fmla="*/ 5535561 w 7295637"/>
              <a:gd name="connsiteY1523" fmla="*/ 356297 h 5063066"/>
              <a:gd name="connsiteX1524" fmla="*/ 5541300 w 7295637"/>
              <a:gd name="connsiteY1524" fmla="*/ 327873 h 5063066"/>
              <a:gd name="connsiteX1525" fmla="*/ 4619445 w 7295637"/>
              <a:gd name="connsiteY1525" fmla="*/ 1744229 h 5063066"/>
              <a:gd name="connsiteX1526" fmla="*/ 4635095 w 7295637"/>
              <a:gd name="connsiteY1526" fmla="*/ 1721017 h 5063066"/>
              <a:gd name="connsiteX1527" fmla="*/ 4686732 w 7295637"/>
              <a:gd name="connsiteY1527" fmla="*/ 1699628 h 5063066"/>
              <a:gd name="connsiteX1528" fmla="*/ 4759757 w 7295637"/>
              <a:gd name="connsiteY1528" fmla="*/ 1772653 h 5063066"/>
              <a:gd name="connsiteX1529" fmla="*/ 4686733 w 7295637"/>
              <a:gd name="connsiteY1529" fmla="*/ 1845678 h 5063066"/>
              <a:gd name="connsiteX1530" fmla="*/ 4613707 w 7295637"/>
              <a:gd name="connsiteY1530" fmla="*/ 1772654 h 5063066"/>
              <a:gd name="connsiteX1531" fmla="*/ 4619445 w 7295637"/>
              <a:gd name="connsiteY1531" fmla="*/ 1744229 h 5063066"/>
              <a:gd name="connsiteX1532" fmla="*/ 3463475 w 7295637"/>
              <a:gd name="connsiteY1532" fmla="*/ 3545257 h 5063066"/>
              <a:gd name="connsiteX1533" fmla="*/ 3530762 w 7295637"/>
              <a:gd name="connsiteY1533" fmla="*/ 3500657 h 5063066"/>
              <a:gd name="connsiteX1534" fmla="*/ 3603786 w 7295637"/>
              <a:gd name="connsiteY1534" fmla="*/ 3573681 h 5063066"/>
              <a:gd name="connsiteX1535" fmla="*/ 3530762 w 7295637"/>
              <a:gd name="connsiteY1535" fmla="*/ 3646706 h 5063066"/>
              <a:gd name="connsiteX1536" fmla="*/ 3457737 w 7295637"/>
              <a:gd name="connsiteY1536" fmla="*/ 3573682 h 5063066"/>
              <a:gd name="connsiteX1537" fmla="*/ 3463475 w 7295637"/>
              <a:gd name="connsiteY1537" fmla="*/ 3545257 h 5063066"/>
              <a:gd name="connsiteX1538" fmla="*/ 2541621 w 7295637"/>
              <a:gd name="connsiteY1538" fmla="*/ 4961615 h 5063066"/>
              <a:gd name="connsiteX1539" fmla="*/ 2608907 w 7295637"/>
              <a:gd name="connsiteY1539" fmla="*/ 4917015 h 5063066"/>
              <a:gd name="connsiteX1540" fmla="*/ 2681932 w 7295637"/>
              <a:gd name="connsiteY1540" fmla="*/ 4990040 h 5063066"/>
              <a:gd name="connsiteX1541" fmla="*/ 2608907 w 7295637"/>
              <a:gd name="connsiteY1541" fmla="*/ 5063065 h 5063066"/>
              <a:gd name="connsiteX1542" fmla="*/ 2535882 w 7295637"/>
              <a:gd name="connsiteY1542" fmla="*/ 4990040 h 5063066"/>
              <a:gd name="connsiteX1543" fmla="*/ 2541621 w 7295637"/>
              <a:gd name="connsiteY1543" fmla="*/ 4961615 h 5063066"/>
              <a:gd name="connsiteX1544" fmla="*/ 4849908 w 7295637"/>
              <a:gd name="connsiteY1544" fmla="*/ 1314908 h 5063066"/>
              <a:gd name="connsiteX1545" fmla="*/ 4865558 w 7295637"/>
              <a:gd name="connsiteY1545" fmla="*/ 1291697 h 5063066"/>
              <a:gd name="connsiteX1546" fmla="*/ 4917195 w 7295637"/>
              <a:gd name="connsiteY1546" fmla="*/ 1270308 h 5063066"/>
              <a:gd name="connsiteX1547" fmla="*/ 4990220 w 7295637"/>
              <a:gd name="connsiteY1547" fmla="*/ 1343333 h 5063066"/>
              <a:gd name="connsiteX1548" fmla="*/ 4917195 w 7295637"/>
              <a:gd name="connsiteY1548" fmla="*/ 1416358 h 5063066"/>
              <a:gd name="connsiteX1549" fmla="*/ 4844170 w 7295637"/>
              <a:gd name="connsiteY1549" fmla="*/ 1343333 h 5063066"/>
              <a:gd name="connsiteX1550" fmla="*/ 4849908 w 7295637"/>
              <a:gd name="connsiteY1550" fmla="*/ 1314908 h 5063066"/>
              <a:gd name="connsiteX1551" fmla="*/ 3698365 w 7295637"/>
              <a:gd name="connsiteY1551" fmla="*/ 3109010 h 5063066"/>
              <a:gd name="connsiteX1552" fmla="*/ 3714015 w 7295637"/>
              <a:gd name="connsiteY1552" fmla="*/ 3085798 h 5063066"/>
              <a:gd name="connsiteX1553" fmla="*/ 3765651 w 7295637"/>
              <a:gd name="connsiteY1553" fmla="*/ 3064410 h 5063066"/>
              <a:gd name="connsiteX1554" fmla="*/ 3838676 w 7295637"/>
              <a:gd name="connsiteY1554" fmla="*/ 3137435 h 5063066"/>
              <a:gd name="connsiteX1555" fmla="*/ 3765651 w 7295637"/>
              <a:gd name="connsiteY1555" fmla="*/ 3210459 h 5063066"/>
              <a:gd name="connsiteX1556" fmla="*/ 3692626 w 7295637"/>
              <a:gd name="connsiteY1556" fmla="*/ 3137434 h 5063066"/>
              <a:gd name="connsiteX1557" fmla="*/ 3698365 w 7295637"/>
              <a:gd name="connsiteY1557" fmla="*/ 3109010 h 5063066"/>
              <a:gd name="connsiteX1558" fmla="*/ 2772084 w 7295637"/>
              <a:gd name="connsiteY1558" fmla="*/ 4541122 h 5063066"/>
              <a:gd name="connsiteX1559" fmla="*/ 2839370 w 7295637"/>
              <a:gd name="connsiteY1559" fmla="*/ 4496522 h 5063066"/>
              <a:gd name="connsiteX1560" fmla="*/ 2912395 w 7295637"/>
              <a:gd name="connsiteY1560" fmla="*/ 4569547 h 5063066"/>
              <a:gd name="connsiteX1561" fmla="*/ 2839371 w 7295637"/>
              <a:gd name="connsiteY1561" fmla="*/ 4642572 h 5063066"/>
              <a:gd name="connsiteX1562" fmla="*/ 2766346 w 7295637"/>
              <a:gd name="connsiteY1562" fmla="*/ 4569547 h 5063066"/>
              <a:gd name="connsiteX1563" fmla="*/ 2772084 w 7295637"/>
              <a:gd name="connsiteY1563" fmla="*/ 4541122 h 5063066"/>
              <a:gd name="connsiteX1564" fmla="*/ 5080370 w 7295637"/>
              <a:gd name="connsiteY1564" fmla="*/ 894416 h 5063066"/>
              <a:gd name="connsiteX1565" fmla="*/ 5147658 w 7295637"/>
              <a:gd name="connsiteY1565" fmla="*/ 849816 h 5063066"/>
              <a:gd name="connsiteX1566" fmla="*/ 5220681 w 7295637"/>
              <a:gd name="connsiteY1566" fmla="*/ 922841 h 5063066"/>
              <a:gd name="connsiteX1567" fmla="*/ 5147658 w 7295637"/>
              <a:gd name="connsiteY1567" fmla="*/ 995866 h 5063066"/>
              <a:gd name="connsiteX1568" fmla="*/ 5074632 w 7295637"/>
              <a:gd name="connsiteY1568" fmla="*/ 922841 h 5063066"/>
              <a:gd name="connsiteX1569" fmla="*/ 5080370 w 7295637"/>
              <a:gd name="connsiteY1569" fmla="*/ 894416 h 5063066"/>
              <a:gd name="connsiteX1570" fmla="*/ 3928828 w 7295637"/>
              <a:gd name="connsiteY1570" fmla="*/ 2679690 h 5063066"/>
              <a:gd name="connsiteX1571" fmla="*/ 3944478 w 7295637"/>
              <a:gd name="connsiteY1571" fmla="*/ 2656479 h 5063066"/>
              <a:gd name="connsiteX1572" fmla="*/ 3996114 w 7295637"/>
              <a:gd name="connsiteY1572" fmla="*/ 2635090 h 5063066"/>
              <a:gd name="connsiteX1573" fmla="*/ 4069139 w 7295637"/>
              <a:gd name="connsiteY1573" fmla="*/ 2708115 h 5063066"/>
              <a:gd name="connsiteX1574" fmla="*/ 3996114 w 7295637"/>
              <a:gd name="connsiteY1574" fmla="*/ 2781140 h 5063066"/>
              <a:gd name="connsiteX1575" fmla="*/ 3923090 w 7295637"/>
              <a:gd name="connsiteY1575" fmla="*/ 2708115 h 5063066"/>
              <a:gd name="connsiteX1576" fmla="*/ 3928828 w 7295637"/>
              <a:gd name="connsiteY1576" fmla="*/ 2679690 h 5063066"/>
              <a:gd name="connsiteX1577" fmla="*/ 4158517 w 7295637"/>
              <a:gd name="connsiteY1577" fmla="*/ 2310773 h 5063066"/>
              <a:gd name="connsiteX1578" fmla="*/ 4174167 w 7295637"/>
              <a:gd name="connsiteY1578" fmla="*/ 2287561 h 5063066"/>
              <a:gd name="connsiteX1579" fmla="*/ 4225804 w 7295637"/>
              <a:gd name="connsiteY1579" fmla="*/ 2266173 h 5063066"/>
              <a:gd name="connsiteX1580" fmla="*/ 4298828 w 7295637"/>
              <a:gd name="connsiteY1580" fmla="*/ 2339197 h 5063066"/>
              <a:gd name="connsiteX1581" fmla="*/ 4225803 w 7295637"/>
              <a:gd name="connsiteY1581" fmla="*/ 2412224 h 5063066"/>
              <a:gd name="connsiteX1582" fmla="*/ 4152779 w 7295637"/>
              <a:gd name="connsiteY1582" fmla="*/ 2339198 h 5063066"/>
              <a:gd name="connsiteX1583" fmla="*/ 4158517 w 7295637"/>
              <a:gd name="connsiteY1583" fmla="*/ 2310773 h 5063066"/>
              <a:gd name="connsiteX1584" fmla="*/ 3002548 w 7295637"/>
              <a:gd name="connsiteY1584" fmla="*/ 4111800 h 5063066"/>
              <a:gd name="connsiteX1585" fmla="*/ 3069834 w 7295637"/>
              <a:gd name="connsiteY1585" fmla="*/ 4067200 h 5063066"/>
              <a:gd name="connsiteX1586" fmla="*/ 3142859 w 7295637"/>
              <a:gd name="connsiteY1586" fmla="*/ 4140225 h 5063066"/>
              <a:gd name="connsiteX1587" fmla="*/ 3069834 w 7295637"/>
              <a:gd name="connsiteY1587" fmla="*/ 4213250 h 5063066"/>
              <a:gd name="connsiteX1588" fmla="*/ 2996809 w 7295637"/>
              <a:gd name="connsiteY1588" fmla="*/ 4140225 h 5063066"/>
              <a:gd name="connsiteX1589" fmla="*/ 3002548 w 7295637"/>
              <a:gd name="connsiteY1589" fmla="*/ 4111800 h 5063066"/>
              <a:gd name="connsiteX1590" fmla="*/ 5310836 w 7295637"/>
              <a:gd name="connsiteY1590" fmla="*/ 465095 h 5063066"/>
              <a:gd name="connsiteX1591" fmla="*/ 5378122 w 7295637"/>
              <a:gd name="connsiteY1591" fmla="*/ 420495 h 5063066"/>
              <a:gd name="connsiteX1592" fmla="*/ 5451147 w 7295637"/>
              <a:gd name="connsiteY1592" fmla="*/ 493520 h 5063066"/>
              <a:gd name="connsiteX1593" fmla="*/ 5378122 w 7295637"/>
              <a:gd name="connsiteY1593" fmla="*/ 566544 h 5063066"/>
              <a:gd name="connsiteX1594" fmla="*/ 5305097 w 7295637"/>
              <a:gd name="connsiteY1594" fmla="*/ 493520 h 5063066"/>
              <a:gd name="connsiteX1595" fmla="*/ 5310836 w 7295637"/>
              <a:gd name="connsiteY1595" fmla="*/ 465095 h 5063066"/>
              <a:gd name="connsiteX1596" fmla="*/ 4388982 w 7295637"/>
              <a:gd name="connsiteY1596" fmla="*/ 1881450 h 5063066"/>
              <a:gd name="connsiteX1597" fmla="*/ 4404632 w 7295637"/>
              <a:gd name="connsiteY1597" fmla="*/ 1858238 h 5063066"/>
              <a:gd name="connsiteX1598" fmla="*/ 4456269 w 7295637"/>
              <a:gd name="connsiteY1598" fmla="*/ 1836850 h 5063066"/>
              <a:gd name="connsiteX1599" fmla="*/ 4529293 w 7295637"/>
              <a:gd name="connsiteY1599" fmla="*/ 1909875 h 5063066"/>
              <a:gd name="connsiteX1600" fmla="*/ 4456268 w 7295637"/>
              <a:gd name="connsiteY1600" fmla="*/ 1982899 h 5063066"/>
              <a:gd name="connsiteX1601" fmla="*/ 4383244 w 7295637"/>
              <a:gd name="connsiteY1601" fmla="*/ 1909875 h 5063066"/>
              <a:gd name="connsiteX1602" fmla="*/ 4388982 w 7295637"/>
              <a:gd name="connsiteY1602" fmla="*/ 1881450 h 5063066"/>
              <a:gd name="connsiteX1603" fmla="*/ 3233012 w 7295637"/>
              <a:gd name="connsiteY1603" fmla="*/ 3691307 h 5063066"/>
              <a:gd name="connsiteX1604" fmla="*/ 3300298 w 7295637"/>
              <a:gd name="connsiteY1604" fmla="*/ 3646707 h 5063066"/>
              <a:gd name="connsiteX1605" fmla="*/ 3373323 w 7295637"/>
              <a:gd name="connsiteY1605" fmla="*/ 3719731 h 5063066"/>
              <a:gd name="connsiteX1606" fmla="*/ 3300298 w 7295637"/>
              <a:gd name="connsiteY1606" fmla="*/ 3792756 h 5063066"/>
              <a:gd name="connsiteX1607" fmla="*/ 3227273 w 7295637"/>
              <a:gd name="connsiteY1607" fmla="*/ 3719731 h 5063066"/>
              <a:gd name="connsiteX1608" fmla="*/ 3233012 w 7295637"/>
              <a:gd name="connsiteY1608" fmla="*/ 3691307 h 5063066"/>
              <a:gd name="connsiteX1609" fmla="*/ 5541300 w 7295637"/>
              <a:gd name="connsiteY1609" fmla="*/ 44600 h 5063066"/>
              <a:gd name="connsiteX1610" fmla="*/ 5608586 w 7295637"/>
              <a:gd name="connsiteY1610" fmla="*/ 0 h 5063066"/>
              <a:gd name="connsiteX1611" fmla="*/ 5681611 w 7295637"/>
              <a:gd name="connsiteY1611" fmla="*/ 73025 h 5063066"/>
              <a:gd name="connsiteX1612" fmla="*/ 5608586 w 7295637"/>
              <a:gd name="connsiteY1612" fmla="*/ 146050 h 5063066"/>
              <a:gd name="connsiteX1613" fmla="*/ 5535562 w 7295637"/>
              <a:gd name="connsiteY1613" fmla="*/ 73025 h 5063066"/>
              <a:gd name="connsiteX1614" fmla="*/ 5541300 w 7295637"/>
              <a:gd name="connsiteY1614" fmla="*/ 44600 h 5063066"/>
              <a:gd name="connsiteX1615" fmla="*/ 4619446 w 7295637"/>
              <a:gd name="connsiteY1615" fmla="*/ 1460957 h 5063066"/>
              <a:gd name="connsiteX1616" fmla="*/ 4635095 w 7295637"/>
              <a:gd name="connsiteY1616" fmla="*/ 1437745 h 5063066"/>
              <a:gd name="connsiteX1617" fmla="*/ 4686731 w 7295637"/>
              <a:gd name="connsiteY1617" fmla="*/ 1416357 h 5063066"/>
              <a:gd name="connsiteX1618" fmla="*/ 4759757 w 7295637"/>
              <a:gd name="connsiteY1618" fmla="*/ 1489382 h 5063066"/>
              <a:gd name="connsiteX1619" fmla="*/ 4686732 w 7295637"/>
              <a:gd name="connsiteY1619" fmla="*/ 1562406 h 5063066"/>
              <a:gd name="connsiteX1620" fmla="*/ 4613706 w 7295637"/>
              <a:gd name="connsiteY1620" fmla="*/ 1489381 h 5063066"/>
              <a:gd name="connsiteX1621" fmla="*/ 4619446 w 7295637"/>
              <a:gd name="connsiteY1621" fmla="*/ 1460957 h 5063066"/>
              <a:gd name="connsiteX1622" fmla="*/ 3463475 w 7295637"/>
              <a:gd name="connsiteY1622" fmla="*/ 3261985 h 5063066"/>
              <a:gd name="connsiteX1623" fmla="*/ 3530762 w 7295637"/>
              <a:gd name="connsiteY1623" fmla="*/ 3217385 h 5063066"/>
              <a:gd name="connsiteX1624" fmla="*/ 3603786 w 7295637"/>
              <a:gd name="connsiteY1624" fmla="*/ 3290409 h 5063066"/>
              <a:gd name="connsiteX1625" fmla="*/ 3530761 w 7295637"/>
              <a:gd name="connsiteY1625" fmla="*/ 3363434 h 5063066"/>
              <a:gd name="connsiteX1626" fmla="*/ 3457737 w 7295637"/>
              <a:gd name="connsiteY1626" fmla="*/ 3290409 h 5063066"/>
              <a:gd name="connsiteX1627" fmla="*/ 3463475 w 7295637"/>
              <a:gd name="connsiteY1627" fmla="*/ 3261985 h 5063066"/>
              <a:gd name="connsiteX1628" fmla="*/ 2541621 w 7295637"/>
              <a:gd name="connsiteY1628" fmla="*/ 4678343 h 5063066"/>
              <a:gd name="connsiteX1629" fmla="*/ 2608907 w 7295637"/>
              <a:gd name="connsiteY1629" fmla="*/ 4633743 h 5063066"/>
              <a:gd name="connsiteX1630" fmla="*/ 2681932 w 7295637"/>
              <a:gd name="connsiteY1630" fmla="*/ 4706768 h 5063066"/>
              <a:gd name="connsiteX1631" fmla="*/ 2608907 w 7295637"/>
              <a:gd name="connsiteY1631" fmla="*/ 4779793 h 5063066"/>
              <a:gd name="connsiteX1632" fmla="*/ 2535882 w 7295637"/>
              <a:gd name="connsiteY1632" fmla="*/ 4706768 h 5063066"/>
              <a:gd name="connsiteX1633" fmla="*/ 2541621 w 7295637"/>
              <a:gd name="connsiteY1633" fmla="*/ 4678343 h 5063066"/>
              <a:gd name="connsiteX1634" fmla="*/ 4849909 w 7295637"/>
              <a:gd name="connsiteY1634" fmla="*/ 1031638 h 5063066"/>
              <a:gd name="connsiteX1635" fmla="*/ 4865557 w 7295637"/>
              <a:gd name="connsiteY1635" fmla="*/ 1008427 h 5063066"/>
              <a:gd name="connsiteX1636" fmla="*/ 4917194 w 7295637"/>
              <a:gd name="connsiteY1636" fmla="*/ 987038 h 5063066"/>
              <a:gd name="connsiteX1637" fmla="*/ 4990218 w 7295637"/>
              <a:gd name="connsiteY1637" fmla="*/ 1060063 h 5063066"/>
              <a:gd name="connsiteX1638" fmla="*/ 4917195 w 7295637"/>
              <a:gd name="connsiteY1638" fmla="*/ 1133087 h 5063066"/>
              <a:gd name="connsiteX1639" fmla="*/ 4844169 w 7295637"/>
              <a:gd name="connsiteY1639" fmla="*/ 1060062 h 5063066"/>
              <a:gd name="connsiteX1640" fmla="*/ 4849909 w 7295637"/>
              <a:gd name="connsiteY1640" fmla="*/ 1031638 h 5063066"/>
              <a:gd name="connsiteX1641" fmla="*/ 3698365 w 7295637"/>
              <a:gd name="connsiteY1641" fmla="*/ 2825740 h 5063066"/>
              <a:gd name="connsiteX1642" fmla="*/ 3714014 w 7295637"/>
              <a:gd name="connsiteY1642" fmla="*/ 2802528 h 5063066"/>
              <a:gd name="connsiteX1643" fmla="*/ 3765650 w 7295637"/>
              <a:gd name="connsiteY1643" fmla="*/ 2781140 h 5063066"/>
              <a:gd name="connsiteX1644" fmla="*/ 3838676 w 7295637"/>
              <a:gd name="connsiteY1644" fmla="*/ 2854165 h 5063066"/>
              <a:gd name="connsiteX1645" fmla="*/ 3765651 w 7295637"/>
              <a:gd name="connsiteY1645" fmla="*/ 2927189 h 5063066"/>
              <a:gd name="connsiteX1646" fmla="*/ 3692627 w 7295637"/>
              <a:gd name="connsiteY1646" fmla="*/ 2854164 h 5063066"/>
              <a:gd name="connsiteX1647" fmla="*/ 3698365 w 7295637"/>
              <a:gd name="connsiteY1647" fmla="*/ 2825740 h 5063066"/>
              <a:gd name="connsiteX1648" fmla="*/ 3928051 w 7295637"/>
              <a:gd name="connsiteY1648" fmla="*/ 2447998 h 5063066"/>
              <a:gd name="connsiteX1649" fmla="*/ 3943701 w 7295637"/>
              <a:gd name="connsiteY1649" fmla="*/ 2424786 h 5063066"/>
              <a:gd name="connsiteX1650" fmla="*/ 3995338 w 7295637"/>
              <a:gd name="connsiteY1650" fmla="*/ 2403398 h 5063066"/>
              <a:gd name="connsiteX1651" fmla="*/ 4068363 w 7295637"/>
              <a:gd name="connsiteY1651" fmla="*/ 2476423 h 5063066"/>
              <a:gd name="connsiteX1652" fmla="*/ 3995337 w 7295637"/>
              <a:gd name="connsiteY1652" fmla="*/ 2549448 h 5063066"/>
              <a:gd name="connsiteX1653" fmla="*/ 3922313 w 7295637"/>
              <a:gd name="connsiteY1653" fmla="*/ 2476423 h 5063066"/>
              <a:gd name="connsiteX1654" fmla="*/ 3928051 w 7295637"/>
              <a:gd name="connsiteY1654" fmla="*/ 2447998 h 5063066"/>
              <a:gd name="connsiteX1655" fmla="*/ 2772083 w 7295637"/>
              <a:gd name="connsiteY1655" fmla="*/ 4257851 h 5063066"/>
              <a:gd name="connsiteX1656" fmla="*/ 2839370 w 7295637"/>
              <a:gd name="connsiteY1656" fmla="*/ 4213251 h 5063066"/>
              <a:gd name="connsiteX1657" fmla="*/ 2912395 w 7295637"/>
              <a:gd name="connsiteY1657" fmla="*/ 4286276 h 5063066"/>
              <a:gd name="connsiteX1658" fmla="*/ 2839370 w 7295637"/>
              <a:gd name="connsiteY1658" fmla="*/ 4359301 h 5063066"/>
              <a:gd name="connsiteX1659" fmla="*/ 2766345 w 7295637"/>
              <a:gd name="connsiteY1659" fmla="*/ 4286276 h 5063066"/>
              <a:gd name="connsiteX1660" fmla="*/ 2772083 w 7295637"/>
              <a:gd name="connsiteY1660" fmla="*/ 4257851 h 5063066"/>
              <a:gd name="connsiteX1661" fmla="*/ 5080371 w 7295637"/>
              <a:gd name="connsiteY1661" fmla="*/ 611145 h 5063066"/>
              <a:gd name="connsiteX1662" fmla="*/ 5147658 w 7295637"/>
              <a:gd name="connsiteY1662" fmla="*/ 566544 h 5063066"/>
              <a:gd name="connsiteX1663" fmla="*/ 5220683 w 7295637"/>
              <a:gd name="connsiteY1663" fmla="*/ 639569 h 5063066"/>
              <a:gd name="connsiteX1664" fmla="*/ 5147657 w 7295637"/>
              <a:gd name="connsiteY1664" fmla="*/ 712594 h 5063066"/>
              <a:gd name="connsiteX1665" fmla="*/ 5074634 w 7295637"/>
              <a:gd name="connsiteY1665" fmla="*/ 639569 h 5063066"/>
              <a:gd name="connsiteX1666" fmla="*/ 5080371 w 7295637"/>
              <a:gd name="connsiteY1666" fmla="*/ 611145 h 5063066"/>
              <a:gd name="connsiteX1667" fmla="*/ 4158518 w 7295637"/>
              <a:gd name="connsiteY1667" fmla="*/ 2027501 h 5063066"/>
              <a:gd name="connsiteX1668" fmla="*/ 4174168 w 7295637"/>
              <a:gd name="connsiteY1668" fmla="*/ 2004289 h 5063066"/>
              <a:gd name="connsiteX1669" fmla="*/ 4225803 w 7295637"/>
              <a:gd name="connsiteY1669" fmla="*/ 1982902 h 5063066"/>
              <a:gd name="connsiteX1670" fmla="*/ 4298829 w 7295637"/>
              <a:gd name="connsiteY1670" fmla="*/ 2055926 h 5063066"/>
              <a:gd name="connsiteX1671" fmla="*/ 4225804 w 7295637"/>
              <a:gd name="connsiteY1671" fmla="*/ 2128950 h 5063066"/>
              <a:gd name="connsiteX1672" fmla="*/ 4152778 w 7295637"/>
              <a:gd name="connsiteY1672" fmla="*/ 2055926 h 5063066"/>
              <a:gd name="connsiteX1673" fmla="*/ 4158518 w 7295637"/>
              <a:gd name="connsiteY1673" fmla="*/ 2027501 h 5063066"/>
              <a:gd name="connsiteX1674" fmla="*/ 3002548 w 7295637"/>
              <a:gd name="connsiteY1674" fmla="*/ 3828528 h 5063066"/>
              <a:gd name="connsiteX1675" fmla="*/ 3069834 w 7295637"/>
              <a:gd name="connsiteY1675" fmla="*/ 3783928 h 5063066"/>
              <a:gd name="connsiteX1676" fmla="*/ 3142859 w 7295637"/>
              <a:gd name="connsiteY1676" fmla="*/ 3856953 h 5063066"/>
              <a:gd name="connsiteX1677" fmla="*/ 3069834 w 7295637"/>
              <a:gd name="connsiteY1677" fmla="*/ 3929978 h 5063066"/>
              <a:gd name="connsiteX1678" fmla="*/ 2996809 w 7295637"/>
              <a:gd name="connsiteY1678" fmla="*/ 3856953 h 5063066"/>
              <a:gd name="connsiteX1679" fmla="*/ 3002548 w 7295637"/>
              <a:gd name="connsiteY1679" fmla="*/ 3828528 h 5063066"/>
              <a:gd name="connsiteX1680" fmla="*/ 5310836 w 7295637"/>
              <a:gd name="connsiteY1680" fmla="*/ 181823 h 5063066"/>
              <a:gd name="connsiteX1681" fmla="*/ 5378123 w 7295637"/>
              <a:gd name="connsiteY1681" fmla="*/ 137223 h 5063066"/>
              <a:gd name="connsiteX1682" fmla="*/ 5451147 w 7295637"/>
              <a:gd name="connsiteY1682" fmla="*/ 210247 h 5063066"/>
              <a:gd name="connsiteX1683" fmla="*/ 5378122 w 7295637"/>
              <a:gd name="connsiteY1683" fmla="*/ 283272 h 5063066"/>
              <a:gd name="connsiteX1684" fmla="*/ 5305096 w 7295637"/>
              <a:gd name="connsiteY1684" fmla="*/ 210247 h 5063066"/>
              <a:gd name="connsiteX1685" fmla="*/ 5310836 w 7295637"/>
              <a:gd name="connsiteY1685" fmla="*/ 181823 h 5063066"/>
              <a:gd name="connsiteX1686" fmla="*/ 4388982 w 7295637"/>
              <a:gd name="connsiteY1686" fmla="*/ 1598178 h 5063066"/>
              <a:gd name="connsiteX1687" fmla="*/ 4404632 w 7295637"/>
              <a:gd name="connsiteY1687" fmla="*/ 1574966 h 5063066"/>
              <a:gd name="connsiteX1688" fmla="*/ 4456268 w 7295637"/>
              <a:gd name="connsiteY1688" fmla="*/ 1553578 h 5063066"/>
              <a:gd name="connsiteX1689" fmla="*/ 4529292 w 7295637"/>
              <a:gd name="connsiteY1689" fmla="*/ 1626602 h 5063066"/>
              <a:gd name="connsiteX1690" fmla="*/ 4456268 w 7295637"/>
              <a:gd name="connsiteY1690" fmla="*/ 1699627 h 5063066"/>
              <a:gd name="connsiteX1691" fmla="*/ 4383244 w 7295637"/>
              <a:gd name="connsiteY1691" fmla="*/ 1626603 h 5063066"/>
              <a:gd name="connsiteX1692" fmla="*/ 4388982 w 7295637"/>
              <a:gd name="connsiteY1692" fmla="*/ 1598178 h 5063066"/>
              <a:gd name="connsiteX1693" fmla="*/ 3233011 w 7295637"/>
              <a:gd name="connsiteY1693" fmla="*/ 3408035 h 5063066"/>
              <a:gd name="connsiteX1694" fmla="*/ 3300298 w 7295637"/>
              <a:gd name="connsiteY1694" fmla="*/ 3363434 h 5063066"/>
              <a:gd name="connsiteX1695" fmla="*/ 3373323 w 7295637"/>
              <a:gd name="connsiteY1695" fmla="*/ 3436459 h 5063066"/>
              <a:gd name="connsiteX1696" fmla="*/ 3300298 w 7295637"/>
              <a:gd name="connsiteY1696" fmla="*/ 3509484 h 5063066"/>
              <a:gd name="connsiteX1697" fmla="*/ 3227273 w 7295637"/>
              <a:gd name="connsiteY1697" fmla="*/ 3436459 h 5063066"/>
              <a:gd name="connsiteX1698" fmla="*/ 3233011 w 7295637"/>
              <a:gd name="connsiteY1698" fmla="*/ 3408035 h 5063066"/>
              <a:gd name="connsiteX1699" fmla="*/ 2311157 w 7295637"/>
              <a:gd name="connsiteY1699" fmla="*/ 4824393 h 5063066"/>
              <a:gd name="connsiteX1700" fmla="*/ 2378444 w 7295637"/>
              <a:gd name="connsiteY1700" fmla="*/ 4779792 h 5063066"/>
              <a:gd name="connsiteX1701" fmla="*/ 2451468 w 7295637"/>
              <a:gd name="connsiteY1701" fmla="*/ 4852817 h 5063066"/>
              <a:gd name="connsiteX1702" fmla="*/ 2378443 w 7295637"/>
              <a:gd name="connsiteY1702" fmla="*/ 4925842 h 5063066"/>
              <a:gd name="connsiteX1703" fmla="*/ 2305419 w 7295637"/>
              <a:gd name="connsiteY1703" fmla="*/ 4852817 h 5063066"/>
              <a:gd name="connsiteX1704" fmla="*/ 2311157 w 7295637"/>
              <a:gd name="connsiteY1704" fmla="*/ 4824393 h 5063066"/>
              <a:gd name="connsiteX1705" fmla="*/ 4619445 w 7295637"/>
              <a:gd name="connsiteY1705" fmla="*/ 1177685 h 5063066"/>
              <a:gd name="connsiteX1706" fmla="*/ 4635094 w 7295637"/>
              <a:gd name="connsiteY1706" fmla="*/ 1154474 h 5063066"/>
              <a:gd name="connsiteX1707" fmla="*/ 4686731 w 7295637"/>
              <a:gd name="connsiteY1707" fmla="*/ 1133086 h 5063066"/>
              <a:gd name="connsiteX1708" fmla="*/ 4759756 w 7295637"/>
              <a:gd name="connsiteY1708" fmla="*/ 1206111 h 5063066"/>
              <a:gd name="connsiteX1709" fmla="*/ 4686731 w 7295637"/>
              <a:gd name="connsiteY1709" fmla="*/ 1279135 h 5063066"/>
              <a:gd name="connsiteX1710" fmla="*/ 4613706 w 7295637"/>
              <a:gd name="connsiteY1710" fmla="*/ 1206110 h 5063066"/>
              <a:gd name="connsiteX1711" fmla="*/ 4619445 w 7295637"/>
              <a:gd name="connsiteY1711" fmla="*/ 1177685 h 5063066"/>
              <a:gd name="connsiteX1712" fmla="*/ 3463476 w 7295637"/>
              <a:gd name="connsiteY1712" fmla="*/ 2978713 h 5063066"/>
              <a:gd name="connsiteX1713" fmla="*/ 3530762 w 7295637"/>
              <a:gd name="connsiteY1713" fmla="*/ 2934113 h 5063066"/>
              <a:gd name="connsiteX1714" fmla="*/ 3603787 w 7295637"/>
              <a:gd name="connsiteY1714" fmla="*/ 3007138 h 5063066"/>
              <a:gd name="connsiteX1715" fmla="*/ 3530762 w 7295637"/>
              <a:gd name="connsiteY1715" fmla="*/ 3080163 h 5063066"/>
              <a:gd name="connsiteX1716" fmla="*/ 3457737 w 7295637"/>
              <a:gd name="connsiteY1716" fmla="*/ 3007138 h 5063066"/>
              <a:gd name="connsiteX1717" fmla="*/ 3463476 w 7295637"/>
              <a:gd name="connsiteY1717" fmla="*/ 2978713 h 5063066"/>
              <a:gd name="connsiteX1718" fmla="*/ 2541620 w 7295637"/>
              <a:gd name="connsiteY1718" fmla="*/ 4395072 h 5063066"/>
              <a:gd name="connsiteX1719" fmla="*/ 2608907 w 7295637"/>
              <a:gd name="connsiteY1719" fmla="*/ 4350471 h 5063066"/>
              <a:gd name="connsiteX1720" fmla="*/ 2681931 w 7295637"/>
              <a:gd name="connsiteY1720" fmla="*/ 4423497 h 5063066"/>
              <a:gd name="connsiteX1721" fmla="*/ 2608907 w 7295637"/>
              <a:gd name="connsiteY1721" fmla="*/ 4496521 h 5063066"/>
              <a:gd name="connsiteX1722" fmla="*/ 2535882 w 7295637"/>
              <a:gd name="connsiteY1722" fmla="*/ 4423496 h 5063066"/>
              <a:gd name="connsiteX1723" fmla="*/ 2541620 w 7295637"/>
              <a:gd name="connsiteY1723" fmla="*/ 4395072 h 5063066"/>
              <a:gd name="connsiteX1724" fmla="*/ 4849908 w 7295637"/>
              <a:gd name="connsiteY1724" fmla="*/ 748367 h 5063066"/>
              <a:gd name="connsiteX1725" fmla="*/ 4865557 w 7295637"/>
              <a:gd name="connsiteY1725" fmla="*/ 725155 h 5063066"/>
              <a:gd name="connsiteX1726" fmla="*/ 4917194 w 7295637"/>
              <a:gd name="connsiteY1726" fmla="*/ 703767 h 5063066"/>
              <a:gd name="connsiteX1727" fmla="*/ 4990219 w 7295637"/>
              <a:gd name="connsiteY1727" fmla="*/ 776792 h 5063066"/>
              <a:gd name="connsiteX1728" fmla="*/ 4917194 w 7295637"/>
              <a:gd name="connsiteY1728" fmla="*/ 849817 h 5063066"/>
              <a:gd name="connsiteX1729" fmla="*/ 4844169 w 7295637"/>
              <a:gd name="connsiteY1729" fmla="*/ 776792 h 5063066"/>
              <a:gd name="connsiteX1730" fmla="*/ 4849908 w 7295637"/>
              <a:gd name="connsiteY1730" fmla="*/ 748367 h 5063066"/>
              <a:gd name="connsiteX1731" fmla="*/ 3698365 w 7295637"/>
              <a:gd name="connsiteY1731" fmla="*/ 2542469 h 5063066"/>
              <a:gd name="connsiteX1732" fmla="*/ 3714013 w 7295637"/>
              <a:gd name="connsiteY1732" fmla="*/ 2519257 h 5063066"/>
              <a:gd name="connsiteX1733" fmla="*/ 3765650 w 7295637"/>
              <a:gd name="connsiteY1733" fmla="*/ 2497869 h 5063066"/>
              <a:gd name="connsiteX1734" fmla="*/ 3838675 w 7295637"/>
              <a:gd name="connsiteY1734" fmla="*/ 2570894 h 5063066"/>
              <a:gd name="connsiteX1735" fmla="*/ 3765651 w 7295637"/>
              <a:gd name="connsiteY1735" fmla="*/ 2643919 h 5063066"/>
              <a:gd name="connsiteX1736" fmla="*/ 3692625 w 7295637"/>
              <a:gd name="connsiteY1736" fmla="*/ 2570894 h 5063066"/>
              <a:gd name="connsiteX1737" fmla="*/ 3698365 w 7295637"/>
              <a:gd name="connsiteY1737" fmla="*/ 2542469 h 5063066"/>
              <a:gd name="connsiteX1738" fmla="*/ 3928052 w 7295637"/>
              <a:gd name="connsiteY1738" fmla="*/ 2164724 h 5063066"/>
              <a:gd name="connsiteX1739" fmla="*/ 3943704 w 7295637"/>
              <a:gd name="connsiteY1739" fmla="*/ 2141511 h 5063066"/>
              <a:gd name="connsiteX1740" fmla="*/ 3995339 w 7295637"/>
              <a:gd name="connsiteY1740" fmla="*/ 2120124 h 5063066"/>
              <a:gd name="connsiteX1741" fmla="*/ 4068363 w 7295637"/>
              <a:gd name="connsiteY1741" fmla="*/ 2193148 h 5063066"/>
              <a:gd name="connsiteX1742" fmla="*/ 3995339 w 7295637"/>
              <a:gd name="connsiteY1742" fmla="*/ 2266173 h 5063066"/>
              <a:gd name="connsiteX1743" fmla="*/ 3922314 w 7295637"/>
              <a:gd name="connsiteY1743" fmla="*/ 2193149 h 5063066"/>
              <a:gd name="connsiteX1744" fmla="*/ 3928052 w 7295637"/>
              <a:gd name="connsiteY1744" fmla="*/ 2164724 h 5063066"/>
              <a:gd name="connsiteX1745" fmla="*/ 2772083 w 7295637"/>
              <a:gd name="connsiteY1745" fmla="*/ 3974579 h 5063066"/>
              <a:gd name="connsiteX1746" fmla="*/ 2839370 w 7295637"/>
              <a:gd name="connsiteY1746" fmla="*/ 3929979 h 5063066"/>
              <a:gd name="connsiteX1747" fmla="*/ 2912394 w 7295637"/>
              <a:gd name="connsiteY1747" fmla="*/ 4003004 h 5063066"/>
              <a:gd name="connsiteX1748" fmla="*/ 2839369 w 7295637"/>
              <a:gd name="connsiteY1748" fmla="*/ 4076029 h 5063066"/>
              <a:gd name="connsiteX1749" fmla="*/ 2766345 w 7295637"/>
              <a:gd name="connsiteY1749" fmla="*/ 4003004 h 5063066"/>
              <a:gd name="connsiteX1750" fmla="*/ 2772083 w 7295637"/>
              <a:gd name="connsiteY1750" fmla="*/ 3974579 h 5063066"/>
              <a:gd name="connsiteX1751" fmla="*/ 5080372 w 7295637"/>
              <a:gd name="connsiteY1751" fmla="*/ 327873 h 5063066"/>
              <a:gd name="connsiteX1752" fmla="*/ 5147657 w 7295637"/>
              <a:gd name="connsiteY1752" fmla="*/ 283272 h 5063066"/>
              <a:gd name="connsiteX1753" fmla="*/ 5220683 w 7295637"/>
              <a:gd name="connsiteY1753" fmla="*/ 356297 h 5063066"/>
              <a:gd name="connsiteX1754" fmla="*/ 5147658 w 7295637"/>
              <a:gd name="connsiteY1754" fmla="*/ 429322 h 5063066"/>
              <a:gd name="connsiteX1755" fmla="*/ 5074633 w 7295637"/>
              <a:gd name="connsiteY1755" fmla="*/ 356297 h 5063066"/>
              <a:gd name="connsiteX1756" fmla="*/ 5080372 w 7295637"/>
              <a:gd name="connsiteY1756" fmla="*/ 327873 h 5063066"/>
              <a:gd name="connsiteX1757" fmla="*/ 4158518 w 7295637"/>
              <a:gd name="connsiteY1757" fmla="*/ 1744228 h 5063066"/>
              <a:gd name="connsiteX1758" fmla="*/ 4174168 w 7295637"/>
              <a:gd name="connsiteY1758" fmla="*/ 1721016 h 5063066"/>
              <a:gd name="connsiteX1759" fmla="*/ 4225803 w 7295637"/>
              <a:gd name="connsiteY1759" fmla="*/ 1699628 h 5063066"/>
              <a:gd name="connsiteX1760" fmla="*/ 4298829 w 7295637"/>
              <a:gd name="connsiteY1760" fmla="*/ 1772653 h 5063066"/>
              <a:gd name="connsiteX1761" fmla="*/ 4225802 w 7295637"/>
              <a:gd name="connsiteY1761" fmla="*/ 1845679 h 5063066"/>
              <a:gd name="connsiteX1762" fmla="*/ 4152778 w 7295637"/>
              <a:gd name="connsiteY1762" fmla="*/ 1772653 h 5063066"/>
              <a:gd name="connsiteX1763" fmla="*/ 4158518 w 7295637"/>
              <a:gd name="connsiteY1763" fmla="*/ 1744228 h 5063066"/>
              <a:gd name="connsiteX1764" fmla="*/ 3002547 w 7295637"/>
              <a:gd name="connsiteY1764" fmla="*/ 3545256 h 5063066"/>
              <a:gd name="connsiteX1765" fmla="*/ 3069834 w 7295637"/>
              <a:gd name="connsiteY1765" fmla="*/ 3500656 h 5063066"/>
              <a:gd name="connsiteX1766" fmla="*/ 3142860 w 7295637"/>
              <a:gd name="connsiteY1766" fmla="*/ 3573681 h 5063066"/>
              <a:gd name="connsiteX1767" fmla="*/ 3069834 w 7295637"/>
              <a:gd name="connsiteY1767" fmla="*/ 3646706 h 5063066"/>
              <a:gd name="connsiteX1768" fmla="*/ 2996809 w 7295637"/>
              <a:gd name="connsiteY1768" fmla="*/ 3573681 h 5063066"/>
              <a:gd name="connsiteX1769" fmla="*/ 3002547 w 7295637"/>
              <a:gd name="connsiteY1769" fmla="*/ 3545256 h 5063066"/>
              <a:gd name="connsiteX1770" fmla="*/ 2080693 w 7295637"/>
              <a:gd name="connsiteY1770" fmla="*/ 4961614 h 5063066"/>
              <a:gd name="connsiteX1771" fmla="*/ 2147979 w 7295637"/>
              <a:gd name="connsiteY1771" fmla="*/ 4917014 h 5063066"/>
              <a:gd name="connsiteX1772" fmla="*/ 2221004 w 7295637"/>
              <a:gd name="connsiteY1772" fmla="*/ 4990039 h 5063066"/>
              <a:gd name="connsiteX1773" fmla="*/ 2147979 w 7295637"/>
              <a:gd name="connsiteY1773" fmla="*/ 5063064 h 5063066"/>
              <a:gd name="connsiteX1774" fmla="*/ 2074954 w 7295637"/>
              <a:gd name="connsiteY1774" fmla="*/ 4990039 h 5063066"/>
              <a:gd name="connsiteX1775" fmla="*/ 2080693 w 7295637"/>
              <a:gd name="connsiteY1775" fmla="*/ 4961614 h 5063066"/>
              <a:gd name="connsiteX1776" fmla="*/ 4388983 w 7295637"/>
              <a:gd name="connsiteY1776" fmla="*/ 1314906 h 5063066"/>
              <a:gd name="connsiteX1777" fmla="*/ 4404632 w 7295637"/>
              <a:gd name="connsiteY1777" fmla="*/ 1291695 h 5063066"/>
              <a:gd name="connsiteX1778" fmla="*/ 4456269 w 7295637"/>
              <a:gd name="connsiteY1778" fmla="*/ 1270307 h 5063066"/>
              <a:gd name="connsiteX1779" fmla="*/ 4529293 w 7295637"/>
              <a:gd name="connsiteY1779" fmla="*/ 1343332 h 5063066"/>
              <a:gd name="connsiteX1780" fmla="*/ 4456268 w 7295637"/>
              <a:gd name="connsiteY1780" fmla="*/ 1416356 h 5063066"/>
              <a:gd name="connsiteX1781" fmla="*/ 4383244 w 7295637"/>
              <a:gd name="connsiteY1781" fmla="*/ 1343331 h 5063066"/>
              <a:gd name="connsiteX1782" fmla="*/ 4388983 w 7295637"/>
              <a:gd name="connsiteY1782" fmla="*/ 1314906 h 5063066"/>
              <a:gd name="connsiteX1783" fmla="*/ 3233012 w 7295637"/>
              <a:gd name="connsiteY1783" fmla="*/ 3124763 h 5063066"/>
              <a:gd name="connsiteX1784" fmla="*/ 3300298 w 7295637"/>
              <a:gd name="connsiteY1784" fmla="*/ 3080163 h 5063066"/>
              <a:gd name="connsiteX1785" fmla="*/ 3373323 w 7295637"/>
              <a:gd name="connsiteY1785" fmla="*/ 3153188 h 5063066"/>
              <a:gd name="connsiteX1786" fmla="*/ 3300298 w 7295637"/>
              <a:gd name="connsiteY1786" fmla="*/ 3226212 h 5063066"/>
              <a:gd name="connsiteX1787" fmla="*/ 3227274 w 7295637"/>
              <a:gd name="connsiteY1787" fmla="*/ 3153188 h 5063066"/>
              <a:gd name="connsiteX1788" fmla="*/ 3233012 w 7295637"/>
              <a:gd name="connsiteY1788" fmla="*/ 3124763 h 5063066"/>
              <a:gd name="connsiteX1789" fmla="*/ 2311157 w 7295637"/>
              <a:gd name="connsiteY1789" fmla="*/ 4541120 h 5063066"/>
              <a:gd name="connsiteX1790" fmla="*/ 2378443 w 7295637"/>
              <a:gd name="connsiteY1790" fmla="*/ 4496520 h 5063066"/>
              <a:gd name="connsiteX1791" fmla="*/ 2451468 w 7295637"/>
              <a:gd name="connsiteY1791" fmla="*/ 4569545 h 5063066"/>
              <a:gd name="connsiteX1792" fmla="*/ 2378443 w 7295637"/>
              <a:gd name="connsiteY1792" fmla="*/ 4642570 h 5063066"/>
              <a:gd name="connsiteX1793" fmla="*/ 2305418 w 7295637"/>
              <a:gd name="connsiteY1793" fmla="*/ 4569545 h 5063066"/>
              <a:gd name="connsiteX1794" fmla="*/ 2311157 w 7295637"/>
              <a:gd name="connsiteY1794" fmla="*/ 4541120 h 5063066"/>
              <a:gd name="connsiteX1795" fmla="*/ 4619445 w 7295637"/>
              <a:gd name="connsiteY1795" fmla="*/ 894415 h 5063066"/>
              <a:gd name="connsiteX1796" fmla="*/ 4635094 w 7295637"/>
              <a:gd name="connsiteY1796" fmla="*/ 871204 h 5063066"/>
              <a:gd name="connsiteX1797" fmla="*/ 4686731 w 7295637"/>
              <a:gd name="connsiteY1797" fmla="*/ 849816 h 5063066"/>
              <a:gd name="connsiteX1798" fmla="*/ 4759755 w 7295637"/>
              <a:gd name="connsiteY1798" fmla="*/ 922841 h 5063066"/>
              <a:gd name="connsiteX1799" fmla="*/ 4686731 w 7295637"/>
              <a:gd name="connsiteY1799" fmla="*/ 995865 h 5063066"/>
              <a:gd name="connsiteX1800" fmla="*/ 4613706 w 7295637"/>
              <a:gd name="connsiteY1800" fmla="*/ 922840 h 5063066"/>
              <a:gd name="connsiteX1801" fmla="*/ 4619445 w 7295637"/>
              <a:gd name="connsiteY1801" fmla="*/ 894415 h 5063066"/>
              <a:gd name="connsiteX1802" fmla="*/ 3463476 w 7295637"/>
              <a:gd name="connsiteY1802" fmla="*/ 2695441 h 5063066"/>
              <a:gd name="connsiteX1803" fmla="*/ 3530762 w 7295637"/>
              <a:gd name="connsiteY1803" fmla="*/ 2650841 h 5063066"/>
              <a:gd name="connsiteX1804" fmla="*/ 3603787 w 7295637"/>
              <a:gd name="connsiteY1804" fmla="*/ 2723865 h 5063066"/>
              <a:gd name="connsiteX1805" fmla="*/ 3530762 w 7295637"/>
              <a:gd name="connsiteY1805" fmla="*/ 2796891 h 5063066"/>
              <a:gd name="connsiteX1806" fmla="*/ 3457737 w 7295637"/>
              <a:gd name="connsiteY1806" fmla="*/ 2723866 h 5063066"/>
              <a:gd name="connsiteX1807" fmla="*/ 3463476 w 7295637"/>
              <a:gd name="connsiteY1807" fmla="*/ 2695441 h 5063066"/>
              <a:gd name="connsiteX1808" fmla="*/ 3697588 w 7295637"/>
              <a:gd name="connsiteY1808" fmla="*/ 2310776 h 5063066"/>
              <a:gd name="connsiteX1809" fmla="*/ 3713238 w 7295637"/>
              <a:gd name="connsiteY1809" fmla="*/ 2287564 h 5063066"/>
              <a:gd name="connsiteX1810" fmla="*/ 3764873 w 7295637"/>
              <a:gd name="connsiteY1810" fmla="*/ 2266175 h 5063066"/>
              <a:gd name="connsiteX1811" fmla="*/ 3837899 w 7295637"/>
              <a:gd name="connsiteY1811" fmla="*/ 2339200 h 5063066"/>
              <a:gd name="connsiteX1812" fmla="*/ 3764874 w 7295637"/>
              <a:gd name="connsiteY1812" fmla="*/ 2412225 h 5063066"/>
              <a:gd name="connsiteX1813" fmla="*/ 3691850 w 7295637"/>
              <a:gd name="connsiteY1813" fmla="*/ 2339200 h 5063066"/>
              <a:gd name="connsiteX1814" fmla="*/ 3697588 w 7295637"/>
              <a:gd name="connsiteY1814" fmla="*/ 2310776 h 5063066"/>
              <a:gd name="connsiteX1815" fmla="*/ 2541619 w 7295637"/>
              <a:gd name="connsiteY1815" fmla="*/ 4111800 h 5063066"/>
              <a:gd name="connsiteX1816" fmla="*/ 2608906 w 7295637"/>
              <a:gd name="connsiteY1816" fmla="*/ 4067200 h 5063066"/>
              <a:gd name="connsiteX1817" fmla="*/ 2681931 w 7295637"/>
              <a:gd name="connsiteY1817" fmla="*/ 4140225 h 5063066"/>
              <a:gd name="connsiteX1818" fmla="*/ 2608906 w 7295637"/>
              <a:gd name="connsiteY1818" fmla="*/ 4213250 h 5063066"/>
              <a:gd name="connsiteX1819" fmla="*/ 2535881 w 7295637"/>
              <a:gd name="connsiteY1819" fmla="*/ 4140225 h 5063066"/>
              <a:gd name="connsiteX1820" fmla="*/ 2541619 w 7295637"/>
              <a:gd name="connsiteY1820" fmla="*/ 4111800 h 5063066"/>
              <a:gd name="connsiteX1821" fmla="*/ 4849906 w 7295637"/>
              <a:gd name="connsiteY1821" fmla="*/ 465095 h 5063066"/>
              <a:gd name="connsiteX1822" fmla="*/ 4865556 w 7295637"/>
              <a:gd name="connsiteY1822" fmla="*/ 441883 h 5063066"/>
              <a:gd name="connsiteX1823" fmla="*/ 4917194 w 7295637"/>
              <a:gd name="connsiteY1823" fmla="*/ 420495 h 5063066"/>
              <a:gd name="connsiteX1824" fmla="*/ 4990218 w 7295637"/>
              <a:gd name="connsiteY1824" fmla="*/ 493520 h 5063066"/>
              <a:gd name="connsiteX1825" fmla="*/ 4917193 w 7295637"/>
              <a:gd name="connsiteY1825" fmla="*/ 566545 h 5063066"/>
              <a:gd name="connsiteX1826" fmla="*/ 4844169 w 7295637"/>
              <a:gd name="connsiteY1826" fmla="*/ 493520 h 5063066"/>
              <a:gd name="connsiteX1827" fmla="*/ 4849906 w 7295637"/>
              <a:gd name="connsiteY1827" fmla="*/ 465095 h 5063066"/>
              <a:gd name="connsiteX1828" fmla="*/ 3928053 w 7295637"/>
              <a:gd name="connsiteY1828" fmla="*/ 1881452 h 5063066"/>
              <a:gd name="connsiteX1829" fmla="*/ 3943703 w 7295637"/>
              <a:gd name="connsiteY1829" fmla="*/ 1858240 h 5063066"/>
              <a:gd name="connsiteX1830" fmla="*/ 3995340 w 7295637"/>
              <a:gd name="connsiteY1830" fmla="*/ 1836850 h 5063066"/>
              <a:gd name="connsiteX1831" fmla="*/ 4068364 w 7295637"/>
              <a:gd name="connsiteY1831" fmla="*/ 1909877 h 5063066"/>
              <a:gd name="connsiteX1832" fmla="*/ 3995339 w 7295637"/>
              <a:gd name="connsiteY1832" fmla="*/ 1982901 h 5063066"/>
              <a:gd name="connsiteX1833" fmla="*/ 3922315 w 7295637"/>
              <a:gd name="connsiteY1833" fmla="*/ 1909876 h 5063066"/>
              <a:gd name="connsiteX1834" fmla="*/ 3928053 w 7295637"/>
              <a:gd name="connsiteY1834" fmla="*/ 1881452 h 5063066"/>
              <a:gd name="connsiteX1835" fmla="*/ 2772083 w 7295637"/>
              <a:gd name="connsiteY1835" fmla="*/ 3691307 h 5063066"/>
              <a:gd name="connsiteX1836" fmla="*/ 2839370 w 7295637"/>
              <a:gd name="connsiteY1836" fmla="*/ 3646707 h 5063066"/>
              <a:gd name="connsiteX1837" fmla="*/ 2912394 w 7295637"/>
              <a:gd name="connsiteY1837" fmla="*/ 3719731 h 5063066"/>
              <a:gd name="connsiteX1838" fmla="*/ 2839369 w 7295637"/>
              <a:gd name="connsiteY1838" fmla="*/ 3792756 h 5063066"/>
              <a:gd name="connsiteX1839" fmla="*/ 2766345 w 7295637"/>
              <a:gd name="connsiteY1839" fmla="*/ 3719731 h 5063066"/>
              <a:gd name="connsiteX1840" fmla="*/ 2772083 w 7295637"/>
              <a:gd name="connsiteY1840" fmla="*/ 3691307 h 5063066"/>
              <a:gd name="connsiteX1841" fmla="*/ 5080372 w 7295637"/>
              <a:gd name="connsiteY1841" fmla="*/ 44600 h 5063066"/>
              <a:gd name="connsiteX1842" fmla="*/ 5147658 w 7295637"/>
              <a:gd name="connsiteY1842" fmla="*/ 0 h 5063066"/>
              <a:gd name="connsiteX1843" fmla="*/ 5220683 w 7295637"/>
              <a:gd name="connsiteY1843" fmla="*/ 73025 h 5063066"/>
              <a:gd name="connsiteX1844" fmla="*/ 5147657 w 7295637"/>
              <a:gd name="connsiteY1844" fmla="*/ 146050 h 5063066"/>
              <a:gd name="connsiteX1845" fmla="*/ 5074634 w 7295637"/>
              <a:gd name="connsiteY1845" fmla="*/ 73025 h 5063066"/>
              <a:gd name="connsiteX1846" fmla="*/ 5080372 w 7295637"/>
              <a:gd name="connsiteY1846" fmla="*/ 44600 h 5063066"/>
              <a:gd name="connsiteX1847" fmla="*/ 4158518 w 7295637"/>
              <a:gd name="connsiteY1847" fmla="*/ 1460957 h 5063066"/>
              <a:gd name="connsiteX1848" fmla="*/ 4174168 w 7295637"/>
              <a:gd name="connsiteY1848" fmla="*/ 1437745 h 5063066"/>
              <a:gd name="connsiteX1849" fmla="*/ 4225805 w 7295637"/>
              <a:gd name="connsiteY1849" fmla="*/ 1416356 h 5063066"/>
              <a:gd name="connsiteX1850" fmla="*/ 4298829 w 7295637"/>
              <a:gd name="connsiteY1850" fmla="*/ 1489381 h 5063066"/>
              <a:gd name="connsiteX1851" fmla="*/ 4225805 w 7295637"/>
              <a:gd name="connsiteY1851" fmla="*/ 1562406 h 5063066"/>
              <a:gd name="connsiteX1852" fmla="*/ 4152779 w 7295637"/>
              <a:gd name="connsiteY1852" fmla="*/ 1489381 h 5063066"/>
              <a:gd name="connsiteX1853" fmla="*/ 4158518 w 7295637"/>
              <a:gd name="connsiteY1853" fmla="*/ 1460957 h 5063066"/>
              <a:gd name="connsiteX1854" fmla="*/ 3002548 w 7295637"/>
              <a:gd name="connsiteY1854" fmla="*/ 3261984 h 5063066"/>
              <a:gd name="connsiteX1855" fmla="*/ 3069835 w 7295637"/>
              <a:gd name="connsiteY1855" fmla="*/ 3217384 h 5063066"/>
              <a:gd name="connsiteX1856" fmla="*/ 3142859 w 7295637"/>
              <a:gd name="connsiteY1856" fmla="*/ 3290409 h 5063066"/>
              <a:gd name="connsiteX1857" fmla="*/ 3069834 w 7295637"/>
              <a:gd name="connsiteY1857" fmla="*/ 3363434 h 5063066"/>
              <a:gd name="connsiteX1858" fmla="*/ 2996810 w 7295637"/>
              <a:gd name="connsiteY1858" fmla="*/ 3290409 h 5063066"/>
              <a:gd name="connsiteX1859" fmla="*/ 3002548 w 7295637"/>
              <a:gd name="connsiteY1859" fmla="*/ 3261984 h 5063066"/>
              <a:gd name="connsiteX1860" fmla="*/ 2080693 w 7295637"/>
              <a:gd name="connsiteY1860" fmla="*/ 4678342 h 5063066"/>
              <a:gd name="connsiteX1861" fmla="*/ 2147979 w 7295637"/>
              <a:gd name="connsiteY1861" fmla="*/ 4633742 h 5063066"/>
              <a:gd name="connsiteX1862" fmla="*/ 2221004 w 7295637"/>
              <a:gd name="connsiteY1862" fmla="*/ 4706767 h 5063066"/>
              <a:gd name="connsiteX1863" fmla="*/ 2147979 w 7295637"/>
              <a:gd name="connsiteY1863" fmla="*/ 4779792 h 5063066"/>
              <a:gd name="connsiteX1864" fmla="*/ 2074954 w 7295637"/>
              <a:gd name="connsiteY1864" fmla="*/ 4706767 h 5063066"/>
              <a:gd name="connsiteX1865" fmla="*/ 2080693 w 7295637"/>
              <a:gd name="connsiteY1865" fmla="*/ 4678342 h 5063066"/>
              <a:gd name="connsiteX1866" fmla="*/ 4388982 w 7295637"/>
              <a:gd name="connsiteY1866" fmla="*/ 1031635 h 5063066"/>
              <a:gd name="connsiteX1867" fmla="*/ 4404630 w 7295637"/>
              <a:gd name="connsiteY1867" fmla="*/ 1008424 h 5063066"/>
              <a:gd name="connsiteX1868" fmla="*/ 4456268 w 7295637"/>
              <a:gd name="connsiteY1868" fmla="*/ 987036 h 5063066"/>
              <a:gd name="connsiteX1869" fmla="*/ 4529292 w 7295637"/>
              <a:gd name="connsiteY1869" fmla="*/ 1060061 h 5063066"/>
              <a:gd name="connsiteX1870" fmla="*/ 4456268 w 7295637"/>
              <a:gd name="connsiteY1870" fmla="*/ 1133085 h 5063066"/>
              <a:gd name="connsiteX1871" fmla="*/ 4383242 w 7295637"/>
              <a:gd name="connsiteY1871" fmla="*/ 1060060 h 5063066"/>
              <a:gd name="connsiteX1872" fmla="*/ 4388982 w 7295637"/>
              <a:gd name="connsiteY1872" fmla="*/ 1031635 h 5063066"/>
              <a:gd name="connsiteX1873" fmla="*/ 3233012 w 7295637"/>
              <a:gd name="connsiteY1873" fmla="*/ 2841491 h 5063066"/>
              <a:gd name="connsiteX1874" fmla="*/ 3300298 w 7295637"/>
              <a:gd name="connsiteY1874" fmla="*/ 2796890 h 5063066"/>
              <a:gd name="connsiteX1875" fmla="*/ 3373323 w 7295637"/>
              <a:gd name="connsiteY1875" fmla="*/ 2869915 h 5063066"/>
              <a:gd name="connsiteX1876" fmla="*/ 3300298 w 7295637"/>
              <a:gd name="connsiteY1876" fmla="*/ 2942940 h 5063066"/>
              <a:gd name="connsiteX1877" fmla="*/ 3227273 w 7295637"/>
              <a:gd name="connsiteY1877" fmla="*/ 2869916 h 5063066"/>
              <a:gd name="connsiteX1878" fmla="*/ 3233012 w 7295637"/>
              <a:gd name="connsiteY1878" fmla="*/ 2841491 h 5063066"/>
              <a:gd name="connsiteX1879" fmla="*/ 3462699 w 7295637"/>
              <a:gd name="connsiteY1879" fmla="*/ 2463747 h 5063066"/>
              <a:gd name="connsiteX1880" fmla="*/ 3478350 w 7295637"/>
              <a:gd name="connsiteY1880" fmla="*/ 2440535 h 5063066"/>
              <a:gd name="connsiteX1881" fmla="*/ 3529986 w 7295637"/>
              <a:gd name="connsiteY1881" fmla="*/ 2419147 h 5063066"/>
              <a:gd name="connsiteX1882" fmla="*/ 3603010 w 7295637"/>
              <a:gd name="connsiteY1882" fmla="*/ 2492172 h 5063066"/>
              <a:gd name="connsiteX1883" fmla="*/ 3529987 w 7295637"/>
              <a:gd name="connsiteY1883" fmla="*/ 2565196 h 5063066"/>
              <a:gd name="connsiteX1884" fmla="*/ 3456961 w 7295637"/>
              <a:gd name="connsiteY1884" fmla="*/ 2492172 h 5063066"/>
              <a:gd name="connsiteX1885" fmla="*/ 3462699 w 7295637"/>
              <a:gd name="connsiteY1885" fmla="*/ 2463747 h 5063066"/>
              <a:gd name="connsiteX1886" fmla="*/ 2311156 w 7295637"/>
              <a:gd name="connsiteY1886" fmla="*/ 4257849 h 5063066"/>
              <a:gd name="connsiteX1887" fmla="*/ 2378443 w 7295637"/>
              <a:gd name="connsiteY1887" fmla="*/ 4213249 h 5063066"/>
              <a:gd name="connsiteX1888" fmla="*/ 2451467 w 7295637"/>
              <a:gd name="connsiteY1888" fmla="*/ 4286274 h 5063066"/>
              <a:gd name="connsiteX1889" fmla="*/ 2378443 w 7295637"/>
              <a:gd name="connsiteY1889" fmla="*/ 4359298 h 5063066"/>
              <a:gd name="connsiteX1890" fmla="*/ 2305418 w 7295637"/>
              <a:gd name="connsiteY1890" fmla="*/ 4286274 h 5063066"/>
              <a:gd name="connsiteX1891" fmla="*/ 2311156 w 7295637"/>
              <a:gd name="connsiteY1891" fmla="*/ 4257849 h 5063066"/>
              <a:gd name="connsiteX1892" fmla="*/ 4619444 w 7295637"/>
              <a:gd name="connsiteY1892" fmla="*/ 611145 h 5063066"/>
              <a:gd name="connsiteX1893" fmla="*/ 4635092 w 7295637"/>
              <a:gd name="connsiteY1893" fmla="*/ 587933 h 5063066"/>
              <a:gd name="connsiteX1894" fmla="*/ 4686731 w 7295637"/>
              <a:gd name="connsiteY1894" fmla="*/ 566545 h 5063066"/>
              <a:gd name="connsiteX1895" fmla="*/ 4759755 w 7295637"/>
              <a:gd name="connsiteY1895" fmla="*/ 639569 h 5063066"/>
              <a:gd name="connsiteX1896" fmla="*/ 4686730 w 7295637"/>
              <a:gd name="connsiteY1896" fmla="*/ 712594 h 5063066"/>
              <a:gd name="connsiteX1897" fmla="*/ 4613704 w 7295637"/>
              <a:gd name="connsiteY1897" fmla="*/ 639570 h 5063066"/>
              <a:gd name="connsiteX1898" fmla="*/ 4619444 w 7295637"/>
              <a:gd name="connsiteY1898" fmla="*/ 611145 h 5063066"/>
              <a:gd name="connsiteX1899" fmla="*/ 3697588 w 7295637"/>
              <a:gd name="connsiteY1899" fmla="*/ 2027501 h 5063066"/>
              <a:gd name="connsiteX1900" fmla="*/ 3713238 w 7295637"/>
              <a:gd name="connsiteY1900" fmla="*/ 2004289 h 5063066"/>
              <a:gd name="connsiteX1901" fmla="*/ 3764876 w 7295637"/>
              <a:gd name="connsiteY1901" fmla="*/ 1982900 h 5063066"/>
              <a:gd name="connsiteX1902" fmla="*/ 3837900 w 7295637"/>
              <a:gd name="connsiteY1902" fmla="*/ 2055926 h 5063066"/>
              <a:gd name="connsiteX1903" fmla="*/ 3764875 w 7295637"/>
              <a:gd name="connsiteY1903" fmla="*/ 2128950 h 5063066"/>
              <a:gd name="connsiteX1904" fmla="*/ 3691851 w 7295637"/>
              <a:gd name="connsiteY1904" fmla="*/ 2055926 h 5063066"/>
              <a:gd name="connsiteX1905" fmla="*/ 3697588 w 7295637"/>
              <a:gd name="connsiteY1905" fmla="*/ 2027501 h 5063066"/>
              <a:gd name="connsiteX1906" fmla="*/ 2541620 w 7295637"/>
              <a:gd name="connsiteY1906" fmla="*/ 3828529 h 5063066"/>
              <a:gd name="connsiteX1907" fmla="*/ 2608907 w 7295637"/>
              <a:gd name="connsiteY1907" fmla="*/ 3783929 h 5063066"/>
              <a:gd name="connsiteX1908" fmla="*/ 2681931 w 7295637"/>
              <a:gd name="connsiteY1908" fmla="*/ 3856953 h 5063066"/>
              <a:gd name="connsiteX1909" fmla="*/ 2608906 w 7295637"/>
              <a:gd name="connsiteY1909" fmla="*/ 3929978 h 5063066"/>
              <a:gd name="connsiteX1910" fmla="*/ 2535882 w 7295637"/>
              <a:gd name="connsiteY1910" fmla="*/ 3856954 h 5063066"/>
              <a:gd name="connsiteX1911" fmla="*/ 2541620 w 7295637"/>
              <a:gd name="connsiteY1911" fmla="*/ 3828529 h 5063066"/>
              <a:gd name="connsiteX1912" fmla="*/ 4849907 w 7295637"/>
              <a:gd name="connsiteY1912" fmla="*/ 181823 h 5063066"/>
              <a:gd name="connsiteX1913" fmla="*/ 4865557 w 7295637"/>
              <a:gd name="connsiteY1913" fmla="*/ 158611 h 5063066"/>
              <a:gd name="connsiteX1914" fmla="*/ 4917193 w 7295637"/>
              <a:gd name="connsiteY1914" fmla="*/ 137222 h 5063066"/>
              <a:gd name="connsiteX1915" fmla="*/ 4990218 w 7295637"/>
              <a:gd name="connsiteY1915" fmla="*/ 210247 h 5063066"/>
              <a:gd name="connsiteX1916" fmla="*/ 4917194 w 7295637"/>
              <a:gd name="connsiteY1916" fmla="*/ 283272 h 5063066"/>
              <a:gd name="connsiteX1917" fmla="*/ 4844169 w 7295637"/>
              <a:gd name="connsiteY1917" fmla="*/ 210247 h 5063066"/>
              <a:gd name="connsiteX1918" fmla="*/ 4849907 w 7295637"/>
              <a:gd name="connsiteY1918" fmla="*/ 181823 h 5063066"/>
              <a:gd name="connsiteX1919" fmla="*/ 3928054 w 7295637"/>
              <a:gd name="connsiteY1919" fmla="*/ 1598178 h 5063066"/>
              <a:gd name="connsiteX1920" fmla="*/ 3943704 w 7295637"/>
              <a:gd name="connsiteY1920" fmla="*/ 1574966 h 5063066"/>
              <a:gd name="connsiteX1921" fmla="*/ 3995341 w 7295637"/>
              <a:gd name="connsiteY1921" fmla="*/ 1553577 h 5063066"/>
              <a:gd name="connsiteX1922" fmla="*/ 4068365 w 7295637"/>
              <a:gd name="connsiteY1922" fmla="*/ 1626603 h 5063066"/>
              <a:gd name="connsiteX1923" fmla="*/ 3995340 w 7295637"/>
              <a:gd name="connsiteY1923" fmla="*/ 1699630 h 5063066"/>
              <a:gd name="connsiteX1924" fmla="*/ 3922316 w 7295637"/>
              <a:gd name="connsiteY1924" fmla="*/ 1626602 h 5063066"/>
              <a:gd name="connsiteX1925" fmla="*/ 3928054 w 7295637"/>
              <a:gd name="connsiteY1925" fmla="*/ 1598178 h 5063066"/>
              <a:gd name="connsiteX1926" fmla="*/ 2772084 w 7295637"/>
              <a:gd name="connsiteY1926" fmla="*/ 3408035 h 5063066"/>
              <a:gd name="connsiteX1927" fmla="*/ 2839370 w 7295637"/>
              <a:gd name="connsiteY1927" fmla="*/ 3363435 h 5063066"/>
              <a:gd name="connsiteX1928" fmla="*/ 2912395 w 7295637"/>
              <a:gd name="connsiteY1928" fmla="*/ 3436460 h 5063066"/>
              <a:gd name="connsiteX1929" fmla="*/ 2839370 w 7295637"/>
              <a:gd name="connsiteY1929" fmla="*/ 3509485 h 5063066"/>
              <a:gd name="connsiteX1930" fmla="*/ 2766345 w 7295637"/>
              <a:gd name="connsiteY1930" fmla="*/ 3436460 h 5063066"/>
              <a:gd name="connsiteX1931" fmla="*/ 2772084 w 7295637"/>
              <a:gd name="connsiteY1931" fmla="*/ 3408035 h 5063066"/>
              <a:gd name="connsiteX1932" fmla="*/ 1850229 w 7295637"/>
              <a:gd name="connsiteY1932" fmla="*/ 4824392 h 5063066"/>
              <a:gd name="connsiteX1933" fmla="*/ 1917516 w 7295637"/>
              <a:gd name="connsiteY1933" fmla="*/ 4779792 h 5063066"/>
              <a:gd name="connsiteX1934" fmla="*/ 1990540 w 7295637"/>
              <a:gd name="connsiteY1934" fmla="*/ 4852816 h 5063066"/>
              <a:gd name="connsiteX1935" fmla="*/ 1917515 w 7295637"/>
              <a:gd name="connsiteY1935" fmla="*/ 4925841 h 5063066"/>
              <a:gd name="connsiteX1936" fmla="*/ 1844491 w 7295637"/>
              <a:gd name="connsiteY1936" fmla="*/ 4852817 h 5063066"/>
              <a:gd name="connsiteX1937" fmla="*/ 1850229 w 7295637"/>
              <a:gd name="connsiteY1937" fmla="*/ 4824392 h 5063066"/>
              <a:gd name="connsiteX1938" fmla="*/ 4158518 w 7295637"/>
              <a:gd name="connsiteY1938" fmla="*/ 1177685 h 5063066"/>
              <a:gd name="connsiteX1939" fmla="*/ 4174168 w 7295637"/>
              <a:gd name="connsiteY1939" fmla="*/ 1154473 h 5063066"/>
              <a:gd name="connsiteX1940" fmla="*/ 4225803 w 7295637"/>
              <a:gd name="connsiteY1940" fmla="*/ 1133085 h 5063066"/>
              <a:gd name="connsiteX1941" fmla="*/ 4298829 w 7295637"/>
              <a:gd name="connsiteY1941" fmla="*/ 1206110 h 5063066"/>
              <a:gd name="connsiteX1942" fmla="*/ 4225804 w 7295637"/>
              <a:gd name="connsiteY1942" fmla="*/ 1279134 h 5063066"/>
              <a:gd name="connsiteX1943" fmla="*/ 4152778 w 7295637"/>
              <a:gd name="connsiteY1943" fmla="*/ 1206110 h 5063066"/>
              <a:gd name="connsiteX1944" fmla="*/ 4158518 w 7295637"/>
              <a:gd name="connsiteY1944" fmla="*/ 1177685 h 5063066"/>
              <a:gd name="connsiteX1945" fmla="*/ 3002548 w 7295637"/>
              <a:gd name="connsiteY1945" fmla="*/ 2978713 h 5063066"/>
              <a:gd name="connsiteX1946" fmla="*/ 3069834 w 7295637"/>
              <a:gd name="connsiteY1946" fmla="*/ 2934113 h 5063066"/>
              <a:gd name="connsiteX1947" fmla="*/ 3142859 w 7295637"/>
              <a:gd name="connsiteY1947" fmla="*/ 3007138 h 5063066"/>
              <a:gd name="connsiteX1948" fmla="*/ 3069834 w 7295637"/>
              <a:gd name="connsiteY1948" fmla="*/ 3080163 h 5063066"/>
              <a:gd name="connsiteX1949" fmla="*/ 2996809 w 7295637"/>
              <a:gd name="connsiteY1949" fmla="*/ 3007138 h 5063066"/>
              <a:gd name="connsiteX1950" fmla="*/ 3002548 w 7295637"/>
              <a:gd name="connsiteY1950" fmla="*/ 2978713 h 5063066"/>
              <a:gd name="connsiteX1951" fmla="*/ 2080693 w 7295637"/>
              <a:gd name="connsiteY1951" fmla="*/ 4395070 h 5063066"/>
              <a:gd name="connsiteX1952" fmla="*/ 2147979 w 7295637"/>
              <a:gd name="connsiteY1952" fmla="*/ 4350470 h 5063066"/>
              <a:gd name="connsiteX1953" fmla="*/ 2221004 w 7295637"/>
              <a:gd name="connsiteY1953" fmla="*/ 4423495 h 5063066"/>
              <a:gd name="connsiteX1954" fmla="*/ 2147979 w 7295637"/>
              <a:gd name="connsiteY1954" fmla="*/ 4496520 h 5063066"/>
              <a:gd name="connsiteX1955" fmla="*/ 2074954 w 7295637"/>
              <a:gd name="connsiteY1955" fmla="*/ 4423495 h 5063066"/>
              <a:gd name="connsiteX1956" fmla="*/ 2080693 w 7295637"/>
              <a:gd name="connsiteY1956" fmla="*/ 4395070 h 5063066"/>
              <a:gd name="connsiteX1957" fmla="*/ 4388980 w 7295637"/>
              <a:gd name="connsiteY1957" fmla="*/ 748365 h 5063066"/>
              <a:gd name="connsiteX1958" fmla="*/ 4404630 w 7295637"/>
              <a:gd name="connsiteY1958" fmla="*/ 725154 h 5063066"/>
              <a:gd name="connsiteX1959" fmla="*/ 4456266 w 7295637"/>
              <a:gd name="connsiteY1959" fmla="*/ 703765 h 5063066"/>
              <a:gd name="connsiteX1960" fmla="*/ 4529290 w 7295637"/>
              <a:gd name="connsiteY1960" fmla="*/ 776790 h 5063066"/>
              <a:gd name="connsiteX1961" fmla="*/ 4456267 w 7295637"/>
              <a:gd name="connsiteY1961" fmla="*/ 849815 h 5063066"/>
              <a:gd name="connsiteX1962" fmla="*/ 4383241 w 7295637"/>
              <a:gd name="connsiteY1962" fmla="*/ 776789 h 5063066"/>
              <a:gd name="connsiteX1963" fmla="*/ 4388980 w 7295637"/>
              <a:gd name="connsiteY1963" fmla="*/ 748365 h 5063066"/>
              <a:gd name="connsiteX1964" fmla="*/ 3233012 w 7295637"/>
              <a:gd name="connsiteY1964" fmla="*/ 2558219 h 5063066"/>
              <a:gd name="connsiteX1965" fmla="*/ 3300298 w 7295637"/>
              <a:gd name="connsiteY1965" fmla="*/ 2513618 h 5063066"/>
              <a:gd name="connsiteX1966" fmla="*/ 3373323 w 7295637"/>
              <a:gd name="connsiteY1966" fmla="*/ 2586643 h 5063066"/>
              <a:gd name="connsiteX1967" fmla="*/ 3300298 w 7295637"/>
              <a:gd name="connsiteY1967" fmla="*/ 2659668 h 5063066"/>
              <a:gd name="connsiteX1968" fmla="*/ 3227273 w 7295637"/>
              <a:gd name="connsiteY1968" fmla="*/ 2586643 h 5063066"/>
              <a:gd name="connsiteX1969" fmla="*/ 3233012 w 7295637"/>
              <a:gd name="connsiteY1969" fmla="*/ 2558219 h 5063066"/>
              <a:gd name="connsiteX1970" fmla="*/ 3462699 w 7295637"/>
              <a:gd name="connsiteY1970" fmla="*/ 2180476 h 5063066"/>
              <a:gd name="connsiteX1971" fmla="*/ 3529985 w 7295637"/>
              <a:gd name="connsiteY1971" fmla="*/ 2135876 h 5063066"/>
              <a:gd name="connsiteX1972" fmla="*/ 3603011 w 7295637"/>
              <a:gd name="connsiteY1972" fmla="*/ 2208902 h 5063066"/>
              <a:gd name="connsiteX1973" fmla="*/ 3529986 w 7295637"/>
              <a:gd name="connsiteY1973" fmla="*/ 2281927 h 5063066"/>
              <a:gd name="connsiteX1974" fmla="*/ 3456960 w 7295637"/>
              <a:gd name="connsiteY1974" fmla="*/ 2208901 h 5063066"/>
              <a:gd name="connsiteX1975" fmla="*/ 3462699 w 7295637"/>
              <a:gd name="connsiteY1975" fmla="*/ 2180476 h 5063066"/>
              <a:gd name="connsiteX1976" fmla="*/ 2311155 w 7295637"/>
              <a:gd name="connsiteY1976" fmla="*/ 3974578 h 5063066"/>
              <a:gd name="connsiteX1977" fmla="*/ 2378442 w 7295637"/>
              <a:gd name="connsiteY1977" fmla="*/ 3929978 h 5063066"/>
              <a:gd name="connsiteX1978" fmla="*/ 2451467 w 7295637"/>
              <a:gd name="connsiteY1978" fmla="*/ 4003003 h 5063066"/>
              <a:gd name="connsiteX1979" fmla="*/ 2378442 w 7295637"/>
              <a:gd name="connsiteY1979" fmla="*/ 4076028 h 5063066"/>
              <a:gd name="connsiteX1980" fmla="*/ 2305417 w 7295637"/>
              <a:gd name="connsiteY1980" fmla="*/ 4003003 h 5063066"/>
              <a:gd name="connsiteX1981" fmla="*/ 2311155 w 7295637"/>
              <a:gd name="connsiteY1981" fmla="*/ 3974578 h 5063066"/>
              <a:gd name="connsiteX1982" fmla="*/ 4619443 w 7295637"/>
              <a:gd name="connsiteY1982" fmla="*/ 327873 h 5063066"/>
              <a:gd name="connsiteX1983" fmla="*/ 4635093 w 7295637"/>
              <a:gd name="connsiteY1983" fmla="*/ 304661 h 5063066"/>
              <a:gd name="connsiteX1984" fmla="*/ 4686730 w 7295637"/>
              <a:gd name="connsiteY1984" fmla="*/ 283272 h 5063066"/>
              <a:gd name="connsiteX1985" fmla="*/ 4759754 w 7295637"/>
              <a:gd name="connsiteY1985" fmla="*/ 356297 h 5063066"/>
              <a:gd name="connsiteX1986" fmla="*/ 4686729 w 7295637"/>
              <a:gd name="connsiteY1986" fmla="*/ 429322 h 5063066"/>
              <a:gd name="connsiteX1987" fmla="*/ 4613705 w 7295637"/>
              <a:gd name="connsiteY1987" fmla="*/ 356297 h 5063066"/>
              <a:gd name="connsiteX1988" fmla="*/ 4619443 w 7295637"/>
              <a:gd name="connsiteY1988" fmla="*/ 327873 h 5063066"/>
              <a:gd name="connsiteX1989" fmla="*/ 3697589 w 7295637"/>
              <a:gd name="connsiteY1989" fmla="*/ 1744229 h 5063066"/>
              <a:gd name="connsiteX1990" fmla="*/ 3713240 w 7295637"/>
              <a:gd name="connsiteY1990" fmla="*/ 1721017 h 5063066"/>
              <a:gd name="connsiteX1991" fmla="*/ 3764875 w 7295637"/>
              <a:gd name="connsiteY1991" fmla="*/ 1699630 h 5063066"/>
              <a:gd name="connsiteX1992" fmla="*/ 3837901 w 7295637"/>
              <a:gd name="connsiteY1992" fmla="*/ 1772654 h 5063066"/>
              <a:gd name="connsiteX1993" fmla="*/ 3764876 w 7295637"/>
              <a:gd name="connsiteY1993" fmla="*/ 1845681 h 5063066"/>
              <a:gd name="connsiteX1994" fmla="*/ 3691850 w 7295637"/>
              <a:gd name="connsiteY1994" fmla="*/ 1772654 h 5063066"/>
              <a:gd name="connsiteX1995" fmla="*/ 3697589 w 7295637"/>
              <a:gd name="connsiteY1995" fmla="*/ 1744229 h 5063066"/>
              <a:gd name="connsiteX1996" fmla="*/ 2541620 w 7295637"/>
              <a:gd name="connsiteY1996" fmla="*/ 3545257 h 5063066"/>
              <a:gd name="connsiteX1997" fmla="*/ 2608906 w 7295637"/>
              <a:gd name="connsiteY1997" fmla="*/ 3500656 h 5063066"/>
              <a:gd name="connsiteX1998" fmla="*/ 2681931 w 7295637"/>
              <a:gd name="connsiteY1998" fmla="*/ 3573681 h 5063066"/>
              <a:gd name="connsiteX1999" fmla="*/ 2608906 w 7295637"/>
              <a:gd name="connsiteY1999" fmla="*/ 3646706 h 5063066"/>
              <a:gd name="connsiteX2000" fmla="*/ 2535881 w 7295637"/>
              <a:gd name="connsiteY2000" fmla="*/ 3573681 h 5063066"/>
              <a:gd name="connsiteX2001" fmla="*/ 2541620 w 7295637"/>
              <a:gd name="connsiteY2001" fmla="*/ 3545257 h 5063066"/>
              <a:gd name="connsiteX2002" fmla="*/ 1619765 w 7295637"/>
              <a:gd name="connsiteY2002" fmla="*/ 4961614 h 5063066"/>
              <a:gd name="connsiteX2003" fmla="*/ 1687052 w 7295637"/>
              <a:gd name="connsiteY2003" fmla="*/ 4917014 h 5063066"/>
              <a:gd name="connsiteX2004" fmla="*/ 1760076 w 7295637"/>
              <a:gd name="connsiteY2004" fmla="*/ 4990038 h 5063066"/>
              <a:gd name="connsiteX2005" fmla="*/ 1687051 w 7295637"/>
              <a:gd name="connsiteY2005" fmla="*/ 5063063 h 5063066"/>
              <a:gd name="connsiteX2006" fmla="*/ 1614027 w 7295637"/>
              <a:gd name="connsiteY2006" fmla="*/ 4990039 h 5063066"/>
              <a:gd name="connsiteX2007" fmla="*/ 1619765 w 7295637"/>
              <a:gd name="connsiteY2007" fmla="*/ 4961614 h 5063066"/>
              <a:gd name="connsiteX2008" fmla="*/ 3928055 w 7295637"/>
              <a:gd name="connsiteY2008" fmla="*/ 1314906 h 5063066"/>
              <a:gd name="connsiteX2009" fmla="*/ 3943703 w 7295637"/>
              <a:gd name="connsiteY2009" fmla="*/ 1291694 h 5063066"/>
              <a:gd name="connsiteX2010" fmla="*/ 3995340 w 7295637"/>
              <a:gd name="connsiteY2010" fmla="*/ 1270305 h 5063066"/>
              <a:gd name="connsiteX2011" fmla="*/ 4068366 w 7295637"/>
              <a:gd name="connsiteY2011" fmla="*/ 1343330 h 5063066"/>
              <a:gd name="connsiteX2012" fmla="*/ 3995341 w 7295637"/>
              <a:gd name="connsiteY2012" fmla="*/ 1416355 h 5063066"/>
              <a:gd name="connsiteX2013" fmla="*/ 3922315 w 7295637"/>
              <a:gd name="connsiteY2013" fmla="*/ 1343330 h 5063066"/>
              <a:gd name="connsiteX2014" fmla="*/ 3928055 w 7295637"/>
              <a:gd name="connsiteY2014" fmla="*/ 1314906 h 5063066"/>
              <a:gd name="connsiteX2015" fmla="*/ 2772084 w 7295637"/>
              <a:gd name="connsiteY2015" fmla="*/ 3124763 h 5063066"/>
              <a:gd name="connsiteX2016" fmla="*/ 2839370 w 7295637"/>
              <a:gd name="connsiteY2016" fmla="*/ 3080163 h 5063066"/>
              <a:gd name="connsiteX2017" fmla="*/ 2912395 w 7295637"/>
              <a:gd name="connsiteY2017" fmla="*/ 3153188 h 5063066"/>
              <a:gd name="connsiteX2018" fmla="*/ 2839370 w 7295637"/>
              <a:gd name="connsiteY2018" fmla="*/ 3226213 h 5063066"/>
              <a:gd name="connsiteX2019" fmla="*/ 2766345 w 7295637"/>
              <a:gd name="connsiteY2019" fmla="*/ 3153188 h 5063066"/>
              <a:gd name="connsiteX2020" fmla="*/ 2772084 w 7295637"/>
              <a:gd name="connsiteY2020" fmla="*/ 3124763 h 5063066"/>
              <a:gd name="connsiteX2021" fmla="*/ 1850229 w 7295637"/>
              <a:gd name="connsiteY2021" fmla="*/ 4541120 h 5063066"/>
              <a:gd name="connsiteX2022" fmla="*/ 1917516 w 7295637"/>
              <a:gd name="connsiteY2022" fmla="*/ 4496519 h 5063066"/>
              <a:gd name="connsiteX2023" fmla="*/ 1990540 w 7295637"/>
              <a:gd name="connsiteY2023" fmla="*/ 4569544 h 5063066"/>
              <a:gd name="connsiteX2024" fmla="*/ 1917515 w 7295637"/>
              <a:gd name="connsiteY2024" fmla="*/ 4642569 h 5063066"/>
              <a:gd name="connsiteX2025" fmla="*/ 1844491 w 7295637"/>
              <a:gd name="connsiteY2025" fmla="*/ 4569544 h 5063066"/>
              <a:gd name="connsiteX2026" fmla="*/ 1850229 w 7295637"/>
              <a:gd name="connsiteY2026" fmla="*/ 4541120 h 5063066"/>
              <a:gd name="connsiteX2027" fmla="*/ 4158516 w 7295637"/>
              <a:gd name="connsiteY2027" fmla="*/ 894414 h 5063066"/>
              <a:gd name="connsiteX2028" fmla="*/ 4174167 w 7295637"/>
              <a:gd name="connsiteY2028" fmla="*/ 871203 h 5063066"/>
              <a:gd name="connsiteX2029" fmla="*/ 4225803 w 7295637"/>
              <a:gd name="connsiteY2029" fmla="*/ 849814 h 5063066"/>
              <a:gd name="connsiteX2030" fmla="*/ 4298828 w 7295637"/>
              <a:gd name="connsiteY2030" fmla="*/ 922839 h 5063066"/>
              <a:gd name="connsiteX2031" fmla="*/ 4225803 w 7295637"/>
              <a:gd name="connsiteY2031" fmla="*/ 995864 h 5063066"/>
              <a:gd name="connsiteX2032" fmla="*/ 4152779 w 7295637"/>
              <a:gd name="connsiteY2032" fmla="*/ 922839 h 5063066"/>
              <a:gd name="connsiteX2033" fmla="*/ 4158516 w 7295637"/>
              <a:gd name="connsiteY2033" fmla="*/ 894414 h 5063066"/>
              <a:gd name="connsiteX2034" fmla="*/ 3002547 w 7295637"/>
              <a:gd name="connsiteY2034" fmla="*/ 2695441 h 5063066"/>
              <a:gd name="connsiteX2035" fmla="*/ 3069834 w 7295637"/>
              <a:gd name="connsiteY2035" fmla="*/ 2650841 h 5063066"/>
              <a:gd name="connsiteX2036" fmla="*/ 3142859 w 7295637"/>
              <a:gd name="connsiteY2036" fmla="*/ 2723865 h 5063066"/>
              <a:gd name="connsiteX2037" fmla="*/ 3069834 w 7295637"/>
              <a:gd name="connsiteY2037" fmla="*/ 2796891 h 5063066"/>
              <a:gd name="connsiteX2038" fmla="*/ 2996809 w 7295637"/>
              <a:gd name="connsiteY2038" fmla="*/ 2723866 h 5063066"/>
              <a:gd name="connsiteX2039" fmla="*/ 3002547 w 7295637"/>
              <a:gd name="connsiteY2039" fmla="*/ 2695441 h 5063066"/>
              <a:gd name="connsiteX2040" fmla="*/ 3232235 w 7295637"/>
              <a:gd name="connsiteY2040" fmla="*/ 2326526 h 5063066"/>
              <a:gd name="connsiteX2041" fmla="*/ 3299522 w 7295637"/>
              <a:gd name="connsiteY2041" fmla="*/ 2281926 h 5063066"/>
              <a:gd name="connsiteX2042" fmla="*/ 3372546 w 7295637"/>
              <a:gd name="connsiteY2042" fmla="*/ 2354951 h 5063066"/>
              <a:gd name="connsiteX2043" fmla="*/ 3299521 w 7295637"/>
              <a:gd name="connsiteY2043" fmla="*/ 2427976 h 5063066"/>
              <a:gd name="connsiteX2044" fmla="*/ 3226497 w 7295637"/>
              <a:gd name="connsiteY2044" fmla="*/ 2354951 h 5063066"/>
              <a:gd name="connsiteX2045" fmla="*/ 3232235 w 7295637"/>
              <a:gd name="connsiteY2045" fmla="*/ 2326526 h 5063066"/>
              <a:gd name="connsiteX2046" fmla="*/ 2080693 w 7295637"/>
              <a:gd name="connsiteY2046" fmla="*/ 4111800 h 5063066"/>
              <a:gd name="connsiteX2047" fmla="*/ 2147979 w 7295637"/>
              <a:gd name="connsiteY2047" fmla="*/ 4067200 h 5063066"/>
              <a:gd name="connsiteX2048" fmla="*/ 2221004 w 7295637"/>
              <a:gd name="connsiteY2048" fmla="*/ 4140225 h 5063066"/>
              <a:gd name="connsiteX2049" fmla="*/ 2147979 w 7295637"/>
              <a:gd name="connsiteY2049" fmla="*/ 4213249 h 5063066"/>
              <a:gd name="connsiteX2050" fmla="*/ 2074954 w 7295637"/>
              <a:gd name="connsiteY2050" fmla="*/ 4140224 h 5063066"/>
              <a:gd name="connsiteX2051" fmla="*/ 2080693 w 7295637"/>
              <a:gd name="connsiteY2051" fmla="*/ 4111800 h 5063066"/>
              <a:gd name="connsiteX2052" fmla="*/ 4388979 w 7295637"/>
              <a:gd name="connsiteY2052" fmla="*/ 465094 h 5063066"/>
              <a:gd name="connsiteX2053" fmla="*/ 4404629 w 7295637"/>
              <a:gd name="connsiteY2053" fmla="*/ 441882 h 5063066"/>
              <a:gd name="connsiteX2054" fmla="*/ 4456266 w 7295637"/>
              <a:gd name="connsiteY2054" fmla="*/ 420494 h 5063066"/>
              <a:gd name="connsiteX2055" fmla="*/ 4529291 w 7295637"/>
              <a:gd name="connsiteY2055" fmla="*/ 493519 h 5063066"/>
              <a:gd name="connsiteX2056" fmla="*/ 4456266 w 7295637"/>
              <a:gd name="connsiteY2056" fmla="*/ 566544 h 5063066"/>
              <a:gd name="connsiteX2057" fmla="*/ 4383241 w 7295637"/>
              <a:gd name="connsiteY2057" fmla="*/ 493519 h 5063066"/>
              <a:gd name="connsiteX2058" fmla="*/ 4388979 w 7295637"/>
              <a:gd name="connsiteY2058" fmla="*/ 465094 h 5063066"/>
              <a:gd name="connsiteX2059" fmla="*/ 3462700 w 7295637"/>
              <a:gd name="connsiteY2059" fmla="*/ 1897204 h 5063066"/>
              <a:gd name="connsiteX2060" fmla="*/ 3529986 w 7295637"/>
              <a:gd name="connsiteY2060" fmla="*/ 1852604 h 5063066"/>
              <a:gd name="connsiteX2061" fmla="*/ 3603010 w 7295637"/>
              <a:gd name="connsiteY2061" fmla="*/ 1925629 h 5063066"/>
              <a:gd name="connsiteX2062" fmla="*/ 3529985 w 7295637"/>
              <a:gd name="connsiteY2062" fmla="*/ 1998654 h 5063066"/>
              <a:gd name="connsiteX2063" fmla="*/ 3456961 w 7295637"/>
              <a:gd name="connsiteY2063" fmla="*/ 1925629 h 5063066"/>
              <a:gd name="connsiteX2064" fmla="*/ 3462700 w 7295637"/>
              <a:gd name="connsiteY2064" fmla="*/ 1897204 h 5063066"/>
              <a:gd name="connsiteX2065" fmla="*/ 2311156 w 7295637"/>
              <a:gd name="connsiteY2065" fmla="*/ 3691306 h 5063066"/>
              <a:gd name="connsiteX2066" fmla="*/ 2378443 w 7295637"/>
              <a:gd name="connsiteY2066" fmla="*/ 3646706 h 5063066"/>
              <a:gd name="connsiteX2067" fmla="*/ 2451467 w 7295637"/>
              <a:gd name="connsiteY2067" fmla="*/ 3719731 h 5063066"/>
              <a:gd name="connsiteX2068" fmla="*/ 2378442 w 7295637"/>
              <a:gd name="connsiteY2068" fmla="*/ 3792756 h 5063066"/>
              <a:gd name="connsiteX2069" fmla="*/ 2305418 w 7295637"/>
              <a:gd name="connsiteY2069" fmla="*/ 3719731 h 5063066"/>
              <a:gd name="connsiteX2070" fmla="*/ 2311156 w 7295637"/>
              <a:gd name="connsiteY2070" fmla="*/ 3691306 h 5063066"/>
              <a:gd name="connsiteX2071" fmla="*/ 4619443 w 7295637"/>
              <a:gd name="connsiteY2071" fmla="*/ 44600 h 5063066"/>
              <a:gd name="connsiteX2072" fmla="*/ 4635093 w 7295637"/>
              <a:gd name="connsiteY2072" fmla="*/ 21388 h 5063066"/>
              <a:gd name="connsiteX2073" fmla="*/ 4686730 w 7295637"/>
              <a:gd name="connsiteY2073" fmla="*/ 0 h 5063066"/>
              <a:gd name="connsiteX2074" fmla="*/ 4759755 w 7295637"/>
              <a:gd name="connsiteY2074" fmla="*/ 73025 h 5063066"/>
              <a:gd name="connsiteX2075" fmla="*/ 4686730 w 7295637"/>
              <a:gd name="connsiteY2075" fmla="*/ 146050 h 5063066"/>
              <a:gd name="connsiteX2076" fmla="*/ 4613704 w 7295637"/>
              <a:gd name="connsiteY2076" fmla="*/ 73025 h 5063066"/>
              <a:gd name="connsiteX2077" fmla="*/ 4619443 w 7295637"/>
              <a:gd name="connsiteY2077" fmla="*/ 44600 h 5063066"/>
              <a:gd name="connsiteX2078" fmla="*/ 3697591 w 7295637"/>
              <a:gd name="connsiteY2078" fmla="*/ 1460955 h 5063066"/>
              <a:gd name="connsiteX2079" fmla="*/ 3713241 w 7295637"/>
              <a:gd name="connsiteY2079" fmla="*/ 1437743 h 5063066"/>
              <a:gd name="connsiteX2080" fmla="*/ 3764876 w 7295637"/>
              <a:gd name="connsiteY2080" fmla="*/ 1416355 h 5063066"/>
              <a:gd name="connsiteX2081" fmla="*/ 3837902 w 7295637"/>
              <a:gd name="connsiteY2081" fmla="*/ 1489380 h 5063066"/>
              <a:gd name="connsiteX2082" fmla="*/ 3764875 w 7295637"/>
              <a:gd name="connsiteY2082" fmla="*/ 1562408 h 5063066"/>
              <a:gd name="connsiteX2083" fmla="*/ 3691851 w 7295637"/>
              <a:gd name="connsiteY2083" fmla="*/ 1489380 h 5063066"/>
              <a:gd name="connsiteX2084" fmla="*/ 3697591 w 7295637"/>
              <a:gd name="connsiteY2084" fmla="*/ 1460955 h 5063066"/>
              <a:gd name="connsiteX2085" fmla="*/ 2541620 w 7295637"/>
              <a:gd name="connsiteY2085" fmla="*/ 3261984 h 5063066"/>
              <a:gd name="connsiteX2086" fmla="*/ 2608906 w 7295637"/>
              <a:gd name="connsiteY2086" fmla="*/ 3217384 h 5063066"/>
              <a:gd name="connsiteX2087" fmla="*/ 2681931 w 7295637"/>
              <a:gd name="connsiteY2087" fmla="*/ 3290409 h 5063066"/>
              <a:gd name="connsiteX2088" fmla="*/ 2608906 w 7295637"/>
              <a:gd name="connsiteY2088" fmla="*/ 3363434 h 5063066"/>
              <a:gd name="connsiteX2089" fmla="*/ 2535881 w 7295637"/>
              <a:gd name="connsiteY2089" fmla="*/ 3290409 h 5063066"/>
              <a:gd name="connsiteX2090" fmla="*/ 2541620 w 7295637"/>
              <a:gd name="connsiteY2090" fmla="*/ 3261984 h 5063066"/>
              <a:gd name="connsiteX2091" fmla="*/ 1619765 w 7295637"/>
              <a:gd name="connsiteY2091" fmla="*/ 4678342 h 5063066"/>
              <a:gd name="connsiteX2092" fmla="*/ 1687051 w 7295637"/>
              <a:gd name="connsiteY2092" fmla="*/ 4633741 h 5063066"/>
              <a:gd name="connsiteX2093" fmla="*/ 1760076 w 7295637"/>
              <a:gd name="connsiteY2093" fmla="*/ 4706766 h 5063066"/>
              <a:gd name="connsiteX2094" fmla="*/ 1687051 w 7295637"/>
              <a:gd name="connsiteY2094" fmla="*/ 4779791 h 5063066"/>
              <a:gd name="connsiteX2095" fmla="*/ 1614026 w 7295637"/>
              <a:gd name="connsiteY2095" fmla="*/ 4706766 h 5063066"/>
              <a:gd name="connsiteX2096" fmla="*/ 1619765 w 7295637"/>
              <a:gd name="connsiteY2096" fmla="*/ 4678342 h 5063066"/>
              <a:gd name="connsiteX2097" fmla="*/ 3928053 w 7295637"/>
              <a:gd name="connsiteY2097" fmla="*/ 1031634 h 5063066"/>
              <a:gd name="connsiteX2098" fmla="*/ 3943704 w 7295637"/>
              <a:gd name="connsiteY2098" fmla="*/ 1008423 h 5063066"/>
              <a:gd name="connsiteX2099" fmla="*/ 3995340 w 7295637"/>
              <a:gd name="connsiteY2099" fmla="*/ 987034 h 5063066"/>
              <a:gd name="connsiteX2100" fmla="*/ 4068364 w 7295637"/>
              <a:gd name="connsiteY2100" fmla="*/ 1060059 h 5063066"/>
              <a:gd name="connsiteX2101" fmla="*/ 3995340 w 7295637"/>
              <a:gd name="connsiteY2101" fmla="*/ 1133084 h 5063066"/>
              <a:gd name="connsiteX2102" fmla="*/ 3922316 w 7295637"/>
              <a:gd name="connsiteY2102" fmla="*/ 1060059 h 5063066"/>
              <a:gd name="connsiteX2103" fmla="*/ 3928053 w 7295637"/>
              <a:gd name="connsiteY2103" fmla="*/ 1031634 h 5063066"/>
              <a:gd name="connsiteX2104" fmla="*/ 2772084 w 7295637"/>
              <a:gd name="connsiteY2104" fmla="*/ 2841491 h 5063066"/>
              <a:gd name="connsiteX2105" fmla="*/ 2839370 w 7295637"/>
              <a:gd name="connsiteY2105" fmla="*/ 2796891 h 5063066"/>
              <a:gd name="connsiteX2106" fmla="*/ 2912395 w 7295637"/>
              <a:gd name="connsiteY2106" fmla="*/ 2869915 h 5063066"/>
              <a:gd name="connsiteX2107" fmla="*/ 2839370 w 7295637"/>
              <a:gd name="connsiteY2107" fmla="*/ 2942940 h 5063066"/>
              <a:gd name="connsiteX2108" fmla="*/ 2766345 w 7295637"/>
              <a:gd name="connsiteY2108" fmla="*/ 2869916 h 5063066"/>
              <a:gd name="connsiteX2109" fmla="*/ 2772084 w 7295637"/>
              <a:gd name="connsiteY2109" fmla="*/ 2841491 h 5063066"/>
              <a:gd name="connsiteX2110" fmla="*/ 3001771 w 7295637"/>
              <a:gd name="connsiteY2110" fmla="*/ 2463747 h 5063066"/>
              <a:gd name="connsiteX2111" fmla="*/ 3069057 w 7295637"/>
              <a:gd name="connsiteY2111" fmla="*/ 2419147 h 5063066"/>
              <a:gd name="connsiteX2112" fmla="*/ 3142083 w 7295637"/>
              <a:gd name="connsiteY2112" fmla="*/ 2492172 h 5063066"/>
              <a:gd name="connsiteX2113" fmla="*/ 3069058 w 7295637"/>
              <a:gd name="connsiteY2113" fmla="*/ 2565197 h 5063066"/>
              <a:gd name="connsiteX2114" fmla="*/ 2996033 w 7295637"/>
              <a:gd name="connsiteY2114" fmla="*/ 2492172 h 5063066"/>
              <a:gd name="connsiteX2115" fmla="*/ 3001771 w 7295637"/>
              <a:gd name="connsiteY2115" fmla="*/ 2463747 h 5063066"/>
              <a:gd name="connsiteX2116" fmla="*/ 1850230 w 7295637"/>
              <a:gd name="connsiteY2116" fmla="*/ 4257848 h 5063066"/>
              <a:gd name="connsiteX2117" fmla="*/ 1917516 w 7295637"/>
              <a:gd name="connsiteY2117" fmla="*/ 4213248 h 5063066"/>
              <a:gd name="connsiteX2118" fmla="*/ 1990541 w 7295637"/>
              <a:gd name="connsiteY2118" fmla="*/ 4286273 h 5063066"/>
              <a:gd name="connsiteX2119" fmla="*/ 1917516 w 7295637"/>
              <a:gd name="connsiteY2119" fmla="*/ 4359298 h 5063066"/>
              <a:gd name="connsiteX2120" fmla="*/ 1844491 w 7295637"/>
              <a:gd name="connsiteY2120" fmla="*/ 4286273 h 5063066"/>
              <a:gd name="connsiteX2121" fmla="*/ 1850230 w 7295637"/>
              <a:gd name="connsiteY2121" fmla="*/ 4257848 h 5063066"/>
              <a:gd name="connsiteX2122" fmla="*/ 4158515 w 7295637"/>
              <a:gd name="connsiteY2122" fmla="*/ 611143 h 5063066"/>
              <a:gd name="connsiteX2123" fmla="*/ 4174165 w 7295637"/>
              <a:gd name="connsiteY2123" fmla="*/ 587932 h 5063066"/>
              <a:gd name="connsiteX2124" fmla="*/ 4225802 w 7295637"/>
              <a:gd name="connsiteY2124" fmla="*/ 566544 h 5063066"/>
              <a:gd name="connsiteX2125" fmla="*/ 4298827 w 7295637"/>
              <a:gd name="connsiteY2125" fmla="*/ 639569 h 5063066"/>
              <a:gd name="connsiteX2126" fmla="*/ 4225803 w 7295637"/>
              <a:gd name="connsiteY2126" fmla="*/ 712593 h 5063066"/>
              <a:gd name="connsiteX2127" fmla="*/ 4152778 w 7295637"/>
              <a:gd name="connsiteY2127" fmla="*/ 639568 h 5063066"/>
              <a:gd name="connsiteX2128" fmla="*/ 4158515 w 7295637"/>
              <a:gd name="connsiteY2128" fmla="*/ 611143 h 5063066"/>
              <a:gd name="connsiteX2129" fmla="*/ 3232236 w 7295637"/>
              <a:gd name="connsiteY2129" fmla="*/ 2043255 h 5063066"/>
              <a:gd name="connsiteX2130" fmla="*/ 3299521 w 7295637"/>
              <a:gd name="connsiteY2130" fmla="*/ 1998655 h 5063066"/>
              <a:gd name="connsiteX2131" fmla="*/ 3372546 w 7295637"/>
              <a:gd name="connsiteY2131" fmla="*/ 2071680 h 5063066"/>
              <a:gd name="connsiteX2132" fmla="*/ 3299521 w 7295637"/>
              <a:gd name="connsiteY2132" fmla="*/ 2144705 h 5063066"/>
              <a:gd name="connsiteX2133" fmla="*/ 3226496 w 7295637"/>
              <a:gd name="connsiteY2133" fmla="*/ 2071680 h 5063066"/>
              <a:gd name="connsiteX2134" fmla="*/ 3232236 w 7295637"/>
              <a:gd name="connsiteY2134" fmla="*/ 2043255 h 5063066"/>
              <a:gd name="connsiteX2135" fmla="*/ 2080692 w 7295637"/>
              <a:gd name="connsiteY2135" fmla="*/ 3828529 h 5063066"/>
              <a:gd name="connsiteX2136" fmla="*/ 2147978 w 7295637"/>
              <a:gd name="connsiteY2136" fmla="*/ 3783929 h 5063066"/>
              <a:gd name="connsiteX2137" fmla="*/ 2221003 w 7295637"/>
              <a:gd name="connsiteY2137" fmla="*/ 3856953 h 5063066"/>
              <a:gd name="connsiteX2138" fmla="*/ 2147978 w 7295637"/>
              <a:gd name="connsiteY2138" fmla="*/ 3929978 h 5063066"/>
              <a:gd name="connsiteX2139" fmla="*/ 2074953 w 7295637"/>
              <a:gd name="connsiteY2139" fmla="*/ 3856954 h 5063066"/>
              <a:gd name="connsiteX2140" fmla="*/ 2080692 w 7295637"/>
              <a:gd name="connsiteY2140" fmla="*/ 3828529 h 5063066"/>
              <a:gd name="connsiteX2141" fmla="*/ 4388978 w 7295637"/>
              <a:gd name="connsiteY2141" fmla="*/ 181823 h 5063066"/>
              <a:gd name="connsiteX2142" fmla="*/ 4404628 w 7295637"/>
              <a:gd name="connsiteY2142" fmla="*/ 158611 h 5063066"/>
              <a:gd name="connsiteX2143" fmla="*/ 4456265 w 7295637"/>
              <a:gd name="connsiteY2143" fmla="*/ 137222 h 5063066"/>
              <a:gd name="connsiteX2144" fmla="*/ 4529289 w 7295637"/>
              <a:gd name="connsiteY2144" fmla="*/ 210247 h 5063066"/>
              <a:gd name="connsiteX2145" fmla="*/ 4456264 w 7295637"/>
              <a:gd name="connsiteY2145" fmla="*/ 283273 h 5063066"/>
              <a:gd name="connsiteX2146" fmla="*/ 4383240 w 7295637"/>
              <a:gd name="connsiteY2146" fmla="*/ 210247 h 5063066"/>
              <a:gd name="connsiteX2147" fmla="*/ 4388978 w 7295637"/>
              <a:gd name="connsiteY2147" fmla="*/ 181823 h 5063066"/>
              <a:gd name="connsiteX2148" fmla="*/ 3462699 w 7295637"/>
              <a:gd name="connsiteY2148" fmla="*/ 1613933 h 5063066"/>
              <a:gd name="connsiteX2149" fmla="*/ 3529985 w 7295637"/>
              <a:gd name="connsiteY2149" fmla="*/ 1569333 h 5063066"/>
              <a:gd name="connsiteX2150" fmla="*/ 3603010 w 7295637"/>
              <a:gd name="connsiteY2150" fmla="*/ 1642358 h 5063066"/>
              <a:gd name="connsiteX2151" fmla="*/ 3529985 w 7295637"/>
              <a:gd name="connsiteY2151" fmla="*/ 1715383 h 5063066"/>
              <a:gd name="connsiteX2152" fmla="*/ 3456960 w 7295637"/>
              <a:gd name="connsiteY2152" fmla="*/ 1642358 h 5063066"/>
              <a:gd name="connsiteX2153" fmla="*/ 3462699 w 7295637"/>
              <a:gd name="connsiteY2153" fmla="*/ 1613933 h 5063066"/>
              <a:gd name="connsiteX2154" fmla="*/ 2311155 w 7295637"/>
              <a:gd name="connsiteY2154" fmla="*/ 3408035 h 5063066"/>
              <a:gd name="connsiteX2155" fmla="*/ 2378442 w 7295637"/>
              <a:gd name="connsiteY2155" fmla="*/ 3363435 h 5063066"/>
              <a:gd name="connsiteX2156" fmla="*/ 2451467 w 7295637"/>
              <a:gd name="connsiteY2156" fmla="*/ 3436460 h 5063066"/>
              <a:gd name="connsiteX2157" fmla="*/ 2378442 w 7295637"/>
              <a:gd name="connsiteY2157" fmla="*/ 3509485 h 5063066"/>
              <a:gd name="connsiteX2158" fmla="*/ 2305417 w 7295637"/>
              <a:gd name="connsiteY2158" fmla="*/ 3436460 h 5063066"/>
              <a:gd name="connsiteX2159" fmla="*/ 2311155 w 7295637"/>
              <a:gd name="connsiteY2159" fmla="*/ 3408035 h 5063066"/>
              <a:gd name="connsiteX2160" fmla="*/ 1389301 w 7295637"/>
              <a:gd name="connsiteY2160" fmla="*/ 4824391 h 5063066"/>
              <a:gd name="connsiteX2161" fmla="*/ 1456588 w 7295637"/>
              <a:gd name="connsiteY2161" fmla="*/ 4779791 h 5063066"/>
              <a:gd name="connsiteX2162" fmla="*/ 1529613 w 7295637"/>
              <a:gd name="connsiteY2162" fmla="*/ 4852816 h 5063066"/>
              <a:gd name="connsiteX2163" fmla="*/ 1456588 w 7295637"/>
              <a:gd name="connsiteY2163" fmla="*/ 4925841 h 5063066"/>
              <a:gd name="connsiteX2164" fmla="*/ 1383563 w 7295637"/>
              <a:gd name="connsiteY2164" fmla="*/ 4852816 h 5063066"/>
              <a:gd name="connsiteX2165" fmla="*/ 1389301 w 7295637"/>
              <a:gd name="connsiteY2165" fmla="*/ 4824391 h 5063066"/>
              <a:gd name="connsiteX2166" fmla="*/ 3697590 w 7295637"/>
              <a:gd name="connsiteY2166" fmla="*/ 1177683 h 5063066"/>
              <a:gd name="connsiteX2167" fmla="*/ 3713241 w 7295637"/>
              <a:gd name="connsiteY2167" fmla="*/ 1154471 h 5063066"/>
              <a:gd name="connsiteX2168" fmla="*/ 3764876 w 7295637"/>
              <a:gd name="connsiteY2168" fmla="*/ 1133083 h 5063066"/>
              <a:gd name="connsiteX2169" fmla="*/ 3837901 w 7295637"/>
              <a:gd name="connsiteY2169" fmla="*/ 1206108 h 5063066"/>
              <a:gd name="connsiteX2170" fmla="*/ 3764876 w 7295637"/>
              <a:gd name="connsiteY2170" fmla="*/ 1279133 h 5063066"/>
              <a:gd name="connsiteX2171" fmla="*/ 3691851 w 7295637"/>
              <a:gd name="connsiteY2171" fmla="*/ 1206108 h 5063066"/>
              <a:gd name="connsiteX2172" fmla="*/ 3697590 w 7295637"/>
              <a:gd name="connsiteY2172" fmla="*/ 1177683 h 5063066"/>
              <a:gd name="connsiteX2173" fmla="*/ 2541620 w 7295637"/>
              <a:gd name="connsiteY2173" fmla="*/ 2978712 h 5063066"/>
              <a:gd name="connsiteX2174" fmla="*/ 2608906 w 7295637"/>
              <a:gd name="connsiteY2174" fmla="*/ 2934112 h 5063066"/>
              <a:gd name="connsiteX2175" fmla="*/ 2681931 w 7295637"/>
              <a:gd name="connsiteY2175" fmla="*/ 3007137 h 5063066"/>
              <a:gd name="connsiteX2176" fmla="*/ 2608906 w 7295637"/>
              <a:gd name="connsiteY2176" fmla="*/ 3080162 h 5063066"/>
              <a:gd name="connsiteX2177" fmla="*/ 2535881 w 7295637"/>
              <a:gd name="connsiteY2177" fmla="*/ 3007137 h 5063066"/>
              <a:gd name="connsiteX2178" fmla="*/ 2541620 w 7295637"/>
              <a:gd name="connsiteY2178" fmla="*/ 2978712 h 5063066"/>
              <a:gd name="connsiteX2179" fmla="*/ 1619766 w 7295637"/>
              <a:gd name="connsiteY2179" fmla="*/ 4395070 h 5063066"/>
              <a:gd name="connsiteX2180" fmla="*/ 1687052 w 7295637"/>
              <a:gd name="connsiteY2180" fmla="*/ 4350470 h 5063066"/>
              <a:gd name="connsiteX2181" fmla="*/ 1760077 w 7295637"/>
              <a:gd name="connsiteY2181" fmla="*/ 4423495 h 5063066"/>
              <a:gd name="connsiteX2182" fmla="*/ 1687052 w 7295637"/>
              <a:gd name="connsiteY2182" fmla="*/ 4496520 h 5063066"/>
              <a:gd name="connsiteX2183" fmla="*/ 1614027 w 7295637"/>
              <a:gd name="connsiteY2183" fmla="*/ 4423495 h 5063066"/>
              <a:gd name="connsiteX2184" fmla="*/ 1619766 w 7295637"/>
              <a:gd name="connsiteY2184" fmla="*/ 4395070 h 5063066"/>
              <a:gd name="connsiteX2185" fmla="*/ 3928052 w 7295637"/>
              <a:gd name="connsiteY2185" fmla="*/ 748363 h 5063066"/>
              <a:gd name="connsiteX2186" fmla="*/ 3943702 w 7295637"/>
              <a:gd name="connsiteY2186" fmla="*/ 725152 h 5063066"/>
              <a:gd name="connsiteX2187" fmla="*/ 3995339 w 7295637"/>
              <a:gd name="connsiteY2187" fmla="*/ 703764 h 5063066"/>
              <a:gd name="connsiteX2188" fmla="*/ 4068363 w 7295637"/>
              <a:gd name="connsiteY2188" fmla="*/ 776789 h 5063066"/>
              <a:gd name="connsiteX2189" fmla="*/ 3995339 w 7295637"/>
              <a:gd name="connsiteY2189" fmla="*/ 849813 h 5063066"/>
              <a:gd name="connsiteX2190" fmla="*/ 3922314 w 7295637"/>
              <a:gd name="connsiteY2190" fmla="*/ 776788 h 5063066"/>
              <a:gd name="connsiteX2191" fmla="*/ 3928052 w 7295637"/>
              <a:gd name="connsiteY2191" fmla="*/ 748363 h 5063066"/>
              <a:gd name="connsiteX2192" fmla="*/ 2772083 w 7295637"/>
              <a:gd name="connsiteY2192" fmla="*/ 2558219 h 5063066"/>
              <a:gd name="connsiteX2193" fmla="*/ 2839370 w 7295637"/>
              <a:gd name="connsiteY2193" fmla="*/ 2513618 h 5063066"/>
              <a:gd name="connsiteX2194" fmla="*/ 2912395 w 7295637"/>
              <a:gd name="connsiteY2194" fmla="*/ 2586643 h 5063066"/>
              <a:gd name="connsiteX2195" fmla="*/ 2839370 w 7295637"/>
              <a:gd name="connsiteY2195" fmla="*/ 2659668 h 5063066"/>
              <a:gd name="connsiteX2196" fmla="*/ 2766345 w 7295637"/>
              <a:gd name="connsiteY2196" fmla="*/ 2586643 h 5063066"/>
              <a:gd name="connsiteX2197" fmla="*/ 2772083 w 7295637"/>
              <a:gd name="connsiteY2197" fmla="*/ 2558219 h 5063066"/>
              <a:gd name="connsiteX2198" fmla="*/ 3001773 w 7295637"/>
              <a:gd name="connsiteY2198" fmla="*/ 2180476 h 5063066"/>
              <a:gd name="connsiteX2199" fmla="*/ 3069058 w 7295637"/>
              <a:gd name="connsiteY2199" fmla="*/ 2135876 h 5063066"/>
              <a:gd name="connsiteX2200" fmla="*/ 3142084 w 7295637"/>
              <a:gd name="connsiteY2200" fmla="*/ 2208900 h 5063066"/>
              <a:gd name="connsiteX2201" fmla="*/ 3069059 w 7295637"/>
              <a:gd name="connsiteY2201" fmla="*/ 2281925 h 5063066"/>
              <a:gd name="connsiteX2202" fmla="*/ 2996033 w 7295637"/>
              <a:gd name="connsiteY2202" fmla="*/ 2208901 h 5063066"/>
              <a:gd name="connsiteX2203" fmla="*/ 3001773 w 7295637"/>
              <a:gd name="connsiteY2203" fmla="*/ 2180476 h 5063066"/>
              <a:gd name="connsiteX2204" fmla="*/ 1850229 w 7295637"/>
              <a:gd name="connsiteY2204" fmla="*/ 3974577 h 5063066"/>
              <a:gd name="connsiteX2205" fmla="*/ 1917515 w 7295637"/>
              <a:gd name="connsiteY2205" fmla="*/ 3929978 h 5063066"/>
              <a:gd name="connsiteX2206" fmla="*/ 1990540 w 7295637"/>
              <a:gd name="connsiteY2206" fmla="*/ 4003002 h 5063066"/>
              <a:gd name="connsiteX2207" fmla="*/ 1917515 w 7295637"/>
              <a:gd name="connsiteY2207" fmla="*/ 4076027 h 5063066"/>
              <a:gd name="connsiteX2208" fmla="*/ 1844490 w 7295637"/>
              <a:gd name="connsiteY2208" fmla="*/ 4003002 h 5063066"/>
              <a:gd name="connsiteX2209" fmla="*/ 1850229 w 7295637"/>
              <a:gd name="connsiteY2209" fmla="*/ 3974577 h 5063066"/>
              <a:gd name="connsiteX2210" fmla="*/ 4158514 w 7295637"/>
              <a:gd name="connsiteY2210" fmla="*/ 327873 h 5063066"/>
              <a:gd name="connsiteX2211" fmla="*/ 4174164 w 7295637"/>
              <a:gd name="connsiteY2211" fmla="*/ 304661 h 5063066"/>
              <a:gd name="connsiteX2212" fmla="*/ 4225801 w 7295637"/>
              <a:gd name="connsiteY2212" fmla="*/ 283272 h 5063066"/>
              <a:gd name="connsiteX2213" fmla="*/ 4298827 w 7295637"/>
              <a:gd name="connsiteY2213" fmla="*/ 356297 h 5063066"/>
              <a:gd name="connsiteX2214" fmla="*/ 4225802 w 7295637"/>
              <a:gd name="connsiteY2214" fmla="*/ 429322 h 5063066"/>
              <a:gd name="connsiteX2215" fmla="*/ 4152776 w 7295637"/>
              <a:gd name="connsiteY2215" fmla="*/ 356297 h 5063066"/>
              <a:gd name="connsiteX2216" fmla="*/ 4158514 w 7295637"/>
              <a:gd name="connsiteY2216" fmla="*/ 327873 h 5063066"/>
              <a:gd name="connsiteX2217" fmla="*/ 3232235 w 7295637"/>
              <a:gd name="connsiteY2217" fmla="*/ 1759983 h 5063066"/>
              <a:gd name="connsiteX2218" fmla="*/ 3299522 w 7295637"/>
              <a:gd name="connsiteY2218" fmla="*/ 1715383 h 5063066"/>
              <a:gd name="connsiteX2219" fmla="*/ 3372546 w 7295637"/>
              <a:gd name="connsiteY2219" fmla="*/ 1788408 h 5063066"/>
              <a:gd name="connsiteX2220" fmla="*/ 3299521 w 7295637"/>
              <a:gd name="connsiteY2220" fmla="*/ 1861433 h 5063066"/>
              <a:gd name="connsiteX2221" fmla="*/ 3226497 w 7295637"/>
              <a:gd name="connsiteY2221" fmla="*/ 1788408 h 5063066"/>
              <a:gd name="connsiteX2222" fmla="*/ 3232235 w 7295637"/>
              <a:gd name="connsiteY2222" fmla="*/ 1759983 h 5063066"/>
              <a:gd name="connsiteX2223" fmla="*/ 2080692 w 7295637"/>
              <a:gd name="connsiteY2223" fmla="*/ 3545257 h 5063066"/>
              <a:gd name="connsiteX2224" fmla="*/ 2147978 w 7295637"/>
              <a:gd name="connsiteY2224" fmla="*/ 3500656 h 5063066"/>
              <a:gd name="connsiteX2225" fmla="*/ 2221003 w 7295637"/>
              <a:gd name="connsiteY2225" fmla="*/ 3573681 h 5063066"/>
              <a:gd name="connsiteX2226" fmla="*/ 2147978 w 7295637"/>
              <a:gd name="connsiteY2226" fmla="*/ 3646706 h 5063066"/>
              <a:gd name="connsiteX2227" fmla="*/ 2074953 w 7295637"/>
              <a:gd name="connsiteY2227" fmla="*/ 3573681 h 5063066"/>
              <a:gd name="connsiteX2228" fmla="*/ 2080692 w 7295637"/>
              <a:gd name="connsiteY2228" fmla="*/ 3545257 h 5063066"/>
              <a:gd name="connsiteX2229" fmla="*/ 1158838 w 7295637"/>
              <a:gd name="connsiteY2229" fmla="*/ 4961614 h 5063066"/>
              <a:gd name="connsiteX2230" fmla="*/ 1174487 w 7295637"/>
              <a:gd name="connsiteY2230" fmla="*/ 4938402 h 5063066"/>
              <a:gd name="connsiteX2231" fmla="*/ 1226125 w 7295637"/>
              <a:gd name="connsiteY2231" fmla="*/ 4917013 h 5063066"/>
              <a:gd name="connsiteX2232" fmla="*/ 1299149 w 7295637"/>
              <a:gd name="connsiteY2232" fmla="*/ 4990039 h 5063066"/>
              <a:gd name="connsiteX2233" fmla="*/ 1226124 w 7295637"/>
              <a:gd name="connsiteY2233" fmla="*/ 5063064 h 5063066"/>
              <a:gd name="connsiteX2234" fmla="*/ 1153099 w 7295637"/>
              <a:gd name="connsiteY2234" fmla="*/ 4990039 h 5063066"/>
              <a:gd name="connsiteX2235" fmla="*/ 1158838 w 7295637"/>
              <a:gd name="connsiteY2235" fmla="*/ 4961614 h 5063066"/>
              <a:gd name="connsiteX2236" fmla="*/ 3462698 w 7295637"/>
              <a:gd name="connsiteY2236" fmla="*/ 1330661 h 5063066"/>
              <a:gd name="connsiteX2237" fmla="*/ 3529985 w 7295637"/>
              <a:gd name="connsiteY2237" fmla="*/ 1286061 h 5063066"/>
              <a:gd name="connsiteX2238" fmla="*/ 3603010 w 7295637"/>
              <a:gd name="connsiteY2238" fmla="*/ 1359086 h 5063066"/>
              <a:gd name="connsiteX2239" fmla="*/ 3529986 w 7295637"/>
              <a:gd name="connsiteY2239" fmla="*/ 1432111 h 5063066"/>
              <a:gd name="connsiteX2240" fmla="*/ 3456960 w 7295637"/>
              <a:gd name="connsiteY2240" fmla="*/ 1359086 h 5063066"/>
              <a:gd name="connsiteX2241" fmla="*/ 3462698 w 7295637"/>
              <a:gd name="connsiteY2241" fmla="*/ 1330661 h 5063066"/>
              <a:gd name="connsiteX2242" fmla="*/ 2311155 w 7295637"/>
              <a:gd name="connsiteY2242" fmla="*/ 3124763 h 5063066"/>
              <a:gd name="connsiteX2243" fmla="*/ 2378442 w 7295637"/>
              <a:gd name="connsiteY2243" fmla="*/ 3080163 h 5063066"/>
              <a:gd name="connsiteX2244" fmla="*/ 2451467 w 7295637"/>
              <a:gd name="connsiteY2244" fmla="*/ 3153188 h 5063066"/>
              <a:gd name="connsiteX2245" fmla="*/ 2378442 w 7295637"/>
              <a:gd name="connsiteY2245" fmla="*/ 3226213 h 5063066"/>
              <a:gd name="connsiteX2246" fmla="*/ 2305417 w 7295637"/>
              <a:gd name="connsiteY2246" fmla="*/ 3153188 h 5063066"/>
              <a:gd name="connsiteX2247" fmla="*/ 2311155 w 7295637"/>
              <a:gd name="connsiteY2247" fmla="*/ 3124763 h 5063066"/>
              <a:gd name="connsiteX2248" fmla="*/ 1389302 w 7295637"/>
              <a:gd name="connsiteY2248" fmla="*/ 4541119 h 5063066"/>
              <a:gd name="connsiteX2249" fmla="*/ 1456589 w 7295637"/>
              <a:gd name="connsiteY2249" fmla="*/ 4496519 h 5063066"/>
              <a:gd name="connsiteX2250" fmla="*/ 1529613 w 7295637"/>
              <a:gd name="connsiteY2250" fmla="*/ 4569544 h 5063066"/>
              <a:gd name="connsiteX2251" fmla="*/ 1456588 w 7295637"/>
              <a:gd name="connsiteY2251" fmla="*/ 4642569 h 5063066"/>
              <a:gd name="connsiteX2252" fmla="*/ 1383564 w 7295637"/>
              <a:gd name="connsiteY2252" fmla="*/ 4569544 h 5063066"/>
              <a:gd name="connsiteX2253" fmla="*/ 1389302 w 7295637"/>
              <a:gd name="connsiteY2253" fmla="*/ 4541119 h 5063066"/>
              <a:gd name="connsiteX2254" fmla="*/ 3697590 w 7295637"/>
              <a:gd name="connsiteY2254" fmla="*/ 894412 h 5063066"/>
              <a:gd name="connsiteX2255" fmla="*/ 3713240 w 7295637"/>
              <a:gd name="connsiteY2255" fmla="*/ 871200 h 5063066"/>
              <a:gd name="connsiteX2256" fmla="*/ 3764875 w 7295637"/>
              <a:gd name="connsiteY2256" fmla="*/ 849812 h 5063066"/>
              <a:gd name="connsiteX2257" fmla="*/ 3837901 w 7295637"/>
              <a:gd name="connsiteY2257" fmla="*/ 922837 h 5063066"/>
              <a:gd name="connsiteX2258" fmla="*/ 3764876 w 7295637"/>
              <a:gd name="connsiteY2258" fmla="*/ 995862 h 5063066"/>
              <a:gd name="connsiteX2259" fmla="*/ 3691852 w 7295637"/>
              <a:gd name="connsiteY2259" fmla="*/ 922836 h 5063066"/>
              <a:gd name="connsiteX2260" fmla="*/ 3697590 w 7295637"/>
              <a:gd name="connsiteY2260" fmla="*/ 894412 h 5063066"/>
              <a:gd name="connsiteX2261" fmla="*/ 2541620 w 7295637"/>
              <a:gd name="connsiteY2261" fmla="*/ 2695440 h 5063066"/>
              <a:gd name="connsiteX2262" fmla="*/ 2608906 w 7295637"/>
              <a:gd name="connsiteY2262" fmla="*/ 2650840 h 5063066"/>
              <a:gd name="connsiteX2263" fmla="*/ 2681931 w 7295637"/>
              <a:gd name="connsiteY2263" fmla="*/ 2723865 h 5063066"/>
              <a:gd name="connsiteX2264" fmla="*/ 2608906 w 7295637"/>
              <a:gd name="connsiteY2264" fmla="*/ 2796890 h 5063066"/>
              <a:gd name="connsiteX2265" fmla="*/ 2535881 w 7295637"/>
              <a:gd name="connsiteY2265" fmla="*/ 2723865 h 5063066"/>
              <a:gd name="connsiteX2266" fmla="*/ 2541620 w 7295637"/>
              <a:gd name="connsiteY2266" fmla="*/ 2695440 h 5063066"/>
              <a:gd name="connsiteX2267" fmla="*/ 2771308 w 7295637"/>
              <a:gd name="connsiteY2267" fmla="*/ 2326525 h 5063066"/>
              <a:gd name="connsiteX2268" fmla="*/ 2838595 w 7295637"/>
              <a:gd name="connsiteY2268" fmla="*/ 2281925 h 5063066"/>
              <a:gd name="connsiteX2269" fmla="*/ 2911620 w 7295637"/>
              <a:gd name="connsiteY2269" fmla="*/ 2354950 h 5063066"/>
              <a:gd name="connsiteX2270" fmla="*/ 2838595 w 7295637"/>
              <a:gd name="connsiteY2270" fmla="*/ 2427975 h 5063066"/>
              <a:gd name="connsiteX2271" fmla="*/ 2765571 w 7295637"/>
              <a:gd name="connsiteY2271" fmla="*/ 2354950 h 5063066"/>
              <a:gd name="connsiteX2272" fmla="*/ 2771308 w 7295637"/>
              <a:gd name="connsiteY2272" fmla="*/ 2326525 h 5063066"/>
              <a:gd name="connsiteX2273" fmla="*/ 1619765 w 7295637"/>
              <a:gd name="connsiteY2273" fmla="*/ 4111798 h 5063066"/>
              <a:gd name="connsiteX2274" fmla="*/ 1687051 w 7295637"/>
              <a:gd name="connsiteY2274" fmla="*/ 4067199 h 5063066"/>
              <a:gd name="connsiteX2275" fmla="*/ 1760076 w 7295637"/>
              <a:gd name="connsiteY2275" fmla="*/ 4140223 h 5063066"/>
              <a:gd name="connsiteX2276" fmla="*/ 1687052 w 7295637"/>
              <a:gd name="connsiteY2276" fmla="*/ 4213248 h 5063066"/>
              <a:gd name="connsiteX2277" fmla="*/ 1614027 w 7295637"/>
              <a:gd name="connsiteY2277" fmla="*/ 4140223 h 5063066"/>
              <a:gd name="connsiteX2278" fmla="*/ 1619765 w 7295637"/>
              <a:gd name="connsiteY2278" fmla="*/ 4111798 h 5063066"/>
              <a:gd name="connsiteX2279" fmla="*/ 3928051 w 7295637"/>
              <a:gd name="connsiteY2279" fmla="*/ 465093 h 5063066"/>
              <a:gd name="connsiteX2280" fmla="*/ 3943701 w 7295637"/>
              <a:gd name="connsiteY2280" fmla="*/ 441881 h 5063066"/>
              <a:gd name="connsiteX2281" fmla="*/ 3995337 w 7295637"/>
              <a:gd name="connsiteY2281" fmla="*/ 420493 h 5063066"/>
              <a:gd name="connsiteX2282" fmla="*/ 4068362 w 7295637"/>
              <a:gd name="connsiteY2282" fmla="*/ 493518 h 5063066"/>
              <a:gd name="connsiteX2283" fmla="*/ 3995339 w 7295637"/>
              <a:gd name="connsiteY2283" fmla="*/ 566542 h 5063066"/>
              <a:gd name="connsiteX2284" fmla="*/ 3922313 w 7295637"/>
              <a:gd name="connsiteY2284" fmla="*/ 493517 h 5063066"/>
              <a:gd name="connsiteX2285" fmla="*/ 3928051 w 7295637"/>
              <a:gd name="connsiteY2285" fmla="*/ 465093 h 5063066"/>
              <a:gd name="connsiteX2286" fmla="*/ 3001771 w 7295637"/>
              <a:gd name="connsiteY2286" fmla="*/ 1897204 h 5063066"/>
              <a:gd name="connsiteX2287" fmla="*/ 3069057 w 7295637"/>
              <a:gd name="connsiteY2287" fmla="*/ 1852604 h 5063066"/>
              <a:gd name="connsiteX2288" fmla="*/ 3142083 w 7295637"/>
              <a:gd name="connsiteY2288" fmla="*/ 1925630 h 5063066"/>
              <a:gd name="connsiteX2289" fmla="*/ 3069057 w 7295637"/>
              <a:gd name="connsiteY2289" fmla="*/ 1998654 h 5063066"/>
              <a:gd name="connsiteX2290" fmla="*/ 2996033 w 7295637"/>
              <a:gd name="connsiteY2290" fmla="*/ 1925629 h 5063066"/>
              <a:gd name="connsiteX2291" fmla="*/ 3001771 w 7295637"/>
              <a:gd name="connsiteY2291" fmla="*/ 1897204 h 5063066"/>
              <a:gd name="connsiteX2292" fmla="*/ 1850228 w 7295637"/>
              <a:gd name="connsiteY2292" fmla="*/ 3691306 h 5063066"/>
              <a:gd name="connsiteX2293" fmla="*/ 1917514 w 7295637"/>
              <a:gd name="connsiteY2293" fmla="*/ 3646706 h 5063066"/>
              <a:gd name="connsiteX2294" fmla="*/ 1990539 w 7295637"/>
              <a:gd name="connsiteY2294" fmla="*/ 3719731 h 5063066"/>
              <a:gd name="connsiteX2295" fmla="*/ 1917514 w 7295637"/>
              <a:gd name="connsiteY2295" fmla="*/ 3792756 h 5063066"/>
              <a:gd name="connsiteX2296" fmla="*/ 1844489 w 7295637"/>
              <a:gd name="connsiteY2296" fmla="*/ 3719731 h 5063066"/>
              <a:gd name="connsiteX2297" fmla="*/ 1850228 w 7295637"/>
              <a:gd name="connsiteY2297" fmla="*/ 3691306 h 5063066"/>
              <a:gd name="connsiteX2298" fmla="*/ 4158515 w 7295637"/>
              <a:gd name="connsiteY2298" fmla="*/ 44601 h 5063066"/>
              <a:gd name="connsiteX2299" fmla="*/ 4174167 w 7295637"/>
              <a:gd name="connsiteY2299" fmla="*/ 21389 h 5063066"/>
              <a:gd name="connsiteX2300" fmla="*/ 4225802 w 7295637"/>
              <a:gd name="connsiteY2300" fmla="*/ 1 h 5063066"/>
              <a:gd name="connsiteX2301" fmla="*/ 4298828 w 7295637"/>
              <a:gd name="connsiteY2301" fmla="*/ 73026 h 5063066"/>
              <a:gd name="connsiteX2302" fmla="*/ 4225801 w 7295637"/>
              <a:gd name="connsiteY2302" fmla="*/ 146051 h 5063066"/>
              <a:gd name="connsiteX2303" fmla="*/ 4152777 w 7295637"/>
              <a:gd name="connsiteY2303" fmla="*/ 73026 h 5063066"/>
              <a:gd name="connsiteX2304" fmla="*/ 4158515 w 7295637"/>
              <a:gd name="connsiteY2304" fmla="*/ 44601 h 5063066"/>
              <a:gd name="connsiteX2305" fmla="*/ 3232236 w 7295637"/>
              <a:gd name="connsiteY2305" fmla="*/ 1476711 h 5063066"/>
              <a:gd name="connsiteX2306" fmla="*/ 3299521 w 7295637"/>
              <a:gd name="connsiteY2306" fmla="*/ 1432111 h 5063066"/>
              <a:gd name="connsiteX2307" fmla="*/ 3372547 w 7295637"/>
              <a:gd name="connsiteY2307" fmla="*/ 1505135 h 5063066"/>
              <a:gd name="connsiteX2308" fmla="*/ 3299522 w 7295637"/>
              <a:gd name="connsiteY2308" fmla="*/ 1578160 h 5063066"/>
              <a:gd name="connsiteX2309" fmla="*/ 3226496 w 7295637"/>
              <a:gd name="connsiteY2309" fmla="*/ 1505136 h 5063066"/>
              <a:gd name="connsiteX2310" fmla="*/ 3232236 w 7295637"/>
              <a:gd name="connsiteY2310" fmla="*/ 1476711 h 5063066"/>
              <a:gd name="connsiteX2311" fmla="*/ 2080691 w 7295637"/>
              <a:gd name="connsiteY2311" fmla="*/ 3261984 h 5063066"/>
              <a:gd name="connsiteX2312" fmla="*/ 2147978 w 7295637"/>
              <a:gd name="connsiteY2312" fmla="*/ 3217384 h 5063066"/>
              <a:gd name="connsiteX2313" fmla="*/ 2221003 w 7295637"/>
              <a:gd name="connsiteY2313" fmla="*/ 3290409 h 5063066"/>
              <a:gd name="connsiteX2314" fmla="*/ 2147978 w 7295637"/>
              <a:gd name="connsiteY2314" fmla="*/ 3363434 h 5063066"/>
              <a:gd name="connsiteX2315" fmla="*/ 2074953 w 7295637"/>
              <a:gd name="connsiteY2315" fmla="*/ 3290409 h 5063066"/>
              <a:gd name="connsiteX2316" fmla="*/ 2080691 w 7295637"/>
              <a:gd name="connsiteY2316" fmla="*/ 3261984 h 5063066"/>
              <a:gd name="connsiteX2317" fmla="*/ 1158838 w 7295637"/>
              <a:gd name="connsiteY2317" fmla="*/ 4678341 h 5063066"/>
              <a:gd name="connsiteX2318" fmla="*/ 1174488 w 7295637"/>
              <a:gd name="connsiteY2318" fmla="*/ 4655129 h 5063066"/>
              <a:gd name="connsiteX2319" fmla="*/ 1226125 w 7295637"/>
              <a:gd name="connsiteY2319" fmla="*/ 4633740 h 5063066"/>
              <a:gd name="connsiteX2320" fmla="*/ 1299150 w 7295637"/>
              <a:gd name="connsiteY2320" fmla="*/ 4706765 h 5063066"/>
              <a:gd name="connsiteX2321" fmla="*/ 1226125 w 7295637"/>
              <a:gd name="connsiteY2321" fmla="*/ 4779790 h 5063066"/>
              <a:gd name="connsiteX2322" fmla="*/ 1153100 w 7295637"/>
              <a:gd name="connsiteY2322" fmla="*/ 4706765 h 5063066"/>
              <a:gd name="connsiteX2323" fmla="*/ 1158838 w 7295637"/>
              <a:gd name="connsiteY2323" fmla="*/ 4678341 h 5063066"/>
              <a:gd name="connsiteX2324" fmla="*/ 3462698 w 7295637"/>
              <a:gd name="connsiteY2324" fmla="*/ 1047389 h 5063066"/>
              <a:gd name="connsiteX2325" fmla="*/ 3529986 w 7295637"/>
              <a:gd name="connsiteY2325" fmla="*/ 1002789 h 5063066"/>
              <a:gd name="connsiteX2326" fmla="*/ 3603009 w 7295637"/>
              <a:gd name="connsiteY2326" fmla="*/ 1075813 h 5063066"/>
              <a:gd name="connsiteX2327" fmla="*/ 3529985 w 7295637"/>
              <a:gd name="connsiteY2327" fmla="*/ 1148838 h 5063066"/>
              <a:gd name="connsiteX2328" fmla="*/ 3456961 w 7295637"/>
              <a:gd name="connsiteY2328" fmla="*/ 1075814 h 5063066"/>
              <a:gd name="connsiteX2329" fmla="*/ 3462698 w 7295637"/>
              <a:gd name="connsiteY2329" fmla="*/ 1047389 h 5063066"/>
              <a:gd name="connsiteX2330" fmla="*/ 2311155 w 7295637"/>
              <a:gd name="connsiteY2330" fmla="*/ 2841491 h 5063066"/>
              <a:gd name="connsiteX2331" fmla="*/ 2378442 w 7295637"/>
              <a:gd name="connsiteY2331" fmla="*/ 2796891 h 5063066"/>
              <a:gd name="connsiteX2332" fmla="*/ 2451466 w 7295637"/>
              <a:gd name="connsiteY2332" fmla="*/ 2869915 h 5063066"/>
              <a:gd name="connsiteX2333" fmla="*/ 2378441 w 7295637"/>
              <a:gd name="connsiteY2333" fmla="*/ 2942940 h 5063066"/>
              <a:gd name="connsiteX2334" fmla="*/ 2305417 w 7295637"/>
              <a:gd name="connsiteY2334" fmla="*/ 2869916 h 5063066"/>
              <a:gd name="connsiteX2335" fmla="*/ 2311155 w 7295637"/>
              <a:gd name="connsiteY2335" fmla="*/ 2841491 h 5063066"/>
              <a:gd name="connsiteX2336" fmla="*/ 2540845 w 7295637"/>
              <a:gd name="connsiteY2336" fmla="*/ 2463747 h 5063066"/>
              <a:gd name="connsiteX2337" fmla="*/ 2608130 w 7295637"/>
              <a:gd name="connsiteY2337" fmla="*/ 2419147 h 5063066"/>
              <a:gd name="connsiteX2338" fmla="*/ 2681156 w 7295637"/>
              <a:gd name="connsiteY2338" fmla="*/ 2492172 h 5063066"/>
              <a:gd name="connsiteX2339" fmla="*/ 2608131 w 7295637"/>
              <a:gd name="connsiteY2339" fmla="*/ 2565197 h 5063066"/>
              <a:gd name="connsiteX2340" fmla="*/ 2535105 w 7295637"/>
              <a:gd name="connsiteY2340" fmla="*/ 2492172 h 5063066"/>
              <a:gd name="connsiteX2341" fmla="*/ 2540845 w 7295637"/>
              <a:gd name="connsiteY2341" fmla="*/ 2463747 h 5063066"/>
              <a:gd name="connsiteX2342" fmla="*/ 1389302 w 7295637"/>
              <a:gd name="connsiteY2342" fmla="*/ 4257847 h 5063066"/>
              <a:gd name="connsiteX2343" fmla="*/ 1456588 w 7295637"/>
              <a:gd name="connsiteY2343" fmla="*/ 4213247 h 5063066"/>
              <a:gd name="connsiteX2344" fmla="*/ 1529613 w 7295637"/>
              <a:gd name="connsiteY2344" fmla="*/ 4286272 h 5063066"/>
              <a:gd name="connsiteX2345" fmla="*/ 1456588 w 7295637"/>
              <a:gd name="connsiteY2345" fmla="*/ 4359297 h 5063066"/>
              <a:gd name="connsiteX2346" fmla="*/ 1383563 w 7295637"/>
              <a:gd name="connsiteY2346" fmla="*/ 4286272 h 5063066"/>
              <a:gd name="connsiteX2347" fmla="*/ 1389302 w 7295637"/>
              <a:gd name="connsiteY2347" fmla="*/ 4257847 h 5063066"/>
              <a:gd name="connsiteX2348" fmla="*/ 3697588 w 7295637"/>
              <a:gd name="connsiteY2348" fmla="*/ 611142 h 5063066"/>
              <a:gd name="connsiteX2349" fmla="*/ 3713238 w 7295637"/>
              <a:gd name="connsiteY2349" fmla="*/ 587930 h 5063066"/>
              <a:gd name="connsiteX2350" fmla="*/ 3764874 w 7295637"/>
              <a:gd name="connsiteY2350" fmla="*/ 566542 h 5063066"/>
              <a:gd name="connsiteX2351" fmla="*/ 3837900 w 7295637"/>
              <a:gd name="connsiteY2351" fmla="*/ 639567 h 5063066"/>
              <a:gd name="connsiteX2352" fmla="*/ 3764874 w 7295637"/>
              <a:gd name="connsiteY2352" fmla="*/ 712591 h 5063066"/>
              <a:gd name="connsiteX2353" fmla="*/ 3691849 w 7295637"/>
              <a:gd name="connsiteY2353" fmla="*/ 639566 h 5063066"/>
              <a:gd name="connsiteX2354" fmla="*/ 3697588 w 7295637"/>
              <a:gd name="connsiteY2354" fmla="*/ 611142 h 5063066"/>
              <a:gd name="connsiteX2355" fmla="*/ 2771307 w 7295637"/>
              <a:gd name="connsiteY2355" fmla="*/ 2043254 h 5063066"/>
              <a:gd name="connsiteX2356" fmla="*/ 2838594 w 7295637"/>
              <a:gd name="connsiteY2356" fmla="*/ 1998654 h 5063066"/>
              <a:gd name="connsiteX2357" fmla="*/ 2911618 w 7295637"/>
              <a:gd name="connsiteY2357" fmla="*/ 2071679 h 5063066"/>
              <a:gd name="connsiteX2358" fmla="*/ 2838594 w 7295637"/>
              <a:gd name="connsiteY2358" fmla="*/ 2144704 h 5063066"/>
              <a:gd name="connsiteX2359" fmla="*/ 2765569 w 7295637"/>
              <a:gd name="connsiteY2359" fmla="*/ 2071679 h 5063066"/>
              <a:gd name="connsiteX2360" fmla="*/ 2771307 w 7295637"/>
              <a:gd name="connsiteY2360" fmla="*/ 2043254 h 5063066"/>
              <a:gd name="connsiteX2361" fmla="*/ 1619764 w 7295637"/>
              <a:gd name="connsiteY2361" fmla="*/ 3828527 h 5063066"/>
              <a:gd name="connsiteX2362" fmla="*/ 1687050 w 7295637"/>
              <a:gd name="connsiteY2362" fmla="*/ 3783928 h 5063066"/>
              <a:gd name="connsiteX2363" fmla="*/ 1760075 w 7295637"/>
              <a:gd name="connsiteY2363" fmla="*/ 3856953 h 5063066"/>
              <a:gd name="connsiteX2364" fmla="*/ 1687051 w 7295637"/>
              <a:gd name="connsiteY2364" fmla="*/ 3929977 h 5063066"/>
              <a:gd name="connsiteX2365" fmla="*/ 1614026 w 7295637"/>
              <a:gd name="connsiteY2365" fmla="*/ 3856952 h 5063066"/>
              <a:gd name="connsiteX2366" fmla="*/ 1619764 w 7295637"/>
              <a:gd name="connsiteY2366" fmla="*/ 3828527 h 5063066"/>
              <a:gd name="connsiteX2367" fmla="*/ 3928051 w 7295637"/>
              <a:gd name="connsiteY2367" fmla="*/ 181822 h 5063066"/>
              <a:gd name="connsiteX2368" fmla="*/ 3943702 w 7295637"/>
              <a:gd name="connsiteY2368" fmla="*/ 158611 h 5063066"/>
              <a:gd name="connsiteX2369" fmla="*/ 3995337 w 7295637"/>
              <a:gd name="connsiteY2369" fmla="*/ 137222 h 5063066"/>
              <a:gd name="connsiteX2370" fmla="*/ 4068363 w 7295637"/>
              <a:gd name="connsiteY2370" fmla="*/ 210247 h 5063066"/>
              <a:gd name="connsiteX2371" fmla="*/ 3995338 w 7295637"/>
              <a:gd name="connsiteY2371" fmla="*/ 283272 h 5063066"/>
              <a:gd name="connsiteX2372" fmla="*/ 3922314 w 7295637"/>
              <a:gd name="connsiteY2372" fmla="*/ 210247 h 5063066"/>
              <a:gd name="connsiteX2373" fmla="*/ 3928051 w 7295637"/>
              <a:gd name="connsiteY2373" fmla="*/ 181822 h 5063066"/>
              <a:gd name="connsiteX2374" fmla="*/ 3001772 w 7295637"/>
              <a:gd name="connsiteY2374" fmla="*/ 1613932 h 5063066"/>
              <a:gd name="connsiteX2375" fmla="*/ 3069057 w 7295637"/>
              <a:gd name="connsiteY2375" fmla="*/ 1569332 h 5063066"/>
              <a:gd name="connsiteX2376" fmla="*/ 3142082 w 7295637"/>
              <a:gd name="connsiteY2376" fmla="*/ 1642357 h 5063066"/>
              <a:gd name="connsiteX2377" fmla="*/ 3069058 w 7295637"/>
              <a:gd name="connsiteY2377" fmla="*/ 1715382 h 5063066"/>
              <a:gd name="connsiteX2378" fmla="*/ 2996032 w 7295637"/>
              <a:gd name="connsiteY2378" fmla="*/ 1642357 h 5063066"/>
              <a:gd name="connsiteX2379" fmla="*/ 3001772 w 7295637"/>
              <a:gd name="connsiteY2379" fmla="*/ 1613932 h 5063066"/>
              <a:gd name="connsiteX2380" fmla="*/ 1850228 w 7295637"/>
              <a:gd name="connsiteY2380" fmla="*/ 3408034 h 5063066"/>
              <a:gd name="connsiteX2381" fmla="*/ 1917514 w 7295637"/>
              <a:gd name="connsiteY2381" fmla="*/ 3363434 h 5063066"/>
              <a:gd name="connsiteX2382" fmla="*/ 1990539 w 7295637"/>
              <a:gd name="connsiteY2382" fmla="*/ 3436459 h 5063066"/>
              <a:gd name="connsiteX2383" fmla="*/ 1917514 w 7295637"/>
              <a:gd name="connsiteY2383" fmla="*/ 3509484 h 5063066"/>
              <a:gd name="connsiteX2384" fmla="*/ 1844489 w 7295637"/>
              <a:gd name="connsiteY2384" fmla="*/ 3436459 h 5063066"/>
              <a:gd name="connsiteX2385" fmla="*/ 1850228 w 7295637"/>
              <a:gd name="connsiteY2385" fmla="*/ 3408034 h 5063066"/>
              <a:gd name="connsiteX2386" fmla="*/ 928374 w 7295637"/>
              <a:gd name="connsiteY2386" fmla="*/ 4824392 h 5063066"/>
              <a:gd name="connsiteX2387" fmla="*/ 944025 w 7295637"/>
              <a:gd name="connsiteY2387" fmla="*/ 4801180 h 5063066"/>
              <a:gd name="connsiteX2388" fmla="*/ 995660 w 7295637"/>
              <a:gd name="connsiteY2388" fmla="*/ 4779792 h 5063066"/>
              <a:gd name="connsiteX2389" fmla="*/ 1068685 w 7295637"/>
              <a:gd name="connsiteY2389" fmla="*/ 4852817 h 5063066"/>
              <a:gd name="connsiteX2390" fmla="*/ 995660 w 7295637"/>
              <a:gd name="connsiteY2390" fmla="*/ 4925842 h 5063066"/>
              <a:gd name="connsiteX2391" fmla="*/ 922635 w 7295637"/>
              <a:gd name="connsiteY2391" fmla="*/ 4852817 h 5063066"/>
              <a:gd name="connsiteX2392" fmla="*/ 928374 w 7295637"/>
              <a:gd name="connsiteY2392" fmla="*/ 4824392 h 5063066"/>
              <a:gd name="connsiteX2393" fmla="*/ 3232235 w 7295637"/>
              <a:gd name="connsiteY2393" fmla="*/ 1193439 h 5063066"/>
              <a:gd name="connsiteX2394" fmla="*/ 3299521 w 7295637"/>
              <a:gd name="connsiteY2394" fmla="*/ 1148839 h 5063066"/>
              <a:gd name="connsiteX2395" fmla="*/ 3372546 w 7295637"/>
              <a:gd name="connsiteY2395" fmla="*/ 1221863 h 5063066"/>
              <a:gd name="connsiteX2396" fmla="*/ 3299521 w 7295637"/>
              <a:gd name="connsiteY2396" fmla="*/ 1294888 h 5063066"/>
              <a:gd name="connsiteX2397" fmla="*/ 3226496 w 7295637"/>
              <a:gd name="connsiteY2397" fmla="*/ 1221863 h 5063066"/>
              <a:gd name="connsiteX2398" fmla="*/ 3232235 w 7295637"/>
              <a:gd name="connsiteY2398" fmla="*/ 1193439 h 5063066"/>
              <a:gd name="connsiteX2399" fmla="*/ 2080691 w 7295637"/>
              <a:gd name="connsiteY2399" fmla="*/ 2978712 h 5063066"/>
              <a:gd name="connsiteX2400" fmla="*/ 2147978 w 7295637"/>
              <a:gd name="connsiteY2400" fmla="*/ 2934112 h 5063066"/>
              <a:gd name="connsiteX2401" fmla="*/ 2221002 w 7295637"/>
              <a:gd name="connsiteY2401" fmla="*/ 3007137 h 5063066"/>
              <a:gd name="connsiteX2402" fmla="*/ 2147978 w 7295637"/>
              <a:gd name="connsiteY2402" fmla="*/ 3080162 h 5063066"/>
              <a:gd name="connsiteX2403" fmla="*/ 2074953 w 7295637"/>
              <a:gd name="connsiteY2403" fmla="*/ 3007137 h 5063066"/>
              <a:gd name="connsiteX2404" fmla="*/ 2080691 w 7295637"/>
              <a:gd name="connsiteY2404" fmla="*/ 2978712 h 5063066"/>
              <a:gd name="connsiteX2405" fmla="*/ 1158838 w 7295637"/>
              <a:gd name="connsiteY2405" fmla="*/ 4395069 h 5063066"/>
              <a:gd name="connsiteX2406" fmla="*/ 1174488 w 7295637"/>
              <a:gd name="connsiteY2406" fmla="*/ 4371857 h 5063066"/>
              <a:gd name="connsiteX2407" fmla="*/ 1226125 w 7295637"/>
              <a:gd name="connsiteY2407" fmla="*/ 4350468 h 5063066"/>
              <a:gd name="connsiteX2408" fmla="*/ 1299150 w 7295637"/>
              <a:gd name="connsiteY2408" fmla="*/ 4423493 h 5063066"/>
              <a:gd name="connsiteX2409" fmla="*/ 1226124 w 7295637"/>
              <a:gd name="connsiteY2409" fmla="*/ 4496518 h 5063066"/>
              <a:gd name="connsiteX2410" fmla="*/ 1153100 w 7295637"/>
              <a:gd name="connsiteY2410" fmla="*/ 4423493 h 5063066"/>
              <a:gd name="connsiteX2411" fmla="*/ 1158838 w 7295637"/>
              <a:gd name="connsiteY2411" fmla="*/ 4395069 h 5063066"/>
              <a:gd name="connsiteX2412" fmla="*/ 3462698 w 7295637"/>
              <a:gd name="connsiteY2412" fmla="*/ 764117 h 5063066"/>
              <a:gd name="connsiteX2413" fmla="*/ 3529985 w 7295637"/>
              <a:gd name="connsiteY2413" fmla="*/ 719517 h 5063066"/>
              <a:gd name="connsiteX2414" fmla="*/ 3603009 w 7295637"/>
              <a:gd name="connsiteY2414" fmla="*/ 792541 h 5063066"/>
              <a:gd name="connsiteX2415" fmla="*/ 3529984 w 7295637"/>
              <a:gd name="connsiteY2415" fmla="*/ 865566 h 5063066"/>
              <a:gd name="connsiteX2416" fmla="*/ 3456960 w 7295637"/>
              <a:gd name="connsiteY2416" fmla="*/ 792541 h 5063066"/>
              <a:gd name="connsiteX2417" fmla="*/ 3462698 w 7295637"/>
              <a:gd name="connsiteY2417" fmla="*/ 764117 h 5063066"/>
              <a:gd name="connsiteX2418" fmla="*/ 2311155 w 7295637"/>
              <a:gd name="connsiteY2418" fmla="*/ 2558219 h 5063066"/>
              <a:gd name="connsiteX2419" fmla="*/ 2378441 w 7295637"/>
              <a:gd name="connsiteY2419" fmla="*/ 2513618 h 5063066"/>
              <a:gd name="connsiteX2420" fmla="*/ 2451466 w 7295637"/>
              <a:gd name="connsiteY2420" fmla="*/ 2586643 h 5063066"/>
              <a:gd name="connsiteX2421" fmla="*/ 2378441 w 7295637"/>
              <a:gd name="connsiteY2421" fmla="*/ 2659668 h 5063066"/>
              <a:gd name="connsiteX2422" fmla="*/ 2305417 w 7295637"/>
              <a:gd name="connsiteY2422" fmla="*/ 2586643 h 5063066"/>
              <a:gd name="connsiteX2423" fmla="*/ 2311155 w 7295637"/>
              <a:gd name="connsiteY2423" fmla="*/ 2558219 h 5063066"/>
              <a:gd name="connsiteX2424" fmla="*/ 2540844 w 7295637"/>
              <a:gd name="connsiteY2424" fmla="*/ 2180475 h 5063066"/>
              <a:gd name="connsiteX2425" fmla="*/ 2608131 w 7295637"/>
              <a:gd name="connsiteY2425" fmla="*/ 2135875 h 5063066"/>
              <a:gd name="connsiteX2426" fmla="*/ 2681155 w 7295637"/>
              <a:gd name="connsiteY2426" fmla="*/ 2208900 h 5063066"/>
              <a:gd name="connsiteX2427" fmla="*/ 2608130 w 7295637"/>
              <a:gd name="connsiteY2427" fmla="*/ 2281925 h 5063066"/>
              <a:gd name="connsiteX2428" fmla="*/ 2535106 w 7295637"/>
              <a:gd name="connsiteY2428" fmla="*/ 2208900 h 5063066"/>
              <a:gd name="connsiteX2429" fmla="*/ 2540844 w 7295637"/>
              <a:gd name="connsiteY2429" fmla="*/ 2180475 h 5063066"/>
              <a:gd name="connsiteX2430" fmla="*/ 1389302 w 7295637"/>
              <a:gd name="connsiteY2430" fmla="*/ 3974576 h 5063066"/>
              <a:gd name="connsiteX2431" fmla="*/ 1456587 w 7295637"/>
              <a:gd name="connsiteY2431" fmla="*/ 3929976 h 5063066"/>
              <a:gd name="connsiteX2432" fmla="*/ 1529612 w 7295637"/>
              <a:gd name="connsiteY2432" fmla="*/ 4003001 h 5063066"/>
              <a:gd name="connsiteX2433" fmla="*/ 1456588 w 7295637"/>
              <a:gd name="connsiteY2433" fmla="*/ 4076025 h 5063066"/>
              <a:gd name="connsiteX2434" fmla="*/ 1383563 w 7295637"/>
              <a:gd name="connsiteY2434" fmla="*/ 4003000 h 5063066"/>
              <a:gd name="connsiteX2435" fmla="*/ 1389302 w 7295637"/>
              <a:gd name="connsiteY2435" fmla="*/ 3974576 h 5063066"/>
              <a:gd name="connsiteX2436" fmla="*/ 3697588 w 7295637"/>
              <a:gd name="connsiteY2436" fmla="*/ 327872 h 5063066"/>
              <a:gd name="connsiteX2437" fmla="*/ 3713237 w 7295637"/>
              <a:gd name="connsiteY2437" fmla="*/ 304660 h 5063066"/>
              <a:gd name="connsiteX2438" fmla="*/ 3764874 w 7295637"/>
              <a:gd name="connsiteY2438" fmla="*/ 283272 h 5063066"/>
              <a:gd name="connsiteX2439" fmla="*/ 3837899 w 7295637"/>
              <a:gd name="connsiteY2439" fmla="*/ 356297 h 5063066"/>
              <a:gd name="connsiteX2440" fmla="*/ 3764874 w 7295637"/>
              <a:gd name="connsiteY2440" fmla="*/ 429321 h 5063066"/>
              <a:gd name="connsiteX2441" fmla="*/ 3691850 w 7295637"/>
              <a:gd name="connsiteY2441" fmla="*/ 356296 h 5063066"/>
              <a:gd name="connsiteX2442" fmla="*/ 3697588 w 7295637"/>
              <a:gd name="connsiteY2442" fmla="*/ 327872 h 5063066"/>
              <a:gd name="connsiteX2443" fmla="*/ 2771306 w 7295637"/>
              <a:gd name="connsiteY2443" fmla="*/ 1759983 h 5063066"/>
              <a:gd name="connsiteX2444" fmla="*/ 2838593 w 7295637"/>
              <a:gd name="connsiteY2444" fmla="*/ 1715383 h 5063066"/>
              <a:gd name="connsiteX2445" fmla="*/ 2911618 w 7295637"/>
              <a:gd name="connsiteY2445" fmla="*/ 1788408 h 5063066"/>
              <a:gd name="connsiteX2446" fmla="*/ 2838594 w 7295637"/>
              <a:gd name="connsiteY2446" fmla="*/ 1861433 h 5063066"/>
              <a:gd name="connsiteX2447" fmla="*/ 2765568 w 7295637"/>
              <a:gd name="connsiteY2447" fmla="*/ 1788408 h 5063066"/>
              <a:gd name="connsiteX2448" fmla="*/ 2771306 w 7295637"/>
              <a:gd name="connsiteY2448" fmla="*/ 1759983 h 5063066"/>
              <a:gd name="connsiteX2449" fmla="*/ 1619763 w 7295637"/>
              <a:gd name="connsiteY2449" fmla="*/ 3545257 h 5063066"/>
              <a:gd name="connsiteX2450" fmla="*/ 1687050 w 7295637"/>
              <a:gd name="connsiteY2450" fmla="*/ 3500656 h 5063066"/>
              <a:gd name="connsiteX2451" fmla="*/ 1760074 w 7295637"/>
              <a:gd name="connsiteY2451" fmla="*/ 3573681 h 5063066"/>
              <a:gd name="connsiteX2452" fmla="*/ 1687049 w 7295637"/>
              <a:gd name="connsiteY2452" fmla="*/ 3646706 h 5063066"/>
              <a:gd name="connsiteX2453" fmla="*/ 1614025 w 7295637"/>
              <a:gd name="connsiteY2453" fmla="*/ 3573681 h 5063066"/>
              <a:gd name="connsiteX2454" fmla="*/ 1619763 w 7295637"/>
              <a:gd name="connsiteY2454" fmla="*/ 3545257 h 5063066"/>
              <a:gd name="connsiteX2455" fmla="*/ 697910 w 7295637"/>
              <a:gd name="connsiteY2455" fmla="*/ 4961614 h 5063066"/>
              <a:gd name="connsiteX2456" fmla="*/ 713560 w 7295637"/>
              <a:gd name="connsiteY2456" fmla="*/ 4938401 h 5063066"/>
              <a:gd name="connsiteX2457" fmla="*/ 765196 w 7295637"/>
              <a:gd name="connsiteY2457" fmla="*/ 4917014 h 5063066"/>
              <a:gd name="connsiteX2458" fmla="*/ 838221 w 7295637"/>
              <a:gd name="connsiteY2458" fmla="*/ 4990039 h 5063066"/>
              <a:gd name="connsiteX2459" fmla="*/ 765196 w 7295637"/>
              <a:gd name="connsiteY2459" fmla="*/ 5063063 h 5063066"/>
              <a:gd name="connsiteX2460" fmla="*/ 692171 w 7295637"/>
              <a:gd name="connsiteY2460" fmla="*/ 4990039 h 5063066"/>
              <a:gd name="connsiteX2461" fmla="*/ 697910 w 7295637"/>
              <a:gd name="connsiteY2461" fmla="*/ 4961614 h 5063066"/>
              <a:gd name="connsiteX2462" fmla="*/ 3001771 w 7295637"/>
              <a:gd name="connsiteY2462" fmla="*/ 1330660 h 5063066"/>
              <a:gd name="connsiteX2463" fmla="*/ 3069058 w 7295637"/>
              <a:gd name="connsiteY2463" fmla="*/ 1286060 h 5063066"/>
              <a:gd name="connsiteX2464" fmla="*/ 3142082 w 7295637"/>
              <a:gd name="connsiteY2464" fmla="*/ 1359085 h 5063066"/>
              <a:gd name="connsiteX2465" fmla="*/ 3069057 w 7295637"/>
              <a:gd name="connsiteY2465" fmla="*/ 1432110 h 5063066"/>
              <a:gd name="connsiteX2466" fmla="*/ 2996033 w 7295637"/>
              <a:gd name="connsiteY2466" fmla="*/ 1359085 h 5063066"/>
              <a:gd name="connsiteX2467" fmla="*/ 3001771 w 7295637"/>
              <a:gd name="connsiteY2467" fmla="*/ 1330660 h 5063066"/>
              <a:gd name="connsiteX2468" fmla="*/ 1850228 w 7295637"/>
              <a:gd name="connsiteY2468" fmla="*/ 3124762 h 5063066"/>
              <a:gd name="connsiteX2469" fmla="*/ 1917514 w 7295637"/>
              <a:gd name="connsiteY2469" fmla="*/ 3080162 h 5063066"/>
              <a:gd name="connsiteX2470" fmla="*/ 1990539 w 7295637"/>
              <a:gd name="connsiteY2470" fmla="*/ 3153187 h 5063066"/>
              <a:gd name="connsiteX2471" fmla="*/ 1917514 w 7295637"/>
              <a:gd name="connsiteY2471" fmla="*/ 3226212 h 5063066"/>
              <a:gd name="connsiteX2472" fmla="*/ 1844489 w 7295637"/>
              <a:gd name="connsiteY2472" fmla="*/ 3153187 h 5063066"/>
              <a:gd name="connsiteX2473" fmla="*/ 1850228 w 7295637"/>
              <a:gd name="connsiteY2473" fmla="*/ 3124762 h 5063066"/>
              <a:gd name="connsiteX2474" fmla="*/ 928374 w 7295637"/>
              <a:gd name="connsiteY2474" fmla="*/ 4541119 h 5063066"/>
              <a:gd name="connsiteX2475" fmla="*/ 944024 w 7295637"/>
              <a:gd name="connsiteY2475" fmla="*/ 4517907 h 5063066"/>
              <a:gd name="connsiteX2476" fmla="*/ 995661 w 7295637"/>
              <a:gd name="connsiteY2476" fmla="*/ 4496519 h 5063066"/>
              <a:gd name="connsiteX2477" fmla="*/ 1068685 w 7295637"/>
              <a:gd name="connsiteY2477" fmla="*/ 4569544 h 5063066"/>
              <a:gd name="connsiteX2478" fmla="*/ 995660 w 7295637"/>
              <a:gd name="connsiteY2478" fmla="*/ 4642569 h 5063066"/>
              <a:gd name="connsiteX2479" fmla="*/ 922636 w 7295637"/>
              <a:gd name="connsiteY2479" fmla="*/ 4569544 h 5063066"/>
              <a:gd name="connsiteX2480" fmla="*/ 928374 w 7295637"/>
              <a:gd name="connsiteY2480" fmla="*/ 4541119 h 5063066"/>
              <a:gd name="connsiteX2481" fmla="*/ 3232235 w 7295637"/>
              <a:gd name="connsiteY2481" fmla="*/ 910167 h 5063066"/>
              <a:gd name="connsiteX2482" fmla="*/ 3299522 w 7295637"/>
              <a:gd name="connsiteY2482" fmla="*/ 865566 h 5063066"/>
              <a:gd name="connsiteX2483" fmla="*/ 3372546 w 7295637"/>
              <a:gd name="connsiteY2483" fmla="*/ 938591 h 5063066"/>
              <a:gd name="connsiteX2484" fmla="*/ 3299521 w 7295637"/>
              <a:gd name="connsiteY2484" fmla="*/ 1011616 h 5063066"/>
              <a:gd name="connsiteX2485" fmla="*/ 3226497 w 7295637"/>
              <a:gd name="connsiteY2485" fmla="*/ 938591 h 5063066"/>
              <a:gd name="connsiteX2486" fmla="*/ 3232235 w 7295637"/>
              <a:gd name="connsiteY2486" fmla="*/ 910167 h 5063066"/>
              <a:gd name="connsiteX2487" fmla="*/ 2080692 w 7295637"/>
              <a:gd name="connsiteY2487" fmla="*/ 2695441 h 5063066"/>
              <a:gd name="connsiteX2488" fmla="*/ 2147978 w 7295637"/>
              <a:gd name="connsiteY2488" fmla="*/ 2650840 h 5063066"/>
              <a:gd name="connsiteX2489" fmla="*/ 2221003 w 7295637"/>
              <a:gd name="connsiteY2489" fmla="*/ 2723865 h 5063066"/>
              <a:gd name="connsiteX2490" fmla="*/ 2147978 w 7295637"/>
              <a:gd name="connsiteY2490" fmla="*/ 2796890 h 5063066"/>
              <a:gd name="connsiteX2491" fmla="*/ 2074953 w 7295637"/>
              <a:gd name="connsiteY2491" fmla="*/ 2723865 h 5063066"/>
              <a:gd name="connsiteX2492" fmla="*/ 2080692 w 7295637"/>
              <a:gd name="connsiteY2492" fmla="*/ 2695441 h 5063066"/>
              <a:gd name="connsiteX2493" fmla="*/ 2310380 w 7295637"/>
              <a:gd name="connsiteY2493" fmla="*/ 2326525 h 5063066"/>
              <a:gd name="connsiteX2494" fmla="*/ 2377667 w 7295637"/>
              <a:gd name="connsiteY2494" fmla="*/ 2281924 h 5063066"/>
              <a:gd name="connsiteX2495" fmla="*/ 2450691 w 7295637"/>
              <a:gd name="connsiteY2495" fmla="*/ 2354949 h 5063066"/>
              <a:gd name="connsiteX2496" fmla="*/ 2377667 w 7295637"/>
              <a:gd name="connsiteY2496" fmla="*/ 2427974 h 5063066"/>
              <a:gd name="connsiteX2497" fmla="*/ 2304642 w 7295637"/>
              <a:gd name="connsiteY2497" fmla="*/ 2354949 h 5063066"/>
              <a:gd name="connsiteX2498" fmla="*/ 2310380 w 7295637"/>
              <a:gd name="connsiteY2498" fmla="*/ 2326525 h 5063066"/>
              <a:gd name="connsiteX2499" fmla="*/ 1158838 w 7295637"/>
              <a:gd name="connsiteY2499" fmla="*/ 4111796 h 5063066"/>
              <a:gd name="connsiteX2500" fmla="*/ 1174488 w 7295637"/>
              <a:gd name="connsiteY2500" fmla="*/ 4088585 h 5063066"/>
              <a:gd name="connsiteX2501" fmla="*/ 1226124 w 7295637"/>
              <a:gd name="connsiteY2501" fmla="*/ 4067196 h 5063066"/>
              <a:gd name="connsiteX2502" fmla="*/ 1299149 w 7295637"/>
              <a:gd name="connsiteY2502" fmla="*/ 4140221 h 5063066"/>
              <a:gd name="connsiteX2503" fmla="*/ 1226124 w 7295637"/>
              <a:gd name="connsiteY2503" fmla="*/ 4213246 h 5063066"/>
              <a:gd name="connsiteX2504" fmla="*/ 1153100 w 7295637"/>
              <a:gd name="connsiteY2504" fmla="*/ 4140221 h 5063066"/>
              <a:gd name="connsiteX2505" fmla="*/ 1158838 w 7295637"/>
              <a:gd name="connsiteY2505" fmla="*/ 4111796 h 5063066"/>
              <a:gd name="connsiteX2506" fmla="*/ 3462699 w 7295637"/>
              <a:gd name="connsiteY2506" fmla="*/ 480845 h 5063066"/>
              <a:gd name="connsiteX2507" fmla="*/ 3529985 w 7295637"/>
              <a:gd name="connsiteY2507" fmla="*/ 436245 h 5063066"/>
              <a:gd name="connsiteX2508" fmla="*/ 3603010 w 7295637"/>
              <a:gd name="connsiteY2508" fmla="*/ 509270 h 5063066"/>
              <a:gd name="connsiteX2509" fmla="*/ 3529985 w 7295637"/>
              <a:gd name="connsiteY2509" fmla="*/ 582295 h 5063066"/>
              <a:gd name="connsiteX2510" fmla="*/ 3456960 w 7295637"/>
              <a:gd name="connsiteY2510" fmla="*/ 509270 h 5063066"/>
              <a:gd name="connsiteX2511" fmla="*/ 3462699 w 7295637"/>
              <a:gd name="connsiteY2511" fmla="*/ 480845 h 5063066"/>
              <a:gd name="connsiteX2512" fmla="*/ 2540844 w 7295637"/>
              <a:gd name="connsiteY2512" fmla="*/ 1897204 h 5063066"/>
              <a:gd name="connsiteX2513" fmla="*/ 2608130 w 7295637"/>
              <a:gd name="connsiteY2513" fmla="*/ 1852603 h 5063066"/>
              <a:gd name="connsiteX2514" fmla="*/ 2681154 w 7295637"/>
              <a:gd name="connsiteY2514" fmla="*/ 1925629 h 5063066"/>
              <a:gd name="connsiteX2515" fmla="*/ 2608131 w 7295637"/>
              <a:gd name="connsiteY2515" fmla="*/ 1998653 h 5063066"/>
              <a:gd name="connsiteX2516" fmla="*/ 2535106 w 7295637"/>
              <a:gd name="connsiteY2516" fmla="*/ 1925628 h 5063066"/>
              <a:gd name="connsiteX2517" fmla="*/ 2540844 w 7295637"/>
              <a:gd name="connsiteY2517" fmla="*/ 1897204 h 5063066"/>
              <a:gd name="connsiteX2518" fmla="*/ 1389300 w 7295637"/>
              <a:gd name="connsiteY2518" fmla="*/ 3691305 h 5063066"/>
              <a:gd name="connsiteX2519" fmla="*/ 1456586 w 7295637"/>
              <a:gd name="connsiteY2519" fmla="*/ 3646706 h 5063066"/>
              <a:gd name="connsiteX2520" fmla="*/ 1529611 w 7295637"/>
              <a:gd name="connsiteY2520" fmla="*/ 3719730 h 5063066"/>
              <a:gd name="connsiteX2521" fmla="*/ 1456587 w 7295637"/>
              <a:gd name="connsiteY2521" fmla="*/ 3792755 h 5063066"/>
              <a:gd name="connsiteX2522" fmla="*/ 1383562 w 7295637"/>
              <a:gd name="connsiteY2522" fmla="*/ 3719730 h 5063066"/>
              <a:gd name="connsiteX2523" fmla="*/ 1389300 w 7295637"/>
              <a:gd name="connsiteY2523" fmla="*/ 3691305 h 5063066"/>
              <a:gd name="connsiteX2524" fmla="*/ 3697588 w 7295637"/>
              <a:gd name="connsiteY2524" fmla="*/ 44601 h 5063066"/>
              <a:gd name="connsiteX2525" fmla="*/ 3713236 w 7295637"/>
              <a:gd name="connsiteY2525" fmla="*/ 21389 h 5063066"/>
              <a:gd name="connsiteX2526" fmla="*/ 3764873 w 7295637"/>
              <a:gd name="connsiteY2526" fmla="*/ 1 h 5063066"/>
              <a:gd name="connsiteX2527" fmla="*/ 3837898 w 7295637"/>
              <a:gd name="connsiteY2527" fmla="*/ 73026 h 5063066"/>
              <a:gd name="connsiteX2528" fmla="*/ 3764875 w 7295637"/>
              <a:gd name="connsiteY2528" fmla="*/ 146051 h 5063066"/>
              <a:gd name="connsiteX2529" fmla="*/ 3691848 w 7295637"/>
              <a:gd name="connsiteY2529" fmla="*/ 73026 h 5063066"/>
              <a:gd name="connsiteX2530" fmla="*/ 3697588 w 7295637"/>
              <a:gd name="connsiteY2530" fmla="*/ 44601 h 5063066"/>
              <a:gd name="connsiteX2531" fmla="*/ 2771306 w 7295637"/>
              <a:gd name="connsiteY2531" fmla="*/ 1476711 h 5063066"/>
              <a:gd name="connsiteX2532" fmla="*/ 2838594 w 7295637"/>
              <a:gd name="connsiteY2532" fmla="*/ 1432111 h 5063066"/>
              <a:gd name="connsiteX2533" fmla="*/ 2911618 w 7295637"/>
              <a:gd name="connsiteY2533" fmla="*/ 1505136 h 5063066"/>
              <a:gd name="connsiteX2534" fmla="*/ 2838592 w 7295637"/>
              <a:gd name="connsiteY2534" fmla="*/ 1578161 h 5063066"/>
              <a:gd name="connsiteX2535" fmla="*/ 2765569 w 7295637"/>
              <a:gd name="connsiteY2535" fmla="*/ 1505136 h 5063066"/>
              <a:gd name="connsiteX2536" fmla="*/ 2771306 w 7295637"/>
              <a:gd name="connsiteY2536" fmla="*/ 1476711 h 5063066"/>
              <a:gd name="connsiteX2537" fmla="*/ 1619763 w 7295637"/>
              <a:gd name="connsiteY2537" fmla="*/ 3261984 h 5063066"/>
              <a:gd name="connsiteX2538" fmla="*/ 1687050 w 7295637"/>
              <a:gd name="connsiteY2538" fmla="*/ 3217384 h 5063066"/>
              <a:gd name="connsiteX2539" fmla="*/ 1760074 w 7295637"/>
              <a:gd name="connsiteY2539" fmla="*/ 3290409 h 5063066"/>
              <a:gd name="connsiteX2540" fmla="*/ 1687049 w 7295637"/>
              <a:gd name="connsiteY2540" fmla="*/ 3363434 h 5063066"/>
              <a:gd name="connsiteX2541" fmla="*/ 1614025 w 7295637"/>
              <a:gd name="connsiteY2541" fmla="*/ 3290409 h 5063066"/>
              <a:gd name="connsiteX2542" fmla="*/ 1619763 w 7295637"/>
              <a:gd name="connsiteY2542" fmla="*/ 3261984 h 5063066"/>
              <a:gd name="connsiteX2543" fmla="*/ 697909 w 7295637"/>
              <a:gd name="connsiteY2543" fmla="*/ 4678342 h 5063066"/>
              <a:gd name="connsiteX2544" fmla="*/ 713559 w 7295637"/>
              <a:gd name="connsiteY2544" fmla="*/ 4655130 h 5063066"/>
              <a:gd name="connsiteX2545" fmla="*/ 765196 w 7295637"/>
              <a:gd name="connsiteY2545" fmla="*/ 4633742 h 5063066"/>
              <a:gd name="connsiteX2546" fmla="*/ 838221 w 7295637"/>
              <a:gd name="connsiteY2546" fmla="*/ 4706766 h 5063066"/>
              <a:gd name="connsiteX2547" fmla="*/ 765196 w 7295637"/>
              <a:gd name="connsiteY2547" fmla="*/ 4779791 h 5063066"/>
              <a:gd name="connsiteX2548" fmla="*/ 692171 w 7295637"/>
              <a:gd name="connsiteY2548" fmla="*/ 4706766 h 5063066"/>
              <a:gd name="connsiteX2549" fmla="*/ 697909 w 7295637"/>
              <a:gd name="connsiteY2549" fmla="*/ 4678342 h 5063066"/>
              <a:gd name="connsiteX2550" fmla="*/ 3001771 w 7295637"/>
              <a:gd name="connsiteY2550" fmla="*/ 1047389 h 5063066"/>
              <a:gd name="connsiteX2551" fmla="*/ 3069057 w 7295637"/>
              <a:gd name="connsiteY2551" fmla="*/ 1002788 h 5063066"/>
              <a:gd name="connsiteX2552" fmla="*/ 3142083 w 7295637"/>
              <a:gd name="connsiteY2552" fmla="*/ 1075813 h 5063066"/>
              <a:gd name="connsiteX2553" fmla="*/ 3069058 w 7295637"/>
              <a:gd name="connsiteY2553" fmla="*/ 1148838 h 5063066"/>
              <a:gd name="connsiteX2554" fmla="*/ 2996032 w 7295637"/>
              <a:gd name="connsiteY2554" fmla="*/ 1075813 h 5063066"/>
              <a:gd name="connsiteX2555" fmla="*/ 3001771 w 7295637"/>
              <a:gd name="connsiteY2555" fmla="*/ 1047389 h 5063066"/>
              <a:gd name="connsiteX2556" fmla="*/ 1850228 w 7295637"/>
              <a:gd name="connsiteY2556" fmla="*/ 2841491 h 5063066"/>
              <a:gd name="connsiteX2557" fmla="*/ 1917515 w 7295637"/>
              <a:gd name="connsiteY2557" fmla="*/ 2796890 h 5063066"/>
              <a:gd name="connsiteX2558" fmla="*/ 1990539 w 7295637"/>
              <a:gd name="connsiteY2558" fmla="*/ 2869915 h 5063066"/>
              <a:gd name="connsiteX2559" fmla="*/ 1917514 w 7295637"/>
              <a:gd name="connsiteY2559" fmla="*/ 2942940 h 5063066"/>
              <a:gd name="connsiteX2560" fmla="*/ 1844490 w 7295637"/>
              <a:gd name="connsiteY2560" fmla="*/ 2869915 h 5063066"/>
              <a:gd name="connsiteX2561" fmla="*/ 1850228 w 7295637"/>
              <a:gd name="connsiteY2561" fmla="*/ 2841491 h 5063066"/>
              <a:gd name="connsiteX2562" fmla="*/ 2079916 w 7295637"/>
              <a:gd name="connsiteY2562" fmla="*/ 2463746 h 5063066"/>
              <a:gd name="connsiteX2563" fmla="*/ 2147203 w 7295637"/>
              <a:gd name="connsiteY2563" fmla="*/ 2419146 h 5063066"/>
              <a:gd name="connsiteX2564" fmla="*/ 2220227 w 7295637"/>
              <a:gd name="connsiteY2564" fmla="*/ 2492171 h 5063066"/>
              <a:gd name="connsiteX2565" fmla="*/ 2147202 w 7295637"/>
              <a:gd name="connsiteY2565" fmla="*/ 2565196 h 5063066"/>
              <a:gd name="connsiteX2566" fmla="*/ 2074177 w 7295637"/>
              <a:gd name="connsiteY2566" fmla="*/ 2492171 h 5063066"/>
              <a:gd name="connsiteX2567" fmla="*/ 2079916 w 7295637"/>
              <a:gd name="connsiteY2567" fmla="*/ 2463746 h 5063066"/>
              <a:gd name="connsiteX2568" fmla="*/ 928374 w 7295637"/>
              <a:gd name="connsiteY2568" fmla="*/ 4257847 h 5063066"/>
              <a:gd name="connsiteX2569" fmla="*/ 944024 w 7295637"/>
              <a:gd name="connsiteY2569" fmla="*/ 4234635 h 5063066"/>
              <a:gd name="connsiteX2570" fmla="*/ 995660 w 7295637"/>
              <a:gd name="connsiteY2570" fmla="*/ 4213246 h 5063066"/>
              <a:gd name="connsiteX2571" fmla="*/ 1068685 w 7295637"/>
              <a:gd name="connsiteY2571" fmla="*/ 4286271 h 5063066"/>
              <a:gd name="connsiteX2572" fmla="*/ 995660 w 7295637"/>
              <a:gd name="connsiteY2572" fmla="*/ 4359296 h 5063066"/>
              <a:gd name="connsiteX2573" fmla="*/ 922635 w 7295637"/>
              <a:gd name="connsiteY2573" fmla="*/ 4286272 h 5063066"/>
              <a:gd name="connsiteX2574" fmla="*/ 928374 w 7295637"/>
              <a:gd name="connsiteY2574" fmla="*/ 4257847 h 5063066"/>
              <a:gd name="connsiteX2575" fmla="*/ 3232235 w 7295637"/>
              <a:gd name="connsiteY2575" fmla="*/ 626895 h 5063066"/>
              <a:gd name="connsiteX2576" fmla="*/ 3299522 w 7295637"/>
              <a:gd name="connsiteY2576" fmla="*/ 582295 h 5063066"/>
              <a:gd name="connsiteX2577" fmla="*/ 3372546 w 7295637"/>
              <a:gd name="connsiteY2577" fmla="*/ 655320 h 5063066"/>
              <a:gd name="connsiteX2578" fmla="*/ 3299522 w 7295637"/>
              <a:gd name="connsiteY2578" fmla="*/ 728344 h 5063066"/>
              <a:gd name="connsiteX2579" fmla="*/ 3226498 w 7295637"/>
              <a:gd name="connsiteY2579" fmla="*/ 655321 h 5063066"/>
              <a:gd name="connsiteX2580" fmla="*/ 3232235 w 7295637"/>
              <a:gd name="connsiteY2580" fmla="*/ 626895 h 5063066"/>
              <a:gd name="connsiteX2581" fmla="*/ 2310381 w 7295637"/>
              <a:gd name="connsiteY2581" fmla="*/ 2043253 h 5063066"/>
              <a:gd name="connsiteX2582" fmla="*/ 2377667 w 7295637"/>
              <a:gd name="connsiteY2582" fmla="*/ 1998652 h 5063066"/>
              <a:gd name="connsiteX2583" fmla="*/ 2450691 w 7295637"/>
              <a:gd name="connsiteY2583" fmla="*/ 2071677 h 5063066"/>
              <a:gd name="connsiteX2584" fmla="*/ 2377666 w 7295637"/>
              <a:gd name="connsiteY2584" fmla="*/ 2144702 h 5063066"/>
              <a:gd name="connsiteX2585" fmla="*/ 2304642 w 7295637"/>
              <a:gd name="connsiteY2585" fmla="*/ 2071677 h 5063066"/>
              <a:gd name="connsiteX2586" fmla="*/ 2310381 w 7295637"/>
              <a:gd name="connsiteY2586" fmla="*/ 2043253 h 5063066"/>
              <a:gd name="connsiteX2587" fmla="*/ 1158837 w 7295637"/>
              <a:gd name="connsiteY2587" fmla="*/ 3828526 h 5063066"/>
              <a:gd name="connsiteX2588" fmla="*/ 1174486 w 7295637"/>
              <a:gd name="connsiteY2588" fmla="*/ 3805315 h 5063066"/>
              <a:gd name="connsiteX2589" fmla="*/ 1226123 w 7295637"/>
              <a:gd name="connsiteY2589" fmla="*/ 3783926 h 5063066"/>
              <a:gd name="connsiteX2590" fmla="*/ 1299148 w 7295637"/>
              <a:gd name="connsiteY2590" fmla="*/ 3856951 h 5063066"/>
              <a:gd name="connsiteX2591" fmla="*/ 1226123 w 7295637"/>
              <a:gd name="connsiteY2591" fmla="*/ 3929976 h 5063066"/>
              <a:gd name="connsiteX2592" fmla="*/ 1153098 w 7295637"/>
              <a:gd name="connsiteY2592" fmla="*/ 3856951 h 5063066"/>
              <a:gd name="connsiteX2593" fmla="*/ 1158837 w 7295637"/>
              <a:gd name="connsiteY2593" fmla="*/ 3828526 h 5063066"/>
              <a:gd name="connsiteX2594" fmla="*/ 3462700 w 7295637"/>
              <a:gd name="connsiteY2594" fmla="*/ 197573 h 5063066"/>
              <a:gd name="connsiteX2595" fmla="*/ 3529986 w 7295637"/>
              <a:gd name="connsiteY2595" fmla="*/ 152973 h 5063066"/>
              <a:gd name="connsiteX2596" fmla="*/ 3603010 w 7295637"/>
              <a:gd name="connsiteY2596" fmla="*/ 225997 h 5063066"/>
              <a:gd name="connsiteX2597" fmla="*/ 3529985 w 7295637"/>
              <a:gd name="connsiteY2597" fmla="*/ 299023 h 5063066"/>
              <a:gd name="connsiteX2598" fmla="*/ 3456961 w 7295637"/>
              <a:gd name="connsiteY2598" fmla="*/ 225998 h 5063066"/>
              <a:gd name="connsiteX2599" fmla="*/ 3462700 w 7295637"/>
              <a:gd name="connsiteY2599" fmla="*/ 197573 h 5063066"/>
              <a:gd name="connsiteX2600" fmla="*/ 2540842 w 7295637"/>
              <a:gd name="connsiteY2600" fmla="*/ 1613932 h 5063066"/>
              <a:gd name="connsiteX2601" fmla="*/ 2608130 w 7295637"/>
              <a:gd name="connsiteY2601" fmla="*/ 1569332 h 5063066"/>
              <a:gd name="connsiteX2602" fmla="*/ 2681154 w 7295637"/>
              <a:gd name="connsiteY2602" fmla="*/ 1642357 h 5063066"/>
              <a:gd name="connsiteX2603" fmla="*/ 2608129 w 7295637"/>
              <a:gd name="connsiteY2603" fmla="*/ 1715382 h 5063066"/>
              <a:gd name="connsiteX2604" fmla="*/ 2535104 w 7295637"/>
              <a:gd name="connsiteY2604" fmla="*/ 1642357 h 5063066"/>
              <a:gd name="connsiteX2605" fmla="*/ 2540842 w 7295637"/>
              <a:gd name="connsiteY2605" fmla="*/ 1613932 h 5063066"/>
              <a:gd name="connsiteX2606" fmla="*/ 1389299 w 7295637"/>
              <a:gd name="connsiteY2606" fmla="*/ 3408034 h 5063066"/>
              <a:gd name="connsiteX2607" fmla="*/ 1456586 w 7295637"/>
              <a:gd name="connsiteY2607" fmla="*/ 3363434 h 5063066"/>
              <a:gd name="connsiteX2608" fmla="*/ 1529610 w 7295637"/>
              <a:gd name="connsiteY2608" fmla="*/ 3436459 h 5063066"/>
              <a:gd name="connsiteX2609" fmla="*/ 1456586 w 7295637"/>
              <a:gd name="connsiteY2609" fmla="*/ 3509484 h 5063066"/>
              <a:gd name="connsiteX2610" fmla="*/ 1383561 w 7295637"/>
              <a:gd name="connsiteY2610" fmla="*/ 3436459 h 5063066"/>
              <a:gd name="connsiteX2611" fmla="*/ 1389299 w 7295637"/>
              <a:gd name="connsiteY2611" fmla="*/ 3408034 h 5063066"/>
              <a:gd name="connsiteX2612" fmla="*/ 467446 w 7295637"/>
              <a:gd name="connsiteY2612" fmla="*/ 4824391 h 5063066"/>
              <a:gd name="connsiteX2613" fmla="*/ 483096 w 7295637"/>
              <a:gd name="connsiteY2613" fmla="*/ 4801179 h 5063066"/>
              <a:gd name="connsiteX2614" fmla="*/ 534732 w 7295637"/>
              <a:gd name="connsiteY2614" fmla="*/ 4779791 h 5063066"/>
              <a:gd name="connsiteX2615" fmla="*/ 607757 w 7295637"/>
              <a:gd name="connsiteY2615" fmla="*/ 4852815 h 5063066"/>
              <a:gd name="connsiteX2616" fmla="*/ 534731 w 7295637"/>
              <a:gd name="connsiteY2616" fmla="*/ 4925842 h 5063066"/>
              <a:gd name="connsiteX2617" fmla="*/ 461707 w 7295637"/>
              <a:gd name="connsiteY2617" fmla="*/ 4852816 h 5063066"/>
              <a:gd name="connsiteX2618" fmla="*/ 467446 w 7295637"/>
              <a:gd name="connsiteY2618" fmla="*/ 4824391 h 5063066"/>
              <a:gd name="connsiteX2619" fmla="*/ 2771307 w 7295637"/>
              <a:gd name="connsiteY2619" fmla="*/ 1193439 h 5063066"/>
              <a:gd name="connsiteX2620" fmla="*/ 2838594 w 7295637"/>
              <a:gd name="connsiteY2620" fmla="*/ 1148839 h 5063066"/>
              <a:gd name="connsiteX2621" fmla="*/ 2911617 w 7295637"/>
              <a:gd name="connsiteY2621" fmla="*/ 1221863 h 5063066"/>
              <a:gd name="connsiteX2622" fmla="*/ 2838593 w 7295637"/>
              <a:gd name="connsiteY2622" fmla="*/ 1294888 h 5063066"/>
              <a:gd name="connsiteX2623" fmla="*/ 2765569 w 7295637"/>
              <a:gd name="connsiteY2623" fmla="*/ 1221863 h 5063066"/>
              <a:gd name="connsiteX2624" fmla="*/ 2771307 w 7295637"/>
              <a:gd name="connsiteY2624" fmla="*/ 1193439 h 5063066"/>
              <a:gd name="connsiteX2625" fmla="*/ 1619764 w 7295637"/>
              <a:gd name="connsiteY2625" fmla="*/ 2978713 h 5063066"/>
              <a:gd name="connsiteX2626" fmla="*/ 1687050 w 7295637"/>
              <a:gd name="connsiteY2626" fmla="*/ 2934113 h 5063066"/>
              <a:gd name="connsiteX2627" fmla="*/ 1760075 w 7295637"/>
              <a:gd name="connsiteY2627" fmla="*/ 3007138 h 5063066"/>
              <a:gd name="connsiteX2628" fmla="*/ 1687050 w 7295637"/>
              <a:gd name="connsiteY2628" fmla="*/ 3080162 h 5063066"/>
              <a:gd name="connsiteX2629" fmla="*/ 1614025 w 7295637"/>
              <a:gd name="connsiteY2629" fmla="*/ 3007138 h 5063066"/>
              <a:gd name="connsiteX2630" fmla="*/ 1619764 w 7295637"/>
              <a:gd name="connsiteY2630" fmla="*/ 2978713 h 5063066"/>
              <a:gd name="connsiteX2631" fmla="*/ 697910 w 7295637"/>
              <a:gd name="connsiteY2631" fmla="*/ 4395068 h 5063066"/>
              <a:gd name="connsiteX2632" fmla="*/ 713560 w 7295637"/>
              <a:gd name="connsiteY2632" fmla="*/ 4371856 h 5063066"/>
              <a:gd name="connsiteX2633" fmla="*/ 765197 w 7295637"/>
              <a:gd name="connsiteY2633" fmla="*/ 4350468 h 5063066"/>
              <a:gd name="connsiteX2634" fmla="*/ 838221 w 7295637"/>
              <a:gd name="connsiteY2634" fmla="*/ 4423493 h 5063066"/>
              <a:gd name="connsiteX2635" fmla="*/ 765197 w 7295637"/>
              <a:gd name="connsiteY2635" fmla="*/ 4496517 h 5063066"/>
              <a:gd name="connsiteX2636" fmla="*/ 692172 w 7295637"/>
              <a:gd name="connsiteY2636" fmla="*/ 4423493 h 5063066"/>
              <a:gd name="connsiteX2637" fmla="*/ 697910 w 7295637"/>
              <a:gd name="connsiteY2637" fmla="*/ 4395068 h 5063066"/>
              <a:gd name="connsiteX2638" fmla="*/ 3001771 w 7295637"/>
              <a:gd name="connsiteY2638" fmla="*/ 764116 h 5063066"/>
              <a:gd name="connsiteX2639" fmla="*/ 3069059 w 7295637"/>
              <a:gd name="connsiteY2639" fmla="*/ 719516 h 5063066"/>
              <a:gd name="connsiteX2640" fmla="*/ 3142082 w 7295637"/>
              <a:gd name="connsiteY2640" fmla="*/ 792541 h 5063066"/>
              <a:gd name="connsiteX2641" fmla="*/ 3069057 w 7295637"/>
              <a:gd name="connsiteY2641" fmla="*/ 865566 h 5063066"/>
              <a:gd name="connsiteX2642" fmla="*/ 2996034 w 7295637"/>
              <a:gd name="connsiteY2642" fmla="*/ 792541 h 5063066"/>
              <a:gd name="connsiteX2643" fmla="*/ 3001771 w 7295637"/>
              <a:gd name="connsiteY2643" fmla="*/ 764116 h 5063066"/>
              <a:gd name="connsiteX2644" fmla="*/ 1850228 w 7295637"/>
              <a:gd name="connsiteY2644" fmla="*/ 2558218 h 5063066"/>
              <a:gd name="connsiteX2645" fmla="*/ 1917514 w 7295637"/>
              <a:gd name="connsiteY2645" fmla="*/ 2513618 h 5063066"/>
              <a:gd name="connsiteX2646" fmla="*/ 1990539 w 7295637"/>
              <a:gd name="connsiteY2646" fmla="*/ 2586643 h 5063066"/>
              <a:gd name="connsiteX2647" fmla="*/ 1917514 w 7295637"/>
              <a:gd name="connsiteY2647" fmla="*/ 2659668 h 5063066"/>
              <a:gd name="connsiteX2648" fmla="*/ 1844490 w 7295637"/>
              <a:gd name="connsiteY2648" fmla="*/ 2586643 h 5063066"/>
              <a:gd name="connsiteX2649" fmla="*/ 1850228 w 7295637"/>
              <a:gd name="connsiteY2649" fmla="*/ 2558218 h 5063066"/>
              <a:gd name="connsiteX2650" fmla="*/ 2079917 w 7295637"/>
              <a:gd name="connsiteY2650" fmla="*/ 2180474 h 5063066"/>
              <a:gd name="connsiteX2651" fmla="*/ 2147202 w 7295637"/>
              <a:gd name="connsiteY2651" fmla="*/ 2135874 h 5063066"/>
              <a:gd name="connsiteX2652" fmla="*/ 2220228 w 7295637"/>
              <a:gd name="connsiteY2652" fmla="*/ 2208899 h 5063066"/>
              <a:gd name="connsiteX2653" fmla="*/ 2147203 w 7295637"/>
              <a:gd name="connsiteY2653" fmla="*/ 2281924 h 5063066"/>
              <a:gd name="connsiteX2654" fmla="*/ 2074177 w 7295637"/>
              <a:gd name="connsiteY2654" fmla="*/ 2208899 h 5063066"/>
              <a:gd name="connsiteX2655" fmla="*/ 2079917 w 7295637"/>
              <a:gd name="connsiteY2655" fmla="*/ 2180474 h 5063066"/>
              <a:gd name="connsiteX2656" fmla="*/ 928374 w 7295637"/>
              <a:gd name="connsiteY2656" fmla="*/ 3974575 h 5063066"/>
              <a:gd name="connsiteX2657" fmla="*/ 944023 w 7295637"/>
              <a:gd name="connsiteY2657" fmla="*/ 3951363 h 5063066"/>
              <a:gd name="connsiteX2658" fmla="*/ 995660 w 7295637"/>
              <a:gd name="connsiteY2658" fmla="*/ 3929975 h 5063066"/>
              <a:gd name="connsiteX2659" fmla="*/ 1068685 w 7295637"/>
              <a:gd name="connsiteY2659" fmla="*/ 4003000 h 5063066"/>
              <a:gd name="connsiteX2660" fmla="*/ 995660 w 7295637"/>
              <a:gd name="connsiteY2660" fmla="*/ 4076024 h 5063066"/>
              <a:gd name="connsiteX2661" fmla="*/ 922635 w 7295637"/>
              <a:gd name="connsiteY2661" fmla="*/ 4002999 h 5063066"/>
              <a:gd name="connsiteX2662" fmla="*/ 928374 w 7295637"/>
              <a:gd name="connsiteY2662" fmla="*/ 3974575 h 5063066"/>
              <a:gd name="connsiteX2663" fmla="*/ 3232236 w 7295637"/>
              <a:gd name="connsiteY2663" fmla="*/ 343623 h 5063066"/>
              <a:gd name="connsiteX2664" fmla="*/ 3299521 w 7295637"/>
              <a:gd name="connsiteY2664" fmla="*/ 299022 h 5063066"/>
              <a:gd name="connsiteX2665" fmla="*/ 3372547 w 7295637"/>
              <a:gd name="connsiteY2665" fmla="*/ 372047 h 5063066"/>
              <a:gd name="connsiteX2666" fmla="*/ 3299522 w 7295637"/>
              <a:gd name="connsiteY2666" fmla="*/ 445072 h 5063066"/>
              <a:gd name="connsiteX2667" fmla="*/ 3226496 w 7295637"/>
              <a:gd name="connsiteY2667" fmla="*/ 372048 h 5063066"/>
              <a:gd name="connsiteX2668" fmla="*/ 3232236 w 7295637"/>
              <a:gd name="connsiteY2668" fmla="*/ 343623 h 5063066"/>
              <a:gd name="connsiteX2669" fmla="*/ 2310379 w 7295637"/>
              <a:gd name="connsiteY2669" fmla="*/ 1759981 h 5063066"/>
              <a:gd name="connsiteX2670" fmla="*/ 2377667 w 7295637"/>
              <a:gd name="connsiteY2670" fmla="*/ 1715382 h 5063066"/>
              <a:gd name="connsiteX2671" fmla="*/ 2450690 w 7295637"/>
              <a:gd name="connsiteY2671" fmla="*/ 1788406 h 5063066"/>
              <a:gd name="connsiteX2672" fmla="*/ 2377667 w 7295637"/>
              <a:gd name="connsiteY2672" fmla="*/ 1861430 h 5063066"/>
              <a:gd name="connsiteX2673" fmla="*/ 2304642 w 7295637"/>
              <a:gd name="connsiteY2673" fmla="*/ 1788406 h 5063066"/>
              <a:gd name="connsiteX2674" fmla="*/ 2310379 w 7295637"/>
              <a:gd name="connsiteY2674" fmla="*/ 1759981 h 5063066"/>
              <a:gd name="connsiteX2675" fmla="*/ 1158837 w 7295637"/>
              <a:gd name="connsiteY2675" fmla="*/ 3545256 h 5063066"/>
              <a:gd name="connsiteX2676" fmla="*/ 1174486 w 7295637"/>
              <a:gd name="connsiteY2676" fmla="*/ 3522045 h 5063066"/>
              <a:gd name="connsiteX2677" fmla="*/ 1226123 w 7295637"/>
              <a:gd name="connsiteY2677" fmla="*/ 3500656 h 5063066"/>
              <a:gd name="connsiteX2678" fmla="*/ 1299147 w 7295637"/>
              <a:gd name="connsiteY2678" fmla="*/ 3573681 h 5063066"/>
              <a:gd name="connsiteX2679" fmla="*/ 1226123 w 7295637"/>
              <a:gd name="connsiteY2679" fmla="*/ 3646705 h 5063066"/>
              <a:gd name="connsiteX2680" fmla="*/ 1153098 w 7295637"/>
              <a:gd name="connsiteY2680" fmla="*/ 3573680 h 5063066"/>
              <a:gd name="connsiteX2681" fmla="*/ 1158837 w 7295637"/>
              <a:gd name="connsiteY2681" fmla="*/ 3545256 h 5063066"/>
              <a:gd name="connsiteX2682" fmla="*/ 236980 w 7295637"/>
              <a:gd name="connsiteY2682" fmla="*/ 4961616 h 5063066"/>
              <a:gd name="connsiteX2683" fmla="*/ 252630 w 7295637"/>
              <a:gd name="connsiteY2683" fmla="*/ 4938404 h 5063066"/>
              <a:gd name="connsiteX2684" fmla="*/ 304266 w 7295637"/>
              <a:gd name="connsiteY2684" fmla="*/ 4917016 h 5063066"/>
              <a:gd name="connsiteX2685" fmla="*/ 377291 w 7295637"/>
              <a:gd name="connsiteY2685" fmla="*/ 4990041 h 5063066"/>
              <a:gd name="connsiteX2686" fmla="*/ 304266 w 7295637"/>
              <a:gd name="connsiteY2686" fmla="*/ 5063066 h 5063066"/>
              <a:gd name="connsiteX2687" fmla="*/ 231241 w 7295637"/>
              <a:gd name="connsiteY2687" fmla="*/ 4990041 h 5063066"/>
              <a:gd name="connsiteX2688" fmla="*/ 236980 w 7295637"/>
              <a:gd name="connsiteY2688" fmla="*/ 4961616 h 5063066"/>
              <a:gd name="connsiteX2689" fmla="*/ 2540844 w 7295637"/>
              <a:gd name="connsiteY2689" fmla="*/ 1330661 h 5063066"/>
              <a:gd name="connsiteX2690" fmla="*/ 2608130 w 7295637"/>
              <a:gd name="connsiteY2690" fmla="*/ 1286061 h 5063066"/>
              <a:gd name="connsiteX2691" fmla="*/ 2681155 w 7295637"/>
              <a:gd name="connsiteY2691" fmla="*/ 1359085 h 5063066"/>
              <a:gd name="connsiteX2692" fmla="*/ 2608129 w 7295637"/>
              <a:gd name="connsiteY2692" fmla="*/ 1432110 h 5063066"/>
              <a:gd name="connsiteX2693" fmla="*/ 2535105 w 7295637"/>
              <a:gd name="connsiteY2693" fmla="*/ 1359086 h 5063066"/>
              <a:gd name="connsiteX2694" fmla="*/ 2540844 w 7295637"/>
              <a:gd name="connsiteY2694" fmla="*/ 1330661 h 5063066"/>
              <a:gd name="connsiteX2695" fmla="*/ 1389300 w 7295637"/>
              <a:gd name="connsiteY2695" fmla="*/ 3124763 h 5063066"/>
              <a:gd name="connsiteX2696" fmla="*/ 1456586 w 7295637"/>
              <a:gd name="connsiteY2696" fmla="*/ 3080162 h 5063066"/>
              <a:gd name="connsiteX2697" fmla="*/ 1529611 w 7295637"/>
              <a:gd name="connsiteY2697" fmla="*/ 3153187 h 5063066"/>
              <a:gd name="connsiteX2698" fmla="*/ 1456586 w 7295637"/>
              <a:gd name="connsiteY2698" fmla="*/ 3226212 h 5063066"/>
              <a:gd name="connsiteX2699" fmla="*/ 1383562 w 7295637"/>
              <a:gd name="connsiteY2699" fmla="*/ 3153187 h 5063066"/>
              <a:gd name="connsiteX2700" fmla="*/ 1389300 w 7295637"/>
              <a:gd name="connsiteY2700" fmla="*/ 3124763 h 5063066"/>
              <a:gd name="connsiteX2701" fmla="*/ 467446 w 7295637"/>
              <a:gd name="connsiteY2701" fmla="*/ 4541119 h 5063066"/>
              <a:gd name="connsiteX2702" fmla="*/ 483096 w 7295637"/>
              <a:gd name="connsiteY2702" fmla="*/ 4517907 h 5063066"/>
              <a:gd name="connsiteX2703" fmla="*/ 534731 w 7295637"/>
              <a:gd name="connsiteY2703" fmla="*/ 4496520 h 5063066"/>
              <a:gd name="connsiteX2704" fmla="*/ 607757 w 7295637"/>
              <a:gd name="connsiteY2704" fmla="*/ 4569544 h 5063066"/>
              <a:gd name="connsiteX2705" fmla="*/ 534732 w 7295637"/>
              <a:gd name="connsiteY2705" fmla="*/ 4642568 h 5063066"/>
              <a:gd name="connsiteX2706" fmla="*/ 461707 w 7295637"/>
              <a:gd name="connsiteY2706" fmla="*/ 4569544 h 5063066"/>
              <a:gd name="connsiteX2707" fmla="*/ 467446 w 7295637"/>
              <a:gd name="connsiteY2707" fmla="*/ 4541119 h 5063066"/>
              <a:gd name="connsiteX2708" fmla="*/ 2771308 w 7295637"/>
              <a:gd name="connsiteY2708" fmla="*/ 910168 h 5063066"/>
              <a:gd name="connsiteX2709" fmla="*/ 2838593 w 7295637"/>
              <a:gd name="connsiteY2709" fmla="*/ 865567 h 5063066"/>
              <a:gd name="connsiteX2710" fmla="*/ 2911619 w 7295637"/>
              <a:gd name="connsiteY2710" fmla="*/ 938592 h 5063066"/>
              <a:gd name="connsiteX2711" fmla="*/ 2838594 w 7295637"/>
              <a:gd name="connsiteY2711" fmla="*/ 1011617 h 5063066"/>
              <a:gd name="connsiteX2712" fmla="*/ 2765568 w 7295637"/>
              <a:gd name="connsiteY2712" fmla="*/ 938592 h 5063066"/>
              <a:gd name="connsiteX2713" fmla="*/ 2771308 w 7295637"/>
              <a:gd name="connsiteY2713" fmla="*/ 910168 h 5063066"/>
              <a:gd name="connsiteX2714" fmla="*/ 1619764 w 7295637"/>
              <a:gd name="connsiteY2714" fmla="*/ 2695441 h 5063066"/>
              <a:gd name="connsiteX2715" fmla="*/ 1687050 w 7295637"/>
              <a:gd name="connsiteY2715" fmla="*/ 2650841 h 5063066"/>
              <a:gd name="connsiteX2716" fmla="*/ 1760075 w 7295637"/>
              <a:gd name="connsiteY2716" fmla="*/ 2723865 h 5063066"/>
              <a:gd name="connsiteX2717" fmla="*/ 1687050 w 7295637"/>
              <a:gd name="connsiteY2717" fmla="*/ 2796890 h 5063066"/>
              <a:gd name="connsiteX2718" fmla="*/ 1614025 w 7295637"/>
              <a:gd name="connsiteY2718" fmla="*/ 2723865 h 5063066"/>
              <a:gd name="connsiteX2719" fmla="*/ 1619764 w 7295637"/>
              <a:gd name="connsiteY2719" fmla="*/ 2695441 h 5063066"/>
              <a:gd name="connsiteX2720" fmla="*/ 1849452 w 7295637"/>
              <a:gd name="connsiteY2720" fmla="*/ 2326524 h 5063066"/>
              <a:gd name="connsiteX2721" fmla="*/ 1916740 w 7295637"/>
              <a:gd name="connsiteY2721" fmla="*/ 2281924 h 5063066"/>
              <a:gd name="connsiteX2722" fmla="*/ 1989764 w 7295637"/>
              <a:gd name="connsiteY2722" fmla="*/ 2354948 h 5063066"/>
              <a:gd name="connsiteX2723" fmla="*/ 1916738 w 7295637"/>
              <a:gd name="connsiteY2723" fmla="*/ 2427973 h 5063066"/>
              <a:gd name="connsiteX2724" fmla="*/ 1843714 w 7295637"/>
              <a:gd name="connsiteY2724" fmla="*/ 2354949 h 5063066"/>
              <a:gd name="connsiteX2725" fmla="*/ 1849452 w 7295637"/>
              <a:gd name="connsiteY2725" fmla="*/ 2326524 h 5063066"/>
              <a:gd name="connsiteX2726" fmla="*/ 697910 w 7295637"/>
              <a:gd name="connsiteY2726" fmla="*/ 4111796 h 5063066"/>
              <a:gd name="connsiteX2727" fmla="*/ 713560 w 7295637"/>
              <a:gd name="connsiteY2727" fmla="*/ 4088584 h 5063066"/>
              <a:gd name="connsiteX2728" fmla="*/ 765197 w 7295637"/>
              <a:gd name="connsiteY2728" fmla="*/ 4067196 h 5063066"/>
              <a:gd name="connsiteX2729" fmla="*/ 838221 w 7295637"/>
              <a:gd name="connsiteY2729" fmla="*/ 4140220 h 5063066"/>
              <a:gd name="connsiteX2730" fmla="*/ 765196 w 7295637"/>
              <a:gd name="connsiteY2730" fmla="*/ 4213245 h 5063066"/>
              <a:gd name="connsiteX2731" fmla="*/ 692172 w 7295637"/>
              <a:gd name="connsiteY2731" fmla="*/ 4140221 h 5063066"/>
              <a:gd name="connsiteX2732" fmla="*/ 697910 w 7295637"/>
              <a:gd name="connsiteY2732" fmla="*/ 4111796 h 5063066"/>
              <a:gd name="connsiteX2733" fmla="*/ 3001772 w 7295637"/>
              <a:gd name="connsiteY2733" fmla="*/ 480845 h 5063066"/>
              <a:gd name="connsiteX2734" fmla="*/ 3069058 w 7295637"/>
              <a:gd name="connsiteY2734" fmla="*/ 436245 h 5063066"/>
              <a:gd name="connsiteX2735" fmla="*/ 3142083 w 7295637"/>
              <a:gd name="connsiteY2735" fmla="*/ 509270 h 5063066"/>
              <a:gd name="connsiteX2736" fmla="*/ 3069058 w 7295637"/>
              <a:gd name="connsiteY2736" fmla="*/ 582295 h 5063066"/>
              <a:gd name="connsiteX2737" fmla="*/ 2996033 w 7295637"/>
              <a:gd name="connsiteY2737" fmla="*/ 509270 h 5063066"/>
              <a:gd name="connsiteX2738" fmla="*/ 3001772 w 7295637"/>
              <a:gd name="connsiteY2738" fmla="*/ 480845 h 5063066"/>
              <a:gd name="connsiteX2739" fmla="*/ 2079917 w 7295637"/>
              <a:gd name="connsiteY2739" fmla="*/ 1897202 h 5063066"/>
              <a:gd name="connsiteX2740" fmla="*/ 2147202 w 7295637"/>
              <a:gd name="connsiteY2740" fmla="*/ 1852602 h 5063066"/>
              <a:gd name="connsiteX2741" fmla="*/ 2220228 w 7295637"/>
              <a:gd name="connsiteY2741" fmla="*/ 1925627 h 5063066"/>
              <a:gd name="connsiteX2742" fmla="*/ 2147202 w 7295637"/>
              <a:gd name="connsiteY2742" fmla="*/ 1998652 h 5063066"/>
              <a:gd name="connsiteX2743" fmla="*/ 2074178 w 7295637"/>
              <a:gd name="connsiteY2743" fmla="*/ 1925627 h 5063066"/>
              <a:gd name="connsiteX2744" fmla="*/ 2079917 w 7295637"/>
              <a:gd name="connsiteY2744" fmla="*/ 1897202 h 5063066"/>
              <a:gd name="connsiteX2745" fmla="*/ 928373 w 7295637"/>
              <a:gd name="connsiteY2745" fmla="*/ 3691303 h 5063066"/>
              <a:gd name="connsiteX2746" fmla="*/ 944022 w 7295637"/>
              <a:gd name="connsiteY2746" fmla="*/ 3668092 h 5063066"/>
              <a:gd name="connsiteX2747" fmla="*/ 995659 w 7295637"/>
              <a:gd name="connsiteY2747" fmla="*/ 3646704 h 5063066"/>
              <a:gd name="connsiteX2748" fmla="*/ 1068684 w 7295637"/>
              <a:gd name="connsiteY2748" fmla="*/ 3719729 h 5063066"/>
              <a:gd name="connsiteX2749" fmla="*/ 995659 w 7295637"/>
              <a:gd name="connsiteY2749" fmla="*/ 3792753 h 5063066"/>
              <a:gd name="connsiteX2750" fmla="*/ 922634 w 7295637"/>
              <a:gd name="connsiteY2750" fmla="*/ 3719728 h 5063066"/>
              <a:gd name="connsiteX2751" fmla="*/ 928373 w 7295637"/>
              <a:gd name="connsiteY2751" fmla="*/ 3691303 h 5063066"/>
              <a:gd name="connsiteX2752" fmla="*/ 3232236 w 7295637"/>
              <a:gd name="connsiteY2752" fmla="*/ 60351 h 5063066"/>
              <a:gd name="connsiteX2753" fmla="*/ 3299521 w 7295637"/>
              <a:gd name="connsiteY2753" fmla="*/ 15750 h 5063066"/>
              <a:gd name="connsiteX2754" fmla="*/ 3372547 w 7295637"/>
              <a:gd name="connsiteY2754" fmla="*/ 88775 h 5063066"/>
              <a:gd name="connsiteX2755" fmla="*/ 3299521 w 7295637"/>
              <a:gd name="connsiteY2755" fmla="*/ 161800 h 5063066"/>
              <a:gd name="connsiteX2756" fmla="*/ 3226497 w 7295637"/>
              <a:gd name="connsiteY2756" fmla="*/ 88775 h 5063066"/>
              <a:gd name="connsiteX2757" fmla="*/ 3232236 w 7295637"/>
              <a:gd name="connsiteY2757" fmla="*/ 60351 h 5063066"/>
              <a:gd name="connsiteX2758" fmla="*/ 2310378 w 7295637"/>
              <a:gd name="connsiteY2758" fmla="*/ 1476710 h 5063066"/>
              <a:gd name="connsiteX2759" fmla="*/ 2377666 w 7295637"/>
              <a:gd name="connsiteY2759" fmla="*/ 1432110 h 5063066"/>
              <a:gd name="connsiteX2760" fmla="*/ 2450691 w 7295637"/>
              <a:gd name="connsiteY2760" fmla="*/ 1505135 h 5063066"/>
              <a:gd name="connsiteX2761" fmla="*/ 2377666 w 7295637"/>
              <a:gd name="connsiteY2761" fmla="*/ 1578160 h 5063066"/>
              <a:gd name="connsiteX2762" fmla="*/ 2304640 w 7295637"/>
              <a:gd name="connsiteY2762" fmla="*/ 1505135 h 5063066"/>
              <a:gd name="connsiteX2763" fmla="*/ 2310378 w 7295637"/>
              <a:gd name="connsiteY2763" fmla="*/ 1476710 h 5063066"/>
              <a:gd name="connsiteX2764" fmla="*/ 1158836 w 7295637"/>
              <a:gd name="connsiteY2764" fmla="*/ 3261985 h 5063066"/>
              <a:gd name="connsiteX2765" fmla="*/ 1174485 w 7295637"/>
              <a:gd name="connsiteY2765" fmla="*/ 3238773 h 5063066"/>
              <a:gd name="connsiteX2766" fmla="*/ 1226122 w 7295637"/>
              <a:gd name="connsiteY2766" fmla="*/ 3217385 h 5063066"/>
              <a:gd name="connsiteX2767" fmla="*/ 1299147 w 7295637"/>
              <a:gd name="connsiteY2767" fmla="*/ 3290410 h 5063066"/>
              <a:gd name="connsiteX2768" fmla="*/ 1226122 w 7295637"/>
              <a:gd name="connsiteY2768" fmla="*/ 3363435 h 5063066"/>
              <a:gd name="connsiteX2769" fmla="*/ 1153097 w 7295637"/>
              <a:gd name="connsiteY2769" fmla="*/ 3290410 h 5063066"/>
              <a:gd name="connsiteX2770" fmla="*/ 1158836 w 7295637"/>
              <a:gd name="connsiteY2770" fmla="*/ 3261985 h 5063066"/>
              <a:gd name="connsiteX2771" fmla="*/ 236981 w 7295637"/>
              <a:gd name="connsiteY2771" fmla="*/ 4678342 h 5063066"/>
              <a:gd name="connsiteX2772" fmla="*/ 252632 w 7295637"/>
              <a:gd name="connsiteY2772" fmla="*/ 4655129 h 5063066"/>
              <a:gd name="connsiteX2773" fmla="*/ 304267 w 7295637"/>
              <a:gd name="connsiteY2773" fmla="*/ 4633742 h 5063066"/>
              <a:gd name="connsiteX2774" fmla="*/ 377292 w 7295637"/>
              <a:gd name="connsiteY2774" fmla="*/ 4706766 h 5063066"/>
              <a:gd name="connsiteX2775" fmla="*/ 304268 w 7295637"/>
              <a:gd name="connsiteY2775" fmla="*/ 4779791 h 5063066"/>
              <a:gd name="connsiteX2776" fmla="*/ 231242 w 7295637"/>
              <a:gd name="connsiteY2776" fmla="*/ 4706767 h 5063066"/>
              <a:gd name="connsiteX2777" fmla="*/ 236981 w 7295637"/>
              <a:gd name="connsiteY2777" fmla="*/ 4678342 h 5063066"/>
              <a:gd name="connsiteX2778" fmla="*/ 2540843 w 7295637"/>
              <a:gd name="connsiteY2778" fmla="*/ 1047389 h 5063066"/>
              <a:gd name="connsiteX2779" fmla="*/ 2608130 w 7295637"/>
              <a:gd name="connsiteY2779" fmla="*/ 1002788 h 5063066"/>
              <a:gd name="connsiteX2780" fmla="*/ 2681155 w 7295637"/>
              <a:gd name="connsiteY2780" fmla="*/ 1075813 h 5063066"/>
              <a:gd name="connsiteX2781" fmla="*/ 2608130 w 7295637"/>
              <a:gd name="connsiteY2781" fmla="*/ 1148838 h 5063066"/>
              <a:gd name="connsiteX2782" fmla="*/ 2535105 w 7295637"/>
              <a:gd name="connsiteY2782" fmla="*/ 1075813 h 5063066"/>
              <a:gd name="connsiteX2783" fmla="*/ 2540843 w 7295637"/>
              <a:gd name="connsiteY2783" fmla="*/ 1047389 h 5063066"/>
              <a:gd name="connsiteX2784" fmla="*/ 1389300 w 7295637"/>
              <a:gd name="connsiteY2784" fmla="*/ 2841491 h 5063066"/>
              <a:gd name="connsiteX2785" fmla="*/ 1456586 w 7295637"/>
              <a:gd name="connsiteY2785" fmla="*/ 2796890 h 5063066"/>
              <a:gd name="connsiteX2786" fmla="*/ 1529611 w 7295637"/>
              <a:gd name="connsiteY2786" fmla="*/ 2869915 h 5063066"/>
              <a:gd name="connsiteX2787" fmla="*/ 1456586 w 7295637"/>
              <a:gd name="connsiteY2787" fmla="*/ 2942940 h 5063066"/>
              <a:gd name="connsiteX2788" fmla="*/ 1383561 w 7295637"/>
              <a:gd name="connsiteY2788" fmla="*/ 2869915 h 5063066"/>
              <a:gd name="connsiteX2789" fmla="*/ 1389300 w 7295637"/>
              <a:gd name="connsiteY2789" fmla="*/ 2841491 h 5063066"/>
              <a:gd name="connsiteX2790" fmla="*/ 1618989 w 7295637"/>
              <a:gd name="connsiteY2790" fmla="*/ 2463746 h 5063066"/>
              <a:gd name="connsiteX2791" fmla="*/ 1686276 w 7295637"/>
              <a:gd name="connsiteY2791" fmla="*/ 2419146 h 5063066"/>
              <a:gd name="connsiteX2792" fmla="*/ 1759300 w 7295637"/>
              <a:gd name="connsiteY2792" fmla="*/ 2492170 h 5063066"/>
              <a:gd name="connsiteX2793" fmla="*/ 1686275 w 7295637"/>
              <a:gd name="connsiteY2793" fmla="*/ 2565195 h 5063066"/>
              <a:gd name="connsiteX2794" fmla="*/ 1613251 w 7295637"/>
              <a:gd name="connsiteY2794" fmla="*/ 2492171 h 5063066"/>
              <a:gd name="connsiteX2795" fmla="*/ 1618989 w 7295637"/>
              <a:gd name="connsiteY2795" fmla="*/ 2463746 h 5063066"/>
              <a:gd name="connsiteX2796" fmla="*/ 467446 w 7295637"/>
              <a:gd name="connsiteY2796" fmla="*/ 4257846 h 5063066"/>
              <a:gd name="connsiteX2797" fmla="*/ 483096 w 7295637"/>
              <a:gd name="connsiteY2797" fmla="*/ 4234634 h 5063066"/>
              <a:gd name="connsiteX2798" fmla="*/ 534732 w 7295637"/>
              <a:gd name="connsiteY2798" fmla="*/ 4213246 h 5063066"/>
              <a:gd name="connsiteX2799" fmla="*/ 607757 w 7295637"/>
              <a:gd name="connsiteY2799" fmla="*/ 4286271 h 5063066"/>
              <a:gd name="connsiteX2800" fmla="*/ 534731 w 7295637"/>
              <a:gd name="connsiteY2800" fmla="*/ 4359297 h 5063066"/>
              <a:gd name="connsiteX2801" fmla="*/ 461707 w 7295637"/>
              <a:gd name="connsiteY2801" fmla="*/ 4286271 h 5063066"/>
              <a:gd name="connsiteX2802" fmla="*/ 467446 w 7295637"/>
              <a:gd name="connsiteY2802" fmla="*/ 4257846 h 5063066"/>
              <a:gd name="connsiteX2803" fmla="*/ 2771308 w 7295637"/>
              <a:gd name="connsiteY2803" fmla="*/ 626895 h 5063066"/>
              <a:gd name="connsiteX2804" fmla="*/ 2838594 w 7295637"/>
              <a:gd name="connsiteY2804" fmla="*/ 582296 h 5063066"/>
              <a:gd name="connsiteX2805" fmla="*/ 2911618 w 7295637"/>
              <a:gd name="connsiteY2805" fmla="*/ 655320 h 5063066"/>
              <a:gd name="connsiteX2806" fmla="*/ 2838593 w 7295637"/>
              <a:gd name="connsiteY2806" fmla="*/ 728345 h 5063066"/>
              <a:gd name="connsiteX2807" fmla="*/ 2765569 w 7295637"/>
              <a:gd name="connsiteY2807" fmla="*/ 655320 h 5063066"/>
              <a:gd name="connsiteX2808" fmla="*/ 2771308 w 7295637"/>
              <a:gd name="connsiteY2808" fmla="*/ 626895 h 5063066"/>
              <a:gd name="connsiteX2809" fmla="*/ 1849452 w 7295637"/>
              <a:gd name="connsiteY2809" fmla="*/ 2043252 h 5063066"/>
              <a:gd name="connsiteX2810" fmla="*/ 1916739 w 7295637"/>
              <a:gd name="connsiteY2810" fmla="*/ 1998651 h 5063066"/>
              <a:gd name="connsiteX2811" fmla="*/ 1989763 w 7295637"/>
              <a:gd name="connsiteY2811" fmla="*/ 2071676 h 5063066"/>
              <a:gd name="connsiteX2812" fmla="*/ 1916739 w 7295637"/>
              <a:gd name="connsiteY2812" fmla="*/ 2144701 h 5063066"/>
              <a:gd name="connsiteX2813" fmla="*/ 1843714 w 7295637"/>
              <a:gd name="connsiteY2813" fmla="*/ 2071676 h 5063066"/>
              <a:gd name="connsiteX2814" fmla="*/ 1849452 w 7295637"/>
              <a:gd name="connsiteY2814" fmla="*/ 2043252 h 5063066"/>
              <a:gd name="connsiteX2815" fmla="*/ 697911 w 7295637"/>
              <a:gd name="connsiteY2815" fmla="*/ 3828524 h 5063066"/>
              <a:gd name="connsiteX2816" fmla="*/ 713560 w 7295637"/>
              <a:gd name="connsiteY2816" fmla="*/ 3805313 h 5063066"/>
              <a:gd name="connsiteX2817" fmla="*/ 765197 w 7295637"/>
              <a:gd name="connsiteY2817" fmla="*/ 3783925 h 5063066"/>
              <a:gd name="connsiteX2818" fmla="*/ 838222 w 7295637"/>
              <a:gd name="connsiteY2818" fmla="*/ 3856950 h 5063066"/>
              <a:gd name="connsiteX2819" fmla="*/ 765197 w 7295637"/>
              <a:gd name="connsiteY2819" fmla="*/ 3929974 h 5063066"/>
              <a:gd name="connsiteX2820" fmla="*/ 692172 w 7295637"/>
              <a:gd name="connsiteY2820" fmla="*/ 3856949 h 5063066"/>
              <a:gd name="connsiteX2821" fmla="*/ 697911 w 7295637"/>
              <a:gd name="connsiteY2821" fmla="*/ 3828524 h 5063066"/>
              <a:gd name="connsiteX2822" fmla="*/ 3001770 w 7295637"/>
              <a:gd name="connsiteY2822" fmla="*/ 197573 h 5063066"/>
              <a:gd name="connsiteX2823" fmla="*/ 3069058 w 7295637"/>
              <a:gd name="connsiteY2823" fmla="*/ 152973 h 5063066"/>
              <a:gd name="connsiteX2824" fmla="*/ 3142083 w 7295637"/>
              <a:gd name="connsiteY2824" fmla="*/ 225997 h 5063066"/>
              <a:gd name="connsiteX2825" fmla="*/ 3069058 w 7295637"/>
              <a:gd name="connsiteY2825" fmla="*/ 299023 h 5063066"/>
              <a:gd name="connsiteX2826" fmla="*/ 2996033 w 7295637"/>
              <a:gd name="connsiteY2826" fmla="*/ 225998 h 5063066"/>
              <a:gd name="connsiteX2827" fmla="*/ 3001770 w 7295637"/>
              <a:gd name="connsiteY2827" fmla="*/ 197573 h 5063066"/>
              <a:gd name="connsiteX2828" fmla="*/ 2079917 w 7295637"/>
              <a:gd name="connsiteY2828" fmla="*/ 1613932 h 5063066"/>
              <a:gd name="connsiteX2829" fmla="*/ 2147202 w 7295637"/>
              <a:gd name="connsiteY2829" fmla="*/ 1569332 h 5063066"/>
              <a:gd name="connsiteX2830" fmla="*/ 2220228 w 7295637"/>
              <a:gd name="connsiteY2830" fmla="*/ 1642357 h 5063066"/>
              <a:gd name="connsiteX2831" fmla="*/ 2147203 w 7295637"/>
              <a:gd name="connsiteY2831" fmla="*/ 1715381 h 5063066"/>
              <a:gd name="connsiteX2832" fmla="*/ 2074177 w 7295637"/>
              <a:gd name="connsiteY2832" fmla="*/ 1642356 h 5063066"/>
              <a:gd name="connsiteX2833" fmla="*/ 2079917 w 7295637"/>
              <a:gd name="connsiteY2833" fmla="*/ 1613932 h 5063066"/>
              <a:gd name="connsiteX2834" fmla="*/ 928373 w 7295637"/>
              <a:gd name="connsiteY2834" fmla="*/ 3408033 h 5063066"/>
              <a:gd name="connsiteX2835" fmla="*/ 944022 w 7295637"/>
              <a:gd name="connsiteY2835" fmla="*/ 3384822 h 5063066"/>
              <a:gd name="connsiteX2836" fmla="*/ 995659 w 7295637"/>
              <a:gd name="connsiteY2836" fmla="*/ 3363434 h 5063066"/>
              <a:gd name="connsiteX2837" fmla="*/ 1068683 w 7295637"/>
              <a:gd name="connsiteY2837" fmla="*/ 3436459 h 5063066"/>
              <a:gd name="connsiteX2838" fmla="*/ 995659 w 7295637"/>
              <a:gd name="connsiteY2838" fmla="*/ 3509483 h 5063066"/>
              <a:gd name="connsiteX2839" fmla="*/ 922634 w 7295637"/>
              <a:gd name="connsiteY2839" fmla="*/ 3436458 h 5063066"/>
              <a:gd name="connsiteX2840" fmla="*/ 928373 w 7295637"/>
              <a:gd name="connsiteY2840" fmla="*/ 3408033 h 5063066"/>
              <a:gd name="connsiteX2841" fmla="*/ 6516 w 7295637"/>
              <a:gd name="connsiteY2841" fmla="*/ 4824394 h 5063066"/>
              <a:gd name="connsiteX2842" fmla="*/ 22166 w 7295637"/>
              <a:gd name="connsiteY2842" fmla="*/ 4801182 h 5063066"/>
              <a:gd name="connsiteX2843" fmla="*/ 73802 w 7295637"/>
              <a:gd name="connsiteY2843" fmla="*/ 4779793 h 5063066"/>
              <a:gd name="connsiteX2844" fmla="*/ 146827 w 7295637"/>
              <a:gd name="connsiteY2844" fmla="*/ 4852818 h 5063066"/>
              <a:gd name="connsiteX2845" fmla="*/ 73802 w 7295637"/>
              <a:gd name="connsiteY2845" fmla="*/ 4925843 h 5063066"/>
              <a:gd name="connsiteX2846" fmla="*/ 778 w 7295637"/>
              <a:gd name="connsiteY2846" fmla="*/ 4852818 h 5063066"/>
              <a:gd name="connsiteX2847" fmla="*/ 6516 w 7295637"/>
              <a:gd name="connsiteY2847" fmla="*/ 4824394 h 5063066"/>
              <a:gd name="connsiteX2848" fmla="*/ 2310380 w 7295637"/>
              <a:gd name="connsiteY2848" fmla="*/ 1193438 h 5063066"/>
              <a:gd name="connsiteX2849" fmla="*/ 2377667 w 7295637"/>
              <a:gd name="connsiteY2849" fmla="*/ 1148838 h 5063066"/>
              <a:gd name="connsiteX2850" fmla="*/ 2450691 w 7295637"/>
              <a:gd name="connsiteY2850" fmla="*/ 1221863 h 5063066"/>
              <a:gd name="connsiteX2851" fmla="*/ 2377666 w 7295637"/>
              <a:gd name="connsiteY2851" fmla="*/ 1294888 h 5063066"/>
              <a:gd name="connsiteX2852" fmla="*/ 2304642 w 7295637"/>
              <a:gd name="connsiteY2852" fmla="*/ 1221863 h 5063066"/>
              <a:gd name="connsiteX2853" fmla="*/ 2310380 w 7295637"/>
              <a:gd name="connsiteY2853" fmla="*/ 1193438 h 5063066"/>
              <a:gd name="connsiteX2854" fmla="*/ 1158835 w 7295637"/>
              <a:gd name="connsiteY2854" fmla="*/ 2978713 h 5063066"/>
              <a:gd name="connsiteX2855" fmla="*/ 1174485 w 7295637"/>
              <a:gd name="connsiteY2855" fmla="*/ 2955501 h 5063066"/>
              <a:gd name="connsiteX2856" fmla="*/ 1226122 w 7295637"/>
              <a:gd name="connsiteY2856" fmla="*/ 2934113 h 5063066"/>
              <a:gd name="connsiteX2857" fmla="*/ 1299147 w 7295637"/>
              <a:gd name="connsiteY2857" fmla="*/ 3007138 h 5063066"/>
              <a:gd name="connsiteX2858" fmla="*/ 1226122 w 7295637"/>
              <a:gd name="connsiteY2858" fmla="*/ 3080163 h 5063066"/>
              <a:gd name="connsiteX2859" fmla="*/ 1153097 w 7295637"/>
              <a:gd name="connsiteY2859" fmla="*/ 3007138 h 5063066"/>
              <a:gd name="connsiteX2860" fmla="*/ 1158835 w 7295637"/>
              <a:gd name="connsiteY2860" fmla="*/ 2978713 h 5063066"/>
              <a:gd name="connsiteX2861" fmla="*/ 236981 w 7295637"/>
              <a:gd name="connsiteY2861" fmla="*/ 4395069 h 5063066"/>
              <a:gd name="connsiteX2862" fmla="*/ 252631 w 7295637"/>
              <a:gd name="connsiteY2862" fmla="*/ 4371858 h 5063066"/>
              <a:gd name="connsiteX2863" fmla="*/ 304268 w 7295637"/>
              <a:gd name="connsiteY2863" fmla="*/ 4350468 h 5063066"/>
              <a:gd name="connsiteX2864" fmla="*/ 377292 w 7295637"/>
              <a:gd name="connsiteY2864" fmla="*/ 4423495 h 5063066"/>
              <a:gd name="connsiteX2865" fmla="*/ 304267 w 7295637"/>
              <a:gd name="connsiteY2865" fmla="*/ 4496519 h 5063066"/>
              <a:gd name="connsiteX2866" fmla="*/ 231243 w 7295637"/>
              <a:gd name="connsiteY2866" fmla="*/ 4423494 h 5063066"/>
              <a:gd name="connsiteX2867" fmla="*/ 236981 w 7295637"/>
              <a:gd name="connsiteY2867" fmla="*/ 4395069 h 5063066"/>
              <a:gd name="connsiteX2868" fmla="*/ 2540844 w 7295637"/>
              <a:gd name="connsiteY2868" fmla="*/ 764117 h 5063066"/>
              <a:gd name="connsiteX2869" fmla="*/ 2608129 w 7295637"/>
              <a:gd name="connsiteY2869" fmla="*/ 719516 h 5063066"/>
              <a:gd name="connsiteX2870" fmla="*/ 2681155 w 7295637"/>
              <a:gd name="connsiteY2870" fmla="*/ 792541 h 5063066"/>
              <a:gd name="connsiteX2871" fmla="*/ 2608130 w 7295637"/>
              <a:gd name="connsiteY2871" fmla="*/ 865566 h 5063066"/>
              <a:gd name="connsiteX2872" fmla="*/ 2535104 w 7295637"/>
              <a:gd name="connsiteY2872" fmla="*/ 792541 h 5063066"/>
              <a:gd name="connsiteX2873" fmla="*/ 2540844 w 7295637"/>
              <a:gd name="connsiteY2873" fmla="*/ 764117 h 5063066"/>
              <a:gd name="connsiteX2874" fmla="*/ 1389300 w 7295637"/>
              <a:gd name="connsiteY2874" fmla="*/ 2558218 h 5063066"/>
              <a:gd name="connsiteX2875" fmla="*/ 1456586 w 7295637"/>
              <a:gd name="connsiteY2875" fmla="*/ 2513618 h 5063066"/>
              <a:gd name="connsiteX2876" fmla="*/ 1529611 w 7295637"/>
              <a:gd name="connsiteY2876" fmla="*/ 2586643 h 5063066"/>
              <a:gd name="connsiteX2877" fmla="*/ 1456586 w 7295637"/>
              <a:gd name="connsiteY2877" fmla="*/ 2659668 h 5063066"/>
              <a:gd name="connsiteX2878" fmla="*/ 1383561 w 7295637"/>
              <a:gd name="connsiteY2878" fmla="*/ 2586643 h 5063066"/>
              <a:gd name="connsiteX2879" fmla="*/ 1389300 w 7295637"/>
              <a:gd name="connsiteY2879" fmla="*/ 2558218 h 5063066"/>
              <a:gd name="connsiteX2880" fmla="*/ 1618988 w 7295637"/>
              <a:gd name="connsiteY2880" fmla="*/ 2180474 h 5063066"/>
              <a:gd name="connsiteX2881" fmla="*/ 1686274 w 7295637"/>
              <a:gd name="connsiteY2881" fmla="*/ 2135873 h 5063066"/>
              <a:gd name="connsiteX2882" fmla="*/ 1759300 w 7295637"/>
              <a:gd name="connsiteY2882" fmla="*/ 2208898 h 5063066"/>
              <a:gd name="connsiteX2883" fmla="*/ 1686274 w 7295637"/>
              <a:gd name="connsiteY2883" fmla="*/ 2281923 h 5063066"/>
              <a:gd name="connsiteX2884" fmla="*/ 1613250 w 7295637"/>
              <a:gd name="connsiteY2884" fmla="*/ 2208898 h 5063066"/>
              <a:gd name="connsiteX2885" fmla="*/ 1618988 w 7295637"/>
              <a:gd name="connsiteY2885" fmla="*/ 2180474 h 5063066"/>
              <a:gd name="connsiteX2886" fmla="*/ 467447 w 7295637"/>
              <a:gd name="connsiteY2886" fmla="*/ 3974575 h 5063066"/>
              <a:gd name="connsiteX2887" fmla="*/ 483097 w 7295637"/>
              <a:gd name="connsiteY2887" fmla="*/ 3951363 h 5063066"/>
              <a:gd name="connsiteX2888" fmla="*/ 534733 w 7295637"/>
              <a:gd name="connsiteY2888" fmla="*/ 3929974 h 5063066"/>
              <a:gd name="connsiteX2889" fmla="*/ 607758 w 7295637"/>
              <a:gd name="connsiteY2889" fmla="*/ 4002999 h 5063066"/>
              <a:gd name="connsiteX2890" fmla="*/ 534733 w 7295637"/>
              <a:gd name="connsiteY2890" fmla="*/ 4076024 h 5063066"/>
              <a:gd name="connsiteX2891" fmla="*/ 461708 w 7295637"/>
              <a:gd name="connsiteY2891" fmla="*/ 4002999 h 5063066"/>
              <a:gd name="connsiteX2892" fmla="*/ 467447 w 7295637"/>
              <a:gd name="connsiteY2892" fmla="*/ 3974575 h 5063066"/>
              <a:gd name="connsiteX2893" fmla="*/ 2771307 w 7295637"/>
              <a:gd name="connsiteY2893" fmla="*/ 343623 h 5063066"/>
              <a:gd name="connsiteX2894" fmla="*/ 2838594 w 7295637"/>
              <a:gd name="connsiteY2894" fmla="*/ 299023 h 5063066"/>
              <a:gd name="connsiteX2895" fmla="*/ 2911619 w 7295637"/>
              <a:gd name="connsiteY2895" fmla="*/ 372047 h 5063066"/>
              <a:gd name="connsiteX2896" fmla="*/ 2838593 w 7295637"/>
              <a:gd name="connsiteY2896" fmla="*/ 445072 h 5063066"/>
              <a:gd name="connsiteX2897" fmla="*/ 2765569 w 7295637"/>
              <a:gd name="connsiteY2897" fmla="*/ 372048 h 5063066"/>
              <a:gd name="connsiteX2898" fmla="*/ 2771307 w 7295637"/>
              <a:gd name="connsiteY2898" fmla="*/ 343623 h 5063066"/>
              <a:gd name="connsiteX2899" fmla="*/ 1849453 w 7295637"/>
              <a:gd name="connsiteY2899" fmla="*/ 1759980 h 5063066"/>
              <a:gd name="connsiteX2900" fmla="*/ 1916740 w 7295637"/>
              <a:gd name="connsiteY2900" fmla="*/ 1715380 h 5063066"/>
              <a:gd name="connsiteX2901" fmla="*/ 1989764 w 7295637"/>
              <a:gd name="connsiteY2901" fmla="*/ 1788405 h 5063066"/>
              <a:gd name="connsiteX2902" fmla="*/ 1916739 w 7295637"/>
              <a:gd name="connsiteY2902" fmla="*/ 1861430 h 5063066"/>
              <a:gd name="connsiteX2903" fmla="*/ 1843715 w 7295637"/>
              <a:gd name="connsiteY2903" fmla="*/ 1788405 h 5063066"/>
              <a:gd name="connsiteX2904" fmla="*/ 1849453 w 7295637"/>
              <a:gd name="connsiteY2904" fmla="*/ 1759980 h 5063066"/>
              <a:gd name="connsiteX2905" fmla="*/ 697910 w 7295637"/>
              <a:gd name="connsiteY2905" fmla="*/ 3545253 h 5063066"/>
              <a:gd name="connsiteX2906" fmla="*/ 713559 w 7295637"/>
              <a:gd name="connsiteY2906" fmla="*/ 3522042 h 5063066"/>
              <a:gd name="connsiteX2907" fmla="*/ 765196 w 7295637"/>
              <a:gd name="connsiteY2907" fmla="*/ 3500654 h 5063066"/>
              <a:gd name="connsiteX2908" fmla="*/ 838221 w 7295637"/>
              <a:gd name="connsiteY2908" fmla="*/ 3573679 h 5063066"/>
              <a:gd name="connsiteX2909" fmla="*/ 765196 w 7295637"/>
              <a:gd name="connsiteY2909" fmla="*/ 3646703 h 5063066"/>
              <a:gd name="connsiteX2910" fmla="*/ 692171 w 7295637"/>
              <a:gd name="connsiteY2910" fmla="*/ 3573678 h 5063066"/>
              <a:gd name="connsiteX2911" fmla="*/ 697910 w 7295637"/>
              <a:gd name="connsiteY2911" fmla="*/ 3545253 h 5063066"/>
              <a:gd name="connsiteX2912" fmla="*/ 2079916 w 7295637"/>
              <a:gd name="connsiteY2912" fmla="*/ 1330662 h 5063066"/>
              <a:gd name="connsiteX2913" fmla="*/ 2147202 w 7295637"/>
              <a:gd name="connsiteY2913" fmla="*/ 1286061 h 5063066"/>
              <a:gd name="connsiteX2914" fmla="*/ 2220227 w 7295637"/>
              <a:gd name="connsiteY2914" fmla="*/ 1359085 h 5063066"/>
              <a:gd name="connsiteX2915" fmla="*/ 2147202 w 7295637"/>
              <a:gd name="connsiteY2915" fmla="*/ 1432111 h 5063066"/>
              <a:gd name="connsiteX2916" fmla="*/ 2074176 w 7295637"/>
              <a:gd name="connsiteY2916" fmla="*/ 1359086 h 5063066"/>
              <a:gd name="connsiteX2917" fmla="*/ 2079916 w 7295637"/>
              <a:gd name="connsiteY2917" fmla="*/ 1330662 h 5063066"/>
              <a:gd name="connsiteX2918" fmla="*/ 928372 w 7295637"/>
              <a:gd name="connsiteY2918" fmla="*/ 3124763 h 5063066"/>
              <a:gd name="connsiteX2919" fmla="*/ 944021 w 7295637"/>
              <a:gd name="connsiteY2919" fmla="*/ 3101551 h 5063066"/>
              <a:gd name="connsiteX2920" fmla="*/ 995658 w 7295637"/>
              <a:gd name="connsiteY2920" fmla="*/ 3080163 h 5063066"/>
              <a:gd name="connsiteX2921" fmla="*/ 1068683 w 7295637"/>
              <a:gd name="connsiteY2921" fmla="*/ 3153187 h 5063066"/>
              <a:gd name="connsiteX2922" fmla="*/ 995658 w 7295637"/>
              <a:gd name="connsiteY2922" fmla="*/ 3226212 h 5063066"/>
              <a:gd name="connsiteX2923" fmla="*/ 922633 w 7295637"/>
              <a:gd name="connsiteY2923" fmla="*/ 3153188 h 5063066"/>
              <a:gd name="connsiteX2924" fmla="*/ 928372 w 7295637"/>
              <a:gd name="connsiteY2924" fmla="*/ 3124763 h 5063066"/>
              <a:gd name="connsiteX2925" fmla="*/ 6517 w 7295637"/>
              <a:gd name="connsiteY2925" fmla="*/ 4541119 h 5063066"/>
              <a:gd name="connsiteX2926" fmla="*/ 22167 w 7295637"/>
              <a:gd name="connsiteY2926" fmla="*/ 4517907 h 5063066"/>
              <a:gd name="connsiteX2927" fmla="*/ 73804 w 7295637"/>
              <a:gd name="connsiteY2927" fmla="*/ 4496518 h 5063066"/>
              <a:gd name="connsiteX2928" fmla="*/ 146829 w 7295637"/>
              <a:gd name="connsiteY2928" fmla="*/ 4569544 h 5063066"/>
              <a:gd name="connsiteX2929" fmla="*/ 73804 w 7295637"/>
              <a:gd name="connsiteY2929" fmla="*/ 4642568 h 5063066"/>
              <a:gd name="connsiteX2930" fmla="*/ 779 w 7295637"/>
              <a:gd name="connsiteY2930" fmla="*/ 4569544 h 5063066"/>
              <a:gd name="connsiteX2931" fmla="*/ 6517 w 7295637"/>
              <a:gd name="connsiteY2931" fmla="*/ 4541119 h 5063066"/>
              <a:gd name="connsiteX2932" fmla="*/ 2310379 w 7295637"/>
              <a:gd name="connsiteY2932" fmla="*/ 910167 h 5063066"/>
              <a:gd name="connsiteX2933" fmla="*/ 2377666 w 7295637"/>
              <a:gd name="connsiteY2933" fmla="*/ 865568 h 5063066"/>
              <a:gd name="connsiteX2934" fmla="*/ 2450690 w 7295637"/>
              <a:gd name="connsiteY2934" fmla="*/ 938592 h 5063066"/>
              <a:gd name="connsiteX2935" fmla="*/ 2377666 w 7295637"/>
              <a:gd name="connsiteY2935" fmla="*/ 1011617 h 5063066"/>
              <a:gd name="connsiteX2936" fmla="*/ 2304641 w 7295637"/>
              <a:gd name="connsiteY2936" fmla="*/ 938593 h 5063066"/>
              <a:gd name="connsiteX2937" fmla="*/ 2310379 w 7295637"/>
              <a:gd name="connsiteY2937" fmla="*/ 910167 h 5063066"/>
              <a:gd name="connsiteX2938" fmla="*/ 1158835 w 7295637"/>
              <a:gd name="connsiteY2938" fmla="*/ 2695441 h 5063066"/>
              <a:gd name="connsiteX2939" fmla="*/ 1174485 w 7295637"/>
              <a:gd name="connsiteY2939" fmla="*/ 2672229 h 5063066"/>
              <a:gd name="connsiteX2940" fmla="*/ 1226121 w 7295637"/>
              <a:gd name="connsiteY2940" fmla="*/ 2650840 h 5063066"/>
              <a:gd name="connsiteX2941" fmla="*/ 1299146 w 7295637"/>
              <a:gd name="connsiteY2941" fmla="*/ 2723865 h 5063066"/>
              <a:gd name="connsiteX2942" fmla="*/ 1226122 w 7295637"/>
              <a:gd name="connsiteY2942" fmla="*/ 2796890 h 5063066"/>
              <a:gd name="connsiteX2943" fmla="*/ 1153097 w 7295637"/>
              <a:gd name="connsiteY2943" fmla="*/ 2723865 h 5063066"/>
              <a:gd name="connsiteX2944" fmla="*/ 1158835 w 7295637"/>
              <a:gd name="connsiteY2944" fmla="*/ 2695441 h 5063066"/>
              <a:gd name="connsiteX2945" fmla="*/ 1388525 w 7295637"/>
              <a:gd name="connsiteY2945" fmla="*/ 2326523 h 5063066"/>
              <a:gd name="connsiteX2946" fmla="*/ 1455811 w 7295637"/>
              <a:gd name="connsiteY2946" fmla="*/ 2281923 h 5063066"/>
              <a:gd name="connsiteX2947" fmla="*/ 1528837 w 7295637"/>
              <a:gd name="connsiteY2947" fmla="*/ 2354948 h 5063066"/>
              <a:gd name="connsiteX2948" fmla="*/ 1455812 w 7295637"/>
              <a:gd name="connsiteY2948" fmla="*/ 2427973 h 5063066"/>
              <a:gd name="connsiteX2949" fmla="*/ 1382786 w 7295637"/>
              <a:gd name="connsiteY2949" fmla="*/ 2354948 h 5063066"/>
              <a:gd name="connsiteX2950" fmla="*/ 1388525 w 7295637"/>
              <a:gd name="connsiteY2950" fmla="*/ 2326523 h 5063066"/>
              <a:gd name="connsiteX2951" fmla="*/ 236983 w 7295637"/>
              <a:gd name="connsiteY2951" fmla="*/ 4111796 h 5063066"/>
              <a:gd name="connsiteX2952" fmla="*/ 252633 w 7295637"/>
              <a:gd name="connsiteY2952" fmla="*/ 4088584 h 5063066"/>
              <a:gd name="connsiteX2953" fmla="*/ 304269 w 7295637"/>
              <a:gd name="connsiteY2953" fmla="*/ 4067195 h 5063066"/>
              <a:gd name="connsiteX2954" fmla="*/ 377294 w 7295637"/>
              <a:gd name="connsiteY2954" fmla="*/ 4140221 h 5063066"/>
              <a:gd name="connsiteX2955" fmla="*/ 304268 w 7295637"/>
              <a:gd name="connsiteY2955" fmla="*/ 4213248 h 5063066"/>
              <a:gd name="connsiteX2956" fmla="*/ 231244 w 7295637"/>
              <a:gd name="connsiteY2956" fmla="*/ 4140220 h 5063066"/>
              <a:gd name="connsiteX2957" fmla="*/ 236983 w 7295637"/>
              <a:gd name="connsiteY2957" fmla="*/ 4111796 h 5063066"/>
              <a:gd name="connsiteX2958" fmla="*/ 2540844 w 7295637"/>
              <a:gd name="connsiteY2958" fmla="*/ 480845 h 5063066"/>
              <a:gd name="connsiteX2959" fmla="*/ 2608129 w 7295637"/>
              <a:gd name="connsiteY2959" fmla="*/ 436244 h 5063066"/>
              <a:gd name="connsiteX2960" fmla="*/ 2681155 w 7295637"/>
              <a:gd name="connsiteY2960" fmla="*/ 509269 h 5063066"/>
              <a:gd name="connsiteX2961" fmla="*/ 2608129 w 7295637"/>
              <a:gd name="connsiteY2961" fmla="*/ 582294 h 5063066"/>
              <a:gd name="connsiteX2962" fmla="*/ 2535105 w 7295637"/>
              <a:gd name="connsiteY2962" fmla="*/ 509269 h 5063066"/>
              <a:gd name="connsiteX2963" fmla="*/ 2540844 w 7295637"/>
              <a:gd name="connsiteY2963" fmla="*/ 480845 h 5063066"/>
              <a:gd name="connsiteX2964" fmla="*/ 1618990 w 7295637"/>
              <a:gd name="connsiteY2964" fmla="*/ 1897202 h 5063066"/>
              <a:gd name="connsiteX2965" fmla="*/ 1686275 w 7295637"/>
              <a:gd name="connsiteY2965" fmla="*/ 1852602 h 5063066"/>
              <a:gd name="connsiteX2966" fmla="*/ 1759301 w 7295637"/>
              <a:gd name="connsiteY2966" fmla="*/ 1925627 h 5063066"/>
              <a:gd name="connsiteX2967" fmla="*/ 1686276 w 7295637"/>
              <a:gd name="connsiteY2967" fmla="*/ 1998652 h 5063066"/>
              <a:gd name="connsiteX2968" fmla="*/ 1613250 w 7295637"/>
              <a:gd name="connsiteY2968" fmla="*/ 1925627 h 5063066"/>
              <a:gd name="connsiteX2969" fmla="*/ 1618990 w 7295637"/>
              <a:gd name="connsiteY2969" fmla="*/ 1897202 h 5063066"/>
              <a:gd name="connsiteX2970" fmla="*/ 467446 w 7295637"/>
              <a:gd name="connsiteY2970" fmla="*/ 3691303 h 5063066"/>
              <a:gd name="connsiteX2971" fmla="*/ 483096 w 7295637"/>
              <a:gd name="connsiteY2971" fmla="*/ 3668091 h 5063066"/>
              <a:gd name="connsiteX2972" fmla="*/ 534732 w 7295637"/>
              <a:gd name="connsiteY2972" fmla="*/ 3646703 h 5063066"/>
              <a:gd name="connsiteX2973" fmla="*/ 607757 w 7295637"/>
              <a:gd name="connsiteY2973" fmla="*/ 3719728 h 5063066"/>
              <a:gd name="connsiteX2974" fmla="*/ 534732 w 7295637"/>
              <a:gd name="connsiteY2974" fmla="*/ 3792752 h 5063066"/>
              <a:gd name="connsiteX2975" fmla="*/ 461707 w 7295637"/>
              <a:gd name="connsiteY2975" fmla="*/ 3719728 h 5063066"/>
              <a:gd name="connsiteX2976" fmla="*/ 467446 w 7295637"/>
              <a:gd name="connsiteY2976" fmla="*/ 3691303 h 5063066"/>
              <a:gd name="connsiteX2977" fmla="*/ 2771306 w 7295637"/>
              <a:gd name="connsiteY2977" fmla="*/ 60351 h 5063066"/>
              <a:gd name="connsiteX2978" fmla="*/ 2838594 w 7295637"/>
              <a:gd name="connsiteY2978" fmla="*/ 15750 h 5063066"/>
              <a:gd name="connsiteX2979" fmla="*/ 2911618 w 7295637"/>
              <a:gd name="connsiteY2979" fmla="*/ 88775 h 5063066"/>
              <a:gd name="connsiteX2980" fmla="*/ 2838594 w 7295637"/>
              <a:gd name="connsiteY2980" fmla="*/ 161800 h 5063066"/>
              <a:gd name="connsiteX2981" fmla="*/ 2765569 w 7295637"/>
              <a:gd name="connsiteY2981" fmla="*/ 88775 h 5063066"/>
              <a:gd name="connsiteX2982" fmla="*/ 2771306 w 7295637"/>
              <a:gd name="connsiteY2982" fmla="*/ 60351 h 5063066"/>
              <a:gd name="connsiteX2983" fmla="*/ 1849452 w 7295637"/>
              <a:gd name="connsiteY2983" fmla="*/ 1476709 h 5063066"/>
              <a:gd name="connsiteX2984" fmla="*/ 1916739 w 7295637"/>
              <a:gd name="connsiteY2984" fmla="*/ 1432111 h 5063066"/>
              <a:gd name="connsiteX2985" fmla="*/ 1989763 w 7295637"/>
              <a:gd name="connsiteY2985" fmla="*/ 1505134 h 5063066"/>
              <a:gd name="connsiteX2986" fmla="*/ 1916739 w 7295637"/>
              <a:gd name="connsiteY2986" fmla="*/ 1578159 h 5063066"/>
              <a:gd name="connsiteX2987" fmla="*/ 1843714 w 7295637"/>
              <a:gd name="connsiteY2987" fmla="*/ 1505134 h 5063066"/>
              <a:gd name="connsiteX2988" fmla="*/ 1849452 w 7295637"/>
              <a:gd name="connsiteY2988" fmla="*/ 1476709 h 5063066"/>
              <a:gd name="connsiteX2989" fmla="*/ 697908 w 7295637"/>
              <a:gd name="connsiteY2989" fmla="*/ 3261983 h 5063066"/>
              <a:gd name="connsiteX2990" fmla="*/ 713558 w 7295637"/>
              <a:gd name="connsiteY2990" fmla="*/ 3238772 h 5063066"/>
              <a:gd name="connsiteX2991" fmla="*/ 765194 w 7295637"/>
              <a:gd name="connsiteY2991" fmla="*/ 3217383 h 5063066"/>
              <a:gd name="connsiteX2992" fmla="*/ 838219 w 7295637"/>
              <a:gd name="connsiteY2992" fmla="*/ 3290408 h 5063066"/>
              <a:gd name="connsiteX2993" fmla="*/ 765195 w 7295637"/>
              <a:gd name="connsiteY2993" fmla="*/ 3363433 h 5063066"/>
              <a:gd name="connsiteX2994" fmla="*/ 692170 w 7295637"/>
              <a:gd name="connsiteY2994" fmla="*/ 3290407 h 5063066"/>
              <a:gd name="connsiteX2995" fmla="*/ 697908 w 7295637"/>
              <a:gd name="connsiteY2995" fmla="*/ 3261983 h 5063066"/>
              <a:gd name="connsiteX2996" fmla="*/ 2079916 w 7295637"/>
              <a:gd name="connsiteY2996" fmla="*/ 1047389 h 5063066"/>
              <a:gd name="connsiteX2997" fmla="*/ 2147201 w 7295637"/>
              <a:gd name="connsiteY2997" fmla="*/ 1002788 h 5063066"/>
              <a:gd name="connsiteX2998" fmla="*/ 2220227 w 7295637"/>
              <a:gd name="connsiteY2998" fmla="*/ 1075814 h 5063066"/>
              <a:gd name="connsiteX2999" fmla="*/ 2147202 w 7295637"/>
              <a:gd name="connsiteY2999" fmla="*/ 1148838 h 5063066"/>
              <a:gd name="connsiteX3000" fmla="*/ 2074176 w 7295637"/>
              <a:gd name="connsiteY3000" fmla="*/ 1075813 h 5063066"/>
              <a:gd name="connsiteX3001" fmla="*/ 2079916 w 7295637"/>
              <a:gd name="connsiteY3001" fmla="*/ 1047389 h 5063066"/>
              <a:gd name="connsiteX3002" fmla="*/ 928372 w 7295637"/>
              <a:gd name="connsiteY3002" fmla="*/ 2841491 h 5063066"/>
              <a:gd name="connsiteX3003" fmla="*/ 944021 w 7295637"/>
              <a:gd name="connsiteY3003" fmla="*/ 2818279 h 5063066"/>
              <a:gd name="connsiteX3004" fmla="*/ 995658 w 7295637"/>
              <a:gd name="connsiteY3004" fmla="*/ 2796890 h 5063066"/>
              <a:gd name="connsiteX3005" fmla="*/ 1068683 w 7295637"/>
              <a:gd name="connsiteY3005" fmla="*/ 2869915 h 5063066"/>
              <a:gd name="connsiteX3006" fmla="*/ 995658 w 7295637"/>
              <a:gd name="connsiteY3006" fmla="*/ 2942940 h 5063066"/>
              <a:gd name="connsiteX3007" fmla="*/ 922633 w 7295637"/>
              <a:gd name="connsiteY3007" fmla="*/ 2869915 h 5063066"/>
              <a:gd name="connsiteX3008" fmla="*/ 928372 w 7295637"/>
              <a:gd name="connsiteY3008" fmla="*/ 2841491 h 5063066"/>
              <a:gd name="connsiteX3009" fmla="*/ 1158062 w 7295637"/>
              <a:gd name="connsiteY3009" fmla="*/ 2463746 h 5063066"/>
              <a:gd name="connsiteX3010" fmla="*/ 1173711 w 7295637"/>
              <a:gd name="connsiteY3010" fmla="*/ 2440534 h 5063066"/>
              <a:gd name="connsiteX3011" fmla="*/ 1225348 w 7295637"/>
              <a:gd name="connsiteY3011" fmla="*/ 2419145 h 5063066"/>
              <a:gd name="connsiteX3012" fmla="*/ 1298373 w 7295637"/>
              <a:gd name="connsiteY3012" fmla="*/ 2492171 h 5063066"/>
              <a:gd name="connsiteX3013" fmla="*/ 1225348 w 7295637"/>
              <a:gd name="connsiteY3013" fmla="*/ 2565196 h 5063066"/>
              <a:gd name="connsiteX3014" fmla="*/ 1152322 w 7295637"/>
              <a:gd name="connsiteY3014" fmla="*/ 2492171 h 5063066"/>
              <a:gd name="connsiteX3015" fmla="*/ 1158062 w 7295637"/>
              <a:gd name="connsiteY3015" fmla="*/ 2463746 h 5063066"/>
              <a:gd name="connsiteX3016" fmla="*/ 6518 w 7295637"/>
              <a:gd name="connsiteY3016" fmla="*/ 4257847 h 5063066"/>
              <a:gd name="connsiteX3017" fmla="*/ 22168 w 7295637"/>
              <a:gd name="connsiteY3017" fmla="*/ 4234635 h 5063066"/>
              <a:gd name="connsiteX3018" fmla="*/ 73804 w 7295637"/>
              <a:gd name="connsiteY3018" fmla="*/ 4213248 h 5063066"/>
              <a:gd name="connsiteX3019" fmla="*/ 146830 w 7295637"/>
              <a:gd name="connsiteY3019" fmla="*/ 4286272 h 5063066"/>
              <a:gd name="connsiteX3020" fmla="*/ 73804 w 7295637"/>
              <a:gd name="connsiteY3020" fmla="*/ 4359298 h 5063066"/>
              <a:gd name="connsiteX3021" fmla="*/ 779 w 7295637"/>
              <a:gd name="connsiteY3021" fmla="*/ 4286272 h 5063066"/>
              <a:gd name="connsiteX3022" fmla="*/ 6518 w 7295637"/>
              <a:gd name="connsiteY3022" fmla="*/ 4257847 h 5063066"/>
              <a:gd name="connsiteX3023" fmla="*/ 2310378 w 7295637"/>
              <a:gd name="connsiteY3023" fmla="*/ 626895 h 5063066"/>
              <a:gd name="connsiteX3024" fmla="*/ 2377666 w 7295637"/>
              <a:gd name="connsiteY3024" fmla="*/ 582295 h 5063066"/>
              <a:gd name="connsiteX3025" fmla="*/ 2450691 w 7295637"/>
              <a:gd name="connsiteY3025" fmla="*/ 655321 h 5063066"/>
              <a:gd name="connsiteX3026" fmla="*/ 2377666 w 7295637"/>
              <a:gd name="connsiteY3026" fmla="*/ 728345 h 5063066"/>
              <a:gd name="connsiteX3027" fmla="*/ 2304641 w 7295637"/>
              <a:gd name="connsiteY3027" fmla="*/ 655320 h 5063066"/>
              <a:gd name="connsiteX3028" fmla="*/ 2310378 w 7295637"/>
              <a:gd name="connsiteY3028" fmla="*/ 626895 h 5063066"/>
              <a:gd name="connsiteX3029" fmla="*/ 1388525 w 7295637"/>
              <a:gd name="connsiteY3029" fmla="*/ 2043251 h 5063066"/>
              <a:gd name="connsiteX3030" fmla="*/ 1455813 w 7295637"/>
              <a:gd name="connsiteY3030" fmla="*/ 1998651 h 5063066"/>
              <a:gd name="connsiteX3031" fmla="*/ 1528836 w 7295637"/>
              <a:gd name="connsiteY3031" fmla="*/ 2071676 h 5063066"/>
              <a:gd name="connsiteX3032" fmla="*/ 1455811 w 7295637"/>
              <a:gd name="connsiteY3032" fmla="*/ 2144701 h 5063066"/>
              <a:gd name="connsiteX3033" fmla="*/ 1382787 w 7295637"/>
              <a:gd name="connsiteY3033" fmla="*/ 2071676 h 5063066"/>
              <a:gd name="connsiteX3034" fmla="*/ 1388525 w 7295637"/>
              <a:gd name="connsiteY3034" fmla="*/ 2043251 h 5063066"/>
              <a:gd name="connsiteX3035" fmla="*/ 236983 w 7295637"/>
              <a:gd name="connsiteY3035" fmla="*/ 3828524 h 5063066"/>
              <a:gd name="connsiteX3036" fmla="*/ 252632 w 7295637"/>
              <a:gd name="connsiteY3036" fmla="*/ 3805312 h 5063066"/>
              <a:gd name="connsiteX3037" fmla="*/ 304269 w 7295637"/>
              <a:gd name="connsiteY3037" fmla="*/ 3783923 h 5063066"/>
              <a:gd name="connsiteX3038" fmla="*/ 377294 w 7295637"/>
              <a:gd name="connsiteY3038" fmla="*/ 3856948 h 5063066"/>
              <a:gd name="connsiteX3039" fmla="*/ 304269 w 7295637"/>
              <a:gd name="connsiteY3039" fmla="*/ 3929973 h 5063066"/>
              <a:gd name="connsiteX3040" fmla="*/ 231244 w 7295637"/>
              <a:gd name="connsiteY3040" fmla="*/ 3856948 h 5063066"/>
              <a:gd name="connsiteX3041" fmla="*/ 236983 w 7295637"/>
              <a:gd name="connsiteY3041" fmla="*/ 3828524 h 5063066"/>
              <a:gd name="connsiteX3042" fmla="*/ 2540844 w 7295637"/>
              <a:gd name="connsiteY3042" fmla="*/ 197572 h 5063066"/>
              <a:gd name="connsiteX3043" fmla="*/ 2608130 w 7295637"/>
              <a:gd name="connsiteY3043" fmla="*/ 152972 h 5063066"/>
              <a:gd name="connsiteX3044" fmla="*/ 2681154 w 7295637"/>
              <a:gd name="connsiteY3044" fmla="*/ 225997 h 5063066"/>
              <a:gd name="connsiteX3045" fmla="*/ 2608129 w 7295637"/>
              <a:gd name="connsiteY3045" fmla="*/ 299022 h 5063066"/>
              <a:gd name="connsiteX3046" fmla="*/ 2535105 w 7295637"/>
              <a:gd name="connsiteY3046" fmla="*/ 225997 h 5063066"/>
              <a:gd name="connsiteX3047" fmla="*/ 2540844 w 7295637"/>
              <a:gd name="connsiteY3047" fmla="*/ 197572 h 5063066"/>
              <a:gd name="connsiteX3048" fmla="*/ 1618989 w 7295637"/>
              <a:gd name="connsiteY3048" fmla="*/ 1613930 h 5063066"/>
              <a:gd name="connsiteX3049" fmla="*/ 1686274 w 7295637"/>
              <a:gd name="connsiteY3049" fmla="*/ 1569331 h 5063066"/>
              <a:gd name="connsiteX3050" fmla="*/ 1759300 w 7295637"/>
              <a:gd name="connsiteY3050" fmla="*/ 1642355 h 5063066"/>
              <a:gd name="connsiteX3051" fmla="*/ 1686275 w 7295637"/>
              <a:gd name="connsiteY3051" fmla="*/ 1715380 h 5063066"/>
              <a:gd name="connsiteX3052" fmla="*/ 1613251 w 7295637"/>
              <a:gd name="connsiteY3052" fmla="*/ 1642355 h 5063066"/>
              <a:gd name="connsiteX3053" fmla="*/ 1618989 w 7295637"/>
              <a:gd name="connsiteY3053" fmla="*/ 1613930 h 5063066"/>
              <a:gd name="connsiteX3054" fmla="*/ 467445 w 7295637"/>
              <a:gd name="connsiteY3054" fmla="*/ 3408032 h 5063066"/>
              <a:gd name="connsiteX3055" fmla="*/ 483095 w 7295637"/>
              <a:gd name="connsiteY3055" fmla="*/ 3384821 h 5063066"/>
              <a:gd name="connsiteX3056" fmla="*/ 534731 w 7295637"/>
              <a:gd name="connsiteY3056" fmla="*/ 3363432 h 5063066"/>
              <a:gd name="connsiteX3057" fmla="*/ 607756 w 7295637"/>
              <a:gd name="connsiteY3057" fmla="*/ 3436457 h 5063066"/>
              <a:gd name="connsiteX3058" fmla="*/ 534732 w 7295637"/>
              <a:gd name="connsiteY3058" fmla="*/ 3509482 h 5063066"/>
              <a:gd name="connsiteX3059" fmla="*/ 461707 w 7295637"/>
              <a:gd name="connsiteY3059" fmla="*/ 3436457 h 5063066"/>
              <a:gd name="connsiteX3060" fmla="*/ 467445 w 7295637"/>
              <a:gd name="connsiteY3060" fmla="*/ 3408032 h 5063066"/>
              <a:gd name="connsiteX3061" fmla="*/ 1849451 w 7295637"/>
              <a:gd name="connsiteY3061" fmla="*/ 1193438 h 5063066"/>
              <a:gd name="connsiteX3062" fmla="*/ 1916738 w 7295637"/>
              <a:gd name="connsiteY3062" fmla="*/ 1148838 h 5063066"/>
              <a:gd name="connsiteX3063" fmla="*/ 1989762 w 7295637"/>
              <a:gd name="connsiteY3063" fmla="*/ 1221863 h 5063066"/>
              <a:gd name="connsiteX3064" fmla="*/ 1916738 w 7295637"/>
              <a:gd name="connsiteY3064" fmla="*/ 1294888 h 5063066"/>
              <a:gd name="connsiteX3065" fmla="*/ 1843713 w 7295637"/>
              <a:gd name="connsiteY3065" fmla="*/ 1221863 h 5063066"/>
              <a:gd name="connsiteX3066" fmla="*/ 1849451 w 7295637"/>
              <a:gd name="connsiteY3066" fmla="*/ 1193438 h 5063066"/>
              <a:gd name="connsiteX3067" fmla="*/ 697907 w 7295637"/>
              <a:gd name="connsiteY3067" fmla="*/ 2978712 h 5063066"/>
              <a:gd name="connsiteX3068" fmla="*/ 713557 w 7295637"/>
              <a:gd name="connsiteY3068" fmla="*/ 2955500 h 5063066"/>
              <a:gd name="connsiteX3069" fmla="*/ 765194 w 7295637"/>
              <a:gd name="connsiteY3069" fmla="*/ 2934112 h 5063066"/>
              <a:gd name="connsiteX3070" fmla="*/ 838219 w 7295637"/>
              <a:gd name="connsiteY3070" fmla="*/ 3007137 h 5063066"/>
              <a:gd name="connsiteX3071" fmla="*/ 765194 w 7295637"/>
              <a:gd name="connsiteY3071" fmla="*/ 3080162 h 5063066"/>
              <a:gd name="connsiteX3072" fmla="*/ 692169 w 7295637"/>
              <a:gd name="connsiteY3072" fmla="*/ 3007137 h 5063066"/>
              <a:gd name="connsiteX3073" fmla="*/ 697907 w 7295637"/>
              <a:gd name="connsiteY3073" fmla="*/ 2978712 h 5063066"/>
              <a:gd name="connsiteX3074" fmla="*/ 2079915 w 7295637"/>
              <a:gd name="connsiteY3074" fmla="*/ 764117 h 5063066"/>
              <a:gd name="connsiteX3075" fmla="*/ 2147202 w 7295637"/>
              <a:gd name="connsiteY3075" fmla="*/ 719516 h 5063066"/>
              <a:gd name="connsiteX3076" fmla="*/ 2220226 w 7295637"/>
              <a:gd name="connsiteY3076" fmla="*/ 792541 h 5063066"/>
              <a:gd name="connsiteX3077" fmla="*/ 2147201 w 7295637"/>
              <a:gd name="connsiteY3077" fmla="*/ 865566 h 5063066"/>
              <a:gd name="connsiteX3078" fmla="*/ 2074177 w 7295637"/>
              <a:gd name="connsiteY3078" fmla="*/ 792541 h 5063066"/>
              <a:gd name="connsiteX3079" fmla="*/ 2079915 w 7295637"/>
              <a:gd name="connsiteY3079" fmla="*/ 764117 h 5063066"/>
              <a:gd name="connsiteX3080" fmla="*/ 928371 w 7295637"/>
              <a:gd name="connsiteY3080" fmla="*/ 2558218 h 5063066"/>
              <a:gd name="connsiteX3081" fmla="*/ 944021 w 7295637"/>
              <a:gd name="connsiteY3081" fmla="*/ 2535006 h 5063066"/>
              <a:gd name="connsiteX3082" fmla="*/ 995658 w 7295637"/>
              <a:gd name="connsiteY3082" fmla="*/ 2513618 h 5063066"/>
              <a:gd name="connsiteX3083" fmla="*/ 1068683 w 7295637"/>
              <a:gd name="connsiteY3083" fmla="*/ 2586643 h 5063066"/>
              <a:gd name="connsiteX3084" fmla="*/ 995658 w 7295637"/>
              <a:gd name="connsiteY3084" fmla="*/ 2659668 h 5063066"/>
              <a:gd name="connsiteX3085" fmla="*/ 922633 w 7295637"/>
              <a:gd name="connsiteY3085" fmla="*/ 2586643 h 5063066"/>
              <a:gd name="connsiteX3086" fmla="*/ 928371 w 7295637"/>
              <a:gd name="connsiteY3086" fmla="*/ 2558218 h 5063066"/>
              <a:gd name="connsiteX3087" fmla="*/ 1158062 w 7295637"/>
              <a:gd name="connsiteY3087" fmla="*/ 2180473 h 5063066"/>
              <a:gd name="connsiteX3088" fmla="*/ 1173711 w 7295637"/>
              <a:gd name="connsiteY3088" fmla="*/ 2157261 h 5063066"/>
              <a:gd name="connsiteX3089" fmla="*/ 1225348 w 7295637"/>
              <a:gd name="connsiteY3089" fmla="*/ 2135872 h 5063066"/>
              <a:gd name="connsiteX3090" fmla="*/ 1298374 w 7295637"/>
              <a:gd name="connsiteY3090" fmla="*/ 2208897 h 5063066"/>
              <a:gd name="connsiteX3091" fmla="*/ 1225348 w 7295637"/>
              <a:gd name="connsiteY3091" fmla="*/ 2281922 h 5063066"/>
              <a:gd name="connsiteX3092" fmla="*/ 1152324 w 7295637"/>
              <a:gd name="connsiteY3092" fmla="*/ 2208897 h 5063066"/>
              <a:gd name="connsiteX3093" fmla="*/ 1158062 w 7295637"/>
              <a:gd name="connsiteY3093" fmla="*/ 2180473 h 5063066"/>
              <a:gd name="connsiteX3094" fmla="*/ 6519 w 7295637"/>
              <a:gd name="connsiteY3094" fmla="*/ 3974573 h 5063066"/>
              <a:gd name="connsiteX3095" fmla="*/ 22169 w 7295637"/>
              <a:gd name="connsiteY3095" fmla="*/ 3951361 h 5063066"/>
              <a:gd name="connsiteX3096" fmla="*/ 73805 w 7295637"/>
              <a:gd name="connsiteY3096" fmla="*/ 3929973 h 5063066"/>
              <a:gd name="connsiteX3097" fmla="*/ 146831 w 7295637"/>
              <a:gd name="connsiteY3097" fmla="*/ 4002998 h 5063066"/>
              <a:gd name="connsiteX3098" fmla="*/ 73804 w 7295637"/>
              <a:gd name="connsiteY3098" fmla="*/ 4076026 h 5063066"/>
              <a:gd name="connsiteX3099" fmla="*/ 780 w 7295637"/>
              <a:gd name="connsiteY3099" fmla="*/ 4002998 h 5063066"/>
              <a:gd name="connsiteX3100" fmla="*/ 6519 w 7295637"/>
              <a:gd name="connsiteY3100" fmla="*/ 3974573 h 5063066"/>
              <a:gd name="connsiteX3101" fmla="*/ 2310378 w 7295637"/>
              <a:gd name="connsiteY3101" fmla="*/ 343623 h 5063066"/>
              <a:gd name="connsiteX3102" fmla="*/ 2377665 w 7295637"/>
              <a:gd name="connsiteY3102" fmla="*/ 299023 h 5063066"/>
              <a:gd name="connsiteX3103" fmla="*/ 2450689 w 7295637"/>
              <a:gd name="connsiteY3103" fmla="*/ 372047 h 5063066"/>
              <a:gd name="connsiteX3104" fmla="*/ 2377665 w 7295637"/>
              <a:gd name="connsiteY3104" fmla="*/ 445072 h 5063066"/>
              <a:gd name="connsiteX3105" fmla="*/ 2304640 w 7295637"/>
              <a:gd name="connsiteY3105" fmla="*/ 372048 h 5063066"/>
              <a:gd name="connsiteX3106" fmla="*/ 2310378 w 7295637"/>
              <a:gd name="connsiteY3106" fmla="*/ 343623 h 5063066"/>
              <a:gd name="connsiteX3107" fmla="*/ 1388525 w 7295637"/>
              <a:gd name="connsiteY3107" fmla="*/ 1759979 h 5063066"/>
              <a:gd name="connsiteX3108" fmla="*/ 1455812 w 7295637"/>
              <a:gd name="connsiteY3108" fmla="*/ 1715379 h 5063066"/>
              <a:gd name="connsiteX3109" fmla="*/ 1528836 w 7295637"/>
              <a:gd name="connsiteY3109" fmla="*/ 1788404 h 5063066"/>
              <a:gd name="connsiteX3110" fmla="*/ 1455812 w 7295637"/>
              <a:gd name="connsiteY3110" fmla="*/ 1861429 h 5063066"/>
              <a:gd name="connsiteX3111" fmla="*/ 1382786 w 7295637"/>
              <a:gd name="connsiteY3111" fmla="*/ 1788404 h 5063066"/>
              <a:gd name="connsiteX3112" fmla="*/ 1388525 w 7295637"/>
              <a:gd name="connsiteY3112" fmla="*/ 1759979 h 5063066"/>
              <a:gd name="connsiteX3113" fmla="*/ 236982 w 7295637"/>
              <a:gd name="connsiteY3113" fmla="*/ 3545252 h 5063066"/>
              <a:gd name="connsiteX3114" fmla="*/ 252632 w 7295637"/>
              <a:gd name="connsiteY3114" fmla="*/ 3522041 h 5063066"/>
              <a:gd name="connsiteX3115" fmla="*/ 304268 w 7295637"/>
              <a:gd name="connsiteY3115" fmla="*/ 3500652 h 5063066"/>
              <a:gd name="connsiteX3116" fmla="*/ 377293 w 7295637"/>
              <a:gd name="connsiteY3116" fmla="*/ 3573677 h 5063066"/>
              <a:gd name="connsiteX3117" fmla="*/ 304269 w 7295637"/>
              <a:gd name="connsiteY3117" fmla="*/ 3646702 h 5063066"/>
              <a:gd name="connsiteX3118" fmla="*/ 231244 w 7295637"/>
              <a:gd name="connsiteY3118" fmla="*/ 3573677 h 5063066"/>
              <a:gd name="connsiteX3119" fmla="*/ 236982 w 7295637"/>
              <a:gd name="connsiteY3119" fmla="*/ 3545252 h 5063066"/>
              <a:gd name="connsiteX3120" fmla="*/ 1618988 w 7295637"/>
              <a:gd name="connsiteY3120" fmla="*/ 1330659 h 5063066"/>
              <a:gd name="connsiteX3121" fmla="*/ 1686274 w 7295637"/>
              <a:gd name="connsiteY3121" fmla="*/ 1286060 h 5063066"/>
              <a:gd name="connsiteX3122" fmla="*/ 1759298 w 7295637"/>
              <a:gd name="connsiteY3122" fmla="*/ 1359085 h 5063066"/>
              <a:gd name="connsiteX3123" fmla="*/ 1686274 w 7295637"/>
              <a:gd name="connsiteY3123" fmla="*/ 1432109 h 5063066"/>
              <a:gd name="connsiteX3124" fmla="*/ 1613250 w 7295637"/>
              <a:gd name="connsiteY3124" fmla="*/ 1359084 h 5063066"/>
              <a:gd name="connsiteX3125" fmla="*/ 1618988 w 7295637"/>
              <a:gd name="connsiteY3125" fmla="*/ 1330659 h 5063066"/>
              <a:gd name="connsiteX3126" fmla="*/ 467444 w 7295637"/>
              <a:gd name="connsiteY3126" fmla="*/ 3124761 h 5063066"/>
              <a:gd name="connsiteX3127" fmla="*/ 483094 w 7295637"/>
              <a:gd name="connsiteY3127" fmla="*/ 3101550 h 5063066"/>
              <a:gd name="connsiteX3128" fmla="*/ 534730 w 7295637"/>
              <a:gd name="connsiteY3128" fmla="*/ 3080162 h 5063066"/>
              <a:gd name="connsiteX3129" fmla="*/ 607755 w 7295637"/>
              <a:gd name="connsiteY3129" fmla="*/ 3153187 h 5063066"/>
              <a:gd name="connsiteX3130" fmla="*/ 534731 w 7295637"/>
              <a:gd name="connsiteY3130" fmla="*/ 3226211 h 5063066"/>
              <a:gd name="connsiteX3131" fmla="*/ 461706 w 7295637"/>
              <a:gd name="connsiteY3131" fmla="*/ 3153186 h 5063066"/>
              <a:gd name="connsiteX3132" fmla="*/ 467444 w 7295637"/>
              <a:gd name="connsiteY3132" fmla="*/ 3124761 h 5063066"/>
              <a:gd name="connsiteX3133" fmla="*/ 1849452 w 7295637"/>
              <a:gd name="connsiteY3133" fmla="*/ 910167 h 5063066"/>
              <a:gd name="connsiteX3134" fmla="*/ 1916737 w 7295637"/>
              <a:gd name="connsiteY3134" fmla="*/ 865566 h 5063066"/>
              <a:gd name="connsiteX3135" fmla="*/ 1989763 w 7295637"/>
              <a:gd name="connsiteY3135" fmla="*/ 938591 h 5063066"/>
              <a:gd name="connsiteX3136" fmla="*/ 1916738 w 7295637"/>
              <a:gd name="connsiteY3136" fmla="*/ 1011616 h 5063066"/>
              <a:gd name="connsiteX3137" fmla="*/ 1843712 w 7295637"/>
              <a:gd name="connsiteY3137" fmla="*/ 938591 h 5063066"/>
              <a:gd name="connsiteX3138" fmla="*/ 1849452 w 7295637"/>
              <a:gd name="connsiteY3138" fmla="*/ 910167 h 5063066"/>
              <a:gd name="connsiteX3139" fmla="*/ 697907 w 7295637"/>
              <a:gd name="connsiteY3139" fmla="*/ 2695441 h 5063066"/>
              <a:gd name="connsiteX3140" fmla="*/ 713557 w 7295637"/>
              <a:gd name="connsiteY3140" fmla="*/ 2672229 h 5063066"/>
              <a:gd name="connsiteX3141" fmla="*/ 765193 w 7295637"/>
              <a:gd name="connsiteY3141" fmla="*/ 2650840 h 5063066"/>
              <a:gd name="connsiteX3142" fmla="*/ 838218 w 7295637"/>
              <a:gd name="connsiteY3142" fmla="*/ 2723865 h 5063066"/>
              <a:gd name="connsiteX3143" fmla="*/ 765193 w 7295637"/>
              <a:gd name="connsiteY3143" fmla="*/ 2796891 h 5063066"/>
              <a:gd name="connsiteX3144" fmla="*/ 692168 w 7295637"/>
              <a:gd name="connsiteY3144" fmla="*/ 2723865 h 5063066"/>
              <a:gd name="connsiteX3145" fmla="*/ 697907 w 7295637"/>
              <a:gd name="connsiteY3145" fmla="*/ 2695441 h 5063066"/>
              <a:gd name="connsiteX3146" fmla="*/ 927598 w 7295637"/>
              <a:gd name="connsiteY3146" fmla="*/ 2326524 h 5063066"/>
              <a:gd name="connsiteX3147" fmla="*/ 943248 w 7295637"/>
              <a:gd name="connsiteY3147" fmla="*/ 2303312 h 5063066"/>
              <a:gd name="connsiteX3148" fmla="*/ 994884 w 7295637"/>
              <a:gd name="connsiteY3148" fmla="*/ 2281924 h 5063066"/>
              <a:gd name="connsiteX3149" fmla="*/ 1067909 w 7295637"/>
              <a:gd name="connsiteY3149" fmla="*/ 2354949 h 5063066"/>
              <a:gd name="connsiteX3150" fmla="*/ 994884 w 7295637"/>
              <a:gd name="connsiteY3150" fmla="*/ 2427974 h 5063066"/>
              <a:gd name="connsiteX3151" fmla="*/ 921858 w 7295637"/>
              <a:gd name="connsiteY3151" fmla="*/ 2354949 h 5063066"/>
              <a:gd name="connsiteX3152" fmla="*/ 927598 w 7295637"/>
              <a:gd name="connsiteY3152" fmla="*/ 2326524 h 5063066"/>
              <a:gd name="connsiteX3153" fmla="*/ 2079914 w 7295637"/>
              <a:gd name="connsiteY3153" fmla="*/ 480844 h 5063066"/>
              <a:gd name="connsiteX3154" fmla="*/ 2147202 w 7295637"/>
              <a:gd name="connsiteY3154" fmla="*/ 436244 h 5063066"/>
              <a:gd name="connsiteX3155" fmla="*/ 2220225 w 7295637"/>
              <a:gd name="connsiteY3155" fmla="*/ 509269 h 5063066"/>
              <a:gd name="connsiteX3156" fmla="*/ 2147202 w 7295637"/>
              <a:gd name="connsiteY3156" fmla="*/ 582294 h 5063066"/>
              <a:gd name="connsiteX3157" fmla="*/ 2074176 w 7295637"/>
              <a:gd name="connsiteY3157" fmla="*/ 509269 h 5063066"/>
              <a:gd name="connsiteX3158" fmla="*/ 2079914 w 7295637"/>
              <a:gd name="connsiteY3158" fmla="*/ 480844 h 5063066"/>
              <a:gd name="connsiteX3159" fmla="*/ 1158061 w 7295637"/>
              <a:gd name="connsiteY3159" fmla="*/ 1897201 h 5063066"/>
              <a:gd name="connsiteX3160" fmla="*/ 1173712 w 7295637"/>
              <a:gd name="connsiteY3160" fmla="*/ 1873989 h 5063066"/>
              <a:gd name="connsiteX3161" fmla="*/ 1225349 w 7295637"/>
              <a:gd name="connsiteY3161" fmla="*/ 1852600 h 5063066"/>
              <a:gd name="connsiteX3162" fmla="*/ 1298373 w 7295637"/>
              <a:gd name="connsiteY3162" fmla="*/ 1925625 h 5063066"/>
              <a:gd name="connsiteX3163" fmla="*/ 1225347 w 7295637"/>
              <a:gd name="connsiteY3163" fmla="*/ 1998650 h 5063066"/>
              <a:gd name="connsiteX3164" fmla="*/ 1152324 w 7295637"/>
              <a:gd name="connsiteY3164" fmla="*/ 1925625 h 5063066"/>
              <a:gd name="connsiteX3165" fmla="*/ 1158061 w 7295637"/>
              <a:gd name="connsiteY3165" fmla="*/ 1897201 h 5063066"/>
              <a:gd name="connsiteX3166" fmla="*/ 6519 w 7295637"/>
              <a:gd name="connsiteY3166" fmla="*/ 3691301 h 5063066"/>
              <a:gd name="connsiteX3167" fmla="*/ 22169 w 7295637"/>
              <a:gd name="connsiteY3167" fmla="*/ 3668089 h 5063066"/>
              <a:gd name="connsiteX3168" fmla="*/ 73805 w 7295637"/>
              <a:gd name="connsiteY3168" fmla="*/ 3646701 h 5063066"/>
              <a:gd name="connsiteX3169" fmla="*/ 146830 w 7295637"/>
              <a:gd name="connsiteY3169" fmla="*/ 3719726 h 5063066"/>
              <a:gd name="connsiteX3170" fmla="*/ 73805 w 7295637"/>
              <a:gd name="connsiteY3170" fmla="*/ 3792751 h 5063066"/>
              <a:gd name="connsiteX3171" fmla="*/ 780 w 7295637"/>
              <a:gd name="connsiteY3171" fmla="*/ 3719726 h 5063066"/>
              <a:gd name="connsiteX3172" fmla="*/ 6519 w 7295637"/>
              <a:gd name="connsiteY3172" fmla="*/ 3691301 h 5063066"/>
              <a:gd name="connsiteX3173" fmla="*/ 2310379 w 7295637"/>
              <a:gd name="connsiteY3173" fmla="*/ 60351 h 5063066"/>
              <a:gd name="connsiteX3174" fmla="*/ 2377664 w 7295637"/>
              <a:gd name="connsiteY3174" fmla="*/ 15750 h 5063066"/>
              <a:gd name="connsiteX3175" fmla="*/ 2450690 w 7295637"/>
              <a:gd name="connsiteY3175" fmla="*/ 88775 h 5063066"/>
              <a:gd name="connsiteX3176" fmla="*/ 2377665 w 7295637"/>
              <a:gd name="connsiteY3176" fmla="*/ 161800 h 5063066"/>
              <a:gd name="connsiteX3177" fmla="*/ 2304641 w 7295637"/>
              <a:gd name="connsiteY3177" fmla="*/ 88775 h 5063066"/>
              <a:gd name="connsiteX3178" fmla="*/ 2310379 w 7295637"/>
              <a:gd name="connsiteY3178" fmla="*/ 60351 h 5063066"/>
              <a:gd name="connsiteX3179" fmla="*/ 1388526 w 7295637"/>
              <a:gd name="connsiteY3179" fmla="*/ 1476708 h 5063066"/>
              <a:gd name="connsiteX3180" fmla="*/ 1455811 w 7295637"/>
              <a:gd name="connsiteY3180" fmla="*/ 1432108 h 5063066"/>
              <a:gd name="connsiteX3181" fmla="*/ 1528836 w 7295637"/>
              <a:gd name="connsiteY3181" fmla="*/ 1505133 h 5063066"/>
              <a:gd name="connsiteX3182" fmla="*/ 1455812 w 7295637"/>
              <a:gd name="connsiteY3182" fmla="*/ 1578157 h 5063066"/>
              <a:gd name="connsiteX3183" fmla="*/ 1382786 w 7295637"/>
              <a:gd name="connsiteY3183" fmla="*/ 1505132 h 5063066"/>
              <a:gd name="connsiteX3184" fmla="*/ 1388526 w 7295637"/>
              <a:gd name="connsiteY3184" fmla="*/ 1476708 h 5063066"/>
              <a:gd name="connsiteX3185" fmla="*/ 236981 w 7295637"/>
              <a:gd name="connsiteY3185" fmla="*/ 3261981 h 5063066"/>
              <a:gd name="connsiteX3186" fmla="*/ 252631 w 7295637"/>
              <a:gd name="connsiteY3186" fmla="*/ 3238770 h 5063066"/>
              <a:gd name="connsiteX3187" fmla="*/ 304267 w 7295637"/>
              <a:gd name="connsiteY3187" fmla="*/ 3217382 h 5063066"/>
              <a:gd name="connsiteX3188" fmla="*/ 377292 w 7295637"/>
              <a:gd name="connsiteY3188" fmla="*/ 3290407 h 5063066"/>
              <a:gd name="connsiteX3189" fmla="*/ 304268 w 7295637"/>
              <a:gd name="connsiteY3189" fmla="*/ 3363431 h 5063066"/>
              <a:gd name="connsiteX3190" fmla="*/ 231243 w 7295637"/>
              <a:gd name="connsiteY3190" fmla="*/ 3290406 h 5063066"/>
              <a:gd name="connsiteX3191" fmla="*/ 236981 w 7295637"/>
              <a:gd name="connsiteY3191" fmla="*/ 3261981 h 5063066"/>
              <a:gd name="connsiteX3192" fmla="*/ 1618986 w 7295637"/>
              <a:gd name="connsiteY3192" fmla="*/ 1047389 h 5063066"/>
              <a:gd name="connsiteX3193" fmla="*/ 1686274 w 7295637"/>
              <a:gd name="connsiteY3193" fmla="*/ 1002788 h 5063066"/>
              <a:gd name="connsiteX3194" fmla="*/ 1759297 w 7295637"/>
              <a:gd name="connsiteY3194" fmla="*/ 1075813 h 5063066"/>
              <a:gd name="connsiteX3195" fmla="*/ 1686272 w 7295637"/>
              <a:gd name="connsiteY3195" fmla="*/ 1148838 h 5063066"/>
              <a:gd name="connsiteX3196" fmla="*/ 1613249 w 7295637"/>
              <a:gd name="connsiteY3196" fmla="*/ 1075813 h 5063066"/>
              <a:gd name="connsiteX3197" fmla="*/ 1618986 w 7295637"/>
              <a:gd name="connsiteY3197" fmla="*/ 1047389 h 5063066"/>
              <a:gd name="connsiteX3198" fmla="*/ 467443 w 7295637"/>
              <a:gd name="connsiteY3198" fmla="*/ 2841491 h 5063066"/>
              <a:gd name="connsiteX3199" fmla="*/ 483093 w 7295637"/>
              <a:gd name="connsiteY3199" fmla="*/ 2818279 h 5063066"/>
              <a:gd name="connsiteX3200" fmla="*/ 534729 w 7295637"/>
              <a:gd name="connsiteY3200" fmla="*/ 2796890 h 5063066"/>
              <a:gd name="connsiteX3201" fmla="*/ 607755 w 7295637"/>
              <a:gd name="connsiteY3201" fmla="*/ 2869915 h 5063066"/>
              <a:gd name="connsiteX3202" fmla="*/ 534730 w 7295637"/>
              <a:gd name="connsiteY3202" fmla="*/ 2942940 h 5063066"/>
              <a:gd name="connsiteX3203" fmla="*/ 461704 w 7295637"/>
              <a:gd name="connsiteY3203" fmla="*/ 2869915 h 5063066"/>
              <a:gd name="connsiteX3204" fmla="*/ 467443 w 7295637"/>
              <a:gd name="connsiteY3204" fmla="*/ 2841491 h 5063066"/>
              <a:gd name="connsiteX3205" fmla="*/ 697133 w 7295637"/>
              <a:gd name="connsiteY3205" fmla="*/ 2463746 h 5063066"/>
              <a:gd name="connsiteX3206" fmla="*/ 712784 w 7295637"/>
              <a:gd name="connsiteY3206" fmla="*/ 2440533 h 5063066"/>
              <a:gd name="connsiteX3207" fmla="*/ 764420 w 7295637"/>
              <a:gd name="connsiteY3207" fmla="*/ 2419146 h 5063066"/>
              <a:gd name="connsiteX3208" fmla="*/ 837444 w 7295637"/>
              <a:gd name="connsiteY3208" fmla="*/ 2492171 h 5063066"/>
              <a:gd name="connsiteX3209" fmla="*/ 764419 w 7295637"/>
              <a:gd name="connsiteY3209" fmla="*/ 2565195 h 5063066"/>
              <a:gd name="connsiteX3210" fmla="*/ 691395 w 7295637"/>
              <a:gd name="connsiteY3210" fmla="*/ 2492171 h 5063066"/>
              <a:gd name="connsiteX3211" fmla="*/ 697133 w 7295637"/>
              <a:gd name="connsiteY3211" fmla="*/ 2463746 h 5063066"/>
              <a:gd name="connsiteX3212" fmla="*/ 1849452 w 7295637"/>
              <a:gd name="connsiteY3212" fmla="*/ 626895 h 5063066"/>
              <a:gd name="connsiteX3213" fmla="*/ 1916737 w 7295637"/>
              <a:gd name="connsiteY3213" fmla="*/ 582294 h 5063066"/>
              <a:gd name="connsiteX3214" fmla="*/ 1989763 w 7295637"/>
              <a:gd name="connsiteY3214" fmla="*/ 655319 h 5063066"/>
              <a:gd name="connsiteX3215" fmla="*/ 1916737 w 7295637"/>
              <a:gd name="connsiteY3215" fmla="*/ 728344 h 5063066"/>
              <a:gd name="connsiteX3216" fmla="*/ 1843712 w 7295637"/>
              <a:gd name="connsiteY3216" fmla="*/ 655319 h 5063066"/>
              <a:gd name="connsiteX3217" fmla="*/ 1849452 w 7295637"/>
              <a:gd name="connsiteY3217" fmla="*/ 626895 h 5063066"/>
              <a:gd name="connsiteX3218" fmla="*/ 927598 w 7295637"/>
              <a:gd name="connsiteY3218" fmla="*/ 2043251 h 5063066"/>
              <a:gd name="connsiteX3219" fmla="*/ 943247 w 7295637"/>
              <a:gd name="connsiteY3219" fmla="*/ 2020039 h 5063066"/>
              <a:gd name="connsiteX3220" fmla="*/ 994884 w 7295637"/>
              <a:gd name="connsiteY3220" fmla="*/ 1998651 h 5063066"/>
              <a:gd name="connsiteX3221" fmla="*/ 1067909 w 7295637"/>
              <a:gd name="connsiteY3221" fmla="*/ 2071676 h 5063066"/>
              <a:gd name="connsiteX3222" fmla="*/ 994884 w 7295637"/>
              <a:gd name="connsiteY3222" fmla="*/ 2144701 h 5063066"/>
              <a:gd name="connsiteX3223" fmla="*/ 921860 w 7295637"/>
              <a:gd name="connsiteY3223" fmla="*/ 2071676 h 5063066"/>
              <a:gd name="connsiteX3224" fmla="*/ 927598 w 7295637"/>
              <a:gd name="connsiteY3224" fmla="*/ 2043251 h 5063066"/>
              <a:gd name="connsiteX3225" fmla="*/ 2079916 w 7295637"/>
              <a:gd name="connsiteY3225" fmla="*/ 197573 h 5063066"/>
              <a:gd name="connsiteX3226" fmla="*/ 2147202 w 7295637"/>
              <a:gd name="connsiteY3226" fmla="*/ 152972 h 5063066"/>
              <a:gd name="connsiteX3227" fmla="*/ 2220227 w 7295637"/>
              <a:gd name="connsiteY3227" fmla="*/ 225997 h 5063066"/>
              <a:gd name="connsiteX3228" fmla="*/ 2147202 w 7295637"/>
              <a:gd name="connsiteY3228" fmla="*/ 299022 h 5063066"/>
              <a:gd name="connsiteX3229" fmla="*/ 2074176 w 7295637"/>
              <a:gd name="connsiteY3229" fmla="*/ 225997 h 5063066"/>
              <a:gd name="connsiteX3230" fmla="*/ 2079916 w 7295637"/>
              <a:gd name="connsiteY3230" fmla="*/ 197573 h 5063066"/>
              <a:gd name="connsiteX3231" fmla="*/ 1158061 w 7295637"/>
              <a:gd name="connsiteY3231" fmla="*/ 1613928 h 5063066"/>
              <a:gd name="connsiteX3232" fmla="*/ 1173712 w 7295637"/>
              <a:gd name="connsiteY3232" fmla="*/ 1590717 h 5063066"/>
              <a:gd name="connsiteX3233" fmla="*/ 1225348 w 7295637"/>
              <a:gd name="connsiteY3233" fmla="*/ 1569328 h 5063066"/>
              <a:gd name="connsiteX3234" fmla="*/ 1298372 w 7295637"/>
              <a:gd name="connsiteY3234" fmla="*/ 1642353 h 5063066"/>
              <a:gd name="connsiteX3235" fmla="*/ 1225347 w 7295637"/>
              <a:gd name="connsiteY3235" fmla="*/ 1715378 h 5063066"/>
              <a:gd name="connsiteX3236" fmla="*/ 1152323 w 7295637"/>
              <a:gd name="connsiteY3236" fmla="*/ 1642353 h 5063066"/>
              <a:gd name="connsiteX3237" fmla="*/ 1158061 w 7295637"/>
              <a:gd name="connsiteY3237" fmla="*/ 1613928 h 5063066"/>
              <a:gd name="connsiteX3238" fmla="*/ 6518 w 7295637"/>
              <a:gd name="connsiteY3238" fmla="*/ 3408030 h 5063066"/>
              <a:gd name="connsiteX3239" fmla="*/ 22168 w 7295637"/>
              <a:gd name="connsiteY3239" fmla="*/ 3384818 h 5063066"/>
              <a:gd name="connsiteX3240" fmla="*/ 73804 w 7295637"/>
              <a:gd name="connsiteY3240" fmla="*/ 3363430 h 5063066"/>
              <a:gd name="connsiteX3241" fmla="*/ 146829 w 7295637"/>
              <a:gd name="connsiteY3241" fmla="*/ 3436455 h 5063066"/>
              <a:gd name="connsiteX3242" fmla="*/ 73805 w 7295637"/>
              <a:gd name="connsiteY3242" fmla="*/ 3509480 h 5063066"/>
              <a:gd name="connsiteX3243" fmla="*/ 780 w 7295637"/>
              <a:gd name="connsiteY3243" fmla="*/ 3436454 h 5063066"/>
              <a:gd name="connsiteX3244" fmla="*/ 6518 w 7295637"/>
              <a:gd name="connsiteY3244" fmla="*/ 3408030 h 5063066"/>
              <a:gd name="connsiteX3245" fmla="*/ 1388524 w 7295637"/>
              <a:gd name="connsiteY3245" fmla="*/ 1193437 h 5063066"/>
              <a:gd name="connsiteX3246" fmla="*/ 1455809 w 7295637"/>
              <a:gd name="connsiteY3246" fmla="*/ 1148838 h 5063066"/>
              <a:gd name="connsiteX3247" fmla="*/ 1528835 w 7295637"/>
              <a:gd name="connsiteY3247" fmla="*/ 1221862 h 5063066"/>
              <a:gd name="connsiteX3248" fmla="*/ 1455810 w 7295637"/>
              <a:gd name="connsiteY3248" fmla="*/ 1294887 h 5063066"/>
              <a:gd name="connsiteX3249" fmla="*/ 1382786 w 7295637"/>
              <a:gd name="connsiteY3249" fmla="*/ 1221862 h 5063066"/>
              <a:gd name="connsiteX3250" fmla="*/ 1388524 w 7295637"/>
              <a:gd name="connsiteY3250" fmla="*/ 1193437 h 5063066"/>
              <a:gd name="connsiteX3251" fmla="*/ 236980 w 7295637"/>
              <a:gd name="connsiteY3251" fmla="*/ 2978711 h 5063066"/>
              <a:gd name="connsiteX3252" fmla="*/ 252630 w 7295637"/>
              <a:gd name="connsiteY3252" fmla="*/ 2955499 h 5063066"/>
              <a:gd name="connsiteX3253" fmla="*/ 304266 w 7295637"/>
              <a:gd name="connsiteY3253" fmla="*/ 2934111 h 5063066"/>
              <a:gd name="connsiteX3254" fmla="*/ 377291 w 7295637"/>
              <a:gd name="connsiteY3254" fmla="*/ 3007136 h 5063066"/>
              <a:gd name="connsiteX3255" fmla="*/ 304267 w 7295637"/>
              <a:gd name="connsiteY3255" fmla="*/ 3080160 h 5063066"/>
              <a:gd name="connsiteX3256" fmla="*/ 231242 w 7295637"/>
              <a:gd name="connsiteY3256" fmla="*/ 3007135 h 5063066"/>
              <a:gd name="connsiteX3257" fmla="*/ 236980 w 7295637"/>
              <a:gd name="connsiteY3257" fmla="*/ 2978711 h 5063066"/>
              <a:gd name="connsiteX3258" fmla="*/ 1618986 w 7295637"/>
              <a:gd name="connsiteY3258" fmla="*/ 764116 h 5063066"/>
              <a:gd name="connsiteX3259" fmla="*/ 1686273 w 7295637"/>
              <a:gd name="connsiteY3259" fmla="*/ 719516 h 5063066"/>
              <a:gd name="connsiteX3260" fmla="*/ 1759297 w 7295637"/>
              <a:gd name="connsiteY3260" fmla="*/ 792541 h 5063066"/>
              <a:gd name="connsiteX3261" fmla="*/ 1686273 w 7295637"/>
              <a:gd name="connsiteY3261" fmla="*/ 865566 h 5063066"/>
              <a:gd name="connsiteX3262" fmla="*/ 1613248 w 7295637"/>
              <a:gd name="connsiteY3262" fmla="*/ 792541 h 5063066"/>
              <a:gd name="connsiteX3263" fmla="*/ 1618986 w 7295637"/>
              <a:gd name="connsiteY3263" fmla="*/ 764116 h 5063066"/>
              <a:gd name="connsiteX3264" fmla="*/ 467444 w 7295637"/>
              <a:gd name="connsiteY3264" fmla="*/ 2558219 h 5063066"/>
              <a:gd name="connsiteX3265" fmla="*/ 483094 w 7295637"/>
              <a:gd name="connsiteY3265" fmla="*/ 2535007 h 5063066"/>
              <a:gd name="connsiteX3266" fmla="*/ 534730 w 7295637"/>
              <a:gd name="connsiteY3266" fmla="*/ 2513619 h 5063066"/>
              <a:gd name="connsiteX3267" fmla="*/ 607755 w 7295637"/>
              <a:gd name="connsiteY3267" fmla="*/ 2586644 h 5063066"/>
              <a:gd name="connsiteX3268" fmla="*/ 534730 w 7295637"/>
              <a:gd name="connsiteY3268" fmla="*/ 2659669 h 5063066"/>
              <a:gd name="connsiteX3269" fmla="*/ 461705 w 7295637"/>
              <a:gd name="connsiteY3269" fmla="*/ 2586644 h 5063066"/>
              <a:gd name="connsiteX3270" fmla="*/ 467444 w 7295637"/>
              <a:gd name="connsiteY3270" fmla="*/ 2558219 h 5063066"/>
              <a:gd name="connsiteX3271" fmla="*/ 697132 w 7295637"/>
              <a:gd name="connsiteY3271" fmla="*/ 2180474 h 5063066"/>
              <a:gd name="connsiteX3272" fmla="*/ 712783 w 7295637"/>
              <a:gd name="connsiteY3272" fmla="*/ 2157262 h 5063066"/>
              <a:gd name="connsiteX3273" fmla="*/ 764419 w 7295637"/>
              <a:gd name="connsiteY3273" fmla="*/ 2135874 h 5063066"/>
              <a:gd name="connsiteX3274" fmla="*/ 837444 w 7295637"/>
              <a:gd name="connsiteY3274" fmla="*/ 2208898 h 5063066"/>
              <a:gd name="connsiteX3275" fmla="*/ 764420 w 7295637"/>
              <a:gd name="connsiteY3275" fmla="*/ 2281923 h 5063066"/>
              <a:gd name="connsiteX3276" fmla="*/ 691395 w 7295637"/>
              <a:gd name="connsiteY3276" fmla="*/ 2208898 h 5063066"/>
              <a:gd name="connsiteX3277" fmla="*/ 697132 w 7295637"/>
              <a:gd name="connsiteY3277" fmla="*/ 2180474 h 5063066"/>
              <a:gd name="connsiteX3278" fmla="*/ 1849451 w 7295637"/>
              <a:gd name="connsiteY3278" fmla="*/ 343623 h 5063066"/>
              <a:gd name="connsiteX3279" fmla="*/ 1916739 w 7295637"/>
              <a:gd name="connsiteY3279" fmla="*/ 299022 h 5063066"/>
              <a:gd name="connsiteX3280" fmla="*/ 1989762 w 7295637"/>
              <a:gd name="connsiteY3280" fmla="*/ 372047 h 5063066"/>
              <a:gd name="connsiteX3281" fmla="*/ 1916737 w 7295637"/>
              <a:gd name="connsiteY3281" fmla="*/ 445072 h 5063066"/>
              <a:gd name="connsiteX3282" fmla="*/ 1843713 w 7295637"/>
              <a:gd name="connsiteY3282" fmla="*/ 372047 h 5063066"/>
              <a:gd name="connsiteX3283" fmla="*/ 1849451 w 7295637"/>
              <a:gd name="connsiteY3283" fmla="*/ 343623 h 5063066"/>
              <a:gd name="connsiteX3284" fmla="*/ 927598 w 7295637"/>
              <a:gd name="connsiteY3284" fmla="*/ 1759979 h 5063066"/>
              <a:gd name="connsiteX3285" fmla="*/ 943247 w 7295637"/>
              <a:gd name="connsiteY3285" fmla="*/ 1736767 h 5063066"/>
              <a:gd name="connsiteX3286" fmla="*/ 994883 w 7295637"/>
              <a:gd name="connsiteY3286" fmla="*/ 1715378 h 5063066"/>
              <a:gd name="connsiteX3287" fmla="*/ 1067909 w 7295637"/>
              <a:gd name="connsiteY3287" fmla="*/ 1788403 h 5063066"/>
              <a:gd name="connsiteX3288" fmla="*/ 994884 w 7295637"/>
              <a:gd name="connsiteY3288" fmla="*/ 1861428 h 5063066"/>
              <a:gd name="connsiteX3289" fmla="*/ 921859 w 7295637"/>
              <a:gd name="connsiteY3289" fmla="*/ 1788404 h 5063066"/>
              <a:gd name="connsiteX3290" fmla="*/ 927598 w 7295637"/>
              <a:gd name="connsiteY3290" fmla="*/ 1759979 h 5063066"/>
              <a:gd name="connsiteX3291" fmla="*/ 1158061 w 7295637"/>
              <a:gd name="connsiteY3291" fmla="*/ 1330658 h 5063066"/>
              <a:gd name="connsiteX3292" fmla="*/ 1173710 w 7295637"/>
              <a:gd name="connsiteY3292" fmla="*/ 1307447 h 5063066"/>
              <a:gd name="connsiteX3293" fmla="*/ 1225346 w 7295637"/>
              <a:gd name="connsiteY3293" fmla="*/ 1286058 h 5063066"/>
              <a:gd name="connsiteX3294" fmla="*/ 1298372 w 7295637"/>
              <a:gd name="connsiteY3294" fmla="*/ 1359083 h 5063066"/>
              <a:gd name="connsiteX3295" fmla="*/ 1225347 w 7295637"/>
              <a:gd name="connsiteY3295" fmla="*/ 1432108 h 5063066"/>
              <a:gd name="connsiteX3296" fmla="*/ 1152321 w 7295637"/>
              <a:gd name="connsiteY3296" fmla="*/ 1359083 h 5063066"/>
              <a:gd name="connsiteX3297" fmla="*/ 1158061 w 7295637"/>
              <a:gd name="connsiteY3297" fmla="*/ 1330658 h 5063066"/>
              <a:gd name="connsiteX3298" fmla="*/ 6517 w 7295637"/>
              <a:gd name="connsiteY3298" fmla="*/ 3124760 h 5063066"/>
              <a:gd name="connsiteX3299" fmla="*/ 22166 w 7295637"/>
              <a:gd name="connsiteY3299" fmla="*/ 3101548 h 5063066"/>
              <a:gd name="connsiteX3300" fmla="*/ 73803 w 7295637"/>
              <a:gd name="connsiteY3300" fmla="*/ 3080160 h 5063066"/>
              <a:gd name="connsiteX3301" fmla="*/ 146828 w 7295637"/>
              <a:gd name="connsiteY3301" fmla="*/ 3153185 h 5063066"/>
              <a:gd name="connsiteX3302" fmla="*/ 73803 w 7295637"/>
              <a:gd name="connsiteY3302" fmla="*/ 3226209 h 5063066"/>
              <a:gd name="connsiteX3303" fmla="*/ 778 w 7295637"/>
              <a:gd name="connsiteY3303" fmla="*/ 3153184 h 5063066"/>
              <a:gd name="connsiteX3304" fmla="*/ 6517 w 7295637"/>
              <a:gd name="connsiteY3304" fmla="*/ 3124760 h 5063066"/>
              <a:gd name="connsiteX3305" fmla="*/ 1388522 w 7295637"/>
              <a:gd name="connsiteY3305" fmla="*/ 910166 h 5063066"/>
              <a:gd name="connsiteX3306" fmla="*/ 1455810 w 7295637"/>
              <a:gd name="connsiteY3306" fmla="*/ 865566 h 5063066"/>
              <a:gd name="connsiteX3307" fmla="*/ 1528834 w 7295637"/>
              <a:gd name="connsiteY3307" fmla="*/ 938592 h 5063066"/>
              <a:gd name="connsiteX3308" fmla="*/ 1455809 w 7295637"/>
              <a:gd name="connsiteY3308" fmla="*/ 1011616 h 5063066"/>
              <a:gd name="connsiteX3309" fmla="*/ 1382785 w 7295637"/>
              <a:gd name="connsiteY3309" fmla="*/ 938591 h 5063066"/>
              <a:gd name="connsiteX3310" fmla="*/ 1388522 w 7295637"/>
              <a:gd name="connsiteY3310" fmla="*/ 910166 h 5063066"/>
              <a:gd name="connsiteX3311" fmla="*/ 236980 w 7295637"/>
              <a:gd name="connsiteY3311" fmla="*/ 2695440 h 5063066"/>
              <a:gd name="connsiteX3312" fmla="*/ 252630 w 7295637"/>
              <a:gd name="connsiteY3312" fmla="*/ 2672229 h 5063066"/>
              <a:gd name="connsiteX3313" fmla="*/ 304266 w 7295637"/>
              <a:gd name="connsiteY3313" fmla="*/ 2650840 h 5063066"/>
              <a:gd name="connsiteX3314" fmla="*/ 377291 w 7295637"/>
              <a:gd name="connsiteY3314" fmla="*/ 2723865 h 5063066"/>
              <a:gd name="connsiteX3315" fmla="*/ 304266 w 7295637"/>
              <a:gd name="connsiteY3315" fmla="*/ 2796890 h 5063066"/>
              <a:gd name="connsiteX3316" fmla="*/ 231241 w 7295637"/>
              <a:gd name="connsiteY3316" fmla="*/ 2723865 h 5063066"/>
              <a:gd name="connsiteX3317" fmla="*/ 236980 w 7295637"/>
              <a:gd name="connsiteY3317" fmla="*/ 2695440 h 5063066"/>
              <a:gd name="connsiteX3318" fmla="*/ 466670 w 7295637"/>
              <a:gd name="connsiteY3318" fmla="*/ 2326523 h 5063066"/>
              <a:gd name="connsiteX3319" fmla="*/ 482319 w 7295637"/>
              <a:gd name="connsiteY3319" fmla="*/ 2303311 h 5063066"/>
              <a:gd name="connsiteX3320" fmla="*/ 533955 w 7295637"/>
              <a:gd name="connsiteY3320" fmla="*/ 2281923 h 5063066"/>
              <a:gd name="connsiteX3321" fmla="*/ 606981 w 7295637"/>
              <a:gd name="connsiteY3321" fmla="*/ 2354947 h 5063066"/>
              <a:gd name="connsiteX3322" fmla="*/ 533955 w 7295637"/>
              <a:gd name="connsiteY3322" fmla="*/ 2427974 h 5063066"/>
              <a:gd name="connsiteX3323" fmla="*/ 460931 w 7295637"/>
              <a:gd name="connsiteY3323" fmla="*/ 2354948 h 5063066"/>
              <a:gd name="connsiteX3324" fmla="*/ 466670 w 7295637"/>
              <a:gd name="connsiteY3324" fmla="*/ 2326523 h 5063066"/>
              <a:gd name="connsiteX3325" fmla="*/ 1618987 w 7295637"/>
              <a:gd name="connsiteY3325" fmla="*/ 480845 h 5063066"/>
              <a:gd name="connsiteX3326" fmla="*/ 1686274 w 7295637"/>
              <a:gd name="connsiteY3326" fmla="*/ 436245 h 5063066"/>
              <a:gd name="connsiteX3327" fmla="*/ 1759298 w 7295637"/>
              <a:gd name="connsiteY3327" fmla="*/ 509270 h 5063066"/>
              <a:gd name="connsiteX3328" fmla="*/ 1686273 w 7295637"/>
              <a:gd name="connsiteY3328" fmla="*/ 582294 h 5063066"/>
              <a:gd name="connsiteX3329" fmla="*/ 1613249 w 7295637"/>
              <a:gd name="connsiteY3329" fmla="*/ 509271 h 5063066"/>
              <a:gd name="connsiteX3330" fmla="*/ 1618987 w 7295637"/>
              <a:gd name="connsiteY3330" fmla="*/ 480845 h 5063066"/>
              <a:gd name="connsiteX3331" fmla="*/ 697133 w 7295637"/>
              <a:gd name="connsiteY3331" fmla="*/ 1897200 h 5063066"/>
              <a:gd name="connsiteX3332" fmla="*/ 712784 w 7295637"/>
              <a:gd name="connsiteY3332" fmla="*/ 1873988 h 5063066"/>
              <a:gd name="connsiteX3333" fmla="*/ 764420 w 7295637"/>
              <a:gd name="connsiteY3333" fmla="*/ 1852600 h 5063066"/>
              <a:gd name="connsiteX3334" fmla="*/ 837445 w 7295637"/>
              <a:gd name="connsiteY3334" fmla="*/ 1925625 h 5063066"/>
              <a:gd name="connsiteX3335" fmla="*/ 764421 w 7295637"/>
              <a:gd name="connsiteY3335" fmla="*/ 1998649 h 5063066"/>
              <a:gd name="connsiteX3336" fmla="*/ 691395 w 7295637"/>
              <a:gd name="connsiteY3336" fmla="*/ 1925625 h 5063066"/>
              <a:gd name="connsiteX3337" fmla="*/ 697133 w 7295637"/>
              <a:gd name="connsiteY3337" fmla="*/ 1897200 h 5063066"/>
              <a:gd name="connsiteX3338" fmla="*/ 1849451 w 7295637"/>
              <a:gd name="connsiteY3338" fmla="*/ 60350 h 5063066"/>
              <a:gd name="connsiteX3339" fmla="*/ 1916738 w 7295637"/>
              <a:gd name="connsiteY3339" fmla="*/ 15750 h 5063066"/>
              <a:gd name="connsiteX3340" fmla="*/ 1989762 w 7295637"/>
              <a:gd name="connsiteY3340" fmla="*/ 88775 h 5063066"/>
              <a:gd name="connsiteX3341" fmla="*/ 1916737 w 7295637"/>
              <a:gd name="connsiteY3341" fmla="*/ 161800 h 5063066"/>
              <a:gd name="connsiteX3342" fmla="*/ 1843713 w 7295637"/>
              <a:gd name="connsiteY3342" fmla="*/ 88775 h 5063066"/>
              <a:gd name="connsiteX3343" fmla="*/ 1849451 w 7295637"/>
              <a:gd name="connsiteY3343" fmla="*/ 60350 h 5063066"/>
              <a:gd name="connsiteX3344" fmla="*/ 927597 w 7295637"/>
              <a:gd name="connsiteY3344" fmla="*/ 1476707 h 5063066"/>
              <a:gd name="connsiteX3345" fmla="*/ 943246 w 7295637"/>
              <a:gd name="connsiteY3345" fmla="*/ 1453495 h 5063066"/>
              <a:gd name="connsiteX3346" fmla="*/ 994884 w 7295637"/>
              <a:gd name="connsiteY3346" fmla="*/ 1432107 h 5063066"/>
              <a:gd name="connsiteX3347" fmla="*/ 1067908 w 7295637"/>
              <a:gd name="connsiteY3347" fmla="*/ 1505132 h 5063066"/>
              <a:gd name="connsiteX3348" fmla="*/ 994883 w 7295637"/>
              <a:gd name="connsiteY3348" fmla="*/ 1578156 h 5063066"/>
              <a:gd name="connsiteX3349" fmla="*/ 921859 w 7295637"/>
              <a:gd name="connsiteY3349" fmla="*/ 1505131 h 5063066"/>
              <a:gd name="connsiteX3350" fmla="*/ 927597 w 7295637"/>
              <a:gd name="connsiteY3350" fmla="*/ 1476707 h 5063066"/>
              <a:gd name="connsiteX3351" fmla="*/ 1158060 w 7295637"/>
              <a:gd name="connsiteY3351" fmla="*/ 1047388 h 5063066"/>
              <a:gd name="connsiteX3352" fmla="*/ 1173710 w 7295637"/>
              <a:gd name="connsiteY3352" fmla="*/ 1024177 h 5063066"/>
              <a:gd name="connsiteX3353" fmla="*/ 1225347 w 7295637"/>
              <a:gd name="connsiteY3353" fmla="*/ 1002788 h 5063066"/>
              <a:gd name="connsiteX3354" fmla="*/ 1298371 w 7295637"/>
              <a:gd name="connsiteY3354" fmla="*/ 1075813 h 5063066"/>
              <a:gd name="connsiteX3355" fmla="*/ 1225346 w 7295637"/>
              <a:gd name="connsiteY3355" fmla="*/ 1148837 h 5063066"/>
              <a:gd name="connsiteX3356" fmla="*/ 1152322 w 7295637"/>
              <a:gd name="connsiteY3356" fmla="*/ 1075812 h 5063066"/>
              <a:gd name="connsiteX3357" fmla="*/ 1158060 w 7295637"/>
              <a:gd name="connsiteY3357" fmla="*/ 1047388 h 5063066"/>
              <a:gd name="connsiteX3358" fmla="*/ 6517 w 7295637"/>
              <a:gd name="connsiteY3358" fmla="*/ 2841490 h 5063066"/>
              <a:gd name="connsiteX3359" fmla="*/ 22166 w 7295637"/>
              <a:gd name="connsiteY3359" fmla="*/ 2818278 h 5063066"/>
              <a:gd name="connsiteX3360" fmla="*/ 73802 w 7295637"/>
              <a:gd name="connsiteY3360" fmla="*/ 2796890 h 5063066"/>
              <a:gd name="connsiteX3361" fmla="*/ 146828 w 7295637"/>
              <a:gd name="connsiteY3361" fmla="*/ 2869915 h 5063066"/>
              <a:gd name="connsiteX3362" fmla="*/ 73803 w 7295637"/>
              <a:gd name="connsiteY3362" fmla="*/ 2942939 h 5063066"/>
              <a:gd name="connsiteX3363" fmla="*/ 778 w 7295637"/>
              <a:gd name="connsiteY3363" fmla="*/ 2869914 h 5063066"/>
              <a:gd name="connsiteX3364" fmla="*/ 6517 w 7295637"/>
              <a:gd name="connsiteY3364" fmla="*/ 2841490 h 5063066"/>
              <a:gd name="connsiteX3365" fmla="*/ 236204 w 7295637"/>
              <a:gd name="connsiteY3365" fmla="*/ 2463748 h 5063066"/>
              <a:gd name="connsiteX3366" fmla="*/ 251853 w 7295637"/>
              <a:gd name="connsiteY3366" fmla="*/ 2440536 h 5063066"/>
              <a:gd name="connsiteX3367" fmla="*/ 303489 w 7295637"/>
              <a:gd name="connsiteY3367" fmla="*/ 2419148 h 5063066"/>
              <a:gd name="connsiteX3368" fmla="*/ 376515 w 7295637"/>
              <a:gd name="connsiteY3368" fmla="*/ 2492173 h 5063066"/>
              <a:gd name="connsiteX3369" fmla="*/ 303490 w 7295637"/>
              <a:gd name="connsiteY3369" fmla="*/ 2565198 h 5063066"/>
              <a:gd name="connsiteX3370" fmla="*/ 230464 w 7295637"/>
              <a:gd name="connsiteY3370" fmla="*/ 2492173 h 5063066"/>
              <a:gd name="connsiteX3371" fmla="*/ 236204 w 7295637"/>
              <a:gd name="connsiteY3371" fmla="*/ 2463748 h 5063066"/>
              <a:gd name="connsiteX3372" fmla="*/ 1388524 w 7295637"/>
              <a:gd name="connsiteY3372" fmla="*/ 626895 h 5063066"/>
              <a:gd name="connsiteX3373" fmla="*/ 1455810 w 7295637"/>
              <a:gd name="connsiteY3373" fmla="*/ 582294 h 5063066"/>
              <a:gd name="connsiteX3374" fmla="*/ 1528834 w 7295637"/>
              <a:gd name="connsiteY3374" fmla="*/ 655319 h 5063066"/>
              <a:gd name="connsiteX3375" fmla="*/ 1455810 w 7295637"/>
              <a:gd name="connsiteY3375" fmla="*/ 728345 h 5063066"/>
              <a:gd name="connsiteX3376" fmla="*/ 1382785 w 7295637"/>
              <a:gd name="connsiteY3376" fmla="*/ 655319 h 5063066"/>
              <a:gd name="connsiteX3377" fmla="*/ 1388524 w 7295637"/>
              <a:gd name="connsiteY3377" fmla="*/ 626895 h 5063066"/>
              <a:gd name="connsiteX3378" fmla="*/ 466669 w 7295637"/>
              <a:gd name="connsiteY3378" fmla="*/ 2043251 h 5063066"/>
              <a:gd name="connsiteX3379" fmla="*/ 482320 w 7295637"/>
              <a:gd name="connsiteY3379" fmla="*/ 2020039 h 5063066"/>
              <a:gd name="connsiteX3380" fmla="*/ 533955 w 7295637"/>
              <a:gd name="connsiteY3380" fmla="*/ 1998652 h 5063066"/>
              <a:gd name="connsiteX3381" fmla="*/ 606980 w 7295637"/>
              <a:gd name="connsiteY3381" fmla="*/ 2071676 h 5063066"/>
              <a:gd name="connsiteX3382" fmla="*/ 533955 w 7295637"/>
              <a:gd name="connsiteY3382" fmla="*/ 2144700 h 5063066"/>
              <a:gd name="connsiteX3383" fmla="*/ 460931 w 7295637"/>
              <a:gd name="connsiteY3383" fmla="*/ 2071676 h 5063066"/>
              <a:gd name="connsiteX3384" fmla="*/ 466669 w 7295637"/>
              <a:gd name="connsiteY3384" fmla="*/ 2043251 h 5063066"/>
              <a:gd name="connsiteX3385" fmla="*/ 1618987 w 7295637"/>
              <a:gd name="connsiteY3385" fmla="*/ 197573 h 5063066"/>
              <a:gd name="connsiteX3386" fmla="*/ 1686274 w 7295637"/>
              <a:gd name="connsiteY3386" fmla="*/ 152973 h 5063066"/>
              <a:gd name="connsiteX3387" fmla="*/ 1759298 w 7295637"/>
              <a:gd name="connsiteY3387" fmla="*/ 225997 h 5063066"/>
              <a:gd name="connsiteX3388" fmla="*/ 1686273 w 7295637"/>
              <a:gd name="connsiteY3388" fmla="*/ 299022 h 5063066"/>
              <a:gd name="connsiteX3389" fmla="*/ 1613249 w 7295637"/>
              <a:gd name="connsiteY3389" fmla="*/ 225997 h 5063066"/>
              <a:gd name="connsiteX3390" fmla="*/ 1618987 w 7295637"/>
              <a:gd name="connsiteY3390" fmla="*/ 197573 h 5063066"/>
              <a:gd name="connsiteX3391" fmla="*/ 697134 w 7295637"/>
              <a:gd name="connsiteY3391" fmla="*/ 1613928 h 5063066"/>
              <a:gd name="connsiteX3392" fmla="*/ 712783 w 7295637"/>
              <a:gd name="connsiteY3392" fmla="*/ 1590716 h 5063066"/>
              <a:gd name="connsiteX3393" fmla="*/ 764420 w 7295637"/>
              <a:gd name="connsiteY3393" fmla="*/ 1569328 h 5063066"/>
              <a:gd name="connsiteX3394" fmla="*/ 837445 w 7295637"/>
              <a:gd name="connsiteY3394" fmla="*/ 1642352 h 5063066"/>
              <a:gd name="connsiteX3395" fmla="*/ 764420 w 7295637"/>
              <a:gd name="connsiteY3395" fmla="*/ 1715377 h 5063066"/>
              <a:gd name="connsiteX3396" fmla="*/ 691396 w 7295637"/>
              <a:gd name="connsiteY3396" fmla="*/ 1642353 h 5063066"/>
              <a:gd name="connsiteX3397" fmla="*/ 697134 w 7295637"/>
              <a:gd name="connsiteY3397" fmla="*/ 1613928 h 5063066"/>
              <a:gd name="connsiteX3398" fmla="*/ 927596 w 7295637"/>
              <a:gd name="connsiteY3398" fmla="*/ 1193435 h 5063066"/>
              <a:gd name="connsiteX3399" fmla="*/ 943246 w 7295637"/>
              <a:gd name="connsiteY3399" fmla="*/ 1170224 h 5063066"/>
              <a:gd name="connsiteX3400" fmla="*/ 994883 w 7295637"/>
              <a:gd name="connsiteY3400" fmla="*/ 1148836 h 5063066"/>
              <a:gd name="connsiteX3401" fmla="*/ 1067908 w 7295637"/>
              <a:gd name="connsiteY3401" fmla="*/ 1221861 h 5063066"/>
              <a:gd name="connsiteX3402" fmla="*/ 994882 w 7295637"/>
              <a:gd name="connsiteY3402" fmla="*/ 1294885 h 5063066"/>
              <a:gd name="connsiteX3403" fmla="*/ 921858 w 7295637"/>
              <a:gd name="connsiteY3403" fmla="*/ 1221860 h 5063066"/>
              <a:gd name="connsiteX3404" fmla="*/ 927596 w 7295637"/>
              <a:gd name="connsiteY3404" fmla="*/ 1193435 h 5063066"/>
              <a:gd name="connsiteX3405" fmla="*/ 1158059 w 7295637"/>
              <a:gd name="connsiteY3405" fmla="*/ 764117 h 5063066"/>
              <a:gd name="connsiteX3406" fmla="*/ 1173709 w 7295637"/>
              <a:gd name="connsiteY3406" fmla="*/ 740905 h 5063066"/>
              <a:gd name="connsiteX3407" fmla="*/ 1225345 w 7295637"/>
              <a:gd name="connsiteY3407" fmla="*/ 719517 h 5063066"/>
              <a:gd name="connsiteX3408" fmla="*/ 1298370 w 7295637"/>
              <a:gd name="connsiteY3408" fmla="*/ 792542 h 5063066"/>
              <a:gd name="connsiteX3409" fmla="*/ 1225346 w 7295637"/>
              <a:gd name="connsiteY3409" fmla="*/ 865567 h 5063066"/>
              <a:gd name="connsiteX3410" fmla="*/ 1152321 w 7295637"/>
              <a:gd name="connsiteY3410" fmla="*/ 792542 h 5063066"/>
              <a:gd name="connsiteX3411" fmla="*/ 1158059 w 7295637"/>
              <a:gd name="connsiteY3411" fmla="*/ 764117 h 5063066"/>
              <a:gd name="connsiteX3412" fmla="*/ 6516 w 7295637"/>
              <a:gd name="connsiteY3412" fmla="*/ 2558219 h 5063066"/>
              <a:gd name="connsiteX3413" fmla="*/ 22165 w 7295637"/>
              <a:gd name="connsiteY3413" fmla="*/ 2535007 h 5063066"/>
              <a:gd name="connsiteX3414" fmla="*/ 73802 w 7295637"/>
              <a:gd name="connsiteY3414" fmla="*/ 2513619 h 5063066"/>
              <a:gd name="connsiteX3415" fmla="*/ 146827 w 7295637"/>
              <a:gd name="connsiteY3415" fmla="*/ 2586644 h 5063066"/>
              <a:gd name="connsiteX3416" fmla="*/ 73802 w 7295637"/>
              <a:gd name="connsiteY3416" fmla="*/ 2659669 h 5063066"/>
              <a:gd name="connsiteX3417" fmla="*/ 777 w 7295637"/>
              <a:gd name="connsiteY3417" fmla="*/ 2586644 h 5063066"/>
              <a:gd name="connsiteX3418" fmla="*/ 6516 w 7295637"/>
              <a:gd name="connsiteY3418" fmla="*/ 2558219 h 5063066"/>
              <a:gd name="connsiteX3419" fmla="*/ 236204 w 7295637"/>
              <a:gd name="connsiteY3419" fmla="*/ 2180474 h 5063066"/>
              <a:gd name="connsiteX3420" fmla="*/ 251855 w 7295637"/>
              <a:gd name="connsiteY3420" fmla="*/ 2157261 h 5063066"/>
              <a:gd name="connsiteX3421" fmla="*/ 303490 w 7295637"/>
              <a:gd name="connsiteY3421" fmla="*/ 2135874 h 5063066"/>
              <a:gd name="connsiteX3422" fmla="*/ 376516 w 7295637"/>
              <a:gd name="connsiteY3422" fmla="*/ 2208898 h 5063066"/>
              <a:gd name="connsiteX3423" fmla="*/ 303491 w 7295637"/>
              <a:gd name="connsiteY3423" fmla="*/ 2281923 h 5063066"/>
              <a:gd name="connsiteX3424" fmla="*/ 230465 w 7295637"/>
              <a:gd name="connsiteY3424" fmla="*/ 2208899 h 5063066"/>
              <a:gd name="connsiteX3425" fmla="*/ 236204 w 7295637"/>
              <a:gd name="connsiteY3425" fmla="*/ 2180474 h 5063066"/>
              <a:gd name="connsiteX3426" fmla="*/ 1388524 w 7295637"/>
              <a:gd name="connsiteY3426" fmla="*/ 343623 h 5063066"/>
              <a:gd name="connsiteX3427" fmla="*/ 1455809 w 7295637"/>
              <a:gd name="connsiteY3427" fmla="*/ 299022 h 5063066"/>
              <a:gd name="connsiteX3428" fmla="*/ 1528835 w 7295637"/>
              <a:gd name="connsiteY3428" fmla="*/ 372047 h 5063066"/>
              <a:gd name="connsiteX3429" fmla="*/ 1455810 w 7295637"/>
              <a:gd name="connsiteY3429" fmla="*/ 445073 h 5063066"/>
              <a:gd name="connsiteX3430" fmla="*/ 1382784 w 7295637"/>
              <a:gd name="connsiteY3430" fmla="*/ 372047 h 5063066"/>
              <a:gd name="connsiteX3431" fmla="*/ 1388524 w 7295637"/>
              <a:gd name="connsiteY3431" fmla="*/ 343623 h 5063066"/>
              <a:gd name="connsiteX3432" fmla="*/ 466669 w 7295637"/>
              <a:gd name="connsiteY3432" fmla="*/ 1759978 h 5063066"/>
              <a:gd name="connsiteX3433" fmla="*/ 482320 w 7295637"/>
              <a:gd name="connsiteY3433" fmla="*/ 1736766 h 5063066"/>
              <a:gd name="connsiteX3434" fmla="*/ 533956 w 7295637"/>
              <a:gd name="connsiteY3434" fmla="*/ 1715378 h 5063066"/>
              <a:gd name="connsiteX3435" fmla="*/ 606980 w 7295637"/>
              <a:gd name="connsiteY3435" fmla="*/ 1788403 h 5063066"/>
              <a:gd name="connsiteX3436" fmla="*/ 533954 w 7295637"/>
              <a:gd name="connsiteY3436" fmla="*/ 1861429 h 5063066"/>
              <a:gd name="connsiteX3437" fmla="*/ 460931 w 7295637"/>
              <a:gd name="connsiteY3437" fmla="*/ 1788403 h 5063066"/>
              <a:gd name="connsiteX3438" fmla="*/ 466669 w 7295637"/>
              <a:gd name="connsiteY3438" fmla="*/ 1759978 h 5063066"/>
              <a:gd name="connsiteX3439" fmla="*/ 697134 w 7295637"/>
              <a:gd name="connsiteY3439" fmla="*/ 1330656 h 5063066"/>
              <a:gd name="connsiteX3440" fmla="*/ 712784 w 7295637"/>
              <a:gd name="connsiteY3440" fmla="*/ 1307445 h 5063066"/>
              <a:gd name="connsiteX3441" fmla="*/ 764421 w 7295637"/>
              <a:gd name="connsiteY3441" fmla="*/ 1286057 h 5063066"/>
              <a:gd name="connsiteX3442" fmla="*/ 837446 w 7295637"/>
              <a:gd name="connsiteY3442" fmla="*/ 1359082 h 5063066"/>
              <a:gd name="connsiteX3443" fmla="*/ 764420 w 7295637"/>
              <a:gd name="connsiteY3443" fmla="*/ 1432106 h 5063066"/>
              <a:gd name="connsiteX3444" fmla="*/ 691396 w 7295637"/>
              <a:gd name="connsiteY3444" fmla="*/ 1359081 h 5063066"/>
              <a:gd name="connsiteX3445" fmla="*/ 697134 w 7295637"/>
              <a:gd name="connsiteY3445" fmla="*/ 1330656 h 5063066"/>
              <a:gd name="connsiteX3446" fmla="*/ 927597 w 7295637"/>
              <a:gd name="connsiteY3446" fmla="*/ 910165 h 5063066"/>
              <a:gd name="connsiteX3447" fmla="*/ 943245 w 7295637"/>
              <a:gd name="connsiteY3447" fmla="*/ 886954 h 5063066"/>
              <a:gd name="connsiteX3448" fmla="*/ 994882 w 7295637"/>
              <a:gd name="connsiteY3448" fmla="*/ 865566 h 5063066"/>
              <a:gd name="connsiteX3449" fmla="*/ 1067907 w 7295637"/>
              <a:gd name="connsiteY3449" fmla="*/ 938591 h 5063066"/>
              <a:gd name="connsiteX3450" fmla="*/ 994883 w 7295637"/>
              <a:gd name="connsiteY3450" fmla="*/ 1011615 h 5063066"/>
              <a:gd name="connsiteX3451" fmla="*/ 921857 w 7295637"/>
              <a:gd name="connsiteY3451" fmla="*/ 938590 h 5063066"/>
              <a:gd name="connsiteX3452" fmla="*/ 927597 w 7295637"/>
              <a:gd name="connsiteY3452" fmla="*/ 910165 h 5063066"/>
              <a:gd name="connsiteX3453" fmla="*/ 5739 w 7295637"/>
              <a:gd name="connsiteY3453" fmla="*/ 2326526 h 5063066"/>
              <a:gd name="connsiteX3454" fmla="*/ 21390 w 7295637"/>
              <a:gd name="connsiteY3454" fmla="*/ 2303314 h 5063066"/>
              <a:gd name="connsiteX3455" fmla="*/ 73026 w 7295637"/>
              <a:gd name="connsiteY3455" fmla="*/ 2281925 h 5063066"/>
              <a:gd name="connsiteX3456" fmla="*/ 146050 w 7295637"/>
              <a:gd name="connsiteY3456" fmla="*/ 2354950 h 5063066"/>
              <a:gd name="connsiteX3457" fmla="*/ 73025 w 7295637"/>
              <a:gd name="connsiteY3457" fmla="*/ 2427975 h 5063066"/>
              <a:gd name="connsiteX3458" fmla="*/ 1 w 7295637"/>
              <a:gd name="connsiteY3458" fmla="*/ 2354950 h 5063066"/>
              <a:gd name="connsiteX3459" fmla="*/ 5739 w 7295637"/>
              <a:gd name="connsiteY3459" fmla="*/ 2326526 h 5063066"/>
              <a:gd name="connsiteX3460" fmla="*/ 1158058 w 7295637"/>
              <a:gd name="connsiteY3460" fmla="*/ 480845 h 5063066"/>
              <a:gd name="connsiteX3461" fmla="*/ 1173709 w 7295637"/>
              <a:gd name="connsiteY3461" fmla="*/ 457633 h 5063066"/>
              <a:gd name="connsiteX3462" fmla="*/ 1225345 w 7295637"/>
              <a:gd name="connsiteY3462" fmla="*/ 436245 h 5063066"/>
              <a:gd name="connsiteX3463" fmla="*/ 1298370 w 7295637"/>
              <a:gd name="connsiteY3463" fmla="*/ 509270 h 5063066"/>
              <a:gd name="connsiteX3464" fmla="*/ 1225345 w 7295637"/>
              <a:gd name="connsiteY3464" fmla="*/ 582295 h 5063066"/>
              <a:gd name="connsiteX3465" fmla="*/ 1152320 w 7295637"/>
              <a:gd name="connsiteY3465" fmla="*/ 509270 h 5063066"/>
              <a:gd name="connsiteX3466" fmla="*/ 1158058 w 7295637"/>
              <a:gd name="connsiteY3466" fmla="*/ 480845 h 5063066"/>
              <a:gd name="connsiteX3467" fmla="*/ 236205 w 7295637"/>
              <a:gd name="connsiteY3467" fmla="*/ 1897201 h 5063066"/>
              <a:gd name="connsiteX3468" fmla="*/ 251855 w 7295637"/>
              <a:gd name="connsiteY3468" fmla="*/ 1873990 h 5063066"/>
              <a:gd name="connsiteX3469" fmla="*/ 303491 w 7295637"/>
              <a:gd name="connsiteY3469" fmla="*/ 1852600 h 5063066"/>
              <a:gd name="connsiteX3470" fmla="*/ 376515 w 7295637"/>
              <a:gd name="connsiteY3470" fmla="*/ 1925627 h 5063066"/>
              <a:gd name="connsiteX3471" fmla="*/ 303491 w 7295637"/>
              <a:gd name="connsiteY3471" fmla="*/ 1998651 h 5063066"/>
              <a:gd name="connsiteX3472" fmla="*/ 230466 w 7295637"/>
              <a:gd name="connsiteY3472" fmla="*/ 1925626 h 5063066"/>
              <a:gd name="connsiteX3473" fmla="*/ 236205 w 7295637"/>
              <a:gd name="connsiteY3473" fmla="*/ 1897201 h 5063066"/>
              <a:gd name="connsiteX3474" fmla="*/ 1388523 w 7295637"/>
              <a:gd name="connsiteY3474" fmla="*/ 60350 h 5063066"/>
              <a:gd name="connsiteX3475" fmla="*/ 1455809 w 7295637"/>
              <a:gd name="connsiteY3475" fmla="*/ 15750 h 5063066"/>
              <a:gd name="connsiteX3476" fmla="*/ 1528835 w 7295637"/>
              <a:gd name="connsiteY3476" fmla="*/ 88775 h 5063066"/>
              <a:gd name="connsiteX3477" fmla="*/ 1455809 w 7295637"/>
              <a:gd name="connsiteY3477" fmla="*/ 161800 h 5063066"/>
              <a:gd name="connsiteX3478" fmla="*/ 1382785 w 7295637"/>
              <a:gd name="connsiteY3478" fmla="*/ 88775 h 5063066"/>
              <a:gd name="connsiteX3479" fmla="*/ 1388523 w 7295637"/>
              <a:gd name="connsiteY3479" fmla="*/ 60350 h 5063066"/>
              <a:gd name="connsiteX3480" fmla="*/ 466671 w 7295637"/>
              <a:gd name="connsiteY3480" fmla="*/ 1476707 h 5063066"/>
              <a:gd name="connsiteX3481" fmla="*/ 482320 w 7295637"/>
              <a:gd name="connsiteY3481" fmla="*/ 1453495 h 5063066"/>
              <a:gd name="connsiteX3482" fmla="*/ 533956 w 7295637"/>
              <a:gd name="connsiteY3482" fmla="*/ 1432106 h 5063066"/>
              <a:gd name="connsiteX3483" fmla="*/ 606982 w 7295637"/>
              <a:gd name="connsiteY3483" fmla="*/ 1505131 h 5063066"/>
              <a:gd name="connsiteX3484" fmla="*/ 533957 w 7295637"/>
              <a:gd name="connsiteY3484" fmla="*/ 1578156 h 5063066"/>
              <a:gd name="connsiteX3485" fmla="*/ 460931 w 7295637"/>
              <a:gd name="connsiteY3485" fmla="*/ 1505131 h 5063066"/>
              <a:gd name="connsiteX3486" fmla="*/ 466671 w 7295637"/>
              <a:gd name="connsiteY3486" fmla="*/ 1476707 h 5063066"/>
              <a:gd name="connsiteX3487" fmla="*/ 697133 w 7295637"/>
              <a:gd name="connsiteY3487" fmla="*/ 1047385 h 5063066"/>
              <a:gd name="connsiteX3488" fmla="*/ 712783 w 7295637"/>
              <a:gd name="connsiteY3488" fmla="*/ 1024174 h 5063066"/>
              <a:gd name="connsiteX3489" fmla="*/ 764419 w 7295637"/>
              <a:gd name="connsiteY3489" fmla="*/ 1002786 h 5063066"/>
              <a:gd name="connsiteX3490" fmla="*/ 837445 w 7295637"/>
              <a:gd name="connsiteY3490" fmla="*/ 1075811 h 5063066"/>
              <a:gd name="connsiteX3491" fmla="*/ 764420 w 7295637"/>
              <a:gd name="connsiteY3491" fmla="*/ 1148835 h 5063066"/>
              <a:gd name="connsiteX3492" fmla="*/ 691394 w 7295637"/>
              <a:gd name="connsiteY3492" fmla="*/ 1075810 h 5063066"/>
              <a:gd name="connsiteX3493" fmla="*/ 697133 w 7295637"/>
              <a:gd name="connsiteY3493" fmla="*/ 1047385 h 5063066"/>
              <a:gd name="connsiteX3494" fmla="*/ 927595 w 7295637"/>
              <a:gd name="connsiteY3494" fmla="*/ 626895 h 5063066"/>
              <a:gd name="connsiteX3495" fmla="*/ 943244 w 7295637"/>
              <a:gd name="connsiteY3495" fmla="*/ 603683 h 5063066"/>
              <a:gd name="connsiteX3496" fmla="*/ 994882 w 7295637"/>
              <a:gd name="connsiteY3496" fmla="*/ 582295 h 5063066"/>
              <a:gd name="connsiteX3497" fmla="*/ 1067907 w 7295637"/>
              <a:gd name="connsiteY3497" fmla="*/ 655320 h 5063066"/>
              <a:gd name="connsiteX3498" fmla="*/ 994881 w 7295637"/>
              <a:gd name="connsiteY3498" fmla="*/ 728344 h 5063066"/>
              <a:gd name="connsiteX3499" fmla="*/ 921857 w 7295637"/>
              <a:gd name="connsiteY3499" fmla="*/ 655321 h 5063066"/>
              <a:gd name="connsiteX3500" fmla="*/ 927595 w 7295637"/>
              <a:gd name="connsiteY3500" fmla="*/ 626895 h 5063066"/>
              <a:gd name="connsiteX3501" fmla="*/ 5740 w 7295637"/>
              <a:gd name="connsiteY3501" fmla="*/ 2043251 h 5063066"/>
              <a:gd name="connsiteX3502" fmla="*/ 21391 w 7295637"/>
              <a:gd name="connsiteY3502" fmla="*/ 2020039 h 5063066"/>
              <a:gd name="connsiteX3503" fmla="*/ 73028 w 7295637"/>
              <a:gd name="connsiteY3503" fmla="*/ 1998650 h 5063066"/>
              <a:gd name="connsiteX3504" fmla="*/ 146053 w 7295637"/>
              <a:gd name="connsiteY3504" fmla="*/ 2071677 h 5063066"/>
              <a:gd name="connsiteX3505" fmla="*/ 73028 w 7295637"/>
              <a:gd name="connsiteY3505" fmla="*/ 2144700 h 5063066"/>
              <a:gd name="connsiteX3506" fmla="*/ 2 w 7295637"/>
              <a:gd name="connsiteY3506" fmla="*/ 2071676 h 5063066"/>
              <a:gd name="connsiteX3507" fmla="*/ 5740 w 7295637"/>
              <a:gd name="connsiteY3507" fmla="*/ 2043251 h 5063066"/>
              <a:gd name="connsiteX3508" fmla="*/ 1158059 w 7295637"/>
              <a:gd name="connsiteY3508" fmla="*/ 197573 h 5063066"/>
              <a:gd name="connsiteX3509" fmla="*/ 1173708 w 7295637"/>
              <a:gd name="connsiteY3509" fmla="*/ 174361 h 5063066"/>
              <a:gd name="connsiteX3510" fmla="*/ 1225344 w 7295637"/>
              <a:gd name="connsiteY3510" fmla="*/ 152972 h 5063066"/>
              <a:gd name="connsiteX3511" fmla="*/ 1298369 w 7295637"/>
              <a:gd name="connsiteY3511" fmla="*/ 225997 h 5063066"/>
              <a:gd name="connsiteX3512" fmla="*/ 1225346 w 7295637"/>
              <a:gd name="connsiteY3512" fmla="*/ 299022 h 5063066"/>
              <a:gd name="connsiteX3513" fmla="*/ 1152320 w 7295637"/>
              <a:gd name="connsiteY3513" fmla="*/ 225997 h 5063066"/>
              <a:gd name="connsiteX3514" fmla="*/ 1158059 w 7295637"/>
              <a:gd name="connsiteY3514" fmla="*/ 197573 h 5063066"/>
              <a:gd name="connsiteX3515" fmla="*/ 236207 w 7295637"/>
              <a:gd name="connsiteY3515" fmla="*/ 1613928 h 5063066"/>
              <a:gd name="connsiteX3516" fmla="*/ 251856 w 7295637"/>
              <a:gd name="connsiteY3516" fmla="*/ 1590716 h 5063066"/>
              <a:gd name="connsiteX3517" fmla="*/ 303493 w 7295637"/>
              <a:gd name="connsiteY3517" fmla="*/ 1569327 h 5063066"/>
              <a:gd name="connsiteX3518" fmla="*/ 376518 w 7295637"/>
              <a:gd name="connsiteY3518" fmla="*/ 1642353 h 5063066"/>
              <a:gd name="connsiteX3519" fmla="*/ 303492 w 7295637"/>
              <a:gd name="connsiteY3519" fmla="*/ 1715380 h 5063066"/>
              <a:gd name="connsiteX3520" fmla="*/ 230467 w 7295637"/>
              <a:gd name="connsiteY3520" fmla="*/ 1642352 h 5063066"/>
              <a:gd name="connsiteX3521" fmla="*/ 236207 w 7295637"/>
              <a:gd name="connsiteY3521" fmla="*/ 1613928 h 5063066"/>
              <a:gd name="connsiteX3522" fmla="*/ 466670 w 7295637"/>
              <a:gd name="connsiteY3522" fmla="*/ 1193435 h 5063066"/>
              <a:gd name="connsiteX3523" fmla="*/ 482319 w 7295637"/>
              <a:gd name="connsiteY3523" fmla="*/ 1170223 h 5063066"/>
              <a:gd name="connsiteX3524" fmla="*/ 533955 w 7295637"/>
              <a:gd name="connsiteY3524" fmla="*/ 1148835 h 5063066"/>
              <a:gd name="connsiteX3525" fmla="*/ 606981 w 7295637"/>
              <a:gd name="connsiteY3525" fmla="*/ 1221860 h 5063066"/>
              <a:gd name="connsiteX3526" fmla="*/ 533956 w 7295637"/>
              <a:gd name="connsiteY3526" fmla="*/ 1294884 h 5063066"/>
              <a:gd name="connsiteX3527" fmla="*/ 460931 w 7295637"/>
              <a:gd name="connsiteY3527" fmla="*/ 1221860 h 5063066"/>
              <a:gd name="connsiteX3528" fmla="*/ 466670 w 7295637"/>
              <a:gd name="connsiteY3528" fmla="*/ 1193435 h 5063066"/>
              <a:gd name="connsiteX3529" fmla="*/ 697131 w 7295637"/>
              <a:gd name="connsiteY3529" fmla="*/ 764115 h 5063066"/>
              <a:gd name="connsiteX3530" fmla="*/ 712782 w 7295637"/>
              <a:gd name="connsiteY3530" fmla="*/ 740904 h 5063066"/>
              <a:gd name="connsiteX3531" fmla="*/ 764418 w 7295637"/>
              <a:gd name="connsiteY3531" fmla="*/ 719515 h 5063066"/>
              <a:gd name="connsiteX3532" fmla="*/ 837442 w 7295637"/>
              <a:gd name="connsiteY3532" fmla="*/ 792540 h 5063066"/>
              <a:gd name="connsiteX3533" fmla="*/ 764418 w 7295637"/>
              <a:gd name="connsiteY3533" fmla="*/ 865565 h 5063066"/>
              <a:gd name="connsiteX3534" fmla="*/ 691394 w 7295637"/>
              <a:gd name="connsiteY3534" fmla="*/ 792539 h 5063066"/>
              <a:gd name="connsiteX3535" fmla="*/ 697131 w 7295637"/>
              <a:gd name="connsiteY3535" fmla="*/ 764115 h 5063066"/>
              <a:gd name="connsiteX3536" fmla="*/ 927595 w 7295637"/>
              <a:gd name="connsiteY3536" fmla="*/ 343623 h 5063066"/>
              <a:gd name="connsiteX3537" fmla="*/ 943245 w 7295637"/>
              <a:gd name="connsiteY3537" fmla="*/ 320411 h 5063066"/>
              <a:gd name="connsiteX3538" fmla="*/ 994881 w 7295637"/>
              <a:gd name="connsiteY3538" fmla="*/ 299022 h 5063066"/>
              <a:gd name="connsiteX3539" fmla="*/ 1067906 w 7295637"/>
              <a:gd name="connsiteY3539" fmla="*/ 372047 h 5063066"/>
              <a:gd name="connsiteX3540" fmla="*/ 994881 w 7295637"/>
              <a:gd name="connsiteY3540" fmla="*/ 445072 h 5063066"/>
              <a:gd name="connsiteX3541" fmla="*/ 921856 w 7295637"/>
              <a:gd name="connsiteY3541" fmla="*/ 372047 h 5063066"/>
              <a:gd name="connsiteX3542" fmla="*/ 927595 w 7295637"/>
              <a:gd name="connsiteY3542" fmla="*/ 343623 h 5063066"/>
              <a:gd name="connsiteX3543" fmla="*/ 5741 w 7295637"/>
              <a:gd name="connsiteY3543" fmla="*/ 1759979 h 5063066"/>
              <a:gd name="connsiteX3544" fmla="*/ 21391 w 7295637"/>
              <a:gd name="connsiteY3544" fmla="*/ 1736767 h 5063066"/>
              <a:gd name="connsiteX3545" fmla="*/ 73027 w 7295637"/>
              <a:gd name="connsiteY3545" fmla="*/ 1715380 h 5063066"/>
              <a:gd name="connsiteX3546" fmla="*/ 146053 w 7295637"/>
              <a:gd name="connsiteY3546" fmla="*/ 1788404 h 5063066"/>
              <a:gd name="connsiteX3547" fmla="*/ 73027 w 7295637"/>
              <a:gd name="connsiteY3547" fmla="*/ 1861430 h 5063066"/>
              <a:gd name="connsiteX3548" fmla="*/ 3 w 7295637"/>
              <a:gd name="connsiteY3548" fmla="*/ 1788404 h 5063066"/>
              <a:gd name="connsiteX3549" fmla="*/ 5741 w 7295637"/>
              <a:gd name="connsiteY3549" fmla="*/ 1759979 h 5063066"/>
              <a:gd name="connsiteX3550" fmla="*/ 236207 w 7295637"/>
              <a:gd name="connsiteY3550" fmla="*/ 1330656 h 5063066"/>
              <a:gd name="connsiteX3551" fmla="*/ 251856 w 7295637"/>
              <a:gd name="connsiteY3551" fmla="*/ 1307444 h 5063066"/>
              <a:gd name="connsiteX3552" fmla="*/ 303492 w 7295637"/>
              <a:gd name="connsiteY3552" fmla="*/ 1286055 h 5063066"/>
              <a:gd name="connsiteX3553" fmla="*/ 376518 w 7295637"/>
              <a:gd name="connsiteY3553" fmla="*/ 1359080 h 5063066"/>
              <a:gd name="connsiteX3554" fmla="*/ 303492 w 7295637"/>
              <a:gd name="connsiteY3554" fmla="*/ 1432105 h 5063066"/>
              <a:gd name="connsiteX3555" fmla="*/ 230467 w 7295637"/>
              <a:gd name="connsiteY3555" fmla="*/ 1359080 h 5063066"/>
              <a:gd name="connsiteX3556" fmla="*/ 236207 w 7295637"/>
              <a:gd name="connsiteY3556" fmla="*/ 1330656 h 5063066"/>
              <a:gd name="connsiteX3557" fmla="*/ 466668 w 7295637"/>
              <a:gd name="connsiteY3557" fmla="*/ 910164 h 5063066"/>
              <a:gd name="connsiteX3558" fmla="*/ 482318 w 7295637"/>
              <a:gd name="connsiteY3558" fmla="*/ 886953 h 5063066"/>
              <a:gd name="connsiteX3559" fmla="*/ 533954 w 7295637"/>
              <a:gd name="connsiteY3559" fmla="*/ 865564 h 5063066"/>
              <a:gd name="connsiteX3560" fmla="*/ 606980 w 7295637"/>
              <a:gd name="connsiteY3560" fmla="*/ 938589 h 5063066"/>
              <a:gd name="connsiteX3561" fmla="*/ 533955 w 7295637"/>
              <a:gd name="connsiteY3561" fmla="*/ 1011614 h 5063066"/>
              <a:gd name="connsiteX3562" fmla="*/ 460931 w 7295637"/>
              <a:gd name="connsiteY3562" fmla="*/ 938589 h 5063066"/>
              <a:gd name="connsiteX3563" fmla="*/ 466668 w 7295637"/>
              <a:gd name="connsiteY3563" fmla="*/ 910164 h 5063066"/>
              <a:gd name="connsiteX3564" fmla="*/ 697130 w 7295637"/>
              <a:gd name="connsiteY3564" fmla="*/ 480844 h 5063066"/>
              <a:gd name="connsiteX3565" fmla="*/ 712780 w 7295637"/>
              <a:gd name="connsiteY3565" fmla="*/ 457632 h 5063066"/>
              <a:gd name="connsiteX3566" fmla="*/ 764417 w 7295637"/>
              <a:gd name="connsiteY3566" fmla="*/ 436244 h 5063066"/>
              <a:gd name="connsiteX3567" fmla="*/ 837443 w 7295637"/>
              <a:gd name="connsiteY3567" fmla="*/ 509269 h 5063066"/>
              <a:gd name="connsiteX3568" fmla="*/ 764418 w 7295637"/>
              <a:gd name="connsiteY3568" fmla="*/ 582294 h 5063066"/>
              <a:gd name="connsiteX3569" fmla="*/ 691392 w 7295637"/>
              <a:gd name="connsiteY3569" fmla="*/ 509269 h 5063066"/>
              <a:gd name="connsiteX3570" fmla="*/ 697130 w 7295637"/>
              <a:gd name="connsiteY3570" fmla="*/ 480844 h 5063066"/>
              <a:gd name="connsiteX3571" fmla="*/ 927594 w 7295637"/>
              <a:gd name="connsiteY3571" fmla="*/ 60350 h 5063066"/>
              <a:gd name="connsiteX3572" fmla="*/ 943244 w 7295637"/>
              <a:gd name="connsiteY3572" fmla="*/ 37138 h 5063066"/>
              <a:gd name="connsiteX3573" fmla="*/ 994881 w 7295637"/>
              <a:gd name="connsiteY3573" fmla="*/ 15750 h 5063066"/>
              <a:gd name="connsiteX3574" fmla="*/ 1067906 w 7295637"/>
              <a:gd name="connsiteY3574" fmla="*/ 88775 h 5063066"/>
              <a:gd name="connsiteX3575" fmla="*/ 994881 w 7295637"/>
              <a:gd name="connsiteY3575" fmla="*/ 161800 h 5063066"/>
              <a:gd name="connsiteX3576" fmla="*/ 921856 w 7295637"/>
              <a:gd name="connsiteY3576" fmla="*/ 88775 h 5063066"/>
              <a:gd name="connsiteX3577" fmla="*/ 927594 w 7295637"/>
              <a:gd name="connsiteY3577" fmla="*/ 60350 h 5063066"/>
              <a:gd name="connsiteX3578" fmla="*/ 5743 w 7295637"/>
              <a:gd name="connsiteY3578" fmla="*/ 1476705 h 5063066"/>
              <a:gd name="connsiteX3579" fmla="*/ 21392 w 7295637"/>
              <a:gd name="connsiteY3579" fmla="*/ 1453493 h 5063066"/>
              <a:gd name="connsiteX3580" fmla="*/ 73028 w 7295637"/>
              <a:gd name="connsiteY3580" fmla="*/ 1432105 h 5063066"/>
              <a:gd name="connsiteX3581" fmla="*/ 146054 w 7295637"/>
              <a:gd name="connsiteY3581" fmla="*/ 1505130 h 5063066"/>
              <a:gd name="connsiteX3582" fmla="*/ 73027 w 7295637"/>
              <a:gd name="connsiteY3582" fmla="*/ 1578158 h 5063066"/>
              <a:gd name="connsiteX3583" fmla="*/ 4 w 7295637"/>
              <a:gd name="connsiteY3583" fmla="*/ 1505130 h 5063066"/>
              <a:gd name="connsiteX3584" fmla="*/ 5743 w 7295637"/>
              <a:gd name="connsiteY3584" fmla="*/ 1476705 h 5063066"/>
              <a:gd name="connsiteX3585" fmla="*/ 236205 w 7295637"/>
              <a:gd name="connsiteY3585" fmla="*/ 1047384 h 5063066"/>
              <a:gd name="connsiteX3586" fmla="*/ 251855 w 7295637"/>
              <a:gd name="connsiteY3586" fmla="*/ 1024173 h 5063066"/>
              <a:gd name="connsiteX3587" fmla="*/ 303492 w 7295637"/>
              <a:gd name="connsiteY3587" fmla="*/ 1002784 h 5063066"/>
              <a:gd name="connsiteX3588" fmla="*/ 376516 w 7295637"/>
              <a:gd name="connsiteY3588" fmla="*/ 1075809 h 5063066"/>
              <a:gd name="connsiteX3589" fmla="*/ 303493 w 7295637"/>
              <a:gd name="connsiteY3589" fmla="*/ 1148834 h 5063066"/>
              <a:gd name="connsiteX3590" fmla="*/ 230467 w 7295637"/>
              <a:gd name="connsiteY3590" fmla="*/ 1075809 h 5063066"/>
              <a:gd name="connsiteX3591" fmla="*/ 236205 w 7295637"/>
              <a:gd name="connsiteY3591" fmla="*/ 1047384 h 5063066"/>
              <a:gd name="connsiteX3592" fmla="*/ 466667 w 7295637"/>
              <a:gd name="connsiteY3592" fmla="*/ 626893 h 5063066"/>
              <a:gd name="connsiteX3593" fmla="*/ 482318 w 7295637"/>
              <a:gd name="connsiteY3593" fmla="*/ 603682 h 5063066"/>
              <a:gd name="connsiteX3594" fmla="*/ 533954 w 7295637"/>
              <a:gd name="connsiteY3594" fmla="*/ 582294 h 5063066"/>
              <a:gd name="connsiteX3595" fmla="*/ 606978 w 7295637"/>
              <a:gd name="connsiteY3595" fmla="*/ 655319 h 5063066"/>
              <a:gd name="connsiteX3596" fmla="*/ 533954 w 7295637"/>
              <a:gd name="connsiteY3596" fmla="*/ 728343 h 5063066"/>
              <a:gd name="connsiteX3597" fmla="*/ 460929 w 7295637"/>
              <a:gd name="connsiteY3597" fmla="*/ 655318 h 5063066"/>
              <a:gd name="connsiteX3598" fmla="*/ 466667 w 7295637"/>
              <a:gd name="connsiteY3598" fmla="*/ 626893 h 5063066"/>
              <a:gd name="connsiteX3599" fmla="*/ 697130 w 7295637"/>
              <a:gd name="connsiteY3599" fmla="*/ 197573 h 5063066"/>
              <a:gd name="connsiteX3600" fmla="*/ 712780 w 7295637"/>
              <a:gd name="connsiteY3600" fmla="*/ 174361 h 5063066"/>
              <a:gd name="connsiteX3601" fmla="*/ 764416 w 7295637"/>
              <a:gd name="connsiteY3601" fmla="*/ 152972 h 5063066"/>
              <a:gd name="connsiteX3602" fmla="*/ 837441 w 7295637"/>
              <a:gd name="connsiteY3602" fmla="*/ 225997 h 5063066"/>
              <a:gd name="connsiteX3603" fmla="*/ 764416 w 7295637"/>
              <a:gd name="connsiteY3603" fmla="*/ 299023 h 5063066"/>
              <a:gd name="connsiteX3604" fmla="*/ 691391 w 7295637"/>
              <a:gd name="connsiteY3604" fmla="*/ 225997 h 5063066"/>
              <a:gd name="connsiteX3605" fmla="*/ 697130 w 7295637"/>
              <a:gd name="connsiteY3605" fmla="*/ 197573 h 5063066"/>
              <a:gd name="connsiteX3606" fmla="*/ 5742 w 7295637"/>
              <a:gd name="connsiteY3606" fmla="*/ 1193433 h 5063066"/>
              <a:gd name="connsiteX3607" fmla="*/ 21392 w 7295637"/>
              <a:gd name="connsiteY3607" fmla="*/ 1170221 h 5063066"/>
              <a:gd name="connsiteX3608" fmla="*/ 73028 w 7295637"/>
              <a:gd name="connsiteY3608" fmla="*/ 1148833 h 5063066"/>
              <a:gd name="connsiteX3609" fmla="*/ 146053 w 7295637"/>
              <a:gd name="connsiteY3609" fmla="*/ 1221858 h 5063066"/>
              <a:gd name="connsiteX3610" fmla="*/ 73029 w 7295637"/>
              <a:gd name="connsiteY3610" fmla="*/ 1294883 h 5063066"/>
              <a:gd name="connsiteX3611" fmla="*/ 4 w 7295637"/>
              <a:gd name="connsiteY3611" fmla="*/ 1221858 h 5063066"/>
              <a:gd name="connsiteX3612" fmla="*/ 5742 w 7295637"/>
              <a:gd name="connsiteY3612" fmla="*/ 1193433 h 5063066"/>
              <a:gd name="connsiteX3613" fmla="*/ 236205 w 7295637"/>
              <a:gd name="connsiteY3613" fmla="*/ 764113 h 5063066"/>
              <a:gd name="connsiteX3614" fmla="*/ 251854 w 7295637"/>
              <a:gd name="connsiteY3614" fmla="*/ 740902 h 5063066"/>
              <a:gd name="connsiteX3615" fmla="*/ 303490 w 7295637"/>
              <a:gd name="connsiteY3615" fmla="*/ 719514 h 5063066"/>
              <a:gd name="connsiteX3616" fmla="*/ 376516 w 7295637"/>
              <a:gd name="connsiteY3616" fmla="*/ 792539 h 5063066"/>
              <a:gd name="connsiteX3617" fmla="*/ 303492 w 7295637"/>
              <a:gd name="connsiteY3617" fmla="*/ 865563 h 5063066"/>
              <a:gd name="connsiteX3618" fmla="*/ 230466 w 7295637"/>
              <a:gd name="connsiteY3618" fmla="*/ 792538 h 5063066"/>
              <a:gd name="connsiteX3619" fmla="*/ 236205 w 7295637"/>
              <a:gd name="connsiteY3619" fmla="*/ 764113 h 5063066"/>
              <a:gd name="connsiteX3620" fmla="*/ 466666 w 7295637"/>
              <a:gd name="connsiteY3620" fmla="*/ 343623 h 5063066"/>
              <a:gd name="connsiteX3621" fmla="*/ 482316 w 7295637"/>
              <a:gd name="connsiteY3621" fmla="*/ 320411 h 5063066"/>
              <a:gd name="connsiteX3622" fmla="*/ 533952 w 7295637"/>
              <a:gd name="connsiteY3622" fmla="*/ 299022 h 5063066"/>
              <a:gd name="connsiteX3623" fmla="*/ 606978 w 7295637"/>
              <a:gd name="connsiteY3623" fmla="*/ 372047 h 5063066"/>
              <a:gd name="connsiteX3624" fmla="*/ 533953 w 7295637"/>
              <a:gd name="connsiteY3624" fmla="*/ 445072 h 5063066"/>
              <a:gd name="connsiteX3625" fmla="*/ 460927 w 7295637"/>
              <a:gd name="connsiteY3625" fmla="*/ 372047 h 5063066"/>
              <a:gd name="connsiteX3626" fmla="*/ 466666 w 7295637"/>
              <a:gd name="connsiteY3626" fmla="*/ 343623 h 5063066"/>
              <a:gd name="connsiteX3627" fmla="*/ 5741 w 7295637"/>
              <a:gd name="connsiteY3627" fmla="*/ 910162 h 5063066"/>
              <a:gd name="connsiteX3628" fmla="*/ 21392 w 7295637"/>
              <a:gd name="connsiteY3628" fmla="*/ 886950 h 5063066"/>
              <a:gd name="connsiteX3629" fmla="*/ 73028 w 7295637"/>
              <a:gd name="connsiteY3629" fmla="*/ 865562 h 5063066"/>
              <a:gd name="connsiteX3630" fmla="*/ 146052 w 7295637"/>
              <a:gd name="connsiteY3630" fmla="*/ 938587 h 5063066"/>
              <a:gd name="connsiteX3631" fmla="*/ 73029 w 7295637"/>
              <a:gd name="connsiteY3631" fmla="*/ 1011612 h 5063066"/>
              <a:gd name="connsiteX3632" fmla="*/ 3 w 7295637"/>
              <a:gd name="connsiteY3632" fmla="*/ 938586 h 5063066"/>
              <a:gd name="connsiteX3633" fmla="*/ 5741 w 7295637"/>
              <a:gd name="connsiteY3633" fmla="*/ 910162 h 5063066"/>
              <a:gd name="connsiteX3634" fmla="*/ 236203 w 7295637"/>
              <a:gd name="connsiteY3634" fmla="*/ 480843 h 5063066"/>
              <a:gd name="connsiteX3635" fmla="*/ 251853 w 7295637"/>
              <a:gd name="connsiteY3635" fmla="*/ 457631 h 5063066"/>
              <a:gd name="connsiteX3636" fmla="*/ 303489 w 7295637"/>
              <a:gd name="connsiteY3636" fmla="*/ 436243 h 5063066"/>
              <a:gd name="connsiteX3637" fmla="*/ 376515 w 7295637"/>
              <a:gd name="connsiteY3637" fmla="*/ 509268 h 5063066"/>
              <a:gd name="connsiteX3638" fmla="*/ 303491 w 7295637"/>
              <a:gd name="connsiteY3638" fmla="*/ 582292 h 5063066"/>
              <a:gd name="connsiteX3639" fmla="*/ 230466 w 7295637"/>
              <a:gd name="connsiteY3639" fmla="*/ 509267 h 5063066"/>
              <a:gd name="connsiteX3640" fmla="*/ 236203 w 7295637"/>
              <a:gd name="connsiteY3640" fmla="*/ 480843 h 5063066"/>
              <a:gd name="connsiteX3641" fmla="*/ 466667 w 7295637"/>
              <a:gd name="connsiteY3641" fmla="*/ 60351 h 5063066"/>
              <a:gd name="connsiteX3642" fmla="*/ 482317 w 7295637"/>
              <a:gd name="connsiteY3642" fmla="*/ 37139 h 5063066"/>
              <a:gd name="connsiteX3643" fmla="*/ 533953 w 7295637"/>
              <a:gd name="connsiteY3643" fmla="*/ 15751 h 5063066"/>
              <a:gd name="connsiteX3644" fmla="*/ 606978 w 7295637"/>
              <a:gd name="connsiteY3644" fmla="*/ 88776 h 5063066"/>
              <a:gd name="connsiteX3645" fmla="*/ 533953 w 7295637"/>
              <a:gd name="connsiteY3645" fmla="*/ 161801 h 5063066"/>
              <a:gd name="connsiteX3646" fmla="*/ 460928 w 7295637"/>
              <a:gd name="connsiteY3646" fmla="*/ 88776 h 5063066"/>
              <a:gd name="connsiteX3647" fmla="*/ 466667 w 7295637"/>
              <a:gd name="connsiteY3647" fmla="*/ 60351 h 5063066"/>
              <a:gd name="connsiteX3648" fmla="*/ 5740 w 7295637"/>
              <a:gd name="connsiteY3648" fmla="*/ 626892 h 5063066"/>
              <a:gd name="connsiteX3649" fmla="*/ 21389 w 7295637"/>
              <a:gd name="connsiteY3649" fmla="*/ 603680 h 5063066"/>
              <a:gd name="connsiteX3650" fmla="*/ 73026 w 7295637"/>
              <a:gd name="connsiteY3650" fmla="*/ 582292 h 5063066"/>
              <a:gd name="connsiteX3651" fmla="*/ 146052 w 7295637"/>
              <a:gd name="connsiteY3651" fmla="*/ 655317 h 5063066"/>
              <a:gd name="connsiteX3652" fmla="*/ 73026 w 7295637"/>
              <a:gd name="connsiteY3652" fmla="*/ 728341 h 5063066"/>
              <a:gd name="connsiteX3653" fmla="*/ 1 w 7295637"/>
              <a:gd name="connsiteY3653" fmla="*/ 655316 h 5063066"/>
              <a:gd name="connsiteX3654" fmla="*/ 5740 w 7295637"/>
              <a:gd name="connsiteY3654" fmla="*/ 626892 h 5063066"/>
              <a:gd name="connsiteX3655" fmla="*/ 236203 w 7295637"/>
              <a:gd name="connsiteY3655" fmla="*/ 197572 h 5063066"/>
              <a:gd name="connsiteX3656" fmla="*/ 251853 w 7295637"/>
              <a:gd name="connsiteY3656" fmla="*/ 174361 h 5063066"/>
              <a:gd name="connsiteX3657" fmla="*/ 303489 w 7295637"/>
              <a:gd name="connsiteY3657" fmla="*/ 152972 h 5063066"/>
              <a:gd name="connsiteX3658" fmla="*/ 376514 w 7295637"/>
              <a:gd name="connsiteY3658" fmla="*/ 225997 h 5063066"/>
              <a:gd name="connsiteX3659" fmla="*/ 303489 w 7295637"/>
              <a:gd name="connsiteY3659" fmla="*/ 299022 h 5063066"/>
              <a:gd name="connsiteX3660" fmla="*/ 230464 w 7295637"/>
              <a:gd name="connsiteY3660" fmla="*/ 225997 h 5063066"/>
              <a:gd name="connsiteX3661" fmla="*/ 236203 w 7295637"/>
              <a:gd name="connsiteY3661" fmla="*/ 197572 h 5063066"/>
              <a:gd name="connsiteX3662" fmla="*/ 5740 w 7295637"/>
              <a:gd name="connsiteY3662" fmla="*/ 343622 h 5063066"/>
              <a:gd name="connsiteX3663" fmla="*/ 21389 w 7295637"/>
              <a:gd name="connsiteY3663" fmla="*/ 320410 h 5063066"/>
              <a:gd name="connsiteX3664" fmla="*/ 73025 w 7295637"/>
              <a:gd name="connsiteY3664" fmla="*/ 299022 h 5063066"/>
              <a:gd name="connsiteX3665" fmla="*/ 146052 w 7295637"/>
              <a:gd name="connsiteY3665" fmla="*/ 372047 h 5063066"/>
              <a:gd name="connsiteX3666" fmla="*/ 73026 w 7295637"/>
              <a:gd name="connsiteY3666" fmla="*/ 445071 h 5063066"/>
              <a:gd name="connsiteX3667" fmla="*/ 2 w 7295637"/>
              <a:gd name="connsiteY3667" fmla="*/ 372046 h 5063066"/>
              <a:gd name="connsiteX3668" fmla="*/ 5740 w 7295637"/>
              <a:gd name="connsiteY3668" fmla="*/ 343622 h 5063066"/>
              <a:gd name="connsiteX3669" fmla="*/ 5739 w 7295637"/>
              <a:gd name="connsiteY3669" fmla="*/ 60351 h 5063066"/>
              <a:gd name="connsiteX3670" fmla="*/ 21388 w 7295637"/>
              <a:gd name="connsiteY3670" fmla="*/ 37139 h 5063066"/>
              <a:gd name="connsiteX3671" fmla="*/ 73025 w 7295637"/>
              <a:gd name="connsiteY3671" fmla="*/ 15751 h 5063066"/>
              <a:gd name="connsiteX3672" fmla="*/ 146050 w 7295637"/>
              <a:gd name="connsiteY3672" fmla="*/ 88776 h 5063066"/>
              <a:gd name="connsiteX3673" fmla="*/ 73025 w 7295637"/>
              <a:gd name="connsiteY3673" fmla="*/ 161801 h 5063066"/>
              <a:gd name="connsiteX3674" fmla="*/ 0 w 7295637"/>
              <a:gd name="connsiteY3674" fmla="*/ 88776 h 5063066"/>
              <a:gd name="connsiteX3675" fmla="*/ 5739 w 7295637"/>
              <a:gd name="connsiteY3675" fmla="*/ 60351 h 5063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</a:cxnLst>
            <a:rect l="l" t="t" r="r" b="b"/>
            <a:pathLst>
              <a:path w="7295637" h="5063066">
                <a:moveTo>
                  <a:pt x="7155326" y="4945865"/>
                </a:moveTo>
                <a:cubicBezTo>
                  <a:pt x="7159020" y="4937129"/>
                  <a:pt x="7164366" y="4929261"/>
                  <a:pt x="7170975" y="4922653"/>
                </a:cubicBezTo>
                <a:cubicBezTo>
                  <a:pt x="7184189" y="4909439"/>
                  <a:pt x="7202447" y="4901265"/>
                  <a:pt x="7222612" y="4901265"/>
                </a:cubicBezTo>
                <a:cubicBezTo>
                  <a:pt x="7262943" y="4901265"/>
                  <a:pt x="7295637" y="4933959"/>
                  <a:pt x="7295637" y="4974290"/>
                </a:cubicBezTo>
                <a:cubicBezTo>
                  <a:pt x="7295636" y="5014621"/>
                  <a:pt x="7262943" y="5047314"/>
                  <a:pt x="7222611" y="5047314"/>
                </a:cubicBezTo>
                <a:cubicBezTo>
                  <a:pt x="7182281" y="5047315"/>
                  <a:pt x="7149586" y="5014620"/>
                  <a:pt x="7149587" y="4974290"/>
                </a:cubicBezTo>
                <a:cubicBezTo>
                  <a:pt x="7149585" y="4964207"/>
                  <a:pt x="7151630" y="4954602"/>
                  <a:pt x="7155326" y="4945865"/>
                </a:cubicBezTo>
                <a:close/>
                <a:moveTo>
                  <a:pt x="7155324" y="4662594"/>
                </a:moveTo>
                <a:cubicBezTo>
                  <a:pt x="7166409" y="4636384"/>
                  <a:pt x="7192362" y="4617994"/>
                  <a:pt x="7222611" y="4617994"/>
                </a:cubicBezTo>
                <a:cubicBezTo>
                  <a:pt x="7262941" y="4617994"/>
                  <a:pt x="7295636" y="4650688"/>
                  <a:pt x="7295636" y="4691019"/>
                </a:cubicBezTo>
                <a:cubicBezTo>
                  <a:pt x="7295637" y="4731350"/>
                  <a:pt x="7262943" y="4764044"/>
                  <a:pt x="7222610" y="4764044"/>
                </a:cubicBezTo>
                <a:cubicBezTo>
                  <a:pt x="7182280" y="4764044"/>
                  <a:pt x="7149585" y="4731350"/>
                  <a:pt x="7149585" y="4691019"/>
                </a:cubicBezTo>
                <a:cubicBezTo>
                  <a:pt x="7149587" y="4680936"/>
                  <a:pt x="7151629" y="4671331"/>
                  <a:pt x="7155324" y="4662594"/>
                </a:cubicBezTo>
                <a:close/>
                <a:moveTo>
                  <a:pt x="6924861" y="4808644"/>
                </a:moveTo>
                <a:cubicBezTo>
                  <a:pt x="6935945" y="4782434"/>
                  <a:pt x="6961898" y="4764044"/>
                  <a:pt x="6992146" y="4764044"/>
                </a:cubicBezTo>
                <a:cubicBezTo>
                  <a:pt x="7032478" y="4764044"/>
                  <a:pt x="7065171" y="4796738"/>
                  <a:pt x="7065171" y="4837069"/>
                </a:cubicBezTo>
                <a:cubicBezTo>
                  <a:pt x="7065173" y="4877400"/>
                  <a:pt x="7032478" y="4910094"/>
                  <a:pt x="6992146" y="4910094"/>
                </a:cubicBezTo>
                <a:cubicBezTo>
                  <a:pt x="6951815" y="4910094"/>
                  <a:pt x="6919122" y="4877400"/>
                  <a:pt x="6919121" y="4837069"/>
                </a:cubicBezTo>
                <a:cubicBezTo>
                  <a:pt x="6919122" y="4826986"/>
                  <a:pt x="6921164" y="4817381"/>
                  <a:pt x="6924861" y="4808644"/>
                </a:cubicBezTo>
                <a:close/>
                <a:moveTo>
                  <a:pt x="7155325" y="4379322"/>
                </a:moveTo>
                <a:cubicBezTo>
                  <a:pt x="7166411" y="4353112"/>
                  <a:pt x="7192362" y="4334722"/>
                  <a:pt x="7222612" y="4334722"/>
                </a:cubicBezTo>
                <a:cubicBezTo>
                  <a:pt x="7262942" y="4334722"/>
                  <a:pt x="7295637" y="4367416"/>
                  <a:pt x="7295637" y="4407747"/>
                </a:cubicBezTo>
                <a:cubicBezTo>
                  <a:pt x="7295638" y="4448078"/>
                  <a:pt x="7262944" y="4480772"/>
                  <a:pt x="7222611" y="4480772"/>
                </a:cubicBezTo>
                <a:cubicBezTo>
                  <a:pt x="7182281" y="4480772"/>
                  <a:pt x="7149586" y="4448078"/>
                  <a:pt x="7149587" y="4407747"/>
                </a:cubicBezTo>
                <a:cubicBezTo>
                  <a:pt x="7149588" y="4397664"/>
                  <a:pt x="7151630" y="4388059"/>
                  <a:pt x="7155325" y="4379322"/>
                </a:cubicBezTo>
                <a:close/>
                <a:moveTo>
                  <a:pt x="6694396" y="4945865"/>
                </a:moveTo>
                <a:cubicBezTo>
                  <a:pt x="6705482" y="4919655"/>
                  <a:pt x="6731436" y="4901265"/>
                  <a:pt x="6761684" y="4901265"/>
                </a:cubicBezTo>
                <a:cubicBezTo>
                  <a:pt x="6802013" y="4901265"/>
                  <a:pt x="6834709" y="4933959"/>
                  <a:pt x="6834707" y="4974290"/>
                </a:cubicBezTo>
                <a:cubicBezTo>
                  <a:pt x="6834708" y="5014621"/>
                  <a:pt x="6802014" y="5047315"/>
                  <a:pt x="6761682" y="5047315"/>
                </a:cubicBezTo>
                <a:cubicBezTo>
                  <a:pt x="6721353" y="5047315"/>
                  <a:pt x="6688657" y="5014621"/>
                  <a:pt x="6688658" y="4974290"/>
                </a:cubicBezTo>
                <a:cubicBezTo>
                  <a:pt x="6688658" y="4964207"/>
                  <a:pt x="6690702" y="4954602"/>
                  <a:pt x="6694396" y="4945865"/>
                </a:cubicBezTo>
                <a:close/>
                <a:moveTo>
                  <a:pt x="6924860" y="4525373"/>
                </a:moveTo>
                <a:cubicBezTo>
                  <a:pt x="6935947" y="4499163"/>
                  <a:pt x="6961898" y="4480773"/>
                  <a:pt x="6992148" y="4480773"/>
                </a:cubicBezTo>
                <a:cubicBezTo>
                  <a:pt x="7032477" y="4480773"/>
                  <a:pt x="7065172" y="4513467"/>
                  <a:pt x="7065171" y="4553798"/>
                </a:cubicBezTo>
                <a:cubicBezTo>
                  <a:pt x="7065171" y="4594129"/>
                  <a:pt x="7032478" y="4626823"/>
                  <a:pt x="6992146" y="4626823"/>
                </a:cubicBezTo>
                <a:cubicBezTo>
                  <a:pt x="6951815" y="4626823"/>
                  <a:pt x="6919121" y="4594129"/>
                  <a:pt x="6919123" y="4553798"/>
                </a:cubicBezTo>
                <a:cubicBezTo>
                  <a:pt x="6919122" y="4543715"/>
                  <a:pt x="6921167" y="4534110"/>
                  <a:pt x="6924860" y="4525373"/>
                </a:cubicBezTo>
                <a:close/>
                <a:moveTo>
                  <a:pt x="7155325" y="4096051"/>
                </a:moveTo>
                <a:cubicBezTo>
                  <a:pt x="7166409" y="4069841"/>
                  <a:pt x="7192362" y="4051451"/>
                  <a:pt x="7222610" y="4051451"/>
                </a:cubicBezTo>
                <a:cubicBezTo>
                  <a:pt x="7262942" y="4051451"/>
                  <a:pt x="7295635" y="4084145"/>
                  <a:pt x="7295635" y="4124476"/>
                </a:cubicBezTo>
                <a:cubicBezTo>
                  <a:pt x="7295637" y="4164807"/>
                  <a:pt x="7262942" y="4197501"/>
                  <a:pt x="7222610" y="4197501"/>
                </a:cubicBezTo>
                <a:cubicBezTo>
                  <a:pt x="7182279" y="4197501"/>
                  <a:pt x="7149586" y="4164807"/>
                  <a:pt x="7149585" y="4124476"/>
                </a:cubicBezTo>
                <a:cubicBezTo>
                  <a:pt x="7149586" y="4114393"/>
                  <a:pt x="7151628" y="4104788"/>
                  <a:pt x="7155325" y="4096051"/>
                </a:cubicBezTo>
                <a:close/>
                <a:moveTo>
                  <a:pt x="6694398" y="4662594"/>
                </a:moveTo>
                <a:cubicBezTo>
                  <a:pt x="6705483" y="4636384"/>
                  <a:pt x="6731434" y="4617994"/>
                  <a:pt x="6761684" y="4617994"/>
                </a:cubicBezTo>
                <a:cubicBezTo>
                  <a:pt x="6802015" y="4617994"/>
                  <a:pt x="6834709" y="4650688"/>
                  <a:pt x="6834708" y="4691018"/>
                </a:cubicBezTo>
                <a:cubicBezTo>
                  <a:pt x="6834708" y="4731350"/>
                  <a:pt x="6802016" y="4764044"/>
                  <a:pt x="6761683" y="4764043"/>
                </a:cubicBezTo>
                <a:cubicBezTo>
                  <a:pt x="6721353" y="4764044"/>
                  <a:pt x="6688658" y="4731349"/>
                  <a:pt x="6688659" y="4691019"/>
                </a:cubicBezTo>
                <a:cubicBezTo>
                  <a:pt x="6688660" y="4680936"/>
                  <a:pt x="6690703" y="4671330"/>
                  <a:pt x="6694398" y="4662594"/>
                </a:cubicBezTo>
                <a:close/>
                <a:moveTo>
                  <a:pt x="6924861" y="4242101"/>
                </a:moveTo>
                <a:cubicBezTo>
                  <a:pt x="6935945" y="4215891"/>
                  <a:pt x="6961898" y="4197501"/>
                  <a:pt x="6992146" y="4197501"/>
                </a:cubicBezTo>
                <a:cubicBezTo>
                  <a:pt x="7032478" y="4197501"/>
                  <a:pt x="7065171" y="4230195"/>
                  <a:pt x="7065171" y="4270526"/>
                </a:cubicBezTo>
                <a:cubicBezTo>
                  <a:pt x="7065172" y="4310857"/>
                  <a:pt x="7032478" y="4343551"/>
                  <a:pt x="6992147" y="4343551"/>
                </a:cubicBezTo>
                <a:cubicBezTo>
                  <a:pt x="6951815" y="4343551"/>
                  <a:pt x="6919122" y="4310857"/>
                  <a:pt x="6919121" y="4270526"/>
                </a:cubicBezTo>
                <a:cubicBezTo>
                  <a:pt x="6919122" y="4260443"/>
                  <a:pt x="6921165" y="4250837"/>
                  <a:pt x="6924861" y="4242101"/>
                </a:cubicBezTo>
                <a:close/>
                <a:moveTo>
                  <a:pt x="7155325" y="3812779"/>
                </a:moveTo>
                <a:cubicBezTo>
                  <a:pt x="7166410" y="3786569"/>
                  <a:pt x="7192362" y="3768179"/>
                  <a:pt x="7222611" y="3768179"/>
                </a:cubicBezTo>
                <a:cubicBezTo>
                  <a:pt x="7262942" y="3768179"/>
                  <a:pt x="7295636" y="3800873"/>
                  <a:pt x="7295636" y="3841204"/>
                </a:cubicBezTo>
                <a:cubicBezTo>
                  <a:pt x="7295635" y="3881535"/>
                  <a:pt x="7262941" y="3914229"/>
                  <a:pt x="7222611" y="3914229"/>
                </a:cubicBezTo>
                <a:cubicBezTo>
                  <a:pt x="7182279" y="3914229"/>
                  <a:pt x="7149586" y="3881535"/>
                  <a:pt x="7149586" y="3841204"/>
                </a:cubicBezTo>
                <a:cubicBezTo>
                  <a:pt x="7149587" y="3831121"/>
                  <a:pt x="7151630" y="3821515"/>
                  <a:pt x="7155325" y="3812779"/>
                </a:cubicBezTo>
                <a:close/>
                <a:moveTo>
                  <a:pt x="6463933" y="4808643"/>
                </a:moveTo>
                <a:cubicBezTo>
                  <a:pt x="6475019" y="4782433"/>
                  <a:pt x="6500973" y="4764043"/>
                  <a:pt x="6531221" y="4764043"/>
                </a:cubicBezTo>
                <a:cubicBezTo>
                  <a:pt x="6571550" y="4764043"/>
                  <a:pt x="6604246" y="4796737"/>
                  <a:pt x="6604244" y="4837068"/>
                </a:cubicBezTo>
                <a:cubicBezTo>
                  <a:pt x="6604245" y="4877399"/>
                  <a:pt x="6571551" y="4910093"/>
                  <a:pt x="6531219" y="4910093"/>
                </a:cubicBezTo>
                <a:cubicBezTo>
                  <a:pt x="6490890" y="4910093"/>
                  <a:pt x="6458194" y="4877399"/>
                  <a:pt x="6458196" y="4837068"/>
                </a:cubicBezTo>
                <a:cubicBezTo>
                  <a:pt x="6458195" y="4826985"/>
                  <a:pt x="6460239" y="4817380"/>
                  <a:pt x="6463933" y="4808643"/>
                </a:cubicBezTo>
                <a:close/>
                <a:moveTo>
                  <a:pt x="6694396" y="4379322"/>
                </a:moveTo>
                <a:cubicBezTo>
                  <a:pt x="6705482" y="4353112"/>
                  <a:pt x="6731435" y="4334722"/>
                  <a:pt x="6761683" y="4334722"/>
                </a:cubicBezTo>
                <a:cubicBezTo>
                  <a:pt x="6802013" y="4334722"/>
                  <a:pt x="6834709" y="4367416"/>
                  <a:pt x="6834707" y="4407747"/>
                </a:cubicBezTo>
                <a:cubicBezTo>
                  <a:pt x="6834708" y="4448078"/>
                  <a:pt x="6802014" y="4480772"/>
                  <a:pt x="6761682" y="4480772"/>
                </a:cubicBezTo>
                <a:cubicBezTo>
                  <a:pt x="6721353" y="4480772"/>
                  <a:pt x="6688657" y="4448078"/>
                  <a:pt x="6688658" y="4407747"/>
                </a:cubicBezTo>
                <a:cubicBezTo>
                  <a:pt x="6688657" y="4397664"/>
                  <a:pt x="6690702" y="4388059"/>
                  <a:pt x="6694396" y="4379322"/>
                </a:cubicBezTo>
                <a:close/>
                <a:moveTo>
                  <a:pt x="6924860" y="3958829"/>
                </a:moveTo>
                <a:cubicBezTo>
                  <a:pt x="6935946" y="3932619"/>
                  <a:pt x="6961897" y="3914229"/>
                  <a:pt x="6992147" y="3914229"/>
                </a:cubicBezTo>
                <a:cubicBezTo>
                  <a:pt x="7032477" y="3914228"/>
                  <a:pt x="7065172" y="3946923"/>
                  <a:pt x="7065171" y="3987253"/>
                </a:cubicBezTo>
                <a:cubicBezTo>
                  <a:pt x="7065172" y="4027585"/>
                  <a:pt x="7032479" y="4060279"/>
                  <a:pt x="6992146" y="4060278"/>
                </a:cubicBezTo>
                <a:cubicBezTo>
                  <a:pt x="6951816" y="4060279"/>
                  <a:pt x="6919121" y="4027584"/>
                  <a:pt x="6919122" y="3987254"/>
                </a:cubicBezTo>
                <a:cubicBezTo>
                  <a:pt x="6919123" y="3977171"/>
                  <a:pt x="6921166" y="3967565"/>
                  <a:pt x="6924860" y="3958829"/>
                </a:cubicBezTo>
                <a:close/>
                <a:moveTo>
                  <a:pt x="7155323" y="3529507"/>
                </a:moveTo>
                <a:cubicBezTo>
                  <a:pt x="7166409" y="3503297"/>
                  <a:pt x="7192363" y="3484907"/>
                  <a:pt x="7222611" y="3484907"/>
                </a:cubicBezTo>
                <a:cubicBezTo>
                  <a:pt x="7262942" y="3484906"/>
                  <a:pt x="7295636" y="3517601"/>
                  <a:pt x="7295634" y="3557931"/>
                </a:cubicBezTo>
                <a:cubicBezTo>
                  <a:pt x="7295635" y="3598263"/>
                  <a:pt x="7262941" y="3630957"/>
                  <a:pt x="7222611" y="3630956"/>
                </a:cubicBezTo>
                <a:cubicBezTo>
                  <a:pt x="7182280" y="3630957"/>
                  <a:pt x="7149586" y="3598262"/>
                  <a:pt x="7149585" y="3557932"/>
                </a:cubicBezTo>
                <a:cubicBezTo>
                  <a:pt x="7149585" y="3547849"/>
                  <a:pt x="7151628" y="3538243"/>
                  <a:pt x="7155323" y="3529507"/>
                </a:cubicBezTo>
                <a:close/>
                <a:moveTo>
                  <a:pt x="6233469" y="4945865"/>
                </a:moveTo>
                <a:cubicBezTo>
                  <a:pt x="6244556" y="4919655"/>
                  <a:pt x="6270507" y="4901265"/>
                  <a:pt x="6300757" y="4901265"/>
                </a:cubicBezTo>
                <a:cubicBezTo>
                  <a:pt x="6341086" y="4901265"/>
                  <a:pt x="6373780" y="4933959"/>
                  <a:pt x="6373780" y="4974290"/>
                </a:cubicBezTo>
                <a:cubicBezTo>
                  <a:pt x="6373780" y="5014621"/>
                  <a:pt x="6341086" y="5047315"/>
                  <a:pt x="6300755" y="5047315"/>
                </a:cubicBezTo>
                <a:cubicBezTo>
                  <a:pt x="6260426" y="5047315"/>
                  <a:pt x="6227730" y="5014621"/>
                  <a:pt x="6227732" y="4974290"/>
                </a:cubicBezTo>
                <a:cubicBezTo>
                  <a:pt x="6227731" y="4964207"/>
                  <a:pt x="6229775" y="4954602"/>
                  <a:pt x="6233469" y="4945865"/>
                </a:cubicBezTo>
                <a:close/>
                <a:moveTo>
                  <a:pt x="6463934" y="4525372"/>
                </a:moveTo>
                <a:cubicBezTo>
                  <a:pt x="6475017" y="4499163"/>
                  <a:pt x="6500971" y="4480772"/>
                  <a:pt x="6531219" y="4480772"/>
                </a:cubicBezTo>
                <a:cubicBezTo>
                  <a:pt x="6571551" y="4480772"/>
                  <a:pt x="6604244" y="4513466"/>
                  <a:pt x="6604243" y="4553797"/>
                </a:cubicBezTo>
                <a:cubicBezTo>
                  <a:pt x="6604243" y="4594128"/>
                  <a:pt x="6571550" y="4626822"/>
                  <a:pt x="6531221" y="4626822"/>
                </a:cubicBezTo>
                <a:cubicBezTo>
                  <a:pt x="6490888" y="4626822"/>
                  <a:pt x="6458195" y="4594128"/>
                  <a:pt x="6458194" y="4553797"/>
                </a:cubicBezTo>
                <a:cubicBezTo>
                  <a:pt x="6458194" y="4543714"/>
                  <a:pt x="6460237" y="4534108"/>
                  <a:pt x="6463934" y="4525372"/>
                </a:cubicBezTo>
                <a:close/>
                <a:moveTo>
                  <a:pt x="6694396" y="4096050"/>
                </a:moveTo>
                <a:cubicBezTo>
                  <a:pt x="6705483" y="4069840"/>
                  <a:pt x="6731434" y="4051450"/>
                  <a:pt x="6761682" y="4051450"/>
                </a:cubicBezTo>
                <a:cubicBezTo>
                  <a:pt x="6802013" y="4051450"/>
                  <a:pt x="6834707" y="4084144"/>
                  <a:pt x="6834707" y="4124475"/>
                </a:cubicBezTo>
                <a:cubicBezTo>
                  <a:pt x="6834707" y="4164806"/>
                  <a:pt x="6802013" y="4197500"/>
                  <a:pt x="6761682" y="4197500"/>
                </a:cubicBezTo>
                <a:cubicBezTo>
                  <a:pt x="6721351" y="4197500"/>
                  <a:pt x="6688657" y="4164806"/>
                  <a:pt x="6688659" y="4124475"/>
                </a:cubicBezTo>
                <a:cubicBezTo>
                  <a:pt x="6688657" y="4114392"/>
                  <a:pt x="6690702" y="4104787"/>
                  <a:pt x="6694396" y="4096050"/>
                </a:cubicBezTo>
                <a:close/>
                <a:moveTo>
                  <a:pt x="6924862" y="3675557"/>
                </a:moveTo>
                <a:cubicBezTo>
                  <a:pt x="6935945" y="3649347"/>
                  <a:pt x="6961897" y="3630956"/>
                  <a:pt x="6992146" y="3630957"/>
                </a:cubicBezTo>
                <a:cubicBezTo>
                  <a:pt x="7032477" y="3630956"/>
                  <a:pt x="7065171" y="3663650"/>
                  <a:pt x="7065172" y="3703981"/>
                </a:cubicBezTo>
                <a:cubicBezTo>
                  <a:pt x="7065172" y="3744312"/>
                  <a:pt x="7032477" y="3777006"/>
                  <a:pt x="6992147" y="3777006"/>
                </a:cubicBezTo>
                <a:cubicBezTo>
                  <a:pt x="6951815" y="3777006"/>
                  <a:pt x="6919121" y="3744312"/>
                  <a:pt x="6919122" y="3703981"/>
                </a:cubicBezTo>
                <a:cubicBezTo>
                  <a:pt x="6919121" y="3693899"/>
                  <a:pt x="6921164" y="3684293"/>
                  <a:pt x="6924862" y="3675557"/>
                </a:cubicBezTo>
                <a:close/>
                <a:moveTo>
                  <a:pt x="7155323" y="3246235"/>
                </a:moveTo>
                <a:cubicBezTo>
                  <a:pt x="7166409" y="3220025"/>
                  <a:pt x="7192361" y="3201634"/>
                  <a:pt x="7222612" y="3201635"/>
                </a:cubicBezTo>
                <a:cubicBezTo>
                  <a:pt x="7262941" y="3201634"/>
                  <a:pt x="7295636" y="3234328"/>
                  <a:pt x="7295635" y="3274659"/>
                </a:cubicBezTo>
                <a:cubicBezTo>
                  <a:pt x="7295637" y="3314990"/>
                  <a:pt x="7262943" y="3347684"/>
                  <a:pt x="7222610" y="3347684"/>
                </a:cubicBezTo>
                <a:cubicBezTo>
                  <a:pt x="7182280" y="3347684"/>
                  <a:pt x="7149585" y="3314990"/>
                  <a:pt x="7149585" y="3274659"/>
                </a:cubicBezTo>
                <a:cubicBezTo>
                  <a:pt x="7149585" y="3264577"/>
                  <a:pt x="7151629" y="3254971"/>
                  <a:pt x="7155323" y="3246235"/>
                </a:cubicBezTo>
                <a:close/>
                <a:moveTo>
                  <a:pt x="6233470" y="4662593"/>
                </a:moveTo>
                <a:cubicBezTo>
                  <a:pt x="6244554" y="4636383"/>
                  <a:pt x="6270507" y="4617993"/>
                  <a:pt x="6300755" y="4617993"/>
                </a:cubicBezTo>
                <a:cubicBezTo>
                  <a:pt x="6341087" y="4617993"/>
                  <a:pt x="6373780" y="4650687"/>
                  <a:pt x="6373781" y="4691018"/>
                </a:cubicBezTo>
                <a:cubicBezTo>
                  <a:pt x="6373781" y="4731349"/>
                  <a:pt x="6341087" y="4764043"/>
                  <a:pt x="6300756" y="4764043"/>
                </a:cubicBezTo>
                <a:cubicBezTo>
                  <a:pt x="6260424" y="4764043"/>
                  <a:pt x="6227731" y="4731349"/>
                  <a:pt x="6227730" y="4691018"/>
                </a:cubicBezTo>
                <a:cubicBezTo>
                  <a:pt x="6227731" y="4680935"/>
                  <a:pt x="6229774" y="4671329"/>
                  <a:pt x="6233470" y="4662593"/>
                </a:cubicBezTo>
                <a:close/>
                <a:moveTo>
                  <a:pt x="6463933" y="4242101"/>
                </a:moveTo>
                <a:cubicBezTo>
                  <a:pt x="6475018" y="4215891"/>
                  <a:pt x="6500970" y="4197501"/>
                  <a:pt x="6531219" y="4197501"/>
                </a:cubicBezTo>
                <a:cubicBezTo>
                  <a:pt x="6571550" y="4197501"/>
                  <a:pt x="6604243" y="4230195"/>
                  <a:pt x="6604244" y="4270526"/>
                </a:cubicBezTo>
                <a:cubicBezTo>
                  <a:pt x="6604243" y="4310857"/>
                  <a:pt x="6571549" y="4343551"/>
                  <a:pt x="6531219" y="4343551"/>
                </a:cubicBezTo>
                <a:cubicBezTo>
                  <a:pt x="6490888" y="4343551"/>
                  <a:pt x="6458194" y="4310857"/>
                  <a:pt x="6458194" y="4270526"/>
                </a:cubicBezTo>
                <a:cubicBezTo>
                  <a:pt x="6458195" y="4260443"/>
                  <a:pt x="6460237" y="4250838"/>
                  <a:pt x="6463933" y="4242101"/>
                </a:cubicBezTo>
                <a:close/>
                <a:moveTo>
                  <a:pt x="6694397" y="3812778"/>
                </a:moveTo>
                <a:cubicBezTo>
                  <a:pt x="6705481" y="3786568"/>
                  <a:pt x="6731434" y="3768178"/>
                  <a:pt x="6761682" y="3768178"/>
                </a:cubicBezTo>
                <a:cubicBezTo>
                  <a:pt x="6802014" y="3768178"/>
                  <a:pt x="6834707" y="3800872"/>
                  <a:pt x="6834707" y="3841203"/>
                </a:cubicBezTo>
                <a:cubicBezTo>
                  <a:pt x="6834708" y="3881534"/>
                  <a:pt x="6802014" y="3914228"/>
                  <a:pt x="6761683" y="3914228"/>
                </a:cubicBezTo>
                <a:cubicBezTo>
                  <a:pt x="6721351" y="3914228"/>
                  <a:pt x="6688658" y="3881534"/>
                  <a:pt x="6688657" y="3841203"/>
                </a:cubicBezTo>
                <a:cubicBezTo>
                  <a:pt x="6688658" y="3831120"/>
                  <a:pt x="6690700" y="3821515"/>
                  <a:pt x="6694397" y="3812778"/>
                </a:cubicBezTo>
                <a:close/>
                <a:moveTo>
                  <a:pt x="6924859" y="3392285"/>
                </a:moveTo>
                <a:cubicBezTo>
                  <a:pt x="6935945" y="3366074"/>
                  <a:pt x="6961898" y="3347684"/>
                  <a:pt x="6992146" y="3347684"/>
                </a:cubicBezTo>
                <a:cubicBezTo>
                  <a:pt x="7032477" y="3347684"/>
                  <a:pt x="7065171" y="3380378"/>
                  <a:pt x="7065171" y="3420709"/>
                </a:cubicBezTo>
                <a:cubicBezTo>
                  <a:pt x="7065173" y="3461040"/>
                  <a:pt x="7032478" y="3493734"/>
                  <a:pt x="6992146" y="3493734"/>
                </a:cubicBezTo>
                <a:cubicBezTo>
                  <a:pt x="6951815" y="3493734"/>
                  <a:pt x="6919121" y="3461040"/>
                  <a:pt x="6919121" y="3420709"/>
                </a:cubicBezTo>
                <a:cubicBezTo>
                  <a:pt x="6919121" y="3410627"/>
                  <a:pt x="6921164" y="3401021"/>
                  <a:pt x="6924859" y="3392285"/>
                </a:cubicBezTo>
                <a:close/>
                <a:moveTo>
                  <a:pt x="6003006" y="4808643"/>
                </a:moveTo>
                <a:cubicBezTo>
                  <a:pt x="6014092" y="4782432"/>
                  <a:pt x="6040043" y="4764042"/>
                  <a:pt x="6070293" y="4764042"/>
                </a:cubicBezTo>
                <a:cubicBezTo>
                  <a:pt x="6110623" y="4764042"/>
                  <a:pt x="6143318" y="4796736"/>
                  <a:pt x="6143318" y="4837067"/>
                </a:cubicBezTo>
                <a:cubicBezTo>
                  <a:pt x="6143317" y="4877398"/>
                  <a:pt x="6110625" y="4910092"/>
                  <a:pt x="6070293" y="4910092"/>
                </a:cubicBezTo>
                <a:cubicBezTo>
                  <a:pt x="6029962" y="4910092"/>
                  <a:pt x="5997267" y="4877398"/>
                  <a:pt x="5997268" y="4837067"/>
                </a:cubicBezTo>
                <a:cubicBezTo>
                  <a:pt x="5997266" y="4826984"/>
                  <a:pt x="5999311" y="4817379"/>
                  <a:pt x="6003006" y="4808643"/>
                </a:cubicBezTo>
                <a:close/>
                <a:moveTo>
                  <a:pt x="7155324" y="2962963"/>
                </a:moveTo>
                <a:cubicBezTo>
                  <a:pt x="7166409" y="2936753"/>
                  <a:pt x="7192362" y="2918363"/>
                  <a:pt x="7222610" y="2918363"/>
                </a:cubicBezTo>
                <a:cubicBezTo>
                  <a:pt x="7262941" y="2918363"/>
                  <a:pt x="7295635" y="2951057"/>
                  <a:pt x="7295636" y="2991388"/>
                </a:cubicBezTo>
                <a:cubicBezTo>
                  <a:pt x="7295636" y="3031719"/>
                  <a:pt x="7262941" y="3064413"/>
                  <a:pt x="7222611" y="3064413"/>
                </a:cubicBezTo>
                <a:cubicBezTo>
                  <a:pt x="7182279" y="3064413"/>
                  <a:pt x="7149585" y="3031719"/>
                  <a:pt x="7149585" y="2991388"/>
                </a:cubicBezTo>
                <a:cubicBezTo>
                  <a:pt x="7149585" y="2981305"/>
                  <a:pt x="7151628" y="2971700"/>
                  <a:pt x="7155324" y="2962963"/>
                </a:cubicBezTo>
                <a:close/>
                <a:moveTo>
                  <a:pt x="6233468" y="4379322"/>
                </a:moveTo>
                <a:cubicBezTo>
                  <a:pt x="6244555" y="4353112"/>
                  <a:pt x="6270506" y="4334721"/>
                  <a:pt x="6300756" y="4334721"/>
                </a:cubicBezTo>
                <a:cubicBezTo>
                  <a:pt x="6341086" y="4334721"/>
                  <a:pt x="6373779" y="4367416"/>
                  <a:pt x="6373780" y="4407747"/>
                </a:cubicBezTo>
                <a:cubicBezTo>
                  <a:pt x="6373780" y="4448078"/>
                  <a:pt x="6341088" y="4480771"/>
                  <a:pt x="6300756" y="4480771"/>
                </a:cubicBezTo>
                <a:cubicBezTo>
                  <a:pt x="6260425" y="4480771"/>
                  <a:pt x="6227730" y="4448077"/>
                  <a:pt x="6227731" y="4407746"/>
                </a:cubicBezTo>
                <a:cubicBezTo>
                  <a:pt x="6227732" y="4397663"/>
                  <a:pt x="6229774" y="4388058"/>
                  <a:pt x="6233468" y="4379322"/>
                </a:cubicBezTo>
                <a:close/>
                <a:moveTo>
                  <a:pt x="6463931" y="3958829"/>
                </a:moveTo>
                <a:cubicBezTo>
                  <a:pt x="6475017" y="3932619"/>
                  <a:pt x="6500971" y="3914229"/>
                  <a:pt x="6531219" y="3914229"/>
                </a:cubicBezTo>
                <a:cubicBezTo>
                  <a:pt x="6571550" y="3914228"/>
                  <a:pt x="6604244" y="3946923"/>
                  <a:pt x="6604242" y="3987254"/>
                </a:cubicBezTo>
                <a:cubicBezTo>
                  <a:pt x="6604243" y="4027585"/>
                  <a:pt x="6571549" y="4060279"/>
                  <a:pt x="6531217" y="4060279"/>
                </a:cubicBezTo>
                <a:cubicBezTo>
                  <a:pt x="6490888" y="4060279"/>
                  <a:pt x="6458195" y="4027585"/>
                  <a:pt x="6458193" y="3987254"/>
                </a:cubicBezTo>
                <a:cubicBezTo>
                  <a:pt x="6458193" y="3977171"/>
                  <a:pt x="6460236" y="3967565"/>
                  <a:pt x="6463931" y="3958829"/>
                </a:cubicBezTo>
                <a:close/>
                <a:moveTo>
                  <a:pt x="6694395" y="3529506"/>
                </a:moveTo>
                <a:cubicBezTo>
                  <a:pt x="6705482" y="3503296"/>
                  <a:pt x="6731433" y="3484906"/>
                  <a:pt x="6761683" y="3484906"/>
                </a:cubicBezTo>
                <a:cubicBezTo>
                  <a:pt x="6802014" y="3484906"/>
                  <a:pt x="6834708" y="3517600"/>
                  <a:pt x="6834708" y="3557931"/>
                </a:cubicBezTo>
                <a:cubicBezTo>
                  <a:pt x="6834709" y="3598262"/>
                  <a:pt x="6802015" y="3630956"/>
                  <a:pt x="6761683" y="3630956"/>
                </a:cubicBezTo>
                <a:cubicBezTo>
                  <a:pt x="6721352" y="3630956"/>
                  <a:pt x="6688658" y="3598262"/>
                  <a:pt x="6688658" y="3557931"/>
                </a:cubicBezTo>
                <a:cubicBezTo>
                  <a:pt x="6688659" y="3547848"/>
                  <a:pt x="6690701" y="3538243"/>
                  <a:pt x="6694395" y="3529506"/>
                </a:cubicBezTo>
                <a:close/>
                <a:moveTo>
                  <a:pt x="5772543" y="4945864"/>
                </a:moveTo>
                <a:cubicBezTo>
                  <a:pt x="5783627" y="4919654"/>
                  <a:pt x="5809580" y="4901264"/>
                  <a:pt x="5839828" y="4901264"/>
                </a:cubicBezTo>
                <a:cubicBezTo>
                  <a:pt x="5880160" y="4901264"/>
                  <a:pt x="5912853" y="4933958"/>
                  <a:pt x="5912852" y="4974289"/>
                </a:cubicBezTo>
                <a:cubicBezTo>
                  <a:pt x="5912852" y="5014620"/>
                  <a:pt x="5880158" y="5047314"/>
                  <a:pt x="5839829" y="5047314"/>
                </a:cubicBezTo>
                <a:cubicBezTo>
                  <a:pt x="5799497" y="5047314"/>
                  <a:pt x="5766804" y="5014620"/>
                  <a:pt x="5766803" y="4974289"/>
                </a:cubicBezTo>
                <a:cubicBezTo>
                  <a:pt x="5766802" y="4964206"/>
                  <a:pt x="5768846" y="4954601"/>
                  <a:pt x="5772543" y="4945864"/>
                </a:cubicBezTo>
                <a:close/>
                <a:moveTo>
                  <a:pt x="6924860" y="3109013"/>
                </a:moveTo>
                <a:cubicBezTo>
                  <a:pt x="6935947" y="3082803"/>
                  <a:pt x="6961898" y="3064413"/>
                  <a:pt x="6992147" y="3064413"/>
                </a:cubicBezTo>
                <a:cubicBezTo>
                  <a:pt x="7032477" y="3064413"/>
                  <a:pt x="7065171" y="3097107"/>
                  <a:pt x="7065171" y="3137438"/>
                </a:cubicBezTo>
                <a:cubicBezTo>
                  <a:pt x="7065171" y="3177769"/>
                  <a:pt x="7032477" y="3210463"/>
                  <a:pt x="6992147" y="3210462"/>
                </a:cubicBezTo>
                <a:cubicBezTo>
                  <a:pt x="6951815" y="3210463"/>
                  <a:pt x="6919121" y="3177769"/>
                  <a:pt x="6919123" y="3137438"/>
                </a:cubicBezTo>
                <a:cubicBezTo>
                  <a:pt x="6919121" y="3127355"/>
                  <a:pt x="6921165" y="3117749"/>
                  <a:pt x="6924860" y="3109013"/>
                </a:cubicBezTo>
                <a:close/>
                <a:moveTo>
                  <a:pt x="6003007" y="4525370"/>
                </a:moveTo>
                <a:cubicBezTo>
                  <a:pt x="6014091" y="4499160"/>
                  <a:pt x="6040044" y="4480770"/>
                  <a:pt x="6070292" y="4480770"/>
                </a:cubicBezTo>
                <a:cubicBezTo>
                  <a:pt x="6110624" y="4480770"/>
                  <a:pt x="6143317" y="4513464"/>
                  <a:pt x="6143316" y="4553795"/>
                </a:cubicBezTo>
                <a:cubicBezTo>
                  <a:pt x="6143317" y="4594126"/>
                  <a:pt x="6110622" y="4626820"/>
                  <a:pt x="6070291" y="4626820"/>
                </a:cubicBezTo>
                <a:cubicBezTo>
                  <a:pt x="6029961" y="4626820"/>
                  <a:pt x="5997268" y="4594126"/>
                  <a:pt x="5997267" y="4553795"/>
                </a:cubicBezTo>
                <a:cubicBezTo>
                  <a:pt x="5997266" y="4543712"/>
                  <a:pt x="5999310" y="4534107"/>
                  <a:pt x="6003007" y="4525370"/>
                </a:cubicBezTo>
                <a:close/>
                <a:moveTo>
                  <a:pt x="7155324" y="2679691"/>
                </a:moveTo>
                <a:cubicBezTo>
                  <a:pt x="7166409" y="2653481"/>
                  <a:pt x="7192363" y="2635090"/>
                  <a:pt x="7222610" y="2635091"/>
                </a:cubicBezTo>
                <a:cubicBezTo>
                  <a:pt x="7262943" y="2635090"/>
                  <a:pt x="7295635" y="2667785"/>
                  <a:pt x="7295635" y="2708115"/>
                </a:cubicBezTo>
                <a:cubicBezTo>
                  <a:pt x="7295637" y="2748447"/>
                  <a:pt x="7262942" y="2781141"/>
                  <a:pt x="7222610" y="2781141"/>
                </a:cubicBezTo>
                <a:cubicBezTo>
                  <a:pt x="7182279" y="2781141"/>
                  <a:pt x="7149586" y="2748447"/>
                  <a:pt x="7149585" y="2708116"/>
                </a:cubicBezTo>
                <a:cubicBezTo>
                  <a:pt x="7149586" y="2698033"/>
                  <a:pt x="7151629" y="2688427"/>
                  <a:pt x="7155324" y="2679691"/>
                </a:cubicBezTo>
                <a:close/>
                <a:moveTo>
                  <a:pt x="6233468" y="4096050"/>
                </a:moveTo>
                <a:cubicBezTo>
                  <a:pt x="6244553" y="4069840"/>
                  <a:pt x="6270506" y="4051450"/>
                  <a:pt x="6300754" y="4051450"/>
                </a:cubicBezTo>
                <a:cubicBezTo>
                  <a:pt x="6341085" y="4051450"/>
                  <a:pt x="6373779" y="4084144"/>
                  <a:pt x="6373779" y="4124475"/>
                </a:cubicBezTo>
                <a:cubicBezTo>
                  <a:pt x="6373781" y="4164806"/>
                  <a:pt x="6341086" y="4197500"/>
                  <a:pt x="6300754" y="4197500"/>
                </a:cubicBezTo>
                <a:cubicBezTo>
                  <a:pt x="6260423" y="4197500"/>
                  <a:pt x="6227729" y="4164806"/>
                  <a:pt x="6227729" y="4124475"/>
                </a:cubicBezTo>
                <a:cubicBezTo>
                  <a:pt x="6227730" y="4114392"/>
                  <a:pt x="6229772" y="4104787"/>
                  <a:pt x="6233468" y="4096050"/>
                </a:cubicBezTo>
                <a:close/>
                <a:moveTo>
                  <a:pt x="6463931" y="3675557"/>
                </a:moveTo>
                <a:cubicBezTo>
                  <a:pt x="6475017" y="3649347"/>
                  <a:pt x="6500969" y="3630956"/>
                  <a:pt x="6531220" y="3630957"/>
                </a:cubicBezTo>
                <a:cubicBezTo>
                  <a:pt x="6571549" y="3630956"/>
                  <a:pt x="6604244" y="3663650"/>
                  <a:pt x="6604243" y="3703981"/>
                </a:cubicBezTo>
                <a:cubicBezTo>
                  <a:pt x="6604242" y="3744312"/>
                  <a:pt x="6571551" y="3777006"/>
                  <a:pt x="6531218" y="3777006"/>
                </a:cubicBezTo>
                <a:cubicBezTo>
                  <a:pt x="6490888" y="3777006"/>
                  <a:pt x="6458193" y="3744312"/>
                  <a:pt x="6458193" y="3703981"/>
                </a:cubicBezTo>
                <a:cubicBezTo>
                  <a:pt x="6458192" y="3693899"/>
                  <a:pt x="6460237" y="3684293"/>
                  <a:pt x="6463931" y="3675557"/>
                </a:cubicBezTo>
                <a:close/>
                <a:moveTo>
                  <a:pt x="6694398" y="3246234"/>
                </a:moveTo>
                <a:cubicBezTo>
                  <a:pt x="6705483" y="3220024"/>
                  <a:pt x="6731434" y="3201634"/>
                  <a:pt x="6761684" y="3201634"/>
                </a:cubicBezTo>
                <a:cubicBezTo>
                  <a:pt x="6802015" y="3201634"/>
                  <a:pt x="6834709" y="3234328"/>
                  <a:pt x="6834709" y="3274659"/>
                </a:cubicBezTo>
                <a:cubicBezTo>
                  <a:pt x="6834708" y="3314990"/>
                  <a:pt x="6802016" y="3347684"/>
                  <a:pt x="6761684" y="3347684"/>
                </a:cubicBezTo>
                <a:cubicBezTo>
                  <a:pt x="6721353" y="3347684"/>
                  <a:pt x="6688659" y="3314990"/>
                  <a:pt x="6688659" y="3274659"/>
                </a:cubicBezTo>
                <a:cubicBezTo>
                  <a:pt x="6688660" y="3264576"/>
                  <a:pt x="6690702" y="3254971"/>
                  <a:pt x="6694398" y="3246234"/>
                </a:cubicBezTo>
                <a:close/>
                <a:moveTo>
                  <a:pt x="5772541" y="4662592"/>
                </a:moveTo>
                <a:cubicBezTo>
                  <a:pt x="5783628" y="4636382"/>
                  <a:pt x="5809581" y="4617992"/>
                  <a:pt x="5839829" y="4617992"/>
                </a:cubicBezTo>
                <a:cubicBezTo>
                  <a:pt x="5880158" y="4617992"/>
                  <a:pt x="5912854" y="4650686"/>
                  <a:pt x="5912852" y="4691017"/>
                </a:cubicBezTo>
                <a:cubicBezTo>
                  <a:pt x="5912853" y="4731348"/>
                  <a:pt x="5880159" y="4764042"/>
                  <a:pt x="5839827" y="4764042"/>
                </a:cubicBezTo>
                <a:cubicBezTo>
                  <a:pt x="5799498" y="4764042"/>
                  <a:pt x="5766802" y="4731348"/>
                  <a:pt x="5766804" y="4691017"/>
                </a:cubicBezTo>
                <a:cubicBezTo>
                  <a:pt x="5766803" y="4680934"/>
                  <a:pt x="5768847" y="4671329"/>
                  <a:pt x="5772541" y="4662592"/>
                </a:cubicBezTo>
                <a:close/>
                <a:moveTo>
                  <a:pt x="6924861" y="2825741"/>
                </a:moveTo>
                <a:cubicBezTo>
                  <a:pt x="6935945" y="2799531"/>
                  <a:pt x="6961899" y="2781140"/>
                  <a:pt x="6992147" y="2781140"/>
                </a:cubicBezTo>
                <a:cubicBezTo>
                  <a:pt x="7032479" y="2781140"/>
                  <a:pt x="7065172" y="2813834"/>
                  <a:pt x="7065172" y="2854165"/>
                </a:cubicBezTo>
                <a:cubicBezTo>
                  <a:pt x="7065171" y="2894496"/>
                  <a:pt x="7032478" y="2927191"/>
                  <a:pt x="6992148" y="2927190"/>
                </a:cubicBezTo>
                <a:cubicBezTo>
                  <a:pt x="6951815" y="2927191"/>
                  <a:pt x="6919123" y="2894496"/>
                  <a:pt x="6919121" y="2854166"/>
                </a:cubicBezTo>
                <a:cubicBezTo>
                  <a:pt x="6919122" y="2844083"/>
                  <a:pt x="6921165" y="2834477"/>
                  <a:pt x="6924861" y="2825741"/>
                </a:cubicBezTo>
                <a:close/>
                <a:moveTo>
                  <a:pt x="7154549" y="2447998"/>
                </a:moveTo>
                <a:cubicBezTo>
                  <a:pt x="7158243" y="2439262"/>
                  <a:pt x="7163589" y="2431393"/>
                  <a:pt x="7170199" y="2424785"/>
                </a:cubicBezTo>
                <a:cubicBezTo>
                  <a:pt x="7183413" y="2411571"/>
                  <a:pt x="7201670" y="2403398"/>
                  <a:pt x="7221835" y="2403397"/>
                </a:cubicBezTo>
                <a:cubicBezTo>
                  <a:pt x="7262166" y="2403398"/>
                  <a:pt x="7294860" y="2436091"/>
                  <a:pt x="7294860" y="2476423"/>
                </a:cubicBezTo>
                <a:cubicBezTo>
                  <a:pt x="7294860" y="2516753"/>
                  <a:pt x="7262166" y="2549446"/>
                  <a:pt x="7221835" y="2549446"/>
                </a:cubicBezTo>
                <a:cubicBezTo>
                  <a:pt x="7181504" y="2549447"/>
                  <a:pt x="7148810" y="2516752"/>
                  <a:pt x="7148810" y="2476422"/>
                </a:cubicBezTo>
                <a:cubicBezTo>
                  <a:pt x="7148809" y="2466339"/>
                  <a:pt x="7150853" y="2456734"/>
                  <a:pt x="7154549" y="2447998"/>
                </a:cubicBezTo>
                <a:close/>
                <a:moveTo>
                  <a:pt x="6003006" y="4242099"/>
                </a:moveTo>
                <a:cubicBezTo>
                  <a:pt x="6014089" y="4215889"/>
                  <a:pt x="6040043" y="4197499"/>
                  <a:pt x="6070292" y="4197499"/>
                </a:cubicBezTo>
                <a:cubicBezTo>
                  <a:pt x="6110623" y="4197499"/>
                  <a:pt x="6143316" y="4230193"/>
                  <a:pt x="6143317" y="4270524"/>
                </a:cubicBezTo>
                <a:cubicBezTo>
                  <a:pt x="6143316" y="4310855"/>
                  <a:pt x="6110623" y="4343548"/>
                  <a:pt x="6070291" y="4343548"/>
                </a:cubicBezTo>
                <a:cubicBezTo>
                  <a:pt x="6029962" y="4343548"/>
                  <a:pt x="5997266" y="4310854"/>
                  <a:pt x="5997267" y="4270524"/>
                </a:cubicBezTo>
                <a:cubicBezTo>
                  <a:pt x="5997268" y="4260441"/>
                  <a:pt x="5999311" y="4250835"/>
                  <a:pt x="6003006" y="4242099"/>
                </a:cubicBezTo>
                <a:close/>
                <a:moveTo>
                  <a:pt x="6233468" y="3812779"/>
                </a:moveTo>
                <a:cubicBezTo>
                  <a:pt x="6244554" y="3786569"/>
                  <a:pt x="6270507" y="3768178"/>
                  <a:pt x="6300757" y="3768179"/>
                </a:cubicBezTo>
                <a:cubicBezTo>
                  <a:pt x="6341086" y="3768178"/>
                  <a:pt x="6373779" y="3800873"/>
                  <a:pt x="6373780" y="3841203"/>
                </a:cubicBezTo>
                <a:cubicBezTo>
                  <a:pt x="6373779" y="3881535"/>
                  <a:pt x="6341087" y="3914229"/>
                  <a:pt x="6300755" y="3914228"/>
                </a:cubicBezTo>
                <a:cubicBezTo>
                  <a:pt x="6260426" y="3914229"/>
                  <a:pt x="6227730" y="3881534"/>
                  <a:pt x="6227731" y="3841204"/>
                </a:cubicBezTo>
                <a:cubicBezTo>
                  <a:pt x="6227729" y="3831121"/>
                  <a:pt x="6229773" y="3821515"/>
                  <a:pt x="6233468" y="3812779"/>
                </a:cubicBezTo>
                <a:close/>
                <a:moveTo>
                  <a:pt x="6463932" y="3392285"/>
                </a:moveTo>
                <a:cubicBezTo>
                  <a:pt x="6475018" y="3366075"/>
                  <a:pt x="6500970" y="3347685"/>
                  <a:pt x="6531218" y="3347685"/>
                </a:cubicBezTo>
                <a:cubicBezTo>
                  <a:pt x="6571549" y="3347685"/>
                  <a:pt x="6604243" y="3380379"/>
                  <a:pt x="6604244" y="3420710"/>
                </a:cubicBezTo>
                <a:cubicBezTo>
                  <a:pt x="6604244" y="3461041"/>
                  <a:pt x="6571549" y="3493735"/>
                  <a:pt x="6531219" y="3493735"/>
                </a:cubicBezTo>
                <a:cubicBezTo>
                  <a:pt x="6490887" y="3493735"/>
                  <a:pt x="6458193" y="3461041"/>
                  <a:pt x="6458193" y="3420710"/>
                </a:cubicBezTo>
                <a:cubicBezTo>
                  <a:pt x="6458193" y="3410627"/>
                  <a:pt x="6460236" y="3401022"/>
                  <a:pt x="6463932" y="3392285"/>
                </a:cubicBezTo>
                <a:close/>
                <a:moveTo>
                  <a:pt x="5542077" y="4808642"/>
                </a:moveTo>
                <a:cubicBezTo>
                  <a:pt x="5553163" y="4782432"/>
                  <a:pt x="5579115" y="4764041"/>
                  <a:pt x="5609364" y="4764042"/>
                </a:cubicBezTo>
                <a:cubicBezTo>
                  <a:pt x="5649694" y="4764041"/>
                  <a:pt x="5682390" y="4796736"/>
                  <a:pt x="5682388" y="4837066"/>
                </a:cubicBezTo>
                <a:cubicBezTo>
                  <a:pt x="5682390" y="4877397"/>
                  <a:pt x="5649695" y="4910092"/>
                  <a:pt x="5609363" y="4910091"/>
                </a:cubicBezTo>
                <a:cubicBezTo>
                  <a:pt x="5569033" y="4910091"/>
                  <a:pt x="5536340" y="4877397"/>
                  <a:pt x="5536339" y="4837067"/>
                </a:cubicBezTo>
                <a:cubicBezTo>
                  <a:pt x="5536339" y="4826984"/>
                  <a:pt x="5538382" y="4817378"/>
                  <a:pt x="5542077" y="4808642"/>
                </a:cubicBezTo>
                <a:close/>
                <a:moveTo>
                  <a:pt x="6694396" y="2962963"/>
                </a:moveTo>
                <a:cubicBezTo>
                  <a:pt x="6705481" y="2936753"/>
                  <a:pt x="6731434" y="2918363"/>
                  <a:pt x="6761683" y="2918363"/>
                </a:cubicBezTo>
                <a:cubicBezTo>
                  <a:pt x="6802013" y="2918363"/>
                  <a:pt x="6834708" y="2951057"/>
                  <a:pt x="6834708" y="2991388"/>
                </a:cubicBezTo>
                <a:cubicBezTo>
                  <a:pt x="6834709" y="3031719"/>
                  <a:pt x="6802015" y="3064413"/>
                  <a:pt x="6761682" y="3064413"/>
                </a:cubicBezTo>
                <a:cubicBezTo>
                  <a:pt x="6721352" y="3064413"/>
                  <a:pt x="6688657" y="3031719"/>
                  <a:pt x="6688657" y="2991388"/>
                </a:cubicBezTo>
                <a:cubicBezTo>
                  <a:pt x="6688658" y="2981305"/>
                  <a:pt x="6690701" y="2971700"/>
                  <a:pt x="6694396" y="2962963"/>
                </a:cubicBezTo>
                <a:close/>
                <a:moveTo>
                  <a:pt x="5772542" y="4379320"/>
                </a:moveTo>
                <a:cubicBezTo>
                  <a:pt x="5783626" y="4353110"/>
                  <a:pt x="5809579" y="4334720"/>
                  <a:pt x="5839827" y="4334720"/>
                </a:cubicBezTo>
                <a:cubicBezTo>
                  <a:pt x="5880159" y="4334720"/>
                  <a:pt x="5912852" y="4367414"/>
                  <a:pt x="5912853" y="4407745"/>
                </a:cubicBezTo>
                <a:cubicBezTo>
                  <a:pt x="5912853" y="4448076"/>
                  <a:pt x="5880159" y="4480770"/>
                  <a:pt x="5839828" y="4480770"/>
                </a:cubicBezTo>
                <a:cubicBezTo>
                  <a:pt x="5799496" y="4480770"/>
                  <a:pt x="5766803" y="4448076"/>
                  <a:pt x="5766802" y="4407745"/>
                </a:cubicBezTo>
                <a:cubicBezTo>
                  <a:pt x="5766802" y="4397662"/>
                  <a:pt x="5768845" y="4388057"/>
                  <a:pt x="5772542" y="4379320"/>
                </a:cubicBezTo>
                <a:close/>
                <a:moveTo>
                  <a:pt x="6924860" y="2542469"/>
                </a:moveTo>
                <a:cubicBezTo>
                  <a:pt x="6935945" y="2516258"/>
                  <a:pt x="6961899" y="2497868"/>
                  <a:pt x="6992147" y="2497868"/>
                </a:cubicBezTo>
                <a:cubicBezTo>
                  <a:pt x="7032477" y="2497868"/>
                  <a:pt x="7065173" y="2530562"/>
                  <a:pt x="7065171" y="2570893"/>
                </a:cubicBezTo>
                <a:cubicBezTo>
                  <a:pt x="7065172" y="2611224"/>
                  <a:pt x="7032478" y="2643918"/>
                  <a:pt x="6992146" y="2643918"/>
                </a:cubicBezTo>
                <a:cubicBezTo>
                  <a:pt x="6951816" y="2643918"/>
                  <a:pt x="6919121" y="2611224"/>
                  <a:pt x="6919121" y="2570893"/>
                </a:cubicBezTo>
                <a:cubicBezTo>
                  <a:pt x="6919122" y="2560811"/>
                  <a:pt x="6921165" y="2551205"/>
                  <a:pt x="6924860" y="2542469"/>
                </a:cubicBezTo>
                <a:close/>
                <a:moveTo>
                  <a:pt x="7154548" y="2164726"/>
                </a:moveTo>
                <a:cubicBezTo>
                  <a:pt x="7165632" y="2138516"/>
                  <a:pt x="7191585" y="2120126"/>
                  <a:pt x="7221834" y="2120126"/>
                </a:cubicBezTo>
                <a:cubicBezTo>
                  <a:pt x="7262165" y="2120126"/>
                  <a:pt x="7294859" y="2152820"/>
                  <a:pt x="7294859" y="2193152"/>
                </a:cubicBezTo>
                <a:cubicBezTo>
                  <a:pt x="7294860" y="2233483"/>
                  <a:pt x="7262166" y="2266177"/>
                  <a:pt x="7221833" y="2266176"/>
                </a:cubicBezTo>
                <a:cubicBezTo>
                  <a:pt x="7181504" y="2266176"/>
                  <a:pt x="7148809" y="2233482"/>
                  <a:pt x="7148808" y="2193151"/>
                </a:cubicBezTo>
                <a:cubicBezTo>
                  <a:pt x="7148809" y="2183068"/>
                  <a:pt x="7150852" y="2173463"/>
                  <a:pt x="7154548" y="2164726"/>
                </a:cubicBezTo>
                <a:close/>
                <a:moveTo>
                  <a:pt x="6003003" y="3958828"/>
                </a:moveTo>
                <a:cubicBezTo>
                  <a:pt x="6014090" y="3932618"/>
                  <a:pt x="6040041" y="3914228"/>
                  <a:pt x="6070291" y="3914228"/>
                </a:cubicBezTo>
                <a:cubicBezTo>
                  <a:pt x="6110621" y="3914228"/>
                  <a:pt x="6143316" y="3946922"/>
                  <a:pt x="6143316" y="3987253"/>
                </a:cubicBezTo>
                <a:cubicBezTo>
                  <a:pt x="6143316" y="4027584"/>
                  <a:pt x="6110623" y="4060278"/>
                  <a:pt x="6070290" y="4060278"/>
                </a:cubicBezTo>
                <a:cubicBezTo>
                  <a:pt x="6029960" y="4060278"/>
                  <a:pt x="5997265" y="4027584"/>
                  <a:pt x="5997266" y="3987253"/>
                </a:cubicBezTo>
                <a:cubicBezTo>
                  <a:pt x="5997266" y="3977170"/>
                  <a:pt x="5999309" y="3967565"/>
                  <a:pt x="6003003" y="3958828"/>
                </a:cubicBezTo>
                <a:close/>
                <a:moveTo>
                  <a:pt x="6233469" y="3529507"/>
                </a:moveTo>
                <a:cubicBezTo>
                  <a:pt x="6244553" y="3503297"/>
                  <a:pt x="6270506" y="3484906"/>
                  <a:pt x="6300754" y="3484906"/>
                </a:cubicBezTo>
                <a:cubicBezTo>
                  <a:pt x="6341086" y="3484906"/>
                  <a:pt x="6373779" y="3517600"/>
                  <a:pt x="6373780" y="3557931"/>
                </a:cubicBezTo>
                <a:cubicBezTo>
                  <a:pt x="6373779" y="3598262"/>
                  <a:pt x="6341085" y="3630956"/>
                  <a:pt x="6300755" y="3630956"/>
                </a:cubicBezTo>
                <a:cubicBezTo>
                  <a:pt x="6260423" y="3630956"/>
                  <a:pt x="6227730" y="3598262"/>
                  <a:pt x="6227729" y="3557931"/>
                </a:cubicBezTo>
                <a:cubicBezTo>
                  <a:pt x="6227729" y="3547848"/>
                  <a:pt x="6229773" y="3538243"/>
                  <a:pt x="6233469" y="3529507"/>
                </a:cubicBezTo>
                <a:close/>
                <a:moveTo>
                  <a:pt x="5311613" y="4945864"/>
                </a:moveTo>
                <a:cubicBezTo>
                  <a:pt x="5322699" y="4919654"/>
                  <a:pt x="5348652" y="4901263"/>
                  <a:pt x="5378900" y="4901264"/>
                </a:cubicBezTo>
                <a:cubicBezTo>
                  <a:pt x="5419230" y="4901263"/>
                  <a:pt x="5451925" y="4933958"/>
                  <a:pt x="5451924" y="4974288"/>
                </a:cubicBezTo>
                <a:cubicBezTo>
                  <a:pt x="5451925" y="5014620"/>
                  <a:pt x="5419232" y="5047314"/>
                  <a:pt x="5378899" y="5047313"/>
                </a:cubicBezTo>
                <a:cubicBezTo>
                  <a:pt x="5338569" y="5047314"/>
                  <a:pt x="5305874" y="5014619"/>
                  <a:pt x="5305875" y="4974289"/>
                </a:cubicBezTo>
                <a:cubicBezTo>
                  <a:pt x="5305875" y="4964206"/>
                  <a:pt x="5307918" y="4954600"/>
                  <a:pt x="5311613" y="4945864"/>
                </a:cubicBezTo>
                <a:close/>
                <a:moveTo>
                  <a:pt x="6463932" y="3109013"/>
                </a:moveTo>
                <a:cubicBezTo>
                  <a:pt x="6475017" y="3082803"/>
                  <a:pt x="6500970" y="3064413"/>
                  <a:pt x="6531218" y="3064413"/>
                </a:cubicBezTo>
                <a:cubicBezTo>
                  <a:pt x="6571550" y="3064413"/>
                  <a:pt x="6604243" y="3097107"/>
                  <a:pt x="6604243" y="3137438"/>
                </a:cubicBezTo>
                <a:cubicBezTo>
                  <a:pt x="6604244" y="3177769"/>
                  <a:pt x="6571549" y="3210463"/>
                  <a:pt x="6531218" y="3210463"/>
                </a:cubicBezTo>
                <a:cubicBezTo>
                  <a:pt x="6490887" y="3210463"/>
                  <a:pt x="6458194" y="3177769"/>
                  <a:pt x="6458193" y="3137438"/>
                </a:cubicBezTo>
                <a:cubicBezTo>
                  <a:pt x="6458193" y="3127355"/>
                  <a:pt x="6460236" y="3117749"/>
                  <a:pt x="6463932" y="3109013"/>
                </a:cubicBezTo>
                <a:close/>
                <a:moveTo>
                  <a:pt x="5542077" y="4525370"/>
                </a:moveTo>
                <a:cubicBezTo>
                  <a:pt x="5553164" y="4499160"/>
                  <a:pt x="5579115" y="4480769"/>
                  <a:pt x="5609365" y="4480769"/>
                </a:cubicBezTo>
                <a:cubicBezTo>
                  <a:pt x="5649694" y="4480769"/>
                  <a:pt x="5682390" y="4513463"/>
                  <a:pt x="5682388" y="4553794"/>
                </a:cubicBezTo>
                <a:cubicBezTo>
                  <a:pt x="5682388" y="4594125"/>
                  <a:pt x="5649696" y="4626819"/>
                  <a:pt x="5609363" y="4626819"/>
                </a:cubicBezTo>
                <a:cubicBezTo>
                  <a:pt x="5569032" y="4626819"/>
                  <a:pt x="5536338" y="4594125"/>
                  <a:pt x="5536339" y="4553794"/>
                </a:cubicBezTo>
                <a:cubicBezTo>
                  <a:pt x="5536338" y="4543712"/>
                  <a:pt x="5538383" y="4534106"/>
                  <a:pt x="5542077" y="4525370"/>
                </a:cubicBezTo>
                <a:close/>
                <a:moveTo>
                  <a:pt x="6694396" y="2679691"/>
                </a:moveTo>
                <a:cubicBezTo>
                  <a:pt x="6705482" y="2653481"/>
                  <a:pt x="6731433" y="2635090"/>
                  <a:pt x="6761682" y="2635091"/>
                </a:cubicBezTo>
                <a:cubicBezTo>
                  <a:pt x="6802013" y="2635091"/>
                  <a:pt x="6834707" y="2667785"/>
                  <a:pt x="6834707" y="2708115"/>
                </a:cubicBezTo>
                <a:cubicBezTo>
                  <a:pt x="6834707" y="2748447"/>
                  <a:pt x="6802013" y="2781141"/>
                  <a:pt x="6761682" y="2781141"/>
                </a:cubicBezTo>
                <a:cubicBezTo>
                  <a:pt x="6721351" y="2781141"/>
                  <a:pt x="6688657" y="2748447"/>
                  <a:pt x="6688657" y="2708116"/>
                </a:cubicBezTo>
                <a:cubicBezTo>
                  <a:pt x="6688657" y="2698033"/>
                  <a:pt x="6690701" y="2688427"/>
                  <a:pt x="6694396" y="2679691"/>
                </a:cubicBezTo>
                <a:close/>
                <a:moveTo>
                  <a:pt x="6924084" y="2310776"/>
                </a:moveTo>
                <a:cubicBezTo>
                  <a:pt x="6935168" y="2284566"/>
                  <a:pt x="6961121" y="2266176"/>
                  <a:pt x="6991369" y="2266176"/>
                </a:cubicBezTo>
                <a:cubicBezTo>
                  <a:pt x="7031701" y="2266176"/>
                  <a:pt x="7064394" y="2298870"/>
                  <a:pt x="7064395" y="2339201"/>
                </a:cubicBezTo>
                <a:cubicBezTo>
                  <a:pt x="7064395" y="2379532"/>
                  <a:pt x="7031700" y="2412226"/>
                  <a:pt x="6991370" y="2412226"/>
                </a:cubicBezTo>
                <a:cubicBezTo>
                  <a:pt x="6951038" y="2412226"/>
                  <a:pt x="6918345" y="2379532"/>
                  <a:pt x="6918345" y="2339201"/>
                </a:cubicBezTo>
                <a:cubicBezTo>
                  <a:pt x="6918344" y="2329118"/>
                  <a:pt x="6920387" y="2319513"/>
                  <a:pt x="6924084" y="2310776"/>
                </a:cubicBezTo>
                <a:close/>
                <a:moveTo>
                  <a:pt x="5772541" y="4096050"/>
                </a:moveTo>
                <a:cubicBezTo>
                  <a:pt x="5783627" y="4069840"/>
                  <a:pt x="5809578" y="4051450"/>
                  <a:pt x="5839828" y="4051450"/>
                </a:cubicBezTo>
                <a:cubicBezTo>
                  <a:pt x="5880158" y="4051450"/>
                  <a:pt x="5912853" y="4084144"/>
                  <a:pt x="5912852" y="4124475"/>
                </a:cubicBezTo>
                <a:cubicBezTo>
                  <a:pt x="5912853" y="4164806"/>
                  <a:pt x="5880159" y="4197499"/>
                  <a:pt x="5839827" y="4197499"/>
                </a:cubicBezTo>
                <a:cubicBezTo>
                  <a:pt x="5799497" y="4197499"/>
                  <a:pt x="5766802" y="4164805"/>
                  <a:pt x="5766802" y="4124474"/>
                </a:cubicBezTo>
                <a:cubicBezTo>
                  <a:pt x="5766803" y="4114391"/>
                  <a:pt x="5768846" y="4104786"/>
                  <a:pt x="5772541" y="4096050"/>
                </a:cubicBezTo>
                <a:close/>
                <a:moveTo>
                  <a:pt x="7154547" y="1881454"/>
                </a:moveTo>
                <a:cubicBezTo>
                  <a:pt x="7165634" y="1855244"/>
                  <a:pt x="7191586" y="1836854"/>
                  <a:pt x="7221835" y="1836854"/>
                </a:cubicBezTo>
                <a:cubicBezTo>
                  <a:pt x="7262166" y="1836854"/>
                  <a:pt x="7294860" y="1869548"/>
                  <a:pt x="7294860" y="1909879"/>
                </a:cubicBezTo>
                <a:cubicBezTo>
                  <a:pt x="7294860" y="1950210"/>
                  <a:pt x="7262166" y="1982904"/>
                  <a:pt x="7221833" y="1982904"/>
                </a:cubicBezTo>
                <a:cubicBezTo>
                  <a:pt x="7181504" y="1982904"/>
                  <a:pt x="7148808" y="1950210"/>
                  <a:pt x="7148811" y="1909879"/>
                </a:cubicBezTo>
                <a:cubicBezTo>
                  <a:pt x="7148810" y="1899796"/>
                  <a:pt x="7150853" y="1890191"/>
                  <a:pt x="7154547" y="1881454"/>
                </a:cubicBezTo>
                <a:close/>
                <a:moveTo>
                  <a:pt x="6003005" y="3675556"/>
                </a:moveTo>
                <a:cubicBezTo>
                  <a:pt x="6014091" y="3649346"/>
                  <a:pt x="6040042" y="3630956"/>
                  <a:pt x="6070292" y="3630956"/>
                </a:cubicBezTo>
                <a:cubicBezTo>
                  <a:pt x="6110622" y="3630956"/>
                  <a:pt x="6143317" y="3663650"/>
                  <a:pt x="6143316" y="3703981"/>
                </a:cubicBezTo>
                <a:cubicBezTo>
                  <a:pt x="6143316" y="3744312"/>
                  <a:pt x="6110623" y="3777006"/>
                  <a:pt x="6070291" y="3777006"/>
                </a:cubicBezTo>
                <a:cubicBezTo>
                  <a:pt x="6029960" y="3777006"/>
                  <a:pt x="5997266" y="3744312"/>
                  <a:pt x="5997267" y="3703981"/>
                </a:cubicBezTo>
                <a:cubicBezTo>
                  <a:pt x="5997265" y="3693898"/>
                  <a:pt x="5999310" y="3684293"/>
                  <a:pt x="6003005" y="3675556"/>
                </a:cubicBezTo>
                <a:close/>
                <a:moveTo>
                  <a:pt x="6233468" y="3246234"/>
                </a:moveTo>
                <a:cubicBezTo>
                  <a:pt x="6244553" y="3220024"/>
                  <a:pt x="6270507" y="3201634"/>
                  <a:pt x="6300755" y="3201634"/>
                </a:cubicBezTo>
                <a:cubicBezTo>
                  <a:pt x="6341085" y="3201634"/>
                  <a:pt x="6373780" y="3234328"/>
                  <a:pt x="6373779" y="3274659"/>
                </a:cubicBezTo>
                <a:cubicBezTo>
                  <a:pt x="6373780" y="3314990"/>
                  <a:pt x="6341086" y="3347684"/>
                  <a:pt x="6300754" y="3347684"/>
                </a:cubicBezTo>
                <a:cubicBezTo>
                  <a:pt x="6260424" y="3347684"/>
                  <a:pt x="6227729" y="3314990"/>
                  <a:pt x="6227730" y="3274659"/>
                </a:cubicBezTo>
                <a:cubicBezTo>
                  <a:pt x="6227730" y="3264576"/>
                  <a:pt x="6229773" y="3254971"/>
                  <a:pt x="6233468" y="3246234"/>
                </a:cubicBezTo>
                <a:close/>
                <a:moveTo>
                  <a:pt x="5311614" y="4662592"/>
                </a:moveTo>
                <a:cubicBezTo>
                  <a:pt x="5322698" y="4636382"/>
                  <a:pt x="5348651" y="4617991"/>
                  <a:pt x="5378899" y="4617991"/>
                </a:cubicBezTo>
                <a:cubicBezTo>
                  <a:pt x="5419231" y="4617991"/>
                  <a:pt x="5451924" y="4650685"/>
                  <a:pt x="5451925" y="4691016"/>
                </a:cubicBezTo>
                <a:cubicBezTo>
                  <a:pt x="5451924" y="4731347"/>
                  <a:pt x="5419230" y="4764041"/>
                  <a:pt x="5378900" y="4764041"/>
                </a:cubicBezTo>
                <a:cubicBezTo>
                  <a:pt x="5338568" y="4764041"/>
                  <a:pt x="5305875" y="4731347"/>
                  <a:pt x="5305874" y="4691016"/>
                </a:cubicBezTo>
                <a:cubicBezTo>
                  <a:pt x="5305874" y="4680934"/>
                  <a:pt x="5307919" y="4671328"/>
                  <a:pt x="5311614" y="4662592"/>
                </a:cubicBezTo>
                <a:close/>
                <a:moveTo>
                  <a:pt x="6463932" y="2825741"/>
                </a:moveTo>
                <a:cubicBezTo>
                  <a:pt x="6475018" y="2799531"/>
                  <a:pt x="6500969" y="2781140"/>
                  <a:pt x="6531219" y="2781141"/>
                </a:cubicBezTo>
                <a:cubicBezTo>
                  <a:pt x="6571549" y="2781140"/>
                  <a:pt x="6604244" y="2813835"/>
                  <a:pt x="6604243" y="2854165"/>
                </a:cubicBezTo>
                <a:cubicBezTo>
                  <a:pt x="6604243" y="2894497"/>
                  <a:pt x="6571549" y="2927191"/>
                  <a:pt x="6531218" y="2927190"/>
                </a:cubicBezTo>
                <a:cubicBezTo>
                  <a:pt x="6490888" y="2927191"/>
                  <a:pt x="6458193" y="2894496"/>
                  <a:pt x="6458194" y="2854166"/>
                </a:cubicBezTo>
                <a:cubicBezTo>
                  <a:pt x="6458194" y="2844083"/>
                  <a:pt x="6460237" y="2834477"/>
                  <a:pt x="6463932" y="2825741"/>
                </a:cubicBezTo>
                <a:close/>
                <a:moveTo>
                  <a:pt x="6693620" y="2447997"/>
                </a:moveTo>
                <a:cubicBezTo>
                  <a:pt x="6704704" y="2421787"/>
                  <a:pt x="6730658" y="2403397"/>
                  <a:pt x="6760906" y="2403397"/>
                </a:cubicBezTo>
                <a:cubicBezTo>
                  <a:pt x="6801237" y="2403397"/>
                  <a:pt x="6833931" y="2436091"/>
                  <a:pt x="6833931" y="2476422"/>
                </a:cubicBezTo>
                <a:cubicBezTo>
                  <a:pt x="6833931" y="2516753"/>
                  <a:pt x="6801237" y="2549447"/>
                  <a:pt x="6760906" y="2549447"/>
                </a:cubicBezTo>
                <a:cubicBezTo>
                  <a:pt x="6720575" y="2549447"/>
                  <a:pt x="6687881" y="2516753"/>
                  <a:pt x="6687880" y="2476422"/>
                </a:cubicBezTo>
                <a:cubicBezTo>
                  <a:pt x="6687881" y="2466339"/>
                  <a:pt x="6689924" y="2456734"/>
                  <a:pt x="6693620" y="2447997"/>
                </a:cubicBezTo>
                <a:close/>
                <a:moveTo>
                  <a:pt x="5542078" y="4242098"/>
                </a:moveTo>
                <a:cubicBezTo>
                  <a:pt x="5553163" y="4215888"/>
                  <a:pt x="5579116" y="4197498"/>
                  <a:pt x="5609364" y="4197498"/>
                </a:cubicBezTo>
                <a:cubicBezTo>
                  <a:pt x="5649695" y="4197498"/>
                  <a:pt x="5682389" y="4230192"/>
                  <a:pt x="5682390" y="4270523"/>
                </a:cubicBezTo>
                <a:cubicBezTo>
                  <a:pt x="5682389" y="4310854"/>
                  <a:pt x="5649695" y="4343548"/>
                  <a:pt x="5609365" y="4343548"/>
                </a:cubicBezTo>
                <a:cubicBezTo>
                  <a:pt x="5569033" y="4343548"/>
                  <a:pt x="5536339" y="4310854"/>
                  <a:pt x="5536339" y="4270523"/>
                </a:cubicBezTo>
                <a:cubicBezTo>
                  <a:pt x="5536339" y="4260440"/>
                  <a:pt x="5538382" y="4250834"/>
                  <a:pt x="5542078" y="4242098"/>
                </a:cubicBezTo>
                <a:close/>
                <a:moveTo>
                  <a:pt x="6924083" y="2027505"/>
                </a:moveTo>
                <a:cubicBezTo>
                  <a:pt x="6935169" y="2001295"/>
                  <a:pt x="6961122" y="1982905"/>
                  <a:pt x="6991370" y="1982905"/>
                </a:cubicBezTo>
                <a:cubicBezTo>
                  <a:pt x="7031701" y="1982905"/>
                  <a:pt x="7064395" y="2015599"/>
                  <a:pt x="7064394" y="2055930"/>
                </a:cubicBezTo>
                <a:cubicBezTo>
                  <a:pt x="7064395" y="2096261"/>
                  <a:pt x="7031701" y="2128955"/>
                  <a:pt x="6991369" y="2128955"/>
                </a:cubicBezTo>
                <a:cubicBezTo>
                  <a:pt x="6951039" y="2128955"/>
                  <a:pt x="6918344" y="2096261"/>
                  <a:pt x="6918345" y="2055930"/>
                </a:cubicBezTo>
                <a:cubicBezTo>
                  <a:pt x="6918345" y="2045847"/>
                  <a:pt x="6920390" y="2036242"/>
                  <a:pt x="6924083" y="2027505"/>
                </a:cubicBezTo>
                <a:close/>
                <a:moveTo>
                  <a:pt x="5772541" y="3812779"/>
                </a:moveTo>
                <a:cubicBezTo>
                  <a:pt x="5783625" y="3786569"/>
                  <a:pt x="5809578" y="3768178"/>
                  <a:pt x="5839826" y="3768179"/>
                </a:cubicBezTo>
                <a:cubicBezTo>
                  <a:pt x="5880158" y="3768178"/>
                  <a:pt x="5912851" y="3800873"/>
                  <a:pt x="5912851" y="3841203"/>
                </a:cubicBezTo>
                <a:cubicBezTo>
                  <a:pt x="5912852" y="3881535"/>
                  <a:pt x="5880157" y="3914229"/>
                  <a:pt x="5839826" y="3914228"/>
                </a:cubicBezTo>
                <a:cubicBezTo>
                  <a:pt x="5799495" y="3914229"/>
                  <a:pt x="5766802" y="3881534"/>
                  <a:pt x="5766801" y="3841204"/>
                </a:cubicBezTo>
                <a:cubicBezTo>
                  <a:pt x="5766801" y="3831121"/>
                  <a:pt x="5768844" y="3821515"/>
                  <a:pt x="5772541" y="3812779"/>
                </a:cubicBezTo>
                <a:close/>
                <a:moveTo>
                  <a:pt x="7154548" y="1598183"/>
                </a:moveTo>
                <a:cubicBezTo>
                  <a:pt x="7165632" y="1571973"/>
                  <a:pt x="7191585" y="1553583"/>
                  <a:pt x="7221833" y="1553583"/>
                </a:cubicBezTo>
                <a:cubicBezTo>
                  <a:pt x="7262165" y="1553583"/>
                  <a:pt x="7294858" y="1586277"/>
                  <a:pt x="7294859" y="1626608"/>
                </a:cubicBezTo>
                <a:cubicBezTo>
                  <a:pt x="7294859" y="1666939"/>
                  <a:pt x="7262164" y="1699633"/>
                  <a:pt x="7221834" y="1699633"/>
                </a:cubicBezTo>
                <a:cubicBezTo>
                  <a:pt x="7181502" y="1699633"/>
                  <a:pt x="7148809" y="1666939"/>
                  <a:pt x="7148808" y="1626608"/>
                </a:cubicBezTo>
                <a:cubicBezTo>
                  <a:pt x="7148808" y="1616525"/>
                  <a:pt x="7150851" y="1606920"/>
                  <a:pt x="7154548" y="1598183"/>
                </a:cubicBezTo>
                <a:close/>
                <a:moveTo>
                  <a:pt x="6003003" y="3392285"/>
                </a:moveTo>
                <a:cubicBezTo>
                  <a:pt x="6014089" y="3366075"/>
                  <a:pt x="6040041" y="3347685"/>
                  <a:pt x="6070290" y="3347685"/>
                </a:cubicBezTo>
                <a:cubicBezTo>
                  <a:pt x="6110621" y="3347685"/>
                  <a:pt x="6143316" y="3380379"/>
                  <a:pt x="6143315" y="3420710"/>
                </a:cubicBezTo>
                <a:cubicBezTo>
                  <a:pt x="6143316" y="3461041"/>
                  <a:pt x="6110622" y="3493735"/>
                  <a:pt x="6070290" y="3493735"/>
                </a:cubicBezTo>
                <a:cubicBezTo>
                  <a:pt x="6029960" y="3493735"/>
                  <a:pt x="5997265" y="3461041"/>
                  <a:pt x="5997265" y="3420710"/>
                </a:cubicBezTo>
                <a:cubicBezTo>
                  <a:pt x="5997266" y="3410627"/>
                  <a:pt x="5999309" y="3401022"/>
                  <a:pt x="6003003" y="3392285"/>
                </a:cubicBezTo>
                <a:close/>
                <a:moveTo>
                  <a:pt x="5081149" y="4808641"/>
                </a:moveTo>
                <a:cubicBezTo>
                  <a:pt x="5092236" y="4782431"/>
                  <a:pt x="5118187" y="4764041"/>
                  <a:pt x="5148437" y="4764041"/>
                </a:cubicBezTo>
                <a:cubicBezTo>
                  <a:pt x="5188767" y="4764041"/>
                  <a:pt x="5221462" y="4796735"/>
                  <a:pt x="5221461" y="4837066"/>
                </a:cubicBezTo>
                <a:cubicBezTo>
                  <a:pt x="5221462" y="4877397"/>
                  <a:pt x="5188768" y="4910091"/>
                  <a:pt x="5148436" y="4910091"/>
                </a:cubicBezTo>
                <a:cubicBezTo>
                  <a:pt x="5108104" y="4910092"/>
                  <a:pt x="5075411" y="4877398"/>
                  <a:pt x="5075412" y="4837066"/>
                </a:cubicBezTo>
                <a:cubicBezTo>
                  <a:pt x="5075412" y="4826983"/>
                  <a:pt x="5077455" y="4817378"/>
                  <a:pt x="5081149" y="4808641"/>
                </a:cubicBezTo>
                <a:close/>
                <a:moveTo>
                  <a:pt x="6233468" y="2962962"/>
                </a:moveTo>
                <a:cubicBezTo>
                  <a:pt x="6244553" y="2936752"/>
                  <a:pt x="6270506" y="2918362"/>
                  <a:pt x="6300754" y="2918362"/>
                </a:cubicBezTo>
                <a:cubicBezTo>
                  <a:pt x="6341085" y="2918362"/>
                  <a:pt x="6373779" y="2951056"/>
                  <a:pt x="6373780" y="2991387"/>
                </a:cubicBezTo>
                <a:cubicBezTo>
                  <a:pt x="6373779" y="3031718"/>
                  <a:pt x="6341085" y="3064412"/>
                  <a:pt x="6300755" y="3064412"/>
                </a:cubicBezTo>
                <a:cubicBezTo>
                  <a:pt x="6260423" y="3064412"/>
                  <a:pt x="6227729" y="3031718"/>
                  <a:pt x="6227729" y="2991387"/>
                </a:cubicBezTo>
                <a:cubicBezTo>
                  <a:pt x="6227729" y="2981304"/>
                  <a:pt x="6229772" y="2971699"/>
                  <a:pt x="6233468" y="2962962"/>
                </a:cubicBezTo>
                <a:close/>
                <a:moveTo>
                  <a:pt x="5311615" y="4379320"/>
                </a:moveTo>
                <a:cubicBezTo>
                  <a:pt x="5322699" y="4353110"/>
                  <a:pt x="5348652" y="4334720"/>
                  <a:pt x="5378900" y="4334720"/>
                </a:cubicBezTo>
                <a:cubicBezTo>
                  <a:pt x="5419232" y="4334720"/>
                  <a:pt x="5451925" y="4367414"/>
                  <a:pt x="5451925" y="4407745"/>
                </a:cubicBezTo>
                <a:cubicBezTo>
                  <a:pt x="5451925" y="4448076"/>
                  <a:pt x="5419231" y="4480770"/>
                  <a:pt x="5378900" y="4480770"/>
                </a:cubicBezTo>
                <a:cubicBezTo>
                  <a:pt x="5338569" y="4480770"/>
                  <a:pt x="5305876" y="4448076"/>
                  <a:pt x="5305875" y="4407745"/>
                </a:cubicBezTo>
                <a:cubicBezTo>
                  <a:pt x="5305875" y="4397662"/>
                  <a:pt x="5307918" y="4388056"/>
                  <a:pt x="5311615" y="4379320"/>
                </a:cubicBezTo>
                <a:close/>
                <a:moveTo>
                  <a:pt x="6463931" y="2542469"/>
                </a:moveTo>
                <a:cubicBezTo>
                  <a:pt x="6475017" y="2516259"/>
                  <a:pt x="6500969" y="2497868"/>
                  <a:pt x="6531218" y="2497868"/>
                </a:cubicBezTo>
                <a:cubicBezTo>
                  <a:pt x="6571550" y="2497868"/>
                  <a:pt x="6604243" y="2530562"/>
                  <a:pt x="6604244" y="2570893"/>
                </a:cubicBezTo>
                <a:cubicBezTo>
                  <a:pt x="6604243" y="2611224"/>
                  <a:pt x="6571549" y="2643918"/>
                  <a:pt x="6531219" y="2643918"/>
                </a:cubicBezTo>
                <a:cubicBezTo>
                  <a:pt x="6490887" y="2643918"/>
                  <a:pt x="6458194" y="2611224"/>
                  <a:pt x="6458193" y="2570893"/>
                </a:cubicBezTo>
                <a:cubicBezTo>
                  <a:pt x="6458193" y="2560811"/>
                  <a:pt x="6460236" y="2551205"/>
                  <a:pt x="6463931" y="2542469"/>
                </a:cubicBezTo>
                <a:close/>
                <a:moveTo>
                  <a:pt x="6693621" y="2164726"/>
                </a:moveTo>
                <a:cubicBezTo>
                  <a:pt x="6704706" y="2138516"/>
                  <a:pt x="6730658" y="2120126"/>
                  <a:pt x="6760907" y="2120126"/>
                </a:cubicBezTo>
                <a:cubicBezTo>
                  <a:pt x="6801237" y="2120126"/>
                  <a:pt x="6833932" y="2152820"/>
                  <a:pt x="6833931" y="2193150"/>
                </a:cubicBezTo>
                <a:cubicBezTo>
                  <a:pt x="6833932" y="2233482"/>
                  <a:pt x="6801238" y="2266176"/>
                  <a:pt x="6760906" y="2266175"/>
                </a:cubicBezTo>
                <a:cubicBezTo>
                  <a:pt x="6720576" y="2266176"/>
                  <a:pt x="6687882" y="2233481"/>
                  <a:pt x="6687882" y="2193151"/>
                </a:cubicBezTo>
                <a:cubicBezTo>
                  <a:pt x="6687882" y="2183068"/>
                  <a:pt x="6689925" y="2173462"/>
                  <a:pt x="6693621" y="2164726"/>
                </a:cubicBezTo>
                <a:close/>
                <a:moveTo>
                  <a:pt x="5542077" y="3958827"/>
                </a:moveTo>
                <a:cubicBezTo>
                  <a:pt x="5553163" y="3932618"/>
                  <a:pt x="5579114" y="3914227"/>
                  <a:pt x="5609364" y="3914228"/>
                </a:cubicBezTo>
                <a:cubicBezTo>
                  <a:pt x="5649694" y="3914227"/>
                  <a:pt x="5682388" y="3946922"/>
                  <a:pt x="5682388" y="3987252"/>
                </a:cubicBezTo>
                <a:cubicBezTo>
                  <a:pt x="5682388" y="4027584"/>
                  <a:pt x="5649695" y="4060277"/>
                  <a:pt x="5609363" y="4060277"/>
                </a:cubicBezTo>
                <a:cubicBezTo>
                  <a:pt x="5569033" y="4060277"/>
                  <a:pt x="5536338" y="4027583"/>
                  <a:pt x="5536339" y="3987252"/>
                </a:cubicBezTo>
                <a:cubicBezTo>
                  <a:pt x="5536339" y="3977169"/>
                  <a:pt x="5538382" y="3967564"/>
                  <a:pt x="5542077" y="3958827"/>
                </a:cubicBezTo>
                <a:close/>
                <a:moveTo>
                  <a:pt x="6924084" y="1744233"/>
                </a:moveTo>
                <a:cubicBezTo>
                  <a:pt x="6935168" y="1718023"/>
                  <a:pt x="6961121" y="1699633"/>
                  <a:pt x="6991369" y="1699633"/>
                </a:cubicBezTo>
                <a:cubicBezTo>
                  <a:pt x="7031701" y="1699633"/>
                  <a:pt x="7064394" y="1732327"/>
                  <a:pt x="7064395" y="1772658"/>
                </a:cubicBezTo>
                <a:cubicBezTo>
                  <a:pt x="7064394" y="1812989"/>
                  <a:pt x="7031700" y="1845683"/>
                  <a:pt x="6991370" y="1845683"/>
                </a:cubicBezTo>
                <a:cubicBezTo>
                  <a:pt x="6951038" y="1845683"/>
                  <a:pt x="6918345" y="1812989"/>
                  <a:pt x="6918345" y="1772658"/>
                </a:cubicBezTo>
                <a:cubicBezTo>
                  <a:pt x="6918344" y="1762575"/>
                  <a:pt x="6920388" y="1752969"/>
                  <a:pt x="6924084" y="1744233"/>
                </a:cubicBezTo>
                <a:close/>
                <a:moveTo>
                  <a:pt x="5772540" y="3529507"/>
                </a:moveTo>
                <a:cubicBezTo>
                  <a:pt x="5783626" y="3503297"/>
                  <a:pt x="5809577" y="3484906"/>
                  <a:pt x="5839827" y="3484906"/>
                </a:cubicBezTo>
                <a:cubicBezTo>
                  <a:pt x="5880157" y="3484906"/>
                  <a:pt x="5912852" y="3517600"/>
                  <a:pt x="5912851" y="3557931"/>
                </a:cubicBezTo>
                <a:cubicBezTo>
                  <a:pt x="5912851" y="3598262"/>
                  <a:pt x="5880158" y="3630956"/>
                  <a:pt x="5839826" y="3630956"/>
                </a:cubicBezTo>
                <a:cubicBezTo>
                  <a:pt x="5799496" y="3630956"/>
                  <a:pt x="5766801" y="3598262"/>
                  <a:pt x="5766802" y="3557931"/>
                </a:cubicBezTo>
                <a:cubicBezTo>
                  <a:pt x="5766802" y="3547849"/>
                  <a:pt x="5768845" y="3538243"/>
                  <a:pt x="5772540" y="3529507"/>
                </a:cubicBezTo>
                <a:close/>
                <a:moveTo>
                  <a:pt x="4850687" y="4945864"/>
                </a:moveTo>
                <a:cubicBezTo>
                  <a:pt x="4854381" y="4937128"/>
                  <a:pt x="4859728" y="4929260"/>
                  <a:pt x="4866336" y="4922652"/>
                </a:cubicBezTo>
                <a:cubicBezTo>
                  <a:pt x="4879552" y="4909437"/>
                  <a:pt x="4897808" y="4901264"/>
                  <a:pt x="4917974" y="4901263"/>
                </a:cubicBezTo>
                <a:cubicBezTo>
                  <a:pt x="4958304" y="4901263"/>
                  <a:pt x="4990997" y="4933958"/>
                  <a:pt x="4990998" y="4974289"/>
                </a:cubicBezTo>
                <a:cubicBezTo>
                  <a:pt x="4990999" y="5014619"/>
                  <a:pt x="4958303" y="5047314"/>
                  <a:pt x="4917973" y="5047314"/>
                </a:cubicBezTo>
                <a:cubicBezTo>
                  <a:pt x="4877641" y="5047313"/>
                  <a:pt x="4844947" y="5014619"/>
                  <a:pt x="4844949" y="4974289"/>
                </a:cubicBezTo>
                <a:cubicBezTo>
                  <a:pt x="4844946" y="4964207"/>
                  <a:pt x="4846991" y="4954601"/>
                  <a:pt x="4850687" y="4945864"/>
                </a:cubicBezTo>
                <a:close/>
                <a:moveTo>
                  <a:pt x="7154547" y="1314911"/>
                </a:moveTo>
                <a:cubicBezTo>
                  <a:pt x="7165633" y="1288701"/>
                  <a:pt x="7191585" y="1270311"/>
                  <a:pt x="7221834" y="1270311"/>
                </a:cubicBezTo>
                <a:cubicBezTo>
                  <a:pt x="7262164" y="1270311"/>
                  <a:pt x="7294859" y="1303005"/>
                  <a:pt x="7294858" y="1343336"/>
                </a:cubicBezTo>
                <a:cubicBezTo>
                  <a:pt x="7294859" y="1383667"/>
                  <a:pt x="7262165" y="1416361"/>
                  <a:pt x="7221833" y="1416361"/>
                </a:cubicBezTo>
                <a:cubicBezTo>
                  <a:pt x="7181503" y="1416361"/>
                  <a:pt x="7148809" y="1383667"/>
                  <a:pt x="7148809" y="1343336"/>
                </a:cubicBezTo>
                <a:cubicBezTo>
                  <a:pt x="7148809" y="1333253"/>
                  <a:pt x="7150852" y="1323647"/>
                  <a:pt x="7154547" y="1314911"/>
                </a:cubicBezTo>
                <a:close/>
                <a:moveTo>
                  <a:pt x="6003004" y="3109013"/>
                </a:moveTo>
                <a:cubicBezTo>
                  <a:pt x="6014090" y="3082803"/>
                  <a:pt x="6040041" y="3064413"/>
                  <a:pt x="6070290" y="3064413"/>
                </a:cubicBezTo>
                <a:cubicBezTo>
                  <a:pt x="6110621" y="3064413"/>
                  <a:pt x="6143315" y="3097107"/>
                  <a:pt x="6143316" y="3137438"/>
                </a:cubicBezTo>
                <a:cubicBezTo>
                  <a:pt x="6143315" y="3177769"/>
                  <a:pt x="6110621" y="3210463"/>
                  <a:pt x="6070290" y="3210463"/>
                </a:cubicBezTo>
                <a:cubicBezTo>
                  <a:pt x="6029959" y="3210463"/>
                  <a:pt x="5997265" y="3177769"/>
                  <a:pt x="5997266" y="3137438"/>
                </a:cubicBezTo>
                <a:cubicBezTo>
                  <a:pt x="5997265" y="3127355"/>
                  <a:pt x="5999309" y="3117749"/>
                  <a:pt x="6003004" y="3109013"/>
                </a:cubicBezTo>
                <a:close/>
                <a:moveTo>
                  <a:pt x="5081151" y="4525369"/>
                </a:moveTo>
                <a:cubicBezTo>
                  <a:pt x="5092235" y="4499159"/>
                  <a:pt x="5118188" y="4480769"/>
                  <a:pt x="5148438" y="4480769"/>
                </a:cubicBezTo>
                <a:cubicBezTo>
                  <a:pt x="5188768" y="4480769"/>
                  <a:pt x="5221461" y="4513463"/>
                  <a:pt x="5221462" y="4553794"/>
                </a:cubicBezTo>
                <a:cubicBezTo>
                  <a:pt x="5221462" y="4594125"/>
                  <a:pt x="5188769" y="4626819"/>
                  <a:pt x="5148437" y="4626819"/>
                </a:cubicBezTo>
                <a:cubicBezTo>
                  <a:pt x="5108107" y="4626819"/>
                  <a:pt x="5075412" y="4594125"/>
                  <a:pt x="5075413" y="4553794"/>
                </a:cubicBezTo>
                <a:cubicBezTo>
                  <a:pt x="5075411" y="4543712"/>
                  <a:pt x="5077456" y="4534106"/>
                  <a:pt x="5081151" y="4525369"/>
                </a:cubicBezTo>
                <a:close/>
                <a:moveTo>
                  <a:pt x="6233468" y="2679690"/>
                </a:moveTo>
                <a:cubicBezTo>
                  <a:pt x="6244553" y="2653480"/>
                  <a:pt x="6270506" y="2635090"/>
                  <a:pt x="6300754" y="2635090"/>
                </a:cubicBezTo>
                <a:cubicBezTo>
                  <a:pt x="6341086" y="2635090"/>
                  <a:pt x="6373779" y="2667784"/>
                  <a:pt x="6373779" y="2708115"/>
                </a:cubicBezTo>
                <a:cubicBezTo>
                  <a:pt x="6373780" y="2748446"/>
                  <a:pt x="6341085" y="2781140"/>
                  <a:pt x="6300754" y="2781140"/>
                </a:cubicBezTo>
                <a:cubicBezTo>
                  <a:pt x="6260423" y="2781140"/>
                  <a:pt x="6227730" y="2748446"/>
                  <a:pt x="6227729" y="2708115"/>
                </a:cubicBezTo>
                <a:cubicBezTo>
                  <a:pt x="6227729" y="2698032"/>
                  <a:pt x="6229772" y="2688427"/>
                  <a:pt x="6233468" y="2679690"/>
                </a:cubicBezTo>
                <a:close/>
                <a:moveTo>
                  <a:pt x="6463157" y="2310775"/>
                </a:moveTo>
                <a:cubicBezTo>
                  <a:pt x="6474241" y="2284565"/>
                  <a:pt x="6500196" y="2266175"/>
                  <a:pt x="6530443" y="2266175"/>
                </a:cubicBezTo>
                <a:cubicBezTo>
                  <a:pt x="6570774" y="2266175"/>
                  <a:pt x="6603468" y="2298869"/>
                  <a:pt x="6603468" y="2339200"/>
                </a:cubicBezTo>
                <a:cubicBezTo>
                  <a:pt x="6603468" y="2379531"/>
                  <a:pt x="6570775" y="2412225"/>
                  <a:pt x="6530443" y="2412225"/>
                </a:cubicBezTo>
                <a:cubicBezTo>
                  <a:pt x="6490112" y="2412225"/>
                  <a:pt x="6457418" y="2379531"/>
                  <a:pt x="6457419" y="2339200"/>
                </a:cubicBezTo>
                <a:cubicBezTo>
                  <a:pt x="6457419" y="2329117"/>
                  <a:pt x="6459462" y="2319512"/>
                  <a:pt x="6463157" y="2310775"/>
                </a:cubicBezTo>
                <a:close/>
                <a:moveTo>
                  <a:pt x="5311613" y="4096048"/>
                </a:moveTo>
                <a:cubicBezTo>
                  <a:pt x="5322698" y="4069839"/>
                  <a:pt x="5348651" y="4051448"/>
                  <a:pt x="5378899" y="4051449"/>
                </a:cubicBezTo>
                <a:cubicBezTo>
                  <a:pt x="5419230" y="4051448"/>
                  <a:pt x="5451924" y="4084142"/>
                  <a:pt x="5451925" y="4124473"/>
                </a:cubicBezTo>
                <a:cubicBezTo>
                  <a:pt x="5451924" y="4164804"/>
                  <a:pt x="5419232" y="4197498"/>
                  <a:pt x="5378900" y="4197498"/>
                </a:cubicBezTo>
                <a:cubicBezTo>
                  <a:pt x="5338570" y="4197498"/>
                  <a:pt x="5305875" y="4164804"/>
                  <a:pt x="5305876" y="4124473"/>
                </a:cubicBezTo>
                <a:cubicBezTo>
                  <a:pt x="5305876" y="4114390"/>
                  <a:pt x="5307919" y="4104784"/>
                  <a:pt x="5311613" y="4096048"/>
                </a:cubicBezTo>
                <a:close/>
                <a:moveTo>
                  <a:pt x="6693620" y="1881454"/>
                </a:moveTo>
                <a:cubicBezTo>
                  <a:pt x="6704704" y="1855244"/>
                  <a:pt x="6730657" y="1836854"/>
                  <a:pt x="6760905" y="1836854"/>
                </a:cubicBezTo>
                <a:cubicBezTo>
                  <a:pt x="6801237" y="1836854"/>
                  <a:pt x="6833932" y="1869548"/>
                  <a:pt x="6833931" y="1909879"/>
                </a:cubicBezTo>
                <a:cubicBezTo>
                  <a:pt x="6833931" y="1950210"/>
                  <a:pt x="6801238" y="1982904"/>
                  <a:pt x="6760906" y="1982904"/>
                </a:cubicBezTo>
                <a:cubicBezTo>
                  <a:pt x="6720575" y="1982904"/>
                  <a:pt x="6687881" y="1950211"/>
                  <a:pt x="6687880" y="1909879"/>
                </a:cubicBezTo>
                <a:cubicBezTo>
                  <a:pt x="6687880" y="1899796"/>
                  <a:pt x="6689925" y="1890191"/>
                  <a:pt x="6693620" y="1881454"/>
                </a:cubicBezTo>
                <a:close/>
                <a:moveTo>
                  <a:pt x="5542076" y="3675556"/>
                </a:moveTo>
                <a:cubicBezTo>
                  <a:pt x="5553162" y="3649347"/>
                  <a:pt x="5579115" y="3630956"/>
                  <a:pt x="5609363" y="3630956"/>
                </a:cubicBezTo>
                <a:cubicBezTo>
                  <a:pt x="5649693" y="3630956"/>
                  <a:pt x="5682388" y="3663650"/>
                  <a:pt x="5682387" y="3703981"/>
                </a:cubicBezTo>
                <a:cubicBezTo>
                  <a:pt x="5682388" y="3744312"/>
                  <a:pt x="5649694" y="3777006"/>
                  <a:pt x="5609362" y="3777006"/>
                </a:cubicBezTo>
                <a:cubicBezTo>
                  <a:pt x="5569032" y="3777006"/>
                  <a:pt x="5536337" y="3744312"/>
                  <a:pt x="5536337" y="3703981"/>
                </a:cubicBezTo>
                <a:cubicBezTo>
                  <a:pt x="5536338" y="3693898"/>
                  <a:pt x="5538381" y="3684293"/>
                  <a:pt x="5542076" y="3675556"/>
                </a:cubicBezTo>
                <a:close/>
                <a:moveTo>
                  <a:pt x="6924084" y="1460961"/>
                </a:moveTo>
                <a:cubicBezTo>
                  <a:pt x="6935169" y="1434751"/>
                  <a:pt x="6961121" y="1416361"/>
                  <a:pt x="6991370" y="1416361"/>
                </a:cubicBezTo>
                <a:cubicBezTo>
                  <a:pt x="7031701" y="1416360"/>
                  <a:pt x="7064395" y="1449055"/>
                  <a:pt x="7064394" y="1489385"/>
                </a:cubicBezTo>
                <a:cubicBezTo>
                  <a:pt x="7064395" y="1529717"/>
                  <a:pt x="7031701" y="1562411"/>
                  <a:pt x="6991370" y="1562410"/>
                </a:cubicBezTo>
                <a:cubicBezTo>
                  <a:pt x="6951039" y="1562411"/>
                  <a:pt x="6918345" y="1529716"/>
                  <a:pt x="6918346" y="1489386"/>
                </a:cubicBezTo>
                <a:cubicBezTo>
                  <a:pt x="6918345" y="1479303"/>
                  <a:pt x="6920389" y="1469697"/>
                  <a:pt x="6924084" y="1460961"/>
                </a:cubicBezTo>
                <a:close/>
                <a:moveTo>
                  <a:pt x="5772539" y="3246234"/>
                </a:moveTo>
                <a:cubicBezTo>
                  <a:pt x="5783625" y="3220025"/>
                  <a:pt x="5809577" y="3201634"/>
                  <a:pt x="5839826" y="3201634"/>
                </a:cubicBezTo>
                <a:cubicBezTo>
                  <a:pt x="5880158" y="3201634"/>
                  <a:pt x="5912851" y="3234328"/>
                  <a:pt x="5912852" y="3274659"/>
                </a:cubicBezTo>
                <a:cubicBezTo>
                  <a:pt x="5912851" y="3314990"/>
                  <a:pt x="5880157" y="3347684"/>
                  <a:pt x="5839827" y="3347684"/>
                </a:cubicBezTo>
                <a:cubicBezTo>
                  <a:pt x="5799495" y="3347684"/>
                  <a:pt x="5766802" y="3314990"/>
                  <a:pt x="5766801" y="3274659"/>
                </a:cubicBezTo>
                <a:cubicBezTo>
                  <a:pt x="5766801" y="3264576"/>
                  <a:pt x="5768844" y="3254971"/>
                  <a:pt x="5772539" y="3246234"/>
                </a:cubicBezTo>
                <a:close/>
                <a:moveTo>
                  <a:pt x="4850687" y="4662591"/>
                </a:moveTo>
                <a:cubicBezTo>
                  <a:pt x="4854382" y="4653854"/>
                  <a:pt x="4859729" y="4645986"/>
                  <a:pt x="4866337" y="4639379"/>
                </a:cubicBezTo>
                <a:cubicBezTo>
                  <a:pt x="4879551" y="4626164"/>
                  <a:pt x="4897809" y="4617991"/>
                  <a:pt x="4917973" y="4617990"/>
                </a:cubicBezTo>
                <a:cubicBezTo>
                  <a:pt x="4958304" y="4617990"/>
                  <a:pt x="4990998" y="4650684"/>
                  <a:pt x="4990999" y="4691015"/>
                </a:cubicBezTo>
                <a:cubicBezTo>
                  <a:pt x="4990998" y="4731346"/>
                  <a:pt x="4958304" y="4764040"/>
                  <a:pt x="4917974" y="4764040"/>
                </a:cubicBezTo>
                <a:cubicBezTo>
                  <a:pt x="4877641" y="4764041"/>
                  <a:pt x="4844948" y="4731347"/>
                  <a:pt x="4844949" y="4691015"/>
                </a:cubicBezTo>
                <a:cubicBezTo>
                  <a:pt x="4844948" y="4680933"/>
                  <a:pt x="4846991" y="4671327"/>
                  <a:pt x="4850687" y="4662591"/>
                </a:cubicBezTo>
                <a:close/>
                <a:moveTo>
                  <a:pt x="7154547" y="1031639"/>
                </a:moveTo>
                <a:cubicBezTo>
                  <a:pt x="7165633" y="1005429"/>
                  <a:pt x="7191586" y="987039"/>
                  <a:pt x="7221834" y="987039"/>
                </a:cubicBezTo>
                <a:cubicBezTo>
                  <a:pt x="7262166" y="987038"/>
                  <a:pt x="7294859" y="1019733"/>
                  <a:pt x="7294858" y="1060063"/>
                </a:cubicBezTo>
                <a:cubicBezTo>
                  <a:pt x="7294858" y="1100395"/>
                  <a:pt x="7262165" y="1133089"/>
                  <a:pt x="7221834" y="1133088"/>
                </a:cubicBezTo>
                <a:cubicBezTo>
                  <a:pt x="7181502" y="1133089"/>
                  <a:pt x="7148809" y="1100394"/>
                  <a:pt x="7148809" y="1060064"/>
                </a:cubicBezTo>
                <a:cubicBezTo>
                  <a:pt x="7148809" y="1049981"/>
                  <a:pt x="7150852" y="1040375"/>
                  <a:pt x="7154547" y="1031639"/>
                </a:cubicBezTo>
                <a:close/>
                <a:moveTo>
                  <a:pt x="6003003" y="2825741"/>
                </a:moveTo>
                <a:cubicBezTo>
                  <a:pt x="6014089" y="2799531"/>
                  <a:pt x="6040042" y="2781140"/>
                  <a:pt x="6070290" y="2781141"/>
                </a:cubicBezTo>
                <a:cubicBezTo>
                  <a:pt x="6110620" y="2781140"/>
                  <a:pt x="6143315" y="2813835"/>
                  <a:pt x="6143314" y="2854165"/>
                </a:cubicBezTo>
                <a:cubicBezTo>
                  <a:pt x="6143315" y="2894497"/>
                  <a:pt x="6110621" y="2927191"/>
                  <a:pt x="6070289" y="2927190"/>
                </a:cubicBezTo>
                <a:cubicBezTo>
                  <a:pt x="6029959" y="2927191"/>
                  <a:pt x="5997264" y="2894496"/>
                  <a:pt x="5997265" y="2854166"/>
                </a:cubicBezTo>
                <a:cubicBezTo>
                  <a:pt x="5997265" y="2844083"/>
                  <a:pt x="5999308" y="2834477"/>
                  <a:pt x="6003003" y="2825741"/>
                </a:cubicBezTo>
                <a:close/>
                <a:moveTo>
                  <a:pt x="6232692" y="2447997"/>
                </a:moveTo>
                <a:cubicBezTo>
                  <a:pt x="6243778" y="2421787"/>
                  <a:pt x="6269731" y="2403397"/>
                  <a:pt x="6299979" y="2403397"/>
                </a:cubicBezTo>
                <a:cubicBezTo>
                  <a:pt x="6340309" y="2403397"/>
                  <a:pt x="6373004" y="2436091"/>
                  <a:pt x="6373003" y="2476422"/>
                </a:cubicBezTo>
                <a:cubicBezTo>
                  <a:pt x="6373004" y="2516753"/>
                  <a:pt x="6340310" y="2549447"/>
                  <a:pt x="6299978" y="2549447"/>
                </a:cubicBezTo>
                <a:cubicBezTo>
                  <a:pt x="6259648" y="2549447"/>
                  <a:pt x="6226954" y="2516753"/>
                  <a:pt x="6226954" y="2476422"/>
                </a:cubicBezTo>
                <a:cubicBezTo>
                  <a:pt x="6226954" y="2466339"/>
                  <a:pt x="6228997" y="2456734"/>
                  <a:pt x="6232692" y="2447997"/>
                </a:cubicBezTo>
                <a:close/>
                <a:moveTo>
                  <a:pt x="5081150" y="4242097"/>
                </a:moveTo>
                <a:cubicBezTo>
                  <a:pt x="5092236" y="4215887"/>
                  <a:pt x="5118189" y="4197497"/>
                  <a:pt x="5148436" y="4197497"/>
                </a:cubicBezTo>
                <a:cubicBezTo>
                  <a:pt x="5188767" y="4197497"/>
                  <a:pt x="5221462" y="4230191"/>
                  <a:pt x="5221461" y="4270522"/>
                </a:cubicBezTo>
                <a:cubicBezTo>
                  <a:pt x="5221462" y="4310853"/>
                  <a:pt x="5188768" y="4343547"/>
                  <a:pt x="5148436" y="4343547"/>
                </a:cubicBezTo>
                <a:cubicBezTo>
                  <a:pt x="5108106" y="4343547"/>
                  <a:pt x="5075411" y="4310853"/>
                  <a:pt x="5075411" y="4270522"/>
                </a:cubicBezTo>
                <a:cubicBezTo>
                  <a:pt x="5075411" y="4260439"/>
                  <a:pt x="5077455" y="4250834"/>
                  <a:pt x="5081150" y="4242097"/>
                </a:cubicBezTo>
                <a:close/>
                <a:moveTo>
                  <a:pt x="6463156" y="2027504"/>
                </a:moveTo>
                <a:cubicBezTo>
                  <a:pt x="6474240" y="2001295"/>
                  <a:pt x="6500193" y="1982904"/>
                  <a:pt x="6530442" y="1982904"/>
                </a:cubicBezTo>
                <a:cubicBezTo>
                  <a:pt x="6570773" y="1982904"/>
                  <a:pt x="6603468" y="2015598"/>
                  <a:pt x="6603467" y="2055929"/>
                </a:cubicBezTo>
                <a:cubicBezTo>
                  <a:pt x="6603466" y="2096260"/>
                  <a:pt x="6570774" y="2128954"/>
                  <a:pt x="6530443" y="2128954"/>
                </a:cubicBezTo>
                <a:cubicBezTo>
                  <a:pt x="6490112" y="2128954"/>
                  <a:pt x="6457417" y="2096260"/>
                  <a:pt x="6457418" y="2055929"/>
                </a:cubicBezTo>
                <a:cubicBezTo>
                  <a:pt x="6457418" y="2045846"/>
                  <a:pt x="6459461" y="2036240"/>
                  <a:pt x="6463156" y="2027504"/>
                </a:cubicBezTo>
                <a:close/>
                <a:moveTo>
                  <a:pt x="5311612" y="3812777"/>
                </a:moveTo>
                <a:cubicBezTo>
                  <a:pt x="5322698" y="3786568"/>
                  <a:pt x="5348650" y="3768178"/>
                  <a:pt x="5378898" y="3768178"/>
                </a:cubicBezTo>
                <a:cubicBezTo>
                  <a:pt x="5419229" y="3768178"/>
                  <a:pt x="5451923" y="3800872"/>
                  <a:pt x="5451924" y="3841203"/>
                </a:cubicBezTo>
                <a:cubicBezTo>
                  <a:pt x="5451923" y="3881534"/>
                  <a:pt x="5419231" y="3914227"/>
                  <a:pt x="5378899" y="3914227"/>
                </a:cubicBezTo>
                <a:cubicBezTo>
                  <a:pt x="5338569" y="3914227"/>
                  <a:pt x="5305874" y="3881533"/>
                  <a:pt x="5305874" y="3841202"/>
                </a:cubicBezTo>
                <a:cubicBezTo>
                  <a:pt x="5305874" y="3831119"/>
                  <a:pt x="5307917" y="3821514"/>
                  <a:pt x="5311612" y="3812777"/>
                </a:cubicBezTo>
                <a:close/>
                <a:moveTo>
                  <a:pt x="6693619" y="1598182"/>
                </a:moveTo>
                <a:cubicBezTo>
                  <a:pt x="6704705" y="1571972"/>
                  <a:pt x="6730658" y="1553582"/>
                  <a:pt x="6760906" y="1553582"/>
                </a:cubicBezTo>
                <a:cubicBezTo>
                  <a:pt x="6801237" y="1553582"/>
                  <a:pt x="6833931" y="1586276"/>
                  <a:pt x="6833930" y="1626607"/>
                </a:cubicBezTo>
                <a:cubicBezTo>
                  <a:pt x="6833931" y="1666938"/>
                  <a:pt x="6801237" y="1699632"/>
                  <a:pt x="6760905" y="1699632"/>
                </a:cubicBezTo>
                <a:cubicBezTo>
                  <a:pt x="6720575" y="1699632"/>
                  <a:pt x="6687880" y="1666938"/>
                  <a:pt x="6687881" y="1626607"/>
                </a:cubicBezTo>
                <a:cubicBezTo>
                  <a:pt x="6687881" y="1616524"/>
                  <a:pt x="6689924" y="1606919"/>
                  <a:pt x="6693619" y="1598182"/>
                </a:cubicBezTo>
                <a:close/>
                <a:moveTo>
                  <a:pt x="5542076" y="3392284"/>
                </a:moveTo>
                <a:cubicBezTo>
                  <a:pt x="5553161" y="3366074"/>
                  <a:pt x="5579114" y="3347684"/>
                  <a:pt x="5609362" y="3347684"/>
                </a:cubicBezTo>
                <a:cubicBezTo>
                  <a:pt x="5649693" y="3347684"/>
                  <a:pt x="5682387" y="3380378"/>
                  <a:pt x="5682388" y="3420709"/>
                </a:cubicBezTo>
                <a:cubicBezTo>
                  <a:pt x="5682387" y="3461040"/>
                  <a:pt x="5649693" y="3493734"/>
                  <a:pt x="5609363" y="3493734"/>
                </a:cubicBezTo>
                <a:cubicBezTo>
                  <a:pt x="5569031" y="3493734"/>
                  <a:pt x="5536337" y="3461040"/>
                  <a:pt x="5536337" y="3420709"/>
                </a:cubicBezTo>
                <a:cubicBezTo>
                  <a:pt x="5536337" y="3410626"/>
                  <a:pt x="5538380" y="3401021"/>
                  <a:pt x="5542076" y="3392284"/>
                </a:cubicBezTo>
                <a:close/>
                <a:moveTo>
                  <a:pt x="4620223" y="4808642"/>
                </a:moveTo>
                <a:cubicBezTo>
                  <a:pt x="4623918" y="4799905"/>
                  <a:pt x="4629266" y="4792037"/>
                  <a:pt x="4635873" y="4785430"/>
                </a:cubicBezTo>
                <a:cubicBezTo>
                  <a:pt x="4649086" y="4772215"/>
                  <a:pt x="4667342" y="4764043"/>
                  <a:pt x="4687508" y="4764042"/>
                </a:cubicBezTo>
                <a:cubicBezTo>
                  <a:pt x="4727838" y="4764042"/>
                  <a:pt x="4760533" y="4796736"/>
                  <a:pt x="4760534" y="4837067"/>
                </a:cubicBezTo>
                <a:cubicBezTo>
                  <a:pt x="4760533" y="4877399"/>
                  <a:pt x="4727839" y="4910093"/>
                  <a:pt x="4687509" y="4910092"/>
                </a:cubicBezTo>
                <a:cubicBezTo>
                  <a:pt x="4647177" y="4910092"/>
                  <a:pt x="4614484" y="4877398"/>
                  <a:pt x="4614483" y="4837067"/>
                </a:cubicBezTo>
                <a:cubicBezTo>
                  <a:pt x="4614484" y="4826984"/>
                  <a:pt x="4616529" y="4817379"/>
                  <a:pt x="4620223" y="4808642"/>
                </a:cubicBezTo>
                <a:close/>
                <a:moveTo>
                  <a:pt x="6924085" y="1177689"/>
                </a:moveTo>
                <a:cubicBezTo>
                  <a:pt x="6935169" y="1151479"/>
                  <a:pt x="6961120" y="1133088"/>
                  <a:pt x="6991370" y="1133089"/>
                </a:cubicBezTo>
                <a:cubicBezTo>
                  <a:pt x="7031700" y="1133088"/>
                  <a:pt x="7064395" y="1165782"/>
                  <a:pt x="7064395" y="1206113"/>
                </a:cubicBezTo>
                <a:cubicBezTo>
                  <a:pt x="7064395" y="1246444"/>
                  <a:pt x="7031701" y="1279138"/>
                  <a:pt x="6991371" y="1279138"/>
                </a:cubicBezTo>
                <a:cubicBezTo>
                  <a:pt x="6951039" y="1279138"/>
                  <a:pt x="6918344" y="1246444"/>
                  <a:pt x="6918345" y="1206113"/>
                </a:cubicBezTo>
                <a:cubicBezTo>
                  <a:pt x="6918345" y="1196031"/>
                  <a:pt x="6920388" y="1186425"/>
                  <a:pt x="6924085" y="1177689"/>
                </a:cubicBezTo>
                <a:close/>
                <a:moveTo>
                  <a:pt x="5772539" y="2962962"/>
                </a:moveTo>
                <a:cubicBezTo>
                  <a:pt x="5783626" y="2936753"/>
                  <a:pt x="5809578" y="2918362"/>
                  <a:pt x="5839827" y="2918362"/>
                </a:cubicBezTo>
                <a:cubicBezTo>
                  <a:pt x="5880157" y="2918362"/>
                  <a:pt x="5912852" y="2951056"/>
                  <a:pt x="5912850" y="2991387"/>
                </a:cubicBezTo>
                <a:cubicBezTo>
                  <a:pt x="5912852" y="3031718"/>
                  <a:pt x="5880158" y="3064412"/>
                  <a:pt x="5839826" y="3064412"/>
                </a:cubicBezTo>
                <a:cubicBezTo>
                  <a:pt x="5799496" y="3064412"/>
                  <a:pt x="5766801" y="3031718"/>
                  <a:pt x="5766801" y="2991387"/>
                </a:cubicBezTo>
                <a:cubicBezTo>
                  <a:pt x="5766802" y="2981304"/>
                  <a:pt x="5768845" y="2971699"/>
                  <a:pt x="5772539" y="2962962"/>
                </a:cubicBezTo>
                <a:close/>
                <a:moveTo>
                  <a:pt x="4850686" y="4379319"/>
                </a:moveTo>
                <a:cubicBezTo>
                  <a:pt x="4854383" y="4370582"/>
                  <a:pt x="4859729" y="4362714"/>
                  <a:pt x="4866336" y="4356107"/>
                </a:cubicBezTo>
                <a:cubicBezTo>
                  <a:pt x="4879552" y="4342892"/>
                  <a:pt x="4897807" y="4334718"/>
                  <a:pt x="4917973" y="4334718"/>
                </a:cubicBezTo>
                <a:cubicBezTo>
                  <a:pt x="4958303" y="4334718"/>
                  <a:pt x="4990998" y="4367412"/>
                  <a:pt x="4990997" y="4407743"/>
                </a:cubicBezTo>
                <a:cubicBezTo>
                  <a:pt x="4990999" y="4448074"/>
                  <a:pt x="4958304" y="4480768"/>
                  <a:pt x="4917972" y="4480768"/>
                </a:cubicBezTo>
                <a:cubicBezTo>
                  <a:pt x="4877642" y="4480768"/>
                  <a:pt x="4844949" y="4448074"/>
                  <a:pt x="4844948" y="4407743"/>
                </a:cubicBezTo>
                <a:cubicBezTo>
                  <a:pt x="4844948" y="4397661"/>
                  <a:pt x="4846991" y="4388055"/>
                  <a:pt x="4850686" y="4379319"/>
                </a:cubicBezTo>
                <a:close/>
                <a:moveTo>
                  <a:pt x="7154546" y="748367"/>
                </a:moveTo>
                <a:cubicBezTo>
                  <a:pt x="7165632" y="722157"/>
                  <a:pt x="7191585" y="703766"/>
                  <a:pt x="7221835" y="703767"/>
                </a:cubicBezTo>
                <a:cubicBezTo>
                  <a:pt x="7262163" y="703766"/>
                  <a:pt x="7294859" y="736460"/>
                  <a:pt x="7294857" y="776791"/>
                </a:cubicBezTo>
                <a:cubicBezTo>
                  <a:pt x="7294859" y="817122"/>
                  <a:pt x="7262166" y="849816"/>
                  <a:pt x="7221832" y="849816"/>
                </a:cubicBezTo>
                <a:cubicBezTo>
                  <a:pt x="7181504" y="849816"/>
                  <a:pt x="7148808" y="817122"/>
                  <a:pt x="7148808" y="776791"/>
                </a:cubicBezTo>
                <a:cubicBezTo>
                  <a:pt x="7148808" y="766709"/>
                  <a:pt x="7150852" y="757103"/>
                  <a:pt x="7154546" y="748367"/>
                </a:cubicBezTo>
                <a:close/>
                <a:moveTo>
                  <a:pt x="6003003" y="2542469"/>
                </a:moveTo>
                <a:cubicBezTo>
                  <a:pt x="6014090" y="2516259"/>
                  <a:pt x="6040041" y="2497868"/>
                  <a:pt x="6070289" y="2497868"/>
                </a:cubicBezTo>
                <a:cubicBezTo>
                  <a:pt x="6110620" y="2497868"/>
                  <a:pt x="6143314" y="2530562"/>
                  <a:pt x="6143315" y="2570893"/>
                </a:cubicBezTo>
                <a:cubicBezTo>
                  <a:pt x="6143314" y="2611224"/>
                  <a:pt x="6110620" y="2643918"/>
                  <a:pt x="6070290" y="2643918"/>
                </a:cubicBezTo>
                <a:cubicBezTo>
                  <a:pt x="6029958" y="2643918"/>
                  <a:pt x="5997264" y="2611224"/>
                  <a:pt x="5997266" y="2570893"/>
                </a:cubicBezTo>
                <a:cubicBezTo>
                  <a:pt x="5997264" y="2560810"/>
                  <a:pt x="5999309" y="2551205"/>
                  <a:pt x="6003003" y="2542469"/>
                </a:cubicBezTo>
                <a:close/>
                <a:moveTo>
                  <a:pt x="6232693" y="2164725"/>
                </a:moveTo>
                <a:cubicBezTo>
                  <a:pt x="6243778" y="2138515"/>
                  <a:pt x="6269730" y="2120125"/>
                  <a:pt x="6299979" y="2120125"/>
                </a:cubicBezTo>
                <a:cubicBezTo>
                  <a:pt x="6340310" y="2120125"/>
                  <a:pt x="6373003" y="2152819"/>
                  <a:pt x="6373004" y="2193150"/>
                </a:cubicBezTo>
                <a:cubicBezTo>
                  <a:pt x="6373003" y="2233481"/>
                  <a:pt x="6340309" y="2266175"/>
                  <a:pt x="6299979" y="2266175"/>
                </a:cubicBezTo>
                <a:cubicBezTo>
                  <a:pt x="6259648" y="2266175"/>
                  <a:pt x="6226954" y="2233481"/>
                  <a:pt x="6226954" y="2193150"/>
                </a:cubicBezTo>
                <a:cubicBezTo>
                  <a:pt x="6226953" y="2183067"/>
                  <a:pt x="6228997" y="2173461"/>
                  <a:pt x="6232693" y="2164725"/>
                </a:cubicBezTo>
                <a:close/>
                <a:moveTo>
                  <a:pt x="5081150" y="3958826"/>
                </a:moveTo>
                <a:cubicBezTo>
                  <a:pt x="5092235" y="3932617"/>
                  <a:pt x="5118187" y="3914226"/>
                  <a:pt x="5148435" y="3914226"/>
                </a:cubicBezTo>
                <a:cubicBezTo>
                  <a:pt x="5188767" y="3914226"/>
                  <a:pt x="5221460" y="3946920"/>
                  <a:pt x="5221460" y="3987251"/>
                </a:cubicBezTo>
                <a:cubicBezTo>
                  <a:pt x="5221460" y="4027582"/>
                  <a:pt x="5188767" y="4060275"/>
                  <a:pt x="5148436" y="4060275"/>
                </a:cubicBezTo>
                <a:cubicBezTo>
                  <a:pt x="5108105" y="4060275"/>
                  <a:pt x="5075411" y="4027581"/>
                  <a:pt x="5075412" y="3987250"/>
                </a:cubicBezTo>
                <a:cubicBezTo>
                  <a:pt x="5075411" y="3977168"/>
                  <a:pt x="5077454" y="3967562"/>
                  <a:pt x="5081150" y="3958826"/>
                </a:cubicBezTo>
                <a:close/>
                <a:moveTo>
                  <a:pt x="6463155" y="1744233"/>
                </a:moveTo>
                <a:cubicBezTo>
                  <a:pt x="6474241" y="1718023"/>
                  <a:pt x="6500193" y="1699633"/>
                  <a:pt x="6530442" y="1699633"/>
                </a:cubicBezTo>
                <a:cubicBezTo>
                  <a:pt x="6570772" y="1699633"/>
                  <a:pt x="6603467" y="1732327"/>
                  <a:pt x="6603466" y="1772658"/>
                </a:cubicBezTo>
                <a:cubicBezTo>
                  <a:pt x="6603467" y="1812989"/>
                  <a:pt x="6570773" y="1845683"/>
                  <a:pt x="6530441" y="1845683"/>
                </a:cubicBezTo>
                <a:cubicBezTo>
                  <a:pt x="6490111" y="1845683"/>
                  <a:pt x="6457417" y="1812989"/>
                  <a:pt x="6457417" y="1772658"/>
                </a:cubicBezTo>
                <a:cubicBezTo>
                  <a:pt x="6457417" y="1762575"/>
                  <a:pt x="6459460" y="1752970"/>
                  <a:pt x="6463155" y="1744233"/>
                </a:cubicBezTo>
                <a:close/>
                <a:moveTo>
                  <a:pt x="5311611" y="3529507"/>
                </a:moveTo>
                <a:cubicBezTo>
                  <a:pt x="5322697" y="3503297"/>
                  <a:pt x="5348650" y="3484906"/>
                  <a:pt x="5378898" y="3484906"/>
                </a:cubicBezTo>
                <a:cubicBezTo>
                  <a:pt x="5419228" y="3484906"/>
                  <a:pt x="5451923" y="3517600"/>
                  <a:pt x="5451922" y="3557931"/>
                </a:cubicBezTo>
                <a:cubicBezTo>
                  <a:pt x="5451923" y="3598262"/>
                  <a:pt x="5419229" y="3630956"/>
                  <a:pt x="5378897" y="3630956"/>
                </a:cubicBezTo>
                <a:cubicBezTo>
                  <a:pt x="5338567" y="3630956"/>
                  <a:pt x="5305874" y="3598262"/>
                  <a:pt x="5305873" y="3557931"/>
                </a:cubicBezTo>
                <a:cubicBezTo>
                  <a:pt x="5305873" y="3547849"/>
                  <a:pt x="5307916" y="3538243"/>
                  <a:pt x="5311611" y="3529507"/>
                </a:cubicBezTo>
                <a:close/>
                <a:moveTo>
                  <a:pt x="4389758" y="4945864"/>
                </a:moveTo>
                <a:cubicBezTo>
                  <a:pt x="4393454" y="4937127"/>
                  <a:pt x="4398800" y="4929259"/>
                  <a:pt x="4405408" y="4922651"/>
                </a:cubicBezTo>
                <a:cubicBezTo>
                  <a:pt x="4418623" y="4909437"/>
                  <a:pt x="4436878" y="4901264"/>
                  <a:pt x="4457045" y="4901264"/>
                </a:cubicBezTo>
                <a:cubicBezTo>
                  <a:pt x="4497377" y="4901263"/>
                  <a:pt x="4530070" y="4933958"/>
                  <a:pt x="4530069" y="4974289"/>
                </a:cubicBezTo>
                <a:cubicBezTo>
                  <a:pt x="4530068" y="5014621"/>
                  <a:pt x="4497376" y="5047314"/>
                  <a:pt x="4457044" y="5047313"/>
                </a:cubicBezTo>
                <a:cubicBezTo>
                  <a:pt x="4416714" y="5047313"/>
                  <a:pt x="4384019" y="5014619"/>
                  <a:pt x="4384019" y="4974289"/>
                </a:cubicBezTo>
                <a:cubicBezTo>
                  <a:pt x="4384020" y="4964206"/>
                  <a:pt x="4386063" y="4954601"/>
                  <a:pt x="4389758" y="4945864"/>
                </a:cubicBezTo>
                <a:close/>
                <a:moveTo>
                  <a:pt x="6693620" y="1314910"/>
                </a:moveTo>
                <a:cubicBezTo>
                  <a:pt x="6704704" y="1288700"/>
                  <a:pt x="6730657" y="1270310"/>
                  <a:pt x="6760905" y="1270310"/>
                </a:cubicBezTo>
                <a:cubicBezTo>
                  <a:pt x="6801237" y="1270310"/>
                  <a:pt x="6833930" y="1303004"/>
                  <a:pt x="6833931" y="1343335"/>
                </a:cubicBezTo>
                <a:cubicBezTo>
                  <a:pt x="6833930" y="1383666"/>
                  <a:pt x="6801236" y="1416360"/>
                  <a:pt x="6760906" y="1416360"/>
                </a:cubicBezTo>
                <a:cubicBezTo>
                  <a:pt x="6720574" y="1416360"/>
                  <a:pt x="6687881" y="1383666"/>
                  <a:pt x="6687881" y="1343335"/>
                </a:cubicBezTo>
                <a:cubicBezTo>
                  <a:pt x="6687880" y="1333252"/>
                  <a:pt x="6689923" y="1323647"/>
                  <a:pt x="6693620" y="1314910"/>
                </a:cubicBezTo>
                <a:close/>
                <a:moveTo>
                  <a:pt x="5542077" y="3109012"/>
                </a:moveTo>
                <a:cubicBezTo>
                  <a:pt x="5553161" y="3082802"/>
                  <a:pt x="5579114" y="3064412"/>
                  <a:pt x="5609362" y="3064412"/>
                </a:cubicBezTo>
                <a:cubicBezTo>
                  <a:pt x="5649693" y="3064412"/>
                  <a:pt x="5682387" y="3097106"/>
                  <a:pt x="5682387" y="3137437"/>
                </a:cubicBezTo>
                <a:cubicBezTo>
                  <a:pt x="5682388" y="3177768"/>
                  <a:pt x="5649693" y="3210462"/>
                  <a:pt x="5609362" y="3210462"/>
                </a:cubicBezTo>
                <a:cubicBezTo>
                  <a:pt x="5569031" y="3210462"/>
                  <a:pt x="5536338" y="3177768"/>
                  <a:pt x="5536337" y="3137437"/>
                </a:cubicBezTo>
                <a:cubicBezTo>
                  <a:pt x="5536337" y="3127354"/>
                  <a:pt x="5538380" y="3117749"/>
                  <a:pt x="5542077" y="3109012"/>
                </a:cubicBezTo>
                <a:close/>
                <a:moveTo>
                  <a:pt x="4620222" y="4525369"/>
                </a:moveTo>
                <a:cubicBezTo>
                  <a:pt x="4623919" y="4516632"/>
                  <a:pt x="4629265" y="4508765"/>
                  <a:pt x="4635872" y="4502157"/>
                </a:cubicBezTo>
                <a:cubicBezTo>
                  <a:pt x="4649087" y="4488942"/>
                  <a:pt x="4667343" y="4480769"/>
                  <a:pt x="4687509" y="4480769"/>
                </a:cubicBezTo>
                <a:cubicBezTo>
                  <a:pt x="4727839" y="4480769"/>
                  <a:pt x="4760534" y="4513463"/>
                  <a:pt x="4760533" y="4553794"/>
                </a:cubicBezTo>
                <a:cubicBezTo>
                  <a:pt x="4760534" y="4594125"/>
                  <a:pt x="4727840" y="4626819"/>
                  <a:pt x="4687508" y="4626819"/>
                </a:cubicBezTo>
                <a:cubicBezTo>
                  <a:pt x="4647176" y="4626820"/>
                  <a:pt x="4614483" y="4594126"/>
                  <a:pt x="4614484" y="4553794"/>
                </a:cubicBezTo>
                <a:cubicBezTo>
                  <a:pt x="4614484" y="4543711"/>
                  <a:pt x="4616527" y="4534106"/>
                  <a:pt x="4620222" y="4525369"/>
                </a:cubicBezTo>
                <a:close/>
                <a:moveTo>
                  <a:pt x="6924082" y="894417"/>
                </a:moveTo>
                <a:cubicBezTo>
                  <a:pt x="6935168" y="868206"/>
                  <a:pt x="6961121" y="849816"/>
                  <a:pt x="6991369" y="849816"/>
                </a:cubicBezTo>
                <a:cubicBezTo>
                  <a:pt x="7031701" y="849816"/>
                  <a:pt x="7064394" y="882510"/>
                  <a:pt x="7064395" y="922841"/>
                </a:cubicBezTo>
                <a:cubicBezTo>
                  <a:pt x="7064395" y="963172"/>
                  <a:pt x="7031700" y="995866"/>
                  <a:pt x="6991370" y="995866"/>
                </a:cubicBezTo>
                <a:cubicBezTo>
                  <a:pt x="6951038" y="995866"/>
                  <a:pt x="6918345" y="963172"/>
                  <a:pt x="6918345" y="922841"/>
                </a:cubicBezTo>
                <a:cubicBezTo>
                  <a:pt x="6918344" y="912759"/>
                  <a:pt x="6920387" y="903153"/>
                  <a:pt x="6924082" y="894417"/>
                </a:cubicBezTo>
                <a:close/>
                <a:moveTo>
                  <a:pt x="5772540" y="2679691"/>
                </a:moveTo>
                <a:cubicBezTo>
                  <a:pt x="5783627" y="2653481"/>
                  <a:pt x="5809578" y="2635090"/>
                  <a:pt x="5839826" y="2635090"/>
                </a:cubicBezTo>
                <a:cubicBezTo>
                  <a:pt x="5880157" y="2635090"/>
                  <a:pt x="5912851" y="2667784"/>
                  <a:pt x="5912852" y="2708115"/>
                </a:cubicBezTo>
                <a:cubicBezTo>
                  <a:pt x="5912851" y="2748446"/>
                  <a:pt x="5880157" y="2781140"/>
                  <a:pt x="5839826" y="2781140"/>
                </a:cubicBezTo>
                <a:cubicBezTo>
                  <a:pt x="5799495" y="2781140"/>
                  <a:pt x="5766801" y="2748446"/>
                  <a:pt x="5766802" y="2708115"/>
                </a:cubicBezTo>
                <a:cubicBezTo>
                  <a:pt x="5766801" y="2698033"/>
                  <a:pt x="5768846" y="2688427"/>
                  <a:pt x="5772540" y="2679691"/>
                </a:cubicBezTo>
                <a:close/>
                <a:moveTo>
                  <a:pt x="6002230" y="2310775"/>
                </a:moveTo>
                <a:cubicBezTo>
                  <a:pt x="6013315" y="2284564"/>
                  <a:pt x="6039267" y="2266174"/>
                  <a:pt x="6069516" y="2266174"/>
                </a:cubicBezTo>
                <a:cubicBezTo>
                  <a:pt x="6109845" y="2266174"/>
                  <a:pt x="6142541" y="2298868"/>
                  <a:pt x="6142540" y="2339199"/>
                </a:cubicBezTo>
                <a:cubicBezTo>
                  <a:pt x="6142541" y="2379530"/>
                  <a:pt x="6109847" y="2412224"/>
                  <a:pt x="6069516" y="2412224"/>
                </a:cubicBezTo>
                <a:cubicBezTo>
                  <a:pt x="6029185" y="2412224"/>
                  <a:pt x="5996489" y="2379530"/>
                  <a:pt x="5996491" y="2339199"/>
                </a:cubicBezTo>
                <a:cubicBezTo>
                  <a:pt x="5996490" y="2329116"/>
                  <a:pt x="5998534" y="2319511"/>
                  <a:pt x="6002230" y="2310775"/>
                </a:cubicBezTo>
                <a:close/>
                <a:moveTo>
                  <a:pt x="4850687" y="4096046"/>
                </a:moveTo>
                <a:cubicBezTo>
                  <a:pt x="4854381" y="4087310"/>
                  <a:pt x="4859730" y="4079442"/>
                  <a:pt x="4866337" y="4072835"/>
                </a:cubicBezTo>
                <a:cubicBezTo>
                  <a:pt x="4879551" y="4059620"/>
                  <a:pt x="4897808" y="4051446"/>
                  <a:pt x="4917972" y="4051446"/>
                </a:cubicBezTo>
                <a:cubicBezTo>
                  <a:pt x="4958304" y="4051446"/>
                  <a:pt x="4990997" y="4084140"/>
                  <a:pt x="4990998" y="4124471"/>
                </a:cubicBezTo>
                <a:cubicBezTo>
                  <a:pt x="4990997" y="4164802"/>
                  <a:pt x="4958303" y="4197496"/>
                  <a:pt x="4917973" y="4197496"/>
                </a:cubicBezTo>
                <a:cubicBezTo>
                  <a:pt x="4877642" y="4197496"/>
                  <a:pt x="4844948" y="4164802"/>
                  <a:pt x="4844949" y="4124471"/>
                </a:cubicBezTo>
                <a:cubicBezTo>
                  <a:pt x="4844948" y="4114389"/>
                  <a:pt x="4846992" y="4104783"/>
                  <a:pt x="4850687" y="4096046"/>
                </a:cubicBezTo>
                <a:close/>
                <a:moveTo>
                  <a:pt x="7154547" y="465095"/>
                </a:moveTo>
                <a:cubicBezTo>
                  <a:pt x="7165633" y="438885"/>
                  <a:pt x="7191586" y="420495"/>
                  <a:pt x="7221834" y="420495"/>
                </a:cubicBezTo>
                <a:cubicBezTo>
                  <a:pt x="7262164" y="420495"/>
                  <a:pt x="7294859" y="453189"/>
                  <a:pt x="7294859" y="493520"/>
                </a:cubicBezTo>
                <a:cubicBezTo>
                  <a:pt x="7294858" y="533851"/>
                  <a:pt x="7262165" y="566545"/>
                  <a:pt x="7221834" y="566545"/>
                </a:cubicBezTo>
                <a:cubicBezTo>
                  <a:pt x="7181503" y="566545"/>
                  <a:pt x="7148808" y="533851"/>
                  <a:pt x="7148809" y="493520"/>
                </a:cubicBezTo>
                <a:cubicBezTo>
                  <a:pt x="7148809" y="483437"/>
                  <a:pt x="7150852" y="473832"/>
                  <a:pt x="7154547" y="465095"/>
                </a:cubicBezTo>
                <a:close/>
                <a:moveTo>
                  <a:pt x="6232691" y="1881454"/>
                </a:moveTo>
                <a:cubicBezTo>
                  <a:pt x="6243777" y="1855244"/>
                  <a:pt x="6269730" y="1836853"/>
                  <a:pt x="6299979" y="1836853"/>
                </a:cubicBezTo>
                <a:cubicBezTo>
                  <a:pt x="6340308" y="1836853"/>
                  <a:pt x="6373003" y="1869548"/>
                  <a:pt x="6373004" y="1909879"/>
                </a:cubicBezTo>
                <a:cubicBezTo>
                  <a:pt x="6373003" y="1950210"/>
                  <a:pt x="6340310" y="1982903"/>
                  <a:pt x="6299978" y="1982903"/>
                </a:cubicBezTo>
                <a:cubicBezTo>
                  <a:pt x="6259648" y="1982903"/>
                  <a:pt x="6226954" y="1950209"/>
                  <a:pt x="6226955" y="1909878"/>
                </a:cubicBezTo>
                <a:cubicBezTo>
                  <a:pt x="6226954" y="1899795"/>
                  <a:pt x="6228997" y="1890190"/>
                  <a:pt x="6232691" y="1881454"/>
                </a:cubicBezTo>
                <a:close/>
                <a:moveTo>
                  <a:pt x="5081149" y="3675555"/>
                </a:moveTo>
                <a:cubicBezTo>
                  <a:pt x="5092235" y="3649346"/>
                  <a:pt x="5118186" y="3630955"/>
                  <a:pt x="5148434" y="3630956"/>
                </a:cubicBezTo>
                <a:cubicBezTo>
                  <a:pt x="5188766" y="3630955"/>
                  <a:pt x="5221459" y="3663649"/>
                  <a:pt x="5221460" y="3703980"/>
                </a:cubicBezTo>
                <a:cubicBezTo>
                  <a:pt x="5221459" y="3744311"/>
                  <a:pt x="5188767" y="3777005"/>
                  <a:pt x="5148435" y="3777005"/>
                </a:cubicBezTo>
                <a:cubicBezTo>
                  <a:pt x="5108105" y="3777005"/>
                  <a:pt x="5075410" y="3744311"/>
                  <a:pt x="5075411" y="3703980"/>
                </a:cubicBezTo>
                <a:cubicBezTo>
                  <a:pt x="5075411" y="3693897"/>
                  <a:pt x="5077454" y="3684291"/>
                  <a:pt x="5081149" y="3675555"/>
                </a:cubicBezTo>
                <a:close/>
                <a:moveTo>
                  <a:pt x="6463155" y="1460961"/>
                </a:moveTo>
                <a:cubicBezTo>
                  <a:pt x="6474241" y="1434751"/>
                  <a:pt x="6500194" y="1416361"/>
                  <a:pt x="6530442" y="1416361"/>
                </a:cubicBezTo>
                <a:cubicBezTo>
                  <a:pt x="6570774" y="1416360"/>
                  <a:pt x="6603467" y="1449055"/>
                  <a:pt x="6603466" y="1489386"/>
                </a:cubicBezTo>
                <a:cubicBezTo>
                  <a:pt x="6603466" y="1529717"/>
                  <a:pt x="6570773" y="1562411"/>
                  <a:pt x="6530441" y="1562411"/>
                </a:cubicBezTo>
                <a:cubicBezTo>
                  <a:pt x="6490110" y="1562411"/>
                  <a:pt x="6457417" y="1529717"/>
                  <a:pt x="6457417" y="1489386"/>
                </a:cubicBezTo>
                <a:cubicBezTo>
                  <a:pt x="6457417" y="1479303"/>
                  <a:pt x="6459460" y="1469697"/>
                  <a:pt x="6463155" y="1460961"/>
                </a:cubicBezTo>
                <a:close/>
                <a:moveTo>
                  <a:pt x="5311611" y="3246234"/>
                </a:moveTo>
                <a:cubicBezTo>
                  <a:pt x="5322698" y="3220025"/>
                  <a:pt x="5348649" y="3201634"/>
                  <a:pt x="5378899" y="3201634"/>
                </a:cubicBezTo>
                <a:cubicBezTo>
                  <a:pt x="5419228" y="3201634"/>
                  <a:pt x="5451924" y="3234328"/>
                  <a:pt x="5451923" y="3274659"/>
                </a:cubicBezTo>
                <a:cubicBezTo>
                  <a:pt x="5451922" y="3314990"/>
                  <a:pt x="5419230" y="3347684"/>
                  <a:pt x="5378898" y="3347684"/>
                </a:cubicBezTo>
                <a:cubicBezTo>
                  <a:pt x="5338568" y="3347684"/>
                  <a:pt x="5305872" y="3314990"/>
                  <a:pt x="5305874" y="3274659"/>
                </a:cubicBezTo>
                <a:cubicBezTo>
                  <a:pt x="5305872" y="3264576"/>
                  <a:pt x="5307917" y="3254971"/>
                  <a:pt x="5311611" y="3246234"/>
                </a:cubicBezTo>
                <a:close/>
                <a:moveTo>
                  <a:pt x="4389758" y="4662592"/>
                </a:moveTo>
                <a:cubicBezTo>
                  <a:pt x="4393453" y="4653856"/>
                  <a:pt x="4398800" y="4645988"/>
                  <a:pt x="4405408" y="4639380"/>
                </a:cubicBezTo>
                <a:cubicBezTo>
                  <a:pt x="4418622" y="4626164"/>
                  <a:pt x="4436879" y="4617991"/>
                  <a:pt x="4457044" y="4617992"/>
                </a:cubicBezTo>
                <a:cubicBezTo>
                  <a:pt x="4497375" y="4617991"/>
                  <a:pt x="4530069" y="4650686"/>
                  <a:pt x="4530070" y="4691016"/>
                </a:cubicBezTo>
                <a:cubicBezTo>
                  <a:pt x="4530069" y="4731348"/>
                  <a:pt x="4497377" y="4764041"/>
                  <a:pt x="4457044" y="4764041"/>
                </a:cubicBezTo>
                <a:cubicBezTo>
                  <a:pt x="4416714" y="4764041"/>
                  <a:pt x="4384019" y="4731347"/>
                  <a:pt x="4384020" y="4691016"/>
                </a:cubicBezTo>
                <a:cubicBezTo>
                  <a:pt x="4384020" y="4680934"/>
                  <a:pt x="4386064" y="4671328"/>
                  <a:pt x="4389758" y="4662592"/>
                </a:cubicBezTo>
                <a:close/>
                <a:moveTo>
                  <a:pt x="6693618" y="1031638"/>
                </a:moveTo>
                <a:cubicBezTo>
                  <a:pt x="6704705" y="1005428"/>
                  <a:pt x="6730657" y="987038"/>
                  <a:pt x="6760906" y="987038"/>
                </a:cubicBezTo>
                <a:cubicBezTo>
                  <a:pt x="6801237" y="987038"/>
                  <a:pt x="6833931" y="1019732"/>
                  <a:pt x="6833930" y="1060063"/>
                </a:cubicBezTo>
                <a:cubicBezTo>
                  <a:pt x="6833931" y="1100394"/>
                  <a:pt x="6801237" y="1133088"/>
                  <a:pt x="6760906" y="1133088"/>
                </a:cubicBezTo>
                <a:cubicBezTo>
                  <a:pt x="6720575" y="1133088"/>
                  <a:pt x="6687881" y="1100394"/>
                  <a:pt x="6687881" y="1060063"/>
                </a:cubicBezTo>
                <a:cubicBezTo>
                  <a:pt x="6687881" y="1049980"/>
                  <a:pt x="6689924" y="1040375"/>
                  <a:pt x="6693618" y="1031638"/>
                </a:cubicBezTo>
                <a:close/>
                <a:moveTo>
                  <a:pt x="5542076" y="2825741"/>
                </a:moveTo>
                <a:cubicBezTo>
                  <a:pt x="5553162" y="2799531"/>
                  <a:pt x="5579114" y="2781140"/>
                  <a:pt x="5609363" y="2781140"/>
                </a:cubicBezTo>
                <a:cubicBezTo>
                  <a:pt x="5649693" y="2781140"/>
                  <a:pt x="5682389" y="2813834"/>
                  <a:pt x="5682387" y="2854165"/>
                </a:cubicBezTo>
                <a:cubicBezTo>
                  <a:pt x="5682389" y="2894496"/>
                  <a:pt x="5649695" y="2927190"/>
                  <a:pt x="5609362" y="2927190"/>
                </a:cubicBezTo>
                <a:cubicBezTo>
                  <a:pt x="5569033" y="2927190"/>
                  <a:pt x="5536337" y="2894496"/>
                  <a:pt x="5536338" y="2854165"/>
                </a:cubicBezTo>
                <a:cubicBezTo>
                  <a:pt x="5536338" y="2844082"/>
                  <a:pt x="5538381" y="2834477"/>
                  <a:pt x="5542076" y="2825741"/>
                </a:cubicBezTo>
                <a:close/>
                <a:moveTo>
                  <a:pt x="5771765" y="2447996"/>
                </a:moveTo>
                <a:cubicBezTo>
                  <a:pt x="5782850" y="2421786"/>
                  <a:pt x="5808802" y="2403396"/>
                  <a:pt x="5839051" y="2403396"/>
                </a:cubicBezTo>
                <a:cubicBezTo>
                  <a:pt x="5879382" y="2403396"/>
                  <a:pt x="5912075" y="2436090"/>
                  <a:pt x="5912076" y="2476421"/>
                </a:cubicBezTo>
                <a:cubicBezTo>
                  <a:pt x="5912075" y="2516752"/>
                  <a:pt x="5879381" y="2549446"/>
                  <a:pt x="5839051" y="2549446"/>
                </a:cubicBezTo>
                <a:cubicBezTo>
                  <a:pt x="5798719" y="2549446"/>
                  <a:pt x="5766026" y="2516752"/>
                  <a:pt x="5766026" y="2476421"/>
                </a:cubicBezTo>
                <a:cubicBezTo>
                  <a:pt x="5766025" y="2466338"/>
                  <a:pt x="5768070" y="2456733"/>
                  <a:pt x="5771765" y="2447996"/>
                </a:cubicBezTo>
                <a:close/>
                <a:moveTo>
                  <a:pt x="4620222" y="4242097"/>
                </a:moveTo>
                <a:cubicBezTo>
                  <a:pt x="4623917" y="4233360"/>
                  <a:pt x="4629264" y="4225492"/>
                  <a:pt x="4635872" y="4218885"/>
                </a:cubicBezTo>
                <a:cubicBezTo>
                  <a:pt x="4649087" y="4205670"/>
                  <a:pt x="4667344" y="4197497"/>
                  <a:pt x="4687508" y="4197496"/>
                </a:cubicBezTo>
                <a:cubicBezTo>
                  <a:pt x="4727839" y="4197496"/>
                  <a:pt x="4760533" y="4230191"/>
                  <a:pt x="4760534" y="4270521"/>
                </a:cubicBezTo>
                <a:cubicBezTo>
                  <a:pt x="4760533" y="4310852"/>
                  <a:pt x="4727839" y="4343546"/>
                  <a:pt x="4687509" y="4343546"/>
                </a:cubicBezTo>
                <a:cubicBezTo>
                  <a:pt x="4647177" y="4343546"/>
                  <a:pt x="4614483" y="4310852"/>
                  <a:pt x="4614483" y="4270522"/>
                </a:cubicBezTo>
                <a:cubicBezTo>
                  <a:pt x="4614485" y="4260439"/>
                  <a:pt x="4616528" y="4250833"/>
                  <a:pt x="4620222" y="4242097"/>
                </a:cubicBezTo>
                <a:close/>
                <a:moveTo>
                  <a:pt x="6924083" y="611145"/>
                </a:moveTo>
                <a:cubicBezTo>
                  <a:pt x="6935169" y="584935"/>
                  <a:pt x="6961122" y="566545"/>
                  <a:pt x="6991370" y="566545"/>
                </a:cubicBezTo>
                <a:cubicBezTo>
                  <a:pt x="7031701" y="566545"/>
                  <a:pt x="7064395" y="599239"/>
                  <a:pt x="7064394" y="639570"/>
                </a:cubicBezTo>
                <a:cubicBezTo>
                  <a:pt x="7064395" y="679901"/>
                  <a:pt x="7031701" y="712595"/>
                  <a:pt x="6991369" y="712594"/>
                </a:cubicBezTo>
                <a:cubicBezTo>
                  <a:pt x="6951039" y="712595"/>
                  <a:pt x="6918344" y="679901"/>
                  <a:pt x="6918345" y="639570"/>
                </a:cubicBezTo>
                <a:cubicBezTo>
                  <a:pt x="6918345" y="629487"/>
                  <a:pt x="6920388" y="619881"/>
                  <a:pt x="6924083" y="611145"/>
                </a:cubicBezTo>
                <a:close/>
                <a:moveTo>
                  <a:pt x="6002229" y="2027502"/>
                </a:moveTo>
                <a:cubicBezTo>
                  <a:pt x="6013313" y="2001292"/>
                  <a:pt x="6039266" y="1982902"/>
                  <a:pt x="6069514" y="1982902"/>
                </a:cubicBezTo>
                <a:cubicBezTo>
                  <a:pt x="6109846" y="1982902"/>
                  <a:pt x="6142539" y="2015596"/>
                  <a:pt x="6142540" y="2055927"/>
                </a:cubicBezTo>
                <a:cubicBezTo>
                  <a:pt x="6142540" y="2096258"/>
                  <a:pt x="6109845" y="2128952"/>
                  <a:pt x="6069515" y="2128952"/>
                </a:cubicBezTo>
                <a:cubicBezTo>
                  <a:pt x="6029183" y="2128952"/>
                  <a:pt x="5996490" y="2096258"/>
                  <a:pt x="5996489" y="2055927"/>
                </a:cubicBezTo>
                <a:cubicBezTo>
                  <a:pt x="5996489" y="2045844"/>
                  <a:pt x="5998534" y="2036239"/>
                  <a:pt x="6002229" y="2027502"/>
                </a:cubicBezTo>
                <a:close/>
                <a:moveTo>
                  <a:pt x="4850685" y="3812776"/>
                </a:moveTo>
                <a:cubicBezTo>
                  <a:pt x="4854380" y="3804040"/>
                  <a:pt x="4859727" y="3796172"/>
                  <a:pt x="4866335" y="3789565"/>
                </a:cubicBezTo>
                <a:cubicBezTo>
                  <a:pt x="4879549" y="3776350"/>
                  <a:pt x="4897806" y="3768176"/>
                  <a:pt x="4917971" y="3768176"/>
                </a:cubicBezTo>
                <a:cubicBezTo>
                  <a:pt x="4958302" y="3768176"/>
                  <a:pt x="4990996" y="3800870"/>
                  <a:pt x="4990997" y="3841201"/>
                </a:cubicBezTo>
                <a:cubicBezTo>
                  <a:pt x="4990996" y="3881532"/>
                  <a:pt x="4958302" y="3914226"/>
                  <a:pt x="4917972" y="3914226"/>
                </a:cubicBezTo>
                <a:cubicBezTo>
                  <a:pt x="4877640" y="3914226"/>
                  <a:pt x="4844946" y="3881531"/>
                  <a:pt x="4844947" y="3841201"/>
                </a:cubicBezTo>
                <a:cubicBezTo>
                  <a:pt x="4844948" y="3831118"/>
                  <a:pt x="4846991" y="3821513"/>
                  <a:pt x="4850685" y="3812776"/>
                </a:cubicBezTo>
                <a:close/>
                <a:moveTo>
                  <a:pt x="7154548" y="181823"/>
                </a:moveTo>
                <a:cubicBezTo>
                  <a:pt x="7165632" y="155613"/>
                  <a:pt x="7191585" y="137222"/>
                  <a:pt x="7221833" y="137223"/>
                </a:cubicBezTo>
                <a:cubicBezTo>
                  <a:pt x="7262165" y="137222"/>
                  <a:pt x="7294858" y="169917"/>
                  <a:pt x="7294859" y="210247"/>
                </a:cubicBezTo>
                <a:cubicBezTo>
                  <a:pt x="7294859" y="250579"/>
                  <a:pt x="7262164" y="283273"/>
                  <a:pt x="7221834" y="283273"/>
                </a:cubicBezTo>
                <a:cubicBezTo>
                  <a:pt x="7181502" y="283273"/>
                  <a:pt x="7148809" y="250579"/>
                  <a:pt x="7148808" y="210248"/>
                </a:cubicBezTo>
                <a:cubicBezTo>
                  <a:pt x="7148808" y="200165"/>
                  <a:pt x="7150852" y="190559"/>
                  <a:pt x="7154548" y="181823"/>
                </a:cubicBezTo>
                <a:close/>
                <a:moveTo>
                  <a:pt x="6232691" y="1598182"/>
                </a:moveTo>
                <a:cubicBezTo>
                  <a:pt x="6243776" y="1571972"/>
                  <a:pt x="6269729" y="1553582"/>
                  <a:pt x="6299977" y="1553582"/>
                </a:cubicBezTo>
                <a:cubicBezTo>
                  <a:pt x="6340309" y="1553583"/>
                  <a:pt x="6373002" y="1586276"/>
                  <a:pt x="6373003" y="1626607"/>
                </a:cubicBezTo>
                <a:cubicBezTo>
                  <a:pt x="6373003" y="1666938"/>
                  <a:pt x="6340308" y="1699632"/>
                  <a:pt x="6299978" y="1699632"/>
                </a:cubicBezTo>
                <a:cubicBezTo>
                  <a:pt x="6259646" y="1699632"/>
                  <a:pt x="6226953" y="1666938"/>
                  <a:pt x="6226952" y="1626607"/>
                </a:cubicBezTo>
                <a:cubicBezTo>
                  <a:pt x="6226952" y="1616524"/>
                  <a:pt x="6228995" y="1606919"/>
                  <a:pt x="6232691" y="1598182"/>
                </a:cubicBezTo>
                <a:close/>
                <a:moveTo>
                  <a:pt x="5081147" y="3392284"/>
                </a:moveTo>
                <a:cubicBezTo>
                  <a:pt x="5092233" y="3366075"/>
                  <a:pt x="5118185" y="3347684"/>
                  <a:pt x="5148435" y="3347684"/>
                </a:cubicBezTo>
                <a:cubicBezTo>
                  <a:pt x="5188765" y="3347684"/>
                  <a:pt x="5221460" y="3380378"/>
                  <a:pt x="5221458" y="3420709"/>
                </a:cubicBezTo>
                <a:cubicBezTo>
                  <a:pt x="5221460" y="3461040"/>
                  <a:pt x="5188766" y="3493734"/>
                  <a:pt x="5148434" y="3493734"/>
                </a:cubicBezTo>
                <a:cubicBezTo>
                  <a:pt x="5108104" y="3493734"/>
                  <a:pt x="5075409" y="3461040"/>
                  <a:pt x="5075409" y="3420709"/>
                </a:cubicBezTo>
                <a:cubicBezTo>
                  <a:pt x="5075410" y="3410626"/>
                  <a:pt x="5077453" y="3401021"/>
                  <a:pt x="5081147" y="3392284"/>
                </a:cubicBezTo>
                <a:close/>
                <a:moveTo>
                  <a:pt x="4159294" y="4808641"/>
                </a:moveTo>
                <a:cubicBezTo>
                  <a:pt x="4162989" y="4799905"/>
                  <a:pt x="4168337" y="4792037"/>
                  <a:pt x="4174944" y="4785429"/>
                </a:cubicBezTo>
                <a:cubicBezTo>
                  <a:pt x="4188158" y="4772215"/>
                  <a:pt x="4206415" y="4764042"/>
                  <a:pt x="4226581" y="4764041"/>
                </a:cubicBezTo>
                <a:cubicBezTo>
                  <a:pt x="4266911" y="4764041"/>
                  <a:pt x="4299606" y="4796735"/>
                  <a:pt x="4299605" y="4837065"/>
                </a:cubicBezTo>
                <a:cubicBezTo>
                  <a:pt x="4299605" y="4877397"/>
                  <a:pt x="4266911" y="4910092"/>
                  <a:pt x="4226580" y="4910092"/>
                </a:cubicBezTo>
                <a:cubicBezTo>
                  <a:pt x="4186249" y="4910091"/>
                  <a:pt x="4153555" y="4877397"/>
                  <a:pt x="4153556" y="4837066"/>
                </a:cubicBezTo>
                <a:cubicBezTo>
                  <a:pt x="4153556" y="4826983"/>
                  <a:pt x="4155599" y="4817378"/>
                  <a:pt x="4159294" y="4808641"/>
                </a:cubicBezTo>
                <a:close/>
                <a:moveTo>
                  <a:pt x="6463154" y="1177689"/>
                </a:moveTo>
                <a:cubicBezTo>
                  <a:pt x="6474240" y="1151479"/>
                  <a:pt x="6500193" y="1133088"/>
                  <a:pt x="6530443" y="1133089"/>
                </a:cubicBezTo>
                <a:cubicBezTo>
                  <a:pt x="6570771" y="1133088"/>
                  <a:pt x="6603467" y="1165782"/>
                  <a:pt x="6603465" y="1206113"/>
                </a:cubicBezTo>
                <a:cubicBezTo>
                  <a:pt x="6603466" y="1246444"/>
                  <a:pt x="6570774" y="1279138"/>
                  <a:pt x="6530441" y="1279138"/>
                </a:cubicBezTo>
                <a:cubicBezTo>
                  <a:pt x="6490112" y="1279138"/>
                  <a:pt x="6457416" y="1246444"/>
                  <a:pt x="6457416" y="1206113"/>
                </a:cubicBezTo>
                <a:cubicBezTo>
                  <a:pt x="6457416" y="1196031"/>
                  <a:pt x="6459460" y="1186425"/>
                  <a:pt x="6463154" y="1177689"/>
                </a:cubicBezTo>
                <a:close/>
                <a:moveTo>
                  <a:pt x="5311613" y="2962963"/>
                </a:moveTo>
                <a:cubicBezTo>
                  <a:pt x="5322699" y="2936753"/>
                  <a:pt x="5348650" y="2918362"/>
                  <a:pt x="5378898" y="2918363"/>
                </a:cubicBezTo>
                <a:cubicBezTo>
                  <a:pt x="5419230" y="2918363"/>
                  <a:pt x="5451923" y="2951057"/>
                  <a:pt x="5451924" y="2991388"/>
                </a:cubicBezTo>
                <a:cubicBezTo>
                  <a:pt x="5451923" y="3031719"/>
                  <a:pt x="5419229" y="3064413"/>
                  <a:pt x="5378899" y="3064412"/>
                </a:cubicBezTo>
                <a:cubicBezTo>
                  <a:pt x="5338567" y="3064413"/>
                  <a:pt x="5305874" y="3031719"/>
                  <a:pt x="5305873" y="2991388"/>
                </a:cubicBezTo>
                <a:cubicBezTo>
                  <a:pt x="5305873" y="2981305"/>
                  <a:pt x="5307916" y="2971699"/>
                  <a:pt x="5311613" y="2962963"/>
                </a:cubicBezTo>
                <a:close/>
                <a:moveTo>
                  <a:pt x="4389759" y="4379318"/>
                </a:moveTo>
                <a:cubicBezTo>
                  <a:pt x="4393454" y="4370581"/>
                  <a:pt x="4398802" y="4362714"/>
                  <a:pt x="4405409" y="4356106"/>
                </a:cubicBezTo>
                <a:cubicBezTo>
                  <a:pt x="4418623" y="4342891"/>
                  <a:pt x="4436880" y="4334718"/>
                  <a:pt x="4457046" y="4334718"/>
                </a:cubicBezTo>
                <a:cubicBezTo>
                  <a:pt x="4497376" y="4334718"/>
                  <a:pt x="4530070" y="4367412"/>
                  <a:pt x="4530070" y="4407743"/>
                </a:cubicBezTo>
                <a:cubicBezTo>
                  <a:pt x="4530070" y="4448074"/>
                  <a:pt x="4497376" y="4480768"/>
                  <a:pt x="4457045" y="4480767"/>
                </a:cubicBezTo>
                <a:cubicBezTo>
                  <a:pt x="4416713" y="4480769"/>
                  <a:pt x="4384018" y="4448075"/>
                  <a:pt x="4384021" y="4407743"/>
                </a:cubicBezTo>
                <a:cubicBezTo>
                  <a:pt x="4384020" y="4397660"/>
                  <a:pt x="4386064" y="4388055"/>
                  <a:pt x="4389759" y="4379318"/>
                </a:cubicBezTo>
                <a:close/>
                <a:moveTo>
                  <a:pt x="6693621" y="748366"/>
                </a:moveTo>
                <a:cubicBezTo>
                  <a:pt x="6704706" y="722156"/>
                  <a:pt x="6730658" y="703766"/>
                  <a:pt x="6760907" y="703766"/>
                </a:cubicBezTo>
                <a:cubicBezTo>
                  <a:pt x="6801237" y="703766"/>
                  <a:pt x="6833932" y="736460"/>
                  <a:pt x="6833931" y="776791"/>
                </a:cubicBezTo>
                <a:cubicBezTo>
                  <a:pt x="6833932" y="817122"/>
                  <a:pt x="6801238" y="849816"/>
                  <a:pt x="6760907" y="849816"/>
                </a:cubicBezTo>
                <a:cubicBezTo>
                  <a:pt x="6720576" y="849816"/>
                  <a:pt x="6687882" y="817122"/>
                  <a:pt x="6687882" y="776791"/>
                </a:cubicBezTo>
                <a:cubicBezTo>
                  <a:pt x="6687882" y="766708"/>
                  <a:pt x="6689925" y="757103"/>
                  <a:pt x="6693621" y="748366"/>
                </a:cubicBezTo>
                <a:close/>
                <a:moveTo>
                  <a:pt x="5542077" y="2542468"/>
                </a:moveTo>
                <a:cubicBezTo>
                  <a:pt x="5553162" y="2516259"/>
                  <a:pt x="5579114" y="2497868"/>
                  <a:pt x="5609362" y="2497868"/>
                </a:cubicBezTo>
                <a:cubicBezTo>
                  <a:pt x="5649694" y="2497868"/>
                  <a:pt x="5682387" y="2530562"/>
                  <a:pt x="5682387" y="2570893"/>
                </a:cubicBezTo>
                <a:cubicBezTo>
                  <a:pt x="5682387" y="2611224"/>
                  <a:pt x="5649694" y="2643918"/>
                  <a:pt x="5609363" y="2643918"/>
                </a:cubicBezTo>
                <a:cubicBezTo>
                  <a:pt x="5569031" y="2643918"/>
                  <a:pt x="5536338" y="2611224"/>
                  <a:pt x="5536339" y="2570893"/>
                </a:cubicBezTo>
                <a:cubicBezTo>
                  <a:pt x="5536337" y="2560810"/>
                  <a:pt x="5538382" y="2551205"/>
                  <a:pt x="5542077" y="2542468"/>
                </a:cubicBezTo>
                <a:close/>
                <a:moveTo>
                  <a:pt x="5771765" y="2164724"/>
                </a:moveTo>
                <a:cubicBezTo>
                  <a:pt x="5782850" y="2138514"/>
                  <a:pt x="5808803" y="2120124"/>
                  <a:pt x="5839051" y="2120124"/>
                </a:cubicBezTo>
                <a:cubicBezTo>
                  <a:pt x="5879382" y="2120124"/>
                  <a:pt x="5912076" y="2152818"/>
                  <a:pt x="5912075" y="2193149"/>
                </a:cubicBezTo>
                <a:cubicBezTo>
                  <a:pt x="5912076" y="2233480"/>
                  <a:pt x="5879382" y="2266174"/>
                  <a:pt x="5839050" y="2266174"/>
                </a:cubicBezTo>
                <a:cubicBezTo>
                  <a:pt x="5798720" y="2266174"/>
                  <a:pt x="5766026" y="2233480"/>
                  <a:pt x="5766026" y="2193149"/>
                </a:cubicBezTo>
                <a:cubicBezTo>
                  <a:pt x="5766026" y="2183066"/>
                  <a:pt x="5768069" y="2173461"/>
                  <a:pt x="5771765" y="2164724"/>
                </a:cubicBezTo>
                <a:close/>
                <a:moveTo>
                  <a:pt x="4620222" y="3958825"/>
                </a:moveTo>
                <a:cubicBezTo>
                  <a:pt x="4623918" y="3950088"/>
                  <a:pt x="4629264" y="3942221"/>
                  <a:pt x="4635871" y="3935613"/>
                </a:cubicBezTo>
                <a:cubicBezTo>
                  <a:pt x="4649087" y="3922398"/>
                  <a:pt x="4667343" y="3914225"/>
                  <a:pt x="4687508" y="3914225"/>
                </a:cubicBezTo>
                <a:cubicBezTo>
                  <a:pt x="4727839" y="3914225"/>
                  <a:pt x="4760534" y="3946919"/>
                  <a:pt x="4760533" y="3987250"/>
                </a:cubicBezTo>
                <a:cubicBezTo>
                  <a:pt x="4760534" y="4027581"/>
                  <a:pt x="4727839" y="4060274"/>
                  <a:pt x="4687508" y="4060274"/>
                </a:cubicBezTo>
                <a:cubicBezTo>
                  <a:pt x="4647177" y="4060274"/>
                  <a:pt x="4614484" y="4027580"/>
                  <a:pt x="4614483" y="3987249"/>
                </a:cubicBezTo>
                <a:cubicBezTo>
                  <a:pt x="4614484" y="3977167"/>
                  <a:pt x="4616527" y="3967561"/>
                  <a:pt x="4620222" y="3958825"/>
                </a:cubicBezTo>
                <a:close/>
                <a:moveTo>
                  <a:pt x="6924084" y="327873"/>
                </a:moveTo>
                <a:cubicBezTo>
                  <a:pt x="6935169" y="301663"/>
                  <a:pt x="6961121" y="283272"/>
                  <a:pt x="6991370" y="283272"/>
                </a:cubicBezTo>
                <a:cubicBezTo>
                  <a:pt x="7031701" y="283272"/>
                  <a:pt x="7064394" y="315966"/>
                  <a:pt x="7064395" y="356297"/>
                </a:cubicBezTo>
                <a:cubicBezTo>
                  <a:pt x="7064394" y="396628"/>
                  <a:pt x="7031700" y="429323"/>
                  <a:pt x="6991370" y="429322"/>
                </a:cubicBezTo>
                <a:cubicBezTo>
                  <a:pt x="6951039" y="429323"/>
                  <a:pt x="6918345" y="396628"/>
                  <a:pt x="6918345" y="356298"/>
                </a:cubicBezTo>
                <a:cubicBezTo>
                  <a:pt x="6918344" y="346215"/>
                  <a:pt x="6920389" y="336609"/>
                  <a:pt x="6924084" y="327873"/>
                </a:cubicBezTo>
                <a:close/>
                <a:moveTo>
                  <a:pt x="6002228" y="1744231"/>
                </a:moveTo>
                <a:cubicBezTo>
                  <a:pt x="6013313" y="1718021"/>
                  <a:pt x="6039266" y="1699631"/>
                  <a:pt x="6069515" y="1699631"/>
                </a:cubicBezTo>
                <a:cubicBezTo>
                  <a:pt x="6109845" y="1699631"/>
                  <a:pt x="6142539" y="1732325"/>
                  <a:pt x="6142539" y="1772656"/>
                </a:cubicBezTo>
                <a:cubicBezTo>
                  <a:pt x="6142540" y="1812987"/>
                  <a:pt x="6109846" y="1845680"/>
                  <a:pt x="6069514" y="1845680"/>
                </a:cubicBezTo>
                <a:cubicBezTo>
                  <a:pt x="6029184" y="1845680"/>
                  <a:pt x="5996489" y="1812986"/>
                  <a:pt x="5996490" y="1772656"/>
                </a:cubicBezTo>
                <a:cubicBezTo>
                  <a:pt x="5996490" y="1762573"/>
                  <a:pt x="5998533" y="1752967"/>
                  <a:pt x="6002228" y="1744231"/>
                </a:cubicBezTo>
                <a:close/>
                <a:moveTo>
                  <a:pt x="4850685" y="3529506"/>
                </a:moveTo>
                <a:cubicBezTo>
                  <a:pt x="4854381" y="3520769"/>
                  <a:pt x="4859727" y="3512902"/>
                  <a:pt x="4866334" y="3506295"/>
                </a:cubicBezTo>
                <a:cubicBezTo>
                  <a:pt x="4879550" y="3493080"/>
                  <a:pt x="4897805" y="3484906"/>
                  <a:pt x="4917971" y="3484906"/>
                </a:cubicBezTo>
                <a:cubicBezTo>
                  <a:pt x="4958301" y="3484906"/>
                  <a:pt x="4990997" y="3517600"/>
                  <a:pt x="4990995" y="3557931"/>
                </a:cubicBezTo>
                <a:cubicBezTo>
                  <a:pt x="4990997" y="3598262"/>
                  <a:pt x="4958302" y="3630955"/>
                  <a:pt x="4917971" y="3630955"/>
                </a:cubicBezTo>
                <a:cubicBezTo>
                  <a:pt x="4877640" y="3630955"/>
                  <a:pt x="4844947" y="3598261"/>
                  <a:pt x="4844946" y="3557930"/>
                </a:cubicBezTo>
                <a:cubicBezTo>
                  <a:pt x="4844947" y="3547848"/>
                  <a:pt x="4846990" y="3538242"/>
                  <a:pt x="4850685" y="3529506"/>
                </a:cubicBezTo>
                <a:close/>
                <a:moveTo>
                  <a:pt x="3928828" y="4945866"/>
                </a:moveTo>
                <a:cubicBezTo>
                  <a:pt x="3932524" y="4937129"/>
                  <a:pt x="3937871" y="4929261"/>
                  <a:pt x="3944478" y="4922654"/>
                </a:cubicBezTo>
                <a:cubicBezTo>
                  <a:pt x="3957692" y="4909439"/>
                  <a:pt x="3975949" y="4901266"/>
                  <a:pt x="3996114" y="4901266"/>
                </a:cubicBezTo>
                <a:cubicBezTo>
                  <a:pt x="4036446" y="4901265"/>
                  <a:pt x="4069139" y="4933960"/>
                  <a:pt x="4069140" y="4974291"/>
                </a:cubicBezTo>
                <a:cubicBezTo>
                  <a:pt x="4069139" y="5014622"/>
                  <a:pt x="4036445" y="5047316"/>
                  <a:pt x="3996114" y="5047316"/>
                </a:cubicBezTo>
                <a:cubicBezTo>
                  <a:pt x="3955783" y="5047316"/>
                  <a:pt x="3923090" y="5014621"/>
                  <a:pt x="3923089" y="4974291"/>
                </a:cubicBezTo>
                <a:cubicBezTo>
                  <a:pt x="3923091" y="4964208"/>
                  <a:pt x="3925133" y="4954603"/>
                  <a:pt x="3928828" y="4945866"/>
                </a:cubicBezTo>
                <a:close/>
                <a:moveTo>
                  <a:pt x="6232691" y="1314911"/>
                </a:moveTo>
                <a:cubicBezTo>
                  <a:pt x="6243777" y="1288701"/>
                  <a:pt x="6269730" y="1270310"/>
                  <a:pt x="6299979" y="1270311"/>
                </a:cubicBezTo>
                <a:cubicBezTo>
                  <a:pt x="6340308" y="1270310"/>
                  <a:pt x="6373003" y="1303005"/>
                  <a:pt x="6373002" y="1343335"/>
                </a:cubicBezTo>
                <a:cubicBezTo>
                  <a:pt x="6373003" y="1383667"/>
                  <a:pt x="6340311" y="1416361"/>
                  <a:pt x="6299977" y="1416360"/>
                </a:cubicBezTo>
                <a:cubicBezTo>
                  <a:pt x="6259649" y="1416361"/>
                  <a:pt x="6226953" y="1383666"/>
                  <a:pt x="6226953" y="1343336"/>
                </a:cubicBezTo>
                <a:cubicBezTo>
                  <a:pt x="6226953" y="1333253"/>
                  <a:pt x="6228996" y="1323647"/>
                  <a:pt x="6232691" y="1314911"/>
                </a:cubicBezTo>
                <a:close/>
                <a:moveTo>
                  <a:pt x="5081148" y="3109013"/>
                </a:moveTo>
                <a:cubicBezTo>
                  <a:pt x="5092235" y="3082803"/>
                  <a:pt x="5118186" y="3064412"/>
                  <a:pt x="5148434" y="3064412"/>
                </a:cubicBezTo>
                <a:cubicBezTo>
                  <a:pt x="5188765" y="3064412"/>
                  <a:pt x="5221459" y="3097106"/>
                  <a:pt x="5221460" y="3137437"/>
                </a:cubicBezTo>
                <a:cubicBezTo>
                  <a:pt x="5221459" y="3177768"/>
                  <a:pt x="5188765" y="3210462"/>
                  <a:pt x="5148434" y="3210462"/>
                </a:cubicBezTo>
                <a:cubicBezTo>
                  <a:pt x="5108103" y="3210462"/>
                  <a:pt x="5075409" y="3177768"/>
                  <a:pt x="5075411" y="3137437"/>
                </a:cubicBezTo>
                <a:cubicBezTo>
                  <a:pt x="5075409" y="3127355"/>
                  <a:pt x="5077454" y="3117749"/>
                  <a:pt x="5081148" y="3109013"/>
                </a:cubicBezTo>
                <a:close/>
                <a:moveTo>
                  <a:pt x="4159295" y="4525369"/>
                </a:moveTo>
                <a:cubicBezTo>
                  <a:pt x="4162989" y="4516633"/>
                  <a:pt x="4168336" y="4508765"/>
                  <a:pt x="4174945" y="4502157"/>
                </a:cubicBezTo>
                <a:cubicBezTo>
                  <a:pt x="4188159" y="4488942"/>
                  <a:pt x="4206416" y="4480769"/>
                  <a:pt x="4226580" y="4480770"/>
                </a:cubicBezTo>
                <a:cubicBezTo>
                  <a:pt x="4266912" y="4480768"/>
                  <a:pt x="4299605" y="4513464"/>
                  <a:pt x="4299606" y="4553794"/>
                </a:cubicBezTo>
                <a:cubicBezTo>
                  <a:pt x="4299605" y="4594125"/>
                  <a:pt x="4266913" y="4626818"/>
                  <a:pt x="4226581" y="4626818"/>
                </a:cubicBezTo>
                <a:cubicBezTo>
                  <a:pt x="4186249" y="4626819"/>
                  <a:pt x="4153554" y="4594126"/>
                  <a:pt x="4153555" y="4553794"/>
                </a:cubicBezTo>
                <a:cubicBezTo>
                  <a:pt x="4153555" y="4543711"/>
                  <a:pt x="4155598" y="4534107"/>
                  <a:pt x="4159295" y="4525369"/>
                </a:cubicBezTo>
                <a:close/>
                <a:moveTo>
                  <a:pt x="6463155" y="894417"/>
                </a:moveTo>
                <a:cubicBezTo>
                  <a:pt x="6474241" y="868207"/>
                  <a:pt x="6500194" y="849817"/>
                  <a:pt x="6530442" y="849817"/>
                </a:cubicBezTo>
                <a:cubicBezTo>
                  <a:pt x="6570772" y="849817"/>
                  <a:pt x="6603467" y="882511"/>
                  <a:pt x="6603467" y="922842"/>
                </a:cubicBezTo>
                <a:cubicBezTo>
                  <a:pt x="6603466" y="963173"/>
                  <a:pt x="6570773" y="995867"/>
                  <a:pt x="6530442" y="995867"/>
                </a:cubicBezTo>
                <a:cubicBezTo>
                  <a:pt x="6490111" y="995867"/>
                  <a:pt x="6457416" y="963173"/>
                  <a:pt x="6457417" y="922842"/>
                </a:cubicBezTo>
                <a:cubicBezTo>
                  <a:pt x="6457417" y="912759"/>
                  <a:pt x="6459460" y="903154"/>
                  <a:pt x="6463155" y="894417"/>
                </a:cubicBezTo>
                <a:close/>
                <a:moveTo>
                  <a:pt x="5311612" y="2679691"/>
                </a:moveTo>
                <a:cubicBezTo>
                  <a:pt x="5322697" y="2653481"/>
                  <a:pt x="5348651" y="2635090"/>
                  <a:pt x="5378899" y="2635091"/>
                </a:cubicBezTo>
                <a:cubicBezTo>
                  <a:pt x="5419229" y="2635090"/>
                  <a:pt x="5451924" y="2667784"/>
                  <a:pt x="5451923" y="2708115"/>
                </a:cubicBezTo>
                <a:cubicBezTo>
                  <a:pt x="5451924" y="2748446"/>
                  <a:pt x="5419230" y="2781140"/>
                  <a:pt x="5378898" y="2781140"/>
                </a:cubicBezTo>
                <a:cubicBezTo>
                  <a:pt x="5338568" y="2781140"/>
                  <a:pt x="5305873" y="2748446"/>
                  <a:pt x="5305873" y="2708115"/>
                </a:cubicBezTo>
                <a:cubicBezTo>
                  <a:pt x="5305874" y="2698033"/>
                  <a:pt x="5307916" y="2688427"/>
                  <a:pt x="5311612" y="2679691"/>
                </a:cubicBezTo>
                <a:close/>
                <a:moveTo>
                  <a:pt x="5541301" y="2310774"/>
                </a:moveTo>
                <a:cubicBezTo>
                  <a:pt x="5552387" y="2284564"/>
                  <a:pt x="5578338" y="2266173"/>
                  <a:pt x="5608587" y="2266174"/>
                </a:cubicBezTo>
                <a:cubicBezTo>
                  <a:pt x="5648918" y="2266173"/>
                  <a:pt x="5681612" y="2298868"/>
                  <a:pt x="5681612" y="2339198"/>
                </a:cubicBezTo>
                <a:cubicBezTo>
                  <a:pt x="5681612" y="2379529"/>
                  <a:pt x="5648919" y="2412224"/>
                  <a:pt x="5608587" y="2412223"/>
                </a:cubicBezTo>
                <a:cubicBezTo>
                  <a:pt x="5568257" y="2412223"/>
                  <a:pt x="5535563" y="2379529"/>
                  <a:pt x="5535563" y="2339199"/>
                </a:cubicBezTo>
                <a:cubicBezTo>
                  <a:pt x="5535563" y="2329116"/>
                  <a:pt x="5537606" y="2319510"/>
                  <a:pt x="5541301" y="2310774"/>
                </a:cubicBezTo>
                <a:close/>
                <a:moveTo>
                  <a:pt x="4389758" y="4096046"/>
                </a:moveTo>
                <a:cubicBezTo>
                  <a:pt x="4393455" y="4087309"/>
                  <a:pt x="4398801" y="4079441"/>
                  <a:pt x="4405408" y="4072834"/>
                </a:cubicBezTo>
                <a:cubicBezTo>
                  <a:pt x="4418623" y="4059619"/>
                  <a:pt x="4436879" y="4051446"/>
                  <a:pt x="4457045" y="4051446"/>
                </a:cubicBezTo>
                <a:cubicBezTo>
                  <a:pt x="4497375" y="4051445"/>
                  <a:pt x="4530070" y="4084140"/>
                  <a:pt x="4530069" y="4124470"/>
                </a:cubicBezTo>
                <a:cubicBezTo>
                  <a:pt x="4530070" y="4164801"/>
                  <a:pt x="4497376" y="4197496"/>
                  <a:pt x="4457044" y="4197495"/>
                </a:cubicBezTo>
                <a:cubicBezTo>
                  <a:pt x="4416714" y="4197495"/>
                  <a:pt x="4384019" y="4164801"/>
                  <a:pt x="4384020" y="4124471"/>
                </a:cubicBezTo>
                <a:cubicBezTo>
                  <a:pt x="4384020" y="4114388"/>
                  <a:pt x="4386063" y="4104783"/>
                  <a:pt x="4389758" y="4096046"/>
                </a:cubicBezTo>
                <a:close/>
                <a:moveTo>
                  <a:pt x="6693620" y="465095"/>
                </a:moveTo>
                <a:cubicBezTo>
                  <a:pt x="6704704" y="438885"/>
                  <a:pt x="6730657" y="420495"/>
                  <a:pt x="6760906" y="420495"/>
                </a:cubicBezTo>
                <a:cubicBezTo>
                  <a:pt x="6801237" y="420495"/>
                  <a:pt x="6833931" y="453189"/>
                  <a:pt x="6833931" y="493520"/>
                </a:cubicBezTo>
                <a:cubicBezTo>
                  <a:pt x="6833931" y="533851"/>
                  <a:pt x="6801237" y="566545"/>
                  <a:pt x="6760906" y="566545"/>
                </a:cubicBezTo>
                <a:cubicBezTo>
                  <a:pt x="6720575" y="566545"/>
                  <a:pt x="6687881" y="533851"/>
                  <a:pt x="6687880" y="493520"/>
                </a:cubicBezTo>
                <a:cubicBezTo>
                  <a:pt x="6687881" y="483437"/>
                  <a:pt x="6689924" y="473832"/>
                  <a:pt x="6693620" y="465095"/>
                </a:cubicBezTo>
                <a:close/>
                <a:moveTo>
                  <a:pt x="5771766" y="1881452"/>
                </a:moveTo>
                <a:cubicBezTo>
                  <a:pt x="5782850" y="1855242"/>
                  <a:pt x="5808803" y="1836852"/>
                  <a:pt x="5839051" y="1836852"/>
                </a:cubicBezTo>
                <a:cubicBezTo>
                  <a:pt x="5879382" y="1836852"/>
                  <a:pt x="5912076" y="1869546"/>
                  <a:pt x="5912076" y="1909877"/>
                </a:cubicBezTo>
                <a:cubicBezTo>
                  <a:pt x="5912075" y="1950208"/>
                  <a:pt x="5879382" y="1982902"/>
                  <a:pt x="5839051" y="1982902"/>
                </a:cubicBezTo>
                <a:cubicBezTo>
                  <a:pt x="5798720" y="1982902"/>
                  <a:pt x="5766026" y="1950208"/>
                  <a:pt x="5766026" y="1909877"/>
                </a:cubicBezTo>
                <a:cubicBezTo>
                  <a:pt x="5766026" y="1899794"/>
                  <a:pt x="5768069" y="1890189"/>
                  <a:pt x="5771766" y="1881452"/>
                </a:cubicBezTo>
                <a:close/>
                <a:moveTo>
                  <a:pt x="4620222" y="3675553"/>
                </a:moveTo>
                <a:cubicBezTo>
                  <a:pt x="4623916" y="3666817"/>
                  <a:pt x="4629263" y="3658950"/>
                  <a:pt x="4635870" y="3652342"/>
                </a:cubicBezTo>
                <a:cubicBezTo>
                  <a:pt x="4649085" y="3639127"/>
                  <a:pt x="4667343" y="3630954"/>
                  <a:pt x="4687507" y="3630954"/>
                </a:cubicBezTo>
                <a:cubicBezTo>
                  <a:pt x="4727839" y="3630954"/>
                  <a:pt x="4760532" y="3663648"/>
                  <a:pt x="4760533" y="3703979"/>
                </a:cubicBezTo>
                <a:cubicBezTo>
                  <a:pt x="4760532" y="3744310"/>
                  <a:pt x="4727838" y="3777003"/>
                  <a:pt x="4687508" y="3777003"/>
                </a:cubicBezTo>
                <a:cubicBezTo>
                  <a:pt x="4647176" y="3777003"/>
                  <a:pt x="4614483" y="3744309"/>
                  <a:pt x="4614482" y="3703978"/>
                </a:cubicBezTo>
                <a:cubicBezTo>
                  <a:pt x="4614483" y="3693896"/>
                  <a:pt x="4616527" y="3684290"/>
                  <a:pt x="4620222" y="3675553"/>
                </a:cubicBezTo>
                <a:close/>
                <a:moveTo>
                  <a:pt x="6924084" y="44601"/>
                </a:moveTo>
                <a:cubicBezTo>
                  <a:pt x="6935168" y="18390"/>
                  <a:pt x="6961122" y="0"/>
                  <a:pt x="6991371" y="0"/>
                </a:cubicBezTo>
                <a:cubicBezTo>
                  <a:pt x="7031701" y="0"/>
                  <a:pt x="7064395" y="32694"/>
                  <a:pt x="7064394" y="73025"/>
                </a:cubicBezTo>
                <a:cubicBezTo>
                  <a:pt x="7064395" y="113356"/>
                  <a:pt x="7031701" y="146050"/>
                  <a:pt x="6991370" y="146050"/>
                </a:cubicBezTo>
                <a:cubicBezTo>
                  <a:pt x="6951039" y="146050"/>
                  <a:pt x="6918345" y="113356"/>
                  <a:pt x="6918344" y="73025"/>
                </a:cubicBezTo>
                <a:cubicBezTo>
                  <a:pt x="6918345" y="62943"/>
                  <a:pt x="6920388" y="53337"/>
                  <a:pt x="6924084" y="44601"/>
                </a:cubicBezTo>
                <a:close/>
                <a:moveTo>
                  <a:pt x="6002226" y="1460960"/>
                </a:moveTo>
                <a:cubicBezTo>
                  <a:pt x="6013313" y="1434750"/>
                  <a:pt x="6039265" y="1416360"/>
                  <a:pt x="6069514" y="1416360"/>
                </a:cubicBezTo>
                <a:cubicBezTo>
                  <a:pt x="6109845" y="1416360"/>
                  <a:pt x="6142539" y="1449054"/>
                  <a:pt x="6142538" y="1489385"/>
                </a:cubicBezTo>
                <a:cubicBezTo>
                  <a:pt x="6142539" y="1529716"/>
                  <a:pt x="6109845" y="1562410"/>
                  <a:pt x="6069514" y="1562410"/>
                </a:cubicBezTo>
                <a:cubicBezTo>
                  <a:pt x="6029183" y="1562410"/>
                  <a:pt x="5996489" y="1529716"/>
                  <a:pt x="5996489" y="1489385"/>
                </a:cubicBezTo>
                <a:cubicBezTo>
                  <a:pt x="5996489" y="1479302"/>
                  <a:pt x="5998532" y="1469697"/>
                  <a:pt x="6002226" y="1460960"/>
                </a:cubicBezTo>
                <a:close/>
                <a:moveTo>
                  <a:pt x="4850685" y="3246235"/>
                </a:moveTo>
                <a:cubicBezTo>
                  <a:pt x="4854380" y="3237499"/>
                  <a:pt x="4859726" y="3229631"/>
                  <a:pt x="4866333" y="3223023"/>
                </a:cubicBezTo>
                <a:cubicBezTo>
                  <a:pt x="4879548" y="3209808"/>
                  <a:pt x="4897805" y="3201635"/>
                  <a:pt x="4917970" y="3201635"/>
                </a:cubicBezTo>
                <a:cubicBezTo>
                  <a:pt x="4958302" y="3201635"/>
                  <a:pt x="4990995" y="3234329"/>
                  <a:pt x="4990995" y="3274660"/>
                </a:cubicBezTo>
                <a:cubicBezTo>
                  <a:pt x="4990995" y="3314991"/>
                  <a:pt x="4958301" y="3347685"/>
                  <a:pt x="4917971" y="3347685"/>
                </a:cubicBezTo>
                <a:cubicBezTo>
                  <a:pt x="4877639" y="3347685"/>
                  <a:pt x="4844946" y="3314991"/>
                  <a:pt x="4844945" y="3274660"/>
                </a:cubicBezTo>
                <a:cubicBezTo>
                  <a:pt x="4844945" y="3264577"/>
                  <a:pt x="4846989" y="3254972"/>
                  <a:pt x="4850685" y="3246235"/>
                </a:cubicBezTo>
                <a:close/>
                <a:moveTo>
                  <a:pt x="3928829" y="4662592"/>
                </a:moveTo>
                <a:cubicBezTo>
                  <a:pt x="3932525" y="4653855"/>
                  <a:pt x="3937872" y="4645987"/>
                  <a:pt x="3944480" y="4639379"/>
                </a:cubicBezTo>
                <a:cubicBezTo>
                  <a:pt x="3957695" y="4626165"/>
                  <a:pt x="3975950" y="4617991"/>
                  <a:pt x="3996115" y="4617992"/>
                </a:cubicBezTo>
                <a:cubicBezTo>
                  <a:pt x="4036447" y="4617991"/>
                  <a:pt x="4069140" y="4650686"/>
                  <a:pt x="4069140" y="4691016"/>
                </a:cubicBezTo>
                <a:cubicBezTo>
                  <a:pt x="4069142" y="4731347"/>
                  <a:pt x="4036447" y="4764041"/>
                  <a:pt x="3996116" y="4764041"/>
                </a:cubicBezTo>
                <a:cubicBezTo>
                  <a:pt x="3955784" y="4764042"/>
                  <a:pt x="3923090" y="4731348"/>
                  <a:pt x="3923090" y="4691017"/>
                </a:cubicBezTo>
                <a:cubicBezTo>
                  <a:pt x="3923092" y="4680934"/>
                  <a:pt x="3925134" y="4671328"/>
                  <a:pt x="3928829" y="4662592"/>
                </a:cubicBezTo>
                <a:close/>
                <a:moveTo>
                  <a:pt x="6232692" y="1031639"/>
                </a:moveTo>
                <a:cubicBezTo>
                  <a:pt x="6243777" y="1005429"/>
                  <a:pt x="6269730" y="987038"/>
                  <a:pt x="6299978" y="987038"/>
                </a:cubicBezTo>
                <a:cubicBezTo>
                  <a:pt x="6340309" y="987038"/>
                  <a:pt x="6373003" y="1019732"/>
                  <a:pt x="6373003" y="1060063"/>
                </a:cubicBezTo>
                <a:cubicBezTo>
                  <a:pt x="6373002" y="1100394"/>
                  <a:pt x="6340309" y="1133088"/>
                  <a:pt x="6299978" y="1133088"/>
                </a:cubicBezTo>
                <a:cubicBezTo>
                  <a:pt x="6259646" y="1133088"/>
                  <a:pt x="6226953" y="1100394"/>
                  <a:pt x="6226953" y="1060063"/>
                </a:cubicBezTo>
                <a:cubicBezTo>
                  <a:pt x="6226953" y="1049980"/>
                  <a:pt x="6228997" y="1040375"/>
                  <a:pt x="6232692" y="1031639"/>
                </a:cubicBezTo>
                <a:close/>
                <a:moveTo>
                  <a:pt x="5081148" y="2825741"/>
                </a:moveTo>
                <a:cubicBezTo>
                  <a:pt x="5092234" y="2799531"/>
                  <a:pt x="5118186" y="2781140"/>
                  <a:pt x="5148434" y="2781140"/>
                </a:cubicBezTo>
                <a:cubicBezTo>
                  <a:pt x="5188766" y="2781140"/>
                  <a:pt x="5221459" y="2813834"/>
                  <a:pt x="5221459" y="2854165"/>
                </a:cubicBezTo>
                <a:cubicBezTo>
                  <a:pt x="5221460" y="2894496"/>
                  <a:pt x="5188765" y="2927190"/>
                  <a:pt x="5148435" y="2927190"/>
                </a:cubicBezTo>
                <a:cubicBezTo>
                  <a:pt x="5108103" y="2927190"/>
                  <a:pt x="5075410" y="2894496"/>
                  <a:pt x="5075409" y="2854165"/>
                </a:cubicBezTo>
                <a:cubicBezTo>
                  <a:pt x="5075409" y="2844082"/>
                  <a:pt x="5077453" y="2834477"/>
                  <a:pt x="5081148" y="2825741"/>
                </a:cubicBezTo>
                <a:close/>
                <a:moveTo>
                  <a:pt x="5310836" y="2447996"/>
                </a:moveTo>
                <a:cubicBezTo>
                  <a:pt x="5321922" y="2421786"/>
                  <a:pt x="5347875" y="2403395"/>
                  <a:pt x="5378123" y="2403396"/>
                </a:cubicBezTo>
                <a:cubicBezTo>
                  <a:pt x="5418453" y="2403395"/>
                  <a:pt x="5451148" y="2436090"/>
                  <a:pt x="5451147" y="2476420"/>
                </a:cubicBezTo>
                <a:cubicBezTo>
                  <a:pt x="5451149" y="2516753"/>
                  <a:pt x="5418455" y="2549446"/>
                  <a:pt x="5378122" y="2549445"/>
                </a:cubicBezTo>
                <a:cubicBezTo>
                  <a:pt x="5337792" y="2549446"/>
                  <a:pt x="5305098" y="2516751"/>
                  <a:pt x="5305098" y="2476421"/>
                </a:cubicBezTo>
                <a:cubicBezTo>
                  <a:pt x="5305098" y="2466338"/>
                  <a:pt x="5307141" y="2456732"/>
                  <a:pt x="5310836" y="2447996"/>
                </a:cubicBezTo>
                <a:close/>
                <a:moveTo>
                  <a:pt x="4159294" y="4242096"/>
                </a:moveTo>
                <a:cubicBezTo>
                  <a:pt x="4162989" y="4233360"/>
                  <a:pt x="4168336" y="4225492"/>
                  <a:pt x="4174944" y="4218884"/>
                </a:cubicBezTo>
                <a:cubicBezTo>
                  <a:pt x="4188159" y="4205670"/>
                  <a:pt x="4206415" y="4197496"/>
                  <a:pt x="4226580" y="4197496"/>
                </a:cubicBezTo>
                <a:cubicBezTo>
                  <a:pt x="4266913" y="4197496"/>
                  <a:pt x="4299606" y="4230190"/>
                  <a:pt x="4299605" y="4270521"/>
                </a:cubicBezTo>
                <a:cubicBezTo>
                  <a:pt x="4299606" y="4310852"/>
                  <a:pt x="4266912" y="4343546"/>
                  <a:pt x="4226579" y="4343547"/>
                </a:cubicBezTo>
                <a:cubicBezTo>
                  <a:pt x="4186250" y="4343547"/>
                  <a:pt x="4153554" y="4310853"/>
                  <a:pt x="4153555" y="4270521"/>
                </a:cubicBezTo>
                <a:cubicBezTo>
                  <a:pt x="4153556" y="4260438"/>
                  <a:pt x="4155599" y="4250833"/>
                  <a:pt x="4159294" y="4242096"/>
                </a:cubicBezTo>
                <a:close/>
                <a:moveTo>
                  <a:pt x="6463156" y="611145"/>
                </a:moveTo>
                <a:cubicBezTo>
                  <a:pt x="6474240" y="584935"/>
                  <a:pt x="6500193" y="566545"/>
                  <a:pt x="6530441" y="566545"/>
                </a:cubicBezTo>
                <a:cubicBezTo>
                  <a:pt x="6570773" y="566545"/>
                  <a:pt x="6603466" y="599239"/>
                  <a:pt x="6603467" y="639570"/>
                </a:cubicBezTo>
                <a:cubicBezTo>
                  <a:pt x="6603467" y="679901"/>
                  <a:pt x="6570772" y="712595"/>
                  <a:pt x="6530442" y="712595"/>
                </a:cubicBezTo>
                <a:cubicBezTo>
                  <a:pt x="6490110" y="712595"/>
                  <a:pt x="6457417" y="679901"/>
                  <a:pt x="6457416" y="639570"/>
                </a:cubicBezTo>
                <a:cubicBezTo>
                  <a:pt x="6457416" y="629487"/>
                  <a:pt x="6459460" y="619881"/>
                  <a:pt x="6463156" y="611145"/>
                </a:cubicBezTo>
                <a:close/>
                <a:moveTo>
                  <a:pt x="5541300" y="2027502"/>
                </a:moveTo>
                <a:cubicBezTo>
                  <a:pt x="5552388" y="2001292"/>
                  <a:pt x="5578339" y="1982901"/>
                  <a:pt x="5608589" y="1982901"/>
                </a:cubicBezTo>
                <a:cubicBezTo>
                  <a:pt x="5648917" y="1982901"/>
                  <a:pt x="5681613" y="2015595"/>
                  <a:pt x="5681611" y="2055926"/>
                </a:cubicBezTo>
                <a:cubicBezTo>
                  <a:pt x="5681612" y="2096257"/>
                  <a:pt x="5648919" y="2128951"/>
                  <a:pt x="5608586" y="2128951"/>
                </a:cubicBezTo>
                <a:cubicBezTo>
                  <a:pt x="5568256" y="2128951"/>
                  <a:pt x="5535561" y="2096257"/>
                  <a:pt x="5535562" y="2055926"/>
                </a:cubicBezTo>
                <a:cubicBezTo>
                  <a:pt x="5535562" y="2045844"/>
                  <a:pt x="5537607" y="2036238"/>
                  <a:pt x="5541300" y="2027502"/>
                </a:cubicBezTo>
                <a:close/>
                <a:moveTo>
                  <a:pt x="4389759" y="3812774"/>
                </a:moveTo>
                <a:cubicBezTo>
                  <a:pt x="4393454" y="3804038"/>
                  <a:pt x="4398802" y="3796171"/>
                  <a:pt x="4405409" y="3789563"/>
                </a:cubicBezTo>
                <a:cubicBezTo>
                  <a:pt x="4418623" y="3776348"/>
                  <a:pt x="4436880" y="3768175"/>
                  <a:pt x="4457046" y="3768175"/>
                </a:cubicBezTo>
                <a:cubicBezTo>
                  <a:pt x="4497376" y="3768175"/>
                  <a:pt x="4530070" y="3800869"/>
                  <a:pt x="4530070" y="3841200"/>
                </a:cubicBezTo>
                <a:cubicBezTo>
                  <a:pt x="4530070" y="3881531"/>
                  <a:pt x="4497377" y="3914224"/>
                  <a:pt x="4457045" y="3914224"/>
                </a:cubicBezTo>
                <a:cubicBezTo>
                  <a:pt x="4416715" y="3914224"/>
                  <a:pt x="4384020" y="3881530"/>
                  <a:pt x="4384021" y="3841199"/>
                </a:cubicBezTo>
                <a:cubicBezTo>
                  <a:pt x="4384021" y="3831117"/>
                  <a:pt x="4386064" y="3821511"/>
                  <a:pt x="4389759" y="3812774"/>
                </a:cubicBezTo>
                <a:close/>
                <a:moveTo>
                  <a:pt x="6693619" y="181823"/>
                </a:moveTo>
                <a:cubicBezTo>
                  <a:pt x="6704705" y="155613"/>
                  <a:pt x="6730657" y="137222"/>
                  <a:pt x="6760906" y="137223"/>
                </a:cubicBezTo>
                <a:cubicBezTo>
                  <a:pt x="6801236" y="137223"/>
                  <a:pt x="6833931" y="169917"/>
                  <a:pt x="6833930" y="210247"/>
                </a:cubicBezTo>
                <a:cubicBezTo>
                  <a:pt x="6833931" y="250579"/>
                  <a:pt x="6801237" y="283273"/>
                  <a:pt x="6760905" y="283273"/>
                </a:cubicBezTo>
                <a:cubicBezTo>
                  <a:pt x="6720575" y="283273"/>
                  <a:pt x="6687880" y="250579"/>
                  <a:pt x="6687881" y="210248"/>
                </a:cubicBezTo>
                <a:cubicBezTo>
                  <a:pt x="6687881" y="200165"/>
                  <a:pt x="6689924" y="190559"/>
                  <a:pt x="6693619" y="181823"/>
                </a:cubicBezTo>
                <a:close/>
                <a:moveTo>
                  <a:pt x="5771765" y="1598182"/>
                </a:moveTo>
                <a:cubicBezTo>
                  <a:pt x="5782851" y="1571972"/>
                  <a:pt x="5808802" y="1553582"/>
                  <a:pt x="5839051" y="1553582"/>
                </a:cubicBezTo>
                <a:cubicBezTo>
                  <a:pt x="5879381" y="1553582"/>
                  <a:pt x="5912076" y="1586276"/>
                  <a:pt x="5912075" y="1626607"/>
                </a:cubicBezTo>
                <a:cubicBezTo>
                  <a:pt x="5912076" y="1666938"/>
                  <a:pt x="5879382" y="1699631"/>
                  <a:pt x="5839051" y="1699631"/>
                </a:cubicBezTo>
                <a:cubicBezTo>
                  <a:pt x="5798720" y="1699631"/>
                  <a:pt x="5766026" y="1666937"/>
                  <a:pt x="5766025" y="1626606"/>
                </a:cubicBezTo>
                <a:cubicBezTo>
                  <a:pt x="5766026" y="1616523"/>
                  <a:pt x="5768070" y="1606918"/>
                  <a:pt x="5771765" y="1598182"/>
                </a:cubicBezTo>
                <a:close/>
                <a:moveTo>
                  <a:pt x="4620221" y="3392283"/>
                </a:moveTo>
                <a:cubicBezTo>
                  <a:pt x="4623916" y="3383547"/>
                  <a:pt x="4629264" y="3375679"/>
                  <a:pt x="4635871" y="3369072"/>
                </a:cubicBezTo>
                <a:cubicBezTo>
                  <a:pt x="4649085" y="3355858"/>
                  <a:pt x="4667342" y="3347684"/>
                  <a:pt x="4687508" y="3347684"/>
                </a:cubicBezTo>
                <a:cubicBezTo>
                  <a:pt x="4727838" y="3347684"/>
                  <a:pt x="4760533" y="3380378"/>
                  <a:pt x="4760532" y="3420709"/>
                </a:cubicBezTo>
                <a:cubicBezTo>
                  <a:pt x="4760532" y="3461039"/>
                  <a:pt x="4727839" y="3493733"/>
                  <a:pt x="4687507" y="3493733"/>
                </a:cubicBezTo>
                <a:cubicBezTo>
                  <a:pt x="4647177" y="3493733"/>
                  <a:pt x="4614482" y="3461039"/>
                  <a:pt x="4614483" y="3420708"/>
                </a:cubicBezTo>
                <a:cubicBezTo>
                  <a:pt x="4614483" y="3410626"/>
                  <a:pt x="4616526" y="3401020"/>
                  <a:pt x="4620221" y="3392283"/>
                </a:cubicBezTo>
                <a:close/>
                <a:moveTo>
                  <a:pt x="3698365" y="4808644"/>
                </a:moveTo>
                <a:cubicBezTo>
                  <a:pt x="3702059" y="4799907"/>
                  <a:pt x="3707406" y="4792040"/>
                  <a:pt x="3714015" y="4785432"/>
                </a:cubicBezTo>
                <a:cubicBezTo>
                  <a:pt x="3727229" y="4772217"/>
                  <a:pt x="3745486" y="4764044"/>
                  <a:pt x="3765650" y="4764043"/>
                </a:cubicBezTo>
                <a:cubicBezTo>
                  <a:pt x="3805982" y="4764043"/>
                  <a:pt x="3838676" y="4796737"/>
                  <a:pt x="3838676" y="4837068"/>
                </a:cubicBezTo>
                <a:cubicBezTo>
                  <a:pt x="3838675" y="4877399"/>
                  <a:pt x="3805982" y="4910093"/>
                  <a:pt x="3765651" y="4910093"/>
                </a:cubicBezTo>
                <a:cubicBezTo>
                  <a:pt x="3725319" y="4910094"/>
                  <a:pt x="3692626" y="4877400"/>
                  <a:pt x="3692627" y="4837068"/>
                </a:cubicBezTo>
                <a:cubicBezTo>
                  <a:pt x="3692626" y="4826986"/>
                  <a:pt x="3694670" y="4817380"/>
                  <a:pt x="3698365" y="4808644"/>
                </a:cubicBezTo>
                <a:close/>
                <a:moveTo>
                  <a:pt x="6002229" y="1177688"/>
                </a:moveTo>
                <a:cubicBezTo>
                  <a:pt x="6013314" y="1151478"/>
                  <a:pt x="6039266" y="1133088"/>
                  <a:pt x="6069515" y="1133088"/>
                </a:cubicBezTo>
                <a:cubicBezTo>
                  <a:pt x="6109845" y="1133088"/>
                  <a:pt x="6142540" y="1165782"/>
                  <a:pt x="6142539" y="1206113"/>
                </a:cubicBezTo>
                <a:cubicBezTo>
                  <a:pt x="6142540" y="1246444"/>
                  <a:pt x="6109846" y="1279138"/>
                  <a:pt x="6069515" y="1279138"/>
                </a:cubicBezTo>
                <a:cubicBezTo>
                  <a:pt x="6029184" y="1279138"/>
                  <a:pt x="5996490" y="1246444"/>
                  <a:pt x="5996490" y="1206113"/>
                </a:cubicBezTo>
                <a:cubicBezTo>
                  <a:pt x="5996489" y="1196030"/>
                  <a:pt x="5998533" y="1186425"/>
                  <a:pt x="6002229" y="1177688"/>
                </a:cubicBezTo>
                <a:close/>
                <a:moveTo>
                  <a:pt x="4850683" y="2962963"/>
                </a:moveTo>
                <a:cubicBezTo>
                  <a:pt x="4854379" y="2954226"/>
                  <a:pt x="4859727" y="2946359"/>
                  <a:pt x="4866333" y="2939751"/>
                </a:cubicBezTo>
                <a:cubicBezTo>
                  <a:pt x="4879549" y="2926536"/>
                  <a:pt x="4897805" y="2918363"/>
                  <a:pt x="4917971" y="2918363"/>
                </a:cubicBezTo>
                <a:cubicBezTo>
                  <a:pt x="4958301" y="2918363"/>
                  <a:pt x="4990996" y="2951057"/>
                  <a:pt x="4990995" y="2991388"/>
                </a:cubicBezTo>
                <a:cubicBezTo>
                  <a:pt x="4990996" y="3031719"/>
                  <a:pt x="4958302" y="3064413"/>
                  <a:pt x="4917970" y="3064413"/>
                </a:cubicBezTo>
                <a:cubicBezTo>
                  <a:pt x="4877640" y="3064413"/>
                  <a:pt x="4844945" y="3031719"/>
                  <a:pt x="4844946" y="2991388"/>
                </a:cubicBezTo>
                <a:cubicBezTo>
                  <a:pt x="4844946" y="2981305"/>
                  <a:pt x="4846989" y="2971700"/>
                  <a:pt x="4850683" y="2962963"/>
                </a:cubicBezTo>
                <a:close/>
                <a:moveTo>
                  <a:pt x="3928829" y="4379319"/>
                </a:moveTo>
                <a:cubicBezTo>
                  <a:pt x="3932524" y="4370583"/>
                  <a:pt x="3937872" y="4362714"/>
                  <a:pt x="3944480" y="4356108"/>
                </a:cubicBezTo>
                <a:cubicBezTo>
                  <a:pt x="3957693" y="4342893"/>
                  <a:pt x="3975950" y="4334719"/>
                  <a:pt x="3996116" y="4334718"/>
                </a:cubicBezTo>
                <a:cubicBezTo>
                  <a:pt x="4036446" y="4334719"/>
                  <a:pt x="4069141" y="4367413"/>
                  <a:pt x="4069140" y="4407745"/>
                </a:cubicBezTo>
                <a:cubicBezTo>
                  <a:pt x="4069140" y="4448075"/>
                  <a:pt x="4036446" y="4480769"/>
                  <a:pt x="3996115" y="4480769"/>
                </a:cubicBezTo>
                <a:cubicBezTo>
                  <a:pt x="3955785" y="4480768"/>
                  <a:pt x="3923091" y="4448074"/>
                  <a:pt x="3923092" y="4407744"/>
                </a:cubicBezTo>
                <a:cubicBezTo>
                  <a:pt x="3923090" y="4397662"/>
                  <a:pt x="3925135" y="4388055"/>
                  <a:pt x="3928829" y="4379319"/>
                </a:cubicBezTo>
                <a:close/>
                <a:moveTo>
                  <a:pt x="6232692" y="748366"/>
                </a:moveTo>
                <a:cubicBezTo>
                  <a:pt x="6243776" y="722156"/>
                  <a:pt x="6269731" y="703766"/>
                  <a:pt x="6299978" y="703766"/>
                </a:cubicBezTo>
                <a:cubicBezTo>
                  <a:pt x="6340309" y="703766"/>
                  <a:pt x="6373003" y="736460"/>
                  <a:pt x="6373003" y="776791"/>
                </a:cubicBezTo>
                <a:cubicBezTo>
                  <a:pt x="6373003" y="817122"/>
                  <a:pt x="6340310" y="849816"/>
                  <a:pt x="6299977" y="849816"/>
                </a:cubicBezTo>
                <a:cubicBezTo>
                  <a:pt x="6259647" y="849816"/>
                  <a:pt x="6226953" y="817122"/>
                  <a:pt x="6226954" y="776791"/>
                </a:cubicBezTo>
                <a:cubicBezTo>
                  <a:pt x="6226954" y="766708"/>
                  <a:pt x="6228997" y="757103"/>
                  <a:pt x="6232692" y="748366"/>
                </a:cubicBezTo>
                <a:close/>
                <a:moveTo>
                  <a:pt x="5081148" y="2542468"/>
                </a:moveTo>
                <a:cubicBezTo>
                  <a:pt x="5092234" y="2516259"/>
                  <a:pt x="5118187" y="2497868"/>
                  <a:pt x="5148435" y="2497868"/>
                </a:cubicBezTo>
                <a:cubicBezTo>
                  <a:pt x="5188765" y="2497868"/>
                  <a:pt x="5221460" y="2530562"/>
                  <a:pt x="5221459" y="2570893"/>
                </a:cubicBezTo>
                <a:cubicBezTo>
                  <a:pt x="5221459" y="2611224"/>
                  <a:pt x="5188766" y="2643918"/>
                  <a:pt x="5148434" y="2643918"/>
                </a:cubicBezTo>
                <a:cubicBezTo>
                  <a:pt x="5108104" y="2643918"/>
                  <a:pt x="5075409" y="2611224"/>
                  <a:pt x="5075410" y="2570893"/>
                </a:cubicBezTo>
                <a:cubicBezTo>
                  <a:pt x="5075410" y="2560810"/>
                  <a:pt x="5077453" y="2551205"/>
                  <a:pt x="5081148" y="2542468"/>
                </a:cubicBezTo>
                <a:close/>
                <a:moveTo>
                  <a:pt x="5310837" y="2164724"/>
                </a:moveTo>
                <a:cubicBezTo>
                  <a:pt x="5321922" y="2138514"/>
                  <a:pt x="5347875" y="2120123"/>
                  <a:pt x="5378123" y="2120123"/>
                </a:cubicBezTo>
                <a:cubicBezTo>
                  <a:pt x="5418454" y="2120123"/>
                  <a:pt x="5451147" y="2152817"/>
                  <a:pt x="5451148" y="2193148"/>
                </a:cubicBezTo>
                <a:cubicBezTo>
                  <a:pt x="5451147" y="2233479"/>
                  <a:pt x="5418454" y="2266173"/>
                  <a:pt x="5378123" y="2266173"/>
                </a:cubicBezTo>
                <a:cubicBezTo>
                  <a:pt x="5337791" y="2266173"/>
                  <a:pt x="5305098" y="2233479"/>
                  <a:pt x="5305098" y="2193148"/>
                </a:cubicBezTo>
                <a:cubicBezTo>
                  <a:pt x="5305097" y="2183066"/>
                  <a:pt x="5307142" y="2173460"/>
                  <a:pt x="5310837" y="2164724"/>
                </a:cubicBezTo>
                <a:close/>
                <a:moveTo>
                  <a:pt x="4159295" y="3958825"/>
                </a:moveTo>
                <a:cubicBezTo>
                  <a:pt x="4162990" y="3950088"/>
                  <a:pt x="4168337" y="3942220"/>
                  <a:pt x="4174945" y="3935613"/>
                </a:cubicBezTo>
                <a:cubicBezTo>
                  <a:pt x="4188159" y="3922398"/>
                  <a:pt x="4206416" y="3914224"/>
                  <a:pt x="4226582" y="3914224"/>
                </a:cubicBezTo>
                <a:cubicBezTo>
                  <a:pt x="4266912" y="3914224"/>
                  <a:pt x="4299607" y="3946918"/>
                  <a:pt x="4299606" y="3987249"/>
                </a:cubicBezTo>
                <a:cubicBezTo>
                  <a:pt x="4299607" y="4027580"/>
                  <a:pt x="4266913" y="4060274"/>
                  <a:pt x="4226581" y="4060274"/>
                </a:cubicBezTo>
                <a:cubicBezTo>
                  <a:pt x="4186250" y="4060274"/>
                  <a:pt x="4153556" y="4027580"/>
                  <a:pt x="4153556" y="3987249"/>
                </a:cubicBezTo>
                <a:cubicBezTo>
                  <a:pt x="4153556" y="3977167"/>
                  <a:pt x="4155600" y="3967561"/>
                  <a:pt x="4159295" y="3958825"/>
                </a:cubicBezTo>
                <a:close/>
                <a:moveTo>
                  <a:pt x="6463155" y="327873"/>
                </a:moveTo>
                <a:cubicBezTo>
                  <a:pt x="6474241" y="301663"/>
                  <a:pt x="6500193" y="283272"/>
                  <a:pt x="6530442" y="283273"/>
                </a:cubicBezTo>
                <a:cubicBezTo>
                  <a:pt x="6570773" y="283272"/>
                  <a:pt x="6603467" y="315967"/>
                  <a:pt x="6603466" y="356297"/>
                </a:cubicBezTo>
                <a:cubicBezTo>
                  <a:pt x="6603467" y="396629"/>
                  <a:pt x="6570773" y="429323"/>
                  <a:pt x="6530441" y="429322"/>
                </a:cubicBezTo>
                <a:cubicBezTo>
                  <a:pt x="6490111" y="429323"/>
                  <a:pt x="6457417" y="396628"/>
                  <a:pt x="6457417" y="356298"/>
                </a:cubicBezTo>
                <a:cubicBezTo>
                  <a:pt x="6457417" y="346215"/>
                  <a:pt x="6459460" y="336609"/>
                  <a:pt x="6463155" y="327873"/>
                </a:cubicBezTo>
                <a:close/>
                <a:moveTo>
                  <a:pt x="5541301" y="1744230"/>
                </a:moveTo>
                <a:cubicBezTo>
                  <a:pt x="5552387" y="1718020"/>
                  <a:pt x="5578340" y="1699630"/>
                  <a:pt x="5608588" y="1699630"/>
                </a:cubicBezTo>
                <a:cubicBezTo>
                  <a:pt x="5648918" y="1699630"/>
                  <a:pt x="5681613" y="1732324"/>
                  <a:pt x="5681613" y="1772655"/>
                </a:cubicBezTo>
                <a:cubicBezTo>
                  <a:pt x="5681612" y="1812986"/>
                  <a:pt x="5648919" y="1845680"/>
                  <a:pt x="5608588" y="1845680"/>
                </a:cubicBezTo>
                <a:cubicBezTo>
                  <a:pt x="5568257" y="1845680"/>
                  <a:pt x="5535562" y="1812986"/>
                  <a:pt x="5535563" y="1772655"/>
                </a:cubicBezTo>
                <a:cubicBezTo>
                  <a:pt x="5535563" y="1762572"/>
                  <a:pt x="5537606" y="1752966"/>
                  <a:pt x="5541301" y="1744230"/>
                </a:cubicBezTo>
                <a:close/>
                <a:moveTo>
                  <a:pt x="4389758" y="3529503"/>
                </a:moveTo>
                <a:cubicBezTo>
                  <a:pt x="4393453" y="3520767"/>
                  <a:pt x="4398801" y="3512900"/>
                  <a:pt x="4405407" y="3506292"/>
                </a:cubicBezTo>
                <a:cubicBezTo>
                  <a:pt x="4418623" y="3493077"/>
                  <a:pt x="4436878" y="3484904"/>
                  <a:pt x="4457045" y="3484904"/>
                </a:cubicBezTo>
                <a:cubicBezTo>
                  <a:pt x="4497375" y="3484904"/>
                  <a:pt x="4530070" y="3517598"/>
                  <a:pt x="4530069" y="3557929"/>
                </a:cubicBezTo>
                <a:cubicBezTo>
                  <a:pt x="4530070" y="3598260"/>
                  <a:pt x="4497376" y="3630953"/>
                  <a:pt x="4457044" y="3630953"/>
                </a:cubicBezTo>
                <a:cubicBezTo>
                  <a:pt x="4416714" y="3630953"/>
                  <a:pt x="4384019" y="3598259"/>
                  <a:pt x="4384019" y="3557928"/>
                </a:cubicBezTo>
                <a:cubicBezTo>
                  <a:pt x="4384020" y="3547846"/>
                  <a:pt x="4386063" y="3538240"/>
                  <a:pt x="4389758" y="3529503"/>
                </a:cubicBezTo>
                <a:close/>
                <a:moveTo>
                  <a:pt x="3463476" y="4961615"/>
                </a:moveTo>
                <a:cubicBezTo>
                  <a:pt x="3467171" y="4952879"/>
                  <a:pt x="3472518" y="4945011"/>
                  <a:pt x="3479126" y="4938403"/>
                </a:cubicBezTo>
                <a:cubicBezTo>
                  <a:pt x="3492341" y="4925189"/>
                  <a:pt x="3510597" y="4917015"/>
                  <a:pt x="3530763" y="4917015"/>
                </a:cubicBezTo>
                <a:cubicBezTo>
                  <a:pt x="3571093" y="4917015"/>
                  <a:pt x="3603788" y="4949709"/>
                  <a:pt x="3603787" y="4990040"/>
                </a:cubicBezTo>
                <a:cubicBezTo>
                  <a:pt x="3603788" y="5030371"/>
                  <a:pt x="3571094" y="5063064"/>
                  <a:pt x="3530763" y="5063064"/>
                </a:cubicBezTo>
                <a:cubicBezTo>
                  <a:pt x="3490432" y="5063065"/>
                  <a:pt x="3457738" y="5030370"/>
                  <a:pt x="3457738" y="4990040"/>
                </a:cubicBezTo>
                <a:cubicBezTo>
                  <a:pt x="3457737" y="4979957"/>
                  <a:pt x="3459781" y="4970352"/>
                  <a:pt x="3463476" y="4961615"/>
                </a:cubicBezTo>
                <a:close/>
                <a:moveTo>
                  <a:pt x="5771764" y="1314911"/>
                </a:moveTo>
                <a:cubicBezTo>
                  <a:pt x="5782849" y="1288701"/>
                  <a:pt x="5808801" y="1270310"/>
                  <a:pt x="5839049" y="1270311"/>
                </a:cubicBezTo>
                <a:cubicBezTo>
                  <a:pt x="5879381" y="1270310"/>
                  <a:pt x="5912074" y="1303005"/>
                  <a:pt x="5912075" y="1343335"/>
                </a:cubicBezTo>
                <a:cubicBezTo>
                  <a:pt x="5912076" y="1383667"/>
                  <a:pt x="5879380" y="1416361"/>
                  <a:pt x="5839050" y="1416360"/>
                </a:cubicBezTo>
                <a:cubicBezTo>
                  <a:pt x="5798718" y="1416361"/>
                  <a:pt x="5766025" y="1383666"/>
                  <a:pt x="5766024" y="1343336"/>
                </a:cubicBezTo>
                <a:cubicBezTo>
                  <a:pt x="5766024" y="1333253"/>
                  <a:pt x="5768067" y="1323647"/>
                  <a:pt x="5771764" y="1314911"/>
                </a:cubicBezTo>
                <a:close/>
                <a:moveTo>
                  <a:pt x="4620220" y="3109013"/>
                </a:moveTo>
                <a:cubicBezTo>
                  <a:pt x="4623916" y="3100276"/>
                  <a:pt x="4629262" y="3092408"/>
                  <a:pt x="4635869" y="3085801"/>
                </a:cubicBezTo>
                <a:cubicBezTo>
                  <a:pt x="4649085" y="3072586"/>
                  <a:pt x="4667341" y="3064413"/>
                  <a:pt x="4687507" y="3064413"/>
                </a:cubicBezTo>
                <a:cubicBezTo>
                  <a:pt x="4727837" y="3064412"/>
                  <a:pt x="4760532" y="3097107"/>
                  <a:pt x="4760531" y="3137437"/>
                </a:cubicBezTo>
                <a:cubicBezTo>
                  <a:pt x="4760532" y="3177768"/>
                  <a:pt x="4727838" y="3210462"/>
                  <a:pt x="4687506" y="3210462"/>
                </a:cubicBezTo>
                <a:cubicBezTo>
                  <a:pt x="4647176" y="3210462"/>
                  <a:pt x="4614481" y="3177768"/>
                  <a:pt x="4614481" y="3137438"/>
                </a:cubicBezTo>
                <a:cubicBezTo>
                  <a:pt x="4614482" y="3127355"/>
                  <a:pt x="4616524" y="3117749"/>
                  <a:pt x="4620220" y="3109013"/>
                </a:cubicBezTo>
                <a:close/>
                <a:moveTo>
                  <a:pt x="3698365" y="4525369"/>
                </a:moveTo>
                <a:cubicBezTo>
                  <a:pt x="3702061" y="4516632"/>
                  <a:pt x="3707408" y="4508764"/>
                  <a:pt x="3714015" y="4502157"/>
                </a:cubicBezTo>
                <a:cubicBezTo>
                  <a:pt x="3727230" y="4488942"/>
                  <a:pt x="3745487" y="4480769"/>
                  <a:pt x="3765653" y="4480768"/>
                </a:cubicBezTo>
                <a:cubicBezTo>
                  <a:pt x="3805983" y="4480768"/>
                  <a:pt x="3838678" y="4513462"/>
                  <a:pt x="3838677" y="4553794"/>
                </a:cubicBezTo>
                <a:cubicBezTo>
                  <a:pt x="3838677" y="4594124"/>
                  <a:pt x="3805983" y="4626819"/>
                  <a:pt x="3765652" y="4626818"/>
                </a:cubicBezTo>
                <a:cubicBezTo>
                  <a:pt x="3725321" y="4626819"/>
                  <a:pt x="3692627" y="4594124"/>
                  <a:pt x="3692628" y="4553794"/>
                </a:cubicBezTo>
                <a:cubicBezTo>
                  <a:pt x="3692628" y="4543710"/>
                  <a:pt x="3694671" y="4534105"/>
                  <a:pt x="3698365" y="4525369"/>
                </a:cubicBezTo>
                <a:close/>
                <a:moveTo>
                  <a:pt x="6002226" y="894417"/>
                </a:moveTo>
                <a:cubicBezTo>
                  <a:pt x="6013312" y="868207"/>
                  <a:pt x="6039265" y="849817"/>
                  <a:pt x="6069513" y="849817"/>
                </a:cubicBezTo>
                <a:cubicBezTo>
                  <a:pt x="6109845" y="849817"/>
                  <a:pt x="6142539" y="882511"/>
                  <a:pt x="6142539" y="922842"/>
                </a:cubicBezTo>
                <a:cubicBezTo>
                  <a:pt x="6142539" y="963173"/>
                  <a:pt x="6109845" y="995867"/>
                  <a:pt x="6069514" y="995867"/>
                </a:cubicBezTo>
                <a:cubicBezTo>
                  <a:pt x="6029183" y="995867"/>
                  <a:pt x="5996489" y="963173"/>
                  <a:pt x="5996488" y="922842"/>
                </a:cubicBezTo>
                <a:cubicBezTo>
                  <a:pt x="5996489" y="912759"/>
                  <a:pt x="5998532" y="903154"/>
                  <a:pt x="6002226" y="894417"/>
                </a:cubicBezTo>
                <a:close/>
                <a:moveTo>
                  <a:pt x="4850684" y="2679691"/>
                </a:moveTo>
                <a:cubicBezTo>
                  <a:pt x="4854379" y="2670954"/>
                  <a:pt x="4859726" y="2663086"/>
                  <a:pt x="4866333" y="2656479"/>
                </a:cubicBezTo>
                <a:cubicBezTo>
                  <a:pt x="4879548" y="2643264"/>
                  <a:pt x="4897804" y="2635090"/>
                  <a:pt x="4917969" y="2635090"/>
                </a:cubicBezTo>
                <a:cubicBezTo>
                  <a:pt x="4958301" y="2635090"/>
                  <a:pt x="4990995" y="2667784"/>
                  <a:pt x="4990994" y="2708115"/>
                </a:cubicBezTo>
                <a:cubicBezTo>
                  <a:pt x="4990995" y="2748446"/>
                  <a:pt x="4958301" y="2781140"/>
                  <a:pt x="4917971" y="2781140"/>
                </a:cubicBezTo>
                <a:cubicBezTo>
                  <a:pt x="4877639" y="2781141"/>
                  <a:pt x="4844945" y="2748446"/>
                  <a:pt x="4844945" y="2708115"/>
                </a:cubicBezTo>
                <a:cubicBezTo>
                  <a:pt x="4844945" y="2698033"/>
                  <a:pt x="4846988" y="2688427"/>
                  <a:pt x="4850684" y="2679691"/>
                </a:cubicBezTo>
                <a:close/>
                <a:moveTo>
                  <a:pt x="5080372" y="2310773"/>
                </a:moveTo>
                <a:cubicBezTo>
                  <a:pt x="5091459" y="2284563"/>
                  <a:pt x="5117411" y="2266173"/>
                  <a:pt x="5147660" y="2266173"/>
                </a:cubicBezTo>
                <a:cubicBezTo>
                  <a:pt x="5187991" y="2266173"/>
                  <a:pt x="5220685" y="2298867"/>
                  <a:pt x="5220684" y="2339198"/>
                </a:cubicBezTo>
                <a:cubicBezTo>
                  <a:pt x="5220685" y="2379529"/>
                  <a:pt x="5187991" y="2412223"/>
                  <a:pt x="5147659" y="2412223"/>
                </a:cubicBezTo>
                <a:cubicBezTo>
                  <a:pt x="5107327" y="2412224"/>
                  <a:pt x="5074635" y="2379530"/>
                  <a:pt x="5074635" y="2339198"/>
                </a:cubicBezTo>
                <a:cubicBezTo>
                  <a:pt x="5074635" y="2329115"/>
                  <a:pt x="5076678" y="2319510"/>
                  <a:pt x="5080372" y="2310773"/>
                </a:cubicBezTo>
                <a:close/>
                <a:moveTo>
                  <a:pt x="3928831" y="4096046"/>
                </a:moveTo>
                <a:cubicBezTo>
                  <a:pt x="3932526" y="4087309"/>
                  <a:pt x="3937873" y="4079441"/>
                  <a:pt x="3944481" y="4072834"/>
                </a:cubicBezTo>
                <a:cubicBezTo>
                  <a:pt x="3957695" y="4059619"/>
                  <a:pt x="3975952" y="4051446"/>
                  <a:pt x="3996117" y="4051445"/>
                </a:cubicBezTo>
                <a:cubicBezTo>
                  <a:pt x="4036448" y="4051445"/>
                  <a:pt x="4069142" y="4084140"/>
                  <a:pt x="4069142" y="4124471"/>
                </a:cubicBezTo>
                <a:cubicBezTo>
                  <a:pt x="4069142" y="4164801"/>
                  <a:pt x="4036448" y="4197496"/>
                  <a:pt x="3996116" y="4197498"/>
                </a:cubicBezTo>
                <a:cubicBezTo>
                  <a:pt x="3955785" y="4197498"/>
                  <a:pt x="3923091" y="4164804"/>
                  <a:pt x="3923093" y="4124470"/>
                </a:cubicBezTo>
                <a:cubicBezTo>
                  <a:pt x="3923092" y="4114388"/>
                  <a:pt x="3925136" y="4104782"/>
                  <a:pt x="3928831" y="4096046"/>
                </a:cubicBezTo>
                <a:close/>
                <a:moveTo>
                  <a:pt x="6232691" y="465094"/>
                </a:moveTo>
                <a:cubicBezTo>
                  <a:pt x="6243777" y="438884"/>
                  <a:pt x="6269730" y="420494"/>
                  <a:pt x="6299978" y="420494"/>
                </a:cubicBezTo>
                <a:cubicBezTo>
                  <a:pt x="6340308" y="420494"/>
                  <a:pt x="6373003" y="453188"/>
                  <a:pt x="6373004" y="493519"/>
                </a:cubicBezTo>
                <a:cubicBezTo>
                  <a:pt x="6373002" y="533850"/>
                  <a:pt x="6340309" y="566544"/>
                  <a:pt x="6299978" y="566544"/>
                </a:cubicBezTo>
                <a:cubicBezTo>
                  <a:pt x="6259647" y="566544"/>
                  <a:pt x="6226952" y="533850"/>
                  <a:pt x="6226953" y="493519"/>
                </a:cubicBezTo>
                <a:cubicBezTo>
                  <a:pt x="6226953" y="483436"/>
                  <a:pt x="6228996" y="473831"/>
                  <a:pt x="6232691" y="465094"/>
                </a:cubicBezTo>
                <a:close/>
                <a:moveTo>
                  <a:pt x="5310838" y="1881452"/>
                </a:moveTo>
                <a:cubicBezTo>
                  <a:pt x="5321923" y="1855242"/>
                  <a:pt x="5347875" y="1836852"/>
                  <a:pt x="5378124" y="1836852"/>
                </a:cubicBezTo>
                <a:cubicBezTo>
                  <a:pt x="5418455" y="1836852"/>
                  <a:pt x="5451148" y="1869546"/>
                  <a:pt x="5451149" y="1909877"/>
                </a:cubicBezTo>
                <a:cubicBezTo>
                  <a:pt x="5451148" y="1950208"/>
                  <a:pt x="5418454" y="1982902"/>
                  <a:pt x="5378124" y="1982902"/>
                </a:cubicBezTo>
                <a:cubicBezTo>
                  <a:pt x="5337792" y="1982902"/>
                  <a:pt x="5305099" y="1950208"/>
                  <a:pt x="5305099" y="1909877"/>
                </a:cubicBezTo>
                <a:cubicBezTo>
                  <a:pt x="5305098" y="1899794"/>
                  <a:pt x="5307141" y="1890188"/>
                  <a:pt x="5310838" y="1881452"/>
                </a:cubicBezTo>
                <a:close/>
                <a:moveTo>
                  <a:pt x="4159294" y="3675553"/>
                </a:moveTo>
                <a:cubicBezTo>
                  <a:pt x="4162989" y="3666816"/>
                  <a:pt x="4168336" y="3658949"/>
                  <a:pt x="4174944" y="3652341"/>
                </a:cubicBezTo>
                <a:cubicBezTo>
                  <a:pt x="4188159" y="3639127"/>
                  <a:pt x="4206415" y="3630953"/>
                  <a:pt x="4226580" y="3630953"/>
                </a:cubicBezTo>
                <a:cubicBezTo>
                  <a:pt x="4266912" y="3630953"/>
                  <a:pt x="4299605" y="3663647"/>
                  <a:pt x="4299605" y="3703978"/>
                </a:cubicBezTo>
                <a:cubicBezTo>
                  <a:pt x="4299606" y="3744309"/>
                  <a:pt x="4266912" y="3777003"/>
                  <a:pt x="4226581" y="3777002"/>
                </a:cubicBezTo>
                <a:cubicBezTo>
                  <a:pt x="4186250" y="3777003"/>
                  <a:pt x="4153556" y="3744308"/>
                  <a:pt x="4153555" y="3703978"/>
                </a:cubicBezTo>
                <a:cubicBezTo>
                  <a:pt x="4153556" y="3693895"/>
                  <a:pt x="4155599" y="3684289"/>
                  <a:pt x="4159294" y="3675553"/>
                </a:cubicBezTo>
                <a:close/>
                <a:moveTo>
                  <a:pt x="6463155" y="44601"/>
                </a:moveTo>
                <a:cubicBezTo>
                  <a:pt x="6474241" y="18391"/>
                  <a:pt x="6500192" y="0"/>
                  <a:pt x="6530442" y="0"/>
                </a:cubicBezTo>
                <a:cubicBezTo>
                  <a:pt x="6570773" y="0"/>
                  <a:pt x="6603467" y="32694"/>
                  <a:pt x="6603467" y="73025"/>
                </a:cubicBezTo>
                <a:cubicBezTo>
                  <a:pt x="6603466" y="113356"/>
                  <a:pt x="6570773" y="146050"/>
                  <a:pt x="6530442" y="146050"/>
                </a:cubicBezTo>
                <a:cubicBezTo>
                  <a:pt x="6490111" y="146050"/>
                  <a:pt x="6457417" y="113356"/>
                  <a:pt x="6457417" y="73025"/>
                </a:cubicBezTo>
                <a:cubicBezTo>
                  <a:pt x="6457417" y="62943"/>
                  <a:pt x="6459460" y="53337"/>
                  <a:pt x="6463155" y="44601"/>
                </a:cubicBezTo>
                <a:close/>
                <a:moveTo>
                  <a:pt x="5541301" y="1460959"/>
                </a:moveTo>
                <a:cubicBezTo>
                  <a:pt x="5552386" y="1434750"/>
                  <a:pt x="5578338" y="1416359"/>
                  <a:pt x="5608587" y="1416360"/>
                </a:cubicBezTo>
                <a:cubicBezTo>
                  <a:pt x="5648918" y="1416359"/>
                  <a:pt x="5681612" y="1449054"/>
                  <a:pt x="5681611" y="1489384"/>
                </a:cubicBezTo>
                <a:cubicBezTo>
                  <a:pt x="5681612" y="1529716"/>
                  <a:pt x="5648918" y="1562409"/>
                  <a:pt x="5608586" y="1562409"/>
                </a:cubicBezTo>
                <a:cubicBezTo>
                  <a:pt x="5568256" y="1562409"/>
                  <a:pt x="5535561" y="1529715"/>
                  <a:pt x="5535562" y="1489384"/>
                </a:cubicBezTo>
                <a:cubicBezTo>
                  <a:pt x="5535562" y="1479301"/>
                  <a:pt x="5537605" y="1469696"/>
                  <a:pt x="5541301" y="1460959"/>
                </a:cubicBezTo>
                <a:close/>
                <a:moveTo>
                  <a:pt x="4389756" y="3246233"/>
                </a:moveTo>
                <a:cubicBezTo>
                  <a:pt x="4393453" y="3237496"/>
                  <a:pt x="4398799" y="3229628"/>
                  <a:pt x="4405406" y="3223022"/>
                </a:cubicBezTo>
                <a:cubicBezTo>
                  <a:pt x="4418622" y="3209807"/>
                  <a:pt x="4436877" y="3201633"/>
                  <a:pt x="4457043" y="3201633"/>
                </a:cubicBezTo>
                <a:cubicBezTo>
                  <a:pt x="4497374" y="3201633"/>
                  <a:pt x="4530068" y="3234327"/>
                  <a:pt x="4530067" y="3274658"/>
                </a:cubicBezTo>
                <a:cubicBezTo>
                  <a:pt x="4530069" y="3314989"/>
                  <a:pt x="4497374" y="3347683"/>
                  <a:pt x="4457043" y="3347683"/>
                </a:cubicBezTo>
                <a:cubicBezTo>
                  <a:pt x="4416712" y="3347682"/>
                  <a:pt x="4384019" y="3314988"/>
                  <a:pt x="4384018" y="3274657"/>
                </a:cubicBezTo>
                <a:cubicBezTo>
                  <a:pt x="4384018" y="3264575"/>
                  <a:pt x="4386061" y="3254969"/>
                  <a:pt x="4389756" y="3246233"/>
                </a:cubicBezTo>
                <a:close/>
                <a:moveTo>
                  <a:pt x="3463476" y="4678344"/>
                </a:moveTo>
                <a:cubicBezTo>
                  <a:pt x="3474561" y="4652134"/>
                  <a:pt x="3500513" y="4633744"/>
                  <a:pt x="3530762" y="4633744"/>
                </a:cubicBezTo>
                <a:cubicBezTo>
                  <a:pt x="3571093" y="4633744"/>
                  <a:pt x="3603787" y="4666438"/>
                  <a:pt x="3603787" y="4706769"/>
                </a:cubicBezTo>
                <a:cubicBezTo>
                  <a:pt x="3603787" y="4747100"/>
                  <a:pt x="3571093" y="4779794"/>
                  <a:pt x="3530762" y="4779794"/>
                </a:cubicBezTo>
                <a:cubicBezTo>
                  <a:pt x="3490431" y="4779794"/>
                  <a:pt x="3457737" y="4747100"/>
                  <a:pt x="3457737" y="4706769"/>
                </a:cubicBezTo>
                <a:cubicBezTo>
                  <a:pt x="3457737" y="4696686"/>
                  <a:pt x="3459780" y="4687081"/>
                  <a:pt x="3463476" y="4678344"/>
                </a:cubicBezTo>
                <a:close/>
                <a:moveTo>
                  <a:pt x="5771763" y="1031639"/>
                </a:moveTo>
                <a:cubicBezTo>
                  <a:pt x="5782849" y="1005429"/>
                  <a:pt x="5808801" y="987038"/>
                  <a:pt x="5839050" y="987038"/>
                </a:cubicBezTo>
                <a:cubicBezTo>
                  <a:pt x="5879381" y="987038"/>
                  <a:pt x="5912075" y="1019732"/>
                  <a:pt x="5912074" y="1060063"/>
                </a:cubicBezTo>
                <a:cubicBezTo>
                  <a:pt x="5912075" y="1100394"/>
                  <a:pt x="5879381" y="1133088"/>
                  <a:pt x="5839049" y="1133088"/>
                </a:cubicBezTo>
                <a:cubicBezTo>
                  <a:pt x="5798719" y="1133088"/>
                  <a:pt x="5766024" y="1100394"/>
                  <a:pt x="5766026" y="1060063"/>
                </a:cubicBezTo>
                <a:cubicBezTo>
                  <a:pt x="5766025" y="1049981"/>
                  <a:pt x="5768068" y="1040375"/>
                  <a:pt x="5771763" y="1031639"/>
                </a:cubicBezTo>
                <a:close/>
                <a:moveTo>
                  <a:pt x="4620220" y="2825741"/>
                </a:moveTo>
                <a:cubicBezTo>
                  <a:pt x="4623915" y="2817004"/>
                  <a:pt x="4629263" y="2809136"/>
                  <a:pt x="4635870" y="2802529"/>
                </a:cubicBezTo>
                <a:cubicBezTo>
                  <a:pt x="4649084" y="2789314"/>
                  <a:pt x="4667341" y="2781140"/>
                  <a:pt x="4687507" y="2781140"/>
                </a:cubicBezTo>
                <a:cubicBezTo>
                  <a:pt x="4727837" y="2781140"/>
                  <a:pt x="4760531" y="2813834"/>
                  <a:pt x="4760531" y="2854165"/>
                </a:cubicBezTo>
                <a:cubicBezTo>
                  <a:pt x="4760531" y="2894496"/>
                  <a:pt x="4727837" y="2927190"/>
                  <a:pt x="4687506" y="2927190"/>
                </a:cubicBezTo>
                <a:cubicBezTo>
                  <a:pt x="4647175" y="2927190"/>
                  <a:pt x="4614481" y="2894496"/>
                  <a:pt x="4614482" y="2854165"/>
                </a:cubicBezTo>
                <a:cubicBezTo>
                  <a:pt x="4614481" y="2844083"/>
                  <a:pt x="4616524" y="2834477"/>
                  <a:pt x="4620220" y="2825741"/>
                </a:cubicBezTo>
                <a:close/>
                <a:moveTo>
                  <a:pt x="4849911" y="2447996"/>
                </a:moveTo>
                <a:cubicBezTo>
                  <a:pt x="4853604" y="2439260"/>
                  <a:pt x="4858952" y="2431392"/>
                  <a:pt x="4865559" y="2424784"/>
                </a:cubicBezTo>
                <a:cubicBezTo>
                  <a:pt x="4878775" y="2411569"/>
                  <a:pt x="4897031" y="2403396"/>
                  <a:pt x="4917197" y="2403395"/>
                </a:cubicBezTo>
                <a:cubicBezTo>
                  <a:pt x="4957528" y="2403395"/>
                  <a:pt x="4990221" y="2436090"/>
                  <a:pt x="4990221" y="2476421"/>
                </a:cubicBezTo>
                <a:cubicBezTo>
                  <a:pt x="4990222" y="2516751"/>
                  <a:pt x="4957527" y="2549446"/>
                  <a:pt x="4917196" y="2549446"/>
                </a:cubicBezTo>
                <a:cubicBezTo>
                  <a:pt x="4876865" y="2549445"/>
                  <a:pt x="4844170" y="2516751"/>
                  <a:pt x="4844172" y="2476422"/>
                </a:cubicBezTo>
                <a:cubicBezTo>
                  <a:pt x="4844169" y="2466339"/>
                  <a:pt x="4846215" y="2456734"/>
                  <a:pt x="4849911" y="2447996"/>
                </a:cubicBezTo>
                <a:close/>
                <a:moveTo>
                  <a:pt x="3698366" y="4242097"/>
                </a:moveTo>
                <a:cubicBezTo>
                  <a:pt x="3702061" y="4233361"/>
                  <a:pt x="3707408" y="4225493"/>
                  <a:pt x="3714017" y="4218885"/>
                </a:cubicBezTo>
                <a:cubicBezTo>
                  <a:pt x="3727231" y="4205671"/>
                  <a:pt x="3745487" y="4197498"/>
                  <a:pt x="3765652" y="4197498"/>
                </a:cubicBezTo>
                <a:cubicBezTo>
                  <a:pt x="3805983" y="4197498"/>
                  <a:pt x="3838677" y="4230191"/>
                  <a:pt x="3838678" y="4270522"/>
                </a:cubicBezTo>
                <a:cubicBezTo>
                  <a:pt x="3838678" y="4310852"/>
                  <a:pt x="3805984" y="4343547"/>
                  <a:pt x="3765652" y="4343548"/>
                </a:cubicBezTo>
                <a:cubicBezTo>
                  <a:pt x="3725321" y="4343547"/>
                  <a:pt x="3692628" y="4310852"/>
                  <a:pt x="3692627" y="4270522"/>
                </a:cubicBezTo>
                <a:cubicBezTo>
                  <a:pt x="3692627" y="4260439"/>
                  <a:pt x="3694671" y="4250834"/>
                  <a:pt x="3698366" y="4242097"/>
                </a:cubicBezTo>
                <a:close/>
                <a:moveTo>
                  <a:pt x="6002227" y="611145"/>
                </a:moveTo>
                <a:cubicBezTo>
                  <a:pt x="6013313" y="584935"/>
                  <a:pt x="6039265" y="566545"/>
                  <a:pt x="6069514" y="566545"/>
                </a:cubicBezTo>
                <a:cubicBezTo>
                  <a:pt x="6109844" y="566545"/>
                  <a:pt x="6142539" y="599239"/>
                  <a:pt x="6142539" y="639570"/>
                </a:cubicBezTo>
                <a:cubicBezTo>
                  <a:pt x="6142539" y="679901"/>
                  <a:pt x="6109845" y="712595"/>
                  <a:pt x="6069513" y="712595"/>
                </a:cubicBezTo>
                <a:cubicBezTo>
                  <a:pt x="6029183" y="712595"/>
                  <a:pt x="5996488" y="679901"/>
                  <a:pt x="5996489" y="639570"/>
                </a:cubicBezTo>
                <a:cubicBezTo>
                  <a:pt x="5996489" y="629487"/>
                  <a:pt x="5998532" y="619881"/>
                  <a:pt x="6002227" y="611145"/>
                </a:cubicBezTo>
                <a:close/>
                <a:moveTo>
                  <a:pt x="5080374" y="2027501"/>
                </a:moveTo>
                <a:cubicBezTo>
                  <a:pt x="5091459" y="2001291"/>
                  <a:pt x="5117412" y="1982901"/>
                  <a:pt x="5147661" y="1982901"/>
                </a:cubicBezTo>
                <a:cubicBezTo>
                  <a:pt x="5187992" y="1982901"/>
                  <a:pt x="5220685" y="2015595"/>
                  <a:pt x="5220685" y="2055926"/>
                </a:cubicBezTo>
                <a:cubicBezTo>
                  <a:pt x="5220686" y="2096257"/>
                  <a:pt x="5187992" y="2128951"/>
                  <a:pt x="5147660" y="2128951"/>
                </a:cubicBezTo>
                <a:cubicBezTo>
                  <a:pt x="5107330" y="2128951"/>
                  <a:pt x="5074635" y="2096257"/>
                  <a:pt x="5074636" y="2055926"/>
                </a:cubicBezTo>
                <a:cubicBezTo>
                  <a:pt x="5074635" y="2045844"/>
                  <a:pt x="5076679" y="2036238"/>
                  <a:pt x="5080374" y="2027501"/>
                </a:cubicBezTo>
                <a:close/>
                <a:moveTo>
                  <a:pt x="3928831" y="3812774"/>
                </a:moveTo>
                <a:cubicBezTo>
                  <a:pt x="3932527" y="3804037"/>
                  <a:pt x="3937873" y="3796169"/>
                  <a:pt x="3944480" y="3789562"/>
                </a:cubicBezTo>
                <a:cubicBezTo>
                  <a:pt x="3957695" y="3776347"/>
                  <a:pt x="3975952" y="3768174"/>
                  <a:pt x="3996117" y="3768173"/>
                </a:cubicBezTo>
                <a:cubicBezTo>
                  <a:pt x="4036448" y="3768173"/>
                  <a:pt x="4069142" y="3800868"/>
                  <a:pt x="4069142" y="3841198"/>
                </a:cubicBezTo>
                <a:cubicBezTo>
                  <a:pt x="4069142" y="3881529"/>
                  <a:pt x="4036448" y="3914223"/>
                  <a:pt x="3996117" y="3914223"/>
                </a:cubicBezTo>
                <a:cubicBezTo>
                  <a:pt x="3955786" y="3914223"/>
                  <a:pt x="3923092" y="3881529"/>
                  <a:pt x="3923092" y="3841198"/>
                </a:cubicBezTo>
                <a:cubicBezTo>
                  <a:pt x="3923092" y="3831116"/>
                  <a:pt x="3925135" y="3821510"/>
                  <a:pt x="3928831" y="3812774"/>
                </a:cubicBezTo>
                <a:close/>
                <a:moveTo>
                  <a:pt x="6232692" y="181822"/>
                </a:moveTo>
                <a:cubicBezTo>
                  <a:pt x="6243776" y="155612"/>
                  <a:pt x="6269729" y="137222"/>
                  <a:pt x="6299977" y="137222"/>
                </a:cubicBezTo>
                <a:cubicBezTo>
                  <a:pt x="6340309" y="137222"/>
                  <a:pt x="6373002" y="169916"/>
                  <a:pt x="6373003" y="210247"/>
                </a:cubicBezTo>
                <a:cubicBezTo>
                  <a:pt x="6373003" y="250578"/>
                  <a:pt x="6340308" y="283272"/>
                  <a:pt x="6299978" y="283272"/>
                </a:cubicBezTo>
                <a:cubicBezTo>
                  <a:pt x="6259646" y="283272"/>
                  <a:pt x="6226953" y="250578"/>
                  <a:pt x="6226952" y="210247"/>
                </a:cubicBezTo>
                <a:cubicBezTo>
                  <a:pt x="6226952" y="200164"/>
                  <a:pt x="6228995" y="190559"/>
                  <a:pt x="6232692" y="181822"/>
                </a:cubicBezTo>
                <a:close/>
                <a:moveTo>
                  <a:pt x="5310836" y="1598180"/>
                </a:moveTo>
                <a:cubicBezTo>
                  <a:pt x="5321922" y="1571971"/>
                  <a:pt x="5347875" y="1553580"/>
                  <a:pt x="5378123" y="1553581"/>
                </a:cubicBezTo>
                <a:cubicBezTo>
                  <a:pt x="5418453" y="1553580"/>
                  <a:pt x="5451148" y="1586274"/>
                  <a:pt x="5451148" y="1626605"/>
                </a:cubicBezTo>
                <a:cubicBezTo>
                  <a:pt x="5451148" y="1666936"/>
                  <a:pt x="5418455" y="1699630"/>
                  <a:pt x="5378123" y="1699630"/>
                </a:cubicBezTo>
                <a:cubicBezTo>
                  <a:pt x="5337793" y="1699630"/>
                  <a:pt x="5305099" y="1666936"/>
                  <a:pt x="5305099" y="1626605"/>
                </a:cubicBezTo>
                <a:cubicBezTo>
                  <a:pt x="5305099" y="1616522"/>
                  <a:pt x="5307142" y="1606916"/>
                  <a:pt x="5310836" y="1598180"/>
                </a:cubicBezTo>
                <a:close/>
                <a:moveTo>
                  <a:pt x="4159293" y="3392282"/>
                </a:moveTo>
                <a:cubicBezTo>
                  <a:pt x="4162989" y="3383545"/>
                  <a:pt x="4168336" y="3375677"/>
                  <a:pt x="4174943" y="3369071"/>
                </a:cubicBezTo>
                <a:cubicBezTo>
                  <a:pt x="4188158" y="3355856"/>
                  <a:pt x="4206415" y="3347682"/>
                  <a:pt x="4226579" y="3347682"/>
                </a:cubicBezTo>
                <a:cubicBezTo>
                  <a:pt x="4266911" y="3347682"/>
                  <a:pt x="4299604" y="3380376"/>
                  <a:pt x="4299605" y="3420707"/>
                </a:cubicBezTo>
                <a:cubicBezTo>
                  <a:pt x="4299605" y="3461038"/>
                  <a:pt x="4266911" y="3493732"/>
                  <a:pt x="4226580" y="3493732"/>
                </a:cubicBezTo>
                <a:cubicBezTo>
                  <a:pt x="4186249" y="3493732"/>
                  <a:pt x="4153555" y="3461038"/>
                  <a:pt x="4153555" y="3420707"/>
                </a:cubicBezTo>
                <a:cubicBezTo>
                  <a:pt x="4153555" y="3410624"/>
                  <a:pt x="4155598" y="3401019"/>
                  <a:pt x="4159293" y="3392282"/>
                </a:cubicBezTo>
                <a:close/>
                <a:moveTo>
                  <a:pt x="3233012" y="4824394"/>
                </a:moveTo>
                <a:cubicBezTo>
                  <a:pt x="3244097" y="4798184"/>
                  <a:pt x="3270049" y="4779794"/>
                  <a:pt x="3300298" y="4779794"/>
                </a:cubicBezTo>
                <a:cubicBezTo>
                  <a:pt x="3340629" y="4779794"/>
                  <a:pt x="3373323" y="4812488"/>
                  <a:pt x="3373323" y="4852819"/>
                </a:cubicBezTo>
                <a:cubicBezTo>
                  <a:pt x="3373323" y="4893150"/>
                  <a:pt x="3340629" y="4925844"/>
                  <a:pt x="3300298" y="4925844"/>
                </a:cubicBezTo>
                <a:cubicBezTo>
                  <a:pt x="3259967" y="4925844"/>
                  <a:pt x="3227273" y="4893150"/>
                  <a:pt x="3227273" y="4852819"/>
                </a:cubicBezTo>
                <a:cubicBezTo>
                  <a:pt x="3227273" y="4842736"/>
                  <a:pt x="3229316" y="4833131"/>
                  <a:pt x="3233012" y="4824394"/>
                </a:cubicBezTo>
                <a:close/>
                <a:moveTo>
                  <a:pt x="5541300" y="1177688"/>
                </a:moveTo>
                <a:cubicBezTo>
                  <a:pt x="5552386" y="1151479"/>
                  <a:pt x="5578339" y="1133088"/>
                  <a:pt x="5608587" y="1133088"/>
                </a:cubicBezTo>
                <a:cubicBezTo>
                  <a:pt x="5648917" y="1133088"/>
                  <a:pt x="5681611" y="1165782"/>
                  <a:pt x="5681611" y="1206113"/>
                </a:cubicBezTo>
                <a:cubicBezTo>
                  <a:pt x="5681611" y="1246444"/>
                  <a:pt x="5648918" y="1279138"/>
                  <a:pt x="5608585" y="1279138"/>
                </a:cubicBezTo>
                <a:cubicBezTo>
                  <a:pt x="5568255" y="1279138"/>
                  <a:pt x="5535561" y="1246444"/>
                  <a:pt x="5535560" y="1206113"/>
                </a:cubicBezTo>
                <a:cubicBezTo>
                  <a:pt x="5535562" y="1196030"/>
                  <a:pt x="5537605" y="1186425"/>
                  <a:pt x="5541300" y="1177688"/>
                </a:cubicBezTo>
                <a:close/>
                <a:moveTo>
                  <a:pt x="4389755" y="2962962"/>
                </a:moveTo>
                <a:cubicBezTo>
                  <a:pt x="4393451" y="2954225"/>
                  <a:pt x="4398798" y="2946358"/>
                  <a:pt x="4405405" y="2939750"/>
                </a:cubicBezTo>
                <a:cubicBezTo>
                  <a:pt x="4418620" y="2926535"/>
                  <a:pt x="4436876" y="2918362"/>
                  <a:pt x="4457042" y="2918362"/>
                </a:cubicBezTo>
                <a:cubicBezTo>
                  <a:pt x="4497374" y="2918362"/>
                  <a:pt x="4530067" y="2951056"/>
                  <a:pt x="4530068" y="2991387"/>
                </a:cubicBezTo>
                <a:cubicBezTo>
                  <a:pt x="4530067" y="3031718"/>
                  <a:pt x="4497373" y="3064412"/>
                  <a:pt x="4457043" y="3064412"/>
                </a:cubicBezTo>
                <a:cubicBezTo>
                  <a:pt x="4416711" y="3064412"/>
                  <a:pt x="4384018" y="3031718"/>
                  <a:pt x="4384017" y="2991387"/>
                </a:cubicBezTo>
                <a:cubicBezTo>
                  <a:pt x="4384017" y="2981304"/>
                  <a:pt x="4386060" y="2971699"/>
                  <a:pt x="4389755" y="2962962"/>
                </a:cubicBezTo>
                <a:close/>
                <a:moveTo>
                  <a:pt x="3463476" y="4395072"/>
                </a:moveTo>
                <a:cubicBezTo>
                  <a:pt x="3474562" y="4368862"/>
                  <a:pt x="3500514" y="4350472"/>
                  <a:pt x="3530763" y="4350472"/>
                </a:cubicBezTo>
                <a:cubicBezTo>
                  <a:pt x="3571094" y="4350472"/>
                  <a:pt x="3603788" y="4383166"/>
                  <a:pt x="3603787" y="4423497"/>
                </a:cubicBezTo>
                <a:cubicBezTo>
                  <a:pt x="3603788" y="4463828"/>
                  <a:pt x="3571094" y="4496522"/>
                  <a:pt x="3530762" y="4496522"/>
                </a:cubicBezTo>
                <a:cubicBezTo>
                  <a:pt x="3490432" y="4496522"/>
                  <a:pt x="3457737" y="4463828"/>
                  <a:pt x="3457738" y="4423497"/>
                </a:cubicBezTo>
                <a:cubicBezTo>
                  <a:pt x="3457738" y="4413414"/>
                  <a:pt x="3459781" y="4403809"/>
                  <a:pt x="3463476" y="4395072"/>
                </a:cubicBezTo>
                <a:close/>
                <a:moveTo>
                  <a:pt x="5771763" y="748366"/>
                </a:moveTo>
                <a:cubicBezTo>
                  <a:pt x="5782849" y="722157"/>
                  <a:pt x="5808800" y="703766"/>
                  <a:pt x="5839050" y="703766"/>
                </a:cubicBezTo>
                <a:cubicBezTo>
                  <a:pt x="5879381" y="703766"/>
                  <a:pt x="5912074" y="736460"/>
                  <a:pt x="5912075" y="776791"/>
                </a:cubicBezTo>
                <a:cubicBezTo>
                  <a:pt x="5912074" y="817122"/>
                  <a:pt x="5879380" y="849816"/>
                  <a:pt x="5839050" y="849816"/>
                </a:cubicBezTo>
                <a:cubicBezTo>
                  <a:pt x="5798719" y="849816"/>
                  <a:pt x="5766025" y="817122"/>
                  <a:pt x="5766025" y="776791"/>
                </a:cubicBezTo>
                <a:cubicBezTo>
                  <a:pt x="5766024" y="766708"/>
                  <a:pt x="5768067" y="757103"/>
                  <a:pt x="5771763" y="748366"/>
                </a:cubicBezTo>
                <a:close/>
                <a:moveTo>
                  <a:pt x="4620219" y="2542468"/>
                </a:moveTo>
                <a:cubicBezTo>
                  <a:pt x="4623916" y="2533732"/>
                  <a:pt x="4629262" y="2525864"/>
                  <a:pt x="4635869" y="2519256"/>
                </a:cubicBezTo>
                <a:cubicBezTo>
                  <a:pt x="4649084" y="2506042"/>
                  <a:pt x="4667340" y="2497868"/>
                  <a:pt x="4687506" y="2497868"/>
                </a:cubicBezTo>
                <a:cubicBezTo>
                  <a:pt x="4727838" y="2497868"/>
                  <a:pt x="4760531" y="2530562"/>
                  <a:pt x="4760531" y="2570893"/>
                </a:cubicBezTo>
                <a:cubicBezTo>
                  <a:pt x="4760531" y="2611224"/>
                  <a:pt x="4727837" y="2643918"/>
                  <a:pt x="4687507" y="2643918"/>
                </a:cubicBezTo>
                <a:cubicBezTo>
                  <a:pt x="4647175" y="2643918"/>
                  <a:pt x="4614482" y="2611224"/>
                  <a:pt x="4614481" y="2570893"/>
                </a:cubicBezTo>
                <a:cubicBezTo>
                  <a:pt x="4614481" y="2560810"/>
                  <a:pt x="4616524" y="2551205"/>
                  <a:pt x="4620219" y="2542468"/>
                </a:cubicBezTo>
                <a:close/>
                <a:moveTo>
                  <a:pt x="4849910" y="2164723"/>
                </a:moveTo>
                <a:cubicBezTo>
                  <a:pt x="4853605" y="2155986"/>
                  <a:pt x="4858953" y="2148118"/>
                  <a:pt x="4865560" y="2141511"/>
                </a:cubicBezTo>
                <a:cubicBezTo>
                  <a:pt x="4878775" y="2128296"/>
                  <a:pt x="4897032" y="2120123"/>
                  <a:pt x="4917197" y="2120122"/>
                </a:cubicBezTo>
                <a:cubicBezTo>
                  <a:pt x="4957527" y="2120122"/>
                  <a:pt x="4990222" y="2152816"/>
                  <a:pt x="4990222" y="2193147"/>
                </a:cubicBezTo>
                <a:cubicBezTo>
                  <a:pt x="4990222" y="2233478"/>
                  <a:pt x="4957528" y="2266172"/>
                  <a:pt x="4917198" y="2266172"/>
                </a:cubicBezTo>
                <a:cubicBezTo>
                  <a:pt x="4876864" y="2266173"/>
                  <a:pt x="4844171" y="2233479"/>
                  <a:pt x="4844172" y="2193147"/>
                </a:cubicBezTo>
                <a:cubicBezTo>
                  <a:pt x="4844172" y="2183065"/>
                  <a:pt x="4846215" y="2173459"/>
                  <a:pt x="4849910" y="2164723"/>
                </a:cubicBezTo>
                <a:close/>
                <a:moveTo>
                  <a:pt x="3698368" y="3958823"/>
                </a:moveTo>
                <a:cubicBezTo>
                  <a:pt x="3702062" y="3950087"/>
                  <a:pt x="3707411" y="3942219"/>
                  <a:pt x="3714018" y="3935611"/>
                </a:cubicBezTo>
                <a:cubicBezTo>
                  <a:pt x="3727232" y="3922396"/>
                  <a:pt x="3745489" y="3914223"/>
                  <a:pt x="3765653" y="3914223"/>
                </a:cubicBezTo>
                <a:cubicBezTo>
                  <a:pt x="3805985" y="3914223"/>
                  <a:pt x="3838679" y="3946917"/>
                  <a:pt x="3838679" y="3987248"/>
                </a:cubicBezTo>
                <a:cubicBezTo>
                  <a:pt x="3838678" y="4027579"/>
                  <a:pt x="3805985" y="4060273"/>
                  <a:pt x="3765652" y="4060276"/>
                </a:cubicBezTo>
                <a:cubicBezTo>
                  <a:pt x="3725322" y="4060275"/>
                  <a:pt x="3692627" y="4027581"/>
                  <a:pt x="3692628" y="3987248"/>
                </a:cubicBezTo>
                <a:cubicBezTo>
                  <a:pt x="3692629" y="3977165"/>
                  <a:pt x="3694672" y="3967560"/>
                  <a:pt x="3698368" y="3958823"/>
                </a:cubicBezTo>
                <a:close/>
                <a:moveTo>
                  <a:pt x="6002227" y="327873"/>
                </a:moveTo>
                <a:cubicBezTo>
                  <a:pt x="6013313" y="301663"/>
                  <a:pt x="6039265" y="283272"/>
                  <a:pt x="6069513" y="283273"/>
                </a:cubicBezTo>
                <a:cubicBezTo>
                  <a:pt x="6109844" y="283272"/>
                  <a:pt x="6142538" y="315967"/>
                  <a:pt x="6142538" y="356297"/>
                </a:cubicBezTo>
                <a:cubicBezTo>
                  <a:pt x="6142538" y="396629"/>
                  <a:pt x="6109845" y="429323"/>
                  <a:pt x="6069513" y="429322"/>
                </a:cubicBezTo>
                <a:cubicBezTo>
                  <a:pt x="6029182" y="429323"/>
                  <a:pt x="5996488" y="396628"/>
                  <a:pt x="5996489" y="356298"/>
                </a:cubicBezTo>
                <a:cubicBezTo>
                  <a:pt x="5996489" y="346215"/>
                  <a:pt x="5998531" y="336609"/>
                  <a:pt x="6002227" y="327873"/>
                </a:cubicBezTo>
                <a:close/>
                <a:moveTo>
                  <a:pt x="5080374" y="1744229"/>
                </a:moveTo>
                <a:cubicBezTo>
                  <a:pt x="5091460" y="1718019"/>
                  <a:pt x="5117413" y="1699629"/>
                  <a:pt x="5147659" y="1699629"/>
                </a:cubicBezTo>
                <a:cubicBezTo>
                  <a:pt x="5187991" y="1699629"/>
                  <a:pt x="5220686" y="1732323"/>
                  <a:pt x="5220685" y="1772654"/>
                </a:cubicBezTo>
                <a:cubicBezTo>
                  <a:pt x="5220685" y="1812985"/>
                  <a:pt x="5187991" y="1845679"/>
                  <a:pt x="5147660" y="1845679"/>
                </a:cubicBezTo>
                <a:cubicBezTo>
                  <a:pt x="5107329" y="1845679"/>
                  <a:pt x="5074635" y="1812985"/>
                  <a:pt x="5074634" y="1772654"/>
                </a:cubicBezTo>
                <a:cubicBezTo>
                  <a:pt x="5074634" y="1762571"/>
                  <a:pt x="5076679" y="1752966"/>
                  <a:pt x="5080374" y="1744229"/>
                </a:cubicBezTo>
                <a:close/>
                <a:moveTo>
                  <a:pt x="3928830" y="3529502"/>
                </a:moveTo>
                <a:cubicBezTo>
                  <a:pt x="3932525" y="3520766"/>
                  <a:pt x="3937872" y="3512898"/>
                  <a:pt x="3944481" y="3506291"/>
                </a:cubicBezTo>
                <a:cubicBezTo>
                  <a:pt x="3957694" y="3493076"/>
                  <a:pt x="3975951" y="3484903"/>
                  <a:pt x="3996116" y="3484902"/>
                </a:cubicBezTo>
                <a:cubicBezTo>
                  <a:pt x="4036448" y="3484903"/>
                  <a:pt x="4069141" y="3517597"/>
                  <a:pt x="4069141" y="3557927"/>
                </a:cubicBezTo>
                <a:cubicBezTo>
                  <a:pt x="4069141" y="3598259"/>
                  <a:pt x="4036448" y="3630952"/>
                  <a:pt x="3996117" y="3630952"/>
                </a:cubicBezTo>
                <a:cubicBezTo>
                  <a:pt x="3955786" y="3630952"/>
                  <a:pt x="3923092" y="3598258"/>
                  <a:pt x="3923093" y="3557927"/>
                </a:cubicBezTo>
                <a:cubicBezTo>
                  <a:pt x="3923092" y="3547844"/>
                  <a:pt x="3925135" y="3538239"/>
                  <a:pt x="3928830" y="3529502"/>
                </a:cubicBezTo>
                <a:close/>
                <a:moveTo>
                  <a:pt x="3002548" y="4961615"/>
                </a:moveTo>
                <a:cubicBezTo>
                  <a:pt x="3013633" y="4935405"/>
                  <a:pt x="3039586" y="4917015"/>
                  <a:pt x="3069834" y="4917015"/>
                </a:cubicBezTo>
                <a:cubicBezTo>
                  <a:pt x="3110165" y="4917015"/>
                  <a:pt x="3142859" y="4949709"/>
                  <a:pt x="3142859" y="4990040"/>
                </a:cubicBezTo>
                <a:cubicBezTo>
                  <a:pt x="3142859" y="5030371"/>
                  <a:pt x="3110165" y="5063065"/>
                  <a:pt x="3069834" y="5063065"/>
                </a:cubicBezTo>
                <a:cubicBezTo>
                  <a:pt x="3029503" y="5063065"/>
                  <a:pt x="2996809" y="5030371"/>
                  <a:pt x="2996809" y="4990040"/>
                </a:cubicBezTo>
                <a:cubicBezTo>
                  <a:pt x="2996809" y="4979957"/>
                  <a:pt x="2998852" y="4970352"/>
                  <a:pt x="3002548" y="4961615"/>
                </a:cubicBezTo>
                <a:close/>
                <a:moveTo>
                  <a:pt x="5310835" y="1314909"/>
                </a:moveTo>
                <a:cubicBezTo>
                  <a:pt x="5321921" y="1288700"/>
                  <a:pt x="5347874" y="1270310"/>
                  <a:pt x="5378122" y="1270310"/>
                </a:cubicBezTo>
                <a:cubicBezTo>
                  <a:pt x="5418452" y="1270310"/>
                  <a:pt x="5451147" y="1303004"/>
                  <a:pt x="5451148" y="1343335"/>
                </a:cubicBezTo>
                <a:cubicBezTo>
                  <a:pt x="5451147" y="1383666"/>
                  <a:pt x="5418454" y="1416359"/>
                  <a:pt x="5378123" y="1416359"/>
                </a:cubicBezTo>
                <a:cubicBezTo>
                  <a:pt x="5337792" y="1416359"/>
                  <a:pt x="5305098" y="1383665"/>
                  <a:pt x="5305097" y="1343334"/>
                </a:cubicBezTo>
                <a:cubicBezTo>
                  <a:pt x="5305097" y="1333251"/>
                  <a:pt x="5307140" y="1323646"/>
                  <a:pt x="5310835" y="1314909"/>
                </a:cubicBezTo>
                <a:close/>
                <a:moveTo>
                  <a:pt x="4159292" y="3109011"/>
                </a:moveTo>
                <a:cubicBezTo>
                  <a:pt x="4162988" y="3100274"/>
                  <a:pt x="4168335" y="3092407"/>
                  <a:pt x="4174942" y="3085800"/>
                </a:cubicBezTo>
                <a:cubicBezTo>
                  <a:pt x="4188156" y="3072585"/>
                  <a:pt x="4206414" y="3064412"/>
                  <a:pt x="4226578" y="3064412"/>
                </a:cubicBezTo>
                <a:cubicBezTo>
                  <a:pt x="4266909" y="3064412"/>
                  <a:pt x="4299603" y="3097106"/>
                  <a:pt x="4299604" y="3137437"/>
                </a:cubicBezTo>
                <a:cubicBezTo>
                  <a:pt x="4299605" y="3177767"/>
                  <a:pt x="4266911" y="3210461"/>
                  <a:pt x="4226579" y="3210461"/>
                </a:cubicBezTo>
                <a:cubicBezTo>
                  <a:pt x="4186248" y="3210461"/>
                  <a:pt x="4153553" y="3177767"/>
                  <a:pt x="4153555" y="3137436"/>
                </a:cubicBezTo>
                <a:cubicBezTo>
                  <a:pt x="4153554" y="3127353"/>
                  <a:pt x="4155597" y="3117748"/>
                  <a:pt x="4159292" y="3109011"/>
                </a:cubicBezTo>
                <a:close/>
                <a:moveTo>
                  <a:pt x="3233012" y="4541123"/>
                </a:moveTo>
                <a:cubicBezTo>
                  <a:pt x="3244097" y="4514913"/>
                  <a:pt x="3270050" y="4496523"/>
                  <a:pt x="3300298" y="4496523"/>
                </a:cubicBezTo>
                <a:cubicBezTo>
                  <a:pt x="3340629" y="4496523"/>
                  <a:pt x="3373323" y="4529217"/>
                  <a:pt x="3373323" y="4569548"/>
                </a:cubicBezTo>
                <a:cubicBezTo>
                  <a:pt x="3373323" y="4609879"/>
                  <a:pt x="3340629" y="4642573"/>
                  <a:pt x="3300298" y="4642573"/>
                </a:cubicBezTo>
                <a:cubicBezTo>
                  <a:pt x="3259967" y="4642573"/>
                  <a:pt x="3227273" y="4609879"/>
                  <a:pt x="3227273" y="4569548"/>
                </a:cubicBezTo>
                <a:cubicBezTo>
                  <a:pt x="3227273" y="4559465"/>
                  <a:pt x="3229317" y="4549860"/>
                  <a:pt x="3233012" y="4541123"/>
                </a:cubicBezTo>
                <a:close/>
                <a:moveTo>
                  <a:pt x="5541299" y="894416"/>
                </a:moveTo>
                <a:cubicBezTo>
                  <a:pt x="5552385" y="868206"/>
                  <a:pt x="5578338" y="849816"/>
                  <a:pt x="5608586" y="849816"/>
                </a:cubicBezTo>
                <a:cubicBezTo>
                  <a:pt x="5648916" y="849816"/>
                  <a:pt x="5681611" y="882510"/>
                  <a:pt x="5681612" y="922841"/>
                </a:cubicBezTo>
                <a:cubicBezTo>
                  <a:pt x="5681610" y="963172"/>
                  <a:pt x="5648917" y="995866"/>
                  <a:pt x="5608586" y="995866"/>
                </a:cubicBezTo>
                <a:cubicBezTo>
                  <a:pt x="5568255" y="995866"/>
                  <a:pt x="5535560" y="963172"/>
                  <a:pt x="5535561" y="922841"/>
                </a:cubicBezTo>
                <a:cubicBezTo>
                  <a:pt x="5535561" y="912758"/>
                  <a:pt x="5537604" y="903153"/>
                  <a:pt x="5541299" y="894416"/>
                </a:cubicBezTo>
                <a:close/>
                <a:moveTo>
                  <a:pt x="4389755" y="2679691"/>
                </a:moveTo>
                <a:cubicBezTo>
                  <a:pt x="4393450" y="2670954"/>
                  <a:pt x="4398798" y="2663086"/>
                  <a:pt x="4405405" y="2656479"/>
                </a:cubicBezTo>
                <a:cubicBezTo>
                  <a:pt x="4418619" y="2643264"/>
                  <a:pt x="4436876" y="2635090"/>
                  <a:pt x="4457042" y="2635090"/>
                </a:cubicBezTo>
                <a:cubicBezTo>
                  <a:pt x="4497372" y="2635090"/>
                  <a:pt x="4530066" y="2667785"/>
                  <a:pt x="4530066" y="2708115"/>
                </a:cubicBezTo>
                <a:cubicBezTo>
                  <a:pt x="4530066" y="2748446"/>
                  <a:pt x="4497373" y="2781140"/>
                  <a:pt x="4457041" y="2781141"/>
                </a:cubicBezTo>
                <a:cubicBezTo>
                  <a:pt x="4416710" y="2781140"/>
                  <a:pt x="4384016" y="2748446"/>
                  <a:pt x="4384017" y="2708115"/>
                </a:cubicBezTo>
                <a:cubicBezTo>
                  <a:pt x="4384016" y="2698033"/>
                  <a:pt x="4386061" y="2688427"/>
                  <a:pt x="4389755" y="2679691"/>
                </a:cubicBezTo>
                <a:close/>
                <a:moveTo>
                  <a:pt x="4619446" y="2310774"/>
                </a:moveTo>
                <a:cubicBezTo>
                  <a:pt x="4623142" y="2302037"/>
                  <a:pt x="4628489" y="2294169"/>
                  <a:pt x="4635096" y="2287562"/>
                </a:cubicBezTo>
                <a:cubicBezTo>
                  <a:pt x="4648309" y="2274347"/>
                  <a:pt x="4666565" y="2266175"/>
                  <a:pt x="4686731" y="2266174"/>
                </a:cubicBezTo>
                <a:cubicBezTo>
                  <a:pt x="4727062" y="2266174"/>
                  <a:pt x="4759756" y="2298868"/>
                  <a:pt x="4759757" y="2339199"/>
                </a:cubicBezTo>
                <a:cubicBezTo>
                  <a:pt x="4759756" y="2379531"/>
                  <a:pt x="4727062" y="2412225"/>
                  <a:pt x="4686732" y="2412224"/>
                </a:cubicBezTo>
                <a:cubicBezTo>
                  <a:pt x="4646400" y="2412224"/>
                  <a:pt x="4613707" y="2379530"/>
                  <a:pt x="4613707" y="2339199"/>
                </a:cubicBezTo>
                <a:cubicBezTo>
                  <a:pt x="4613708" y="2329116"/>
                  <a:pt x="4615752" y="2319511"/>
                  <a:pt x="4619446" y="2310774"/>
                </a:cubicBezTo>
                <a:close/>
                <a:moveTo>
                  <a:pt x="3463476" y="4111801"/>
                </a:moveTo>
                <a:cubicBezTo>
                  <a:pt x="3474561" y="4085591"/>
                  <a:pt x="3500513" y="4067201"/>
                  <a:pt x="3530762" y="4067201"/>
                </a:cubicBezTo>
                <a:cubicBezTo>
                  <a:pt x="3571093" y="4067201"/>
                  <a:pt x="3603787" y="4099895"/>
                  <a:pt x="3603787" y="4140226"/>
                </a:cubicBezTo>
                <a:cubicBezTo>
                  <a:pt x="3603787" y="4180557"/>
                  <a:pt x="3571093" y="4213251"/>
                  <a:pt x="3530762" y="4213251"/>
                </a:cubicBezTo>
                <a:cubicBezTo>
                  <a:pt x="3490431" y="4213251"/>
                  <a:pt x="3457737" y="4180557"/>
                  <a:pt x="3457737" y="4140226"/>
                </a:cubicBezTo>
                <a:cubicBezTo>
                  <a:pt x="3457737" y="4130143"/>
                  <a:pt x="3459780" y="4120538"/>
                  <a:pt x="3463476" y="4111801"/>
                </a:cubicBezTo>
                <a:close/>
                <a:moveTo>
                  <a:pt x="5771762" y="465094"/>
                </a:moveTo>
                <a:cubicBezTo>
                  <a:pt x="5782849" y="438885"/>
                  <a:pt x="5808801" y="420494"/>
                  <a:pt x="5839050" y="420494"/>
                </a:cubicBezTo>
                <a:cubicBezTo>
                  <a:pt x="5879381" y="420494"/>
                  <a:pt x="5912075" y="453188"/>
                  <a:pt x="5912073" y="493519"/>
                </a:cubicBezTo>
                <a:cubicBezTo>
                  <a:pt x="5912075" y="533850"/>
                  <a:pt x="5879381" y="566544"/>
                  <a:pt x="5839050" y="566544"/>
                </a:cubicBezTo>
                <a:cubicBezTo>
                  <a:pt x="5798719" y="566544"/>
                  <a:pt x="5766025" y="533850"/>
                  <a:pt x="5766024" y="493519"/>
                </a:cubicBezTo>
                <a:cubicBezTo>
                  <a:pt x="5766025" y="483436"/>
                  <a:pt x="5768068" y="473831"/>
                  <a:pt x="5771762" y="465094"/>
                </a:cubicBezTo>
                <a:close/>
                <a:moveTo>
                  <a:pt x="4849910" y="1881451"/>
                </a:moveTo>
                <a:cubicBezTo>
                  <a:pt x="4853606" y="1872714"/>
                  <a:pt x="4858952" y="1864846"/>
                  <a:pt x="4865560" y="1858239"/>
                </a:cubicBezTo>
                <a:cubicBezTo>
                  <a:pt x="4878776" y="1845024"/>
                  <a:pt x="4897030" y="1836850"/>
                  <a:pt x="4917196" y="1836850"/>
                </a:cubicBezTo>
                <a:cubicBezTo>
                  <a:pt x="4957527" y="1836850"/>
                  <a:pt x="4990221" y="1869544"/>
                  <a:pt x="4990220" y="1909875"/>
                </a:cubicBezTo>
                <a:cubicBezTo>
                  <a:pt x="4990222" y="1950206"/>
                  <a:pt x="4957527" y="1982900"/>
                  <a:pt x="4917195" y="1982900"/>
                </a:cubicBezTo>
                <a:cubicBezTo>
                  <a:pt x="4876865" y="1982900"/>
                  <a:pt x="4844172" y="1950206"/>
                  <a:pt x="4844171" y="1909875"/>
                </a:cubicBezTo>
                <a:cubicBezTo>
                  <a:pt x="4844171" y="1899793"/>
                  <a:pt x="4846214" y="1890187"/>
                  <a:pt x="4849910" y="1881451"/>
                </a:cubicBezTo>
                <a:close/>
                <a:moveTo>
                  <a:pt x="3698367" y="3675551"/>
                </a:moveTo>
                <a:cubicBezTo>
                  <a:pt x="3702062" y="3666815"/>
                  <a:pt x="3707409" y="3658947"/>
                  <a:pt x="3714017" y="3652339"/>
                </a:cubicBezTo>
                <a:cubicBezTo>
                  <a:pt x="3727231" y="3639124"/>
                  <a:pt x="3745488" y="3630951"/>
                  <a:pt x="3765653" y="3630951"/>
                </a:cubicBezTo>
                <a:cubicBezTo>
                  <a:pt x="3805984" y="3630951"/>
                  <a:pt x="3838679" y="3663645"/>
                  <a:pt x="3838678" y="3703976"/>
                </a:cubicBezTo>
                <a:cubicBezTo>
                  <a:pt x="3838678" y="3744307"/>
                  <a:pt x="3805984" y="3777001"/>
                  <a:pt x="3765653" y="3777001"/>
                </a:cubicBezTo>
                <a:cubicBezTo>
                  <a:pt x="3725323" y="3777001"/>
                  <a:pt x="3692628" y="3744307"/>
                  <a:pt x="3692628" y="3703976"/>
                </a:cubicBezTo>
                <a:cubicBezTo>
                  <a:pt x="3692628" y="3693893"/>
                  <a:pt x="3694672" y="3684288"/>
                  <a:pt x="3698367" y="3675551"/>
                </a:cubicBezTo>
                <a:close/>
                <a:moveTo>
                  <a:pt x="6002226" y="44601"/>
                </a:moveTo>
                <a:cubicBezTo>
                  <a:pt x="6013313" y="18391"/>
                  <a:pt x="6039265" y="0"/>
                  <a:pt x="6069513" y="0"/>
                </a:cubicBezTo>
                <a:cubicBezTo>
                  <a:pt x="6109843" y="0"/>
                  <a:pt x="6142538" y="32694"/>
                  <a:pt x="6142538" y="73025"/>
                </a:cubicBezTo>
                <a:cubicBezTo>
                  <a:pt x="6142538" y="113356"/>
                  <a:pt x="6109844" y="146050"/>
                  <a:pt x="6069514" y="146050"/>
                </a:cubicBezTo>
                <a:cubicBezTo>
                  <a:pt x="6029182" y="146050"/>
                  <a:pt x="5996487" y="113356"/>
                  <a:pt x="5996490" y="73025"/>
                </a:cubicBezTo>
                <a:cubicBezTo>
                  <a:pt x="5996488" y="62942"/>
                  <a:pt x="5998532" y="53337"/>
                  <a:pt x="6002226" y="44601"/>
                </a:cubicBezTo>
                <a:close/>
                <a:moveTo>
                  <a:pt x="5080373" y="1460958"/>
                </a:moveTo>
                <a:cubicBezTo>
                  <a:pt x="5091459" y="1434749"/>
                  <a:pt x="5117410" y="1416358"/>
                  <a:pt x="5147658" y="1416358"/>
                </a:cubicBezTo>
                <a:cubicBezTo>
                  <a:pt x="5187990" y="1416358"/>
                  <a:pt x="5220683" y="1449052"/>
                  <a:pt x="5220684" y="1489383"/>
                </a:cubicBezTo>
                <a:cubicBezTo>
                  <a:pt x="5220683" y="1529714"/>
                  <a:pt x="5187991" y="1562407"/>
                  <a:pt x="5147659" y="1562407"/>
                </a:cubicBezTo>
                <a:cubicBezTo>
                  <a:pt x="5107329" y="1562407"/>
                  <a:pt x="5074634" y="1529713"/>
                  <a:pt x="5074635" y="1489382"/>
                </a:cubicBezTo>
                <a:cubicBezTo>
                  <a:pt x="5074635" y="1479300"/>
                  <a:pt x="5076678" y="1469694"/>
                  <a:pt x="5080373" y="1460958"/>
                </a:cubicBezTo>
                <a:close/>
                <a:moveTo>
                  <a:pt x="3928829" y="3246231"/>
                </a:moveTo>
                <a:cubicBezTo>
                  <a:pt x="3932525" y="3237495"/>
                  <a:pt x="3937872" y="3229627"/>
                  <a:pt x="3944479" y="3223020"/>
                </a:cubicBezTo>
                <a:cubicBezTo>
                  <a:pt x="3957694" y="3209805"/>
                  <a:pt x="3975950" y="3201632"/>
                  <a:pt x="3996115" y="3201632"/>
                </a:cubicBezTo>
                <a:cubicBezTo>
                  <a:pt x="4036446" y="3201632"/>
                  <a:pt x="4069140" y="3234326"/>
                  <a:pt x="4069140" y="3274657"/>
                </a:cubicBezTo>
                <a:cubicBezTo>
                  <a:pt x="4069141" y="3314987"/>
                  <a:pt x="4036448" y="3347681"/>
                  <a:pt x="3996116" y="3347681"/>
                </a:cubicBezTo>
                <a:cubicBezTo>
                  <a:pt x="3955786" y="3347681"/>
                  <a:pt x="3923091" y="3314987"/>
                  <a:pt x="3923091" y="3274656"/>
                </a:cubicBezTo>
                <a:cubicBezTo>
                  <a:pt x="3923091" y="3264573"/>
                  <a:pt x="3925134" y="3254968"/>
                  <a:pt x="3928829" y="3246231"/>
                </a:cubicBezTo>
                <a:close/>
                <a:moveTo>
                  <a:pt x="3002549" y="4678344"/>
                </a:moveTo>
                <a:cubicBezTo>
                  <a:pt x="3013634" y="4652134"/>
                  <a:pt x="3039586" y="4633744"/>
                  <a:pt x="3069835" y="4633744"/>
                </a:cubicBezTo>
                <a:cubicBezTo>
                  <a:pt x="3110166" y="4633744"/>
                  <a:pt x="3142860" y="4666438"/>
                  <a:pt x="3142860" y="4706768"/>
                </a:cubicBezTo>
                <a:cubicBezTo>
                  <a:pt x="3142860" y="4747100"/>
                  <a:pt x="3110166" y="4779794"/>
                  <a:pt x="3069835" y="4779793"/>
                </a:cubicBezTo>
                <a:cubicBezTo>
                  <a:pt x="3029504" y="4779794"/>
                  <a:pt x="2996810" y="4747099"/>
                  <a:pt x="2996810" y="4706769"/>
                </a:cubicBezTo>
                <a:cubicBezTo>
                  <a:pt x="2996810" y="4696686"/>
                  <a:pt x="2998853" y="4687080"/>
                  <a:pt x="3002549" y="4678344"/>
                </a:cubicBezTo>
                <a:close/>
                <a:moveTo>
                  <a:pt x="5310835" y="1031639"/>
                </a:moveTo>
                <a:cubicBezTo>
                  <a:pt x="5321920" y="1005429"/>
                  <a:pt x="5347873" y="987038"/>
                  <a:pt x="5378122" y="987038"/>
                </a:cubicBezTo>
                <a:cubicBezTo>
                  <a:pt x="5418452" y="987038"/>
                  <a:pt x="5451146" y="1019732"/>
                  <a:pt x="5451145" y="1060063"/>
                </a:cubicBezTo>
                <a:cubicBezTo>
                  <a:pt x="5451146" y="1100394"/>
                  <a:pt x="5418452" y="1133088"/>
                  <a:pt x="5378121" y="1133088"/>
                </a:cubicBezTo>
                <a:cubicBezTo>
                  <a:pt x="5337790" y="1133088"/>
                  <a:pt x="5305097" y="1100394"/>
                  <a:pt x="5305096" y="1060063"/>
                </a:cubicBezTo>
                <a:cubicBezTo>
                  <a:pt x="5305096" y="1049981"/>
                  <a:pt x="5307139" y="1040375"/>
                  <a:pt x="5310835" y="1031639"/>
                </a:cubicBezTo>
                <a:close/>
                <a:moveTo>
                  <a:pt x="4159291" y="2825741"/>
                </a:moveTo>
                <a:cubicBezTo>
                  <a:pt x="4162986" y="2817004"/>
                  <a:pt x="4168333" y="2809136"/>
                  <a:pt x="4174941" y="2802529"/>
                </a:cubicBezTo>
                <a:cubicBezTo>
                  <a:pt x="4188156" y="2789314"/>
                  <a:pt x="4206412" y="2781140"/>
                  <a:pt x="4226578" y="2781140"/>
                </a:cubicBezTo>
                <a:cubicBezTo>
                  <a:pt x="4266908" y="2781140"/>
                  <a:pt x="4299603" y="2813834"/>
                  <a:pt x="4299603" y="2854165"/>
                </a:cubicBezTo>
                <a:cubicBezTo>
                  <a:pt x="4299602" y="2894496"/>
                  <a:pt x="4266909" y="2927190"/>
                  <a:pt x="4226578" y="2927190"/>
                </a:cubicBezTo>
                <a:cubicBezTo>
                  <a:pt x="4186247" y="2927190"/>
                  <a:pt x="4153552" y="2894496"/>
                  <a:pt x="4153552" y="2854165"/>
                </a:cubicBezTo>
                <a:cubicBezTo>
                  <a:pt x="4153552" y="2844083"/>
                  <a:pt x="4155596" y="2834477"/>
                  <a:pt x="4159291" y="2825741"/>
                </a:cubicBezTo>
                <a:close/>
                <a:moveTo>
                  <a:pt x="4388982" y="2447996"/>
                </a:moveTo>
                <a:cubicBezTo>
                  <a:pt x="4392677" y="2439259"/>
                  <a:pt x="4398023" y="2431391"/>
                  <a:pt x="4404632" y="2424783"/>
                </a:cubicBezTo>
                <a:cubicBezTo>
                  <a:pt x="4417846" y="2411569"/>
                  <a:pt x="4436101" y="2403396"/>
                  <a:pt x="4456269" y="2403396"/>
                </a:cubicBezTo>
                <a:cubicBezTo>
                  <a:pt x="4496600" y="2403395"/>
                  <a:pt x="4529293" y="2436090"/>
                  <a:pt x="4529293" y="2476421"/>
                </a:cubicBezTo>
                <a:cubicBezTo>
                  <a:pt x="4529292" y="2516753"/>
                  <a:pt x="4496599" y="2549446"/>
                  <a:pt x="4456268" y="2549445"/>
                </a:cubicBezTo>
                <a:cubicBezTo>
                  <a:pt x="4415937" y="2549445"/>
                  <a:pt x="4383243" y="2516751"/>
                  <a:pt x="4383242" y="2476421"/>
                </a:cubicBezTo>
                <a:cubicBezTo>
                  <a:pt x="4383243" y="2466338"/>
                  <a:pt x="4385287" y="2456733"/>
                  <a:pt x="4388982" y="2447996"/>
                </a:cubicBezTo>
                <a:close/>
                <a:moveTo>
                  <a:pt x="3233012" y="4257851"/>
                </a:moveTo>
                <a:cubicBezTo>
                  <a:pt x="3244097" y="4231641"/>
                  <a:pt x="3270050" y="4213251"/>
                  <a:pt x="3300298" y="4213251"/>
                </a:cubicBezTo>
                <a:cubicBezTo>
                  <a:pt x="3340629" y="4213251"/>
                  <a:pt x="3373323" y="4245945"/>
                  <a:pt x="3373323" y="4286276"/>
                </a:cubicBezTo>
                <a:cubicBezTo>
                  <a:pt x="3373323" y="4326607"/>
                  <a:pt x="3340629" y="4359301"/>
                  <a:pt x="3300298" y="4359301"/>
                </a:cubicBezTo>
                <a:cubicBezTo>
                  <a:pt x="3259967" y="4359301"/>
                  <a:pt x="3227273" y="4326607"/>
                  <a:pt x="3227273" y="4286276"/>
                </a:cubicBezTo>
                <a:cubicBezTo>
                  <a:pt x="3227273" y="4276193"/>
                  <a:pt x="3229316" y="4266587"/>
                  <a:pt x="3233012" y="4257851"/>
                </a:cubicBezTo>
                <a:close/>
                <a:moveTo>
                  <a:pt x="5541300" y="611144"/>
                </a:moveTo>
                <a:cubicBezTo>
                  <a:pt x="5552384" y="584934"/>
                  <a:pt x="5578337" y="566544"/>
                  <a:pt x="5608585" y="566544"/>
                </a:cubicBezTo>
                <a:cubicBezTo>
                  <a:pt x="5648917" y="566544"/>
                  <a:pt x="5681610" y="599238"/>
                  <a:pt x="5681611" y="639569"/>
                </a:cubicBezTo>
                <a:cubicBezTo>
                  <a:pt x="5681611" y="679900"/>
                  <a:pt x="5648916" y="712594"/>
                  <a:pt x="5608586" y="712594"/>
                </a:cubicBezTo>
                <a:cubicBezTo>
                  <a:pt x="5568254" y="712594"/>
                  <a:pt x="5535561" y="679900"/>
                  <a:pt x="5535560" y="639569"/>
                </a:cubicBezTo>
                <a:cubicBezTo>
                  <a:pt x="5535560" y="629486"/>
                  <a:pt x="5537603" y="619881"/>
                  <a:pt x="5541300" y="611144"/>
                </a:cubicBezTo>
                <a:close/>
                <a:moveTo>
                  <a:pt x="4619446" y="2027501"/>
                </a:moveTo>
                <a:cubicBezTo>
                  <a:pt x="4623142" y="2018764"/>
                  <a:pt x="4628488" y="2010897"/>
                  <a:pt x="4635096" y="2004289"/>
                </a:cubicBezTo>
                <a:cubicBezTo>
                  <a:pt x="4648310" y="1991074"/>
                  <a:pt x="4666567" y="1982901"/>
                  <a:pt x="4686732" y="1982901"/>
                </a:cubicBezTo>
                <a:cubicBezTo>
                  <a:pt x="4727063" y="1982901"/>
                  <a:pt x="4759757" y="2015595"/>
                  <a:pt x="4759757" y="2055926"/>
                </a:cubicBezTo>
                <a:cubicBezTo>
                  <a:pt x="4759757" y="2096257"/>
                  <a:pt x="4727063" y="2128951"/>
                  <a:pt x="4686732" y="2128951"/>
                </a:cubicBezTo>
                <a:cubicBezTo>
                  <a:pt x="4646400" y="2128952"/>
                  <a:pt x="4613707" y="2096258"/>
                  <a:pt x="4613707" y="2055926"/>
                </a:cubicBezTo>
                <a:cubicBezTo>
                  <a:pt x="4613708" y="2045843"/>
                  <a:pt x="4615750" y="2036238"/>
                  <a:pt x="4619446" y="2027501"/>
                </a:cubicBezTo>
                <a:close/>
                <a:moveTo>
                  <a:pt x="3463475" y="3828529"/>
                </a:moveTo>
                <a:cubicBezTo>
                  <a:pt x="3474561" y="3802319"/>
                  <a:pt x="3500513" y="3783929"/>
                  <a:pt x="3530762" y="3783929"/>
                </a:cubicBezTo>
                <a:cubicBezTo>
                  <a:pt x="3571093" y="3783929"/>
                  <a:pt x="3603787" y="3816623"/>
                  <a:pt x="3603787" y="3856954"/>
                </a:cubicBezTo>
                <a:cubicBezTo>
                  <a:pt x="3603787" y="3897285"/>
                  <a:pt x="3571093" y="3929979"/>
                  <a:pt x="3530762" y="3929979"/>
                </a:cubicBezTo>
                <a:cubicBezTo>
                  <a:pt x="3490431" y="3929979"/>
                  <a:pt x="3457737" y="3897285"/>
                  <a:pt x="3457737" y="3856954"/>
                </a:cubicBezTo>
                <a:cubicBezTo>
                  <a:pt x="3457737" y="3846871"/>
                  <a:pt x="3459780" y="3837265"/>
                  <a:pt x="3463475" y="3828529"/>
                </a:cubicBezTo>
                <a:close/>
                <a:moveTo>
                  <a:pt x="5771763" y="181823"/>
                </a:moveTo>
                <a:cubicBezTo>
                  <a:pt x="5782850" y="155613"/>
                  <a:pt x="5808802" y="137222"/>
                  <a:pt x="5839050" y="137222"/>
                </a:cubicBezTo>
                <a:cubicBezTo>
                  <a:pt x="5879380" y="137222"/>
                  <a:pt x="5912075" y="169916"/>
                  <a:pt x="5912075" y="210247"/>
                </a:cubicBezTo>
                <a:cubicBezTo>
                  <a:pt x="5912075" y="250578"/>
                  <a:pt x="5879381" y="283272"/>
                  <a:pt x="5839049" y="283272"/>
                </a:cubicBezTo>
                <a:cubicBezTo>
                  <a:pt x="5798719" y="283272"/>
                  <a:pt x="5766024" y="250578"/>
                  <a:pt x="5766025" y="210247"/>
                </a:cubicBezTo>
                <a:cubicBezTo>
                  <a:pt x="5766025" y="200165"/>
                  <a:pt x="5768069" y="190559"/>
                  <a:pt x="5771763" y="181823"/>
                </a:cubicBezTo>
                <a:close/>
                <a:moveTo>
                  <a:pt x="4849910" y="1598178"/>
                </a:moveTo>
                <a:cubicBezTo>
                  <a:pt x="4853604" y="1589442"/>
                  <a:pt x="4858953" y="1581574"/>
                  <a:pt x="4865560" y="1574967"/>
                </a:cubicBezTo>
                <a:cubicBezTo>
                  <a:pt x="4878775" y="1561752"/>
                  <a:pt x="4897031" y="1553578"/>
                  <a:pt x="4917196" y="1553578"/>
                </a:cubicBezTo>
                <a:cubicBezTo>
                  <a:pt x="4957527" y="1553578"/>
                  <a:pt x="4990221" y="1586272"/>
                  <a:pt x="4990221" y="1626603"/>
                </a:cubicBezTo>
                <a:cubicBezTo>
                  <a:pt x="4990220" y="1666934"/>
                  <a:pt x="4957527" y="1699628"/>
                  <a:pt x="4917196" y="1699628"/>
                </a:cubicBezTo>
                <a:cubicBezTo>
                  <a:pt x="4876866" y="1699628"/>
                  <a:pt x="4844171" y="1666934"/>
                  <a:pt x="4844172" y="1626603"/>
                </a:cubicBezTo>
                <a:cubicBezTo>
                  <a:pt x="4844172" y="1616521"/>
                  <a:pt x="4846215" y="1606915"/>
                  <a:pt x="4849910" y="1598178"/>
                </a:cubicBezTo>
                <a:close/>
                <a:moveTo>
                  <a:pt x="3698366" y="3392280"/>
                </a:moveTo>
                <a:cubicBezTo>
                  <a:pt x="3702061" y="3383543"/>
                  <a:pt x="3707408" y="3375676"/>
                  <a:pt x="3714016" y="3369068"/>
                </a:cubicBezTo>
                <a:cubicBezTo>
                  <a:pt x="3727231" y="3355854"/>
                  <a:pt x="3745487" y="3347680"/>
                  <a:pt x="3765652" y="3347680"/>
                </a:cubicBezTo>
                <a:cubicBezTo>
                  <a:pt x="3805983" y="3347680"/>
                  <a:pt x="3838677" y="3380374"/>
                  <a:pt x="3838677" y="3420705"/>
                </a:cubicBezTo>
                <a:cubicBezTo>
                  <a:pt x="3838678" y="3461036"/>
                  <a:pt x="3805984" y="3493730"/>
                  <a:pt x="3765653" y="3493730"/>
                </a:cubicBezTo>
                <a:cubicBezTo>
                  <a:pt x="3725322" y="3493730"/>
                  <a:pt x="3692628" y="3461035"/>
                  <a:pt x="3692629" y="3420704"/>
                </a:cubicBezTo>
                <a:cubicBezTo>
                  <a:pt x="3692629" y="3410622"/>
                  <a:pt x="3694671" y="3401016"/>
                  <a:pt x="3698366" y="3392280"/>
                </a:cubicBezTo>
                <a:close/>
                <a:moveTo>
                  <a:pt x="2772085" y="4824393"/>
                </a:moveTo>
                <a:cubicBezTo>
                  <a:pt x="2783170" y="4798183"/>
                  <a:pt x="2809123" y="4779793"/>
                  <a:pt x="2839371" y="4779793"/>
                </a:cubicBezTo>
                <a:cubicBezTo>
                  <a:pt x="2879702" y="4779793"/>
                  <a:pt x="2912396" y="4812487"/>
                  <a:pt x="2912396" y="4852818"/>
                </a:cubicBezTo>
                <a:cubicBezTo>
                  <a:pt x="2912396" y="4893149"/>
                  <a:pt x="2879702" y="4925843"/>
                  <a:pt x="2839371" y="4925843"/>
                </a:cubicBezTo>
                <a:cubicBezTo>
                  <a:pt x="2799040" y="4925843"/>
                  <a:pt x="2766346" y="4893149"/>
                  <a:pt x="2766347" y="4852818"/>
                </a:cubicBezTo>
                <a:cubicBezTo>
                  <a:pt x="2766346" y="4842735"/>
                  <a:pt x="2768390" y="4833130"/>
                  <a:pt x="2772085" y="4824393"/>
                </a:cubicBezTo>
                <a:close/>
                <a:moveTo>
                  <a:pt x="5080373" y="1177687"/>
                </a:moveTo>
                <a:cubicBezTo>
                  <a:pt x="5091458" y="1151478"/>
                  <a:pt x="5117410" y="1133087"/>
                  <a:pt x="5147658" y="1133088"/>
                </a:cubicBezTo>
                <a:cubicBezTo>
                  <a:pt x="5187989" y="1133087"/>
                  <a:pt x="5220683" y="1165781"/>
                  <a:pt x="5220683" y="1206112"/>
                </a:cubicBezTo>
                <a:cubicBezTo>
                  <a:pt x="5220683" y="1246443"/>
                  <a:pt x="5187990" y="1279137"/>
                  <a:pt x="5147658" y="1279137"/>
                </a:cubicBezTo>
                <a:cubicBezTo>
                  <a:pt x="5107328" y="1279137"/>
                  <a:pt x="5074634" y="1246443"/>
                  <a:pt x="5074634" y="1206112"/>
                </a:cubicBezTo>
                <a:cubicBezTo>
                  <a:pt x="5074634" y="1196029"/>
                  <a:pt x="5076677" y="1186423"/>
                  <a:pt x="5080373" y="1177687"/>
                </a:cubicBezTo>
                <a:close/>
                <a:moveTo>
                  <a:pt x="3928828" y="2962961"/>
                </a:moveTo>
                <a:cubicBezTo>
                  <a:pt x="3932523" y="2954224"/>
                  <a:pt x="3937871" y="2946356"/>
                  <a:pt x="3944478" y="2939749"/>
                </a:cubicBezTo>
                <a:cubicBezTo>
                  <a:pt x="3957693" y="2926535"/>
                  <a:pt x="3975949" y="2918361"/>
                  <a:pt x="3996114" y="2918361"/>
                </a:cubicBezTo>
                <a:cubicBezTo>
                  <a:pt x="4036445" y="2918361"/>
                  <a:pt x="4069139" y="2951055"/>
                  <a:pt x="4069139" y="2991386"/>
                </a:cubicBezTo>
                <a:cubicBezTo>
                  <a:pt x="4069140" y="3031716"/>
                  <a:pt x="4036446" y="3064410"/>
                  <a:pt x="3996115" y="3064410"/>
                </a:cubicBezTo>
                <a:cubicBezTo>
                  <a:pt x="3955785" y="3064410"/>
                  <a:pt x="3923090" y="3031716"/>
                  <a:pt x="3923090" y="2991385"/>
                </a:cubicBezTo>
                <a:cubicBezTo>
                  <a:pt x="3923091" y="2981303"/>
                  <a:pt x="3925133" y="2971697"/>
                  <a:pt x="3928828" y="2962961"/>
                </a:cubicBezTo>
                <a:close/>
                <a:moveTo>
                  <a:pt x="3002548" y="4395072"/>
                </a:moveTo>
                <a:cubicBezTo>
                  <a:pt x="3013633" y="4368862"/>
                  <a:pt x="3039586" y="4350472"/>
                  <a:pt x="3069834" y="4350472"/>
                </a:cubicBezTo>
                <a:cubicBezTo>
                  <a:pt x="3110165" y="4350472"/>
                  <a:pt x="3142859" y="4383166"/>
                  <a:pt x="3142859" y="4423497"/>
                </a:cubicBezTo>
                <a:cubicBezTo>
                  <a:pt x="3142859" y="4463828"/>
                  <a:pt x="3110165" y="4496522"/>
                  <a:pt x="3069834" y="4496522"/>
                </a:cubicBezTo>
                <a:cubicBezTo>
                  <a:pt x="3029503" y="4496522"/>
                  <a:pt x="2996809" y="4463828"/>
                  <a:pt x="2996809" y="4423497"/>
                </a:cubicBezTo>
                <a:cubicBezTo>
                  <a:pt x="2996809" y="4413414"/>
                  <a:pt x="2998853" y="4403809"/>
                  <a:pt x="3002548" y="4395072"/>
                </a:cubicBezTo>
                <a:close/>
                <a:moveTo>
                  <a:pt x="5310834" y="748366"/>
                </a:moveTo>
                <a:cubicBezTo>
                  <a:pt x="5321921" y="722157"/>
                  <a:pt x="5347873" y="703766"/>
                  <a:pt x="5378123" y="703766"/>
                </a:cubicBezTo>
                <a:cubicBezTo>
                  <a:pt x="5418451" y="703766"/>
                  <a:pt x="5451147" y="736460"/>
                  <a:pt x="5451146" y="776791"/>
                </a:cubicBezTo>
                <a:cubicBezTo>
                  <a:pt x="5451146" y="817122"/>
                  <a:pt x="5418453" y="849816"/>
                  <a:pt x="5378122" y="849816"/>
                </a:cubicBezTo>
                <a:cubicBezTo>
                  <a:pt x="5337791" y="849816"/>
                  <a:pt x="5305095" y="817122"/>
                  <a:pt x="5305097" y="776791"/>
                </a:cubicBezTo>
                <a:cubicBezTo>
                  <a:pt x="5305096" y="766708"/>
                  <a:pt x="5307140" y="757103"/>
                  <a:pt x="5310834" y="748366"/>
                </a:cubicBezTo>
                <a:close/>
                <a:moveTo>
                  <a:pt x="4159292" y="2542469"/>
                </a:moveTo>
                <a:cubicBezTo>
                  <a:pt x="4162987" y="2533732"/>
                  <a:pt x="4168335" y="2525864"/>
                  <a:pt x="4174943" y="2519257"/>
                </a:cubicBezTo>
                <a:cubicBezTo>
                  <a:pt x="4188156" y="2506042"/>
                  <a:pt x="4206413" y="2497869"/>
                  <a:pt x="4226579" y="2497869"/>
                </a:cubicBezTo>
                <a:cubicBezTo>
                  <a:pt x="4266910" y="2497869"/>
                  <a:pt x="4299603" y="2530563"/>
                  <a:pt x="4299604" y="2570894"/>
                </a:cubicBezTo>
                <a:cubicBezTo>
                  <a:pt x="4299603" y="2611225"/>
                  <a:pt x="4266909" y="2643919"/>
                  <a:pt x="4226578" y="2643919"/>
                </a:cubicBezTo>
                <a:cubicBezTo>
                  <a:pt x="4186248" y="2643919"/>
                  <a:pt x="4153553" y="2611225"/>
                  <a:pt x="4153553" y="2570894"/>
                </a:cubicBezTo>
                <a:cubicBezTo>
                  <a:pt x="4153554" y="2560811"/>
                  <a:pt x="4155597" y="2551205"/>
                  <a:pt x="4159292" y="2542469"/>
                </a:cubicBezTo>
                <a:close/>
                <a:moveTo>
                  <a:pt x="4388981" y="2164724"/>
                </a:moveTo>
                <a:cubicBezTo>
                  <a:pt x="4392676" y="2155988"/>
                  <a:pt x="4398024" y="2148120"/>
                  <a:pt x="4404631" y="2141512"/>
                </a:cubicBezTo>
                <a:cubicBezTo>
                  <a:pt x="4417846" y="2128296"/>
                  <a:pt x="4436102" y="2120123"/>
                  <a:pt x="4456268" y="2120124"/>
                </a:cubicBezTo>
                <a:cubicBezTo>
                  <a:pt x="4496598" y="2120123"/>
                  <a:pt x="4529293" y="2152818"/>
                  <a:pt x="4529293" y="2193148"/>
                </a:cubicBezTo>
                <a:cubicBezTo>
                  <a:pt x="4529292" y="2233480"/>
                  <a:pt x="4496600" y="2266174"/>
                  <a:pt x="4456267" y="2266173"/>
                </a:cubicBezTo>
                <a:cubicBezTo>
                  <a:pt x="4415938" y="2266174"/>
                  <a:pt x="4383242" y="2233479"/>
                  <a:pt x="4383243" y="2193148"/>
                </a:cubicBezTo>
                <a:cubicBezTo>
                  <a:pt x="4383244" y="2183066"/>
                  <a:pt x="4385287" y="2173460"/>
                  <a:pt x="4388981" y="2164724"/>
                </a:cubicBezTo>
                <a:close/>
                <a:moveTo>
                  <a:pt x="3233012" y="3974579"/>
                </a:moveTo>
                <a:cubicBezTo>
                  <a:pt x="3244097" y="3948369"/>
                  <a:pt x="3270049" y="3929979"/>
                  <a:pt x="3300298" y="3929979"/>
                </a:cubicBezTo>
                <a:cubicBezTo>
                  <a:pt x="3340629" y="3929978"/>
                  <a:pt x="3373323" y="3962673"/>
                  <a:pt x="3373323" y="4003003"/>
                </a:cubicBezTo>
                <a:cubicBezTo>
                  <a:pt x="3373323" y="4043335"/>
                  <a:pt x="3340629" y="4076029"/>
                  <a:pt x="3300298" y="4076028"/>
                </a:cubicBezTo>
                <a:cubicBezTo>
                  <a:pt x="3259967" y="4076029"/>
                  <a:pt x="3227273" y="4043334"/>
                  <a:pt x="3227273" y="4003004"/>
                </a:cubicBezTo>
                <a:cubicBezTo>
                  <a:pt x="3227273" y="3992921"/>
                  <a:pt x="3229316" y="3983315"/>
                  <a:pt x="3233012" y="3974579"/>
                </a:cubicBezTo>
                <a:close/>
                <a:moveTo>
                  <a:pt x="5541300" y="327873"/>
                </a:moveTo>
                <a:cubicBezTo>
                  <a:pt x="5552385" y="301663"/>
                  <a:pt x="5578338" y="283272"/>
                  <a:pt x="5608586" y="283272"/>
                </a:cubicBezTo>
                <a:cubicBezTo>
                  <a:pt x="5648916" y="283272"/>
                  <a:pt x="5681612" y="315966"/>
                  <a:pt x="5681610" y="356297"/>
                </a:cubicBezTo>
                <a:cubicBezTo>
                  <a:pt x="5681612" y="396628"/>
                  <a:pt x="5648919" y="429322"/>
                  <a:pt x="5608585" y="429322"/>
                </a:cubicBezTo>
                <a:cubicBezTo>
                  <a:pt x="5568257" y="429322"/>
                  <a:pt x="5535561" y="396628"/>
                  <a:pt x="5535561" y="356297"/>
                </a:cubicBezTo>
                <a:cubicBezTo>
                  <a:pt x="5535561" y="346214"/>
                  <a:pt x="5537604" y="336609"/>
                  <a:pt x="5541300" y="327873"/>
                </a:cubicBezTo>
                <a:close/>
                <a:moveTo>
                  <a:pt x="4619445" y="1744229"/>
                </a:moveTo>
                <a:cubicBezTo>
                  <a:pt x="4623140" y="1735492"/>
                  <a:pt x="4628488" y="1727624"/>
                  <a:pt x="4635095" y="1721017"/>
                </a:cubicBezTo>
                <a:cubicBezTo>
                  <a:pt x="4648311" y="1707802"/>
                  <a:pt x="4666567" y="1699629"/>
                  <a:pt x="4686732" y="1699628"/>
                </a:cubicBezTo>
                <a:cubicBezTo>
                  <a:pt x="4727062" y="1699628"/>
                  <a:pt x="4759757" y="1732323"/>
                  <a:pt x="4759757" y="1772653"/>
                </a:cubicBezTo>
                <a:cubicBezTo>
                  <a:pt x="4759757" y="1812984"/>
                  <a:pt x="4727063" y="1845678"/>
                  <a:pt x="4686733" y="1845678"/>
                </a:cubicBezTo>
                <a:cubicBezTo>
                  <a:pt x="4646401" y="1845678"/>
                  <a:pt x="4613706" y="1812984"/>
                  <a:pt x="4613707" y="1772654"/>
                </a:cubicBezTo>
                <a:cubicBezTo>
                  <a:pt x="4613708" y="1762571"/>
                  <a:pt x="4615751" y="1752965"/>
                  <a:pt x="4619445" y="1744229"/>
                </a:cubicBezTo>
                <a:close/>
                <a:moveTo>
                  <a:pt x="3463475" y="3545257"/>
                </a:moveTo>
                <a:cubicBezTo>
                  <a:pt x="3474561" y="3519047"/>
                  <a:pt x="3500513" y="3500657"/>
                  <a:pt x="3530762" y="3500657"/>
                </a:cubicBezTo>
                <a:cubicBezTo>
                  <a:pt x="3571093" y="3500656"/>
                  <a:pt x="3603787" y="3533351"/>
                  <a:pt x="3603786" y="3573681"/>
                </a:cubicBezTo>
                <a:cubicBezTo>
                  <a:pt x="3603787" y="3614013"/>
                  <a:pt x="3571093" y="3646707"/>
                  <a:pt x="3530762" y="3646706"/>
                </a:cubicBezTo>
                <a:cubicBezTo>
                  <a:pt x="3490431" y="3646707"/>
                  <a:pt x="3457737" y="3614012"/>
                  <a:pt x="3457737" y="3573682"/>
                </a:cubicBezTo>
                <a:cubicBezTo>
                  <a:pt x="3457737" y="3563599"/>
                  <a:pt x="3459780" y="3553993"/>
                  <a:pt x="3463475" y="3545257"/>
                </a:cubicBezTo>
                <a:close/>
                <a:moveTo>
                  <a:pt x="2541621" y="4961615"/>
                </a:moveTo>
                <a:cubicBezTo>
                  <a:pt x="2552706" y="4935405"/>
                  <a:pt x="2578659" y="4917015"/>
                  <a:pt x="2608907" y="4917015"/>
                </a:cubicBezTo>
                <a:cubicBezTo>
                  <a:pt x="2649238" y="4917015"/>
                  <a:pt x="2681932" y="4949709"/>
                  <a:pt x="2681932" y="4990040"/>
                </a:cubicBezTo>
                <a:cubicBezTo>
                  <a:pt x="2681932" y="5030371"/>
                  <a:pt x="2649238" y="5063065"/>
                  <a:pt x="2608907" y="5063065"/>
                </a:cubicBezTo>
                <a:cubicBezTo>
                  <a:pt x="2568576" y="5063065"/>
                  <a:pt x="2535882" y="5030371"/>
                  <a:pt x="2535882" y="4990040"/>
                </a:cubicBezTo>
                <a:cubicBezTo>
                  <a:pt x="2535882" y="4979957"/>
                  <a:pt x="2537926" y="4970352"/>
                  <a:pt x="2541621" y="4961615"/>
                </a:cubicBezTo>
                <a:close/>
                <a:moveTo>
                  <a:pt x="4849908" y="1314908"/>
                </a:moveTo>
                <a:cubicBezTo>
                  <a:pt x="4853603" y="1306172"/>
                  <a:pt x="4858951" y="1298304"/>
                  <a:pt x="4865558" y="1291697"/>
                </a:cubicBezTo>
                <a:cubicBezTo>
                  <a:pt x="4878773" y="1278482"/>
                  <a:pt x="4897029" y="1270308"/>
                  <a:pt x="4917195" y="1270308"/>
                </a:cubicBezTo>
                <a:cubicBezTo>
                  <a:pt x="4957525" y="1270308"/>
                  <a:pt x="4990220" y="1303002"/>
                  <a:pt x="4990220" y="1343333"/>
                </a:cubicBezTo>
                <a:cubicBezTo>
                  <a:pt x="4990220" y="1383664"/>
                  <a:pt x="4957526" y="1416358"/>
                  <a:pt x="4917195" y="1416358"/>
                </a:cubicBezTo>
                <a:cubicBezTo>
                  <a:pt x="4876864" y="1416358"/>
                  <a:pt x="4844169" y="1383663"/>
                  <a:pt x="4844170" y="1343333"/>
                </a:cubicBezTo>
                <a:cubicBezTo>
                  <a:pt x="4844171" y="1333250"/>
                  <a:pt x="4846214" y="1323645"/>
                  <a:pt x="4849908" y="1314908"/>
                </a:cubicBezTo>
                <a:close/>
                <a:moveTo>
                  <a:pt x="3698365" y="3109010"/>
                </a:moveTo>
                <a:cubicBezTo>
                  <a:pt x="3702060" y="3100273"/>
                  <a:pt x="3707407" y="3092405"/>
                  <a:pt x="3714015" y="3085798"/>
                </a:cubicBezTo>
                <a:cubicBezTo>
                  <a:pt x="3727229" y="3072584"/>
                  <a:pt x="3745486" y="3064410"/>
                  <a:pt x="3765651" y="3064410"/>
                </a:cubicBezTo>
                <a:cubicBezTo>
                  <a:pt x="3805982" y="3064410"/>
                  <a:pt x="3838676" y="3097104"/>
                  <a:pt x="3838676" y="3137435"/>
                </a:cubicBezTo>
                <a:cubicBezTo>
                  <a:pt x="3838676" y="3177765"/>
                  <a:pt x="3805982" y="3210459"/>
                  <a:pt x="3765651" y="3210459"/>
                </a:cubicBezTo>
                <a:cubicBezTo>
                  <a:pt x="3725320" y="3210460"/>
                  <a:pt x="3692626" y="3177765"/>
                  <a:pt x="3692626" y="3137434"/>
                </a:cubicBezTo>
                <a:cubicBezTo>
                  <a:pt x="3692626" y="3127352"/>
                  <a:pt x="3694670" y="3117746"/>
                  <a:pt x="3698365" y="3109010"/>
                </a:cubicBezTo>
                <a:close/>
                <a:moveTo>
                  <a:pt x="2772084" y="4541122"/>
                </a:moveTo>
                <a:cubicBezTo>
                  <a:pt x="2783170" y="4514913"/>
                  <a:pt x="2809122" y="4496522"/>
                  <a:pt x="2839370" y="4496522"/>
                </a:cubicBezTo>
                <a:cubicBezTo>
                  <a:pt x="2879701" y="4496522"/>
                  <a:pt x="2912396" y="4529216"/>
                  <a:pt x="2912395" y="4569547"/>
                </a:cubicBezTo>
                <a:cubicBezTo>
                  <a:pt x="2912395" y="4609878"/>
                  <a:pt x="2879702" y="4642572"/>
                  <a:pt x="2839371" y="4642572"/>
                </a:cubicBezTo>
                <a:cubicBezTo>
                  <a:pt x="2799040" y="4642572"/>
                  <a:pt x="2766346" y="4609878"/>
                  <a:pt x="2766346" y="4569547"/>
                </a:cubicBezTo>
                <a:cubicBezTo>
                  <a:pt x="2766346" y="4559464"/>
                  <a:pt x="2768389" y="4549858"/>
                  <a:pt x="2772084" y="4541122"/>
                </a:cubicBezTo>
                <a:close/>
                <a:moveTo>
                  <a:pt x="5080370" y="894416"/>
                </a:moveTo>
                <a:cubicBezTo>
                  <a:pt x="5091456" y="868207"/>
                  <a:pt x="5117409" y="849816"/>
                  <a:pt x="5147658" y="849816"/>
                </a:cubicBezTo>
                <a:cubicBezTo>
                  <a:pt x="5187989" y="849816"/>
                  <a:pt x="5220683" y="882510"/>
                  <a:pt x="5220681" y="922841"/>
                </a:cubicBezTo>
                <a:cubicBezTo>
                  <a:pt x="5220683" y="963172"/>
                  <a:pt x="5187989" y="995866"/>
                  <a:pt x="5147658" y="995866"/>
                </a:cubicBezTo>
                <a:cubicBezTo>
                  <a:pt x="5107327" y="995866"/>
                  <a:pt x="5074633" y="963172"/>
                  <a:pt x="5074632" y="922841"/>
                </a:cubicBezTo>
                <a:cubicBezTo>
                  <a:pt x="5074633" y="912758"/>
                  <a:pt x="5076676" y="903153"/>
                  <a:pt x="5080370" y="894416"/>
                </a:cubicBezTo>
                <a:close/>
                <a:moveTo>
                  <a:pt x="3928828" y="2679690"/>
                </a:moveTo>
                <a:cubicBezTo>
                  <a:pt x="3932524" y="2670954"/>
                  <a:pt x="3937870" y="2663086"/>
                  <a:pt x="3944478" y="2656479"/>
                </a:cubicBezTo>
                <a:cubicBezTo>
                  <a:pt x="3957693" y="2643264"/>
                  <a:pt x="3975949" y="2635090"/>
                  <a:pt x="3996114" y="2635090"/>
                </a:cubicBezTo>
                <a:cubicBezTo>
                  <a:pt x="4036445" y="2635090"/>
                  <a:pt x="4069139" y="2667784"/>
                  <a:pt x="4069139" y="2708115"/>
                </a:cubicBezTo>
                <a:cubicBezTo>
                  <a:pt x="4069140" y="2748446"/>
                  <a:pt x="4036445" y="2781140"/>
                  <a:pt x="3996114" y="2781140"/>
                </a:cubicBezTo>
                <a:cubicBezTo>
                  <a:pt x="3955783" y="2781140"/>
                  <a:pt x="3923089" y="2748446"/>
                  <a:pt x="3923090" y="2708115"/>
                </a:cubicBezTo>
                <a:cubicBezTo>
                  <a:pt x="3923089" y="2698032"/>
                  <a:pt x="3925133" y="2688427"/>
                  <a:pt x="3928828" y="2679690"/>
                </a:cubicBezTo>
                <a:close/>
                <a:moveTo>
                  <a:pt x="4158517" y="2310773"/>
                </a:moveTo>
                <a:cubicBezTo>
                  <a:pt x="4162212" y="2302037"/>
                  <a:pt x="4167560" y="2294169"/>
                  <a:pt x="4174167" y="2287561"/>
                </a:cubicBezTo>
                <a:cubicBezTo>
                  <a:pt x="4187382" y="2274347"/>
                  <a:pt x="4205638" y="2266174"/>
                  <a:pt x="4225804" y="2266173"/>
                </a:cubicBezTo>
                <a:cubicBezTo>
                  <a:pt x="4266134" y="2266173"/>
                  <a:pt x="4298829" y="2298867"/>
                  <a:pt x="4298828" y="2339197"/>
                </a:cubicBezTo>
                <a:cubicBezTo>
                  <a:pt x="4298829" y="2379529"/>
                  <a:pt x="4266135" y="2412224"/>
                  <a:pt x="4225803" y="2412224"/>
                </a:cubicBezTo>
                <a:cubicBezTo>
                  <a:pt x="4185473" y="2412223"/>
                  <a:pt x="4152778" y="2379529"/>
                  <a:pt x="4152779" y="2339198"/>
                </a:cubicBezTo>
                <a:cubicBezTo>
                  <a:pt x="4152779" y="2329115"/>
                  <a:pt x="4154822" y="2319510"/>
                  <a:pt x="4158517" y="2310773"/>
                </a:cubicBezTo>
                <a:close/>
                <a:moveTo>
                  <a:pt x="3002548" y="4111800"/>
                </a:moveTo>
                <a:cubicBezTo>
                  <a:pt x="3013633" y="4085590"/>
                  <a:pt x="3039586" y="4067200"/>
                  <a:pt x="3069834" y="4067200"/>
                </a:cubicBezTo>
                <a:cubicBezTo>
                  <a:pt x="3110165" y="4067200"/>
                  <a:pt x="3142859" y="4099894"/>
                  <a:pt x="3142859" y="4140225"/>
                </a:cubicBezTo>
                <a:cubicBezTo>
                  <a:pt x="3142859" y="4180556"/>
                  <a:pt x="3110165" y="4213250"/>
                  <a:pt x="3069834" y="4213250"/>
                </a:cubicBezTo>
                <a:cubicBezTo>
                  <a:pt x="3029503" y="4213250"/>
                  <a:pt x="2996809" y="4180556"/>
                  <a:pt x="2996809" y="4140225"/>
                </a:cubicBezTo>
                <a:cubicBezTo>
                  <a:pt x="2996809" y="4130142"/>
                  <a:pt x="2998852" y="4120537"/>
                  <a:pt x="3002548" y="4111800"/>
                </a:cubicBezTo>
                <a:close/>
                <a:moveTo>
                  <a:pt x="5310836" y="465095"/>
                </a:moveTo>
                <a:cubicBezTo>
                  <a:pt x="5321922" y="438885"/>
                  <a:pt x="5347874" y="420494"/>
                  <a:pt x="5378122" y="420495"/>
                </a:cubicBezTo>
                <a:cubicBezTo>
                  <a:pt x="5418453" y="420495"/>
                  <a:pt x="5451147" y="453189"/>
                  <a:pt x="5451147" y="493520"/>
                </a:cubicBezTo>
                <a:cubicBezTo>
                  <a:pt x="5451147" y="533851"/>
                  <a:pt x="5418452" y="566545"/>
                  <a:pt x="5378122" y="566544"/>
                </a:cubicBezTo>
                <a:cubicBezTo>
                  <a:pt x="5337790" y="566545"/>
                  <a:pt x="5305098" y="533851"/>
                  <a:pt x="5305097" y="493520"/>
                </a:cubicBezTo>
                <a:cubicBezTo>
                  <a:pt x="5305097" y="483437"/>
                  <a:pt x="5307140" y="473831"/>
                  <a:pt x="5310836" y="465095"/>
                </a:cubicBezTo>
                <a:close/>
                <a:moveTo>
                  <a:pt x="4388982" y="1881450"/>
                </a:moveTo>
                <a:cubicBezTo>
                  <a:pt x="4392678" y="1872713"/>
                  <a:pt x="4398025" y="1864846"/>
                  <a:pt x="4404632" y="1858238"/>
                </a:cubicBezTo>
                <a:cubicBezTo>
                  <a:pt x="4417847" y="1845023"/>
                  <a:pt x="4436103" y="1836850"/>
                  <a:pt x="4456269" y="1836850"/>
                </a:cubicBezTo>
                <a:cubicBezTo>
                  <a:pt x="4496599" y="1836850"/>
                  <a:pt x="4529294" y="1869544"/>
                  <a:pt x="4529293" y="1909875"/>
                </a:cubicBezTo>
                <a:cubicBezTo>
                  <a:pt x="4529294" y="1950206"/>
                  <a:pt x="4496600" y="1982900"/>
                  <a:pt x="4456268" y="1982899"/>
                </a:cubicBezTo>
                <a:cubicBezTo>
                  <a:pt x="4415936" y="1982901"/>
                  <a:pt x="4383242" y="1950207"/>
                  <a:pt x="4383244" y="1909875"/>
                </a:cubicBezTo>
                <a:cubicBezTo>
                  <a:pt x="4383244" y="1899792"/>
                  <a:pt x="4385287" y="1890187"/>
                  <a:pt x="4388982" y="1881450"/>
                </a:cubicBezTo>
                <a:close/>
                <a:moveTo>
                  <a:pt x="3233012" y="3691307"/>
                </a:moveTo>
                <a:cubicBezTo>
                  <a:pt x="3244097" y="3665097"/>
                  <a:pt x="3270049" y="3646706"/>
                  <a:pt x="3300298" y="3646707"/>
                </a:cubicBezTo>
                <a:cubicBezTo>
                  <a:pt x="3340629" y="3646706"/>
                  <a:pt x="3373323" y="3679400"/>
                  <a:pt x="3373323" y="3719731"/>
                </a:cubicBezTo>
                <a:cubicBezTo>
                  <a:pt x="3373323" y="3760062"/>
                  <a:pt x="3340629" y="3792756"/>
                  <a:pt x="3300298" y="3792756"/>
                </a:cubicBezTo>
                <a:cubicBezTo>
                  <a:pt x="3259967" y="3792756"/>
                  <a:pt x="3227273" y="3760062"/>
                  <a:pt x="3227273" y="3719731"/>
                </a:cubicBezTo>
                <a:cubicBezTo>
                  <a:pt x="3227273" y="3709649"/>
                  <a:pt x="3229316" y="3700043"/>
                  <a:pt x="3233012" y="3691307"/>
                </a:cubicBezTo>
                <a:close/>
                <a:moveTo>
                  <a:pt x="5541300" y="44600"/>
                </a:moveTo>
                <a:cubicBezTo>
                  <a:pt x="5552386" y="18391"/>
                  <a:pt x="5578338" y="0"/>
                  <a:pt x="5608586" y="0"/>
                </a:cubicBezTo>
                <a:cubicBezTo>
                  <a:pt x="5648917" y="0"/>
                  <a:pt x="5681611" y="32694"/>
                  <a:pt x="5681611" y="73025"/>
                </a:cubicBezTo>
                <a:cubicBezTo>
                  <a:pt x="5681610" y="113356"/>
                  <a:pt x="5648918" y="146050"/>
                  <a:pt x="5608586" y="146050"/>
                </a:cubicBezTo>
                <a:cubicBezTo>
                  <a:pt x="5568254" y="146050"/>
                  <a:pt x="5535561" y="113356"/>
                  <a:pt x="5535562" y="73025"/>
                </a:cubicBezTo>
                <a:cubicBezTo>
                  <a:pt x="5535561" y="62942"/>
                  <a:pt x="5537605" y="53337"/>
                  <a:pt x="5541300" y="44600"/>
                </a:cubicBezTo>
                <a:close/>
                <a:moveTo>
                  <a:pt x="4619446" y="1460957"/>
                </a:moveTo>
                <a:cubicBezTo>
                  <a:pt x="4623141" y="1452220"/>
                  <a:pt x="4628487" y="1444353"/>
                  <a:pt x="4635095" y="1437745"/>
                </a:cubicBezTo>
                <a:cubicBezTo>
                  <a:pt x="4648310" y="1424530"/>
                  <a:pt x="4666567" y="1416357"/>
                  <a:pt x="4686731" y="1416357"/>
                </a:cubicBezTo>
                <a:cubicBezTo>
                  <a:pt x="4727063" y="1416357"/>
                  <a:pt x="4759758" y="1449051"/>
                  <a:pt x="4759757" y="1489382"/>
                </a:cubicBezTo>
                <a:cubicBezTo>
                  <a:pt x="4759757" y="1529713"/>
                  <a:pt x="4727062" y="1562406"/>
                  <a:pt x="4686732" y="1562406"/>
                </a:cubicBezTo>
                <a:cubicBezTo>
                  <a:pt x="4646400" y="1562406"/>
                  <a:pt x="4613707" y="1529712"/>
                  <a:pt x="4613706" y="1489381"/>
                </a:cubicBezTo>
                <a:cubicBezTo>
                  <a:pt x="4613708" y="1479299"/>
                  <a:pt x="4615751" y="1469693"/>
                  <a:pt x="4619446" y="1460957"/>
                </a:cubicBezTo>
                <a:close/>
                <a:moveTo>
                  <a:pt x="3463475" y="3261985"/>
                </a:moveTo>
                <a:cubicBezTo>
                  <a:pt x="3474561" y="3235775"/>
                  <a:pt x="3500513" y="3217384"/>
                  <a:pt x="3530762" y="3217385"/>
                </a:cubicBezTo>
                <a:cubicBezTo>
                  <a:pt x="3571092" y="3217384"/>
                  <a:pt x="3603787" y="3250078"/>
                  <a:pt x="3603786" y="3290409"/>
                </a:cubicBezTo>
                <a:cubicBezTo>
                  <a:pt x="3603787" y="3330740"/>
                  <a:pt x="3571093" y="3363434"/>
                  <a:pt x="3530761" y="3363434"/>
                </a:cubicBezTo>
                <a:cubicBezTo>
                  <a:pt x="3490431" y="3363434"/>
                  <a:pt x="3457736" y="3330740"/>
                  <a:pt x="3457737" y="3290409"/>
                </a:cubicBezTo>
                <a:cubicBezTo>
                  <a:pt x="3457736" y="3280327"/>
                  <a:pt x="3459780" y="3270721"/>
                  <a:pt x="3463475" y="3261985"/>
                </a:cubicBezTo>
                <a:close/>
                <a:moveTo>
                  <a:pt x="2541621" y="4678343"/>
                </a:moveTo>
                <a:cubicBezTo>
                  <a:pt x="2552706" y="4652133"/>
                  <a:pt x="2578659" y="4633743"/>
                  <a:pt x="2608907" y="4633743"/>
                </a:cubicBezTo>
                <a:cubicBezTo>
                  <a:pt x="2649238" y="4633743"/>
                  <a:pt x="2681932" y="4666437"/>
                  <a:pt x="2681932" y="4706768"/>
                </a:cubicBezTo>
                <a:cubicBezTo>
                  <a:pt x="2681932" y="4747099"/>
                  <a:pt x="2649238" y="4779793"/>
                  <a:pt x="2608907" y="4779793"/>
                </a:cubicBezTo>
                <a:cubicBezTo>
                  <a:pt x="2568576" y="4779793"/>
                  <a:pt x="2535882" y="4747099"/>
                  <a:pt x="2535882" y="4706768"/>
                </a:cubicBezTo>
                <a:cubicBezTo>
                  <a:pt x="2535882" y="4696685"/>
                  <a:pt x="2537925" y="4687079"/>
                  <a:pt x="2541621" y="4678343"/>
                </a:cubicBezTo>
                <a:close/>
                <a:moveTo>
                  <a:pt x="4849909" y="1031638"/>
                </a:moveTo>
                <a:cubicBezTo>
                  <a:pt x="4853604" y="1022901"/>
                  <a:pt x="4858950" y="1015034"/>
                  <a:pt x="4865557" y="1008427"/>
                </a:cubicBezTo>
                <a:cubicBezTo>
                  <a:pt x="4878773" y="995212"/>
                  <a:pt x="4897028" y="987038"/>
                  <a:pt x="4917194" y="987038"/>
                </a:cubicBezTo>
                <a:cubicBezTo>
                  <a:pt x="4957525" y="987038"/>
                  <a:pt x="4990221" y="1019732"/>
                  <a:pt x="4990218" y="1060063"/>
                </a:cubicBezTo>
                <a:cubicBezTo>
                  <a:pt x="4990220" y="1100394"/>
                  <a:pt x="4957525" y="1133087"/>
                  <a:pt x="4917195" y="1133087"/>
                </a:cubicBezTo>
                <a:cubicBezTo>
                  <a:pt x="4876863" y="1133087"/>
                  <a:pt x="4844170" y="1100393"/>
                  <a:pt x="4844169" y="1060062"/>
                </a:cubicBezTo>
                <a:cubicBezTo>
                  <a:pt x="4844171" y="1049980"/>
                  <a:pt x="4846214" y="1040374"/>
                  <a:pt x="4849909" y="1031638"/>
                </a:cubicBezTo>
                <a:close/>
                <a:moveTo>
                  <a:pt x="3698365" y="2825740"/>
                </a:moveTo>
                <a:cubicBezTo>
                  <a:pt x="3702060" y="2817003"/>
                  <a:pt x="3707407" y="2809135"/>
                  <a:pt x="3714014" y="2802528"/>
                </a:cubicBezTo>
                <a:cubicBezTo>
                  <a:pt x="3727230" y="2789314"/>
                  <a:pt x="3745485" y="2781140"/>
                  <a:pt x="3765650" y="2781140"/>
                </a:cubicBezTo>
                <a:cubicBezTo>
                  <a:pt x="3805981" y="2781140"/>
                  <a:pt x="3838676" y="2813834"/>
                  <a:pt x="3838676" y="2854165"/>
                </a:cubicBezTo>
                <a:cubicBezTo>
                  <a:pt x="3838676" y="2894495"/>
                  <a:pt x="3805983" y="2927189"/>
                  <a:pt x="3765651" y="2927189"/>
                </a:cubicBezTo>
                <a:cubicBezTo>
                  <a:pt x="3725320" y="2927189"/>
                  <a:pt x="3692626" y="2894495"/>
                  <a:pt x="3692627" y="2854164"/>
                </a:cubicBezTo>
                <a:cubicBezTo>
                  <a:pt x="3692626" y="2844082"/>
                  <a:pt x="3694669" y="2834476"/>
                  <a:pt x="3698365" y="2825740"/>
                </a:cubicBezTo>
                <a:close/>
                <a:moveTo>
                  <a:pt x="3928051" y="2447998"/>
                </a:moveTo>
                <a:cubicBezTo>
                  <a:pt x="3931748" y="2439261"/>
                  <a:pt x="3937094" y="2431393"/>
                  <a:pt x="3943701" y="2424786"/>
                </a:cubicBezTo>
                <a:cubicBezTo>
                  <a:pt x="3956915" y="2411571"/>
                  <a:pt x="3975172" y="2403398"/>
                  <a:pt x="3995338" y="2403398"/>
                </a:cubicBezTo>
                <a:cubicBezTo>
                  <a:pt x="4035669" y="2403397"/>
                  <a:pt x="4068362" y="2436092"/>
                  <a:pt x="4068363" y="2476423"/>
                </a:cubicBezTo>
                <a:cubicBezTo>
                  <a:pt x="4068362" y="2516754"/>
                  <a:pt x="4035668" y="2549448"/>
                  <a:pt x="3995337" y="2549448"/>
                </a:cubicBezTo>
                <a:cubicBezTo>
                  <a:pt x="3955006" y="2549448"/>
                  <a:pt x="3922313" y="2516753"/>
                  <a:pt x="3922313" y="2476423"/>
                </a:cubicBezTo>
                <a:cubicBezTo>
                  <a:pt x="3922314" y="2466340"/>
                  <a:pt x="3924356" y="2456735"/>
                  <a:pt x="3928051" y="2447998"/>
                </a:cubicBezTo>
                <a:close/>
                <a:moveTo>
                  <a:pt x="2772083" y="4257851"/>
                </a:moveTo>
                <a:cubicBezTo>
                  <a:pt x="2783169" y="4231641"/>
                  <a:pt x="2809121" y="4213251"/>
                  <a:pt x="2839370" y="4213251"/>
                </a:cubicBezTo>
                <a:cubicBezTo>
                  <a:pt x="2879701" y="4213251"/>
                  <a:pt x="2912395" y="4245945"/>
                  <a:pt x="2912395" y="4286276"/>
                </a:cubicBezTo>
                <a:cubicBezTo>
                  <a:pt x="2912395" y="4326607"/>
                  <a:pt x="2879701" y="4359301"/>
                  <a:pt x="2839370" y="4359301"/>
                </a:cubicBezTo>
                <a:cubicBezTo>
                  <a:pt x="2799039" y="4359301"/>
                  <a:pt x="2766345" y="4326607"/>
                  <a:pt x="2766345" y="4286276"/>
                </a:cubicBezTo>
                <a:cubicBezTo>
                  <a:pt x="2766346" y="4276193"/>
                  <a:pt x="2768388" y="4266588"/>
                  <a:pt x="2772083" y="4257851"/>
                </a:cubicBezTo>
                <a:close/>
                <a:moveTo>
                  <a:pt x="5080371" y="611145"/>
                </a:moveTo>
                <a:cubicBezTo>
                  <a:pt x="5091458" y="584935"/>
                  <a:pt x="5117410" y="566544"/>
                  <a:pt x="5147658" y="566544"/>
                </a:cubicBezTo>
                <a:cubicBezTo>
                  <a:pt x="5187988" y="566544"/>
                  <a:pt x="5220683" y="599238"/>
                  <a:pt x="5220683" y="639569"/>
                </a:cubicBezTo>
                <a:cubicBezTo>
                  <a:pt x="5220683" y="679900"/>
                  <a:pt x="5187989" y="712594"/>
                  <a:pt x="5147657" y="712594"/>
                </a:cubicBezTo>
                <a:cubicBezTo>
                  <a:pt x="5107327" y="712594"/>
                  <a:pt x="5074632" y="679900"/>
                  <a:pt x="5074634" y="639569"/>
                </a:cubicBezTo>
                <a:cubicBezTo>
                  <a:pt x="5074633" y="629487"/>
                  <a:pt x="5076677" y="619881"/>
                  <a:pt x="5080371" y="611145"/>
                </a:cubicBezTo>
                <a:close/>
                <a:moveTo>
                  <a:pt x="4158518" y="2027501"/>
                </a:moveTo>
                <a:cubicBezTo>
                  <a:pt x="4162212" y="2018765"/>
                  <a:pt x="4167559" y="2010897"/>
                  <a:pt x="4174168" y="2004289"/>
                </a:cubicBezTo>
                <a:cubicBezTo>
                  <a:pt x="4187382" y="1991074"/>
                  <a:pt x="4205639" y="1982901"/>
                  <a:pt x="4225803" y="1982902"/>
                </a:cubicBezTo>
                <a:cubicBezTo>
                  <a:pt x="4266135" y="1982900"/>
                  <a:pt x="4298828" y="2015596"/>
                  <a:pt x="4298829" y="2055926"/>
                </a:cubicBezTo>
                <a:cubicBezTo>
                  <a:pt x="4298828" y="2096257"/>
                  <a:pt x="4266136" y="2128950"/>
                  <a:pt x="4225804" y="2128950"/>
                </a:cubicBezTo>
                <a:cubicBezTo>
                  <a:pt x="4185472" y="2128951"/>
                  <a:pt x="4152777" y="2096258"/>
                  <a:pt x="4152778" y="2055926"/>
                </a:cubicBezTo>
                <a:cubicBezTo>
                  <a:pt x="4152778" y="2045843"/>
                  <a:pt x="4154821" y="2036239"/>
                  <a:pt x="4158518" y="2027501"/>
                </a:cubicBezTo>
                <a:close/>
                <a:moveTo>
                  <a:pt x="3002548" y="3828528"/>
                </a:moveTo>
                <a:cubicBezTo>
                  <a:pt x="3013633" y="3802318"/>
                  <a:pt x="3039586" y="3783928"/>
                  <a:pt x="3069834" y="3783928"/>
                </a:cubicBezTo>
                <a:cubicBezTo>
                  <a:pt x="3110165" y="3783928"/>
                  <a:pt x="3142859" y="3816622"/>
                  <a:pt x="3142859" y="3856953"/>
                </a:cubicBezTo>
                <a:cubicBezTo>
                  <a:pt x="3142859" y="3897284"/>
                  <a:pt x="3110165" y="3929978"/>
                  <a:pt x="3069834" y="3929978"/>
                </a:cubicBezTo>
                <a:cubicBezTo>
                  <a:pt x="3029503" y="3929978"/>
                  <a:pt x="2996809" y="3897284"/>
                  <a:pt x="2996809" y="3856953"/>
                </a:cubicBezTo>
                <a:cubicBezTo>
                  <a:pt x="2996809" y="3846870"/>
                  <a:pt x="2998852" y="3837265"/>
                  <a:pt x="3002548" y="3828528"/>
                </a:cubicBezTo>
                <a:close/>
                <a:moveTo>
                  <a:pt x="5310836" y="181823"/>
                </a:moveTo>
                <a:cubicBezTo>
                  <a:pt x="5321920" y="155613"/>
                  <a:pt x="5347875" y="137222"/>
                  <a:pt x="5378123" y="137223"/>
                </a:cubicBezTo>
                <a:cubicBezTo>
                  <a:pt x="5418453" y="137222"/>
                  <a:pt x="5451147" y="169916"/>
                  <a:pt x="5451147" y="210247"/>
                </a:cubicBezTo>
                <a:cubicBezTo>
                  <a:pt x="5451147" y="250578"/>
                  <a:pt x="5418454" y="283272"/>
                  <a:pt x="5378122" y="283272"/>
                </a:cubicBezTo>
                <a:cubicBezTo>
                  <a:pt x="5337792" y="283272"/>
                  <a:pt x="5305097" y="250578"/>
                  <a:pt x="5305096" y="210247"/>
                </a:cubicBezTo>
                <a:cubicBezTo>
                  <a:pt x="5305098" y="200165"/>
                  <a:pt x="5307139" y="190559"/>
                  <a:pt x="5310836" y="181823"/>
                </a:cubicBezTo>
                <a:close/>
                <a:moveTo>
                  <a:pt x="4388982" y="1598178"/>
                </a:moveTo>
                <a:cubicBezTo>
                  <a:pt x="4392678" y="1589441"/>
                  <a:pt x="4398024" y="1581573"/>
                  <a:pt x="4404632" y="1574966"/>
                </a:cubicBezTo>
                <a:cubicBezTo>
                  <a:pt x="4417846" y="1561751"/>
                  <a:pt x="4436103" y="1553578"/>
                  <a:pt x="4456268" y="1553578"/>
                </a:cubicBezTo>
                <a:cubicBezTo>
                  <a:pt x="4496599" y="1553577"/>
                  <a:pt x="4529293" y="1586272"/>
                  <a:pt x="4529292" y="1626602"/>
                </a:cubicBezTo>
                <a:cubicBezTo>
                  <a:pt x="4529293" y="1666933"/>
                  <a:pt x="4496599" y="1699628"/>
                  <a:pt x="4456268" y="1699627"/>
                </a:cubicBezTo>
                <a:cubicBezTo>
                  <a:pt x="4415937" y="1699627"/>
                  <a:pt x="4383243" y="1666933"/>
                  <a:pt x="4383244" y="1626603"/>
                </a:cubicBezTo>
                <a:cubicBezTo>
                  <a:pt x="4383243" y="1616520"/>
                  <a:pt x="4385286" y="1606915"/>
                  <a:pt x="4388982" y="1598178"/>
                </a:cubicBezTo>
                <a:close/>
                <a:moveTo>
                  <a:pt x="3233011" y="3408035"/>
                </a:moveTo>
                <a:cubicBezTo>
                  <a:pt x="3244097" y="3381824"/>
                  <a:pt x="3270049" y="3363434"/>
                  <a:pt x="3300298" y="3363434"/>
                </a:cubicBezTo>
                <a:cubicBezTo>
                  <a:pt x="3340629" y="3363434"/>
                  <a:pt x="3373323" y="3396128"/>
                  <a:pt x="3373323" y="3436459"/>
                </a:cubicBezTo>
                <a:cubicBezTo>
                  <a:pt x="3373323" y="3476790"/>
                  <a:pt x="3340629" y="3509484"/>
                  <a:pt x="3300298" y="3509484"/>
                </a:cubicBezTo>
                <a:cubicBezTo>
                  <a:pt x="3259967" y="3509484"/>
                  <a:pt x="3227273" y="3476790"/>
                  <a:pt x="3227273" y="3436459"/>
                </a:cubicBezTo>
                <a:cubicBezTo>
                  <a:pt x="3227273" y="3426377"/>
                  <a:pt x="3229316" y="3416771"/>
                  <a:pt x="3233011" y="3408035"/>
                </a:cubicBezTo>
                <a:close/>
                <a:moveTo>
                  <a:pt x="2311157" y="4824393"/>
                </a:moveTo>
                <a:cubicBezTo>
                  <a:pt x="2322243" y="4798182"/>
                  <a:pt x="2348195" y="4779792"/>
                  <a:pt x="2378444" y="4779792"/>
                </a:cubicBezTo>
                <a:cubicBezTo>
                  <a:pt x="2418774" y="4779792"/>
                  <a:pt x="2451469" y="4812486"/>
                  <a:pt x="2451468" y="4852817"/>
                </a:cubicBezTo>
                <a:cubicBezTo>
                  <a:pt x="2451469" y="4893148"/>
                  <a:pt x="2418775" y="4925842"/>
                  <a:pt x="2378443" y="4925842"/>
                </a:cubicBezTo>
                <a:cubicBezTo>
                  <a:pt x="2338113" y="4925842"/>
                  <a:pt x="2305418" y="4893148"/>
                  <a:pt x="2305419" y="4852817"/>
                </a:cubicBezTo>
                <a:cubicBezTo>
                  <a:pt x="2305418" y="4842734"/>
                  <a:pt x="2307462" y="4833129"/>
                  <a:pt x="2311157" y="4824393"/>
                </a:cubicBezTo>
                <a:close/>
                <a:moveTo>
                  <a:pt x="4619445" y="1177685"/>
                </a:moveTo>
                <a:cubicBezTo>
                  <a:pt x="4623139" y="1168949"/>
                  <a:pt x="4628487" y="1161082"/>
                  <a:pt x="4635094" y="1154474"/>
                </a:cubicBezTo>
                <a:cubicBezTo>
                  <a:pt x="4648308" y="1141259"/>
                  <a:pt x="4666566" y="1133086"/>
                  <a:pt x="4686731" y="1133086"/>
                </a:cubicBezTo>
                <a:cubicBezTo>
                  <a:pt x="4727062" y="1133086"/>
                  <a:pt x="4759755" y="1165780"/>
                  <a:pt x="4759756" y="1206111"/>
                </a:cubicBezTo>
                <a:cubicBezTo>
                  <a:pt x="4759755" y="1246442"/>
                  <a:pt x="4727062" y="1279135"/>
                  <a:pt x="4686731" y="1279135"/>
                </a:cubicBezTo>
                <a:cubicBezTo>
                  <a:pt x="4646399" y="1279135"/>
                  <a:pt x="4613706" y="1246441"/>
                  <a:pt x="4613706" y="1206110"/>
                </a:cubicBezTo>
                <a:cubicBezTo>
                  <a:pt x="4613707" y="1196028"/>
                  <a:pt x="4615750" y="1186422"/>
                  <a:pt x="4619445" y="1177685"/>
                </a:cubicBezTo>
                <a:close/>
                <a:moveTo>
                  <a:pt x="3463476" y="2978713"/>
                </a:moveTo>
                <a:cubicBezTo>
                  <a:pt x="3474561" y="2952503"/>
                  <a:pt x="3500514" y="2934113"/>
                  <a:pt x="3530762" y="2934113"/>
                </a:cubicBezTo>
                <a:cubicBezTo>
                  <a:pt x="3571093" y="2934113"/>
                  <a:pt x="3603787" y="2966807"/>
                  <a:pt x="3603787" y="3007138"/>
                </a:cubicBezTo>
                <a:cubicBezTo>
                  <a:pt x="3603787" y="3047469"/>
                  <a:pt x="3571093" y="3080163"/>
                  <a:pt x="3530762" y="3080163"/>
                </a:cubicBezTo>
                <a:cubicBezTo>
                  <a:pt x="3490431" y="3080163"/>
                  <a:pt x="3457737" y="3047469"/>
                  <a:pt x="3457737" y="3007138"/>
                </a:cubicBezTo>
                <a:cubicBezTo>
                  <a:pt x="3457737" y="2997055"/>
                  <a:pt x="3459780" y="2987450"/>
                  <a:pt x="3463476" y="2978713"/>
                </a:cubicBezTo>
                <a:close/>
                <a:moveTo>
                  <a:pt x="2541620" y="4395072"/>
                </a:moveTo>
                <a:cubicBezTo>
                  <a:pt x="2552705" y="4368862"/>
                  <a:pt x="2578658" y="4350471"/>
                  <a:pt x="2608907" y="4350471"/>
                </a:cubicBezTo>
                <a:cubicBezTo>
                  <a:pt x="2649237" y="4350471"/>
                  <a:pt x="2681931" y="4383166"/>
                  <a:pt x="2681931" y="4423497"/>
                </a:cubicBezTo>
                <a:cubicBezTo>
                  <a:pt x="2681931" y="4463828"/>
                  <a:pt x="2649238" y="4496521"/>
                  <a:pt x="2608907" y="4496521"/>
                </a:cubicBezTo>
                <a:cubicBezTo>
                  <a:pt x="2568576" y="4496521"/>
                  <a:pt x="2535882" y="4463827"/>
                  <a:pt x="2535882" y="4423496"/>
                </a:cubicBezTo>
                <a:cubicBezTo>
                  <a:pt x="2535882" y="4413413"/>
                  <a:pt x="2537925" y="4403808"/>
                  <a:pt x="2541620" y="4395072"/>
                </a:cubicBezTo>
                <a:close/>
                <a:moveTo>
                  <a:pt x="4849908" y="748367"/>
                </a:moveTo>
                <a:cubicBezTo>
                  <a:pt x="4853603" y="739631"/>
                  <a:pt x="4858949" y="731763"/>
                  <a:pt x="4865557" y="725155"/>
                </a:cubicBezTo>
                <a:cubicBezTo>
                  <a:pt x="4878771" y="711940"/>
                  <a:pt x="4897029" y="703767"/>
                  <a:pt x="4917194" y="703767"/>
                </a:cubicBezTo>
                <a:cubicBezTo>
                  <a:pt x="4957525" y="703767"/>
                  <a:pt x="4990218" y="736461"/>
                  <a:pt x="4990219" y="776792"/>
                </a:cubicBezTo>
                <a:cubicBezTo>
                  <a:pt x="4990218" y="817123"/>
                  <a:pt x="4957524" y="849817"/>
                  <a:pt x="4917194" y="849817"/>
                </a:cubicBezTo>
                <a:cubicBezTo>
                  <a:pt x="4876862" y="849817"/>
                  <a:pt x="4844169" y="817123"/>
                  <a:pt x="4844169" y="776792"/>
                </a:cubicBezTo>
                <a:cubicBezTo>
                  <a:pt x="4844169" y="766709"/>
                  <a:pt x="4846213" y="757104"/>
                  <a:pt x="4849908" y="748367"/>
                </a:cubicBezTo>
                <a:close/>
                <a:moveTo>
                  <a:pt x="3698365" y="2542469"/>
                </a:moveTo>
                <a:cubicBezTo>
                  <a:pt x="3702059" y="2533732"/>
                  <a:pt x="3707406" y="2525865"/>
                  <a:pt x="3714013" y="2519257"/>
                </a:cubicBezTo>
                <a:cubicBezTo>
                  <a:pt x="3727228" y="2506042"/>
                  <a:pt x="3745484" y="2497869"/>
                  <a:pt x="3765650" y="2497869"/>
                </a:cubicBezTo>
                <a:cubicBezTo>
                  <a:pt x="3805981" y="2497869"/>
                  <a:pt x="3838675" y="2530563"/>
                  <a:pt x="3838675" y="2570894"/>
                </a:cubicBezTo>
                <a:cubicBezTo>
                  <a:pt x="3838675" y="2611225"/>
                  <a:pt x="3805981" y="2643919"/>
                  <a:pt x="3765651" y="2643919"/>
                </a:cubicBezTo>
                <a:cubicBezTo>
                  <a:pt x="3725320" y="2643919"/>
                  <a:pt x="3692625" y="2611225"/>
                  <a:pt x="3692625" y="2570894"/>
                </a:cubicBezTo>
                <a:cubicBezTo>
                  <a:pt x="3692625" y="2560811"/>
                  <a:pt x="3694668" y="2551206"/>
                  <a:pt x="3698365" y="2542469"/>
                </a:cubicBezTo>
                <a:close/>
                <a:moveTo>
                  <a:pt x="3928052" y="2164724"/>
                </a:moveTo>
                <a:cubicBezTo>
                  <a:pt x="3931749" y="2155988"/>
                  <a:pt x="3937095" y="2148119"/>
                  <a:pt x="3943704" y="2141511"/>
                </a:cubicBezTo>
                <a:cubicBezTo>
                  <a:pt x="3956918" y="2128297"/>
                  <a:pt x="3975173" y="2120123"/>
                  <a:pt x="3995339" y="2120124"/>
                </a:cubicBezTo>
                <a:cubicBezTo>
                  <a:pt x="4035671" y="2120123"/>
                  <a:pt x="4068364" y="2152818"/>
                  <a:pt x="4068363" y="2193148"/>
                </a:cubicBezTo>
                <a:cubicBezTo>
                  <a:pt x="4068365" y="2233479"/>
                  <a:pt x="4035670" y="2266173"/>
                  <a:pt x="3995339" y="2266173"/>
                </a:cubicBezTo>
                <a:cubicBezTo>
                  <a:pt x="3955008" y="2266174"/>
                  <a:pt x="3922313" y="2233480"/>
                  <a:pt x="3922314" y="2193149"/>
                </a:cubicBezTo>
                <a:cubicBezTo>
                  <a:pt x="3922315" y="2183066"/>
                  <a:pt x="3924357" y="2173460"/>
                  <a:pt x="3928052" y="2164724"/>
                </a:cubicBezTo>
                <a:close/>
                <a:moveTo>
                  <a:pt x="2772083" y="3974579"/>
                </a:moveTo>
                <a:cubicBezTo>
                  <a:pt x="2783169" y="3948369"/>
                  <a:pt x="2809121" y="3929979"/>
                  <a:pt x="2839370" y="3929979"/>
                </a:cubicBezTo>
                <a:cubicBezTo>
                  <a:pt x="2879701" y="3929978"/>
                  <a:pt x="2912395" y="3962673"/>
                  <a:pt x="2912394" y="4003004"/>
                </a:cubicBezTo>
                <a:cubicBezTo>
                  <a:pt x="2912395" y="4043335"/>
                  <a:pt x="2879701" y="4076029"/>
                  <a:pt x="2839369" y="4076029"/>
                </a:cubicBezTo>
                <a:cubicBezTo>
                  <a:pt x="2799039" y="4076029"/>
                  <a:pt x="2766345" y="4043335"/>
                  <a:pt x="2766345" y="4003004"/>
                </a:cubicBezTo>
                <a:cubicBezTo>
                  <a:pt x="2766345" y="3992921"/>
                  <a:pt x="2768388" y="3983315"/>
                  <a:pt x="2772083" y="3974579"/>
                </a:cubicBezTo>
                <a:close/>
                <a:moveTo>
                  <a:pt x="5080372" y="327873"/>
                </a:moveTo>
                <a:cubicBezTo>
                  <a:pt x="5091458" y="301663"/>
                  <a:pt x="5117409" y="283272"/>
                  <a:pt x="5147657" y="283272"/>
                </a:cubicBezTo>
                <a:cubicBezTo>
                  <a:pt x="5187989" y="283272"/>
                  <a:pt x="5220682" y="315966"/>
                  <a:pt x="5220683" y="356297"/>
                </a:cubicBezTo>
                <a:cubicBezTo>
                  <a:pt x="5220684" y="396628"/>
                  <a:pt x="5187988" y="429322"/>
                  <a:pt x="5147658" y="429322"/>
                </a:cubicBezTo>
                <a:cubicBezTo>
                  <a:pt x="5107326" y="429322"/>
                  <a:pt x="5074633" y="396628"/>
                  <a:pt x="5074633" y="356297"/>
                </a:cubicBezTo>
                <a:cubicBezTo>
                  <a:pt x="5074632" y="346214"/>
                  <a:pt x="5076677" y="336609"/>
                  <a:pt x="5080372" y="327873"/>
                </a:cubicBezTo>
                <a:close/>
                <a:moveTo>
                  <a:pt x="4158518" y="1744228"/>
                </a:moveTo>
                <a:cubicBezTo>
                  <a:pt x="4162213" y="1735492"/>
                  <a:pt x="4167559" y="1727624"/>
                  <a:pt x="4174168" y="1721016"/>
                </a:cubicBezTo>
                <a:cubicBezTo>
                  <a:pt x="4187382" y="1707802"/>
                  <a:pt x="4205639" y="1699628"/>
                  <a:pt x="4225803" y="1699628"/>
                </a:cubicBezTo>
                <a:cubicBezTo>
                  <a:pt x="4266136" y="1699629"/>
                  <a:pt x="4298829" y="1732322"/>
                  <a:pt x="4298829" y="1772653"/>
                </a:cubicBezTo>
                <a:cubicBezTo>
                  <a:pt x="4298829" y="1812984"/>
                  <a:pt x="4266136" y="1845678"/>
                  <a:pt x="4225802" y="1845679"/>
                </a:cubicBezTo>
                <a:cubicBezTo>
                  <a:pt x="4185473" y="1845679"/>
                  <a:pt x="4152777" y="1812985"/>
                  <a:pt x="4152778" y="1772653"/>
                </a:cubicBezTo>
                <a:cubicBezTo>
                  <a:pt x="4152779" y="1762570"/>
                  <a:pt x="4154822" y="1752965"/>
                  <a:pt x="4158518" y="1744228"/>
                </a:cubicBezTo>
                <a:close/>
                <a:moveTo>
                  <a:pt x="3002547" y="3545256"/>
                </a:moveTo>
                <a:cubicBezTo>
                  <a:pt x="3013633" y="3519046"/>
                  <a:pt x="3039585" y="3500656"/>
                  <a:pt x="3069834" y="3500656"/>
                </a:cubicBezTo>
                <a:cubicBezTo>
                  <a:pt x="3110165" y="3500656"/>
                  <a:pt x="3142859" y="3533350"/>
                  <a:pt x="3142860" y="3573681"/>
                </a:cubicBezTo>
                <a:cubicBezTo>
                  <a:pt x="3142859" y="3614012"/>
                  <a:pt x="3110165" y="3646706"/>
                  <a:pt x="3069834" y="3646706"/>
                </a:cubicBezTo>
                <a:cubicBezTo>
                  <a:pt x="3029503" y="3646706"/>
                  <a:pt x="2996809" y="3614012"/>
                  <a:pt x="2996809" y="3573681"/>
                </a:cubicBezTo>
                <a:cubicBezTo>
                  <a:pt x="2996809" y="3563598"/>
                  <a:pt x="2998852" y="3553993"/>
                  <a:pt x="3002547" y="3545256"/>
                </a:cubicBezTo>
                <a:close/>
                <a:moveTo>
                  <a:pt x="2080693" y="4961614"/>
                </a:moveTo>
                <a:cubicBezTo>
                  <a:pt x="2091778" y="4935404"/>
                  <a:pt x="2117731" y="4917014"/>
                  <a:pt x="2147979" y="4917014"/>
                </a:cubicBezTo>
                <a:cubicBezTo>
                  <a:pt x="2188310" y="4917014"/>
                  <a:pt x="2221004" y="4949708"/>
                  <a:pt x="2221004" y="4990039"/>
                </a:cubicBezTo>
                <a:cubicBezTo>
                  <a:pt x="2221004" y="5030370"/>
                  <a:pt x="2188310" y="5063064"/>
                  <a:pt x="2147979" y="5063064"/>
                </a:cubicBezTo>
                <a:cubicBezTo>
                  <a:pt x="2107648" y="5063064"/>
                  <a:pt x="2074954" y="5030370"/>
                  <a:pt x="2074954" y="4990039"/>
                </a:cubicBezTo>
                <a:cubicBezTo>
                  <a:pt x="2074954" y="4979956"/>
                  <a:pt x="2076998" y="4970351"/>
                  <a:pt x="2080693" y="4961614"/>
                </a:cubicBezTo>
                <a:close/>
                <a:moveTo>
                  <a:pt x="4388983" y="1314906"/>
                </a:moveTo>
                <a:cubicBezTo>
                  <a:pt x="4392678" y="1306170"/>
                  <a:pt x="4398025" y="1298303"/>
                  <a:pt x="4404632" y="1291695"/>
                </a:cubicBezTo>
                <a:cubicBezTo>
                  <a:pt x="4417847" y="1278480"/>
                  <a:pt x="4436103" y="1270307"/>
                  <a:pt x="4456269" y="1270307"/>
                </a:cubicBezTo>
                <a:cubicBezTo>
                  <a:pt x="4496599" y="1270307"/>
                  <a:pt x="4529294" y="1303001"/>
                  <a:pt x="4529293" y="1343332"/>
                </a:cubicBezTo>
                <a:cubicBezTo>
                  <a:pt x="4529294" y="1383663"/>
                  <a:pt x="4496600" y="1416356"/>
                  <a:pt x="4456268" y="1416356"/>
                </a:cubicBezTo>
                <a:cubicBezTo>
                  <a:pt x="4415938" y="1416356"/>
                  <a:pt x="4383243" y="1383662"/>
                  <a:pt x="4383244" y="1343331"/>
                </a:cubicBezTo>
                <a:cubicBezTo>
                  <a:pt x="4383244" y="1333249"/>
                  <a:pt x="4385287" y="1323643"/>
                  <a:pt x="4388983" y="1314906"/>
                </a:cubicBezTo>
                <a:close/>
                <a:moveTo>
                  <a:pt x="3233012" y="3124763"/>
                </a:moveTo>
                <a:cubicBezTo>
                  <a:pt x="3244097" y="3098553"/>
                  <a:pt x="3270050" y="3080163"/>
                  <a:pt x="3300298" y="3080163"/>
                </a:cubicBezTo>
                <a:cubicBezTo>
                  <a:pt x="3340629" y="3080163"/>
                  <a:pt x="3373323" y="3112857"/>
                  <a:pt x="3373323" y="3153188"/>
                </a:cubicBezTo>
                <a:cubicBezTo>
                  <a:pt x="3373323" y="3193519"/>
                  <a:pt x="3340629" y="3226213"/>
                  <a:pt x="3300298" y="3226212"/>
                </a:cubicBezTo>
                <a:cubicBezTo>
                  <a:pt x="3259967" y="3226213"/>
                  <a:pt x="3227273" y="3193519"/>
                  <a:pt x="3227274" y="3153188"/>
                </a:cubicBezTo>
                <a:cubicBezTo>
                  <a:pt x="3227273" y="3143105"/>
                  <a:pt x="3229317" y="3133499"/>
                  <a:pt x="3233012" y="3124763"/>
                </a:cubicBezTo>
                <a:close/>
                <a:moveTo>
                  <a:pt x="2311157" y="4541120"/>
                </a:moveTo>
                <a:cubicBezTo>
                  <a:pt x="2322242" y="4514910"/>
                  <a:pt x="2348195" y="4496520"/>
                  <a:pt x="2378443" y="4496520"/>
                </a:cubicBezTo>
                <a:cubicBezTo>
                  <a:pt x="2418774" y="4496520"/>
                  <a:pt x="2451468" y="4529214"/>
                  <a:pt x="2451468" y="4569545"/>
                </a:cubicBezTo>
                <a:cubicBezTo>
                  <a:pt x="2451468" y="4609876"/>
                  <a:pt x="2418774" y="4642570"/>
                  <a:pt x="2378443" y="4642570"/>
                </a:cubicBezTo>
                <a:cubicBezTo>
                  <a:pt x="2338112" y="4642570"/>
                  <a:pt x="2305418" y="4609876"/>
                  <a:pt x="2305418" y="4569545"/>
                </a:cubicBezTo>
                <a:cubicBezTo>
                  <a:pt x="2305418" y="4559462"/>
                  <a:pt x="2307462" y="4549857"/>
                  <a:pt x="2311157" y="4541120"/>
                </a:cubicBezTo>
                <a:close/>
                <a:moveTo>
                  <a:pt x="4619445" y="894415"/>
                </a:moveTo>
                <a:cubicBezTo>
                  <a:pt x="4623140" y="885679"/>
                  <a:pt x="4628487" y="877811"/>
                  <a:pt x="4635094" y="871204"/>
                </a:cubicBezTo>
                <a:cubicBezTo>
                  <a:pt x="4648309" y="857990"/>
                  <a:pt x="4666565" y="849816"/>
                  <a:pt x="4686731" y="849816"/>
                </a:cubicBezTo>
                <a:cubicBezTo>
                  <a:pt x="4727061" y="849816"/>
                  <a:pt x="4759756" y="882510"/>
                  <a:pt x="4759755" y="922841"/>
                </a:cubicBezTo>
                <a:cubicBezTo>
                  <a:pt x="4759756" y="963171"/>
                  <a:pt x="4727062" y="995865"/>
                  <a:pt x="4686731" y="995865"/>
                </a:cubicBezTo>
                <a:cubicBezTo>
                  <a:pt x="4646400" y="995865"/>
                  <a:pt x="4613706" y="963171"/>
                  <a:pt x="4613706" y="922840"/>
                </a:cubicBezTo>
                <a:cubicBezTo>
                  <a:pt x="4613706" y="912758"/>
                  <a:pt x="4615749" y="903152"/>
                  <a:pt x="4619445" y="894415"/>
                </a:cubicBezTo>
                <a:close/>
                <a:moveTo>
                  <a:pt x="3463476" y="2695441"/>
                </a:moveTo>
                <a:cubicBezTo>
                  <a:pt x="3474561" y="2669231"/>
                  <a:pt x="3500514" y="2650840"/>
                  <a:pt x="3530762" y="2650841"/>
                </a:cubicBezTo>
                <a:cubicBezTo>
                  <a:pt x="3571093" y="2650840"/>
                  <a:pt x="3603787" y="2683535"/>
                  <a:pt x="3603787" y="2723865"/>
                </a:cubicBezTo>
                <a:cubicBezTo>
                  <a:pt x="3603787" y="2764197"/>
                  <a:pt x="3571093" y="2796891"/>
                  <a:pt x="3530762" y="2796891"/>
                </a:cubicBezTo>
                <a:cubicBezTo>
                  <a:pt x="3490431" y="2796891"/>
                  <a:pt x="3457737" y="2764197"/>
                  <a:pt x="3457737" y="2723866"/>
                </a:cubicBezTo>
                <a:cubicBezTo>
                  <a:pt x="3457737" y="2713783"/>
                  <a:pt x="3459780" y="2704177"/>
                  <a:pt x="3463476" y="2695441"/>
                </a:cubicBezTo>
                <a:close/>
                <a:moveTo>
                  <a:pt x="3697588" y="2310776"/>
                </a:moveTo>
                <a:cubicBezTo>
                  <a:pt x="3701282" y="2302039"/>
                  <a:pt x="3706629" y="2294172"/>
                  <a:pt x="3713238" y="2287564"/>
                </a:cubicBezTo>
                <a:cubicBezTo>
                  <a:pt x="3726453" y="2274349"/>
                  <a:pt x="3744709" y="2266176"/>
                  <a:pt x="3764873" y="2266175"/>
                </a:cubicBezTo>
                <a:cubicBezTo>
                  <a:pt x="3805205" y="2266175"/>
                  <a:pt x="3837900" y="2298869"/>
                  <a:pt x="3837899" y="2339200"/>
                </a:cubicBezTo>
                <a:cubicBezTo>
                  <a:pt x="3837898" y="2379531"/>
                  <a:pt x="3805206" y="2412225"/>
                  <a:pt x="3764874" y="2412225"/>
                </a:cubicBezTo>
                <a:cubicBezTo>
                  <a:pt x="3724542" y="2412226"/>
                  <a:pt x="3691849" y="2379532"/>
                  <a:pt x="3691850" y="2339200"/>
                </a:cubicBezTo>
                <a:cubicBezTo>
                  <a:pt x="3691850" y="2329118"/>
                  <a:pt x="3693893" y="2319512"/>
                  <a:pt x="3697588" y="2310776"/>
                </a:cubicBezTo>
                <a:close/>
                <a:moveTo>
                  <a:pt x="2541619" y="4111800"/>
                </a:moveTo>
                <a:cubicBezTo>
                  <a:pt x="2552705" y="4085590"/>
                  <a:pt x="2578657" y="4067200"/>
                  <a:pt x="2608906" y="4067200"/>
                </a:cubicBezTo>
                <a:cubicBezTo>
                  <a:pt x="2649237" y="4067200"/>
                  <a:pt x="2681931" y="4099894"/>
                  <a:pt x="2681931" y="4140225"/>
                </a:cubicBezTo>
                <a:cubicBezTo>
                  <a:pt x="2681931" y="4180556"/>
                  <a:pt x="2649237" y="4213250"/>
                  <a:pt x="2608906" y="4213250"/>
                </a:cubicBezTo>
                <a:cubicBezTo>
                  <a:pt x="2568575" y="4213250"/>
                  <a:pt x="2535881" y="4180556"/>
                  <a:pt x="2535881" y="4140225"/>
                </a:cubicBezTo>
                <a:cubicBezTo>
                  <a:pt x="2535881" y="4130142"/>
                  <a:pt x="2537924" y="4120537"/>
                  <a:pt x="2541619" y="4111800"/>
                </a:cubicBezTo>
                <a:close/>
                <a:moveTo>
                  <a:pt x="4849906" y="465095"/>
                </a:moveTo>
                <a:cubicBezTo>
                  <a:pt x="4853603" y="456358"/>
                  <a:pt x="4858950" y="448491"/>
                  <a:pt x="4865556" y="441883"/>
                </a:cubicBezTo>
                <a:cubicBezTo>
                  <a:pt x="4878772" y="428668"/>
                  <a:pt x="4897028" y="420495"/>
                  <a:pt x="4917194" y="420495"/>
                </a:cubicBezTo>
                <a:cubicBezTo>
                  <a:pt x="4957525" y="420495"/>
                  <a:pt x="4990219" y="453189"/>
                  <a:pt x="4990218" y="493520"/>
                </a:cubicBezTo>
                <a:cubicBezTo>
                  <a:pt x="4990219" y="533851"/>
                  <a:pt x="4957525" y="566545"/>
                  <a:pt x="4917193" y="566545"/>
                </a:cubicBezTo>
                <a:cubicBezTo>
                  <a:pt x="4876863" y="566545"/>
                  <a:pt x="4844168" y="533851"/>
                  <a:pt x="4844169" y="493520"/>
                </a:cubicBezTo>
                <a:cubicBezTo>
                  <a:pt x="4844169" y="483437"/>
                  <a:pt x="4846212" y="473832"/>
                  <a:pt x="4849906" y="465095"/>
                </a:cubicBezTo>
                <a:close/>
                <a:moveTo>
                  <a:pt x="3928053" y="1881452"/>
                </a:moveTo>
                <a:cubicBezTo>
                  <a:pt x="3931747" y="1872715"/>
                  <a:pt x="3937096" y="1864847"/>
                  <a:pt x="3943703" y="1858240"/>
                </a:cubicBezTo>
                <a:cubicBezTo>
                  <a:pt x="3956916" y="1845025"/>
                  <a:pt x="3975174" y="1836852"/>
                  <a:pt x="3995340" y="1836850"/>
                </a:cubicBezTo>
                <a:cubicBezTo>
                  <a:pt x="4035670" y="1836852"/>
                  <a:pt x="4068365" y="1869545"/>
                  <a:pt x="4068364" y="1909877"/>
                </a:cubicBezTo>
                <a:cubicBezTo>
                  <a:pt x="4068363" y="1950207"/>
                  <a:pt x="4035669" y="1982901"/>
                  <a:pt x="3995339" y="1982901"/>
                </a:cubicBezTo>
                <a:cubicBezTo>
                  <a:pt x="3955009" y="1982900"/>
                  <a:pt x="3922314" y="1950206"/>
                  <a:pt x="3922315" y="1909876"/>
                </a:cubicBezTo>
                <a:cubicBezTo>
                  <a:pt x="3922313" y="1899794"/>
                  <a:pt x="3924358" y="1890187"/>
                  <a:pt x="3928053" y="1881452"/>
                </a:cubicBezTo>
                <a:close/>
                <a:moveTo>
                  <a:pt x="2772083" y="3691307"/>
                </a:moveTo>
                <a:cubicBezTo>
                  <a:pt x="2783169" y="3665097"/>
                  <a:pt x="2809121" y="3646706"/>
                  <a:pt x="2839370" y="3646707"/>
                </a:cubicBezTo>
                <a:cubicBezTo>
                  <a:pt x="2879700" y="3646706"/>
                  <a:pt x="2912395" y="3679400"/>
                  <a:pt x="2912394" y="3719731"/>
                </a:cubicBezTo>
                <a:cubicBezTo>
                  <a:pt x="2912394" y="3760062"/>
                  <a:pt x="2879701" y="3792756"/>
                  <a:pt x="2839369" y="3792756"/>
                </a:cubicBezTo>
                <a:cubicBezTo>
                  <a:pt x="2799039" y="3792756"/>
                  <a:pt x="2766344" y="3760062"/>
                  <a:pt x="2766345" y="3719731"/>
                </a:cubicBezTo>
                <a:cubicBezTo>
                  <a:pt x="2766344" y="3709649"/>
                  <a:pt x="2768388" y="3700043"/>
                  <a:pt x="2772083" y="3691307"/>
                </a:cubicBezTo>
                <a:close/>
                <a:moveTo>
                  <a:pt x="5080372" y="44600"/>
                </a:moveTo>
                <a:cubicBezTo>
                  <a:pt x="5091457" y="18391"/>
                  <a:pt x="5117410" y="0"/>
                  <a:pt x="5147658" y="0"/>
                </a:cubicBezTo>
                <a:cubicBezTo>
                  <a:pt x="5187989" y="0"/>
                  <a:pt x="5220683" y="32694"/>
                  <a:pt x="5220683" y="73025"/>
                </a:cubicBezTo>
                <a:cubicBezTo>
                  <a:pt x="5220683" y="113356"/>
                  <a:pt x="5187989" y="146050"/>
                  <a:pt x="5147657" y="146050"/>
                </a:cubicBezTo>
                <a:cubicBezTo>
                  <a:pt x="5107327" y="146050"/>
                  <a:pt x="5074632" y="113356"/>
                  <a:pt x="5074634" y="73025"/>
                </a:cubicBezTo>
                <a:cubicBezTo>
                  <a:pt x="5074633" y="62942"/>
                  <a:pt x="5076676" y="53337"/>
                  <a:pt x="5080372" y="44600"/>
                </a:cubicBezTo>
                <a:close/>
                <a:moveTo>
                  <a:pt x="4158518" y="1460957"/>
                </a:moveTo>
                <a:cubicBezTo>
                  <a:pt x="4162213" y="1452220"/>
                  <a:pt x="4167560" y="1444352"/>
                  <a:pt x="4174168" y="1437745"/>
                </a:cubicBezTo>
                <a:cubicBezTo>
                  <a:pt x="4187383" y="1424530"/>
                  <a:pt x="4205640" y="1416356"/>
                  <a:pt x="4225805" y="1416356"/>
                </a:cubicBezTo>
                <a:cubicBezTo>
                  <a:pt x="4266136" y="1416356"/>
                  <a:pt x="4298830" y="1449050"/>
                  <a:pt x="4298829" y="1489381"/>
                </a:cubicBezTo>
                <a:cubicBezTo>
                  <a:pt x="4298830" y="1529712"/>
                  <a:pt x="4266136" y="1562406"/>
                  <a:pt x="4225805" y="1562406"/>
                </a:cubicBezTo>
                <a:cubicBezTo>
                  <a:pt x="4185474" y="1562406"/>
                  <a:pt x="4152779" y="1529712"/>
                  <a:pt x="4152779" y="1489381"/>
                </a:cubicBezTo>
                <a:cubicBezTo>
                  <a:pt x="4152780" y="1479299"/>
                  <a:pt x="4154823" y="1469693"/>
                  <a:pt x="4158518" y="1460957"/>
                </a:cubicBezTo>
                <a:close/>
                <a:moveTo>
                  <a:pt x="3002548" y="3261984"/>
                </a:moveTo>
                <a:cubicBezTo>
                  <a:pt x="3013634" y="3235774"/>
                  <a:pt x="3039586" y="3217384"/>
                  <a:pt x="3069835" y="3217384"/>
                </a:cubicBezTo>
                <a:cubicBezTo>
                  <a:pt x="3110165" y="3217384"/>
                  <a:pt x="3142860" y="3250078"/>
                  <a:pt x="3142859" y="3290409"/>
                </a:cubicBezTo>
                <a:cubicBezTo>
                  <a:pt x="3142860" y="3330740"/>
                  <a:pt x="3110166" y="3363434"/>
                  <a:pt x="3069834" y="3363434"/>
                </a:cubicBezTo>
                <a:cubicBezTo>
                  <a:pt x="3029504" y="3363434"/>
                  <a:pt x="2996809" y="3330740"/>
                  <a:pt x="2996810" y="3290409"/>
                </a:cubicBezTo>
                <a:cubicBezTo>
                  <a:pt x="2996810" y="3280326"/>
                  <a:pt x="2998853" y="3270721"/>
                  <a:pt x="3002548" y="3261984"/>
                </a:cubicBezTo>
                <a:close/>
                <a:moveTo>
                  <a:pt x="2080693" y="4678342"/>
                </a:moveTo>
                <a:cubicBezTo>
                  <a:pt x="2091778" y="4652132"/>
                  <a:pt x="2117731" y="4633742"/>
                  <a:pt x="2147979" y="4633742"/>
                </a:cubicBezTo>
                <a:cubicBezTo>
                  <a:pt x="2188310" y="4633742"/>
                  <a:pt x="2221004" y="4666436"/>
                  <a:pt x="2221004" y="4706767"/>
                </a:cubicBezTo>
                <a:cubicBezTo>
                  <a:pt x="2221004" y="4747098"/>
                  <a:pt x="2188310" y="4779792"/>
                  <a:pt x="2147979" y="4779792"/>
                </a:cubicBezTo>
                <a:cubicBezTo>
                  <a:pt x="2107648" y="4779792"/>
                  <a:pt x="2074954" y="4747098"/>
                  <a:pt x="2074954" y="4706767"/>
                </a:cubicBezTo>
                <a:cubicBezTo>
                  <a:pt x="2074954" y="4696684"/>
                  <a:pt x="2076997" y="4687079"/>
                  <a:pt x="2080693" y="4678342"/>
                </a:cubicBezTo>
                <a:close/>
                <a:moveTo>
                  <a:pt x="4388982" y="1031635"/>
                </a:moveTo>
                <a:cubicBezTo>
                  <a:pt x="4392677" y="1022899"/>
                  <a:pt x="4398024" y="1015032"/>
                  <a:pt x="4404630" y="1008424"/>
                </a:cubicBezTo>
                <a:cubicBezTo>
                  <a:pt x="4417846" y="995209"/>
                  <a:pt x="4436101" y="987036"/>
                  <a:pt x="4456268" y="987036"/>
                </a:cubicBezTo>
                <a:cubicBezTo>
                  <a:pt x="4496599" y="987036"/>
                  <a:pt x="4529293" y="1019730"/>
                  <a:pt x="4529292" y="1060061"/>
                </a:cubicBezTo>
                <a:cubicBezTo>
                  <a:pt x="4529293" y="1100392"/>
                  <a:pt x="4496599" y="1133085"/>
                  <a:pt x="4456268" y="1133085"/>
                </a:cubicBezTo>
                <a:cubicBezTo>
                  <a:pt x="4415938" y="1133085"/>
                  <a:pt x="4383243" y="1100391"/>
                  <a:pt x="4383242" y="1060060"/>
                </a:cubicBezTo>
                <a:cubicBezTo>
                  <a:pt x="4383243" y="1049978"/>
                  <a:pt x="4385286" y="1040372"/>
                  <a:pt x="4388982" y="1031635"/>
                </a:cubicBezTo>
                <a:close/>
                <a:moveTo>
                  <a:pt x="3233012" y="2841491"/>
                </a:moveTo>
                <a:cubicBezTo>
                  <a:pt x="3244097" y="2815281"/>
                  <a:pt x="3270050" y="2796890"/>
                  <a:pt x="3300298" y="2796890"/>
                </a:cubicBezTo>
                <a:cubicBezTo>
                  <a:pt x="3340629" y="2796890"/>
                  <a:pt x="3373323" y="2829584"/>
                  <a:pt x="3373323" y="2869915"/>
                </a:cubicBezTo>
                <a:cubicBezTo>
                  <a:pt x="3373323" y="2910246"/>
                  <a:pt x="3340629" y="2942941"/>
                  <a:pt x="3300298" y="2942940"/>
                </a:cubicBezTo>
                <a:cubicBezTo>
                  <a:pt x="3259967" y="2942941"/>
                  <a:pt x="3227273" y="2910246"/>
                  <a:pt x="3227273" y="2869916"/>
                </a:cubicBezTo>
                <a:cubicBezTo>
                  <a:pt x="3227273" y="2859833"/>
                  <a:pt x="3229317" y="2850227"/>
                  <a:pt x="3233012" y="2841491"/>
                </a:cubicBezTo>
                <a:close/>
                <a:moveTo>
                  <a:pt x="3462699" y="2463747"/>
                </a:moveTo>
                <a:cubicBezTo>
                  <a:pt x="3466395" y="2455011"/>
                  <a:pt x="3471741" y="2447143"/>
                  <a:pt x="3478350" y="2440535"/>
                </a:cubicBezTo>
                <a:cubicBezTo>
                  <a:pt x="3491564" y="2427321"/>
                  <a:pt x="3509820" y="2419147"/>
                  <a:pt x="3529986" y="2419147"/>
                </a:cubicBezTo>
                <a:cubicBezTo>
                  <a:pt x="3570316" y="2419147"/>
                  <a:pt x="3603011" y="2451841"/>
                  <a:pt x="3603010" y="2492172"/>
                </a:cubicBezTo>
                <a:cubicBezTo>
                  <a:pt x="3603011" y="2532503"/>
                  <a:pt x="3570317" y="2565196"/>
                  <a:pt x="3529987" y="2565196"/>
                </a:cubicBezTo>
                <a:cubicBezTo>
                  <a:pt x="3489655" y="2565197"/>
                  <a:pt x="3456962" y="2532502"/>
                  <a:pt x="3456961" y="2492172"/>
                </a:cubicBezTo>
                <a:cubicBezTo>
                  <a:pt x="3456960" y="2482089"/>
                  <a:pt x="3459004" y="2472484"/>
                  <a:pt x="3462699" y="2463747"/>
                </a:cubicBezTo>
                <a:close/>
                <a:moveTo>
                  <a:pt x="2311156" y="4257849"/>
                </a:moveTo>
                <a:cubicBezTo>
                  <a:pt x="2322241" y="4231639"/>
                  <a:pt x="2348194" y="4213249"/>
                  <a:pt x="2378443" y="4213249"/>
                </a:cubicBezTo>
                <a:cubicBezTo>
                  <a:pt x="2418773" y="4213249"/>
                  <a:pt x="2451467" y="4245943"/>
                  <a:pt x="2451467" y="4286274"/>
                </a:cubicBezTo>
                <a:cubicBezTo>
                  <a:pt x="2451468" y="4326605"/>
                  <a:pt x="2418774" y="4359298"/>
                  <a:pt x="2378443" y="4359298"/>
                </a:cubicBezTo>
                <a:cubicBezTo>
                  <a:pt x="2338112" y="4359298"/>
                  <a:pt x="2305418" y="4326604"/>
                  <a:pt x="2305418" y="4286274"/>
                </a:cubicBezTo>
                <a:cubicBezTo>
                  <a:pt x="2305418" y="4276191"/>
                  <a:pt x="2307461" y="4266585"/>
                  <a:pt x="2311156" y="4257849"/>
                </a:cubicBezTo>
                <a:close/>
                <a:moveTo>
                  <a:pt x="4619444" y="611145"/>
                </a:moveTo>
                <a:cubicBezTo>
                  <a:pt x="4623139" y="602408"/>
                  <a:pt x="4628485" y="594540"/>
                  <a:pt x="4635092" y="587933"/>
                </a:cubicBezTo>
                <a:cubicBezTo>
                  <a:pt x="4648308" y="574718"/>
                  <a:pt x="4666565" y="566545"/>
                  <a:pt x="4686731" y="566545"/>
                </a:cubicBezTo>
                <a:cubicBezTo>
                  <a:pt x="4727061" y="566544"/>
                  <a:pt x="4759756" y="599239"/>
                  <a:pt x="4759755" y="639569"/>
                </a:cubicBezTo>
                <a:cubicBezTo>
                  <a:pt x="4759755" y="679900"/>
                  <a:pt x="4727062" y="712594"/>
                  <a:pt x="4686730" y="712594"/>
                </a:cubicBezTo>
                <a:cubicBezTo>
                  <a:pt x="4646400" y="712594"/>
                  <a:pt x="4613705" y="679900"/>
                  <a:pt x="4613704" y="639570"/>
                </a:cubicBezTo>
                <a:cubicBezTo>
                  <a:pt x="4613706" y="629487"/>
                  <a:pt x="4615747" y="619881"/>
                  <a:pt x="4619444" y="611145"/>
                </a:cubicBezTo>
                <a:close/>
                <a:moveTo>
                  <a:pt x="3697588" y="2027501"/>
                </a:moveTo>
                <a:cubicBezTo>
                  <a:pt x="3701285" y="2018764"/>
                  <a:pt x="3706631" y="2010896"/>
                  <a:pt x="3713238" y="2004289"/>
                </a:cubicBezTo>
                <a:cubicBezTo>
                  <a:pt x="3726454" y="1991074"/>
                  <a:pt x="3744710" y="1982901"/>
                  <a:pt x="3764876" y="1982900"/>
                </a:cubicBezTo>
                <a:cubicBezTo>
                  <a:pt x="3805206" y="1982900"/>
                  <a:pt x="3837901" y="2015594"/>
                  <a:pt x="3837900" y="2055926"/>
                </a:cubicBezTo>
                <a:cubicBezTo>
                  <a:pt x="3837901" y="2096256"/>
                  <a:pt x="3805207" y="2128951"/>
                  <a:pt x="3764875" y="2128950"/>
                </a:cubicBezTo>
                <a:cubicBezTo>
                  <a:pt x="3724545" y="2128951"/>
                  <a:pt x="3691850" y="2096256"/>
                  <a:pt x="3691851" y="2055926"/>
                </a:cubicBezTo>
                <a:cubicBezTo>
                  <a:pt x="3691851" y="2045842"/>
                  <a:pt x="3693894" y="2036237"/>
                  <a:pt x="3697588" y="2027501"/>
                </a:cubicBezTo>
                <a:close/>
                <a:moveTo>
                  <a:pt x="2541620" y="3828529"/>
                </a:moveTo>
                <a:cubicBezTo>
                  <a:pt x="2552705" y="3802319"/>
                  <a:pt x="2578658" y="3783928"/>
                  <a:pt x="2608907" y="3783929"/>
                </a:cubicBezTo>
                <a:cubicBezTo>
                  <a:pt x="2649237" y="3783928"/>
                  <a:pt x="2681931" y="3816623"/>
                  <a:pt x="2681931" y="3856953"/>
                </a:cubicBezTo>
                <a:cubicBezTo>
                  <a:pt x="2681931" y="3897285"/>
                  <a:pt x="2649238" y="3929979"/>
                  <a:pt x="2608906" y="3929978"/>
                </a:cubicBezTo>
                <a:cubicBezTo>
                  <a:pt x="2568576" y="3929979"/>
                  <a:pt x="2535881" y="3897284"/>
                  <a:pt x="2535882" y="3856954"/>
                </a:cubicBezTo>
                <a:cubicBezTo>
                  <a:pt x="2535881" y="3846871"/>
                  <a:pt x="2537925" y="3837265"/>
                  <a:pt x="2541620" y="3828529"/>
                </a:cubicBezTo>
                <a:close/>
                <a:moveTo>
                  <a:pt x="4849907" y="181823"/>
                </a:moveTo>
                <a:cubicBezTo>
                  <a:pt x="4853602" y="173086"/>
                  <a:pt x="4858950" y="165218"/>
                  <a:pt x="4865557" y="158611"/>
                </a:cubicBezTo>
                <a:cubicBezTo>
                  <a:pt x="4878772" y="145396"/>
                  <a:pt x="4897028" y="137222"/>
                  <a:pt x="4917193" y="137222"/>
                </a:cubicBezTo>
                <a:cubicBezTo>
                  <a:pt x="4957524" y="137222"/>
                  <a:pt x="4990219" y="169916"/>
                  <a:pt x="4990218" y="210247"/>
                </a:cubicBezTo>
                <a:cubicBezTo>
                  <a:pt x="4990219" y="250578"/>
                  <a:pt x="4957525" y="283272"/>
                  <a:pt x="4917194" y="283272"/>
                </a:cubicBezTo>
                <a:cubicBezTo>
                  <a:pt x="4876863" y="283273"/>
                  <a:pt x="4844168" y="250578"/>
                  <a:pt x="4844169" y="210247"/>
                </a:cubicBezTo>
                <a:cubicBezTo>
                  <a:pt x="4844169" y="200165"/>
                  <a:pt x="4846212" y="190559"/>
                  <a:pt x="4849907" y="181823"/>
                </a:cubicBezTo>
                <a:close/>
                <a:moveTo>
                  <a:pt x="3928054" y="1598178"/>
                </a:moveTo>
                <a:cubicBezTo>
                  <a:pt x="3931749" y="1589441"/>
                  <a:pt x="3937097" y="1581573"/>
                  <a:pt x="3943704" y="1574966"/>
                </a:cubicBezTo>
                <a:cubicBezTo>
                  <a:pt x="3956918" y="1561751"/>
                  <a:pt x="3975175" y="1553578"/>
                  <a:pt x="3995341" y="1553577"/>
                </a:cubicBezTo>
                <a:cubicBezTo>
                  <a:pt x="4035671" y="1553577"/>
                  <a:pt x="4068366" y="1586272"/>
                  <a:pt x="4068365" y="1626603"/>
                </a:cubicBezTo>
                <a:cubicBezTo>
                  <a:pt x="4068365" y="1666933"/>
                  <a:pt x="4035672" y="1699628"/>
                  <a:pt x="3995340" y="1699630"/>
                </a:cubicBezTo>
                <a:cubicBezTo>
                  <a:pt x="3955008" y="1699630"/>
                  <a:pt x="3922315" y="1666936"/>
                  <a:pt x="3922316" y="1626602"/>
                </a:cubicBezTo>
                <a:cubicBezTo>
                  <a:pt x="3922316" y="1616520"/>
                  <a:pt x="3924359" y="1606914"/>
                  <a:pt x="3928054" y="1598178"/>
                </a:cubicBezTo>
                <a:close/>
                <a:moveTo>
                  <a:pt x="2772084" y="3408035"/>
                </a:moveTo>
                <a:cubicBezTo>
                  <a:pt x="2783169" y="3381825"/>
                  <a:pt x="2809122" y="3363435"/>
                  <a:pt x="2839370" y="3363435"/>
                </a:cubicBezTo>
                <a:cubicBezTo>
                  <a:pt x="2879701" y="3363435"/>
                  <a:pt x="2912395" y="3396129"/>
                  <a:pt x="2912395" y="3436460"/>
                </a:cubicBezTo>
                <a:cubicBezTo>
                  <a:pt x="2912395" y="3476791"/>
                  <a:pt x="2879701" y="3509485"/>
                  <a:pt x="2839370" y="3509485"/>
                </a:cubicBezTo>
                <a:cubicBezTo>
                  <a:pt x="2799039" y="3509485"/>
                  <a:pt x="2766345" y="3476791"/>
                  <a:pt x="2766345" y="3436460"/>
                </a:cubicBezTo>
                <a:cubicBezTo>
                  <a:pt x="2766345" y="3426377"/>
                  <a:pt x="2768388" y="3416772"/>
                  <a:pt x="2772084" y="3408035"/>
                </a:cubicBezTo>
                <a:close/>
                <a:moveTo>
                  <a:pt x="1850229" y="4824392"/>
                </a:moveTo>
                <a:cubicBezTo>
                  <a:pt x="1861315" y="4798182"/>
                  <a:pt x="1887267" y="4779791"/>
                  <a:pt x="1917516" y="4779792"/>
                </a:cubicBezTo>
                <a:cubicBezTo>
                  <a:pt x="1957846" y="4779791"/>
                  <a:pt x="1990541" y="4812486"/>
                  <a:pt x="1990540" y="4852816"/>
                </a:cubicBezTo>
                <a:cubicBezTo>
                  <a:pt x="1990541" y="4893147"/>
                  <a:pt x="1957847" y="4925842"/>
                  <a:pt x="1917515" y="4925841"/>
                </a:cubicBezTo>
                <a:cubicBezTo>
                  <a:pt x="1877185" y="4925841"/>
                  <a:pt x="1844491" y="4893147"/>
                  <a:pt x="1844491" y="4852817"/>
                </a:cubicBezTo>
                <a:cubicBezTo>
                  <a:pt x="1844491" y="4842734"/>
                  <a:pt x="1846534" y="4833128"/>
                  <a:pt x="1850229" y="4824392"/>
                </a:cubicBezTo>
                <a:close/>
                <a:moveTo>
                  <a:pt x="4158518" y="1177685"/>
                </a:moveTo>
                <a:cubicBezTo>
                  <a:pt x="4162212" y="1168948"/>
                  <a:pt x="4167559" y="1161081"/>
                  <a:pt x="4174168" y="1154473"/>
                </a:cubicBezTo>
                <a:cubicBezTo>
                  <a:pt x="4187382" y="1141259"/>
                  <a:pt x="4205639" y="1133085"/>
                  <a:pt x="4225803" y="1133085"/>
                </a:cubicBezTo>
                <a:cubicBezTo>
                  <a:pt x="4266135" y="1133085"/>
                  <a:pt x="4298828" y="1165779"/>
                  <a:pt x="4298829" y="1206110"/>
                </a:cubicBezTo>
                <a:cubicBezTo>
                  <a:pt x="4298829" y="1246441"/>
                  <a:pt x="4266136" y="1279135"/>
                  <a:pt x="4225804" y="1279134"/>
                </a:cubicBezTo>
                <a:cubicBezTo>
                  <a:pt x="4185473" y="1279135"/>
                  <a:pt x="4152779" y="1246440"/>
                  <a:pt x="4152778" y="1206110"/>
                </a:cubicBezTo>
                <a:cubicBezTo>
                  <a:pt x="4152779" y="1196027"/>
                  <a:pt x="4154822" y="1186421"/>
                  <a:pt x="4158518" y="1177685"/>
                </a:cubicBezTo>
                <a:close/>
                <a:moveTo>
                  <a:pt x="3002548" y="2978713"/>
                </a:moveTo>
                <a:cubicBezTo>
                  <a:pt x="3013633" y="2952503"/>
                  <a:pt x="3039585" y="2934113"/>
                  <a:pt x="3069834" y="2934113"/>
                </a:cubicBezTo>
                <a:cubicBezTo>
                  <a:pt x="3110165" y="2934113"/>
                  <a:pt x="3142859" y="2966807"/>
                  <a:pt x="3142859" y="3007138"/>
                </a:cubicBezTo>
                <a:cubicBezTo>
                  <a:pt x="3142859" y="3047469"/>
                  <a:pt x="3110165" y="3080163"/>
                  <a:pt x="3069834" y="3080163"/>
                </a:cubicBezTo>
                <a:cubicBezTo>
                  <a:pt x="3029503" y="3080163"/>
                  <a:pt x="2996809" y="3047469"/>
                  <a:pt x="2996809" y="3007138"/>
                </a:cubicBezTo>
                <a:cubicBezTo>
                  <a:pt x="2996809" y="2997055"/>
                  <a:pt x="2998852" y="2987450"/>
                  <a:pt x="3002548" y="2978713"/>
                </a:cubicBezTo>
                <a:close/>
                <a:moveTo>
                  <a:pt x="2080693" y="4395070"/>
                </a:moveTo>
                <a:cubicBezTo>
                  <a:pt x="2091778" y="4368860"/>
                  <a:pt x="2117731" y="4350470"/>
                  <a:pt x="2147979" y="4350470"/>
                </a:cubicBezTo>
                <a:cubicBezTo>
                  <a:pt x="2188310" y="4350470"/>
                  <a:pt x="2221004" y="4383164"/>
                  <a:pt x="2221004" y="4423495"/>
                </a:cubicBezTo>
                <a:cubicBezTo>
                  <a:pt x="2221004" y="4463826"/>
                  <a:pt x="2188310" y="4496520"/>
                  <a:pt x="2147979" y="4496520"/>
                </a:cubicBezTo>
                <a:cubicBezTo>
                  <a:pt x="2107649" y="4496520"/>
                  <a:pt x="2074954" y="4463826"/>
                  <a:pt x="2074954" y="4423495"/>
                </a:cubicBezTo>
                <a:cubicBezTo>
                  <a:pt x="2074954" y="4413412"/>
                  <a:pt x="2076997" y="4403807"/>
                  <a:pt x="2080693" y="4395070"/>
                </a:cubicBezTo>
                <a:close/>
                <a:moveTo>
                  <a:pt x="4388980" y="748365"/>
                </a:moveTo>
                <a:cubicBezTo>
                  <a:pt x="4392676" y="739628"/>
                  <a:pt x="4398022" y="731760"/>
                  <a:pt x="4404630" y="725154"/>
                </a:cubicBezTo>
                <a:cubicBezTo>
                  <a:pt x="4417846" y="711939"/>
                  <a:pt x="4436100" y="703765"/>
                  <a:pt x="4456266" y="703765"/>
                </a:cubicBezTo>
                <a:cubicBezTo>
                  <a:pt x="4496598" y="703765"/>
                  <a:pt x="4529291" y="736459"/>
                  <a:pt x="4529290" y="776790"/>
                </a:cubicBezTo>
                <a:cubicBezTo>
                  <a:pt x="4529292" y="817121"/>
                  <a:pt x="4496597" y="849815"/>
                  <a:pt x="4456267" y="849815"/>
                </a:cubicBezTo>
                <a:cubicBezTo>
                  <a:pt x="4415935" y="849814"/>
                  <a:pt x="4383242" y="817120"/>
                  <a:pt x="4383241" y="776789"/>
                </a:cubicBezTo>
                <a:cubicBezTo>
                  <a:pt x="4383241" y="766707"/>
                  <a:pt x="4385284" y="757101"/>
                  <a:pt x="4388980" y="748365"/>
                </a:cubicBezTo>
                <a:close/>
                <a:moveTo>
                  <a:pt x="3233012" y="2558219"/>
                </a:moveTo>
                <a:cubicBezTo>
                  <a:pt x="3244097" y="2532008"/>
                  <a:pt x="3270050" y="2513618"/>
                  <a:pt x="3300298" y="2513618"/>
                </a:cubicBezTo>
                <a:cubicBezTo>
                  <a:pt x="3340629" y="2513618"/>
                  <a:pt x="3373323" y="2546312"/>
                  <a:pt x="3373323" y="2586643"/>
                </a:cubicBezTo>
                <a:cubicBezTo>
                  <a:pt x="3373323" y="2626974"/>
                  <a:pt x="3340629" y="2659668"/>
                  <a:pt x="3300298" y="2659668"/>
                </a:cubicBezTo>
                <a:cubicBezTo>
                  <a:pt x="3259967" y="2659668"/>
                  <a:pt x="3227273" y="2626974"/>
                  <a:pt x="3227273" y="2586643"/>
                </a:cubicBezTo>
                <a:cubicBezTo>
                  <a:pt x="3227273" y="2576561"/>
                  <a:pt x="3229316" y="2566955"/>
                  <a:pt x="3233012" y="2558219"/>
                </a:cubicBezTo>
                <a:close/>
                <a:moveTo>
                  <a:pt x="3462699" y="2180476"/>
                </a:moveTo>
                <a:cubicBezTo>
                  <a:pt x="3473785" y="2154266"/>
                  <a:pt x="3499736" y="2135876"/>
                  <a:pt x="3529985" y="2135876"/>
                </a:cubicBezTo>
                <a:cubicBezTo>
                  <a:pt x="3570316" y="2135876"/>
                  <a:pt x="3603010" y="2168570"/>
                  <a:pt x="3603011" y="2208902"/>
                </a:cubicBezTo>
                <a:cubicBezTo>
                  <a:pt x="3603010" y="2249232"/>
                  <a:pt x="3570316" y="2281926"/>
                  <a:pt x="3529986" y="2281927"/>
                </a:cubicBezTo>
                <a:cubicBezTo>
                  <a:pt x="3489654" y="2281926"/>
                  <a:pt x="3456960" y="2249232"/>
                  <a:pt x="3456960" y="2208901"/>
                </a:cubicBezTo>
                <a:cubicBezTo>
                  <a:pt x="3456960" y="2198818"/>
                  <a:pt x="3459003" y="2189213"/>
                  <a:pt x="3462699" y="2180476"/>
                </a:cubicBezTo>
                <a:close/>
                <a:moveTo>
                  <a:pt x="2311155" y="3974578"/>
                </a:moveTo>
                <a:cubicBezTo>
                  <a:pt x="2322241" y="3948368"/>
                  <a:pt x="2348193" y="3929978"/>
                  <a:pt x="2378442" y="3929978"/>
                </a:cubicBezTo>
                <a:cubicBezTo>
                  <a:pt x="2418773" y="3929978"/>
                  <a:pt x="2451467" y="3962672"/>
                  <a:pt x="2451467" y="4003003"/>
                </a:cubicBezTo>
                <a:cubicBezTo>
                  <a:pt x="2451467" y="4043334"/>
                  <a:pt x="2418773" y="4076028"/>
                  <a:pt x="2378442" y="4076028"/>
                </a:cubicBezTo>
                <a:cubicBezTo>
                  <a:pt x="2338111" y="4076028"/>
                  <a:pt x="2305417" y="4043334"/>
                  <a:pt x="2305417" y="4003003"/>
                </a:cubicBezTo>
                <a:cubicBezTo>
                  <a:pt x="2305417" y="3992920"/>
                  <a:pt x="2307460" y="3983315"/>
                  <a:pt x="2311155" y="3974578"/>
                </a:cubicBezTo>
                <a:close/>
                <a:moveTo>
                  <a:pt x="4619443" y="327873"/>
                </a:moveTo>
                <a:cubicBezTo>
                  <a:pt x="4623139" y="319136"/>
                  <a:pt x="4628486" y="311268"/>
                  <a:pt x="4635093" y="304661"/>
                </a:cubicBezTo>
                <a:cubicBezTo>
                  <a:pt x="4648308" y="291446"/>
                  <a:pt x="4666564" y="283272"/>
                  <a:pt x="4686730" y="283272"/>
                </a:cubicBezTo>
                <a:cubicBezTo>
                  <a:pt x="4727060" y="283272"/>
                  <a:pt x="4759755" y="315966"/>
                  <a:pt x="4759754" y="356297"/>
                </a:cubicBezTo>
                <a:cubicBezTo>
                  <a:pt x="4759755" y="396628"/>
                  <a:pt x="4727061" y="429322"/>
                  <a:pt x="4686729" y="429322"/>
                </a:cubicBezTo>
                <a:cubicBezTo>
                  <a:pt x="4646399" y="429322"/>
                  <a:pt x="4613704" y="396628"/>
                  <a:pt x="4613705" y="356297"/>
                </a:cubicBezTo>
                <a:cubicBezTo>
                  <a:pt x="4613705" y="346215"/>
                  <a:pt x="4615748" y="336609"/>
                  <a:pt x="4619443" y="327873"/>
                </a:cubicBezTo>
                <a:close/>
                <a:moveTo>
                  <a:pt x="3697589" y="1744229"/>
                </a:moveTo>
                <a:cubicBezTo>
                  <a:pt x="3701284" y="1735493"/>
                  <a:pt x="3706631" y="1727625"/>
                  <a:pt x="3713240" y="1721017"/>
                </a:cubicBezTo>
                <a:cubicBezTo>
                  <a:pt x="3726454" y="1707803"/>
                  <a:pt x="3744711" y="1699630"/>
                  <a:pt x="3764875" y="1699630"/>
                </a:cubicBezTo>
                <a:cubicBezTo>
                  <a:pt x="3805207" y="1699630"/>
                  <a:pt x="3837900" y="1732323"/>
                  <a:pt x="3837901" y="1772654"/>
                </a:cubicBezTo>
                <a:cubicBezTo>
                  <a:pt x="3837902" y="1812984"/>
                  <a:pt x="3805208" y="1845679"/>
                  <a:pt x="3764876" y="1845681"/>
                </a:cubicBezTo>
                <a:cubicBezTo>
                  <a:pt x="3724544" y="1845679"/>
                  <a:pt x="3691851" y="1812984"/>
                  <a:pt x="3691850" y="1772654"/>
                </a:cubicBezTo>
                <a:cubicBezTo>
                  <a:pt x="3691850" y="1762571"/>
                  <a:pt x="3693895" y="1752966"/>
                  <a:pt x="3697589" y="1744229"/>
                </a:cubicBezTo>
                <a:close/>
                <a:moveTo>
                  <a:pt x="2541620" y="3545257"/>
                </a:moveTo>
                <a:cubicBezTo>
                  <a:pt x="2552705" y="3519047"/>
                  <a:pt x="2578658" y="3500656"/>
                  <a:pt x="2608906" y="3500656"/>
                </a:cubicBezTo>
                <a:cubicBezTo>
                  <a:pt x="2649237" y="3500656"/>
                  <a:pt x="2681931" y="3533350"/>
                  <a:pt x="2681931" y="3573681"/>
                </a:cubicBezTo>
                <a:cubicBezTo>
                  <a:pt x="2681931" y="3614012"/>
                  <a:pt x="2649237" y="3646706"/>
                  <a:pt x="2608906" y="3646706"/>
                </a:cubicBezTo>
                <a:cubicBezTo>
                  <a:pt x="2568575" y="3646706"/>
                  <a:pt x="2535881" y="3614012"/>
                  <a:pt x="2535881" y="3573681"/>
                </a:cubicBezTo>
                <a:cubicBezTo>
                  <a:pt x="2535881" y="3563598"/>
                  <a:pt x="2537925" y="3553993"/>
                  <a:pt x="2541620" y="3545257"/>
                </a:cubicBezTo>
                <a:close/>
                <a:moveTo>
                  <a:pt x="1619765" y="4961614"/>
                </a:moveTo>
                <a:cubicBezTo>
                  <a:pt x="1630851" y="4935404"/>
                  <a:pt x="1656803" y="4917013"/>
                  <a:pt x="1687052" y="4917014"/>
                </a:cubicBezTo>
                <a:cubicBezTo>
                  <a:pt x="1727382" y="4917013"/>
                  <a:pt x="1760076" y="4949708"/>
                  <a:pt x="1760076" y="4990038"/>
                </a:cubicBezTo>
                <a:cubicBezTo>
                  <a:pt x="1760076" y="5030370"/>
                  <a:pt x="1727383" y="5063064"/>
                  <a:pt x="1687051" y="5063063"/>
                </a:cubicBezTo>
                <a:cubicBezTo>
                  <a:pt x="1646720" y="5063064"/>
                  <a:pt x="1614026" y="5030369"/>
                  <a:pt x="1614027" y="4990039"/>
                </a:cubicBezTo>
                <a:cubicBezTo>
                  <a:pt x="1614026" y="4979956"/>
                  <a:pt x="1616070" y="4970350"/>
                  <a:pt x="1619765" y="4961614"/>
                </a:cubicBezTo>
                <a:close/>
                <a:moveTo>
                  <a:pt x="3928055" y="1314906"/>
                </a:moveTo>
                <a:cubicBezTo>
                  <a:pt x="3931750" y="1306169"/>
                  <a:pt x="3937096" y="1298301"/>
                  <a:pt x="3943703" y="1291694"/>
                </a:cubicBezTo>
                <a:cubicBezTo>
                  <a:pt x="3956918" y="1278479"/>
                  <a:pt x="3975176" y="1270306"/>
                  <a:pt x="3995340" y="1270305"/>
                </a:cubicBezTo>
                <a:cubicBezTo>
                  <a:pt x="4035672" y="1270305"/>
                  <a:pt x="4068365" y="1303000"/>
                  <a:pt x="4068366" y="1343330"/>
                </a:cubicBezTo>
                <a:cubicBezTo>
                  <a:pt x="4068365" y="1383661"/>
                  <a:pt x="4035671" y="1416355"/>
                  <a:pt x="3995341" y="1416355"/>
                </a:cubicBezTo>
                <a:cubicBezTo>
                  <a:pt x="3955009" y="1416355"/>
                  <a:pt x="3922316" y="1383661"/>
                  <a:pt x="3922315" y="1343330"/>
                </a:cubicBezTo>
                <a:cubicBezTo>
                  <a:pt x="3922315" y="1333248"/>
                  <a:pt x="3924358" y="1323642"/>
                  <a:pt x="3928055" y="1314906"/>
                </a:cubicBezTo>
                <a:close/>
                <a:moveTo>
                  <a:pt x="2772084" y="3124763"/>
                </a:moveTo>
                <a:cubicBezTo>
                  <a:pt x="2783169" y="3098553"/>
                  <a:pt x="2809122" y="3080163"/>
                  <a:pt x="2839370" y="3080163"/>
                </a:cubicBezTo>
                <a:cubicBezTo>
                  <a:pt x="2879701" y="3080163"/>
                  <a:pt x="2912395" y="3112857"/>
                  <a:pt x="2912395" y="3153188"/>
                </a:cubicBezTo>
                <a:cubicBezTo>
                  <a:pt x="2912395" y="3193519"/>
                  <a:pt x="2879701" y="3226213"/>
                  <a:pt x="2839370" y="3226213"/>
                </a:cubicBezTo>
                <a:cubicBezTo>
                  <a:pt x="2799039" y="3226213"/>
                  <a:pt x="2766345" y="3193519"/>
                  <a:pt x="2766345" y="3153188"/>
                </a:cubicBezTo>
                <a:cubicBezTo>
                  <a:pt x="2766345" y="3143105"/>
                  <a:pt x="2768388" y="3133499"/>
                  <a:pt x="2772084" y="3124763"/>
                </a:cubicBezTo>
                <a:close/>
                <a:moveTo>
                  <a:pt x="1850229" y="4541120"/>
                </a:moveTo>
                <a:cubicBezTo>
                  <a:pt x="1861315" y="4514910"/>
                  <a:pt x="1887267" y="4496519"/>
                  <a:pt x="1917516" y="4496519"/>
                </a:cubicBezTo>
                <a:cubicBezTo>
                  <a:pt x="1957846" y="4496519"/>
                  <a:pt x="1990541" y="4529213"/>
                  <a:pt x="1990540" y="4569544"/>
                </a:cubicBezTo>
                <a:cubicBezTo>
                  <a:pt x="1990540" y="4609875"/>
                  <a:pt x="1957847" y="4642569"/>
                  <a:pt x="1917515" y="4642569"/>
                </a:cubicBezTo>
                <a:cubicBezTo>
                  <a:pt x="1877184" y="4642569"/>
                  <a:pt x="1844490" y="4609875"/>
                  <a:pt x="1844491" y="4569544"/>
                </a:cubicBezTo>
                <a:cubicBezTo>
                  <a:pt x="1844490" y="4559462"/>
                  <a:pt x="1846534" y="4549856"/>
                  <a:pt x="1850229" y="4541120"/>
                </a:cubicBezTo>
                <a:close/>
                <a:moveTo>
                  <a:pt x="4158516" y="894414"/>
                </a:moveTo>
                <a:cubicBezTo>
                  <a:pt x="4162212" y="885677"/>
                  <a:pt x="4167560" y="877809"/>
                  <a:pt x="4174167" y="871203"/>
                </a:cubicBezTo>
                <a:cubicBezTo>
                  <a:pt x="4187381" y="857988"/>
                  <a:pt x="4205638" y="849814"/>
                  <a:pt x="4225803" y="849814"/>
                </a:cubicBezTo>
                <a:cubicBezTo>
                  <a:pt x="4266134" y="849814"/>
                  <a:pt x="4298827" y="882508"/>
                  <a:pt x="4298828" y="922839"/>
                </a:cubicBezTo>
                <a:cubicBezTo>
                  <a:pt x="4298829" y="963170"/>
                  <a:pt x="4266135" y="995864"/>
                  <a:pt x="4225803" y="995864"/>
                </a:cubicBezTo>
                <a:cubicBezTo>
                  <a:pt x="4185473" y="995864"/>
                  <a:pt x="4152778" y="963170"/>
                  <a:pt x="4152779" y="922839"/>
                </a:cubicBezTo>
                <a:cubicBezTo>
                  <a:pt x="4152779" y="912756"/>
                  <a:pt x="4154822" y="903151"/>
                  <a:pt x="4158516" y="894414"/>
                </a:cubicBezTo>
                <a:close/>
                <a:moveTo>
                  <a:pt x="3002547" y="2695441"/>
                </a:moveTo>
                <a:cubicBezTo>
                  <a:pt x="3013633" y="2669231"/>
                  <a:pt x="3039585" y="2650840"/>
                  <a:pt x="3069834" y="2650841"/>
                </a:cubicBezTo>
                <a:cubicBezTo>
                  <a:pt x="3110165" y="2650841"/>
                  <a:pt x="3142859" y="2683535"/>
                  <a:pt x="3142859" y="2723865"/>
                </a:cubicBezTo>
                <a:cubicBezTo>
                  <a:pt x="3142859" y="2764197"/>
                  <a:pt x="3110165" y="2796891"/>
                  <a:pt x="3069834" y="2796891"/>
                </a:cubicBezTo>
                <a:cubicBezTo>
                  <a:pt x="3029503" y="2796891"/>
                  <a:pt x="2996809" y="2764197"/>
                  <a:pt x="2996809" y="2723866"/>
                </a:cubicBezTo>
                <a:cubicBezTo>
                  <a:pt x="2996809" y="2713783"/>
                  <a:pt x="2998852" y="2704177"/>
                  <a:pt x="3002547" y="2695441"/>
                </a:cubicBezTo>
                <a:close/>
                <a:moveTo>
                  <a:pt x="3232235" y="2326526"/>
                </a:moveTo>
                <a:cubicBezTo>
                  <a:pt x="3243321" y="2300316"/>
                  <a:pt x="3269272" y="2281926"/>
                  <a:pt x="3299522" y="2281926"/>
                </a:cubicBezTo>
                <a:cubicBezTo>
                  <a:pt x="3339852" y="2281926"/>
                  <a:pt x="3372546" y="2314620"/>
                  <a:pt x="3372546" y="2354951"/>
                </a:cubicBezTo>
                <a:cubicBezTo>
                  <a:pt x="3372547" y="2395282"/>
                  <a:pt x="3339853" y="2427976"/>
                  <a:pt x="3299521" y="2427976"/>
                </a:cubicBezTo>
                <a:cubicBezTo>
                  <a:pt x="3259191" y="2427976"/>
                  <a:pt x="3226496" y="2395282"/>
                  <a:pt x="3226497" y="2354951"/>
                </a:cubicBezTo>
                <a:cubicBezTo>
                  <a:pt x="3226497" y="2344868"/>
                  <a:pt x="3228540" y="2335263"/>
                  <a:pt x="3232235" y="2326526"/>
                </a:cubicBezTo>
                <a:close/>
                <a:moveTo>
                  <a:pt x="2080693" y="4111800"/>
                </a:moveTo>
                <a:cubicBezTo>
                  <a:pt x="2091778" y="4085590"/>
                  <a:pt x="2117730" y="4067200"/>
                  <a:pt x="2147979" y="4067200"/>
                </a:cubicBezTo>
                <a:cubicBezTo>
                  <a:pt x="2188310" y="4067200"/>
                  <a:pt x="2221004" y="4099894"/>
                  <a:pt x="2221004" y="4140225"/>
                </a:cubicBezTo>
                <a:cubicBezTo>
                  <a:pt x="2221004" y="4180556"/>
                  <a:pt x="2188310" y="4213249"/>
                  <a:pt x="2147979" y="4213249"/>
                </a:cubicBezTo>
                <a:cubicBezTo>
                  <a:pt x="2107648" y="4213249"/>
                  <a:pt x="2074954" y="4180555"/>
                  <a:pt x="2074954" y="4140224"/>
                </a:cubicBezTo>
                <a:cubicBezTo>
                  <a:pt x="2074954" y="4130141"/>
                  <a:pt x="2076997" y="4120536"/>
                  <a:pt x="2080693" y="4111800"/>
                </a:cubicBezTo>
                <a:close/>
                <a:moveTo>
                  <a:pt x="4388979" y="465094"/>
                </a:moveTo>
                <a:cubicBezTo>
                  <a:pt x="4392674" y="456357"/>
                  <a:pt x="4398021" y="448490"/>
                  <a:pt x="4404629" y="441882"/>
                </a:cubicBezTo>
                <a:cubicBezTo>
                  <a:pt x="4417843" y="428667"/>
                  <a:pt x="4436100" y="420494"/>
                  <a:pt x="4456266" y="420494"/>
                </a:cubicBezTo>
                <a:cubicBezTo>
                  <a:pt x="4496597" y="420494"/>
                  <a:pt x="4529291" y="453188"/>
                  <a:pt x="4529291" y="493519"/>
                </a:cubicBezTo>
                <a:cubicBezTo>
                  <a:pt x="4529290" y="533850"/>
                  <a:pt x="4496596" y="566544"/>
                  <a:pt x="4456266" y="566544"/>
                </a:cubicBezTo>
                <a:cubicBezTo>
                  <a:pt x="4415934" y="566544"/>
                  <a:pt x="4383242" y="533850"/>
                  <a:pt x="4383241" y="493519"/>
                </a:cubicBezTo>
                <a:cubicBezTo>
                  <a:pt x="4383241" y="483436"/>
                  <a:pt x="4385284" y="473831"/>
                  <a:pt x="4388979" y="465094"/>
                </a:cubicBezTo>
                <a:close/>
                <a:moveTo>
                  <a:pt x="3462700" y="1897204"/>
                </a:moveTo>
                <a:cubicBezTo>
                  <a:pt x="3473785" y="1870994"/>
                  <a:pt x="3499737" y="1852604"/>
                  <a:pt x="3529986" y="1852604"/>
                </a:cubicBezTo>
                <a:cubicBezTo>
                  <a:pt x="3570318" y="1852604"/>
                  <a:pt x="3603011" y="1885298"/>
                  <a:pt x="3603010" y="1925629"/>
                </a:cubicBezTo>
                <a:cubicBezTo>
                  <a:pt x="3603011" y="1965960"/>
                  <a:pt x="3570317" y="1998654"/>
                  <a:pt x="3529985" y="1998654"/>
                </a:cubicBezTo>
                <a:cubicBezTo>
                  <a:pt x="3489655" y="1998654"/>
                  <a:pt x="3456961" y="1965960"/>
                  <a:pt x="3456961" y="1925629"/>
                </a:cubicBezTo>
                <a:cubicBezTo>
                  <a:pt x="3456961" y="1915546"/>
                  <a:pt x="3459004" y="1905941"/>
                  <a:pt x="3462700" y="1897204"/>
                </a:cubicBezTo>
                <a:close/>
                <a:moveTo>
                  <a:pt x="2311156" y="3691306"/>
                </a:moveTo>
                <a:cubicBezTo>
                  <a:pt x="2322242" y="3665096"/>
                  <a:pt x="2348194" y="3646706"/>
                  <a:pt x="2378443" y="3646706"/>
                </a:cubicBezTo>
                <a:cubicBezTo>
                  <a:pt x="2418773" y="3646706"/>
                  <a:pt x="2451468" y="3679400"/>
                  <a:pt x="2451467" y="3719731"/>
                </a:cubicBezTo>
                <a:cubicBezTo>
                  <a:pt x="2451468" y="3760062"/>
                  <a:pt x="2418774" y="3792756"/>
                  <a:pt x="2378442" y="3792756"/>
                </a:cubicBezTo>
                <a:cubicBezTo>
                  <a:pt x="2338112" y="3792756"/>
                  <a:pt x="2305417" y="3760062"/>
                  <a:pt x="2305418" y="3719731"/>
                </a:cubicBezTo>
                <a:cubicBezTo>
                  <a:pt x="2305417" y="3709648"/>
                  <a:pt x="2307461" y="3700043"/>
                  <a:pt x="2311156" y="3691306"/>
                </a:cubicBezTo>
                <a:close/>
                <a:moveTo>
                  <a:pt x="4619443" y="44600"/>
                </a:moveTo>
                <a:cubicBezTo>
                  <a:pt x="4623139" y="35864"/>
                  <a:pt x="4628485" y="27996"/>
                  <a:pt x="4635093" y="21388"/>
                </a:cubicBezTo>
                <a:cubicBezTo>
                  <a:pt x="4648307" y="8174"/>
                  <a:pt x="4666564" y="0"/>
                  <a:pt x="4686730" y="0"/>
                </a:cubicBezTo>
                <a:cubicBezTo>
                  <a:pt x="4727061" y="0"/>
                  <a:pt x="4759754" y="32694"/>
                  <a:pt x="4759755" y="73025"/>
                </a:cubicBezTo>
                <a:cubicBezTo>
                  <a:pt x="4759754" y="113356"/>
                  <a:pt x="4727060" y="146050"/>
                  <a:pt x="4686730" y="146050"/>
                </a:cubicBezTo>
                <a:cubicBezTo>
                  <a:pt x="4646398" y="146050"/>
                  <a:pt x="4613705" y="113356"/>
                  <a:pt x="4613704" y="73025"/>
                </a:cubicBezTo>
                <a:cubicBezTo>
                  <a:pt x="4613704" y="62942"/>
                  <a:pt x="4615747" y="53337"/>
                  <a:pt x="4619443" y="44600"/>
                </a:cubicBezTo>
                <a:close/>
                <a:moveTo>
                  <a:pt x="3697591" y="1460955"/>
                </a:moveTo>
                <a:cubicBezTo>
                  <a:pt x="3701285" y="1452219"/>
                  <a:pt x="3706634" y="1444351"/>
                  <a:pt x="3713241" y="1437743"/>
                </a:cubicBezTo>
                <a:cubicBezTo>
                  <a:pt x="3726455" y="1424528"/>
                  <a:pt x="3744712" y="1416355"/>
                  <a:pt x="3764876" y="1416355"/>
                </a:cubicBezTo>
                <a:cubicBezTo>
                  <a:pt x="3805208" y="1416355"/>
                  <a:pt x="3837903" y="1449049"/>
                  <a:pt x="3837902" y="1489380"/>
                </a:cubicBezTo>
                <a:cubicBezTo>
                  <a:pt x="3837901" y="1529711"/>
                  <a:pt x="3805209" y="1562405"/>
                  <a:pt x="3764875" y="1562408"/>
                </a:cubicBezTo>
                <a:cubicBezTo>
                  <a:pt x="3724545" y="1562407"/>
                  <a:pt x="3691851" y="1529713"/>
                  <a:pt x="3691851" y="1489380"/>
                </a:cubicBezTo>
                <a:cubicBezTo>
                  <a:pt x="3691853" y="1479297"/>
                  <a:pt x="3693896" y="1469692"/>
                  <a:pt x="3697591" y="1460955"/>
                </a:cubicBezTo>
                <a:close/>
                <a:moveTo>
                  <a:pt x="2541620" y="3261984"/>
                </a:moveTo>
                <a:cubicBezTo>
                  <a:pt x="2552705" y="3235774"/>
                  <a:pt x="2578658" y="3217384"/>
                  <a:pt x="2608906" y="3217384"/>
                </a:cubicBezTo>
                <a:cubicBezTo>
                  <a:pt x="2649237" y="3217384"/>
                  <a:pt x="2681931" y="3250078"/>
                  <a:pt x="2681931" y="3290409"/>
                </a:cubicBezTo>
                <a:cubicBezTo>
                  <a:pt x="2681931" y="3330740"/>
                  <a:pt x="2649237" y="3363434"/>
                  <a:pt x="2608906" y="3363434"/>
                </a:cubicBezTo>
                <a:cubicBezTo>
                  <a:pt x="2568575" y="3363434"/>
                  <a:pt x="2535881" y="3330740"/>
                  <a:pt x="2535881" y="3290409"/>
                </a:cubicBezTo>
                <a:cubicBezTo>
                  <a:pt x="2535881" y="3280326"/>
                  <a:pt x="2537924" y="3270721"/>
                  <a:pt x="2541620" y="3261984"/>
                </a:cubicBezTo>
                <a:close/>
                <a:moveTo>
                  <a:pt x="1619765" y="4678342"/>
                </a:moveTo>
                <a:cubicBezTo>
                  <a:pt x="1630850" y="4652132"/>
                  <a:pt x="1656803" y="4633741"/>
                  <a:pt x="1687051" y="4633741"/>
                </a:cubicBezTo>
                <a:cubicBezTo>
                  <a:pt x="1727382" y="4633741"/>
                  <a:pt x="1760076" y="4666435"/>
                  <a:pt x="1760076" y="4706766"/>
                </a:cubicBezTo>
                <a:cubicBezTo>
                  <a:pt x="1760076" y="4747097"/>
                  <a:pt x="1727382" y="4779791"/>
                  <a:pt x="1687051" y="4779791"/>
                </a:cubicBezTo>
                <a:cubicBezTo>
                  <a:pt x="1646720" y="4779791"/>
                  <a:pt x="1614026" y="4747097"/>
                  <a:pt x="1614026" y="4706766"/>
                </a:cubicBezTo>
                <a:cubicBezTo>
                  <a:pt x="1614026" y="4696684"/>
                  <a:pt x="1616070" y="4687078"/>
                  <a:pt x="1619765" y="4678342"/>
                </a:cubicBezTo>
                <a:close/>
                <a:moveTo>
                  <a:pt x="3928053" y="1031634"/>
                </a:moveTo>
                <a:cubicBezTo>
                  <a:pt x="3931748" y="1022898"/>
                  <a:pt x="3937096" y="1015030"/>
                  <a:pt x="3943704" y="1008423"/>
                </a:cubicBezTo>
                <a:cubicBezTo>
                  <a:pt x="3956917" y="995208"/>
                  <a:pt x="3975175" y="987035"/>
                  <a:pt x="3995340" y="987034"/>
                </a:cubicBezTo>
                <a:cubicBezTo>
                  <a:pt x="4035671" y="987035"/>
                  <a:pt x="4068364" y="1019729"/>
                  <a:pt x="4068364" y="1060059"/>
                </a:cubicBezTo>
                <a:cubicBezTo>
                  <a:pt x="4068364" y="1100391"/>
                  <a:pt x="4035672" y="1133084"/>
                  <a:pt x="3995340" y="1133084"/>
                </a:cubicBezTo>
                <a:cubicBezTo>
                  <a:pt x="3955010" y="1133084"/>
                  <a:pt x="3922315" y="1100390"/>
                  <a:pt x="3922316" y="1060059"/>
                </a:cubicBezTo>
                <a:cubicBezTo>
                  <a:pt x="3922316" y="1049976"/>
                  <a:pt x="3924359" y="1040371"/>
                  <a:pt x="3928053" y="1031634"/>
                </a:cubicBezTo>
                <a:close/>
                <a:moveTo>
                  <a:pt x="2772084" y="2841491"/>
                </a:moveTo>
                <a:cubicBezTo>
                  <a:pt x="2783169" y="2815281"/>
                  <a:pt x="2809121" y="2796890"/>
                  <a:pt x="2839370" y="2796891"/>
                </a:cubicBezTo>
                <a:cubicBezTo>
                  <a:pt x="2879701" y="2796890"/>
                  <a:pt x="2912395" y="2829585"/>
                  <a:pt x="2912395" y="2869915"/>
                </a:cubicBezTo>
                <a:cubicBezTo>
                  <a:pt x="2912395" y="2910247"/>
                  <a:pt x="2879701" y="2942941"/>
                  <a:pt x="2839370" y="2942940"/>
                </a:cubicBezTo>
                <a:cubicBezTo>
                  <a:pt x="2799039" y="2942941"/>
                  <a:pt x="2766345" y="2910246"/>
                  <a:pt x="2766345" y="2869916"/>
                </a:cubicBezTo>
                <a:cubicBezTo>
                  <a:pt x="2766345" y="2859833"/>
                  <a:pt x="2768388" y="2850227"/>
                  <a:pt x="2772084" y="2841491"/>
                </a:cubicBezTo>
                <a:close/>
                <a:moveTo>
                  <a:pt x="3001771" y="2463747"/>
                </a:moveTo>
                <a:cubicBezTo>
                  <a:pt x="3012857" y="2437537"/>
                  <a:pt x="3038809" y="2419147"/>
                  <a:pt x="3069057" y="2419147"/>
                </a:cubicBezTo>
                <a:cubicBezTo>
                  <a:pt x="3109388" y="2419147"/>
                  <a:pt x="3142082" y="2451841"/>
                  <a:pt x="3142083" y="2492172"/>
                </a:cubicBezTo>
                <a:cubicBezTo>
                  <a:pt x="3142082" y="2532503"/>
                  <a:pt x="3109388" y="2565197"/>
                  <a:pt x="3069058" y="2565197"/>
                </a:cubicBezTo>
                <a:cubicBezTo>
                  <a:pt x="3028726" y="2565197"/>
                  <a:pt x="2996032" y="2532503"/>
                  <a:pt x="2996033" y="2492172"/>
                </a:cubicBezTo>
                <a:cubicBezTo>
                  <a:pt x="2996033" y="2482089"/>
                  <a:pt x="2998075" y="2472484"/>
                  <a:pt x="3001771" y="2463747"/>
                </a:cubicBezTo>
                <a:close/>
                <a:moveTo>
                  <a:pt x="1850230" y="4257848"/>
                </a:moveTo>
                <a:cubicBezTo>
                  <a:pt x="1861315" y="4231638"/>
                  <a:pt x="1887268" y="4213248"/>
                  <a:pt x="1917516" y="4213248"/>
                </a:cubicBezTo>
                <a:cubicBezTo>
                  <a:pt x="1957847" y="4213248"/>
                  <a:pt x="1990541" y="4245942"/>
                  <a:pt x="1990541" y="4286273"/>
                </a:cubicBezTo>
                <a:cubicBezTo>
                  <a:pt x="1990541" y="4326604"/>
                  <a:pt x="1957847" y="4359298"/>
                  <a:pt x="1917516" y="4359298"/>
                </a:cubicBezTo>
                <a:cubicBezTo>
                  <a:pt x="1877185" y="4359298"/>
                  <a:pt x="1844491" y="4326604"/>
                  <a:pt x="1844491" y="4286273"/>
                </a:cubicBezTo>
                <a:cubicBezTo>
                  <a:pt x="1844491" y="4276190"/>
                  <a:pt x="1846534" y="4266584"/>
                  <a:pt x="1850230" y="4257848"/>
                </a:cubicBezTo>
                <a:close/>
                <a:moveTo>
                  <a:pt x="4158515" y="611143"/>
                </a:moveTo>
                <a:cubicBezTo>
                  <a:pt x="4162212" y="602406"/>
                  <a:pt x="4167558" y="594539"/>
                  <a:pt x="4174165" y="587932"/>
                </a:cubicBezTo>
                <a:cubicBezTo>
                  <a:pt x="4187379" y="574717"/>
                  <a:pt x="4205637" y="566544"/>
                  <a:pt x="4225802" y="566544"/>
                </a:cubicBezTo>
                <a:cubicBezTo>
                  <a:pt x="4266132" y="566544"/>
                  <a:pt x="4298827" y="599238"/>
                  <a:pt x="4298827" y="639569"/>
                </a:cubicBezTo>
                <a:cubicBezTo>
                  <a:pt x="4298828" y="679899"/>
                  <a:pt x="4266134" y="712593"/>
                  <a:pt x="4225803" y="712593"/>
                </a:cubicBezTo>
                <a:cubicBezTo>
                  <a:pt x="4185472" y="712593"/>
                  <a:pt x="4152776" y="679899"/>
                  <a:pt x="4152778" y="639568"/>
                </a:cubicBezTo>
                <a:cubicBezTo>
                  <a:pt x="4152778" y="629485"/>
                  <a:pt x="4154820" y="619880"/>
                  <a:pt x="4158515" y="611143"/>
                </a:cubicBezTo>
                <a:close/>
                <a:moveTo>
                  <a:pt x="3232236" y="2043255"/>
                </a:moveTo>
                <a:cubicBezTo>
                  <a:pt x="3243320" y="2017045"/>
                  <a:pt x="3269273" y="1998655"/>
                  <a:pt x="3299521" y="1998655"/>
                </a:cubicBezTo>
                <a:cubicBezTo>
                  <a:pt x="3339853" y="1998655"/>
                  <a:pt x="3372546" y="2031349"/>
                  <a:pt x="3372546" y="2071680"/>
                </a:cubicBezTo>
                <a:cubicBezTo>
                  <a:pt x="3372546" y="2112011"/>
                  <a:pt x="3339852" y="2144705"/>
                  <a:pt x="3299521" y="2144705"/>
                </a:cubicBezTo>
                <a:cubicBezTo>
                  <a:pt x="3259190" y="2144705"/>
                  <a:pt x="3226497" y="2112011"/>
                  <a:pt x="3226496" y="2071680"/>
                </a:cubicBezTo>
                <a:cubicBezTo>
                  <a:pt x="3226496" y="2061597"/>
                  <a:pt x="3228540" y="2051992"/>
                  <a:pt x="3232236" y="2043255"/>
                </a:cubicBezTo>
                <a:close/>
                <a:moveTo>
                  <a:pt x="2080692" y="3828529"/>
                </a:moveTo>
                <a:cubicBezTo>
                  <a:pt x="2091777" y="3802319"/>
                  <a:pt x="2117730" y="3783928"/>
                  <a:pt x="2147978" y="3783929"/>
                </a:cubicBezTo>
                <a:cubicBezTo>
                  <a:pt x="2188309" y="3783928"/>
                  <a:pt x="2221003" y="3816623"/>
                  <a:pt x="2221003" y="3856953"/>
                </a:cubicBezTo>
                <a:cubicBezTo>
                  <a:pt x="2221003" y="3897285"/>
                  <a:pt x="2188309" y="3929979"/>
                  <a:pt x="2147978" y="3929978"/>
                </a:cubicBezTo>
                <a:cubicBezTo>
                  <a:pt x="2107647" y="3929979"/>
                  <a:pt x="2074953" y="3897284"/>
                  <a:pt x="2074953" y="3856954"/>
                </a:cubicBezTo>
                <a:cubicBezTo>
                  <a:pt x="2074953" y="3846871"/>
                  <a:pt x="2076996" y="3837265"/>
                  <a:pt x="2080692" y="3828529"/>
                </a:cubicBezTo>
                <a:close/>
                <a:moveTo>
                  <a:pt x="4388978" y="181823"/>
                </a:moveTo>
                <a:cubicBezTo>
                  <a:pt x="4392674" y="173086"/>
                  <a:pt x="4398021" y="165218"/>
                  <a:pt x="4404628" y="158611"/>
                </a:cubicBezTo>
                <a:cubicBezTo>
                  <a:pt x="4417843" y="145396"/>
                  <a:pt x="4436099" y="137222"/>
                  <a:pt x="4456265" y="137222"/>
                </a:cubicBezTo>
                <a:cubicBezTo>
                  <a:pt x="4496596" y="137222"/>
                  <a:pt x="4529290" y="169917"/>
                  <a:pt x="4529289" y="210247"/>
                </a:cubicBezTo>
                <a:cubicBezTo>
                  <a:pt x="4529290" y="250578"/>
                  <a:pt x="4496596" y="283272"/>
                  <a:pt x="4456264" y="283273"/>
                </a:cubicBezTo>
                <a:cubicBezTo>
                  <a:pt x="4415934" y="283272"/>
                  <a:pt x="4383239" y="250578"/>
                  <a:pt x="4383240" y="210247"/>
                </a:cubicBezTo>
                <a:cubicBezTo>
                  <a:pt x="4383240" y="200165"/>
                  <a:pt x="4385285" y="190559"/>
                  <a:pt x="4388978" y="181823"/>
                </a:cubicBezTo>
                <a:close/>
                <a:moveTo>
                  <a:pt x="3462699" y="1613933"/>
                </a:moveTo>
                <a:cubicBezTo>
                  <a:pt x="3473785" y="1587723"/>
                  <a:pt x="3499736" y="1569333"/>
                  <a:pt x="3529985" y="1569333"/>
                </a:cubicBezTo>
                <a:cubicBezTo>
                  <a:pt x="3570316" y="1569333"/>
                  <a:pt x="3603010" y="1602027"/>
                  <a:pt x="3603010" y="1642358"/>
                </a:cubicBezTo>
                <a:cubicBezTo>
                  <a:pt x="3603010" y="1682689"/>
                  <a:pt x="3570316" y="1715383"/>
                  <a:pt x="3529985" y="1715383"/>
                </a:cubicBezTo>
                <a:cubicBezTo>
                  <a:pt x="3489654" y="1715383"/>
                  <a:pt x="3456960" y="1682689"/>
                  <a:pt x="3456960" y="1642358"/>
                </a:cubicBezTo>
                <a:cubicBezTo>
                  <a:pt x="3456960" y="1632275"/>
                  <a:pt x="3459004" y="1622670"/>
                  <a:pt x="3462699" y="1613933"/>
                </a:cubicBezTo>
                <a:close/>
                <a:moveTo>
                  <a:pt x="2311155" y="3408035"/>
                </a:moveTo>
                <a:cubicBezTo>
                  <a:pt x="2322241" y="3381825"/>
                  <a:pt x="2348193" y="3363435"/>
                  <a:pt x="2378442" y="3363435"/>
                </a:cubicBezTo>
                <a:cubicBezTo>
                  <a:pt x="2418773" y="3363435"/>
                  <a:pt x="2451467" y="3396129"/>
                  <a:pt x="2451467" y="3436460"/>
                </a:cubicBezTo>
                <a:cubicBezTo>
                  <a:pt x="2451467" y="3476791"/>
                  <a:pt x="2418773" y="3509485"/>
                  <a:pt x="2378442" y="3509485"/>
                </a:cubicBezTo>
                <a:cubicBezTo>
                  <a:pt x="2338111" y="3509485"/>
                  <a:pt x="2305417" y="3476791"/>
                  <a:pt x="2305417" y="3436460"/>
                </a:cubicBezTo>
                <a:cubicBezTo>
                  <a:pt x="2305417" y="3426377"/>
                  <a:pt x="2307460" y="3416772"/>
                  <a:pt x="2311155" y="3408035"/>
                </a:cubicBezTo>
                <a:close/>
                <a:moveTo>
                  <a:pt x="1389301" y="4824391"/>
                </a:moveTo>
                <a:cubicBezTo>
                  <a:pt x="1400387" y="4798181"/>
                  <a:pt x="1426339" y="4779791"/>
                  <a:pt x="1456588" y="4779791"/>
                </a:cubicBezTo>
                <a:cubicBezTo>
                  <a:pt x="1496919" y="4779791"/>
                  <a:pt x="1529613" y="4812485"/>
                  <a:pt x="1529613" y="4852816"/>
                </a:cubicBezTo>
                <a:cubicBezTo>
                  <a:pt x="1529613" y="4893147"/>
                  <a:pt x="1496919" y="4925841"/>
                  <a:pt x="1456588" y="4925841"/>
                </a:cubicBezTo>
                <a:cubicBezTo>
                  <a:pt x="1416256" y="4925842"/>
                  <a:pt x="1383562" y="4893148"/>
                  <a:pt x="1383563" y="4852816"/>
                </a:cubicBezTo>
                <a:cubicBezTo>
                  <a:pt x="1383563" y="4842733"/>
                  <a:pt x="1385606" y="4833128"/>
                  <a:pt x="1389301" y="4824391"/>
                </a:cubicBezTo>
                <a:close/>
                <a:moveTo>
                  <a:pt x="3697590" y="1177683"/>
                </a:moveTo>
                <a:cubicBezTo>
                  <a:pt x="3701286" y="1168947"/>
                  <a:pt x="3706632" y="1161079"/>
                  <a:pt x="3713241" y="1154471"/>
                </a:cubicBezTo>
                <a:cubicBezTo>
                  <a:pt x="3726454" y="1141256"/>
                  <a:pt x="3744711" y="1133083"/>
                  <a:pt x="3764876" y="1133083"/>
                </a:cubicBezTo>
                <a:cubicBezTo>
                  <a:pt x="3805208" y="1133083"/>
                  <a:pt x="3837902" y="1165777"/>
                  <a:pt x="3837901" y="1206108"/>
                </a:cubicBezTo>
                <a:cubicBezTo>
                  <a:pt x="3837902" y="1246440"/>
                  <a:pt x="3805207" y="1279133"/>
                  <a:pt x="3764876" y="1279133"/>
                </a:cubicBezTo>
                <a:cubicBezTo>
                  <a:pt x="3724546" y="1279133"/>
                  <a:pt x="3691851" y="1246439"/>
                  <a:pt x="3691851" y="1206108"/>
                </a:cubicBezTo>
                <a:cubicBezTo>
                  <a:pt x="3691851" y="1196025"/>
                  <a:pt x="3693895" y="1186420"/>
                  <a:pt x="3697590" y="1177683"/>
                </a:cubicBezTo>
                <a:close/>
                <a:moveTo>
                  <a:pt x="2541620" y="2978712"/>
                </a:moveTo>
                <a:cubicBezTo>
                  <a:pt x="2552705" y="2952502"/>
                  <a:pt x="2578658" y="2934112"/>
                  <a:pt x="2608906" y="2934112"/>
                </a:cubicBezTo>
                <a:cubicBezTo>
                  <a:pt x="2649237" y="2934112"/>
                  <a:pt x="2681931" y="2966806"/>
                  <a:pt x="2681931" y="3007137"/>
                </a:cubicBezTo>
                <a:cubicBezTo>
                  <a:pt x="2681931" y="3047468"/>
                  <a:pt x="2649237" y="3080162"/>
                  <a:pt x="2608906" y="3080162"/>
                </a:cubicBezTo>
                <a:cubicBezTo>
                  <a:pt x="2568575" y="3080162"/>
                  <a:pt x="2535881" y="3047468"/>
                  <a:pt x="2535881" y="3007137"/>
                </a:cubicBezTo>
                <a:cubicBezTo>
                  <a:pt x="2535881" y="2997054"/>
                  <a:pt x="2537924" y="2987449"/>
                  <a:pt x="2541620" y="2978712"/>
                </a:cubicBezTo>
                <a:close/>
                <a:moveTo>
                  <a:pt x="1619766" y="4395070"/>
                </a:moveTo>
                <a:cubicBezTo>
                  <a:pt x="1630851" y="4368860"/>
                  <a:pt x="1656804" y="4350470"/>
                  <a:pt x="1687052" y="4350470"/>
                </a:cubicBezTo>
                <a:cubicBezTo>
                  <a:pt x="1727383" y="4350470"/>
                  <a:pt x="1760077" y="4383164"/>
                  <a:pt x="1760077" y="4423495"/>
                </a:cubicBezTo>
                <a:cubicBezTo>
                  <a:pt x="1760077" y="4463826"/>
                  <a:pt x="1727383" y="4496520"/>
                  <a:pt x="1687052" y="4496520"/>
                </a:cubicBezTo>
                <a:cubicBezTo>
                  <a:pt x="1646721" y="4496520"/>
                  <a:pt x="1614027" y="4463826"/>
                  <a:pt x="1614027" y="4423495"/>
                </a:cubicBezTo>
                <a:cubicBezTo>
                  <a:pt x="1614027" y="4413412"/>
                  <a:pt x="1616070" y="4403806"/>
                  <a:pt x="1619766" y="4395070"/>
                </a:cubicBezTo>
                <a:close/>
                <a:moveTo>
                  <a:pt x="3928052" y="748363"/>
                </a:moveTo>
                <a:cubicBezTo>
                  <a:pt x="3931749" y="739627"/>
                  <a:pt x="3937095" y="731759"/>
                  <a:pt x="3943702" y="725152"/>
                </a:cubicBezTo>
                <a:cubicBezTo>
                  <a:pt x="3956918" y="711937"/>
                  <a:pt x="3975173" y="703764"/>
                  <a:pt x="3995339" y="703764"/>
                </a:cubicBezTo>
                <a:cubicBezTo>
                  <a:pt x="4035669" y="703764"/>
                  <a:pt x="4068363" y="736458"/>
                  <a:pt x="4068363" y="776789"/>
                </a:cubicBezTo>
                <a:cubicBezTo>
                  <a:pt x="4068365" y="817119"/>
                  <a:pt x="4035671" y="849813"/>
                  <a:pt x="3995339" y="849813"/>
                </a:cubicBezTo>
                <a:cubicBezTo>
                  <a:pt x="3955009" y="849813"/>
                  <a:pt x="3922315" y="817119"/>
                  <a:pt x="3922314" y="776788"/>
                </a:cubicBezTo>
                <a:cubicBezTo>
                  <a:pt x="3922314" y="766705"/>
                  <a:pt x="3924357" y="757100"/>
                  <a:pt x="3928052" y="748363"/>
                </a:cubicBezTo>
                <a:close/>
                <a:moveTo>
                  <a:pt x="2772083" y="2558219"/>
                </a:moveTo>
                <a:cubicBezTo>
                  <a:pt x="2783169" y="2532009"/>
                  <a:pt x="2809121" y="2513618"/>
                  <a:pt x="2839370" y="2513618"/>
                </a:cubicBezTo>
                <a:cubicBezTo>
                  <a:pt x="2879701" y="2513618"/>
                  <a:pt x="2912395" y="2546312"/>
                  <a:pt x="2912395" y="2586643"/>
                </a:cubicBezTo>
                <a:cubicBezTo>
                  <a:pt x="2912395" y="2626974"/>
                  <a:pt x="2879701" y="2659668"/>
                  <a:pt x="2839370" y="2659668"/>
                </a:cubicBezTo>
                <a:cubicBezTo>
                  <a:pt x="2799039" y="2659668"/>
                  <a:pt x="2766345" y="2626974"/>
                  <a:pt x="2766345" y="2586643"/>
                </a:cubicBezTo>
                <a:cubicBezTo>
                  <a:pt x="2766345" y="2576561"/>
                  <a:pt x="2768388" y="2566955"/>
                  <a:pt x="2772083" y="2558219"/>
                </a:cubicBezTo>
                <a:close/>
                <a:moveTo>
                  <a:pt x="3001773" y="2180476"/>
                </a:moveTo>
                <a:cubicBezTo>
                  <a:pt x="3012857" y="2154266"/>
                  <a:pt x="3038810" y="2135877"/>
                  <a:pt x="3069058" y="2135876"/>
                </a:cubicBezTo>
                <a:cubicBezTo>
                  <a:pt x="3109390" y="2135876"/>
                  <a:pt x="3142083" y="2168570"/>
                  <a:pt x="3142084" y="2208900"/>
                </a:cubicBezTo>
                <a:cubicBezTo>
                  <a:pt x="3142083" y="2249232"/>
                  <a:pt x="3109389" y="2281926"/>
                  <a:pt x="3069059" y="2281925"/>
                </a:cubicBezTo>
                <a:cubicBezTo>
                  <a:pt x="3028727" y="2281926"/>
                  <a:pt x="2996034" y="2249231"/>
                  <a:pt x="2996033" y="2208901"/>
                </a:cubicBezTo>
                <a:cubicBezTo>
                  <a:pt x="2996033" y="2198818"/>
                  <a:pt x="2998076" y="2189212"/>
                  <a:pt x="3001773" y="2180476"/>
                </a:cubicBezTo>
                <a:close/>
                <a:moveTo>
                  <a:pt x="1850229" y="3974577"/>
                </a:moveTo>
                <a:cubicBezTo>
                  <a:pt x="1861314" y="3948368"/>
                  <a:pt x="1887266" y="3929977"/>
                  <a:pt x="1917515" y="3929978"/>
                </a:cubicBezTo>
                <a:cubicBezTo>
                  <a:pt x="1957846" y="3929977"/>
                  <a:pt x="1990540" y="3962672"/>
                  <a:pt x="1990540" y="4003002"/>
                </a:cubicBezTo>
                <a:cubicBezTo>
                  <a:pt x="1990540" y="4043334"/>
                  <a:pt x="1957846" y="4076027"/>
                  <a:pt x="1917515" y="4076027"/>
                </a:cubicBezTo>
                <a:cubicBezTo>
                  <a:pt x="1877184" y="4076027"/>
                  <a:pt x="1844490" y="4043333"/>
                  <a:pt x="1844490" y="4003002"/>
                </a:cubicBezTo>
                <a:cubicBezTo>
                  <a:pt x="1844490" y="3992919"/>
                  <a:pt x="1846534" y="3983314"/>
                  <a:pt x="1850229" y="3974577"/>
                </a:cubicBezTo>
                <a:close/>
                <a:moveTo>
                  <a:pt x="4158514" y="327873"/>
                </a:moveTo>
                <a:cubicBezTo>
                  <a:pt x="4162209" y="319136"/>
                  <a:pt x="4167557" y="311268"/>
                  <a:pt x="4174164" y="304661"/>
                </a:cubicBezTo>
                <a:cubicBezTo>
                  <a:pt x="4187379" y="291446"/>
                  <a:pt x="4205635" y="283272"/>
                  <a:pt x="4225801" y="283272"/>
                </a:cubicBezTo>
                <a:cubicBezTo>
                  <a:pt x="4266132" y="283272"/>
                  <a:pt x="4298826" y="315966"/>
                  <a:pt x="4298827" y="356297"/>
                </a:cubicBezTo>
                <a:cubicBezTo>
                  <a:pt x="4298826" y="396628"/>
                  <a:pt x="4266132" y="429322"/>
                  <a:pt x="4225802" y="429322"/>
                </a:cubicBezTo>
                <a:cubicBezTo>
                  <a:pt x="4185470" y="429322"/>
                  <a:pt x="4152775" y="396628"/>
                  <a:pt x="4152776" y="356297"/>
                </a:cubicBezTo>
                <a:cubicBezTo>
                  <a:pt x="4152776" y="346215"/>
                  <a:pt x="4154819" y="336609"/>
                  <a:pt x="4158514" y="327873"/>
                </a:cubicBezTo>
                <a:close/>
                <a:moveTo>
                  <a:pt x="3232235" y="1759983"/>
                </a:moveTo>
                <a:cubicBezTo>
                  <a:pt x="3243321" y="1733773"/>
                  <a:pt x="3269274" y="1715383"/>
                  <a:pt x="3299522" y="1715383"/>
                </a:cubicBezTo>
                <a:cubicBezTo>
                  <a:pt x="3339852" y="1715383"/>
                  <a:pt x="3372547" y="1748077"/>
                  <a:pt x="3372546" y="1788408"/>
                </a:cubicBezTo>
                <a:cubicBezTo>
                  <a:pt x="3372546" y="1828739"/>
                  <a:pt x="3339853" y="1861433"/>
                  <a:pt x="3299521" y="1861433"/>
                </a:cubicBezTo>
                <a:cubicBezTo>
                  <a:pt x="3259191" y="1861433"/>
                  <a:pt x="3226496" y="1828739"/>
                  <a:pt x="3226497" y="1788408"/>
                </a:cubicBezTo>
                <a:cubicBezTo>
                  <a:pt x="3226497" y="1778325"/>
                  <a:pt x="3228540" y="1768720"/>
                  <a:pt x="3232235" y="1759983"/>
                </a:cubicBezTo>
                <a:close/>
                <a:moveTo>
                  <a:pt x="2080692" y="3545257"/>
                </a:moveTo>
                <a:cubicBezTo>
                  <a:pt x="2091777" y="3519047"/>
                  <a:pt x="2117729" y="3500656"/>
                  <a:pt x="2147978" y="3500656"/>
                </a:cubicBezTo>
                <a:cubicBezTo>
                  <a:pt x="2188309" y="3500656"/>
                  <a:pt x="2221003" y="3533350"/>
                  <a:pt x="2221003" y="3573681"/>
                </a:cubicBezTo>
                <a:cubicBezTo>
                  <a:pt x="2221003" y="3614012"/>
                  <a:pt x="2188309" y="3646706"/>
                  <a:pt x="2147978" y="3646706"/>
                </a:cubicBezTo>
                <a:cubicBezTo>
                  <a:pt x="2107647" y="3646706"/>
                  <a:pt x="2074953" y="3614012"/>
                  <a:pt x="2074953" y="3573681"/>
                </a:cubicBezTo>
                <a:cubicBezTo>
                  <a:pt x="2074953" y="3563599"/>
                  <a:pt x="2076996" y="3553993"/>
                  <a:pt x="2080692" y="3545257"/>
                </a:cubicBezTo>
                <a:close/>
                <a:moveTo>
                  <a:pt x="1158838" y="4961614"/>
                </a:moveTo>
                <a:cubicBezTo>
                  <a:pt x="1162533" y="4952878"/>
                  <a:pt x="1167880" y="4945010"/>
                  <a:pt x="1174487" y="4938402"/>
                </a:cubicBezTo>
                <a:cubicBezTo>
                  <a:pt x="1187703" y="4925187"/>
                  <a:pt x="1205959" y="4917014"/>
                  <a:pt x="1226125" y="4917013"/>
                </a:cubicBezTo>
                <a:cubicBezTo>
                  <a:pt x="1266456" y="4917013"/>
                  <a:pt x="1299149" y="4949708"/>
                  <a:pt x="1299149" y="4990039"/>
                </a:cubicBezTo>
                <a:cubicBezTo>
                  <a:pt x="1299150" y="5030369"/>
                  <a:pt x="1266455" y="5063064"/>
                  <a:pt x="1226124" y="5063064"/>
                </a:cubicBezTo>
                <a:cubicBezTo>
                  <a:pt x="1185793" y="5063063"/>
                  <a:pt x="1153099" y="5030369"/>
                  <a:pt x="1153099" y="4990039"/>
                </a:cubicBezTo>
                <a:cubicBezTo>
                  <a:pt x="1153098" y="4979957"/>
                  <a:pt x="1155142" y="4970351"/>
                  <a:pt x="1158838" y="4961614"/>
                </a:cubicBezTo>
                <a:close/>
                <a:moveTo>
                  <a:pt x="3462698" y="1330661"/>
                </a:moveTo>
                <a:cubicBezTo>
                  <a:pt x="3473784" y="1304451"/>
                  <a:pt x="3499737" y="1286061"/>
                  <a:pt x="3529985" y="1286061"/>
                </a:cubicBezTo>
                <a:cubicBezTo>
                  <a:pt x="3570317" y="1286061"/>
                  <a:pt x="3603010" y="1318755"/>
                  <a:pt x="3603010" y="1359086"/>
                </a:cubicBezTo>
                <a:cubicBezTo>
                  <a:pt x="3603010" y="1399417"/>
                  <a:pt x="3570316" y="1432111"/>
                  <a:pt x="3529986" y="1432111"/>
                </a:cubicBezTo>
                <a:cubicBezTo>
                  <a:pt x="3489654" y="1432111"/>
                  <a:pt x="3456961" y="1399417"/>
                  <a:pt x="3456960" y="1359086"/>
                </a:cubicBezTo>
                <a:cubicBezTo>
                  <a:pt x="3456960" y="1349003"/>
                  <a:pt x="3459003" y="1339397"/>
                  <a:pt x="3462698" y="1330661"/>
                </a:cubicBezTo>
                <a:close/>
                <a:moveTo>
                  <a:pt x="2311155" y="3124763"/>
                </a:moveTo>
                <a:cubicBezTo>
                  <a:pt x="2322241" y="3098553"/>
                  <a:pt x="2348193" y="3080163"/>
                  <a:pt x="2378442" y="3080163"/>
                </a:cubicBezTo>
                <a:cubicBezTo>
                  <a:pt x="2418773" y="3080163"/>
                  <a:pt x="2451467" y="3112857"/>
                  <a:pt x="2451467" y="3153188"/>
                </a:cubicBezTo>
                <a:cubicBezTo>
                  <a:pt x="2451467" y="3193519"/>
                  <a:pt x="2418773" y="3226213"/>
                  <a:pt x="2378442" y="3226213"/>
                </a:cubicBezTo>
                <a:cubicBezTo>
                  <a:pt x="2338111" y="3226213"/>
                  <a:pt x="2305417" y="3193519"/>
                  <a:pt x="2305417" y="3153188"/>
                </a:cubicBezTo>
                <a:cubicBezTo>
                  <a:pt x="2305417" y="3143105"/>
                  <a:pt x="2307460" y="3133499"/>
                  <a:pt x="2311155" y="3124763"/>
                </a:cubicBezTo>
                <a:close/>
                <a:moveTo>
                  <a:pt x="1389302" y="4541119"/>
                </a:moveTo>
                <a:cubicBezTo>
                  <a:pt x="1400387" y="4514909"/>
                  <a:pt x="1426340" y="4496519"/>
                  <a:pt x="1456589" y="4496519"/>
                </a:cubicBezTo>
                <a:cubicBezTo>
                  <a:pt x="1496919" y="4496519"/>
                  <a:pt x="1529613" y="4529213"/>
                  <a:pt x="1529613" y="4569544"/>
                </a:cubicBezTo>
                <a:cubicBezTo>
                  <a:pt x="1529614" y="4609875"/>
                  <a:pt x="1496920" y="4642569"/>
                  <a:pt x="1456588" y="4642569"/>
                </a:cubicBezTo>
                <a:cubicBezTo>
                  <a:pt x="1416258" y="4642569"/>
                  <a:pt x="1383563" y="4609875"/>
                  <a:pt x="1383564" y="4569544"/>
                </a:cubicBezTo>
                <a:cubicBezTo>
                  <a:pt x="1383563" y="4559462"/>
                  <a:pt x="1385607" y="4549856"/>
                  <a:pt x="1389302" y="4541119"/>
                </a:cubicBezTo>
                <a:close/>
                <a:moveTo>
                  <a:pt x="3697590" y="894412"/>
                </a:moveTo>
                <a:cubicBezTo>
                  <a:pt x="3701284" y="885675"/>
                  <a:pt x="3706631" y="877808"/>
                  <a:pt x="3713240" y="871200"/>
                </a:cubicBezTo>
                <a:cubicBezTo>
                  <a:pt x="3726454" y="857986"/>
                  <a:pt x="3744711" y="849812"/>
                  <a:pt x="3764875" y="849812"/>
                </a:cubicBezTo>
                <a:cubicBezTo>
                  <a:pt x="3805207" y="849812"/>
                  <a:pt x="3837900" y="882506"/>
                  <a:pt x="3837901" y="922837"/>
                </a:cubicBezTo>
                <a:cubicBezTo>
                  <a:pt x="3837901" y="963168"/>
                  <a:pt x="3805207" y="995862"/>
                  <a:pt x="3764876" y="995862"/>
                </a:cubicBezTo>
                <a:cubicBezTo>
                  <a:pt x="3724545" y="995862"/>
                  <a:pt x="3691851" y="963167"/>
                  <a:pt x="3691852" y="922836"/>
                </a:cubicBezTo>
                <a:cubicBezTo>
                  <a:pt x="3691852" y="912754"/>
                  <a:pt x="3693895" y="903148"/>
                  <a:pt x="3697590" y="894412"/>
                </a:cubicBezTo>
                <a:close/>
                <a:moveTo>
                  <a:pt x="2541620" y="2695440"/>
                </a:moveTo>
                <a:cubicBezTo>
                  <a:pt x="2552705" y="2669230"/>
                  <a:pt x="2578657" y="2650840"/>
                  <a:pt x="2608906" y="2650840"/>
                </a:cubicBezTo>
                <a:cubicBezTo>
                  <a:pt x="2649237" y="2650840"/>
                  <a:pt x="2681931" y="2683534"/>
                  <a:pt x="2681931" y="2723865"/>
                </a:cubicBezTo>
                <a:cubicBezTo>
                  <a:pt x="2681931" y="2764196"/>
                  <a:pt x="2649237" y="2796890"/>
                  <a:pt x="2608906" y="2796890"/>
                </a:cubicBezTo>
                <a:cubicBezTo>
                  <a:pt x="2568575" y="2796890"/>
                  <a:pt x="2535881" y="2764196"/>
                  <a:pt x="2535881" y="2723865"/>
                </a:cubicBezTo>
                <a:cubicBezTo>
                  <a:pt x="2535881" y="2713782"/>
                  <a:pt x="2537924" y="2704177"/>
                  <a:pt x="2541620" y="2695440"/>
                </a:cubicBezTo>
                <a:close/>
                <a:moveTo>
                  <a:pt x="2771308" y="2326525"/>
                </a:moveTo>
                <a:cubicBezTo>
                  <a:pt x="2782394" y="2300315"/>
                  <a:pt x="2808347" y="2281925"/>
                  <a:pt x="2838595" y="2281925"/>
                </a:cubicBezTo>
                <a:cubicBezTo>
                  <a:pt x="2878925" y="2281925"/>
                  <a:pt x="2911619" y="2314619"/>
                  <a:pt x="2911620" y="2354950"/>
                </a:cubicBezTo>
                <a:cubicBezTo>
                  <a:pt x="2911619" y="2395281"/>
                  <a:pt x="2878926" y="2427975"/>
                  <a:pt x="2838595" y="2427975"/>
                </a:cubicBezTo>
                <a:cubicBezTo>
                  <a:pt x="2798264" y="2427975"/>
                  <a:pt x="2765569" y="2395281"/>
                  <a:pt x="2765571" y="2354950"/>
                </a:cubicBezTo>
                <a:cubicBezTo>
                  <a:pt x="2765569" y="2344867"/>
                  <a:pt x="2767614" y="2335262"/>
                  <a:pt x="2771308" y="2326525"/>
                </a:cubicBezTo>
                <a:close/>
                <a:moveTo>
                  <a:pt x="1619765" y="4111798"/>
                </a:moveTo>
                <a:cubicBezTo>
                  <a:pt x="1630850" y="4085589"/>
                  <a:pt x="1656803" y="4067198"/>
                  <a:pt x="1687051" y="4067199"/>
                </a:cubicBezTo>
                <a:cubicBezTo>
                  <a:pt x="1727382" y="4067198"/>
                  <a:pt x="1760076" y="4099892"/>
                  <a:pt x="1760076" y="4140223"/>
                </a:cubicBezTo>
                <a:cubicBezTo>
                  <a:pt x="1760076" y="4180554"/>
                  <a:pt x="1727383" y="4213248"/>
                  <a:pt x="1687052" y="4213248"/>
                </a:cubicBezTo>
                <a:cubicBezTo>
                  <a:pt x="1646721" y="4213248"/>
                  <a:pt x="1614027" y="4180554"/>
                  <a:pt x="1614027" y="4140223"/>
                </a:cubicBezTo>
                <a:cubicBezTo>
                  <a:pt x="1614027" y="4130140"/>
                  <a:pt x="1616070" y="4120534"/>
                  <a:pt x="1619765" y="4111798"/>
                </a:cubicBezTo>
                <a:close/>
                <a:moveTo>
                  <a:pt x="3928051" y="465093"/>
                </a:moveTo>
                <a:cubicBezTo>
                  <a:pt x="3931746" y="456356"/>
                  <a:pt x="3937094" y="448488"/>
                  <a:pt x="3943701" y="441881"/>
                </a:cubicBezTo>
                <a:cubicBezTo>
                  <a:pt x="3956916" y="428667"/>
                  <a:pt x="3975172" y="420493"/>
                  <a:pt x="3995337" y="420493"/>
                </a:cubicBezTo>
                <a:cubicBezTo>
                  <a:pt x="4035668" y="420493"/>
                  <a:pt x="4068363" y="453187"/>
                  <a:pt x="4068362" y="493518"/>
                </a:cubicBezTo>
                <a:cubicBezTo>
                  <a:pt x="4068363" y="533848"/>
                  <a:pt x="4035669" y="566542"/>
                  <a:pt x="3995339" y="566542"/>
                </a:cubicBezTo>
                <a:cubicBezTo>
                  <a:pt x="3955008" y="566542"/>
                  <a:pt x="3922314" y="533848"/>
                  <a:pt x="3922313" y="493517"/>
                </a:cubicBezTo>
                <a:cubicBezTo>
                  <a:pt x="3922314" y="483435"/>
                  <a:pt x="3924356" y="473829"/>
                  <a:pt x="3928051" y="465093"/>
                </a:cubicBezTo>
                <a:close/>
                <a:moveTo>
                  <a:pt x="3001771" y="1897204"/>
                </a:moveTo>
                <a:cubicBezTo>
                  <a:pt x="3012856" y="1870994"/>
                  <a:pt x="3038809" y="1852604"/>
                  <a:pt x="3069057" y="1852604"/>
                </a:cubicBezTo>
                <a:cubicBezTo>
                  <a:pt x="3109388" y="1852604"/>
                  <a:pt x="3142082" y="1885298"/>
                  <a:pt x="3142083" y="1925630"/>
                </a:cubicBezTo>
                <a:cubicBezTo>
                  <a:pt x="3142082" y="1965960"/>
                  <a:pt x="3109388" y="1998654"/>
                  <a:pt x="3069057" y="1998654"/>
                </a:cubicBezTo>
                <a:cubicBezTo>
                  <a:pt x="3028726" y="1998654"/>
                  <a:pt x="2996032" y="1965960"/>
                  <a:pt x="2996033" y="1925629"/>
                </a:cubicBezTo>
                <a:cubicBezTo>
                  <a:pt x="2996032" y="1915546"/>
                  <a:pt x="2998077" y="1905941"/>
                  <a:pt x="3001771" y="1897204"/>
                </a:cubicBezTo>
                <a:close/>
                <a:moveTo>
                  <a:pt x="1850228" y="3691306"/>
                </a:moveTo>
                <a:cubicBezTo>
                  <a:pt x="1861314" y="3665097"/>
                  <a:pt x="1887266" y="3646706"/>
                  <a:pt x="1917514" y="3646706"/>
                </a:cubicBezTo>
                <a:cubicBezTo>
                  <a:pt x="1957845" y="3646706"/>
                  <a:pt x="1990539" y="3679400"/>
                  <a:pt x="1990539" y="3719731"/>
                </a:cubicBezTo>
                <a:cubicBezTo>
                  <a:pt x="1990539" y="3760062"/>
                  <a:pt x="1957845" y="3792756"/>
                  <a:pt x="1917514" y="3792756"/>
                </a:cubicBezTo>
                <a:cubicBezTo>
                  <a:pt x="1877183" y="3792756"/>
                  <a:pt x="1844489" y="3760062"/>
                  <a:pt x="1844489" y="3719731"/>
                </a:cubicBezTo>
                <a:cubicBezTo>
                  <a:pt x="1844489" y="3709648"/>
                  <a:pt x="1846532" y="3700043"/>
                  <a:pt x="1850228" y="3691306"/>
                </a:cubicBezTo>
                <a:close/>
                <a:moveTo>
                  <a:pt x="4158515" y="44601"/>
                </a:moveTo>
                <a:cubicBezTo>
                  <a:pt x="4162210" y="35864"/>
                  <a:pt x="4167558" y="27996"/>
                  <a:pt x="4174167" y="21389"/>
                </a:cubicBezTo>
                <a:cubicBezTo>
                  <a:pt x="4187380" y="8174"/>
                  <a:pt x="4205636" y="1"/>
                  <a:pt x="4225802" y="1"/>
                </a:cubicBezTo>
                <a:cubicBezTo>
                  <a:pt x="4266134" y="1"/>
                  <a:pt x="4298827" y="32695"/>
                  <a:pt x="4298828" y="73026"/>
                </a:cubicBezTo>
                <a:cubicBezTo>
                  <a:pt x="4298827" y="113357"/>
                  <a:pt x="4266133" y="146051"/>
                  <a:pt x="4225801" y="146051"/>
                </a:cubicBezTo>
                <a:cubicBezTo>
                  <a:pt x="4185472" y="146051"/>
                  <a:pt x="4152776" y="113357"/>
                  <a:pt x="4152777" y="73026"/>
                </a:cubicBezTo>
                <a:cubicBezTo>
                  <a:pt x="4152777" y="62943"/>
                  <a:pt x="4154820" y="53337"/>
                  <a:pt x="4158515" y="44601"/>
                </a:cubicBezTo>
                <a:close/>
                <a:moveTo>
                  <a:pt x="3232236" y="1476711"/>
                </a:moveTo>
                <a:cubicBezTo>
                  <a:pt x="3243320" y="1450501"/>
                  <a:pt x="3269272" y="1432111"/>
                  <a:pt x="3299521" y="1432111"/>
                </a:cubicBezTo>
                <a:cubicBezTo>
                  <a:pt x="3339852" y="1432110"/>
                  <a:pt x="3372546" y="1464805"/>
                  <a:pt x="3372547" y="1505135"/>
                </a:cubicBezTo>
                <a:cubicBezTo>
                  <a:pt x="3372546" y="1545467"/>
                  <a:pt x="3339852" y="1578161"/>
                  <a:pt x="3299522" y="1578160"/>
                </a:cubicBezTo>
                <a:cubicBezTo>
                  <a:pt x="3259190" y="1578161"/>
                  <a:pt x="3226496" y="1545466"/>
                  <a:pt x="3226496" y="1505136"/>
                </a:cubicBezTo>
                <a:cubicBezTo>
                  <a:pt x="3226496" y="1495053"/>
                  <a:pt x="3228539" y="1485447"/>
                  <a:pt x="3232236" y="1476711"/>
                </a:cubicBezTo>
                <a:close/>
                <a:moveTo>
                  <a:pt x="2080691" y="3261984"/>
                </a:moveTo>
                <a:cubicBezTo>
                  <a:pt x="2091777" y="3235775"/>
                  <a:pt x="2117729" y="3217384"/>
                  <a:pt x="2147978" y="3217384"/>
                </a:cubicBezTo>
                <a:cubicBezTo>
                  <a:pt x="2188309" y="3217384"/>
                  <a:pt x="2221003" y="3250078"/>
                  <a:pt x="2221003" y="3290409"/>
                </a:cubicBezTo>
                <a:cubicBezTo>
                  <a:pt x="2221003" y="3330740"/>
                  <a:pt x="2188309" y="3363434"/>
                  <a:pt x="2147978" y="3363434"/>
                </a:cubicBezTo>
                <a:cubicBezTo>
                  <a:pt x="2107647" y="3363434"/>
                  <a:pt x="2074953" y="3330740"/>
                  <a:pt x="2074953" y="3290409"/>
                </a:cubicBezTo>
                <a:cubicBezTo>
                  <a:pt x="2074953" y="3280326"/>
                  <a:pt x="2076996" y="3270721"/>
                  <a:pt x="2080691" y="3261984"/>
                </a:cubicBezTo>
                <a:close/>
                <a:moveTo>
                  <a:pt x="1158838" y="4678341"/>
                </a:moveTo>
                <a:cubicBezTo>
                  <a:pt x="1162534" y="4669604"/>
                  <a:pt x="1167881" y="4661736"/>
                  <a:pt x="1174488" y="4655129"/>
                </a:cubicBezTo>
                <a:cubicBezTo>
                  <a:pt x="1187703" y="4641914"/>
                  <a:pt x="1205959" y="4633741"/>
                  <a:pt x="1226125" y="4633740"/>
                </a:cubicBezTo>
                <a:cubicBezTo>
                  <a:pt x="1266456" y="4633740"/>
                  <a:pt x="1299150" y="4666434"/>
                  <a:pt x="1299150" y="4706765"/>
                </a:cubicBezTo>
                <a:cubicBezTo>
                  <a:pt x="1299150" y="4747096"/>
                  <a:pt x="1266456" y="4779790"/>
                  <a:pt x="1226125" y="4779790"/>
                </a:cubicBezTo>
                <a:cubicBezTo>
                  <a:pt x="1185793" y="4779791"/>
                  <a:pt x="1153099" y="4747097"/>
                  <a:pt x="1153100" y="4706765"/>
                </a:cubicBezTo>
                <a:cubicBezTo>
                  <a:pt x="1153100" y="4696683"/>
                  <a:pt x="1155143" y="4687077"/>
                  <a:pt x="1158838" y="4678341"/>
                </a:cubicBezTo>
                <a:close/>
                <a:moveTo>
                  <a:pt x="3462698" y="1047389"/>
                </a:moveTo>
                <a:cubicBezTo>
                  <a:pt x="3473785" y="1021179"/>
                  <a:pt x="3499736" y="1002789"/>
                  <a:pt x="3529986" y="1002789"/>
                </a:cubicBezTo>
                <a:cubicBezTo>
                  <a:pt x="3570316" y="1002788"/>
                  <a:pt x="3603011" y="1035483"/>
                  <a:pt x="3603009" y="1075813"/>
                </a:cubicBezTo>
                <a:cubicBezTo>
                  <a:pt x="3603011" y="1116145"/>
                  <a:pt x="3570317" y="1148839"/>
                  <a:pt x="3529985" y="1148838"/>
                </a:cubicBezTo>
                <a:cubicBezTo>
                  <a:pt x="3489655" y="1148839"/>
                  <a:pt x="3456960" y="1116144"/>
                  <a:pt x="3456961" y="1075814"/>
                </a:cubicBezTo>
                <a:cubicBezTo>
                  <a:pt x="3456961" y="1065731"/>
                  <a:pt x="3459004" y="1056125"/>
                  <a:pt x="3462698" y="1047389"/>
                </a:cubicBezTo>
                <a:close/>
                <a:moveTo>
                  <a:pt x="2311155" y="2841491"/>
                </a:moveTo>
                <a:cubicBezTo>
                  <a:pt x="2322241" y="2815281"/>
                  <a:pt x="2348193" y="2796890"/>
                  <a:pt x="2378442" y="2796891"/>
                </a:cubicBezTo>
                <a:cubicBezTo>
                  <a:pt x="2418772" y="2796890"/>
                  <a:pt x="2451467" y="2829585"/>
                  <a:pt x="2451466" y="2869915"/>
                </a:cubicBezTo>
                <a:cubicBezTo>
                  <a:pt x="2451467" y="2910247"/>
                  <a:pt x="2418773" y="2942941"/>
                  <a:pt x="2378441" y="2942940"/>
                </a:cubicBezTo>
                <a:cubicBezTo>
                  <a:pt x="2338111" y="2942941"/>
                  <a:pt x="2305416" y="2910246"/>
                  <a:pt x="2305417" y="2869916"/>
                </a:cubicBezTo>
                <a:cubicBezTo>
                  <a:pt x="2305416" y="2859833"/>
                  <a:pt x="2307460" y="2850227"/>
                  <a:pt x="2311155" y="2841491"/>
                </a:cubicBezTo>
                <a:close/>
                <a:moveTo>
                  <a:pt x="2540845" y="2463747"/>
                </a:moveTo>
                <a:cubicBezTo>
                  <a:pt x="2551929" y="2437537"/>
                  <a:pt x="2577882" y="2419147"/>
                  <a:pt x="2608130" y="2419147"/>
                </a:cubicBezTo>
                <a:cubicBezTo>
                  <a:pt x="2648462" y="2419147"/>
                  <a:pt x="2681155" y="2451841"/>
                  <a:pt x="2681156" y="2492172"/>
                </a:cubicBezTo>
                <a:cubicBezTo>
                  <a:pt x="2681155" y="2532503"/>
                  <a:pt x="2648461" y="2565197"/>
                  <a:pt x="2608131" y="2565197"/>
                </a:cubicBezTo>
                <a:cubicBezTo>
                  <a:pt x="2567799" y="2565197"/>
                  <a:pt x="2535106" y="2532503"/>
                  <a:pt x="2535105" y="2492172"/>
                </a:cubicBezTo>
                <a:cubicBezTo>
                  <a:pt x="2535105" y="2482089"/>
                  <a:pt x="2537150" y="2472484"/>
                  <a:pt x="2540845" y="2463747"/>
                </a:cubicBezTo>
                <a:close/>
                <a:moveTo>
                  <a:pt x="1389302" y="4257847"/>
                </a:moveTo>
                <a:cubicBezTo>
                  <a:pt x="1400388" y="4231637"/>
                  <a:pt x="1426340" y="4213247"/>
                  <a:pt x="1456588" y="4213247"/>
                </a:cubicBezTo>
                <a:cubicBezTo>
                  <a:pt x="1496919" y="4213247"/>
                  <a:pt x="1529613" y="4245941"/>
                  <a:pt x="1529613" y="4286272"/>
                </a:cubicBezTo>
                <a:cubicBezTo>
                  <a:pt x="1529613" y="4326603"/>
                  <a:pt x="1496919" y="4359297"/>
                  <a:pt x="1456588" y="4359297"/>
                </a:cubicBezTo>
                <a:cubicBezTo>
                  <a:pt x="1416257" y="4359297"/>
                  <a:pt x="1383563" y="4326603"/>
                  <a:pt x="1383563" y="4286272"/>
                </a:cubicBezTo>
                <a:cubicBezTo>
                  <a:pt x="1383563" y="4276189"/>
                  <a:pt x="1385607" y="4266584"/>
                  <a:pt x="1389302" y="4257847"/>
                </a:cubicBezTo>
                <a:close/>
                <a:moveTo>
                  <a:pt x="3697588" y="611142"/>
                </a:moveTo>
                <a:cubicBezTo>
                  <a:pt x="3701283" y="602405"/>
                  <a:pt x="3706630" y="594537"/>
                  <a:pt x="3713238" y="587930"/>
                </a:cubicBezTo>
                <a:cubicBezTo>
                  <a:pt x="3726452" y="574716"/>
                  <a:pt x="3744710" y="566542"/>
                  <a:pt x="3764874" y="566542"/>
                </a:cubicBezTo>
                <a:cubicBezTo>
                  <a:pt x="3805205" y="566542"/>
                  <a:pt x="3837899" y="599236"/>
                  <a:pt x="3837900" y="639567"/>
                </a:cubicBezTo>
                <a:cubicBezTo>
                  <a:pt x="3837899" y="679897"/>
                  <a:pt x="3805205" y="712591"/>
                  <a:pt x="3764874" y="712591"/>
                </a:cubicBezTo>
                <a:cubicBezTo>
                  <a:pt x="3724543" y="712592"/>
                  <a:pt x="3691849" y="679897"/>
                  <a:pt x="3691849" y="639566"/>
                </a:cubicBezTo>
                <a:cubicBezTo>
                  <a:pt x="3691849" y="629484"/>
                  <a:pt x="3693894" y="619878"/>
                  <a:pt x="3697588" y="611142"/>
                </a:cubicBezTo>
                <a:close/>
                <a:moveTo>
                  <a:pt x="2771307" y="2043254"/>
                </a:moveTo>
                <a:cubicBezTo>
                  <a:pt x="2782393" y="2017045"/>
                  <a:pt x="2808346" y="1998654"/>
                  <a:pt x="2838594" y="1998654"/>
                </a:cubicBezTo>
                <a:cubicBezTo>
                  <a:pt x="2878924" y="1998654"/>
                  <a:pt x="2911619" y="2031348"/>
                  <a:pt x="2911618" y="2071679"/>
                </a:cubicBezTo>
                <a:cubicBezTo>
                  <a:pt x="2911619" y="2112010"/>
                  <a:pt x="2878925" y="2144704"/>
                  <a:pt x="2838594" y="2144704"/>
                </a:cubicBezTo>
                <a:cubicBezTo>
                  <a:pt x="2798263" y="2144704"/>
                  <a:pt x="2765570" y="2112010"/>
                  <a:pt x="2765569" y="2071679"/>
                </a:cubicBezTo>
                <a:cubicBezTo>
                  <a:pt x="2765569" y="2061596"/>
                  <a:pt x="2767612" y="2051990"/>
                  <a:pt x="2771307" y="2043254"/>
                </a:cubicBezTo>
                <a:close/>
                <a:moveTo>
                  <a:pt x="1619764" y="3828527"/>
                </a:moveTo>
                <a:cubicBezTo>
                  <a:pt x="1630850" y="3802318"/>
                  <a:pt x="1656802" y="3783928"/>
                  <a:pt x="1687050" y="3783928"/>
                </a:cubicBezTo>
                <a:cubicBezTo>
                  <a:pt x="1727381" y="3783928"/>
                  <a:pt x="1760075" y="3816622"/>
                  <a:pt x="1760075" y="3856953"/>
                </a:cubicBezTo>
                <a:cubicBezTo>
                  <a:pt x="1760075" y="3897284"/>
                  <a:pt x="1727382" y="3929977"/>
                  <a:pt x="1687051" y="3929977"/>
                </a:cubicBezTo>
                <a:cubicBezTo>
                  <a:pt x="1646720" y="3929977"/>
                  <a:pt x="1614026" y="3897283"/>
                  <a:pt x="1614026" y="3856952"/>
                </a:cubicBezTo>
                <a:cubicBezTo>
                  <a:pt x="1614026" y="3846869"/>
                  <a:pt x="1616069" y="3837264"/>
                  <a:pt x="1619764" y="3828527"/>
                </a:cubicBezTo>
                <a:close/>
                <a:moveTo>
                  <a:pt x="3928051" y="181822"/>
                </a:moveTo>
                <a:cubicBezTo>
                  <a:pt x="3931747" y="173086"/>
                  <a:pt x="3937093" y="165218"/>
                  <a:pt x="3943702" y="158611"/>
                </a:cubicBezTo>
                <a:cubicBezTo>
                  <a:pt x="3956917" y="145396"/>
                  <a:pt x="3975173" y="137222"/>
                  <a:pt x="3995337" y="137222"/>
                </a:cubicBezTo>
                <a:cubicBezTo>
                  <a:pt x="4035668" y="137222"/>
                  <a:pt x="4068362" y="169916"/>
                  <a:pt x="4068363" y="210247"/>
                </a:cubicBezTo>
                <a:cubicBezTo>
                  <a:pt x="4068363" y="250578"/>
                  <a:pt x="4035668" y="283272"/>
                  <a:pt x="3995338" y="283272"/>
                </a:cubicBezTo>
                <a:cubicBezTo>
                  <a:pt x="3955006" y="283272"/>
                  <a:pt x="3922312" y="250578"/>
                  <a:pt x="3922314" y="210247"/>
                </a:cubicBezTo>
                <a:cubicBezTo>
                  <a:pt x="3922312" y="200164"/>
                  <a:pt x="3924357" y="190559"/>
                  <a:pt x="3928051" y="181822"/>
                </a:cubicBezTo>
                <a:close/>
                <a:moveTo>
                  <a:pt x="3001772" y="1613932"/>
                </a:moveTo>
                <a:cubicBezTo>
                  <a:pt x="3012856" y="1587722"/>
                  <a:pt x="3038809" y="1569332"/>
                  <a:pt x="3069057" y="1569332"/>
                </a:cubicBezTo>
                <a:cubicBezTo>
                  <a:pt x="3109389" y="1569332"/>
                  <a:pt x="3142082" y="1602026"/>
                  <a:pt x="3142082" y="1642357"/>
                </a:cubicBezTo>
                <a:cubicBezTo>
                  <a:pt x="3142082" y="1682688"/>
                  <a:pt x="3109388" y="1715382"/>
                  <a:pt x="3069058" y="1715382"/>
                </a:cubicBezTo>
                <a:cubicBezTo>
                  <a:pt x="3028726" y="1715382"/>
                  <a:pt x="2996033" y="1682688"/>
                  <a:pt x="2996032" y="1642357"/>
                </a:cubicBezTo>
                <a:cubicBezTo>
                  <a:pt x="2996032" y="1632274"/>
                  <a:pt x="2998075" y="1622669"/>
                  <a:pt x="3001772" y="1613932"/>
                </a:cubicBezTo>
                <a:close/>
                <a:moveTo>
                  <a:pt x="1850228" y="3408034"/>
                </a:moveTo>
                <a:cubicBezTo>
                  <a:pt x="1861313" y="3381824"/>
                  <a:pt x="1887266" y="3363434"/>
                  <a:pt x="1917514" y="3363434"/>
                </a:cubicBezTo>
                <a:cubicBezTo>
                  <a:pt x="1957845" y="3363434"/>
                  <a:pt x="1990539" y="3396128"/>
                  <a:pt x="1990539" y="3436459"/>
                </a:cubicBezTo>
                <a:cubicBezTo>
                  <a:pt x="1990539" y="3476790"/>
                  <a:pt x="1957845" y="3509484"/>
                  <a:pt x="1917514" y="3509484"/>
                </a:cubicBezTo>
                <a:cubicBezTo>
                  <a:pt x="1877183" y="3509484"/>
                  <a:pt x="1844489" y="3476790"/>
                  <a:pt x="1844489" y="3436459"/>
                </a:cubicBezTo>
                <a:cubicBezTo>
                  <a:pt x="1844489" y="3426376"/>
                  <a:pt x="1846532" y="3416771"/>
                  <a:pt x="1850228" y="3408034"/>
                </a:cubicBezTo>
                <a:close/>
                <a:moveTo>
                  <a:pt x="928374" y="4824392"/>
                </a:moveTo>
                <a:cubicBezTo>
                  <a:pt x="932069" y="4815655"/>
                  <a:pt x="937417" y="4807787"/>
                  <a:pt x="944025" y="4801180"/>
                </a:cubicBezTo>
                <a:cubicBezTo>
                  <a:pt x="957238" y="4787965"/>
                  <a:pt x="975494" y="4779793"/>
                  <a:pt x="995660" y="4779792"/>
                </a:cubicBezTo>
                <a:cubicBezTo>
                  <a:pt x="1035990" y="4779792"/>
                  <a:pt x="1068685" y="4812486"/>
                  <a:pt x="1068685" y="4852817"/>
                </a:cubicBezTo>
                <a:cubicBezTo>
                  <a:pt x="1068684" y="4893149"/>
                  <a:pt x="1035990" y="4925843"/>
                  <a:pt x="995660" y="4925842"/>
                </a:cubicBezTo>
                <a:cubicBezTo>
                  <a:pt x="955329" y="4925842"/>
                  <a:pt x="922635" y="4893148"/>
                  <a:pt x="922635" y="4852817"/>
                </a:cubicBezTo>
                <a:cubicBezTo>
                  <a:pt x="922636" y="4842734"/>
                  <a:pt x="924679" y="4833129"/>
                  <a:pt x="928374" y="4824392"/>
                </a:cubicBezTo>
                <a:close/>
                <a:moveTo>
                  <a:pt x="3232235" y="1193439"/>
                </a:moveTo>
                <a:cubicBezTo>
                  <a:pt x="3243320" y="1167229"/>
                  <a:pt x="3269273" y="1148838"/>
                  <a:pt x="3299521" y="1148839"/>
                </a:cubicBezTo>
                <a:cubicBezTo>
                  <a:pt x="3339852" y="1148838"/>
                  <a:pt x="3372546" y="1181532"/>
                  <a:pt x="3372546" y="1221863"/>
                </a:cubicBezTo>
                <a:cubicBezTo>
                  <a:pt x="3372547" y="1262194"/>
                  <a:pt x="3339852" y="1294888"/>
                  <a:pt x="3299521" y="1294888"/>
                </a:cubicBezTo>
                <a:cubicBezTo>
                  <a:pt x="3259190" y="1294888"/>
                  <a:pt x="3226497" y="1262194"/>
                  <a:pt x="3226496" y="1221863"/>
                </a:cubicBezTo>
                <a:cubicBezTo>
                  <a:pt x="3226496" y="1211781"/>
                  <a:pt x="3228539" y="1202175"/>
                  <a:pt x="3232235" y="1193439"/>
                </a:cubicBezTo>
                <a:close/>
                <a:moveTo>
                  <a:pt x="2080691" y="2978712"/>
                </a:moveTo>
                <a:cubicBezTo>
                  <a:pt x="2091777" y="2952503"/>
                  <a:pt x="2117729" y="2934112"/>
                  <a:pt x="2147978" y="2934112"/>
                </a:cubicBezTo>
                <a:cubicBezTo>
                  <a:pt x="2188309" y="2934112"/>
                  <a:pt x="2221003" y="2966806"/>
                  <a:pt x="2221002" y="3007137"/>
                </a:cubicBezTo>
                <a:cubicBezTo>
                  <a:pt x="2221003" y="3047468"/>
                  <a:pt x="2188309" y="3080162"/>
                  <a:pt x="2147978" y="3080162"/>
                </a:cubicBezTo>
                <a:cubicBezTo>
                  <a:pt x="2107647" y="3080162"/>
                  <a:pt x="2074953" y="3047468"/>
                  <a:pt x="2074953" y="3007137"/>
                </a:cubicBezTo>
                <a:cubicBezTo>
                  <a:pt x="2074953" y="2997054"/>
                  <a:pt x="2076996" y="2987449"/>
                  <a:pt x="2080691" y="2978712"/>
                </a:cubicBezTo>
                <a:close/>
                <a:moveTo>
                  <a:pt x="1158838" y="4395069"/>
                </a:moveTo>
                <a:cubicBezTo>
                  <a:pt x="1162534" y="4386332"/>
                  <a:pt x="1167881" y="4378464"/>
                  <a:pt x="1174488" y="4371857"/>
                </a:cubicBezTo>
                <a:cubicBezTo>
                  <a:pt x="1187703" y="4358642"/>
                  <a:pt x="1205959" y="4350468"/>
                  <a:pt x="1226125" y="4350468"/>
                </a:cubicBezTo>
                <a:cubicBezTo>
                  <a:pt x="1266455" y="4350468"/>
                  <a:pt x="1299150" y="4383162"/>
                  <a:pt x="1299150" y="4423493"/>
                </a:cubicBezTo>
                <a:cubicBezTo>
                  <a:pt x="1299150" y="4463824"/>
                  <a:pt x="1266456" y="4496518"/>
                  <a:pt x="1226124" y="4496518"/>
                </a:cubicBezTo>
                <a:cubicBezTo>
                  <a:pt x="1185794" y="4496518"/>
                  <a:pt x="1153100" y="4463824"/>
                  <a:pt x="1153100" y="4423493"/>
                </a:cubicBezTo>
                <a:cubicBezTo>
                  <a:pt x="1153100" y="4413411"/>
                  <a:pt x="1155143" y="4403805"/>
                  <a:pt x="1158838" y="4395069"/>
                </a:cubicBezTo>
                <a:close/>
                <a:moveTo>
                  <a:pt x="3462698" y="764117"/>
                </a:moveTo>
                <a:cubicBezTo>
                  <a:pt x="3473784" y="737907"/>
                  <a:pt x="3499736" y="719516"/>
                  <a:pt x="3529985" y="719517"/>
                </a:cubicBezTo>
                <a:cubicBezTo>
                  <a:pt x="3570316" y="719516"/>
                  <a:pt x="3603010" y="752210"/>
                  <a:pt x="3603009" y="792541"/>
                </a:cubicBezTo>
                <a:cubicBezTo>
                  <a:pt x="3603010" y="832872"/>
                  <a:pt x="3570316" y="865566"/>
                  <a:pt x="3529984" y="865566"/>
                </a:cubicBezTo>
                <a:cubicBezTo>
                  <a:pt x="3489654" y="865566"/>
                  <a:pt x="3456960" y="832872"/>
                  <a:pt x="3456960" y="792541"/>
                </a:cubicBezTo>
                <a:cubicBezTo>
                  <a:pt x="3456959" y="782459"/>
                  <a:pt x="3459003" y="772853"/>
                  <a:pt x="3462698" y="764117"/>
                </a:cubicBezTo>
                <a:close/>
                <a:moveTo>
                  <a:pt x="2311155" y="2558219"/>
                </a:moveTo>
                <a:cubicBezTo>
                  <a:pt x="2322241" y="2532009"/>
                  <a:pt x="2348193" y="2513618"/>
                  <a:pt x="2378441" y="2513618"/>
                </a:cubicBezTo>
                <a:cubicBezTo>
                  <a:pt x="2418772" y="2513618"/>
                  <a:pt x="2451466" y="2546312"/>
                  <a:pt x="2451466" y="2586643"/>
                </a:cubicBezTo>
                <a:cubicBezTo>
                  <a:pt x="2451466" y="2626974"/>
                  <a:pt x="2418772" y="2659668"/>
                  <a:pt x="2378441" y="2659668"/>
                </a:cubicBezTo>
                <a:cubicBezTo>
                  <a:pt x="2338110" y="2659668"/>
                  <a:pt x="2305416" y="2626974"/>
                  <a:pt x="2305417" y="2586643"/>
                </a:cubicBezTo>
                <a:cubicBezTo>
                  <a:pt x="2305416" y="2576560"/>
                  <a:pt x="2307460" y="2566955"/>
                  <a:pt x="2311155" y="2558219"/>
                </a:cubicBezTo>
                <a:close/>
                <a:moveTo>
                  <a:pt x="2540844" y="2180475"/>
                </a:moveTo>
                <a:cubicBezTo>
                  <a:pt x="2551930" y="2154265"/>
                  <a:pt x="2577883" y="2135875"/>
                  <a:pt x="2608131" y="2135875"/>
                </a:cubicBezTo>
                <a:cubicBezTo>
                  <a:pt x="2648461" y="2135875"/>
                  <a:pt x="2681156" y="2168569"/>
                  <a:pt x="2681155" y="2208900"/>
                </a:cubicBezTo>
                <a:cubicBezTo>
                  <a:pt x="2681156" y="2249231"/>
                  <a:pt x="2648462" y="2281925"/>
                  <a:pt x="2608130" y="2281925"/>
                </a:cubicBezTo>
                <a:cubicBezTo>
                  <a:pt x="2567800" y="2281925"/>
                  <a:pt x="2535105" y="2249231"/>
                  <a:pt x="2535106" y="2208900"/>
                </a:cubicBezTo>
                <a:cubicBezTo>
                  <a:pt x="2535106" y="2198817"/>
                  <a:pt x="2537149" y="2189211"/>
                  <a:pt x="2540844" y="2180475"/>
                </a:cubicBezTo>
                <a:close/>
                <a:moveTo>
                  <a:pt x="1389302" y="3974576"/>
                </a:moveTo>
                <a:cubicBezTo>
                  <a:pt x="1400387" y="3948367"/>
                  <a:pt x="1426339" y="3929976"/>
                  <a:pt x="1456587" y="3929976"/>
                </a:cubicBezTo>
                <a:cubicBezTo>
                  <a:pt x="1496918" y="3929976"/>
                  <a:pt x="1529612" y="3962670"/>
                  <a:pt x="1529612" y="4003001"/>
                </a:cubicBezTo>
                <a:cubicBezTo>
                  <a:pt x="1529612" y="4043332"/>
                  <a:pt x="1496919" y="4076025"/>
                  <a:pt x="1456588" y="4076025"/>
                </a:cubicBezTo>
                <a:cubicBezTo>
                  <a:pt x="1416257" y="4076025"/>
                  <a:pt x="1383563" y="4043331"/>
                  <a:pt x="1383563" y="4003000"/>
                </a:cubicBezTo>
                <a:cubicBezTo>
                  <a:pt x="1383563" y="3992918"/>
                  <a:pt x="1385606" y="3983312"/>
                  <a:pt x="1389302" y="3974576"/>
                </a:cubicBezTo>
                <a:close/>
                <a:moveTo>
                  <a:pt x="3697588" y="327872"/>
                </a:moveTo>
                <a:cubicBezTo>
                  <a:pt x="3701284" y="319135"/>
                  <a:pt x="3706630" y="311267"/>
                  <a:pt x="3713237" y="304660"/>
                </a:cubicBezTo>
                <a:cubicBezTo>
                  <a:pt x="3726453" y="291446"/>
                  <a:pt x="3744708" y="283272"/>
                  <a:pt x="3764874" y="283272"/>
                </a:cubicBezTo>
                <a:cubicBezTo>
                  <a:pt x="3805204" y="283272"/>
                  <a:pt x="3837900" y="315966"/>
                  <a:pt x="3837899" y="356297"/>
                </a:cubicBezTo>
                <a:cubicBezTo>
                  <a:pt x="3837900" y="396627"/>
                  <a:pt x="3805206" y="429321"/>
                  <a:pt x="3764874" y="429321"/>
                </a:cubicBezTo>
                <a:cubicBezTo>
                  <a:pt x="3724544" y="429321"/>
                  <a:pt x="3691849" y="396627"/>
                  <a:pt x="3691850" y="356296"/>
                </a:cubicBezTo>
                <a:cubicBezTo>
                  <a:pt x="3691850" y="346214"/>
                  <a:pt x="3693892" y="336608"/>
                  <a:pt x="3697588" y="327872"/>
                </a:cubicBezTo>
                <a:close/>
                <a:moveTo>
                  <a:pt x="2771306" y="1759983"/>
                </a:moveTo>
                <a:cubicBezTo>
                  <a:pt x="2782392" y="1733773"/>
                  <a:pt x="2808345" y="1715383"/>
                  <a:pt x="2838593" y="1715383"/>
                </a:cubicBezTo>
                <a:cubicBezTo>
                  <a:pt x="2878925" y="1715383"/>
                  <a:pt x="2911618" y="1748077"/>
                  <a:pt x="2911618" y="1788408"/>
                </a:cubicBezTo>
                <a:cubicBezTo>
                  <a:pt x="2911618" y="1828739"/>
                  <a:pt x="2878924" y="1861433"/>
                  <a:pt x="2838594" y="1861433"/>
                </a:cubicBezTo>
                <a:cubicBezTo>
                  <a:pt x="2798262" y="1861433"/>
                  <a:pt x="2765569" y="1828739"/>
                  <a:pt x="2765568" y="1788408"/>
                </a:cubicBezTo>
                <a:cubicBezTo>
                  <a:pt x="2765569" y="1778325"/>
                  <a:pt x="2767611" y="1768720"/>
                  <a:pt x="2771306" y="1759983"/>
                </a:cubicBezTo>
                <a:close/>
                <a:moveTo>
                  <a:pt x="1619763" y="3545257"/>
                </a:moveTo>
                <a:cubicBezTo>
                  <a:pt x="1630849" y="3519047"/>
                  <a:pt x="1656801" y="3500656"/>
                  <a:pt x="1687050" y="3500656"/>
                </a:cubicBezTo>
                <a:cubicBezTo>
                  <a:pt x="1727380" y="3500656"/>
                  <a:pt x="1760075" y="3533350"/>
                  <a:pt x="1760074" y="3573681"/>
                </a:cubicBezTo>
                <a:cubicBezTo>
                  <a:pt x="1760075" y="3614012"/>
                  <a:pt x="1727381" y="3646706"/>
                  <a:pt x="1687049" y="3646706"/>
                </a:cubicBezTo>
                <a:cubicBezTo>
                  <a:pt x="1646719" y="3646706"/>
                  <a:pt x="1614025" y="3614012"/>
                  <a:pt x="1614025" y="3573681"/>
                </a:cubicBezTo>
                <a:cubicBezTo>
                  <a:pt x="1614025" y="3563599"/>
                  <a:pt x="1616068" y="3553993"/>
                  <a:pt x="1619763" y="3545257"/>
                </a:cubicBezTo>
                <a:close/>
                <a:moveTo>
                  <a:pt x="697910" y="4961614"/>
                </a:moveTo>
                <a:cubicBezTo>
                  <a:pt x="701605" y="4952877"/>
                  <a:pt x="706952" y="4945009"/>
                  <a:pt x="713560" y="4938401"/>
                </a:cubicBezTo>
                <a:cubicBezTo>
                  <a:pt x="726774" y="4925187"/>
                  <a:pt x="745030" y="4917014"/>
                  <a:pt x="765196" y="4917014"/>
                </a:cubicBezTo>
                <a:cubicBezTo>
                  <a:pt x="805527" y="4917013"/>
                  <a:pt x="838221" y="4949708"/>
                  <a:pt x="838221" y="4990039"/>
                </a:cubicBezTo>
                <a:cubicBezTo>
                  <a:pt x="838220" y="5030371"/>
                  <a:pt x="805527" y="5063064"/>
                  <a:pt x="765196" y="5063063"/>
                </a:cubicBezTo>
                <a:cubicBezTo>
                  <a:pt x="724865" y="5063063"/>
                  <a:pt x="692171" y="5030369"/>
                  <a:pt x="692171" y="4990039"/>
                </a:cubicBezTo>
                <a:cubicBezTo>
                  <a:pt x="692171" y="4979956"/>
                  <a:pt x="694214" y="4970351"/>
                  <a:pt x="697910" y="4961614"/>
                </a:cubicBezTo>
                <a:close/>
                <a:moveTo>
                  <a:pt x="3001771" y="1330660"/>
                </a:moveTo>
                <a:cubicBezTo>
                  <a:pt x="3012857" y="1304450"/>
                  <a:pt x="3038810" y="1286060"/>
                  <a:pt x="3069058" y="1286060"/>
                </a:cubicBezTo>
                <a:cubicBezTo>
                  <a:pt x="3109388" y="1286060"/>
                  <a:pt x="3142083" y="1318754"/>
                  <a:pt x="3142082" y="1359085"/>
                </a:cubicBezTo>
                <a:cubicBezTo>
                  <a:pt x="3142083" y="1399416"/>
                  <a:pt x="3109389" y="1432110"/>
                  <a:pt x="3069057" y="1432110"/>
                </a:cubicBezTo>
                <a:cubicBezTo>
                  <a:pt x="3028727" y="1432110"/>
                  <a:pt x="2996032" y="1399416"/>
                  <a:pt x="2996033" y="1359085"/>
                </a:cubicBezTo>
                <a:cubicBezTo>
                  <a:pt x="2996033" y="1349002"/>
                  <a:pt x="2998076" y="1339397"/>
                  <a:pt x="3001771" y="1330660"/>
                </a:cubicBezTo>
                <a:close/>
                <a:moveTo>
                  <a:pt x="1850228" y="3124762"/>
                </a:moveTo>
                <a:cubicBezTo>
                  <a:pt x="1861313" y="3098552"/>
                  <a:pt x="1887265" y="3080162"/>
                  <a:pt x="1917514" y="3080162"/>
                </a:cubicBezTo>
                <a:cubicBezTo>
                  <a:pt x="1957845" y="3080162"/>
                  <a:pt x="1990539" y="3112856"/>
                  <a:pt x="1990539" y="3153187"/>
                </a:cubicBezTo>
                <a:cubicBezTo>
                  <a:pt x="1990539" y="3193518"/>
                  <a:pt x="1957845" y="3226212"/>
                  <a:pt x="1917514" y="3226212"/>
                </a:cubicBezTo>
                <a:cubicBezTo>
                  <a:pt x="1877183" y="3226212"/>
                  <a:pt x="1844489" y="3193518"/>
                  <a:pt x="1844489" y="3153187"/>
                </a:cubicBezTo>
                <a:cubicBezTo>
                  <a:pt x="1844489" y="3143104"/>
                  <a:pt x="1846532" y="3133499"/>
                  <a:pt x="1850228" y="3124762"/>
                </a:cubicBezTo>
                <a:close/>
                <a:moveTo>
                  <a:pt x="928374" y="4541119"/>
                </a:moveTo>
                <a:cubicBezTo>
                  <a:pt x="932070" y="4532382"/>
                  <a:pt x="937417" y="4524515"/>
                  <a:pt x="944024" y="4517907"/>
                </a:cubicBezTo>
                <a:cubicBezTo>
                  <a:pt x="957239" y="4504692"/>
                  <a:pt x="975495" y="4496519"/>
                  <a:pt x="995661" y="4496519"/>
                </a:cubicBezTo>
                <a:cubicBezTo>
                  <a:pt x="1035991" y="4496519"/>
                  <a:pt x="1068685" y="4529213"/>
                  <a:pt x="1068685" y="4569544"/>
                </a:cubicBezTo>
                <a:cubicBezTo>
                  <a:pt x="1068686" y="4609875"/>
                  <a:pt x="1035992" y="4642569"/>
                  <a:pt x="995660" y="4642569"/>
                </a:cubicBezTo>
                <a:cubicBezTo>
                  <a:pt x="955328" y="4642570"/>
                  <a:pt x="922635" y="4609876"/>
                  <a:pt x="922636" y="4569544"/>
                </a:cubicBezTo>
                <a:cubicBezTo>
                  <a:pt x="922636" y="4559461"/>
                  <a:pt x="924679" y="4549856"/>
                  <a:pt x="928374" y="4541119"/>
                </a:cubicBezTo>
                <a:close/>
                <a:moveTo>
                  <a:pt x="3232235" y="910167"/>
                </a:moveTo>
                <a:cubicBezTo>
                  <a:pt x="3243321" y="883956"/>
                  <a:pt x="3269272" y="865566"/>
                  <a:pt x="3299522" y="865566"/>
                </a:cubicBezTo>
                <a:cubicBezTo>
                  <a:pt x="3339852" y="865566"/>
                  <a:pt x="3372546" y="898260"/>
                  <a:pt x="3372546" y="938591"/>
                </a:cubicBezTo>
                <a:cubicBezTo>
                  <a:pt x="3372546" y="978922"/>
                  <a:pt x="3339852" y="1011616"/>
                  <a:pt x="3299521" y="1011616"/>
                </a:cubicBezTo>
                <a:cubicBezTo>
                  <a:pt x="3259190" y="1011616"/>
                  <a:pt x="3226496" y="978922"/>
                  <a:pt x="3226497" y="938591"/>
                </a:cubicBezTo>
                <a:cubicBezTo>
                  <a:pt x="3226496" y="928509"/>
                  <a:pt x="3228539" y="918903"/>
                  <a:pt x="3232235" y="910167"/>
                </a:cubicBezTo>
                <a:close/>
                <a:moveTo>
                  <a:pt x="2080692" y="2695441"/>
                </a:moveTo>
                <a:cubicBezTo>
                  <a:pt x="2091778" y="2669231"/>
                  <a:pt x="2117730" y="2650840"/>
                  <a:pt x="2147978" y="2650840"/>
                </a:cubicBezTo>
                <a:cubicBezTo>
                  <a:pt x="2188309" y="2650840"/>
                  <a:pt x="2221003" y="2683534"/>
                  <a:pt x="2221003" y="2723865"/>
                </a:cubicBezTo>
                <a:cubicBezTo>
                  <a:pt x="2221003" y="2764196"/>
                  <a:pt x="2188309" y="2796890"/>
                  <a:pt x="2147978" y="2796890"/>
                </a:cubicBezTo>
                <a:cubicBezTo>
                  <a:pt x="2107647" y="2796890"/>
                  <a:pt x="2074953" y="2764196"/>
                  <a:pt x="2074953" y="2723865"/>
                </a:cubicBezTo>
                <a:cubicBezTo>
                  <a:pt x="2074953" y="2713783"/>
                  <a:pt x="2076997" y="2704177"/>
                  <a:pt x="2080692" y="2695441"/>
                </a:cubicBezTo>
                <a:close/>
                <a:moveTo>
                  <a:pt x="2310380" y="2326525"/>
                </a:moveTo>
                <a:cubicBezTo>
                  <a:pt x="2321466" y="2300314"/>
                  <a:pt x="2347418" y="2281924"/>
                  <a:pt x="2377667" y="2281924"/>
                </a:cubicBezTo>
                <a:cubicBezTo>
                  <a:pt x="2417998" y="2281924"/>
                  <a:pt x="2450692" y="2314618"/>
                  <a:pt x="2450691" y="2354949"/>
                </a:cubicBezTo>
                <a:cubicBezTo>
                  <a:pt x="2450692" y="2395280"/>
                  <a:pt x="2417998" y="2427974"/>
                  <a:pt x="2377667" y="2427974"/>
                </a:cubicBezTo>
                <a:cubicBezTo>
                  <a:pt x="2337336" y="2427974"/>
                  <a:pt x="2304642" y="2395280"/>
                  <a:pt x="2304642" y="2354949"/>
                </a:cubicBezTo>
                <a:cubicBezTo>
                  <a:pt x="2304641" y="2344866"/>
                  <a:pt x="2306685" y="2335261"/>
                  <a:pt x="2310380" y="2326525"/>
                </a:cubicBezTo>
                <a:close/>
                <a:moveTo>
                  <a:pt x="1158838" y="4111796"/>
                </a:moveTo>
                <a:cubicBezTo>
                  <a:pt x="1162533" y="4103060"/>
                  <a:pt x="1167881" y="4095192"/>
                  <a:pt x="1174488" y="4088585"/>
                </a:cubicBezTo>
                <a:cubicBezTo>
                  <a:pt x="1187703" y="4075370"/>
                  <a:pt x="1205959" y="4067196"/>
                  <a:pt x="1226124" y="4067196"/>
                </a:cubicBezTo>
                <a:cubicBezTo>
                  <a:pt x="1266455" y="4067196"/>
                  <a:pt x="1299149" y="4099890"/>
                  <a:pt x="1299149" y="4140221"/>
                </a:cubicBezTo>
                <a:cubicBezTo>
                  <a:pt x="1299149" y="4180552"/>
                  <a:pt x="1266455" y="4213246"/>
                  <a:pt x="1226124" y="4213246"/>
                </a:cubicBezTo>
                <a:cubicBezTo>
                  <a:pt x="1185794" y="4213246"/>
                  <a:pt x="1153099" y="4180552"/>
                  <a:pt x="1153100" y="4140221"/>
                </a:cubicBezTo>
                <a:cubicBezTo>
                  <a:pt x="1153100" y="4130139"/>
                  <a:pt x="1155143" y="4120533"/>
                  <a:pt x="1158838" y="4111796"/>
                </a:cubicBezTo>
                <a:close/>
                <a:moveTo>
                  <a:pt x="3462699" y="480845"/>
                </a:moveTo>
                <a:cubicBezTo>
                  <a:pt x="3473784" y="454635"/>
                  <a:pt x="3499737" y="436245"/>
                  <a:pt x="3529985" y="436245"/>
                </a:cubicBezTo>
                <a:cubicBezTo>
                  <a:pt x="3570316" y="436245"/>
                  <a:pt x="3603011" y="468939"/>
                  <a:pt x="3603010" y="509270"/>
                </a:cubicBezTo>
                <a:cubicBezTo>
                  <a:pt x="3603011" y="549601"/>
                  <a:pt x="3570316" y="582295"/>
                  <a:pt x="3529985" y="582295"/>
                </a:cubicBezTo>
                <a:cubicBezTo>
                  <a:pt x="3489654" y="582295"/>
                  <a:pt x="3456960" y="549601"/>
                  <a:pt x="3456960" y="509270"/>
                </a:cubicBezTo>
                <a:cubicBezTo>
                  <a:pt x="3456960" y="499187"/>
                  <a:pt x="3459003" y="489582"/>
                  <a:pt x="3462699" y="480845"/>
                </a:cubicBezTo>
                <a:close/>
                <a:moveTo>
                  <a:pt x="2540844" y="1897204"/>
                </a:moveTo>
                <a:cubicBezTo>
                  <a:pt x="2551928" y="1870994"/>
                  <a:pt x="2577881" y="1852603"/>
                  <a:pt x="2608130" y="1852603"/>
                </a:cubicBezTo>
                <a:cubicBezTo>
                  <a:pt x="2648460" y="1852603"/>
                  <a:pt x="2681155" y="1885299"/>
                  <a:pt x="2681154" y="1925629"/>
                </a:cubicBezTo>
                <a:cubicBezTo>
                  <a:pt x="2681155" y="1965960"/>
                  <a:pt x="2648461" y="1998653"/>
                  <a:pt x="2608131" y="1998653"/>
                </a:cubicBezTo>
                <a:cubicBezTo>
                  <a:pt x="2567799" y="1998653"/>
                  <a:pt x="2535105" y="1965959"/>
                  <a:pt x="2535106" y="1925628"/>
                </a:cubicBezTo>
                <a:cubicBezTo>
                  <a:pt x="2535105" y="1915545"/>
                  <a:pt x="2537148" y="1905940"/>
                  <a:pt x="2540844" y="1897204"/>
                </a:cubicBezTo>
                <a:close/>
                <a:moveTo>
                  <a:pt x="1389300" y="3691305"/>
                </a:moveTo>
                <a:cubicBezTo>
                  <a:pt x="1400386" y="3665096"/>
                  <a:pt x="1426338" y="3646705"/>
                  <a:pt x="1456586" y="3646706"/>
                </a:cubicBezTo>
                <a:cubicBezTo>
                  <a:pt x="1496917" y="3646705"/>
                  <a:pt x="1529611" y="3679399"/>
                  <a:pt x="1529611" y="3719730"/>
                </a:cubicBezTo>
                <a:cubicBezTo>
                  <a:pt x="1529611" y="3760061"/>
                  <a:pt x="1496918" y="3792755"/>
                  <a:pt x="1456587" y="3792755"/>
                </a:cubicBezTo>
                <a:cubicBezTo>
                  <a:pt x="1416256" y="3792755"/>
                  <a:pt x="1383562" y="3760061"/>
                  <a:pt x="1383562" y="3719730"/>
                </a:cubicBezTo>
                <a:cubicBezTo>
                  <a:pt x="1383562" y="3709647"/>
                  <a:pt x="1385605" y="3700041"/>
                  <a:pt x="1389300" y="3691305"/>
                </a:cubicBezTo>
                <a:close/>
                <a:moveTo>
                  <a:pt x="3697588" y="44601"/>
                </a:moveTo>
                <a:cubicBezTo>
                  <a:pt x="3701283" y="35864"/>
                  <a:pt x="3706629" y="27997"/>
                  <a:pt x="3713236" y="21389"/>
                </a:cubicBezTo>
                <a:cubicBezTo>
                  <a:pt x="3726451" y="8174"/>
                  <a:pt x="3744707" y="1"/>
                  <a:pt x="3764873" y="1"/>
                </a:cubicBezTo>
                <a:cubicBezTo>
                  <a:pt x="3805205" y="1"/>
                  <a:pt x="3837898" y="32695"/>
                  <a:pt x="3837898" y="73026"/>
                </a:cubicBezTo>
                <a:cubicBezTo>
                  <a:pt x="3837898" y="113357"/>
                  <a:pt x="3805204" y="146051"/>
                  <a:pt x="3764875" y="146051"/>
                </a:cubicBezTo>
                <a:cubicBezTo>
                  <a:pt x="3724543" y="146051"/>
                  <a:pt x="3691849" y="113357"/>
                  <a:pt x="3691848" y="73026"/>
                </a:cubicBezTo>
                <a:cubicBezTo>
                  <a:pt x="3691848" y="62943"/>
                  <a:pt x="3693891" y="53338"/>
                  <a:pt x="3697588" y="44601"/>
                </a:cubicBezTo>
                <a:close/>
                <a:moveTo>
                  <a:pt x="2771306" y="1476711"/>
                </a:moveTo>
                <a:cubicBezTo>
                  <a:pt x="2782392" y="1450501"/>
                  <a:pt x="2808344" y="1432111"/>
                  <a:pt x="2838594" y="1432111"/>
                </a:cubicBezTo>
                <a:cubicBezTo>
                  <a:pt x="2878924" y="1432110"/>
                  <a:pt x="2911619" y="1464805"/>
                  <a:pt x="2911618" y="1505136"/>
                </a:cubicBezTo>
                <a:cubicBezTo>
                  <a:pt x="2911619" y="1545467"/>
                  <a:pt x="2878925" y="1578161"/>
                  <a:pt x="2838592" y="1578161"/>
                </a:cubicBezTo>
                <a:cubicBezTo>
                  <a:pt x="2798263" y="1578161"/>
                  <a:pt x="2765568" y="1545467"/>
                  <a:pt x="2765569" y="1505136"/>
                </a:cubicBezTo>
                <a:cubicBezTo>
                  <a:pt x="2765569" y="1495053"/>
                  <a:pt x="2767612" y="1485448"/>
                  <a:pt x="2771306" y="1476711"/>
                </a:cubicBezTo>
                <a:close/>
                <a:moveTo>
                  <a:pt x="1619763" y="3261984"/>
                </a:moveTo>
                <a:cubicBezTo>
                  <a:pt x="1630849" y="3235775"/>
                  <a:pt x="1656801" y="3217384"/>
                  <a:pt x="1687050" y="3217384"/>
                </a:cubicBezTo>
                <a:cubicBezTo>
                  <a:pt x="1727380" y="3217384"/>
                  <a:pt x="1760075" y="3250078"/>
                  <a:pt x="1760074" y="3290409"/>
                </a:cubicBezTo>
                <a:cubicBezTo>
                  <a:pt x="1760074" y="3330740"/>
                  <a:pt x="1727381" y="3363434"/>
                  <a:pt x="1687049" y="3363434"/>
                </a:cubicBezTo>
                <a:cubicBezTo>
                  <a:pt x="1646719" y="3363434"/>
                  <a:pt x="1614024" y="3330740"/>
                  <a:pt x="1614025" y="3290409"/>
                </a:cubicBezTo>
                <a:cubicBezTo>
                  <a:pt x="1614024" y="3280326"/>
                  <a:pt x="1616068" y="3270721"/>
                  <a:pt x="1619763" y="3261984"/>
                </a:cubicBezTo>
                <a:close/>
                <a:moveTo>
                  <a:pt x="697909" y="4678342"/>
                </a:moveTo>
                <a:cubicBezTo>
                  <a:pt x="701605" y="4669606"/>
                  <a:pt x="706952" y="4661738"/>
                  <a:pt x="713559" y="4655130"/>
                </a:cubicBezTo>
                <a:cubicBezTo>
                  <a:pt x="726774" y="4641914"/>
                  <a:pt x="745031" y="4633741"/>
                  <a:pt x="765196" y="4633742"/>
                </a:cubicBezTo>
                <a:cubicBezTo>
                  <a:pt x="805527" y="4633741"/>
                  <a:pt x="838221" y="4666436"/>
                  <a:pt x="838221" y="4706766"/>
                </a:cubicBezTo>
                <a:cubicBezTo>
                  <a:pt x="838221" y="4747098"/>
                  <a:pt x="805527" y="4779791"/>
                  <a:pt x="765196" y="4779791"/>
                </a:cubicBezTo>
                <a:cubicBezTo>
                  <a:pt x="724865" y="4779791"/>
                  <a:pt x="692171" y="4747097"/>
                  <a:pt x="692171" y="4706766"/>
                </a:cubicBezTo>
                <a:cubicBezTo>
                  <a:pt x="692171" y="4696684"/>
                  <a:pt x="694215" y="4687078"/>
                  <a:pt x="697909" y="4678342"/>
                </a:cubicBezTo>
                <a:close/>
                <a:moveTo>
                  <a:pt x="3001771" y="1047389"/>
                </a:moveTo>
                <a:cubicBezTo>
                  <a:pt x="3012857" y="1021179"/>
                  <a:pt x="3038808" y="1002788"/>
                  <a:pt x="3069057" y="1002788"/>
                </a:cubicBezTo>
                <a:cubicBezTo>
                  <a:pt x="3109389" y="1002788"/>
                  <a:pt x="3142082" y="1035482"/>
                  <a:pt x="3142083" y="1075813"/>
                </a:cubicBezTo>
                <a:cubicBezTo>
                  <a:pt x="3142082" y="1116144"/>
                  <a:pt x="3109388" y="1148838"/>
                  <a:pt x="3069058" y="1148838"/>
                </a:cubicBezTo>
                <a:cubicBezTo>
                  <a:pt x="3028726" y="1148838"/>
                  <a:pt x="2996033" y="1116144"/>
                  <a:pt x="2996032" y="1075813"/>
                </a:cubicBezTo>
                <a:cubicBezTo>
                  <a:pt x="2996033" y="1065730"/>
                  <a:pt x="2998076" y="1056125"/>
                  <a:pt x="3001771" y="1047389"/>
                </a:cubicBezTo>
                <a:close/>
                <a:moveTo>
                  <a:pt x="1850228" y="2841491"/>
                </a:moveTo>
                <a:cubicBezTo>
                  <a:pt x="1861314" y="2815281"/>
                  <a:pt x="1887266" y="2796890"/>
                  <a:pt x="1917515" y="2796890"/>
                </a:cubicBezTo>
                <a:cubicBezTo>
                  <a:pt x="1957845" y="2796890"/>
                  <a:pt x="1990540" y="2829584"/>
                  <a:pt x="1990539" y="2869915"/>
                </a:cubicBezTo>
                <a:cubicBezTo>
                  <a:pt x="1990540" y="2910246"/>
                  <a:pt x="1957846" y="2942940"/>
                  <a:pt x="1917514" y="2942940"/>
                </a:cubicBezTo>
                <a:cubicBezTo>
                  <a:pt x="1877184" y="2942940"/>
                  <a:pt x="1844489" y="2910246"/>
                  <a:pt x="1844490" y="2869915"/>
                </a:cubicBezTo>
                <a:cubicBezTo>
                  <a:pt x="1844490" y="2859832"/>
                  <a:pt x="1846533" y="2850227"/>
                  <a:pt x="1850228" y="2841491"/>
                </a:cubicBezTo>
                <a:close/>
                <a:moveTo>
                  <a:pt x="2079916" y="2463746"/>
                </a:moveTo>
                <a:cubicBezTo>
                  <a:pt x="2091001" y="2437536"/>
                  <a:pt x="2116954" y="2419146"/>
                  <a:pt x="2147203" y="2419146"/>
                </a:cubicBezTo>
                <a:cubicBezTo>
                  <a:pt x="2187533" y="2419146"/>
                  <a:pt x="2220228" y="2451840"/>
                  <a:pt x="2220227" y="2492171"/>
                </a:cubicBezTo>
                <a:cubicBezTo>
                  <a:pt x="2220227" y="2532502"/>
                  <a:pt x="2187534" y="2565196"/>
                  <a:pt x="2147202" y="2565196"/>
                </a:cubicBezTo>
                <a:cubicBezTo>
                  <a:pt x="2106872" y="2565196"/>
                  <a:pt x="2074177" y="2532502"/>
                  <a:pt x="2074177" y="2492171"/>
                </a:cubicBezTo>
                <a:cubicBezTo>
                  <a:pt x="2074177" y="2482088"/>
                  <a:pt x="2076222" y="2472484"/>
                  <a:pt x="2079916" y="2463746"/>
                </a:cubicBezTo>
                <a:close/>
                <a:moveTo>
                  <a:pt x="928374" y="4257847"/>
                </a:moveTo>
                <a:cubicBezTo>
                  <a:pt x="932069" y="4249110"/>
                  <a:pt x="937416" y="4241242"/>
                  <a:pt x="944024" y="4234635"/>
                </a:cubicBezTo>
                <a:cubicBezTo>
                  <a:pt x="957239" y="4221420"/>
                  <a:pt x="975495" y="4213247"/>
                  <a:pt x="995660" y="4213246"/>
                </a:cubicBezTo>
                <a:cubicBezTo>
                  <a:pt x="1035991" y="4213246"/>
                  <a:pt x="1068685" y="4245941"/>
                  <a:pt x="1068685" y="4286271"/>
                </a:cubicBezTo>
                <a:cubicBezTo>
                  <a:pt x="1068685" y="4326602"/>
                  <a:pt x="1035991" y="4359296"/>
                  <a:pt x="995660" y="4359296"/>
                </a:cubicBezTo>
                <a:cubicBezTo>
                  <a:pt x="955329" y="4359296"/>
                  <a:pt x="922635" y="4326602"/>
                  <a:pt x="922635" y="4286272"/>
                </a:cubicBezTo>
                <a:cubicBezTo>
                  <a:pt x="922636" y="4276189"/>
                  <a:pt x="924679" y="4266583"/>
                  <a:pt x="928374" y="4257847"/>
                </a:cubicBezTo>
                <a:close/>
                <a:moveTo>
                  <a:pt x="3232235" y="626895"/>
                </a:moveTo>
                <a:cubicBezTo>
                  <a:pt x="3243320" y="600685"/>
                  <a:pt x="3269274" y="582295"/>
                  <a:pt x="3299522" y="582295"/>
                </a:cubicBezTo>
                <a:cubicBezTo>
                  <a:pt x="3339853" y="582295"/>
                  <a:pt x="3372546" y="614989"/>
                  <a:pt x="3372546" y="655320"/>
                </a:cubicBezTo>
                <a:cubicBezTo>
                  <a:pt x="3372546" y="695651"/>
                  <a:pt x="3339852" y="728345"/>
                  <a:pt x="3299522" y="728344"/>
                </a:cubicBezTo>
                <a:cubicBezTo>
                  <a:pt x="3259190" y="728345"/>
                  <a:pt x="3226496" y="695651"/>
                  <a:pt x="3226498" y="655321"/>
                </a:cubicBezTo>
                <a:cubicBezTo>
                  <a:pt x="3226497" y="645238"/>
                  <a:pt x="3228541" y="635632"/>
                  <a:pt x="3232235" y="626895"/>
                </a:cubicBezTo>
                <a:close/>
                <a:moveTo>
                  <a:pt x="2310381" y="2043253"/>
                </a:moveTo>
                <a:cubicBezTo>
                  <a:pt x="2321466" y="2017042"/>
                  <a:pt x="2347419" y="1998652"/>
                  <a:pt x="2377667" y="1998652"/>
                </a:cubicBezTo>
                <a:cubicBezTo>
                  <a:pt x="2417998" y="1998652"/>
                  <a:pt x="2450692" y="2031346"/>
                  <a:pt x="2450691" y="2071677"/>
                </a:cubicBezTo>
                <a:cubicBezTo>
                  <a:pt x="2450692" y="2112008"/>
                  <a:pt x="2417998" y="2144702"/>
                  <a:pt x="2377666" y="2144702"/>
                </a:cubicBezTo>
                <a:cubicBezTo>
                  <a:pt x="2337336" y="2144702"/>
                  <a:pt x="2304642" y="2112009"/>
                  <a:pt x="2304642" y="2071677"/>
                </a:cubicBezTo>
                <a:cubicBezTo>
                  <a:pt x="2304642" y="2061594"/>
                  <a:pt x="2306685" y="2051989"/>
                  <a:pt x="2310381" y="2043253"/>
                </a:cubicBezTo>
                <a:close/>
                <a:moveTo>
                  <a:pt x="1158837" y="3828526"/>
                </a:moveTo>
                <a:cubicBezTo>
                  <a:pt x="1162532" y="3819790"/>
                  <a:pt x="1167879" y="3811922"/>
                  <a:pt x="1174486" y="3805315"/>
                </a:cubicBezTo>
                <a:cubicBezTo>
                  <a:pt x="1187701" y="3792100"/>
                  <a:pt x="1205958" y="3783926"/>
                  <a:pt x="1226123" y="3783926"/>
                </a:cubicBezTo>
                <a:cubicBezTo>
                  <a:pt x="1266454" y="3783926"/>
                  <a:pt x="1299148" y="3816620"/>
                  <a:pt x="1299148" y="3856951"/>
                </a:cubicBezTo>
                <a:cubicBezTo>
                  <a:pt x="1299148" y="3897282"/>
                  <a:pt x="1266454" y="3929976"/>
                  <a:pt x="1226123" y="3929976"/>
                </a:cubicBezTo>
                <a:cubicBezTo>
                  <a:pt x="1185792" y="3929976"/>
                  <a:pt x="1153098" y="3897281"/>
                  <a:pt x="1153098" y="3856951"/>
                </a:cubicBezTo>
                <a:cubicBezTo>
                  <a:pt x="1153099" y="3846868"/>
                  <a:pt x="1155142" y="3837263"/>
                  <a:pt x="1158837" y="3828526"/>
                </a:cubicBezTo>
                <a:close/>
                <a:moveTo>
                  <a:pt x="3462700" y="197573"/>
                </a:moveTo>
                <a:cubicBezTo>
                  <a:pt x="3473785" y="171363"/>
                  <a:pt x="3499738" y="152972"/>
                  <a:pt x="3529986" y="152973"/>
                </a:cubicBezTo>
                <a:cubicBezTo>
                  <a:pt x="3570316" y="152972"/>
                  <a:pt x="3603010" y="185667"/>
                  <a:pt x="3603010" y="225997"/>
                </a:cubicBezTo>
                <a:cubicBezTo>
                  <a:pt x="3603010" y="266329"/>
                  <a:pt x="3570316" y="299023"/>
                  <a:pt x="3529985" y="299023"/>
                </a:cubicBezTo>
                <a:cubicBezTo>
                  <a:pt x="3489655" y="299023"/>
                  <a:pt x="3456960" y="266329"/>
                  <a:pt x="3456961" y="225998"/>
                </a:cubicBezTo>
                <a:cubicBezTo>
                  <a:pt x="3456961" y="215915"/>
                  <a:pt x="3459003" y="206309"/>
                  <a:pt x="3462700" y="197573"/>
                </a:cubicBezTo>
                <a:close/>
                <a:moveTo>
                  <a:pt x="2540842" y="1613932"/>
                </a:moveTo>
                <a:cubicBezTo>
                  <a:pt x="2551929" y="1587722"/>
                  <a:pt x="2577880" y="1569332"/>
                  <a:pt x="2608130" y="1569332"/>
                </a:cubicBezTo>
                <a:cubicBezTo>
                  <a:pt x="2648461" y="1569332"/>
                  <a:pt x="2681154" y="1602026"/>
                  <a:pt x="2681154" y="1642357"/>
                </a:cubicBezTo>
                <a:cubicBezTo>
                  <a:pt x="2681154" y="1682688"/>
                  <a:pt x="2648460" y="1715382"/>
                  <a:pt x="2608129" y="1715382"/>
                </a:cubicBezTo>
                <a:cubicBezTo>
                  <a:pt x="2567798" y="1715382"/>
                  <a:pt x="2535105" y="1682689"/>
                  <a:pt x="2535104" y="1642357"/>
                </a:cubicBezTo>
                <a:cubicBezTo>
                  <a:pt x="2535105" y="1632275"/>
                  <a:pt x="2537148" y="1622670"/>
                  <a:pt x="2540842" y="1613932"/>
                </a:cubicBezTo>
                <a:close/>
                <a:moveTo>
                  <a:pt x="1389299" y="3408034"/>
                </a:moveTo>
                <a:cubicBezTo>
                  <a:pt x="1400385" y="3381825"/>
                  <a:pt x="1426337" y="3363434"/>
                  <a:pt x="1456586" y="3363434"/>
                </a:cubicBezTo>
                <a:cubicBezTo>
                  <a:pt x="1496917" y="3363434"/>
                  <a:pt x="1529611" y="3396128"/>
                  <a:pt x="1529610" y="3436459"/>
                </a:cubicBezTo>
                <a:cubicBezTo>
                  <a:pt x="1529611" y="3476790"/>
                  <a:pt x="1496917" y="3509484"/>
                  <a:pt x="1456586" y="3509484"/>
                </a:cubicBezTo>
                <a:cubicBezTo>
                  <a:pt x="1416255" y="3509484"/>
                  <a:pt x="1383561" y="3476790"/>
                  <a:pt x="1383561" y="3436459"/>
                </a:cubicBezTo>
                <a:cubicBezTo>
                  <a:pt x="1383561" y="3426376"/>
                  <a:pt x="1385604" y="3416771"/>
                  <a:pt x="1389299" y="3408034"/>
                </a:cubicBezTo>
                <a:close/>
                <a:moveTo>
                  <a:pt x="467446" y="4824391"/>
                </a:moveTo>
                <a:cubicBezTo>
                  <a:pt x="471141" y="4815655"/>
                  <a:pt x="476488" y="4807787"/>
                  <a:pt x="483096" y="4801179"/>
                </a:cubicBezTo>
                <a:cubicBezTo>
                  <a:pt x="496310" y="4787965"/>
                  <a:pt x="514566" y="4779792"/>
                  <a:pt x="534732" y="4779791"/>
                </a:cubicBezTo>
                <a:cubicBezTo>
                  <a:pt x="575063" y="4779791"/>
                  <a:pt x="607757" y="4812485"/>
                  <a:pt x="607757" y="4852815"/>
                </a:cubicBezTo>
                <a:cubicBezTo>
                  <a:pt x="607757" y="4893147"/>
                  <a:pt x="575063" y="4925842"/>
                  <a:pt x="534731" y="4925842"/>
                </a:cubicBezTo>
                <a:cubicBezTo>
                  <a:pt x="494401" y="4925841"/>
                  <a:pt x="461707" y="4893147"/>
                  <a:pt x="461707" y="4852816"/>
                </a:cubicBezTo>
                <a:cubicBezTo>
                  <a:pt x="461708" y="4842733"/>
                  <a:pt x="463751" y="4833128"/>
                  <a:pt x="467446" y="4824391"/>
                </a:cubicBezTo>
                <a:close/>
                <a:moveTo>
                  <a:pt x="2771307" y="1193439"/>
                </a:moveTo>
                <a:cubicBezTo>
                  <a:pt x="2782392" y="1167229"/>
                  <a:pt x="2808345" y="1148838"/>
                  <a:pt x="2838594" y="1148839"/>
                </a:cubicBezTo>
                <a:cubicBezTo>
                  <a:pt x="2878923" y="1148838"/>
                  <a:pt x="2911618" y="1181532"/>
                  <a:pt x="2911617" y="1221863"/>
                </a:cubicBezTo>
                <a:cubicBezTo>
                  <a:pt x="2911617" y="1262194"/>
                  <a:pt x="2878924" y="1294888"/>
                  <a:pt x="2838593" y="1294888"/>
                </a:cubicBezTo>
                <a:cubicBezTo>
                  <a:pt x="2798263" y="1294888"/>
                  <a:pt x="2765568" y="1262194"/>
                  <a:pt x="2765569" y="1221863"/>
                </a:cubicBezTo>
                <a:cubicBezTo>
                  <a:pt x="2765568" y="1211781"/>
                  <a:pt x="2767611" y="1202175"/>
                  <a:pt x="2771307" y="1193439"/>
                </a:cubicBezTo>
                <a:close/>
                <a:moveTo>
                  <a:pt x="1619764" y="2978713"/>
                </a:moveTo>
                <a:cubicBezTo>
                  <a:pt x="1630850" y="2952503"/>
                  <a:pt x="1656802" y="2934112"/>
                  <a:pt x="1687050" y="2934113"/>
                </a:cubicBezTo>
                <a:cubicBezTo>
                  <a:pt x="1727381" y="2934113"/>
                  <a:pt x="1760075" y="2966807"/>
                  <a:pt x="1760075" y="3007138"/>
                </a:cubicBezTo>
                <a:cubicBezTo>
                  <a:pt x="1760075" y="3047469"/>
                  <a:pt x="1727381" y="3080163"/>
                  <a:pt x="1687050" y="3080162"/>
                </a:cubicBezTo>
                <a:cubicBezTo>
                  <a:pt x="1646719" y="3080163"/>
                  <a:pt x="1614025" y="3047469"/>
                  <a:pt x="1614025" y="3007138"/>
                </a:cubicBezTo>
                <a:cubicBezTo>
                  <a:pt x="1614025" y="2997055"/>
                  <a:pt x="1616068" y="2987449"/>
                  <a:pt x="1619764" y="2978713"/>
                </a:cubicBezTo>
                <a:close/>
                <a:moveTo>
                  <a:pt x="697910" y="4395068"/>
                </a:moveTo>
                <a:cubicBezTo>
                  <a:pt x="701606" y="4386331"/>
                  <a:pt x="706953" y="4378464"/>
                  <a:pt x="713560" y="4371856"/>
                </a:cubicBezTo>
                <a:cubicBezTo>
                  <a:pt x="726775" y="4358641"/>
                  <a:pt x="745031" y="4350468"/>
                  <a:pt x="765197" y="4350468"/>
                </a:cubicBezTo>
                <a:cubicBezTo>
                  <a:pt x="805528" y="4350468"/>
                  <a:pt x="838222" y="4383162"/>
                  <a:pt x="838221" y="4423493"/>
                </a:cubicBezTo>
                <a:cubicBezTo>
                  <a:pt x="838222" y="4463824"/>
                  <a:pt x="805528" y="4496518"/>
                  <a:pt x="765197" y="4496517"/>
                </a:cubicBezTo>
                <a:cubicBezTo>
                  <a:pt x="724865" y="4496519"/>
                  <a:pt x="692170" y="4463825"/>
                  <a:pt x="692172" y="4423493"/>
                </a:cubicBezTo>
                <a:cubicBezTo>
                  <a:pt x="692172" y="4413410"/>
                  <a:pt x="694215" y="4403805"/>
                  <a:pt x="697910" y="4395068"/>
                </a:cubicBezTo>
                <a:close/>
                <a:moveTo>
                  <a:pt x="3001771" y="764116"/>
                </a:moveTo>
                <a:cubicBezTo>
                  <a:pt x="3012857" y="737906"/>
                  <a:pt x="3038810" y="719516"/>
                  <a:pt x="3069059" y="719516"/>
                </a:cubicBezTo>
                <a:cubicBezTo>
                  <a:pt x="3109388" y="719516"/>
                  <a:pt x="3142084" y="752210"/>
                  <a:pt x="3142082" y="792541"/>
                </a:cubicBezTo>
                <a:cubicBezTo>
                  <a:pt x="3142084" y="832873"/>
                  <a:pt x="3109389" y="865566"/>
                  <a:pt x="3069057" y="865566"/>
                </a:cubicBezTo>
                <a:cubicBezTo>
                  <a:pt x="3028727" y="865566"/>
                  <a:pt x="2996033" y="832872"/>
                  <a:pt x="2996034" y="792541"/>
                </a:cubicBezTo>
                <a:cubicBezTo>
                  <a:pt x="2996033" y="782458"/>
                  <a:pt x="2998076" y="772853"/>
                  <a:pt x="3001771" y="764116"/>
                </a:cubicBezTo>
                <a:close/>
                <a:moveTo>
                  <a:pt x="1850228" y="2558218"/>
                </a:moveTo>
                <a:cubicBezTo>
                  <a:pt x="1861314" y="2532009"/>
                  <a:pt x="1887266" y="2513618"/>
                  <a:pt x="1917514" y="2513618"/>
                </a:cubicBezTo>
                <a:cubicBezTo>
                  <a:pt x="1957845" y="2513618"/>
                  <a:pt x="1990539" y="2546312"/>
                  <a:pt x="1990539" y="2586643"/>
                </a:cubicBezTo>
                <a:cubicBezTo>
                  <a:pt x="1990539" y="2626974"/>
                  <a:pt x="1957846" y="2659668"/>
                  <a:pt x="1917514" y="2659668"/>
                </a:cubicBezTo>
                <a:cubicBezTo>
                  <a:pt x="1877183" y="2659668"/>
                  <a:pt x="1844489" y="2626974"/>
                  <a:pt x="1844490" y="2586643"/>
                </a:cubicBezTo>
                <a:cubicBezTo>
                  <a:pt x="1844489" y="2576560"/>
                  <a:pt x="1846533" y="2566955"/>
                  <a:pt x="1850228" y="2558218"/>
                </a:cubicBezTo>
                <a:close/>
                <a:moveTo>
                  <a:pt x="2079917" y="2180474"/>
                </a:moveTo>
                <a:cubicBezTo>
                  <a:pt x="2091001" y="2154264"/>
                  <a:pt x="2116955" y="2135874"/>
                  <a:pt x="2147202" y="2135874"/>
                </a:cubicBezTo>
                <a:cubicBezTo>
                  <a:pt x="2187533" y="2135874"/>
                  <a:pt x="2220227" y="2168568"/>
                  <a:pt x="2220228" y="2208899"/>
                </a:cubicBezTo>
                <a:cubicBezTo>
                  <a:pt x="2220228" y="2249230"/>
                  <a:pt x="2187534" y="2281924"/>
                  <a:pt x="2147203" y="2281924"/>
                </a:cubicBezTo>
                <a:cubicBezTo>
                  <a:pt x="2106872" y="2281924"/>
                  <a:pt x="2074178" y="2249230"/>
                  <a:pt x="2074177" y="2208899"/>
                </a:cubicBezTo>
                <a:cubicBezTo>
                  <a:pt x="2074178" y="2198816"/>
                  <a:pt x="2076221" y="2189211"/>
                  <a:pt x="2079917" y="2180474"/>
                </a:cubicBezTo>
                <a:close/>
                <a:moveTo>
                  <a:pt x="928374" y="3974575"/>
                </a:moveTo>
                <a:cubicBezTo>
                  <a:pt x="932069" y="3965838"/>
                  <a:pt x="937416" y="3957971"/>
                  <a:pt x="944023" y="3951363"/>
                </a:cubicBezTo>
                <a:cubicBezTo>
                  <a:pt x="957238" y="3938148"/>
                  <a:pt x="975495" y="3929975"/>
                  <a:pt x="995660" y="3929975"/>
                </a:cubicBezTo>
                <a:cubicBezTo>
                  <a:pt x="1035991" y="3929975"/>
                  <a:pt x="1068685" y="3962669"/>
                  <a:pt x="1068685" y="4003000"/>
                </a:cubicBezTo>
                <a:cubicBezTo>
                  <a:pt x="1068685" y="4043331"/>
                  <a:pt x="1035991" y="4076024"/>
                  <a:pt x="995660" y="4076024"/>
                </a:cubicBezTo>
                <a:cubicBezTo>
                  <a:pt x="955329" y="4076024"/>
                  <a:pt x="922635" y="4043330"/>
                  <a:pt x="922635" y="4002999"/>
                </a:cubicBezTo>
                <a:cubicBezTo>
                  <a:pt x="922636" y="3992917"/>
                  <a:pt x="924679" y="3983311"/>
                  <a:pt x="928374" y="3974575"/>
                </a:cubicBezTo>
                <a:close/>
                <a:moveTo>
                  <a:pt x="3232236" y="343623"/>
                </a:moveTo>
                <a:cubicBezTo>
                  <a:pt x="3243321" y="317413"/>
                  <a:pt x="3269273" y="299022"/>
                  <a:pt x="3299521" y="299022"/>
                </a:cubicBezTo>
                <a:cubicBezTo>
                  <a:pt x="3339853" y="299022"/>
                  <a:pt x="3372546" y="331716"/>
                  <a:pt x="3372547" y="372047"/>
                </a:cubicBezTo>
                <a:cubicBezTo>
                  <a:pt x="3372547" y="412379"/>
                  <a:pt x="3339853" y="445073"/>
                  <a:pt x="3299522" y="445072"/>
                </a:cubicBezTo>
                <a:cubicBezTo>
                  <a:pt x="3259190" y="445073"/>
                  <a:pt x="3226497" y="412378"/>
                  <a:pt x="3226496" y="372048"/>
                </a:cubicBezTo>
                <a:cubicBezTo>
                  <a:pt x="3226497" y="361965"/>
                  <a:pt x="3228541" y="352359"/>
                  <a:pt x="3232236" y="343623"/>
                </a:cubicBezTo>
                <a:close/>
                <a:moveTo>
                  <a:pt x="2310379" y="1759981"/>
                </a:moveTo>
                <a:cubicBezTo>
                  <a:pt x="2321465" y="1733771"/>
                  <a:pt x="2347418" y="1715381"/>
                  <a:pt x="2377667" y="1715382"/>
                </a:cubicBezTo>
                <a:cubicBezTo>
                  <a:pt x="2417996" y="1715381"/>
                  <a:pt x="2450691" y="1748075"/>
                  <a:pt x="2450690" y="1788406"/>
                </a:cubicBezTo>
                <a:cubicBezTo>
                  <a:pt x="2450692" y="1828737"/>
                  <a:pt x="2417998" y="1861430"/>
                  <a:pt x="2377667" y="1861430"/>
                </a:cubicBezTo>
                <a:cubicBezTo>
                  <a:pt x="2337336" y="1861430"/>
                  <a:pt x="2304641" y="1828736"/>
                  <a:pt x="2304642" y="1788406"/>
                </a:cubicBezTo>
                <a:cubicBezTo>
                  <a:pt x="2304642" y="1778323"/>
                  <a:pt x="2306684" y="1768717"/>
                  <a:pt x="2310379" y="1759981"/>
                </a:cubicBezTo>
                <a:close/>
                <a:moveTo>
                  <a:pt x="1158837" y="3545256"/>
                </a:moveTo>
                <a:cubicBezTo>
                  <a:pt x="1162532" y="3536519"/>
                  <a:pt x="1167879" y="3528652"/>
                  <a:pt x="1174486" y="3522045"/>
                </a:cubicBezTo>
                <a:cubicBezTo>
                  <a:pt x="1187701" y="3508830"/>
                  <a:pt x="1205957" y="3500656"/>
                  <a:pt x="1226123" y="3500656"/>
                </a:cubicBezTo>
                <a:cubicBezTo>
                  <a:pt x="1266453" y="3500656"/>
                  <a:pt x="1299148" y="3533350"/>
                  <a:pt x="1299147" y="3573681"/>
                </a:cubicBezTo>
                <a:cubicBezTo>
                  <a:pt x="1299148" y="3614012"/>
                  <a:pt x="1266454" y="3646705"/>
                  <a:pt x="1226123" y="3646705"/>
                </a:cubicBezTo>
                <a:cubicBezTo>
                  <a:pt x="1185792" y="3646705"/>
                  <a:pt x="1153098" y="3614011"/>
                  <a:pt x="1153098" y="3573680"/>
                </a:cubicBezTo>
                <a:cubicBezTo>
                  <a:pt x="1153098" y="3563598"/>
                  <a:pt x="1155142" y="3553992"/>
                  <a:pt x="1158837" y="3545256"/>
                </a:cubicBezTo>
                <a:close/>
                <a:moveTo>
                  <a:pt x="236980" y="4961616"/>
                </a:moveTo>
                <a:cubicBezTo>
                  <a:pt x="240676" y="4952879"/>
                  <a:pt x="246023" y="4945011"/>
                  <a:pt x="252630" y="4938404"/>
                </a:cubicBezTo>
                <a:cubicBezTo>
                  <a:pt x="265844" y="4925189"/>
                  <a:pt x="284101" y="4917016"/>
                  <a:pt x="304266" y="4917016"/>
                </a:cubicBezTo>
                <a:cubicBezTo>
                  <a:pt x="344598" y="4917015"/>
                  <a:pt x="377291" y="4949710"/>
                  <a:pt x="377291" y="4990041"/>
                </a:cubicBezTo>
                <a:cubicBezTo>
                  <a:pt x="377291" y="5030372"/>
                  <a:pt x="344597" y="5063066"/>
                  <a:pt x="304266" y="5063066"/>
                </a:cubicBezTo>
                <a:cubicBezTo>
                  <a:pt x="263935" y="5063066"/>
                  <a:pt x="231242" y="5030371"/>
                  <a:pt x="231241" y="4990041"/>
                </a:cubicBezTo>
                <a:cubicBezTo>
                  <a:pt x="231242" y="4979958"/>
                  <a:pt x="233285" y="4970353"/>
                  <a:pt x="236980" y="4961616"/>
                </a:cubicBezTo>
                <a:close/>
                <a:moveTo>
                  <a:pt x="2540844" y="1330661"/>
                </a:moveTo>
                <a:cubicBezTo>
                  <a:pt x="2551929" y="1304451"/>
                  <a:pt x="2577882" y="1286061"/>
                  <a:pt x="2608130" y="1286061"/>
                </a:cubicBezTo>
                <a:cubicBezTo>
                  <a:pt x="2648460" y="1286060"/>
                  <a:pt x="2681155" y="1318756"/>
                  <a:pt x="2681155" y="1359085"/>
                </a:cubicBezTo>
                <a:cubicBezTo>
                  <a:pt x="2681155" y="1399417"/>
                  <a:pt x="2648462" y="1432111"/>
                  <a:pt x="2608129" y="1432110"/>
                </a:cubicBezTo>
                <a:cubicBezTo>
                  <a:pt x="2567800" y="1432111"/>
                  <a:pt x="2535105" y="1399416"/>
                  <a:pt x="2535105" y="1359086"/>
                </a:cubicBezTo>
                <a:cubicBezTo>
                  <a:pt x="2535105" y="1349003"/>
                  <a:pt x="2537149" y="1339397"/>
                  <a:pt x="2540844" y="1330661"/>
                </a:cubicBezTo>
                <a:close/>
                <a:moveTo>
                  <a:pt x="1389300" y="3124763"/>
                </a:moveTo>
                <a:cubicBezTo>
                  <a:pt x="1400386" y="3098553"/>
                  <a:pt x="1426338" y="3080162"/>
                  <a:pt x="1456586" y="3080162"/>
                </a:cubicBezTo>
                <a:cubicBezTo>
                  <a:pt x="1496917" y="3080162"/>
                  <a:pt x="1529611" y="3112856"/>
                  <a:pt x="1529611" y="3153187"/>
                </a:cubicBezTo>
                <a:cubicBezTo>
                  <a:pt x="1529611" y="3193518"/>
                  <a:pt x="1496917" y="3226212"/>
                  <a:pt x="1456586" y="3226212"/>
                </a:cubicBezTo>
                <a:cubicBezTo>
                  <a:pt x="1416255" y="3226212"/>
                  <a:pt x="1383561" y="3193518"/>
                  <a:pt x="1383562" y="3153187"/>
                </a:cubicBezTo>
                <a:cubicBezTo>
                  <a:pt x="1383561" y="3143105"/>
                  <a:pt x="1385605" y="3133499"/>
                  <a:pt x="1389300" y="3124763"/>
                </a:cubicBezTo>
                <a:close/>
                <a:moveTo>
                  <a:pt x="467446" y="4541119"/>
                </a:moveTo>
                <a:cubicBezTo>
                  <a:pt x="471141" y="4532383"/>
                  <a:pt x="476488" y="4524515"/>
                  <a:pt x="483096" y="4517907"/>
                </a:cubicBezTo>
                <a:cubicBezTo>
                  <a:pt x="496311" y="4504692"/>
                  <a:pt x="514567" y="4496519"/>
                  <a:pt x="534731" y="4496520"/>
                </a:cubicBezTo>
                <a:cubicBezTo>
                  <a:pt x="575063" y="4496518"/>
                  <a:pt x="607756" y="4529214"/>
                  <a:pt x="607757" y="4569544"/>
                </a:cubicBezTo>
                <a:cubicBezTo>
                  <a:pt x="607757" y="4609875"/>
                  <a:pt x="575064" y="4642568"/>
                  <a:pt x="534732" y="4642568"/>
                </a:cubicBezTo>
                <a:cubicBezTo>
                  <a:pt x="494401" y="4642569"/>
                  <a:pt x="461706" y="4609876"/>
                  <a:pt x="461707" y="4569544"/>
                </a:cubicBezTo>
                <a:cubicBezTo>
                  <a:pt x="461707" y="4559461"/>
                  <a:pt x="463750" y="4549857"/>
                  <a:pt x="467446" y="4541119"/>
                </a:cubicBezTo>
                <a:close/>
                <a:moveTo>
                  <a:pt x="2771308" y="910168"/>
                </a:moveTo>
                <a:cubicBezTo>
                  <a:pt x="2782393" y="883958"/>
                  <a:pt x="2808346" y="865567"/>
                  <a:pt x="2838593" y="865567"/>
                </a:cubicBezTo>
                <a:cubicBezTo>
                  <a:pt x="2878924" y="865567"/>
                  <a:pt x="2911619" y="898261"/>
                  <a:pt x="2911619" y="938592"/>
                </a:cubicBezTo>
                <a:cubicBezTo>
                  <a:pt x="2911618" y="978923"/>
                  <a:pt x="2878925" y="1011617"/>
                  <a:pt x="2838594" y="1011617"/>
                </a:cubicBezTo>
                <a:cubicBezTo>
                  <a:pt x="2798262" y="1011617"/>
                  <a:pt x="2765569" y="978923"/>
                  <a:pt x="2765568" y="938592"/>
                </a:cubicBezTo>
                <a:cubicBezTo>
                  <a:pt x="2765569" y="928509"/>
                  <a:pt x="2767612" y="918904"/>
                  <a:pt x="2771308" y="910168"/>
                </a:cubicBezTo>
                <a:close/>
                <a:moveTo>
                  <a:pt x="1619764" y="2695441"/>
                </a:moveTo>
                <a:cubicBezTo>
                  <a:pt x="1630849" y="2669231"/>
                  <a:pt x="1656802" y="2650840"/>
                  <a:pt x="1687050" y="2650841"/>
                </a:cubicBezTo>
                <a:cubicBezTo>
                  <a:pt x="1727381" y="2650840"/>
                  <a:pt x="1760075" y="2683534"/>
                  <a:pt x="1760075" y="2723865"/>
                </a:cubicBezTo>
                <a:cubicBezTo>
                  <a:pt x="1760075" y="2764196"/>
                  <a:pt x="1727381" y="2796890"/>
                  <a:pt x="1687050" y="2796890"/>
                </a:cubicBezTo>
                <a:cubicBezTo>
                  <a:pt x="1646719" y="2796890"/>
                  <a:pt x="1614025" y="2764196"/>
                  <a:pt x="1614025" y="2723865"/>
                </a:cubicBezTo>
                <a:cubicBezTo>
                  <a:pt x="1614025" y="2713783"/>
                  <a:pt x="1616068" y="2704177"/>
                  <a:pt x="1619764" y="2695441"/>
                </a:cubicBezTo>
                <a:close/>
                <a:moveTo>
                  <a:pt x="1849452" y="2326524"/>
                </a:moveTo>
                <a:cubicBezTo>
                  <a:pt x="1860538" y="2300314"/>
                  <a:pt x="1886491" y="2281923"/>
                  <a:pt x="1916740" y="2281924"/>
                </a:cubicBezTo>
                <a:cubicBezTo>
                  <a:pt x="1957069" y="2281923"/>
                  <a:pt x="1989764" y="2314618"/>
                  <a:pt x="1989764" y="2354948"/>
                </a:cubicBezTo>
                <a:cubicBezTo>
                  <a:pt x="1989765" y="2395279"/>
                  <a:pt x="1957071" y="2427974"/>
                  <a:pt x="1916738" y="2427973"/>
                </a:cubicBezTo>
                <a:cubicBezTo>
                  <a:pt x="1876409" y="2427973"/>
                  <a:pt x="1843714" y="2395279"/>
                  <a:pt x="1843714" y="2354949"/>
                </a:cubicBezTo>
                <a:cubicBezTo>
                  <a:pt x="1843715" y="2344866"/>
                  <a:pt x="1845757" y="2335260"/>
                  <a:pt x="1849452" y="2326524"/>
                </a:cubicBezTo>
                <a:close/>
                <a:moveTo>
                  <a:pt x="697910" y="4111796"/>
                </a:moveTo>
                <a:cubicBezTo>
                  <a:pt x="701606" y="4103059"/>
                  <a:pt x="706953" y="4095191"/>
                  <a:pt x="713560" y="4088584"/>
                </a:cubicBezTo>
                <a:cubicBezTo>
                  <a:pt x="726775" y="4075369"/>
                  <a:pt x="745031" y="4067196"/>
                  <a:pt x="765197" y="4067196"/>
                </a:cubicBezTo>
                <a:cubicBezTo>
                  <a:pt x="805527" y="4067195"/>
                  <a:pt x="838222" y="4099890"/>
                  <a:pt x="838221" y="4140220"/>
                </a:cubicBezTo>
                <a:cubicBezTo>
                  <a:pt x="838222" y="4180551"/>
                  <a:pt x="805528" y="4213246"/>
                  <a:pt x="765196" y="4213245"/>
                </a:cubicBezTo>
                <a:cubicBezTo>
                  <a:pt x="724866" y="4213245"/>
                  <a:pt x="692171" y="4180551"/>
                  <a:pt x="692172" y="4140221"/>
                </a:cubicBezTo>
                <a:cubicBezTo>
                  <a:pt x="692172" y="4130138"/>
                  <a:pt x="694215" y="4120533"/>
                  <a:pt x="697910" y="4111796"/>
                </a:cubicBezTo>
                <a:close/>
                <a:moveTo>
                  <a:pt x="3001772" y="480845"/>
                </a:moveTo>
                <a:cubicBezTo>
                  <a:pt x="3012856" y="454635"/>
                  <a:pt x="3038808" y="436245"/>
                  <a:pt x="3069058" y="436245"/>
                </a:cubicBezTo>
                <a:cubicBezTo>
                  <a:pt x="3109389" y="436246"/>
                  <a:pt x="3142082" y="468939"/>
                  <a:pt x="3142083" y="509270"/>
                </a:cubicBezTo>
                <a:cubicBezTo>
                  <a:pt x="3142083" y="549601"/>
                  <a:pt x="3109389" y="582295"/>
                  <a:pt x="3069058" y="582295"/>
                </a:cubicBezTo>
                <a:cubicBezTo>
                  <a:pt x="3028727" y="582295"/>
                  <a:pt x="2996033" y="549601"/>
                  <a:pt x="2996033" y="509270"/>
                </a:cubicBezTo>
                <a:cubicBezTo>
                  <a:pt x="2996033" y="499187"/>
                  <a:pt x="2998076" y="489582"/>
                  <a:pt x="3001772" y="480845"/>
                </a:cubicBezTo>
                <a:close/>
                <a:moveTo>
                  <a:pt x="2079917" y="1897202"/>
                </a:moveTo>
                <a:cubicBezTo>
                  <a:pt x="2091002" y="1870992"/>
                  <a:pt x="2116955" y="1852602"/>
                  <a:pt x="2147202" y="1852602"/>
                </a:cubicBezTo>
                <a:cubicBezTo>
                  <a:pt x="2187533" y="1852602"/>
                  <a:pt x="2220228" y="1885296"/>
                  <a:pt x="2220228" y="1925627"/>
                </a:cubicBezTo>
                <a:cubicBezTo>
                  <a:pt x="2220227" y="1965958"/>
                  <a:pt x="2187533" y="1998652"/>
                  <a:pt x="2147202" y="1998652"/>
                </a:cubicBezTo>
                <a:cubicBezTo>
                  <a:pt x="2106871" y="1998652"/>
                  <a:pt x="2074178" y="1965958"/>
                  <a:pt x="2074178" y="1925627"/>
                </a:cubicBezTo>
                <a:cubicBezTo>
                  <a:pt x="2074178" y="1915544"/>
                  <a:pt x="2076220" y="1905939"/>
                  <a:pt x="2079917" y="1897202"/>
                </a:cubicBezTo>
                <a:close/>
                <a:moveTo>
                  <a:pt x="928373" y="3691303"/>
                </a:moveTo>
                <a:cubicBezTo>
                  <a:pt x="932068" y="3682567"/>
                  <a:pt x="937415" y="3674700"/>
                  <a:pt x="944022" y="3668092"/>
                </a:cubicBezTo>
                <a:cubicBezTo>
                  <a:pt x="957238" y="3654877"/>
                  <a:pt x="975494" y="3646704"/>
                  <a:pt x="995659" y="3646704"/>
                </a:cubicBezTo>
                <a:cubicBezTo>
                  <a:pt x="1035990" y="3646704"/>
                  <a:pt x="1068684" y="3679398"/>
                  <a:pt x="1068684" y="3719729"/>
                </a:cubicBezTo>
                <a:cubicBezTo>
                  <a:pt x="1068684" y="3760060"/>
                  <a:pt x="1035990" y="3792753"/>
                  <a:pt x="995659" y="3792753"/>
                </a:cubicBezTo>
                <a:cubicBezTo>
                  <a:pt x="955328" y="3792753"/>
                  <a:pt x="922634" y="3760059"/>
                  <a:pt x="922634" y="3719728"/>
                </a:cubicBezTo>
                <a:cubicBezTo>
                  <a:pt x="922635" y="3709646"/>
                  <a:pt x="924678" y="3700040"/>
                  <a:pt x="928373" y="3691303"/>
                </a:cubicBezTo>
                <a:close/>
                <a:moveTo>
                  <a:pt x="3232236" y="60351"/>
                </a:moveTo>
                <a:cubicBezTo>
                  <a:pt x="3243321" y="34140"/>
                  <a:pt x="3269274" y="15750"/>
                  <a:pt x="3299521" y="15750"/>
                </a:cubicBezTo>
                <a:cubicBezTo>
                  <a:pt x="3339852" y="15750"/>
                  <a:pt x="3372547" y="48444"/>
                  <a:pt x="3372547" y="88775"/>
                </a:cubicBezTo>
                <a:cubicBezTo>
                  <a:pt x="3372546" y="129106"/>
                  <a:pt x="3339853" y="161800"/>
                  <a:pt x="3299521" y="161800"/>
                </a:cubicBezTo>
                <a:cubicBezTo>
                  <a:pt x="3259190" y="161800"/>
                  <a:pt x="3226497" y="129106"/>
                  <a:pt x="3226497" y="88775"/>
                </a:cubicBezTo>
                <a:cubicBezTo>
                  <a:pt x="3226496" y="78693"/>
                  <a:pt x="3228540" y="69087"/>
                  <a:pt x="3232236" y="60351"/>
                </a:cubicBezTo>
                <a:close/>
                <a:moveTo>
                  <a:pt x="2310378" y="1476710"/>
                </a:moveTo>
                <a:cubicBezTo>
                  <a:pt x="2321464" y="1450500"/>
                  <a:pt x="2347416" y="1432110"/>
                  <a:pt x="2377666" y="1432110"/>
                </a:cubicBezTo>
                <a:cubicBezTo>
                  <a:pt x="2417997" y="1432110"/>
                  <a:pt x="2450690" y="1464804"/>
                  <a:pt x="2450691" y="1505135"/>
                </a:cubicBezTo>
                <a:cubicBezTo>
                  <a:pt x="2450691" y="1545466"/>
                  <a:pt x="2417997" y="1578160"/>
                  <a:pt x="2377666" y="1578160"/>
                </a:cubicBezTo>
                <a:cubicBezTo>
                  <a:pt x="2337335" y="1578160"/>
                  <a:pt x="2304641" y="1545466"/>
                  <a:pt x="2304640" y="1505135"/>
                </a:cubicBezTo>
                <a:cubicBezTo>
                  <a:pt x="2304641" y="1495052"/>
                  <a:pt x="2306684" y="1485448"/>
                  <a:pt x="2310378" y="1476710"/>
                </a:cubicBezTo>
                <a:close/>
                <a:moveTo>
                  <a:pt x="1158836" y="3261985"/>
                </a:moveTo>
                <a:cubicBezTo>
                  <a:pt x="1162531" y="3253249"/>
                  <a:pt x="1167878" y="3245381"/>
                  <a:pt x="1174485" y="3238773"/>
                </a:cubicBezTo>
                <a:cubicBezTo>
                  <a:pt x="1187700" y="3225558"/>
                  <a:pt x="1205957" y="3217385"/>
                  <a:pt x="1226122" y="3217385"/>
                </a:cubicBezTo>
                <a:cubicBezTo>
                  <a:pt x="1266453" y="3217385"/>
                  <a:pt x="1299147" y="3250079"/>
                  <a:pt x="1299147" y="3290410"/>
                </a:cubicBezTo>
                <a:cubicBezTo>
                  <a:pt x="1299147" y="3330741"/>
                  <a:pt x="1266453" y="3363435"/>
                  <a:pt x="1226122" y="3363435"/>
                </a:cubicBezTo>
                <a:cubicBezTo>
                  <a:pt x="1185791" y="3363435"/>
                  <a:pt x="1153097" y="3330741"/>
                  <a:pt x="1153097" y="3290410"/>
                </a:cubicBezTo>
                <a:cubicBezTo>
                  <a:pt x="1153097" y="3280327"/>
                  <a:pt x="1155141" y="3270722"/>
                  <a:pt x="1158836" y="3261985"/>
                </a:cubicBezTo>
                <a:close/>
                <a:moveTo>
                  <a:pt x="236981" y="4678342"/>
                </a:moveTo>
                <a:cubicBezTo>
                  <a:pt x="240677" y="4669605"/>
                  <a:pt x="246024" y="4661737"/>
                  <a:pt x="252632" y="4655129"/>
                </a:cubicBezTo>
                <a:cubicBezTo>
                  <a:pt x="265846" y="4641915"/>
                  <a:pt x="284102" y="4633741"/>
                  <a:pt x="304267" y="4633742"/>
                </a:cubicBezTo>
                <a:cubicBezTo>
                  <a:pt x="344599" y="4633741"/>
                  <a:pt x="377292" y="4666436"/>
                  <a:pt x="377292" y="4706766"/>
                </a:cubicBezTo>
                <a:cubicBezTo>
                  <a:pt x="377293" y="4747097"/>
                  <a:pt x="344599" y="4779791"/>
                  <a:pt x="304268" y="4779791"/>
                </a:cubicBezTo>
                <a:cubicBezTo>
                  <a:pt x="263936" y="4779792"/>
                  <a:pt x="231242" y="4747098"/>
                  <a:pt x="231242" y="4706767"/>
                </a:cubicBezTo>
                <a:cubicBezTo>
                  <a:pt x="231243" y="4696684"/>
                  <a:pt x="233286" y="4687078"/>
                  <a:pt x="236981" y="4678342"/>
                </a:cubicBezTo>
                <a:close/>
                <a:moveTo>
                  <a:pt x="2540843" y="1047389"/>
                </a:moveTo>
                <a:cubicBezTo>
                  <a:pt x="2551928" y="1021179"/>
                  <a:pt x="2577881" y="1002788"/>
                  <a:pt x="2608130" y="1002788"/>
                </a:cubicBezTo>
                <a:cubicBezTo>
                  <a:pt x="2648461" y="1002788"/>
                  <a:pt x="2681155" y="1035482"/>
                  <a:pt x="2681155" y="1075813"/>
                </a:cubicBezTo>
                <a:cubicBezTo>
                  <a:pt x="2681155" y="1116145"/>
                  <a:pt x="2648460" y="1148838"/>
                  <a:pt x="2608130" y="1148838"/>
                </a:cubicBezTo>
                <a:cubicBezTo>
                  <a:pt x="2567799" y="1148838"/>
                  <a:pt x="2535104" y="1116144"/>
                  <a:pt x="2535105" y="1075813"/>
                </a:cubicBezTo>
                <a:cubicBezTo>
                  <a:pt x="2535104" y="1065730"/>
                  <a:pt x="2537149" y="1056126"/>
                  <a:pt x="2540843" y="1047389"/>
                </a:cubicBezTo>
                <a:close/>
                <a:moveTo>
                  <a:pt x="1389300" y="2841491"/>
                </a:moveTo>
                <a:cubicBezTo>
                  <a:pt x="1400386" y="2815281"/>
                  <a:pt x="1426338" y="2796890"/>
                  <a:pt x="1456586" y="2796890"/>
                </a:cubicBezTo>
                <a:cubicBezTo>
                  <a:pt x="1496917" y="2796890"/>
                  <a:pt x="1529611" y="2829584"/>
                  <a:pt x="1529611" y="2869915"/>
                </a:cubicBezTo>
                <a:cubicBezTo>
                  <a:pt x="1529611" y="2910246"/>
                  <a:pt x="1496917" y="2942940"/>
                  <a:pt x="1456586" y="2942940"/>
                </a:cubicBezTo>
                <a:cubicBezTo>
                  <a:pt x="1416255" y="2942940"/>
                  <a:pt x="1383561" y="2910246"/>
                  <a:pt x="1383561" y="2869915"/>
                </a:cubicBezTo>
                <a:cubicBezTo>
                  <a:pt x="1383561" y="2859832"/>
                  <a:pt x="1385605" y="2850227"/>
                  <a:pt x="1389300" y="2841491"/>
                </a:cubicBezTo>
                <a:close/>
                <a:moveTo>
                  <a:pt x="1618989" y="2463746"/>
                </a:moveTo>
                <a:cubicBezTo>
                  <a:pt x="1630075" y="2437536"/>
                  <a:pt x="1656027" y="2419145"/>
                  <a:pt x="1686276" y="2419146"/>
                </a:cubicBezTo>
                <a:cubicBezTo>
                  <a:pt x="1726605" y="2419145"/>
                  <a:pt x="1759300" y="2451840"/>
                  <a:pt x="1759300" y="2492170"/>
                </a:cubicBezTo>
                <a:cubicBezTo>
                  <a:pt x="1759299" y="2532502"/>
                  <a:pt x="1726606" y="2565196"/>
                  <a:pt x="1686275" y="2565195"/>
                </a:cubicBezTo>
                <a:cubicBezTo>
                  <a:pt x="1645943" y="2565196"/>
                  <a:pt x="1613250" y="2532501"/>
                  <a:pt x="1613251" y="2492171"/>
                </a:cubicBezTo>
                <a:cubicBezTo>
                  <a:pt x="1613250" y="2482088"/>
                  <a:pt x="1615294" y="2472482"/>
                  <a:pt x="1618989" y="2463746"/>
                </a:cubicBezTo>
                <a:close/>
                <a:moveTo>
                  <a:pt x="467446" y="4257846"/>
                </a:moveTo>
                <a:cubicBezTo>
                  <a:pt x="471141" y="4249110"/>
                  <a:pt x="476488" y="4241242"/>
                  <a:pt x="483096" y="4234634"/>
                </a:cubicBezTo>
                <a:cubicBezTo>
                  <a:pt x="496311" y="4221420"/>
                  <a:pt x="514567" y="4213246"/>
                  <a:pt x="534732" y="4213246"/>
                </a:cubicBezTo>
                <a:cubicBezTo>
                  <a:pt x="575063" y="4213246"/>
                  <a:pt x="607757" y="4245940"/>
                  <a:pt x="607757" y="4286271"/>
                </a:cubicBezTo>
                <a:cubicBezTo>
                  <a:pt x="607757" y="4326602"/>
                  <a:pt x="575063" y="4359296"/>
                  <a:pt x="534731" y="4359297"/>
                </a:cubicBezTo>
                <a:cubicBezTo>
                  <a:pt x="494401" y="4359297"/>
                  <a:pt x="461706" y="4326603"/>
                  <a:pt x="461707" y="4286271"/>
                </a:cubicBezTo>
                <a:cubicBezTo>
                  <a:pt x="461708" y="4276188"/>
                  <a:pt x="463751" y="4266583"/>
                  <a:pt x="467446" y="4257846"/>
                </a:cubicBezTo>
                <a:close/>
                <a:moveTo>
                  <a:pt x="2771308" y="626895"/>
                </a:moveTo>
                <a:cubicBezTo>
                  <a:pt x="2782393" y="600685"/>
                  <a:pt x="2808346" y="582296"/>
                  <a:pt x="2838594" y="582296"/>
                </a:cubicBezTo>
                <a:cubicBezTo>
                  <a:pt x="2878925" y="582295"/>
                  <a:pt x="2911619" y="614989"/>
                  <a:pt x="2911618" y="655320"/>
                </a:cubicBezTo>
                <a:cubicBezTo>
                  <a:pt x="2911618" y="695651"/>
                  <a:pt x="2878924" y="728345"/>
                  <a:pt x="2838593" y="728345"/>
                </a:cubicBezTo>
                <a:cubicBezTo>
                  <a:pt x="2798262" y="728345"/>
                  <a:pt x="2765569" y="695652"/>
                  <a:pt x="2765569" y="655320"/>
                </a:cubicBezTo>
                <a:cubicBezTo>
                  <a:pt x="2765569" y="645237"/>
                  <a:pt x="2767612" y="635631"/>
                  <a:pt x="2771308" y="626895"/>
                </a:cubicBezTo>
                <a:close/>
                <a:moveTo>
                  <a:pt x="1849452" y="2043252"/>
                </a:moveTo>
                <a:cubicBezTo>
                  <a:pt x="1860539" y="2017042"/>
                  <a:pt x="1886491" y="1998651"/>
                  <a:pt x="1916739" y="1998651"/>
                </a:cubicBezTo>
                <a:cubicBezTo>
                  <a:pt x="1957070" y="1998651"/>
                  <a:pt x="1989764" y="2031345"/>
                  <a:pt x="1989763" y="2071676"/>
                </a:cubicBezTo>
                <a:cubicBezTo>
                  <a:pt x="1989764" y="2112007"/>
                  <a:pt x="1957071" y="2144701"/>
                  <a:pt x="1916739" y="2144701"/>
                </a:cubicBezTo>
                <a:cubicBezTo>
                  <a:pt x="1876408" y="2144701"/>
                  <a:pt x="1843713" y="2112007"/>
                  <a:pt x="1843714" y="2071676"/>
                </a:cubicBezTo>
                <a:cubicBezTo>
                  <a:pt x="1843714" y="2061594"/>
                  <a:pt x="1845758" y="2051988"/>
                  <a:pt x="1849452" y="2043252"/>
                </a:cubicBezTo>
                <a:close/>
                <a:moveTo>
                  <a:pt x="697911" y="3828524"/>
                </a:moveTo>
                <a:cubicBezTo>
                  <a:pt x="701606" y="3819788"/>
                  <a:pt x="706953" y="3811921"/>
                  <a:pt x="713560" y="3805313"/>
                </a:cubicBezTo>
                <a:cubicBezTo>
                  <a:pt x="726775" y="3792098"/>
                  <a:pt x="745031" y="3783925"/>
                  <a:pt x="765197" y="3783925"/>
                </a:cubicBezTo>
                <a:cubicBezTo>
                  <a:pt x="805528" y="3783925"/>
                  <a:pt x="838222" y="3816619"/>
                  <a:pt x="838222" y="3856950"/>
                </a:cubicBezTo>
                <a:cubicBezTo>
                  <a:pt x="838222" y="3897281"/>
                  <a:pt x="805528" y="3929974"/>
                  <a:pt x="765197" y="3929974"/>
                </a:cubicBezTo>
                <a:cubicBezTo>
                  <a:pt x="724866" y="3929974"/>
                  <a:pt x="692172" y="3897280"/>
                  <a:pt x="692172" y="3856949"/>
                </a:cubicBezTo>
                <a:cubicBezTo>
                  <a:pt x="692172" y="3846867"/>
                  <a:pt x="694216" y="3837261"/>
                  <a:pt x="697911" y="3828524"/>
                </a:cubicBezTo>
                <a:close/>
                <a:moveTo>
                  <a:pt x="3001770" y="197573"/>
                </a:moveTo>
                <a:cubicBezTo>
                  <a:pt x="3012857" y="171363"/>
                  <a:pt x="3038808" y="152972"/>
                  <a:pt x="3069058" y="152973"/>
                </a:cubicBezTo>
                <a:cubicBezTo>
                  <a:pt x="3109389" y="152973"/>
                  <a:pt x="3142083" y="185667"/>
                  <a:pt x="3142083" y="225997"/>
                </a:cubicBezTo>
                <a:cubicBezTo>
                  <a:pt x="3142082" y="266329"/>
                  <a:pt x="3109389" y="299023"/>
                  <a:pt x="3069058" y="299023"/>
                </a:cubicBezTo>
                <a:cubicBezTo>
                  <a:pt x="3028726" y="299023"/>
                  <a:pt x="2996033" y="266329"/>
                  <a:pt x="2996033" y="225998"/>
                </a:cubicBezTo>
                <a:cubicBezTo>
                  <a:pt x="2996033" y="215915"/>
                  <a:pt x="2998076" y="206309"/>
                  <a:pt x="3001770" y="197573"/>
                </a:cubicBezTo>
                <a:close/>
                <a:moveTo>
                  <a:pt x="2079917" y="1613932"/>
                </a:moveTo>
                <a:cubicBezTo>
                  <a:pt x="2091001" y="1587722"/>
                  <a:pt x="2116954" y="1569332"/>
                  <a:pt x="2147202" y="1569332"/>
                </a:cubicBezTo>
                <a:cubicBezTo>
                  <a:pt x="2187534" y="1569332"/>
                  <a:pt x="2220227" y="1602026"/>
                  <a:pt x="2220228" y="1642357"/>
                </a:cubicBezTo>
                <a:cubicBezTo>
                  <a:pt x="2220228" y="1682688"/>
                  <a:pt x="2187534" y="1715381"/>
                  <a:pt x="2147203" y="1715381"/>
                </a:cubicBezTo>
                <a:cubicBezTo>
                  <a:pt x="2106872" y="1715381"/>
                  <a:pt x="2074177" y="1682687"/>
                  <a:pt x="2074177" y="1642356"/>
                </a:cubicBezTo>
                <a:cubicBezTo>
                  <a:pt x="2074177" y="1632273"/>
                  <a:pt x="2076221" y="1622668"/>
                  <a:pt x="2079917" y="1613932"/>
                </a:cubicBezTo>
                <a:close/>
                <a:moveTo>
                  <a:pt x="928373" y="3408033"/>
                </a:moveTo>
                <a:cubicBezTo>
                  <a:pt x="932068" y="3399297"/>
                  <a:pt x="937415" y="3391429"/>
                  <a:pt x="944022" y="3384822"/>
                </a:cubicBezTo>
                <a:cubicBezTo>
                  <a:pt x="957237" y="3371608"/>
                  <a:pt x="975493" y="3363434"/>
                  <a:pt x="995659" y="3363434"/>
                </a:cubicBezTo>
                <a:cubicBezTo>
                  <a:pt x="1035989" y="3363434"/>
                  <a:pt x="1068684" y="3396128"/>
                  <a:pt x="1068683" y="3436459"/>
                </a:cubicBezTo>
                <a:cubicBezTo>
                  <a:pt x="1068684" y="3476789"/>
                  <a:pt x="1035990" y="3509483"/>
                  <a:pt x="995659" y="3509483"/>
                </a:cubicBezTo>
                <a:cubicBezTo>
                  <a:pt x="955328" y="3509483"/>
                  <a:pt x="922634" y="3476789"/>
                  <a:pt x="922634" y="3436458"/>
                </a:cubicBezTo>
                <a:cubicBezTo>
                  <a:pt x="922634" y="3426376"/>
                  <a:pt x="924678" y="3416770"/>
                  <a:pt x="928373" y="3408033"/>
                </a:cubicBezTo>
                <a:close/>
                <a:moveTo>
                  <a:pt x="6516" y="4824394"/>
                </a:moveTo>
                <a:cubicBezTo>
                  <a:pt x="10211" y="4815657"/>
                  <a:pt x="15558" y="4807790"/>
                  <a:pt x="22166" y="4801182"/>
                </a:cubicBezTo>
                <a:cubicBezTo>
                  <a:pt x="35381" y="4787967"/>
                  <a:pt x="53637" y="4779794"/>
                  <a:pt x="73802" y="4779793"/>
                </a:cubicBezTo>
                <a:cubicBezTo>
                  <a:pt x="114133" y="4779793"/>
                  <a:pt x="146828" y="4812487"/>
                  <a:pt x="146827" y="4852818"/>
                </a:cubicBezTo>
                <a:cubicBezTo>
                  <a:pt x="146827" y="4893149"/>
                  <a:pt x="114134" y="4925843"/>
                  <a:pt x="73802" y="4925843"/>
                </a:cubicBezTo>
                <a:cubicBezTo>
                  <a:pt x="33471" y="4925844"/>
                  <a:pt x="777" y="4893150"/>
                  <a:pt x="778" y="4852818"/>
                </a:cubicBezTo>
                <a:cubicBezTo>
                  <a:pt x="778" y="4842736"/>
                  <a:pt x="2821" y="4833130"/>
                  <a:pt x="6516" y="4824394"/>
                </a:cubicBezTo>
                <a:close/>
                <a:moveTo>
                  <a:pt x="2310380" y="1193438"/>
                </a:moveTo>
                <a:cubicBezTo>
                  <a:pt x="2321466" y="1167228"/>
                  <a:pt x="2347418" y="1148839"/>
                  <a:pt x="2377667" y="1148838"/>
                </a:cubicBezTo>
                <a:cubicBezTo>
                  <a:pt x="2417996" y="1148838"/>
                  <a:pt x="2450692" y="1181532"/>
                  <a:pt x="2450691" y="1221863"/>
                </a:cubicBezTo>
                <a:cubicBezTo>
                  <a:pt x="2450692" y="1262194"/>
                  <a:pt x="2417997" y="1294888"/>
                  <a:pt x="2377666" y="1294888"/>
                </a:cubicBezTo>
                <a:cubicBezTo>
                  <a:pt x="2337335" y="1294888"/>
                  <a:pt x="2304641" y="1262194"/>
                  <a:pt x="2304642" y="1221863"/>
                </a:cubicBezTo>
                <a:cubicBezTo>
                  <a:pt x="2304641" y="1211780"/>
                  <a:pt x="2306684" y="1202175"/>
                  <a:pt x="2310380" y="1193438"/>
                </a:cubicBezTo>
                <a:close/>
                <a:moveTo>
                  <a:pt x="1158835" y="2978713"/>
                </a:moveTo>
                <a:cubicBezTo>
                  <a:pt x="1162531" y="2969976"/>
                  <a:pt x="1167878" y="2962109"/>
                  <a:pt x="1174485" y="2955501"/>
                </a:cubicBezTo>
                <a:cubicBezTo>
                  <a:pt x="1187700" y="2942286"/>
                  <a:pt x="1205956" y="2934113"/>
                  <a:pt x="1226122" y="2934113"/>
                </a:cubicBezTo>
                <a:cubicBezTo>
                  <a:pt x="1266453" y="2934113"/>
                  <a:pt x="1299147" y="2966807"/>
                  <a:pt x="1299147" y="3007138"/>
                </a:cubicBezTo>
                <a:cubicBezTo>
                  <a:pt x="1299147" y="3047469"/>
                  <a:pt x="1266453" y="3080163"/>
                  <a:pt x="1226122" y="3080163"/>
                </a:cubicBezTo>
                <a:cubicBezTo>
                  <a:pt x="1185791" y="3080163"/>
                  <a:pt x="1153097" y="3047469"/>
                  <a:pt x="1153097" y="3007138"/>
                </a:cubicBezTo>
                <a:cubicBezTo>
                  <a:pt x="1153097" y="2997055"/>
                  <a:pt x="1155140" y="2987450"/>
                  <a:pt x="1158835" y="2978713"/>
                </a:cubicBezTo>
                <a:close/>
                <a:moveTo>
                  <a:pt x="236981" y="4395069"/>
                </a:moveTo>
                <a:cubicBezTo>
                  <a:pt x="240676" y="4386333"/>
                  <a:pt x="246024" y="4378464"/>
                  <a:pt x="252631" y="4371858"/>
                </a:cubicBezTo>
                <a:cubicBezTo>
                  <a:pt x="265845" y="4358643"/>
                  <a:pt x="284102" y="4350469"/>
                  <a:pt x="304268" y="4350468"/>
                </a:cubicBezTo>
                <a:cubicBezTo>
                  <a:pt x="344598" y="4350469"/>
                  <a:pt x="377293" y="4383163"/>
                  <a:pt x="377292" y="4423495"/>
                </a:cubicBezTo>
                <a:cubicBezTo>
                  <a:pt x="377292" y="4463825"/>
                  <a:pt x="344598" y="4496519"/>
                  <a:pt x="304267" y="4496519"/>
                </a:cubicBezTo>
                <a:cubicBezTo>
                  <a:pt x="263937" y="4496518"/>
                  <a:pt x="231243" y="4463824"/>
                  <a:pt x="231243" y="4423494"/>
                </a:cubicBezTo>
                <a:cubicBezTo>
                  <a:pt x="231242" y="4413412"/>
                  <a:pt x="233287" y="4403805"/>
                  <a:pt x="236981" y="4395069"/>
                </a:cubicBezTo>
                <a:close/>
                <a:moveTo>
                  <a:pt x="2540844" y="764117"/>
                </a:moveTo>
                <a:cubicBezTo>
                  <a:pt x="2551928" y="737906"/>
                  <a:pt x="2577881" y="719516"/>
                  <a:pt x="2608129" y="719516"/>
                </a:cubicBezTo>
                <a:cubicBezTo>
                  <a:pt x="2648461" y="719516"/>
                  <a:pt x="2681154" y="752210"/>
                  <a:pt x="2681155" y="792541"/>
                </a:cubicBezTo>
                <a:cubicBezTo>
                  <a:pt x="2681155" y="832872"/>
                  <a:pt x="2648461" y="865566"/>
                  <a:pt x="2608130" y="865566"/>
                </a:cubicBezTo>
                <a:cubicBezTo>
                  <a:pt x="2567799" y="865566"/>
                  <a:pt x="2535105" y="832872"/>
                  <a:pt x="2535104" y="792541"/>
                </a:cubicBezTo>
                <a:cubicBezTo>
                  <a:pt x="2535105" y="782458"/>
                  <a:pt x="2537148" y="772853"/>
                  <a:pt x="2540844" y="764117"/>
                </a:cubicBezTo>
                <a:close/>
                <a:moveTo>
                  <a:pt x="1389300" y="2558218"/>
                </a:moveTo>
                <a:cubicBezTo>
                  <a:pt x="1400386" y="2532009"/>
                  <a:pt x="1426338" y="2513618"/>
                  <a:pt x="1456586" y="2513618"/>
                </a:cubicBezTo>
                <a:cubicBezTo>
                  <a:pt x="1496917" y="2513618"/>
                  <a:pt x="1529611" y="2546312"/>
                  <a:pt x="1529611" y="2586643"/>
                </a:cubicBezTo>
                <a:cubicBezTo>
                  <a:pt x="1529611" y="2626974"/>
                  <a:pt x="1496917" y="2659668"/>
                  <a:pt x="1456586" y="2659668"/>
                </a:cubicBezTo>
                <a:cubicBezTo>
                  <a:pt x="1416255" y="2659668"/>
                  <a:pt x="1383561" y="2626974"/>
                  <a:pt x="1383561" y="2586643"/>
                </a:cubicBezTo>
                <a:cubicBezTo>
                  <a:pt x="1383561" y="2576560"/>
                  <a:pt x="1385604" y="2566955"/>
                  <a:pt x="1389300" y="2558218"/>
                </a:cubicBezTo>
                <a:close/>
                <a:moveTo>
                  <a:pt x="1618988" y="2180474"/>
                </a:moveTo>
                <a:cubicBezTo>
                  <a:pt x="1630074" y="2154264"/>
                  <a:pt x="1656027" y="2135873"/>
                  <a:pt x="1686274" y="2135873"/>
                </a:cubicBezTo>
                <a:cubicBezTo>
                  <a:pt x="1726605" y="2135873"/>
                  <a:pt x="1759300" y="2168567"/>
                  <a:pt x="1759300" y="2208898"/>
                </a:cubicBezTo>
                <a:cubicBezTo>
                  <a:pt x="1759299" y="2249229"/>
                  <a:pt x="1726605" y="2281923"/>
                  <a:pt x="1686274" y="2281923"/>
                </a:cubicBezTo>
                <a:cubicBezTo>
                  <a:pt x="1645943" y="2281923"/>
                  <a:pt x="1613250" y="2249229"/>
                  <a:pt x="1613250" y="2208898"/>
                </a:cubicBezTo>
                <a:cubicBezTo>
                  <a:pt x="1613249" y="2198816"/>
                  <a:pt x="1615294" y="2189210"/>
                  <a:pt x="1618988" y="2180474"/>
                </a:cubicBezTo>
                <a:close/>
                <a:moveTo>
                  <a:pt x="467447" y="3974575"/>
                </a:moveTo>
                <a:cubicBezTo>
                  <a:pt x="471142" y="3965838"/>
                  <a:pt x="476489" y="3957970"/>
                  <a:pt x="483097" y="3951363"/>
                </a:cubicBezTo>
                <a:cubicBezTo>
                  <a:pt x="496311" y="3938148"/>
                  <a:pt x="514568" y="3929974"/>
                  <a:pt x="534733" y="3929974"/>
                </a:cubicBezTo>
                <a:cubicBezTo>
                  <a:pt x="575064" y="3929974"/>
                  <a:pt x="607758" y="3962668"/>
                  <a:pt x="607758" y="4002999"/>
                </a:cubicBezTo>
                <a:cubicBezTo>
                  <a:pt x="607758" y="4043330"/>
                  <a:pt x="575064" y="4076024"/>
                  <a:pt x="534733" y="4076024"/>
                </a:cubicBezTo>
                <a:cubicBezTo>
                  <a:pt x="494402" y="4076024"/>
                  <a:pt x="461708" y="4043330"/>
                  <a:pt x="461708" y="4002999"/>
                </a:cubicBezTo>
                <a:cubicBezTo>
                  <a:pt x="461708" y="3992917"/>
                  <a:pt x="463752" y="3983311"/>
                  <a:pt x="467447" y="3974575"/>
                </a:cubicBezTo>
                <a:close/>
                <a:moveTo>
                  <a:pt x="2771307" y="343623"/>
                </a:moveTo>
                <a:cubicBezTo>
                  <a:pt x="2782392" y="317413"/>
                  <a:pt x="2808345" y="299022"/>
                  <a:pt x="2838594" y="299023"/>
                </a:cubicBezTo>
                <a:cubicBezTo>
                  <a:pt x="2878924" y="299022"/>
                  <a:pt x="2911618" y="331717"/>
                  <a:pt x="2911619" y="372047"/>
                </a:cubicBezTo>
                <a:cubicBezTo>
                  <a:pt x="2911619" y="412380"/>
                  <a:pt x="2878925" y="445073"/>
                  <a:pt x="2838593" y="445072"/>
                </a:cubicBezTo>
                <a:cubicBezTo>
                  <a:pt x="2798263" y="445073"/>
                  <a:pt x="2765569" y="412378"/>
                  <a:pt x="2765569" y="372048"/>
                </a:cubicBezTo>
                <a:cubicBezTo>
                  <a:pt x="2765568" y="361965"/>
                  <a:pt x="2767611" y="352359"/>
                  <a:pt x="2771307" y="343623"/>
                </a:cubicBezTo>
                <a:close/>
                <a:moveTo>
                  <a:pt x="1849453" y="1759980"/>
                </a:moveTo>
                <a:cubicBezTo>
                  <a:pt x="1860539" y="1733770"/>
                  <a:pt x="1886492" y="1715380"/>
                  <a:pt x="1916740" y="1715380"/>
                </a:cubicBezTo>
                <a:cubicBezTo>
                  <a:pt x="1957070" y="1715380"/>
                  <a:pt x="1989765" y="1748074"/>
                  <a:pt x="1989764" y="1788405"/>
                </a:cubicBezTo>
                <a:cubicBezTo>
                  <a:pt x="1989764" y="1828736"/>
                  <a:pt x="1957070" y="1861430"/>
                  <a:pt x="1916739" y="1861430"/>
                </a:cubicBezTo>
                <a:cubicBezTo>
                  <a:pt x="1876408" y="1861430"/>
                  <a:pt x="1843715" y="1828736"/>
                  <a:pt x="1843715" y="1788405"/>
                </a:cubicBezTo>
                <a:cubicBezTo>
                  <a:pt x="1843714" y="1778322"/>
                  <a:pt x="1845758" y="1768716"/>
                  <a:pt x="1849453" y="1759980"/>
                </a:cubicBezTo>
                <a:close/>
                <a:moveTo>
                  <a:pt x="697910" y="3545253"/>
                </a:moveTo>
                <a:cubicBezTo>
                  <a:pt x="701605" y="3536517"/>
                  <a:pt x="706952" y="3528650"/>
                  <a:pt x="713559" y="3522042"/>
                </a:cubicBezTo>
                <a:cubicBezTo>
                  <a:pt x="726774" y="3508827"/>
                  <a:pt x="745030" y="3500654"/>
                  <a:pt x="765196" y="3500654"/>
                </a:cubicBezTo>
                <a:cubicBezTo>
                  <a:pt x="805527" y="3500654"/>
                  <a:pt x="838221" y="3533348"/>
                  <a:pt x="838221" y="3573679"/>
                </a:cubicBezTo>
                <a:cubicBezTo>
                  <a:pt x="838221" y="3614010"/>
                  <a:pt x="805527" y="3646703"/>
                  <a:pt x="765196" y="3646703"/>
                </a:cubicBezTo>
                <a:cubicBezTo>
                  <a:pt x="724865" y="3646703"/>
                  <a:pt x="692171" y="3614009"/>
                  <a:pt x="692171" y="3573678"/>
                </a:cubicBezTo>
                <a:cubicBezTo>
                  <a:pt x="692172" y="3563596"/>
                  <a:pt x="694215" y="3553990"/>
                  <a:pt x="697910" y="3545253"/>
                </a:cubicBezTo>
                <a:close/>
                <a:moveTo>
                  <a:pt x="2079916" y="1330662"/>
                </a:moveTo>
                <a:cubicBezTo>
                  <a:pt x="2091000" y="1304451"/>
                  <a:pt x="2116954" y="1286061"/>
                  <a:pt x="2147202" y="1286061"/>
                </a:cubicBezTo>
                <a:cubicBezTo>
                  <a:pt x="2187533" y="1286060"/>
                  <a:pt x="2220227" y="1318755"/>
                  <a:pt x="2220227" y="1359085"/>
                </a:cubicBezTo>
                <a:cubicBezTo>
                  <a:pt x="2220226" y="1399417"/>
                  <a:pt x="2187533" y="1432112"/>
                  <a:pt x="2147202" y="1432111"/>
                </a:cubicBezTo>
                <a:cubicBezTo>
                  <a:pt x="2106870" y="1432111"/>
                  <a:pt x="2074176" y="1399416"/>
                  <a:pt x="2074176" y="1359086"/>
                </a:cubicBezTo>
                <a:cubicBezTo>
                  <a:pt x="2074177" y="1349004"/>
                  <a:pt x="2076220" y="1339397"/>
                  <a:pt x="2079916" y="1330662"/>
                </a:cubicBezTo>
                <a:close/>
                <a:moveTo>
                  <a:pt x="928372" y="3124763"/>
                </a:moveTo>
                <a:cubicBezTo>
                  <a:pt x="932067" y="3116026"/>
                  <a:pt x="937414" y="3108158"/>
                  <a:pt x="944021" y="3101551"/>
                </a:cubicBezTo>
                <a:cubicBezTo>
                  <a:pt x="957236" y="3088336"/>
                  <a:pt x="975493" y="3080163"/>
                  <a:pt x="995658" y="3080163"/>
                </a:cubicBezTo>
                <a:cubicBezTo>
                  <a:pt x="1035989" y="3080162"/>
                  <a:pt x="1068683" y="3112857"/>
                  <a:pt x="1068683" y="3153187"/>
                </a:cubicBezTo>
                <a:cubicBezTo>
                  <a:pt x="1068683" y="3193518"/>
                  <a:pt x="1035989" y="3226212"/>
                  <a:pt x="995658" y="3226212"/>
                </a:cubicBezTo>
                <a:cubicBezTo>
                  <a:pt x="955327" y="3226212"/>
                  <a:pt x="922633" y="3193518"/>
                  <a:pt x="922633" y="3153188"/>
                </a:cubicBezTo>
                <a:cubicBezTo>
                  <a:pt x="922633" y="3143105"/>
                  <a:pt x="924676" y="3133499"/>
                  <a:pt x="928372" y="3124763"/>
                </a:cubicBezTo>
                <a:close/>
                <a:moveTo>
                  <a:pt x="6517" y="4541119"/>
                </a:moveTo>
                <a:cubicBezTo>
                  <a:pt x="10213" y="4532382"/>
                  <a:pt x="15560" y="4524514"/>
                  <a:pt x="22167" y="4517907"/>
                </a:cubicBezTo>
                <a:cubicBezTo>
                  <a:pt x="35382" y="4504692"/>
                  <a:pt x="53638" y="4496519"/>
                  <a:pt x="73804" y="4496518"/>
                </a:cubicBezTo>
                <a:cubicBezTo>
                  <a:pt x="114135" y="4496518"/>
                  <a:pt x="146829" y="4529212"/>
                  <a:pt x="146829" y="4569544"/>
                </a:cubicBezTo>
                <a:cubicBezTo>
                  <a:pt x="146829" y="4609874"/>
                  <a:pt x="114135" y="4642569"/>
                  <a:pt x="73804" y="4642568"/>
                </a:cubicBezTo>
                <a:cubicBezTo>
                  <a:pt x="33473" y="4642569"/>
                  <a:pt x="779" y="4609874"/>
                  <a:pt x="779" y="4569544"/>
                </a:cubicBezTo>
                <a:cubicBezTo>
                  <a:pt x="779" y="4559460"/>
                  <a:pt x="2822" y="4549855"/>
                  <a:pt x="6517" y="4541119"/>
                </a:cubicBezTo>
                <a:close/>
                <a:moveTo>
                  <a:pt x="2310379" y="910167"/>
                </a:moveTo>
                <a:cubicBezTo>
                  <a:pt x="2321464" y="883957"/>
                  <a:pt x="2347417" y="865567"/>
                  <a:pt x="2377666" y="865568"/>
                </a:cubicBezTo>
                <a:cubicBezTo>
                  <a:pt x="2417997" y="865567"/>
                  <a:pt x="2450690" y="898261"/>
                  <a:pt x="2450690" y="938592"/>
                </a:cubicBezTo>
                <a:cubicBezTo>
                  <a:pt x="2450691" y="978923"/>
                  <a:pt x="2417996" y="1011617"/>
                  <a:pt x="2377666" y="1011617"/>
                </a:cubicBezTo>
                <a:cubicBezTo>
                  <a:pt x="2337335" y="1011617"/>
                  <a:pt x="2304640" y="978923"/>
                  <a:pt x="2304641" y="938593"/>
                </a:cubicBezTo>
                <a:cubicBezTo>
                  <a:pt x="2304640" y="928509"/>
                  <a:pt x="2306683" y="918904"/>
                  <a:pt x="2310379" y="910167"/>
                </a:cubicBezTo>
                <a:close/>
                <a:moveTo>
                  <a:pt x="1158835" y="2695441"/>
                </a:moveTo>
                <a:cubicBezTo>
                  <a:pt x="1162530" y="2686704"/>
                  <a:pt x="1167878" y="2678836"/>
                  <a:pt x="1174485" y="2672229"/>
                </a:cubicBezTo>
                <a:cubicBezTo>
                  <a:pt x="1187700" y="2659014"/>
                  <a:pt x="1205956" y="2650840"/>
                  <a:pt x="1226121" y="2650840"/>
                </a:cubicBezTo>
                <a:cubicBezTo>
                  <a:pt x="1266453" y="2650840"/>
                  <a:pt x="1299147" y="2683534"/>
                  <a:pt x="1299146" y="2723865"/>
                </a:cubicBezTo>
                <a:cubicBezTo>
                  <a:pt x="1299147" y="2764196"/>
                  <a:pt x="1266453" y="2796890"/>
                  <a:pt x="1226122" y="2796890"/>
                </a:cubicBezTo>
                <a:cubicBezTo>
                  <a:pt x="1185791" y="2796891"/>
                  <a:pt x="1153097" y="2764196"/>
                  <a:pt x="1153097" y="2723865"/>
                </a:cubicBezTo>
                <a:cubicBezTo>
                  <a:pt x="1153097" y="2713783"/>
                  <a:pt x="1155140" y="2704177"/>
                  <a:pt x="1158835" y="2695441"/>
                </a:cubicBezTo>
                <a:close/>
                <a:moveTo>
                  <a:pt x="1388525" y="2326523"/>
                </a:moveTo>
                <a:cubicBezTo>
                  <a:pt x="1399611" y="2300313"/>
                  <a:pt x="1425562" y="2281923"/>
                  <a:pt x="1455811" y="2281923"/>
                </a:cubicBezTo>
                <a:cubicBezTo>
                  <a:pt x="1496142" y="2281923"/>
                  <a:pt x="1528837" y="2314617"/>
                  <a:pt x="1528837" y="2354948"/>
                </a:cubicBezTo>
                <a:cubicBezTo>
                  <a:pt x="1528837" y="2395279"/>
                  <a:pt x="1496143" y="2427973"/>
                  <a:pt x="1455812" y="2427973"/>
                </a:cubicBezTo>
                <a:cubicBezTo>
                  <a:pt x="1415480" y="2427974"/>
                  <a:pt x="1382786" y="2395280"/>
                  <a:pt x="1382786" y="2354948"/>
                </a:cubicBezTo>
                <a:cubicBezTo>
                  <a:pt x="1382787" y="2344865"/>
                  <a:pt x="1384830" y="2335260"/>
                  <a:pt x="1388525" y="2326523"/>
                </a:cubicBezTo>
                <a:close/>
                <a:moveTo>
                  <a:pt x="236983" y="4111796"/>
                </a:moveTo>
                <a:cubicBezTo>
                  <a:pt x="240678" y="4103059"/>
                  <a:pt x="246025" y="4095191"/>
                  <a:pt x="252633" y="4088584"/>
                </a:cubicBezTo>
                <a:cubicBezTo>
                  <a:pt x="265847" y="4075369"/>
                  <a:pt x="284104" y="4067196"/>
                  <a:pt x="304269" y="4067195"/>
                </a:cubicBezTo>
                <a:cubicBezTo>
                  <a:pt x="344600" y="4067195"/>
                  <a:pt x="377294" y="4099890"/>
                  <a:pt x="377294" y="4140221"/>
                </a:cubicBezTo>
                <a:cubicBezTo>
                  <a:pt x="377294" y="4180551"/>
                  <a:pt x="344600" y="4213246"/>
                  <a:pt x="304268" y="4213248"/>
                </a:cubicBezTo>
                <a:cubicBezTo>
                  <a:pt x="263937" y="4213248"/>
                  <a:pt x="231243" y="4180554"/>
                  <a:pt x="231244" y="4140220"/>
                </a:cubicBezTo>
                <a:cubicBezTo>
                  <a:pt x="231244" y="4130138"/>
                  <a:pt x="233288" y="4120532"/>
                  <a:pt x="236983" y="4111796"/>
                </a:cubicBezTo>
                <a:close/>
                <a:moveTo>
                  <a:pt x="2540844" y="480845"/>
                </a:moveTo>
                <a:cubicBezTo>
                  <a:pt x="2551929" y="454634"/>
                  <a:pt x="2577882" y="436244"/>
                  <a:pt x="2608129" y="436244"/>
                </a:cubicBezTo>
                <a:cubicBezTo>
                  <a:pt x="2648460" y="436244"/>
                  <a:pt x="2681155" y="468938"/>
                  <a:pt x="2681155" y="509269"/>
                </a:cubicBezTo>
                <a:cubicBezTo>
                  <a:pt x="2681154" y="549600"/>
                  <a:pt x="2648461" y="582294"/>
                  <a:pt x="2608129" y="582294"/>
                </a:cubicBezTo>
                <a:cubicBezTo>
                  <a:pt x="2567798" y="582294"/>
                  <a:pt x="2535105" y="549600"/>
                  <a:pt x="2535105" y="509269"/>
                </a:cubicBezTo>
                <a:cubicBezTo>
                  <a:pt x="2535105" y="499186"/>
                  <a:pt x="2537148" y="489582"/>
                  <a:pt x="2540844" y="480845"/>
                </a:cubicBezTo>
                <a:close/>
                <a:moveTo>
                  <a:pt x="1618990" y="1897202"/>
                </a:moveTo>
                <a:cubicBezTo>
                  <a:pt x="1630075" y="1870992"/>
                  <a:pt x="1656028" y="1852602"/>
                  <a:pt x="1686275" y="1852602"/>
                </a:cubicBezTo>
                <a:cubicBezTo>
                  <a:pt x="1726606" y="1852602"/>
                  <a:pt x="1759301" y="1885296"/>
                  <a:pt x="1759301" y="1925627"/>
                </a:cubicBezTo>
                <a:cubicBezTo>
                  <a:pt x="1759300" y="1965958"/>
                  <a:pt x="1726607" y="1998653"/>
                  <a:pt x="1686276" y="1998652"/>
                </a:cubicBezTo>
                <a:cubicBezTo>
                  <a:pt x="1645944" y="1998652"/>
                  <a:pt x="1613251" y="1965958"/>
                  <a:pt x="1613250" y="1925627"/>
                </a:cubicBezTo>
                <a:cubicBezTo>
                  <a:pt x="1613251" y="1915544"/>
                  <a:pt x="1615294" y="1905938"/>
                  <a:pt x="1618990" y="1897202"/>
                </a:cubicBezTo>
                <a:close/>
                <a:moveTo>
                  <a:pt x="467446" y="3691303"/>
                </a:moveTo>
                <a:cubicBezTo>
                  <a:pt x="471141" y="3682566"/>
                  <a:pt x="476488" y="3674699"/>
                  <a:pt x="483096" y="3668091"/>
                </a:cubicBezTo>
                <a:cubicBezTo>
                  <a:pt x="496311" y="3654877"/>
                  <a:pt x="514567" y="3646703"/>
                  <a:pt x="534732" y="3646703"/>
                </a:cubicBezTo>
                <a:cubicBezTo>
                  <a:pt x="575063" y="3646703"/>
                  <a:pt x="607757" y="3679397"/>
                  <a:pt x="607757" y="3719728"/>
                </a:cubicBezTo>
                <a:cubicBezTo>
                  <a:pt x="607757" y="3760059"/>
                  <a:pt x="575064" y="3792753"/>
                  <a:pt x="534732" y="3792752"/>
                </a:cubicBezTo>
                <a:cubicBezTo>
                  <a:pt x="494402" y="3792753"/>
                  <a:pt x="461708" y="3760058"/>
                  <a:pt x="461707" y="3719728"/>
                </a:cubicBezTo>
                <a:cubicBezTo>
                  <a:pt x="461708" y="3709645"/>
                  <a:pt x="463751" y="3700039"/>
                  <a:pt x="467446" y="3691303"/>
                </a:cubicBezTo>
                <a:close/>
                <a:moveTo>
                  <a:pt x="2771306" y="60351"/>
                </a:moveTo>
                <a:cubicBezTo>
                  <a:pt x="2782392" y="34141"/>
                  <a:pt x="2808345" y="15750"/>
                  <a:pt x="2838594" y="15750"/>
                </a:cubicBezTo>
                <a:cubicBezTo>
                  <a:pt x="2878925" y="15750"/>
                  <a:pt x="2911618" y="48444"/>
                  <a:pt x="2911618" y="88775"/>
                </a:cubicBezTo>
                <a:cubicBezTo>
                  <a:pt x="2911619" y="129106"/>
                  <a:pt x="2878924" y="161800"/>
                  <a:pt x="2838594" y="161800"/>
                </a:cubicBezTo>
                <a:cubicBezTo>
                  <a:pt x="2798263" y="161800"/>
                  <a:pt x="2765568" y="129106"/>
                  <a:pt x="2765569" y="88775"/>
                </a:cubicBezTo>
                <a:cubicBezTo>
                  <a:pt x="2765569" y="78693"/>
                  <a:pt x="2767612" y="69087"/>
                  <a:pt x="2771306" y="60351"/>
                </a:cubicBezTo>
                <a:close/>
                <a:moveTo>
                  <a:pt x="1849452" y="1476709"/>
                </a:moveTo>
                <a:cubicBezTo>
                  <a:pt x="1860537" y="1450500"/>
                  <a:pt x="1886490" y="1432109"/>
                  <a:pt x="1916739" y="1432111"/>
                </a:cubicBezTo>
                <a:cubicBezTo>
                  <a:pt x="1957069" y="1432109"/>
                  <a:pt x="1989763" y="1464804"/>
                  <a:pt x="1989763" y="1505134"/>
                </a:cubicBezTo>
                <a:cubicBezTo>
                  <a:pt x="1989764" y="1545466"/>
                  <a:pt x="1957070" y="1578159"/>
                  <a:pt x="1916739" y="1578159"/>
                </a:cubicBezTo>
                <a:cubicBezTo>
                  <a:pt x="1876408" y="1578159"/>
                  <a:pt x="1843713" y="1545465"/>
                  <a:pt x="1843714" y="1505134"/>
                </a:cubicBezTo>
                <a:cubicBezTo>
                  <a:pt x="1843713" y="1495051"/>
                  <a:pt x="1845758" y="1485446"/>
                  <a:pt x="1849452" y="1476709"/>
                </a:cubicBezTo>
                <a:close/>
                <a:moveTo>
                  <a:pt x="697908" y="3261983"/>
                </a:moveTo>
                <a:cubicBezTo>
                  <a:pt x="701604" y="3253246"/>
                  <a:pt x="706951" y="3245378"/>
                  <a:pt x="713558" y="3238772"/>
                </a:cubicBezTo>
                <a:cubicBezTo>
                  <a:pt x="726773" y="3225557"/>
                  <a:pt x="745029" y="3217383"/>
                  <a:pt x="765194" y="3217383"/>
                </a:cubicBezTo>
                <a:cubicBezTo>
                  <a:pt x="805526" y="3217383"/>
                  <a:pt x="838220" y="3250077"/>
                  <a:pt x="838219" y="3290408"/>
                </a:cubicBezTo>
                <a:cubicBezTo>
                  <a:pt x="838220" y="3330739"/>
                  <a:pt x="805526" y="3363433"/>
                  <a:pt x="765195" y="3363433"/>
                </a:cubicBezTo>
                <a:cubicBezTo>
                  <a:pt x="724864" y="3363432"/>
                  <a:pt x="692170" y="3330738"/>
                  <a:pt x="692170" y="3290407"/>
                </a:cubicBezTo>
                <a:cubicBezTo>
                  <a:pt x="692170" y="3280325"/>
                  <a:pt x="694213" y="3270719"/>
                  <a:pt x="697908" y="3261983"/>
                </a:cubicBezTo>
                <a:close/>
                <a:moveTo>
                  <a:pt x="2079916" y="1047389"/>
                </a:moveTo>
                <a:cubicBezTo>
                  <a:pt x="2091001" y="1021179"/>
                  <a:pt x="2116952" y="1002788"/>
                  <a:pt x="2147201" y="1002788"/>
                </a:cubicBezTo>
                <a:cubicBezTo>
                  <a:pt x="2187532" y="1002788"/>
                  <a:pt x="2220226" y="1035482"/>
                  <a:pt x="2220227" y="1075814"/>
                </a:cubicBezTo>
                <a:cubicBezTo>
                  <a:pt x="2220226" y="1116144"/>
                  <a:pt x="2187533" y="1148838"/>
                  <a:pt x="2147202" y="1148838"/>
                </a:cubicBezTo>
                <a:cubicBezTo>
                  <a:pt x="2106870" y="1148838"/>
                  <a:pt x="2074177" y="1116144"/>
                  <a:pt x="2074176" y="1075813"/>
                </a:cubicBezTo>
                <a:cubicBezTo>
                  <a:pt x="2074176" y="1065731"/>
                  <a:pt x="2076219" y="1056125"/>
                  <a:pt x="2079916" y="1047389"/>
                </a:cubicBezTo>
                <a:close/>
                <a:moveTo>
                  <a:pt x="928372" y="2841491"/>
                </a:moveTo>
                <a:cubicBezTo>
                  <a:pt x="932067" y="2832754"/>
                  <a:pt x="937414" y="2824886"/>
                  <a:pt x="944021" y="2818279"/>
                </a:cubicBezTo>
                <a:cubicBezTo>
                  <a:pt x="957236" y="2805064"/>
                  <a:pt x="975492" y="2796890"/>
                  <a:pt x="995658" y="2796890"/>
                </a:cubicBezTo>
                <a:cubicBezTo>
                  <a:pt x="1035989" y="2796890"/>
                  <a:pt x="1068683" y="2829584"/>
                  <a:pt x="1068683" y="2869915"/>
                </a:cubicBezTo>
                <a:cubicBezTo>
                  <a:pt x="1068683" y="2910246"/>
                  <a:pt x="1035989" y="2942940"/>
                  <a:pt x="995658" y="2942940"/>
                </a:cubicBezTo>
                <a:cubicBezTo>
                  <a:pt x="955327" y="2942940"/>
                  <a:pt x="922633" y="2910246"/>
                  <a:pt x="922633" y="2869915"/>
                </a:cubicBezTo>
                <a:cubicBezTo>
                  <a:pt x="922633" y="2859833"/>
                  <a:pt x="924676" y="2850227"/>
                  <a:pt x="928372" y="2841491"/>
                </a:cubicBezTo>
                <a:close/>
                <a:moveTo>
                  <a:pt x="1158062" y="2463746"/>
                </a:moveTo>
                <a:cubicBezTo>
                  <a:pt x="1161757" y="2455011"/>
                  <a:pt x="1167104" y="2447142"/>
                  <a:pt x="1173711" y="2440534"/>
                </a:cubicBezTo>
                <a:cubicBezTo>
                  <a:pt x="1186927" y="2427319"/>
                  <a:pt x="1205183" y="2419146"/>
                  <a:pt x="1225348" y="2419145"/>
                </a:cubicBezTo>
                <a:cubicBezTo>
                  <a:pt x="1265679" y="2419145"/>
                  <a:pt x="1298373" y="2451840"/>
                  <a:pt x="1298373" y="2492171"/>
                </a:cubicBezTo>
                <a:cubicBezTo>
                  <a:pt x="1298374" y="2532501"/>
                  <a:pt x="1265679" y="2565196"/>
                  <a:pt x="1225348" y="2565196"/>
                </a:cubicBezTo>
                <a:cubicBezTo>
                  <a:pt x="1185017" y="2565195"/>
                  <a:pt x="1152323" y="2532501"/>
                  <a:pt x="1152322" y="2492171"/>
                </a:cubicBezTo>
                <a:cubicBezTo>
                  <a:pt x="1152322" y="2482089"/>
                  <a:pt x="1154366" y="2472483"/>
                  <a:pt x="1158062" y="2463746"/>
                </a:cubicBezTo>
                <a:close/>
                <a:moveTo>
                  <a:pt x="6518" y="4257847"/>
                </a:moveTo>
                <a:cubicBezTo>
                  <a:pt x="10213" y="4249111"/>
                  <a:pt x="15560" y="4241243"/>
                  <a:pt x="22168" y="4234635"/>
                </a:cubicBezTo>
                <a:cubicBezTo>
                  <a:pt x="35383" y="4221421"/>
                  <a:pt x="53639" y="4213248"/>
                  <a:pt x="73804" y="4213248"/>
                </a:cubicBezTo>
                <a:cubicBezTo>
                  <a:pt x="114135" y="4213248"/>
                  <a:pt x="146829" y="4245941"/>
                  <a:pt x="146830" y="4286272"/>
                </a:cubicBezTo>
                <a:cubicBezTo>
                  <a:pt x="146830" y="4326602"/>
                  <a:pt x="114136" y="4359297"/>
                  <a:pt x="73804" y="4359298"/>
                </a:cubicBezTo>
                <a:cubicBezTo>
                  <a:pt x="33473" y="4359297"/>
                  <a:pt x="780" y="4326602"/>
                  <a:pt x="779" y="4286272"/>
                </a:cubicBezTo>
                <a:cubicBezTo>
                  <a:pt x="779" y="4276189"/>
                  <a:pt x="2823" y="4266584"/>
                  <a:pt x="6518" y="4257847"/>
                </a:cubicBezTo>
                <a:close/>
                <a:moveTo>
                  <a:pt x="2310378" y="626895"/>
                </a:moveTo>
                <a:cubicBezTo>
                  <a:pt x="2321464" y="600685"/>
                  <a:pt x="2347416" y="582295"/>
                  <a:pt x="2377666" y="582295"/>
                </a:cubicBezTo>
                <a:cubicBezTo>
                  <a:pt x="2417997" y="582295"/>
                  <a:pt x="2450690" y="614989"/>
                  <a:pt x="2450691" y="655321"/>
                </a:cubicBezTo>
                <a:cubicBezTo>
                  <a:pt x="2450691" y="695651"/>
                  <a:pt x="2417997" y="728345"/>
                  <a:pt x="2377666" y="728345"/>
                </a:cubicBezTo>
                <a:cubicBezTo>
                  <a:pt x="2337335" y="728345"/>
                  <a:pt x="2304641" y="695651"/>
                  <a:pt x="2304641" y="655320"/>
                </a:cubicBezTo>
                <a:cubicBezTo>
                  <a:pt x="2304641" y="645237"/>
                  <a:pt x="2306684" y="635632"/>
                  <a:pt x="2310378" y="626895"/>
                </a:cubicBezTo>
                <a:close/>
                <a:moveTo>
                  <a:pt x="1388525" y="2043251"/>
                </a:moveTo>
                <a:cubicBezTo>
                  <a:pt x="1399611" y="2017041"/>
                  <a:pt x="1425564" y="1998651"/>
                  <a:pt x="1455813" y="1998651"/>
                </a:cubicBezTo>
                <a:cubicBezTo>
                  <a:pt x="1496142" y="1998651"/>
                  <a:pt x="1528837" y="2031345"/>
                  <a:pt x="1528836" y="2071676"/>
                </a:cubicBezTo>
                <a:cubicBezTo>
                  <a:pt x="1528838" y="2112007"/>
                  <a:pt x="1496143" y="2144701"/>
                  <a:pt x="1455811" y="2144701"/>
                </a:cubicBezTo>
                <a:cubicBezTo>
                  <a:pt x="1415482" y="2144701"/>
                  <a:pt x="1382786" y="2112007"/>
                  <a:pt x="1382787" y="2071676"/>
                </a:cubicBezTo>
                <a:cubicBezTo>
                  <a:pt x="1382786" y="2061594"/>
                  <a:pt x="1384831" y="2051988"/>
                  <a:pt x="1388525" y="2043251"/>
                </a:cubicBezTo>
                <a:close/>
                <a:moveTo>
                  <a:pt x="236983" y="3828524"/>
                </a:moveTo>
                <a:cubicBezTo>
                  <a:pt x="240678" y="3819787"/>
                  <a:pt x="246025" y="3811919"/>
                  <a:pt x="252632" y="3805312"/>
                </a:cubicBezTo>
                <a:cubicBezTo>
                  <a:pt x="265847" y="3792097"/>
                  <a:pt x="284104" y="3783924"/>
                  <a:pt x="304269" y="3783923"/>
                </a:cubicBezTo>
                <a:cubicBezTo>
                  <a:pt x="344600" y="3783923"/>
                  <a:pt x="377294" y="3816618"/>
                  <a:pt x="377294" y="3856948"/>
                </a:cubicBezTo>
                <a:cubicBezTo>
                  <a:pt x="377294" y="3897279"/>
                  <a:pt x="344600" y="3929973"/>
                  <a:pt x="304269" y="3929973"/>
                </a:cubicBezTo>
                <a:cubicBezTo>
                  <a:pt x="263938" y="3929973"/>
                  <a:pt x="231244" y="3897279"/>
                  <a:pt x="231244" y="3856948"/>
                </a:cubicBezTo>
                <a:cubicBezTo>
                  <a:pt x="231244" y="3846866"/>
                  <a:pt x="233287" y="3837260"/>
                  <a:pt x="236983" y="3828524"/>
                </a:cubicBezTo>
                <a:close/>
                <a:moveTo>
                  <a:pt x="2540844" y="197572"/>
                </a:moveTo>
                <a:cubicBezTo>
                  <a:pt x="2551929" y="171362"/>
                  <a:pt x="2577881" y="152972"/>
                  <a:pt x="2608130" y="152972"/>
                </a:cubicBezTo>
                <a:cubicBezTo>
                  <a:pt x="2648461" y="152972"/>
                  <a:pt x="2681155" y="185666"/>
                  <a:pt x="2681154" y="225997"/>
                </a:cubicBezTo>
                <a:cubicBezTo>
                  <a:pt x="2681154" y="266328"/>
                  <a:pt x="2648460" y="299022"/>
                  <a:pt x="2608129" y="299022"/>
                </a:cubicBezTo>
                <a:cubicBezTo>
                  <a:pt x="2567798" y="299022"/>
                  <a:pt x="2535105" y="266328"/>
                  <a:pt x="2535105" y="225997"/>
                </a:cubicBezTo>
                <a:cubicBezTo>
                  <a:pt x="2535105" y="215914"/>
                  <a:pt x="2537148" y="206309"/>
                  <a:pt x="2540844" y="197572"/>
                </a:cubicBezTo>
                <a:close/>
                <a:moveTo>
                  <a:pt x="1618989" y="1613930"/>
                </a:moveTo>
                <a:cubicBezTo>
                  <a:pt x="1630074" y="1587721"/>
                  <a:pt x="1656027" y="1569330"/>
                  <a:pt x="1686274" y="1569331"/>
                </a:cubicBezTo>
                <a:cubicBezTo>
                  <a:pt x="1726605" y="1569330"/>
                  <a:pt x="1759300" y="1602024"/>
                  <a:pt x="1759300" y="1642355"/>
                </a:cubicBezTo>
                <a:cubicBezTo>
                  <a:pt x="1759299" y="1682686"/>
                  <a:pt x="1726606" y="1715380"/>
                  <a:pt x="1686275" y="1715380"/>
                </a:cubicBezTo>
                <a:cubicBezTo>
                  <a:pt x="1645944" y="1715380"/>
                  <a:pt x="1613251" y="1682686"/>
                  <a:pt x="1613251" y="1642355"/>
                </a:cubicBezTo>
                <a:cubicBezTo>
                  <a:pt x="1613250" y="1632272"/>
                  <a:pt x="1615294" y="1622666"/>
                  <a:pt x="1618989" y="1613930"/>
                </a:cubicBezTo>
                <a:close/>
                <a:moveTo>
                  <a:pt x="467445" y="3408032"/>
                </a:moveTo>
                <a:cubicBezTo>
                  <a:pt x="471141" y="3399295"/>
                  <a:pt x="476488" y="3391427"/>
                  <a:pt x="483095" y="3384821"/>
                </a:cubicBezTo>
                <a:cubicBezTo>
                  <a:pt x="496310" y="3371606"/>
                  <a:pt x="514566" y="3363432"/>
                  <a:pt x="534731" y="3363432"/>
                </a:cubicBezTo>
                <a:cubicBezTo>
                  <a:pt x="575062" y="3363432"/>
                  <a:pt x="607756" y="3396126"/>
                  <a:pt x="607756" y="3436457"/>
                </a:cubicBezTo>
                <a:cubicBezTo>
                  <a:pt x="607757" y="3476788"/>
                  <a:pt x="575063" y="3509482"/>
                  <a:pt x="534732" y="3509482"/>
                </a:cubicBezTo>
                <a:cubicBezTo>
                  <a:pt x="494401" y="3509482"/>
                  <a:pt x="461707" y="3476788"/>
                  <a:pt x="461707" y="3436457"/>
                </a:cubicBezTo>
                <a:cubicBezTo>
                  <a:pt x="461708" y="3426374"/>
                  <a:pt x="463751" y="3416769"/>
                  <a:pt x="467445" y="3408032"/>
                </a:cubicBezTo>
                <a:close/>
                <a:moveTo>
                  <a:pt x="1849451" y="1193438"/>
                </a:moveTo>
                <a:cubicBezTo>
                  <a:pt x="1860538" y="1167229"/>
                  <a:pt x="1886489" y="1148838"/>
                  <a:pt x="1916738" y="1148838"/>
                </a:cubicBezTo>
                <a:cubicBezTo>
                  <a:pt x="1957069" y="1148838"/>
                  <a:pt x="1989762" y="1181532"/>
                  <a:pt x="1989762" y="1221863"/>
                </a:cubicBezTo>
                <a:cubicBezTo>
                  <a:pt x="1989762" y="1262194"/>
                  <a:pt x="1957068" y="1294888"/>
                  <a:pt x="1916738" y="1294888"/>
                </a:cubicBezTo>
                <a:cubicBezTo>
                  <a:pt x="1876407" y="1294888"/>
                  <a:pt x="1843712" y="1262194"/>
                  <a:pt x="1843713" y="1221863"/>
                </a:cubicBezTo>
                <a:cubicBezTo>
                  <a:pt x="1843712" y="1211780"/>
                  <a:pt x="1845755" y="1202175"/>
                  <a:pt x="1849451" y="1193438"/>
                </a:cubicBezTo>
                <a:close/>
                <a:moveTo>
                  <a:pt x="697907" y="2978712"/>
                </a:moveTo>
                <a:cubicBezTo>
                  <a:pt x="701603" y="2969975"/>
                  <a:pt x="706950" y="2962108"/>
                  <a:pt x="713557" y="2955500"/>
                </a:cubicBezTo>
                <a:cubicBezTo>
                  <a:pt x="726772" y="2942285"/>
                  <a:pt x="745028" y="2934112"/>
                  <a:pt x="765194" y="2934112"/>
                </a:cubicBezTo>
                <a:cubicBezTo>
                  <a:pt x="805525" y="2934112"/>
                  <a:pt x="838219" y="2966806"/>
                  <a:pt x="838219" y="3007137"/>
                </a:cubicBezTo>
                <a:cubicBezTo>
                  <a:pt x="838219" y="3047468"/>
                  <a:pt x="805525" y="3080162"/>
                  <a:pt x="765194" y="3080162"/>
                </a:cubicBezTo>
                <a:cubicBezTo>
                  <a:pt x="724863" y="3080162"/>
                  <a:pt x="692169" y="3047468"/>
                  <a:pt x="692169" y="3007137"/>
                </a:cubicBezTo>
                <a:cubicBezTo>
                  <a:pt x="692169" y="2997054"/>
                  <a:pt x="694212" y="2987449"/>
                  <a:pt x="697907" y="2978712"/>
                </a:cubicBezTo>
                <a:close/>
                <a:moveTo>
                  <a:pt x="2079915" y="764117"/>
                </a:moveTo>
                <a:cubicBezTo>
                  <a:pt x="2091000" y="737907"/>
                  <a:pt x="2116953" y="719517"/>
                  <a:pt x="2147202" y="719516"/>
                </a:cubicBezTo>
                <a:cubicBezTo>
                  <a:pt x="2187532" y="719516"/>
                  <a:pt x="2220227" y="752210"/>
                  <a:pt x="2220226" y="792541"/>
                </a:cubicBezTo>
                <a:cubicBezTo>
                  <a:pt x="2220226" y="832872"/>
                  <a:pt x="2187532" y="865566"/>
                  <a:pt x="2147201" y="865566"/>
                </a:cubicBezTo>
                <a:cubicBezTo>
                  <a:pt x="2106870" y="865566"/>
                  <a:pt x="2074176" y="832872"/>
                  <a:pt x="2074177" y="792541"/>
                </a:cubicBezTo>
                <a:cubicBezTo>
                  <a:pt x="2074176" y="782458"/>
                  <a:pt x="2076219" y="772853"/>
                  <a:pt x="2079915" y="764117"/>
                </a:cubicBezTo>
                <a:close/>
                <a:moveTo>
                  <a:pt x="928371" y="2558218"/>
                </a:moveTo>
                <a:cubicBezTo>
                  <a:pt x="932067" y="2549482"/>
                  <a:pt x="937414" y="2541614"/>
                  <a:pt x="944021" y="2535006"/>
                </a:cubicBezTo>
                <a:cubicBezTo>
                  <a:pt x="957236" y="2521792"/>
                  <a:pt x="975492" y="2513618"/>
                  <a:pt x="995658" y="2513618"/>
                </a:cubicBezTo>
                <a:cubicBezTo>
                  <a:pt x="1035989" y="2513618"/>
                  <a:pt x="1068683" y="2546312"/>
                  <a:pt x="1068683" y="2586643"/>
                </a:cubicBezTo>
                <a:cubicBezTo>
                  <a:pt x="1068683" y="2626974"/>
                  <a:pt x="1035989" y="2659668"/>
                  <a:pt x="995658" y="2659668"/>
                </a:cubicBezTo>
                <a:cubicBezTo>
                  <a:pt x="955327" y="2659668"/>
                  <a:pt x="922633" y="2626974"/>
                  <a:pt x="922633" y="2586643"/>
                </a:cubicBezTo>
                <a:cubicBezTo>
                  <a:pt x="922633" y="2576560"/>
                  <a:pt x="924676" y="2566955"/>
                  <a:pt x="928371" y="2558218"/>
                </a:cubicBezTo>
                <a:close/>
                <a:moveTo>
                  <a:pt x="1158062" y="2180473"/>
                </a:moveTo>
                <a:cubicBezTo>
                  <a:pt x="1161757" y="2171736"/>
                  <a:pt x="1167105" y="2163868"/>
                  <a:pt x="1173711" y="2157261"/>
                </a:cubicBezTo>
                <a:cubicBezTo>
                  <a:pt x="1186926" y="2144046"/>
                  <a:pt x="1205183" y="2135873"/>
                  <a:pt x="1225348" y="2135872"/>
                </a:cubicBezTo>
                <a:cubicBezTo>
                  <a:pt x="1265679" y="2135872"/>
                  <a:pt x="1298374" y="2168566"/>
                  <a:pt x="1298374" y="2208897"/>
                </a:cubicBezTo>
                <a:cubicBezTo>
                  <a:pt x="1298373" y="2249228"/>
                  <a:pt x="1265679" y="2281922"/>
                  <a:pt x="1225348" y="2281922"/>
                </a:cubicBezTo>
                <a:cubicBezTo>
                  <a:pt x="1185016" y="2281923"/>
                  <a:pt x="1152323" y="2249229"/>
                  <a:pt x="1152324" y="2208897"/>
                </a:cubicBezTo>
                <a:cubicBezTo>
                  <a:pt x="1152323" y="2198815"/>
                  <a:pt x="1154366" y="2189209"/>
                  <a:pt x="1158062" y="2180473"/>
                </a:cubicBezTo>
                <a:close/>
                <a:moveTo>
                  <a:pt x="6519" y="3974573"/>
                </a:moveTo>
                <a:cubicBezTo>
                  <a:pt x="10214" y="3965837"/>
                  <a:pt x="15562" y="3957969"/>
                  <a:pt x="22169" y="3951361"/>
                </a:cubicBezTo>
                <a:cubicBezTo>
                  <a:pt x="35384" y="3938146"/>
                  <a:pt x="53640" y="3929973"/>
                  <a:pt x="73805" y="3929973"/>
                </a:cubicBezTo>
                <a:cubicBezTo>
                  <a:pt x="114136" y="3929973"/>
                  <a:pt x="146831" y="3962667"/>
                  <a:pt x="146831" y="4002998"/>
                </a:cubicBezTo>
                <a:cubicBezTo>
                  <a:pt x="146830" y="4043329"/>
                  <a:pt x="114137" y="4076023"/>
                  <a:pt x="73804" y="4076026"/>
                </a:cubicBezTo>
                <a:cubicBezTo>
                  <a:pt x="33473" y="4076025"/>
                  <a:pt x="779" y="4043331"/>
                  <a:pt x="780" y="4002998"/>
                </a:cubicBezTo>
                <a:cubicBezTo>
                  <a:pt x="781" y="3992915"/>
                  <a:pt x="2824" y="3983310"/>
                  <a:pt x="6519" y="3974573"/>
                </a:cubicBezTo>
                <a:close/>
                <a:moveTo>
                  <a:pt x="2310378" y="343623"/>
                </a:moveTo>
                <a:cubicBezTo>
                  <a:pt x="2321465" y="317413"/>
                  <a:pt x="2347416" y="299022"/>
                  <a:pt x="2377665" y="299023"/>
                </a:cubicBezTo>
                <a:cubicBezTo>
                  <a:pt x="2417996" y="299022"/>
                  <a:pt x="2450691" y="331717"/>
                  <a:pt x="2450689" y="372047"/>
                </a:cubicBezTo>
                <a:cubicBezTo>
                  <a:pt x="2450690" y="412379"/>
                  <a:pt x="2417997" y="445073"/>
                  <a:pt x="2377665" y="445072"/>
                </a:cubicBezTo>
                <a:cubicBezTo>
                  <a:pt x="2337334" y="445073"/>
                  <a:pt x="2304639" y="412378"/>
                  <a:pt x="2304640" y="372048"/>
                </a:cubicBezTo>
                <a:cubicBezTo>
                  <a:pt x="2304640" y="361965"/>
                  <a:pt x="2306684" y="352359"/>
                  <a:pt x="2310378" y="343623"/>
                </a:cubicBezTo>
                <a:close/>
                <a:moveTo>
                  <a:pt x="1388525" y="1759979"/>
                </a:moveTo>
                <a:cubicBezTo>
                  <a:pt x="1399611" y="1733769"/>
                  <a:pt x="1425563" y="1715379"/>
                  <a:pt x="1455812" y="1715379"/>
                </a:cubicBezTo>
                <a:cubicBezTo>
                  <a:pt x="1496143" y="1715379"/>
                  <a:pt x="1528836" y="1748073"/>
                  <a:pt x="1528836" y="1788404"/>
                </a:cubicBezTo>
                <a:cubicBezTo>
                  <a:pt x="1528837" y="1828735"/>
                  <a:pt x="1496143" y="1861429"/>
                  <a:pt x="1455812" y="1861429"/>
                </a:cubicBezTo>
                <a:cubicBezTo>
                  <a:pt x="1415481" y="1861429"/>
                  <a:pt x="1382786" y="1828735"/>
                  <a:pt x="1382786" y="1788404"/>
                </a:cubicBezTo>
                <a:cubicBezTo>
                  <a:pt x="1382786" y="1778321"/>
                  <a:pt x="1384831" y="1768716"/>
                  <a:pt x="1388525" y="1759979"/>
                </a:cubicBezTo>
                <a:close/>
                <a:moveTo>
                  <a:pt x="236982" y="3545252"/>
                </a:moveTo>
                <a:cubicBezTo>
                  <a:pt x="240677" y="3536516"/>
                  <a:pt x="246024" y="3528648"/>
                  <a:pt x="252632" y="3522041"/>
                </a:cubicBezTo>
                <a:cubicBezTo>
                  <a:pt x="265846" y="3508826"/>
                  <a:pt x="284103" y="3500653"/>
                  <a:pt x="304268" y="3500652"/>
                </a:cubicBezTo>
                <a:cubicBezTo>
                  <a:pt x="344599" y="3500653"/>
                  <a:pt x="377293" y="3533347"/>
                  <a:pt x="377293" y="3573677"/>
                </a:cubicBezTo>
                <a:cubicBezTo>
                  <a:pt x="377293" y="3614009"/>
                  <a:pt x="344600" y="3646702"/>
                  <a:pt x="304269" y="3646702"/>
                </a:cubicBezTo>
                <a:cubicBezTo>
                  <a:pt x="263938" y="3646702"/>
                  <a:pt x="231244" y="3614008"/>
                  <a:pt x="231244" y="3573677"/>
                </a:cubicBezTo>
                <a:cubicBezTo>
                  <a:pt x="231244" y="3563594"/>
                  <a:pt x="233287" y="3553989"/>
                  <a:pt x="236982" y="3545252"/>
                </a:cubicBezTo>
                <a:close/>
                <a:moveTo>
                  <a:pt x="1618988" y="1330659"/>
                </a:moveTo>
                <a:cubicBezTo>
                  <a:pt x="1630073" y="1304450"/>
                  <a:pt x="1656026" y="1286060"/>
                  <a:pt x="1686274" y="1286060"/>
                </a:cubicBezTo>
                <a:cubicBezTo>
                  <a:pt x="1726605" y="1286060"/>
                  <a:pt x="1759299" y="1318754"/>
                  <a:pt x="1759298" y="1359085"/>
                </a:cubicBezTo>
                <a:cubicBezTo>
                  <a:pt x="1759298" y="1399416"/>
                  <a:pt x="1726605" y="1432109"/>
                  <a:pt x="1686274" y="1432109"/>
                </a:cubicBezTo>
                <a:cubicBezTo>
                  <a:pt x="1645944" y="1432109"/>
                  <a:pt x="1613249" y="1399415"/>
                  <a:pt x="1613250" y="1359084"/>
                </a:cubicBezTo>
                <a:cubicBezTo>
                  <a:pt x="1613249" y="1349001"/>
                  <a:pt x="1615292" y="1339396"/>
                  <a:pt x="1618988" y="1330659"/>
                </a:cubicBezTo>
                <a:close/>
                <a:moveTo>
                  <a:pt x="467444" y="3124761"/>
                </a:moveTo>
                <a:cubicBezTo>
                  <a:pt x="471140" y="3116024"/>
                  <a:pt x="476487" y="3108157"/>
                  <a:pt x="483094" y="3101550"/>
                </a:cubicBezTo>
                <a:cubicBezTo>
                  <a:pt x="496308" y="3088335"/>
                  <a:pt x="514565" y="3080162"/>
                  <a:pt x="534730" y="3080162"/>
                </a:cubicBezTo>
                <a:cubicBezTo>
                  <a:pt x="575061" y="3080162"/>
                  <a:pt x="607755" y="3112856"/>
                  <a:pt x="607755" y="3153187"/>
                </a:cubicBezTo>
                <a:cubicBezTo>
                  <a:pt x="607756" y="3193517"/>
                  <a:pt x="575062" y="3226211"/>
                  <a:pt x="534731" y="3226211"/>
                </a:cubicBezTo>
                <a:cubicBezTo>
                  <a:pt x="494400" y="3226211"/>
                  <a:pt x="461705" y="3193517"/>
                  <a:pt x="461706" y="3153186"/>
                </a:cubicBezTo>
                <a:cubicBezTo>
                  <a:pt x="461706" y="3143103"/>
                  <a:pt x="463749" y="3133498"/>
                  <a:pt x="467444" y="3124761"/>
                </a:cubicBezTo>
                <a:close/>
                <a:moveTo>
                  <a:pt x="1849452" y="910167"/>
                </a:moveTo>
                <a:cubicBezTo>
                  <a:pt x="1860536" y="883956"/>
                  <a:pt x="1886490" y="865567"/>
                  <a:pt x="1916737" y="865566"/>
                </a:cubicBezTo>
                <a:cubicBezTo>
                  <a:pt x="1957069" y="865566"/>
                  <a:pt x="1989762" y="898260"/>
                  <a:pt x="1989763" y="938591"/>
                </a:cubicBezTo>
                <a:cubicBezTo>
                  <a:pt x="1989763" y="978922"/>
                  <a:pt x="1957069" y="1011617"/>
                  <a:pt x="1916738" y="1011616"/>
                </a:cubicBezTo>
                <a:cubicBezTo>
                  <a:pt x="1876407" y="1011617"/>
                  <a:pt x="1843713" y="978923"/>
                  <a:pt x="1843712" y="938591"/>
                </a:cubicBezTo>
                <a:cubicBezTo>
                  <a:pt x="1843713" y="928509"/>
                  <a:pt x="1845756" y="918903"/>
                  <a:pt x="1849452" y="910167"/>
                </a:cubicBezTo>
                <a:close/>
                <a:moveTo>
                  <a:pt x="697907" y="2695441"/>
                </a:moveTo>
                <a:cubicBezTo>
                  <a:pt x="701602" y="2686704"/>
                  <a:pt x="706949" y="2678836"/>
                  <a:pt x="713557" y="2672229"/>
                </a:cubicBezTo>
                <a:cubicBezTo>
                  <a:pt x="726771" y="2659014"/>
                  <a:pt x="745028" y="2650840"/>
                  <a:pt x="765193" y="2650840"/>
                </a:cubicBezTo>
                <a:cubicBezTo>
                  <a:pt x="805524" y="2650840"/>
                  <a:pt x="838218" y="2683535"/>
                  <a:pt x="838218" y="2723865"/>
                </a:cubicBezTo>
                <a:cubicBezTo>
                  <a:pt x="838218" y="2764196"/>
                  <a:pt x="805524" y="2796890"/>
                  <a:pt x="765193" y="2796891"/>
                </a:cubicBezTo>
                <a:cubicBezTo>
                  <a:pt x="724862" y="2796890"/>
                  <a:pt x="692168" y="2764196"/>
                  <a:pt x="692168" y="2723865"/>
                </a:cubicBezTo>
                <a:cubicBezTo>
                  <a:pt x="692168" y="2713783"/>
                  <a:pt x="694212" y="2704177"/>
                  <a:pt x="697907" y="2695441"/>
                </a:cubicBezTo>
                <a:close/>
                <a:moveTo>
                  <a:pt x="927598" y="2326524"/>
                </a:moveTo>
                <a:cubicBezTo>
                  <a:pt x="931292" y="2317787"/>
                  <a:pt x="936641" y="2309919"/>
                  <a:pt x="943248" y="2303312"/>
                </a:cubicBezTo>
                <a:cubicBezTo>
                  <a:pt x="956462" y="2290097"/>
                  <a:pt x="974718" y="2281925"/>
                  <a:pt x="994884" y="2281924"/>
                </a:cubicBezTo>
                <a:cubicBezTo>
                  <a:pt x="1035214" y="2281924"/>
                  <a:pt x="1067909" y="2314618"/>
                  <a:pt x="1067909" y="2354949"/>
                </a:cubicBezTo>
                <a:cubicBezTo>
                  <a:pt x="1067908" y="2395281"/>
                  <a:pt x="1035213" y="2427976"/>
                  <a:pt x="994884" y="2427974"/>
                </a:cubicBezTo>
                <a:cubicBezTo>
                  <a:pt x="954553" y="2427975"/>
                  <a:pt x="921858" y="2395280"/>
                  <a:pt x="921858" y="2354949"/>
                </a:cubicBezTo>
                <a:cubicBezTo>
                  <a:pt x="921860" y="2344866"/>
                  <a:pt x="923903" y="2335261"/>
                  <a:pt x="927598" y="2326524"/>
                </a:cubicBezTo>
                <a:close/>
                <a:moveTo>
                  <a:pt x="2079914" y="480844"/>
                </a:moveTo>
                <a:cubicBezTo>
                  <a:pt x="2091000" y="454635"/>
                  <a:pt x="2116953" y="436245"/>
                  <a:pt x="2147202" y="436244"/>
                </a:cubicBezTo>
                <a:cubicBezTo>
                  <a:pt x="2187533" y="436245"/>
                  <a:pt x="2220226" y="468938"/>
                  <a:pt x="2220225" y="509269"/>
                </a:cubicBezTo>
                <a:cubicBezTo>
                  <a:pt x="2220227" y="549600"/>
                  <a:pt x="2187533" y="582294"/>
                  <a:pt x="2147202" y="582294"/>
                </a:cubicBezTo>
                <a:cubicBezTo>
                  <a:pt x="2106871" y="582295"/>
                  <a:pt x="2074176" y="549600"/>
                  <a:pt x="2074176" y="509269"/>
                </a:cubicBezTo>
                <a:cubicBezTo>
                  <a:pt x="2074176" y="499186"/>
                  <a:pt x="2076220" y="489581"/>
                  <a:pt x="2079914" y="480844"/>
                </a:cubicBezTo>
                <a:close/>
                <a:moveTo>
                  <a:pt x="1158061" y="1897201"/>
                </a:moveTo>
                <a:cubicBezTo>
                  <a:pt x="1161758" y="1888464"/>
                  <a:pt x="1167104" y="1880596"/>
                  <a:pt x="1173712" y="1873989"/>
                </a:cubicBezTo>
                <a:cubicBezTo>
                  <a:pt x="1186927" y="1860774"/>
                  <a:pt x="1205182" y="1852600"/>
                  <a:pt x="1225349" y="1852600"/>
                </a:cubicBezTo>
                <a:cubicBezTo>
                  <a:pt x="1265678" y="1852600"/>
                  <a:pt x="1298374" y="1885294"/>
                  <a:pt x="1298373" y="1925625"/>
                </a:cubicBezTo>
                <a:cubicBezTo>
                  <a:pt x="1298374" y="1965956"/>
                  <a:pt x="1265679" y="1998650"/>
                  <a:pt x="1225347" y="1998650"/>
                </a:cubicBezTo>
                <a:cubicBezTo>
                  <a:pt x="1185018" y="1998650"/>
                  <a:pt x="1152323" y="1965956"/>
                  <a:pt x="1152324" y="1925625"/>
                </a:cubicBezTo>
                <a:cubicBezTo>
                  <a:pt x="1152323" y="1915543"/>
                  <a:pt x="1154367" y="1905937"/>
                  <a:pt x="1158061" y="1897201"/>
                </a:cubicBezTo>
                <a:close/>
                <a:moveTo>
                  <a:pt x="6519" y="3691301"/>
                </a:moveTo>
                <a:cubicBezTo>
                  <a:pt x="10214" y="3682565"/>
                  <a:pt x="15561" y="3674697"/>
                  <a:pt x="22169" y="3668089"/>
                </a:cubicBezTo>
                <a:cubicBezTo>
                  <a:pt x="35383" y="3654874"/>
                  <a:pt x="53640" y="3646701"/>
                  <a:pt x="73805" y="3646701"/>
                </a:cubicBezTo>
                <a:cubicBezTo>
                  <a:pt x="114136" y="3646701"/>
                  <a:pt x="146830" y="3679395"/>
                  <a:pt x="146830" y="3719726"/>
                </a:cubicBezTo>
                <a:cubicBezTo>
                  <a:pt x="146830" y="3760057"/>
                  <a:pt x="114136" y="3792751"/>
                  <a:pt x="73805" y="3792751"/>
                </a:cubicBezTo>
                <a:cubicBezTo>
                  <a:pt x="33474" y="3792751"/>
                  <a:pt x="780" y="3760057"/>
                  <a:pt x="780" y="3719726"/>
                </a:cubicBezTo>
                <a:cubicBezTo>
                  <a:pt x="780" y="3709643"/>
                  <a:pt x="2824" y="3700038"/>
                  <a:pt x="6519" y="3691301"/>
                </a:cubicBezTo>
                <a:close/>
                <a:moveTo>
                  <a:pt x="2310379" y="60351"/>
                </a:moveTo>
                <a:cubicBezTo>
                  <a:pt x="2321465" y="34141"/>
                  <a:pt x="2347416" y="15750"/>
                  <a:pt x="2377664" y="15750"/>
                </a:cubicBezTo>
                <a:cubicBezTo>
                  <a:pt x="2417996" y="15750"/>
                  <a:pt x="2450689" y="48444"/>
                  <a:pt x="2450690" y="88775"/>
                </a:cubicBezTo>
                <a:cubicBezTo>
                  <a:pt x="2450690" y="129106"/>
                  <a:pt x="2417996" y="161800"/>
                  <a:pt x="2377665" y="161800"/>
                </a:cubicBezTo>
                <a:cubicBezTo>
                  <a:pt x="2337334" y="161800"/>
                  <a:pt x="2304640" y="129106"/>
                  <a:pt x="2304641" y="88775"/>
                </a:cubicBezTo>
                <a:cubicBezTo>
                  <a:pt x="2304640" y="78692"/>
                  <a:pt x="2306684" y="69087"/>
                  <a:pt x="2310379" y="60351"/>
                </a:cubicBezTo>
                <a:close/>
                <a:moveTo>
                  <a:pt x="1388526" y="1476708"/>
                </a:moveTo>
                <a:cubicBezTo>
                  <a:pt x="1399611" y="1450499"/>
                  <a:pt x="1425562" y="1432108"/>
                  <a:pt x="1455811" y="1432108"/>
                </a:cubicBezTo>
                <a:cubicBezTo>
                  <a:pt x="1496142" y="1432108"/>
                  <a:pt x="1528835" y="1464802"/>
                  <a:pt x="1528836" y="1505133"/>
                </a:cubicBezTo>
                <a:cubicBezTo>
                  <a:pt x="1528836" y="1545464"/>
                  <a:pt x="1496143" y="1578157"/>
                  <a:pt x="1455812" y="1578157"/>
                </a:cubicBezTo>
                <a:cubicBezTo>
                  <a:pt x="1415481" y="1578157"/>
                  <a:pt x="1382787" y="1545463"/>
                  <a:pt x="1382786" y="1505132"/>
                </a:cubicBezTo>
                <a:cubicBezTo>
                  <a:pt x="1382787" y="1495050"/>
                  <a:pt x="1384830" y="1485444"/>
                  <a:pt x="1388526" y="1476708"/>
                </a:cubicBezTo>
                <a:close/>
                <a:moveTo>
                  <a:pt x="236981" y="3261981"/>
                </a:moveTo>
                <a:cubicBezTo>
                  <a:pt x="240677" y="3253245"/>
                  <a:pt x="246024" y="3245377"/>
                  <a:pt x="252631" y="3238770"/>
                </a:cubicBezTo>
                <a:cubicBezTo>
                  <a:pt x="265846" y="3225555"/>
                  <a:pt x="284102" y="3217382"/>
                  <a:pt x="304267" y="3217382"/>
                </a:cubicBezTo>
                <a:cubicBezTo>
                  <a:pt x="344598" y="3217382"/>
                  <a:pt x="377292" y="3250076"/>
                  <a:pt x="377292" y="3290407"/>
                </a:cubicBezTo>
                <a:cubicBezTo>
                  <a:pt x="377293" y="3330737"/>
                  <a:pt x="344599" y="3363431"/>
                  <a:pt x="304268" y="3363431"/>
                </a:cubicBezTo>
                <a:cubicBezTo>
                  <a:pt x="263937" y="3363431"/>
                  <a:pt x="231243" y="3330737"/>
                  <a:pt x="231243" y="3290406"/>
                </a:cubicBezTo>
                <a:cubicBezTo>
                  <a:pt x="231243" y="3280323"/>
                  <a:pt x="233286" y="3270718"/>
                  <a:pt x="236981" y="3261981"/>
                </a:cubicBezTo>
                <a:close/>
                <a:moveTo>
                  <a:pt x="1618986" y="1047389"/>
                </a:moveTo>
                <a:cubicBezTo>
                  <a:pt x="1630072" y="1021179"/>
                  <a:pt x="1656025" y="1002789"/>
                  <a:pt x="1686274" y="1002788"/>
                </a:cubicBezTo>
                <a:cubicBezTo>
                  <a:pt x="1726603" y="1002788"/>
                  <a:pt x="1759298" y="1035482"/>
                  <a:pt x="1759297" y="1075813"/>
                </a:cubicBezTo>
                <a:cubicBezTo>
                  <a:pt x="1759299" y="1116145"/>
                  <a:pt x="1726604" y="1148838"/>
                  <a:pt x="1686272" y="1148838"/>
                </a:cubicBezTo>
                <a:cubicBezTo>
                  <a:pt x="1645943" y="1148839"/>
                  <a:pt x="1613248" y="1116144"/>
                  <a:pt x="1613249" y="1075813"/>
                </a:cubicBezTo>
                <a:cubicBezTo>
                  <a:pt x="1613249" y="1065731"/>
                  <a:pt x="1615291" y="1056125"/>
                  <a:pt x="1618986" y="1047389"/>
                </a:cubicBezTo>
                <a:close/>
                <a:moveTo>
                  <a:pt x="467443" y="2841491"/>
                </a:moveTo>
                <a:cubicBezTo>
                  <a:pt x="471138" y="2832754"/>
                  <a:pt x="476485" y="2824886"/>
                  <a:pt x="483093" y="2818279"/>
                </a:cubicBezTo>
                <a:cubicBezTo>
                  <a:pt x="496308" y="2805064"/>
                  <a:pt x="514564" y="2796890"/>
                  <a:pt x="534729" y="2796890"/>
                </a:cubicBezTo>
                <a:cubicBezTo>
                  <a:pt x="575060" y="2796890"/>
                  <a:pt x="607755" y="2829584"/>
                  <a:pt x="607755" y="2869915"/>
                </a:cubicBezTo>
                <a:cubicBezTo>
                  <a:pt x="607754" y="2910246"/>
                  <a:pt x="575061" y="2942940"/>
                  <a:pt x="534730" y="2942940"/>
                </a:cubicBezTo>
                <a:cubicBezTo>
                  <a:pt x="494399" y="2942940"/>
                  <a:pt x="461704" y="2910246"/>
                  <a:pt x="461704" y="2869915"/>
                </a:cubicBezTo>
                <a:cubicBezTo>
                  <a:pt x="461704" y="2859833"/>
                  <a:pt x="463748" y="2850227"/>
                  <a:pt x="467443" y="2841491"/>
                </a:cubicBezTo>
                <a:close/>
                <a:moveTo>
                  <a:pt x="697133" y="2463746"/>
                </a:moveTo>
                <a:cubicBezTo>
                  <a:pt x="700829" y="2455009"/>
                  <a:pt x="706176" y="2447141"/>
                  <a:pt x="712784" y="2440533"/>
                </a:cubicBezTo>
                <a:cubicBezTo>
                  <a:pt x="725998" y="2427319"/>
                  <a:pt x="744253" y="2419146"/>
                  <a:pt x="764420" y="2419146"/>
                </a:cubicBezTo>
                <a:cubicBezTo>
                  <a:pt x="804751" y="2419145"/>
                  <a:pt x="837444" y="2451840"/>
                  <a:pt x="837444" y="2492171"/>
                </a:cubicBezTo>
                <a:cubicBezTo>
                  <a:pt x="837444" y="2532503"/>
                  <a:pt x="804750" y="2565196"/>
                  <a:pt x="764419" y="2565195"/>
                </a:cubicBezTo>
                <a:cubicBezTo>
                  <a:pt x="724088" y="2565195"/>
                  <a:pt x="691394" y="2532501"/>
                  <a:pt x="691395" y="2492171"/>
                </a:cubicBezTo>
                <a:cubicBezTo>
                  <a:pt x="691394" y="2482088"/>
                  <a:pt x="693437" y="2472483"/>
                  <a:pt x="697133" y="2463746"/>
                </a:cubicBezTo>
                <a:close/>
                <a:moveTo>
                  <a:pt x="1849452" y="626895"/>
                </a:moveTo>
                <a:cubicBezTo>
                  <a:pt x="1860537" y="600684"/>
                  <a:pt x="1886488" y="582294"/>
                  <a:pt x="1916737" y="582294"/>
                </a:cubicBezTo>
                <a:cubicBezTo>
                  <a:pt x="1957068" y="582294"/>
                  <a:pt x="1989763" y="614988"/>
                  <a:pt x="1989763" y="655319"/>
                </a:cubicBezTo>
                <a:cubicBezTo>
                  <a:pt x="1989762" y="695650"/>
                  <a:pt x="1957069" y="728345"/>
                  <a:pt x="1916737" y="728344"/>
                </a:cubicBezTo>
                <a:cubicBezTo>
                  <a:pt x="1876406" y="728344"/>
                  <a:pt x="1843713" y="695651"/>
                  <a:pt x="1843712" y="655319"/>
                </a:cubicBezTo>
                <a:cubicBezTo>
                  <a:pt x="1843713" y="645237"/>
                  <a:pt x="1845755" y="635631"/>
                  <a:pt x="1849452" y="626895"/>
                </a:cubicBezTo>
                <a:close/>
                <a:moveTo>
                  <a:pt x="927598" y="2043251"/>
                </a:moveTo>
                <a:cubicBezTo>
                  <a:pt x="931293" y="2034514"/>
                  <a:pt x="936641" y="2026647"/>
                  <a:pt x="943247" y="2020039"/>
                </a:cubicBezTo>
                <a:cubicBezTo>
                  <a:pt x="956462" y="2006824"/>
                  <a:pt x="974719" y="1998651"/>
                  <a:pt x="994884" y="1998651"/>
                </a:cubicBezTo>
                <a:cubicBezTo>
                  <a:pt x="1035215" y="1998651"/>
                  <a:pt x="1067908" y="2031345"/>
                  <a:pt x="1067909" y="2071676"/>
                </a:cubicBezTo>
                <a:cubicBezTo>
                  <a:pt x="1067909" y="2112007"/>
                  <a:pt x="1035215" y="2144701"/>
                  <a:pt x="994884" y="2144701"/>
                </a:cubicBezTo>
                <a:cubicBezTo>
                  <a:pt x="954552" y="2144702"/>
                  <a:pt x="921859" y="2112008"/>
                  <a:pt x="921860" y="2071676"/>
                </a:cubicBezTo>
                <a:cubicBezTo>
                  <a:pt x="921860" y="2061593"/>
                  <a:pt x="923902" y="2051988"/>
                  <a:pt x="927598" y="2043251"/>
                </a:cubicBezTo>
                <a:close/>
                <a:moveTo>
                  <a:pt x="2079916" y="197573"/>
                </a:moveTo>
                <a:cubicBezTo>
                  <a:pt x="2091002" y="171363"/>
                  <a:pt x="2116954" y="152972"/>
                  <a:pt x="2147202" y="152972"/>
                </a:cubicBezTo>
                <a:cubicBezTo>
                  <a:pt x="2187532" y="152972"/>
                  <a:pt x="2220226" y="185666"/>
                  <a:pt x="2220227" y="225997"/>
                </a:cubicBezTo>
                <a:cubicBezTo>
                  <a:pt x="2220227" y="266328"/>
                  <a:pt x="2187533" y="299022"/>
                  <a:pt x="2147202" y="299022"/>
                </a:cubicBezTo>
                <a:cubicBezTo>
                  <a:pt x="2106871" y="299022"/>
                  <a:pt x="2074177" y="266328"/>
                  <a:pt x="2074176" y="225997"/>
                </a:cubicBezTo>
                <a:cubicBezTo>
                  <a:pt x="2074177" y="215915"/>
                  <a:pt x="2076220" y="206309"/>
                  <a:pt x="2079916" y="197573"/>
                </a:cubicBezTo>
                <a:close/>
                <a:moveTo>
                  <a:pt x="1158061" y="1613928"/>
                </a:moveTo>
                <a:cubicBezTo>
                  <a:pt x="1161757" y="1605192"/>
                  <a:pt x="1167104" y="1597324"/>
                  <a:pt x="1173712" y="1590717"/>
                </a:cubicBezTo>
                <a:cubicBezTo>
                  <a:pt x="1186927" y="1577502"/>
                  <a:pt x="1205182" y="1569328"/>
                  <a:pt x="1225348" y="1569328"/>
                </a:cubicBezTo>
                <a:cubicBezTo>
                  <a:pt x="1265679" y="1569328"/>
                  <a:pt x="1298373" y="1602022"/>
                  <a:pt x="1298372" y="1642353"/>
                </a:cubicBezTo>
                <a:cubicBezTo>
                  <a:pt x="1298372" y="1682684"/>
                  <a:pt x="1265678" y="1715378"/>
                  <a:pt x="1225347" y="1715378"/>
                </a:cubicBezTo>
                <a:cubicBezTo>
                  <a:pt x="1185018" y="1715378"/>
                  <a:pt x="1152322" y="1682684"/>
                  <a:pt x="1152323" y="1642353"/>
                </a:cubicBezTo>
                <a:cubicBezTo>
                  <a:pt x="1152324" y="1632271"/>
                  <a:pt x="1154367" y="1622665"/>
                  <a:pt x="1158061" y="1613928"/>
                </a:cubicBezTo>
                <a:close/>
                <a:moveTo>
                  <a:pt x="6518" y="3408030"/>
                </a:moveTo>
                <a:cubicBezTo>
                  <a:pt x="10213" y="3399293"/>
                  <a:pt x="15560" y="3391426"/>
                  <a:pt x="22168" y="3384818"/>
                </a:cubicBezTo>
                <a:cubicBezTo>
                  <a:pt x="35383" y="3371604"/>
                  <a:pt x="53639" y="3363430"/>
                  <a:pt x="73804" y="3363430"/>
                </a:cubicBezTo>
                <a:cubicBezTo>
                  <a:pt x="114135" y="3363430"/>
                  <a:pt x="146829" y="3396124"/>
                  <a:pt x="146829" y="3436455"/>
                </a:cubicBezTo>
                <a:cubicBezTo>
                  <a:pt x="146830" y="3476786"/>
                  <a:pt x="114136" y="3509480"/>
                  <a:pt x="73805" y="3509480"/>
                </a:cubicBezTo>
                <a:cubicBezTo>
                  <a:pt x="33474" y="3509480"/>
                  <a:pt x="780" y="3476785"/>
                  <a:pt x="780" y="3436454"/>
                </a:cubicBezTo>
                <a:cubicBezTo>
                  <a:pt x="780" y="3426372"/>
                  <a:pt x="2823" y="3416766"/>
                  <a:pt x="6518" y="3408030"/>
                </a:cubicBezTo>
                <a:close/>
                <a:moveTo>
                  <a:pt x="1388524" y="1193437"/>
                </a:moveTo>
                <a:cubicBezTo>
                  <a:pt x="1399610" y="1167228"/>
                  <a:pt x="1425562" y="1148837"/>
                  <a:pt x="1455809" y="1148838"/>
                </a:cubicBezTo>
                <a:cubicBezTo>
                  <a:pt x="1496140" y="1148837"/>
                  <a:pt x="1528834" y="1181531"/>
                  <a:pt x="1528835" y="1221862"/>
                </a:cubicBezTo>
                <a:cubicBezTo>
                  <a:pt x="1528835" y="1262193"/>
                  <a:pt x="1496141" y="1294887"/>
                  <a:pt x="1455810" y="1294887"/>
                </a:cubicBezTo>
                <a:cubicBezTo>
                  <a:pt x="1415479" y="1294887"/>
                  <a:pt x="1382786" y="1262193"/>
                  <a:pt x="1382786" y="1221862"/>
                </a:cubicBezTo>
                <a:cubicBezTo>
                  <a:pt x="1382786" y="1211779"/>
                  <a:pt x="1384829" y="1202173"/>
                  <a:pt x="1388524" y="1193437"/>
                </a:cubicBezTo>
                <a:close/>
                <a:moveTo>
                  <a:pt x="236980" y="2978711"/>
                </a:moveTo>
                <a:cubicBezTo>
                  <a:pt x="240675" y="2969974"/>
                  <a:pt x="246023" y="2962106"/>
                  <a:pt x="252630" y="2955499"/>
                </a:cubicBezTo>
                <a:cubicBezTo>
                  <a:pt x="265844" y="2942285"/>
                  <a:pt x="284101" y="2934111"/>
                  <a:pt x="304266" y="2934111"/>
                </a:cubicBezTo>
                <a:cubicBezTo>
                  <a:pt x="344597" y="2934111"/>
                  <a:pt x="377291" y="2966805"/>
                  <a:pt x="377291" y="3007136"/>
                </a:cubicBezTo>
                <a:cubicBezTo>
                  <a:pt x="377292" y="3047466"/>
                  <a:pt x="344598" y="3080160"/>
                  <a:pt x="304267" y="3080160"/>
                </a:cubicBezTo>
                <a:cubicBezTo>
                  <a:pt x="263936" y="3080160"/>
                  <a:pt x="231242" y="3047466"/>
                  <a:pt x="231242" y="3007135"/>
                </a:cubicBezTo>
                <a:cubicBezTo>
                  <a:pt x="231242" y="2997053"/>
                  <a:pt x="233285" y="2987447"/>
                  <a:pt x="236980" y="2978711"/>
                </a:cubicBezTo>
                <a:close/>
                <a:moveTo>
                  <a:pt x="1618986" y="764116"/>
                </a:moveTo>
                <a:cubicBezTo>
                  <a:pt x="1630073" y="737907"/>
                  <a:pt x="1656024" y="719516"/>
                  <a:pt x="1686273" y="719516"/>
                </a:cubicBezTo>
                <a:cubicBezTo>
                  <a:pt x="1726604" y="719517"/>
                  <a:pt x="1759298" y="752210"/>
                  <a:pt x="1759297" y="792541"/>
                </a:cubicBezTo>
                <a:cubicBezTo>
                  <a:pt x="1759298" y="832872"/>
                  <a:pt x="1726605" y="865566"/>
                  <a:pt x="1686273" y="865566"/>
                </a:cubicBezTo>
                <a:cubicBezTo>
                  <a:pt x="1645943" y="865566"/>
                  <a:pt x="1613247" y="832872"/>
                  <a:pt x="1613248" y="792541"/>
                </a:cubicBezTo>
                <a:cubicBezTo>
                  <a:pt x="1613247" y="782458"/>
                  <a:pt x="1615292" y="772853"/>
                  <a:pt x="1618986" y="764116"/>
                </a:cubicBezTo>
                <a:close/>
                <a:moveTo>
                  <a:pt x="467444" y="2558219"/>
                </a:moveTo>
                <a:cubicBezTo>
                  <a:pt x="471139" y="2549482"/>
                  <a:pt x="476486" y="2541614"/>
                  <a:pt x="483094" y="2535007"/>
                </a:cubicBezTo>
                <a:cubicBezTo>
                  <a:pt x="496308" y="2521792"/>
                  <a:pt x="514565" y="2513619"/>
                  <a:pt x="534730" y="2513619"/>
                </a:cubicBezTo>
                <a:cubicBezTo>
                  <a:pt x="575061" y="2513619"/>
                  <a:pt x="607755" y="2546313"/>
                  <a:pt x="607755" y="2586644"/>
                </a:cubicBezTo>
                <a:cubicBezTo>
                  <a:pt x="607755" y="2626975"/>
                  <a:pt x="575061" y="2659669"/>
                  <a:pt x="534730" y="2659669"/>
                </a:cubicBezTo>
                <a:cubicBezTo>
                  <a:pt x="494399" y="2659669"/>
                  <a:pt x="461705" y="2626975"/>
                  <a:pt x="461705" y="2586644"/>
                </a:cubicBezTo>
                <a:cubicBezTo>
                  <a:pt x="461705" y="2576561"/>
                  <a:pt x="463749" y="2566955"/>
                  <a:pt x="467444" y="2558219"/>
                </a:cubicBezTo>
                <a:close/>
                <a:moveTo>
                  <a:pt x="697132" y="2180474"/>
                </a:moveTo>
                <a:cubicBezTo>
                  <a:pt x="700828" y="2171738"/>
                  <a:pt x="706175" y="2163870"/>
                  <a:pt x="712783" y="2157262"/>
                </a:cubicBezTo>
                <a:cubicBezTo>
                  <a:pt x="725998" y="2144046"/>
                  <a:pt x="744255" y="2135873"/>
                  <a:pt x="764419" y="2135874"/>
                </a:cubicBezTo>
                <a:cubicBezTo>
                  <a:pt x="804751" y="2135873"/>
                  <a:pt x="837444" y="2168568"/>
                  <a:pt x="837444" y="2208898"/>
                </a:cubicBezTo>
                <a:cubicBezTo>
                  <a:pt x="837445" y="2249230"/>
                  <a:pt x="804751" y="2281923"/>
                  <a:pt x="764420" y="2281923"/>
                </a:cubicBezTo>
                <a:cubicBezTo>
                  <a:pt x="724089" y="2281924"/>
                  <a:pt x="691394" y="2249229"/>
                  <a:pt x="691395" y="2208898"/>
                </a:cubicBezTo>
                <a:cubicBezTo>
                  <a:pt x="691395" y="2198816"/>
                  <a:pt x="693439" y="2189210"/>
                  <a:pt x="697132" y="2180474"/>
                </a:cubicBezTo>
                <a:close/>
                <a:moveTo>
                  <a:pt x="1849451" y="343623"/>
                </a:moveTo>
                <a:cubicBezTo>
                  <a:pt x="1860537" y="317413"/>
                  <a:pt x="1886489" y="299022"/>
                  <a:pt x="1916739" y="299022"/>
                </a:cubicBezTo>
                <a:cubicBezTo>
                  <a:pt x="1957069" y="299022"/>
                  <a:pt x="1989763" y="331716"/>
                  <a:pt x="1989762" y="372047"/>
                </a:cubicBezTo>
                <a:cubicBezTo>
                  <a:pt x="1989763" y="412379"/>
                  <a:pt x="1957070" y="445072"/>
                  <a:pt x="1916737" y="445072"/>
                </a:cubicBezTo>
                <a:cubicBezTo>
                  <a:pt x="1876408" y="445072"/>
                  <a:pt x="1843712" y="412378"/>
                  <a:pt x="1843713" y="372047"/>
                </a:cubicBezTo>
                <a:cubicBezTo>
                  <a:pt x="1843714" y="361964"/>
                  <a:pt x="1845757" y="352360"/>
                  <a:pt x="1849451" y="343623"/>
                </a:cubicBezTo>
                <a:close/>
                <a:moveTo>
                  <a:pt x="927598" y="1759979"/>
                </a:moveTo>
                <a:cubicBezTo>
                  <a:pt x="931292" y="1751242"/>
                  <a:pt x="936640" y="1743374"/>
                  <a:pt x="943247" y="1736767"/>
                </a:cubicBezTo>
                <a:cubicBezTo>
                  <a:pt x="956463" y="1723552"/>
                  <a:pt x="974718" y="1715379"/>
                  <a:pt x="994883" y="1715378"/>
                </a:cubicBezTo>
                <a:cubicBezTo>
                  <a:pt x="1035214" y="1715378"/>
                  <a:pt x="1067909" y="1748073"/>
                  <a:pt x="1067909" y="1788403"/>
                </a:cubicBezTo>
                <a:cubicBezTo>
                  <a:pt x="1067909" y="1828734"/>
                  <a:pt x="1035215" y="1861428"/>
                  <a:pt x="994884" y="1861428"/>
                </a:cubicBezTo>
                <a:cubicBezTo>
                  <a:pt x="954553" y="1861428"/>
                  <a:pt x="921859" y="1828734"/>
                  <a:pt x="921859" y="1788404"/>
                </a:cubicBezTo>
                <a:cubicBezTo>
                  <a:pt x="921859" y="1778321"/>
                  <a:pt x="923902" y="1768715"/>
                  <a:pt x="927598" y="1759979"/>
                </a:cubicBezTo>
                <a:close/>
                <a:moveTo>
                  <a:pt x="1158061" y="1330658"/>
                </a:moveTo>
                <a:cubicBezTo>
                  <a:pt x="1161755" y="1321922"/>
                  <a:pt x="1167102" y="1314054"/>
                  <a:pt x="1173710" y="1307447"/>
                </a:cubicBezTo>
                <a:cubicBezTo>
                  <a:pt x="1186925" y="1294232"/>
                  <a:pt x="1205180" y="1286058"/>
                  <a:pt x="1225346" y="1286058"/>
                </a:cubicBezTo>
                <a:cubicBezTo>
                  <a:pt x="1265678" y="1286058"/>
                  <a:pt x="1298371" y="1318752"/>
                  <a:pt x="1298372" y="1359083"/>
                </a:cubicBezTo>
                <a:cubicBezTo>
                  <a:pt x="1298372" y="1399414"/>
                  <a:pt x="1265678" y="1432108"/>
                  <a:pt x="1225347" y="1432108"/>
                </a:cubicBezTo>
                <a:cubicBezTo>
                  <a:pt x="1185016" y="1432108"/>
                  <a:pt x="1152321" y="1399413"/>
                  <a:pt x="1152321" y="1359083"/>
                </a:cubicBezTo>
                <a:cubicBezTo>
                  <a:pt x="1152323" y="1349000"/>
                  <a:pt x="1154366" y="1339395"/>
                  <a:pt x="1158061" y="1330658"/>
                </a:cubicBezTo>
                <a:close/>
                <a:moveTo>
                  <a:pt x="6517" y="3124760"/>
                </a:moveTo>
                <a:cubicBezTo>
                  <a:pt x="10212" y="3116023"/>
                  <a:pt x="15559" y="3108155"/>
                  <a:pt x="22166" y="3101548"/>
                </a:cubicBezTo>
                <a:cubicBezTo>
                  <a:pt x="35381" y="3088334"/>
                  <a:pt x="53637" y="3080160"/>
                  <a:pt x="73803" y="3080160"/>
                </a:cubicBezTo>
                <a:cubicBezTo>
                  <a:pt x="114134" y="3080160"/>
                  <a:pt x="146828" y="3112854"/>
                  <a:pt x="146828" y="3153185"/>
                </a:cubicBezTo>
                <a:cubicBezTo>
                  <a:pt x="146828" y="3193515"/>
                  <a:pt x="114134" y="3226209"/>
                  <a:pt x="73803" y="3226209"/>
                </a:cubicBezTo>
                <a:cubicBezTo>
                  <a:pt x="33472" y="3226210"/>
                  <a:pt x="778" y="3193515"/>
                  <a:pt x="778" y="3153184"/>
                </a:cubicBezTo>
                <a:cubicBezTo>
                  <a:pt x="778" y="3143102"/>
                  <a:pt x="2821" y="3133496"/>
                  <a:pt x="6517" y="3124760"/>
                </a:cubicBezTo>
                <a:close/>
                <a:moveTo>
                  <a:pt x="1388522" y="910166"/>
                </a:moveTo>
                <a:cubicBezTo>
                  <a:pt x="1399608" y="883957"/>
                  <a:pt x="1425561" y="865566"/>
                  <a:pt x="1455810" y="865566"/>
                </a:cubicBezTo>
                <a:cubicBezTo>
                  <a:pt x="1496141" y="865566"/>
                  <a:pt x="1528835" y="898260"/>
                  <a:pt x="1528834" y="938592"/>
                </a:cubicBezTo>
                <a:cubicBezTo>
                  <a:pt x="1528834" y="978922"/>
                  <a:pt x="1496140" y="1011616"/>
                  <a:pt x="1455809" y="1011616"/>
                </a:cubicBezTo>
                <a:cubicBezTo>
                  <a:pt x="1415478" y="1011616"/>
                  <a:pt x="1382784" y="978922"/>
                  <a:pt x="1382785" y="938591"/>
                </a:cubicBezTo>
                <a:cubicBezTo>
                  <a:pt x="1382784" y="928508"/>
                  <a:pt x="1384827" y="918903"/>
                  <a:pt x="1388522" y="910166"/>
                </a:cubicBezTo>
                <a:close/>
                <a:moveTo>
                  <a:pt x="236980" y="2695440"/>
                </a:moveTo>
                <a:cubicBezTo>
                  <a:pt x="240675" y="2686704"/>
                  <a:pt x="246022" y="2678836"/>
                  <a:pt x="252630" y="2672229"/>
                </a:cubicBezTo>
                <a:cubicBezTo>
                  <a:pt x="265845" y="2659014"/>
                  <a:pt x="284101" y="2650840"/>
                  <a:pt x="304266" y="2650840"/>
                </a:cubicBezTo>
                <a:cubicBezTo>
                  <a:pt x="344597" y="2650840"/>
                  <a:pt x="377291" y="2683534"/>
                  <a:pt x="377291" y="2723865"/>
                </a:cubicBezTo>
                <a:cubicBezTo>
                  <a:pt x="377291" y="2764196"/>
                  <a:pt x="344597" y="2796890"/>
                  <a:pt x="304266" y="2796890"/>
                </a:cubicBezTo>
                <a:cubicBezTo>
                  <a:pt x="263935" y="2796890"/>
                  <a:pt x="231241" y="2764196"/>
                  <a:pt x="231241" y="2723865"/>
                </a:cubicBezTo>
                <a:cubicBezTo>
                  <a:pt x="231241" y="2713782"/>
                  <a:pt x="233285" y="2704177"/>
                  <a:pt x="236980" y="2695440"/>
                </a:cubicBezTo>
                <a:close/>
                <a:moveTo>
                  <a:pt x="466670" y="2326523"/>
                </a:moveTo>
                <a:cubicBezTo>
                  <a:pt x="470365" y="2317787"/>
                  <a:pt x="475712" y="2309919"/>
                  <a:pt x="482319" y="2303311"/>
                </a:cubicBezTo>
                <a:cubicBezTo>
                  <a:pt x="495533" y="2290097"/>
                  <a:pt x="513789" y="2281924"/>
                  <a:pt x="533955" y="2281923"/>
                </a:cubicBezTo>
                <a:cubicBezTo>
                  <a:pt x="574286" y="2281923"/>
                  <a:pt x="606981" y="2314617"/>
                  <a:pt x="606981" y="2354947"/>
                </a:cubicBezTo>
                <a:cubicBezTo>
                  <a:pt x="606980" y="2395279"/>
                  <a:pt x="574286" y="2427974"/>
                  <a:pt x="533955" y="2427974"/>
                </a:cubicBezTo>
                <a:cubicBezTo>
                  <a:pt x="493624" y="2427973"/>
                  <a:pt x="460931" y="2395279"/>
                  <a:pt x="460931" y="2354948"/>
                </a:cubicBezTo>
                <a:cubicBezTo>
                  <a:pt x="460931" y="2344865"/>
                  <a:pt x="462974" y="2335260"/>
                  <a:pt x="466670" y="2326523"/>
                </a:cubicBezTo>
                <a:close/>
                <a:moveTo>
                  <a:pt x="1618987" y="480845"/>
                </a:moveTo>
                <a:cubicBezTo>
                  <a:pt x="1630073" y="454635"/>
                  <a:pt x="1656026" y="436244"/>
                  <a:pt x="1686274" y="436245"/>
                </a:cubicBezTo>
                <a:cubicBezTo>
                  <a:pt x="1726604" y="436245"/>
                  <a:pt x="1759299" y="468939"/>
                  <a:pt x="1759298" y="509270"/>
                </a:cubicBezTo>
                <a:cubicBezTo>
                  <a:pt x="1759299" y="549601"/>
                  <a:pt x="1726604" y="582295"/>
                  <a:pt x="1686273" y="582294"/>
                </a:cubicBezTo>
                <a:cubicBezTo>
                  <a:pt x="1645942" y="582295"/>
                  <a:pt x="1613248" y="549601"/>
                  <a:pt x="1613249" y="509271"/>
                </a:cubicBezTo>
                <a:cubicBezTo>
                  <a:pt x="1613248" y="499187"/>
                  <a:pt x="1615291" y="489581"/>
                  <a:pt x="1618987" y="480845"/>
                </a:cubicBezTo>
                <a:close/>
                <a:moveTo>
                  <a:pt x="697133" y="1897200"/>
                </a:moveTo>
                <a:cubicBezTo>
                  <a:pt x="700829" y="1888463"/>
                  <a:pt x="706177" y="1880597"/>
                  <a:pt x="712784" y="1873988"/>
                </a:cubicBezTo>
                <a:cubicBezTo>
                  <a:pt x="725998" y="1860773"/>
                  <a:pt x="744255" y="1852600"/>
                  <a:pt x="764420" y="1852600"/>
                </a:cubicBezTo>
                <a:cubicBezTo>
                  <a:pt x="804751" y="1852600"/>
                  <a:pt x="837446" y="1885294"/>
                  <a:pt x="837445" y="1925625"/>
                </a:cubicBezTo>
                <a:cubicBezTo>
                  <a:pt x="837445" y="1965956"/>
                  <a:pt x="804752" y="1998650"/>
                  <a:pt x="764421" y="1998649"/>
                </a:cubicBezTo>
                <a:cubicBezTo>
                  <a:pt x="724089" y="1998651"/>
                  <a:pt x="691393" y="1965957"/>
                  <a:pt x="691395" y="1925625"/>
                </a:cubicBezTo>
                <a:cubicBezTo>
                  <a:pt x="691396" y="1915542"/>
                  <a:pt x="693439" y="1905937"/>
                  <a:pt x="697133" y="1897200"/>
                </a:cubicBezTo>
                <a:close/>
                <a:moveTo>
                  <a:pt x="1849451" y="60350"/>
                </a:moveTo>
                <a:cubicBezTo>
                  <a:pt x="1860538" y="34141"/>
                  <a:pt x="1886489" y="15750"/>
                  <a:pt x="1916738" y="15750"/>
                </a:cubicBezTo>
                <a:cubicBezTo>
                  <a:pt x="1957069" y="15750"/>
                  <a:pt x="1989762" y="48444"/>
                  <a:pt x="1989762" y="88775"/>
                </a:cubicBezTo>
                <a:cubicBezTo>
                  <a:pt x="1989763" y="129106"/>
                  <a:pt x="1957070" y="161800"/>
                  <a:pt x="1916737" y="161800"/>
                </a:cubicBezTo>
                <a:cubicBezTo>
                  <a:pt x="1876406" y="161800"/>
                  <a:pt x="1843712" y="129106"/>
                  <a:pt x="1843713" y="88775"/>
                </a:cubicBezTo>
                <a:cubicBezTo>
                  <a:pt x="1843712" y="78692"/>
                  <a:pt x="1845757" y="69087"/>
                  <a:pt x="1849451" y="60350"/>
                </a:cubicBezTo>
                <a:close/>
                <a:moveTo>
                  <a:pt x="927597" y="1476707"/>
                </a:moveTo>
                <a:cubicBezTo>
                  <a:pt x="931293" y="1467970"/>
                  <a:pt x="936639" y="1460103"/>
                  <a:pt x="943246" y="1453495"/>
                </a:cubicBezTo>
                <a:cubicBezTo>
                  <a:pt x="956461" y="1440280"/>
                  <a:pt x="974718" y="1432107"/>
                  <a:pt x="994884" y="1432107"/>
                </a:cubicBezTo>
                <a:cubicBezTo>
                  <a:pt x="1035215" y="1432107"/>
                  <a:pt x="1067909" y="1464801"/>
                  <a:pt x="1067908" y="1505132"/>
                </a:cubicBezTo>
                <a:cubicBezTo>
                  <a:pt x="1067909" y="1545463"/>
                  <a:pt x="1035214" y="1578156"/>
                  <a:pt x="994883" y="1578156"/>
                </a:cubicBezTo>
                <a:cubicBezTo>
                  <a:pt x="954552" y="1578156"/>
                  <a:pt x="921859" y="1545462"/>
                  <a:pt x="921859" y="1505131"/>
                </a:cubicBezTo>
                <a:cubicBezTo>
                  <a:pt x="921859" y="1495049"/>
                  <a:pt x="923902" y="1485443"/>
                  <a:pt x="927597" y="1476707"/>
                </a:cubicBezTo>
                <a:close/>
                <a:moveTo>
                  <a:pt x="1158060" y="1047388"/>
                </a:moveTo>
                <a:cubicBezTo>
                  <a:pt x="1161756" y="1038651"/>
                  <a:pt x="1167102" y="1030784"/>
                  <a:pt x="1173710" y="1024177"/>
                </a:cubicBezTo>
                <a:cubicBezTo>
                  <a:pt x="1186925" y="1010962"/>
                  <a:pt x="1205181" y="1002788"/>
                  <a:pt x="1225347" y="1002788"/>
                </a:cubicBezTo>
                <a:cubicBezTo>
                  <a:pt x="1265676" y="1002788"/>
                  <a:pt x="1298372" y="1035482"/>
                  <a:pt x="1298371" y="1075813"/>
                </a:cubicBezTo>
                <a:cubicBezTo>
                  <a:pt x="1298372" y="1116144"/>
                  <a:pt x="1265677" y="1148837"/>
                  <a:pt x="1225346" y="1148837"/>
                </a:cubicBezTo>
                <a:cubicBezTo>
                  <a:pt x="1185015" y="1148837"/>
                  <a:pt x="1152322" y="1116143"/>
                  <a:pt x="1152322" y="1075812"/>
                </a:cubicBezTo>
                <a:cubicBezTo>
                  <a:pt x="1152321" y="1065730"/>
                  <a:pt x="1154365" y="1056124"/>
                  <a:pt x="1158060" y="1047388"/>
                </a:cubicBezTo>
                <a:close/>
                <a:moveTo>
                  <a:pt x="6517" y="2841490"/>
                </a:moveTo>
                <a:cubicBezTo>
                  <a:pt x="10212" y="2832753"/>
                  <a:pt x="15559" y="2824885"/>
                  <a:pt x="22166" y="2818278"/>
                </a:cubicBezTo>
                <a:cubicBezTo>
                  <a:pt x="35381" y="2805064"/>
                  <a:pt x="53637" y="2796890"/>
                  <a:pt x="73802" y="2796890"/>
                </a:cubicBezTo>
                <a:cubicBezTo>
                  <a:pt x="114133" y="2796890"/>
                  <a:pt x="146828" y="2829584"/>
                  <a:pt x="146828" y="2869915"/>
                </a:cubicBezTo>
                <a:cubicBezTo>
                  <a:pt x="146828" y="2910245"/>
                  <a:pt x="114134" y="2942939"/>
                  <a:pt x="73803" y="2942939"/>
                </a:cubicBezTo>
                <a:cubicBezTo>
                  <a:pt x="33472" y="2942939"/>
                  <a:pt x="778" y="2910245"/>
                  <a:pt x="778" y="2869914"/>
                </a:cubicBezTo>
                <a:cubicBezTo>
                  <a:pt x="778" y="2859832"/>
                  <a:pt x="2821" y="2850226"/>
                  <a:pt x="6517" y="2841490"/>
                </a:cubicBezTo>
                <a:close/>
                <a:moveTo>
                  <a:pt x="236204" y="2463748"/>
                </a:moveTo>
                <a:cubicBezTo>
                  <a:pt x="239900" y="2455011"/>
                  <a:pt x="245247" y="2447143"/>
                  <a:pt x="251853" y="2440536"/>
                </a:cubicBezTo>
                <a:cubicBezTo>
                  <a:pt x="265068" y="2427321"/>
                  <a:pt x="283325" y="2419149"/>
                  <a:pt x="303489" y="2419148"/>
                </a:cubicBezTo>
                <a:cubicBezTo>
                  <a:pt x="343821" y="2419147"/>
                  <a:pt x="376514" y="2451842"/>
                  <a:pt x="376515" y="2492173"/>
                </a:cubicBezTo>
                <a:cubicBezTo>
                  <a:pt x="376515" y="2532504"/>
                  <a:pt x="343821" y="2565198"/>
                  <a:pt x="303490" y="2565198"/>
                </a:cubicBezTo>
                <a:cubicBezTo>
                  <a:pt x="263159" y="2565198"/>
                  <a:pt x="230466" y="2532503"/>
                  <a:pt x="230464" y="2492173"/>
                </a:cubicBezTo>
                <a:cubicBezTo>
                  <a:pt x="230466" y="2482090"/>
                  <a:pt x="232508" y="2472485"/>
                  <a:pt x="236204" y="2463748"/>
                </a:cubicBezTo>
                <a:close/>
                <a:moveTo>
                  <a:pt x="1388524" y="626895"/>
                </a:moveTo>
                <a:cubicBezTo>
                  <a:pt x="1399610" y="600685"/>
                  <a:pt x="1425561" y="582294"/>
                  <a:pt x="1455810" y="582294"/>
                </a:cubicBezTo>
                <a:cubicBezTo>
                  <a:pt x="1496141" y="582294"/>
                  <a:pt x="1528834" y="614988"/>
                  <a:pt x="1528834" y="655319"/>
                </a:cubicBezTo>
                <a:cubicBezTo>
                  <a:pt x="1528835" y="695651"/>
                  <a:pt x="1496141" y="728345"/>
                  <a:pt x="1455810" y="728345"/>
                </a:cubicBezTo>
                <a:cubicBezTo>
                  <a:pt x="1415479" y="728344"/>
                  <a:pt x="1382784" y="695650"/>
                  <a:pt x="1382785" y="655319"/>
                </a:cubicBezTo>
                <a:cubicBezTo>
                  <a:pt x="1382785" y="645237"/>
                  <a:pt x="1384829" y="635631"/>
                  <a:pt x="1388524" y="626895"/>
                </a:cubicBezTo>
                <a:close/>
                <a:moveTo>
                  <a:pt x="466669" y="2043251"/>
                </a:moveTo>
                <a:cubicBezTo>
                  <a:pt x="470365" y="2034515"/>
                  <a:pt x="475712" y="2026647"/>
                  <a:pt x="482320" y="2020039"/>
                </a:cubicBezTo>
                <a:cubicBezTo>
                  <a:pt x="495535" y="2006824"/>
                  <a:pt x="513790" y="1998651"/>
                  <a:pt x="533955" y="1998652"/>
                </a:cubicBezTo>
                <a:cubicBezTo>
                  <a:pt x="574286" y="1998650"/>
                  <a:pt x="606980" y="2031346"/>
                  <a:pt x="606980" y="2071676"/>
                </a:cubicBezTo>
                <a:cubicBezTo>
                  <a:pt x="606981" y="2112007"/>
                  <a:pt x="574287" y="2144700"/>
                  <a:pt x="533955" y="2144700"/>
                </a:cubicBezTo>
                <a:cubicBezTo>
                  <a:pt x="493624" y="2144701"/>
                  <a:pt x="460930" y="2112008"/>
                  <a:pt x="460931" y="2071676"/>
                </a:cubicBezTo>
                <a:cubicBezTo>
                  <a:pt x="460930" y="2061593"/>
                  <a:pt x="462973" y="2051989"/>
                  <a:pt x="466669" y="2043251"/>
                </a:cubicBezTo>
                <a:close/>
                <a:moveTo>
                  <a:pt x="1618987" y="197573"/>
                </a:moveTo>
                <a:cubicBezTo>
                  <a:pt x="1630072" y="171363"/>
                  <a:pt x="1656025" y="152972"/>
                  <a:pt x="1686274" y="152973"/>
                </a:cubicBezTo>
                <a:cubicBezTo>
                  <a:pt x="1726605" y="152972"/>
                  <a:pt x="1759299" y="185666"/>
                  <a:pt x="1759298" y="225997"/>
                </a:cubicBezTo>
                <a:cubicBezTo>
                  <a:pt x="1759299" y="266328"/>
                  <a:pt x="1726604" y="299022"/>
                  <a:pt x="1686273" y="299022"/>
                </a:cubicBezTo>
                <a:cubicBezTo>
                  <a:pt x="1645942" y="299022"/>
                  <a:pt x="1613248" y="266328"/>
                  <a:pt x="1613249" y="225997"/>
                </a:cubicBezTo>
                <a:cubicBezTo>
                  <a:pt x="1613248" y="215915"/>
                  <a:pt x="1615291" y="206309"/>
                  <a:pt x="1618987" y="197573"/>
                </a:cubicBezTo>
                <a:close/>
                <a:moveTo>
                  <a:pt x="697134" y="1613928"/>
                </a:moveTo>
                <a:cubicBezTo>
                  <a:pt x="700830" y="1605191"/>
                  <a:pt x="706177" y="1597323"/>
                  <a:pt x="712783" y="1590716"/>
                </a:cubicBezTo>
                <a:cubicBezTo>
                  <a:pt x="725998" y="1577501"/>
                  <a:pt x="744255" y="1569328"/>
                  <a:pt x="764420" y="1569328"/>
                </a:cubicBezTo>
                <a:cubicBezTo>
                  <a:pt x="804751" y="1569327"/>
                  <a:pt x="837446" y="1602022"/>
                  <a:pt x="837445" y="1642352"/>
                </a:cubicBezTo>
                <a:cubicBezTo>
                  <a:pt x="837445" y="1682683"/>
                  <a:pt x="804751" y="1715378"/>
                  <a:pt x="764420" y="1715377"/>
                </a:cubicBezTo>
                <a:cubicBezTo>
                  <a:pt x="724089" y="1715377"/>
                  <a:pt x="691394" y="1682683"/>
                  <a:pt x="691396" y="1642353"/>
                </a:cubicBezTo>
                <a:cubicBezTo>
                  <a:pt x="691395" y="1632270"/>
                  <a:pt x="693438" y="1622665"/>
                  <a:pt x="697134" y="1613928"/>
                </a:cubicBezTo>
                <a:close/>
                <a:moveTo>
                  <a:pt x="927596" y="1193435"/>
                </a:moveTo>
                <a:cubicBezTo>
                  <a:pt x="931292" y="1184699"/>
                  <a:pt x="936638" y="1176832"/>
                  <a:pt x="943246" y="1170224"/>
                </a:cubicBezTo>
                <a:cubicBezTo>
                  <a:pt x="956461" y="1157009"/>
                  <a:pt x="974717" y="1148836"/>
                  <a:pt x="994883" y="1148836"/>
                </a:cubicBezTo>
                <a:cubicBezTo>
                  <a:pt x="1035214" y="1148836"/>
                  <a:pt x="1067908" y="1181530"/>
                  <a:pt x="1067908" y="1221861"/>
                </a:cubicBezTo>
                <a:cubicBezTo>
                  <a:pt x="1067908" y="1262192"/>
                  <a:pt x="1035213" y="1294885"/>
                  <a:pt x="994882" y="1294885"/>
                </a:cubicBezTo>
                <a:cubicBezTo>
                  <a:pt x="954551" y="1294885"/>
                  <a:pt x="921857" y="1262191"/>
                  <a:pt x="921858" y="1221860"/>
                </a:cubicBezTo>
                <a:cubicBezTo>
                  <a:pt x="921859" y="1211778"/>
                  <a:pt x="923902" y="1202172"/>
                  <a:pt x="927596" y="1193435"/>
                </a:cubicBezTo>
                <a:close/>
                <a:moveTo>
                  <a:pt x="1158059" y="764117"/>
                </a:moveTo>
                <a:cubicBezTo>
                  <a:pt x="1161754" y="755381"/>
                  <a:pt x="1167101" y="747513"/>
                  <a:pt x="1173709" y="740905"/>
                </a:cubicBezTo>
                <a:cubicBezTo>
                  <a:pt x="1186924" y="727690"/>
                  <a:pt x="1205181" y="719518"/>
                  <a:pt x="1225345" y="719517"/>
                </a:cubicBezTo>
                <a:cubicBezTo>
                  <a:pt x="1265676" y="719517"/>
                  <a:pt x="1298370" y="752211"/>
                  <a:pt x="1298370" y="792542"/>
                </a:cubicBezTo>
                <a:cubicBezTo>
                  <a:pt x="1298371" y="832873"/>
                  <a:pt x="1265677" y="865568"/>
                  <a:pt x="1225346" y="865567"/>
                </a:cubicBezTo>
                <a:cubicBezTo>
                  <a:pt x="1185015" y="865567"/>
                  <a:pt x="1152320" y="832873"/>
                  <a:pt x="1152321" y="792542"/>
                </a:cubicBezTo>
                <a:cubicBezTo>
                  <a:pt x="1152320" y="782459"/>
                  <a:pt x="1154365" y="772854"/>
                  <a:pt x="1158059" y="764117"/>
                </a:cubicBezTo>
                <a:close/>
                <a:moveTo>
                  <a:pt x="6516" y="2558219"/>
                </a:moveTo>
                <a:cubicBezTo>
                  <a:pt x="10211" y="2549482"/>
                  <a:pt x="15558" y="2541615"/>
                  <a:pt x="22165" y="2535007"/>
                </a:cubicBezTo>
                <a:cubicBezTo>
                  <a:pt x="35380" y="2521792"/>
                  <a:pt x="53636" y="2513619"/>
                  <a:pt x="73802" y="2513619"/>
                </a:cubicBezTo>
                <a:cubicBezTo>
                  <a:pt x="114133" y="2513619"/>
                  <a:pt x="146827" y="2546313"/>
                  <a:pt x="146827" y="2586644"/>
                </a:cubicBezTo>
                <a:cubicBezTo>
                  <a:pt x="146827" y="2626975"/>
                  <a:pt x="114133" y="2659669"/>
                  <a:pt x="73802" y="2659669"/>
                </a:cubicBezTo>
                <a:cubicBezTo>
                  <a:pt x="33471" y="2659669"/>
                  <a:pt x="777" y="2626975"/>
                  <a:pt x="777" y="2586644"/>
                </a:cubicBezTo>
                <a:cubicBezTo>
                  <a:pt x="777" y="2576561"/>
                  <a:pt x="2820" y="2566956"/>
                  <a:pt x="6516" y="2558219"/>
                </a:cubicBezTo>
                <a:close/>
                <a:moveTo>
                  <a:pt x="236204" y="2180474"/>
                </a:moveTo>
                <a:cubicBezTo>
                  <a:pt x="239901" y="2171737"/>
                  <a:pt x="245248" y="2163869"/>
                  <a:pt x="251855" y="2157261"/>
                </a:cubicBezTo>
                <a:cubicBezTo>
                  <a:pt x="265069" y="2144047"/>
                  <a:pt x="283326" y="2135873"/>
                  <a:pt x="303490" y="2135874"/>
                </a:cubicBezTo>
                <a:cubicBezTo>
                  <a:pt x="343822" y="2135873"/>
                  <a:pt x="376516" y="2168568"/>
                  <a:pt x="376516" y="2208898"/>
                </a:cubicBezTo>
                <a:cubicBezTo>
                  <a:pt x="376516" y="2249229"/>
                  <a:pt x="343823" y="2281923"/>
                  <a:pt x="303491" y="2281923"/>
                </a:cubicBezTo>
                <a:cubicBezTo>
                  <a:pt x="263159" y="2281924"/>
                  <a:pt x="230466" y="2249230"/>
                  <a:pt x="230465" y="2208899"/>
                </a:cubicBezTo>
                <a:cubicBezTo>
                  <a:pt x="230466" y="2198816"/>
                  <a:pt x="232509" y="2189210"/>
                  <a:pt x="236204" y="2180474"/>
                </a:cubicBezTo>
                <a:close/>
                <a:moveTo>
                  <a:pt x="1388524" y="343623"/>
                </a:moveTo>
                <a:cubicBezTo>
                  <a:pt x="1399610" y="317413"/>
                  <a:pt x="1425562" y="299022"/>
                  <a:pt x="1455809" y="299022"/>
                </a:cubicBezTo>
                <a:cubicBezTo>
                  <a:pt x="1496140" y="299022"/>
                  <a:pt x="1528834" y="331716"/>
                  <a:pt x="1528835" y="372047"/>
                </a:cubicBezTo>
                <a:cubicBezTo>
                  <a:pt x="1528835" y="412378"/>
                  <a:pt x="1496141" y="445073"/>
                  <a:pt x="1455810" y="445073"/>
                </a:cubicBezTo>
                <a:cubicBezTo>
                  <a:pt x="1415479" y="445072"/>
                  <a:pt x="1382784" y="412378"/>
                  <a:pt x="1382784" y="372047"/>
                </a:cubicBezTo>
                <a:cubicBezTo>
                  <a:pt x="1382785" y="361964"/>
                  <a:pt x="1384828" y="352359"/>
                  <a:pt x="1388524" y="343623"/>
                </a:cubicBezTo>
                <a:close/>
                <a:moveTo>
                  <a:pt x="466669" y="1759978"/>
                </a:moveTo>
                <a:cubicBezTo>
                  <a:pt x="470364" y="1751242"/>
                  <a:pt x="475711" y="1743374"/>
                  <a:pt x="482320" y="1736766"/>
                </a:cubicBezTo>
                <a:cubicBezTo>
                  <a:pt x="495534" y="1723552"/>
                  <a:pt x="513790" y="1715378"/>
                  <a:pt x="533956" y="1715378"/>
                </a:cubicBezTo>
                <a:cubicBezTo>
                  <a:pt x="574287" y="1715378"/>
                  <a:pt x="606981" y="1748072"/>
                  <a:pt x="606980" y="1788403"/>
                </a:cubicBezTo>
                <a:cubicBezTo>
                  <a:pt x="606981" y="1828734"/>
                  <a:pt x="574286" y="1861428"/>
                  <a:pt x="533954" y="1861429"/>
                </a:cubicBezTo>
                <a:cubicBezTo>
                  <a:pt x="493625" y="1861429"/>
                  <a:pt x="460929" y="1828735"/>
                  <a:pt x="460931" y="1788403"/>
                </a:cubicBezTo>
                <a:cubicBezTo>
                  <a:pt x="460931" y="1778320"/>
                  <a:pt x="462975" y="1768715"/>
                  <a:pt x="466669" y="1759978"/>
                </a:cubicBezTo>
                <a:close/>
                <a:moveTo>
                  <a:pt x="697134" y="1330656"/>
                </a:moveTo>
                <a:cubicBezTo>
                  <a:pt x="700830" y="1321920"/>
                  <a:pt x="706176" y="1314053"/>
                  <a:pt x="712784" y="1307445"/>
                </a:cubicBezTo>
                <a:cubicBezTo>
                  <a:pt x="725999" y="1294230"/>
                  <a:pt x="744254" y="1286057"/>
                  <a:pt x="764421" y="1286057"/>
                </a:cubicBezTo>
                <a:cubicBezTo>
                  <a:pt x="804752" y="1286057"/>
                  <a:pt x="837445" y="1318751"/>
                  <a:pt x="837446" y="1359082"/>
                </a:cubicBezTo>
                <a:cubicBezTo>
                  <a:pt x="837446" y="1399413"/>
                  <a:pt x="804751" y="1432106"/>
                  <a:pt x="764420" y="1432106"/>
                </a:cubicBezTo>
                <a:cubicBezTo>
                  <a:pt x="724090" y="1432106"/>
                  <a:pt x="691395" y="1399412"/>
                  <a:pt x="691396" y="1359081"/>
                </a:cubicBezTo>
                <a:cubicBezTo>
                  <a:pt x="691395" y="1348999"/>
                  <a:pt x="693440" y="1339393"/>
                  <a:pt x="697134" y="1330656"/>
                </a:cubicBezTo>
                <a:close/>
                <a:moveTo>
                  <a:pt x="927597" y="910165"/>
                </a:moveTo>
                <a:cubicBezTo>
                  <a:pt x="931292" y="901429"/>
                  <a:pt x="936639" y="893561"/>
                  <a:pt x="943245" y="886954"/>
                </a:cubicBezTo>
                <a:cubicBezTo>
                  <a:pt x="956461" y="873740"/>
                  <a:pt x="974717" y="865566"/>
                  <a:pt x="994882" y="865566"/>
                </a:cubicBezTo>
                <a:cubicBezTo>
                  <a:pt x="1035212" y="865566"/>
                  <a:pt x="1067908" y="898260"/>
                  <a:pt x="1067907" y="938591"/>
                </a:cubicBezTo>
                <a:cubicBezTo>
                  <a:pt x="1067907" y="978921"/>
                  <a:pt x="1035214" y="1011615"/>
                  <a:pt x="994883" y="1011615"/>
                </a:cubicBezTo>
                <a:cubicBezTo>
                  <a:pt x="954551" y="1011615"/>
                  <a:pt x="921858" y="978921"/>
                  <a:pt x="921857" y="938590"/>
                </a:cubicBezTo>
                <a:cubicBezTo>
                  <a:pt x="921858" y="928508"/>
                  <a:pt x="923901" y="918902"/>
                  <a:pt x="927597" y="910165"/>
                </a:cubicBezTo>
                <a:close/>
                <a:moveTo>
                  <a:pt x="5739" y="2326526"/>
                </a:moveTo>
                <a:cubicBezTo>
                  <a:pt x="9435" y="2317789"/>
                  <a:pt x="14781" y="2309922"/>
                  <a:pt x="21390" y="2303314"/>
                </a:cubicBezTo>
                <a:cubicBezTo>
                  <a:pt x="34605" y="2290099"/>
                  <a:pt x="52860" y="2281926"/>
                  <a:pt x="73026" y="2281925"/>
                </a:cubicBezTo>
                <a:cubicBezTo>
                  <a:pt x="113357" y="2281925"/>
                  <a:pt x="146051" y="2314619"/>
                  <a:pt x="146050" y="2354950"/>
                </a:cubicBezTo>
                <a:cubicBezTo>
                  <a:pt x="146050" y="2395281"/>
                  <a:pt x="113358" y="2427975"/>
                  <a:pt x="73025" y="2427975"/>
                </a:cubicBezTo>
                <a:cubicBezTo>
                  <a:pt x="32695" y="2427976"/>
                  <a:pt x="0" y="2395282"/>
                  <a:pt x="1" y="2354950"/>
                </a:cubicBezTo>
                <a:cubicBezTo>
                  <a:pt x="2" y="2344868"/>
                  <a:pt x="2044" y="2335262"/>
                  <a:pt x="5739" y="2326526"/>
                </a:cubicBezTo>
                <a:close/>
                <a:moveTo>
                  <a:pt x="1158058" y="480845"/>
                </a:moveTo>
                <a:cubicBezTo>
                  <a:pt x="1161754" y="472108"/>
                  <a:pt x="1167101" y="464241"/>
                  <a:pt x="1173709" y="457633"/>
                </a:cubicBezTo>
                <a:cubicBezTo>
                  <a:pt x="1186923" y="444418"/>
                  <a:pt x="1205180" y="436246"/>
                  <a:pt x="1225345" y="436245"/>
                </a:cubicBezTo>
                <a:cubicBezTo>
                  <a:pt x="1265677" y="436245"/>
                  <a:pt x="1298370" y="468939"/>
                  <a:pt x="1298370" y="509270"/>
                </a:cubicBezTo>
                <a:cubicBezTo>
                  <a:pt x="1298371" y="549601"/>
                  <a:pt x="1265676" y="582295"/>
                  <a:pt x="1225345" y="582295"/>
                </a:cubicBezTo>
                <a:cubicBezTo>
                  <a:pt x="1185014" y="582295"/>
                  <a:pt x="1152321" y="549601"/>
                  <a:pt x="1152320" y="509270"/>
                </a:cubicBezTo>
                <a:cubicBezTo>
                  <a:pt x="1152321" y="499187"/>
                  <a:pt x="1154364" y="489582"/>
                  <a:pt x="1158058" y="480845"/>
                </a:cubicBezTo>
                <a:close/>
                <a:moveTo>
                  <a:pt x="236205" y="1897201"/>
                </a:moveTo>
                <a:cubicBezTo>
                  <a:pt x="239900" y="1888465"/>
                  <a:pt x="245248" y="1880596"/>
                  <a:pt x="251855" y="1873990"/>
                </a:cubicBezTo>
                <a:cubicBezTo>
                  <a:pt x="265068" y="1860775"/>
                  <a:pt x="283326" y="1852601"/>
                  <a:pt x="303491" y="1852600"/>
                </a:cubicBezTo>
                <a:cubicBezTo>
                  <a:pt x="343821" y="1852601"/>
                  <a:pt x="376517" y="1885295"/>
                  <a:pt x="376515" y="1925627"/>
                </a:cubicBezTo>
                <a:cubicBezTo>
                  <a:pt x="376515" y="1965957"/>
                  <a:pt x="343822" y="1998651"/>
                  <a:pt x="303491" y="1998651"/>
                </a:cubicBezTo>
                <a:cubicBezTo>
                  <a:pt x="263160" y="1998650"/>
                  <a:pt x="230467" y="1965956"/>
                  <a:pt x="230466" y="1925626"/>
                </a:cubicBezTo>
                <a:cubicBezTo>
                  <a:pt x="230465" y="1915544"/>
                  <a:pt x="232510" y="1905937"/>
                  <a:pt x="236205" y="1897201"/>
                </a:cubicBezTo>
                <a:close/>
                <a:moveTo>
                  <a:pt x="1388523" y="60350"/>
                </a:moveTo>
                <a:cubicBezTo>
                  <a:pt x="1399609" y="34141"/>
                  <a:pt x="1425562" y="15750"/>
                  <a:pt x="1455809" y="15750"/>
                </a:cubicBezTo>
                <a:cubicBezTo>
                  <a:pt x="1496140" y="15750"/>
                  <a:pt x="1528835" y="48444"/>
                  <a:pt x="1528835" y="88775"/>
                </a:cubicBezTo>
                <a:cubicBezTo>
                  <a:pt x="1528834" y="129106"/>
                  <a:pt x="1496141" y="161800"/>
                  <a:pt x="1455809" y="161800"/>
                </a:cubicBezTo>
                <a:cubicBezTo>
                  <a:pt x="1415478" y="161800"/>
                  <a:pt x="1382785" y="129106"/>
                  <a:pt x="1382785" y="88775"/>
                </a:cubicBezTo>
                <a:cubicBezTo>
                  <a:pt x="1382785" y="78692"/>
                  <a:pt x="1384827" y="69087"/>
                  <a:pt x="1388523" y="60350"/>
                </a:cubicBezTo>
                <a:close/>
                <a:moveTo>
                  <a:pt x="466671" y="1476707"/>
                </a:moveTo>
                <a:cubicBezTo>
                  <a:pt x="470366" y="1467970"/>
                  <a:pt x="475713" y="1460102"/>
                  <a:pt x="482320" y="1453495"/>
                </a:cubicBezTo>
                <a:cubicBezTo>
                  <a:pt x="495534" y="1440280"/>
                  <a:pt x="513792" y="1432106"/>
                  <a:pt x="533956" y="1432106"/>
                </a:cubicBezTo>
                <a:cubicBezTo>
                  <a:pt x="574287" y="1432106"/>
                  <a:pt x="606982" y="1464800"/>
                  <a:pt x="606982" y="1505131"/>
                </a:cubicBezTo>
                <a:cubicBezTo>
                  <a:pt x="606981" y="1545462"/>
                  <a:pt x="574288" y="1578156"/>
                  <a:pt x="533957" y="1578156"/>
                </a:cubicBezTo>
                <a:cubicBezTo>
                  <a:pt x="493625" y="1578156"/>
                  <a:pt x="460932" y="1545462"/>
                  <a:pt x="460931" y="1505131"/>
                </a:cubicBezTo>
                <a:cubicBezTo>
                  <a:pt x="460932" y="1495049"/>
                  <a:pt x="462975" y="1485443"/>
                  <a:pt x="466671" y="1476707"/>
                </a:cubicBezTo>
                <a:close/>
                <a:moveTo>
                  <a:pt x="697133" y="1047385"/>
                </a:moveTo>
                <a:cubicBezTo>
                  <a:pt x="700829" y="1038649"/>
                  <a:pt x="706176" y="1030782"/>
                  <a:pt x="712783" y="1024174"/>
                </a:cubicBezTo>
                <a:cubicBezTo>
                  <a:pt x="725998" y="1010959"/>
                  <a:pt x="744254" y="1002786"/>
                  <a:pt x="764419" y="1002786"/>
                </a:cubicBezTo>
                <a:cubicBezTo>
                  <a:pt x="804751" y="1002786"/>
                  <a:pt x="837444" y="1035480"/>
                  <a:pt x="837445" y="1075811"/>
                </a:cubicBezTo>
                <a:cubicBezTo>
                  <a:pt x="837445" y="1116142"/>
                  <a:pt x="804751" y="1148835"/>
                  <a:pt x="764420" y="1148835"/>
                </a:cubicBezTo>
                <a:cubicBezTo>
                  <a:pt x="724089" y="1148835"/>
                  <a:pt x="691394" y="1116141"/>
                  <a:pt x="691394" y="1075810"/>
                </a:cubicBezTo>
                <a:cubicBezTo>
                  <a:pt x="691396" y="1065728"/>
                  <a:pt x="693439" y="1056122"/>
                  <a:pt x="697133" y="1047385"/>
                </a:cubicBezTo>
                <a:close/>
                <a:moveTo>
                  <a:pt x="927595" y="626895"/>
                </a:moveTo>
                <a:cubicBezTo>
                  <a:pt x="931290" y="618158"/>
                  <a:pt x="936638" y="610291"/>
                  <a:pt x="943244" y="603683"/>
                </a:cubicBezTo>
                <a:cubicBezTo>
                  <a:pt x="956459" y="590468"/>
                  <a:pt x="974716" y="582295"/>
                  <a:pt x="994882" y="582295"/>
                </a:cubicBezTo>
                <a:cubicBezTo>
                  <a:pt x="1035212" y="582294"/>
                  <a:pt x="1067907" y="614989"/>
                  <a:pt x="1067907" y="655320"/>
                </a:cubicBezTo>
                <a:cubicBezTo>
                  <a:pt x="1067906" y="695650"/>
                  <a:pt x="1035212" y="728344"/>
                  <a:pt x="994881" y="728344"/>
                </a:cubicBezTo>
                <a:cubicBezTo>
                  <a:pt x="954550" y="728344"/>
                  <a:pt x="921857" y="695651"/>
                  <a:pt x="921857" y="655321"/>
                </a:cubicBezTo>
                <a:cubicBezTo>
                  <a:pt x="921856" y="645237"/>
                  <a:pt x="923899" y="635631"/>
                  <a:pt x="927595" y="626895"/>
                </a:cubicBezTo>
                <a:close/>
                <a:moveTo>
                  <a:pt x="5740" y="2043251"/>
                </a:moveTo>
                <a:cubicBezTo>
                  <a:pt x="9436" y="2034514"/>
                  <a:pt x="14783" y="2026646"/>
                  <a:pt x="21391" y="2020039"/>
                </a:cubicBezTo>
                <a:cubicBezTo>
                  <a:pt x="34605" y="2006824"/>
                  <a:pt x="52862" y="1998651"/>
                  <a:pt x="73028" y="1998650"/>
                </a:cubicBezTo>
                <a:cubicBezTo>
                  <a:pt x="113359" y="1998650"/>
                  <a:pt x="146052" y="2031344"/>
                  <a:pt x="146053" y="2071677"/>
                </a:cubicBezTo>
                <a:cubicBezTo>
                  <a:pt x="146052" y="2112006"/>
                  <a:pt x="113359" y="2144701"/>
                  <a:pt x="73028" y="2144700"/>
                </a:cubicBezTo>
                <a:cubicBezTo>
                  <a:pt x="32697" y="2144701"/>
                  <a:pt x="2" y="2112006"/>
                  <a:pt x="2" y="2071676"/>
                </a:cubicBezTo>
                <a:cubicBezTo>
                  <a:pt x="2" y="2061592"/>
                  <a:pt x="2046" y="2051987"/>
                  <a:pt x="5740" y="2043251"/>
                </a:cubicBezTo>
                <a:close/>
                <a:moveTo>
                  <a:pt x="1158059" y="197573"/>
                </a:moveTo>
                <a:cubicBezTo>
                  <a:pt x="1161753" y="188836"/>
                  <a:pt x="1167102" y="180968"/>
                  <a:pt x="1173708" y="174361"/>
                </a:cubicBezTo>
                <a:cubicBezTo>
                  <a:pt x="1186923" y="161146"/>
                  <a:pt x="1205180" y="152972"/>
                  <a:pt x="1225344" y="152972"/>
                </a:cubicBezTo>
                <a:cubicBezTo>
                  <a:pt x="1265676" y="152972"/>
                  <a:pt x="1298370" y="185666"/>
                  <a:pt x="1298369" y="225997"/>
                </a:cubicBezTo>
                <a:cubicBezTo>
                  <a:pt x="1298371" y="266328"/>
                  <a:pt x="1265677" y="299022"/>
                  <a:pt x="1225346" y="299022"/>
                </a:cubicBezTo>
                <a:cubicBezTo>
                  <a:pt x="1185014" y="299023"/>
                  <a:pt x="1152321" y="266328"/>
                  <a:pt x="1152320" y="225997"/>
                </a:cubicBezTo>
                <a:cubicBezTo>
                  <a:pt x="1152321" y="215915"/>
                  <a:pt x="1154364" y="206309"/>
                  <a:pt x="1158059" y="197573"/>
                </a:cubicBezTo>
                <a:close/>
                <a:moveTo>
                  <a:pt x="236207" y="1613928"/>
                </a:moveTo>
                <a:cubicBezTo>
                  <a:pt x="239901" y="1605191"/>
                  <a:pt x="245248" y="1597323"/>
                  <a:pt x="251856" y="1590716"/>
                </a:cubicBezTo>
                <a:cubicBezTo>
                  <a:pt x="265071" y="1577501"/>
                  <a:pt x="283328" y="1569328"/>
                  <a:pt x="303493" y="1569327"/>
                </a:cubicBezTo>
                <a:cubicBezTo>
                  <a:pt x="343824" y="1569327"/>
                  <a:pt x="376517" y="1602022"/>
                  <a:pt x="376518" y="1642353"/>
                </a:cubicBezTo>
                <a:cubicBezTo>
                  <a:pt x="376518" y="1682683"/>
                  <a:pt x="343824" y="1715378"/>
                  <a:pt x="303492" y="1715380"/>
                </a:cubicBezTo>
                <a:cubicBezTo>
                  <a:pt x="263161" y="1715380"/>
                  <a:pt x="230466" y="1682686"/>
                  <a:pt x="230467" y="1642352"/>
                </a:cubicBezTo>
                <a:cubicBezTo>
                  <a:pt x="230468" y="1632270"/>
                  <a:pt x="232512" y="1622664"/>
                  <a:pt x="236207" y="1613928"/>
                </a:cubicBezTo>
                <a:close/>
                <a:moveTo>
                  <a:pt x="466670" y="1193435"/>
                </a:moveTo>
                <a:cubicBezTo>
                  <a:pt x="470364" y="1184698"/>
                  <a:pt x="475712" y="1176831"/>
                  <a:pt x="482319" y="1170223"/>
                </a:cubicBezTo>
                <a:cubicBezTo>
                  <a:pt x="495535" y="1157009"/>
                  <a:pt x="513790" y="1148835"/>
                  <a:pt x="533955" y="1148835"/>
                </a:cubicBezTo>
                <a:cubicBezTo>
                  <a:pt x="574287" y="1148835"/>
                  <a:pt x="606981" y="1181529"/>
                  <a:pt x="606981" y="1221860"/>
                </a:cubicBezTo>
                <a:cubicBezTo>
                  <a:pt x="606980" y="1262191"/>
                  <a:pt x="574287" y="1294885"/>
                  <a:pt x="533956" y="1294884"/>
                </a:cubicBezTo>
                <a:cubicBezTo>
                  <a:pt x="493626" y="1294885"/>
                  <a:pt x="460932" y="1262190"/>
                  <a:pt x="460931" y="1221860"/>
                </a:cubicBezTo>
                <a:cubicBezTo>
                  <a:pt x="460931" y="1211777"/>
                  <a:pt x="462974" y="1202171"/>
                  <a:pt x="466670" y="1193435"/>
                </a:cubicBezTo>
                <a:close/>
                <a:moveTo>
                  <a:pt x="697131" y="764115"/>
                </a:moveTo>
                <a:cubicBezTo>
                  <a:pt x="700827" y="755378"/>
                  <a:pt x="706175" y="747510"/>
                  <a:pt x="712782" y="740904"/>
                </a:cubicBezTo>
                <a:cubicBezTo>
                  <a:pt x="725997" y="727689"/>
                  <a:pt x="744253" y="719515"/>
                  <a:pt x="764418" y="719515"/>
                </a:cubicBezTo>
                <a:cubicBezTo>
                  <a:pt x="804749" y="719515"/>
                  <a:pt x="837444" y="752209"/>
                  <a:pt x="837442" y="792540"/>
                </a:cubicBezTo>
                <a:cubicBezTo>
                  <a:pt x="837443" y="832871"/>
                  <a:pt x="804750" y="865565"/>
                  <a:pt x="764418" y="865565"/>
                </a:cubicBezTo>
                <a:cubicBezTo>
                  <a:pt x="724088" y="865564"/>
                  <a:pt x="691394" y="832870"/>
                  <a:pt x="691394" y="792539"/>
                </a:cubicBezTo>
                <a:cubicBezTo>
                  <a:pt x="691394" y="782457"/>
                  <a:pt x="693437" y="772851"/>
                  <a:pt x="697131" y="764115"/>
                </a:cubicBezTo>
                <a:close/>
                <a:moveTo>
                  <a:pt x="927595" y="343623"/>
                </a:moveTo>
                <a:cubicBezTo>
                  <a:pt x="931290" y="334886"/>
                  <a:pt x="936637" y="327018"/>
                  <a:pt x="943245" y="320411"/>
                </a:cubicBezTo>
                <a:cubicBezTo>
                  <a:pt x="956459" y="307196"/>
                  <a:pt x="974715" y="299022"/>
                  <a:pt x="994881" y="299022"/>
                </a:cubicBezTo>
                <a:cubicBezTo>
                  <a:pt x="1035213" y="299022"/>
                  <a:pt x="1067907" y="331716"/>
                  <a:pt x="1067906" y="372047"/>
                </a:cubicBezTo>
                <a:cubicBezTo>
                  <a:pt x="1067907" y="412378"/>
                  <a:pt x="1035212" y="445072"/>
                  <a:pt x="994881" y="445072"/>
                </a:cubicBezTo>
                <a:cubicBezTo>
                  <a:pt x="954551" y="445072"/>
                  <a:pt x="921856" y="412378"/>
                  <a:pt x="921856" y="372047"/>
                </a:cubicBezTo>
                <a:cubicBezTo>
                  <a:pt x="921856" y="361965"/>
                  <a:pt x="923899" y="352359"/>
                  <a:pt x="927595" y="343623"/>
                </a:cubicBezTo>
                <a:close/>
                <a:moveTo>
                  <a:pt x="5741" y="1759979"/>
                </a:moveTo>
                <a:cubicBezTo>
                  <a:pt x="9436" y="1751243"/>
                  <a:pt x="14783" y="1743375"/>
                  <a:pt x="21391" y="1736767"/>
                </a:cubicBezTo>
                <a:cubicBezTo>
                  <a:pt x="34607" y="1723553"/>
                  <a:pt x="52863" y="1715380"/>
                  <a:pt x="73027" y="1715380"/>
                </a:cubicBezTo>
                <a:cubicBezTo>
                  <a:pt x="113358" y="1715380"/>
                  <a:pt x="146053" y="1748073"/>
                  <a:pt x="146053" y="1788404"/>
                </a:cubicBezTo>
                <a:cubicBezTo>
                  <a:pt x="146053" y="1828734"/>
                  <a:pt x="113359" y="1861429"/>
                  <a:pt x="73027" y="1861430"/>
                </a:cubicBezTo>
                <a:cubicBezTo>
                  <a:pt x="32696" y="1861429"/>
                  <a:pt x="4" y="1828734"/>
                  <a:pt x="3" y="1788404"/>
                </a:cubicBezTo>
                <a:cubicBezTo>
                  <a:pt x="2" y="1778321"/>
                  <a:pt x="2046" y="1768716"/>
                  <a:pt x="5741" y="1759979"/>
                </a:cubicBezTo>
                <a:close/>
                <a:moveTo>
                  <a:pt x="236207" y="1330656"/>
                </a:moveTo>
                <a:cubicBezTo>
                  <a:pt x="239902" y="1321919"/>
                  <a:pt x="245248" y="1314051"/>
                  <a:pt x="251856" y="1307444"/>
                </a:cubicBezTo>
                <a:cubicBezTo>
                  <a:pt x="265070" y="1294229"/>
                  <a:pt x="283328" y="1286056"/>
                  <a:pt x="303492" y="1286055"/>
                </a:cubicBezTo>
                <a:cubicBezTo>
                  <a:pt x="343824" y="1286055"/>
                  <a:pt x="376518" y="1318750"/>
                  <a:pt x="376518" y="1359080"/>
                </a:cubicBezTo>
                <a:cubicBezTo>
                  <a:pt x="376518" y="1399411"/>
                  <a:pt x="343824" y="1432105"/>
                  <a:pt x="303492" y="1432105"/>
                </a:cubicBezTo>
                <a:cubicBezTo>
                  <a:pt x="263162" y="1432105"/>
                  <a:pt x="230467" y="1399411"/>
                  <a:pt x="230467" y="1359080"/>
                </a:cubicBezTo>
                <a:cubicBezTo>
                  <a:pt x="230467" y="1348998"/>
                  <a:pt x="232510" y="1339392"/>
                  <a:pt x="236207" y="1330656"/>
                </a:cubicBezTo>
                <a:close/>
                <a:moveTo>
                  <a:pt x="466668" y="910164"/>
                </a:moveTo>
                <a:cubicBezTo>
                  <a:pt x="470364" y="901427"/>
                  <a:pt x="475711" y="893559"/>
                  <a:pt x="482318" y="886953"/>
                </a:cubicBezTo>
                <a:cubicBezTo>
                  <a:pt x="495533" y="873738"/>
                  <a:pt x="513790" y="865564"/>
                  <a:pt x="533954" y="865564"/>
                </a:cubicBezTo>
                <a:cubicBezTo>
                  <a:pt x="574285" y="865564"/>
                  <a:pt x="606980" y="898258"/>
                  <a:pt x="606980" y="938589"/>
                </a:cubicBezTo>
                <a:cubicBezTo>
                  <a:pt x="606981" y="978920"/>
                  <a:pt x="574287" y="1011614"/>
                  <a:pt x="533955" y="1011614"/>
                </a:cubicBezTo>
                <a:cubicBezTo>
                  <a:pt x="493624" y="1011614"/>
                  <a:pt x="460930" y="978920"/>
                  <a:pt x="460931" y="938589"/>
                </a:cubicBezTo>
                <a:cubicBezTo>
                  <a:pt x="460930" y="928506"/>
                  <a:pt x="462973" y="918901"/>
                  <a:pt x="466668" y="910164"/>
                </a:cubicBezTo>
                <a:close/>
                <a:moveTo>
                  <a:pt x="697130" y="480844"/>
                </a:moveTo>
                <a:cubicBezTo>
                  <a:pt x="700826" y="472107"/>
                  <a:pt x="706173" y="464240"/>
                  <a:pt x="712780" y="457632"/>
                </a:cubicBezTo>
                <a:cubicBezTo>
                  <a:pt x="725995" y="444417"/>
                  <a:pt x="744251" y="436244"/>
                  <a:pt x="764417" y="436244"/>
                </a:cubicBezTo>
                <a:cubicBezTo>
                  <a:pt x="804748" y="436244"/>
                  <a:pt x="837442" y="468938"/>
                  <a:pt x="837443" y="509269"/>
                </a:cubicBezTo>
                <a:cubicBezTo>
                  <a:pt x="837442" y="549600"/>
                  <a:pt x="804749" y="582294"/>
                  <a:pt x="764418" y="582294"/>
                </a:cubicBezTo>
                <a:cubicBezTo>
                  <a:pt x="724087" y="582294"/>
                  <a:pt x="691392" y="549600"/>
                  <a:pt x="691392" y="509269"/>
                </a:cubicBezTo>
                <a:cubicBezTo>
                  <a:pt x="691392" y="499186"/>
                  <a:pt x="693435" y="489581"/>
                  <a:pt x="697130" y="480844"/>
                </a:cubicBezTo>
                <a:close/>
                <a:moveTo>
                  <a:pt x="927594" y="60350"/>
                </a:moveTo>
                <a:cubicBezTo>
                  <a:pt x="931290" y="51614"/>
                  <a:pt x="936637" y="43746"/>
                  <a:pt x="943244" y="37138"/>
                </a:cubicBezTo>
                <a:cubicBezTo>
                  <a:pt x="956460" y="23924"/>
                  <a:pt x="974715" y="15750"/>
                  <a:pt x="994881" y="15750"/>
                </a:cubicBezTo>
                <a:cubicBezTo>
                  <a:pt x="1035212" y="15750"/>
                  <a:pt x="1067906" y="48444"/>
                  <a:pt x="1067906" y="88775"/>
                </a:cubicBezTo>
                <a:cubicBezTo>
                  <a:pt x="1067906" y="129106"/>
                  <a:pt x="1035212" y="161800"/>
                  <a:pt x="994881" y="161800"/>
                </a:cubicBezTo>
                <a:cubicBezTo>
                  <a:pt x="954550" y="161800"/>
                  <a:pt x="921857" y="129106"/>
                  <a:pt x="921856" y="88775"/>
                </a:cubicBezTo>
                <a:cubicBezTo>
                  <a:pt x="921856" y="78692"/>
                  <a:pt x="923899" y="69087"/>
                  <a:pt x="927594" y="60350"/>
                </a:cubicBezTo>
                <a:close/>
                <a:moveTo>
                  <a:pt x="5743" y="1476705"/>
                </a:moveTo>
                <a:cubicBezTo>
                  <a:pt x="9437" y="1467969"/>
                  <a:pt x="14785" y="1460101"/>
                  <a:pt x="21392" y="1453493"/>
                </a:cubicBezTo>
                <a:cubicBezTo>
                  <a:pt x="34607" y="1440278"/>
                  <a:pt x="52863" y="1432105"/>
                  <a:pt x="73028" y="1432105"/>
                </a:cubicBezTo>
                <a:cubicBezTo>
                  <a:pt x="113359" y="1432105"/>
                  <a:pt x="146054" y="1464799"/>
                  <a:pt x="146054" y="1505130"/>
                </a:cubicBezTo>
                <a:cubicBezTo>
                  <a:pt x="146054" y="1545461"/>
                  <a:pt x="113360" y="1578155"/>
                  <a:pt x="73027" y="1578158"/>
                </a:cubicBezTo>
                <a:cubicBezTo>
                  <a:pt x="32696" y="1578157"/>
                  <a:pt x="3" y="1545463"/>
                  <a:pt x="4" y="1505130"/>
                </a:cubicBezTo>
                <a:cubicBezTo>
                  <a:pt x="4" y="1495047"/>
                  <a:pt x="2047" y="1485442"/>
                  <a:pt x="5743" y="1476705"/>
                </a:cubicBezTo>
                <a:close/>
                <a:moveTo>
                  <a:pt x="236205" y="1047384"/>
                </a:moveTo>
                <a:cubicBezTo>
                  <a:pt x="239900" y="1038648"/>
                  <a:pt x="245248" y="1030780"/>
                  <a:pt x="251855" y="1024173"/>
                </a:cubicBezTo>
                <a:cubicBezTo>
                  <a:pt x="265069" y="1010958"/>
                  <a:pt x="283326" y="1002785"/>
                  <a:pt x="303492" y="1002784"/>
                </a:cubicBezTo>
                <a:cubicBezTo>
                  <a:pt x="343822" y="1002785"/>
                  <a:pt x="376516" y="1035479"/>
                  <a:pt x="376516" y="1075809"/>
                </a:cubicBezTo>
                <a:cubicBezTo>
                  <a:pt x="376517" y="1116141"/>
                  <a:pt x="343824" y="1148834"/>
                  <a:pt x="303493" y="1148834"/>
                </a:cubicBezTo>
                <a:cubicBezTo>
                  <a:pt x="263162" y="1148834"/>
                  <a:pt x="230468" y="1116140"/>
                  <a:pt x="230467" y="1075809"/>
                </a:cubicBezTo>
                <a:cubicBezTo>
                  <a:pt x="230467" y="1065726"/>
                  <a:pt x="232510" y="1056121"/>
                  <a:pt x="236205" y="1047384"/>
                </a:cubicBezTo>
                <a:close/>
                <a:moveTo>
                  <a:pt x="466667" y="626893"/>
                </a:moveTo>
                <a:cubicBezTo>
                  <a:pt x="470363" y="618156"/>
                  <a:pt x="475710" y="610289"/>
                  <a:pt x="482318" y="603682"/>
                </a:cubicBezTo>
                <a:cubicBezTo>
                  <a:pt x="495531" y="590467"/>
                  <a:pt x="513788" y="582294"/>
                  <a:pt x="533954" y="582294"/>
                </a:cubicBezTo>
                <a:cubicBezTo>
                  <a:pt x="574285" y="582294"/>
                  <a:pt x="606979" y="614988"/>
                  <a:pt x="606978" y="655319"/>
                </a:cubicBezTo>
                <a:cubicBezTo>
                  <a:pt x="606979" y="695649"/>
                  <a:pt x="574285" y="728343"/>
                  <a:pt x="533954" y="728343"/>
                </a:cubicBezTo>
                <a:cubicBezTo>
                  <a:pt x="493623" y="728343"/>
                  <a:pt x="460928" y="695649"/>
                  <a:pt x="460929" y="655318"/>
                </a:cubicBezTo>
                <a:cubicBezTo>
                  <a:pt x="460929" y="645235"/>
                  <a:pt x="462972" y="635630"/>
                  <a:pt x="466667" y="626893"/>
                </a:cubicBezTo>
                <a:close/>
                <a:moveTo>
                  <a:pt x="697130" y="197573"/>
                </a:moveTo>
                <a:cubicBezTo>
                  <a:pt x="700825" y="188836"/>
                  <a:pt x="706172" y="180968"/>
                  <a:pt x="712780" y="174361"/>
                </a:cubicBezTo>
                <a:cubicBezTo>
                  <a:pt x="725994" y="161146"/>
                  <a:pt x="744251" y="152972"/>
                  <a:pt x="764416" y="152972"/>
                </a:cubicBezTo>
                <a:cubicBezTo>
                  <a:pt x="804747" y="152972"/>
                  <a:pt x="837441" y="185667"/>
                  <a:pt x="837441" y="225997"/>
                </a:cubicBezTo>
                <a:cubicBezTo>
                  <a:pt x="837441" y="266328"/>
                  <a:pt x="804748" y="299022"/>
                  <a:pt x="764416" y="299023"/>
                </a:cubicBezTo>
                <a:cubicBezTo>
                  <a:pt x="724085" y="299022"/>
                  <a:pt x="691391" y="266328"/>
                  <a:pt x="691391" y="225997"/>
                </a:cubicBezTo>
                <a:cubicBezTo>
                  <a:pt x="691391" y="215915"/>
                  <a:pt x="693435" y="206309"/>
                  <a:pt x="697130" y="197573"/>
                </a:cubicBezTo>
                <a:close/>
                <a:moveTo>
                  <a:pt x="5742" y="1193433"/>
                </a:moveTo>
                <a:cubicBezTo>
                  <a:pt x="9437" y="1184697"/>
                  <a:pt x="14784" y="1176829"/>
                  <a:pt x="21392" y="1170221"/>
                </a:cubicBezTo>
                <a:cubicBezTo>
                  <a:pt x="34606" y="1157006"/>
                  <a:pt x="52863" y="1148833"/>
                  <a:pt x="73028" y="1148833"/>
                </a:cubicBezTo>
                <a:cubicBezTo>
                  <a:pt x="113359" y="1148833"/>
                  <a:pt x="146054" y="1181527"/>
                  <a:pt x="146053" y="1221858"/>
                </a:cubicBezTo>
                <a:cubicBezTo>
                  <a:pt x="146053" y="1262189"/>
                  <a:pt x="113360" y="1294883"/>
                  <a:pt x="73029" y="1294883"/>
                </a:cubicBezTo>
                <a:cubicBezTo>
                  <a:pt x="32697" y="1294883"/>
                  <a:pt x="3" y="1262189"/>
                  <a:pt x="4" y="1221858"/>
                </a:cubicBezTo>
                <a:cubicBezTo>
                  <a:pt x="3" y="1211775"/>
                  <a:pt x="2047" y="1202170"/>
                  <a:pt x="5742" y="1193433"/>
                </a:cubicBezTo>
                <a:close/>
                <a:moveTo>
                  <a:pt x="236205" y="764113"/>
                </a:moveTo>
                <a:cubicBezTo>
                  <a:pt x="239900" y="755377"/>
                  <a:pt x="245247" y="747509"/>
                  <a:pt x="251854" y="740902"/>
                </a:cubicBezTo>
                <a:cubicBezTo>
                  <a:pt x="265069" y="727687"/>
                  <a:pt x="283325" y="719514"/>
                  <a:pt x="303490" y="719514"/>
                </a:cubicBezTo>
                <a:cubicBezTo>
                  <a:pt x="343821" y="719514"/>
                  <a:pt x="376515" y="752208"/>
                  <a:pt x="376516" y="792539"/>
                </a:cubicBezTo>
                <a:cubicBezTo>
                  <a:pt x="376516" y="832869"/>
                  <a:pt x="343823" y="865563"/>
                  <a:pt x="303492" y="865563"/>
                </a:cubicBezTo>
                <a:cubicBezTo>
                  <a:pt x="263161" y="865563"/>
                  <a:pt x="230466" y="832869"/>
                  <a:pt x="230466" y="792538"/>
                </a:cubicBezTo>
                <a:cubicBezTo>
                  <a:pt x="230466" y="782455"/>
                  <a:pt x="232509" y="772850"/>
                  <a:pt x="236205" y="764113"/>
                </a:cubicBezTo>
                <a:close/>
                <a:moveTo>
                  <a:pt x="466666" y="343623"/>
                </a:moveTo>
                <a:cubicBezTo>
                  <a:pt x="470361" y="334886"/>
                  <a:pt x="475708" y="327018"/>
                  <a:pt x="482316" y="320411"/>
                </a:cubicBezTo>
                <a:cubicBezTo>
                  <a:pt x="495531" y="307196"/>
                  <a:pt x="513787" y="299022"/>
                  <a:pt x="533952" y="299022"/>
                </a:cubicBezTo>
                <a:cubicBezTo>
                  <a:pt x="574283" y="299022"/>
                  <a:pt x="606978" y="331716"/>
                  <a:pt x="606978" y="372047"/>
                </a:cubicBezTo>
                <a:cubicBezTo>
                  <a:pt x="606977" y="412378"/>
                  <a:pt x="574284" y="445072"/>
                  <a:pt x="533953" y="445072"/>
                </a:cubicBezTo>
                <a:cubicBezTo>
                  <a:pt x="493622" y="445072"/>
                  <a:pt x="460927" y="412378"/>
                  <a:pt x="460927" y="372047"/>
                </a:cubicBezTo>
                <a:cubicBezTo>
                  <a:pt x="460927" y="361965"/>
                  <a:pt x="462971" y="352359"/>
                  <a:pt x="466666" y="343623"/>
                </a:cubicBezTo>
                <a:close/>
                <a:moveTo>
                  <a:pt x="5741" y="910162"/>
                </a:moveTo>
                <a:cubicBezTo>
                  <a:pt x="9436" y="901425"/>
                  <a:pt x="14783" y="893558"/>
                  <a:pt x="21392" y="886950"/>
                </a:cubicBezTo>
                <a:cubicBezTo>
                  <a:pt x="34606" y="873736"/>
                  <a:pt x="52862" y="865562"/>
                  <a:pt x="73028" y="865562"/>
                </a:cubicBezTo>
                <a:cubicBezTo>
                  <a:pt x="113358" y="865562"/>
                  <a:pt x="146052" y="898256"/>
                  <a:pt x="146052" y="938587"/>
                </a:cubicBezTo>
                <a:cubicBezTo>
                  <a:pt x="146053" y="978918"/>
                  <a:pt x="113360" y="1011612"/>
                  <a:pt x="73029" y="1011612"/>
                </a:cubicBezTo>
                <a:cubicBezTo>
                  <a:pt x="32698" y="1011612"/>
                  <a:pt x="3" y="978917"/>
                  <a:pt x="3" y="938586"/>
                </a:cubicBezTo>
                <a:cubicBezTo>
                  <a:pt x="3" y="928504"/>
                  <a:pt x="2046" y="918898"/>
                  <a:pt x="5741" y="910162"/>
                </a:cubicBezTo>
                <a:close/>
                <a:moveTo>
                  <a:pt x="236203" y="480843"/>
                </a:moveTo>
                <a:cubicBezTo>
                  <a:pt x="239898" y="472106"/>
                  <a:pt x="245247" y="464238"/>
                  <a:pt x="251853" y="457631"/>
                </a:cubicBezTo>
                <a:cubicBezTo>
                  <a:pt x="265067" y="444417"/>
                  <a:pt x="283325" y="436243"/>
                  <a:pt x="303489" y="436243"/>
                </a:cubicBezTo>
                <a:cubicBezTo>
                  <a:pt x="343820" y="436243"/>
                  <a:pt x="376515" y="468937"/>
                  <a:pt x="376515" y="509268"/>
                </a:cubicBezTo>
                <a:cubicBezTo>
                  <a:pt x="376515" y="549598"/>
                  <a:pt x="343822" y="582292"/>
                  <a:pt x="303491" y="582292"/>
                </a:cubicBezTo>
                <a:cubicBezTo>
                  <a:pt x="263160" y="582292"/>
                  <a:pt x="230465" y="549598"/>
                  <a:pt x="230466" y="509267"/>
                </a:cubicBezTo>
                <a:cubicBezTo>
                  <a:pt x="230465" y="499185"/>
                  <a:pt x="232509" y="489579"/>
                  <a:pt x="236203" y="480843"/>
                </a:cubicBezTo>
                <a:close/>
                <a:moveTo>
                  <a:pt x="466667" y="60351"/>
                </a:moveTo>
                <a:cubicBezTo>
                  <a:pt x="470362" y="51614"/>
                  <a:pt x="475709" y="43746"/>
                  <a:pt x="482317" y="37139"/>
                </a:cubicBezTo>
                <a:cubicBezTo>
                  <a:pt x="495531" y="23924"/>
                  <a:pt x="513788" y="15751"/>
                  <a:pt x="533953" y="15751"/>
                </a:cubicBezTo>
                <a:cubicBezTo>
                  <a:pt x="574284" y="15751"/>
                  <a:pt x="606978" y="48445"/>
                  <a:pt x="606978" y="88776"/>
                </a:cubicBezTo>
                <a:cubicBezTo>
                  <a:pt x="606978" y="129107"/>
                  <a:pt x="574284" y="161801"/>
                  <a:pt x="533953" y="161801"/>
                </a:cubicBezTo>
                <a:cubicBezTo>
                  <a:pt x="493622" y="161801"/>
                  <a:pt x="460928" y="129107"/>
                  <a:pt x="460928" y="88776"/>
                </a:cubicBezTo>
                <a:cubicBezTo>
                  <a:pt x="460928" y="78693"/>
                  <a:pt x="462972" y="69087"/>
                  <a:pt x="466667" y="60351"/>
                </a:cubicBezTo>
                <a:close/>
                <a:moveTo>
                  <a:pt x="5740" y="626892"/>
                </a:moveTo>
                <a:cubicBezTo>
                  <a:pt x="9435" y="618155"/>
                  <a:pt x="14782" y="610287"/>
                  <a:pt x="21389" y="603680"/>
                </a:cubicBezTo>
                <a:cubicBezTo>
                  <a:pt x="34604" y="590466"/>
                  <a:pt x="52860" y="582292"/>
                  <a:pt x="73026" y="582292"/>
                </a:cubicBezTo>
                <a:cubicBezTo>
                  <a:pt x="113358" y="582292"/>
                  <a:pt x="146051" y="614986"/>
                  <a:pt x="146052" y="655317"/>
                </a:cubicBezTo>
                <a:cubicBezTo>
                  <a:pt x="146052" y="695647"/>
                  <a:pt x="113358" y="728341"/>
                  <a:pt x="73026" y="728341"/>
                </a:cubicBezTo>
                <a:cubicBezTo>
                  <a:pt x="32695" y="728342"/>
                  <a:pt x="1" y="695647"/>
                  <a:pt x="1" y="655316"/>
                </a:cubicBezTo>
                <a:cubicBezTo>
                  <a:pt x="1" y="645234"/>
                  <a:pt x="2045" y="635628"/>
                  <a:pt x="5740" y="626892"/>
                </a:cubicBezTo>
                <a:close/>
                <a:moveTo>
                  <a:pt x="236203" y="197572"/>
                </a:moveTo>
                <a:cubicBezTo>
                  <a:pt x="239898" y="188836"/>
                  <a:pt x="245245" y="180968"/>
                  <a:pt x="251853" y="174361"/>
                </a:cubicBezTo>
                <a:cubicBezTo>
                  <a:pt x="265068" y="161146"/>
                  <a:pt x="283324" y="152972"/>
                  <a:pt x="303489" y="152972"/>
                </a:cubicBezTo>
                <a:cubicBezTo>
                  <a:pt x="343820" y="152972"/>
                  <a:pt x="376514" y="185666"/>
                  <a:pt x="376514" y="225997"/>
                </a:cubicBezTo>
                <a:cubicBezTo>
                  <a:pt x="376514" y="266328"/>
                  <a:pt x="343820" y="299022"/>
                  <a:pt x="303489" y="299022"/>
                </a:cubicBezTo>
                <a:cubicBezTo>
                  <a:pt x="263158" y="299022"/>
                  <a:pt x="230464" y="266328"/>
                  <a:pt x="230464" y="225997"/>
                </a:cubicBezTo>
                <a:cubicBezTo>
                  <a:pt x="230464" y="215914"/>
                  <a:pt x="232508" y="206309"/>
                  <a:pt x="236203" y="197572"/>
                </a:cubicBezTo>
                <a:close/>
                <a:moveTo>
                  <a:pt x="5740" y="343622"/>
                </a:moveTo>
                <a:cubicBezTo>
                  <a:pt x="9435" y="334885"/>
                  <a:pt x="14782" y="327017"/>
                  <a:pt x="21389" y="320410"/>
                </a:cubicBezTo>
                <a:cubicBezTo>
                  <a:pt x="34604" y="307196"/>
                  <a:pt x="52861" y="299022"/>
                  <a:pt x="73025" y="299022"/>
                </a:cubicBezTo>
                <a:cubicBezTo>
                  <a:pt x="113356" y="299022"/>
                  <a:pt x="146052" y="331716"/>
                  <a:pt x="146052" y="372047"/>
                </a:cubicBezTo>
                <a:cubicBezTo>
                  <a:pt x="146052" y="412377"/>
                  <a:pt x="113357" y="445071"/>
                  <a:pt x="73026" y="445071"/>
                </a:cubicBezTo>
                <a:cubicBezTo>
                  <a:pt x="32695" y="445071"/>
                  <a:pt x="2" y="412377"/>
                  <a:pt x="2" y="372046"/>
                </a:cubicBezTo>
                <a:cubicBezTo>
                  <a:pt x="1" y="361964"/>
                  <a:pt x="2044" y="352358"/>
                  <a:pt x="5740" y="343622"/>
                </a:cubicBezTo>
                <a:close/>
                <a:moveTo>
                  <a:pt x="5739" y="60351"/>
                </a:moveTo>
                <a:cubicBezTo>
                  <a:pt x="9434" y="51614"/>
                  <a:pt x="14781" y="43747"/>
                  <a:pt x="21388" y="37139"/>
                </a:cubicBezTo>
                <a:cubicBezTo>
                  <a:pt x="34604" y="23924"/>
                  <a:pt x="52859" y="15751"/>
                  <a:pt x="73025" y="15751"/>
                </a:cubicBezTo>
                <a:cubicBezTo>
                  <a:pt x="113356" y="15751"/>
                  <a:pt x="146050" y="48445"/>
                  <a:pt x="146050" y="88776"/>
                </a:cubicBezTo>
                <a:cubicBezTo>
                  <a:pt x="146050" y="129107"/>
                  <a:pt x="113356" y="161801"/>
                  <a:pt x="73025" y="161801"/>
                </a:cubicBezTo>
                <a:cubicBezTo>
                  <a:pt x="32694" y="161801"/>
                  <a:pt x="0" y="129107"/>
                  <a:pt x="0" y="88776"/>
                </a:cubicBezTo>
                <a:cubicBezTo>
                  <a:pt x="0" y="78693"/>
                  <a:pt x="2043" y="69088"/>
                  <a:pt x="5739" y="60351"/>
                </a:cubicBezTo>
                <a:close/>
              </a:path>
            </a:pathLst>
          </a:custGeom>
          <a:gradFill>
            <a:gsLst>
              <a:gs pos="0">
                <a:srgbClr val="52B7E1">
                  <a:alpha val="0"/>
                </a:srgbClr>
              </a:gs>
              <a:gs pos="100000">
                <a:srgbClr val="3C93A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202" name="平行四边形 201"/>
          <p:cNvSpPr/>
          <p:nvPr/>
        </p:nvSpPr>
        <p:spPr>
          <a:xfrm rot="21314417">
            <a:off x="4438162" y="1655998"/>
            <a:ext cx="3277278" cy="829828"/>
          </a:xfrm>
          <a:prstGeom prst="parallelogram">
            <a:avLst/>
          </a:prstGeom>
          <a:solidFill>
            <a:srgbClr val="18C5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cs typeface="+mn-cs"/>
              </a:rPr>
              <a:t>PART FOUR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205" name="任意多边形 204"/>
          <p:cNvSpPr/>
          <p:nvPr/>
        </p:nvSpPr>
        <p:spPr>
          <a:xfrm rot="14400000">
            <a:off x="8544179" y="-1790608"/>
            <a:ext cx="7295637" cy="5063066"/>
          </a:xfrm>
          <a:custGeom>
            <a:avLst/>
            <a:gdLst>
              <a:gd name="connsiteX0" fmla="*/ 7155326 w 7295637"/>
              <a:gd name="connsiteY0" fmla="*/ 4945865 h 5063066"/>
              <a:gd name="connsiteX1" fmla="*/ 7170975 w 7295637"/>
              <a:gd name="connsiteY1" fmla="*/ 4922653 h 5063066"/>
              <a:gd name="connsiteX2" fmla="*/ 7222612 w 7295637"/>
              <a:gd name="connsiteY2" fmla="*/ 4901265 h 5063066"/>
              <a:gd name="connsiteX3" fmla="*/ 7295637 w 7295637"/>
              <a:gd name="connsiteY3" fmla="*/ 4974290 h 5063066"/>
              <a:gd name="connsiteX4" fmla="*/ 7222611 w 7295637"/>
              <a:gd name="connsiteY4" fmla="*/ 5047314 h 5063066"/>
              <a:gd name="connsiteX5" fmla="*/ 7149587 w 7295637"/>
              <a:gd name="connsiteY5" fmla="*/ 4974290 h 5063066"/>
              <a:gd name="connsiteX6" fmla="*/ 7155326 w 7295637"/>
              <a:gd name="connsiteY6" fmla="*/ 4945865 h 5063066"/>
              <a:gd name="connsiteX7" fmla="*/ 7155324 w 7295637"/>
              <a:gd name="connsiteY7" fmla="*/ 4662594 h 5063066"/>
              <a:gd name="connsiteX8" fmla="*/ 7222611 w 7295637"/>
              <a:gd name="connsiteY8" fmla="*/ 4617994 h 5063066"/>
              <a:gd name="connsiteX9" fmla="*/ 7295636 w 7295637"/>
              <a:gd name="connsiteY9" fmla="*/ 4691019 h 5063066"/>
              <a:gd name="connsiteX10" fmla="*/ 7222610 w 7295637"/>
              <a:gd name="connsiteY10" fmla="*/ 4764044 h 5063066"/>
              <a:gd name="connsiteX11" fmla="*/ 7149585 w 7295637"/>
              <a:gd name="connsiteY11" fmla="*/ 4691019 h 5063066"/>
              <a:gd name="connsiteX12" fmla="*/ 7155324 w 7295637"/>
              <a:gd name="connsiteY12" fmla="*/ 4662594 h 5063066"/>
              <a:gd name="connsiteX13" fmla="*/ 6924861 w 7295637"/>
              <a:gd name="connsiteY13" fmla="*/ 4808644 h 5063066"/>
              <a:gd name="connsiteX14" fmla="*/ 6992146 w 7295637"/>
              <a:gd name="connsiteY14" fmla="*/ 4764044 h 5063066"/>
              <a:gd name="connsiteX15" fmla="*/ 7065171 w 7295637"/>
              <a:gd name="connsiteY15" fmla="*/ 4837069 h 5063066"/>
              <a:gd name="connsiteX16" fmla="*/ 6992146 w 7295637"/>
              <a:gd name="connsiteY16" fmla="*/ 4910094 h 5063066"/>
              <a:gd name="connsiteX17" fmla="*/ 6919121 w 7295637"/>
              <a:gd name="connsiteY17" fmla="*/ 4837069 h 5063066"/>
              <a:gd name="connsiteX18" fmla="*/ 6924861 w 7295637"/>
              <a:gd name="connsiteY18" fmla="*/ 4808644 h 5063066"/>
              <a:gd name="connsiteX19" fmla="*/ 7155325 w 7295637"/>
              <a:gd name="connsiteY19" fmla="*/ 4379322 h 5063066"/>
              <a:gd name="connsiteX20" fmla="*/ 7222612 w 7295637"/>
              <a:gd name="connsiteY20" fmla="*/ 4334722 h 5063066"/>
              <a:gd name="connsiteX21" fmla="*/ 7295637 w 7295637"/>
              <a:gd name="connsiteY21" fmla="*/ 4407747 h 5063066"/>
              <a:gd name="connsiteX22" fmla="*/ 7222611 w 7295637"/>
              <a:gd name="connsiteY22" fmla="*/ 4480772 h 5063066"/>
              <a:gd name="connsiteX23" fmla="*/ 7149587 w 7295637"/>
              <a:gd name="connsiteY23" fmla="*/ 4407747 h 5063066"/>
              <a:gd name="connsiteX24" fmla="*/ 7155325 w 7295637"/>
              <a:gd name="connsiteY24" fmla="*/ 4379322 h 5063066"/>
              <a:gd name="connsiteX25" fmla="*/ 6694396 w 7295637"/>
              <a:gd name="connsiteY25" fmla="*/ 4945865 h 5063066"/>
              <a:gd name="connsiteX26" fmla="*/ 6761684 w 7295637"/>
              <a:gd name="connsiteY26" fmla="*/ 4901265 h 5063066"/>
              <a:gd name="connsiteX27" fmla="*/ 6834707 w 7295637"/>
              <a:gd name="connsiteY27" fmla="*/ 4974290 h 5063066"/>
              <a:gd name="connsiteX28" fmla="*/ 6761682 w 7295637"/>
              <a:gd name="connsiteY28" fmla="*/ 5047315 h 5063066"/>
              <a:gd name="connsiteX29" fmla="*/ 6688658 w 7295637"/>
              <a:gd name="connsiteY29" fmla="*/ 4974290 h 5063066"/>
              <a:gd name="connsiteX30" fmla="*/ 6694396 w 7295637"/>
              <a:gd name="connsiteY30" fmla="*/ 4945865 h 5063066"/>
              <a:gd name="connsiteX31" fmla="*/ 6924860 w 7295637"/>
              <a:gd name="connsiteY31" fmla="*/ 4525373 h 5063066"/>
              <a:gd name="connsiteX32" fmla="*/ 6992148 w 7295637"/>
              <a:gd name="connsiteY32" fmla="*/ 4480773 h 5063066"/>
              <a:gd name="connsiteX33" fmla="*/ 7065171 w 7295637"/>
              <a:gd name="connsiteY33" fmla="*/ 4553798 h 5063066"/>
              <a:gd name="connsiteX34" fmla="*/ 6992146 w 7295637"/>
              <a:gd name="connsiteY34" fmla="*/ 4626823 h 5063066"/>
              <a:gd name="connsiteX35" fmla="*/ 6919123 w 7295637"/>
              <a:gd name="connsiteY35" fmla="*/ 4553798 h 5063066"/>
              <a:gd name="connsiteX36" fmla="*/ 6924860 w 7295637"/>
              <a:gd name="connsiteY36" fmla="*/ 4525373 h 5063066"/>
              <a:gd name="connsiteX37" fmla="*/ 7155325 w 7295637"/>
              <a:gd name="connsiteY37" fmla="*/ 4096051 h 5063066"/>
              <a:gd name="connsiteX38" fmla="*/ 7222610 w 7295637"/>
              <a:gd name="connsiteY38" fmla="*/ 4051451 h 5063066"/>
              <a:gd name="connsiteX39" fmla="*/ 7295635 w 7295637"/>
              <a:gd name="connsiteY39" fmla="*/ 4124476 h 5063066"/>
              <a:gd name="connsiteX40" fmla="*/ 7222610 w 7295637"/>
              <a:gd name="connsiteY40" fmla="*/ 4197501 h 5063066"/>
              <a:gd name="connsiteX41" fmla="*/ 7149585 w 7295637"/>
              <a:gd name="connsiteY41" fmla="*/ 4124476 h 5063066"/>
              <a:gd name="connsiteX42" fmla="*/ 7155325 w 7295637"/>
              <a:gd name="connsiteY42" fmla="*/ 4096051 h 5063066"/>
              <a:gd name="connsiteX43" fmla="*/ 6694398 w 7295637"/>
              <a:gd name="connsiteY43" fmla="*/ 4662594 h 5063066"/>
              <a:gd name="connsiteX44" fmla="*/ 6761684 w 7295637"/>
              <a:gd name="connsiteY44" fmla="*/ 4617994 h 5063066"/>
              <a:gd name="connsiteX45" fmla="*/ 6834708 w 7295637"/>
              <a:gd name="connsiteY45" fmla="*/ 4691018 h 5063066"/>
              <a:gd name="connsiteX46" fmla="*/ 6761683 w 7295637"/>
              <a:gd name="connsiteY46" fmla="*/ 4764043 h 5063066"/>
              <a:gd name="connsiteX47" fmla="*/ 6688659 w 7295637"/>
              <a:gd name="connsiteY47" fmla="*/ 4691019 h 5063066"/>
              <a:gd name="connsiteX48" fmla="*/ 6694398 w 7295637"/>
              <a:gd name="connsiteY48" fmla="*/ 4662594 h 5063066"/>
              <a:gd name="connsiteX49" fmla="*/ 6924861 w 7295637"/>
              <a:gd name="connsiteY49" fmla="*/ 4242101 h 5063066"/>
              <a:gd name="connsiteX50" fmla="*/ 6992146 w 7295637"/>
              <a:gd name="connsiteY50" fmla="*/ 4197501 h 5063066"/>
              <a:gd name="connsiteX51" fmla="*/ 7065171 w 7295637"/>
              <a:gd name="connsiteY51" fmla="*/ 4270526 h 5063066"/>
              <a:gd name="connsiteX52" fmla="*/ 6992147 w 7295637"/>
              <a:gd name="connsiteY52" fmla="*/ 4343551 h 5063066"/>
              <a:gd name="connsiteX53" fmla="*/ 6919121 w 7295637"/>
              <a:gd name="connsiteY53" fmla="*/ 4270526 h 5063066"/>
              <a:gd name="connsiteX54" fmla="*/ 6924861 w 7295637"/>
              <a:gd name="connsiteY54" fmla="*/ 4242101 h 5063066"/>
              <a:gd name="connsiteX55" fmla="*/ 7155325 w 7295637"/>
              <a:gd name="connsiteY55" fmla="*/ 3812779 h 5063066"/>
              <a:gd name="connsiteX56" fmla="*/ 7222611 w 7295637"/>
              <a:gd name="connsiteY56" fmla="*/ 3768179 h 5063066"/>
              <a:gd name="connsiteX57" fmla="*/ 7295636 w 7295637"/>
              <a:gd name="connsiteY57" fmla="*/ 3841204 h 5063066"/>
              <a:gd name="connsiteX58" fmla="*/ 7222611 w 7295637"/>
              <a:gd name="connsiteY58" fmla="*/ 3914229 h 5063066"/>
              <a:gd name="connsiteX59" fmla="*/ 7149586 w 7295637"/>
              <a:gd name="connsiteY59" fmla="*/ 3841204 h 5063066"/>
              <a:gd name="connsiteX60" fmla="*/ 7155325 w 7295637"/>
              <a:gd name="connsiteY60" fmla="*/ 3812779 h 5063066"/>
              <a:gd name="connsiteX61" fmla="*/ 6463933 w 7295637"/>
              <a:gd name="connsiteY61" fmla="*/ 4808643 h 5063066"/>
              <a:gd name="connsiteX62" fmla="*/ 6531221 w 7295637"/>
              <a:gd name="connsiteY62" fmla="*/ 4764043 h 5063066"/>
              <a:gd name="connsiteX63" fmla="*/ 6604244 w 7295637"/>
              <a:gd name="connsiteY63" fmla="*/ 4837068 h 5063066"/>
              <a:gd name="connsiteX64" fmla="*/ 6531219 w 7295637"/>
              <a:gd name="connsiteY64" fmla="*/ 4910093 h 5063066"/>
              <a:gd name="connsiteX65" fmla="*/ 6458196 w 7295637"/>
              <a:gd name="connsiteY65" fmla="*/ 4837068 h 5063066"/>
              <a:gd name="connsiteX66" fmla="*/ 6463933 w 7295637"/>
              <a:gd name="connsiteY66" fmla="*/ 4808643 h 5063066"/>
              <a:gd name="connsiteX67" fmla="*/ 6694396 w 7295637"/>
              <a:gd name="connsiteY67" fmla="*/ 4379322 h 5063066"/>
              <a:gd name="connsiteX68" fmla="*/ 6761683 w 7295637"/>
              <a:gd name="connsiteY68" fmla="*/ 4334722 h 5063066"/>
              <a:gd name="connsiteX69" fmla="*/ 6834707 w 7295637"/>
              <a:gd name="connsiteY69" fmla="*/ 4407747 h 5063066"/>
              <a:gd name="connsiteX70" fmla="*/ 6761682 w 7295637"/>
              <a:gd name="connsiteY70" fmla="*/ 4480772 h 5063066"/>
              <a:gd name="connsiteX71" fmla="*/ 6688658 w 7295637"/>
              <a:gd name="connsiteY71" fmla="*/ 4407747 h 5063066"/>
              <a:gd name="connsiteX72" fmla="*/ 6694396 w 7295637"/>
              <a:gd name="connsiteY72" fmla="*/ 4379322 h 5063066"/>
              <a:gd name="connsiteX73" fmla="*/ 6924860 w 7295637"/>
              <a:gd name="connsiteY73" fmla="*/ 3958829 h 5063066"/>
              <a:gd name="connsiteX74" fmla="*/ 6992147 w 7295637"/>
              <a:gd name="connsiteY74" fmla="*/ 3914229 h 5063066"/>
              <a:gd name="connsiteX75" fmla="*/ 7065171 w 7295637"/>
              <a:gd name="connsiteY75" fmla="*/ 3987253 h 5063066"/>
              <a:gd name="connsiteX76" fmla="*/ 6992146 w 7295637"/>
              <a:gd name="connsiteY76" fmla="*/ 4060278 h 5063066"/>
              <a:gd name="connsiteX77" fmla="*/ 6919122 w 7295637"/>
              <a:gd name="connsiteY77" fmla="*/ 3987254 h 5063066"/>
              <a:gd name="connsiteX78" fmla="*/ 6924860 w 7295637"/>
              <a:gd name="connsiteY78" fmla="*/ 3958829 h 5063066"/>
              <a:gd name="connsiteX79" fmla="*/ 7155323 w 7295637"/>
              <a:gd name="connsiteY79" fmla="*/ 3529507 h 5063066"/>
              <a:gd name="connsiteX80" fmla="*/ 7222611 w 7295637"/>
              <a:gd name="connsiteY80" fmla="*/ 3484907 h 5063066"/>
              <a:gd name="connsiteX81" fmla="*/ 7295634 w 7295637"/>
              <a:gd name="connsiteY81" fmla="*/ 3557931 h 5063066"/>
              <a:gd name="connsiteX82" fmla="*/ 7222611 w 7295637"/>
              <a:gd name="connsiteY82" fmla="*/ 3630956 h 5063066"/>
              <a:gd name="connsiteX83" fmla="*/ 7149585 w 7295637"/>
              <a:gd name="connsiteY83" fmla="*/ 3557932 h 5063066"/>
              <a:gd name="connsiteX84" fmla="*/ 7155323 w 7295637"/>
              <a:gd name="connsiteY84" fmla="*/ 3529507 h 5063066"/>
              <a:gd name="connsiteX85" fmla="*/ 6233469 w 7295637"/>
              <a:gd name="connsiteY85" fmla="*/ 4945865 h 5063066"/>
              <a:gd name="connsiteX86" fmla="*/ 6300757 w 7295637"/>
              <a:gd name="connsiteY86" fmla="*/ 4901265 h 5063066"/>
              <a:gd name="connsiteX87" fmla="*/ 6373780 w 7295637"/>
              <a:gd name="connsiteY87" fmla="*/ 4974290 h 5063066"/>
              <a:gd name="connsiteX88" fmla="*/ 6300755 w 7295637"/>
              <a:gd name="connsiteY88" fmla="*/ 5047315 h 5063066"/>
              <a:gd name="connsiteX89" fmla="*/ 6227732 w 7295637"/>
              <a:gd name="connsiteY89" fmla="*/ 4974290 h 5063066"/>
              <a:gd name="connsiteX90" fmla="*/ 6233469 w 7295637"/>
              <a:gd name="connsiteY90" fmla="*/ 4945865 h 5063066"/>
              <a:gd name="connsiteX91" fmla="*/ 6463934 w 7295637"/>
              <a:gd name="connsiteY91" fmla="*/ 4525372 h 5063066"/>
              <a:gd name="connsiteX92" fmla="*/ 6531219 w 7295637"/>
              <a:gd name="connsiteY92" fmla="*/ 4480772 h 5063066"/>
              <a:gd name="connsiteX93" fmla="*/ 6604243 w 7295637"/>
              <a:gd name="connsiteY93" fmla="*/ 4553797 h 5063066"/>
              <a:gd name="connsiteX94" fmla="*/ 6531221 w 7295637"/>
              <a:gd name="connsiteY94" fmla="*/ 4626822 h 5063066"/>
              <a:gd name="connsiteX95" fmla="*/ 6458194 w 7295637"/>
              <a:gd name="connsiteY95" fmla="*/ 4553797 h 5063066"/>
              <a:gd name="connsiteX96" fmla="*/ 6463934 w 7295637"/>
              <a:gd name="connsiteY96" fmla="*/ 4525372 h 5063066"/>
              <a:gd name="connsiteX97" fmla="*/ 6694396 w 7295637"/>
              <a:gd name="connsiteY97" fmla="*/ 4096050 h 5063066"/>
              <a:gd name="connsiteX98" fmla="*/ 6761682 w 7295637"/>
              <a:gd name="connsiteY98" fmla="*/ 4051450 h 5063066"/>
              <a:gd name="connsiteX99" fmla="*/ 6834707 w 7295637"/>
              <a:gd name="connsiteY99" fmla="*/ 4124475 h 5063066"/>
              <a:gd name="connsiteX100" fmla="*/ 6761682 w 7295637"/>
              <a:gd name="connsiteY100" fmla="*/ 4197500 h 5063066"/>
              <a:gd name="connsiteX101" fmla="*/ 6688659 w 7295637"/>
              <a:gd name="connsiteY101" fmla="*/ 4124475 h 5063066"/>
              <a:gd name="connsiteX102" fmla="*/ 6694396 w 7295637"/>
              <a:gd name="connsiteY102" fmla="*/ 4096050 h 5063066"/>
              <a:gd name="connsiteX103" fmla="*/ 6924862 w 7295637"/>
              <a:gd name="connsiteY103" fmla="*/ 3675557 h 5063066"/>
              <a:gd name="connsiteX104" fmla="*/ 6992146 w 7295637"/>
              <a:gd name="connsiteY104" fmla="*/ 3630957 h 5063066"/>
              <a:gd name="connsiteX105" fmla="*/ 7065172 w 7295637"/>
              <a:gd name="connsiteY105" fmla="*/ 3703981 h 5063066"/>
              <a:gd name="connsiteX106" fmla="*/ 6992147 w 7295637"/>
              <a:gd name="connsiteY106" fmla="*/ 3777006 h 5063066"/>
              <a:gd name="connsiteX107" fmla="*/ 6919122 w 7295637"/>
              <a:gd name="connsiteY107" fmla="*/ 3703981 h 5063066"/>
              <a:gd name="connsiteX108" fmla="*/ 6924862 w 7295637"/>
              <a:gd name="connsiteY108" fmla="*/ 3675557 h 5063066"/>
              <a:gd name="connsiteX109" fmla="*/ 7155323 w 7295637"/>
              <a:gd name="connsiteY109" fmla="*/ 3246235 h 5063066"/>
              <a:gd name="connsiteX110" fmla="*/ 7222612 w 7295637"/>
              <a:gd name="connsiteY110" fmla="*/ 3201635 h 5063066"/>
              <a:gd name="connsiteX111" fmla="*/ 7295635 w 7295637"/>
              <a:gd name="connsiteY111" fmla="*/ 3274659 h 5063066"/>
              <a:gd name="connsiteX112" fmla="*/ 7222610 w 7295637"/>
              <a:gd name="connsiteY112" fmla="*/ 3347684 h 5063066"/>
              <a:gd name="connsiteX113" fmla="*/ 7149585 w 7295637"/>
              <a:gd name="connsiteY113" fmla="*/ 3274659 h 5063066"/>
              <a:gd name="connsiteX114" fmla="*/ 7155323 w 7295637"/>
              <a:gd name="connsiteY114" fmla="*/ 3246235 h 5063066"/>
              <a:gd name="connsiteX115" fmla="*/ 6233470 w 7295637"/>
              <a:gd name="connsiteY115" fmla="*/ 4662593 h 5063066"/>
              <a:gd name="connsiteX116" fmla="*/ 6300755 w 7295637"/>
              <a:gd name="connsiteY116" fmla="*/ 4617993 h 5063066"/>
              <a:gd name="connsiteX117" fmla="*/ 6373781 w 7295637"/>
              <a:gd name="connsiteY117" fmla="*/ 4691018 h 5063066"/>
              <a:gd name="connsiteX118" fmla="*/ 6300756 w 7295637"/>
              <a:gd name="connsiteY118" fmla="*/ 4764043 h 5063066"/>
              <a:gd name="connsiteX119" fmla="*/ 6227730 w 7295637"/>
              <a:gd name="connsiteY119" fmla="*/ 4691018 h 5063066"/>
              <a:gd name="connsiteX120" fmla="*/ 6233470 w 7295637"/>
              <a:gd name="connsiteY120" fmla="*/ 4662593 h 5063066"/>
              <a:gd name="connsiteX121" fmla="*/ 6463933 w 7295637"/>
              <a:gd name="connsiteY121" fmla="*/ 4242101 h 5063066"/>
              <a:gd name="connsiteX122" fmla="*/ 6531219 w 7295637"/>
              <a:gd name="connsiteY122" fmla="*/ 4197501 h 5063066"/>
              <a:gd name="connsiteX123" fmla="*/ 6604244 w 7295637"/>
              <a:gd name="connsiteY123" fmla="*/ 4270526 h 5063066"/>
              <a:gd name="connsiteX124" fmla="*/ 6531219 w 7295637"/>
              <a:gd name="connsiteY124" fmla="*/ 4343551 h 5063066"/>
              <a:gd name="connsiteX125" fmla="*/ 6458194 w 7295637"/>
              <a:gd name="connsiteY125" fmla="*/ 4270526 h 5063066"/>
              <a:gd name="connsiteX126" fmla="*/ 6463933 w 7295637"/>
              <a:gd name="connsiteY126" fmla="*/ 4242101 h 5063066"/>
              <a:gd name="connsiteX127" fmla="*/ 6694397 w 7295637"/>
              <a:gd name="connsiteY127" fmla="*/ 3812778 h 5063066"/>
              <a:gd name="connsiteX128" fmla="*/ 6761682 w 7295637"/>
              <a:gd name="connsiteY128" fmla="*/ 3768178 h 5063066"/>
              <a:gd name="connsiteX129" fmla="*/ 6834707 w 7295637"/>
              <a:gd name="connsiteY129" fmla="*/ 3841203 h 5063066"/>
              <a:gd name="connsiteX130" fmla="*/ 6761683 w 7295637"/>
              <a:gd name="connsiteY130" fmla="*/ 3914228 h 5063066"/>
              <a:gd name="connsiteX131" fmla="*/ 6688657 w 7295637"/>
              <a:gd name="connsiteY131" fmla="*/ 3841203 h 5063066"/>
              <a:gd name="connsiteX132" fmla="*/ 6694397 w 7295637"/>
              <a:gd name="connsiteY132" fmla="*/ 3812778 h 5063066"/>
              <a:gd name="connsiteX133" fmla="*/ 6924859 w 7295637"/>
              <a:gd name="connsiteY133" fmla="*/ 3392285 h 5063066"/>
              <a:gd name="connsiteX134" fmla="*/ 6992146 w 7295637"/>
              <a:gd name="connsiteY134" fmla="*/ 3347684 h 5063066"/>
              <a:gd name="connsiteX135" fmla="*/ 7065171 w 7295637"/>
              <a:gd name="connsiteY135" fmla="*/ 3420709 h 5063066"/>
              <a:gd name="connsiteX136" fmla="*/ 6992146 w 7295637"/>
              <a:gd name="connsiteY136" fmla="*/ 3493734 h 5063066"/>
              <a:gd name="connsiteX137" fmla="*/ 6919121 w 7295637"/>
              <a:gd name="connsiteY137" fmla="*/ 3420709 h 5063066"/>
              <a:gd name="connsiteX138" fmla="*/ 6924859 w 7295637"/>
              <a:gd name="connsiteY138" fmla="*/ 3392285 h 5063066"/>
              <a:gd name="connsiteX139" fmla="*/ 6003006 w 7295637"/>
              <a:gd name="connsiteY139" fmla="*/ 4808643 h 5063066"/>
              <a:gd name="connsiteX140" fmla="*/ 6070293 w 7295637"/>
              <a:gd name="connsiteY140" fmla="*/ 4764042 h 5063066"/>
              <a:gd name="connsiteX141" fmla="*/ 6143318 w 7295637"/>
              <a:gd name="connsiteY141" fmla="*/ 4837067 h 5063066"/>
              <a:gd name="connsiteX142" fmla="*/ 6070293 w 7295637"/>
              <a:gd name="connsiteY142" fmla="*/ 4910092 h 5063066"/>
              <a:gd name="connsiteX143" fmla="*/ 5997268 w 7295637"/>
              <a:gd name="connsiteY143" fmla="*/ 4837067 h 5063066"/>
              <a:gd name="connsiteX144" fmla="*/ 6003006 w 7295637"/>
              <a:gd name="connsiteY144" fmla="*/ 4808643 h 5063066"/>
              <a:gd name="connsiteX145" fmla="*/ 7155324 w 7295637"/>
              <a:gd name="connsiteY145" fmla="*/ 2962963 h 5063066"/>
              <a:gd name="connsiteX146" fmla="*/ 7222610 w 7295637"/>
              <a:gd name="connsiteY146" fmla="*/ 2918363 h 5063066"/>
              <a:gd name="connsiteX147" fmla="*/ 7295636 w 7295637"/>
              <a:gd name="connsiteY147" fmla="*/ 2991388 h 5063066"/>
              <a:gd name="connsiteX148" fmla="*/ 7222611 w 7295637"/>
              <a:gd name="connsiteY148" fmla="*/ 3064413 h 5063066"/>
              <a:gd name="connsiteX149" fmla="*/ 7149585 w 7295637"/>
              <a:gd name="connsiteY149" fmla="*/ 2991388 h 5063066"/>
              <a:gd name="connsiteX150" fmla="*/ 7155324 w 7295637"/>
              <a:gd name="connsiteY150" fmla="*/ 2962963 h 5063066"/>
              <a:gd name="connsiteX151" fmla="*/ 6233468 w 7295637"/>
              <a:gd name="connsiteY151" fmla="*/ 4379322 h 5063066"/>
              <a:gd name="connsiteX152" fmla="*/ 6300756 w 7295637"/>
              <a:gd name="connsiteY152" fmla="*/ 4334721 h 5063066"/>
              <a:gd name="connsiteX153" fmla="*/ 6373780 w 7295637"/>
              <a:gd name="connsiteY153" fmla="*/ 4407747 h 5063066"/>
              <a:gd name="connsiteX154" fmla="*/ 6300756 w 7295637"/>
              <a:gd name="connsiteY154" fmla="*/ 4480771 h 5063066"/>
              <a:gd name="connsiteX155" fmla="*/ 6227731 w 7295637"/>
              <a:gd name="connsiteY155" fmla="*/ 4407746 h 5063066"/>
              <a:gd name="connsiteX156" fmla="*/ 6233468 w 7295637"/>
              <a:gd name="connsiteY156" fmla="*/ 4379322 h 5063066"/>
              <a:gd name="connsiteX157" fmla="*/ 6463931 w 7295637"/>
              <a:gd name="connsiteY157" fmla="*/ 3958829 h 5063066"/>
              <a:gd name="connsiteX158" fmla="*/ 6531219 w 7295637"/>
              <a:gd name="connsiteY158" fmla="*/ 3914229 h 5063066"/>
              <a:gd name="connsiteX159" fmla="*/ 6604242 w 7295637"/>
              <a:gd name="connsiteY159" fmla="*/ 3987254 h 5063066"/>
              <a:gd name="connsiteX160" fmla="*/ 6531217 w 7295637"/>
              <a:gd name="connsiteY160" fmla="*/ 4060279 h 5063066"/>
              <a:gd name="connsiteX161" fmla="*/ 6458193 w 7295637"/>
              <a:gd name="connsiteY161" fmla="*/ 3987254 h 5063066"/>
              <a:gd name="connsiteX162" fmla="*/ 6463931 w 7295637"/>
              <a:gd name="connsiteY162" fmla="*/ 3958829 h 5063066"/>
              <a:gd name="connsiteX163" fmla="*/ 6694395 w 7295637"/>
              <a:gd name="connsiteY163" fmla="*/ 3529506 h 5063066"/>
              <a:gd name="connsiteX164" fmla="*/ 6761683 w 7295637"/>
              <a:gd name="connsiteY164" fmla="*/ 3484906 h 5063066"/>
              <a:gd name="connsiteX165" fmla="*/ 6834708 w 7295637"/>
              <a:gd name="connsiteY165" fmla="*/ 3557931 h 5063066"/>
              <a:gd name="connsiteX166" fmla="*/ 6761683 w 7295637"/>
              <a:gd name="connsiteY166" fmla="*/ 3630956 h 5063066"/>
              <a:gd name="connsiteX167" fmla="*/ 6688658 w 7295637"/>
              <a:gd name="connsiteY167" fmla="*/ 3557931 h 5063066"/>
              <a:gd name="connsiteX168" fmla="*/ 6694395 w 7295637"/>
              <a:gd name="connsiteY168" fmla="*/ 3529506 h 5063066"/>
              <a:gd name="connsiteX169" fmla="*/ 5772543 w 7295637"/>
              <a:gd name="connsiteY169" fmla="*/ 4945864 h 5063066"/>
              <a:gd name="connsiteX170" fmla="*/ 5839828 w 7295637"/>
              <a:gd name="connsiteY170" fmla="*/ 4901264 h 5063066"/>
              <a:gd name="connsiteX171" fmla="*/ 5912852 w 7295637"/>
              <a:gd name="connsiteY171" fmla="*/ 4974289 h 5063066"/>
              <a:gd name="connsiteX172" fmla="*/ 5839829 w 7295637"/>
              <a:gd name="connsiteY172" fmla="*/ 5047314 h 5063066"/>
              <a:gd name="connsiteX173" fmla="*/ 5766803 w 7295637"/>
              <a:gd name="connsiteY173" fmla="*/ 4974289 h 5063066"/>
              <a:gd name="connsiteX174" fmla="*/ 5772543 w 7295637"/>
              <a:gd name="connsiteY174" fmla="*/ 4945864 h 5063066"/>
              <a:gd name="connsiteX175" fmla="*/ 6924860 w 7295637"/>
              <a:gd name="connsiteY175" fmla="*/ 3109013 h 5063066"/>
              <a:gd name="connsiteX176" fmla="*/ 6992147 w 7295637"/>
              <a:gd name="connsiteY176" fmla="*/ 3064413 h 5063066"/>
              <a:gd name="connsiteX177" fmla="*/ 7065171 w 7295637"/>
              <a:gd name="connsiteY177" fmla="*/ 3137438 h 5063066"/>
              <a:gd name="connsiteX178" fmla="*/ 6992147 w 7295637"/>
              <a:gd name="connsiteY178" fmla="*/ 3210462 h 5063066"/>
              <a:gd name="connsiteX179" fmla="*/ 6919123 w 7295637"/>
              <a:gd name="connsiteY179" fmla="*/ 3137438 h 5063066"/>
              <a:gd name="connsiteX180" fmla="*/ 6924860 w 7295637"/>
              <a:gd name="connsiteY180" fmla="*/ 3109013 h 5063066"/>
              <a:gd name="connsiteX181" fmla="*/ 6003007 w 7295637"/>
              <a:gd name="connsiteY181" fmla="*/ 4525370 h 5063066"/>
              <a:gd name="connsiteX182" fmla="*/ 6070292 w 7295637"/>
              <a:gd name="connsiteY182" fmla="*/ 4480770 h 5063066"/>
              <a:gd name="connsiteX183" fmla="*/ 6143316 w 7295637"/>
              <a:gd name="connsiteY183" fmla="*/ 4553795 h 5063066"/>
              <a:gd name="connsiteX184" fmla="*/ 6070291 w 7295637"/>
              <a:gd name="connsiteY184" fmla="*/ 4626820 h 5063066"/>
              <a:gd name="connsiteX185" fmla="*/ 5997267 w 7295637"/>
              <a:gd name="connsiteY185" fmla="*/ 4553795 h 5063066"/>
              <a:gd name="connsiteX186" fmla="*/ 6003007 w 7295637"/>
              <a:gd name="connsiteY186" fmla="*/ 4525370 h 5063066"/>
              <a:gd name="connsiteX187" fmla="*/ 7155324 w 7295637"/>
              <a:gd name="connsiteY187" fmla="*/ 2679691 h 5063066"/>
              <a:gd name="connsiteX188" fmla="*/ 7222610 w 7295637"/>
              <a:gd name="connsiteY188" fmla="*/ 2635091 h 5063066"/>
              <a:gd name="connsiteX189" fmla="*/ 7295635 w 7295637"/>
              <a:gd name="connsiteY189" fmla="*/ 2708115 h 5063066"/>
              <a:gd name="connsiteX190" fmla="*/ 7222610 w 7295637"/>
              <a:gd name="connsiteY190" fmla="*/ 2781141 h 5063066"/>
              <a:gd name="connsiteX191" fmla="*/ 7149585 w 7295637"/>
              <a:gd name="connsiteY191" fmla="*/ 2708116 h 5063066"/>
              <a:gd name="connsiteX192" fmla="*/ 7155324 w 7295637"/>
              <a:gd name="connsiteY192" fmla="*/ 2679691 h 5063066"/>
              <a:gd name="connsiteX193" fmla="*/ 6233468 w 7295637"/>
              <a:gd name="connsiteY193" fmla="*/ 4096050 h 5063066"/>
              <a:gd name="connsiteX194" fmla="*/ 6300754 w 7295637"/>
              <a:gd name="connsiteY194" fmla="*/ 4051450 h 5063066"/>
              <a:gd name="connsiteX195" fmla="*/ 6373779 w 7295637"/>
              <a:gd name="connsiteY195" fmla="*/ 4124475 h 5063066"/>
              <a:gd name="connsiteX196" fmla="*/ 6300754 w 7295637"/>
              <a:gd name="connsiteY196" fmla="*/ 4197500 h 5063066"/>
              <a:gd name="connsiteX197" fmla="*/ 6227729 w 7295637"/>
              <a:gd name="connsiteY197" fmla="*/ 4124475 h 5063066"/>
              <a:gd name="connsiteX198" fmla="*/ 6233468 w 7295637"/>
              <a:gd name="connsiteY198" fmla="*/ 4096050 h 5063066"/>
              <a:gd name="connsiteX199" fmla="*/ 6463931 w 7295637"/>
              <a:gd name="connsiteY199" fmla="*/ 3675557 h 5063066"/>
              <a:gd name="connsiteX200" fmla="*/ 6531220 w 7295637"/>
              <a:gd name="connsiteY200" fmla="*/ 3630957 h 5063066"/>
              <a:gd name="connsiteX201" fmla="*/ 6604243 w 7295637"/>
              <a:gd name="connsiteY201" fmla="*/ 3703981 h 5063066"/>
              <a:gd name="connsiteX202" fmla="*/ 6531218 w 7295637"/>
              <a:gd name="connsiteY202" fmla="*/ 3777006 h 5063066"/>
              <a:gd name="connsiteX203" fmla="*/ 6458193 w 7295637"/>
              <a:gd name="connsiteY203" fmla="*/ 3703981 h 5063066"/>
              <a:gd name="connsiteX204" fmla="*/ 6463931 w 7295637"/>
              <a:gd name="connsiteY204" fmla="*/ 3675557 h 5063066"/>
              <a:gd name="connsiteX205" fmla="*/ 6694398 w 7295637"/>
              <a:gd name="connsiteY205" fmla="*/ 3246234 h 5063066"/>
              <a:gd name="connsiteX206" fmla="*/ 6761684 w 7295637"/>
              <a:gd name="connsiteY206" fmla="*/ 3201634 h 5063066"/>
              <a:gd name="connsiteX207" fmla="*/ 6834709 w 7295637"/>
              <a:gd name="connsiteY207" fmla="*/ 3274659 h 5063066"/>
              <a:gd name="connsiteX208" fmla="*/ 6761684 w 7295637"/>
              <a:gd name="connsiteY208" fmla="*/ 3347684 h 5063066"/>
              <a:gd name="connsiteX209" fmla="*/ 6688659 w 7295637"/>
              <a:gd name="connsiteY209" fmla="*/ 3274659 h 5063066"/>
              <a:gd name="connsiteX210" fmla="*/ 6694398 w 7295637"/>
              <a:gd name="connsiteY210" fmla="*/ 3246234 h 5063066"/>
              <a:gd name="connsiteX211" fmla="*/ 5772541 w 7295637"/>
              <a:gd name="connsiteY211" fmla="*/ 4662592 h 5063066"/>
              <a:gd name="connsiteX212" fmla="*/ 5839829 w 7295637"/>
              <a:gd name="connsiteY212" fmla="*/ 4617992 h 5063066"/>
              <a:gd name="connsiteX213" fmla="*/ 5912852 w 7295637"/>
              <a:gd name="connsiteY213" fmla="*/ 4691017 h 5063066"/>
              <a:gd name="connsiteX214" fmla="*/ 5839827 w 7295637"/>
              <a:gd name="connsiteY214" fmla="*/ 4764042 h 5063066"/>
              <a:gd name="connsiteX215" fmla="*/ 5766804 w 7295637"/>
              <a:gd name="connsiteY215" fmla="*/ 4691017 h 5063066"/>
              <a:gd name="connsiteX216" fmla="*/ 5772541 w 7295637"/>
              <a:gd name="connsiteY216" fmla="*/ 4662592 h 5063066"/>
              <a:gd name="connsiteX217" fmla="*/ 6924861 w 7295637"/>
              <a:gd name="connsiteY217" fmla="*/ 2825741 h 5063066"/>
              <a:gd name="connsiteX218" fmla="*/ 6992147 w 7295637"/>
              <a:gd name="connsiteY218" fmla="*/ 2781140 h 5063066"/>
              <a:gd name="connsiteX219" fmla="*/ 7065172 w 7295637"/>
              <a:gd name="connsiteY219" fmla="*/ 2854165 h 5063066"/>
              <a:gd name="connsiteX220" fmla="*/ 6992148 w 7295637"/>
              <a:gd name="connsiteY220" fmla="*/ 2927190 h 5063066"/>
              <a:gd name="connsiteX221" fmla="*/ 6919121 w 7295637"/>
              <a:gd name="connsiteY221" fmla="*/ 2854166 h 5063066"/>
              <a:gd name="connsiteX222" fmla="*/ 6924861 w 7295637"/>
              <a:gd name="connsiteY222" fmla="*/ 2825741 h 5063066"/>
              <a:gd name="connsiteX223" fmla="*/ 7154549 w 7295637"/>
              <a:gd name="connsiteY223" fmla="*/ 2447998 h 5063066"/>
              <a:gd name="connsiteX224" fmla="*/ 7170199 w 7295637"/>
              <a:gd name="connsiteY224" fmla="*/ 2424785 h 5063066"/>
              <a:gd name="connsiteX225" fmla="*/ 7221835 w 7295637"/>
              <a:gd name="connsiteY225" fmla="*/ 2403397 h 5063066"/>
              <a:gd name="connsiteX226" fmla="*/ 7294860 w 7295637"/>
              <a:gd name="connsiteY226" fmla="*/ 2476423 h 5063066"/>
              <a:gd name="connsiteX227" fmla="*/ 7221835 w 7295637"/>
              <a:gd name="connsiteY227" fmla="*/ 2549446 h 5063066"/>
              <a:gd name="connsiteX228" fmla="*/ 7148810 w 7295637"/>
              <a:gd name="connsiteY228" fmla="*/ 2476422 h 5063066"/>
              <a:gd name="connsiteX229" fmla="*/ 7154549 w 7295637"/>
              <a:gd name="connsiteY229" fmla="*/ 2447998 h 5063066"/>
              <a:gd name="connsiteX230" fmla="*/ 6003006 w 7295637"/>
              <a:gd name="connsiteY230" fmla="*/ 4242099 h 5063066"/>
              <a:gd name="connsiteX231" fmla="*/ 6070292 w 7295637"/>
              <a:gd name="connsiteY231" fmla="*/ 4197499 h 5063066"/>
              <a:gd name="connsiteX232" fmla="*/ 6143317 w 7295637"/>
              <a:gd name="connsiteY232" fmla="*/ 4270524 h 5063066"/>
              <a:gd name="connsiteX233" fmla="*/ 6070291 w 7295637"/>
              <a:gd name="connsiteY233" fmla="*/ 4343548 h 5063066"/>
              <a:gd name="connsiteX234" fmla="*/ 5997267 w 7295637"/>
              <a:gd name="connsiteY234" fmla="*/ 4270524 h 5063066"/>
              <a:gd name="connsiteX235" fmla="*/ 6003006 w 7295637"/>
              <a:gd name="connsiteY235" fmla="*/ 4242099 h 5063066"/>
              <a:gd name="connsiteX236" fmla="*/ 6233468 w 7295637"/>
              <a:gd name="connsiteY236" fmla="*/ 3812779 h 5063066"/>
              <a:gd name="connsiteX237" fmla="*/ 6300757 w 7295637"/>
              <a:gd name="connsiteY237" fmla="*/ 3768179 h 5063066"/>
              <a:gd name="connsiteX238" fmla="*/ 6373780 w 7295637"/>
              <a:gd name="connsiteY238" fmla="*/ 3841203 h 5063066"/>
              <a:gd name="connsiteX239" fmla="*/ 6300755 w 7295637"/>
              <a:gd name="connsiteY239" fmla="*/ 3914228 h 5063066"/>
              <a:gd name="connsiteX240" fmla="*/ 6227731 w 7295637"/>
              <a:gd name="connsiteY240" fmla="*/ 3841204 h 5063066"/>
              <a:gd name="connsiteX241" fmla="*/ 6233468 w 7295637"/>
              <a:gd name="connsiteY241" fmla="*/ 3812779 h 5063066"/>
              <a:gd name="connsiteX242" fmla="*/ 6463932 w 7295637"/>
              <a:gd name="connsiteY242" fmla="*/ 3392285 h 5063066"/>
              <a:gd name="connsiteX243" fmla="*/ 6531218 w 7295637"/>
              <a:gd name="connsiteY243" fmla="*/ 3347685 h 5063066"/>
              <a:gd name="connsiteX244" fmla="*/ 6604244 w 7295637"/>
              <a:gd name="connsiteY244" fmla="*/ 3420710 h 5063066"/>
              <a:gd name="connsiteX245" fmla="*/ 6531219 w 7295637"/>
              <a:gd name="connsiteY245" fmla="*/ 3493735 h 5063066"/>
              <a:gd name="connsiteX246" fmla="*/ 6458193 w 7295637"/>
              <a:gd name="connsiteY246" fmla="*/ 3420710 h 5063066"/>
              <a:gd name="connsiteX247" fmla="*/ 6463932 w 7295637"/>
              <a:gd name="connsiteY247" fmla="*/ 3392285 h 5063066"/>
              <a:gd name="connsiteX248" fmla="*/ 5542077 w 7295637"/>
              <a:gd name="connsiteY248" fmla="*/ 4808642 h 5063066"/>
              <a:gd name="connsiteX249" fmla="*/ 5609364 w 7295637"/>
              <a:gd name="connsiteY249" fmla="*/ 4764042 h 5063066"/>
              <a:gd name="connsiteX250" fmla="*/ 5682388 w 7295637"/>
              <a:gd name="connsiteY250" fmla="*/ 4837066 h 5063066"/>
              <a:gd name="connsiteX251" fmla="*/ 5609363 w 7295637"/>
              <a:gd name="connsiteY251" fmla="*/ 4910091 h 5063066"/>
              <a:gd name="connsiteX252" fmla="*/ 5536339 w 7295637"/>
              <a:gd name="connsiteY252" fmla="*/ 4837067 h 5063066"/>
              <a:gd name="connsiteX253" fmla="*/ 5542077 w 7295637"/>
              <a:gd name="connsiteY253" fmla="*/ 4808642 h 5063066"/>
              <a:gd name="connsiteX254" fmla="*/ 6694396 w 7295637"/>
              <a:gd name="connsiteY254" fmla="*/ 2962963 h 5063066"/>
              <a:gd name="connsiteX255" fmla="*/ 6761683 w 7295637"/>
              <a:gd name="connsiteY255" fmla="*/ 2918363 h 5063066"/>
              <a:gd name="connsiteX256" fmla="*/ 6834708 w 7295637"/>
              <a:gd name="connsiteY256" fmla="*/ 2991388 h 5063066"/>
              <a:gd name="connsiteX257" fmla="*/ 6761682 w 7295637"/>
              <a:gd name="connsiteY257" fmla="*/ 3064413 h 5063066"/>
              <a:gd name="connsiteX258" fmla="*/ 6688657 w 7295637"/>
              <a:gd name="connsiteY258" fmla="*/ 2991388 h 5063066"/>
              <a:gd name="connsiteX259" fmla="*/ 6694396 w 7295637"/>
              <a:gd name="connsiteY259" fmla="*/ 2962963 h 5063066"/>
              <a:gd name="connsiteX260" fmla="*/ 5772542 w 7295637"/>
              <a:gd name="connsiteY260" fmla="*/ 4379320 h 5063066"/>
              <a:gd name="connsiteX261" fmla="*/ 5839827 w 7295637"/>
              <a:gd name="connsiteY261" fmla="*/ 4334720 h 5063066"/>
              <a:gd name="connsiteX262" fmla="*/ 5912853 w 7295637"/>
              <a:gd name="connsiteY262" fmla="*/ 4407745 h 5063066"/>
              <a:gd name="connsiteX263" fmla="*/ 5839828 w 7295637"/>
              <a:gd name="connsiteY263" fmla="*/ 4480770 h 5063066"/>
              <a:gd name="connsiteX264" fmla="*/ 5766802 w 7295637"/>
              <a:gd name="connsiteY264" fmla="*/ 4407745 h 5063066"/>
              <a:gd name="connsiteX265" fmla="*/ 5772542 w 7295637"/>
              <a:gd name="connsiteY265" fmla="*/ 4379320 h 5063066"/>
              <a:gd name="connsiteX266" fmla="*/ 6924860 w 7295637"/>
              <a:gd name="connsiteY266" fmla="*/ 2542469 h 5063066"/>
              <a:gd name="connsiteX267" fmla="*/ 6992147 w 7295637"/>
              <a:gd name="connsiteY267" fmla="*/ 2497868 h 5063066"/>
              <a:gd name="connsiteX268" fmla="*/ 7065171 w 7295637"/>
              <a:gd name="connsiteY268" fmla="*/ 2570893 h 5063066"/>
              <a:gd name="connsiteX269" fmla="*/ 6992146 w 7295637"/>
              <a:gd name="connsiteY269" fmla="*/ 2643918 h 5063066"/>
              <a:gd name="connsiteX270" fmla="*/ 6919121 w 7295637"/>
              <a:gd name="connsiteY270" fmla="*/ 2570893 h 5063066"/>
              <a:gd name="connsiteX271" fmla="*/ 6924860 w 7295637"/>
              <a:gd name="connsiteY271" fmla="*/ 2542469 h 5063066"/>
              <a:gd name="connsiteX272" fmla="*/ 7154548 w 7295637"/>
              <a:gd name="connsiteY272" fmla="*/ 2164726 h 5063066"/>
              <a:gd name="connsiteX273" fmla="*/ 7221834 w 7295637"/>
              <a:gd name="connsiteY273" fmla="*/ 2120126 h 5063066"/>
              <a:gd name="connsiteX274" fmla="*/ 7294859 w 7295637"/>
              <a:gd name="connsiteY274" fmla="*/ 2193152 h 5063066"/>
              <a:gd name="connsiteX275" fmla="*/ 7221833 w 7295637"/>
              <a:gd name="connsiteY275" fmla="*/ 2266176 h 5063066"/>
              <a:gd name="connsiteX276" fmla="*/ 7148808 w 7295637"/>
              <a:gd name="connsiteY276" fmla="*/ 2193151 h 5063066"/>
              <a:gd name="connsiteX277" fmla="*/ 7154548 w 7295637"/>
              <a:gd name="connsiteY277" fmla="*/ 2164726 h 5063066"/>
              <a:gd name="connsiteX278" fmla="*/ 6003003 w 7295637"/>
              <a:gd name="connsiteY278" fmla="*/ 3958828 h 5063066"/>
              <a:gd name="connsiteX279" fmla="*/ 6070291 w 7295637"/>
              <a:gd name="connsiteY279" fmla="*/ 3914228 h 5063066"/>
              <a:gd name="connsiteX280" fmla="*/ 6143316 w 7295637"/>
              <a:gd name="connsiteY280" fmla="*/ 3987253 h 5063066"/>
              <a:gd name="connsiteX281" fmla="*/ 6070290 w 7295637"/>
              <a:gd name="connsiteY281" fmla="*/ 4060278 h 5063066"/>
              <a:gd name="connsiteX282" fmla="*/ 5997266 w 7295637"/>
              <a:gd name="connsiteY282" fmla="*/ 3987253 h 5063066"/>
              <a:gd name="connsiteX283" fmla="*/ 6003003 w 7295637"/>
              <a:gd name="connsiteY283" fmla="*/ 3958828 h 5063066"/>
              <a:gd name="connsiteX284" fmla="*/ 6233469 w 7295637"/>
              <a:gd name="connsiteY284" fmla="*/ 3529507 h 5063066"/>
              <a:gd name="connsiteX285" fmla="*/ 6300754 w 7295637"/>
              <a:gd name="connsiteY285" fmla="*/ 3484906 h 5063066"/>
              <a:gd name="connsiteX286" fmla="*/ 6373780 w 7295637"/>
              <a:gd name="connsiteY286" fmla="*/ 3557931 h 5063066"/>
              <a:gd name="connsiteX287" fmla="*/ 6300755 w 7295637"/>
              <a:gd name="connsiteY287" fmla="*/ 3630956 h 5063066"/>
              <a:gd name="connsiteX288" fmla="*/ 6227729 w 7295637"/>
              <a:gd name="connsiteY288" fmla="*/ 3557931 h 5063066"/>
              <a:gd name="connsiteX289" fmla="*/ 6233469 w 7295637"/>
              <a:gd name="connsiteY289" fmla="*/ 3529507 h 5063066"/>
              <a:gd name="connsiteX290" fmla="*/ 5311613 w 7295637"/>
              <a:gd name="connsiteY290" fmla="*/ 4945864 h 5063066"/>
              <a:gd name="connsiteX291" fmla="*/ 5378900 w 7295637"/>
              <a:gd name="connsiteY291" fmla="*/ 4901264 h 5063066"/>
              <a:gd name="connsiteX292" fmla="*/ 5451924 w 7295637"/>
              <a:gd name="connsiteY292" fmla="*/ 4974288 h 5063066"/>
              <a:gd name="connsiteX293" fmla="*/ 5378899 w 7295637"/>
              <a:gd name="connsiteY293" fmla="*/ 5047313 h 5063066"/>
              <a:gd name="connsiteX294" fmla="*/ 5305875 w 7295637"/>
              <a:gd name="connsiteY294" fmla="*/ 4974289 h 5063066"/>
              <a:gd name="connsiteX295" fmla="*/ 5311613 w 7295637"/>
              <a:gd name="connsiteY295" fmla="*/ 4945864 h 5063066"/>
              <a:gd name="connsiteX296" fmla="*/ 6463932 w 7295637"/>
              <a:gd name="connsiteY296" fmla="*/ 3109013 h 5063066"/>
              <a:gd name="connsiteX297" fmla="*/ 6531218 w 7295637"/>
              <a:gd name="connsiteY297" fmla="*/ 3064413 h 5063066"/>
              <a:gd name="connsiteX298" fmla="*/ 6604243 w 7295637"/>
              <a:gd name="connsiteY298" fmla="*/ 3137438 h 5063066"/>
              <a:gd name="connsiteX299" fmla="*/ 6531218 w 7295637"/>
              <a:gd name="connsiteY299" fmla="*/ 3210463 h 5063066"/>
              <a:gd name="connsiteX300" fmla="*/ 6458193 w 7295637"/>
              <a:gd name="connsiteY300" fmla="*/ 3137438 h 5063066"/>
              <a:gd name="connsiteX301" fmla="*/ 6463932 w 7295637"/>
              <a:gd name="connsiteY301" fmla="*/ 3109013 h 5063066"/>
              <a:gd name="connsiteX302" fmla="*/ 5542077 w 7295637"/>
              <a:gd name="connsiteY302" fmla="*/ 4525370 h 5063066"/>
              <a:gd name="connsiteX303" fmla="*/ 5609365 w 7295637"/>
              <a:gd name="connsiteY303" fmla="*/ 4480769 h 5063066"/>
              <a:gd name="connsiteX304" fmla="*/ 5682388 w 7295637"/>
              <a:gd name="connsiteY304" fmla="*/ 4553794 h 5063066"/>
              <a:gd name="connsiteX305" fmla="*/ 5609363 w 7295637"/>
              <a:gd name="connsiteY305" fmla="*/ 4626819 h 5063066"/>
              <a:gd name="connsiteX306" fmla="*/ 5536339 w 7295637"/>
              <a:gd name="connsiteY306" fmla="*/ 4553794 h 5063066"/>
              <a:gd name="connsiteX307" fmla="*/ 5542077 w 7295637"/>
              <a:gd name="connsiteY307" fmla="*/ 4525370 h 5063066"/>
              <a:gd name="connsiteX308" fmla="*/ 6694396 w 7295637"/>
              <a:gd name="connsiteY308" fmla="*/ 2679691 h 5063066"/>
              <a:gd name="connsiteX309" fmla="*/ 6761682 w 7295637"/>
              <a:gd name="connsiteY309" fmla="*/ 2635091 h 5063066"/>
              <a:gd name="connsiteX310" fmla="*/ 6834707 w 7295637"/>
              <a:gd name="connsiteY310" fmla="*/ 2708115 h 5063066"/>
              <a:gd name="connsiteX311" fmla="*/ 6761682 w 7295637"/>
              <a:gd name="connsiteY311" fmla="*/ 2781141 h 5063066"/>
              <a:gd name="connsiteX312" fmla="*/ 6688657 w 7295637"/>
              <a:gd name="connsiteY312" fmla="*/ 2708116 h 5063066"/>
              <a:gd name="connsiteX313" fmla="*/ 6694396 w 7295637"/>
              <a:gd name="connsiteY313" fmla="*/ 2679691 h 5063066"/>
              <a:gd name="connsiteX314" fmla="*/ 6924084 w 7295637"/>
              <a:gd name="connsiteY314" fmla="*/ 2310776 h 5063066"/>
              <a:gd name="connsiteX315" fmla="*/ 6991369 w 7295637"/>
              <a:gd name="connsiteY315" fmla="*/ 2266176 h 5063066"/>
              <a:gd name="connsiteX316" fmla="*/ 7064395 w 7295637"/>
              <a:gd name="connsiteY316" fmla="*/ 2339201 h 5063066"/>
              <a:gd name="connsiteX317" fmla="*/ 6991370 w 7295637"/>
              <a:gd name="connsiteY317" fmla="*/ 2412226 h 5063066"/>
              <a:gd name="connsiteX318" fmla="*/ 6918345 w 7295637"/>
              <a:gd name="connsiteY318" fmla="*/ 2339201 h 5063066"/>
              <a:gd name="connsiteX319" fmla="*/ 6924084 w 7295637"/>
              <a:gd name="connsiteY319" fmla="*/ 2310776 h 5063066"/>
              <a:gd name="connsiteX320" fmla="*/ 5772541 w 7295637"/>
              <a:gd name="connsiteY320" fmla="*/ 4096050 h 5063066"/>
              <a:gd name="connsiteX321" fmla="*/ 5839828 w 7295637"/>
              <a:gd name="connsiteY321" fmla="*/ 4051450 h 5063066"/>
              <a:gd name="connsiteX322" fmla="*/ 5912852 w 7295637"/>
              <a:gd name="connsiteY322" fmla="*/ 4124475 h 5063066"/>
              <a:gd name="connsiteX323" fmla="*/ 5839827 w 7295637"/>
              <a:gd name="connsiteY323" fmla="*/ 4197499 h 5063066"/>
              <a:gd name="connsiteX324" fmla="*/ 5766802 w 7295637"/>
              <a:gd name="connsiteY324" fmla="*/ 4124474 h 5063066"/>
              <a:gd name="connsiteX325" fmla="*/ 5772541 w 7295637"/>
              <a:gd name="connsiteY325" fmla="*/ 4096050 h 5063066"/>
              <a:gd name="connsiteX326" fmla="*/ 7154547 w 7295637"/>
              <a:gd name="connsiteY326" fmla="*/ 1881454 h 5063066"/>
              <a:gd name="connsiteX327" fmla="*/ 7221835 w 7295637"/>
              <a:gd name="connsiteY327" fmla="*/ 1836854 h 5063066"/>
              <a:gd name="connsiteX328" fmla="*/ 7294860 w 7295637"/>
              <a:gd name="connsiteY328" fmla="*/ 1909879 h 5063066"/>
              <a:gd name="connsiteX329" fmla="*/ 7221833 w 7295637"/>
              <a:gd name="connsiteY329" fmla="*/ 1982904 h 5063066"/>
              <a:gd name="connsiteX330" fmla="*/ 7148811 w 7295637"/>
              <a:gd name="connsiteY330" fmla="*/ 1909879 h 5063066"/>
              <a:gd name="connsiteX331" fmla="*/ 7154547 w 7295637"/>
              <a:gd name="connsiteY331" fmla="*/ 1881454 h 5063066"/>
              <a:gd name="connsiteX332" fmla="*/ 6003005 w 7295637"/>
              <a:gd name="connsiteY332" fmla="*/ 3675556 h 5063066"/>
              <a:gd name="connsiteX333" fmla="*/ 6070292 w 7295637"/>
              <a:gd name="connsiteY333" fmla="*/ 3630956 h 5063066"/>
              <a:gd name="connsiteX334" fmla="*/ 6143316 w 7295637"/>
              <a:gd name="connsiteY334" fmla="*/ 3703981 h 5063066"/>
              <a:gd name="connsiteX335" fmla="*/ 6070291 w 7295637"/>
              <a:gd name="connsiteY335" fmla="*/ 3777006 h 5063066"/>
              <a:gd name="connsiteX336" fmla="*/ 5997267 w 7295637"/>
              <a:gd name="connsiteY336" fmla="*/ 3703981 h 5063066"/>
              <a:gd name="connsiteX337" fmla="*/ 6003005 w 7295637"/>
              <a:gd name="connsiteY337" fmla="*/ 3675556 h 5063066"/>
              <a:gd name="connsiteX338" fmla="*/ 6233468 w 7295637"/>
              <a:gd name="connsiteY338" fmla="*/ 3246234 h 5063066"/>
              <a:gd name="connsiteX339" fmla="*/ 6300755 w 7295637"/>
              <a:gd name="connsiteY339" fmla="*/ 3201634 h 5063066"/>
              <a:gd name="connsiteX340" fmla="*/ 6373779 w 7295637"/>
              <a:gd name="connsiteY340" fmla="*/ 3274659 h 5063066"/>
              <a:gd name="connsiteX341" fmla="*/ 6300754 w 7295637"/>
              <a:gd name="connsiteY341" fmla="*/ 3347684 h 5063066"/>
              <a:gd name="connsiteX342" fmla="*/ 6227730 w 7295637"/>
              <a:gd name="connsiteY342" fmla="*/ 3274659 h 5063066"/>
              <a:gd name="connsiteX343" fmla="*/ 6233468 w 7295637"/>
              <a:gd name="connsiteY343" fmla="*/ 3246234 h 5063066"/>
              <a:gd name="connsiteX344" fmla="*/ 5311614 w 7295637"/>
              <a:gd name="connsiteY344" fmla="*/ 4662592 h 5063066"/>
              <a:gd name="connsiteX345" fmla="*/ 5378899 w 7295637"/>
              <a:gd name="connsiteY345" fmla="*/ 4617991 h 5063066"/>
              <a:gd name="connsiteX346" fmla="*/ 5451925 w 7295637"/>
              <a:gd name="connsiteY346" fmla="*/ 4691016 h 5063066"/>
              <a:gd name="connsiteX347" fmla="*/ 5378900 w 7295637"/>
              <a:gd name="connsiteY347" fmla="*/ 4764041 h 5063066"/>
              <a:gd name="connsiteX348" fmla="*/ 5305874 w 7295637"/>
              <a:gd name="connsiteY348" fmla="*/ 4691016 h 5063066"/>
              <a:gd name="connsiteX349" fmla="*/ 5311614 w 7295637"/>
              <a:gd name="connsiteY349" fmla="*/ 4662592 h 5063066"/>
              <a:gd name="connsiteX350" fmla="*/ 6463932 w 7295637"/>
              <a:gd name="connsiteY350" fmla="*/ 2825741 h 5063066"/>
              <a:gd name="connsiteX351" fmla="*/ 6531219 w 7295637"/>
              <a:gd name="connsiteY351" fmla="*/ 2781141 h 5063066"/>
              <a:gd name="connsiteX352" fmla="*/ 6604243 w 7295637"/>
              <a:gd name="connsiteY352" fmla="*/ 2854165 h 5063066"/>
              <a:gd name="connsiteX353" fmla="*/ 6531218 w 7295637"/>
              <a:gd name="connsiteY353" fmla="*/ 2927190 h 5063066"/>
              <a:gd name="connsiteX354" fmla="*/ 6458194 w 7295637"/>
              <a:gd name="connsiteY354" fmla="*/ 2854166 h 5063066"/>
              <a:gd name="connsiteX355" fmla="*/ 6463932 w 7295637"/>
              <a:gd name="connsiteY355" fmla="*/ 2825741 h 5063066"/>
              <a:gd name="connsiteX356" fmla="*/ 6693620 w 7295637"/>
              <a:gd name="connsiteY356" fmla="*/ 2447997 h 5063066"/>
              <a:gd name="connsiteX357" fmla="*/ 6760906 w 7295637"/>
              <a:gd name="connsiteY357" fmla="*/ 2403397 h 5063066"/>
              <a:gd name="connsiteX358" fmla="*/ 6833931 w 7295637"/>
              <a:gd name="connsiteY358" fmla="*/ 2476422 h 5063066"/>
              <a:gd name="connsiteX359" fmla="*/ 6760906 w 7295637"/>
              <a:gd name="connsiteY359" fmla="*/ 2549447 h 5063066"/>
              <a:gd name="connsiteX360" fmla="*/ 6687880 w 7295637"/>
              <a:gd name="connsiteY360" fmla="*/ 2476422 h 5063066"/>
              <a:gd name="connsiteX361" fmla="*/ 6693620 w 7295637"/>
              <a:gd name="connsiteY361" fmla="*/ 2447997 h 5063066"/>
              <a:gd name="connsiteX362" fmla="*/ 5542078 w 7295637"/>
              <a:gd name="connsiteY362" fmla="*/ 4242098 h 5063066"/>
              <a:gd name="connsiteX363" fmla="*/ 5609364 w 7295637"/>
              <a:gd name="connsiteY363" fmla="*/ 4197498 h 5063066"/>
              <a:gd name="connsiteX364" fmla="*/ 5682390 w 7295637"/>
              <a:gd name="connsiteY364" fmla="*/ 4270523 h 5063066"/>
              <a:gd name="connsiteX365" fmla="*/ 5609365 w 7295637"/>
              <a:gd name="connsiteY365" fmla="*/ 4343548 h 5063066"/>
              <a:gd name="connsiteX366" fmla="*/ 5536339 w 7295637"/>
              <a:gd name="connsiteY366" fmla="*/ 4270523 h 5063066"/>
              <a:gd name="connsiteX367" fmla="*/ 5542078 w 7295637"/>
              <a:gd name="connsiteY367" fmla="*/ 4242098 h 5063066"/>
              <a:gd name="connsiteX368" fmla="*/ 6924083 w 7295637"/>
              <a:gd name="connsiteY368" fmla="*/ 2027505 h 5063066"/>
              <a:gd name="connsiteX369" fmla="*/ 6991370 w 7295637"/>
              <a:gd name="connsiteY369" fmla="*/ 1982905 h 5063066"/>
              <a:gd name="connsiteX370" fmla="*/ 7064394 w 7295637"/>
              <a:gd name="connsiteY370" fmla="*/ 2055930 h 5063066"/>
              <a:gd name="connsiteX371" fmla="*/ 6991369 w 7295637"/>
              <a:gd name="connsiteY371" fmla="*/ 2128955 h 5063066"/>
              <a:gd name="connsiteX372" fmla="*/ 6918345 w 7295637"/>
              <a:gd name="connsiteY372" fmla="*/ 2055930 h 5063066"/>
              <a:gd name="connsiteX373" fmla="*/ 6924083 w 7295637"/>
              <a:gd name="connsiteY373" fmla="*/ 2027505 h 5063066"/>
              <a:gd name="connsiteX374" fmla="*/ 5772541 w 7295637"/>
              <a:gd name="connsiteY374" fmla="*/ 3812779 h 5063066"/>
              <a:gd name="connsiteX375" fmla="*/ 5839826 w 7295637"/>
              <a:gd name="connsiteY375" fmla="*/ 3768179 h 5063066"/>
              <a:gd name="connsiteX376" fmla="*/ 5912851 w 7295637"/>
              <a:gd name="connsiteY376" fmla="*/ 3841203 h 5063066"/>
              <a:gd name="connsiteX377" fmla="*/ 5839826 w 7295637"/>
              <a:gd name="connsiteY377" fmla="*/ 3914228 h 5063066"/>
              <a:gd name="connsiteX378" fmla="*/ 5766801 w 7295637"/>
              <a:gd name="connsiteY378" fmla="*/ 3841204 h 5063066"/>
              <a:gd name="connsiteX379" fmla="*/ 5772541 w 7295637"/>
              <a:gd name="connsiteY379" fmla="*/ 3812779 h 5063066"/>
              <a:gd name="connsiteX380" fmla="*/ 7154548 w 7295637"/>
              <a:gd name="connsiteY380" fmla="*/ 1598183 h 5063066"/>
              <a:gd name="connsiteX381" fmla="*/ 7221833 w 7295637"/>
              <a:gd name="connsiteY381" fmla="*/ 1553583 h 5063066"/>
              <a:gd name="connsiteX382" fmla="*/ 7294859 w 7295637"/>
              <a:gd name="connsiteY382" fmla="*/ 1626608 h 5063066"/>
              <a:gd name="connsiteX383" fmla="*/ 7221834 w 7295637"/>
              <a:gd name="connsiteY383" fmla="*/ 1699633 h 5063066"/>
              <a:gd name="connsiteX384" fmla="*/ 7148808 w 7295637"/>
              <a:gd name="connsiteY384" fmla="*/ 1626608 h 5063066"/>
              <a:gd name="connsiteX385" fmla="*/ 7154548 w 7295637"/>
              <a:gd name="connsiteY385" fmla="*/ 1598183 h 5063066"/>
              <a:gd name="connsiteX386" fmla="*/ 6003003 w 7295637"/>
              <a:gd name="connsiteY386" fmla="*/ 3392285 h 5063066"/>
              <a:gd name="connsiteX387" fmla="*/ 6070290 w 7295637"/>
              <a:gd name="connsiteY387" fmla="*/ 3347685 h 5063066"/>
              <a:gd name="connsiteX388" fmla="*/ 6143315 w 7295637"/>
              <a:gd name="connsiteY388" fmla="*/ 3420710 h 5063066"/>
              <a:gd name="connsiteX389" fmla="*/ 6070290 w 7295637"/>
              <a:gd name="connsiteY389" fmla="*/ 3493735 h 5063066"/>
              <a:gd name="connsiteX390" fmla="*/ 5997265 w 7295637"/>
              <a:gd name="connsiteY390" fmla="*/ 3420710 h 5063066"/>
              <a:gd name="connsiteX391" fmla="*/ 6003003 w 7295637"/>
              <a:gd name="connsiteY391" fmla="*/ 3392285 h 5063066"/>
              <a:gd name="connsiteX392" fmla="*/ 5081149 w 7295637"/>
              <a:gd name="connsiteY392" fmla="*/ 4808641 h 5063066"/>
              <a:gd name="connsiteX393" fmla="*/ 5148437 w 7295637"/>
              <a:gd name="connsiteY393" fmla="*/ 4764041 h 5063066"/>
              <a:gd name="connsiteX394" fmla="*/ 5221461 w 7295637"/>
              <a:gd name="connsiteY394" fmla="*/ 4837066 h 5063066"/>
              <a:gd name="connsiteX395" fmla="*/ 5148436 w 7295637"/>
              <a:gd name="connsiteY395" fmla="*/ 4910091 h 5063066"/>
              <a:gd name="connsiteX396" fmla="*/ 5075412 w 7295637"/>
              <a:gd name="connsiteY396" fmla="*/ 4837066 h 5063066"/>
              <a:gd name="connsiteX397" fmla="*/ 5081149 w 7295637"/>
              <a:gd name="connsiteY397" fmla="*/ 4808641 h 5063066"/>
              <a:gd name="connsiteX398" fmla="*/ 6233468 w 7295637"/>
              <a:gd name="connsiteY398" fmla="*/ 2962962 h 5063066"/>
              <a:gd name="connsiteX399" fmla="*/ 6300754 w 7295637"/>
              <a:gd name="connsiteY399" fmla="*/ 2918362 h 5063066"/>
              <a:gd name="connsiteX400" fmla="*/ 6373780 w 7295637"/>
              <a:gd name="connsiteY400" fmla="*/ 2991387 h 5063066"/>
              <a:gd name="connsiteX401" fmla="*/ 6300755 w 7295637"/>
              <a:gd name="connsiteY401" fmla="*/ 3064412 h 5063066"/>
              <a:gd name="connsiteX402" fmla="*/ 6227729 w 7295637"/>
              <a:gd name="connsiteY402" fmla="*/ 2991387 h 5063066"/>
              <a:gd name="connsiteX403" fmla="*/ 6233468 w 7295637"/>
              <a:gd name="connsiteY403" fmla="*/ 2962962 h 5063066"/>
              <a:gd name="connsiteX404" fmla="*/ 5311615 w 7295637"/>
              <a:gd name="connsiteY404" fmla="*/ 4379320 h 5063066"/>
              <a:gd name="connsiteX405" fmla="*/ 5378900 w 7295637"/>
              <a:gd name="connsiteY405" fmla="*/ 4334720 h 5063066"/>
              <a:gd name="connsiteX406" fmla="*/ 5451925 w 7295637"/>
              <a:gd name="connsiteY406" fmla="*/ 4407745 h 5063066"/>
              <a:gd name="connsiteX407" fmla="*/ 5378900 w 7295637"/>
              <a:gd name="connsiteY407" fmla="*/ 4480770 h 5063066"/>
              <a:gd name="connsiteX408" fmla="*/ 5305875 w 7295637"/>
              <a:gd name="connsiteY408" fmla="*/ 4407745 h 5063066"/>
              <a:gd name="connsiteX409" fmla="*/ 5311615 w 7295637"/>
              <a:gd name="connsiteY409" fmla="*/ 4379320 h 5063066"/>
              <a:gd name="connsiteX410" fmla="*/ 6463931 w 7295637"/>
              <a:gd name="connsiteY410" fmla="*/ 2542469 h 5063066"/>
              <a:gd name="connsiteX411" fmla="*/ 6531218 w 7295637"/>
              <a:gd name="connsiteY411" fmla="*/ 2497868 h 5063066"/>
              <a:gd name="connsiteX412" fmla="*/ 6604244 w 7295637"/>
              <a:gd name="connsiteY412" fmla="*/ 2570893 h 5063066"/>
              <a:gd name="connsiteX413" fmla="*/ 6531219 w 7295637"/>
              <a:gd name="connsiteY413" fmla="*/ 2643918 h 5063066"/>
              <a:gd name="connsiteX414" fmla="*/ 6458193 w 7295637"/>
              <a:gd name="connsiteY414" fmla="*/ 2570893 h 5063066"/>
              <a:gd name="connsiteX415" fmla="*/ 6463931 w 7295637"/>
              <a:gd name="connsiteY415" fmla="*/ 2542469 h 5063066"/>
              <a:gd name="connsiteX416" fmla="*/ 6693621 w 7295637"/>
              <a:gd name="connsiteY416" fmla="*/ 2164726 h 5063066"/>
              <a:gd name="connsiteX417" fmla="*/ 6760907 w 7295637"/>
              <a:gd name="connsiteY417" fmla="*/ 2120126 h 5063066"/>
              <a:gd name="connsiteX418" fmla="*/ 6833931 w 7295637"/>
              <a:gd name="connsiteY418" fmla="*/ 2193150 h 5063066"/>
              <a:gd name="connsiteX419" fmla="*/ 6760906 w 7295637"/>
              <a:gd name="connsiteY419" fmla="*/ 2266175 h 5063066"/>
              <a:gd name="connsiteX420" fmla="*/ 6687882 w 7295637"/>
              <a:gd name="connsiteY420" fmla="*/ 2193151 h 5063066"/>
              <a:gd name="connsiteX421" fmla="*/ 6693621 w 7295637"/>
              <a:gd name="connsiteY421" fmla="*/ 2164726 h 5063066"/>
              <a:gd name="connsiteX422" fmla="*/ 5542077 w 7295637"/>
              <a:gd name="connsiteY422" fmla="*/ 3958827 h 5063066"/>
              <a:gd name="connsiteX423" fmla="*/ 5609364 w 7295637"/>
              <a:gd name="connsiteY423" fmla="*/ 3914228 h 5063066"/>
              <a:gd name="connsiteX424" fmla="*/ 5682388 w 7295637"/>
              <a:gd name="connsiteY424" fmla="*/ 3987252 h 5063066"/>
              <a:gd name="connsiteX425" fmla="*/ 5609363 w 7295637"/>
              <a:gd name="connsiteY425" fmla="*/ 4060277 h 5063066"/>
              <a:gd name="connsiteX426" fmla="*/ 5536339 w 7295637"/>
              <a:gd name="connsiteY426" fmla="*/ 3987252 h 5063066"/>
              <a:gd name="connsiteX427" fmla="*/ 5542077 w 7295637"/>
              <a:gd name="connsiteY427" fmla="*/ 3958827 h 5063066"/>
              <a:gd name="connsiteX428" fmla="*/ 6924084 w 7295637"/>
              <a:gd name="connsiteY428" fmla="*/ 1744233 h 5063066"/>
              <a:gd name="connsiteX429" fmla="*/ 6991369 w 7295637"/>
              <a:gd name="connsiteY429" fmla="*/ 1699633 h 5063066"/>
              <a:gd name="connsiteX430" fmla="*/ 7064395 w 7295637"/>
              <a:gd name="connsiteY430" fmla="*/ 1772658 h 5063066"/>
              <a:gd name="connsiteX431" fmla="*/ 6991370 w 7295637"/>
              <a:gd name="connsiteY431" fmla="*/ 1845683 h 5063066"/>
              <a:gd name="connsiteX432" fmla="*/ 6918345 w 7295637"/>
              <a:gd name="connsiteY432" fmla="*/ 1772658 h 5063066"/>
              <a:gd name="connsiteX433" fmla="*/ 6924084 w 7295637"/>
              <a:gd name="connsiteY433" fmla="*/ 1744233 h 5063066"/>
              <a:gd name="connsiteX434" fmla="*/ 5772540 w 7295637"/>
              <a:gd name="connsiteY434" fmla="*/ 3529507 h 5063066"/>
              <a:gd name="connsiteX435" fmla="*/ 5839827 w 7295637"/>
              <a:gd name="connsiteY435" fmla="*/ 3484906 h 5063066"/>
              <a:gd name="connsiteX436" fmla="*/ 5912851 w 7295637"/>
              <a:gd name="connsiteY436" fmla="*/ 3557931 h 5063066"/>
              <a:gd name="connsiteX437" fmla="*/ 5839826 w 7295637"/>
              <a:gd name="connsiteY437" fmla="*/ 3630956 h 5063066"/>
              <a:gd name="connsiteX438" fmla="*/ 5766802 w 7295637"/>
              <a:gd name="connsiteY438" fmla="*/ 3557931 h 5063066"/>
              <a:gd name="connsiteX439" fmla="*/ 5772540 w 7295637"/>
              <a:gd name="connsiteY439" fmla="*/ 3529507 h 5063066"/>
              <a:gd name="connsiteX440" fmla="*/ 4850687 w 7295637"/>
              <a:gd name="connsiteY440" fmla="*/ 4945864 h 5063066"/>
              <a:gd name="connsiteX441" fmla="*/ 4866336 w 7295637"/>
              <a:gd name="connsiteY441" fmla="*/ 4922652 h 5063066"/>
              <a:gd name="connsiteX442" fmla="*/ 4917974 w 7295637"/>
              <a:gd name="connsiteY442" fmla="*/ 4901263 h 5063066"/>
              <a:gd name="connsiteX443" fmla="*/ 4990998 w 7295637"/>
              <a:gd name="connsiteY443" fmla="*/ 4974289 h 5063066"/>
              <a:gd name="connsiteX444" fmla="*/ 4917973 w 7295637"/>
              <a:gd name="connsiteY444" fmla="*/ 5047314 h 5063066"/>
              <a:gd name="connsiteX445" fmla="*/ 4844949 w 7295637"/>
              <a:gd name="connsiteY445" fmla="*/ 4974289 h 5063066"/>
              <a:gd name="connsiteX446" fmla="*/ 4850687 w 7295637"/>
              <a:gd name="connsiteY446" fmla="*/ 4945864 h 5063066"/>
              <a:gd name="connsiteX447" fmla="*/ 7154547 w 7295637"/>
              <a:gd name="connsiteY447" fmla="*/ 1314911 h 5063066"/>
              <a:gd name="connsiteX448" fmla="*/ 7221834 w 7295637"/>
              <a:gd name="connsiteY448" fmla="*/ 1270311 h 5063066"/>
              <a:gd name="connsiteX449" fmla="*/ 7294858 w 7295637"/>
              <a:gd name="connsiteY449" fmla="*/ 1343336 h 5063066"/>
              <a:gd name="connsiteX450" fmla="*/ 7221833 w 7295637"/>
              <a:gd name="connsiteY450" fmla="*/ 1416361 h 5063066"/>
              <a:gd name="connsiteX451" fmla="*/ 7148809 w 7295637"/>
              <a:gd name="connsiteY451" fmla="*/ 1343336 h 5063066"/>
              <a:gd name="connsiteX452" fmla="*/ 7154547 w 7295637"/>
              <a:gd name="connsiteY452" fmla="*/ 1314911 h 5063066"/>
              <a:gd name="connsiteX453" fmla="*/ 6003004 w 7295637"/>
              <a:gd name="connsiteY453" fmla="*/ 3109013 h 5063066"/>
              <a:gd name="connsiteX454" fmla="*/ 6070290 w 7295637"/>
              <a:gd name="connsiteY454" fmla="*/ 3064413 h 5063066"/>
              <a:gd name="connsiteX455" fmla="*/ 6143316 w 7295637"/>
              <a:gd name="connsiteY455" fmla="*/ 3137438 h 5063066"/>
              <a:gd name="connsiteX456" fmla="*/ 6070290 w 7295637"/>
              <a:gd name="connsiteY456" fmla="*/ 3210463 h 5063066"/>
              <a:gd name="connsiteX457" fmla="*/ 5997266 w 7295637"/>
              <a:gd name="connsiteY457" fmla="*/ 3137438 h 5063066"/>
              <a:gd name="connsiteX458" fmla="*/ 6003004 w 7295637"/>
              <a:gd name="connsiteY458" fmla="*/ 3109013 h 5063066"/>
              <a:gd name="connsiteX459" fmla="*/ 5081151 w 7295637"/>
              <a:gd name="connsiteY459" fmla="*/ 4525369 h 5063066"/>
              <a:gd name="connsiteX460" fmla="*/ 5148438 w 7295637"/>
              <a:gd name="connsiteY460" fmla="*/ 4480769 h 5063066"/>
              <a:gd name="connsiteX461" fmla="*/ 5221462 w 7295637"/>
              <a:gd name="connsiteY461" fmla="*/ 4553794 h 5063066"/>
              <a:gd name="connsiteX462" fmla="*/ 5148437 w 7295637"/>
              <a:gd name="connsiteY462" fmla="*/ 4626819 h 5063066"/>
              <a:gd name="connsiteX463" fmla="*/ 5075413 w 7295637"/>
              <a:gd name="connsiteY463" fmla="*/ 4553794 h 5063066"/>
              <a:gd name="connsiteX464" fmla="*/ 5081151 w 7295637"/>
              <a:gd name="connsiteY464" fmla="*/ 4525369 h 5063066"/>
              <a:gd name="connsiteX465" fmla="*/ 6233468 w 7295637"/>
              <a:gd name="connsiteY465" fmla="*/ 2679690 h 5063066"/>
              <a:gd name="connsiteX466" fmla="*/ 6300754 w 7295637"/>
              <a:gd name="connsiteY466" fmla="*/ 2635090 h 5063066"/>
              <a:gd name="connsiteX467" fmla="*/ 6373779 w 7295637"/>
              <a:gd name="connsiteY467" fmla="*/ 2708115 h 5063066"/>
              <a:gd name="connsiteX468" fmla="*/ 6300754 w 7295637"/>
              <a:gd name="connsiteY468" fmla="*/ 2781140 h 5063066"/>
              <a:gd name="connsiteX469" fmla="*/ 6227729 w 7295637"/>
              <a:gd name="connsiteY469" fmla="*/ 2708115 h 5063066"/>
              <a:gd name="connsiteX470" fmla="*/ 6233468 w 7295637"/>
              <a:gd name="connsiteY470" fmla="*/ 2679690 h 5063066"/>
              <a:gd name="connsiteX471" fmla="*/ 6463157 w 7295637"/>
              <a:gd name="connsiteY471" fmla="*/ 2310775 h 5063066"/>
              <a:gd name="connsiteX472" fmla="*/ 6530443 w 7295637"/>
              <a:gd name="connsiteY472" fmla="*/ 2266175 h 5063066"/>
              <a:gd name="connsiteX473" fmla="*/ 6603468 w 7295637"/>
              <a:gd name="connsiteY473" fmla="*/ 2339200 h 5063066"/>
              <a:gd name="connsiteX474" fmla="*/ 6530443 w 7295637"/>
              <a:gd name="connsiteY474" fmla="*/ 2412225 h 5063066"/>
              <a:gd name="connsiteX475" fmla="*/ 6457419 w 7295637"/>
              <a:gd name="connsiteY475" fmla="*/ 2339200 h 5063066"/>
              <a:gd name="connsiteX476" fmla="*/ 6463157 w 7295637"/>
              <a:gd name="connsiteY476" fmla="*/ 2310775 h 5063066"/>
              <a:gd name="connsiteX477" fmla="*/ 5311613 w 7295637"/>
              <a:gd name="connsiteY477" fmla="*/ 4096048 h 5063066"/>
              <a:gd name="connsiteX478" fmla="*/ 5378899 w 7295637"/>
              <a:gd name="connsiteY478" fmla="*/ 4051449 h 5063066"/>
              <a:gd name="connsiteX479" fmla="*/ 5451925 w 7295637"/>
              <a:gd name="connsiteY479" fmla="*/ 4124473 h 5063066"/>
              <a:gd name="connsiteX480" fmla="*/ 5378900 w 7295637"/>
              <a:gd name="connsiteY480" fmla="*/ 4197498 h 5063066"/>
              <a:gd name="connsiteX481" fmla="*/ 5305876 w 7295637"/>
              <a:gd name="connsiteY481" fmla="*/ 4124473 h 5063066"/>
              <a:gd name="connsiteX482" fmla="*/ 5311613 w 7295637"/>
              <a:gd name="connsiteY482" fmla="*/ 4096048 h 5063066"/>
              <a:gd name="connsiteX483" fmla="*/ 6693620 w 7295637"/>
              <a:gd name="connsiteY483" fmla="*/ 1881454 h 5063066"/>
              <a:gd name="connsiteX484" fmla="*/ 6760905 w 7295637"/>
              <a:gd name="connsiteY484" fmla="*/ 1836854 h 5063066"/>
              <a:gd name="connsiteX485" fmla="*/ 6833931 w 7295637"/>
              <a:gd name="connsiteY485" fmla="*/ 1909879 h 5063066"/>
              <a:gd name="connsiteX486" fmla="*/ 6760906 w 7295637"/>
              <a:gd name="connsiteY486" fmla="*/ 1982904 h 5063066"/>
              <a:gd name="connsiteX487" fmla="*/ 6687880 w 7295637"/>
              <a:gd name="connsiteY487" fmla="*/ 1909879 h 5063066"/>
              <a:gd name="connsiteX488" fmla="*/ 6693620 w 7295637"/>
              <a:gd name="connsiteY488" fmla="*/ 1881454 h 5063066"/>
              <a:gd name="connsiteX489" fmla="*/ 5542076 w 7295637"/>
              <a:gd name="connsiteY489" fmla="*/ 3675556 h 5063066"/>
              <a:gd name="connsiteX490" fmla="*/ 5609363 w 7295637"/>
              <a:gd name="connsiteY490" fmla="*/ 3630956 h 5063066"/>
              <a:gd name="connsiteX491" fmla="*/ 5682387 w 7295637"/>
              <a:gd name="connsiteY491" fmla="*/ 3703981 h 5063066"/>
              <a:gd name="connsiteX492" fmla="*/ 5609362 w 7295637"/>
              <a:gd name="connsiteY492" fmla="*/ 3777006 h 5063066"/>
              <a:gd name="connsiteX493" fmla="*/ 5536337 w 7295637"/>
              <a:gd name="connsiteY493" fmla="*/ 3703981 h 5063066"/>
              <a:gd name="connsiteX494" fmla="*/ 5542076 w 7295637"/>
              <a:gd name="connsiteY494" fmla="*/ 3675556 h 5063066"/>
              <a:gd name="connsiteX495" fmla="*/ 6924084 w 7295637"/>
              <a:gd name="connsiteY495" fmla="*/ 1460961 h 5063066"/>
              <a:gd name="connsiteX496" fmla="*/ 6991370 w 7295637"/>
              <a:gd name="connsiteY496" fmla="*/ 1416361 h 5063066"/>
              <a:gd name="connsiteX497" fmla="*/ 7064394 w 7295637"/>
              <a:gd name="connsiteY497" fmla="*/ 1489385 h 5063066"/>
              <a:gd name="connsiteX498" fmla="*/ 6991370 w 7295637"/>
              <a:gd name="connsiteY498" fmla="*/ 1562410 h 5063066"/>
              <a:gd name="connsiteX499" fmla="*/ 6918346 w 7295637"/>
              <a:gd name="connsiteY499" fmla="*/ 1489386 h 5063066"/>
              <a:gd name="connsiteX500" fmla="*/ 6924084 w 7295637"/>
              <a:gd name="connsiteY500" fmla="*/ 1460961 h 5063066"/>
              <a:gd name="connsiteX501" fmla="*/ 5772539 w 7295637"/>
              <a:gd name="connsiteY501" fmla="*/ 3246234 h 5063066"/>
              <a:gd name="connsiteX502" fmla="*/ 5839826 w 7295637"/>
              <a:gd name="connsiteY502" fmla="*/ 3201634 h 5063066"/>
              <a:gd name="connsiteX503" fmla="*/ 5912852 w 7295637"/>
              <a:gd name="connsiteY503" fmla="*/ 3274659 h 5063066"/>
              <a:gd name="connsiteX504" fmla="*/ 5839827 w 7295637"/>
              <a:gd name="connsiteY504" fmla="*/ 3347684 h 5063066"/>
              <a:gd name="connsiteX505" fmla="*/ 5766801 w 7295637"/>
              <a:gd name="connsiteY505" fmla="*/ 3274659 h 5063066"/>
              <a:gd name="connsiteX506" fmla="*/ 5772539 w 7295637"/>
              <a:gd name="connsiteY506" fmla="*/ 3246234 h 5063066"/>
              <a:gd name="connsiteX507" fmla="*/ 4850687 w 7295637"/>
              <a:gd name="connsiteY507" fmla="*/ 4662591 h 5063066"/>
              <a:gd name="connsiteX508" fmla="*/ 4866337 w 7295637"/>
              <a:gd name="connsiteY508" fmla="*/ 4639379 h 5063066"/>
              <a:gd name="connsiteX509" fmla="*/ 4917973 w 7295637"/>
              <a:gd name="connsiteY509" fmla="*/ 4617990 h 5063066"/>
              <a:gd name="connsiteX510" fmla="*/ 4990999 w 7295637"/>
              <a:gd name="connsiteY510" fmla="*/ 4691015 h 5063066"/>
              <a:gd name="connsiteX511" fmla="*/ 4917974 w 7295637"/>
              <a:gd name="connsiteY511" fmla="*/ 4764040 h 5063066"/>
              <a:gd name="connsiteX512" fmla="*/ 4844949 w 7295637"/>
              <a:gd name="connsiteY512" fmla="*/ 4691015 h 5063066"/>
              <a:gd name="connsiteX513" fmla="*/ 4850687 w 7295637"/>
              <a:gd name="connsiteY513" fmla="*/ 4662591 h 5063066"/>
              <a:gd name="connsiteX514" fmla="*/ 7154547 w 7295637"/>
              <a:gd name="connsiteY514" fmla="*/ 1031639 h 5063066"/>
              <a:gd name="connsiteX515" fmla="*/ 7221834 w 7295637"/>
              <a:gd name="connsiteY515" fmla="*/ 987039 h 5063066"/>
              <a:gd name="connsiteX516" fmla="*/ 7294858 w 7295637"/>
              <a:gd name="connsiteY516" fmla="*/ 1060063 h 5063066"/>
              <a:gd name="connsiteX517" fmla="*/ 7221834 w 7295637"/>
              <a:gd name="connsiteY517" fmla="*/ 1133088 h 5063066"/>
              <a:gd name="connsiteX518" fmla="*/ 7148809 w 7295637"/>
              <a:gd name="connsiteY518" fmla="*/ 1060064 h 5063066"/>
              <a:gd name="connsiteX519" fmla="*/ 7154547 w 7295637"/>
              <a:gd name="connsiteY519" fmla="*/ 1031639 h 5063066"/>
              <a:gd name="connsiteX520" fmla="*/ 6003003 w 7295637"/>
              <a:gd name="connsiteY520" fmla="*/ 2825741 h 5063066"/>
              <a:gd name="connsiteX521" fmla="*/ 6070290 w 7295637"/>
              <a:gd name="connsiteY521" fmla="*/ 2781141 h 5063066"/>
              <a:gd name="connsiteX522" fmla="*/ 6143314 w 7295637"/>
              <a:gd name="connsiteY522" fmla="*/ 2854165 h 5063066"/>
              <a:gd name="connsiteX523" fmla="*/ 6070289 w 7295637"/>
              <a:gd name="connsiteY523" fmla="*/ 2927190 h 5063066"/>
              <a:gd name="connsiteX524" fmla="*/ 5997265 w 7295637"/>
              <a:gd name="connsiteY524" fmla="*/ 2854166 h 5063066"/>
              <a:gd name="connsiteX525" fmla="*/ 6003003 w 7295637"/>
              <a:gd name="connsiteY525" fmla="*/ 2825741 h 5063066"/>
              <a:gd name="connsiteX526" fmla="*/ 6232692 w 7295637"/>
              <a:gd name="connsiteY526" fmla="*/ 2447997 h 5063066"/>
              <a:gd name="connsiteX527" fmla="*/ 6299979 w 7295637"/>
              <a:gd name="connsiteY527" fmla="*/ 2403397 h 5063066"/>
              <a:gd name="connsiteX528" fmla="*/ 6373003 w 7295637"/>
              <a:gd name="connsiteY528" fmla="*/ 2476422 h 5063066"/>
              <a:gd name="connsiteX529" fmla="*/ 6299978 w 7295637"/>
              <a:gd name="connsiteY529" fmla="*/ 2549447 h 5063066"/>
              <a:gd name="connsiteX530" fmla="*/ 6226954 w 7295637"/>
              <a:gd name="connsiteY530" fmla="*/ 2476422 h 5063066"/>
              <a:gd name="connsiteX531" fmla="*/ 6232692 w 7295637"/>
              <a:gd name="connsiteY531" fmla="*/ 2447997 h 5063066"/>
              <a:gd name="connsiteX532" fmla="*/ 5081150 w 7295637"/>
              <a:gd name="connsiteY532" fmla="*/ 4242097 h 5063066"/>
              <a:gd name="connsiteX533" fmla="*/ 5148436 w 7295637"/>
              <a:gd name="connsiteY533" fmla="*/ 4197497 h 5063066"/>
              <a:gd name="connsiteX534" fmla="*/ 5221461 w 7295637"/>
              <a:gd name="connsiteY534" fmla="*/ 4270522 h 5063066"/>
              <a:gd name="connsiteX535" fmla="*/ 5148436 w 7295637"/>
              <a:gd name="connsiteY535" fmla="*/ 4343547 h 5063066"/>
              <a:gd name="connsiteX536" fmla="*/ 5075411 w 7295637"/>
              <a:gd name="connsiteY536" fmla="*/ 4270522 h 5063066"/>
              <a:gd name="connsiteX537" fmla="*/ 5081150 w 7295637"/>
              <a:gd name="connsiteY537" fmla="*/ 4242097 h 5063066"/>
              <a:gd name="connsiteX538" fmla="*/ 6463156 w 7295637"/>
              <a:gd name="connsiteY538" fmla="*/ 2027504 h 5063066"/>
              <a:gd name="connsiteX539" fmla="*/ 6530442 w 7295637"/>
              <a:gd name="connsiteY539" fmla="*/ 1982904 h 5063066"/>
              <a:gd name="connsiteX540" fmla="*/ 6603467 w 7295637"/>
              <a:gd name="connsiteY540" fmla="*/ 2055929 h 5063066"/>
              <a:gd name="connsiteX541" fmla="*/ 6530443 w 7295637"/>
              <a:gd name="connsiteY541" fmla="*/ 2128954 h 5063066"/>
              <a:gd name="connsiteX542" fmla="*/ 6457418 w 7295637"/>
              <a:gd name="connsiteY542" fmla="*/ 2055929 h 5063066"/>
              <a:gd name="connsiteX543" fmla="*/ 6463156 w 7295637"/>
              <a:gd name="connsiteY543" fmla="*/ 2027504 h 5063066"/>
              <a:gd name="connsiteX544" fmla="*/ 5311612 w 7295637"/>
              <a:gd name="connsiteY544" fmla="*/ 3812777 h 5063066"/>
              <a:gd name="connsiteX545" fmla="*/ 5378898 w 7295637"/>
              <a:gd name="connsiteY545" fmla="*/ 3768178 h 5063066"/>
              <a:gd name="connsiteX546" fmla="*/ 5451924 w 7295637"/>
              <a:gd name="connsiteY546" fmla="*/ 3841203 h 5063066"/>
              <a:gd name="connsiteX547" fmla="*/ 5378899 w 7295637"/>
              <a:gd name="connsiteY547" fmla="*/ 3914227 h 5063066"/>
              <a:gd name="connsiteX548" fmla="*/ 5305874 w 7295637"/>
              <a:gd name="connsiteY548" fmla="*/ 3841202 h 5063066"/>
              <a:gd name="connsiteX549" fmla="*/ 5311612 w 7295637"/>
              <a:gd name="connsiteY549" fmla="*/ 3812777 h 5063066"/>
              <a:gd name="connsiteX550" fmla="*/ 6693619 w 7295637"/>
              <a:gd name="connsiteY550" fmla="*/ 1598182 h 5063066"/>
              <a:gd name="connsiteX551" fmla="*/ 6760906 w 7295637"/>
              <a:gd name="connsiteY551" fmla="*/ 1553582 h 5063066"/>
              <a:gd name="connsiteX552" fmla="*/ 6833930 w 7295637"/>
              <a:gd name="connsiteY552" fmla="*/ 1626607 h 5063066"/>
              <a:gd name="connsiteX553" fmla="*/ 6760905 w 7295637"/>
              <a:gd name="connsiteY553" fmla="*/ 1699632 h 5063066"/>
              <a:gd name="connsiteX554" fmla="*/ 6687881 w 7295637"/>
              <a:gd name="connsiteY554" fmla="*/ 1626607 h 5063066"/>
              <a:gd name="connsiteX555" fmla="*/ 6693619 w 7295637"/>
              <a:gd name="connsiteY555" fmla="*/ 1598182 h 5063066"/>
              <a:gd name="connsiteX556" fmla="*/ 5542076 w 7295637"/>
              <a:gd name="connsiteY556" fmla="*/ 3392284 h 5063066"/>
              <a:gd name="connsiteX557" fmla="*/ 5609362 w 7295637"/>
              <a:gd name="connsiteY557" fmla="*/ 3347684 h 5063066"/>
              <a:gd name="connsiteX558" fmla="*/ 5682388 w 7295637"/>
              <a:gd name="connsiteY558" fmla="*/ 3420709 h 5063066"/>
              <a:gd name="connsiteX559" fmla="*/ 5609363 w 7295637"/>
              <a:gd name="connsiteY559" fmla="*/ 3493734 h 5063066"/>
              <a:gd name="connsiteX560" fmla="*/ 5536337 w 7295637"/>
              <a:gd name="connsiteY560" fmla="*/ 3420709 h 5063066"/>
              <a:gd name="connsiteX561" fmla="*/ 5542076 w 7295637"/>
              <a:gd name="connsiteY561" fmla="*/ 3392284 h 5063066"/>
              <a:gd name="connsiteX562" fmla="*/ 4620223 w 7295637"/>
              <a:gd name="connsiteY562" fmla="*/ 4808642 h 5063066"/>
              <a:gd name="connsiteX563" fmla="*/ 4635873 w 7295637"/>
              <a:gd name="connsiteY563" fmla="*/ 4785430 h 5063066"/>
              <a:gd name="connsiteX564" fmla="*/ 4687508 w 7295637"/>
              <a:gd name="connsiteY564" fmla="*/ 4764042 h 5063066"/>
              <a:gd name="connsiteX565" fmla="*/ 4760534 w 7295637"/>
              <a:gd name="connsiteY565" fmla="*/ 4837067 h 5063066"/>
              <a:gd name="connsiteX566" fmla="*/ 4687509 w 7295637"/>
              <a:gd name="connsiteY566" fmla="*/ 4910092 h 5063066"/>
              <a:gd name="connsiteX567" fmla="*/ 4614483 w 7295637"/>
              <a:gd name="connsiteY567" fmla="*/ 4837067 h 5063066"/>
              <a:gd name="connsiteX568" fmla="*/ 4620223 w 7295637"/>
              <a:gd name="connsiteY568" fmla="*/ 4808642 h 5063066"/>
              <a:gd name="connsiteX569" fmla="*/ 6924085 w 7295637"/>
              <a:gd name="connsiteY569" fmla="*/ 1177689 h 5063066"/>
              <a:gd name="connsiteX570" fmla="*/ 6991370 w 7295637"/>
              <a:gd name="connsiteY570" fmla="*/ 1133089 h 5063066"/>
              <a:gd name="connsiteX571" fmla="*/ 7064395 w 7295637"/>
              <a:gd name="connsiteY571" fmla="*/ 1206113 h 5063066"/>
              <a:gd name="connsiteX572" fmla="*/ 6991371 w 7295637"/>
              <a:gd name="connsiteY572" fmla="*/ 1279138 h 5063066"/>
              <a:gd name="connsiteX573" fmla="*/ 6918345 w 7295637"/>
              <a:gd name="connsiteY573" fmla="*/ 1206113 h 5063066"/>
              <a:gd name="connsiteX574" fmla="*/ 6924085 w 7295637"/>
              <a:gd name="connsiteY574" fmla="*/ 1177689 h 5063066"/>
              <a:gd name="connsiteX575" fmla="*/ 5772539 w 7295637"/>
              <a:gd name="connsiteY575" fmla="*/ 2962962 h 5063066"/>
              <a:gd name="connsiteX576" fmla="*/ 5839827 w 7295637"/>
              <a:gd name="connsiteY576" fmla="*/ 2918362 h 5063066"/>
              <a:gd name="connsiteX577" fmla="*/ 5912850 w 7295637"/>
              <a:gd name="connsiteY577" fmla="*/ 2991387 h 5063066"/>
              <a:gd name="connsiteX578" fmla="*/ 5839826 w 7295637"/>
              <a:gd name="connsiteY578" fmla="*/ 3064412 h 5063066"/>
              <a:gd name="connsiteX579" fmla="*/ 5766801 w 7295637"/>
              <a:gd name="connsiteY579" fmla="*/ 2991387 h 5063066"/>
              <a:gd name="connsiteX580" fmla="*/ 5772539 w 7295637"/>
              <a:gd name="connsiteY580" fmla="*/ 2962962 h 5063066"/>
              <a:gd name="connsiteX581" fmla="*/ 4850686 w 7295637"/>
              <a:gd name="connsiteY581" fmla="*/ 4379319 h 5063066"/>
              <a:gd name="connsiteX582" fmla="*/ 4866336 w 7295637"/>
              <a:gd name="connsiteY582" fmla="*/ 4356107 h 5063066"/>
              <a:gd name="connsiteX583" fmla="*/ 4917973 w 7295637"/>
              <a:gd name="connsiteY583" fmla="*/ 4334718 h 5063066"/>
              <a:gd name="connsiteX584" fmla="*/ 4990997 w 7295637"/>
              <a:gd name="connsiteY584" fmla="*/ 4407743 h 5063066"/>
              <a:gd name="connsiteX585" fmla="*/ 4917972 w 7295637"/>
              <a:gd name="connsiteY585" fmla="*/ 4480768 h 5063066"/>
              <a:gd name="connsiteX586" fmla="*/ 4844948 w 7295637"/>
              <a:gd name="connsiteY586" fmla="*/ 4407743 h 5063066"/>
              <a:gd name="connsiteX587" fmla="*/ 4850686 w 7295637"/>
              <a:gd name="connsiteY587" fmla="*/ 4379319 h 5063066"/>
              <a:gd name="connsiteX588" fmla="*/ 7154546 w 7295637"/>
              <a:gd name="connsiteY588" fmla="*/ 748367 h 5063066"/>
              <a:gd name="connsiteX589" fmla="*/ 7221835 w 7295637"/>
              <a:gd name="connsiteY589" fmla="*/ 703767 h 5063066"/>
              <a:gd name="connsiteX590" fmla="*/ 7294857 w 7295637"/>
              <a:gd name="connsiteY590" fmla="*/ 776791 h 5063066"/>
              <a:gd name="connsiteX591" fmla="*/ 7221832 w 7295637"/>
              <a:gd name="connsiteY591" fmla="*/ 849816 h 5063066"/>
              <a:gd name="connsiteX592" fmla="*/ 7148808 w 7295637"/>
              <a:gd name="connsiteY592" fmla="*/ 776791 h 5063066"/>
              <a:gd name="connsiteX593" fmla="*/ 7154546 w 7295637"/>
              <a:gd name="connsiteY593" fmla="*/ 748367 h 5063066"/>
              <a:gd name="connsiteX594" fmla="*/ 6003003 w 7295637"/>
              <a:gd name="connsiteY594" fmla="*/ 2542469 h 5063066"/>
              <a:gd name="connsiteX595" fmla="*/ 6070289 w 7295637"/>
              <a:gd name="connsiteY595" fmla="*/ 2497868 h 5063066"/>
              <a:gd name="connsiteX596" fmla="*/ 6143315 w 7295637"/>
              <a:gd name="connsiteY596" fmla="*/ 2570893 h 5063066"/>
              <a:gd name="connsiteX597" fmla="*/ 6070290 w 7295637"/>
              <a:gd name="connsiteY597" fmla="*/ 2643918 h 5063066"/>
              <a:gd name="connsiteX598" fmla="*/ 5997266 w 7295637"/>
              <a:gd name="connsiteY598" fmla="*/ 2570893 h 5063066"/>
              <a:gd name="connsiteX599" fmla="*/ 6003003 w 7295637"/>
              <a:gd name="connsiteY599" fmla="*/ 2542469 h 5063066"/>
              <a:gd name="connsiteX600" fmla="*/ 6232693 w 7295637"/>
              <a:gd name="connsiteY600" fmla="*/ 2164725 h 5063066"/>
              <a:gd name="connsiteX601" fmla="*/ 6299979 w 7295637"/>
              <a:gd name="connsiteY601" fmla="*/ 2120125 h 5063066"/>
              <a:gd name="connsiteX602" fmla="*/ 6373004 w 7295637"/>
              <a:gd name="connsiteY602" fmla="*/ 2193150 h 5063066"/>
              <a:gd name="connsiteX603" fmla="*/ 6299979 w 7295637"/>
              <a:gd name="connsiteY603" fmla="*/ 2266175 h 5063066"/>
              <a:gd name="connsiteX604" fmla="*/ 6226954 w 7295637"/>
              <a:gd name="connsiteY604" fmla="*/ 2193150 h 5063066"/>
              <a:gd name="connsiteX605" fmla="*/ 6232693 w 7295637"/>
              <a:gd name="connsiteY605" fmla="*/ 2164725 h 5063066"/>
              <a:gd name="connsiteX606" fmla="*/ 5081150 w 7295637"/>
              <a:gd name="connsiteY606" fmla="*/ 3958826 h 5063066"/>
              <a:gd name="connsiteX607" fmla="*/ 5148435 w 7295637"/>
              <a:gd name="connsiteY607" fmla="*/ 3914226 h 5063066"/>
              <a:gd name="connsiteX608" fmla="*/ 5221460 w 7295637"/>
              <a:gd name="connsiteY608" fmla="*/ 3987251 h 5063066"/>
              <a:gd name="connsiteX609" fmla="*/ 5148436 w 7295637"/>
              <a:gd name="connsiteY609" fmla="*/ 4060275 h 5063066"/>
              <a:gd name="connsiteX610" fmla="*/ 5075412 w 7295637"/>
              <a:gd name="connsiteY610" fmla="*/ 3987250 h 5063066"/>
              <a:gd name="connsiteX611" fmla="*/ 5081150 w 7295637"/>
              <a:gd name="connsiteY611" fmla="*/ 3958826 h 5063066"/>
              <a:gd name="connsiteX612" fmla="*/ 6463155 w 7295637"/>
              <a:gd name="connsiteY612" fmla="*/ 1744233 h 5063066"/>
              <a:gd name="connsiteX613" fmla="*/ 6530442 w 7295637"/>
              <a:gd name="connsiteY613" fmla="*/ 1699633 h 5063066"/>
              <a:gd name="connsiteX614" fmla="*/ 6603466 w 7295637"/>
              <a:gd name="connsiteY614" fmla="*/ 1772658 h 5063066"/>
              <a:gd name="connsiteX615" fmla="*/ 6530441 w 7295637"/>
              <a:gd name="connsiteY615" fmla="*/ 1845683 h 5063066"/>
              <a:gd name="connsiteX616" fmla="*/ 6457417 w 7295637"/>
              <a:gd name="connsiteY616" fmla="*/ 1772658 h 5063066"/>
              <a:gd name="connsiteX617" fmla="*/ 6463155 w 7295637"/>
              <a:gd name="connsiteY617" fmla="*/ 1744233 h 5063066"/>
              <a:gd name="connsiteX618" fmla="*/ 5311611 w 7295637"/>
              <a:gd name="connsiteY618" fmla="*/ 3529507 h 5063066"/>
              <a:gd name="connsiteX619" fmla="*/ 5378898 w 7295637"/>
              <a:gd name="connsiteY619" fmla="*/ 3484906 h 5063066"/>
              <a:gd name="connsiteX620" fmla="*/ 5451922 w 7295637"/>
              <a:gd name="connsiteY620" fmla="*/ 3557931 h 5063066"/>
              <a:gd name="connsiteX621" fmla="*/ 5378897 w 7295637"/>
              <a:gd name="connsiteY621" fmla="*/ 3630956 h 5063066"/>
              <a:gd name="connsiteX622" fmla="*/ 5305873 w 7295637"/>
              <a:gd name="connsiteY622" fmla="*/ 3557931 h 5063066"/>
              <a:gd name="connsiteX623" fmla="*/ 5311611 w 7295637"/>
              <a:gd name="connsiteY623" fmla="*/ 3529507 h 5063066"/>
              <a:gd name="connsiteX624" fmla="*/ 4389758 w 7295637"/>
              <a:gd name="connsiteY624" fmla="*/ 4945864 h 5063066"/>
              <a:gd name="connsiteX625" fmla="*/ 4405408 w 7295637"/>
              <a:gd name="connsiteY625" fmla="*/ 4922651 h 5063066"/>
              <a:gd name="connsiteX626" fmla="*/ 4457045 w 7295637"/>
              <a:gd name="connsiteY626" fmla="*/ 4901264 h 5063066"/>
              <a:gd name="connsiteX627" fmla="*/ 4530069 w 7295637"/>
              <a:gd name="connsiteY627" fmla="*/ 4974289 h 5063066"/>
              <a:gd name="connsiteX628" fmla="*/ 4457044 w 7295637"/>
              <a:gd name="connsiteY628" fmla="*/ 5047313 h 5063066"/>
              <a:gd name="connsiteX629" fmla="*/ 4384019 w 7295637"/>
              <a:gd name="connsiteY629" fmla="*/ 4974289 h 5063066"/>
              <a:gd name="connsiteX630" fmla="*/ 4389758 w 7295637"/>
              <a:gd name="connsiteY630" fmla="*/ 4945864 h 5063066"/>
              <a:gd name="connsiteX631" fmla="*/ 6693620 w 7295637"/>
              <a:gd name="connsiteY631" fmla="*/ 1314910 h 5063066"/>
              <a:gd name="connsiteX632" fmla="*/ 6760905 w 7295637"/>
              <a:gd name="connsiteY632" fmla="*/ 1270310 h 5063066"/>
              <a:gd name="connsiteX633" fmla="*/ 6833931 w 7295637"/>
              <a:gd name="connsiteY633" fmla="*/ 1343335 h 5063066"/>
              <a:gd name="connsiteX634" fmla="*/ 6760906 w 7295637"/>
              <a:gd name="connsiteY634" fmla="*/ 1416360 h 5063066"/>
              <a:gd name="connsiteX635" fmla="*/ 6687881 w 7295637"/>
              <a:gd name="connsiteY635" fmla="*/ 1343335 h 5063066"/>
              <a:gd name="connsiteX636" fmla="*/ 6693620 w 7295637"/>
              <a:gd name="connsiteY636" fmla="*/ 1314910 h 5063066"/>
              <a:gd name="connsiteX637" fmla="*/ 5542077 w 7295637"/>
              <a:gd name="connsiteY637" fmla="*/ 3109012 h 5063066"/>
              <a:gd name="connsiteX638" fmla="*/ 5609362 w 7295637"/>
              <a:gd name="connsiteY638" fmla="*/ 3064412 h 5063066"/>
              <a:gd name="connsiteX639" fmla="*/ 5682387 w 7295637"/>
              <a:gd name="connsiteY639" fmla="*/ 3137437 h 5063066"/>
              <a:gd name="connsiteX640" fmla="*/ 5609362 w 7295637"/>
              <a:gd name="connsiteY640" fmla="*/ 3210462 h 5063066"/>
              <a:gd name="connsiteX641" fmla="*/ 5536337 w 7295637"/>
              <a:gd name="connsiteY641" fmla="*/ 3137437 h 5063066"/>
              <a:gd name="connsiteX642" fmla="*/ 5542077 w 7295637"/>
              <a:gd name="connsiteY642" fmla="*/ 3109012 h 5063066"/>
              <a:gd name="connsiteX643" fmla="*/ 4620222 w 7295637"/>
              <a:gd name="connsiteY643" fmla="*/ 4525369 h 5063066"/>
              <a:gd name="connsiteX644" fmla="*/ 4635872 w 7295637"/>
              <a:gd name="connsiteY644" fmla="*/ 4502157 h 5063066"/>
              <a:gd name="connsiteX645" fmla="*/ 4687509 w 7295637"/>
              <a:gd name="connsiteY645" fmla="*/ 4480769 h 5063066"/>
              <a:gd name="connsiteX646" fmla="*/ 4760533 w 7295637"/>
              <a:gd name="connsiteY646" fmla="*/ 4553794 h 5063066"/>
              <a:gd name="connsiteX647" fmla="*/ 4687508 w 7295637"/>
              <a:gd name="connsiteY647" fmla="*/ 4626819 h 5063066"/>
              <a:gd name="connsiteX648" fmla="*/ 4614484 w 7295637"/>
              <a:gd name="connsiteY648" fmla="*/ 4553794 h 5063066"/>
              <a:gd name="connsiteX649" fmla="*/ 4620222 w 7295637"/>
              <a:gd name="connsiteY649" fmla="*/ 4525369 h 5063066"/>
              <a:gd name="connsiteX650" fmla="*/ 6924082 w 7295637"/>
              <a:gd name="connsiteY650" fmla="*/ 894417 h 5063066"/>
              <a:gd name="connsiteX651" fmla="*/ 6991369 w 7295637"/>
              <a:gd name="connsiteY651" fmla="*/ 849816 h 5063066"/>
              <a:gd name="connsiteX652" fmla="*/ 7064395 w 7295637"/>
              <a:gd name="connsiteY652" fmla="*/ 922841 h 5063066"/>
              <a:gd name="connsiteX653" fmla="*/ 6991370 w 7295637"/>
              <a:gd name="connsiteY653" fmla="*/ 995866 h 5063066"/>
              <a:gd name="connsiteX654" fmla="*/ 6918345 w 7295637"/>
              <a:gd name="connsiteY654" fmla="*/ 922841 h 5063066"/>
              <a:gd name="connsiteX655" fmla="*/ 6924082 w 7295637"/>
              <a:gd name="connsiteY655" fmla="*/ 894417 h 5063066"/>
              <a:gd name="connsiteX656" fmla="*/ 5772540 w 7295637"/>
              <a:gd name="connsiteY656" fmla="*/ 2679691 h 5063066"/>
              <a:gd name="connsiteX657" fmla="*/ 5839826 w 7295637"/>
              <a:gd name="connsiteY657" fmla="*/ 2635090 h 5063066"/>
              <a:gd name="connsiteX658" fmla="*/ 5912852 w 7295637"/>
              <a:gd name="connsiteY658" fmla="*/ 2708115 h 5063066"/>
              <a:gd name="connsiteX659" fmla="*/ 5839826 w 7295637"/>
              <a:gd name="connsiteY659" fmla="*/ 2781140 h 5063066"/>
              <a:gd name="connsiteX660" fmla="*/ 5766802 w 7295637"/>
              <a:gd name="connsiteY660" fmla="*/ 2708115 h 5063066"/>
              <a:gd name="connsiteX661" fmla="*/ 5772540 w 7295637"/>
              <a:gd name="connsiteY661" fmla="*/ 2679691 h 5063066"/>
              <a:gd name="connsiteX662" fmla="*/ 6002230 w 7295637"/>
              <a:gd name="connsiteY662" fmla="*/ 2310775 h 5063066"/>
              <a:gd name="connsiteX663" fmla="*/ 6069516 w 7295637"/>
              <a:gd name="connsiteY663" fmla="*/ 2266174 h 5063066"/>
              <a:gd name="connsiteX664" fmla="*/ 6142540 w 7295637"/>
              <a:gd name="connsiteY664" fmla="*/ 2339199 h 5063066"/>
              <a:gd name="connsiteX665" fmla="*/ 6069516 w 7295637"/>
              <a:gd name="connsiteY665" fmla="*/ 2412224 h 5063066"/>
              <a:gd name="connsiteX666" fmla="*/ 5996491 w 7295637"/>
              <a:gd name="connsiteY666" fmla="*/ 2339199 h 5063066"/>
              <a:gd name="connsiteX667" fmla="*/ 6002230 w 7295637"/>
              <a:gd name="connsiteY667" fmla="*/ 2310775 h 5063066"/>
              <a:gd name="connsiteX668" fmla="*/ 4850687 w 7295637"/>
              <a:gd name="connsiteY668" fmla="*/ 4096046 h 5063066"/>
              <a:gd name="connsiteX669" fmla="*/ 4866337 w 7295637"/>
              <a:gd name="connsiteY669" fmla="*/ 4072835 h 5063066"/>
              <a:gd name="connsiteX670" fmla="*/ 4917972 w 7295637"/>
              <a:gd name="connsiteY670" fmla="*/ 4051446 h 5063066"/>
              <a:gd name="connsiteX671" fmla="*/ 4990998 w 7295637"/>
              <a:gd name="connsiteY671" fmla="*/ 4124471 h 5063066"/>
              <a:gd name="connsiteX672" fmla="*/ 4917973 w 7295637"/>
              <a:gd name="connsiteY672" fmla="*/ 4197496 h 5063066"/>
              <a:gd name="connsiteX673" fmla="*/ 4844949 w 7295637"/>
              <a:gd name="connsiteY673" fmla="*/ 4124471 h 5063066"/>
              <a:gd name="connsiteX674" fmla="*/ 4850687 w 7295637"/>
              <a:gd name="connsiteY674" fmla="*/ 4096046 h 5063066"/>
              <a:gd name="connsiteX675" fmla="*/ 7154547 w 7295637"/>
              <a:gd name="connsiteY675" fmla="*/ 465095 h 5063066"/>
              <a:gd name="connsiteX676" fmla="*/ 7221834 w 7295637"/>
              <a:gd name="connsiteY676" fmla="*/ 420495 h 5063066"/>
              <a:gd name="connsiteX677" fmla="*/ 7294859 w 7295637"/>
              <a:gd name="connsiteY677" fmla="*/ 493520 h 5063066"/>
              <a:gd name="connsiteX678" fmla="*/ 7221834 w 7295637"/>
              <a:gd name="connsiteY678" fmla="*/ 566545 h 5063066"/>
              <a:gd name="connsiteX679" fmla="*/ 7148809 w 7295637"/>
              <a:gd name="connsiteY679" fmla="*/ 493520 h 5063066"/>
              <a:gd name="connsiteX680" fmla="*/ 7154547 w 7295637"/>
              <a:gd name="connsiteY680" fmla="*/ 465095 h 5063066"/>
              <a:gd name="connsiteX681" fmla="*/ 6232691 w 7295637"/>
              <a:gd name="connsiteY681" fmla="*/ 1881454 h 5063066"/>
              <a:gd name="connsiteX682" fmla="*/ 6299979 w 7295637"/>
              <a:gd name="connsiteY682" fmla="*/ 1836853 h 5063066"/>
              <a:gd name="connsiteX683" fmla="*/ 6373004 w 7295637"/>
              <a:gd name="connsiteY683" fmla="*/ 1909879 h 5063066"/>
              <a:gd name="connsiteX684" fmla="*/ 6299978 w 7295637"/>
              <a:gd name="connsiteY684" fmla="*/ 1982903 h 5063066"/>
              <a:gd name="connsiteX685" fmla="*/ 6226955 w 7295637"/>
              <a:gd name="connsiteY685" fmla="*/ 1909878 h 5063066"/>
              <a:gd name="connsiteX686" fmla="*/ 6232691 w 7295637"/>
              <a:gd name="connsiteY686" fmla="*/ 1881454 h 5063066"/>
              <a:gd name="connsiteX687" fmla="*/ 5081149 w 7295637"/>
              <a:gd name="connsiteY687" fmla="*/ 3675555 h 5063066"/>
              <a:gd name="connsiteX688" fmla="*/ 5148434 w 7295637"/>
              <a:gd name="connsiteY688" fmla="*/ 3630956 h 5063066"/>
              <a:gd name="connsiteX689" fmla="*/ 5221460 w 7295637"/>
              <a:gd name="connsiteY689" fmla="*/ 3703980 h 5063066"/>
              <a:gd name="connsiteX690" fmla="*/ 5148435 w 7295637"/>
              <a:gd name="connsiteY690" fmla="*/ 3777005 h 5063066"/>
              <a:gd name="connsiteX691" fmla="*/ 5075411 w 7295637"/>
              <a:gd name="connsiteY691" fmla="*/ 3703980 h 5063066"/>
              <a:gd name="connsiteX692" fmla="*/ 5081149 w 7295637"/>
              <a:gd name="connsiteY692" fmla="*/ 3675555 h 5063066"/>
              <a:gd name="connsiteX693" fmla="*/ 6463155 w 7295637"/>
              <a:gd name="connsiteY693" fmla="*/ 1460961 h 5063066"/>
              <a:gd name="connsiteX694" fmla="*/ 6530442 w 7295637"/>
              <a:gd name="connsiteY694" fmla="*/ 1416361 h 5063066"/>
              <a:gd name="connsiteX695" fmla="*/ 6603466 w 7295637"/>
              <a:gd name="connsiteY695" fmla="*/ 1489386 h 5063066"/>
              <a:gd name="connsiteX696" fmla="*/ 6530441 w 7295637"/>
              <a:gd name="connsiteY696" fmla="*/ 1562411 h 5063066"/>
              <a:gd name="connsiteX697" fmla="*/ 6457417 w 7295637"/>
              <a:gd name="connsiteY697" fmla="*/ 1489386 h 5063066"/>
              <a:gd name="connsiteX698" fmla="*/ 6463155 w 7295637"/>
              <a:gd name="connsiteY698" fmla="*/ 1460961 h 5063066"/>
              <a:gd name="connsiteX699" fmla="*/ 5311611 w 7295637"/>
              <a:gd name="connsiteY699" fmla="*/ 3246234 h 5063066"/>
              <a:gd name="connsiteX700" fmla="*/ 5378899 w 7295637"/>
              <a:gd name="connsiteY700" fmla="*/ 3201634 h 5063066"/>
              <a:gd name="connsiteX701" fmla="*/ 5451923 w 7295637"/>
              <a:gd name="connsiteY701" fmla="*/ 3274659 h 5063066"/>
              <a:gd name="connsiteX702" fmla="*/ 5378898 w 7295637"/>
              <a:gd name="connsiteY702" fmla="*/ 3347684 h 5063066"/>
              <a:gd name="connsiteX703" fmla="*/ 5305874 w 7295637"/>
              <a:gd name="connsiteY703" fmla="*/ 3274659 h 5063066"/>
              <a:gd name="connsiteX704" fmla="*/ 5311611 w 7295637"/>
              <a:gd name="connsiteY704" fmla="*/ 3246234 h 5063066"/>
              <a:gd name="connsiteX705" fmla="*/ 4389758 w 7295637"/>
              <a:gd name="connsiteY705" fmla="*/ 4662592 h 5063066"/>
              <a:gd name="connsiteX706" fmla="*/ 4405408 w 7295637"/>
              <a:gd name="connsiteY706" fmla="*/ 4639380 h 5063066"/>
              <a:gd name="connsiteX707" fmla="*/ 4457044 w 7295637"/>
              <a:gd name="connsiteY707" fmla="*/ 4617992 h 5063066"/>
              <a:gd name="connsiteX708" fmla="*/ 4530070 w 7295637"/>
              <a:gd name="connsiteY708" fmla="*/ 4691016 h 5063066"/>
              <a:gd name="connsiteX709" fmla="*/ 4457044 w 7295637"/>
              <a:gd name="connsiteY709" fmla="*/ 4764041 h 5063066"/>
              <a:gd name="connsiteX710" fmla="*/ 4384020 w 7295637"/>
              <a:gd name="connsiteY710" fmla="*/ 4691016 h 5063066"/>
              <a:gd name="connsiteX711" fmla="*/ 4389758 w 7295637"/>
              <a:gd name="connsiteY711" fmla="*/ 4662592 h 5063066"/>
              <a:gd name="connsiteX712" fmla="*/ 6693618 w 7295637"/>
              <a:gd name="connsiteY712" fmla="*/ 1031638 h 5063066"/>
              <a:gd name="connsiteX713" fmla="*/ 6760906 w 7295637"/>
              <a:gd name="connsiteY713" fmla="*/ 987038 h 5063066"/>
              <a:gd name="connsiteX714" fmla="*/ 6833930 w 7295637"/>
              <a:gd name="connsiteY714" fmla="*/ 1060063 h 5063066"/>
              <a:gd name="connsiteX715" fmla="*/ 6760906 w 7295637"/>
              <a:gd name="connsiteY715" fmla="*/ 1133088 h 5063066"/>
              <a:gd name="connsiteX716" fmla="*/ 6687881 w 7295637"/>
              <a:gd name="connsiteY716" fmla="*/ 1060063 h 5063066"/>
              <a:gd name="connsiteX717" fmla="*/ 6693618 w 7295637"/>
              <a:gd name="connsiteY717" fmla="*/ 1031638 h 5063066"/>
              <a:gd name="connsiteX718" fmla="*/ 5542076 w 7295637"/>
              <a:gd name="connsiteY718" fmla="*/ 2825741 h 5063066"/>
              <a:gd name="connsiteX719" fmla="*/ 5609363 w 7295637"/>
              <a:gd name="connsiteY719" fmla="*/ 2781140 h 5063066"/>
              <a:gd name="connsiteX720" fmla="*/ 5682387 w 7295637"/>
              <a:gd name="connsiteY720" fmla="*/ 2854165 h 5063066"/>
              <a:gd name="connsiteX721" fmla="*/ 5609362 w 7295637"/>
              <a:gd name="connsiteY721" fmla="*/ 2927190 h 5063066"/>
              <a:gd name="connsiteX722" fmla="*/ 5536338 w 7295637"/>
              <a:gd name="connsiteY722" fmla="*/ 2854165 h 5063066"/>
              <a:gd name="connsiteX723" fmla="*/ 5542076 w 7295637"/>
              <a:gd name="connsiteY723" fmla="*/ 2825741 h 5063066"/>
              <a:gd name="connsiteX724" fmla="*/ 5771765 w 7295637"/>
              <a:gd name="connsiteY724" fmla="*/ 2447996 h 5063066"/>
              <a:gd name="connsiteX725" fmla="*/ 5839051 w 7295637"/>
              <a:gd name="connsiteY725" fmla="*/ 2403396 h 5063066"/>
              <a:gd name="connsiteX726" fmla="*/ 5912076 w 7295637"/>
              <a:gd name="connsiteY726" fmla="*/ 2476421 h 5063066"/>
              <a:gd name="connsiteX727" fmla="*/ 5839051 w 7295637"/>
              <a:gd name="connsiteY727" fmla="*/ 2549446 h 5063066"/>
              <a:gd name="connsiteX728" fmla="*/ 5766026 w 7295637"/>
              <a:gd name="connsiteY728" fmla="*/ 2476421 h 5063066"/>
              <a:gd name="connsiteX729" fmla="*/ 5771765 w 7295637"/>
              <a:gd name="connsiteY729" fmla="*/ 2447996 h 5063066"/>
              <a:gd name="connsiteX730" fmla="*/ 4620222 w 7295637"/>
              <a:gd name="connsiteY730" fmla="*/ 4242097 h 5063066"/>
              <a:gd name="connsiteX731" fmla="*/ 4635872 w 7295637"/>
              <a:gd name="connsiteY731" fmla="*/ 4218885 h 5063066"/>
              <a:gd name="connsiteX732" fmla="*/ 4687508 w 7295637"/>
              <a:gd name="connsiteY732" fmla="*/ 4197496 h 5063066"/>
              <a:gd name="connsiteX733" fmla="*/ 4760534 w 7295637"/>
              <a:gd name="connsiteY733" fmla="*/ 4270521 h 5063066"/>
              <a:gd name="connsiteX734" fmla="*/ 4687509 w 7295637"/>
              <a:gd name="connsiteY734" fmla="*/ 4343546 h 5063066"/>
              <a:gd name="connsiteX735" fmla="*/ 4614483 w 7295637"/>
              <a:gd name="connsiteY735" fmla="*/ 4270522 h 5063066"/>
              <a:gd name="connsiteX736" fmla="*/ 4620222 w 7295637"/>
              <a:gd name="connsiteY736" fmla="*/ 4242097 h 5063066"/>
              <a:gd name="connsiteX737" fmla="*/ 6924083 w 7295637"/>
              <a:gd name="connsiteY737" fmla="*/ 611145 h 5063066"/>
              <a:gd name="connsiteX738" fmla="*/ 6991370 w 7295637"/>
              <a:gd name="connsiteY738" fmla="*/ 566545 h 5063066"/>
              <a:gd name="connsiteX739" fmla="*/ 7064394 w 7295637"/>
              <a:gd name="connsiteY739" fmla="*/ 639570 h 5063066"/>
              <a:gd name="connsiteX740" fmla="*/ 6991369 w 7295637"/>
              <a:gd name="connsiteY740" fmla="*/ 712594 h 5063066"/>
              <a:gd name="connsiteX741" fmla="*/ 6918345 w 7295637"/>
              <a:gd name="connsiteY741" fmla="*/ 639570 h 5063066"/>
              <a:gd name="connsiteX742" fmla="*/ 6924083 w 7295637"/>
              <a:gd name="connsiteY742" fmla="*/ 611145 h 5063066"/>
              <a:gd name="connsiteX743" fmla="*/ 6002229 w 7295637"/>
              <a:gd name="connsiteY743" fmla="*/ 2027502 h 5063066"/>
              <a:gd name="connsiteX744" fmla="*/ 6069514 w 7295637"/>
              <a:gd name="connsiteY744" fmla="*/ 1982902 h 5063066"/>
              <a:gd name="connsiteX745" fmla="*/ 6142540 w 7295637"/>
              <a:gd name="connsiteY745" fmla="*/ 2055927 h 5063066"/>
              <a:gd name="connsiteX746" fmla="*/ 6069515 w 7295637"/>
              <a:gd name="connsiteY746" fmla="*/ 2128952 h 5063066"/>
              <a:gd name="connsiteX747" fmla="*/ 5996489 w 7295637"/>
              <a:gd name="connsiteY747" fmla="*/ 2055927 h 5063066"/>
              <a:gd name="connsiteX748" fmla="*/ 6002229 w 7295637"/>
              <a:gd name="connsiteY748" fmla="*/ 2027502 h 5063066"/>
              <a:gd name="connsiteX749" fmla="*/ 4850685 w 7295637"/>
              <a:gd name="connsiteY749" fmla="*/ 3812776 h 5063066"/>
              <a:gd name="connsiteX750" fmla="*/ 4866335 w 7295637"/>
              <a:gd name="connsiteY750" fmla="*/ 3789565 h 5063066"/>
              <a:gd name="connsiteX751" fmla="*/ 4917971 w 7295637"/>
              <a:gd name="connsiteY751" fmla="*/ 3768176 h 5063066"/>
              <a:gd name="connsiteX752" fmla="*/ 4990997 w 7295637"/>
              <a:gd name="connsiteY752" fmla="*/ 3841201 h 5063066"/>
              <a:gd name="connsiteX753" fmla="*/ 4917972 w 7295637"/>
              <a:gd name="connsiteY753" fmla="*/ 3914226 h 5063066"/>
              <a:gd name="connsiteX754" fmla="*/ 4844947 w 7295637"/>
              <a:gd name="connsiteY754" fmla="*/ 3841201 h 5063066"/>
              <a:gd name="connsiteX755" fmla="*/ 4850685 w 7295637"/>
              <a:gd name="connsiteY755" fmla="*/ 3812776 h 5063066"/>
              <a:gd name="connsiteX756" fmla="*/ 7154548 w 7295637"/>
              <a:gd name="connsiteY756" fmla="*/ 181823 h 5063066"/>
              <a:gd name="connsiteX757" fmla="*/ 7221833 w 7295637"/>
              <a:gd name="connsiteY757" fmla="*/ 137223 h 5063066"/>
              <a:gd name="connsiteX758" fmla="*/ 7294859 w 7295637"/>
              <a:gd name="connsiteY758" fmla="*/ 210247 h 5063066"/>
              <a:gd name="connsiteX759" fmla="*/ 7221834 w 7295637"/>
              <a:gd name="connsiteY759" fmla="*/ 283273 h 5063066"/>
              <a:gd name="connsiteX760" fmla="*/ 7148808 w 7295637"/>
              <a:gd name="connsiteY760" fmla="*/ 210248 h 5063066"/>
              <a:gd name="connsiteX761" fmla="*/ 7154548 w 7295637"/>
              <a:gd name="connsiteY761" fmla="*/ 181823 h 5063066"/>
              <a:gd name="connsiteX762" fmla="*/ 6232691 w 7295637"/>
              <a:gd name="connsiteY762" fmla="*/ 1598182 h 5063066"/>
              <a:gd name="connsiteX763" fmla="*/ 6299977 w 7295637"/>
              <a:gd name="connsiteY763" fmla="*/ 1553582 h 5063066"/>
              <a:gd name="connsiteX764" fmla="*/ 6373003 w 7295637"/>
              <a:gd name="connsiteY764" fmla="*/ 1626607 h 5063066"/>
              <a:gd name="connsiteX765" fmla="*/ 6299978 w 7295637"/>
              <a:gd name="connsiteY765" fmla="*/ 1699632 h 5063066"/>
              <a:gd name="connsiteX766" fmla="*/ 6226952 w 7295637"/>
              <a:gd name="connsiteY766" fmla="*/ 1626607 h 5063066"/>
              <a:gd name="connsiteX767" fmla="*/ 6232691 w 7295637"/>
              <a:gd name="connsiteY767" fmla="*/ 1598182 h 5063066"/>
              <a:gd name="connsiteX768" fmla="*/ 5081147 w 7295637"/>
              <a:gd name="connsiteY768" fmla="*/ 3392284 h 5063066"/>
              <a:gd name="connsiteX769" fmla="*/ 5148435 w 7295637"/>
              <a:gd name="connsiteY769" fmla="*/ 3347684 h 5063066"/>
              <a:gd name="connsiteX770" fmla="*/ 5221458 w 7295637"/>
              <a:gd name="connsiteY770" fmla="*/ 3420709 h 5063066"/>
              <a:gd name="connsiteX771" fmla="*/ 5148434 w 7295637"/>
              <a:gd name="connsiteY771" fmla="*/ 3493734 h 5063066"/>
              <a:gd name="connsiteX772" fmla="*/ 5075409 w 7295637"/>
              <a:gd name="connsiteY772" fmla="*/ 3420709 h 5063066"/>
              <a:gd name="connsiteX773" fmla="*/ 5081147 w 7295637"/>
              <a:gd name="connsiteY773" fmla="*/ 3392284 h 5063066"/>
              <a:gd name="connsiteX774" fmla="*/ 4159294 w 7295637"/>
              <a:gd name="connsiteY774" fmla="*/ 4808641 h 5063066"/>
              <a:gd name="connsiteX775" fmla="*/ 4174944 w 7295637"/>
              <a:gd name="connsiteY775" fmla="*/ 4785429 h 5063066"/>
              <a:gd name="connsiteX776" fmla="*/ 4226581 w 7295637"/>
              <a:gd name="connsiteY776" fmla="*/ 4764041 h 5063066"/>
              <a:gd name="connsiteX777" fmla="*/ 4299605 w 7295637"/>
              <a:gd name="connsiteY777" fmla="*/ 4837065 h 5063066"/>
              <a:gd name="connsiteX778" fmla="*/ 4226580 w 7295637"/>
              <a:gd name="connsiteY778" fmla="*/ 4910092 h 5063066"/>
              <a:gd name="connsiteX779" fmla="*/ 4153556 w 7295637"/>
              <a:gd name="connsiteY779" fmla="*/ 4837066 h 5063066"/>
              <a:gd name="connsiteX780" fmla="*/ 4159294 w 7295637"/>
              <a:gd name="connsiteY780" fmla="*/ 4808641 h 5063066"/>
              <a:gd name="connsiteX781" fmla="*/ 6463154 w 7295637"/>
              <a:gd name="connsiteY781" fmla="*/ 1177689 h 5063066"/>
              <a:gd name="connsiteX782" fmla="*/ 6530443 w 7295637"/>
              <a:gd name="connsiteY782" fmla="*/ 1133089 h 5063066"/>
              <a:gd name="connsiteX783" fmla="*/ 6603465 w 7295637"/>
              <a:gd name="connsiteY783" fmla="*/ 1206113 h 5063066"/>
              <a:gd name="connsiteX784" fmla="*/ 6530441 w 7295637"/>
              <a:gd name="connsiteY784" fmla="*/ 1279138 h 5063066"/>
              <a:gd name="connsiteX785" fmla="*/ 6457416 w 7295637"/>
              <a:gd name="connsiteY785" fmla="*/ 1206113 h 5063066"/>
              <a:gd name="connsiteX786" fmla="*/ 6463154 w 7295637"/>
              <a:gd name="connsiteY786" fmla="*/ 1177689 h 5063066"/>
              <a:gd name="connsiteX787" fmla="*/ 5311613 w 7295637"/>
              <a:gd name="connsiteY787" fmla="*/ 2962963 h 5063066"/>
              <a:gd name="connsiteX788" fmla="*/ 5378898 w 7295637"/>
              <a:gd name="connsiteY788" fmla="*/ 2918363 h 5063066"/>
              <a:gd name="connsiteX789" fmla="*/ 5451924 w 7295637"/>
              <a:gd name="connsiteY789" fmla="*/ 2991388 h 5063066"/>
              <a:gd name="connsiteX790" fmla="*/ 5378899 w 7295637"/>
              <a:gd name="connsiteY790" fmla="*/ 3064412 h 5063066"/>
              <a:gd name="connsiteX791" fmla="*/ 5305873 w 7295637"/>
              <a:gd name="connsiteY791" fmla="*/ 2991388 h 5063066"/>
              <a:gd name="connsiteX792" fmla="*/ 5311613 w 7295637"/>
              <a:gd name="connsiteY792" fmla="*/ 2962963 h 5063066"/>
              <a:gd name="connsiteX793" fmla="*/ 4389759 w 7295637"/>
              <a:gd name="connsiteY793" fmla="*/ 4379318 h 5063066"/>
              <a:gd name="connsiteX794" fmla="*/ 4405409 w 7295637"/>
              <a:gd name="connsiteY794" fmla="*/ 4356106 h 5063066"/>
              <a:gd name="connsiteX795" fmla="*/ 4457046 w 7295637"/>
              <a:gd name="connsiteY795" fmla="*/ 4334718 h 5063066"/>
              <a:gd name="connsiteX796" fmla="*/ 4530070 w 7295637"/>
              <a:gd name="connsiteY796" fmla="*/ 4407743 h 5063066"/>
              <a:gd name="connsiteX797" fmla="*/ 4457045 w 7295637"/>
              <a:gd name="connsiteY797" fmla="*/ 4480767 h 5063066"/>
              <a:gd name="connsiteX798" fmla="*/ 4384021 w 7295637"/>
              <a:gd name="connsiteY798" fmla="*/ 4407743 h 5063066"/>
              <a:gd name="connsiteX799" fmla="*/ 4389759 w 7295637"/>
              <a:gd name="connsiteY799" fmla="*/ 4379318 h 5063066"/>
              <a:gd name="connsiteX800" fmla="*/ 6693621 w 7295637"/>
              <a:gd name="connsiteY800" fmla="*/ 748366 h 5063066"/>
              <a:gd name="connsiteX801" fmla="*/ 6760907 w 7295637"/>
              <a:gd name="connsiteY801" fmla="*/ 703766 h 5063066"/>
              <a:gd name="connsiteX802" fmla="*/ 6833931 w 7295637"/>
              <a:gd name="connsiteY802" fmla="*/ 776791 h 5063066"/>
              <a:gd name="connsiteX803" fmla="*/ 6760907 w 7295637"/>
              <a:gd name="connsiteY803" fmla="*/ 849816 h 5063066"/>
              <a:gd name="connsiteX804" fmla="*/ 6687882 w 7295637"/>
              <a:gd name="connsiteY804" fmla="*/ 776791 h 5063066"/>
              <a:gd name="connsiteX805" fmla="*/ 6693621 w 7295637"/>
              <a:gd name="connsiteY805" fmla="*/ 748366 h 5063066"/>
              <a:gd name="connsiteX806" fmla="*/ 5542077 w 7295637"/>
              <a:gd name="connsiteY806" fmla="*/ 2542468 h 5063066"/>
              <a:gd name="connsiteX807" fmla="*/ 5609362 w 7295637"/>
              <a:gd name="connsiteY807" fmla="*/ 2497868 h 5063066"/>
              <a:gd name="connsiteX808" fmla="*/ 5682387 w 7295637"/>
              <a:gd name="connsiteY808" fmla="*/ 2570893 h 5063066"/>
              <a:gd name="connsiteX809" fmla="*/ 5609363 w 7295637"/>
              <a:gd name="connsiteY809" fmla="*/ 2643918 h 5063066"/>
              <a:gd name="connsiteX810" fmla="*/ 5536339 w 7295637"/>
              <a:gd name="connsiteY810" fmla="*/ 2570893 h 5063066"/>
              <a:gd name="connsiteX811" fmla="*/ 5542077 w 7295637"/>
              <a:gd name="connsiteY811" fmla="*/ 2542468 h 5063066"/>
              <a:gd name="connsiteX812" fmla="*/ 5771765 w 7295637"/>
              <a:gd name="connsiteY812" fmla="*/ 2164724 h 5063066"/>
              <a:gd name="connsiteX813" fmla="*/ 5839051 w 7295637"/>
              <a:gd name="connsiteY813" fmla="*/ 2120124 h 5063066"/>
              <a:gd name="connsiteX814" fmla="*/ 5912075 w 7295637"/>
              <a:gd name="connsiteY814" fmla="*/ 2193149 h 5063066"/>
              <a:gd name="connsiteX815" fmla="*/ 5839050 w 7295637"/>
              <a:gd name="connsiteY815" fmla="*/ 2266174 h 5063066"/>
              <a:gd name="connsiteX816" fmla="*/ 5766026 w 7295637"/>
              <a:gd name="connsiteY816" fmla="*/ 2193149 h 5063066"/>
              <a:gd name="connsiteX817" fmla="*/ 5771765 w 7295637"/>
              <a:gd name="connsiteY817" fmla="*/ 2164724 h 5063066"/>
              <a:gd name="connsiteX818" fmla="*/ 4620222 w 7295637"/>
              <a:gd name="connsiteY818" fmla="*/ 3958825 h 5063066"/>
              <a:gd name="connsiteX819" fmla="*/ 4635871 w 7295637"/>
              <a:gd name="connsiteY819" fmla="*/ 3935613 h 5063066"/>
              <a:gd name="connsiteX820" fmla="*/ 4687508 w 7295637"/>
              <a:gd name="connsiteY820" fmla="*/ 3914225 h 5063066"/>
              <a:gd name="connsiteX821" fmla="*/ 4760533 w 7295637"/>
              <a:gd name="connsiteY821" fmla="*/ 3987250 h 5063066"/>
              <a:gd name="connsiteX822" fmla="*/ 4687508 w 7295637"/>
              <a:gd name="connsiteY822" fmla="*/ 4060274 h 5063066"/>
              <a:gd name="connsiteX823" fmla="*/ 4614483 w 7295637"/>
              <a:gd name="connsiteY823" fmla="*/ 3987249 h 5063066"/>
              <a:gd name="connsiteX824" fmla="*/ 4620222 w 7295637"/>
              <a:gd name="connsiteY824" fmla="*/ 3958825 h 5063066"/>
              <a:gd name="connsiteX825" fmla="*/ 6924084 w 7295637"/>
              <a:gd name="connsiteY825" fmla="*/ 327873 h 5063066"/>
              <a:gd name="connsiteX826" fmla="*/ 6991370 w 7295637"/>
              <a:gd name="connsiteY826" fmla="*/ 283272 h 5063066"/>
              <a:gd name="connsiteX827" fmla="*/ 7064395 w 7295637"/>
              <a:gd name="connsiteY827" fmla="*/ 356297 h 5063066"/>
              <a:gd name="connsiteX828" fmla="*/ 6991370 w 7295637"/>
              <a:gd name="connsiteY828" fmla="*/ 429322 h 5063066"/>
              <a:gd name="connsiteX829" fmla="*/ 6918345 w 7295637"/>
              <a:gd name="connsiteY829" fmla="*/ 356298 h 5063066"/>
              <a:gd name="connsiteX830" fmla="*/ 6924084 w 7295637"/>
              <a:gd name="connsiteY830" fmla="*/ 327873 h 5063066"/>
              <a:gd name="connsiteX831" fmla="*/ 6002228 w 7295637"/>
              <a:gd name="connsiteY831" fmla="*/ 1744231 h 5063066"/>
              <a:gd name="connsiteX832" fmla="*/ 6069515 w 7295637"/>
              <a:gd name="connsiteY832" fmla="*/ 1699631 h 5063066"/>
              <a:gd name="connsiteX833" fmla="*/ 6142539 w 7295637"/>
              <a:gd name="connsiteY833" fmla="*/ 1772656 h 5063066"/>
              <a:gd name="connsiteX834" fmla="*/ 6069514 w 7295637"/>
              <a:gd name="connsiteY834" fmla="*/ 1845680 h 5063066"/>
              <a:gd name="connsiteX835" fmla="*/ 5996490 w 7295637"/>
              <a:gd name="connsiteY835" fmla="*/ 1772656 h 5063066"/>
              <a:gd name="connsiteX836" fmla="*/ 6002228 w 7295637"/>
              <a:gd name="connsiteY836" fmla="*/ 1744231 h 5063066"/>
              <a:gd name="connsiteX837" fmla="*/ 4850685 w 7295637"/>
              <a:gd name="connsiteY837" fmla="*/ 3529506 h 5063066"/>
              <a:gd name="connsiteX838" fmla="*/ 4866334 w 7295637"/>
              <a:gd name="connsiteY838" fmla="*/ 3506295 h 5063066"/>
              <a:gd name="connsiteX839" fmla="*/ 4917971 w 7295637"/>
              <a:gd name="connsiteY839" fmla="*/ 3484906 h 5063066"/>
              <a:gd name="connsiteX840" fmla="*/ 4990995 w 7295637"/>
              <a:gd name="connsiteY840" fmla="*/ 3557931 h 5063066"/>
              <a:gd name="connsiteX841" fmla="*/ 4917971 w 7295637"/>
              <a:gd name="connsiteY841" fmla="*/ 3630955 h 5063066"/>
              <a:gd name="connsiteX842" fmla="*/ 4844946 w 7295637"/>
              <a:gd name="connsiteY842" fmla="*/ 3557930 h 5063066"/>
              <a:gd name="connsiteX843" fmla="*/ 4850685 w 7295637"/>
              <a:gd name="connsiteY843" fmla="*/ 3529506 h 5063066"/>
              <a:gd name="connsiteX844" fmla="*/ 3928828 w 7295637"/>
              <a:gd name="connsiteY844" fmla="*/ 4945866 h 5063066"/>
              <a:gd name="connsiteX845" fmla="*/ 3944478 w 7295637"/>
              <a:gd name="connsiteY845" fmla="*/ 4922654 h 5063066"/>
              <a:gd name="connsiteX846" fmla="*/ 3996114 w 7295637"/>
              <a:gd name="connsiteY846" fmla="*/ 4901266 h 5063066"/>
              <a:gd name="connsiteX847" fmla="*/ 4069140 w 7295637"/>
              <a:gd name="connsiteY847" fmla="*/ 4974291 h 5063066"/>
              <a:gd name="connsiteX848" fmla="*/ 3996114 w 7295637"/>
              <a:gd name="connsiteY848" fmla="*/ 5047316 h 5063066"/>
              <a:gd name="connsiteX849" fmla="*/ 3923089 w 7295637"/>
              <a:gd name="connsiteY849" fmla="*/ 4974291 h 5063066"/>
              <a:gd name="connsiteX850" fmla="*/ 3928828 w 7295637"/>
              <a:gd name="connsiteY850" fmla="*/ 4945866 h 5063066"/>
              <a:gd name="connsiteX851" fmla="*/ 6232691 w 7295637"/>
              <a:gd name="connsiteY851" fmla="*/ 1314911 h 5063066"/>
              <a:gd name="connsiteX852" fmla="*/ 6299979 w 7295637"/>
              <a:gd name="connsiteY852" fmla="*/ 1270311 h 5063066"/>
              <a:gd name="connsiteX853" fmla="*/ 6373002 w 7295637"/>
              <a:gd name="connsiteY853" fmla="*/ 1343335 h 5063066"/>
              <a:gd name="connsiteX854" fmla="*/ 6299977 w 7295637"/>
              <a:gd name="connsiteY854" fmla="*/ 1416360 h 5063066"/>
              <a:gd name="connsiteX855" fmla="*/ 6226953 w 7295637"/>
              <a:gd name="connsiteY855" fmla="*/ 1343336 h 5063066"/>
              <a:gd name="connsiteX856" fmla="*/ 6232691 w 7295637"/>
              <a:gd name="connsiteY856" fmla="*/ 1314911 h 5063066"/>
              <a:gd name="connsiteX857" fmla="*/ 5081148 w 7295637"/>
              <a:gd name="connsiteY857" fmla="*/ 3109013 h 5063066"/>
              <a:gd name="connsiteX858" fmla="*/ 5148434 w 7295637"/>
              <a:gd name="connsiteY858" fmla="*/ 3064412 h 5063066"/>
              <a:gd name="connsiteX859" fmla="*/ 5221460 w 7295637"/>
              <a:gd name="connsiteY859" fmla="*/ 3137437 h 5063066"/>
              <a:gd name="connsiteX860" fmla="*/ 5148434 w 7295637"/>
              <a:gd name="connsiteY860" fmla="*/ 3210462 h 5063066"/>
              <a:gd name="connsiteX861" fmla="*/ 5075411 w 7295637"/>
              <a:gd name="connsiteY861" fmla="*/ 3137437 h 5063066"/>
              <a:gd name="connsiteX862" fmla="*/ 5081148 w 7295637"/>
              <a:gd name="connsiteY862" fmla="*/ 3109013 h 5063066"/>
              <a:gd name="connsiteX863" fmla="*/ 4159295 w 7295637"/>
              <a:gd name="connsiteY863" fmla="*/ 4525369 h 5063066"/>
              <a:gd name="connsiteX864" fmla="*/ 4174945 w 7295637"/>
              <a:gd name="connsiteY864" fmla="*/ 4502157 h 5063066"/>
              <a:gd name="connsiteX865" fmla="*/ 4226580 w 7295637"/>
              <a:gd name="connsiteY865" fmla="*/ 4480770 h 5063066"/>
              <a:gd name="connsiteX866" fmla="*/ 4299606 w 7295637"/>
              <a:gd name="connsiteY866" fmla="*/ 4553794 h 5063066"/>
              <a:gd name="connsiteX867" fmla="*/ 4226581 w 7295637"/>
              <a:gd name="connsiteY867" fmla="*/ 4626818 h 5063066"/>
              <a:gd name="connsiteX868" fmla="*/ 4153555 w 7295637"/>
              <a:gd name="connsiteY868" fmla="*/ 4553794 h 5063066"/>
              <a:gd name="connsiteX869" fmla="*/ 4159295 w 7295637"/>
              <a:gd name="connsiteY869" fmla="*/ 4525369 h 5063066"/>
              <a:gd name="connsiteX870" fmla="*/ 6463155 w 7295637"/>
              <a:gd name="connsiteY870" fmla="*/ 894417 h 5063066"/>
              <a:gd name="connsiteX871" fmla="*/ 6530442 w 7295637"/>
              <a:gd name="connsiteY871" fmla="*/ 849817 h 5063066"/>
              <a:gd name="connsiteX872" fmla="*/ 6603467 w 7295637"/>
              <a:gd name="connsiteY872" fmla="*/ 922842 h 5063066"/>
              <a:gd name="connsiteX873" fmla="*/ 6530442 w 7295637"/>
              <a:gd name="connsiteY873" fmla="*/ 995867 h 5063066"/>
              <a:gd name="connsiteX874" fmla="*/ 6457417 w 7295637"/>
              <a:gd name="connsiteY874" fmla="*/ 922842 h 5063066"/>
              <a:gd name="connsiteX875" fmla="*/ 6463155 w 7295637"/>
              <a:gd name="connsiteY875" fmla="*/ 894417 h 5063066"/>
              <a:gd name="connsiteX876" fmla="*/ 5311612 w 7295637"/>
              <a:gd name="connsiteY876" fmla="*/ 2679691 h 5063066"/>
              <a:gd name="connsiteX877" fmla="*/ 5378899 w 7295637"/>
              <a:gd name="connsiteY877" fmla="*/ 2635091 h 5063066"/>
              <a:gd name="connsiteX878" fmla="*/ 5451923 w 7295637"/>
              <a:gd name="connsiteY878" fmla="*/ 2708115 h 5063066"/>
              <a:gd name="connsiteX879" fmla="*/ 5378898 w 7295637"/>
              <a:gd name="connsiteY879" fmla="*/ 2781140 h 5063066"/>
              <a:gd name="connsiteX880" fmla="*/ 5305873 w 7295637"/>
              <a:gd name="connsiteY880" fmla="*/ 2708115 h 5063066"/>
              <a:gd name="connsiteX881" fmla="*/ 5311612 w 7295637"/>
              <a:gd name="connsiteY881" fmla="*/ 2679691 h 5063066"/>
              <a:gd name="connsiteX882" fmla="*/ 5541301 w 7295637"/>
              <a:gd name="connsiteY882" fmla="*/ 2310774 h 5063066"/>
              <a:gd name="connsiteX883" fmla="*/ 5608587 w 7295637"/>
              <a:gd name="connsiteY883" fmla="*/ 2266174 h 5063066"/>
              <a:gd name="connsiteX884" fmla="*/ 5681612 w 7295637"/>
              <a:gd name="connsiteY884" fmla="*/ 2339198 h 5063066"/>
              <a:gd name="connsiteX885" fmla="*/ 5608587 w 7295637"/>
              <a:gd name="connsiteY885" fmla="*/ 2412223 h 5063066"/>
              <a:gd name="connsiteX886" fmla="*/ 5535563 w 7295637"/>
              <a:gd name="connsiteY886" fmla="*/ 2339199 h 5063066"/>
              <a:gd name="connsiteX887" fmla="*/ 5541301 w 7295637"/>
              <a:gd name="connsiteY887" fmla="*/ 2310774 h 5063066"/>
              <a:gd name="connsiteX888" fmla="*/ 4389758 w 7295637"/>
              <a:gd name="connsiteY888" fmla="*/ 4096046 h 5063066"/>
              <a:gd name="connsiteX889" fmla="*/ 4405408 w 7295637"/>
              <a:gd name="connsiteY889" fmla="*/ 4072834 h 5063066"/>
              <a:gd name="connsiteX890" fmla="*/ 4457045 w 7295637"/>
              <a:gd name="connsiteY890" fmla="*/ 4051446 h 5063066"/>
              <a:gd name="connsiteX891" fmla="*/ 4530069 w 7295637"/>
              <a:gd name="connsiteY891" fmla="*/ 4124470 h 5063066"/>
              <a:gd name="connsiteX892" fmla="*/ 4457044 w 7295637"/>
              <a:gd name="connsiteY892" fmla="*/ 4197495 h 5063066"/>
              <a:gd name="connsiteX893" fmla="*/ 4384020 w 7295637"/>
              <a:gd name="connsiteY893" fmla="*/ 4124471 h 5063066"/>
              <a:gd name="connsiteX894" fmla="*/ 4389758 w 7295637"/>
              <a:gd name="connsiteY894" fmla="*/ 4096046 h 5063066"/>
              <a:gd name="connsiteX895" fmla="*/ 6693620 w 7295637"/>
              <a:gd name="connsiteY895" fmla="*/ 465095 h 5063066"/>
              <a:gd name="connsiteX896" fmla="*/ 6760906 w 7295637"/>
              <a:gd name="connsiteY896" fmla="*/ 420495 h 5063066"/>
              <a:gd name="connsiteX897" fmla="*/ 6833931 w 7295637"/>
              <a:gd name="connsiteY897" fmla="*/ 493520 h 5063066"/>
              <a:gd name="connsiteX898" fmla="*/ 6760906 w 7295637"/>
              <a:gd name="connsiteY898" fmla="*/ 566545 h 5063066"/>
              <a:gd name="connsiteX899" fmla="*/ 6687880 w 7295637"/>
              <a:gd name="connsiteY899" fmla="*/ 493520 h 5063066"/>
              <a:gd name="connsiteX900" fmla="*/ 6693620 w 7295637"/>
              <a:gd name="connsiteY900" fmla="*/ 465095 h 5063066"/>
              <a:gd name="connsiteX901" fmla="*/ 5771766 w 7295637"/>
              <a:gd name="connsiteY901" fmla="*/ 1881452 h 5063066"/>
              <a:gd name="connsiteX902" fmla="*/ 5839051 w 7295637"/>
              <a:gd name="connsiteY902" fmla="*/ 1836852 h 5063066"/>
              <a:gd name="connsiteX903" fmla="*/ 5912076 w 7295637"/>
              <a:gd name="connsiteY903" fmla="*/ 1909877 h 5063066"/>
              <a:gd name="connsiteX904" fmla="*/ 5839051 w 7295637"/>
              <a:gd name="connsiteY904" fmla="*/ 1982902 h 5063066"/>
              <a:gd name="connsiteX905" fmla="*/ 5766026 w 7295637"/>
              <a:gd name="connsiteY905" fmla="*/ 1909877 h 5063066"/>
              <a:gd name="connsiteX906" fmla="*/ 5771766 w 7295637"/>
              <a:gd name="connsiteY906" fmla="*/ 1881452 h 5063066"/>
              <a:gd name="connsiteX907" fmla="*/ 4620222 w 7295637"/>
              <a:gd name="connsiteY907" fmla="*/ 3675553 h 5063066"/>
              <a:gd name="connsiteX908" fmla="*/ 4635870 w 7295637"/>
              <a:gd name="connsiteY908" fmla="*/ 3652342 h 5063066"/>
              <a:gd name="connsiteX909" fmla="*/ 4687507 w 7295637"/>
              <a:gd name="connsiteY909" fmla="*/ 3630954 h 5063066"/>
              <a:gd name="connsiteX910" fmla="*/ 4760533 w 7295637"/>
              <a:gd name="connsiteY910" fmla="*/ 3703979 h 5063066"/>
              <a:gd name="connsiteX911" fmla="*/ 4687508 w 7295637"/>
              <a:gd name="connsiteY911" fmla="*/ 3777003 h 5063066"/>
              <a:gd name="connsiteX912" fmla="*/ 4614482 w 7295637"/>
              <a:gd name="connsiteY912" fmla="*/ 3703978 h 5063066"/>
              <a:gd name="connsiteX913" fmla="*/ 4620222 w 7295637"/>
              <a:gd name="connsiteY913" fmla="*/ 3675553 h 5063066"/>
              <a:gd name="connsiteX914" fmla="*/ 6924084 w 7295637"/>
              <a:gd name="connsiteY914" fmla="*/ 44601 h 5063066"/>
              <a:gd name="connsiteX915" fmla="*/ 6991371 w 7295637"/>
              <a:gd name="connsiteY915" fmla="*/ 0 h 5063066"/>
              <a:gd name="connsiteX916" fmla="*/ 7064394 w 7295637"/>
              <a:gd name="connsiteY916" fmla="*/ 73025 h 5063066"/>
              <a:gd name="connsiteX917" fmla="*/ 6991370 w 7295637"/>
              <a:gd name="connsiteY917" fmla="*/ 146050 h 5063066"/>
              <a:gd name="connsiteX918" fmla="*/ 6918344 w 7295637"/>
              <a:gd name="connsiteY918" fmla="*/ 73025 h 5063066"/>
              <a:gd name="connsiteX919" fmla="*/ 6924084 w 7295637"/>
              <a:gd name="connsiteY919" fmla="*/ 44601 h 5063066"/>
              <a:gd name="connsiteX920" fmla="*/ 6002226 w 7295637"/>
              <a:gd name="connsiteY920" fmla="*/ 1460960 h 5063066"/>
              <a:gd name="connsiteX921" fmla="*/ 6069514 w 7295637"/>
              <a:gd name="connsiteY921" fmla="*/ 1416360 h 5063066"/>
              <a:gd name="connsiteX922" fmla="*/ 6142538 w 7295637"/>
              <a:gd name="connsiteY922" fmla="*/ 1489385 h 5063066"/>
              <a:gd name="connsiteX923" fmla="*/ 6069514 w 7295637"/>
              <a:gd name="connsiteY923" fmla="*/ 1562410 h 5063066"/>
              <a:gd name="connsiteX924" fmla="*/ 5996489 w 7295637"/>
              <a:gd name="connsiteY924" fmla="*/ 1489385 h 5063066"/>
              <a:gd name="connsiteX925" fmla="*/ 6002226 w 7295637"/>
              <a:gd name="connsiteY925" fmla="*/ 1460960 h 5063066"/>
              <a:gd name="connsiteX926" fmla="*/ 4850685 w 7295637"/>
              <a:gd name="connsiteY926" fmla="*/ 3246235 h 5063066"/>
              <a:gd name="connsiteX927" fmla="*/ 4866333 w 7295637"/>
              <a:gd name="connsiteY927" fmla="*/ 3223023 h 5063066"/>
              <a:gd name="connsiteX928" fmla="*/ 4917970 w 7295637"/>
              <a:gd name="connsiteY928" fmla="*/ 3201635 h 5063066"/>
              <a:gd name="connsiteX929" fmla="*/ 4990995 w 7295637"/>
              <a:gd name="connsiteY929" fmla="*/ 3274660 h 5063066"/>
              <a:gd name="connsiteX930" fmla="*/ 4917971 w 7295637"/>
              <a:gd name="connsiteY930" fmla="*/ 3347685 h 5063066"/>
              <a:gd name="connsiteX931" fmla="*/ 4844945 w 7295637"/>
              <a:gd name="connsiteY931" fmla="*/ 3274660 h 5063066"/>
              <a:gd name="connsiteX932" fmla="*/ 4850685 w 7295637"/>
              <a:gd name="connsiteY932" fmla="*/ 3246235 h 5063066"/>
              <a:gd name="connsiteX933" fmla="*/ 3928829 w 7295637"/>
              <a:gd name="connsiteY933" fmla="*/ 4662592 h 5063066"/>
              <a:gd name="connsiteX934" fmla="*/ 3944480 w 7295637"/>
              <a:gd name="connsiteY934" fmla="*/ 4639379 h 5063066"/>
              <a:gd name="connsiteX935" fmla="*/ 3996115 w 7295637"/>
              <a:gd name="connsiteY935" fmla="*/ 4617992 h 5063066"/>
              <a:gd name="connsiteX936" fmla="*/ 4069140 w 7295637"/>
              <a:gd name="connsiteY936" fmla="*/ 4691016 h 5063066"/>
              <a:gd name="connsiteX937" fmla="*/ 3996116 w 7295637"/>
              <a:gd name="connsiteY937" fmla="*/ 4764041 h 5063066"/>
              <a:gd name="connsiteX938" fmla="*/ 3923090 w 7295637"/>
              <a:gd name="connsiteY938" fmla="*/ 4691017 h 5063066"/>
              <a:gd name="connsiteX939" fmla="*/ 3928829 w 7295637"/>
              <a:gd name="connsiteY939" fmla="*/ 4662592 h 5063066"/>
              <a:gd name="connsiteX940" fmla="*/ 6232692 w 7295637"/>
              <a:gd name="connsiteY940" fmla="*/ 1031639 h 5063066"/>
              <a:gd name="connsiteX941" fmla="*/ 6299978 w 7295637"/>
              <a:gd name="connsiteY941" fmla="*/ 987038 h 5063066"/>
              <a:gd name="connsiteX942" fmla="*/ 6373003 w 7295637"/>
              <a:gd name="connsiteY942" fmla="*/ 1060063 h 5063066"/>
              <a:gd name="connsiteX943" fmla="*/ 6299978 w 7295637"/>
              <a:gd name="connsiteY943" fmla="*/ 1133088 h 5063066"/>
              <a:gd name="connsiteX944" fmla="*/ 6226953 w 7295637"/>
              <a:gd name="connsiteY944" fmla="*/ 1060063 h 5063066"/>
              <a:gd name="connsiteX945" fmla="*/ 6232692 w 7295637"/>
              <a:gd name="connsiteY945" fmla="*/ 1031639 h 5063066"/>
              <a:gd name="connsiteX946" fmla="*/ 5081148 w 7295637"/>
              <a:gd name="connsiteY946" fmla="*/ 2825741 h 5063066"/>
              <a:gd name="connsiteX947" fmla="*/ 5148434 w 7295637"/>
              <a:gd name="connsiteY947" fmla="*/ 2781140 h 5063066"/>
              <a:gd name="connsiteX948" fmla="*/ 5221459 w 7295637"/>
              <a:gd name="connsiteY948" fmla="*/ 2854165 h 5063066"/>
              <a:gd name="connsiteX949" fmla="*/ 5148435 w 7295637"/>
              <a:gd name="connsiteY949" fmla="*/ 2927190 h 5063066"/>
              <a:gd name="connsiteX950" fmla="*/ 5075409 w 7295637"/>
              <a:gd name="connsiteY950" fmla="*/ 2854165 h 5063066"/>
              <a:gd name="connsiteX951" fmla="*/ 5081148 w 7295637"/>
              <a:gd name="connsiteY951" fmla="*/ 2825741 h 5063066"/>
              <a:gd name="connsiteX952" fmla="*/ 5310836 w 7295637"/>
              <a:gd name="connsiteY952" fmla="*/ 2447996 h 5063066"/>
              <a:gd name="connsiteX953" fmla="*/ 5378123 w 7295637"/>
              <a:gd name="connsiteY953" fmla="*/ 2403396 h 5063066"/>
              <a:gd name="connsiteX954" fmla="*/ 5451147 w 7295637"/>
              <a:gd name="connsiteY954" fmla="*/ 2476420 h 5063066"/>
              <a:gd name="connsiteX955" fmla="*/ 5378122 w 7295637"/>
              <a:gd name="connsiteY955" fmla="*/ 2549445 h 5063066"/>
              <a:gd name="connsiteX956" fmla="*/ 5305098 w 7295637"/>
              <a:gd name="connsiteY956" fmla="*/ 2476421 h 5063066"/>
              <a:gd name="connsiteX957" fmla="*/ 5310836 w 7295637"/>
              <a:gd name="connsiteY957" fmla="*/ 2447996 h 5063066"/>
              <a:gd name="connsiteX958" fmla="*/ 4159294 w 7295637"/>
              <a:gd name="connsiteY958" fmla="*/ 4242096 h 5063066"/>
              <a:gd name="connsiteX959" fmla="*/ 4174944 w 7295637"/>
              <a:gd name="connsiteY959" fmla="*/ 4218884 h 5063066"/>
              <a:gd name="connsiteX960" fmla="*/ 4226580 w 7295637"/>
              <a:gd name="connsiteY960" fmla="*/ 4197496 h 5063066"/>
              <a:gd name="connsiteX961" fmla="*/ 4299605 w 7295637"/>
              <a:gd name="connsiteY961" fmla="*/ 4270521 h 5063066"/>
              <a:gd name="connsiteX962" fmla="*/ 4226579 w 7295637"/>
              <a:gd name="connsiteY962" fmla="*/ 4343547 h 5063066"/>
              <a:gd name="connsiteX963" fmla="*/ 4153555 w 7295637"/>
              <a:gd name="connsiteY963" fmla="*/ 4270521 h 5063066"/>
              <a:gd name="connsiteX964" fmla="*/ 4159294 w 7295637"/>
              <a:gd name="connsiteY964" fmla="*/ 4242096 h 5063066"/>
              <a:gd name="connsiteX965" fmla="*/ 6463156 w 7295637"/>
              <a:gd name="connsiteY965" fmla="*/ 611145 h 5063066"/>
              <a:gd name="connsiteX966" fmla="*/ 6530441 w 7295637"/>
              <a:gd name="connsiteY966" fmla="*/ 566545 h 5063066"/>
              <a:gd name="connsiteX967" fmla="*/ 6603467 w 7295637"/>
              <a:gd name="connsiteY967" fmla="*/ 639570 h 5063066"/>
              <a:gd name="connsiteX968" fmla="*/ 6530442 w 7295637"/>
              <a:gd name="connsiteY968" fmla="*/ 712595 h 5063066"/>
              <a:gd name="connsiteX969" fmla="*/ 6457416 w 7295637"/>
              <a:gd name="connsiteY969" fmla="*/ 639570 h 5063066"/>
              <a:gd name="connsiteX970" fmla="*/ 6463156 w 7295637"/>
              <a:gd name="connsiteY970" fmla="*/ 611145 h 5063066"/>
              <a:gd name="connsiteX971" fmla="*/ 5541300 w 7295637"/>
              <a:gd name="connsiteY971" fmla="*/ 2027502 h 5063066"/>
              <a:gd name="connsiteX972" fmla="*/ 5608589 w 7295637"/>
              <a:gd name="connsiteY972" fmla="*/ 1982901 h 5063066"/>
              <a:gd name="connsiteX973" fmla="*/ 5681611 w 7295637"/>
              <a:gd name="connsiteY973" fmla="*/ 2055926 h 5063066"/>
              <a:gd name="connsiteX974" fmla="*/ 5608586 w 7295637"/>
              <a:gd name="connsiteY974" fmla="*/ 2128951 h 5063066"/>
              <a:gd name="connsiteX975" fmla="*/ 5535562 w 7295637"/>
              <a:gd name="connsiteY975" fmla="*/ 2055926 h 5063066"/>
              <a:gd name="connsiteX976" fmla="*/ 5541300 w 7295637"/>
              <a:gd name="connsiteY976" fmla="*/ 2027502 h 5063066"/>
              <a:gd name="connsiteX977" fmla="*/ 4389759 w 7295637"/>
              <a:gd name="connsiteY977" fmla="*/ 3812774 h 5063066"/>
              <a:gd name="connsiteX978" fmla="*/ 4405409 w 7295637"/>
              <a:gd name="connsiteY978" fmla="*/ 3789563 h 5063066"/>
              <a:gd name="connsiteX979" fmla="*/ 4457046 w 7295637"/>
              <a:gd name="connsiteY979" fmla="*/ 3768175 h 5063066"/>
              <a:gd name="connsiteX980" fmla="*/ 4530070 w 7295637"/>
              <a:gd name="connsiteY980" fmla="*/ 3841200 h 5063066"/>
              <a:gd name="connsiteX981" fmla="*/ 4457045 w 7295637"/>
              <a:gd name="connsiteY981" fmla="*/ 3914224 h 5063066"/>
              <a:gd name="connsiteX982" fmla="*/ 4384021 w 7295637"/>
              <a:gd name="connsiteY982" fmla="*/ 3841199 h 5063066"/>
              <a:gd name="connsiteX983" fmla="*/ 4389759 w 7295637"/>
              <a:gd name="connsiteY983" fmla="*/ 3812774 h 5063066"/>
              <a:gd name="connsiteX984" fmla="*/ 6693619 w 7295637"/>
              <a:gd name="connsiteY984" fmla="*/ 181823 h 5063066"/>
              <a:gd name="connsiteX985" fmla="*/ 6760906 w 7295637"/>
              <a:gd name="connsiteY985" fmla="*/ 137223 h 5063066"/>
              <a:gd name="connsiteX986" fmla="*/ 6833930 w 7295637"/>
              <a:gd name="connsiteY986" fmla="*/ 210247 h 5063066"/>
              <a:gd name="connsiteX987" fmla="*/ 6760905 w 7295637"/>
              <a:gd name="connsiteY987" fmla="*/ 283273 h 5063066"/>
              <a:gd name="connsiteX988" fmla="*/ 6687881 w 7295637"/>
              <a:gd name="connsiteY988" fmla="*/ 210248 h 5063066"/>
              <a:gd name="connsiteX989" fmla="*/ 6693619 w 7295637"/>
              <a:gd name="connsiteY989" fmla="*/ 181823 h 5063066"/>
              <a:gd name="connsiteX990" fmla="*/ 5771765 w 7295637"/>
              <a:gd name="connsiteY990" fmla="*/ 1598182 h 5063066"/>
              <a:gd name="connsiteX991" fmla="*/ 5839051 w 7295637"/>
              <a:gd name="connsiteY991" fmla="*/ 1553582 h 5063066"/>
              <a:gd name="connsiteX992" fmla="*/ 5912075 w 7295637"/>
              <a:gd name="connsiteY992" fmla="*/ 1626607 h 5063066"/>
              <a:gd name="connsiteX993" fmla="*/ 5839051 w 7295637"/>
              <a:gd name="connsiteY993" fmla="*/ 1699631 h 5063066"/>
              <a:gd name="connsiteX994" fmla="*/ 5766025 w 7295637"/>
              <a:gd name="connsiteY994" fmla="*/ 1626606 h 5063066"/>
              <a:gd name="connsiteX995" fmla="*/ 5771765 w 7295637"/>
              <a:gd name="connsiteY995" fmla="*/ 1598182 h 5063066"/>
              <a:gd name="connsiteX996" fmla="*/ 4620221 w 7295637"/>
              <a:gd name="connsiteY996" fmla="*/ 3392283 h 5063066"/>
              <a:gd name="connsiteX997" fmla="*/ 4635871 w 7295637"/>
              <a:gd name="connsiteY997" fmla="*/ 3369072 h 5063066"/>
              <a:gd name="connsiteX998" fmla="*/ 4687508 w 7295637"/>
              <a:gd name="connsiteY998" fmla="*/ 3347684 h 5063066"/>
              <a:gd name="connsiteX999" fmla="*/ 4760532 w 7295637"/>
              <a:gd name="connsiteY999" fmla="*/ 3420709 h 5063066"/>
              <a:gd name="connsiteX1000" fmla="*/ 4687507 w 7295637"/>
              <a:gd name="connsiteY1000" fmla="*/ 3493733 h 5063066"/>
              <a:gd name="connsiteX1001" fmla="*/ 4614483 w 7295637"/>
              <a:gd name="connsiteY1001" fmla="*/ 3420708 h 5063066"/>
              <a:gd name="connsiteX1002" fmla="*/ 4620221 w 7295637"/>
              <a:gd name="connsiteY1002" fmla="*/ 3392283 h 5063066"/>
              <a:gd name="connsiteX1003" fmla="*/ 3698365 w 7295637"/>
              <a:gd name="connsiteY1003" fmla="*/ 4808644 h 5063066"/>
              <a:gd name="connsiteX1004" fmla="*/ 3714015 w 7295637"/>
              <a:gd name="connsiteY1004" fmla="*/ 4785432 h 5063066"/>
              <a:gd name="connsiteX1005" fmla="*/ 3765650 w 7295637"/>
              <a:gd name="connsiteY1005" fmla="*/ 4764043 h 5063066"/>
              <a:gd name="connsiteX1006" fmla="*/ 3838676 w 7295637"/>
              <a:gd name="connsiteY1006" fmla="*/ 4837068 h 5063066"/>
              <a:gd name="connsiteX1007" fmla="*/ 3765651 w 7295637"/>
              <a:gd name="connsiteY1007" fmla="*/ 4910093 h 5063066"/>
              <a:gd name="connsiteX1008" fmla="*/ 3692627 w 7295637"/>
              <a:gd name="connsiteY1008" fmla="*/ 4837068 h 5063066"/>
              <a:gd name="connsiteX1009" fmla="*/ 3698365 w 7295637"/>
              <a:gd name="connsiteY1009" fmla="*/ 4808644 h 5063066"/>
              <a:gd name="connsiteX1010" fmla="*/ 6002229 w 7295637"/>
              <a:gd name="connsiteY1010" fmla="*/ 1177688 h 5063066"/>
              <a:gd name="connsiteX1011" fmla="*/ 6069515 w 7295637"/>
              <a:gd name="connsiteY1011" fmla="*/ 1133088 h 5063066"/>
              <a:gd name="connsiteX1012" fmla="*/ 6142539 w 7295637"/>
              <a:gd name="connsiteY1012" fmla="*/ 1206113 h 5063066"/>
              <a:gd name="connsiteX1013" fmla="*/ 6069515 w 7295637"/>
              <a:gd name="connsiteY1013" fmla="*/ 1279138 h 5063066"/>
              <a:gd name="connsiteX1014" fmla="*/ 5996490 w 7295637"/>
              <a:gd name="connsiteY1014" fmla="*/ 1206113 h 5063066"/>
              <a:gd name="connsiteX1015" fmla="*/ 6002229 w 7295637"/>
              <a:gd name="connsiteY1015" fmla="*/ 1177688 h 5063066"/>
              <a:gd name="connsiteX1016" fmla="*/ 4850683 w 7295637"/>
              <a:gd name="connsiteY1016" fmla="*/ 2962963 h 5063066"/>
              <a:gd name="connsiteX1017" fmla="*/ 4866333 w 7295637"/>
              <a:gd name="connsiteY1017" fmla="*/ 2939751 h 5063066"/>
              <a:gd name="connsiteX1018" fmla="*/ 4917971 w 7295637"/>
              <a:gd name="connsiteY1018" fmla="*/ 2918363 h 5063066"/>
              <a:gd name="connsiteX1019" fmla="*/ 4990995 w 7295637"/>
              <a:gd name="connsiteY1019" fmla="*/ 2991388 h 5063066"/>
              <a:gd name="connsiteX1020" fmla="*/ 4917970 w 7295637"/>
              <a:gd name="connsiteY1020" fmla="*/ 3064413 h 5063066"/>
              <a:gd name="connsiteX1021" fmla="*/ 4844946 w 7295637"/>
              <a:gd name="connsiteY1021" fmla="*/ 2991388 h 5063066"/>
              <a:gd name="connsiteX1022" fmla="*/ 4850683 w 7295637"/>
              <a:gd name="connsiteY1022" fmla="*/ 2962963 h 5063066"/>
              <a:gd name="connsiteX1023" fmla="*/ 3928829 w 7295637"/>
              <a:gd name="connsiteY1023" fmla="*/ 4379319 h 5063066"/>
              <a:gd name="connsiteX1024" fmla="*/ 3944480 w 7295637"/>
              <a:gd name="connsiteY1024" fmla="*/ 4356108 h 5063066"/>
              <a:gd name="connsiteX1025" fmla="*/ 3996116 w 7295637"/>
              <a:gd name="connsiteY1025" fmla="*/ 4334718 h 5063066"/>
              <a:gd name="connsiteX1026" fmla="*/ 4069140 w 7295637"/>
              <a:gd name="connsiteY1026" fmla="*/ 4407745 h 5063066"/>
              <a:gd name="connsiteX1027" fmla="*/ 3996115 w 7295637"/>
              <a:gd name="connsiteY1027" fmla="*/ 4480769 h 5063066"/>
              <a:gd name="connsiteX1028" fmla="*/ 3923092 w 7295637"/>
              <a:gd name="connsiteY1028" fmla="*/ 4407744 h 5063066"/>
              <a:gd name="connsiteX1029" fmla="*/ 3928829 w 7295637"/>
              <a:gd name="connsiteY1029" fmla="*/ 4379319 h 5063066"/>
              <a:gd name="connsiteX1030" fmla="*/ 6232692 w 7295637"/>
              <a:gd name="connsiteY1030" fmla="*/ 748366 h 5063066"/>
              <a:gd name="connsiteX1031" fmla="*/ 6299978 w 7295637"/>
              <a:gd name="connsiteY1031" fmla="*/ 703766 h 5063066"/>
              <a:gd name="connsiteX1032" fmla="*/ 6373003 w 7295637"/>
              <a:gd name="connsiteY1032" fmla="*/ 776791 h 5063066"/>
              <a:gd name="connsiteX1033" fmla="*/ 6299977 w 7295637"/>
              <a:gd name="connsiteY1033" fmla="*/ 849816 h 5063066"/>
              <a:gd name="connsiteX1034" fmla="*/ 6226954 w 7295637"/>
              <a:gd name="connsiteY1034" fmla="*/ 776791 h 5063066"/>
              <a:gd name="connsiteX1035" fmla="*/ 6232692 w 7295637"/>
              <a:gd name="connsiteY1035" fmla="*/ 748366 h 5063066"/>
              <a:gd name="connsiteX1036" fmla="*/ 5081148 w 7295637"/>
              <a:gd name="connsiteY1036" fmla="*/ 2542468 h 5063066"/>
              <a:gd name="connsiteX1037" fmla="*/ 5148435 w 7295637"/>
              <a:gd name="connsiteY1037" fmla="*/ 2497868 h 5063066"/>
              <a:gd name="connsiteX1038" fmla="*/ 5221459 w 7295637"/>
              <a:gd name="connsiteY1038" fmla="*/ 2570893 h 5063066"/>
              <a:gd name="connsiteX1039" fmla="*/ 5148434 w 7295637"/>
              <a:gd name="connsiteY1039" fmla="*/ 2643918 h 5063066"/>
              <a:gd name="connsiteX1040" fmla="*/ 5075410 w 7295637"/>
              <a:gd name="connsiteY1040" fmla="*/ 2570893 h 5063066"/>
              <a:gd name="connsiteX1041" fmla="*/ 5081148 w 7295637"/>
              <a:gd name="connsiteY1041" fmla="*/ 2542468 h 5063066"/>
              <a:gd name="connsiteX1042" fmla="*/ 5310837 w 7295637"/>
              <a:gd name="connsiteY1042" fmla="*/ 2164724 h 5063066"/>
              <a:gd name="connsiteX1043" fmla="*/ 5378123 w 7295637"/>
              <a:gd name="connsiteY1043" fmla="*/ 2120123 h 5063066"/>
              <a:gd name="connsiteX1044" fmla="*/ 5451148 w 7295637"/>
              <a:gd name="connsiteY1044" fmla="*/ 2193148 h 5063066"/>
              <a:gd name="connsiteX1045" fmla="*/ 5378123 w 7295637"/>
              <a:gd name="connsiteY1045" fmla="*/ 2266173 h 5063066"/>
              <a:gd name="connsiteX1046" fmla="*/ 5305098 w 7295637"/>
              <a:gd name="connsiteY1046" fmla="*/ 2193148 h 5063066"/>
              <a:gd name="connsiteX1047" fmla="*/ 5310837 w 7295637"/>
              <a:gd name="connsiteY1047" fmla="*/ 2164724 h 5063066"/>
              <a:gd name="connsiteX1048" fmla="*/ 4159295 w 7295637"/>
              <a:gd name="connsiteY1048" fmla="*/ 3958825 h 5063066"/>
              <a:gd name="connsiteX1049" fmla="*/ 4174945 w 7295637"/>
              <a:gd name="connsiteY1049" fmla="*/ 3935613 h 5063066"/>
              <a:gd name="connsiteX1050" fmla="*/ 4226582 w 7295637"/>
              <a:gd name="connsiteY1050" fmla="*/ 3914224 h 5063066"/>
              <a:gd name="connsiteX1051" fmla="*/ 4299606 w 7295637"/>
              <a:gd name="connsiteY1051" fmla="*/ 3987249 h 5063066"/>
              <a:gd name="connsiteX1052" fmla="*/ 4226581 w 7295637"/>
              <a:gd name="connsiteY1052" fmla="*/ 4060274 h 5063066"/>
              <a:gd name="connsiteX1053" fmla="*/ 4153556 w 7295637"/>
              <a:gd name="connsiteY1053" fmla="*/ 3987249 h 5063066"/>
              <a:gd name="connsiteX1054" fmla="*/ 4159295 w 7295637"/>
              <a:gd name="connsiteY1054" fmla="*/ 3958825 h 5063066"/>
              <a:gd name="connsiteX1055" fmla="*/ 6463155 w 7295637"/>
              <a:gd name="connsiteY1055" fmla="*/ 327873 h 5063066"/>
              <a:gd name="connsiteX1056" fmla="*/ 6530442 w 7295637"/>
              <a:gd name="connsiteY1056" fmla="*/ 283273 h 5063066"/>
              <a:gd name="connsiteX1057" fmla="*/ 6603466 w 7295637"/>
              <a:gd name="connsiteY1057" fmla="*/ 356297 h 5063066"/>
              <a:gd name="connsiteX1058" fmla="*/ 6530441 w 7295637"/>
              <a:gd name="connsiteY1058" fmla="*/ 429322 h 5063066"/>
              <a:gd name="connsiteX1059" fmla="*/ 6457417 w 7295637"/>
              <a:gd name="connsiteY1059" fmla="*/ 356298 h 5063066"/>
              <a:gd name="connsiteX1060" fmla="*/ 6463155 w 7295637"/>
              <a:gd name="connsiteY1060" fmla="*/ 327873 h 5063066"/>
              <a:gd name="connsiteX1061" fmla="*/ 5541301 w 7295637"/>
              <a:gd name="connsiteY1061" fmla="*/ 1744230 h 5063066"/>
              <a:gd name="connsiteX1062" fmla="*/ 5608588 w 7295637"/>
              <a:gd name="connsiteY1062" fmla="*/ 1699630 h 5063066"/>
              <a:gd name="connsiteX1063" fmla="*/ 5681613 w 7295637"/>
              <a:gd name="connsiteY1063" fmla="*/ 1772655 h 5063066"/>
              <a:gd name="connsiteX1064" fmla="*/ 5608588 w 7295637"/>
              <a:gd name="connsiteY1064" fmla="*/ 1845680 h 5063066"/>
              <a:gd name="connsiteX1065" fmla="*/ 5535563 w 7295637"/>
              <a:gd name="connsiteY1065" fmla="*/ 1772655 h 5063066"/>
              <a:gd name="connsiteX1066" fmla="*/ 5541301 w 7295637"/>
              <a:gd name="connsiteY1066" fmla="*/ 1744230 h 5063066"/>
              <a:gd name="connsiteX1067" fmla="*/ 4389758 w 7295637"/>
              <a:gd name="connsiteY1067" fmla="*/ 3529503 h 5063066"/>
              <a:gd name="connsiteX1068" fmla="*/ 4405407 w 7295637"/>
              <a:gd name="connsiteY1068" fmla="*/ 3506292 h 5063066"/>
              <a:gd name="connsiteX1069" fmla="*/ 4457045 w 7295637"/>
              <a:gd name="connsiteY1069" fmla="*/ 3484904 h 5063066"/>
              <a:gd name="connsiteX1070" fmla="*/ 4530069 w 7295637"/>
              <a:gd name="connsiteY1070" fmla="*/ 3557929 h 5063066"/>
              <a:gd name="connsiteX1071" fmla="*/ 4457044 w 7295637"/>
              <a:gd name="connsiteY1071" fmla="*/ 3630953 h 5063066"/>
              <a:gd name="connsiteX1072" fmla="*/ 4384019 w 7295637"/>
              <a:gd name="connsiteY1072" fmla="*/ 3557928 h 5063066"/>
              <a:gd name="connsiteX1073" fmla="*/ 4389758 w 7295637"/>
              <a:gd name="connsiteY1073" fmla="*/ 3529503 h 5063066"/>
              <a:gd name="connsiteX1074" fmla="*/ 3463476 w 7295637"/>
              <a:gd name="connsiteY1074" fmla="*/ 4961615 h 5063066"/>
              <a:gd name="connsiteX1075" fmla="*/ 3479126 w 7295637"/>
              <a:gd name="connsiteY1075" fmla="*/ 4938403 h 5063066"/>
              <a:gd name="connsiteX1076" fmla="*/ 3530763 w 7295637"/>
              <a:gd name="connsiteY1076" fmla="*/ 4917015 h 5063066"/>
              <a:gd name="connsiteX1077" fmla="*/ 3603787 w 7295637"/>
              <a:gd name="connsiteY1077" fmla="*/ 4990040 h 5063066"/>
              <a:gd name="connsiteX1078" fmla="*/ 3530763 w 7295637"/>
              <a:gd name="connsiteY1078" fmla="*/ 5063064 h 5063066"/>
              <a:gd name="connsiteX1079" fmla="*/ 3457738 w 7295637"/>
              <a:gd name="connsiteY1079" fmla="*/ 4990040 h 5063066"/>
              <a:gd name="connsiteX1080" fmla="*/ 3463476 w 7295637"/>
              <a:gd name="connsiteY1080" fmla="*/ 4961615 h 5063066"/>
              <a:gd name="connsiteX1081" fmla="*/ 5771764 w 7295637"/>
              <a:gd name="connsiteY1081" fmla="*/ 1314911 h 5063066"/>
              <a:gd name="connsiteX1082" fmla="*/ 5839049 w 7295637"/>
              <a:gd name="connsiteY1082" fmla="*/ 1270311 h 5063066"/>
              <a:gd name="connsiteX1083" fmla="*/ 5912075 w 7295637"/>
              <a:gd name="connsiteY1083" fmla="*/ 1343335 h 5063066"/>
              <a:gd name="connsiteX1084" fmla="*/ 5839050 w 7295637"/>
              <a:gd name="connsiteY1084" fmla="*/ 1416360 h 5063066"/>
              <a:gd name="connsiteX1085" fmla="*/ 5766024 w 7295637"/>
              <a:gd name="connsiteY1085" fmla="*/ 1343336 h 5063066"/>
              <a:gd name="connsiteX1086" fmla="*/ 5771764 w 7295637"/>
              <a:gd name="connsiteY1086" fmla="*/ 1314911 h 5063066"/>
              <a:gd name="connsiteX1087" fmla="*/ 4620220 w 7295637"/>
              <a:gd name="connsiteY1087" fmla="*/ 3109013 h 5063066"/>
              <a:gd name="connsiteX1088" fmla="*/ 4635869 w 7295637"/>
              <a:gd name="connsiteY1088" fmla="*/ 3085801 h 5063066"/>
              <a:gd name="connsiteX1089" fmla="*/ 4687507 w 7295637"/>
              <a:gd name="connsiteY1089" fmla="*/ 3064413 h 5063066"/>
              <a:gd name="connsiteX1090" fmla="*/ 4760531 w 7295637"/>
              <a:gd name="connsiteY1090" fmla="*/ 3137437 h 5063066"/>
              <a:gd name="connsiteX1091" fmla="*/ 4687506 w 7295637"/>
              <a:gd name="connsiteY1091" fmla="*/ 3210462 h 5063066"/>
              <a:gd name="connsiteX1092" fmla="*/ 4614481 w 7295637"/>
              <a:gd name="connsiteY1092" fmla="*/ 3137438 h 5063066"/>
              <a:gd name="connsiteX1093" fmla="*/ 4620220 w 7295637"/>
              <a:gd name="connsiteY1093" fmla="*/ 3109013 h 5063066"/>
              <a:gd name="connsiteX1094" fmla="*/ 3698365 w 7295637"/>
              <a:gd name="connsiteY1094" fmla="*/ 4525369 h 5063066"/>
              <a:gd name="connsiteX1095" fmla="*/ 3714015 w 7295637"/>
              <a:gd name="connsiteY1095" fmla="*/ 4502157 h 5063066"/>
              <a:gd name="connsiteX1096" fmla="*/ 3765653 w 7295637"/>
              <a:gd name="connsiteY1096" fmla="*/ 4480768 h 5063066"/>
              <a:gd name="connsiteX1097" fmla="*/ 3838677 w 7295637"/>
              <a:gd name="connsiteY1097" fmla="*/ 4553794 h 5063066"/>
              <a:gd name="connsiteX1098" fmla="*/ 3765652 w 7295637"/>
              <a:gd name="connsiteY1098" fmla="*/ 4626818 h 5063066"/>
              <a:gd name="connsiteX1099" fmla="*/ 3692628 w 7295637"/>
              <a:gd name="connsiteY1099" fmla="*/ 4553794 h 5063066"/>
              <a:gd name="connsiteX1100" fmla="*/ 3698365 w 7295637"/>
              <a:gd name="connsiteY1100" fmla="*/ 4525369 h 5063066"/>
              <a:gd name="connsiteX1101" fmla="*/ 6002226 w 7295637"/>
              <a:gd name="connsiteY1101" fmla="*/ 894417 h 5063066"/>
              <a:gd name="connsiteX1102" fmla="*/ 6069513 w 7295637"/>
              <a:gd name="connsiteY1102" fmla="*/ 849817 h 5063066"/>
              <a:gd name="connsiteX1103" fmla="*/ 6142539 w 7295637"/>
              <a:gd name="connsiteY1103" fmla="*/ 922842 h 5063066"/>
              <a:gd name="connsiteX1104" fmla="*/ 6069514 w 7295637"/>
              <a:gd name="connsiteY1104" fmla="*/ 995867 h 5063066"/>
              <a:gd name="connsiteX1105" fmla="*/ 5996488 w 7295637"/>
              <a:gd name="connsiteY1105" fmla="*/ 922842 h 5063066"/>
              <a:gd name="connsiteX1106" fmla="*/ 6002226 w 7295637"/>
              <a:gd name="connsiteY1106" fmla="*/ 894417 h 5063066"/>
              <a:gd name="connsiteX1107" fmla="*/ 4850684 w 7295637"/>
              <a:gd name="connsiteY1107" fmla="*/ 2679691 h 5063066"/>
              <a:gd name="connsiteX1108" fmla="*/ 4866333 w 7295637"/>
              <a:gd name="connsiteY1108" fmla="*/ 2656479 h 5063066"/>
              <a:gd name="connsiteX1109" fmla="*/ 4917969 w 7295637"/>
              <a:gd name="connsiteY1109" fmla="*/ 2635090 h 5063066"/>
              <a:gd name="connsiteX1110" fmla="*/ 4990994 w 7295637"/>
              <a:gd name="connsiteY1110" fmla="*/ 2708115 h 5063066"/>
              <a:gd name="connsiteX1111" fmla="*/ 4917971 w 7295637"/>
              <a:gd name="connsiteY1111" fmla="*/ 2781140 h 5063066"/>
              <a:gd name="connsiteX1112" fmla="*/ 4844945 w 7295637"/>
              <a:gd name="connsiteY1112" fmla="*/ 2708115 h 5063066"/>
              <a:gd name="connsiteX1113" fmla="*/ 4850684 w 7295637"/>
              <a:gd name="connsiteY1113" fmla="*/ 2679691 h 5063066"/>
              <a:gd name="connsiteX1114" fmla="*/ 5080372 w 7295637"/>
              <a:gd name="connsiteY1114" fmla="*/ 2310773 h 5063066"/>
              <a:gd name="connsiteX1115" fmla="*/ 5147660 w 7295637"/>
              <a:gd name="connsiteY1115" fmla="*/ 2266173 h 5063066"/>
              <a:gd name="connsiteX1116" fmla="*/ 5220684 w 7295637"/>
              <a:gd name="connsiteY1116" fmla="*/ 2339198 h 5063066"/>
              <a:gd name="connsiteX1117" fmla="*/ 5147659 w 7295637"/>
              <a:gd name="connsiteY1117" fmla="*/ 2412223 h 5063066"/>
              <a:gd name="connsiteX1118" fmla="*/ 5074635 w 7295637"/>
              <a:gd name="connsiteY1118" fmla="*/ 2339198 h 5063066"/>
              <a:gd name="connsiteX1119" fmla="*/ 5080372 w 7295637"/>
              <a:gd name="connsiteY1119" fmla="*/ 2310773 h 5063066"/>
              <a:gd name="connsiteX1120" fmla="*/ 3928831 w 7295637"/>
              <a:gd name="connsiteY1120" fmla="*/ 4096046 h 5063066"/>
              <a:gd name="connsiteX1121" fmla="*/ 3944481 w 7295637"/>
              <a:gd name="connsiteY1121" fmla="*/ 4072834 h 5063066"/>
              <a:gd name="connsiteX1122" fmla="*/ 3996117 w 7295637"/>
              <a:gd name="connsiteY1122" fmla="*/ 4051445 h 5063066"/>
              <a:gd name="connsiteX1123" fmla="*/ 4069142 w 7295637"/>
              <a:gd name="connsiteY1123" fmla="*/ 4124471 h 5063066"/>
              <a:gd name="connsiteX1124" fmla="*/ 3996116 w 7295637"/>
              <a:gd name="connsiteY1124" fmla="*/ 4197498 h 5063066"/>
              <a:gd name="connsiteX1125" fmla="*/ 3923093 w 7295637"/>
              <a:gd name="connsiteY1125" fmla="*/ 4124470 h 5063066"/>
              <a:gd name="connsiteX1126" fmla="*/ 3928831 w 7295637"/>
              <a:gd name="connsiteY1126" fmla="*/ 4096046 h 5063066"/>
              <a:gd name="connsiteX1127" fmla="*/ 6232691 w 7295637"/>
              <a:gd name="connsiteY1127" fmla="*/ 465094 h 5063066"/>
              <a:gd name="connsiteX1128" fmla="*/ 6299978 w 7295637"/>
              <a:gd name="connsiteY1128" fmla="*/ 420494 h 5063066"/>
              <a:gd name="connsiteX1129" fmla="*/ 6373004 w 7295637"/>
              <a:gd name="connsiteY1129" fmla="*/ 493519 h 5063066"/>
              <a:gd name="connsiteX1130" fmla="*/ 6299978 w 7295637"/>
              <a:gd name="connsiteY1130" fmla="*/ 566544 h 5063066"/>
              <a:gd name="connsiteX1131" fmla="*/ 6226953 w 7295637"/>
              <a:gd name="connsiteY1131" fmla="*/ 493519 h 5063066"/>
              <a:gd name="connsiteX1132" fmla="*/ 6232691 w 7295637"/>
              <a:gd name="connsiteY1132" fmla="*/ 465094 h 5063066"/>
              <a:gd name="connsiteX1133" fmla="*/ 5310838 w 7295637"/>
              <a:gd name="connsiteY1133" fmla="*/ 1881452 h 5063066"/>
              <a:gd name="connsiteX1134" fmla="*/ 5378124 w 7295637"/>
              <a:gd name="connsiteY1134" fmla="*/ 1836852 h 5063066"/>
              <a:gd name="connsiteX1135" fmla="*/ 5451149 w 7295637"/>
              <a:gd name="connsiteY1135" fmla="*/ 1909877 h 5063066"/>
              <a:gd name="connsiteX1136" fmla="*/ 5378124 w 7295637"/>
              <a:gd name="connsiteY1136" fmla="*/ 1982902 h 5063066"/>
              <a:gd name="connsiteX1137" fmla="*/ 5305099 w 7295637"/>
              <a:gd name="connsiteY1137" fmla="*/ 1909877 h 5063066"/>
              <a:gd name="connsiteX1138" fmla="*/ 5310838 w 7295637"/>
              <a:gd name="connsiteY1138" fmla="*/ 1881452 h 5063066"/>
              <a:gd name="connsiteX1139" fmla="*/ 4159294 w 7295637"/>
              <a:gd name="connsiteY1139" fmla="*/ 3675553 h 5063066"/>
              <a:gd name="connsiteX1140" fmla="*/ 4174944 w 7295637"/>
              <a:gd name="connsiteY1140" fmla="*/ 3652341 h 5063066"/>
              <a:gd name="connsiteX1141" fmla="*/ 4226580 w 7295637"/>
              <a:gd name="connsiteY1141" fmla="*/ 3630953 h 5063066"/>
              <a:gd name="connsiteX1142" fmla="*/ 4299605 w 7295637"/>
              <a:gd name="connsiteY1142" fmla="*/ 3703978 h 5063066"/>
              <a:gd name="connsiteX1143" fmla="*/ 4226581 w 7295637"/>
              <a:gd name="connsiteY1143" fmla="*/ 3777002 h 5063066"/>
              <a:gd name="connsiteX1144" fmla="*/ 4153555 w 7295637"/>
              <a:gd name="connsiteY1144" fmla="*/ 3703978 h 5063066"/>
              <a:gd name="connsiteX1145" fmla="*/ 4159294 w 7295637"/>
              <a:gd name="connsiteY1145" fmla="*/ 3675553 h 5063066"/>
              <a:gd name="connsiteX1146" fmla="*/ 6463155 w 7295637"/>
              <a:gd name="connsiteY1146" fmla="*/ 44601 h 5063066"/>
              <a:gd name="connsiteX1147" fmla="*/ 6530442 w 7295637"/>
              <a:gd name="connsiteY1147" fmla="*/ 0 h 5063066"/>
              <a:gd name="connsiteX1148" fmla="*/ 6603467 w 7295637"/>
              <a:gd name="connsiteY1148" fmla="*/ 73025 h 5063066"/>
              <a:gd name="connsiteX1149" fmla="*/ 6530442 w 7295637"/>
              <a:gd name="connsiteY1149" fmla="*/ 146050 h 5063066"/>
              <a:gd name="connsiteX1150" fmla="*/ 6457417 w 7295637"/>
              <a:gd name="connsiteY1150" fmla="*/ 73025 h 5063066"/>
              <a:gd name="connsiteX1151" fmla="*/ 6463155 w 7295637"/>
              <a:gd name="connsiteY1151" fmla="*/ 44601 h 5063066"/>
              <a:gd name="connsiteX1152" fmla="*/ 5541301 w 7295637"/>
              <a:gd name="connsiteY1152" fmla="*/ 1460959 h 5063066"/>
              <a:gd name="connsiteX1153" fmla="*/ 5608587 w 7295637"/>
              <a:gd name="connsiteY1153" fmla="*/ 1416360 h 5063066"/>
              <a:gd name="connsiteX1154" fmla="*/ 5681611 w 7295637"/>
              <a:gd name="connsiteY1154" fmla="*/ 1489384 h 5063066"/>
              <a:gd name="connsiteX1155" fmla="*/ 5608586 w 7295637"/>
              <a:gd name="connsiteY1155" fmla="*/ 1562409 h 5063066"/>
              <a:gd name="connsiteX1156" fmla="*/ 5535562 w 7295637"/>
              <a:gd name="connsiteY1156" fmla="*/ 1489384 h 5063066"/>
              <a:gd name="connsiteX1157" fmla="*/ 5541301 w 7295637"/>
              <a:gd name="connsiteY1157" fmla="*/ 1460959 h 5063066"/>
              <a:gd name="connsiteX1158" fmla="*/ 4389756 w 7295637"/>
              <a:gd name="connsiteY1158" fmla="*/ 3246233 h 5063066"/>
              <a:gd name="connsiteX1159" fmla="*/ 4405406 w 7295637"/>
              <a:gd name="connsiteY1159" fmla="*/ 3223022 h 5063066"/>
              <a:gd name="connsiteX1160" fmla="*/ 4457043 w 7295637"/>
              <a:gd name="connsiteY1160" fmla="*/ 3201633 h 5063066"/>
              <a:gd name="connsiteX1161" fmla="*/ 4530067 w 7295637"/>
              <a:gd name="connsiteY1161" fmla="*/ 3274658 h 5063066"/>
              <a:gd name="connsiteX1162" fmla="*/ 4457043 w 7295637"/>
              <a:gd name="connsiteY1162" fmla="*/ 3347683 h 5063066"/>
              <a:gd name="connsiteX1163" fmla="*/ 4384018 w 7295637"/>
              <a:gd name="connsiteY1163" fmla="*/ 3274657 h 5063066"/>
              <a:gd name="connsiteX1164" fmla="*/ 4389756 w 7295637"/>
              <a:gd name="connsiteY1164" fmla="*/ 3246233 h 5063066"/>
              <a:gd name="connsiteX1165" fmla="*/ 3463476 w 7295637"/>
              <a:gd name="connsiteY1165" fmla="*/ 4678344 h 5063066"/>
              <a:gd name="connsiteX1166" fmla="*/ 3530762 w 7295637"/>
              <a:gd name="connsiteY1166" fmla="*/ 4633744 h 5063066"/>
              <a:gd name="connsiteX1167" fmla="*/ 3603787 w 7295637"/>
              <a:gd name="connsiteY1167" fmla="*/ 4706769 h 5063066"/>
              <a:gd name="connsiteX1168" fmla="*/ 3530762 w 7295637"/>
              <a:gd name="connsiteY1168" fmla="*/ 4779794 h 5063066"/>
              <a:gd name="connsiteX1169" fmla="*/ 3457737 w 7295637"/>
              <a:gd name="connsiteY1169" fmla="*/ 4706769 h 5063066"/>
              <a:gd name="connsiteX1170" fmla="*/ 3463476 w 7295637"/>
              <a:gd name="connsiteY1170" fmla="*/ 4678344 h 5063066"/>
              <a:gd name="connsiteX1171" fmla="*/ 5771763 w 7295637"/>
              <a:gd name="connsiteY1171" fmla="*/ 1031639 h 5063066"/>
              <a:gd name="connsiteX1172" fmla="*/ 5839050 w 7295637"/>
              <a:gd name="connsiteY1172" fmla="*/ 987038 h 5063066"/>
              <a:gd name="connsiteX1173" fmla="*/ 5912074 w 7295637"/>
              <a:gd name="connsiteY1173" fmla="*/ 1060063 h 5063066"/>
              <a:gd name="connsiteX1174" fmla="*/ 5839049 w 7295637"/>
              <a:gd name="connsiteY1174" fmla="*/ 1133088 h 5063066"/>
              <a:gd name="connsiteX1175" fmla="*/ 5766026 w 7295637"/>
              <a:gd name="connsiteY1175" fmla="*/ 1060063 h 5063066"/>
              <a:gd name="connsiteX1176" fmla="*/ 5771763 w 7295637"/>
              <a:gd name="connsiteY1176" fmla="*/ 1031639 h 5063066"/>
              <a:gd name="connsiteX1177" fmla="*/ 4620220 w 7295637"/>
              <a:gd name="connsiteY1177" fmla="*/ 2825741 h 5063066"/>
              <a:gd name="connsiteX1178" fmla="*/ 4635870 w 7295637"/>
              <a:gd name="connsiteY1178" fmla="*/ 2802529 h 5063066"/>
              <a:gd name="connsiteX1179" fmla="*/ 4687507 w 7295637"/>
              <a:gd name="connsiteY1179" fmla="*/ 2781140 h 5063066"/>
              <a:gd name="connsiteX1180" fmla="*/ 4760531 w 7295637"/>
              <a:gd name="connsiteY1180" fmla="*/ 2854165 h 5063066"/>
              <a:gd name="connsiteX1181" fmla="*/ 4687506 w 7295637"/>
              <a:gd name="connsiteY1181" fmla="*/ 2927190 h 5063066"/>
              <a:gd name="connsiteX1182" fmla="*/ 4614482 w 7295637"/>
              <a:gd name="connsiteY1182" fmla="*/ 2854165 h 5063066"/>
              <a:gd name="connsiteX1183" fmla="*/ 4620220 w 7295637"/>
              <a:gd name="connsiteY1183" fmla="*/ 2825741 h 5063066"/>
              <a:gd name="connsiteX1184" fmla="*/ 4849911 w 7295637"/>
              <a:gd name="connsiteY1184" fmla="*/ 2447996 h 5063066"/>
              <a:gd name="connsiteX1185" fmla="*/ 4865559 w 7295637"/>
              <a:gd name="connsiteY1185" fmla="*/ 2424784 h 5063066"/>
              <a:gd name="connsiteX1186" fmla="*/ 4917197 w 7295637"/>
              <a:gd name="connsiteY1186" fmla="*/ 2403395 h 5063066"/>
              <a:gd name="connsiteX1187" fmla="*/ 4990221 w 7295637"/>
              <a:gd name="connsiteY1187" fmla="*/ 2476421 h 5063066"/>
              <a:gd name="connsiteX1188" fmla="*/ 4917196 w 7295637"/>
              <a:gd name="connsiteY1188" fmla="*/ 2549446 h 5063066"/>
              <a:gd name="connsiteX1189" fmla="*/ 4844172 w 7295637"/>
              <a:gd name="connsiteY1189" fmla="*/ 2476422 h 5063066"/>
              <a:gd name="connsiteX1190" fmla="*/ 4849911 w 7295637"/>
              <a:gd name="connsiteY1190" fmla="*/ 2447996 h 5063066"/>
              <a:gd name="connsiteX1191" fmla="*/ 3698366 w 7295637"/>
              <a:gd name="connsiteY1191" fmla="*/ 4242097 h 5063066"/>
              <a:gd name="connsiteX1192" fmla="*/ 3714017 w 7295637"/>
              <a:gd name="connsiteY1192" fmla="*/ 4218885 h 5063066"/>
              <a:gd name="connsiteX1193" fmla="*/ 3765652 w 7295637"/>
              <a:gd name="connsiteY1193" fmla="*/ 4197498 h 5063066"/>
              <a:gd name="connsiteX1194" fmla="*/ 3838678 w 7295637"/>
              <a:gd name="connsiteY1194" fmla="*/ 4270522 h 5063066"/>
              <a:gd name="connsiteX1195" fmla="*/ 3765652 w 7295637"/>
              <a:gd name="connsiteY1195" fmla="*/ 4343548 h 5063066"/>
              <a:gd name="connsiteX1196" fmla="*/ 3692627 w 7295637"/>
              <a:gd name="connsiteY1196" fmla="*/ 4270522 h 5063066"/>
              <a:gd name="connsiteX1197" fmla="*/ 3698366 w 7295637"/>
              <a:gd name="connsiteY1197" fmla="*/ 4242097 h 5063066"/>
              <a:gd name="connsiteX1198" fmla="*/ 6002227 w 7295637"/>
              <a:gd name="connsiteY1198" fmla="*/ 611145 h 5063066"/>
              <a:gd name="connsiteX1199" fmla="*/ 6069514 w 7295637"/>
              <a:gd name="connsiteY1199" fmla="*/ 566545 h 5063066"/>
              <a:gd name="connsiteX1200" fmla="*/ 6142539 w 7295637"/>
              <a:gd name="connsiteY1200" fmla="*/ 639570 h 5063066"/>
              <a:gd name="connsiteX1201" fmla="*/ 6069513 w 7295637"/>
              <a:gd name="connsiteY1201" fmla="*/ 712595 h 5063066"/>
              <a:gd name="connsiteX1202" fmla="*/ 5996489 w 7295637"/>
              <a:gd name="connsiteY1202" fmla="*/ 639570 h 5063066"/>
              <a:gd name="connsiteX1203" fmla="*/ 6002227 w 7295637"/>
              <a:gd name="connsiteY1203" fmla="*/ 611145 h 5063066"/>
              <a:gd name="connsiteX1204" fmla="*/ 5080374 w 7295637"/>
              <a:gd name="connsiteY1204" fmla="*/ 2027501 h 5063066"/>
              <a:gd name="connsiteX1205" fmla="*/ 5147661 w 7295637"/>
              <a:gd name="connsiteY1205" fmla="*/ 1982901 h 5063066"/>
              <a:gd name="connsiteX1206" fmla="*/ 5220685 w 7295637"/>
              <a:gd name="connsiteY1206" fmla="*/ 2055926 h 5063066"/>
              <a:gd name="connsiteX1207" fmla="*/ 5147660 w 7295637"/>
              <a:gd name="connsiteY1207" fmla="*/ 2128951 h 5063066"/>
              <a:gd name="connsiteX1208" fmla="*/ 5074636 w 7295637"/>
              <a:gd name="connsiteY1208" fmla="*/ 2055926 h 5063066"/>
              <a:gd name="connsiteX1209" fmla="*/ 5080374 w 7295637"/>
              <a:gd name="connsiteY1209" fmla="*/ 2027501 h 5063066"/>
              <a:gd name="connsiteX1210" fmla="*/ 3928831 w 7295637"/>
              <a:gd name="connsiteY1210" fmla="*/ 3812774 h 5063066"/>
              <a:gd name="connsiteX1211" fmla="*/ 3944480 w 7295637"/>
              <a:gd name="connsiteY1211" fmla="*/ 3789562 h 5063066"/>
              <a:gd name="connsiteX1212" fmla="*/ 3996117 w 7295637"/>
              <a:gd name="connsiteY1212" fmla="*/ 3768173 h 5063066"/>
              <a:gd name="connsiteX1213" fmla="*/ 4069142 w 7295637"/>
              <a:gd name="connsiteY1213" fmla="*/ 3841198 h 5063066"/>
              <a:gd name="connsiteX1214" fmla="*/ 3996117 w 7295637"/>
              <a:gd name="connsiteY1214" fmla="*/ 3914223 h 5063066"/>
              <a:gd name="connsiteX1215" fmla="*/ 3923092 w 7295637"/>
              <a:gd name="connsiteY1215" fmla="*/ 3841198 h 5063066"/>
              <a:gd name="connsiteX1216" fmla="*/ 3928831 w 7295637"/>
              <a:gd name="connsiteY1216" fmla="*/ 3812774 h 5063066"/>
              <a:gd name="connsiteX1217" fmla="*/ 6232692 w 7295637"/>
              <a:gd name="connsiteY1217" fmla="*/ 181822 h 5063066"/>
              <a:gd name="connsiteX1218" fmla="*/ 6299977 w 7295637"/>
              <a:gd name="connsiteY1218" fmla="*/ 137222 h 5063066"/>
              <a:gd name="connsiteX1219" fmla="*/ 6373003 w 7295637"/>
              <a:gd name="connsiteY1219" fmla="*/ 210247 h 5063066"/>
              <a:gd name="connsiteX1220" fmla="*/ 6299978 w 7295637"/>
              <a:gd name="connsiteY1220" fmla="*/ 283272 h 5063066"/>
              <a:gd name="connsiteX1221" fmla="*/ 6226952 w 7295637"/>
              <a:gd name="connsiteY1221" fmla="*/ 210247 h 5063066"/>
              <a:gd name="connsiteX1222" fmla="*/ 6232692 w 7295637"/>
              <a:gd name="connsiteY1222" fmla="*/ 181822 h 5063066"/>
              <a:gd name="connsiteX1223" fmla="*/ 5310836 w 7295637"/>
              <a:gd name="connsiteY1223" fmla="*/ 1598180 h 5063066"/>
              <a:gd name="connsiteX1224" fmla="*/ 5378123 w 7295637"/>
              <a:gd name="connsiteY1224" fmla="*/ 1553581 h 5063066"/>
              <a:gd name="connsiteX1225" fmla="*/ 5451148 w 7295637"/>
              <a:gd name="connsiteY1225" fmla="*/ 1626605 h 5063066"/>
              <a:gd name="connsiteX1226" fmla="*/ 5378123 w 7295637"/>
              <a:gd name="connsiteY1226" fmla="*/ 1699630 h 5063066"/>
              <a:gd name="connsiteX1227" fmla="*/ 5305099 w 7295637"/>
              <a:gd name="connsiteY1227" fmla="*/ 1626605 h 5063066"/>
              <a:gd name="connsiteX1228" fmla="*/ 5310836 w 7295637"/>
              <a:gd name="connsiteY1228" fmla="*/ 1598180 h 5063066"/>
              <a:gd name="connsiteX1229" fmla="*/ 4159293 w 7295637"/>
              <a:gd name="connsiteY1229" fmla="*/ 3392282 h 5063066"/>
              <a:gd name="connsiteX1230" fmla="*/ 4174943 w 7295637"/>
              <a:gd name="connsiteY1230" fmla="*/ 3369071 h 5063066"/>
              <a:gd name="connsiteX1231" fmla="*/ 4226579 w 7295637"/>
              <a:gd name="connsiteY1231" fmla="*/ 3347682 h 5063066"/>
              <a:gd name="connsiteX1232" fmla="*/ 4299605 w 7295637"/>
              <a:gd name="connsiteY1232" fmla="*/ 3420707 h 5063066"/>
              <a:gd name="connsiteX1233" fmla="*/ 4226580 w 7295637"/>
              <a:gd name="connsiteY1233" fmla="*/ 3493732 h 5063066"/>
              <a:gd name="connsiteX1234" fmla="*/ 4153555 w 7295637"/>
              <a:gd name="connsiteY1234" fmla="*/ 3420707 h 5063066"/>
              <a:gd name="connsiteX1235" fmla="*/ 4159293 w 7295637"/>
              <a:gd name="connsiteY1235" fmla="*/ 3392282 h 5063066"/>
              <a:gd name="connsiteX1236" fmla="*/ 3233012 w 7295637"/>
              <a:gd name="connsiteY1236" fmla="*/ 4824394 h 5063066"/>
              <a:gd name="connsiteX1237" fmla="*/ 3300298 w 7295637"/>
              <a:gd name="connsiteY1237" fmla="*/ 4779794 h 5063066"/>
              <a:gd name="connsiteX1238" fmla="*/ 3373323 w 7295637"/>
              <a:gd name="connsiteY1238" fmla="*/ 4852819 h 5063066"/>
              <a:gd name="connsiteX1239" fmla="*/ 3300298 w 7295637"/>
              <a:gd name="connsiteY1239" fmla="*/ 4925844 h 5063066"/>
              <a:gd name="connsiteX1240" fmla="*/ 3227273 w 7295637"/>
              <a:gd name="connsiteY1240" fmla="*/ 4852819 h 5063066"/>
              <a:gd name="connsiteX1241" fmla="*/ 3233012 w 7295637"/>
              <a:gd name="connsiteY1241" fmla="*/ 4824394 h 5063066"/>
              <a:gd name="connsiteX1242" fmla="*/ 5541300 w 7295637"/>
              <a:gd name="connsiteY1242" fmla="*/ 1177688 h 5063066"/>
              <a:gd name="connsiteX1243" fmla="*/ 5608587 w 7295637"/>
              <a:gd name="connsiteY1243" fmla="*/ 1133088 h 5063066"/>
              <a:gd name="connsiteX1244" fmla="*/ 5681611 w 7295637"/>
              <a:gd name="connsiteY1244" fmla="*/ 1206113 h 5063066"/>
              <a:gd name="connsiteX1245" fmla="*/ 5608585 w 7295637"/>
              <a:gd name="connsiteY1245" fmla="*/ 1279138 h 5063066"/>
              <a:gd name="connsiteX1246" fmla="*/ 5535560 w 7295637"/>
              <a:gd name="connsiteY1246" fmla="*/ 1206113 h 5063066"/>
              <a:gd name="connsiteX1247" fmla="*/ 5541300 w 7295637"/>
              <a:gd name="connsiteY1247" fmla="*/ 1177688 h 5063066"/>
              <a:gd name="connsiteX1248" fmla="*/ 4389755 w 7295637"/>
              <a:gd name="connsiteY1248" fmla="*/ 2962962 h 5063066"/>
              <a:gd name="connsiteX1249" fmla="*/ 4405405 w 7295637"/>
              <a:gd name="connsiteY1249" fmla="*/ 2939750 h 5063066"/>
              <a:gd name="connsiteX1250" fmla="*/ 4457042 w 7295637"/>
              <a:gd name="connsiteY1250" fmla="*/ 2918362 h 5063066"/>
              <a:gd name="connsiteX1251" fmla="*/ 4530068 w 7295637"/>
              <a:gd name="connsiteY1251" fmla="*/ 2991387 h 5063066"/>
              <a:gd name="connsiteX1252" fmla="*/ 4457043 w 7295637"/>
              <a:gd name="connsiteY1252" fmla="*/ 3064412 h 5063066"/>
              <a:gd name="connsiteX1253" fmla="*/ 4384017 w 7295637"/>
              <a:gd name="connsiteY1253" fmla="*/ 2991387 h 5063066"/>
              <a:gd name="connsiteX1254" fmla="*/ 4389755 w 7295637"/>
              <a:gd name="connsiteY1254" fmla="*/ 2962962 h 5063066"/>
              <a:gd name="connsiteX1255" fmla="*/ 3463476 w 7295637"/>
              <a:gd name="connsiteY1255" fmla="*/ 4395072 h 5063066"/>
              <a:gd name="connsiteX1256" fmla="*/ 3530763 w 7295637"/>
              <a:gd name="connsiteY1256" fmla="*/ 4350472 h 5063066"/>
              <a:gd name="connsiteX1257" fmla="*/ 3603787 w 7295637"/>
              <a:gd name="connsiteY1257" fmla="*/ 4423497 h 5063066"/>
              <a:gd name="connsiteX1258" fmla="*/ 3530762 w 7295637"/>
              <a:gd name="connsiteY1258" fmla="*/ 4496522 h 5063066"/>
              <a:gd name="connsiteX1259" fmla="*/ 3457738 w 7295637"/>
              <a:gd name="connsiteY1259" fmla="*/ 4423497 h 5063066"/>
              <a:gd name="connsiteX1260" fmla="*/ 3463476 w 7295637"/>
              <a:gd name="connsiteY1260" fmla="*/ 4395072 h 5063066"/>
              <a:gd name="connsiteX1261" fmla="*/ 5771763 w 7295637"/>
              <a:gd name="connsiteY1261" fmla="*/ 748366 h 5063066"/>
              <a:gd name="connsiteX1262" fmla="*/ 5839050 w 7295637"/>
              <a:gd name="connsiteY1262" fmla="*/ 703766 h 5063066"/>
              <a:gd name="connsiteX1263" fmla="*/ 5912075 w 7295637"/>
              <a:gd name="connsiteY1263" fmla="*/ 776791 h 5063066"/>
              <a:gd name="connsiteX1264" fmla="*/ 5839050 w 7295637"/>
              <a:gd name="connsiteY1264" fmla="*/ 849816 h 5063066"/>
              <a:gd name="connsiteX1265" fmla="*/ 5766025 w 7295637"/>
              <a:gd name="connsiteY1265" fmla="*/ 776791 h 5063066"/>
              <a:gd name="connsiteX1266" fmla="*/ 5771763 w 7295637"/>
              <a:gd name="connsiteY1266" fmla="*/ 748366 h 5063066"/>
              <a:gd name="connsiteX1267" fmla="*/ 4620219 w 7295637"/>
              <a:gd name="connsiteY1267" fmla="*/ 2542468 h 5063066"/>
              <a:gd name="connsiteX1268" fmla="*/ 4635869 w 7295637"/>
              <a:gd name="connsiteY1268" fmla="*/ 2519256 h 5063066"/>
              <a:gd name="connsiteX1269" fmla="*/ 4687506 w 7295637"/>
              <a:gd name="connsiteY1269" fmla="*/ 2497868 h 5063066"/>
              <a:gd name="connsiteX1270" fmla="*/ 4760531 w 7295637"/>
              <a:gd name="connsiteY1270" fmla="*/ 2570893 h 5063066"/>
              <a:gd name="connsiteX1271" fmla="*/ 4687507 w 7295637"/>
              <a:gd name="connsiteY1271" fmla="*/ 2643918 h 5063066"/>
              <a:gd name="connsiteX1272" fmla="*/ 4614481 w 7295637"/>
              <a:gd name="connsiteY1272" fmla="*/ 2570893 h 5063066"/>
              <a:gd name="connsiteX1273" fmla="*/ 4620219 w 7295637"/>
              <a:gd name="connsiteY1273" fmla="*/ 2542468 h 5063066"/>
              <a:gd name="connsiteX1274" fmla="*/ 4849910 w 7295637"/>
              <a:gd name="connsiteY1274" fmla="*/ 2164723 h 5063066"/>
              <a:gd name="connsiteX1275" fmla="*/ 4865560 w 7295637"/>
              <a:gd name="connsiteY1275" fmla="*/ 2141511 h 5063066"/>
              <a:gd name="connsiteX1276" fmla="*/ 4917197 w 7295637"/>
              <a:gd name="connsiteY1276" fmla="*/ 2120122 h 5063066"/>
              <a:gd name="connsiteX1277" fmla="*/ 4990222 w 7295637"/>
              <a:gd name="connsiteY1277" fmla="*/ 2193147 h 5063066"/>
              <a:gd name="connsiteX1278" fmla="*/ 4917198 w 7295637"/>
              <a:gd name="connsiteY1278" fmla="*/ 2266172 h 5063066"/>
              <a:gd name="connsiteX1279" fmla="*/ 4844172 w 7295637"/>
              <a:gd name="connsiteY1279" fmla="*/ 2193147 h 5063066"/>
              <a:gd name="connsiteX1280" fmla="*/ 4849910 w 7295637"/>
              <a:gd name="connsiteY1280" fmla="*/ 2164723 h 5063066"/>
              <a:gd name="connsiteX1281" fmla="*/ 3698368 w 7295637"/>
              <a:gd name="connsiteY1281" fmla="*/ 3958823 h 5063066"/>
              <a:gd name="connsiteX1282" fmla="*/ 3714018 w 7295637"/>
              <a:gd name="connsiteY1282" fmla="*/ 3935611 h 5063066"/>
              <a:gd name="connsiteX1283" fmla="*/ 3765653 w 7295637"/>
              <a:gd name="connsiteY1283" fmla="*/ 3914223 h 5063066"/>
              <a:gd name="connsiteX1284" fmla="*/ 3838679 w 7295637"/>
              <a:gd name="connsiteY1284" fmla="*/ 3987248 h 5063066"/>
              <a:gd name="connsiteX1285" fmla="*/ 3765652 w 7295637"/>
              <a:gd name="connsiteY1285" fmla="*/ 4060276 h 5063066"/>
              <a:gd name="connsiteX1286" fmla="*/ 3692628 w 7295637"/>
              <a:gd name="connsiteY1286" fmla="*/ 3987248 h 5063066"/>
              <a:gd name="connsiteX1287" fmla="*/ 3698368 w 7295637"/>
              <a:gd name="connsiteY1287" fmla="*/ 3958823 h 5063066"/>
              <a:gd name="connsiteX1288" fmla="*/ 6002227 w 7295637"/>
              <a:gd name="connsiteY1288" fmla="*/ 327873 h 5063066"/>
              <a:gd name="connsiteX1289" fmla="*/ 6069513 w 7295637"/>
              <a:gd name="connsiteY1289" fmla="*/ 283273 h 5063066"/>
              <a:gd name="connsiteX1290" fmla="*/ 6142538 w 7295637"/>
              <a:gd name="connsiteY1290" fmla="*/ 356297 h 5063066"/>
              <a:gd name="connsiteX1291" fmla="*/ 6069513 w 7295637"/>
              <a:gd name="connsiteY1291" fmla="*/ 429322 h 5063066"/>
              <a:gd name="connsiteX1292" fmla="*/ 5996489 w 7295637"/>
              <a:gd name="connsiteY1292" fmla="*/ 356298 h 5063066"/>
              <a:gd name="connsiteX1293" fmla="*/ 6002227 w 7295637"/>
              <a:gd name="connsiteY1293" fmla="*/ 327873 h 5063066"/>
              <a:gd name="connsiteX1294" fmla="*/ 5080374 w 7295637"/>
              <a:gd name="connsiteY1294" fmla="*/ 1744229 h 5063066"/>
              <a:gd name="connsiteX1295" fmla="*/ 5147659 w 7295637"/>
              <a:gd name="connsiteY1295" fmla="*/ 1699629 h 5063066"/>
              <a:gd name="connsiteX1296" fmla="*/ 5220685 w 7295637"/>
              <a:gd name="connsiteY1296" fmla="*/ 1772654 h 5063066"/>
              <a:gd name="connsiteX1297" fmla="*/ 5147660 w 7295637"/>
              <a:gd name="connsiteY1297" fmla="*/ 1845679 h 5063066"/>
              <a:gd name="connsiteX1298" fmla="*/ 5074634 w 7295637"/>
              <a:gd name="connsiteY1298" fmla="*/ 1772654 h 5063066"/>
              <a:gd name="connsiteX1299" fmla="*/ 5080374 w 7295637"/>
              <a:gd name="connsiteY1299" fmla="*/ 1744229 h 5063066"/>
              <a:gd name="connsiteX1300" fmla="*/ 3928830 w 7295637"/>
              <a:gd name="connsiteY1300" fmla="*/ 3529502 h 5063066"/>
              <a:gd name="connsiteX1301" fmla="*/ 3944481 w 7295637"/>
              <a:gd name="connsiteY1301" fmla="*/ 3506291 h 5063066"/>
              <a:gd name="connsiteX1302" fmla="*/ 3996116 w 7295637"/>
              <a:gd name="connsiteY1302" fmla="*/ 3484902 h 5063066"/>
              <a:gd name="connsiteX1303" fmla="*/ 4069141 w 7295637"/>
              <a:gd name="connsiteY1303" fmla="*/ 3557927 h 5063066"/>
              <a:gd name="connsiteX1304" fmla="*/ 3996117 w 7295637"/>
              <a:gd name="connsiteY1304" fmla="*/ 3630952 h 5063066"/>
              <a:gd name="connsiteX1305" fmla="*/ 3923093 w 7295637"/>
              <a:gd name="connsiteY1305" fmla="*/ 3557927 h 5063066"/>
              <a:gd name="connsiteX1306" fmla="*/ 3928830 w 7295637"/>
              <a:gd name="connsiteY1306" fmla="*/ 3529502 h 5063066"/>
              <a:gd name="connsiteX1307" fmla="*/ 3002548 w 7295637"/>
              <a:gd name="connsiteY1307" fmla="*/ 4961615 h 5063066"/>
              <a:gd name="connsiteX1308" fmla="*/ 3069834 w 7295637"/>
              <a:gd name="connsiteY1308" fmla="*/ 4917015 h 5063066"/>
              <a:gd name="connsiteX1309" fmla="*/ 3142859 w 7295637"/>
              <a:gd name="connsiteY1309" fmla="*/ 4990040 h 5063066"/>
              <a:gd name="connsiteX1310" fmla="*/ 3069834 w 7295637"/>
              <a:gd name="connsiteY1310" fmla="*/ 5063065 h 5063066"/>
              <a:gd name="connsiteX1311" fmla="*/ 2996809 w 7295637"/>
              <a:gd name="connsiteY1311" fmla="*/ 4990040 h 5063066"/>
              <a:gd name="connsiteX1312" fmla="*/ 3002548 w 7295637"/>
              <a:gd name="connsiteY1312" fmla="*/ 4961615 h 5063066"/>
              <a:gd name="connsiteX1313" fmla="*/ 5310835 w 7295637"/>
              <a:gd name="connsiteY1313" fmla="*/ 1314909 h 5063066"/>
              <a:gd name="connsiteX1314" fmla="*/ 5378122 w 7295637"/>
              <a:gd name="connsiteY1314" fmla="*/ 1270310 h 5063066"/>
              <a:gd name="connsiteX1315" fmla="*/ 5451148 w 7295637"/>
              <a:gd name="connsiteY1315" fmla="*/ 1343335 h 5063066"/>
              <a:gd name="connsiteX1316" fmla="*/ 5378123 w 7295637"/>
              <a:gd name="connsiteY1316" fmla="*/ 1416359 h 5063066"/>
              <a:gd name="connsiteX1317" fmla="*/ 5305097 w 7295637"/>
              <a:gd name="connsiteY1317" fmla="*/ 1343334 h 5063066"/>
              <a:gd name="connsiteX1318" fmla="*/ 5310835 w 7295637"/>
              <a:gd name="connsiteY1318" fmla="*/ 1314909 h 5063066"/>
              <a:gd name="connsiteX1319" fmla="*/ 4159292 w 7295637"/>
              <a:gd name="connsiteY1319" fmla="*/ 3109011 h 5063066"/>
              <a:gd name="connsiteX1320" fmla="*/ 4174942 w 7295637"/>
              <a:gd name="connsiteY1320" fmla="*/ 3085800 h 5063066"/>
              <a:gd name="connsiteX1321" fmla="*/ 4226578 w 7295637"/>
              <a:gd name="connsiteY1321" fmla="*/ 3064412 h 5063066"/>
              <a:gd name="connsiteX1322" fmla="*/ 4299604 w 7295637"/>
              <a:gd name="connsiteY1322" fmla="*/ 3137437 h 5063066"/>
              <a:gd name="connsiteX1323" fmla="*/ 4226579 w 7295637"/>
              <a:gd name="connsiteY1323" fmla="*/ 3210461 h 5063066"/>
              <a:gd name="connsiteX1324" fmla="*/ 4153555 w 7295637"/>
              <a:gd name="connsiteY1324" fmla="*/ 3137436 h 5063066"/>
              <a:gd name="connsiteX1325" fmla="*/ 4159292 w 7295637"/>
              <a:gd name="connsiteY1325" fmla="*/ 3109011 h 5063066"/>
              <a:gd name="connsiteX1326" fmla="*/ 3233012 w 7295637"/>
              <a:gd name="connsiteY1326" fmla="*/ 4541123 h 5063066"/>
              <a:gd name="connsiteX1327" fmla="*/ 3300298 w 7295637"/>
              <a:gd name="connsiteY1327" fmla="*/ 4496523 h 5063066"/>
              <a:gd name="connsiteX1328" fmla="*/ 3373323 w 7295637"/>
              <a:gd name="connsiteY1328" fmla="*/ 4569548 h 5063066"/>
              <a:gd name="connsiteX1329" fmla="*/ 3300298 w 7295637"/>
              <a:gd name="connsiteY1329" fmla="*/ 4642573 h 5063066"/>
              <a:gd name="connsiteX1330" fmla="*/ 3227273 w 7295637"/>
              <a:gd name="connsiteY1330" fmla="*/ 4569548 h 5063066"/>
              <a:gd name="connsiteX1331" fmla="*/ 3233012 w 7295637"/>
              <a:gd name="connsiteY1331" fmla="*/ 4541123 h 5063066"/>
              <a:gd name="connsiteX1332" fmla="*/ 5541299 w 7295637"/>
              <a:gd name="connsiteY1332" fmla="*/ 894416 h 5063066"/>
              <a:gd name="connsiteX1333" fmla="*/ 5608586 w 7295637"/>
              <a:gd name="connsiteY1333" fmla="*/ 849816 h 5063066"/>
              <a:gd name="connsiteX1334" fmla="*/ 5681612 w 7295637"/>
              <a:gd name="connsiteY1334" fmla="*/ 922841 h 5063066"/>
              <a:gd name="connsiteX1335" fmla="*/ 5608586 w 7295637"/>
              <a:gd name="connsiteY1335" fmla="*/ 995866 h 5063066"/>
              <a:gd name="connsiteX1336" fmla="*/ 5535561 w 7295637"/>
              <a:gd name="connsiteY1336" fmla="*/ 922841 h 5063066"/>
              <a:gd name="connsiteX1337" fmla="*/ 5541299 w 7295637"/>
              <a:gd name="connsiteY1337" fmla="*/ 894416 h 5063066"/>
              <a:gd name="connsiteX1338" fmla="*/ 4389755 w 7295637"/>
              <a:gd name="connsiteY1338" fmla="*/ 2679691 h 5063066"/>
              <a:gd name="connsiteX1339" fmla="*/ 4405405 w 7295637"/>
              <a:gd name="connsiteY1339" fmla="*/ 2656479 h 5063066"/>
              <a:gd name="connsiteX1340" fmla="*/ 4457042 w 7295637"/>
              <a:gd name="connsiteY1340" fmla="*/ 2635090 h 5063066"/>
              <a:gd name="connsiteX1341" fmla="*/ 4530066 w 7295637"/>
              <a:gd name="connsiteY1341" fmla="*/ 2708115 h 5063066"/>
              <a:gd name="connsiteX1342" fmla="*/ 4457041 w 7295637"/>
              <a:gd name="connsiteY1342" fmla="*/ 2781141 h 5063066"/>
              <a:gd name="connsiteX1343" fmla="*/ 4384017 w 7295637"/>
              <a:gd name="connsiteY1343" fmla="*/ 2708115 h 5063066"/>
              <a:gd name="connsiteX1344" fmla="*/ 4389755 w 7295637"/>
              <a:gd name="connsiteY1344" fmla="*/ 2679691 h 5063066"/>
              <a:gd name="connsiteX1345" fmla="*/ 4619446 w 7295637"/>
              <a:gd name="connsiteY1345" fmla="*/ 2310774 h 5063066"/>
              <a:gd name="connsiteX1346" fmla="*/ 4635096 w 7295637"/>
              <a:gd name="connsiteY1346" fmla="*/ 2287562 h 5063066"/>
              <a:gd name="connsiteX1347" fmla="*/ 4686731 w 7295637"/>
              <a:gd name="connsiteY1347" fmla="*/ 2266174 h 5063066"/>
              <a:gd name="connsiteX1348" fmla="*/ 4759757 w 7295637"/>
              <a:gd name="connsiteY1348" fmla="*/ 2339199 h 5063066"/>
              <a:gd name="connsiteX1349" fmla="*/ 4686732 w 7295637"/>
              <a:gd name="connsiteY1349" fmla="*/ 2412224 h 5063066"/>
              <a:gd name="connsiteX1350" fmla="*/ 4613707 w 7295637"/>
              <a:gd name="connsiteY1350" fmla="*/ 2339199 h 5063066"/>
              <a:gd name="connsiteX1351" fmla="*/ 4619446 w 7295637"/>
              <a:gd name="connsiteY1351" fmla="*/ 2310774 h 5063066"/>
              <a:gd name="connsiteX1352" fmla="*/ 3463476 w 7295637"/>
              <a:gd name="connsiteY1352" fmla="*/ 4111801 h 5063066"/>
              <a:gd name="connsiteX1353" fmla="*/ 3530762 w 7295637"/>
              <a:gd name="connsiteY1353" fmla="*/ 4067201 h 5063066"/>
              <a:gd name="connsiteX1354" fmla="*/ 3603787 w 7295637"/>
              <a:gd name="connsiteY1354" fmla="*/ 4140226 h 5063066"/>
              <a:gd name="connsiteX1355" fmla="*/ 3530762 w 7295637"/>
              <a:gd name="connsiteY1355" fmla="*/ 4213251 h 5063066"/>
              <a:gd name="connsiteX1356" fmla="*/ 3457737 w 7295637"/>
              <a:gd name="connsiteY1356" fmla="*/ 4140226 h 5063066"/>
              <a:gd name="connsiteX1357" fmla="*/ 3463476 w 7295637"/>
              <a:gd name="connsiteY1357" fmla="*/ 4111801 h 5063066"/>
              <a:gd name="connsiteX1358" fmla="*/ 5771762 w 7295637"/>
              <a:gd name="connsiteY1358" fmla="*/ 465094 h 5063066"/>
              <a:gd name="connsiteX1359" fmla="*/ 5839050 w 7295637"/>
              <a:gd name="connsiteY1359" fmla="*/ 420494 h 5063066"/>
              <a:gd name="connsiteX1360" fmla="*/ 5912073 w 7295637"/>
              <a:gd name="connsiteY1360" fmla="*/ 493519 h 5063066"/>
              <a:gd name="connsiteX1361" fmla="*/ 5839050 w 7295637"/>
              <a:gd name="connsiteY1361" fmla="*/ 566544 h 5063066"/>
              <a:gd name="connsiteX1362" fmla="*/ 5766024 w 7295637"/>
              <a:gd name="connsiteY1362" fmla="*/ 493519 h 5063066"/>
              <a:gd name="connsiteX1363" fmla="*/ 5771762 w 7295637"/>
              <a:gd name="connsiteY1363" fmla="*/ 465094 h 5063066"/>
              <a:gd name="connsiteX1364" fmla="*/ 4849910 w 7295637"/>
              <a:gd name="connsiteY1364" fmla="*/ 1881451 h 5063066"/>
              <a:gd name="connsiteX1365" fmla="*/ 4865560 w 7295637"/>
              <a:gd name="connsiteY1365" fmla="*/ 1858239 h 5063066"/>
              <a:gd name="connsiteX1366" fmla="*/ 4917196 w 7295637"/>
              <a:gd name="connsiteY1366" fmla="*/ 1836850 h 5063066"/>
              <a:gd name="connsiteX1367" fmla="*/ 4990220 w 7295637"/>
              <a:gd name="connsiteY1367" fmla="*/ 1909875 h 5063066"/>
              <a:gd name="connsiteX1368" fmla="*/ 4917195 w 7295637"/>
              <a:gd name="connsiteY1368" fmla="*/ 1982900 h 5063066"/>
              <a:gd name="connsiteX1369" fmla="*/ 4844171 w 7295637"/>
              <a:gd name="connsiteY1369" fmla="*/ 1909875 h 5063066"/>
              <a:gd name="connsiteX1370" fmla="*/ 4849910 w 7295637"/>
              <a:gd name="connsiteY1370" fmla="*/ 1881451 h 5063066"/>
              <a:gd name="connsiteX1371" fmla="*/ 3698367 w 7295637"/>
              <a:gd name="connsiteY1371" fmla="*/ 3675551 h 5063066"/>
              <a:gd name="connsiteX1372" fmla="*/ 3714017 w 7295637"/>
              <a:gd name="connsiteY1372" fmla="*/ 3652339 h 5063066"/>
              <a:gd name="connsiteX1373" fmla="*/ 3765653 w 7295637"/>
              <a:gd name="connsiteY1373" fmla="*/ 3630951 h 5063066"/>
              <a:gd name="connsiteX1374" fmla="*/ 3838678 w 7295637"/>
              <a:gd name="connsiteY1374" fmla="*/ 3703976 h 5063066"/>
              <a:gd name="connsiteX1375" fmla="*/ 3765653 w 7295637"/>
              <a:gd name="connsiteY1375" fmla="*/ 3777001 h 5063066"/>
              <a:gd name="connsiteX1376" fmla="*/ 3692628 w 7295637"/>
              <a:gd name="connsiteY1376" fmla="*/ 3703976 h 5063066"/>
              <a:gd name="connsiteX1377" fmla="*/ 3698367 w 7295637"/>
              <a:gd name="connsiteY1377" fmla="*/ 3675551 h 5063066"/>
              <a:gd name="connsiteX1378" fmla="*/ 6002226 w 7295637"/>
              <a:gd name="connsiteY1378" fmla="*/ 44601 h 5063066"/>
              <a:gd name="connsiteX1379" fmla="*/ 6069513 w 7295637"/>
              <a:gd name="connsiteY1379" fmla="*/ 0 h 5063066"/>
              <a:gd name="connsiteX1380" fmla="*/ 6142538 w 7295637"/>
              <a:gd name="connsiteY1380" fmla="*/ 73025 h 5063066"/>
              <a:gd name="connsiteX1381" fmla="*/ 6069514 w 7295637"/>
              <a:gd name="connsiteY1381" fmla="*/ 146050 h 5063066"/>
              <a:gd name="connsiteX1382" fmla="*/ 5996490 w 7295637"/>
              <a:gd name="connsiteY1382" fmla="*/ 73025 h 5063066"/>
              <a:gd name="connsiteX1383" fmla="*/ 6002226 w 7295637"/>
              <a:gd name="connsiteY1383" fmla="*/ 44601 h 5063066"/>
              <a:gd name="connsiteX1384" fmla="*/ 5080373 w 7295637"/>
              <a:gd name="connsiteY1384" fmla="*/ 1460958 h 5063066"/>
              <a:gd name="connsiteX1385" fmla="*/ 5147658 w 7295637"/>
              <a:gd name="connsiteY1385" fmla="*/ 1416358 h 5063066"/>
              <a:gd name="connsiteX1386" fmla="*/ 5220684 w 7295637"/>
              <a:gd name="connsiteY1386" fmla="*/ 1489383 h 5063066"/>
              <a:gd name="connsiteX1387" fmla="*/ 5147659 w 7295637"/>
              <a:gd name="connsiteY1387" fmla="*/ 1562407 h 5063066"/>
              <a:gd name="connsiteX1388" fmla="*/ 5074635 w 7295637"/>
              <a:gd name="connsiteY1388" fmla="*/ 1489382 h 5063066"/>
              <a:gd name="connsiteX1389" fmla="*/ 5080373 w 7295637"/>
              <a:gd name="connsiteY1389" fmla="*/ 1460958 h 5063066"/>
              <a:gd name="connsiteX1390" fmla="*/ 3928829 w 7295637"/>
              <a:gd name="connsiteY1390" fmla="*/ 3246231 h 5063066"/>
              <a:gd name="connsiteX1391" fmla="*/ 3944479 w 7295637"/>
              <a:gd name="connsiteY1391" fmla="*/ 3223020 h 5063066"/>
              <a:gd name="connsiteX1392" fmla="*/ 3996115 w 7295637"/>
              <a:gd name="connsiteY1392" fmla="*/ 3201632 h 5063066"/>
              <a:gd name="connsiteX1393" fmla="*/ 4069140 w 7295637"/>
              <a:gd name="connsiteY1393" fmla="*/ 3274657 h 5063066"/>
              <a:gd name="connsiteX1394" fmla="*/ 3996116 w 7295637"/>
              <a:gd name="connsiteY1394" fmla="*/ 3347681 h 5063066"/>
              <a:gd name="connsiteX1395" fmla="*/ 3923091 w 7295637"/>
              <a:gd name="connsiteY1395" fmla="*/ 3274656 h 5063066"/>
              <a:gd name="connsiteX1396" fmla="*/ 3928829 w 7295637"/>
              <a:gd name="connsiteY1396" fmla="*/ 3246231 h 5063066"/>
              <a:gd name="connsiteX1397" fmla="*/ 3002549 w 7295637"/>
              <a:gd name="connsiteY1397" fmla="*/ 4678344 h 5063066"/>
              <a:gd name="connsiteX1398" fmla="*/ 3069835 w 7295637"/>
              <a:gd name="connsiteY1398" fmla="*/ 4633744 h 5063066"/>
              <a:gd name="connsiteX1399" fmla="*/ 3142860 w 7295637"/>
              <a:gd name="connsiteY1399" fmla="*/ 4706768 h 5063066"/>
              <a:gd name="connsiteX1400" fmla="*/ 3069835 w 7295637"/>
              <a:gd name="connsiteY1400" fmla="*/ 4779793 h 5063066"/>
              <a:gd name="connsiteX1401" fmla="*/ 2996810 w 7295637"/>
              <a:gd name="connsiteY1401" fmla="*/ 4706769 h 5063066"/>
              <a:gd name="connsiteX1402" fmla="*/ 3002549 w 7295637"/>
              <a:gd name="connsiteY1402" fmla="*/ 4678344 h 5063066"/>
              <a:gd name="connsiteX1403" fmla="*/ 5310835 w 7295637"/>
              <a:gd name="connsiteY1403" fmla="*/ 1031639 h 5063066"/>
              <a:gd name="connsiteX1404" fmla="*/ 5378122 w 7295637"/>
              <a:gd name="connsiteY1404" fmla="*/ 987038 h 5063066"/>
              <a:gd name="connsiteX1405" fmla="*/ 5451145 w 7295637"/>
              <a:gd name="connsiteY1405" fmla="*/ 1060063 h 5063066"/>
              <a:gd name="connsiteX1406" fmla="*/ 5378121 w 7295637"/>
              <a:gd name="connsiteY1406" fmla="*/ 1133088 h 5063066"/>
              <a:gd name="connsiteX1407" fmla="*/ 5305096 w 7295637"/>
              <a:gd name="connsiteY1407" fmla="*/ 1060063 h 5063066"/>
              <a:gd name="connsiteX1408" fmla="*/ 5310835 w 7295637"/>
              <a:gd name="connsiteY1408" fmla="*/ 1031639 h 5063066"/>
              <a:gd name="connsiteX1409" fmla="*/ 4159291 w 7295637"/>
              <a:gd name="connsiteY1409" fmla="*/ 2825741 h 5063066"/>
              <a:gd name="connsiteX1410" fmla="*/ 4174941 w 7295637"/>
              <a:gd name="connsiteY1410" fmla="*/ 2802529 h 5063066"/>
              <a:gd name="connsiteX1411" fmla="*/ 4226578 w 7295637"/>
              <a:gd name="connsiteY1411" fmla="*/ 2781140 h 5063066"/>
              <a:gd name="connsiteX1412" fmla="*/ 4299603 w 7295637"/>
              <a:gd name="connsiteY1412" fmla="*/ 2854165 h 5063066"/>
              <a:gd name="connsiteX1413" fmla="*/ 4226578 w 7295637"/>
              <a:gd name="connsiteY1413" fmla="*/ 2927190 h 5063066"/>
              <a:gd name="connsiteX1414" fmla="*/ 4153552 w 7295637"/>
              <a:gd name="connsiteY1414" fmla="*/ 2854165 h 5063066"/>
              <a:gd name="connsiteX1415" fmla="*/ 4159291 w 7295637"/>
              <a:gd name="connsiteY1415" fmla="*/ 2825741 h 5063066"/>
              <a:gd name="connsiteX1416" fmla="*/ 4388982 w 7295637"/>
              <a:gd name="connsiteY1416" fmla="*/ 2447996 h 5063066"/>
              <a:gd name="connsiteX1417" fmla="*/ 4404632 w 7295637"/>
              <a:gd name="connsiteY1417" fmla="*/ 2424783 h 5063066"/>
              <a:gd name="connsiteX1418" fmla="*/ 4456269 w 7295637"/>
              <a:gd name="connsiteY1418" fmla="*/ 2403396 h 5063066"/>
              <a:gd name="connsiteX1419" fmla="*/ 4529293 w 7295637"/>
              <a:gd name="connsiteY1419" fmla="*/ 2476421 h 5063066"/>
              <a:gd name="connsiteX1420" fmla="*/ 4456268 w 7295637"/>
              <a:gd name="connsiteY1420" fmla="*/ 2549445 h 5063066"/>
              <a:gd name="connsiteX1421" fmla="*/ 4383242 w 7295637"/>
              <a:gd name="connsiteY1421" fmla="*/ 2476421 h 5063066"/>
              <a:gd name="connsiteX1422" fmla="*/ 4388982 w 7295637"/>
              <a:gd name="connsiteY1422" fmla="*/ 2447996 h 5063066"/>
              <a:gd name="connsiteX1423" fmla="*/ 3233012 w 7295637"/>
              <a:gd name="connsiteY1423" fmla="*/ 4257851 h 5063066"/>
              <a:gd name="connsiteX1424" fmla="*/ 3300298 w 7295637"/>
              <a:gd name="connsiteY1424" fmla="*/ 4213251 h 5063066"/>
              <a:gd name="connsiteX1425" fmla="*/ 3373323 w 7295637"/>
              <a:gd name="connsiteY1425" fmla="*/ 4286276 h 5063066"/>
              <a:gd name="connsiteX1426" fmla="*/ 3300298 w 7295637"/>
              <a:gd name="connsiteY1426" fmla="*/ 4359301 h 5063066"/>
              <a:gd name="connsiteX1427" fmla="*/ 3227273 w 7295637"/>
              <a:gd name="connsiteY1427" fmla="*/ 4286276 h 5063066"/>
              <a:gd name="connsiteX1428" fmla="*/ 3233012 w 7295637"/>
              <a:gd name="connsiteY1428" fmla="*/ 4257851 h 5063066"/>
              <a:gd name="connsiteX1429" fmla="*/ 5541300 w 7295637"/>
              <a:gd name="connsiteY1429" fmla="*/ 611144 h 5063066"/>
              <a:gd name="connsiteX1430" fmla="*/ 5608585 w 7295637"/>
              <a:gd name="connsiteY1430" fmla="*/ 566544 h 5063066"/>
              <a:gd name="connsiteX1431" fmla="*/ 5681611 w 7295637"/>
              <a:gd name="connsiteY1431" fmla="*/ 639569 h 5063066"/>
              <a:gd name="connsiteX1432" fmla="*/ 5608586 w 7295637"/>
              <a:gd name="connsiteY1432" fmla="*/ 712594 h 5063066"/>
              <a:gd name="connsiteX1433" fmla="*/ 5535560 w 7295637"/>
              <a:gd name="connsiteY1433" fmla="*/ 639569 h 5063066"/>
              <a:gd name="connsiteX1434" fmla="*/ 5541300 w 7295637"/>
              <a:gd name="connsiteY1434" fmla="*/ 611144 h 5063066"/>
              <a:gd name="connsiteX1435" fmla="*/ 4619446 w 7295637"/>
              <a:gd name="connsiteY1435" fmla="*/ 2027501 h 5063066"/>
              <a:gd name="connsiteX1436" fmla="*/ 4635096 w 7295637"/>
              <a:gd name="connsiteY1436" fmla="*/ 2004289 h 5063066"/>
              <a:gd name="connsiteX1437" fmla="*/ 4686732 w 7295637"/>
              <a:gd name="connsiteY1437" fmla="*/ 1982901 h 5063066"/>
              <a:gd name="connsiteX1438" fmla="*/ 4759757 w 7295637"/>
              <a:gd name="connsiteY1438" fmla="*/ 2055926 h 5063066"/>
              <a:gd name="connsiteX1439" fmla="*/ 4686732 w 7295637"/>
              <a:gd name="connsiteY1439" fmla="*/ 2128951 h 5063066"/>
              <a:gd name="connsiteX1440" fmla="*/ 4613707 w 7295637"/>
              <a:gd name="connsiteY1440" fmla="*/ 2055926 h 5063066"/>
              <a:gd name="connsiteX1441" fmla="*/ 4619446 w 7295637"/>
              <a:gd name="connsiteY1441" fmla="*/ 2027501 h 5063066"/>
              <a:gd name="connsiteX1442" fmla="*/ 3463475 w 7295637"/>
              <a:gd name="connsiteY1442" fmla="*/ 3828529 h 5063066"/>
              <a:gd name="connsiteX1443" fmla="*/ 3530762 w 7295637"/>
              <a:gd name="connsiteY1443" fmla="*/ 3783929 h 5063066"/>
              <a:gd name="connsiteX1444" fmla="*/ 3603787 w 7295637"/>
              <a:gd name="connsiteY1444" fmla="*/ 3856954 h 5063066"/>
              <a:gd name="connsiteX1445" fmla="*/ 3530762 w 7295637"/>
              <a:gd name="connsiteY1445" fmla="*/ 3929979 h 5063066"/>
              <a:gd name="connsiteX1446" fmla="*/ 3457737 w 7295637"/>
              <a:gd name="connsiteY1446" fmla="*/ 3856954 h 5063066"/>
              <a:gd name="connsiteX1447" fmla="*/ 3463475 w 7295637"/>
              <a:gd name="connsiteY1447" fmla="*/ 3828529 h 5063066"/>
              <a:gd name="connsiteX1448" fmla="*/ 5771763 w 7295637"/>
              <a:gd name="connsiteY1448" fmla="*/ 181823 h 5063066"/>
              <a:gd name="connsiteX1449" fmla="*/ 5839050 w 7295637"/>
              <a:gd name="connsiteY1449" fmla="*/ 137222 h 5063066"/>
              <a:gd name="connsiteX1450" fmla="*/ 5912075 w 7295637"/>
              <a:gd name="connsiteY1450" fmla="*/ 210247 h 5063066"/>
              <a:gd name="connsiteX1451" fmla="*/ 5839049 w 7295637"/>
              <a:gd name="connsiteY1451" fmla="*/ 283272 h 5063066"/>
              <a:gd name="connsiteX1452" fmla="*/ 5766025 w 7295637"/>
              <a:gd name="connsiteY1452" fmla="*/ 210247 h 5063066"/>
              <a:gd name="connsiteX1453" fmla="*/ 5771763 w 7295637"/>
              <a:gd name="connsiteY1453" fmla="*/ 181823 h 5063066"/>
              <a:gd name="connsiteX1454" fmla="*/ 4849910 w 7295637"/>
              <a:gd name="connsiteY1454" fmla="*/ 1598178 h 5063066"/>
              <a:gd name="connsiteX1455" fmla="*/ 4865560 w 7295637"/>
              <a:gd name="connsiteY1455" fmla="*/ 1574967 h 5063066"/>
              <a:gd name="connsiteX1456" fmla="*/ 4917196 w 7295637"/>
              <a:gd name="connsiteY1456" fmla="*/ 1553578 h 5063066"/>
              <a:gd name="connsiteX1457" fmla="*/ 4990221 w 7295637"/>
              <a:gd name="connsiteY1457" fmla="*/ 1626603 h 5063066"/>
              <a:gd name="connsiteX1458" fmla="*/ 4917196 w 7295637"/>
              <a:gd name="connsiteY1458" fmla="*/ 1699628 h 5063066"/>
              <a:gd name="connsiteX1459" fmla="*/ 4844172 w 7295637"/>
              <a:gd name="connsiteY1459" fmla="*/ 1626603 h 5063066"/>
              <a:gd name="connsiteX1460" fmla="*/ 4849910 w 7295637"/>
              <a:gd name="connsiteY1460" fmla="*/ 1598178 h 5063066"/>
              <a:gd name="connsiteX1461" fmla="*/ 3698366 w 7295637"/>
              <a:gd name="connsiteY1461" fmla="*/ 3392280 h 5063066"/>
              <a:gd name="connsiteX1462" fmla="*/ 3714016 w 7295637"/>
              <a:gd name="connsiteY1462" fmla="*/ 3369068 h 5063066"/>
              <a:gd name="connsiteX1463" fmla="*/ 3765652 w 7295637"/>
              <a:gd name="connsiteY1463" fmla="*/ 3347680 h 5063066"/>
              <a:gd name="connsiteX1464" fmla="*/ 3838677 w 7295637"/>
              <a:gd name="connsiteY1464" fmla="*/ 3420705 h 5063066"/>
              <a:gd name="connsiteX1465" fmla="*/ 3765653 w 7295637"/>
              <a:gd name="connsiteY1465" fmla="*/ 3493730 h 5063066"/>
              <a:gd name="connsiteX1466" fmla="*/ 3692629 w 7295637"/>
              <a:gd name="connsiteY1466" fmla="*/ 3420704 h 5063066"/>
              <a:gd name="connsiteX1467" fmla="*/ 3698366 w 7295637"/>
              <a:gd name="connsiteY1467" fmla="*/ 3392280 h 5063066"/>
              <a:gd name="connsiteX1468" fmla="*/ 2772085 w 7295637"/>
              <a:gd name="connsiteY1468" fmla="*/ 4824393 h 5063066"/>
              <a:gd name="connsiteX1469" fmla="*/ 2839371 w 7295637"/>
              <a:gd name="connsiteY1469" fmla="*/ 4779793 h 5063066"/>
              <a:gd name="connsiteX1470" fmla="*/ 2912396 w 7295637"/>
              <a:gd name="connsiteY1470" fmla="*/ 4852818 h 5063066"/>
              <a:gd name="connsiteX1471" fmla="*/ 2839371 w 7295637"/>
              <a:gd name="connsiteY1471" fmla="*/ 4925843 h 5063066"/>
              <a:gd name="connsiteX1472" fmla="*/ 2766347 w 7295637"/>
              <a:gd name="connsiteY1472" fmla="*/ 4852818 h 5063066"/>
              <a:gd name="connsiteX1473" fmla="*/ 2772085 w 7295637"/>
              <a:gd name="connsiteY1473" fmla="*/ 4824393 h 5063066"/>
              <a:gd name="connsiteX1474" fmla="*/ 5080373 w 7295637"/>
              <a:gd name="connsiteY1474" fmla="*/ 1177687 h 5063066"/>
              <a:gd name="connsiteX1475" fmla="*/ 5147658 w 7295637"/>
              <a:gd name="connsiteY1475" fmla="*/ 1133088 h 5063066"/>
              <a:gd name="connsiteX1476" fmla="*/ 5220683 w 7295637"/>
              <a:gd name="connsiteY1476" fmla="*/ 1206112 h 5063066"/>
              <a:gd name="connsiteX1477" fmla="*/ 5147658 w 7295637"/>
              <a:gd name="connsiteY1477" fmla="*/ 1279137 h 5063066"/>
              <a:gd name="connsiteX1478" fmla="*/ 5074634 w 7295637"/>
              <a:gd name="connsiteY1478" fmla="*/ 1206112 h 5063066"/>
              <a:gd name="connsiteX1479" fmla="*/ 5080373 w 7295637"/>
              <a:gd name="connsiteY1479" fmla="*/ 1177687 h 5063066"/>
              <a:gd name="connsiteX1480" fmla="*/ 3928828 w 7295637"/>
              <a:gd name="connsiteY1480" fmla="*/ 2962961 h 5063066"/>
              <a:gd name="connsiteX1481" fmla="*/ 3944478 w 7295637"/>
              <a:gd name="connsiteY1481" fmla="*/ 2939749 h 5063066"/>
              <a:gd name="connsiteX1482" fmla="*/ 3996114 w 7295637"/>
              <a:gd name="connsiteY1482" fmla="*/ 2918361 h 5063066"/>
              <a:gd name="connsiteX1483" fmla="*/ 4069139 w 7295637"/>
              <a:gd name="connsiteY1483" fmla="*/ 2991386 h 5063066"/>
              <a:gd name="connsiteX1484" fmla="*/ 3996115 w 7295637"/>
              <a:gd name="connsiteY1484" fmla="*/ 3064410 h 5063066"/>
              <a:gd name="connsiteX1485" fmla="*/ 3923090 w 7295637"/>
              <a:gd name="connsiteY1485" fmla="*/ 2991385 h 5063066"/>
              <a:gd name="connsiteX1486" fmla="*/ 3928828 w 7295637"/>
              <a:gd name="connsiteY1486" fmla="*/ 2962961 h 5063066"/>
              <a:gd name="connsiteX1487" fmla="*/ 3002548 w 7295637"/>
              <a:gd name="connsiteY1487" fmla="*/ 4395072 h 5063066"/>
              <a:gd name="connsiteX1488" fmla="*/ 3069834 w 7295637"/>
              <a:gd name="connsiteY1488" fmla="*/ 4350472 h 5063066"/>
              <a:gd name="connsiteX1489" fmla="*/ 3142859 w 7295637"/>
              <a:gd name="connsiteY1489" fmla="*/ 4423497 h 5063066"/>
              <a:gd name="connsiteX1490" fmla="*/ 3069834 w 7295637"/>
              <a:gd name="connsiteY1490" fmla="*/ 4496522 h 5063066"/>
              <a:gd name="connsiteX1491" fmla="*/ 2996809 w 7295637"/>
              <a:gd name="connsiteY1491" fmla="*/ 4423497 h 5063066"/>
              <a:gd name="connsiteX1492" fmla="*/ 3002548 w 7295637"/>
              <a:gd name="connsiteY1492" fmla="*/ 4395072 h 5063066"/>
              <a:gd name="connsiteX1493" fmla="*/ 5310834 w 7295637"/>
              <a:gd name="connsiteY1493" fmla="*/ 748366 h 5063066"/>
              <a:gd name="connsiteX1494" fmla="*/ 5378123 w 7295637"/>
              <a:gd name="connsiteY1494" fmla="*/ 703766 h 5063066"/>
              <a:gd name="connsiteX1495" fmla="*/ 5451146 w 7295637"/>
              <a:gd name="connsiteY1495" fmla="*/ 776791 h 5063066"/>
              <a:gd name="connsiteX1496" fmla="*/ 5378122 w 7295637"/>
              <a:gd name="connsiteY1496" fmla="*/ 849816 h 5063066"/>
              <a:gd name="connsiteX1497" fmla="*/ 5305097 w 7295637"/>
              <a:gd name="connsiteY1497" fmla="*/ 776791 h 5063066"/>
              <a:gd name="connsiteX1498" fmla="*/ 5310834 w 7295637"/>
              <a:gd name="connsiteY1498" fmla="*/ 748366 h 5063066"/>
              <a:gd name="connsiteX1499" fmla="*/ 4159292 w 7295637"/>
              <a:gd name="connsiteY1499" fmla="*/ 2542469 h 5063066"/>
              <a:gd name="connsiteX1500" fmla="*/ 4174943 w 7295637"/>
              <a:gd name="connsiteY1500" fmla="*/ 2519257 h 5063066"/>
              <a:gd name="connsiteX1501" fmla="*/ 4226579 w 7295637"/>
              <a:gd name="connsiteY1501" fmla="*/ 2497869 h 5063066"/>
              <a:gd name="connsiteX1502" fmla="*/ 4299604 w 7295637"/>
              <a:gd name="connsiteY1502" fmla="*/ 2570894 h 5063066"/>
              <a:gd name="connsiteX1503" fmla="*/ 4226578 w 7295637"/>
              <a:gd name="connsiteY1503" fmla="*/ 2643919 h 5063066"/>
              <a:gd name="connsiteX1504" fmla="*/ 4153553 w 7295637"/>
              <a:gd name="connsiteY1504" fmla="*/ 2570894 h 5063066"/>
              <a:gd name="connsiteX1505" fmla="*/ 4159292 w 7295637"/>
              <a:gd name="connsiteY1505" fmla="*/ 2542469 h 5063066"/>
              <a:gd name="connsiteX1506" fmla="*/ 4388981 w 7295637"/>
              <a:gd name="connsiteY1506" fmla="*/ 2164724 h 5063066"/>
              <a:gd name="connsiteX1507" fmla="*/ 4404631 w 7295637"/>
              <a:gd name="connsiteY1507" fmla="*/ 2141512 h 5063066"/>
              <a:gd name="connsiteX1508" fmla="*/ 4456268 w 7295637"/>
              <a:gd name="connsiteY1508" fmla="*/ 2120124 h 5063066"/>
              <a:gd name="connsiteX1509" fmla="*/ 4529293 w 7295637"/>
              <a:gd name="connsiteY1509" fmla="*/ 2193148 h 5063066"/>
              <a:gd name="connsiteX1510" fmla="*/ 4456267 w 7295637"/>
              <a:gd name="connsiteY1510" fmla="*/ 2266173 h 5063066"/>
              <a:gd name="connsiteX1511" fmla="*/ 4383243 w 7295637"/>
              <a:gd name="connsiteY1511" fmla="*/ 2193148 h 5063066"/>
              <a:gd name="connsiteX1512" fmla="*/ 4388981 w 7295637"/>
              <a:gd name="connsiteY1512" fmla="*/ 2164724 h 5063066"/>
              <a:gd name="connsiteX1513" fmla="*/ 3233012 w 7295637"/>
              <a:gd name="connsiteY1513" fmla="*/ 3974579 h 5063066"/>
              <a:gd name="connsiteX1514" fmla="*/ 3300298 w 7295637"/>
              <a:gd name="connsiteY1514" fmla="*/ 3929979 h 5063066"/>
              <a:gd name="connsiteX1515" fmla="*/ 3373323 w 7295637"/>
              <a:gd name="connsiteY1515" fmla="*/ 4003003 h 5063066"/>
              <a:gd name="connsiteX1516" fmla="*/ 3300298 w 7295637"/>
              <a:gd name="connsiteY1516" fmla="*/ 4076028 h 5063066"/>
              <a:gd name="connsiteX1517" fmla="*/ 3227273 w 7295637"/>
              <a:gd name="connsiteY1517" fmla="*/ 4003004 h 5063066"/>
              <a:gd name="connsiteX1518" fmla="*/ 3233012 w 7295637"/>
              <a:gd name="connsiteY1518" fmla="*/ 3974579 h 5063066"/>
              <a:gd name="connsiteX1519" fmla="*/ 5541300 w 7295637"/>
              <a:gd name="connsiteY1519" fmla="*/ 327873 h 5063066"/>
              <a:gd name="connsiteX1520" fmla="*/ 5608586 w 7295637"/>
              <a:gd name="connsiteY1520" fmla="*/ 283272 h 5063066"/>
              <a:gd name="connsiteX1521" fmla="*/ 5681610 w 7295637"/>
              <a:gd name="connsiteY1521" fmla="*/ 356297 h 5063066"/>
              <a:gd name="connsiteX1522" fmla="*/ 5608585 w 7295637"/>
              <a:gd name="connsiteY1522" fmla="*/ 429322 h 5063066"/>
              <a:gd name="connsiteX1523" fmla="*/ 5535561 w 7295637"/>
              <a:gd name="connsiteY1523" fmla="*/ 356297 h 5063066"/>
              <a:gd name="connsiteX1524" fmla="*/ 5541300 w 7295637"/>
              <a:gd name="connsiteY1524" fmla="*/ 327873 h 5063066"/>
              <a:gd name="connsiteX1525" fmla="*/ 4619445 w 7295637"/>
              <a:gd name="connsiteY1525" fmla="*/ 1744229 h 5063066"/>
              <a:gd name="connsiteX1526" fmla="*/ 4635095 w 7295637"/>
              <a:gd name="connsiteY1526" fmla="*/ 1721017 h 5063066"/>
              <a:gd name="connsiteX1527" fmla="*/ 4686732 w 7295637"/>
              <a:gd name="connsiteY1527" fmla="*/ 1699628 h 5063066"/>
              <a:gd name="connsiteX1528" fmla="*/ 4759757 w 7295637"/>
              <a:gd name="connsiteY1528" fmla="*/ 1772653 h 5063066"/>
              <a:gd name="connsiteX1529" fmla="*/ 4686733 w 7295637"/>
              <a:gd name="connsiteY1529" fmla="*/ 1845678 h 5063066"/>
              <a:gd name="connsiteX1530" fmla="*/ 4613707 w 7295637"/>
              <a:gd name="connsiteY1530" fmla="*/ 1772654 h 5063066"/>
              <a:gd name="connsiteX1531" fmla="*/ 4619445 w 7295637"/>
              <a:gd name="connsiteY1531" fmla="*/ 1744229 h 5063066"/>
              <a:gd name="connsiteX1532" fmla="*/ 3463475 w 7295637"/>
              <a:gd name="connsiteY1532" fmla="*/ 3545257 h 5063066"/>
              <a:gd name="connsiteX1533" fmla="*/ 3530762 w 7295637"/>
              <a:gd name="connsiteY1533" fmla="*/ 3500657 h 5063066"/>
              <a:gd name="connsiteX1534" fmla="*/ 3603786 w 7295637"/>
              <a:gd name="connsiteY1534" fmla="*/ 3573681 h 5063066"/>
              <a:gd name="connsiteX1535" fmla="*/ 3530762 w 7295637"/>
              <a:gd name="connsiteY1535" fmla="*/ 3646706 h 5063066"/>
              <a:gd name="connsiteX1536" fmla="*/ 3457737 w 7295637"/>
              <a:gd name="connsiteY1536" fmla="*/ 3573682 h 5063066"/>
              <a:gd name="connsiteX1537" fmla="*/ 3463475 w 7295637"/>
              <a:gd name="connsiteY1537" fmla="*/ 3545257 h 5063066"/>
              <a:gd name="connsiteX1538" fmla="*/ 2541621 w 7295637"/>
              <a:gd name="connsiteY1538" fmla="*/ 4961615 h 5063066"/>
              <a:gd name="connsiteX1539" fmla="*/ 2608907 w 7295637"/>
              <a:gd name="connsiteY1539" fmla="*/ 4917015 h 5063066"/>
              <a:gd name="connsiteX1540" fmla="*/ 2681932 w 7295637"/>
              <a:gd name="connsiteY1540" fmla="*/ 4990040 h 5063066"/>
              <a:gd name="connsiteX1541" fmla="*/ 2608907 w 7295637"/>
              <a:gd name="connsiteY1541" fmla="*/ 5063065 h 5063066"/>
              <a:gd name="connsiteX1542" fmla="*/ 2535882 w 7295637"/>
              <a:gd name="connsiteY1542" fmla="*/ 4990040 h 5063066"/>
              <a:gd name="connsiteX1543" fmla="*/ 2541621 w 7295637"/>
              <a:gd name="connsiteY1543" fmla="*/ 4961615 h 5063066"/>
              <a:gd name="connsiteX1544" fmla="*/ 4849908 w 7295637"/>
              <a:gd name="connsiteY1544" fmla="*/ 1314908 h 5063066"/>
              <a:gd name="connsiteX1545" fmla="*/ 4865558 w 7295637"/>
              <a:gd name="connsiteY1545" fmla="*/ 1291697 h 5063066"/>
              <a:gd name="connsiteX1546" fmla="*/ 4917195 w 7295637"/>
              <a:gd name="connsiteY1546" fmla="*/ 1270308 h 5063066"/>
              <a:gd name="connsiteX1547" fmla="*/ 4990220 w 7295637"/>
              <a:gd name="connsiteY1547" fmla="*/ 1343333 h 5063066"/>
              <a:gd name="connsiteX1548" fmla="*/ 4917195 w 7295637"/>
              <a:gd name="connsiteY1548" fmla="*/ 1416358 h 5063066"/>
              <a:gd name="connsiteX1549" fmla="*/ 4844170 w 7295637"/>
              <a:gd name="connsiteY1549" fmla="*/ 1343333 h 5063066"/>
              <a:gd name="connsiteX1550" fmla="*/ 4849908 w 7295637"/>
              <a:gd name="connsiteY1550" fmla="*/ 1314908 h 5063066"/>
              <a:gd name="connsiteX1551" fmla="*/ 3698365 w 7295637"/>
              <a:gd name="connsiteY1551" fmla="*/ 3109010 h 5063066"/>
              <a:gd name="connsiteX1552" fmla="*/ 3714015 w 7295637"/>
              <a:gd name="connsiteY1552" fmla="*/ 3085798 h 5063066"/>
              <a:gd name="connsiteX1553" fmla="*/ 3765651 w 7295637"/>
              <a:gd name="connsiteY1553" fmla="*/ 3064410 h 5063066"/>
              <a:gd name="connsiteX1554" fmla="*/ 3838676 w 7295637"/>
              <a:gd name="connsiteY1554" fmla="*/ 3137435 h 5063066"/>
              <a:gd name="connsiteX1555" fmla="*/ 3765651 w 7295637"/>
              <a:gd name="connsiteY1555" fmla="*/ 3210459 h 5063066"/>
              <a:gd name="connsiteX1556" fmla="*/ 3692626 w 7295637"/>
              <a:gd name="connsiteY1556" fmla="*/ 3137434 h 5063066"/>
              <a:gd name="connsiteX1557" fmla="*/ 3698365 w 7295637"/>
              <a:gd name="connsiteY1557" fmla="*/ 3109010 h 5063066"/>
              <a:gd name="connsiteX1558" fmla="*/ 2772084 w 7295637"/>
              <a:gd name="connsiteY1558" fmla="*/ 4541122 h 5063066"/>
              <a:gd name="connsiteX1559" fmla="*/ 2839370 w 7295637"/>
              <a:gd name="connsiteY1559" fmla="*/ 4496522 h 5063066"/>
              <a:gd name="connsiteX1560" fmla="*/ 2912395 w 7295637"/>
              <a:gd name="connsiteY1560" fmla="*/ 4569547 h 5063066"/>
              <a:gd name="connsiteX1561" fmla="*/ 2839371 w 7295637"/>
              <a:gd name="connsiteY1561" fmla="*/ 4642572 h 5063066"/>
              <a:gd name="connsiteX1562" fmla="*/ 2766346 w 7295637"/>
              <a:gd name="connsiteY1562" fmla="*/ 4569547 h 5063066"/>
              <a:gd name="connsiteX1563" fmla="*/ 2772084 w 7295637"/>
              <a:gd name="connsiteY1563" fmla="*/ 4541122 h 5063066"/>
              <a:gd name="connsiteX1564" fmla="*/ 5080370 w 7295637"/>
              <a:gd name="connsiteY1564" fmla="*/ 894416 h 5063066"/>
              <a:gd name="connsiteX1565" fmla="*/ 5147658 w 7295637"/>
              <a:gd name="connsiteY1565" fmla="*/ 849816 h 5063066"/>
              <a:gd name="connsiteX1566" fmla="*/ 5220681 w 7295637"/>
              <a:gd name="connsiteY1566" fmla="*/ 922841 h 5063066"/>
              <a:gd name="connsiteX1567" fmla="*/ 5147658 w 7295637"/>
              <a:gd name="connsiteY1567" fmla="*/ 995866 h 5063066"/>
              <a:gd name="connsiteX1568" fmla="*/ 5074632 w 7295637"/>
              <a:gd name="connsiteY1568" fmla="*/ 922841 h 5063066"/>
              <a:gd name="connsiteX1569" fmla="*/ 5080370 w 7295637"/>
              <a:gd name="connsiteY1569" fmla="*/ 894416 h 5063066"/>
              <a:gd name="connsiteX1570" fmla="*/ 3928828 w 7295637"/>
              <a:gd name="connsiteY1570" fmla="*/ 2679690 h 5063066"/>
              <a:gd name="connsiteX1571" fmla="*/ 3944478 w 7295637"/>
              <a:gd name="connsiteY1571" fmla="*/ 2656479 h 5063066"/>
              <a:gd name="connsiteX1572" fmla="*/ 3996114 w 7295637"/>
              <a:gd name="connsiteY1572" fmla="*/ 2635090 h 5063066"/>
              <a:gd name="connsiteX1573" fmla="*/ 4069139 w 7295637"/>
              <a:gd name="connsiteY1573" fmla="*/ 2708115 h 5063066"/>
              <a:gd name="connsiteX1574" fmla="*/ 3996114 w 7295637"/>
              <a:gd name="connsiteY1574" fmla="*/ 2781140 h 5063066"/>
              <a:gd name="connsiteX1575" fmla="*/ 3923090 w 7295637"/>
              <a:gd name="connsiteY1575" fmla="*/ 2708115 h 5063066"/>
              <a:gd name="connsiteX1576" fmla="*/ 3928828 w 7295637"/>
              <a:gd name="connsiteY1576" fmla="*/ 2679690 h 5063066"/>
              <a:gd name="connsiteX1577" fmla="*/ 4158517 w 7295637"/>
              <a:gd name="connsiteY1577" fmla="*/ 2310773 h 5063066"/>
              <a:gd name="connsiteX1578" fmla="*/ 4174167 w 7295637"/>
              <a:gd name="connsiteY1578" fmla="*/ 2287561 h 5063066"/>
              <a:gd name="connsiteX1579" fmla="*/ 4225804 w 7295637"/>
              <a:gd name="connsiteY1579" fmla="*/ 2266173 h 5063066"/>
              <a:gd name="connsiteX1580" fmla="*/ 4298828 w 7295637"/>
              <a:gd name="connsiteY1580" fmla="*/ 2339197 h 5063066"/>
              <a:gd name="connsiteX1581" fmla="*/ 4225803 w 7295637"/>
              <a:gd name="connsiteY1581" fmla="*/ 2412224 h 5063066"/>
              <a:gd name="connsiteX1582" fmla="*/ 4152779 w 7295637"/>
              <a:gd name="connsiteY1582" fmla="*/ 2339198 h 5063066"/>
              <a:gd name="connsiteX1583" fmla="*/ 4158517 w 7295637"/>
              <a:gd name="connsiteY1583" fmla="*/ 2310773 h 5063066"/>
              <a:gd name="connsiteX1584" fmla="*/ 3002548 w 7295637"/>
              <a:gd name="connsiteY1584" fmla="*/ 4111800 h 5063066"/>
              <a:gd name="connsiteX1585" fmla="*/ 3069834 w 7295637"/>
              <a:gd name="connsiteY1585" fmla="*/ 4067200 h 5063066"/>
              <a:gd name="connsiteX1586" fmla="*/ 3142859 w 7295637"/>
              <a:gd name="connsiteY1586" fmla="*/ 4140225 h 5063066"/>
              <a:gd name="connsiteX1587" fmla="*/ 3069834 w 7295637"/>
              <a:gd name="connsiteY1587" fmla="*/ 4213250 h 5063066"/>
              <a:gd name="connsiteX1588" fmla="*/ 2996809 w 7295637"/>
              <a:gd name="connsiteY1588" fmla="*/ 4140225 h 5063066"/>
              <a:gd name="connsiteX1589" fmla="*/ 3002548 w 7295637"/>
              <a:gd name="connsiteY1589" fmla="*/ 4111800 h 5063066"/>
              <a:gd name="connsiteX1590" fmla="*/ 5310836 w 7295637"/>
              <a:gd name="connsiteY1590" fmla="*/ 465095 h 5063066"/>
              <a:gd name="connsiteX1591" fmla="*/ 5378122 w 7295637"/>
              <a:gd name="connsiteY1591" fmla="*/ 420495 h 5063066"/>
              <a:gd name="connsiteX1592" fmla="*/ 5451147 w 7295637"/>
              <a:gd name="connsiteY1592" fmla="*/ 493520 h 5063066"/>
              <a:gd name="connsiteX1593" fmla="*/ 5378122 w 7295637"/>
              <a:gd name="connsiteY1593" fmla="*/ 566544 h 5063066"/>
              <a:gd name="connsiteX1594" fmla="*/ 5305097 w 7295637"/>
              <a:gd name="connsiteY1594" fmla="*/ 493520 h 5063066"/>
              <a:gd name="connsiteX1595" fmla="*/ 5310836 w 7295637"/>
              <a:gd name="connsiteY1595" fmla="*/ 465095 h 5063066"/>
              <a:gd name="connsiteX1596" fmla="*/ 4388982 w 7295637"/>
              <a:gd name="connsiteY1596" fmla="*/ 1881450 h 5063066"/>
              <a:gd name="connsiteX1597" fmla="*/ 4404632 w 7295637"/>
              <a:gd name="connsiteY1597" fmla="*/ 1858238 h 5063066"/>
              <a:gd name="connsiteX1598" fmla="*/ 4456269 w 7295637"/>
              <a:gd name="connsiteY1598" fmla="*/ 1836850 h 5063066"/>
              <a:gd name="connsiteX1599" fmla="*/ 4529293 w 7295637"/>
              <a:gd name="connsiteY1599" fmla="*/ 1909875 h 5063066"/>
              <a:gd name="connsiteX1600" fmla="*/ 4456268 w 7295637"/>
              <a:gd name="connsiteY1600" fmla="*/ 1982899 h 5063066"/>
              <a:gd name="connsiteX1601" fmla="*/ 4383244 w 7295637"/>
              <a:gd name="connsiteY1601" fmla="*/ 1909875 h 5063066"/>
              <a:gd name="connsiteX1602" fmla="*/ 4388982 w 7295637"/>
              <a:gd name="connsiteY1602" fmla="*/ 1881450 h 5063066"/>
              <a:gd name="connsiteX1603" fmla="*/ 3233012 w 7295637"/>
              <a:gd name="connsiteY1603" fmla="*/ 3691307 h 5063066"/>
              <a:gd name="connsiteX1604" fmla="*/ 3300298 w 7295637"/>
              <a:gd name="connsiteY1604" fmla="*/ 3646707 h 5063066"/>
              <a:gd name="connsiteX1605" fmla="*/ 3373323 w 7295637"/>
              <a:gd name="connsiteY1605" fmla="*/ 3719731 h 5063066"/>
              <a:gd name="connsiteX1606" fmla="*/ 3300298 w 7295637"/>
              <a:gd name="connsiteY1606" fmla="*/ 3792756 h 5063066"/>
              <a:gd name="connsiteX1607" fmla="*/ 3227273 w 7295637"/>
              <a:gd name="connsiteY1607" fmla="*/ 3719731 h 5063066"/>
              <a:gd name="connsiteX1608" fmla="*/ 3233012 w 7295637"/>
              <a:gd name="connsiteY1608" fmla="*/ 3691307 h 5063066"/>
              <a:gd name="connsiteX1609" fmla="*/ 5541300 w 7295637"/>
              <a:gd name="connsiteY1609" fmla="*/ 44600 h 5063066"/>
              <a:gd name="connsiteX1610" fmla="*/ 5608586 w 7295637"/>
              <a:gd name="connsiteY1610" fmla="*/ 0 h 5063066"/>
              <a:gd name="connsiteX1611" fmla="*/ 5681611 w 7295637"/>
              <a:gd name="connsiteY1611" fmla="*/ 73025 h 5063066"/>
              <a:gd name="connsiteX1612" fmla="*/ 5608586 w 7295637"/>
              <a:gd name="connsiteY1612" fmla="*/ 146050 h 5063066"/>
              <a:gd name="connsiteX1613" fmla="*/ 5535562 w 7295637"/>
              <a:gd name="connsiteY1613" fmla="*/ 73025 h 5063066"/>
              <a:gd name="connsiteX1614" fmla="*/ 5541300 w 7295637"/>
              <a:gd name="connsiteY1614" fmla="*/ 44600 h 5063066"/>
              <a:gd name="connsiteX1615" fmla="*/ 4619446 w 7295637"/>
              <a:gd name="connsiteY1615" fmla="*/ 1460957 h 5063066"/>
              <a:gd name="connsiteX1616" fmla="*/ 4635095 w 7295637"/>
              <a:gd name="connsiteY1616" fmla="*/ 1437745 h 5063066"/>
              <a:gd name="connsiteX1617" fmla="*/ 4686731 w 7295637"/>
              <a:gd name="connsiteY1617" fmla="*/ 1416357 h 5063066"/>
              <a:gd name="connsiteX1618" fmla="*/ 4759757 w 7295637"/>
              <a:gd name="connsiteY1618" fmla="*/ 1489382 h 5063066"/>
              <a:gd name="connsiteX1619" fmla="*/ 4686732 w 7295637"/>
              <a:gd name="connsiteY1619" fmla="*/ 1562406 h 5063066"/>
              <a:gd name="connsiteX1620" fmla="*/ 4613706 w 7295637"/>
              <a:gd name="connsiteY1620" fmla="*/ 1489381 h 5063066"/>
              <a:gd name="connsiteX1621" fmla="*/ 4619446 w 7295637"/>
              <a:gd name="connsiteY1621" fmla="*/ 1460957 h 5063066"/>
              <a:gd name="connsiteX1622" fmla="*/ 3463475 w 7295637"/>
              <a:gd name="connsiteY1622" fmla="*/ 3261985 h 5063066"/>
              <a:gd name="connsiteX1623" fmla="*/ 3530762 w 7295637"/>
              <a:gd name="connsiteY1623" fmla="*/ 3217385 h 5063066"/>
              <a:gd name="connsiteX1624" fmla="*/ 3603786 w 7295637"/>
              <a:gd name="connsiteY1624" fmla="*/ 3290409 h 5063066"/>
              <a:gd name="connsiteX1625" fmla="*/ 3530761 w 7295637"/>
              <a:gd name="connsiteY1625" fmla="*/ 3363434 h 5063066"/>
              <a:gd name="connsiteX1626" fmla="*/ 3457737 w 7295637"/>
              <a:gd name="connsiteY1626" fmla="*/ 3290409 h 5063066"/>
              <a:gd name="connsiteX1627" fmla="*/ 3463475 w 7295637"/>
              <a:gd name="connsiteY1627" fmla="*/ 3261985 h 5063066"/>
              <a:gd name="connsiteX1628" fmla="*/ 2541621 w 7295637"/>
              <a:gd name="connsiteY1628" fmla="*/ 4678343 h 5063066"/>
              <a:gd name="connsiteX1629" fmla="*/ 2608907 w 7295637"/>
              <a:gd name="connsiteY1629" fmla="*/ 4633743 h 5063066"/>
              <a:gd name="connsiteX1630" fmla="*/ 2681932 w 7295637"/>
              <a:gd name="connsiteY1630" fmla="*/ 4706768 h 5063066"/>
              <a:gd name="connsiteX1631" fmla="*/ 2608907 w 7295637"/>
              <a:gd name="connsiteY1631" fmla="*/ 4779793 h 5063066"/>
              <a:gd name="connsiteX1632" fmla="*/ 2535882 w 7295637"/>
              <a:gd name="connsiteY1632" fmla="*/ 4706768 h 5063066"/>
              <a:gd name="connsiteX1633" fmla="*/ 2541621 w 7295637"/>
              <a:gd name="connsiteY1633" fmla="*/ 4678343 h 5063066"/>
              <a:gd name="connsiteX1634" fmla="*/ 4849909 w 7295637"/>
              <a:gd name="connsiteY1634" fmla="*/ 1031638 h 5063066"/>
              <a:gd name="connsiteX1635" fmla="*/ 4865557 w 7295637"/>
              <a:gd name="connsiteY1635" fmla="*/ 1008427 h 5063066"/>
              <a:gd name="connsiteX1636" fmla="*/ 4917194 w 7295637"/>
              <a:gd name="connsiteY1636" fmla="*/ 987038 h 5063066"/>
              <a:gd name="connsiteX1637" fmla="*/ 4990218 w 7295637"/>
              <a:gd name="connsiteY1637" fmla="*/ 1060063 h 5063066"/>
              <a:gd name="connsiteX1638" fmla="*/ 4917195 w 7295637"/>
              <a:gd name="connsiteY1638" fmla="*/ 1133087 h 5063066"/>
              <a:gd name="connsiteX1639" fmla="*/ 4844169 w 7295637"/>
              <a:gd name="connsiteY1639" fmla="*/ 1060062 h 5063066"/>
              <a:gd name="connsiteX1640" fmla="*/ 4849909 w 7295637"/>
              <a:gd name="connsiteY1640" fmla="*/ 1031638 h 5063066"/>
              <a:gd name="connsiteX1641" fmla="*/ 3698365 w 7295637"/>
              <a:gd name="connsiteY1641" fmla="*/ 2825740 h 5063066"/>
              <a:gd name="connsiteX1642" fmla="*/ 3714014 w 7295637"/>
              <a:gd name="connsiteY1642" fmla="*/ 2802528 h 5063066"/>
              <a:gd name="connsiteX1643" fmla="*/ 3765650 w 7295637"/>
              <a:gd name="connsiteY1643" fmla="*/ 2781140 h 5063066"/>
              <a:gd name="connsiteX1644" fmla="*/ 3838676 w 7295637"/>
              <a:gd name="connsiteY1644" fmla="*/ 2854165 h 5063066"/>
              <a:gd name="connsiteX1645" fmla="*/ 3765651 w 7295637"/>
              <a:gd name="connsiteY1645" fmla="*/ 2927189 h 5063066"/>
              <a:gd name="connsiteX1646" fmla="*/ 3692627 w 7295637"/>
              <a:gd name="connsiteY1646" fmla="*/ 2854164 h 5063066"/>
              <a:gd name="connsiteX1647" fmla="*/ 3698365 w 7295637"/>
              <a:gd name="connsiteY1647" fmla="*/ 2825740 h 5063066"/>
              <a:gd name="connsiteX1648" fmla="*/ 3928051 w 7295637"/>
              <a:gd name="connsiteY1648" fmla="*/ 2447998 h 5063066"/>
              <a:gd name="connsiteX1649" fmla="*/ 3943701 w 7295637"/>
              <a:gd name="connsiteY1649" fmla="*/ 2424786 h 5063066"/>
              <a:gd name="connsiteX1650" fmla="*/ 3995338 w 7295637"/>
              <a:gd name="connsiteY1650" fmla="*/ 2403398 h 5063066"/>
              <a:gd name="connsiteX1651" fmla="*/ 4068363 w 7295637"/>
              <a:gd name="connsiteY1651" fmla="*/ 2476423 h 5063066"/>
              <a:gd name="connsiteX1652" fmla="*/ 3995337 w 7295637"/>
              <a:gd name="connsiteY1652" fmla="*/ 2549448 h 5063066"/>
              <a:gd name="connsiteX1653" fmla="*/ 3922313 w 7295637"/>
              <a:gd name="connsiteY1653" fmla="*/ 2476423 h 5063066"/>
              <a:gd name="connsiteX1654" fmla="*/ 3928051 w 7295637"/>
              <a:gd name="connsiteY1654" fmla="*/ 2447998 h 5063066"/>
              <a:gd name="connsiteX1655" fmla="*/ 2772083 w 7295637"/>
              <a:gd name="connsiteY1655" fmla="*/ 4257851 h 5063066"/>
              <a:gd name="connsiteX1656" fmla="*/ 2839370 w 7295637"/>
              <a:gd name="connsiteY1656" fmla="*/ 4213251 h 5063066"/>
              <a:gd name="connsiteX1657" fmla="*/ 2912395 w 7295637"/>
              <a:gd name="connsiteY1657" fmla="*/ 4286276 h 5063066"/>
              <a:gd name="connsiteX1658" fmla="*/ 2839370 w 7295637"/>
              <a:gd name="connsiteY1658" fmla="*/ 4359301 h 5063066"/>
              <a:gd name="connsiteX1659" fmla="*/ 2766345 w 7295637"/>
              <a:gd name="connsiteY1659" fmla="*/ 4286276 h 5063066"/>
              <a:gd name="connsiteX1660" fmla="*/ 2772083 w 7295637"/>
              <a:gd name="connsiteY1660" fmla="*/ 4257851 h 5063066"/>
              <a:gd name="connsiteX1661" fmla="*/ 5080371 w 7295637"/>
              <a:gd name="connsiteY1661" fmla="*/ 611145 h 5063066"/>
              <a:gd name="connsiteX1662" fmla="*/ 5147658 w 7295637"/>
              <a:gd name="connsiteY1662" fmla="*/ 566544 h 5063066"/>
              <a:gd name="connsiteX1663" fmla="*/ 5220683 w 7295637"/>
              <a:gd name="connsiteY1663" fmla="*/ 639569 h 5063066"/>
              <a:gd name="connsiteX1664" fmla="*/ 5147657 w 7295637"/>
              <a:gd name="connsiteY1664" fmla="*/ 712594 h 5063066"/>
              <a:gd name="connsiteX1665" fmla="*/ 5074634 w 7295637"/>
              <a:gd name="connsiteY1665" fmla="*/ 639569 h 5063066"/>
              <a:gd name="connsiteX1666" fmla="*/ 5080371 w 7295637"/>
              <a:gd name="connsiteY1666" fmla="*/ 611145 h 5063066"/>
              <a:gd name="connsiteX1667" fmla="*/ 4158518 w 7295637"/>
              <a:gd name="connsiteY1667" fmla="*/ 2027501 h 5063066"/>
              <a:gd name="connsiteX1668" fmla="*/ 4174168 w 7295637"/>
              <a:gd name="connsiteY1668" fmla="*/ 2004289 h 5063066"/>
              <a:gd name="connsiteX1669" fmla="*/ 4225803 w 7295637"/>
              <a:gd name="connsiteY1669" fmla="*/ 1982902 h 5063066"/>
              <a:gd name="connsiteX1670" fmla="*/ 4298829 w 7295637"/>
              <a:gd name="connsiteY1670" fmla="*/ 2055926 h 5063066"/>
              <a:gd name="connsiteX1671" fmla="*/ 4225804 w 7295637"/>
              <a:gd name="connsiteY1671" fmla="*/ 2128950 h 5063066"/>
              <a:gd name="connsiteX1672" fmla="*/ 4152778 w 7295637"/>
              <a:gd name="connsiteY1672" fmla="*/ 2055926 h 5063066"/>
              <a:gd name="connsiteX1673" fmla="*/ 4158518 w 7295637"/>
              <a:gd name="connsiteY1673" fmla="*/ 2027501 h 5063066"/>
              <a:gd name="connsiteX1674" fmla="*/ 3002548 w 7295637"/>
              <a:gd name="connsiteY1674" fmla="*/ 3828528 h 5063066"/>
              <a:gd name="connsiteX1675" fmla="*/ 3069834 w 7295637"/>
              <a:gd name="connsiteY1675" fmla="*/ 3783928 h 5063066"/>
              <a:gd name="connsiteX1676" fmla="*/ 3142859 w 7295637"/>
              <a:gd name="connsiteY1676" fmla="*/ 3856953 h 5063066"/>
              <a:gd name="connsiteX1677" fmla="*/ 3069834 w 7295637"/>
              <a:gd name="connsiteY1677" fmla="*/ 3929978 h 5063066"/>
              <a:gd name="connsiteX1678" fmla="*/ 2996809 w 7295637"/>
              <a:gd name="connsiteY1678" fmla="*/ 3856953 h 5063066"/>
              <a:gd name="connsiteX1679" fmla="*/ 3002548 w 7295637"/>
              <a:gd name="connsiteY1679" fmla="*/ 3828528 h 5063066"/>
              <a:gd name="connsiteX1680" fmla="*/ 5310836 w 7295637"/>
              <a:gd name="connsiteY1680" fmla="*/ 181823 h 5063066"/>
              <a:gd name="connsiteX1681" fmla="*/ 5378123 w 7295637"/>
              <a:gd name="connsiteY1681" fmla="*/ 137223 h 5063066"/>
              <a:gd name="connsiteX1682" fmla="*/ 5451147 w 7295637"/>
              <a:gd name="connsiteY1682" fmla="*/ 210247 h 5063066"/>
              <a:gd name="connsiteX1683" fmla="*/ 5378122 w 7295637"/>
              <a:gd name="connsiteY1683" fmla="*/ 283272 h 5063066"/>
              <a:gd name="connsiteX1684" fmla="*/ 5305096 w 7295637"/>
              <a:gd name="connsiteY1684" fmla="*/ 210247 h 5063066"/>
              <a:gd name="connsiteX1685" fmla="*/ 5310836 w 7295637"/>
              <a:gd name="connsiteY1685" fmla="*/ 181823 h 5063066"/>
              <a:gd name="connsiteX1686" fmla="*/ 4388982 w 7295637"/>
              <a:gd name="connsiteY1686" fmla="*/ 1598178 h 5063066"/>
              <a:gd name="connsiteX1687" fmla="*/ 4404632 w 7295637"/>
              <a:gd name="connsiteY1687" fmla="*/ 1574966 h 5063066"/>
              <a:gd name="connsiteX1688" fmla="*/ 4456268 w 7295637"/>
              <a:gd name="connsiteY1688" fmla="*/ 1553578 h 5063066"/>
              <a:gd name="connsiteX1689" fmla="*/ 4529292 w 7295637"/>
              <a:gd name="connsiteY1689" fmla="*/ 1626602 h 5063066"/>
              <a:gd name="connsiteX1690" fmla="*/ 4456268 w 7295637"/>
              <a:gd name="connsiteY1690" fmla="*/ 1699627 h 5063066"/>
              <a:gd name="connsiteX1691" fmla="*/ 4383244 w 7295637"/>
              <a:gd name="connsiteY1691" fmla="*/ 1626603 h 5063066"/>
              <a:gd name="connsiteX1692" fmla="*/ 4388982 w 7295637"/>
              <a:gd name="connsiteY1692" fmla="*/ 1598178 h 5063066"/>
              <a:gd name="connsiteX1693" fmla="*/ 3233011 w 7295637"/>
              <a:gd name="connsiteY1693" fmla="*/ 3408035 h 5063066"/>
              <a:gd name="connsiteX1694" fmla="*/ 3300298 w 7295637"/>
              <a:gd name="connsiteY1694" fmla="*/ 3363434 h 5063066"/>
              <a:gd name="connsiteX1695" fmla="*/ 3373323 w 7295637"/>
              <a:gd name="connsiteY1695" fmla="*/ 3436459 h 5063066"/>
              <a:gd name="connsiteX1696" fmla="*/ 3300298 w 7295637"/>
              <a:gd name="connsiteY1696" fmla="*/ 3509484 h 5063066"/>
              <a:gd name="connsiteX1697" fmla="*/ 3227273 w 7295637"/>
              <a:gd name="connsiteY1697" fmla="*/ 3436459 h 5063066"/>
              <a:gd name="connsiteX1698" fmla="*/ 3233011 w 7295637"/>
              <a:gd name="connsiteY1698" fmla="*/ 3408035 h 5063066"/>
              <a:gd name="connsiteX1699" fmla="*/ 2311157 w 7295637"/>
              <a:gd name="connsiteY1699" fmla="*/ 4824393 h 5063066"/>
              <a:gd name="connsiteX1700" fmla="*/ 2378444 w 7295637"/>
              <a:gd name="connsiteY1700" fmla="*/ 4779792 h 5063066"/>
              <a:gd name="connsiteX1701" fmla="*/ 2451468 w 7295637"/>
              <a:gd name="connsiteY1701" fmla="*/ 4852817 h 5063066"/>
              <a:gd name="connsiteX1702" fmla="*/ 2378443 w 7295637"/>
              <a:gd name="connsiteY1702" fmla="*/ 4925842 h 5063066"/>
              <a:gd name="connsiteX1703" fmla="*/ 2305419 w 7295637"/>
              <a:gd name="connsiteY1703" fmla="*/ 4852817 h 5063066"/>
              <a:gd name="connsiteX1704" fmla="*/ 2311157 w 7295637"/>
              <a:gd name="connsiteY1704" fmla="*/ 4824393 h 5063066"/>
              <a:gd name="connsiteX1705" fmla="*/ 4619445 w 7295637"/>
              <a:gd name="connsiteY1705" fmla="*/ 1177685 h 5063066"/>
              <a:gd name="connsiteX1706" fmla="*/ 4635094 w 7295637"/>
              <a:gd name="connsiteY1706" fmla="*/ 1154474 h 5063066"/>
              <a:gd name="connsiteX1707" fmla="*/ 4686731 w 7295637"/>
              <a:gd name="connsiteY1707" fmla="*/ 1133086 h 5063066"/>
              <a:gd name="connsiteX1708" fmla="*/ 4759756 w 7295637"/>
              <a:gd name="connsiteY1708" fmla="*/ 1206111 h 5063066"/>
              <a:gd name="connsiteX1709" fmla="*/ 4686731 w 7295637"/>
              <a:gd name="connsiteY1709" fmla="*/ 1279135 h 5063066"/>
              <a:gd name="connsiteX1710" fmla="*/ 4613706 w 7295637"/>
              <a:gd name="connsiteY1710" fmla="*/ 1206110 h 5063066"/>
              <a:gd name="connsiteX1711" fmla="*/ 4619445 w 7295637"/>
              <a:gd name="connsiteY1711" fmla="*/ 1177685 h 5063066"/>
              <a:gd name="connsiteX1712" fmla="*/ 3463476 w 7295637"/>
              <a:gd name="connsiteY1712" fmla="*/ 2978713 h 5063066"/>
              <a:gd name="connsiteX1713" fmla="*/ 3530762 w 7295637"/>
              <a:gd name="connsiteY1713" fmla="*/ 2934113 h 5063066"/>
              <a:gd name="connsiteX1714" fmla="*/ 3603787 w 7295637"/>
              <a:gd name="connsiteY1714" fmla="*/ 3007138 h 5063066"/>
              <a:gd name="connsiteX1715" fmla="*/ 3530762 w 7295637"/>
              <a:gd name="connsiteY1715" fmla="*/ 3080163 h 5063066"/>
              <a:gd name="connsiteX1716" fmla="*/ 3457737 w 7295637"/>
              <a:gd name="connsiteY1716" fmla="*/ 3007138 h 5063066"/>
              <a:gd name="connsiteX1717" fmla="*/ 3463476 w 7295637"/>
              <a:gd name="connsiteY1717" fmla="*/ 2978713 h 5063066"/>
              <a:gd name="connsiteX1718" fmla="*/ 2541620 w 7295637"/>
              <a:gd name="connsiteY1718" fmla="*/ 4395072 h 5063066"/>
              <a:gd name="connsiteX1719" fmla="*/ 2608907 w 7295637"/>
              <a:gd name="connsiteY1719" fmla="*/ 4350471 h 5063066"/>
              <a:gd name="connsiteX1720" fmla="*/ 2681931 w 7295637"/>
              <a:gd name="connsiteY1720" fmla="*/ 4423497 h 5063066"/>
              <a:gd name="connsiteX1721" fmla="*/ 2608907 w 7295637"/>
              <a:gd name="connsiteY1721" fmla="*/ 4496521 h 5063066"/>
              <a:gd name="connsiteX1722" fmla="*/ 2535882 w 7295637"/>
              <a:gd name="connsiteY1722" fmla="*/ 4423496 h 5063066"/>
              <a:gd name="connsiteX1723" fmla="*/ 2541620 w 7295637"/>
              <a:gd name="connsiteY1723" fmla="*/ 4395072 h 5063066"/>
              <a:gd name="connsiteX1724" fmla="*/ 4849908 w 7295637"/>
              <a:gd name="connsiteY1724" fmla="*/ 748367 h 5063066"/>
              <a:gd name="connsiteX1725" fmla="*/ 4865557 w 7295637"/>
              <a:gd name="connsiteY1725" fmla="*/ 725155 h 5063066"/>
              <a:gd name="connsiteX1726" fmla="*/ 4917194 w 7295637"/>
              <a:gd name="connsiteY1726" fmla="*/ 703767 h 5063066"/>
              <a:gd name="connsiteX1727" fmla="*/ 4990219 w 7295637"/>
              <a:gd name="connsiteY1727" fmla="*/ 776792 h 5063066"/>
              <a:gd name="connsiteX1728" fmla="*/ 4917194 w 7295637"/>
              <a:gd name="connsiteY1728" fmla="*/ 849817 h 5063066"/>
              <a:gd name="connsiteX1729" fmla="*/ 4844169 w 7295637"/>
              <a:gd name="connsiteY1729" fmla="*/ 776792 h 5063066"/>
              <a:gd name="connsiteX1730" fmla="*/ 4849908 w 7295637"/>
              <a:gd name="connsiteY1730" fmla="*/ 748367 h 5063066"/>
              <a:gd name="connsiteX1731" fmla="*/ 3698365 w 7295637"/>
              <a:gd name="connsiteY1731" fmla="*/ 2542469 h 5063066"/>
              <a:gd name="connsiteX1732" fmla="*/ 3714013 w 7295637"/>
              <a:gd name="connsiteY1732" fmla="*/ 2519257 h 5063066"/>
              <a:gd name="connsiteX1733" fmla="*/ 3765650 w 7295637"/>
              <a:gd name="connsiteY1733" fmla="*/ 2497869 h 5063066"/>
              <a:gd name="connsiteX1734" fmla="*/ 3838675 w 7295637"/>
              <a:gd name="connsiteY1734" fmla="*/ 2570894 h 5063066"/>
              <a:gd name="connsiteX1735" fmla="*/ 3765651 w 7295637"/>
              <a:gd name="connsiteY1735" fmla="*/ 2643919 h 5063066"/>
              <a:gd name="connsiteX1736" fmla="*/ 3692625 w 7295637"/>
              <a:gd name="connsiteY1736" fmla="*/ 2570894 h 5063066"/>
              <a:gd name="connsiteX1737" fmla="*/ 3698365 w 7295637"/>
              <a:gd name="connsiteY1737" fmla="*/ 2542469 h 5063066"/>
              <a:gd name="connsiteX1738" fmla="*/ 3928052 w 7295637"/>
              <a:gd name="connsiteY1738" fmla="*/ 2164724 h 5063066"/>
              <a:gd name="connsiteX1739" fmla="*/ 3943704 w 7295637"/>
              <a:gd name="connsiteY1739" fmla="*/ 2141511 h 5063066"/>
              <a:gd name="connsiteX1740" fmla="*/ 3995339 w 7295637"/>
              <a:gd name="connsiteY1740" fmla="*/ 2120124 h 5063066"/>
              <a:gd name="connsiteX1741" fmla="*/ 4068363 w 7295637"/>
              <a:gd name="connsiteY1741" fmla="*/ 2193148 h 5063066"/>
              <a:gd name="connsiteX1742" fmla="*/ 3995339 w 7295637"/>
              <a:gd name="connsiteY1742" fmla="*/ 2266173 h 5063066"/>
              <a:gd name="connsiteX1743" fmla="*/ 3922314 w 7295637"/>
              <a:gd name="connsiteY1743" fmla="*/ 2193149 h 5063066"/>
              <a:gd name="connsiteX1744" fmla="*/ 3928052 w 7295637"/>
              <a:gd name="connsiteY1744" fmla="*/ 2164724 h 5063066"/>
              <a:gd name="connsiteX1745" fmla="*/ 2772083 w 7295637"/>
              <a:gd name="connsiteY1745" fmla="*/ 3974579 h 5063066"/>
              <a:gd name="connsiteX1746" fmla="*/ 2839370 w 7295637"/>
              <a:gd name="connsiteY1746" fmla="*/ 3929979 h 5063066"/>
              <a:gd name="connsiteX1747" fmla="*/ 2912394 w 7295637"/>
              <a:gd name="connsiteY1747" fmla="*/ 4003004 h 5063066"/>
              <a:gd name="connsiteX1748" fmla="*/ 2839369 w 7295637"/>
              <a:gd name="connsiteY1748" fmla="*/ 4076029 h 5063066"/>
              <a:gd name="connsiteX1749" fmla="*/ 2766345 w 7295637"/>
              <a:gd name="connsiteY1749" fmla="*/ 4003004 h 5063066"/>
              <a:gd name="connsiteX1750" fmla="*/ 2772083 w 7295637"/>
              <a:gd name="connsiteY1750" fmla="*/ 3974579 h 5063066"/>
              <a:gd name="connsiteX1751" fmla="*/ 5080372 w 7295637"/>
              <a:gd name="connsiteY1751" fmla="*/ 327873 h 5063066"/>
              <a:gd name="connsiteX1752" fmla="*/ 5147657 w 7295637"/>
              <a:gd name="connsiteY1752" fmla="*/ 283272 h 5063066"/>
              <a:gd name="connsiteX1753" fmla="*/ 5220683 w 7295637"/>
              <a:gd name="connsiteY1753" fmla="*/ 356297 h 5063066"/>
              <a:gd name="connsiteX1754" fmla="*/ 5147658 w 7295637"/>
              <a:gd name="connsiteY1754" fmla="*/ 429322 h 5063066"/>
              <a:gd name="connsiteX1755" fmla="*/ 5074633 w 7295637"/>
              <a:gd name="connsiteY1755" fmla="*/ 356297 h 5063066"/>
              <a:gd name="connsiteX1756" fmla="*/ 5080372 w 7295637"/>
              <a:gd name="connsiteY1756" fmla="*/ 327873 h 5063066"/>
              <a:gd name="connsiteX1757" fmla="*/ 4158518 w 7295637"/>
              <a:gd name="connsiteY1757" fmla="*/ 1744228 h 5063066"/>
              <a:gd name="connsiteX1758" fmla="*/ 4174168 w 7295637"/>
              <a:gd name="connsiteY1758" fmla="*/ 1721016 h 5063066"/>
              <a:gd name="connsiteX1759" fmla="*/ 4225803 w 7295637"/>
              <a:gd name="connsiteY1759" fmla="*/ 1699628 h 5063066"/>
              <a:gd name="connsiteX1760" fmla="*/ 4298829 w 7295637"/>
              <a:gd name="connsiteY1760" fmla="*/ 1772653 h 5063066"/>
              <a:gd name="connsiteX1761" fmla="*/ 4225802 w 7295637"/>
              <a:gd name="connsiteY1761" fmla="*/ 1845679 h 5063066"/>
              <a:gd name="connsiteX1762" fmla="*/ 4152778 w 7295637"/>
              <a:gd name="connsiteY1762" fmla="*/ 1772653 h 5063066"/>
              <a:gd name="connsiteX1763" fmla="*/ 4158518 w 7295637"/>
              <a:gd name="connsiteY1763" fmla="*/ 1744228 h 5063066"/>
              <a:gd name="connsiteX1764" fmla="*/ 3002547 w 7295637"/>
              <a:gd name="connsiteY1764" fmla="*/ 3545256 h 5063066"/>
              <a:gd name="connsiteX1765" fmla="*/ 3069834 w 7295637"/>
              <a:gd name="connsiteY1765" fmla="*/ 3500656 h 5063066"/>
              <a:gd name="connsiteX1766" fmla="*/ 3142860 w 7295637"/>
              <a:gd name="connsiteY1766" fmla="*/ 3573681 h 5063066"/>
              <a:gd name="connsiteX1767" fmla="*/ 3069834 w 7295637"/>
              <a:gd name="connsiteY1767" fmla="*/ 3646706 h 5063066"/>
              <a:gd name="connsiteX1768" fmla="*/ 2996809 w 7295637"/>
              <a:gd name="connsiteY1768" fmla="*/ 3573681 h 5063066"/>
              <a:gd name="connsiteX1769" fmla="*/ 3002547 w 7295637"/>
              <a:gd name="connsiteY1769" fmla="*/ 3545256 h 5063066"/>
              <a:gd name="connsiteX1770" fmla="*/ 2080693 w 7295637"/>
              <a:gd name="connsiteY1770" fmla="*/ 4961614 h 5063066"/>
              <a:gd name="connsiteX1771" fmla="*/ 2147979 w 7295637"/>
              <a:gd name="connsiteY1771" fmla="*/ 4917014 h 5063066"/>
              <a:gd name="connsiteX1772" fmla="*/ 2221004 w 7295637"/>
              <a:gd name="connsiteY1772" fmla="*/ 4990039 h 5063066"/>
              <a:gd name="connsiteX1773" fmla="*/ 2147979 w 7295637"/>
              <a:gd name="connsiteY1773" fmla="*/ 5063064 h 5063066"/>
              <a:gd name="connsiteX1774" fmla="*/ 2074954 w 7295637"/>
              <a:gd name="connsiteY1774" fmla="*/ 4990039 h 5063066"/>
              <a:gd name="connsiteX1775" fmla="*/ 2080693 w 7295637"/>
              <a:gd name="connsiteY1775" fmla="*/ 4961614 h 5063066"/>
              <a:gd name="connsiteX1776" fmla="*/ 4388983 w 7295637"/>
              <a:gd name="connsiteY1776" fmla="*/ 1314906 h 5063066"/>
              <a:gd name="connsiteX1777" fmla="*/ 4404632 w 7295637"/>
              <a:gd name="connsiteY1777" fmla="*/ 1291695 h 5063066"/>
              <a:gd name="connsiteX1778" fmla="*/ 4456269 w 7295637"/>
              <a:gd name="connsiteY1778" fmla="*/ 1270307 h 5063066"/>
              <a:gd name="connsiteX1779" fmla="*/ 4529293 w 7295637"/>
              <a:gd name="connsiteY1779" fmla="*/ 1343332 h 5063066"/>
              <a:gd name="connsiteX1780" fmla="*/ 4456268 w 7295637"/>
              <a:gd name="connsiteY1780" fmla="*/ 1416356 h 5063066"/>
              <a:gd name="connsiteX1781" fmla="*/ 4383244 w 7295637"/>
              <a:gd name="connsiteY1781" fmla="*/ 1343331 h 5063066"/>
              <a:gd name="connsiteX1782" fmla="*/ 4388983 w 7295637"/>
              <a:gd name="connsiteY1782" fmla="*/ 1314906 h 5063066"/>
              <a:gd name="connsiteX1783" fmla="*/ 3233012 w 7295637"/>
              <a:gd name="connsiteY1783" fmla="*/ 3124763 h 5063066"/>
              <a:gd name="connsiteX1784" fmla="*/ 3300298 w 7295637"/>
              <a:gd name="connsiteY1784" fmla="*/ 3080163 h 5063066"/>
              <a:gd name="connsiteX1785" fmla="*/ 3373323 w 7295637"/>
              <a:gd name="connsiteY1785" fmla="*/ 3153188 h 5063066"/>
              <a:gd name="connsiteX1786" fmla="*/ 3300298 w 7295637"/>
              <a:gd name="connsiteY1786" fmla="*/ 3226212 h 5063066"/>
              <a:gd name="connsiteX1787" fmla="*/ 3227274 w 7295637"/>
              <a:gd name="connsiteY1787" fmla="*/ 3153188 h 5063066"/>
              <a:gd name="connsiteX1788" fmla="*/ 3233012 w 7295637"/>
              <a:gd name="connsiteY1788" fmla="*/ 3124763 h 5063066"/>
              <a:gd name="connsiteX1789" fmla="*/ 2311157 w 7295637"/>
              <a:gd name="connsiteY1789" fmla="*/ 4541120 h 5063066"/>
              <a:gd name="connsiteX1790" fmla="*/ 2378443 w 7295637"/>
              <a:gd name="connsiteY1790" fmla="*/ 4496520 h 5063066"/>
              <a:gd name="connsiteX1791" fmla="*/ 2451468 w 7295637"/>
              <a:gd name="connsiteY1791" fmla="*/ 4569545 h 5063066"/>
              <a:gd name="connsiteX1792" fmla="*/ 2378443 w 7295637"/>
              <a:gd name="connsiteY1792" fmla="*/ 4642570 h 5063066"/>
              <a:gd name="connsiteX1793" fmla="*/ 2305418 w 7295637"/>
              <a:gd name="connsiteY1793" fmla="*/ 4569545 h 5063066"/>
              <a:gd name="connsiteX1794" fmla="*/ 2311157 w 7295637"/>
              <a:gd name="connsiteY1794" fmla="*/ 4541120 h 5063066"/>
              <a:gd name="connsiteX1795" fmla="*/ 4619445 w 7295637"/>
              <a:gd name="connsiteY1795" fmla="*/ 894415 h 5063066"/>
              <a:gd name="connsiteX1796" fmla="*/ 4635094 w 7295637"/>
              <a:gd name="connsiteY1796" fmla="*/ 871204 h 5063066"/>
              <a:gd name="connsiteX1797" fmla="*/ 4686731 w 7295637"/>
              <a:gd name="connsiteY1797" fmla="*/ 849816 h 5063066"/>
              <a:gd name="connsiteX1798" fmla="*/ 4759755 w 7295637"/>
              <a:gd name="connsiteY1798" fmla="*/ 922841 h 5063066"/>
              <a:gd name="connsiteX1799" fmla="*/ 4686731 w 7295637"/>
              <a:gd name="connsiteY1799" fmla="*/ 995865 h 5063066"/>
              <a:gd name="connsiteX1800" fmla="*/ 4613706 w 7295637"/>
              <a:gd name="connsiteY1800" fmla="*/ 922840 h 5063066"/>
              <a:gd name="connsiteX1801" fmla="*/ 4619445 w 7295637"/>
              <a:gd name="connsiteY1801" fmla="*/ 894415 h 5063066"/>
              <a:gd name="connsiteX1802" fmla="*/ 3463476 w 7295637"/>
              <a:gd name="connsiteY1802" fmla="*/ 2695441 h 5063066"/>
              <a:gd name="connsiteX1803" fmla="*/ 3530762 w 7295637"/>
              <a:gd name="connsiteY1803" fmla="*/ 2650841 h 5063066"/>
              <a:gd name="connsiteX1804" fmla="*/ 3603787 w 7295637"/>
              <a:gd name="connsiteY1804" fmla="*/ 2723865 h 5063066"/>
              <a:gd name="connsiteX1805" fmla="*/ 3530762 w 7295637"/>
              <a:gd name="connsiteY1805" fmla="*/ 2796891 h 5063066"/>
              <a:gd name="connsiteX1806" fmla="*/ 3457737 w 7295637"/>
              <a:gd name="connsiteY1806" fmla="*/ 2723866 h 5063066"/>
              <a:gd name="connsiteX1807" fmla="*/ 3463476 w 7295637"/>
              <a:gd name="connsiteY1807" fmla="*/ 2695441 h 5063066"/>
              <a:gd name="connsiteX1808" fmla="*/ 3697588 w 7295637"/>
              <a:gd name="connsiteY1808" fmla="*/ 2310776 h 5063066"/>
              <a:gd name="connsiteX1809" fmla="*/ 3713238 w 7295637"/>
              <a:gd name="connsiteY1809" fmla="*/ 2287564 h 5063066"/>
              <a:gd name="connsiteX1810" fmla="*/ 3764873 w 7295637"/>
              <a:gd name="connsiteY1810" fmla="*/ 2266175 h 5063066"/>
              <a:gd name="connsiteX1811" fmla="*/ 3837899 w 7295637"/>
              <a:gd name="connsiteY1811" fmla="*/ 2339200 h 5063066"/>
              <a:gd name="connsiteX1812" fmla="*/ 3764874 w 7295637"/>
              <a:gd name="connsiteY1812" fmla="*/ 2412225 h 5063066"/>
              <a:gd name="connsiteX1813" fmla="*/ 3691850 w 7295637"/>
              <a:gd name="connsiteY1813" fmla="*/ 2339200 h 5063066"/>
              <a:gd name="connsiteX1814" fmla="*/ 3697588 w 7295637"/>
              <a:gd name="connsiteY1814" fmla="*/ 2310776 h 5063066"/>
              <a:gd name="connsiteX1815" fmla="*/ 2541619 w 7295637"/>
              <a:gd name="connsiteY1815" fmla="*/ 4111800 h 5063066"/>
              <a:gd name="connsiteX1816" fmla="*/ 2608906 w 7295637"/>
              <a:gd name="connsiteY1816" fmla="*/ 4067200 h 5063066"/>
              <a:gd name="connsiteX1817" fmla="*/ 2681931 w 7295637"/>
              <a:gd name="connsiteY1817" fmla="*/ 4140225 h 5063066"/>
              <a:gd name="connsiteX1818" fmla="*/ 2608906 w 7295637"/>
              <a:gd name="connsiteY1818" fmla="*/ 4213250 h 5063066"/>
              <a:gd name="connsiteX1819" fmla="*/ 2535881 w 7295637"/>
              <a:gd name="connsiteY1819" fmla="*/ 4140225 h 5063066"/>
              <a:gd name="connsiteX1820" fmla="*/ 2541619 w 7295637"/>
              <a:gd name="connsiteY1820" fmla="*/ 4111800 h 5063066"/>
              <a:gd name="connsiteX1821" fmla="*/ 4849906 w 7295637"/>
              <a:gd name="connsiteY1821" fmla="*/ 465095 h 5063066"/>
              <a:gd name="connsiteX1822" fmla="*/ 4865556 w 7295637"/>
              <a:gd name="connsiteY1822" fmla="*/ 441883 h 5063066"/>
              <a:gd name="connsiteX1823" fmla="*/ 4917194 w 7295637"/>
              <a:gd name="connsiteY1823" fmla="*/ 420495 h 5063066"/>
              <a:gd name="connsiteX1824" fmla="*/ 4990218 w 7295637"/>
              <a:gd name="connsiteY1824" fmla="*/ 493520 h 5063066"/>
              <a:gd name="connsiteX1825" fmla="*/ 4917193 w 7295637"/>
              <a:gd name="connsiteY1825" fmla="*/ 566545 h 5063066"/>
              <a:gd name="connsiteX1826" fmla="*/ 4844169 w 7295637"/>
              <a:gd name="connsiteY1826" fmla="*/ 493520 h 5063066"/>
              <a:gd name="connsiteX1827" fmla="*/ 4849906 w 7295637"/>
              <a:gd name="connsiteY1827" fmla="*/ 465095 h 5063066"/>
              <a:gd name="connsiteX1828" fmla="*/ 3928053 w 7295637"/>
              <a:gd name="connsiteY1828" fmla="*/ 1881452 h 5063066"/>
              <a:gd name="connsiteX1829" fmla="*/ 3943703 w 7295637"/>
              <a:gd name="connsiteY1829" fmla="*/ 1858240 h 5063066"/>
              <a:gd name="connsiteX1830" fmla="*/ 3995340 w 7295637"/>
              <a:gd name="connsiteY1830" fmla="*/ 1836850 h 5063066"/>
              <a:gd name="connsiteX1831" fmla="*/ 4068364 w 7295637"/>
              <a:gd name="connsiteY1831" fmla="*/ 1909877 h 5063066"/>
              <a:gd name="connsiteX1832" fmla="*/ 3995339 w 7295637"/>
              <a:gd name="connsiteY1832" fmla="*/ 1982901 h 5063066"/>
              <a:gd name="connsiteX1833" fmla="*/ 3922315 w 7295637"/>
              <a:gd name="connsiteY1833" fmla="*/ 1909876 h 5063066"/>
              <a:gd name="connsiteX1834" fmla="*/ 3928053 w 7295637"/>
              <a:gd name="connsiteY1834" fmla="*/ 1881452 h 5063066"/>
              <a:gd name="connsiteX1835" fmla="*/ 2772083 w 7295637"/>
              <a:gd name="connsiteY1835" fmla="*/ 3691307 h 5063066"/>
              <a:gd name="connsiteX1836" fmla="*/ 2839370 w 7295637"/>
              <a:gd name="connsiteY1836" fmla="*/ 3646707 h 5063066"/>
              <a:gd name="connsiteX1837" fmla="*/ 2912394 w 7295637"/>
              <a:gd name="connsiteY1837" fmla="*/ 3719731 h 5063066"/>
              <a:gd name="connsiteX1838" fmla="*/ 2839369 w 7295637"/>
              <a:gd name="connsiteY1838" fmla="*/ 3792756 h 5063066"/>
              <a:gd name="connsiteX1839" fmla="*/ 2766345 w 7295637"/>
              <a:gd name="connsiteY1839" fmla="*/ 3719731 h 5063066"/>
              <a:gd name="connsiteX1840" fmla="*/ 2772083 w 7295637"/>
              <a:gd name="connsiteY1840" fmla="*/ 3691307 h 5063066"/>
              <a:gd name="connsiteX1841" fmla="*/ 5080372 w 7295637"/>
              <a:gd name="connsiteY1841" fmla="*/ 44600 h 5063066"/>
              <a:gd name="connsiteX1842" fmla="*/ 5147658 w 7295637"/>
              <a:gd name="connsiteY1842" fmla="*/ 0 h 5063066"/>
              <a:gd name="connsiteX1843" fmla="*/ 5220683 w 7295637"/>
              <a:gd name="connsiteY1843" fmla="*/ 73025 h 5063066"/>
              <a:gd name="connsiteX1844" fmla="*/ 5147657 w 7295637"/>
              <a:gd name="connsiteY1844" fmla="*/ 146050 h 5063066"/>
              <a:gd name="connsiteX1845" fmla="*/ 5074634 w 7295637"/>
              <a:gd name="connsiteY1845" fmla="*/ 73025 h 5063066"/>
              <a:gd name="connsiteX1846" fmla="*/ 5080372 w 7295637"/>
              <a:gd name="connsiteY1846" fmla="*/ 44600 h 5063066"/>
              <a:gd name="connsiteX1847" fmla="*/ 4158518 w 7295637"/>
              <a:gd name="connsiteY1847" fmla="*/ 1460957 h 5063066"/>
              <a:gd name="connsiteX1848" fmla="*/ 4174168 w 7295637"/>
              <a:gd name="connsiteY1848" fmla="*/ 1437745 h 5063066"/>
              <a:gd name="connsiteX1849" fmla="*/ 4225805 w 7295637"/>
              <a:gd name="connsiteY1849" fmla="*/ 1416356 h 5063066"/>
              <a:gd name="connsiteX1850" fmla="*/ 4298829 w 7295637"/>
              <a:gd name="connsiteY1850" fmla="*/ 1489381 h 5063066"/>
              <a:gd name="connsiteX1851" fmla="*/ 4225805 w 7295637"/>
              <a:gd name="connsiteY1851" fmla="*/ 1562406 h 5063066"/>
              <a:gd name="connsiteX1852" fmla="*/ 4152779 w 7295637"/>
              <a:gd name="connsiteY1852" fmla="*/ 1489381 h 5063066"/>
              <a:gd name="connsiteX1853" fmla="*/ 4158518 w 7295637"/>
              <a:gd name="connsiteY1853" fmla="*/ 1460957 h 5063066"/>
              <a:gd name="connsiteX1854" fmla="*/ 3002548 w 7295637"/>
              <a:gd name="connsiteY1854" fmla="*/ 3261984 h 5063066"/>
              <a:gd name="connsiteX1855" fmla="*/ 3069835 w 7295637"/>
              <a:gd name="connsiteY1855" fmla="*/ 3217384 h 5063066"/>
              <a:gd name="connsiteX1856" fmla="*/ 3142859 w 7295637"/>
              <a:gd name="connsiteY1856" fmla="*/ 3290409 h 5063066"/>
              <a:gd name="connsiteX1857" fmla="*/ 3069834 w 7295637"/>
              <a:gd name="connsiteY1857" fmla="*/ 3363434 h 5063066"/>
              <a:gd name="connsiteX1858" fmla="*/ 2996810 w 7295637"/>
              <a:gd name="connsiteY1858" fmla="*/ 3290409 h 5063066"/>
              <a:gd name="connsiteX1859" fmla="*/ 3002548 w 7295637"/>
              <a:gd name="connsiteY1859" fmla="*/ 3261984 h 5063066"/>
              <a:gd name="connsiteX1860" fmla="*/ 2080693 w 7295637"/>
              <a:gd name="connsiteY1860" fmla="*/ 4678342 h 5063066"/>
              <a:gd name="connsiteX1861" fmla="*/ 2147979 w 7295637"/>
              <a:gd name="connsiteY1861" fmla="*/ 4633742 h 5063066"/>
              <a:gd name="connsiteX1862" fmla="*/ 2221004 w 7295637"/>
              <a:gd name="connsiteY1862" fmla="*/ 4706767 h 5063066"/>
              <a:gd name="connsiteX1863" fmla="*/ 2147979 w 7295637"/>
              <a:gd name="connsiteY1863" fmla="*/ 4779792 h 5063066"/>
              <a:gd name="connsiteX1864" fmla="*/ 2074954 w 7295637"/>
              <a:gd name="connsiteY1864" fmla="*/ 4706767 h 5063066"/>
              <a:gd name="connsiteX1865" fmla="*/ 2080693 w 7295637"/>
              <a:gd name="connsiteY1865" fmla="*/ 4678342 h 5063066"/>
              <a:gd name="connsiteX1866" fmla="*/ 4388982 w 7295637"/>
              <a:gd name="connsiteY1866" fmla="*/ 1031635 h 5063066"/>
              <a:gd name="connsiteX1867" fmla="*/ 4404630 w 7295637"/>
              <a:gd name="connsiteY1867" fmla="*/ 1008424 h 5063066"/>
              <a:gd name="connsiteX1868" fmla="*/ 4456268 w 7295637"/>
              <a:gd name="connsiteY1868" fmla="*/ 987036 h 5063066"/>
              <a:gd name="connsiteX1869" fmla="*/ 4529292 w 7295637"/>
              <a:gd name="connsiteY1869" fmla="*/ 1060061 h 5063066"/>
              <a:gd name="connsiteX1870" fmla="*/ 4456268 w 7295637"/>
              <a:gd name="connsiteY1870" fmla="*/ 1133085 h 5063066"/>
              <a:gd name="connsiteX1871" fmla="*/ 4383242 w 7295637"/>
              <a:gd name="connsiteY1871" fmla="*/ 1060060 h 5063066"/>
              <a:gd name="connsiteX1872" fmla="*/ 4388982 w 7295637"/>
              <a:gd name="connsiteY1872" fmla="*/ 1031635 h 5063066"/>
              <a:gd name="connsiteX1873" fmla="*/ 3233012 w 7295637"/>
              <a:gd name="connsiteY1873" fmla="*/ 2841491 h 5063066"/>
              <a:gd name="connsiteX1874" fmla="*/ 3300298 w 7295637"/>
              <a:gd name="connsiteY1874" fmla="*/ 2796890 h 5063066"/>
              <a:gd name="connsiteX1875" fmla="*/ 3373323 w 7295637"/>
              <a:gd name="connsiteY1875" fmla="*/ 2869915 h 5063066"/>
              <a:gd name="connsiteX1876" fmla="*/ 3300298 w 7295637"/>
              <a:gd name="connsiteY1876" fmla="*/ 2942940 h 5063066"/>
              <a:gd name="connsiteX1877" fmla="*/ 3227273 w 7295637"/>
              <a:gd name="connsiteY1877" fmla="*/ 2869916 h 5063066"/>
              <a:gd name="connsiteX1878" fmla="*/ 3233012 w 7295637"/>
              <a:gd name="connsiteY1878" fmla="*/ 2841491 h 5063066"/>
              <a:gd name="connsiteX1879" fmla="*/ 3462699 w 7295637"/>
              <a:gd name="connsiteY1879" fmla="*/ 2463747 h 5063066"/>
              <a:gd name="connsiteX1880" fmla="*/ 3478350 w 7295637"/>
              <a:gd name="connsiteY1880" fmla="*/ 2440535 h 5063066"/>
              <a:gd name="connsiteX1881" fmla="*/ 3529986 w 7295637"/>
              <a:gd name="connsiteY1881" fmla="*/ 2419147 h 5063066"/>
              <a:gd name="connsiteX1882" fmla="*/ 3603010 w 7295637"/>
              <a:gd name="connsiteY1882" fmla="*/ 2492172 h 5063066"/>
              <a:gd name="connsiteX1883" fmla="*/ 3529987 w 7295637"/>
              <a:gd name="connsiteY1883" fmla="*/ 2565196 h 5063066"/>
              <a:gd name="connsiteX1884" fmla="*/ 3456961 w 7295637"/>
              <a:gd name="connsiteY1884" fmla="*/ 2492172 h 5063066"/>
              <a:gd name="connsiteX1885" fmla="*/ 3462699 w 7295637"/>
              <a:gd name="connsiteY1885" fmla="*/ 2463747 h 5063066"/>
              <a:gd name="connsiteX1886" fmla="*/ 2311156 w 7295637"/>
              <a:gd name="connsiteY1886" fmla="*/ 4257849 h 5063066"/>
              <a:gd name="connsiteX1887" fmla="*/ 2378443 w 7295637"/>
              <a:gd name="connsiteY1887" fmla="*/ 4213249 h 5063066"/>
              <a:gd name="connsiteX1888" fmla="*/ 2451467 w 7295637"/>
              <a:gd name="connsiteY1888" fmla="*/ 4286274 h 5063066"/>
              <a:gd name="connsiteX1889" fmla="*/ 2378443 w 7295637"/>
              <a:gd name="connsiteY1889" fmla="*/ 4359298 h 5063066"/>
              <a:gd name="connsiteX1890" fmla="*/ 2305418 w 7295637"/>
              <a:gd name="connsiteY1890" fmla="*/ 4286274 h 5063066"/>
              <a:gd name="connsiteX1891" fmla="*/ 2311156 w 7295637"/>
              <a:gd name="connsiteY1891" fmla="*/ 4257849 h 5063066"/>
              <a:gd name="connsiteX1892" fmla="*/ 4619444 w 7295637"/>
              <a:gd name="connsiteY1892" fmla="*/ 611145 h 5063066"/>
              <a:gd name="connsiteX1893" fmla="*/ 4635092 w 7295637"/>
              <a:gd name="connsiteY1893" fmla="*/ 587933 h 5063066"/>
              <a:gd name="connsiteX1894" fmla="*/ 4686731 w 7295637"/>
              <a:gd name="connsiteY1894" fmla="*/ 566545 h 5063066"/>
              <a:gd name="connsiteX1895" fmla="*/ 4759755 w 7295637"/>
              <a:gd name="connsiteY1895" fmla="*/ 639569 h 5063066"/>
              <a:gd name="connsiteX1896" fmla="*/ 4686730 w 7295637"/>
              <a:gd name="connsiteY1896" fmla="*/ 712594 h 5063066"/>
              <a:gd name="connsiteX1897" fmla="*/ 4613704 w 7295637"/>
              <a:gd name="connsiteY1897" fmla="*/ 639570 h 5063066"/>
              <a:gd name="connsiteX1898" fmla="*/ 4619444 w 7295637"/>
              <a:gd name="connsiteY1898" fmla="*/ 611145 h 5063066"/>
              <a:gd name="connsiteX1899" fmla="*/ 3697588 w 7295637"/>
              <a:gd name="connsiteY1899" fmla="*/ 2027501 h 5063066"/>
              <a:gd name="connsiteX1900" fmla="*/ 3713238 w 7295637"/>
              <a:gd name="connsiteY1900" fmla="*/ 2004289 h 5063066"/>
              <a:gd name="connsiteX1901" fmla="*/ 3764876 w 7295637"/>
              <a:gd name="connsiteY1901" fmla="*/ 1982900 h 5063066"/>
              <a:gd name="connsiteX1902" fmla="*/ 3837900 w 7295637"/>
              <a:gd name="connsiteY1902" fmla="*/ 2055926 h 5063066"/>
              <a:gd name="connsiteX1903" fmla="*/ 3764875 w 7295637"/>
              <a:gd name="connsiteY1903" fmla="*/ 2128950 h 5063066"/>
              <a:gd name="connsiteX1904" fmla="*/ 3691851 w 7295637"/>
              <a:gd name="connsiteY1904" fmla="*/ 2055926 h 5063066"/>
              <a:gd name="connsiteX1905" fmla="*/ 3697588 w 7295637"/>
              <a:gd name="connsiteY1905" fmla="*/ 2027501 h 5063066"/>
              <a:gd name="connsiteX1906" fmla="*/ 2541620 w 7295637"/>
              <a:gd name="connsiteY1906" fmla="*/ 3828529 h 5063066"/>
              <a:gd name="connsiteX1907" fmla="*/ 2608907 w 7295637"/>
              <a:gd name="connsiteY1907" fmla="*/ 3783929 h 5063066"/>
              <a:gd name="connsiteX1908" fmla="*/ 2681931 w 7295637"/>
              <a:gd name="connsiteY1908" fmla="*/ 3856953 h 5063066"/>
              <a:gd name="connsiteX1909" fmla="*/ 2608906 w 7295637"/>
              <a:gd name="connsiteY1909" fmla="*/ 3929978 h 5063066"/>
              <a:gd name="connsiteX1910" fmla="*/ 2535882 w 7295637"/>
              <a:gd name="connsiteY1910" fmla="*/ 3856954 h 5063066"/>
              <a:gd name="connsiteX1911" fmla="*/ 2541620 w 7295637"/>
              <a:gd name="connsiteY1911" fmla="*/ 3828529 h 5063066"/>
              <a:gd name="connsiteX1912" fmla="*/ 4849907 w 7295637"/>
              <a:gd name="connsiteY1912" fmla="*/ 181823 h 5063066"/>
              <a:gd name="connsiteX1913" fmla="*/ 4865557 w 7295637"/>
              <a:gd name="connsiteY1913" fmla="*/ 158611 h 5063066"/>
              <a:gd name="connsiteX1914" fmla="*/ 4917193 w 7295637"/>
              <a:gd name="connsiteY1914" fmla="*/ 137222 h 5063066"/>
              <a:gd name="connsiteX1915" fmla="*/ 4990218 w 7295637"/>
              <a:gd name="connsiteY1915" fmla="*/ 210247 h 5063066"/>
              <a:gd name="connsiteX1916" fmla="*/ 4917194 w 7295637"/>
              <a:gd name="connsiteY1916" fmla="*/ 283272 h 5063066"/>
              <a:gd name="connsiteX1917" fmla="*/ 4844169 w 7295637"/>
              <a:gd name="connsiteY1917" fmla="*/ 210247 h 5063066"/>
              <a:gd name="connsiteX1918" fmla="*/ 4849907 w 7295637"/>
              <a:gd name="connsiteY1918" fmla="*/ 181823 h 5063066"/>
              <a:gd name="connsiteX1919" fmla="*/ 3928054 w 7295637"/>
              <a:gd name="connsiteY1919" fmla="*/ 1598178 h 5063066"/>
              <a:gd name="connsiteX1920" fmla="*/ 3943704 w 7295637"/>
              <a:gd name="connsiteY1920" fmla="*/ 1574966 h 5063066"/>
              <a:gd name="connsiteX1921" fmla="*/ 3995341 w 7295637"/>
              <a:gd name="connsiteY1921" fmla="*/ 1553577 h 5063066"/>
              <a:gd name="connsiteX1922" fmla="*/ 4068365 w 7295637"/>
              <a:gd name="connsiteY1922" fmla="*/ 1626603 h 5063066"/>
              <a:gd name="connsiteX1923" fmla="*/ 3995340 w 7295637"/>
              <a:gd name="connsiteY1923" fmla="*/ 1699630 h 5063066"/>
              <a:gd name="connsiteX1924" fmla="*/ 3922316 w 7295637"/>
              <a:gd name="connsiteY1924" fmla="*/ 1626602 h 5063066"/>
              <a:gd name="connsiteX1925" fmla="*/ 3928054 w 7295637"/>
              <a:gd name="connsiteY1925" fmla="*/ 1598178 h 5063066"/>
              <a:gd name="connsiteX1926" fmla="*/ 2772084 w 7295637"/>
              <a:gd name="connsiteY1926" fmla="*/ 3408035 h 5063066"/>
              <a:gd name="connsiteX1927" fmla="*/ 2839370 w 7295637"/>
              <a:gd name="connsiteY1927" fmla="*/ 3363435 h 5063066"/>
              <a:gd name="connsiteX1928" fmla="*/ 2912395 w 7295637"/>
              <a:gd name="connsiteY1928" fmla="*/ 3436460 h 5063066"/>
              <a:gd name="connsiteX1929" fmla="*/ 2839370 w 7295637"/>
              <a:gd name="connsiteY1929" fmla="*/ 3509485 h 5063066"/>
              <a:gd name="connsiteX1930" fmla="*/ 2766345 w 7295637"/>
              <a:gd name="connsiteY1930" fmla="*/ 3436460 h 5063066"/>
              <a:gd name="connsiteX1931" fmla="*/ 2772084 w 7295637"/>
              <a:gd name="connsiteY1931" fmla="*/ 3408035 h 5063066"/>
              <a:gd name="connsiteX1932" fmla="*/ 1850229 w 7295637"/>
              <a:gd name="connsiteY1932" fmla="*/ 4824392 h 5063066"/>
              <a:gd name="connsiteX1933" fmla="*/ 1917516 w 7295637"/>
              <a:gd name="connsiteY1933" fmla="*/ 4779792 h 5063066"/>
              <a:gd name="connsiteX1934" fmla="*/ 1990540 w 7295637"/>
              <a:gd name="connsiteY1934" fmla="*/ 4852816 h 5063066"/>
              <a:gd name="connsiteX1935" fmla="*/ 1917515 w 7295637"/>
              <a:gd name="connsiteY1935" fmla="*/ 4925841 h 5063066"/>
              <a:gd name="connsiteX1936" fmla="*/ 1844491 w 7295637"/>
              <a:gd name="connsiteY1936" fmla="*/ 4852817 h 5063066"/>
              <a:gd name="connsiteX1937" fmla="*/ 1850229 w 7295637"/>
              <a:gd name="connsiteY1937" fmla="*/ 4824392 h 5063066"/>
              <a:gd name="connsiteX1938" fmla="*/ 4158518 w 7295637"/>
              <a:gd name="connsiteY1938" fmla="*/ 1177685 h 5063066"/>
              <a:gd name="connsiteX1939" fmla="*/ 4174168 w 7295637"/>
              <a:gd name="connsiteY1939" fmla="*/ 1154473 h 5063066"/>
              <a:gd name="connsiteX1940" fmla="*/ 4225803 w 7295637"/>
              <a:gd name="connsiteY1940" fmla="*/ 1133085 h 5063066"/>
              <a:gd name="connsiteX1941" fmla="*/ 4298829 w 7295637"/>
              <a:gd name="connsiteY1941" fmla="*/ 1206110 h 5063066"/>
              <a:gd name="connsiteX1942" fmla="*/ 4225804 w 7295637"/>
              <a:gd name="connsiteY1942" fmla="*/ 1279134 h 5063066"/>
              <a:gd name="connsiteX1943" fmla="*/ 4152778 w 7295637"/>
              <a:gd name="connsiteY1943" fmla="*/ 1206110 h 5063066"/>
              <a:gd name="connsiteX1944" fmla="*/ 4158518 w 7295637"/>
              <a:gd name="connsiteY1944" fmla="*/ 1177685 h 5063066"/>
              <a:gd name="connsiteX1945" fmla="*/ 3002548 w 7295637"/>
              <a:gd name="connsiteY1945" fmla="*/ 2978713 h 5063066"/>
              <a:gd name="connsiteX1946" fmla="*/ 3069834 w 7295637"/>
              <a:gd name="connsiteY1946" fmla="*/ 2934113 h 5063066"/>
              <a:gd name="connsiteX1947" fmla="*/ 3142859 w 7295637"/>
              <a:gd name="connsiteY1947" fmla="*/ 3007138 h 5063066"/>
              <a:gd name="connsiteX1948" fmla="*/ 3069834 w 7295637"/>
              <a:gd name="connsiteY1948" fmla="*/ 3080163 h 5063066"/>
              <a:gd name="connsiteX1949" fmla="*/ 2996809 w 7295637"/>
              <a:gd name="connsiteY1949" fmla="*/ 3007138 h 5063066"/>
              <a:gd name="connsiteX1950" fmla="*/ 3002548 w 7295637"/>
              <a:gd name="connsiteY1950" fmla="*/ 2978713 h 5063066"/>
              <a:gd name="connsiteX1951" fmla="*/ 2080693 w 7295637"/>
              <a:gd name="connsiteY1951" fmla="*/ 4395070 h 5063066"/>
              <a:gd name="connsiteX1952" fmla="*/ 2147979 w 7295637"/>
              <a:gd name="connsiteY1952" fmla="*/ 4350470 h 5063066"/>
              <a:gd name="connsiteX1953" fmla="*/ 2221004 w 7295637"/>
              <a:gd name="connsiteY1953" fmla="*/ 4423495 h 5063066"/>
              <a:gd name="connsiteX1954" fmla="*/ 2147979 w 7295637"/>
              <a:gd name="connsiteY1954" fmla="*/ 4496520 h 5063066"/>
              <a:gd name="connsiteX1955" fmla="*/ 2074954 w 7295637"/>
              <a:gd name="connsiteY1955" fmla="*/ 4423495 h 5063066"/>
              <a:gd name="connsiteX1956" fmla="*/ 2080693 w 7295637"/>
              <a:gd name="connsiteY1956" fmla="*/ 4395070 h 5063066"/>
              <a:gd name="connsiteX1957" fmla="*/ 4388980 w 7295637"/>
              <a:gd name="connsiteY1957" fmla="*/ 748365 h 5063066"/>
              <a:gd name="connsiteX1958" fmla="*/ 4404630 w 7295637"/>
              <a:gd name="connsiteY1958" fmla="*/ 725154 h 5063066"/>
              <a:gd name="connsiteX1959" fmla="*/ 4456266 w 7295637"/>
              <a:gd name="connsiteY1959" fmla="*/ 703765 h 5063066"/>
              <a:gd name="connsiteX1960" fmla="*/ 4529290 w 7295637"/>
              <a:gd name="connsiteY1960" fmla="*/ 776790 h 5063066"/>
              <a:gd name="connsiteX1961" fmla="*/ 4456267 w 7295637"/>
              <a:gd name="connsiteY1961" fmla="*/ 849815 h 5063066"/>
              <a:gd name="connsiteX1962" fmla="*/ 4383241 w 7295637"/>
              <a:gd name="connsiteY1962" fmla="*/ 776789 h 5063066"/>
              <a:gd name="connsiteX1963" fmla="*/ 4388980 w 7295637"/>
              <a:gd name="connsiteY1963" fmla="*/ 748365 h 5063066"/>
              <a:gd name="connsiteX1964" fmla="*/ 3233012 w 7295637"/>
              <a:gd name="connsiteY1964" fmla="*/ 2558219 h 5063066"/>
              <a:gd name="connsiteX1965" fmla="*/ 3300298 w 7295637"/>
              <a:gd name="connsiteY1965" fmla="*/ 2513618 h 5063066"/>
              <a:gd name="connsiteX1966" fmla="*/ 3373323 w 7295637"/>
              <a:gd name="connsiteY1966" fmla="*/ 2586643 h 5063066"/>
              <a:gd name="connsiteX1967" fmla="*/ 3300298 w 7295637"/>
              <a:gd name="connsiteY1967" fmla="*/ 2659668 h 5063066"/>
              <a:gd name="connsiteX1968" fmla="*/ 3227273 w 7295637"/>
              <a:gd name="connsiteY1968" fmla="*/ 2586643 h 5063066"/>
              <a:gd name="connsiteX1969" fmla="*/ 3233012 w 7295637"/>
              <a:gd name="connsiteY1969" fmla="*/ 2558219 h 5063066"/>
              <a:gd name="connsiteX1970" fmla="*/ 3462699 w 7295637"/>
              <a:gd name="connsiteY1970" fmla="*/ 2180476 h 5063066"/>
              <a:gd name="connsiteX1971" fmla="*/ 3529985 w 7295637"/>
              <a:gd name="connsiteY1971" fmla="*/ 2135876 h 5063066"/>
              <a:gd name="connsiteX1972" fmla="*/ 3603011 w 7295637"/>
              <a:gd name="connsiteY1972" fmla="*/ 2208902 h 5063066"/>
              <a:gd name="connsiteX1973" fmla="*/ 3529986 w 7295637"/>
              <a:gd name="connsiteY1973" fmla="*/ 2281927 h 5063066"/>
              <a:gd name="connsiteX1974" fmla="*/ 3456960 w 7295637"/>
              <a:gd name="connsiteY1974" fmla="*/ 2208901 h 5063066"/>
              <a:gd name="connsiteX1975" fmla="*/ 3462699 w 7295637"/>
              <a:gd name="connsiteY1975" fmla="*/ 2180476 h 5063066"/>
              <a:gd name="connsiteX1976" fmla="*/ 2311155 w 7295637"/>
              <a:gd name="connsiteY1976" fmla="*/ 3974578 h 5063066"/>
              <a:gd name="connsiteX1977" fmla="*/ 2378442 w 7295637"/>
              <a:gd name="connsiteY1977" fmla="*/ 3929978 h 5063066"/>
              <a:gd name="connsiteX1978" fmla="*/ 2451467 w 7295637"/>
              <a:gd name="connsiteY1978" fmla="*/ 4003003 h 5063066"/>
              <a:gd name="connsiteX1979" fmla="*/ 2378442 w 7295637"/>
              <a:gd name="connsiteY1979" fmla="*/ 4076028 h 5063066"/>
              <a:gd name="connsiteX1980" fmla="*/ 2305417 w 7295637"/>
              <a:gd name="connsiteY1980" fmla="*/ 4003003 h 5063066"/>
              <a:gd name="connsiteX1981" fmla="*/ 2311155 w 7295637"/>
              <a:gd name="connsiteY1981" fmla="*/ 3974578 h 5063066"/>
              <a:gd name="connsiteX1982" fmla="*/ 4619443 w 7295637"/>
              <a:gd name="connsiteY1982" fmla="*/ 327873 h 5063066"/>
              <a:gd name="connsiteX1983" fmla="*/ 4635093 w 7295637"/>
              <a:gd name="connsiteY1983" fmla="*/ 304661 h 5063066"/>
              <a:gd name="connsiteX1984" fmla="*/ 4686730 w 7295637"/>
              <a:gd name="connsiteY1984" fmla="*/ 283272 h 5063066"/>
              <a:gd name="connsiteX1985" fmla="*/ 4759754 w 7295637"/>
              <a:gd name="connsiteY1985" fmla="*/ 356297 h 5063066"/>
              <a:gd name="connsiteX1986" fmla="*/ 4686729 w 7295637"/>
              <a:gd name="connsiteY1986" fmla="*/ 429322 h 5063066"/>
              <a:gd name="connsiteX1987" fmla="*/ 4613705 w 7295637"/>
              <a:gd name="connsiteY1987" fmla="*/ 356297 h 5063066"/>
              <a:gd name="connsiteX1988" fmla="*/ 4619443 w 7295637"/>
              <a:gd name="connsiteY1988" fmla="*/ 327873 h 5063066"/>
              <a:gd name="connsiteX1989" fmla="*/ 3697589 w 7295637"/>
              <a:gd name="connsiteY1989" fmla="*/ 1744229 h 5063066"/>
              <a:gd name="connsiteX1990" fmla="*/ 3713240 w 7295637"/>
              <a:gd name="connsiteY1990" fmla="*/ 1721017 h 5063066"/>
              <a:gd name="connsiteX1991" fmla="*/ 3764875 w 7295637"/>
              <a:gd name="connsiteY1991" fmla="*/ 1699630 h 5063066"/>
              <a:gd name="connsiteX1992" fmla="*/ 3837901 w 7295637"/>
              <a:gd name="connsiteY1992" fmla="*/ 1772654 h 5063066"/>
              <a:gd name="connsiteX1993" fmla="*/ 3764876 w 7295637"/>
              <a:gd name="connsiteY1993" fmla="*/ 1845681 h 5063066"/>
              <a:gd name="connsiteX1994" fmla="*/ 3691850 w 7295637"/>
              <a:gd name="connsiteY1994" fmla="*/ 1772654 h 5063066"/>
              <a:gd name="connsiteX1995" fmla="*/ 3697589 w 7295637"/>
              <a:gd name="connsiteY1995" fmla="*/ 1744229 h 5063066"/>
              <a:gd name="connsiteX1996" fmla="*/ 2541620 w 7295637"/>
              <a:gd name="connsiteY1996" fmla="*/ 3545257 h 5063066"/>
              <a:gd name="connsiteX1997" fmla="*/ 2608906 w 7295637"/>
              <a:gd name="connsiteY1997" fmla="*/ 3500656 h 5063066"/>
              <a:gd name="connsiteX1998" fmla="*/ 2681931 w 7295637"/>
              <a:gd name="connsiteY1998" fmla="*/ 3573681 h 5063066"/>
              <a:gd name="connsiteX1999" fmla="*/ 2608906 w 7295637"/>
              <a:gd name="connsiteY1999" fmla="*/ 3646706 h 5063066"/>
              <a:gd name="connsiteX2000" fmla="*/ 2535881 w 7295637"/>
              <a:gd name="connsiteY2000" fmla="*/ 3573681 h 5063066"/>
              <a:gd name="connsiteX2001" fmla="*/ 2541620 w 7295637"/>
              <a:gd name="connsiteY2001" fmla="*/ 3545257 h 5063066"/>
              <a:gd name="connsiteX2002" fmla="*/ 1619765 w 7295637"/>
              <a:gd name="connsiteY2002" fmla="*/ 4961614 h 5063066"/>
              <a:gd name="connsiteX2003" fmla="*/ 1687052 w 7295637"/>
              <a:gd name="connsiteY2003" fmla="*/ 4917014 h 5063066"/>
              <a:gd name="connsiteX2004" fmla="*/ 1760076 w 7295637"/>
              <a:gd name="connsiteY2004" fmla="*/ 4990038 h 5063066"/>
              <a:gd name="connsiteX2005" fmla="*/ 1687051 w 7295637"/>
              <a:gd name="connsiteY2005" fmla="*/ 5063063 h 5063066"/>
              <a:gd name="connsiteX2006" fmla="*/ 1614027 w 7295637"/>
              <a:gd name="connsiteY2006" fmla="*/ 4990039 h 5063066"/>
              <a:gd name="connsiteX2007" fmla="*/ 1619765 w 7295637"/>
              <a:gd name="connsiteY2007" fmla="*/ 4961614 h 5063066"/>
              <a:gd name="connsiteX2008" fmla="*/ 3928055 w 7295637"/>
              <a:gd name="connsiteY2008" fmla="*/ 1314906 h 5063066"/>
              <a:gd name="connsiteX2009" fmla="*/ 3943703 w 7295637"/>
              <a:gd name="connsiteY2009" fmla="*/ 1291694 h 5063066"/>
              <a:gd name="connsiteX2010" fmla="*/ 3995340 w 7295637"/>
              <a:gd name="connsiteY2010" fmla="*/ 1270305 h 5063066"/>
              <a:gd name="connsiteX2011" fmla="*/ 4068366 w 7295637"/>
              <a:gd name="connsiteY2011" fmla="*/ 1343330 h 5063066"/>
              <a:gd name="connsiteX2012" fmla="*/ 3995341 w 7295637"/>
              <a:gd name="connsiteY2012" fmla="*/ 1416355 h 5063066"/>
              <a:gd name="connsiteX2013" fmla="*/ 3922315 w 7295637"/>
              <a:gd name="connsiteY2013" fmla="*/ 1343330 h 5063066"/>
              <a:gd name="connsiteX2014" fmla="*/ 3928055 w 7295637"/>
              <a:gd name="connsiteY2014" fmla="*/ 1314906 h 5063066"/>
              <a:gd name="connsiteX2015" fmla="*/ 2772084 w 7295637"/>
              <a:gd name="connsiteY2015" fmla="*/ 3124763 h 5063066"/>
              <a:gd name="connsiteX2016" fmla="*/ 2839370 w 7295637"/>
              <a:gd name="connsiteY2016" fmla="*/ 3080163 h 5063066"/>
              <a:gd name="connsiteX2017" fmla="*/ 2912395 w 7295637"/>
              <a:gd name="connsiteY2017" fmla="*/ 3153188 h 5063066"/>
              <a:gd name="connsiteX2018" fmla="*/ 2839370 w 7295637"/>
              <a:gd name="connsiteY2018" fmla="*/ 3226213 h 5063066"/>
              <a:gd name="connsiteX2019" fmla="*/ 2766345 w 7295637"/>
              <a:gd name="connsiteY2019" fmla="*/ 3153188 h 5063066"/>
              <a:gd name="connsiteX2020" fmla="*/ 2772084 w 7295637"/>
              <a:gd name="connsiteY2020" fmla="*/ 3124763 h 5063066"/>
              <a:gd name="connsiteX2021" fmla="*/ 1850229 w 7295637"/>
              <a:gd name="connsiteY2021" fmla="*/ 4541120 h 5063066"/>
              <a:gd name="connsiteX2022" fmla="*/ 1917516 w 7295637"/>
              <a:gd name="connsiteY2022" fmla="*/ 4496519 h 5063066"/>
              <a:gd name="connsiteX2023" fmla="*/ 1990540 w 7295637"/>
              <a:gd name="connsiteY2023" fmla="*/ 4569544 h 5063066"/>
              <a:gd name="connsiteX2024" fmla="*/ 1917515 w 7295637"/>
              <a:gd name="connsiteY2024" fmla="*/ 4642569 h 5063066"/>
              <a:gd name="connsiteX2025" fmla="*/ 1844491 w 7295637"/>
              <a:gd name="connsiteY2025" fmla="*/ 4569544 h 5063066"/>
              <a:gd name="connsiteX2026" fmla="*/ 1850229 w 7295637"/>
              <a:gd name="connsiteY2026" fmla="*/ 4541120 h 5063066"/>
              <a:gd name="connsiteX2027" fmla="*/ 4158516 w 7295637"/>
              <a:gd name="connsiteY2027" fmla="*/ 894414 h 5063066"/>
              <a:gd name="connsiteX2028" fmla="*/ 4174167 w 7295637"/>
              <a:gd name="connsiteY2028" fmla="*/ 871203 h 5063066"/>
              <a:gd name="connsiteX2029" fmla="*/ 4225803 w 7295637"/>
              <a:gd name="connsiteY2029" fmla="*/ 849814 h 5063066"/>
              <a:gd name="connsiteX2030" fmla="*/ 4298828 w 7295637"/>
              <a:gd name="connsiteY2030" fmla="*/ 922839 h 5063066"/>
              <a:gd name="connsiteX2031" fmla="*/ 4225803 w 7295637"/>
              <a:gd name="connsiteY2031" fmla="*/ 995864 h 5063066"/>
              <a:gd name="connsiteX2032" fmla="*/ 4152779 w 7295637"/>
              <a:gd name="connsiteY2032" fmla="*/ 922839 h 5063066"/>
              <a:gd name="connsiteX2033" fmla="*/ 4158516 w 7295637"/>
              <a:gd name="connsiteY2033" fmla="*/ 894414 h 5063066"/>
              <a:gd name="connsiteX2034" fmla="*/ 3002547 w 7295637"/>
              <a:gd name="connsiteY2034" fmla="*/ 2695441 h 5063066"/>
              <a:gd name="connsiteX2035" fmla="*/ 3069834 w 7295637"/>
              <a:gd name="connsiteY2035" fmla="*/ 2650841 h 5063066"/>
              <a:gd name="connsiteX2036" fmla="*/ 3142859 w 7295637"/>
              <a:gd name="connsiteY2036" fmla="*/ 2723865 h 5063066"/>
              <a:gd name="connsiteX2037" fmla="*/ 3069834 w 7295637"/>
              <a:gd name="connsiteY2037" fmla="*/ 2796891 h 5063066"/>
              <a:gd name="connsiteX2038" fmla="*/ 2996809 w 7295637"/>
              <a:gd name="connsiteY2038" fmla="*/ 2723866 h 5063066"/>
              <a:gd name="connsiteX2039" fmla="*/ 3002547 w 7295637"/>
              <a:gd name="connsiteY2039" fmla="*/ 2695441 h 5063066"/>
              <a:gd name="connsiteX2040" fmla="*/ 3232235 w 7295637"/>
              <a:gd name="connsiteY2040" fmla="*/ 2326526 h 5063066"/>
              <a:gd name="connsiteX2041" fmla="*/ 3299522 w 7295637"/>
              <a:gd name="connsiteY2041" fmla="*/ 2281926 h 5063066"/>
              <a:gd name="connsiteX2042" fmla="*/ 3372546 w 7295637"/>
              <a:gd name="connsiteY2042" fmla="*/ 2354951 h 5063066"/>
              <a:gd name="connsiteX2043" fmla="*/ 3299521 w 7295637"/>
              <a:gd name="connsiteY2043" fmla="*/ 2427976 h 5063066"/>
              <a:gd name="connsiteX2044" fmla="*/ 3226497 w 7295637"/>
              <a:gd name="connsiteY2044" fmla="*/ 2354951 h 5063066"/>
              <a:gd name="connsiteX2045" fmla="*/ 3232235 w 7295637"/>
              <a:gd name="connsiteY2045" fmla="*/ 2326526 h 5063066"/>
              <a:gd name="connsiteX2046" fmla="*/ 2080693 w 7295637"/>
              <a:gd name="connsiteY2046" fmla="*/ 4111800 h 5063066"/>
              <a:gd name="connsiteX2047" fmla="*/ 2147979 w 7295637"/>
              <a:gd name="connsiteY2047" fmla="*/ 4067200 h 5063066"/>
              <a:gd name="connsiteX2048" fmla="*/ 2221004 w 7295637"/>
              <a:gd name="connsiteY2048" fmla="*/ 4140225 h 5063066"/>
              <a:gd name="connsiteX2049" fmla="*/ 2147979 w 7295637"/>
              <a:gd name="connsiteY2049" fmla="*/ 4213249 h 5063066"/>
              <a:gd name="connsiteX2050" fmla="*/ 2074954 w 7295637"/>
              <a:gd name="connsiteY2050" fmla="*/ 4140224 h 5063066"/>
              <a:gd name="connsiteX2051" fmla="*/ 2080693 w 7295637"/>
              <a:gd name="connsiteY2051" fmla="*/ 4111800 h 5063066"/>
              <a:gd name="connsiteX2052" fmla="*/ 4388979 w 7295637"/>
              <a:gd name="connsiteY2052" fmla="*/ 465094 h 5063066"/>
              <a:gd name="connsiteX2053" fmla="*/ 4404629 w 7295637"/>
              <a:gd name="connsiteY2053" fmla="*/ 441882 h 5063066"/>
              <a:gd name="connsiteX2054" fmla="*/ 4456266 w 7295637"/>
              <a:gd name="connsiteY2054" fmla="*/ 420494 h 5063066"/>
              <a:gd name="connsiteX2055" fmla="*/ 4529291 w 7295637"/>
              <a:gd name="connsiteY2055" fmla="*/ 493519 h 5063066"/>
              <a:gd name="connsiteX2056" fmla="*/ 4456266 w 7295637"/>
              <a:gd name="connsiteY2056" fmla="*/ 566544 h 5063066"/>
              <a:gd name="connsiteX2057" fmla="*/ 4383241 w 7295637"/>
              <a:gd name="connsiteY2057" fmla="*/ 493519 h 5063066"/>
              <a:gd name="connsiteX2058" fmla="*/ 4388979 w 7295637"/>
              <a:gd name="connsiteY2058" fmla="*/ 465094 h 5063066"/>
              <a:gd name="connsiteX2059" fmla="*/ 3462700 w 7295637"/>
              <a:gd name="connsiteY2059" fmla="*/ 1897204 h 5063066"/>
              <a:gd name="connsiteX2060" fmla="*/ 3529986 w 7295637"/>
              <a:gd name="connsiteY2060" fmla="*/ 1852604 h 5063066"/>
              <a:gd name="connsiteX2061" fmla="*/ 3603010 w 7295637"/>
              <a:gd name="connsiteY2061" fmla="*/ 1925629 h 5063066"/>
              <a:gd name="connsiteX2062" fmla="*/ 3529985 w 7295637"/>
              <a:gd name="connsiteY2062" fmla="*/ 1998654 h 5063066"/>
              <a:gd name="connsiteX2063" fmla="*/ 3456961 w 7295637"/>
              <a:gd name="connsiteY2063" fmla="*/ 1925629 h 5063066"/>
              <a:gd name="connsiteX2064" fmla="*/ 3462700 w 7295637"/>
              <a:gd name="connsiteY2064" fmla="*/ 1897204 h 5063066"/>
              <a:gd name="connsiteX2065" fmla="*/ 2311156 w 7295637"/>
              <a:gd name="connsiteY2065" fmla="*/ 3691306 h 5063066"/>
              <a:gd name="connsiteX2066" fmla="*/ 2378443 w 7295637"/>
              <a:gd name="connsiteY2066" fmla="*/ 3646706 h 5063066"/>
              <a:gd name="connsiteX2067" fmla="*/ 2451467 w 7295637"/>
              <a:gd name="connsiteY2067" fmla="*/ 3719731 h 5063066"/>
              <a:gd name="connsiteX2068" fmla="*/ 2378442 w 7295637"/>
              <a:gd name="connsiteY2068" fmla="*/ 3792756 h 5063066"/>
              <a:gd name="connsiteX2069" fmla="*/ 2305418 w 7295637"/>
              <a:gd name="connsiteY2069" fmla="*/ 3719731 h 5063066"/>
              <a:gd name="connsiteX2070" fmla="*/ 2311156 w 7295637"/>
              <a:gd name="connsiteY2070" fmla="*/ 3691306 h 5063066"/>
              <a:gd name="connsiteX2071" fmla="*/ 4619443 w 7295637"/>
              <a:gd name="connsiteY2071" fmla="*/ 44600 h 5063066"/>
              <a:gd name="connsiteX2072" fmla="*/ 4635093 w 7295637"/>
              <a:gd name="connsiteY2072" fmla="*/ 21388 h 5063066"/>
              <a:gd name="connsiteX2073" fmla="*/ 4686730 w 7295637"/>
              <a:gd name="connsiteY2073" fmla="*/ 0 h 5063066"/>
              <a:gd name="connsiteX2074" fmla="*/ 4759755 w 7295637"/>
              <a:gd name="connsiteY2074" fmla="*/ 73025 h 5063066"/>
              <a:gd name="connsiteX2075" fmla="*/ 4686730 w 7295637"/>
              <a:gd name="connsiteY2075" fmla="*/ 146050 h 5063066"/>
              <a:gd name="connsiteX2076" fmla="*/ 4613704 w 7295637"/>
              <a:gd name="connsiteY2076" fmla="*/ 73025 h 5063066"/>
              <a:gd name="connsiteX2077" fmla="*/ 4619443 w 7295637"/>
              <a:gd name="connsiteY2077" fmla="*/ 44600 h 5063066"/>
              <a:gd name="connsiteX2078" fmla="*/ 3697591 w 7295637"/>
              <a:gd name="connsiteY2078" fmla="*/ 1460955 h 5063066"/>
              <a:gd name="connsiteX2079" fmla="*/ 3713241 w 7295637"/>
              <a:gd name="connsiteY2079" fmla="*/ 1437743 h 5063066"/>
              <a:gd name="connsiteX2080" fmla="*/ 3764876 w 7295637"/>
              <a:gd name="connsiteY2080" fmla="*/ 1416355 h 5063066"/>
              <a:gd name="connsiteX2081" fmla="*/ 3837902 w 7295637"/>
              <a:gd name="connsiteY2081" fmla="*/ 1489380 h 5063066"/>
              <a:gd name="connsiteX2082" fmla="*/ 3764875 w 7295637"/>
              <a:gd name="connsiteY2082" fmla="*/ 1562408 h 5063066"/>
              <a:gd name="connsiteX2083" fmla="*/ 3691851 w 7295637"/>
              <a:gd name="connsiteY2083" fmla="*/ 1489380 h 5063066"/>
              <a:gd name="connsiteX2084" fmla="*/ 3697591 w 7295637"/>
              <a:gd name="connsiteY2084" fmla="*/ 1460955 h 5063066"/>
              <a:gd name="connsiteX2085" fmla="*/ 2541620 w 7295637"/>
              <a:gd name="connsiteY2085" fmla="*/ 3261984 h 5063066"/>
              <a:gd name="connsiteX2086" fmla="*/ 2608906 w 7295637"/>
              <a:gd name="connsiteY2086" fmla="*/ 3217384 h 5063066"/>
              <a:gd name="connsiteX2087" fmla="*/ 2681931 w 7295637"/>
              <a:gd name="connsiteY2087" fmla="*/ 3290409 h 5063066"/>
              <a:gd name="connsiteX2088" fmla="*/ 2608906 w 7295637"/>
              <a:gd name="connsiteY2088" fmla="*/ 3363434 h 5063066"/>
              <a:gd name="connsiteX2089" fmla="*/ 2535881 w 7295637"/>
              <a:gd name="connsiteY2089" fmla="*/ 3290409 h 5063066"/>
              <a:gd name="connsiteX2090" fmla="*/ 2541620 w 7295637"/>
              <a:gd name="connsiteY2090" fmla="*/ 3261984 h 5063066"/>
              <a:gd name="connsiteX2091" fmla="*/ 1619765 w 7295637"/>
              <a:gd name="connsiteY2091" fmla="*/ 4678342 h 5063066"/>
              <a:gd name="connsiteX2092" fmla="*/ 1687051 w 7295637"/>
              <a:gd name="connsiteY2092" fmla="*/ 4633741 h 5063066"/>
              <a:gd name="connsiteX2093" fmla="*/ 1760076 w 7295637"/>
              <a:gd name="connsiteY2093" fmla="*/ 4706766 h 5063066"/>
              <a:gd name="connsiteX2094" fmla="*/ 1687051 w 7295637"/>
              <a:gd name="connsiteY2094" fmla="*/ 4779791 h 5063066"/>
              <a:gd name="connsiteX2095" fmla="*/ 1614026 w 7295637"/>
              <a:gd name="connsiteY2095" fmla="*/ 4706766 h 5063066"/>
              <a:gd name="connsiteX2096" fmla="*/ 1619765 w 7295637"/>
              <a:gd name="connsiteY2096" fmla="*/ 4678342 h 5063066"/>
              <a:gd name="connsiteX2097" fmla="*/ 3928053 w 7295637"/>
              <a:gd name="connsiteY2097" fmla="*/ 1031634 h 5063066"/>
              <a:gd name="connsiteX2098" fmla="*/ 3943704 w 7295637"/>
              <a:gd name="connsiteY2098" fmla="*/ 1008423 h 5063066"/>
              <a:gd name="connsiteX2099" fmla="*/ 3995340 w 7295637"/>
              <a:gd name="connsiteY2099" fmla="*/ 987034 h 5063066"/>
              <a:gd name="connsiteX2100" fmla="*/ 4068364 w 7295637"/>
              <a:gd name="connsiteY2100" fmla="*/ 1060059 h 5063066"/>
              <a:gd name="connsiteX2101" fmla="*/ 3995340 w 7295637"/>
              <a:gd name="connsiteY2101" fmla="*/ 1133084 h 5063066"/>
              <a:gd name="connsiteX2102" fmla="*/ 3922316 w 7295637"/>
              <a:gd name="connsiteY2102" fmla="*/ 1060059 h 5063066"/>
              <a:gd name="connsiteX2103" fmla="*/ 3928053 w 7295637"/>
              <a:gd name="connsiteY2103" fmla="*/ 1031634 h 5063066"/>
              <a:gd name="connsiteX2104" fmla="*/ 2772084 w 7295637"/>
              <a:gd name="connsiteY2104" fmla="*/ 2841491 h 5063066"/>
              <a:gd name="connsiteX2105" fmla="*/ 2839370 w 7295637"/>
              <a:gd name="connsiteY2105" fmla="*/ 2796891 h 5063066"/>
              <a:gd name="connsiteX2106" fmla="*/ 2912395 w 7295637"/>
              <a:gd name="connsiteY2106" fmla="*/ 2869915 h 5063066"/>
              <a:gd name="connsiteX2107" fmla="*/ 2839370 w 7295637"/>
              <a:gd name="connsiteY2107" fmla="*/ 2942940 h 5063066"/>
              <a:gd name="connsiteX2108" fmla="*/ 2766345 w 7295637"/>
              <a:gd name="connsiteY2108" fmla="*/ 2869916 h 5063066"/>
              <a:gd name="connsiteX2109" fmla="*/ 2772084 w 7295637"/>
              <a:gd name="connsiteY2109" fmla="*/ 2841491 h 5063066"/>
              <a:gd name="connsiteX2110" fmla="*/ 3001771 w 7295637"/>
              <a:gd name="connsiteY2110" fmla="*/ 2463747 h 5063066"/>
              <a:gd name="connsiteX2111" fmla="*/ 3069057 w 7295637"/>
              <a:gd name="connsiteY2111" fmla="*/ 2419147 h 5063066"/>
              <a:gd name="connsiteX2112" fmla="*/ 3142083 w 7295637"/>
              <a:gd name="connsiteY2112" fmla="*/ 2492172 h 5063066"/>
              <a:gd name="connsiteX2113" fmla="*/ 3069058 w 7295637"/>
              <a:gd name="connsiteY2113" fmla="*/ 2565197 h 5063066"/>
              <a:gd name="connsiteX2114" fmla="*/ 2996033 w 7295637"/>
              <a:gd name="connsiteY2114" fmla="*/ 2492172 h 5063066"/>
              <a:gd name="connsiteX2115" fmla="*/ 3001771 w 7295637"/>
              <a:gd name="connsiteY2115" fmla="*/ 2463747 h 5063066"/>
              <a:gd name="connsiteX2116" fmla="*/ 1850230 w 7295637"/>
              <a:gd name="connsiteY2116" fmla="*/ 4257848 h 5063066"/>
              <a:gd name="connsiteX2117" fmla="*/ 1917516 w 7295637"/>
              <a:gd name="connsiteY2117" fmla="*/ 4213248 h 5063066"/>
              <a:gd name="connsiteX2118" fmla="*/ 1990541 w 7295637"/>
              <a:gd name="connsiteY2118" fmla="*/ 4286273 h 5063066"/>
              <a:gd name="connsiteX2119" fmla="*/ 1917516 w 7295637"/>
              <a:gd name="connsiteY2119" fmla="*/ 4359298 h 5063066"/>
              <a:gd name="connsiteX2120" fmla="*/ 1844491 w 7295637"/>
              <a:gd name="connsiteY2120" fmla="*/ 4286273 h 5063066"/>
              <a:gd name="connsiteX2121" fmla="*/ 1850230 w 7295637"/>
              <a:gd name="connsiteY2121" fmla="*/ 4257848 h 5063066"/>
              <a:gd name="connsiteX2122" fmla="*/ 4158515 w 7295637"/>
              <a:gd name="connsiteY2122" fmla="*/ 611143 h 5063066"/>
              <a:gd name="connsiteX2123" fmla="*/ 4174165 w 7295637"/>
              <a:gd name="connsiteY2123" fmla="*/ 587932 h 5063066"/>
              <a:gd name="connsiteX2124" fmla="*/ 4225802 w 7295637"/>
              <a:gd name="connsiteY2124" fmla="*/ 566544 h 5063066"/>
              <a:gd name="connsiteX2125" fmla="*/ 4298827 w 7295637"/>
              <a:gd name="connsiteY2125" fmla="*/ 639569 h 5063066"/>
              <a:gd name="connsiteX2126" fmla="*/ 4225803 w 7295637"/>
              <a:gd name="connsiteY2126" fmla="*/ 712593 h 5063066"/>
              <a:gd name="connsiteX2127" fmla="*/ 4152778 w 7295637"/>
              <a:gd name="connsiteY2127" fmla="*/ 639568 h 5063066"/>
              <a:gd name="connsiteX2128" fmla="*/ 4158515 w 7295637"/>
              <a:gd name="connsiteY2128" fmla="*/ 611143 h 5063066"/>
              <a:gd name="connsiteX2129" fmla="*/ 3232236 w 7295637"/>
              <a:gd name="connsiteY2129" fmla="*/ 2043255 h 5063066"/>
              <a:gd name="connsiteX2130" fmla="*/ 3299521 w 7295637"/>
              <a:gd name="connsiteY2130" fmla="*/ 1998655 h 5063066"/>
              <a:gd name="connsiteX2131" fmla="*/ 3372546 w 7295637"/>
              <a:gd name="connsiteY2131" fmla="*/ 2071680 h 5063066"/>
              <a:gd name="connsiteX2132" fmla="*/ 3299521 w 7295637"/>
              <a:gd name="connsiteY2132" fmla="*/ 2144705 h 5063066"/>
              <a:gd name="connsiteX2133" fmla="*/ 3226496 w 7295637"/>
              <a:gd name="connsiteY2133" fmla="*/ 2071680 h 5063066"/>
              <a:gd name="connsiteX2134" fmla="*/ 3232236 w 7295637"/>
              <a:gd name="connsiteY2134" fmla="*/ 2043255 h 5063066"/>
              <a:gd name="connsiteX2135" fmla="*/ 2080692 w 7295637"/>
              <a:gd name="connsiteY2135" fmla="*/ 3828529 h 5063066"/>
              <a:gd name="connsiteX2136" fmla="*/ 2147978 w 7295637"/>
              <a:gd name="connsiteY2136" fmla="*/ 3783929 h 5063066"/>
              <a:gd name="connsiteX2137" fmla="*/ 2221003 w 7295637"/>
              <a:gd name="connsiteY2137" fmla="*/ 3856953 h 5063066"/>
              <a:gd name="connsiteX2138" fmla="*/ 2147978 w 7295637"/>
              <a:gd name="connsiteY2138" fmla="*/ 3929978 h 5063066"/>
              <a:gd name="connsiteX2139" fmla="*/ 2074953 w 7295637"/>
              <a:gd name="connsiteY2139" fmla="*/ 3856954 h 5063066"/>
              <a:gd name="connsiteX2140" fmla="*/ 2080692 w 7295637"/>
              <a:gd name="connsiteY2140" fmla="*/ 3828529 h 5063066"/>
              <a:gd name="connsiteX2141" fmla="*/ 4388978 w 7295637"/>
              <a:gd name="connsiteY2141" fmla="*/ 181823 h 5063066"/>
              <a:gd name="connsiteX2142" fmla="*/ 4404628 w 7295637"/>
              <a:gd name="connsiteY2142" fmla="*/ 158611 h 5063066"/>
              <a:gd name="connsiteX2143" fmla="*/ 4456265 w 7295637"/>
              <a:gd name="connsiteY2143" fmla="*/ 137222 h 5063066"/>
              <a:gd name="connsiteX2144" fmla="*/ 4529289 w 7295637"/>
              <a:gd name="connsiteY2144" fmla="*/ 210247 h 5063066"/>
              <a:gd name="connsiteX2145" fmla="*/ 4456264 w 7295637"/>
              <a:gd name="connsiteY2145" fmla="*/ 283273 h 5063066"/>
              <a:gd name="connsiteX2146" fmla="*/ 4383240 w 7295637"/>
              <a:gd name="connsiteY2146" fmla="*/ 210247 h 5063066"/>
              <a:gd name="connsiteX2147" fmla="*/ 4388978 w 7295637"/>
              <a:gd name="connsiteY2147" fmla="*/ 181823 h 5063066"/>
              <a:gd name="connsiteX2148" fmla="*/ 3462699 w 7295637"/>
              <a:gd name="connsiteY2148" fmla="*/ 1613933 h 5063066"/>
              <a:gd name="connsiteX2149" fmla="*/ 3529985 w 7295637"/>
              <a:gd name="connsiteY2149" fmla="*/ 1569333 h 5063066"/>
              <a:gd name="connsiteX2150" fmla="*/ 3603010 w 7295637"/>
              <a:gd name="connsiteY2150" fmla="*/ 1642358 h 5063066"/>
              <a:gd name="connsiteX2151" fmla="*/ 3529985 w 7295637"/>
              <a:gd name="connsiteY2151" fmla="*/ 1715383 h 5063066"/>
              <a:gd name="connsiteX2152" fmla="*/ 3456960 w 7295637"/>
              <a:gd name="connsiteY2152" fmla="*/ 1642358 h 5063066"/>
              <a:gd name="connsiteX2153" fmla="*/ 3462699 w 7295637"/>
              <a:gd name="connsiteY2153" fmla="*/ 1613933 h 5063066"/>
              <a:gd name="connsiteX2154" fmla="*/ 2311155 w 7295637"/>
              <a:gd name="connsiteY2154" fmla="*/ 3408035 h 5063066"/>
              <a:gd name="connsiteX2155" fmla="*/ 2378442 w 7295637"/>
              <a:gd name="connsiteY2155" fmla="*/ 3363435 h 5063066"/>
              <a:gd name="connsiteX2156" fmla="*/ 2451467 w 7295637"/>
              <a:gd name="connsiteY2156" fmla="*/ 3436460 h 5063066"/>
              <a:gd name="connsiteX2157" fmla="*/ 2378442 w 7295637"/>
              <a:gd name="connsiteY2157" fmla="*/ 3509485 h 5063066"/>
              <a:gd name="connsiteX2158" fmla="*/ 2305417 w 7295637"/>
              <a:gd name="connsiteY2158" fmla="*/ 3436460 h 5063066"/>
              <a:gd name="connsiteX2159" fmla="*/ 2311155 w 7295637"/>
              <a:gd name="connsiteY2159" fmla="*/ 3408035 h 5063066"/>
              <a:gd name="connsiteX2160" fmla="*/ 1389301 w 7295637"/>
              <a:gd name="connsiteY2160" fmla="*/ 4824391 h 5063066"/>
              <a:gd name="connsiteX2161" fmla="*/ 1456588 w 7295637"/>
              <a:gd name="connsiteY2161" fmla="*/ 4779791 h 5063066"/>
              <a:gd name="connsiteX2162" fmla="*/ 1529613 w 7295637"/>
              <a:gd name="connsiteY2162" fmla="*/ 4852816 h 5063066"/>
              <a:gd name="connsiteX2163" fmla="*/ 1456588 w 7295637"/>
              <a:gd name="connsiteY2163" fmla="*/ 4925841 h 5063066"/>
              <a:gd name="connsiteX2164" fmla="*/ 1383563 w 7295637"/>
              <a:gd name="connsiteY2164" fmla="*/ 4852816 h 5063066"/>
              <a:gd name="connsiteX2165" fmla="*/ 1389301 w 7295637"/>
              <a:gd name="connsiteY2165" fmla="*/ 4824391 h 5063066"/>
              <a:gd name="connsiteX2166" fmla="*/ 3697590 w 7295637"/>
              <a:gd name="connsiteY2166" fmla="*/ 1177683 h 5063066"/>
              <a:gd name="connsiteX2167" fmla="*/ 3713241 w 7295637"/>
              <a:gd name="connsiteY2167" fmla="*/ 1154471 h 5063066"/>
              <a:gd name="connsiteX2168" fmla="*/ 3764876 w 7295637"/>
              <a:gd name="connsiteY2168" fmla="*/ 1133083 h 5063066"/>
              <a:gd name="connsiteX2169" fmla="*/ 3837901 w 7295637"/>
              <a:gd name="connsiteY2169" fmla="*/ 1206108 h 5063066"/>
              <a:gd name="connsiteX2170" fmla="*/ 3764876 w 7295637"/>
              <a:gd name="connsiteY2170" fmla="*/ 1279133 h 5063066"/>
              <a:gd name="connsiteX2171" fmla="*/ 3691851 w 7295637"/>
              <a:gd name="connsiteY2171" fmla="*/ 1206108 h 5063066"/>
              <a:gd name="connsiteX2172" fmla="*/ 3697590 w 7295637"/>
              <a:gd name="connsiteY2172" fmla="*/ 1177683 h 5063066"/>
              <a:gd name="connsiteX2173" fmla="*/ 2541620 w 7295637"/>
              <a:gd name="connsiteY2173" fmla="*/ 2978712 h 5063066"/>
              <a:gd name="connsiteX2174" fmla="*/ 2608906 w 7295637"/>
              <a:gd name="connsiteY2174" fmla="*/ 2934112 h 5063066"/>
              <a:gd name="connsiteX2175" fmla="*/ 2681931 w 7295637"/>
              <a:gd name="connsiteY2175" fmla="*/ 3007137 h 5063066"/>
              <a:gd name="connsiteX2176" fmla="*/ 2608906 w 7295637"/>
              <a:gd name="connsiteY2176" fmla="*/ 3080162 h 5063066"/>
              <a:gd name="connsiteX2177" fmla="*/ 2535881 w 7295637"/>
              <a:gd name="connsiteY2177" fmla="*/ 3007137 h 5063066"/>
              <a:gd name="connsiteX2178" fmla="*/ 2541620 w 7295637"/>
              <a:gd name="connsiteY2178" fmla="*/ 2978712 h 5063066"/>
              <a:gd name="connsiteX2179" fmla="*/ 1619766 w 7295637"/>
              <a:gd name="connsiteY2179" fmla="*/ 4395070 h 5063066"/>
              <a:gd name="connsiteX2180" fmla="*/ 1687052 w 7295637"/>
              <a:gd name="connsiteY2180" fmla="*/ 4350470 h 5063066"/>
              <a:gd name="connsiteX2181" fmla="*/ 1760077 w 7295637"/>
              <a:gd name="connsiteY2181" fmla="*/ 4423495 h 5063066"/>
              <a:gd name="connsiteX2182" fmla="*/ 1687052 w 7295637"/>
              <a:gd name="connsiteY2182" fmla="*/ 4496520 h 5063066"/>
              <a:gd name="connsiteX2183" fmla="*/ 1614027 w 7295637"/>
              <a:gd name="connsiteY2183" fmla="*/ 4423495 h 5063066"/>
              <a:gd name="connsiteX2184" fmla="*/ 1619766 w 7295637"/>
              <a:gd name="connsiteY2184" fmla="*/ 4395070 h 5063066"/>
              <a:gd name="connsiteX2185" fmla="*/ 3928052 w 7295637"/>
              <a:gd name="connsiteY2185" fmla="*/ 748363 h 5063066"/>
              <a:gd name="connsiteX2186" fmla="*/ 3943702 w 7295637"/>
              <a:gd name="connsiteY2186" fmla="*/ 725152 h 5063066"/>
              <a:gd name="connsiteX2187" fmla="*/ 3995339 w 7295637"/>
              <a:gd name="connsiteY2187" fmla="*/ 703764 h 5063066"/>
              <a:gd name="connsiteX2188" fmla="*/ 4068363 w 7295637"/>
              <a:gd name="connsiteY2188" fmla="*/ 776789 h 5063066"/>
              <a:gd name="connsiteX2189" fmla="*/ 3995339 w 7295637"/>
              <a:gd name="connsiteY2189" fmla="*/ 849813 h 5063066"/>
              <a:gd name="connsiteX2190" fmla="*/ 3922314 w 7295637"/>
              <a:gd name="connsiteY2190" fmla="*/ 776788 h 5063066"/>
              <a:gd name="connsiteX2191" fmla="*/ 3928052 w 7295637"/>
              <a:gd name="connsiteY2191" fmla="*/ 748363 h 5063066"/>
              <a:gd name="connsiteX2192" fmla="*/ 2772083 w 7295637"/>
              <a:gd name="connsiteY2192" fmla="*/ 2558219 h 5063066"/>
              <a:gd name="connsiteX2193" fmla="*/ 2839370 w 7295637"/>
              <a:gd name="connsiteY2193" fmla="*/ 2513618 h 5063066"/>
              <a:gd name="connsiteX2194" fmla="*/ 2912395 w 7295637"/>
              <a:gd name="connsiteY2194" fmla="*/ 2586643 h 5063066"/>
              <a:gd name="connsiteX2195" fmla="*/ 2839370 w 7295637"/>
              <a:gd name="connsiteY2195" fmla="*/ 2659668 h 5063066"/>
              <a:gd name="connsiteX2196" fmla="*/ 2766345 w 7295637"/>
              <a:gd name="connsiteY2196" fmla="*/ 2586643 h 5063066"/>
              <a:gd name="connsiteX2197" fmla="*/ 2772083 w 7295637"/>
              <a:gd name="connsiteY2197" fmla="*/ 2558219 h 5063066"/>
              <a:gd name="connsiteX2198" fmla="*/ 3001773 w 7295637"/>
              <a:gd name="connsiteY2198" fmla="*/ 2180476 h 5063066"/>
              <a:gd name="connsiteX2199" fmla="*/ 3069058 w 7295637"/>
              <a:gd name="connsiteY2199" fmla="*/ 2135876 h 5063066"/>
              <a:gd name="connsiteX2200" fmla="*/ 3142084 w 7295637"/>
              <a:gd name="connsiteY2200" fmla="*/ 2208900 h 5063066"/>
              <a:gd name="connsiteX2201" fmla="*/ 3069059 w 7295637"/>
              <a:gd name="connsiteY2201" fmla="*/ 2281925 h 5063066"/>
              <a:gd name="connsiteX2202" fmla="*/ 2996033 w 7295637"/>
              <a:gd name="connsiteY2202" fmla="*/ 2208901 h 5063066"/>
              <a:gd name="connsiteX2203" fmla="*/ 3001773 w 7295637"/>
              <a:gd name="connsiteY2203" fmla="*/ 2180476 h 5063066"/>
              <a:gd name="connsiteX2204" fmla="*/ 1850229 w 7295637"/>
              <a:gd name="connsiteY2204" fmla="*/ 3974577 h 5063066"/>
              <a:gd name="connsiteX2205" fmla="*/ 1917515 w 7295637"/>
              <a:gd name="connsiteY2205" fmla="*/ 3929978 h 5063066"/>
              <a:gd name="connsiteX2206" fmla="*/ 1990540 w 7295637"/>
              <a:gd name="connsiteY2206" fmla="*/ 4003002 h 5063066"/>
              <a:gd name="connsiteX2207" fmla="*/ 1917515 w 7295637"/>
              <a:gd name="connsiteY2207" fmla="*/ 4076027 h 5063066"/>
              <a:gd name="connsiteX2208" fmla="*/ 1844490 w 7295637"/>
              <a:gd name="connsiteY2208" fmla="*/ 4003002 h 5063066"/>
              <a:gd name="connsiteX2209" fmla="*/ 1850229 w 7295637"/>
              <a:gd name="connsiteY2209" fmla="*/ 3974577 h 5063066"/>
              <a:gd name="connsiteX2210" fmla="*/ 4158514 w 7295637"/>
              <a:gd name="connsiteY2210" fmla="*/ 327873 h 5063066"/>
              <a:gd name="connsiteX2211" fmla="*/ 4174164 w 7295637"/>
              <a:gd name="connsiteY2211" fmla="*/ 304661 h 5063066"/>
              <a:gd name="connsiteX2212" fmla="*/ 4225801 w 7295637"/>
              <a:gd name="connsiteY2212" fmla="*/ 283272 h 5063066"/>
              <a:gd name="connsiteX2213" fmla="*/ 4298827 w 7295637"/>
              <a:gd name="connsiteY2213" fmla="*/ 356297 h 5063066"/>
              <a:gd name="connsiteX2214" fmla="*/ 4225802 w 7295637"/>
              <a:gd name="connsiteY2214" fmla="*/ 429322 h 5063066"/>
              <a:gd name="connsiteX2215" fmla="*/ 4152776 w 7295637"/>
              <a:gd name="connsiteY2215" fmla="*/ 356297 h 5063066"/>
              <a:gd name="connsiteX2216" fmla="*/ 4158514 w 7295637"/>
              <a:gd name="connsiteY2216" fmla="*/ 327873 h 5063066"/>
              <a:gd name="connsiteX2217" fmla="*/ 3232235 w 7295637"/>
              <a:gd name="connsiteY2217" fmla="*/ 1759983 h 5063066"/>
              <a:gd name="connsiteX2218" fmla="*/ 3299522 w 7295637"/>
              <a:gd name="connsiteY2218" fmla="*/ 1715383 h 5063066"/>
              <a:gd name="connsiteX2219" fmla="*/ 3372546 w 7295637"/>
              <a:gd name="connsiteY2219" fmla="*/ 1788408 h 5063066"/>
              <a:gd name="connsiteX2220" fmla="*/ 3299521 w 7295637"/>
              <a:gd name="connsiteY2220" fmla="*/ 1861433 h 5063066"/>
              <a:gd name="connsiteX2221" fmla="*/ 3226497 w 7295637"/>
              <a:gd name="connsiteY2221" fmla="*/ 1788408 h 5063066"/>
              <a:gd name="connsiteX2222" fmla="*/ 3232235 w 7295637"/>
              <a:gd name="connsiteY2222" fmla="*/ 1759983 h 5063066"/>
              <a:gd name="connsiteX2223" fmla="*/ 2080692 w 7295637"/>
              <a:gd name="connsiteY2223" fmla="*/ 3545257 h 5063066"/>
              <a:gd name="connsiteX2224" fmla="*/ 2147978 w 7295637"/>
              <a:gd name="connsiteY2224" fmla="*/ 3500656 h 5063066"/>
              <a:gd name="connsiteX2225" fmla="*/ 2221003 w 7295637"/>
              <a:gd name="connsiteY2225" fmla="*/ 3573681 h 5063066"/>
              <a:gd name="connsiteX2226" fmla="*/ 2147978 w 7295637"/>
              <a:gd name="connsiteY2226" fmla="*/ 3646706 h 5063066"/>
              <a:gd name="connsiteX2227" fmla="*/ 2074953 w 7295637"/>
              <a:gd name="connsiteY2227" fmla="*/ 3573681 h 5063066"/>
              <a:gd name="connsiteX2228" fmla="*/ 2080692 w 7295637"/>
              <a:gd name="connsiteY2228" fmla="*/ 3545257 h 5063066"/>
              <a:gd name="connsiteX2229" fmla="*/ 1158838 w 7295637"/>
              <a:gd name="connsiteY2229" fmla="*/ 4961614 h 5063066"/>
              <a:gd name="connsiteX2230" fmla="*/ 1174487 w 7295637"/>
              <a:gd name="connsiteY2230" fmla="*/ 4938402 h 5063066"/>
              <a:gd name="connsiteX2231" fmla="*/ 1226125 w 7295637"/>
              <a:gd name="connsiteY2231" fmla="*/ 4917013 h 5063066"/>
              <a:gd name="connsiteX2232" fmla="*/ 1299149 w 7295637"/>
              <a:gd name="connsiteY2232" fmla="*/ 4990039 h 5063066"/>
              <a:gd name="connsiteX2233" fmla="*/ 1226124 w 7295637"/>
              <a:gd name="connsiteY2233" fmla="*/ 5063064 h 5063066"/>
              <a:gd name="connsiteX2234" fmla="*/ 1153099 w 7295637"/>
              <a:gd name="connsiteY2234" fmla="*/ 4990039 h 5063066"/>
              <a:gd name="connsiteX2235" fmla="*/ 1158838 w 7295637"/>
              <a:gd name="connsiteY2235" fmla="*/ 4961614 h 5063066"/>
              <a:gd name="connsiteX2236" fmla="*/ 3462698 w 7295637"/>
              <a:gd name="connsiteY2236" fmla="*/ 1330661 h 5063066"/>
              <a:gd name="connsiteX2237" fmla="*/ 3529985 w 7295637"/>
              <a:gd name="connsiteY2237" fmla="*/ 1286061 h 5063066"/>
              <a:gd name="connsiteX2238" fmla="*/ 3603010 w 7295637"/>
              <a:gd name="connsiteY2238" fmla="*/ 1359086 h 5063066"/>
              <a:gd name="connsiteX2239" fmla="*/ 3529986 w 7295637"/>
              <a:gd name="connsiteY2239" fmla="*/ 1432111 h 5063066"/>
              <a:gd name="connsiteX2240" fmla="*/ 3456960 w 7295637"/>
              <a:gd name="connsiteY2240" fmla="*/ 1359086 h 5063066"/>
              <a:gd name="connsiteX2241" fmla="*/ 3462698 w 7295637"/>
              <a:gd name="connsiteY2241" fmla="*/ 1330661 h 5063066"/>
              <a:gd name="connsiteX2242" fmla="*/ 2311155 w 7295637"/>
              <a:gd name="connsiteY2242" fmla="*/ 3124763 h 5063066"/>
              <a:gd name="connsiteX2243" fmla="*/ 2378442 w 7295637"/>
              <a:gd name="connsiteY2243" fmla="*/ 3080163 h 5063066"/>
              <a:gd name="connsiteX2244" fmla="*/ 2451467 w 7295637"/>
              <a:gd name="connsiteY2244" fmla="*/ 3153188 h 5063066"/>
              <a:gd name="connsiteX2245" fmla="*/ 2378442 w 7295637"/>
              <a:gd name="connsiteY2245" fmla="*/ 3226213 h 5063066"/>
              <a:gd name="connsiteX2246" fmla="*/ 2305417 w 7295637"/>
              <a:gd name="connsiteY2246" fmla="*/ 3153188 h 5063066"/>
              <a:gd name="connsiteX2247" fmla="*/ 2311155 w 7295637"/>
              <a:gd name="connsiteY2247" fmla="*/ 3124763 h 5063066"/>
              <a:gd name="connsiteX2248" fmla="*/ 1389302 w 7295637"/>
              <a:gd name="connsiteY2248" fmla="*/ 4541119 h 5063066"/>
              <a:gd name="connsiteX2249" fmla="*/ 1456589 w 7295637"/>
              <a:gd name="connsiteY2249" fmla="*/ 4496519 h 5063066"/>
              <a:gd name="connsiteX2250" fmla="*/ 1529613 w 7295637"/>
              <a:gd name="connsiteY2250" fmla="*/ 4569544 h 5063066"/>
              <a:gd name="connsiteX2251" fmla="*/ 1456588 w 7295637"/>
              <a:gd name="connsiteY2251" fmla="*/ 4642569 h 5063066"/>
              <a:gd name="connsiteX2252" fmla="*/ 1383564 w 7295637"/>
              <a:gd name="connsiteY2252" fmla="*/ 4569544 h 5063066"/>
              <a:gd name="connsiteX2253" fmla="*/ 1389302 w 7295637"/>
              <a:gd name="connsiteY2253" fmla="*/ 4541119 h 5063066"/>
              <a:gd name="connsiteX2254" fmla="*/ 3697590 w 7295637"/>
              <a:gd name="connsiteY2254" fmla="*/ 894412 h 5063066"/>
              <a:gd name="connsiteX2255" fmla="*/ 3713240 w 7295637"/>
              <a:gd name="connsiteY2255" fmla="*/ 871200 h 5063066"/>
              <a:gd name="connsiteX2256" fmla="*/ 3764875 w 7295637"/>
              <a:gd name="connsiteY2256" fmla="*/ 849812 h 5063066"/>
              <a:gd name="connsiteX2257" fmla="*/ 3837901 w 7295637"/>
              <a:gd name="connsiteY2257" fmla="*/ 922837 h 5063066"/>
              <a:gd name="connsiteX2258" fmla="*/ 3764876 w 7295637"/>
              <a:gd name="connsiteY2258" fmla="*/ 995862 h 5063066"/>
              <a:gd name="connsiteX2259" fmla="*/ 3691852 w 7295637"/>
              <a:gd name="connsiteY2259" fmla="*/ 922836 h 5063066"/>
              <a:gd name="connsiteX2260" fmla="*/ 3697590 w 7295637"/>
              <a:gd name="connsiteY2260" fmla="*/ 894412 h 5063066"/>
              <a:gd name="connsiteX2261" fmla="*/ 2541620 w 7295637"/>
              <a:gd name="connsiteY2261" fmla="*/ 2695440 h 5063066"/>
              <a:gd name="connsiteX2262" fmla="*/ 2608906 w 7295637"/>
              <a:gd name="connsiteY2262" fmla="*/ 2650840 h 5063066"/>
              <a:gd name="connsiteX2263" fmla="*/ 2681931 w 7295637"/>
              <a:gd name="connsiteY2263" fmla="*/ 2723865 h 5063066"/>
              <a:gd name="connsiteX2264" fmla="*/ 2608906 w 7295637"/>
              <a:gd name="connsiteY2264" fmla="*/ 2796890 h 5063066"/>
              <a:gd name="connsiteX2265" fmla="*/ 2535881 w 7295637"/>
              <a:gd name="connsiteY2265" fmla="*/ 2723865 h 5063066"/>
              <a:gd name="connsiteX2266" fmla="*/ 2541620 w 7295637"/>
              <a:gd name="connsiteY2266" fmla="*/ 2695440 h 5063066"/>
              <a:gd name="connsiteX2267" fmla="*/ 2771308 w 7295637"/>
              <a:gd name="connsiteY2267" fmla="*/ 2326525 h 5063066"/>
              <a:gd name="connsiteX2268" fmla="*/ 2838595 w 7295637"/>
              <a:gd name="connsiteY2268" fmla="*/ 2281925 h 5063066"/>
              <a:gd name="connsiteX2269" fmla="*/ 2911620 w 7295637"/>
              <a:gd name="connsiteY2269" fmla="*/ 2354950 h 5063066"/>
              <a:gd name="connsiteX2270" fmla="*/ 2838595 w 7295637"/>
              <a:gd name="connsiteY2270" fmla="*/ 2427975 h 5063066"/>
              <a:gd name="connsiteX2271" fmla="*/ 2765571 w 7295637"/>
              <a:gd name="connsiteY2271" fmla="*/ 2354950 h 5063066"/>
              <a:gd name="connsiteX2272" fmla="*/ 2771308 w 7295637"/>
              <a:gd name="connsiteY2272" fmla="*/ 2326525 h 5063066"/>
              <a:gd name="connsiteX2273" fmla="*/ 1619765 w 7295637"/>
              <a:gd name="connsiteY2273" fmla="*/ 4111798 h 5063066"/>
              <a:gd name="connsiteX2274" fmla="*/ 1687051 w 7295637"/>
              <a:gd name="connsiteY2274" fmla="*/ 4067199 h 5063066"/>
              <a:gd name="connsiteX2275" fmla="*/ 1760076 w 7295637"/>
              <a:gd name="connsiteY2275" fmla="*/ 4140223 h 5063066"/>
              <a:gd name="connsiteX2276" fmla="*/ 1687052 w 7295637"/>
              <a:gd name="connsiteY2276" fmla="*/ 4213248 h 5063066"/>
              <a:gd name="connsiteX2277" fmla="*/ 1614027 w 7295637"/>
              <a:gd name="connsiteY2277" fmla="*/ 4140223 h 5063066"/>
              <a:gd name="connsiteX2278" fmla="*/ 1619765 w 7295637"/>
              <a:gd name="connsiteY2278" fmla="*/ 4111798 h 5063066"/>
              <a:gd name="connsiteX2279" fmla="*/ 3928051 w 7295637"/>
              <a:gd name="connsiteY2279" fmla="*/ 465093 h 5063066"/>
              <a:gd name="connsiteX2280" fmla="*/ 3943701 w 7295637"/>
              <a:gd name="connsiteY2280" fmla="*/ 441881 h 5063066"/>
              <a:gd name="connsiteX2281" fmla="*/ 3995337 w 7295637"/>
              <a:gd name="connsiteY2281" fmla="*/ 420493 h 5063066"/>
              <a:gd name="connsiteX2282" fmla="*/ 4068362 w 7295637"/>
              <a:gd name="connsiteY2282" fmla="*/ 493518 h 5063066"/>
              <a:gd name="connsiteX2283" fmla="*/ 3995339 w 7295637"/>
              <a:gd name="connsiteY2283" fmla="*/ 566542 h 5063066"/>
              <a:gd name="connsiteX2284" fmla="*/ 3922313 w 7295637"/>
              <a:gd name="connsiteY2284" fmla="*/ 493517 h 5063066"/>
              <a:gd name="connsiteX2285" fmla="*/ 3928051 w 7295637"/>
              <a:gd name="connsiteY2285" fmla="*/ 465093 h 5063066"/>
              <a:gd name="connsiteX2286" fmla="*/ 3001771 w 7295637"/>
              <a:gd name="connsiteY2286" fmla="*/ 1897204 h 5063066"/>
              <a:gd name="connsiteX2287" fmla="*/ 3069057 w 7295637"/>
              <a:gd name="connsiteY2287" fmla="*/ 1852604 h 5063066"/>
              <a:gd name="connsiteX2288" fmla="*/ 3142083 w 7295637"/>
              <a:gd name="connsiteY2288" fmla="*/ 1925630 h 5063066"/>
              <a:gd name="connsiteX2289" fmla="*/ 3069057 w 7295637"/>
              <a:gd name="connsiteY2289" fmla="*/ 1998654 h 5063066"/>
              <a:gd name="connsiteX2290" fmla="*/ 2996033 w 7295637"/>
              <a:gd name="connsiteY2290" fmla="*/ 1925629 h 5063066"/>
              <a:gd name="connsiteX2291" fmla="*/ 3001771 w 7295637"/>
              <a:gd name="connsiteY2291" fmla="*/ 1897204 h 5063066"/>
              <a:gd name="connsiteX2292" fmla="*/ 1850228 w 7295637"/>
              <a:gd name="connsiteY2292" fmla="*/ 3691306 h 5063066"/>
              <a:gd name="connsiteX2293" fmla="*/ 1917514 w 7295637"/>
              <a:gd name="connsiteY2293" fmla="*/ 3646706 h 5063066"/>
              <a:gd name="connsiteX2294" fmla="*/ 1990539 w 7295637"/>
              <a:gd name="connsiteY2294" fmla="*/ 3719731 h 5063066"/>
              <a:gd name="connsiteX2295" fmla="*/ 1917514 w 7295637"/>
              <a:gd name="connsiteY2295" fmla="*/ 3792756 h 5063066"/>
              <a:gd name="connsiteX2296" fmla="*/ 1844489 w 7295637"/>
              <a:gd name="connsiteY2296" fmla="*/ 3719731 h 5063066"/>
              <a:gd name="connsiteX2297" fmla="*/ 1850228 w 7295637"/>
              <a:gd name="connsiteY2297" fmla="*/ 3691306 h 5063066"/>
              <a:gd name="connsiteX2298" fmla="*/ 4158515 w 7295637"/>
              <a:gd name="connsiteY2298" fmla="*/ 44601 h 5063066"/>
              <a:gd name="connsiteX2299" fmla="*/ 4174167 w 7295637"/>
              <a:gd name="connsiteY2299" fmla="*/ 21389 h 5063066"/>
              <a:gd name="connsiteX2300" fmla="*/ 4225802 w 7295637"/>
              <a:gd name="connsiteY2300" fmla="*/ 1 h 5063066"/>
              <a:gd name="connsiteX2301" fmla="*/ 4298828 w 7295637"/>
              <a:gd name="connsiteY2301" fmla="*/ 73026 h 5063066"/>
              <a:gd name="connsiteX2302" fmla="*/ 4225801 w 7295637"/>
              <a:gd name="connsiteY2302" fmla="*/ 146051 h 5063066"/>
              <a:gd name="connsiteX2303" fmla="*/ 4152777 w 7295637"/>
              <a:gd name="connsiteY2303" fmla="*/ 73026 h 5063066"/>
              <a:gd name="connsiteX2304" fmla="*/ 4158515 w 7295637"/>
              <a:gd name="connsiteY2304" fmla="*/ 44601 h 5063066"/>
              <a:gd name="connsiteX2305" fmla="*/ 3232236 w 7295637"/>
              <a:gd name="connsiteY2305" fmla="*/ 1476711 h 5063066"/>
              <a:gd name="connsiteX2306" fmla="*/ 3299521 w 7295637"/>
              <a:gd name="connsiteY2306" fmla="*/ 1432111 h 5063066"/>
              <a:gd name="connsiteX2307" fmla="*/ 3372547 w 7295637"/>
              <a:gd name="connsiteY2307" fmla="*/ 1505135 h 5063066"/>
              <a:gd name="connsiteX2308" fmla="*/ 3299522 w 7295637"/>
              <a:gd name="connsiteY2308" fmla="*/ 1578160 h 5063066"/>
              <a:gd name="connsiteX2309" fmla="*/ 3226496 w 7295637"/>
              <a:gd name="connsiteY2309" fmla="*/ 1505136 h 5063066"/>
              <a:gd name="connsiteX2310" fmla="*/ 3232236 w 7295637"/>
              <a:gd name="connsiteY2310" fmla="*/ 1476711 h 5063066"/>
              <a:gd name="connsiteX2311" fmla="*/ 2080691 w 7295637"/>
              <a:gd name="connsiteY2311" fmla="*/ 3261984 h 5063066"/>
              <a:gd name="connsiteX2312" fmla="*/ 2147978 w 7295637"/>
              <a:gd name="connsiteY2312" fmla="*/ 3217384 h 5063066"/>
              <a:gd name="connsiteX2313" fmla="*/ 2221003 w 7295637"/>
              <a:gd name="connsiteY2313" fmla="*/ 3290409 h 5063066"/>
              <a:gd name="connsiteX2314" fmla="*/ 2147978 w 7295637"/>
              <a:gd name="connsiteY2314" fmla="*/ 3363434 h 5063066"/>
              <a:gd name="connsiteX2315" fmla="*/ 2074953 w 7295637"/>
              <a:gd name="connsiteY2315" fmla="*/ 3290409 h 5063066"/>
              <a:gd name="connsiteX2316" fmla="*/ 2080691 w 7295637"/>
              <a:gd name="connsiteY2316" fmla="*/ 3261984 h 5063066"/>
              <a:gd name="connsiteX2317" fmla="*/ 1158838 w 7295637"/>
              <a:gd name="connsiteY2317" fmla="*/ 4678341 h 5063066"/>
              <a:gd name="connsiteX2318" fmla="*/ 1174488 w 7295637"/>
              <a:gd name="connsiteY2318" fmla="*/ 4655129 h 5063066"/>
              <a:gd name="connsiteX2319" fmla="*/ 1226125 w 7295637"/>
              <a:gd name="connsiteY2319" fmla="*/ 4633740 h 5063066"/>
              <a:gd name="connsiteX2320" fmla="*/ 1299150 w 7295637"/>
              <a:gd name="connsiteY2320" fmla="*/ 4706765 h 5063066"/>
              <a:gd name="connsiteX2321" fmla="*/ 1226125 w 7295637"/>
              <a:gd name="connsiteY2321" fmla="*/ 4779790 h 5063066"/>
              <a:gd name="connsiteX2322" fmla="*/ 1153100 w 7295637"/>
              <a:gd name="connsiteY2322" fmla="*/ 4706765 h 5063066"/>
              <a:gd name="connsiteX2323" fmla="*/ 1158838 w 7295637"/>
              <a:gd name="connsiteY2323" fmla="*/ 4678341 h 5063066"/>
              <a:gd name="connsiteX2324" fmla="*/ 3462698 w 7295637"/>
              <a:gd name="connsiteY2324" fmla="*/ 1047389 h 5063066"/>
              <a:gd name="connsiteX2325" fmla="*/ 3529986 w 7295637"/>
              <a:gd name="connsiteY2325" fmla="*/ 1002789 h 5063066"/>
              <a:gd name="connsiteX2326" fmla="*/ 3603009 w 7295637"/>
              <a:gd name="connsiteY2326" fmla="*/ 1075813 h 5063066"/>
              <a:gd name="connsiteX2327" fmla="*/ 3529985 w 7295637"/>
              <a:gd name="connsiteY2327" fmla="*/ 1148838 h 5063066"/>
              <a:gd name="connsiteX2328" fmla="*/ 3456961 w 7295637"/>
              <a:gd name="connsiteY2328" fmla="*/ 1075814 h 5063066"/>
              <a:gd name="connsiteX2329" fmla="*/ 3462698 w 7295637"/>
              <a:gd name="connsiteY2329" fmla="*/ 1047389 h 5063066"/>
              <a:gd name="connsiteX2330" fmla="*/ 2311155 w 7295637"/>
              <a:gd name="connsiteY2330" fmla="*/ 2841491 h 5063066"/>
              <a:gd name="connsiteX2331" fmla="*/ 2378442 w 7295637"/>
              <a:gd name="connsiteY2331" fmla="*/ 2796891 h 5063066"/>
              <a:gd name="connsiteX2332" fmla="*/ 2451466 w 7295637"/>
              <a:gd name="connsiteY2332" fmla="*/ 2869915 h 5063066"/>
              <a:gd name="connsiteX2333" fmla="*/ 2378441 w 7295637"/>
              <a:gd name="connsiteY2333" fmla="*/ 2942940 h 5063066"/>
              <a:gd name="connsiteX2334" fmla="*/ 2305417 w 7295637"/>
              <a:gd name="connsiteY2334" fmla="*/ 2869916 h 5063066"/>
              <a:gd name="connsiteX2335" fmla="*/ 2311155 w 7295637"/>
              <a:gd name="connsiteY2335" fmla="*/ 2841491 h 5063066"/>
              <a:gd name="connsiteX2336" fmla="*/ 2540845 w 7295637"/>
              <a:gd name="connsiteY2336" fmla="*/ 2463747 h 5063066"/>
              <a:gd name="connsiteX2337" fmla="*/ 2608130 w 7295637"/>
              <a:gd name="connsiteY2337" fmla="*/ 2419147 h 5063066"/>
              <a:gd name="connsiteX2338" fmla="*/ 2681156 w 7295637"/>
              <a:gd name="connsiteY2338" fmla="*/ 2492172 h 5063066"/>
              <a:gd name="connsiteX2339" fmla="*/ 2608131 w 7295637"/>
              <a:gd name="connsiteY2339" fmla="*/ 2565197 h 5063066"/>
              <a:gd name="connsiteX2340" fmla="*/ 2535105 w 7295637"/>
              <a:gd name="connsiteY2340" fmla="*/ 2492172 h 5063066"/>
              <a:gd name="connsiteX2341" fmla="*/ 2540845 w 7295637"/>
              <a:gd name="connsiteY2341" fmla="*/ 2463747 h 5063066"/>
              <a:gd name="connsiteX2342" fmla="*/ 1389302 w 7295637"/>
              <a:gd name="connsiteY2342" fmla="*/ 4257847 h 5063066"/>
              <a:gd name="connsiteX2343" fmla="*/ 1456588 w 7295637"/>
              <a:gd name="connsiteY2343" fmla="*/ 4213247 h 5063066"/>
              <a:gd name="connsiteX2344" fmla="*/ 1529613 w 7295637"/>
              <a:gd name="connsiteY2344" fmla="*/ 4286272 h 5063066"/>
              <a:gd name="connsiteX2345" fmla="*/ 1456588 w 7295637"/>
              <a:gd name="connsiteY2345" fmla="*/ 4359297 h 5063066"/>
              <a:gd name="connsiteX2346" fmla="*/ 1383563 w 7295637"/>
              <a:gd name="connsiteY2346" fmla="*/ 4286272 h 5063066"/>
              <a:gd name="connsiteX2347" fmla="*/ 1389302 w 7295637"/>
              <a:gd name="connsiteY2347" fmla="*/ 4257847 h 5063066"/>
              <a:gd name="connsiteX2348" fmla="*/ 3697588 w 7295637"/>
              <a:gd name="connsiteY2348" fmla="*/ 611142 h 5063066"/>
              <a:gd name="connsiteX2349" fmla="*/ 3713238 w 7295637"/>
              <a:gd name="connsiteY2349" fmla="*/ 587930 h 5063066"/>
              <a:gd name="connsiteX2350" fmla="*/ 3764874 w 7295637"/>
              <a:gd name="connsiteY2350" fmla="*/ 566542 h 5063066"/>
              <a:gd name="connsiteX2351" fmla="*/ 3837900 w 7295637"/>
              <a:gd name="connsiteY2351" fmla="*/ 639567 h 5063066"/>
              <a:gd name="connsiteX2352" fmla="*/ 3764874 w 7295637"/>
              <a:gd name="connsiteY2352" fmla="*/ 712591 h 5063066"/>
              <a:gd name="connsiteX2353" fmla="*/ 3691849 w 7295637"/>
              <a:gd name="connsiteY2353" fmla="*/ 639566 h 5063066"/>
              <a:gd name="connsiteX2354" fmla="*/ 3697588 w 7295637"/>
              <a:gd name="connsiteY2354" fmla="*/ 611142 h 5063066"/>
              <a:gd name="connsiteX2355" fmla="*/ 2771307 w 7295637"/>
              <a:gd name="connsiteY2355" fmla="*/ 2043254 h 5063066"/>
              <a:gd name="connsiteX2356" fmla="*/ 2838594 w 7295637"/>
              <a:gd name="connsiteY2356" fmla="*/ 1998654 h 5063066"/>
              <a:gd name="connsiteX2357" fmla="*/ 2911618 w 7295637"/>
              <a:gd name="connsiteY2357" fmla="*/ 2071679 h 5063066"/>
              <a:gd name="connsiteX2358" fmla="*/ 2838594 w 7295637"/>
              <a:gd name="connsiteY2358" fmla="*/ 2144704 h 5063066"/>
              <a:gd name="connsiteX2359" fmla="*/ 2765569 w 7295637"/>
              <a:gd name="connsiteY2359" fmla="*/ 2071679 h 5063066"/>
              <a:gd name="connsiteX2360" fmla="*/ 2771307 w 7295637"/>
              <a:gd name="connsiteY2360" fmla="*/ 2043254 h 5063066"/>
              <a:gd name="connsiteX2361" fmla="*/ 1619764 w 7295637"/>
              <a:gd name="connsiteY2361" fmla="*/ 3828527 h 5063066"/>
              <a:gd name="connsiteX2362" fmla="*/ 1687050 w 7295637"/>
              <a:gd name="connsiteY2362" fmla="*/ 3783928 h 5063066"/>
              <a:gd name="connsiteX2363" fmla="*/ 1760075 w 7295637"/>
              <a:gd name="connsiteY2363" fmla="*/ 3856953 h 5063066"/>
              <a:gd name="connsiteX2364" fmla="*/ 1687051 w 7295637"/>
              <a:gd name="connsiteY2364" fmla="*/ 3929977 h 5063066"/>
              <a:gd name="connsiteX2365" fmla="*/ 1614026 w 7295637"/>
              <a:gd name="connsiteY2365" fmla="*/ 3856952 h 5063066"/>
              <a:gd name="connsiteX2366" fmla="*/ 1619764 w 7295637"/>
              <a:gd name="connsiteY2366" fmla="*/ 3828527 h 5063066"/>
              <a:gd name="connsiteX2367" fmla="*/ 3928051 w 7295637"/>
              <a:gd name="connsiteY2367" fmla="*/ 181822 h 5063066"/>
              <a:gd name="connsiteX2368" fmla="*/ 3943702 w 7295637"/>
              <a:gd name="connsiteY2368" fmla="*/ 158611 h 5063066"/>
              <a:gd name="connsiteX2369" fmla="*/ 3995337 w 7295637"/>
              <a:gd name="connsiteY2369" fmla="*/ 137222 h 5063066"/>
              <a:gd name="connsiteX2370" fmla="*/ 4068363 w 7295637"/>
              <a:gd name="connsiteY2370" fmla="*/ 210247 h 5063066"/>
              <a:gd name="connsiteX2371" fmla="*/ 3995338 w 7295637"/>
              <a:gd name="connsiteY2371" fmla="*/ 283272 h 5063066"/>
              <a:gd name="connsiteX2372" fmla="*/ 3922314 w 7295637"/>
              <a:gd name="connsiteY2372" fmla="*/ 210247 h 5063066"/>
              <a:gd name="connsiteX2373" fmla="*/ 3928051 w 7295637"/>
              <a:gd name="connsiteY2373" fmla="*/ 181822 h 5063066"/>
              <a:gd name="connsiteX2374" fmla="*/ 3001772 w 7295637"/>
              <a:gd name="connsiteY2374" fmla="*/ 1613932 h 5063066"/>
              <a:gd name="connsiteX2375" fmla="*/ 3069057 w 7295637"/>
              <a:gd name="connsiteY2375" fmla="*/ 1569332 h 5063066"/>
              <a:gd name="connsiteX2376" fmla="*/ 3142082 w 7295637"/>
              <a:gd name="connsiteY2376" fmla="*/ 1642357 h 5063066"/>
              <a:gd name="connsiteX2377" fmla="*/ 3069058 w 7295637"/>
              <a:gd name="connsiteY2377" fmla="*/ 1715382 h 5063066"/>
              <a:gd name="connsiteX2378" fmla="*/ 2996032 w 7295637"/>
              <a:gd name="connsiteY2378" fmla="*/ 1642357 h 5063066"/>
              <a:gd name="connsiteX2379" fmla="*/ 3001772 w 7295637"/>
              <a:gd name="connsiteY2379" fmla="*/ 1613932 h 5063066"/>
              <a:gd name="connsiteX2380" fmla="*/ 1850228 w 7295637"/>
              <a:gd name="connsiteY2380" fmla="*/ 3408034 h 5063066"/>
              <a:gd name="connsiteX2381" fmla="*/ 1917514 w 7295637"/>
              <a:gd name="connsiteY2381" fmla="*/ 3363434 h 5063066"/>
              <a:gd name="connsiteX2382" fmla="*/ 1990539 w 7295637"/>
              <a:gd name="connsiteY2382" fmla="*/ 3436459 h 5063066"/>
              <a:gd name="connsiteX2383" fmla="*/ 1917514 w 7295637"/>
              <a:gd name="connsiteY2383" fmla="*/ 3509484 h 5063066"/>
              <a:gd name="connsiteX2384" fmla="*/ 1844489 w 7295637"/>
              <a:gd name="connsiteY2384" fmla="*/ 3436459 h 5063066"/>
              <a:gd name="connsiteX2385" fmla="*/ 1850228 w 7295637"/>
              <a:gd name="connsiteY2385" fmla="*/ 3408034 h 5063066"/>
              <a:gd name="connsiteX2386" fmla="*/ 928374 w 7295637"/>
              <a:gd name="connsiteY2386" fmla="*/ 4824392 h 5063066"/>
              <a:gd name="connsiteX2387" fmla="*/ 944025 w 7295637"/>
              <a:gd name="connsiteY2387" fmla="*/ 4801180 h 5063066"/>
              <a:gd name="connsiteX2388" fmla="*/ 995660 w 7295637"/>
              <a:gd name="connsiteY2388" fmla="*/ 4779792 h 5063066"/>
              <a:gd name="connsiteX2389" fmla="*/ 1068685 w 7295637"/>
              <a:gd name="connsiteY2389" fmla="*/ 4852817 h 5063066"/>
              <a:gd name="connsiteX2390" fmla="*/ 995660 w 7295637"/>
              <a:gd name="connsiteY2390" fmla="*/ 4925842 h 5063066"/>
              <a:gd name="connsiteX2391" fmla="*/ 922635 w 7295637"/>
              <a:gd name="connsiteY2391" fmla="*/ 4852817 h 5063066"/>
              <a:gd name="connsiteX2392" fmla="*/ 928374 w 7295637"/>
              <a:gd name="connsiteY2392" fmla="*/ 4824392 h 5063066"/>
              <a:gd name="connsiteX2393" fmla="*/ 3232235 w 7295637"/>
              <a:gd name="connsiteY2393" fmla="*/ 1193439 h 5063066"/>
              <a:gd name="connsiteX2394" fmla="*/ 3299521 w 7295637"/>
              <a:gd name="connsiteY2394" fmla="*/ 1148839 h 5063066"/>
              <a:gd name="connsiteX2395" fmla="*/ 3372546 w 7295637"/>
              <a:gd name="connsiteY2395" fmla="*/ 1221863 h 5063066"/>
              <a:gd name="connsiteX2396" fmla="*/ 3299521 w 7295637"/>
              <a:gd name="connsiteY2396" fmla="*/ 1294888 h 5063066"/>
              <a:gd name="connsiteX2397" fmla="*/ 3226496 w 7295637"/>
              <a:gd name="connsiteY2397" fmla="*/ 1221863 h 5063066"/>
              <a:gd name="connsiteX2398" fmla="*/ 3232235 w 7295637"/>
              <a:gd name="connsiteY2398" fmla="*/ 1193439 h 5063066"/>
              <a:gd name="connsiteX2399" fmla="*/ 2080691 w 7295637"/>
              <a:gd name="connsiteY2399" fmla="*/ 2978712 h 5063066"/>
              <a:gd name="connsiteX2400" fmla="*/ 2147978 w 7295637"/>
              <a:gd name="connsiteY2400" fmla="*/ 2934112 h 5063066"/>
              <a:gd name="connsiteX2401" fmla="*/ 2221002 w 7295637"/>
              <a:gd name="connsiteY2401" fmla="*/ 3007137 h 5063066"/>
              <a:gd name="connsiteX2402" fmla="*/ 2147978 w 7295637"/>
              <a:gd name="connsiteY2402" fmla="*/ 3080162 h 5063066"/>
              <a:gd name="connsiteX2403" fmla="*/ 2074953 w 7295637"/>
              <a:gd name="connsiteY2403" fmla="*/ 3007137 h 5063066"/>
              <a:gd name="connsiteX2404" fmla="*/ 2080691 w 7295637"/>
              <a:gd name="connsiteY2404" fmla="*/ 2978712 h 5063066"/>
              <a:gd name="connsiteX2405" fmla="*/ 1158838 w 7295637"/>
              <a:gd name="connsiteY2405" fmla="*/ 4395069 h 5063066"/>
              <a:gd name="connsiteX2406" fmla="*/ 1174488 w 7295637"/>
              <a:gd name="connsiteY2406" fmla="*/ 4371857 h 5063066"/>
              <a:gd name="connsiteX2407" fmla="*/ 1226125 w 7295637"/>
              <a:gd name="connsiteY2407" fmla="*/ 4350468 h 5063066"/>
              <a:gd name="connsiteX2408" fmla="*/ 1299150 w 7295637"/>
              <a:gd name="connsiteY2408" fmla="*/ 4423493 h 5063066"/>
              <a:gd name="connsiteX2409" fmla="*/ 1226124 w 7295637"/>
              <a:gd name="connsiteY2409" fmla="*/ 4496518 h 5063066"/>
              <a:gd name="connsiteX2410" fmla="*/ 1153100 w 7295637"/>
              <a:gd name="connsiteY2410" fmla="*/ 4423493 h 5063066"/>
              <a:gd name="connsiteX2411" fmla="*/ 1158838 w 7295637"/>
              <a:gd name="connsiteY2411" fmla="*/ 4395069 h 5063066"/>
              <a:gd name="connsiteX2412" fmla="*/ 3462698 w 7295637"/>
              <a:gd name="connsiteY2412" fmla="*/ 764117 h 5063066"/>
              <a:gd name="connsiteX2413" fmla="*/ 3529985 w 7295637"/>
              <a:gd name="connsiteY2413" fmla="*/ 719517 h 5063066"/>
              <a:gd name="connsiteX2414" fmla="*/ 3603009 w 7295637"/>
              <a:gd name="connsiteY2414" fmla="*/ 792541 h 5063066"/>
              <a:gd name="connsiteX2415" fmla="*/ 3529984 w 7295637"/>
              <a:gd name="connsiteY2415" fmla="*/ 865566 h 5063066"/>
              <a:gd name="connsiteX2416" fmla="*/ 3456960 w 7295637"/>
              <a:gd name="connsiteY2416" fmla="*/ 792541 h 5063066"/>
              <a:gd name="connsiteX2417" fmla="*/ 3462698 w 7295637"/>
              <a:gd name="connsiteY2417" fmla="*/ 764117 h 5063066"/>
              <a:gd name="connsiteX2418" fmla="*/ 2311155 w 7295637"/>
              <a:gd name="connsiteY2418" fmla="*/ 2558219 h 5063066"/>
              <a:gd name="connsiteX2419" fmla="*/ 2378441 w 7295637"/>
              <a:gd name="connsiteY2419" fmla="*/ 2513618 h 5063066"/>
              <a:gd name="connsiteX2420" fmla="*/ 2451466 w 7295637"/>
              <a:gd name="connsiteY2420" fmla="*/ 2586643 h 5063066"/>
              <a:gd name="connsiteX2421" fmla="*/ 2378441 w 7295637"/>
              <a:gd name="connsiteY2421" fmla="*/ 2659668 h 5063066"/>
              <a:gd name="connsiteX2422" fmla="*/ 2305417 w 7295637"/>
              <a:gd name="connsiteY2422" fmla="*/ 2586643 h 5063066"/>
              <a:gd name="connsiteX2423" fmla="*/ 2311155 w 7295637"/>
              <a:gd name="connsiteY2423" fmla="*/ 2558219 h 5063066"/>
              <a:gd name="connsiteX2424" fmla="*/ 2540844 w 7295637"/>
              <a:gd name="connsiteY2424" fmla="*/ 2180475 h 5063066"/>
              <a:gd name="connsiteX2425" fmla="*/ 2608131 w 7295637"/>
              <a:gd name="connsiteY2425" fmla="*/ 2135875 h 5063066"/>
              <a:gd name="connsiteX2426" fmla="*/ 2681155 w 7295637"/>
              <a:gd name="connsiteY2426" fmla="*/ 2208900 h 5063066"/>
              <a:gd name="connsiteX2427" fmla="*/ 2608130 w 7295637"/>
              <a:gd name="connsiteY2427" fmla="*/ 2281925 h 5063066"/>
              <a:gd name="connsiteX2428" fmla="*/ 2535106 w 7295637"/>
              <a:gd name="connsiteY2428" fmla="*/ 2208900 h 5063066"/>
              <a:gd name="connsiteX2429" fmla="*/ 2540844 w 7295637"/>
              <a:gd name="connsiteY2429" fmla="*/ 2180475 h 5063066"/>
              <a:gd name="connsiteX2430" fmla="*/ 1389302 w 7295637"/>
              <a:gd name="connsiteY2430" fmla="*/ 3974576 h 5063066"/>
              <a:gd name="connsiteX2431" fmla="*/ 1456587 w 7295637"/>
              <a:gd name="connsiteY2431" fmla="*/ 3929976 h 5063066"/>
              <a:gd name="connsiteX2432" fmla="*/ 1529612 w 7295637"/>
              <a:gd name="connsiteY2432" fmla="*/ 4003001 h 5063066"/>
              <a:gd name="connsiteX2433" fmla="*/ 1456588 w 7295637"/>
              <a:gd name="connsiteY2433" fmla="*/ 4076025 h 5063066"/>
              <a:gd name="connsiteX2434" fmla="*/ 1383563 w 7295637"/>
              <a:gd name="connsiteY2434" fmla="*/ 4003000 h 5063066"/>
              <a:gd name="connsiteX2435" fmla="*/ 1389302 w 7295637"/>
              <a:gd name="connsiteY2435" fmla="*/ 3974576 h 5063066"/>
              <a:gd name="connsiteX2436" fmla="*/ 3697588 w 7295637"/>
              <a:gd name="connsiteY2436" fmla="*/ 327872 h 5063066"/>
              <a:gd name="connsiteX2437" fmla="*/ 3713237 w 7295637"/>
              <a:gd name="connsiteY2437" fmla="*/ 304660 h 5063066"/>
              <a:gd name="connsiteX2438" fmla="*/ 3764874 w 7295637"/>
              <a:gd name="connsiteY2438" fmla="*/ 283272 h 5063066"/>
              <a:gd name="connsiteX2439" fmla="*/ 3837899 w 7295637"/>
              <a:gd name="connsiteY2439" fmla="*/ 356297 h 5063066"/>
              <a:gd name="connsiteX2440" fmla="*/ 3764874 w 7295637"/>
              <a:gd name="connsiteY2440" fmla="*/ 429321 h 5063066"/>
              <a:gd name="connsiteX2441" fmla="*/ 3691850 w 7295637"/>
              <a:gd name="connsiteY2441" fmla="*/ 356296 h 5063066"/>
              <a:gd name="connsiteX2442" fmla="*/ 3697588 w 7295637"/>
              <a:gd name="connsiteY2442" fmla="*/ 327872 h 5063066"/>
              <a:gd name="connsiteX2443" fmla="*/ 2771306 w 7295637"/>
              <a:gd name="connsiteY2443" fmla="*/ 1759983 h 5063066"/>
              <a:gd name="connsiteX2444" fmla="*/ 2838593 w 7295637"/>
              <a:gd name="connsiteY2444" fmla="*/ 1715383 h 5063066"/>
              <a:gd name="connsiteX2445" fmla="*/ 2911618 w 7295637"/>
              <a:gd name="connsiteY2445" fmla="*/ 1788408 h 5063066"/>
              <a:gd name="connsiteX2446" fmla="*/ 2838594 w 7295637"/>
              <a:gd name="connsiteY2446" fmla="*/ 1861433 h 5063066"/>
              <a:gd name="connsiteX2447" fmla="*/ 2765568 w 7295637"/>
              <a:gd name="connsiteY2447" fmla="*/ 1788408 h 5063066"/>
              <a:gd name="connsiteX2448" fmla="*/ 2771306 w 7295637"/>
              <a:gd name="connsiteY2448" fmla="*/ 1759983 h 5063066"/>
              <a:gd name="connsiteX2449" fmla="*/ 1619763 w 7295637"/>
              <a:gd name="connsiteY2449" fmla="*/ 3545257 h 5063066"/>
              <a:gd name="connsiteX2450" fmla="*/ 1687050 w 7295637"/>
              <a:gd name="connsiteY2450" fmla="*/ 3500656 h 5063066"/>
              <a:gd name="connsiteX2451" fmla="*/ 1760074 w 7295637"/>
              <a:gd name="connsiteY2451" fmla="*/ 3573681 h 5063066"/>
              <a:gd name="connsiteX2452" fmla="*/ 1687049 w 7295637"/>
              <a:gd name="connsiteY2452" fmla="*/ 3646706 h 5063066"/>
              <a:gd name="connsiteX2453" fmla="*/ 1614025 w 7295637"/>
              <a:gd name="connsiteY2453" fmla="*/ 3573681 h 5063066"/>
              <a:gd name="connsiteX2454" fmla="*/ 1619763 w 7295637"/>
              <a:gd name="connsiteY2454" fmla="*/ 3545257 h 5063066"/>
              <a:gd name="connsiteX2455" fmla="*/ 697910 w 7295637"/>
              <a:gd name="connsiteY2455" fmla="*/ 4961614 h 5063066"/>
              <a:gd name="connsiteX2456" fmla="*/ 713560 w 7295637"/>
              <a:gd name="connsiteY2456" fmla="*/ 4938401 h 5063066"/>
              <a:gd name="connsiteX2457" fmla="*/ 765196 w 7295637"/>
              <a:gd name="connsiteY2457" fmla="*/ 4917014 h 5063066"/>
              <a:gd name="connsiteX2458" fmla="*/ 838221 w 7295637"/>
              <a:gd name="connsiteY2458" fmla="*/ 4990039 h 5063066"/>
              <a:gd name="connsiteX2459" fmla="*/ 765196 w 7295637"/>
              <a:gd name="connsiteY2459" fmla="*/ 5063063 h 5063066"/>
              <a:gd name="connsiteX2460" fmla="*/ 692171 w 7295637"/>
              <a:gd name="connsiteY2460" fmla="*/ 4990039 h 5063066"/>
              <a:gd name="connsiteX2461" fmla="*/ 697910 w 7295637"/>
              <a:gd name="connsiteY2461" fmla="*/ 4961614 h 5063066"/>
              <a:gd name="connsiteX2462" fmla="*/ 3001771 w 7295637"/>
              <a:gd name="connsiteY2462" fmla="*/ 1330660 h 5063066"/>
              <a:gd name="connsiteX2463" fmla="*/ 3069058 w 7295637"/>
              <a:gd name="connsiteY2463" fmla="*/ 1286060 h 5063066"/>
              <a:gd name="connsiteX2464" fmla="*/ 3142082 w 7295637"/>
              <a:gd name="connsiteY2464" fmla="*/ 1359085 h 5063066"/>
              <a:gd name="connsiteX2465" fmla="*/ 3069057 w 7295637"/>
              <a:gd name="connsiteY2465" fmla="*/ 1432110 h 5063066"/>
              <a:gd name="connsiteX2466" fmla="*/ 2996033 w 7295637"/>
              <a:gd name="connsiteY2466" fmla="*/ 1359085 h 5063066"/>
              <a:gd name="connsiteX2467" fmla="*/ 3001771 w 7295637"/>
              <a:gd name="connsiteY2467" fmla="*/ 1330660 h 5063066"/>
              <a:gd name="connsiteX2468" fmla="*/ 1850228 w 7295637"/>
              <a:gd name="connsiteY2468" fmla="*/ 3124762 h 5063066"/>
              <a:gd name="connsiteX2469" fmla="*/ 1917514 w 7295637"/>
              <a:gd name="connsiteY2469" fmla="*/ 3080162 h 5063066"/>
              <a:gd name="connsiteX2470" fmla="*/ 1990539 w 7295637"/>
              <a:gd name="connsiteY2470" fmla="*/ 3153187 h 5063066"/>
              <a:gd name="connsiteX2471" fmla="*/ 1917514 w 7295637"/>
              <a:gd name="connsiteY2471" fmla="*/ 3226212 h 5063066"/>
              <a:gd name="connsiteX2472" fmla="*/ 1844489 w 7295637"/>
              <a:gd name="connsiteY2472" fmla="*/ 3153187 h 5063066"/>
              <a:gd name="connsiteX2473" fmla="*/ 1850228 w 7295637"/>
              <a:gd name="connsiteY2473" fmla="*/ 3124762 h 5063066"/>
              <a:gd name="connsiteX2474" fmla="*/ 928374 w 7295637"/>
              <a:gd name="connsiteY2474" fmla="*/ 4541119 h 5063066"/>
              <a:gd name="connsiteX2475" fmla="*/ 944024 w 7295637"/>
              <a:gd name="connsiteY2475" fmla="*/ 4517907 h 5063066"/>
              <a:gd name="connsiteX2476" fmla="*/ 995661 w 7295637"/>
              <a:gd name="connsiteY2476" fmla="*/ 4496519 h 5063066"/>
              <a:gd name="connsiteX2477" fmla="*/ 1068685 w 7295637"/>
              <a:gd name="connsiteY2477" fmla="*/ 4569544 h 5063066"/>
              <a:gd name="connsiteX2478" fmla="*/ 995660 w 7295637"/>
              <a:gd name="connsiteY2478" fmla="*/ 4642569 h 5063066"/>
              <a:gd name="connsiteX2479" fmla="*/ 922636 w 7295637"/>
              <a:gd name="connsiteY2479" fmla="*/ 4569544 h 5063066"/>
              <a:gd name="connsiteX2480" fmla="*/ 928374 w 7295637"/>
              <a:gd name="connsiteY2480" fmla="*/ 4541119 h 5063066"/>
              <a:gd name="connsiteX2481" fmla="*/ 3232235 w 7295637"/>
              <a:gd name="connsiteY2481" fmla="*/ 910167 h 5063066"/>
              <a:gd name="connsiteX2482" fmla="*/ 3299522 w 7295637"/>
              <a:gd name="connsiteY2482" fmla="*/ 865566 h 5063066"/>
              <a:gd name="connsiteX2483" fmla="*/ 3372546 w 7295637"/>
              <a:gd name="connsiteY2483" fmla="*/ 938591 h 5063066"/>
              <a:gd name="connsiteX2484" fmla="*/ 3299521 w 7295637"/>
              <a:gd name="connsiteY2484" fmla="*/ 1011616 h 5063066"/>
              <a:gd name="connsiteX2485" fmla="*/ 3226497 w 7295637"/>
              <a:gd name="connsiteY2485" fmla="*/ 938591 h 5063066"/>
              <a:gd name="connsiteX2486" fmla="*/ 3232235 w 7295637"/>
              <a:gd name="connsiteY2486" fmla="*/ 910167 h 5063066"/>
              <a:gd name="connsiteX2487" fmla="*/ 2080692 w 7295637"/>
              <a:gd name="connsiteY2487" fmla="*/ 2695441 h 5063066"/>
              <a:gd name="connsiteX2488" fmla="*/ 2147978 w 7295637"/>
              <a:gd name="connsiteY2488" fmla="*/ 2650840 h 5063066"/>
              <a:gd name="connsiteX2489" fmla="*/ 2221003 w 7295637"/>
              <a:gd name="connsiteY2489" fmla="*/ 2723865 h 5063066"/>
              <a:gd name="connsiteX2490" fmla="*/ 2147978 w 7295637"/>
              <a:gd name="connsiteY2490" fmla="*/ 2796890 h 5063066"/>
              <a:gd name="connsiteX2491" fmla="*/ 2074953 w 7295637"/>
              <a:gd name="connsiteY2491" fmla="*/ 2723865 h 5063066"/>
              <a:gd name="connsiteX2492" fmla="*/ 2080692 w 7295637"/>
              <a:gd name="connsiteY2492" fmla="*/ 2695441 h 5063066"/>
              <a:gd name="connsiteX2493" fmla="*/ 2310380 w 7295637"/>
              <a:gd name="connsiteY2493" fmla="*/ 2326525 h 5063066"/>
              <a:gd name="connsiteX2494" fmla="*/ 2377667 w 7295637"/>
              <a:gd name="connsiteY2494" fmla="*/ 2281924 h 5063066"/>
              <a:gd name="connsiteX2495" fmla="*/ 2450691 w 7295637"/>
              <a:gd name="connsiteY2495" fmla="*/ 2354949 h 5063066"/>
              <a:gd name="connsiteX2496" fmla="*/ 2377667 w 7295637"/>
              <a:gd name="connsiteY2496" fmla="*/ 2427974 h 5063066"/>
              <a:gd name="connsiteX2497" fmla="*/ 2304642 w 7295637"/>
              <a:gd name="connsiteY2497" fmla="*/ 2354949 h 5063066"/>
              <a:gd name="connsiteX2498" fmla="*/ 2310380 w 7295637"/>
              <a:gd name="connsiteY2498" fmla="*/ 2326525 h 5063066"/>
              <a:gd name="connsiteX2499" fmla="*/ 1158838 w 7295637"/>
              <a:gd name="connsiteY2499" fmla="*/ 4111796 h 5063066"/>
              <a:gd name="connsiteX2500" fmla="*/ 1174488 w 7295637"/>
              <a:gd name="connsiteY2500" fmla="*/ 4088585 h 5063066"/>
              <a:gd name="connsiteX2501" fmla="*/ 1226124 w 7295637"/>
              <a:gd name="connsiteY2501" fmla="*/ 4067196 h 5063066"/>
              <a:gd name="connsiteX2502" fmla="*/ 1299149 w 7295637"/>
              <a:gd name="connsiteY2502" fmla="*/ 4140221 h 5063066"/>
              <a:gd name="connsiteX2503" fmla="*/ 1226124 w 7295637"/>
              <a:gd name="connsiteY2503" fmla="*/ 4213246 h 5063066"/>
              <a:gd name="connsiteX2504" fmla="*/ 1153100 w 7295637"/>
              <a:gd name="connsiteY2504" fmla="*/ 4140221 h 5063066"/>
              <a:gd name="connsiteX2505" fmla="*/ 1158838 w 7295637"/>
              <a:gd name="connsiteY2505" fmla="*/ 4111796 h 5063066"/>
              <a:gd name="connsiteX2506" fmla="*/ 3462699 w 7295637"/>
              <a:gd name="connsiteY2506" fmla="*/ 480845 h 5063066"/>
              <a:gd name="connsiteX2507" fmla="*/ 3529985 w 7295637"/>
              <a:gd name="connsiteY2507" fmla="*/ 436245 h 5063066"/>
              <a:gd name="connsiteX2508" fmla="*/ 3603010 w 7295637"/>
              <a:gd name="connsiteY2508" fmla="*/ 509270 h 5063066"/>
              <a:gd name="connsiteX2509" fmla="*/ 3529985 w 7295637"/>
              <a:gd name="connsiteY2509" fmla="*/ 582295 h 5063066"/>
              <a:gd name="connsiteX2510" fmla="*/ 3456960 w 7295637"/>
              <a:gd name="connsiteY2510" fmla="*/ 509270 h 5063066"/>
              <a:gd name="connsiteX2511" fmla="*/ 3462699 w 7295637"/>
              <a:gd name="connsiteY2511" fmla="*/ 480845 h 5063066"/>
              <a:gd name="connsiteX2512" fmla="*/ 2540844 w 7295637"/>
              <a:gd name="connsiteY2512" fmla="*/ 1897204 h 5063066"/>
              <a:gd name="connsiteX2513" fmla="*/ 2608130 w 7295637"/>
              <a:gd name="connsiteY2513" fmla="*/ 1852603 h 5063066"/>
              <a:gd name="connsiteX2514" fmla="*/ 2681154 w 7295637"/>
              <a:gd name="connsiteY2514" fmla="*/ 1925629 h 5063066"/>
              <a:gd name="connsiteX2515" fmla="*/ 2608131 w 7295637"/>
              <a:gd name="connsiteY2515" fmla="*/ 1998653 h 5063066"/>
              <a:gd name="connsiteX2516" fmla="*/ 2535106 w 7295637"/>
              <a:gd name="connsiteY2516" fmla="*/ 1925628 h 5063066"/>
              <a:gd name="connsiteX2517" fmla="*/ 2540844 w 7295637"/>
              <a:gd name="connsiteY2517" fmla="*/ 1897204 h 5063066"/>
              <a:gd name="connsiteX2518" fmla="*/ 1389300 w 7295637"/>
              <a:gd name="connsiteY2518" fmla="*/ 3691305 h 5063066"/>
              <a:gd name="connsiteX2519" fmla="*/ 1456586 w 7295637"/>
              <a:gd name="connsiteY2519" fmla="*/ 3646706 h 5063066"/>
              <a:gd name="connsiteX2520" fmla="*/ 1529611 w 7295637"/>
              <a:gd name="connsiteY2520" fmla="*/ 3719730 h 5063066"/>
              <a:gd name="connsiteX2521" fmla="*/ 1456587 w 7295637"/>
              <a:gd name="connsiteY2521" fmla="*/ 3792755 h 5063066"/>
              <a:gd name="connsiteX2522" fmla="*/ 1383562 w 7295637"/>
              <a:gd name="connsiteY2522" fmla="*/ 3719730 h 5063066"/>
              <a:gd name="connsiteX2523" fmla="*/ 1389300 w 7295637"/>
              <a:gd name="connsiteY2523" fmla="*/ 3691305 h 5063066"/>
              <a:gd name="connsiteX2524" fmla="*/ 3697588 w 7295637"/>
              <a:gd name="connsiteY2524" fmla="*/ 44601 h 5063066"/>
              <a:gd name="connsiteX2525" fmla="*/ 3713236 w 7295637"/>
              <a:gd name="connsiteY2525" fmla="*/ 21389 h 5063066"/>
              <a:gd name="connsiteX2526" fmla="*/ 3764873 w 7295637"/>
              <a:gd name="connsiteY2526" fmla="*/ 1 h 5063066"/>
              <a:gd name="connsiteX2527" fmla="*/ 3837898 w 7295637"/>
              <a:gd name="connsiteY2527" fmla="*/ 73026 h 5063066"/>
              <a:gd name="connsiteX2528" fmla="*/ 3764875 w 7295637"/>
              <a:gd name="connsiteY2528" fmla="*/ 146051 h 5063066"/>
              <a:gd name="connsiteX2529" fmla="*/ 3691848 w 7295637"/>
              <a:gd name="connsiteY2529" fmla="*/ 73026 h 5063066"/>
              <a:gd name="connsiteX2530" fmla="*/ 3697588 w 7295637"/>
              <a:gd name="connsiteY2530" fmla="*/ 44601 h 5063066"/>
              <a:gd name="connsiteX2531" fmla="*/ 2771306 w 7295637"/>
              <a:gd name="connsiteY2531" fmla="*/ 1476711 h 5063066"/>
              <a:gd name="connsiteX2532" fmla="*/ 2838594 w 7295637"/>
              <a:gd name="connsiteY2532" fmla="*/ 1432111 h 5063066"/>
              <a:gd name="connsiteX2533" fmla="*/ 2911618 w 7295637"/>
              <a:gd name="connsiteY2533" fmla="*/ 1505136 h 5063066"/>
              <a:gd name="connsiteX2534" fmla="*/ 2838592 w 7295637"/>
              <a:gd name="connsiteY2534" fmla="*/ 1578161 h 5063066"/>
              <a:gd name="connsiteX2535" fmla="*/ 2765569 w 7295637"/>
              <a:gd name="connsiteY2535" fmla="*/ 1505136 h 5063066"/>
              <a:gd name="connsiteX2536" fmla="*/ 2771306 w 7295637"/>
              <a:gd name="connsiteY2536" fmla="*/ 1476711 h 5063066"/>
              <a:gd name="connsiteX2537" fmla="*/ 1619763 w 7295637"/>
              <a:gd name="connsiteY2537" fmla="*/ 3261984 h 5063066"/>
              <a:gd name="connsiteX2538" fmla="*/ 1687050 w 7295637"/>
              <a:gd name="connsiteY2538" fmla="*/ 3217384 h 5063066"/>
              <a:gd name="connsiteX2539" fmla="*/ 1760074 w 7295637"/>
              <a:gd name="connsiteY2539" fmla="*/ 3290409 h 5063066"/>
              <a:gd name="connsiteX2540" fmla="*/ 1687049 w 7295637"/>
              <a:gd name="connsiteY2540" fmla="*/ 3363434 h 5063066"/>
              <a:gd name="connsiteX2541" fmla="*/ 1614025 w 7295637"/>
              <a:gd name="connsiteY2541" fmla="*/ 3290409 h 5063066"/>
              <a:gd name="connsiteX2542" fmla="*/ 1619763 w 7295637"/>
              <a:gd name="connsiteY2542" fmla="*/ 3261984 h 5063066"/>
              <a:gd name="connsiteX2543" fmla="*/ 697909 w 7295637"/>
              <a:gd name="connsiteY2543" fmla="*/ 4678342 h 5063066"/>
              <a:gd name="connsiteX2544" fmla="*/ 713559 w 7295637"/>
              <a:gd name="connsiteY2544" fmla="*/ 4655130 h 5063066"/>
              <a:gd name="connsiteX2545" fmla="*/ 765196 w 7295637"/>
              <a:gd name="connsiteY2545" fmla="*/ 4633742 h 5063066"/>
              <a:gd name="connsiteX2546" fmla="*/ 838221 w 7295637"/>
              <a:gd name="connsiteY2546" fmla="*/ 4706766 h 5063066"/>
              <a:gd name="connsiteX2547" fmla="*/ 765196 w 7295637"/>
              <a:gd name="connsiteY2547" fmla="*/ 4779791 h 5063066"/>
              <a:gd name="connsiteX2548" fmla="*/ 692171 w 7295637"/>
              <a:gd name="connsiteY2548" fmla="*/ 4706766 h 5063066"/>
              <a:gd name="connsiteX2549" fmla="*/ 697909 w 7295637"/>
              <a:gd name="connsiteY2549" fmla="*/ 4678342 h 5063066"/>
              <a:gd name="connsiteX2550" fmla="*/ 3001771 w 7295637"/>
              <a:gd name="connsiteY2550" fmla="*/ 1047389 h 5063066"/>
              <a:gd name="connsiteX2551" fmla="*/ 3069057 w 7295637"/>
              <a:gd name="connsiteY2551" fmla="*/ 1002788 h 5063066"/>
              <a:gd name="connsiteX2552" fmla="*/ 3142083 w 7295637"/>
              <a:gd name="connsiteY2552" fmla="*/ 1075813 h 5063066"/>
              <a:gd name="connsiteX2553" fmla="*/ 3069058 w 7295637"/>
              <a:gd name="connsiteY2553" fmla="*/ 1148838 h 5063066"/>
              <a:gd name="connsiteX2554" fmla="*/ 2996032 w 7295637"/>
              <a:gd name="connsiteY2554" fmla="*/ 1075813 h 5063066"/>
              <a:gd name="connsiteX2555" fmla="*/ 3001771 w 7295637"/>
              <a:gd name="connsiteY2555" fmla="*/ 1047389 h 5063066"/>
              <a:gd name="connsiteX2556" fmla="*/ 1850228 w 7295637"/>
              <a:gd name="connsiteY2556" fmla="*/ 2841491 h 5063066"/>
              <a:gd name="connsiteX2557" fmla="*/ 1917515 w 7295637"/>
              <a:gd name="connsiteY2557" fmla="*/ 2796890 h 5063066"/>
              <a:gd name="connsiteX2558" fmla="*/ 1990539 w 7295637"/>
              <a:gd name="connsiteY2558" fmla="*/ 2869915 h 5063066"/>
              <a:gd name="connsiteX2559" fmla="*/ 1917514 w 7295637"/>
              <a:gd name="connsiteY2559" fmla="*/ 2942940 h 5063066"/>
              <a:gd name="connsiteX2560" fmla="*/ 1844490 w 7295637"/>
              <a:gd name="connsiteY2560" fmla="*/ 2869915 h 5063066"/>
              <a:gd name="connsiteX2561" fmla="*/ 1850228 w 7295637"/>
              <a:gd name="connsiteY2561" fmla="*/ 2841491 h 5063066"/>
              <a:gd name="connsiteX2562" fmla="*/ 2079916 w 7295637"/>
              <a:gd name="connsiteY2562" fmla="*/ 2463746 h 5063066"/>
              <a:gd name="connsiteX2563" fmla="*/ 2147203 w 7295637"/>
              <a:gd name="connsiteY2563" fmla="*/ 2419146 h 5063066"/>
              <a:gd name="connsiteX2564" fmla="*/ 2220227 w 7295637"/>
              <a:gd name="connsiteY2564" fmla="*/ 2492171 h 5063066"/>
              <a:gd name="connsiteX2565" fmla="*/ 2147202 w 7295637"/>
              <a:gd name="connsiteY2565" fmla="*/ 2565196 h 5063066"/>
              <a:gd name="connsiteX2566" fmla="*/ 2074177 w 7295637"/>
              <a:gd name="connsiteY2566" fmla="*/ 2492171 h 5063066"/>
              <a:gd name="connsiteX2567" fmla="*/ 2079916 w 7295637"/>
              <a:gd name="connsiteY2567" fmla="*/ 2463746 h 5063066"/>
              <a:gd name="connsiteX2568" fmla="*/ 928374 w 7295637"/>
              <a:gd name="connsiteY2568" fmla="*/ 4257847 h 5063066"/>
              <a:gd name="connsiteX2569" fmla="*/ 944024 w 7295637"/>
              <a:gd name="connsiteY2569" fmla="*/ 4234635 h 5063066"/>
              <a:gd name="connsiteX2570" fmla="*/ 995660 w 7295637"/>
              <a:gd name="connsiteY2570" fmla="*/ 4213246 h 5063066"/>
              <a:gd name="connsiteX2571" fmla="*/ 1068685 w 7295637"/>
              <a:gd name="connsiteY2571" fmla="*/ 4286271 h 5063066"/>
              <a:gd name="connsiteX2572" fmla="*/ 995660 w 7295637"/>
              <a:gd name="connsiteY2572" fmla="*/ 4359296 h 5063066"/>
              <a:gd name="connsiteX2573" fmla="*/ 922635 w 7295637"/>
              <a:gd name="connsiteY2573" fmla="*/ 4286272 h 5063066"/>
              <a:gd name="connsiteX2574" fmla="*/ 928374 w 7295637"/>
              <a:gd name="connsiteY2574" fmla="*/ 4257847 h 5063066"/>
              <a:gd name="connsiteX2575" fmla="*/ 3232235 w 7295637"/>
              <a:gd name="connsiteY2575" fmla="*/ 626895 h 5063066"/>
              <a:gd name="connsiteX2576" fmla="*/ 3299522 w 7295637"/>
              <a:gd name="connsiteY2576" fmla="*/ 582295 h 5063066"/>
              <a:gd name="connsiteX2577" fmla="*/ 3372546 w 7295637"/>
              <a:gd name="connsiteY2577" fmla="*/ 655320 h 5063066"/>
              <a:gd name="connsiteX2578" fmla="*/ 3299522 w 7295637"/>
              <a:gd name="connsiteY2578" fmla="*/ 728344 h 5063066"/>
              <a:gd name="connsiteX2579" fmla="*/ 3226498 w 7295637"/>
              <a:gd name="connsiteY2579" fmla="*/ 655321 h 5063066"/>
              <a:gd name="connsiteX2580" fmla="*/ 3232235 w 7295637"/>
              <a:gd name="connsiteY2580" fmla="*/ 626895 h 5063066"/>
              <a:gd name="connsiteX2581" fmla="*/ 2310381 w 7295637"/>
              <a:gd name="connsiteY2581" fmla="*/ 2043253 h 5063066"/>
              <a:gd name="connsiteX2582" fmla="*/ 2377667 w 7295637"/>
              <a:gd name="connsiteY2582" fmla="*/ 1998652 h 5063066"/>
              <a:gd name="connsiteX2583" fmla="*/ 2450691 w 7295637"/>
              <a:gd name="connsiteY2583" fmla="*/ 2071677 h 5063066"/>
              <a:gd name="connsiteX2584" fmla="*/ 2377666 w 7295637"/>
              <a:gd name="connsiteY2584" fmla="*/ 2144702 h 5063066"/>
              <a:gd name="connsiteX2585" fmla="*/ 2304642 w 7295637"/>
              <a:gd name="connsiteY2585" fmla="*/ 2071677 h 5063066"/>
              <a:gd name="connsiteX2586" fmla="*/ 2310381 w 7295637"/>
              <a:gd name="connsiteY2586" fmla="*/ 2043253 h 5063066"/>
              <a:gd name="connsiteX2587" fmla="*/ 1158837 w 7295637"/>
              <a:gd name="connsiteY2587" fmla="*/ 3828526 h 5063066"/>
              <a:gd name="connsiteX2588" fmla="*/ 1174486 w 7295637"/>
              <a:gd name="connsiteY2588" fmla="*/ 3805315 h 5063066"/>
              <a:gd name="connsiteX2589" fmla="*/ 1226123 w 7295637"/>
              <a:gd name="connsiteY2589" fmla="*/ 3783926 h 5063066"/>
              <a:gd name="connsiteX2590" fmla="*/ 1299148 w 7295637"/>
              <a:gd name="connsiteY2590" fmla="*/ 3856951 h 5063066"/>
              <a:gd name="connsiteX2591" fmla="*/ 1226123 w 7295637"/>
              <a:gd name="connsiteY2591" fmla="*/ 3929976 h 5063066"/>
              <a:gd name="connsiteX2592" fmla="*/ 1153098 w 7295637"/>
              <a:gd name="connsiteY2592" fmla="*/ 3856951 h 5063066"/>
              <a:gd name="connsiteX2593" fmla="*/ 1158837 w 7295637"/>
              <a:gd name="connsiteY2593" fmla="*/ 3828526 h 5063066"/>
              <a:gd name="connsiteX2594" fmla="*/ 3462700 w 7295637"/>
              <a:gd name="connsiteY2594" fmla="*/ 197573 h 5063066"/>
              <a:gd name="connsiteX2595" fmla="*/ 3529986 w 7295637"/>
              <a:gd name="connsiteY2595" fmla="*/ 152973 h 5063066"/>
              <a:gd name="connsiteX2596" fmla="*/ 3603010 w 7295637"/>
              <a:gd name="connsiteY2596" fmla="*/ 225997 h 5063066"/>
              <a:gd name="connsiteX2597" fmla="*/ 3529985 w 7295637"/>
              <a:gd name="connsiteY2597" fmla="*/ 299023 h 5063066"/>
              <a:gd name="connsiteX2598" fmla="*/ 3456961 w 7295637"/>
              <a:gd name="connsiteY2598" fmla="*/ 225998 h 5063066"/>
              <a:gd name="connsiteX2599" fmla="*/ 3462700 w 7295637"/>
              <a:gd name="connsiteY2599" fmla="*/ 197573 h 5063066"/>
              <a:gd name="connsiteX2600" fmla="*/ 2540842 w 7295637"/>
              <a:gd name="connsiteY2600" fmla="*/ 1613932 h 5063066"/>
              <a:gd name="connsiteX2601" fmla="*/ 2608130 w 7295637"/>
              <a:gd name="connsiteY2601" fmla="*/ 1569332 h 5063066"/>
              <a:gd name="connsiteX2602" fmla="*/ 2681154 w 7295637"/>
              <a:gd name="connsiteY2602" fmla="*/ 1642357 h 5063066"/>
              <a:gd name="connsiteX2603" fmla="*/ 2608129 w 7295637"/>
              <a:gd name="connsiteY2603" fmla="*/ 1715382 h 5063066"/>
              <a:gd name="connsiteX2604" fmla="*/ 2535104 w 7295637"/>
              <a:gd name="connsiteY2604" fmla="*/ 1642357 h 5063066"/>
              <a:gd name="connsiteX2605" fmla="*/ 2540842 w 7295637"/>
              <a:gd name="connsiteY2605" fmla="*/ 1613932 h 5063066"/>
              <a:gd name="connsiteX2606" fmla="*/ 1389299 w 7295637"/>
              <a:gd name="connsiteY2606" fmla="*/ 3408034 h 5063066"/>
              <a:gd name="connsiteX2607" fmla="*/ 1456586 w 7295637"/>
              <a:gd name="connsiteY2607" fmla="*/ 3363434 h 5063066"/>
              <a:gd name="connsiteX2608" fmla="*/ 1529610 w 7295637"/>
              <a:gd name="connsiteY2608" fmla="*/ 3436459 h 5063066"/>
              <a:gd name="connsiteX2609" fmla="*/ 1456586 w 7295637"/>
              <a:gd name="connsiteY2609" fmla="*/ 3509484 h 5063066"/>
              <a:gd name="connsiteX2610" fmla="*/ 1383561 w 7295637"/>
              <a:gd name="connsiteY2610" fmla="*/ 3436459 h 5063066"/>
              <a:gd name="connsiteX2611" fmla="*/ 1389299 w 7295637"/>
              <a:gd name="connsiteY2611" fmla="*/ 3408034 h 5063066"/>
              <a:gd name="connsiteX2612" fmla="*/ 467446 w 7295637"/>
              <a:gd name="connsiteY2612" fmla="*/ 4824391 h 5063066"/>
              <a:gd name="connsiteX2613" fmla="*/ 483096 w 7295637"/>
              <a:gd name="connsiteY2613" fmla="*/ 4801179 h 5063066"/>
              <a:gd name="connsiteX2614" fmla="*/ 534732 w 7295637"/>
              <a:gd name="connsiteY2614" fmla="*/ 4779791 h 5063066"/>
              <a:gd name="connsiteX2615" fmla="*/ 607757 w 7295637"/>
              <a:gd name="connsiteY2615" fmla="*/ 4852815 h 5063066"/>
              <a:gd name="connsiteX2616" fmla="*/ 534731 w 7295637"/>
              <a:gd name="connsiteY2616" fmla="*/ 4925842 h 5063066"/>
              <a:gd name="connsiteX2617" fmla="*/ 461707 w 7295637"/>
              <a:gd name="connsiteY2617" fmla="*/ 4852816 h 5063066"/>
              <a:gd name="connsiteX2618" fmla="*/ 467446 w 7295637"/>
              <a:gd name="connsiteY2618" fmla="*/ 4824391 h 5063066"/>
              <a:gd name="connsiteX2619" fmla="*/ 2771307 w 7295637"/>
              <a:gd name="connsiteY2619" fmla="*/ 1193439 h 5063066"/>
              <a:gd name="connsiteX2620" fmla="*/ 2838594 w 7295637"/>
              <a:gd name="connsiteY2620" fmla="*/ 1148839 h 5063066"/>
              <a:gd name="connsiteX2621" fmla="*/ 2911617 w 7295637"/>
              <a:gd name="connsiteY2621" fmla="*/ 1221863 h 5063066"/>
              <a:gd name="connsiteX2622" fmla="*/ 2838593 w 7295637"/>
              <a:gd name="connsiteY2622" fmla="*/ 1294888 h 5063066"/>
              <a:gd name="connsiteX2623" fmla="*/ 2765569 w 7295637"/>
              <a:gd name="connsiteY2623" fmla="*/ 1221863 h 5063066"/>
              <a:gd name="connsiteX2624" fmla="*/ 2771307 w 7295637"/>
              <a:gd name="connsiteY2624" fmla="*/ 1193439 h 5063066"/>
              <a:gd name="connsiteX2625" fmla="*/ 1619764 w 7295637"/>
              <a:gd name="connsiteY2625" fmla="*/ 2978713 h 5063066"/>
              <a:gd name="connsiteX2626" fmla="*/ 1687050 w 7295637"/>
              <a:gd name="connsiteY2626" fmla="*/ 2934113 h 5063066"/>
              <a:gd name="connsiteX2627" fmla="*/ 1760075 w 7295637"/>
              <a:gd name="connsiteY2627" fmla="*/ 3007138 h 5063066"/>
              <a:gd name="connsiteX2628" fmla="*/ 1687050 w 7295637"/>
              <a:gd name="connsiteY2628" fmla="*/ 3080162 h 5063066"/>
              <a:gd name="connsiteX2629" fmla="*/ 1614025 w 7295637"/>
              <a:gd name="connsiteY2629" fmla="*/ 3007138 h 5063066"/>
              <a:gd name="connsiteX2630" fmla="*/ 1619764 w 7295637"/>
              <a:gd name="connsiteY2630" fmla="*/ 2978713 h 5063066"/>
              <a:gd name="connsiteX2631" fmla="*/ 697910 w 7295637"/>
              <a:gd name="connsiteY2631" fmla="*/ 4395068 h 5063066"/>
              <a:gd name="connsiteX2632" fmla="*/ 713560 w 7295637"/>
              <a:gd name="connsiteY2632" fmla="*/ 4371856 h 5063066"/>
              <a:gd name="connsiteX2633" fmla="*/ 765197 w 7295637"/>
              <a:gd name="connsiteY2633" fmla="*/ 4350468 h 5063066"/>
              <a:gd name="connsiteX2634" fmla="*/ 838221 w 7295637"/>
              <a:gd name="connsiteY2634" fmla="*/ 4423493 h 5063066"/>
              <a:gd name="connsiteX2635" fmla="*/ 765197 w 7295637"/>
              <a:gd name="connsiteY2635" fmla="*/ 4496517 h 5063066"/>
              <a:gd name="connsiteX2636" fmla="*/ 692172 w 7295637"/>
              <a:gd name="connsiteY2636" fmla="*/ 4423493 h 5063066"/>
              <a:gd name="connsiteX2637" fmla="*/ 697910 w 7295637"/>
              <a:gd name="connsiteY2637" fmla="*/ 4395068 h 5063066"/>
              <a:gd name="connsiteX2638" fmla="*/ 3001771 w 7295637"/>
              <a:gd name="connsiteY2638" fmla="*/ 764116 h 5063066"/>
              <a:gd name="connsiteX2639" fmla="*/ 3069059 w 7295637"/>
              <a:gd name="connsiteY2639" fmla="*/ 719516 h 5063066"/>
              <a:gd name="connsiteX2640" fmla="*/ 3142082 w 7295637"/>
              <a:gd name="connsiteY2640" fmla="*/ 792541 h 5063066"/>
              <a:gd name="connsiteX2641" fmla="*/ 3069057 w 7295637"/>
              <a:gd name="connsiteY2641" fmla="*/ 865566 h 5063066"/>
              <a:gd name="connsiteX2642" fmla="*/ 2996034 w 7295637"/>
              <a:gd name="connsiteY2642" fmla="*/ 792541 h 5063066"/>
              <a:gd name="connsiteX2643" fmla="*/ 3001771 w 7295637"/>
              <a:gd name="connsiteY2643" fmla="*/ 764116 h 5063066"/>
              <a:gd name="connsiteX2644" fmla="*/ 1850228 w 7295637"/>
              <a:gd name="connsiteY2644" fmla="*/ 2558218 h 5063066"/>
              <a:gd name="connsiteX2645" fmla="*/ 1917514 w 7295637"/>
              <a:gd name="connsiteY2645" fmla="*/ 2513618 h 5063066"/>
              <a:gd name="connsiteX2646" fmla="*/ 1990539 w 7295637"/>
              <a:gd name="connsiteY2646" fmla="*/ 2586643 h 5063066"/>
              <a:gd name="connsiteX2647" fmla="*/ 1917514 w 7295637"/>
              <a:gd name="connsiteY2647" fmla="*/ 2659668 h 5063066"/>
              <a:gd name="connsiteX2648" fmla="*/ 1844490 w 7295637"/>
              <a:gd name="connsiteY2648" fmla="*/ 2586643 h 5063066"/>
              <a:gd name="connsiteX2649" fmla="*/ 1850228 w 7295637"/>
              <a:gd name="connsiteY2649" fmla="*/ 2558218 h 5063066"/>
              <a:gd name="connsiteX2650" fmla="*/ 2079917 w 7295637"/>
              <a:gd name="connsiteY2650" fmla="*/ 2180474 h 5063066"/>
              <a:gd name="connsiteX2651" fmla="*/ 2147202 w 7295637"/>
              <a:gd name="connsiteY2651" fmla="*/ 2135874 h 5063066"/>
              <a:gd name="connsiteX2652" fmla="*/ 2220228 w 7295637"/>
              <a:gd name="connsiteY2652" fmla="*/ 2208899 h 5063066"/>
              <a:gd name="connsiteX2653" fmla="*/ 2147203 w 7295637"/>
              <a:gd name="connsiteY2653" fmla="*/ 2281924 h 5063066"/>
              <a:gd name="connsiteX2654" fmla="*/ 2074177 w 7295637"/>
              <a:gd name="connsiteY2654" fmla="*/ 2208899 h 5063066"/>
              <a:gd name="connsiteX2655" fmla="*/ 2079917 w 7295637"/>
              <a:gd name="connsiteY2655" fmla="*/ 2180474 h 5063066"/>
              <a:gd name="connsiteX2656" fmla="*/ 928374 w 7295637"/>
              <a:gd name="connsiteY2656" fmla="*/ 3974575 h 5063066"/>
              <a:gd name="connsiteX2657" fmla="*/ 944023 w 7295637"/>
              <a:gd name="connsiteY2657" fmla="*/ 3951363 h 5063066"/>
              <a:gd name="connsiteX2658" fmla="*/ 995660 w 7295637"/>
              <a:gd name="connsiteY2658" fmla="*/ 3929975 h 5063066"/>
              <a:gd name="connsiteX2659" fmla="*/ 1068685 w 7295637"/>
              <a:gd name="connsiteY2659" fmla="*/ 4003000 h 5063066"/>
              <a:gd name="connsiteX2660" fmla="*/ 995660 w 7295637"/>
              <a:gd name="connsiteY2660" fmla="*/ 4076024 h 5063066"/>
              <a:gd name="connsiteX2661" fmla="*/ 922635 w 7295637"/>
              <a:gd name="connsiteY2661" fmla="*/ 4002999 h 5063066"/>
              <a:gd name="connsiteX2662" fmla="*/ 928374 w 7295637"/>
              <a:gd name="connsiteY2662" fmla="*/ 3974575 h 5063066"/>
              <a:gd name="connsiteX2663" fmla="*/ 3232236 w 7295637"/>
              <a:gd name="connsiteY2663" fmla="*/ 343623 h 5063066"/>
              <a:gd name="connsiteX2664" fmla="*/ 3299521 w 7295637"/>
              <a:gd name="connsiteY2664" fmla="*/ 299022 h 5063066"/>
              <a:gd name="connsiteX2665" fmla="*/ 3372547 w 7295637"/>
              <a:gd name="connsiteY2665" fmla="*/ 372047 h 5063066"/>
              <a:gd name="connsiteX2666" fmla="*/ 3299522 w 7295637"/>
              <a:gd name="connsiteY2666" fmla="*/ 445072 h 5063066"/>
              <a:gd name="connsiteX2667" fmla="*/ 3226496 w 7295637"/>
              <a:gd name="connsiteY2667" fmla="*/ 372048 h 5063066"/>
              <a:gd name="connsiteX2668" fmla="*/ 3232236 w 7295637"/>
              <a:gd name="connsiteY2668" fmla="*/ 343623 h 5063066"/>
              <a:gd name="connsiteX2669" fmla="*/ 2310379 w 7295637"/>
              <a:gd name="connsiteY2669" fmla="*/ 1759981 h 5063066"/>
              <a:gd name="connsiteX2670" fmla="*/ 2377667 w 7295637"/>
              <a:gd name="connsiteY2670" fmla="*/ 1715382 h 5063066"/>
              <a:gd name="connsiteX2671" fmla="*/ 2450690 w 7295637"/>
              <a:gd name="connsiteY2671" fmla="*/ 1788406 h 5063066"/>
              <a:gd name="connsiteX2672" fmla="*/ 2377667 w 7295637"/>
              <a:gd name="connsiteY2672" fmla="*/ 1861430 h 5063066"/>
              <a:gd name="connsiteX2673" fmla="*/ 2304642 w 7295637"/>
              <a:gd name="connsiteY2673" fmla="*/ 1788406 h 5063066"/>
              <a:gd name="connsiteX2674" fmla="*/ 2310379 w 7295637"/>
              <a:gd name="connsiteY2674" fmla="*/ 1759981 h 5063066"/>
              <a:gd name="connsiteX2675" fmla="*/ 1158837 w 7295637"/>
              <a:gd name="connsiteY2675" fmla="*/ 3545256 h 5063066"/>
              <a:gd name="connsiteX2676" fmla="*/ 1174486 w 7295637"/>
              <a:gd name="connsiteY2676" fmla="*/ 3522045 h 5063066"/>
              <a:gd name="connsiteX2677" fmla="*/ 1226123 w 7295637"/>
              <a:gd name="connsiteY2677" fmla="*/ 3500656 h 5063066"/>
              <a:gd name="connsiteX2678" fmla="*/ 1299147 w 7295637"/>
              <a:gd name="connsiteY2678" fmla="*/ 3573681 h 5063066"/>
              <a:gd name="connsiteX2679" fmla="*/ 1226123 w 7295637"/>
              <a:gd name="connsiteY2679" fmla="*/ 3646705 h 5063066"/>
              <a:gd name="connsiteX2680" fmla="*/ 1153098 w 7295637"/>
              <a:gd name="connsiteY2680" fmla="*/ 3573680 h 5063066"/>
              <a:gd name="connsiteX2681" fmla="*/ 1158837 w 7295637"/>
              <a:gd name="connsiteY2681" fmla="*/ 3545256 h 5063066"/>
              <a:gd name="connsiteX2682" fmla="*/ 236980 w 7295637"/>
              <a:gd name="connsiteY2682" fmla="*/ 4961616 h 5063066"/>
              <a:gd name="connsiteX2683" fmla="*/ 252630 w 7295637"/>
              <a:gd name="connsiteY2683" fmla="*/ 4938404 h 5063066"/>
              <a:gd name="connsiteX2684" fmla="*/ 304266 w 7295637"/>
              <a:gd name="connsiteY2684" fmla="*/ 4917016 h 5063066"/>
              <a:gd name="connsiteX2685" fmla="*/ 377291 w 7295637"/>
              <a:gd name="connsiteY2685" fmla="*/ 4990041 h 5063066"/>
              <a:gd name="connsiteX2686" fmla="*/ 304266 w 7295637"/>
              <a:gd name="connsiteY2686" fmla="*/ 5063066 h 5063066"/>
              <a:gd name="connsiteX2687" fmla="*/ 231241 w 7295637"/>
              <a:gd name="connsiteY2687" fmla="*/ 4990041 h 5063066"/>
              <a:gd name="connsiteX2688" fmla="*/ 236980 w 7295637"/>
              <a:gd name="connsiteY2688" fmla="*/ 4961616 h 5063066"/>
              <a:gd name="connsiteX2689" fmla="*/ 2540844 w 7295637"/>
              <a:gd name="connsiteY2689" fmla="*/ 1330661 h 5063066"/>
              <a:gd name="connsiteX2690" fmla="*/ 2608130 w 7295637"/>
              <a:gd name="connsiteY2690" fmla="*/ 1286061 h 5063066"/>
              <a:gd name="connsiteX2691" fmla="*/ 2681155 w 7295637"/>
              <a:gd name="connsiteY2691" fmla="*/ 1359085 h 5063066"/>
              <a:gd name="connsiteX2692" fmla="*/ 2608129 w 7295637"/>
              <a:gd name="connsiteY2692" fmla="*/ 1432110 h 5063066"/>
              <a:gd name="connsiteX2693" fmla="*/ 2535105 w 7295637"/>
              <a:gd name="connsiteY2693" fmla="*/ 1359086 h 5063066"/>
              <a:gd name="connsiteX2694" fmla="*/ 2540844 w 7295637"/>
              <a:gd name="connsiteY2694" fmla="*/ 1330661 h 5063066"/>
              <a:gd name="connsiteX2695" fmla="*/ 1389300 w 7295637"/>
              <a:gd name="connsiteY2695" fmla="*/ 3124763 h 5063066"/>
              <a:gd name="connsiteX2696" fmla="*/ 1456586 w 7295637"/>
              <a:gd name="connsiteY2696" fmla="*/ 3080162 h 5063066"/>
              <a:gd name="connsiteX2697" fmla="*/ 1529611 w 7295637"/>
              <a:gd name="connsiteY2697" fmla="*/ 3153187 h 5063066"/>
              <a:gd name="connsiteX2698" fmla="*/ 1456586 w 7295637"/>
              <a:gd name="connsiteY2698" fmla="*/ 3226212 h 5063066"/>
              <a:gd name="connsiteX2699" fmla="*/ 1383562 w 7295637"/>
              <a:gd name="connsiteY2699" fmla="*/ 3153187 h 5063066"/>
              <a:gd name="connsiteX2700" fmla="*/ 1389300 w 7295637"/>
              <a:gd name="connsiteY2700" fmla="*/ 3124763 h 5063066"/>
              <a:gd name="connsiteX2701" fmla="*/ 467446 w 7295637"/>
              <a:gd name="connsiteY2701" fmla="*/ 4541119 h 5063066"/>
              <a:gd name="connsiteX2702" fmla="*/ 483096 w 7295637"/>
              <a:gd name="connsiteY2702" fmla="*/ 4517907 h 5063066"/>
              <a:gd name="connsiteX2703" fmla="*/ 534731 w 7295637"/>
              <a:gd name="connsiteY2703" fmla="*/ 4496520 h 5063066"/>
              <a:gd name="connsiteX2704" fmla="*/ 607757 w 7295637"/>
              <a:gd name="connsiteY2704" fmla="*/ 4569544 h 5063066"/>
              <a:gd name="connsiteX2705" fmla="*/ 534732 w 7295637"/>
              <a:gd name="connsiteY2705" fmla="*/ 4642568 h 5063066"/>
              <a:gd name="connsiteX2706" fmla="*/ 461707 w 7295637"/>
              <a:gd name="connsiteY2706" fmla="*/ 4569544 h 5063066"/>
              <a:gd name="connsiteX2707" fmla="*/ 467446 w 7295637"/>
              <a:gd name="connsiteY2707" fmla="*/ 4541119 h 5063066"/>
              <a:gd name="connsiteX2708" fmla="*/ 2771308 w 7295637"/>
              <a:gd name="connsiteY2708" fmla="*/ 910168 h 5063066"/>
              <a:gd name="connsiteX2709" fmla="*/ 2838593 w 7295637"/>
              <a:gd name="connsiteY2709" fmla="*/ 865567 h 5063066"/>
              <a:gd name="connsiteX2710" fmla="*/ 2911619 w 7295637"/>
              <a:gd name="connsiteY2710" fmla="*/ 938592 h 5063066"/>
              <a:gd name="connsiteX2711" fmla="*/ 2838594 w 7295637"/>
              <a:gd name="connsiteY2711" fmla="*/ 1011617 h 5063066"/>
              <a:gd name="connsiteX2712" fmla="*/ 2765568 w 7295637"/>
              <a:gd name="connsiteY2712" fmla="*/ 938592 h 5063066"/>
              <a:gd name="connsiteX2713" fmla="*/ 2771308 w 7295637"/>
              <a:gd name="connsiteY2713" fmla="*/ 910168 h 5063066"/>
              <a:gd name="connsiteX2714" fmla="*/ 1619764 w 7295637"/>
              <a:gd name="connsiteY2714" fmla="*/ 2695441 h 5063066"/>
              <a:gd name="connsiteX2715" fmla="*/ 1687050 w 7295637"/>
              <a:gd name="connsiteY2715" fmla="*/ 2650841 h 5063066"/>
              <a:gd name="connsiteX2716" fmla="*/ 1760075 w 7295637"/>
              <a:gd name="connsiteY2716" fmla="*/ 2723865 h 5063066"/>
              <a:gd name="connsiteX2717" fmla="*/ 1687050 w 7295637"/>
              <a:gd name="connsiteY2717" fmla="*/ 2796890 h 5063066"/>
              <a:gd name="connsiteX2718" fmla="*/ 1614025 w 7295637"/>
              <a:gd name="connsiteY2718" fmla="*/ 2723865 h 5063066"/>
              <a:gd name="connsiteX2719" fmla="*/ 1619764 w 7295637"/>
              <a:gd name="connsiteY2719" fmla="*/ 2695441 h 5063066"/>
              <a:gd name="connsiteX2720" fmla="*/ 1849452 w 7295637"/>
              <a:gd name="connsiteY2720" fmla="*/ 2326524 h 5063066"/>
              <a:gd name="connsiteX2721" fmla="*/ 1916740 w 7295637"/>
              <a:gd name="connsiteY2721" fmla="*/ 2281924 h 5063066"/>
              <a:gd name="connsiteX2722" fmla="*/ 1989764 w 7295637"/>
              <a:gd name="connsiteY2722" fmla="*/ 2354948 h 5063066"/>
              <a:gd name="connsiteX2723" fmla="*/ 1916738 w 7295637"/>
              <a:gd name="connsiteY2723" fmla="*/ 2427973 h 5063066"/>
              <a:gd name="connsiteX2724" fmla="*/ 1843714 w 7295637"/>
              <a:gd name="connsiteY2724" fmla="*/ 2354949 h 5063066"/>
              <a:gd name="connsiteX2725" fmla="*/ 1849452 w 7295637"/>
              <a:gd name="connsiteY2725" fmla="*/ 2326524 h 5063066"/>
              <a:gd name="connsiteX2726" fmla="*/ 697910 w 7295637"/>
              <a:gd name="connsiteY2726" fmla="*/ 4111796 h 5063066"/>
              <a:gd name="connsiteX2727" fmla="*/ 713560 w 7295637"/>
              <a:gd name="connsiteY2727" fmla="*/ 4088584 h 5063066"/>
              <a:gd name="connsiteX2728" fmla="*/ 765197 w 7295637"/>
              <a:gd name="connsiteY2728" fmla="*/ 4067196 h 5063066"/>
              <a:gd name="connsiteX2729" fmla="*/ 838221 w 7295637"/>
              <a:gd name="connsiteY2729" fmla="*/ 4140220 h 5063066"/>
              <a:gd name="connsiteX2730" fmla="*/ 765196 w 7295637"/>
              <a:gd name="connsiteY2730" fmla="*/ 4213245 h 5063066"/>
              <a:gd name="connsiteX2731" fmla="*/ 692172 w 7295637"/>
              <a:gd name="connsiteY2731" fmla="*/ 4140221 h 5063066"/>
              <a:gd name="connsiteX2732" fmla="*/ 697910 w 7295637"/>
              <a:gd name="connsiteY2732" fmla="*/ 4111796 h 5063066"/>
              <a:gd name="connsiteX2733" fmla="*/ 3001772 w 7295637"/>
              <a:gd name="connsiteY2733" fmla="*/ 480845 h 5063066"/>
              <a:gd name="connsiteX2734" fmla="*/ 3069058 w 7295637"/>
              <a:gd name="connsiteY2734" fmla="*/ 436245 h 5063066"/>
              <a:gd name="connsiteX2735" fmla="*/ 3142083 w 7295637"/>
              <a:gd name="connsiteY2735" fmla="*/ 509270 h 5063066"/>
              <a:gd name="connsiteX2736" fmla="*/ 3069058 w 7295637"/>
              <a:gd name="connsiteY2736" fmla="*/ 582295 h 5063066"/>
              <a:gd name="connsiteX2737" fmla="*/ 2996033 w 7295637"/>
              <a:gd name="connsiteY2737" fmla="*/ 509270 h 5063066"/>
              <a:gd name="connsiteX2738" fmla="*/ 3001772 w 7295637"/>
              <a:gd name="connsiteY2738" fmla="*/ 480845 h 5063066"/>
              <a:gd name="connsiteX2739" fmla="*/ 2079917 w 7295637"/>
              <a:gd name="connsiteY2739" fmla="*/ 1897202 h 5063066"/>
              <a:gd name="connsiteX2740" fmla="*/ 2147202 w 7295637"/>
              <a:gd name="connsiteY2740" fmla="*/ 1852602 h 5063066"/>
              <a:gd name="connsiteX2741" fmla="*/ 2220228 w 7295637"/>
              <a:gd name="connsiteY2741" fmla="*/ 1925627 h 5063066"/>
              <a:gd name="connsiteX2742" fmla="*/ 2147202 w 7295637"/>
              <a:gd name="connsiteY2742" fmla="*/ 1998652 h 5063066"/>
              <a:gd name="connsiteX2743" fmla="*/ 2074178 w 7295637"/>
              <a:gd name="connsiteY2743" fmla="*/ 1925627 h 5063066"/>
              <a:gd name="connsiteX2744" fmla="*/ 2079917 w 7295637"/>
              <a:gd name="connsiteY2744" fmla="*/ 1897202 h 5063066"/>
              <a:gd name="connsiteX2745" fmla="*/ 928373 w 7295637"/>
              <a:gd name="connsiteY2745" fmla="*/ 3691303 h 5063066"/>
              <a:gd name="connsiteX2746" fmla="*/ 944022 w 7295637"/>
              <a:gd name="connsiteY2746" fmla="*/ 3668092 h 5063066"/>
              <a:gd name="connsiteX2747" fmla="*/ 995659 w 7295637"/>
              <a:gd name="connsiteY2747" fmla="*/ 3646704 h 5063066"/>
              <a:gd name="connsiteX2748" fmla="*/ 1068684 w 7295637"/>
              <a:gd name="connsiteY2748" fmla="*/ 3719729 h 5063066"/>
              <a:gd name="connsiteX2749" fmla="*/ 995659 w 7295637"/>
              <a:gd name="connsiteY2749" fmla="*/ 3792753 h 5063066"/>
              <a:gd name="connsiteX2750" fmla="*/ 922634 w 7295637"/>
              <a:gd name="connsiteY2750" fmla="*/ 3719728 h 5063066"/>
              <a:gd name="connsiteX2751" fmla="*/ 928373 w 7295637"/>
              <a:gd name="connsiteY2751" fmla="*/ 3691303 h 5063066"/>
              <a:gd name="connsiteX2752" fmla="*/ 3232236 w 7295637"/>
              <a:gd name="connsiteY2752" fmla="*/ 60351 h 5063066"/>
              <a:gd name="connsiteX2753" fmla="*/ 3299521 w 7295637"/>
              <a:gd name="connsiteY2753" fmla="*/ 15750 h 5063066"/>
              <a:gd name="connsiteX2754" fmla="*/ 3372547 w 7295637"/>
              <a:gd name="connsiteY2754" fmla="*/ 88775 h 5063066"/>
              <a:gd name="connsiteX2755" fmla="*/ 3299521 w 7295637"/>
              <a:gd name="connsiteY2755" fmla="*/ 161800 h 5063066"/>
              <a:gd name="connsiteX2756" fmla="*/ 3226497 w 7295637"/>
              <a:gd name="connsiteY2756" fmla="*/ 88775 h 5063066"/>
              <a:gd name="connsiteX2757" fmla="*/ 3232236 w 7295637"/>
              <a:gd name="connsiteY2757" fmla="*/ 60351 h 5063066"/>
              <a:gd name="connsiteX2758" fmla="*/ 2310378 w 7295637"/>
              <a:gd name="connsiteY2758" fmla="*/ 1476710 h 5063066"/>
              <a:gd name="connsiteX2759" fmla="*/ 2377666 w 7295637"/>
              <a:gd name="connsiteY2759" fmla="*/ 1432110 h 5063066"/>
              <a:gd name="connsiteX2760" fmla="*/ 2450691 w 7295637"/>
              <a:gd name="connsiteY2760" fmla="*/ 1505135 h 5063066"/>
              <a:gd name="connsiteX2761" fmla="*/ 2377666 w 7295637"/>
              <a:gd name="connsiteY2761" fmla="*/ 1578160 h 5063066"/>
              <a:gd name="connsiteX2762" fmla="*/ 2304640 w 7295637"/>
              <a:gd name="connsiteY2762" fmla="*/ 1505135 h 5063066"/>
              <a:gd name="connsiteX2763" fmla="*/ 2310378 w 7295637"/>
              <a:gd name="connsiteY2763" fmla="*/ 1476710 h 5063066"/>
              <a:gd name="connsiteX2764" fmla="*/ 1158836 w 7295637"/>
              <a:gd name="connsiteY2764" fmla="*/ 3261985 h 5063066"/>
              <a:gd name="connsiteX2765" fmla="*/ 1174485 w 7295637"/>
              <a:gd name="connsiteY2765" fmla="*/ 3238773 h 5063066"/>
              <a:gd name="connsiteX2766" fmla="*/ 1226122 w 7295637"/>
              <a:gd name="connsiteY2766" fmla="*/ 3217385 h 5063066"/>
              <a:gd name="connsiteX2767" fmla="*/ 1299147 w 7295637"/>
              <a:gd name="connsiteY2767" fmla="*/ 3290410 h 5063066"/>
              <a:gd name="connsiteX2768" fmla="*/ 1226122 w 7295637"/>
              <a:gd name="connsiteY2768" fmla="*/ 3363435 h 5063066"/>
              <a:gd name="connsiteX2769" fmla="*/ 1153097 w 7295637"/>
              <a:gd name="connsiteY2769" fmla="*/ 3290410 h 5063066"/>
              <a:gd name="connsiteX2770" fmla="*/ 1158836 w 7295637"/>
              <a:gd name="connsiteY2770" fmla="*/ 3261985 h 5063066"/>
              <a:gd name="connsiteX2771" fmla="*/ 236981 w 7295637"/>
              <a:gd name="connsiteY2771" fmla="*/ 4678342 h 5063066"/>
              <a:gd name="connsiteX2772" fmla="*/ 252632 w 7295637"/>
              <a:gd name="connsiteY2772" fmla="*/ 4655129 h 5063066"/>
              <a:gd name="connsiteX2773" fmla="*/ 304267 w 7295637"/>
              <a:gd name="connsiteY2773" fmla="*/ 4633742 h 5063066"/>
              <a:gd name="connsiteX2774" fmla="*/ 377292 w 7295637"/>
              <a:gd name="connsiteY2774" fmla="*/ 4706766 h 5063066"/>
              <a:gd name="connsiteX2775" fmla="*/ 304268 w 7295637"/>
              <a:gd name="connsiteY2775" fmla="*/ 4779791 h 5063066"/>
              <a:gd name="connsiteX2776" fmla="*/ 231242 w 7295637"/>
              <a:gd name="connsiteY2776" fmla="*/ 4706767 h 5063066"/>
              <a:gd name="connsiteX2777" fmla="*/ 236981 w 7295637"/>
              <a:gd name="connsiteY2777" fmla="*/ 4678342 h 5063066"/>
              <a:gd name="connsiteX2778" fmla="*/ 2540843 w 7295637"/>
              <a:gd name="connsiteY2778" fmla="*/ 1047389 h 5063066"/>
              <a:gd name="connsiteX2779" fmla="*/ 2608130 w 7295637"/>
              <a:gd name="connsiteY2779" fmla="*/ 1002788 h 5063066"/>
              <a:gd name="connsiteX2780" fmla="*/ 2681155 w 7295637"/>
              <a:gd name="connsiteY2780" fmla="*/ 1075813 h 5063066"/>
              <a:gd name="connsiteX2781" fmla="*/ 2608130 w 7295637"/>
              <a:gd name="connsiteY2781" fmla="*/ 1148838 h 5063066"/>
              <a:gd name="connsiteX2782" fmla="*/ 2535105 w 7295637"/>
              <a:gd name="connsiteY2782" fmla="*/ 1075813 h 5063066"/>
              <a:gd name="connsiteX2783" fmla="*/ 2540843 w 7295637"/>
              <a:gd name="connsiteY2783" fmla="*/ 1047389 h 5063066"/>
              <a:gd name="connsiteX2784" fmla="*/ 1389300 w 7295637"/>
              <a:gd name="connsiteY2784" fmla="*/ 2841491 h 5063066"/>
              <a:gd name="connsiteX2785" fmla="*/ 1456586 w 7295637"/>
              <a:gd name="connsiteY2785" fmla="*/ 2796890 h 5063066"/>
              <a:gd name="connsiteX2786" fmla="*/ 1529611 w 7295637"/>
              <a:gd name="connsiteY2786" fmla="*/ 2869915 h 5063066"/>
              <a:gd name="connsiteX2787" fmla="*/ 1456586 w 7295637"/>
              <a:gd name="connsiteY2787" fmla="*/ 2942940 h 5063066"/>
              <a:gd name="connsiteX2788" fmla="*/ 1383561 w 7295637"/>
              <a:gd name="connsiteY2788" fmla="*/ 2869915 h 5063066"/>
              <a:gd name="connsiteX2789" fmla="*/ 1389300 w 7295637"/>
              <a:gd name="connsiteY2789" fmla="*/ 2841491 h 5063066"/>
              <a:gd name="connsiteX2790" fmla="*/ 1618989 w 7295637"/>
              <a:gd name="connsiteY2790" fmla="*/ 2463746 h 5063066"/>
              <a:gd name="connsiteX2791" fmla="*/ 1686276 w 7295637"/>
              <a:gd name="connsiteY2791" fmla="*/ 2419146 h 5063066"/>
              <a:gd name="connsiteX2792" fmla="*/ 1759300 w 7295637"/>
              <a:gd name="connsiteY2792" fmla="*/ 2492170 h 5063066"/>
              <a:gd name="connsiteX2793" fmla="*/ 1686275 w 7295637"/>
              <a:gd name="connsiteY2793" fmla="*/ 2565195 h 5063066"/>
              <a:gd name="connsiteX2794" fmla="*/ 1613251 w 7295637"/>
              <a:gd name="connsiteY2794" fmla="*/ 2492171 h 5063066"/>
              <a:gd name="connsiteX2795" fmla="*/ 1618989 w 7295637"/>
              <a:gd name="connsiteY2795" fmla="*/ 2463746 h 5063066"/>
              <a:gd name="connsiteX2796" fmla="*/ 467446 w 7295637"/>
              <a:gd name="connsiteY2796" fmla="*/ 4257846 h 5063066"/>
              <a:gd name="connsiteX2797" fmla="*/ 483096 w 7295637"/>
              <a:gd name="connsiteY2797" fmla="*/ 4234634 h 5063066"/>
              <a:gd name="connsiteX2798" fmla="*/ 534732 w 7295637"/>
              <a:gd name="connsiteY2798" fmla="*/ 4213246 h 5063066"/>
              <a:gd name="connsiteX2799" fmla="*/ 607757 w 7295637"/>
              <a:gd name="connsiteY2799" fmla="*/ 4286271 h 5063066"/>
              <a:gd name="connsiteX2800" fmla="*/ 534731 w 7295637"/>
              <a:gd name="connsiteY2800" fmla="*/ 4359297 h 5063066"/>
              <a:gd name="connsiteX2801" fmla="*/ 461707 w 7295637"/>
              <a:gd name="connsiteY2801" fmla="*/ 4286271 h 5063066"/>
              <a:gd name="connsiteX2802" fmla="*/ 467446 w 7295637"/>
              <a:gd name="connsiteY2802" fmla="*/ 4257846 h 5063066"/>
              <a:gd name="connsiteX2803" fmla="*/ 2771308 w 7295637"/>
              <a:gd name="connsiteY2803" fmla="*/ 626895 h 5063066"/>
              <a:gd name="connsiteX2804" fmla="*/ 2838594 w 7295637"/>
              <a:gd name="connsiteY2804" fmla="*/ 582296 h 5063066"/>
              <a:gd name="connsiteX2805" fmla="*/ 2911618 w 7295637"/>
              <a:gd name="connsiteY2805" fmla="*/ 655320 h 5063066"/>
              <a:gd name="connsiteX2806" fmla="*/ 2838593 w 7295637"/>
              <a:gd name="connsiteY2806" fmla="*/ 728345 h 5063066"/>
              <a:gd name="connsiteX2807" fmla="*/ 2765569 w 7295637"/>
              <a:gd name="connsiteY2807" fmla="*/ 655320 h 5063066"/>
              <a:gd name="connsiteX2808" fmla="*/ 2771308 w 7295637"/>
              <a:gd name="connsiteY2808" fmla="*/ 626895 h 5063066"/>
              <a:gd name="connsiteX2809" fmla="*/ 1849452 w 7295637"/>
              <a:gd name="connsiteY2809" fmla="*/ 2043252 h 5063066"/>
              <a:gd name="connsiteX2810" fmla="*/ 1916739 w 7295637"/>
              <a:gd name="connsiteY2810" fmla="*/ 1998651 h 5063066"/>
              <a:gd name="connsiteX2811" fmla="*/ 1989763 w 7295637"/>
              <a:gd name="connsiteY2811" fmla="*/ 2071676 h 5063066"/>
              <a:gd name="connsiteX2812" fmla="*/ 1916739 w 7295637"/>
              <a:gd name="connsiteY2812" fmla="*/ 2144701 h 5063066"/>
              <a:gd name="connsiteX2813" fmla="*/ 1843714 w 7295637"/>
              <a:gd name="connsiteY2813" fmla="*/ 2071676 h 5063066"/>
              <a:gd name="connsiteX2814" fmla="*/ 1849452 w 7295637"/>
              <a:gd name="connsiteY2814" fmla="*/ 2043252 h 5063066"/>
              <a:gd name="connsiteX2815" fmla="*/ 697911 w 7295637"/>
              <a:gd name="connsiteY2815" fmla="*/ 3828524 h 5063066"/>
              <a:gd name="connsiteX2816" fmla="*/ 713560 w 7295637"/>
              <a:gd name="connsiteY2816" fmla="*/ 3805313 h 5063066"/>
              <a:gd name="connsiteX2817" fmla="*/ 765197 w 7295637"/>
              <a:gd name="connsiteY2817" fmla="*/ 3783925 h 5063066"/>
              <a:gd name="connsiteX2818" fmla="*/ 838222 w 7295637"/>
              <a:gd name="connsiteY2818" fmla="*/ 3856950 h 5063066"/>
              <a:gd name="connsiteX2819" fmla="*/ 765197 w 7295637"/>
              <a:gd name="connsiteY2819" fmla="*/ 3929974 h 5063066"/>
              <a:gd name="connsiteX2820" fmla="*/ 692172 w 7295637"/>
              <a:gd name="connsiteY2820" fmla="*/ 3856949 h 5063066"/>
              <a:gd name="connsiteX2821" fmla="*/ 697911 w 7295637"/>
              <a:gd name="connsiteY2821" fmla="*/ 3828524 h 5063066"/>
              <a:gd name="connsiteX2822" fmla="*/ 3001770 w 7295637"/>
              <a:gd name="connsiteY2822" fmla="*/ 197573 h 5063066"/>
              <a:gd name="connsiteX2823" fmla="*/ 3069058 w 7295637"/>
              <a:gd name="connsiteY2823" fmla="*/ 152973 h 5063066"/>
              <a:gd name="connsiteX2824" fmla="*/ 3142083 w 7295637"/>
              <a:gd name="connsiteY2824" fmla="*/ 225997 h 5063066"/>
              <a:gd name="connsiteX2825" fmla="*/ 3069058 w 7295637"/>
              <a:gd name="connsiteY2825" fmla="*/ 299023 h 5063066"/>
              <a:gd name="connsiteX2826" fmla="*/ 2996033 w 7295637"/>
              <a:gd name="connsiteY2826" fmla="*/ 225998 h 5063066"/>
              <a:gd name="connsiteX2827" fmla="*/ 3001770 w 7295637"/>
              <a:gd name="connsiteY2827" fmla="*/ 197573 h 5063066"/>
              <a:gd name="connsiteX2828" fmla="*/ 2079917 w 7295637"/>
              <a:gd name="connsiteY2828" fmla="*/ 1613932 h 5063066"/>
              <a:gd name="connsiteX2829" fmla="*/ 2147202 w 7295637"/>
              <a:gd name="connsiteY2829" fmla="*/ 1569332 h 5063066"/>
              <a:gd name="connsiteX2830" fmla="*/ 2220228 w 7295637"/>
              <a:gd name="connsiteY2830" fmla="*/ 1642357 h 5063066"/>
              <a:gd name="connsiteX2831" fmla="*/ 2147203 w 7295637"/>
              <a:gd name="connsiteY2831" fmla="*/ 1715381 h 5063066"/>
              <a:gd name="connsiteX2832" fmla="*/ 2074177 w 7295637"/>
              <a:gd name="connsiteY2832" fmla="*/ 1642356 h 5063066"/>
              <a:gd name="connsiteX2833" fmla="*/ 2079917 w 7295637"/>
              <a:gd name="connsiteY2833" fmla="*/ 1613932 h 5063066"/>
              <a:gd name="connsiteX2834" fmla="*/ 928373 w 7295637"/>
              <a:gd name="connsiteY2834" fmla="*/ 3408033 h 5063066"/>
              <a:gd name="connsiteX2835" fmla="*/ 944022 w 7295637"/>
              <a:gd name="connsiteY2835" fmla="*/ 3384822 h 5063066"/>
              <a:gd name="connsiteX2836" fmla="*/ 995659 w 7295637"/>
              <a:gd name="connsiteY2836" fmla="*/ 3363434 h 5063066"/>
              <a:gd name="connsiteX2837" fmla="*/ 1068683 w 7295637"/>
              <a:gd name="connsiteY2837" fmla="*/ 3436459 h 5063066"/>
              <a:gd name="connsiteX2838" fmla="*/ 995659 w 7295637"/>
              <a:gd name="connsiteY2838" fmla="*/ 3509483 h 5063066"/>
              <a:gd name="connsiteX2839" fmla="*/ 922634 w 7295637"/>
              <a:gd name="connsiteY2839" fmla="*/ 3436458 h 5063066"/>
              <a:gd name="connsiteX2840" fmla="*/ 928373 w 7295637"/>
              <a:gd name="connsiteY2840" fmla="*/ 3408033 h 5063066"/>
              <a:gd name="connsiteX2841" fmla="*/ 6516 w 7295637"/>
              <a:gd name="connsiteY2841" fmla="*/ 4824394 h 5063066"/>
              <a:gd name="connsiteX2842" fmla="*/ 22166 w 7295637"/>
              <a:gd name="connsiteY2842" fmla="*/ 4801182 h 5063066"/>
              <a:gd name="connsiteX2843" fmla="*/ 73802 w 7295637"/>
              <a:gd name="connsiteY2843" fmla="*/ 4779793 h 5063066"/>
              <a:gd name="connsiteX2844" fmla="*/ 146827 w 7295637"/>
              <a:gd name="connsiteY2844" fmla="*/ 4852818 h 5063066"/>
              <a:gd name="connsiteX2845" fmla="*/ 73802 w 7295637"/>
              <a:gd name="connsiteY2845" fmla="*/ 4925843 h 5063066"/>
              <a:gd name="connsiteX2846" fmla="*/ 778 w 7295637"/>
              <a:gd name="connsiteY2846" fmla="*/ 4852818 h 5063066"/>
              <a:gd name="connsiteX2847" fmla="*/ 6516 w 7295637"/>
              <a:gd name="connsiteY2847" fmla="*/ 4824394 h 5063066"/>
              <a:gd name="connsiteX2848" fmla="*/ 2310380 w 7295637"/>
              <a:gd name="connsiteY2848" fmla="*/ 1193438 h 5063066"/>
              <a:gd name="connsiteX2849" fmla="*/ 2377667 w 7295637"/>
              <a:gd name="connsiteY2849" fmla="*/ 1148838 h 5063066"/>
              <a:gd name="connsiteX2850" fmla="*/ 2450691 w 7295637"/>
              <a:gd name="connsiteY2850" fmla="*/ 1221863 h 5063066"/>
              <a:gd name="connsiteX2851" fmla="*/ 2377666 w 7295637"/>
              <a:gd name="connsiteY2851" fmla="*/ 1294888 h 5063066"/>
              <a:gd name="connsiteX2852" fmla="*/ 2304642 w 7295637"/>
              <a:gd name="connsiteY2852" fmla="*/ 1221863 h 5063066"/>
              <a:gd name="connsiteX2853" fmla="*/ 2310380 w 7295637"/>
              <a:gd name="connsiteY2853" fmla="*/ 1193438 h 5063066"/>
              <a:gd name="connsiteX2854" fmla="*/ 1158835 w 7295637"/>
              <a:gd name="connsiteY2854" fmla="*/ 2978713 h 5063066"/>
              <a:gd name="connsiteX2855" fmla="*/ 1174485 w 7295637"/>
              <a:gd name="connsiteY2855" fmla="*/ 2955501 h 5063066"/>
              <a:gd name="connsiteX2856" fmla="*/ 1226122 w 7295637"/>
              <a:gd name="connsiteY2856" fmla="*/ 2934113 h 5063066"/>
              <a:gd name="connsiteX2857" fmla="*/ 1299147 w 7295637"/>
              <a:gd name="connsiteY2857" fmla="*/ 3007138 h 5063066"/>
              <a:gd name="connsiteX2858" fmla="*/ 1226122 w 7295637"/>
              <a:gd name="connsiteY2858" fmla="*/ 3080163 h 5063066"/>
              <a:gd name="connsiteX2859" fmla="*/ 1153097 w 7295637"/>
              <a:gd name="connsiteY2859" fmla="*/ 3007138 h 5063066"/>
              <a:gd name="connsiteX2860" fmla="*/ 1158835 w 7295637"/>
              <a:gd name="connsiteY2860" fmla="*/ 2978713 h 5063066"/>
              <a:gd name="connsiteX2861" fmla="*/ 236981 w 7295637"/>
              <a:gd name="connsiteY2861" fmla="*/ 4395069 h 5063066"/>
              <a:gd name="connsiteX2862" fmla="*/ 252631 w 7295637"/>
              <a:gd name="connsiteY2862" fmla="*/ 4371858 h 5063066"/>
              <a:gd name="connsiteX2863" fmla="*/ 304268 w 7295637"/>
              <a:gd name="connsiteY2863" fmla="*/ 4350468 h 5063066"/>
              <a:gd name="connsiteX2864" fmla="*/ 377292 w 7295637"/>
              <a:gd name="connsiteY2864" fmla="*/ 4423495 h 5063066"/>
              <a:gd name="connsiteX2865" fmla="*/ 304267 w 7295637"/>
              <a:gd name="connsiteY2865" fmla="*/ 4496519 h 5063066"/>
              <a:gd name="connsiteX2866" fmla="*/ 231243 w 7295637"/>
              <a:gd name="connsiteY2866" fmla="*/ 4423494 h 5063066"/>
              <a:gd name="connsiteX2867" fmla="*/ 236981 w 7295637"/>
              <a:gd name="connsiteY2867" fmla="*/ 4395069 h 5063066"/>
              <a:gd name="connsiteX2868" fmla="*/ 2540844 w 7295637"/>
              <a:gd name="connsiteY2868" fmla="*/ 764117 h 5063066"/>
              <a:gd name="connsiteX2869" fmla="*/ 2608129 w 7295637"/>
              <a:gd name="connsiteY2869" fmla="*/ 719516 h 5063066"/>
              <a:gd name="connsiteX2870" fmla="*/ 2681155 w 7295637"/>
              <a:gd name="connsiteY2870" fmla="*/ 792541 h 5063066"/>
              <a:gd name="connsiteX2871" fmla="*/ 2608130 w 7295637"/>
              <a:gd name="connsiteY2871" fmla="*/ 865566 h 5063066"/>
              <a:gd name="connsiteX2872" fmla="*/ 2535104 w 7295637"/>
              <a:gd name="connsiteY2872" fmla="*/ 792541 h 5063066"/>
              <a:gd name="connsiteX2873" fmla="*/ 2540844 w 7295637"/>
              <a:gd name="connsiteY2873" fmla="*/ 764117 h 5063066"/>
              <a:gd name="connsiteX2874" fmla="*/ 1389300 w 7295637"/>
              <a:gd name="connsiteY2874" fmla="*/ 2558218 h 5063066"/>
              <a:gd name="connsiteX2875" fmla="*/ 1456586 w 7295637"/>
              <a:gd name="connsiteY2875" fmla="*/ 2513618 h 5063066"/>
              <a:gd name="connsiteX2876" fmla="*/ 1529611 w 7295637"/>
              <a:gd name="connsiteY2876" fmla="*/ 2586643 h 5063066"/>
              <a:gd name="connsiteX2877" fmla="*/ 1456586 w 7295637"/>
              <a:gd name="connsiteY2877" fmla="*/ 2659668 h 5063066"/>
              <a:gd name="connsiteX2878" fmla="*/ 1383561 w 7295637"/>
              <a:gd name="connsiteY2878" fmla="*/ 2586643 h 5063066"/>
              <a:gd name="connsiteX2879" fmla="*/ 1389300 w 7295637"/>
              <a:gd name="connsiteY2879" fmla="*/ 2558218 h 5063066"/>
              <a:gd name="connsiteX2880" fmla="*/ 1618988 w 7295637"/>
              <a:gd name="connsiteY2880" fmla="*/ 2180474 h 5063066"/>
              <a:gd name="connsiteX2881" fmla="*/ 1686274 w 7295637"/>
              <a:gd name="connsiteY2881" fmla="*/ 2135873 h 5063066"/>
              <a:gd name="connsiteX2882" fmla="*/ 1759300 w 7295637"/>
              <a:gd name="connsiteY2882" fmla="*/ 2208898 h 5063066"/>
              <a:gd name="connsiteX2883" fmla="*/ 1686274 w 7295637"/>
              <a:gd name="connsiteY2883" fmla="*/ 2281923 h 5063066"/>
              <a:gd name="connsiteX2884" fmla="*/ 1613250 w 7295637"/>
              <a:gd name="connsiteY2884" fmla="*/ 2208898 h 5063066"/>
              <a:gd name="connsiteX2885" fmla="*/ 1618988 w 7295637"/>
              <a:gd name="connsiteY2885" fmla="*/ 2180474 h 5063066"/>
              <a:gd name="connsiteX2886" fmla="*/ 467447 w 7295637"/>
              <a:gd name="connsiteY2886" fmla="*/ 3974575 h 5063066"/>
              <a:gd name="connsiteX2887" fmla="*/ 483097 w 7295637"/>
              <a:gd name="connsiteY2887" fmla="*/ 3951363 h 5063066"/>
              <a:gd name="connsiteX2888" fmla="*/ 534733 w 7295637"/>
              <a:gd name="connsiteY2888" fmla="*/ 3929974 h 5063066"/>
              <a:gd name="connsiteX2889" fmla="*/ 607758 w 7295637"/>
              <a:gd name="connsiteY2889" fmla="*/ 4002999 h 5063066"/>
              <a:gd name="connsiteX2890" fmla="*/ 534733 w 7295637"/>
              <a:gd name="connsiteY2890" fmla="*/ 4076024 h 5063066"/>
              <a:gd name="connsiteX2891" fmla="*/ 461708 w 7295637"/>
              <a:gd name="connsiteY2891" fmla="*/ 4002999 h 5063066"/>
              <a:gd name="connsiteX2892" fmla="*/ 467447 w 7295637"/>
              <a:gd name="connsiteY2892" fmla="*/ 3974575 h 5063066"/>
              <a:gd name="connsiteX2893" fmla="*/ 2771307 w 7295637"/>
              <a:gd name="connsiteY2893" fmla="*/ 343623 h 5063066"/>
              <a:gd name="connsiteX2894" fmla="*/ 2838594 w 7295637"/>
              <a:gd name="connsiteY2894" fmla="*/ 299023 h 5063066"/>
              <a:gd name="connsiteX2895" fmla="*/ 2911619 w 7295637"/>
              <a:gd name="connsiteY2895" fmla="*/ 372047 h 5063066"/>
              <a:gd name="connsiteX2896" fmla="*/ 2838593 w 7295637"/>
              <a:gd name="connsiteY2896" fmla="*/ 445072 h 5063066"/>
              <a:gd name="connsiteX2897" fmla="*/ 2765569 w 7295637"/>
              <a:gd name="connsiteY2897" fmla="*/ 372048 h 5063066"/>
              <a:gd name="connsiteX2898" fmla="*/ 2771307 w 7295637"/>
              <a:gd name="connsiteY2898" fmla="*/ 343623 h 5063066"/>
              <a:gd name="connsiteX2899" fmla="*/ 1849453 w 7295637"/>
              <a:gd name="connsiteY2899" fmla="*/ 1759980 h 5063066"/>
              <a:gd name="connsiteX2900" fmla="*/ 1916740 w 7295637"/>
              <a:gd name="connsiteY2900" fmla="*/ 1715380 h 5063066"/>
              <a:gd name="connsiteX2901" fmla="*/ 1989764 w 7295637"/>
              <a:gd name="connsiteY2901" fmla="*/ 1788405 h 5063066"/>
              <a:gd name="connsiteX2902" fmla="*/ 1916739 w 7295637"/>
              <a:gd name="connsiteY2902" fmla="*/ 1861430 h 5063066"/>
              <a:gd name="connsiteX2903" fmla="*/ 1843715 w 7295637"/>
              <a:gd name="connsiteY2903" fmla="*/ 1788405 h 5063066"/>
              <a:gd name="connsiteX2904" fmla="*/ 1849453 w 7295637"/>
              <a:gd name="connsiteY2904" fmla="*/ 1759980 h 5063066"/>
              <a:gd name="connsiteX2905" fmla="*/ 697910 w 7295637"/>
              <a:gd name="connsiteY2905" fmla="*/ 3545253 h 5063066"/>
              <a:gd name="connsiteX2906" fmla="*/ 713559 w 7295637"/>
              <a:gd name="connsiteY2906" fmla="*/ 3522042 h 5063066"/>
              <a:gd name="connsiteX2907" fmla="*/ 765196 w 7295637"/>
              <a:gd name="connsiteY2907" fmla="*/ 3500654 h 5063066"/>
              <a:gd name="connsiteX2908" fmla="*/ 838221 w 7295637"/>
              <a:gd name="connsiteY2908" fmla="*/ 3573679 h 5063066"/>
              <a:gd name="connsiteX2909" fmla="*/ 765196 w 7295637"/>
              <a:gd name="connsiteY2909" fmla="*/ 3646703 h 5063066"/>
              <a:gd name="connsiteX2910" fmla="*/ 692171 w 7295637"/>
              <a:gd name="connsiteY2910" fmla="*/ 3573678 h 5063066"/>
              <a:gd name="connsiteX2911" fmla="*/ 697910 w 7295637"/>
              <a:gd name="connsiteY2911" fmla="*/ 3545253 h 5063066"/>
              <a:gd name="connsiteX2912" fmla="*/ 2079916 w 7295637"/>
              <a:gd name="connsiteY2912" fmla="*/ 1330662 h 5063066"/>
              <a:gd name="connsiteX2913" fmla="*/ 2147202 w 7295637"/>
              <a:gd name="connsiteY2913" fmla="*/ 1286061 h 5063066"/>
              <a:gd name="connsiteX2914" fmla="*/ 2220227 w 7295637"/>
              <a:gd name="connsiteY2914" fmla="*/ 1359085 h 5063066"/>
              <a:gd name="connsiteX2915" fmla="*/ 2147202 w 7295637"/>
              <a:gd name="connsiteY2915" fmla="*/ 1432111 h 5063066"/>
              <a:gd name="connsiteX2916" fmla="*/ 2074176 w 7295637"/>
              <a:gd name="connsiteY2916" fmla="*/ 1359086 h 5063066"/>
              <a:gd name="connsiteX2917" fmla="*/ 2079916 w 7295637"/>
              <a:gd name="connsiteY2917" fmla="*/ 1330662 h 5063066"/>
              <a:gd name="connsiteX2918" fmla="*/ 928372 w 7295637"/>
              <a:gd name="connsiteY2918" fmla="*/ 3124763 h 5063066"/>
              <a:gd name="connsiteX2919" fmla="*/ 944021 w 7295637"/>
              <a:gd name="connsiteY2919" fmla="*/ 3101551 h 5063066"/>
              <a:gd name="connsiteX2920" fmla="*/ 995658 w 7295637"/>
              <a:gd name="connsiteY2920" fmla="*/ 3080163 h 5063066"/>
              <a:gd name="connsiteX2921" fmla="*/ 1068683 w 7295637"/>
              <a:gd name="connsiteY2921" fmla="*/ 3153187 h 5063066"/>
              <a:gd name="connsiteX2922" fmla="*/ 995658 w 7295637"/>
              <a:gd name="connsiteY2922" fmla="*/ 3226212 h 5063066"/>
              <a:gd name="connsiteX2923" fmla="*/ 922633 w 7295637"/>
              <a:gd name="connsiteY2923" fmla="*/ 3153188 h 5063066"/>
              <a:gd name="connsiteX2924" fmla="*/ 928372 w 7295637"/>
              <a:gd name="connsiteY2924" fmla="*/ 3124763 h 5063066"/>
              <a:gd name="connsiteX2925" fmla="*/ 6517 w 7295637"/>
              <a:gd name="connsiteY2925" fmla="*/ 4541119 h 5063066"/>
              <a:gd name="connsiteX2926" fmla="*/ 22167 w 7295637"/>
              <a:gd name="connsiteY2926" fmla="*/ 4517907 h 5063066"/>
              <a:gd name="connsiteX2927" fmla="*/ 73804 w 7295637"/>
              <a:gd name="connsiteY2927" fmla="*/ 4496518 h 5063066"/>
              <a:gd name="connsiteX2928" fmla="*/ 146829 w 7295637"/>
              <a:gd name="connsiteY2928" fmla="*/ 4569544 h 5063066"/>
              <a:gd name="connsiteX2929" fmla="*/ 73804 w 7295637"/>
              <a:gd name="connsiteY2929" fmla="*/ 4642568 h 5063066"/>
              <a:gd name="connsiteX2930" fmla="*/ 779 w 7295637"/>
              <a:gd name="connsiteY2930" fmla="*/ 4569544 h 5063066"/>
              <a:gd name="connsiteX2931" fmla="*/ 6517 w 7295637"/>
              <a:gd name="connsiteY2931" fmla="*/ 4541119 h 5063066"/>
              <a:gd name="connsiteX2932" fmla="*/ 2310379 w 7295637"/>
              <a:gd name="connsiteY2932" fmla="*/ 910167 h 5063066"/>
              <a:gd name="connsiteX2933" fmla="*/ 2377666 w 7295637"/>
              <a:gd name="connsiteY2933" fmla="*/ 865568 h 5063066"/>
              <a:gd name="connsiteX2934" fmla="*/ 2450690 w 7295637"/>
              <a:gd name="connsiteY2934" fmla="*/ 938592 h 5063066"/>
              <a:gd name="connsiteX2935" fmla="*/ 2377666 w 7295637"/>
              <a:gd name="connsiteY2935" fmla="*/ 1011617 h 5063066"/>
              <a:gd name="connsiteX2936" fmla="*/ 2304641 w 7295637"/>
              <a:gd name="connsiteY2936" fmla="*/ 938593 h 5063066"/>
              <a:gd name="connsiteX2937" fmla="*/ 2310379 w 7295637"/>
              <a:gd name="connsiteY2937" fmla="*/ 910167 h 5063066"/>
              <a:gd name="connsiteX2938" fmla="*/ 1158835 w 7295637"/>
              <a:gd name="connsiteY2938" fmla="*/ 2695441 h 5063066"/>
              <a:gd name="connsiteX2939" fmla="*/ 1174485 w 7295637"/>
              <a:gd name="connsiteY2939" fmla="*/ 2672229 h 5063066"/>
              <a:gd name="connsiteX2940" fmla="*/ 1226121 w 7295637"/>
              <a:gd name="connsiteY2940" fmla="*/ 2650840 h 5063066"/>
              <a:gd name="connsiteX2941" fmla="*/ 1299146 w 7295637"/>
              <a:gd name="connsiteY2941" fmla="*/ 2723865 h 5063066"/>
              <a:gd name="connsiteX2942" fmla="*/ 1226122 w 7295637"/>
              <a:gd name="connsiteY2942" fmla="*/ 2796890 h 5063066"/>
              <a:gd name="connsiteX2943" fmla="*/ 1153097 w 7295637"/>
              <a:gd name="connsiteY2943" fmla="*/ 2723865 h 5063066"/>
              <a:gd name="connsiteX2944" fmla="*/ 1158835 w 7295637"/>
              <a:gd name="connsiteY2944" fmla="*/ 2695441 h 5063066"/>
              <a:gd name="connsiteX2945" fmla="*/ 1388525 w 7295637"/>
              <a:gd name="connsiteY2945" fmla="*/ 2326523 h 5063066"/>
              <a:gd name="connsiteX2946" fmla="*/ 1455811 w 7295637"/>
              <a:gd name="connsiteY2946" fmla="*/ 2281923 h 5063066"/>
              <a:gd name="connsiteX2947" fmla="*/ 1528837 w 7295637"/>
              <a:gd name="connsiteY2947" fmla="*/ 2354948 h 5063066"/>
              <a:gd name="connsiteX2948" fmla="*/ 1455812 w 7295637"/>
              <a:gd name="connsiteY2948" fmla="*/ 2427973 h 5063066"/>
              <a:gd name="connsiteX2949" fmla="*/ 1382786 w 7295637"/>
              <a:gd name="connsiteY2949" fmla="*/ 2354948 h 5063066"/>
              <a:gd name="connsiteX2950" fmla="*/ 1388525 w 7295637"/>
              <a:gd name="connsiteY2950" fmla="*/ 2326523 h 5063066"/>
              <a:gd name="connsiteX2951" fmla="*/ 236983 w 7295637"/>
              <a:gd name="connsiteY2951" fmla="*/ 4111796 h 5063066"/>
              <a:gd name="connsiteX2952" fmla="*/ 252633 w 7295637"/>
              <a:gd name="connsiteY2952" fmla="*/ 4088584 h 5063066"/>
              <a:gd name="connsiteX2953" fmla="*/ 304269 w 7295637"/>
              <a:gd name="connsiteY2953" fmla="*/ 4067195 h 5063066"/>
              <a:gd name="connsiteX2954" fmla="*/ 377294 w 7295637"/>
              <a:gd name="connsiteY2954" fmla="*/ 4140221 h 5063066"/>
              <a:gd name="connsiteX2955" fmla="*/ 304268 w 7295637"/>
              <a:gd name="connsiteY2955" fmla="*/ 4213248 h 5063066"/>
              <a:gd name="connsiteX2956" fmla="*/ 231244 w 7295637"/>
              <a:gd name="connsiteY2956" fmla="*/ 4140220 h 5063066"/>
              <a:gd name="connsiteX2957" fmla="*/ 236983 w 7295637"/>
              <a:gd name="connsiteY2957" fmla="*/ 4111796 h 5063066"/>
              <a:gd name="connsiteX2958" fmla="*/ 2540844 w 7295637"/>
              <a:gd name="connsiteY2958" fmla="*/ 480845 h 5063066"/>
              <a:gd name="connsiteX2959" fmla="*/ 2608129 w 7295637"/>
              <a:gd name="connsiteY2959" fmla="*/ 436244 h 5063066"/>
              <a:gd name="connsiteX2960" fmla="*/ 2681155 w 7295637"/>
              <a:gd name="connsiteY2960" fmla="*/ 509269 h 5063066"/>
              <a:gd name="connsiteX2961" fmla="*/ 2608129 w 7295637"/>
              <a:gd name="connsiteY2961" fmla="*/ 582294 h 5063066"/>
              <a:gd name="connsiteX2962" fmla="*/ 2535105 w 7295637"/>
              <a:gd name="connsiteY2962" fmla="*/ 509269 h 5063066"/>
              <a:gd name="connsiteX2963" fmla="*/ 2540844 w 7295637"/>
              <a:gd name="connsiteY2963" fmla="*/ 480845 h 5063066"/>
              <a:gd name="connsiteX2964" fmla="*/ 1618990 w 7295637"/>
              <a:gd name="connsiteY2964" fmla="*/ 1897202 h 5063066"/>
              <a:gd name="connsiteX2965" fmla="*/ 1686275 w 7295637"/>
              <a:gd name="connsiteY2965" fmla="*/ 1852602 h 5063066"/>
              <a:gd name="connsiteX2966" fmla="*/ 1759301 w 7295637"/>
              <a:gd name="connsiteY2966" fmla="*/ 1925627 h 5063066"/>
              <a:gd name="connsiteX2967" fmla="*/ 1686276 w 7295637"/>
              <a:gd name="connsiteY2967" fmla="*/ 1998652 h 5063066"/>
              <a:gd name="connsiteX2968" fmla="*/ 1613250 w 7295637"/>
              <a:gd name="connsiteY2968" fmla="*/ 1925627 h 5063066"/>
              <a:gd name="connsiteX2969" fmla="*/ 1618990 w 7295637"/>
              <a:gd name="connsiteY2969" fmla="*/ 1897202 h 5063066"/>
              <a:gd name="connsiteX2970" fmla="*/ 467446 w 7295637"/>
              <a:gd name="connsiteY2970" fmla="*/ 3691303 h 5063066"/>
              <a:gd name="connsiteX2971" fmla="*/ 483096 w 7295637"/>
              <a:gd name="connsiteY2971" fmla="*/ 3668091 h 5063066"/>
              <a:gd name="connsiteX2972" fmla="*/ 534732 w 7295637"/>
              <a:gd name="connsiteY2972" fmla="*/ 3646703 h 5063066"/>
              <a:gd name="connsiteX2973" fmla="*/ 607757 w 7295637"/>
              <a:gd name="connsiteY2973" fmla="*/ 3719728 h 5063066"/>
              <a:gd name="connsiteX2974" fmla="*/ 534732 w 7295637"/>
              <a:gd name="connsiteY2974" fmla="*/ 3792752 h 5063066"/>
              <a:gd name="connsiteX2975" fmla="*/ 461707 w 7295637"/>
              <a:gd name="connsiteY2975" fmla="*/ 3719728 h 5063066"/>
              <a:gd name="connsiteX2976" fmla="*/ 467446 w 7295637"/>
              <a:gd name="connsiteY2976" fmla="*/ 3691303 h 5063066"/>
              <a:gd name="connsiteX2977" fmla="*/ 2771306 w 7295637"/>
              <a:gd name="connsiteY2977" fmla="*/ 60351 h 5063066"/>
              <a:gd name="connsiteX2978" fmla="*/ 2838594 w 7295637"/>
              <a:gd name="connsiteY2978" fmla="*/ 15750 h 5063066"/>
              <a:gd name="connsiteX2979" fmla="*/ 2911618 w 7295637"/>
              <a:gd name="connsiteY2979" fmla="*/ 88775 h 5063066"/>
              <a:gd name="connsiteX2980" fmla="*/ 2838594 w 7295637"/>
              <a:gd name="connsiteY2980" fmla="*/ 161800 h 5063066"/>
              <a:gd name="connsiteX2981" fmla="*/ 2765569 w 7295637"/>
              <a:gd name="connsiteY2981" fmla="*/ 88775 h 5063066"/>
              <a:gd name="connsiteX2982" fmla="*/ 2771306 w 7295637"/>
              <a:gd name="connsiteY2982" fmla="*/ 60351 h 5063066"/>
              <a:gd name="connsiteX2983" fmla="*/ 1849452 w 7295637"/>
              <a:gd name="connsiteY2983" fmla="*/ 1476709 h 5063066"/>
              <a:gd name="connsiteX2984" fmla="*/ 1916739 w 7295637"/>
              <a:gd name="connsiteY2984" fmla="*/ 1432111 h 5063066"/>
              <a:gd name="connsiteX2985" fmla="*/ 1989763 w 7295637"/>
              <a:gd name="connsiteY2985" fmla="*/ 1505134 h 5063066"/>
              <a:gd name="connsiteX2986" fmla="*/ 1916739 w 7295637"/>
              <a:gd name="connsiteY2986" fmla="*/ 1578159 h 5063066"/>
              <a:gd name="connsiteX2987" fmla="*/ 1843714 w 7295637"/>
              <a:gd name="connsiteY2987" fmla="*/ 1505134 h 5063066"/>
              <a:gd name="connsiteX2988" fmla="*/ 1849452 w 7295637"/>
              <a:gd name="connsiteY2988" fmla="*/ 1476709 h 5063066"/>
              <a:gd name="connsiteX2989" fmla="*/ 697908 w 7295637"/>
              <a:gd name="connsiteY2989" fmla="*/ 3261983 h 5063066"/>
              <a:gd name="connsiteX2990" fmla="*/ 713558 w 7295637"/>
              <a:gd name="connsiteY2990" fmla="*/ 3238772 h 5063066"/>
              <a:gd name="connsiteX2991" fmla="*/ 765194 w 7295637"/>
              <a:gd name="connsiteY2991" fmla="*/ 3217383 h 5063066"/>
              <a:gd name="connsiteX2992" fmla="*/ 838219 w 7295637"/>
              <a:gd name="connsiteY2992" fmla="*/ 3290408 h 5063066"/>
              <a:gd name="connsiteX2993" fmla="*/ 765195 w 7295637"/>
              <a:gd name="connsiteY2993" fmla="*/ 3363433 h 5063066"/>
              <a:gd name="connsiteX2994" fmla="*/ 692170 w 7295637"/>
              <a:gd name="connsiteY2994" fmla="*/ 3290407 h 5063066"/>
              <a:gd name="connsiteX2995" fmla="*/ 697908 w 7295637"/>
              <a:gd name="connsiteY2995" fmla="*/ 3261983 h 5063066"/>
              <a:gd name="connsiteX2996" fmla="*/ 2079916 w 7295637"/>
              <a:gd name="connsiteY2996" fmla="*/ 1047389 h 5063066"/>
              <a:gd name="connsiteX2997" fmla="*/ 2147201 w 7295637"/>
              <a:gd name="connsiteY2997" fmla="*/ 1002788 h 5063066"/>
              <a:gd name="connsiteX2998" fmla="*/ 2220227 w 7295637"/>
              <a:gd name="connsiteY2998" fmla="*/ 1075814 h 5063066"/>
              <a:gd name="connsiteX2999" fmla="*/ 2147202 w 7295637"/>
              <a:gd name="connsiteY2999" fmla="*/ 1148838 h 5063066"/>
              <a:gd name="connsiteX3000" fmla="*/ 2074176 w 7295637"/>
              <a:gd name="connsiteY3000" fmla="*/ 1075813 h 5063066"/>
              <a:gd name="connsiteX3001" fmla="*/ 2079916 w 7295637"/>
              <a:gd name="connsiteY3001" fmla="*/ 1047389 h 5063066"/>
              <a:gd name="connsiteX3002" fmla="*/ 928372 w 7295637"/>
              <a:gd name="connsiteY3002" fmla="*/ 2841491 h 5063066"/>
              <a:gd name="connsiteX3003" fmla="*/ 944021 w 7295637"/>
              <a:gd name="connsiteY3003" fmla="*/ 2818279 h 5063066"/>
              <a:gd name="connsiteX3004" fmla="*/ 995658 w 7295637"/>
              <a:gd name="connsiteY3004" fmla="*/ 2796890 h 5063066"/>
              <a:gd name="connsiteX3005" fmla="*/ 1068683 w 7295637"/>
              <a:gd name="connsiteY3005" fmla="*/ 2869915 h 5063066"/>
              <a:gd name="connsiteX3006" fmla="*/ 995658 w 7295637"/>
              <a:gd name="connsiteY3006" fmla="*/ 2942940 h 5063066"/>
              <a:gd name="connsiteX3007" fmla="*/ 922633 w 7295637"/>
              <a:gd name="connsiteY3007" fmla="*/ 2869915 h 5063066"/>
              <a:gd name="connsiteX3008" fmla="*/ 928372 w 7295637"/>
              <a:gd name="connsiteY3008" fmla="*/ 2841491 h 5063066"/>
              <a:gd name="connsiteX3009" fmla="*/ 1158062 w 7295637"/>
              <a:gd name="connsiteY3009" fmla="*/ 2463746 h 5063066"/>
              <a:gd name="connsiteX3010" fmla="*/ 1173711 w 7295637"/>
              <a:gd name="connsiteY3010" fmla="*/ 2440534 h 5063066"/>
              <a:gd name="connsiteX3011" fmla="*/ 1225348 w 7295637"/>
              <a:gd name="connsiteY3011" fmla="*/ 2419145 h 5063066"/>
              <a:gd name="connsiteX3012" fmla="*/ 1298373 w 7295637"/>
              <a:gd name="connsiteY3012" fmla="*/ 2492171 h 5063066"/>
              <a:gd name="connsiteX3013" fmla="*/ 1225348 w 7295637"/>
              <a:gd name="connsiteY3013" fmla="*/ 2565196 h 5063066"/>
              <a:gd name="connsiteX3014" fmla="*/ 1152322 w 7295637"/>
              <a:gd name="connsiteY3014" fmla="*/ 2492171 h 5063066"/>
              <a:gd name="connsiteX3015" fmla="*/ 1158062 w 7295637"/>
              <a:gd name="connsiteY3015" fmla="*/ 2463746 h 5063066"/>
              <a:gd name="connsiteX3016" fmla="*/ 6518 w 7295637"/>
              <a:gd name="connsiteY3016" fmla="*/ 4257847 h 5063066"/>
              <a:gd name="connsiteX3017" fmla="*/ 22168 w 7295637"/>
              <a:gd name="connsiteY3017" fmla="*/ 4234635 h 5063066"/>
              <a:gd name="connsiteX3018" fmla="*/ 73804 w 7295637"/>
              <a:gd name="connsiteY3018" fmla="*/ 4213248 h 5063066"/>
              <a:gd name="connsiteX3019" fmla="*/ 146830 w 7295637"/>
              <a:gd name="connsiteY3019" fmla="*/ 4286272 h 5063066"/>
              <a:gd name="connsiteX3020" fmla="*/ 73804 w 7295637"/>
              <a:gd name="connsiteY3020" fmla="*/ 4359298 h 5063066"/>
              <a:gd name="connsiteX3021" fmla="*/ 779 w 7295637"/>
              <a:gd name="connsiteY3021" fmla="*/ 4286272 h 5063066"/>
              <a:gd name="connsiteX3022" fmla="*/ 6518 w 7295637"/>
              <a:gd name="connsiteY3022" fmla="*/ 4257847 h 5063066"/>
              <a:gd name="connsiteX3023" fmla="*/ 2310378 w 7295637"/>
              <a:gd name="connsiteY3023" fmla="*/ 626895 h 5063066"/>
              <a:gd name="connsiteX3024" fmla="*/ 2377666 w 7295637"/>
              <a:gd name="connsiteY3024" fmla="*/ 582295 h 5063066"/>
              <a:gd name="connsiteX3025" fmla="*/ 2450691 w 7295637"/>
              <a:gd name="connsiteY3025" fmla="*/ 655321 h 5063066"/>
              <a:gd name="connsiteX3026" fmla="*/ 2377666 w 7295637"/>
              <a:gd name="connsiteY3026" fmla="*/ 728345 h 5063066"/>
              <a:gd name="connsiteX3027" fmla="*/ 2304641 w 7295637"/>
              <a:gd name="connsiteY3027" fmla="*/ 655320 h 5063066"/>
              <a:gd name="connsiteX3028" fmla="*/ 2310378 w 7295637"/>
              <a:gd name="connsiteY3028" fmla="*/ 626895 h 5063066"/>
              <a:gd name="connsiteX3029" fmla="*/ 1388525 w 7295637"/>
              <a:gd name="connsiteY3029" fmla="*/ 2043251 h 5063066"/>
              <a:gd name="connsiteX3030" fmla="*/ 1455813 w 7295637"/>
              <a:gd name="connsiteY3030" fmla="*/ 1998651 h 5063066"/>
              <a:gd name="connsiteX3031" fmla="*/ 1528836 w 7295637"/>
              <a:gd name="connsiteY3031" fmla="*/ 2071676 h 5063066"/>
              <a:gd name="connsiteX3032" fmla="*/ 1455811 w 7295637"/>
              <a:gd name="connsiteY3032" fmla="*/ 2144701 h 5063066"/>
              <a:gd name="connsiteX3033" fmla="*/ 1382787 w 7295637"/>
              <a:gd name="connsiteY3033" fmla="*/ 2071676 h 5063066"/>
              <a:gd name="connsiteX3034" fmla="*/ 1388525 w 7295637"/>
              <a:gd name="connsiteY3034" fmla="*/ 2043251 h 5063066"/>
              <a:gd name="connsiteX3035" fmla="*/ 236983 w 7295637"/>
              <a:gd name="connsiteY3035" fmla="*/ 3828524 h 5063066"/>
              <a:gd name="connsiteX3036" fmla="*/ 252632 w 7295637"/>
              <a:gd name="connsiteY3036" fmla="*/ 3805312 h 5063066"/>
              <a:gd name="connsiteX3037" fmla="*/ 304269 w 7295637"/>
              <a:gd name="connsiteY3037" fmla="*/ 3783923 h 5063066"/>
              <a:gd name="connsiteX3038" fmla="*/ 377294 w 7295637"/>
              <a:gd name="connsiteY3038" fmla="*/ 3856948 h 5063066"/>
              <a:gd name="connsiteX3039" fmla="*/ 304269 w 7295637"/>
              <a:gd name="connsiteY3039" fmla="*/ 3929973 h 5063066"/>
              <a:gd name="connsiteX3040" fmla="*/ 231244 w 7295637"/>
              <a:gd name="connsiteY3040" fmla="*/ 3856948 h 5063066"/>
              <a:gd name="connsiteX3041" fmla="*/ 236983 w 7295637"/>
              <a:gd name="connsiteY3041" fmla="*/ 3828524 h 5063066"/>
              <a:gd name="connsiteX3042" fmla="*/ 2540844 w 7295637"/>
              <a:gd name="connsiteY3042" fmla="*/ 197572 h 5063066"/>
              <a:gd name="connsiteX3043" fmla="*/ 2608130 w 7295637"/>
              <a:gd name="connsiteY3043" fmla="*/ 152972 h 5063066"/>
              <a:gd name="connsiteX3044" fmla="*/ 2681154 w 7295637"/>
              <a:gd name="connsiteY3044" fmla="*/ 225997 h 5063066"/>
              <a:gd name="connsiteX3045" fmla="*/ 2608129 w 7295637"/>
              <a:gd name="connsiteY3045" fmla="*/ 299022 h 5063066"/>
              <a:gd name="connsiteX3046" fmla="*/ 2535105 w 7295637"/>
              <a:gd name="connsiteY3046" fmla="*/ 225997 h 5063066"/>
              <a:gd name="connsiteX3047" fmla="*/ 2540844 w 7295637"/>
              <a:gd name="connsiteY3047" fmla="*/ 197572 h 5063066"/>
              <a:gd name="connsiteX3048" fmla="*/ 1618989 w 7295637"/>
              <a:gd name="connsiteY3048" fmla="*/ 1613930 h 5063066"/>
              <a:gd name="connsiteX3049" fmla="*/ 1686274 w 7295637"/>
              <a:gd name="connsiteY3049" fmla="*/ 1569331 h 5063066"/>
              <a:gd name="connsiteX3050" fmla="*/ 1759300 w 7295637"/>
              <a:gd name="connsiteY3050" fmla="*/ 1642355 h 5063066"/>
              <a:gd name="connsiteX3051" fmla="*/ 1686275 w 7295637"/>
              <a:gd name="connsiteY3051" fmla="*/ 1715380 h 5063066"/>
              <a:gd name="connsiteX3052" fmla="*/ 1613251 w 7295637"/>
              <a:gd name="connsiteY3052" fmla="*/ 1642355 h 5063066"/>
              <a:gd name="connsiteX3053" fmla="*/ 1618989 w 7295637"/>
              <a:gd name="connsiteY3053" fmla="*/ 1613930 h 5063066"/>
              <a:gd name="connsiteX3054" fmla="*/ 467445 w 7295637"/>
              <a:gd name="connsiteY3054" fmla="*/ 3408032 h 5063066"/>
              <a:gd name="connsiteX3055" fmla="*/ 483095 w 7295637"/>
              <a:gd name="connsiteY3055" fmla="*/ 3384821 h 5063066"/>
              <a:gd name="connsiteX3056" fmla="*/ 534731 w 7295637"/>
              <a:gd name="connsiteY3056" fmla="*/ 3363432 h 5063066"/>
              <a:gd name="connsiteX3057" fmla="*/ 607756 w 7295637"/>
              <a:gd name="connsiteY3057" fmla="*/ 3436457 h 5063066"/>
              <a:gd name="connsiteX3058" fmla="*/ 534732 w 7295637"/>
              <a:gd name="connsiteY3058" fmla="*/ 3509482 h 5063066"/>
              <a:gd name="connsiteX3059" fmla="*/ 461707 w 7295637"/>
              <a:gd name="connsiteY3059" fmla="*/ 3436457 h 5063066"/>
              <a:gd name="connsiteX3060" fmla="*/ 467445 w 7295637"/>
              <a:gd name="connsiteY3060" fmla="*/ 3408032 h 5063066"/>
              <a:gd name="connsiteX3061" fmla="*/ 1849451 w 7295637"/>
              <a:gd name="connsiteY3061" fmla="*/ 1193438 h 5063066"/>
              <a:gd name="connsiteX3062" fmla="*/ 1916738 w 7295637"/>
              <a:gd name="connsiteY3062" fmla="*/ 1148838 h 5063066"/>
              <a:gd name="connsiteX3063" fmla="*/ 1989762 w 7295637"/>
              <a:gd name="connsiteY3063" fmla="*/ 1221863 h 5063066"/>
              <a:gd name="connsiteX3064" fmla="*/ 1916738 w 7295637"/>
              <a:gd name="connsiteY3064" fmla="*/ 1294888 h 5063066"/>
              <a:gd name="connsiteX3065" fmla="*/ 1843713 w 7295637"/>
              <a:gd name="connsiteY3065" fmla="*/ 1221863 h 5063066"/>
              <a:gd name="connsiteX3066" fmla="*/ 1849451 w 7295637"/>
              <a:gd name="connsiteY3066" fmla="*/ 1193438 h 5063066"/>
              <a:gd name="connsiteX3067" fmla="*/ 697907 w 7295637"/>
              <a:gd name="connsiteY3067" fmla="*/ 2978712 h 5063066"/>
              <a:gd name="connsiteX3068" fmla="*/ 713557 w 7295637"/>
              <a:gd name="connsiteY3068" fmla="*/ 2955500 h 5063066"/>
              <a:gd name="connsiteX3069" fmla="*/ 765194 w 7295637"/>
              <a:gd name="connsiteY3069" fmla="*/ 2934112 h 5063066"/>
              <a:gd name="connsiteX3070" fmla="*/ 838219 w 7295637"/>
              <a:gd name="connsiteY3070" fmla="*/ 3007137 h 5063066"/>
              <a:gd name="connsiteX3071" fmla="*/ 765194 w 7295637"/>
              <a:gd name="connsiteY3071" fmla="*/ 3080162 h 5063066"/>
              <a:gd name="connsiteX3072" fmla="*/ 692169 w 7295637"/>
              <a:gd name="connsiteY3072" fmla="*/ 3007137 h 5063066"/>
              <a:gd name="connsiteX3073" fmla="*/ 697907 w 7295637"/>
              <a:gd name="connsiteY3073" fmla="*/ 2978712 h 5063066"/>
              <a:gd name="connsiteX3074" fmla="*/ 2079915 w 7295637"/>
              <a:gd name="connsiteY3074" fmla="*/ 764117 h 5063066"/>
              <a:gd name="connsiteX3075" fmla="*/ 2147202 w 7295637"/>
              <a:gd name="connsiteY3075" fmla="*/ 719516 h 5063066"/>
              <a:gd name="connsiteX3076" fmla="*/ 2220226 w 7295637"/>
              <a:gd name="connsiteY3076" fmla="*/ 792541 h 5063066"/>
              <a:gd name="connsiteX3077" fmla="*/ 2147201 w 7295637"/>
              <a:gd name="connsiteY3077" fmla="*/ 865566 h 5063066"/>
              <a:gd name="connsiteX3078" fmla="*/ 2074177 w 7295637"/>
              <a:gd name="connsiteY3078" fmla="*/ 792541 h 5063066"/>
              <a:gd name="connsiteX3079" fmla="*/ 2079915 w 7295637"/>
              <a:gd name="connsiteY3079" fmla="*/ 764117 h 5063066"/>
              <a:gd name="connsiteX3080" fmla="*/ 928371 w 7295637"/>
              <a:gd name="connsiteY3080" fmla="*/ 2558218 h 5063066"/>
              <a:gd name="connsiteX3081" fmla="*/ 944021 w 7295637"/>
              <a:gd name="connsiteY3081" fmla="*/ 2535006 h 5063066"/>
              <a:gd name="connsiteX3082" fmla="*/ 995658 w 7295637"/>
              <a:gd name="connsiteY3082" fmla="*/ 2513618 h 5063066"/>
              <a:gd name="connsiteX3083" fmla="*/ 1068683 w 7295637"/>
              <a:gd name="connsiteY3083" fmla="*/ 2586643 h 5063066"/>
              <a:gd name="connsiteX3084" fmla="*/ 995658 w 7295637"/>
              <a:gd name="connsiteY3084" fmla="*/ 2659668 h 5063066"/>
              <a:gd name="connsiteX3085" fmla="*/ 922633 w 7295637"/>
              <a:gd name="connsiteY3085" fmla="*/ 2586643 h 5063066"/>
              <a:gd name="connsiteX3086" fmla="*/ 928371 w 7295637"/>
              <a:gd name="connsiteY3086" fmla="*/ 2558218 h 5063066"/>
              <a:gd name="connsiteX3087" fmla="*/ 1158062 w 7295637"/>
              <a:gd name="connsiteY3087" fmla="*/ 2180473 h 5063066"/>
              <a:gd name="connsiteX3088" fmla="*/ 1173711 w 7295637"/>
              <a:gd name="connsiteY3088" fmla="*/ 2157261 h 5063066"/>
              <a:gd name="connsiteX3089" fmla="*/ 1225348 w 7295637"/>
              <a:gd name="connsiteY3089" fmla="*/ 2135872 h 5063066"/>
              <a:gd name="connsiteX3090" fmla="*/ 1298374 w 7295637"/>
              <a:gd name="connsiteY3090" fmla="*/ 2208897 h 5063066"/>
              <a:gd name="connsiteX3091" fmla="*/ 1225348 w 7295637"/>
              <a:gd name="connsiteY3091" fmla="*/ 2281922 h 5063066"/>
              <a:gd name="connsiteX3092" fmla="*/ 1152324 w 7295637"/>
              <a:gd name="connsiteY3092" fmla="*/ 2208897 h 5063066"/>
              <a:gd name="connsiteX3093" fmla="*/ 1158062 w 7295637"/>
              <a:gd name="connsiteY3093" fmla="*/ 2180473 h 5063066"/>
              <a:gd name="connsiteX3094" fmla="*/ 6519 w 7295637"/>
              <a:gd name="connsiteY3094" fmla="*/ 3974573 h 5063066"/>
              <a:gd name="connsiteX3095" fmla="*/ 22169 w 7295637"/>
              <a:gd name="connsiteY3095" fmla="*/ 3951361 h 5063066"/>
              <a:gd name="connsiteX3096" fmla="*/ 73805 w 7295637"/>
              <a:gd name="connsiteY3096" fmla="*/ 3929973 h 5063066"/>
              <a:gd name="connsiteX3097" fmla="*/ 146831 w 7295637"/>
              <a:gd name="connsiteY3097" fmla="*/ 4002998 h 5063066"/>
              <a:gd name="connsiteX3098" fmla="*/ 73804 w 7295637"/>
              <a:gd name="connsiteY3098" fmla="*/ 4076026 h 5063066"/>
              <a:gd name="connsiteX3099" fmla="*/ 780 w 7295637"/>
              <a:gd name="connsiteY3099" fmla="*/ 4002998 h 5063066"/>
              <a:gd name="connsiteX3100" fmla="*/ 6519 w 7295637"/>
              <a:gd name="connsiteY3100" fmla="*/ 3974573 h 5063066"/>
              <a:gd name="connsiteX3101" fmla="*/ 2310378 w 7295637"/>
              <a:gd name="connsiteY3101" fmla="*/ 343623 h 5063066"/>
              <a:gd name="connsiteX3102" fmla="*/ 2377665 w 7295637"/>
              <a:gd name="connsiteY3102" fmla="*/ 299023 h 5063066"/>
              <a:gd name="connsiteX3103" fmla="*/ 2450689 w 7295637"/>
              <a:gd name="connsiteY3103" fmla="*/ 372047 h 5063066"/>
              <a:gd name="connsiteX3104" fmla="*/ 2377665 w 7295637"/>
              <a:gd name="connsiteY3104" fmla="*/ 445072 h 5063066"/>
              <a:gd name="connsiteX3105" fmla="*/ 2304640 w 7295637"/>
              <a:gd name="connsiteY3105" fmla="*/ 372048 h 5063066"/>
              <a:gd name="connsiteX3106" fmla="*/ 2310378 w 7295637"/>
              <a:gd name="connsiteY3106" fmla="*/ 343623 h 5063066"/>
              <a:gd name="connsiteX3107" fmla="*/ 1388525 w 7295637"/>
              <a:gd name="connsiteY3107" fmla="*/ 1759979 h 5063066"/>
              <a:gd name="connsiteX3108" fmla="*/ 1455812 w 7295637"/>
              <a:gd name="connsiteY3108" fmla="*/ 1715379 h 5063066"/>
              <a:gd name="connsiteX3109" fmla="*/ 1528836 w 7295637"/>
              <a:gd name="connsiteY3109" fmla="*/ 1788404 h 5063066"/>
              <a:gd name="connsiteX3110" fmla="*/ 1455812 w 7295637"/>
              <a:gd name="connsiteY3110" fmla="*/ 1861429 h 5063066"/>
              <a:gd name="connsiteX3111" fmla="*/ 1382786 w 7295637"/>
              <a:gd name="connsiteY3111" fmla="*/ 1788404 h 5063066"/>
              <a:gd name="connsiteX3112" fmla="*/ 1388525 w 7295637"/>
              <a:gd name="connsiteY3112" fmla="*/ 1759979 h 5063066"/>
              <a:gd name="connsiteX3113" fmla="*/ 236982 w 7295637"/>
              <a:gd name="connsiteY3113" fmla="*/ 3545252 h 5063066"/>
              <a:gd name="connsiteX3114" fmla="*/ 252632 w 7295637"/>
              <a:gd name="connsiteY3114" fmla="*/ 3522041 h 5063066"/>
              <a:gd name="connsiteX3115" fmla="*/ 304268 w 7295637"/>
              <a:gd name="connsiteY3115" fmla="*/ 3500652 h 5063066"/>
              <a:gd name="connsiteX3116" fmla="*/ 377293 w 7295637"/>
              <a:gd name="connsiteY3116" fmla="*/ 3573677 h 5063066"/>
              <a:gd name="connsiteX3117" fmla="*/ 304269 w 7295637"/>
              <a:gd name="connsiteY3117" fmla="*/ 3646702 h 5063066"/>
              <a:gd name="connsiteX3118" fmla="*/ 231244 w 7295637"/>
              <a:gd name="connsiteY3118" fmla="*/ 3573677 h 5063066"/>
              <a:gd name="connsiteX3119" fmla="*/ 236982 w 7295637"/>
              <a:gd name="connsiteY3119" fmla="*/ 3545252 h 5063066"/>
              <a:gd name="connsiteX3120" fmla="*/ 1618988 w 7295637"/>
              <a:gd name="connsiteY3120" fmla="*/ 1330659 h 5063066"/>
              <a:gd name="connsiteX3121" fmla="*/ 1686274 w 7295637"/>
              <a:gd name="connsiteY3121" fmla="*/ 1286060 h 5063066"/>
              <a:gd name="connsiteX3122" fmla="*/ 1759298 w 7295637"/>
              <a:gd name="connsiteY3122" fmla="*/ 1359085 h 5063066"/>
              <a:gd name="connsiteX3123" fmla="*/ 1686274 w 7295637"/>
              <a:gd name="connsiteY3123" fmla="*/ 1432109 h 5063066"/>
              <a:gd name="connsiteX3124" fmla="*/ 1613250 w 7295637"/>
              <a:gd name="connsiteY3124" fmla="*/ 1359084 h 5063066"/>
              <a:gd name="connsiteX3125" fmla="*/ 1618988 w 7295637"/>
              <a:gd name="connsiteY3125" fmla="*/ 1330659 h 5063066"/>
              <a:gd name="connsiteX3126" fmla="*/ 467444 w 7295637"/>
              <a:gd name="connsiteY3126" fmla="*/ 3124761 h 5063066"/>
              <a:gd name="connsiteX3127" fmla="*/ 483094 w 7295637"/>
              <a:gd name="connsiteY3127" fmla="*/ 3101550 h 5063066"/>
              <a:gd name="connsiteX3128" fmla="*/ 534730 w 7295637"/>
              <a:gd name="connsiteY3128" fmla="*/ 3080162 h 5063066"/>
              <a:gd name="connsiteX3129" fmla="*/ 607755 w 7295637"/>
              <a:gd name="connsiteY3129" fmla="*/ 3153187 h 5063066"/>
              <a:gd name="connsiteX3130" fmla="*/ 534731 w 7295637"/>
              <a:gd name="connsiteY3130" fmla="*/ 3226211 h 5063066"/>
              <a:gd name="connsiteX3131" fmla="*/ 461706 w 7295637"/>
              <a:gd name="connsiteY3131" fmla="*/ 3153186 h 5063066"/>
              <a:gd name="connsiteX3132" fmla="*/ 467444 w 7295637"/>
              <a:gd name="connsiteY3132" fmla="*/ 3124761 h 5063066"/>
              <a:gd name="connsiteX3133" fmla="*/ 1849452 w 7295637"/>
              <a:gd name="connsiteY3133" fmla="*/ 910167 h 5063066"/>
              <a:gd name="connsiteX3134" fmla="*/ 1916737 w 7295637"/>
              <a:gd name="connsiteY3134" fmla="*/ 865566 h 5063066"/>
              <a:gd name="connsiteX3135" fmla="*/ 1989763 w 7295637"/>
              <a:gd name="connsiteY3135" fmla="*/ 938591 h 5063066"/>
              <a:gd name="connsiteX3136" fmla="*/ 1916738 w 7295637"/>
              <a:gd name="connsiteY3136" fmla="*/ 1011616 h 5063066"/>
              <a:gd name="connsiteX3137" fmla="*/ 1843712 w 7295637"/>
              <a:gd name="connsiteY3137" fmla="*/ 938591 h 5063066"/>
              <a:gd name="connsiteX3138" fmla="*/ 1849452 w 7295637"/>
              <a:gd name="connsiteY3138" fmla="*/ 910167 h 5063066"/>
              <a:gd name="connsiteX3139" fmla="*/ 697907 w 7295637"/>
              <a:gd name="connsiteY3139" fmla="*/ 2695441 h 5063066"/>
              <a:gd name="connsiteX3140" fmla="*/ 713557 w 7295637"/>
              <a:gd name="connsiteY3140" fmla="*/ 2672229 h 5063066"/>
              <a:gd name="connsiteX3141" fmla="*/ 765193 w 7295637"/>
              <a:gd name="connsiteY3141" fmla="*/ 2650840 h 5063066"/>
              <a:gd name="connsiteX3142" fmla="*/ 838218 w 7295637"/>
              <a:gd name="connsiteY3142" fmla="*/ 2723865 h 5063066"/>
              <a:gd name="connsiteX3143" fmla="*/ 765193 w 7295637"/>
              <a:gd name="connsiteY3143" fmla="*/ 2796891 h 5063066"/>
              <a:gd name="connsiteX3144" fmla="*/ 692168 w 7295637"/>
              <a:gd name="connsiteY3144" fmla="*/ 2723865 h 5063066"/>
              <a:gd name="connsiteX3145" fmla="*/ 697907 w 7295637"/>
              <a:gd name="connsiteY3145" fmla="*/ 2695441 h 5063066"/>
              <a:gd name="connsiteX3146" fmla="*/ 927598 w 7295637"/>
              <a:gd name="connsiteY3146" fmla="*/ 2326524 h 5063066"/>
              <a:gd name="connsiteX3147" fmla="*/ 943248 w 7295637"/>
              <a:gd name="connsiteY3147" fmla="*/ 2303312 h 5063066"/>
              <a:gd name="connsiteX3148" fmla="*/ 994884 w 7295637"/>
              <a:gd name="connsiteY3148" fmla="*/ 2281924 h 5063066"/>
              <a:gd name="connsiteX3149" fmla="*/ 1067909 w 7295637"/>
              <a:gd name="connsiteY3149" fmla="*/ 2354949 h 5063066"/>
              <a:gd name="connsiteX3150" fmla="*/ 994884 w 7295637"/>
              <a:gd name="connsiteY3150" fmla="*/ 2427974 h 5063066"/>
              <a:gd name="connsiteX3151" fmla="*/ 921858 w 7295637"/>
              <a:gd name="connsiteY3151" fmla="*/ 2354949 h 5063066"/>
              <a:gd name="connsiteX3152" fmla="*/ 927598 w 7295637"/>
              <a:gd name="connsiteY3152" fmla="*/ 2326524 h 5063066"/>
              <a:gd name="connsiteX3153" fmla="*/ 2079914 w 7295637"/>
              <a:gd name="connsiteY3153" fmla="*/ 480844 h 5063066"/>
              <a:gd name="connsiteX3154" fmla="*/ 2147202 w 7295637"/>
              <a:gd name="connsiteY3154" fmla="*/ 436244 h 5063066"/>
              <a:gd name="connsiteX3155" fmla="*/ 2220225 w 7295637"/>
              <a:gd name="connsiteY3155" fmla="*/ 509269 h 5063066"/>
              <a:gd name="connsiteX3156" fmla="*/ 2147202 w 7295637"/>
              <a:gd name="connsiteY3156" fmla="*/ 582294 h 5063066"/>
              <a:gd name="connsiteX3157" fmla="*/ 2074176 w 7295637"/>
              <a:gd name="connsiteY3157" fmla="*/ 509269 h 5063066"/>
              <a:gd name="connsiteX3158" fmla="*/ 2079914 w 7295637"/>
              <a:gd name="connsiteY3158" fmla="*/ 480844 h 5063066"/>
              <a:gd name="connsiteX3159" fmla="*/ 1158061 w 7295637"/>
              <a:gd name="connsiteY3159" fmla="*/ 1897201 h 5063066"/>
              <a:gd name="connsiteX3160" fmla="*/ 1173712 w 7295637"/>
              <a:gd name="connsiteY3160" fmla="*/ 1873989 h 5063066"/>
              <a:gd name="connsiteX3161" fmla="*/ 1225349 w 7295637"/>
              <a:gd name="connsiteY3161" fmla="*/ 1852600 h 5063066"/>
              <a:gd name="connsiteX3162" fmla="*/ 1298373 w 7295637"/>
              <a:gd name="connsiteY3162" fmla="*/ 1925625 h 5063066"/>
              <a:gd name="connsiteX3163" fmla="*/ 1225347 w 7295637"/>
              <a:gd name="connsiteY3163" fmla="*/ 1998650 h 5063066"/>
              <a:gd name="connsiteX3164" fmla="*/ 1152324 w 7295637"/>
              <a:gd name="connsiteY3164" fmla="*/ 1925625 h 5063066"/>
              <a:gd name="connsiteX3165" fmla="*/ 1158061 w 7295637"/>
              <a:gd name="connsiteY3165" fmla="*/ 1897201 h 5063066"/>
              <a:gd name="connsiteX3166" fmla="*/ 6519 w 7295637"/>
              <a:gd name="connsiteY3166" fmla="*/ 3691301 h 5063066"/>
              <a:gd name="connsiteX3167" fmla="*/ 22169 w 7295637"/>
              <a:gd name="connsiteY3167" fmla="*/ 3668089 h 5063066"/>
              <a:gd name="connsiteX3168" fmla="*/ 73805 w 7295637"/>
              <a:gd name="connsiteY3168" fmla="*/ 3646701 h 5063066"/>
              <a:gd name="connsiteX3169" fmla="*/ 146830 w 7295637"/>
              <a:gd name="connsiteY3169" fmla="*/ 3719726 h 5063066"/>
              <a:gd name="connsiteX3170" fmla="*/ 73805 w 7295637"/>
              <a:gd name="connsiteY3170" fmla="*/ 3792751 h 5063066"/>
              <a:gd name="connsiteX3171" fmla="*/ 780 w 7295637"/>
              <a:gd name="connsiteY3171" fmla="*/ 3719726 h 5063066"/>
              <a:gd name="connsiteX3172" fmla="*/ 6519 w 7295637"/>
              <a:gd name="connsiteY3172" fmla="*/ 3691301 h 5063066"/>
              <a:gd name="connsiteX3173" fmla="*/ 2310379 w 7295637"/>
              <a:gd name="connsiteY3173" fmla="*/ 60351 h 5063066"/>
              <a:gd name="connsiteX3174" fmla="*/ 2377664 w 7295637"/>
              <a:gd name="connsiteY3174" fmla="*/ 15750 h 5063066"/>
              <a:gd name="connsiteX3175" fmla="*/ 2450690 w 7295637"/>
              <a:gd name="connsiteY3175" fmla="*/ 88775 h 5063066"/>
              <a:gd name="connsiteX3176" fmla="*/ 2377665 w 7295637"/>
              <a:gd name="connsiteY3176" fmla="*/ 161800 h 5063066"/>
              <a:gd name="connsiteX3177" fmla="*/ 2304641 w 7295637"/>
              <a:gd name="connsiteY3177" fmla="*/ 88775 h 5063066"/>
              <a:gd name="connsiteX3178" fmla="*/ 2310379 w 7295637"/>
              <a:gd name="connsiteY3178" fmla="*/ 60351 h 5063066"/>
              <a:gd name="connsiteX3179" fmla="*/ 1388526 w 7295637"/>
              <a:gd name="connsiteY3179" fmla="*/ 1476708 h 5063066"/>
              <a:gd name="connsiteX3180" fmla="*/ 1455811 w 7295637"/>
              <a:gd name="connsiteY3180" fmla="*/ 1432108 h 5063066"/>
              <a:gd name="connsiteX3181" fmla="*/ 1528836 w 7295637"/>
              <a:gd name="connsiteY3181" fmla="*/ 1505133 h 5063066"/>
              <a:gd name="connsiteX3182" fmla="*/ 1455812 w 7295637"/>
              <a:gd name="connsiteY3182" fmla="*/ 1578157 h 5063066"/>
              <a:gd name="connsiteX3183" fmla="*/ 1382786 w 7295637"/>
              <a:gd name="connsiteY3183" fmla="*/ 1505132 h 5063066"/>
              <a:gd name="connsiteX3184" fmla="*/ 1388526 w 7295637"/>
              <a:gd name="connsiteY3184" fmla="*/ 1476708 h 5063066"/>
              <a:gd name="connsiteX3185" fmla="*/ 236981 w 7295637"/>
              <a:gd name="connsiteY3185" fmla="*/ 3261981 h 5063066"/>
              <a:gd name="connsiteX3186" fmla="*/ 252631 w 7295637"/>
              <a:gd name="connsiteY3186" fmla="*/ 3238770 h 5063066"/>
              <a:gd name="connsiteX3187" fmla="*/ 304267 w 7295637"/>
              <a:gd name="connsiteY3187" fmla="*/ 3217382 h 5063066"/>
              <a:gd name="connsiteX3188" fmla="*/ 377292 w 7295637"/>
              <a:gd name="connsiteY3188" fmla="*/ 3290407 h 5063066"/>
              <a:gd name="connsiteX3189" fmla="*/ 304268 w 7295637"/>
              <a:gd name="connsiteY3189" fmla="*/ 3363431 h 5063066"/>
              <a:gd name="connsiteX3190" fmla="*/ 231243 w 7295637"/>
              <a:gd name="connsiteY3190" fmla="*/ 3290406 h 5063066"/>
              <a:gd name="connsiteX3191" fmla="*/ 236981 w 7295637"/>
              <a:gd name="connsiteY3191" fmla="*/ 3261981 h 5063066"/>
              <a:gd name="connsiteX3192" fmla="*/ 1618986 w 7295637"/>
              <a:gd name="connsiteY3192" fmla="*/ 1047389 h 5063066"/>
              <a:gd name="connsiteX3193" fmla="*/ 1686274 w 7295637"/>
              <a:gd name="connsiteY3193" fmla="*/ 1002788 h 5063066"/>
              <a:gd name="connsiteX3194" fmla="*/ 1759297 w 7295637"/>
              <a:gd name="connsiteY3194" fmla="*/ 1075813 h 5063066"/>
              <a:gd name="connsiteX3195" fmla="*/ 1686272 w 7295637"/>
              <a:gd name="connsiteY3195" fmla="*/ 1148838 h 5063066"/>
              <a:gd name="connsiteX3196" fmla="*/ 1613249 w 7295637"/>
              <a:gd name="connsiteY3196" fmla="*/ 1075813 h 5063066"/>
              <a:gd name="connsiteX3197" fmla="*/ 1618986 w 7295637"/>
              <a:gd name="connsiteY3197" fmla="*/ 1047389 h 5063066"/>
              <a:gd name="connsiteX3198" fmla="*/ 467443 w 7295637"/>
              <a:gd name="connsiteY3198" fmla="*/ 2841491 h 5063066"/>
              <a:gd name="connsiteX3199" fmla="*/ 483093 w 7295637"/>
              <a:gd name="connsiteY3199" fmla="*/ 2818279 h 5063066"/>
              <a:gd name="connsiteX3200" fmla="*/ 534729 w 7295637"/>
              <a:gd name="connsiteY3200" fmla="*/ 2796890 h 5063066"/>
              <a:gd name="connsiteX3201" fmla="*/ 607755 w 7295637"/>
              <a:gd name="connsiteY3201" fmla="*/ 2869915 h 5063066"/>
              <a:gd name="connsiteX3202" fmla="*/ 534730 w 7295637"/>
              <a:gd name="connsiteY3202" fmla="*/ 2942940 h 5063066"/>
              <a:gd name="connsiteX3203" fmla="*/ 461704 w 7295637"/>
              <a:gd name="connsiteY3203" fmla="*/ 2869915 h 5063066"/>
              <a:gd name="connsiteX3204" fmla="*/ 467443 w 7295637"/>
              <a:gd name="connsiteY3204" fmla="*/ 2841491 h 5063066"/>
              <a:gd name="connsiteX3205" fmla="*/ 697133 w 7295637"/>
              <a:gd name="connsiteY3205" fmla="*/ 2463746 h 5063066"/>
              <a:gd name="connsiteX3206" fmla="*/ 712784 w 7295637"/>
              <a:gd name="connsiteY3206" fmla="*/ 2440533 h 5063066"/>
              <a:gd name="connsiteX3207" fmla="*/ 764420 w 7295637"/>
              <a:gd name="connsiteY3207" fmla="*/ 2419146 h 5063066"/>
              <a:gd name="connsiteX3208" fmla="*/ 837444 w 7295637"/>
              <a:gd name="connsiteY3208" fmla="*/ 2492171 h 5063066"/>
              <a:gd name="connsiteX3209" fmla="*/ 764419 w 7295637"/>
              <a:gd name="connsiteY3209" fmla="*/ 2565195 h 5063066"/>
              <a:gd name="connsiteX3210" fmla="*/ 691395 w 7295637"/>
              <a:gd name="connsiteY3210" fmla="*/ 2492171 h 5063066"/>
              <a:gd name="connsiteX3211" fmla="*/ 697133 w 7295637"/>
              <a:gd name="connsiteY3211" fmla="*/ 2463746 h 5063066"/>
              <a:gd name="connsiteX3212" fmla="*/ 1849452 w 7295637"/>
              <a:gd name="connsiteY3212" fmla="*/ 626895 h 5063066"/>
              <a:gd name="connsiteX3213" fmla="*/ 1916737 w 7295637"/>
              <a:gd name="connsiteY3213" fmla="*/ 582294 h 5063066"/>
              <a:gd name="connsiteX3214" fmla="*/ 1989763 w 7295637"/>
              <a:gd name="connsiteY3214" fmla="*/ 655319 h 5063066"/>
              <a:gd name="connsiteX3215" fmla="*/ 1916737 w 7295637"/>
              <a:gd name="connsiteY3215" fmla="*/ 728344 h 5063066"/>
              <a:gd name="connsiteX3216" fmla="*/ 1843712 w 7295637"/>
              <a:gd name="connsiteY3216" fmla="*/ 655319 h 5063066"/>
              <a:gd name="connsiteX3217" fmla="*/ 1849452 w 7295637"/>
              <a:gd name="connsiteY3217" fmla="*/ 626895 h 5063066"/>
              <a:gd name="connsiteX3218" fmla="*/ 927598 w 7295637"/>
              <a:gd name="connsiteY3218" fmla="*/ 2043251 h 5063066"/>
              <a:gd name="connsiteX3219" fmla="*/ 943247 w 7295637"/>
              <a:gd name="connsiteY3219" fmla="*/ 2020039 h 5063066"/>
              <a:gd name="connsiteX3220" fmla="*/ 994884 w 7295637"/>
              <a:gd name="connsiteY3220" fmla="*/ 1998651 h 5063066"/>
              <a:gd name="connsiteX3221" fmla="*/ 1067909 w 7295637"/>
              <a:gd name="connsiteY3221" fmla="*/ 2071676 h 5063066"/>
              <a:gd name="connsiteX3222" fmla="*/ 994884 w 7295637"/>
              <a:gd name="connsiteY3222" fmla="*/ 2144701 h 5063066"/>
              <a:gd name="connsiteX3223" fmla="*/ 921860 w 7295637"/>
              <a:gd name="connsiteY3223" fmla="*/ 2071676 h 5063066"/>
              <a:gd name="connsiteX3224" fmla="*/ 927598 w 7295637"/>
              <a:gd name="connsiteY3224" fmla="*/ 2043251 h 5063066"/>
              <a:gd name="connsiteX3225" fmla="*/ 2079916 w 7295637"/>
              <a:gd name="connsiteY3225" fmla="*/ 197573 h 5063066"/>
              <a:gd name="connsiteX3226" fmla="*/ 2147202 w 7295637"/>
              <a:gd name="connsiteY3226" fmla="*/ 152972 h 5063066"/>
              <a:gd name="connsiteX3227" fmla="*/ 2220227 w 7295637"/>
              <a:gd name="connsiteY3227" fmla="*/ 225997 h 5063066"/>
              <a:gd name="connsiteX3228" fmla="*/ 2147202 w 7295637"/>
              <a:gd name="connsiteY3228" fmla="*/ 299022 h 5063066"/>
              <a:gd name="connsiteX3229" fmla="*/ 2074176 w 7295637"/>
              <a:gd name="connsiteY3229" fmla="*/ 225997 h 5063066"/>
              <a:gd name="connsiteX3230" fmla="*/ 2079916 w 7295637"/>
              <a:gd name="connsiteY3230" fmla="*/ 197573 h 5063066"/>
              <a:gd name="connsiteX3231" fmla="*/ 1158061 w 7295637"/>
              <a:gd name="connsiteY3231" fmla="*/ 1613928 h 5063066"/>
              <a:gd name="connsiteX3232" fmla="*/ 1173712 w 7295637"/>
              <a:gd name="connsiteY3232" fmla="*/ 1590717 h 5063066"/>
              <a:gd name="connsiteX3233" fmla="*/ 1225348 w 7295637"/>
              <a:gd name="connsiteY3233" fmla="*/ 1569328 h 5063066"/>
              <a:gd name="connsiteX3234" fmla="*/ 1298372 w 7295637"/>
              <a:gd name="connsiteY3234" fmla="*/ 1642353 h 5063066"/>
              <a:gd name="connsiteX3235" fmla="*/ 1225347 w 7295637"/>
              <a:gd name="connsiteY3235" fmla="*/ 1715378 h 5063066"/>
              <a:gd name="connsiteX3236" fmla="*/ 1152323 w 7295637"/>
              <a:gd name="connsiteY3236" fmla="*/ 1642353 h 5063066"/>
              <a:gd name="connsiteX3237" fmla="*/ 1158061 w 7295637"/>
              <a:gd name="connsiteY3237" fmla="*/ 1613928 h 5063066"/>
              <a:gd name="connsiteX3238" fmla="*/ 6518 w 7295637"/>
              <a:gd name="connsiteY3238" fmla="*/ 3408030 h 5063066"/>
              <a:gd name="connsiteX3239" fmla="*/ 22168 w 7295637"/>
              <a:gd name="connsiteY3239" fmla="*/ 3384818 h 5063066"/>
              <a:gd name="connsiteX3240" fmla="*/ 73804 w 7295637"/>
              <a:gd name="connsiteY3240" fmla="*/ 3363430 h 5063066"/>
              <a:gd name="connsiteX3241" fmla="*/ 146829 w 7295637"/>
              <a:gd name="connsiteY3241" fmla="*/ 3436455 h 5063066"/>
              <a:gd name="connsiteX3242" fmla="*/ 73805 w 7295637"/>
              <a:gd name="connsiteY3242" fmla="*/ 3509480 h 5063066"/>
              <a:gd name="connsiteX3243" fmla="*/ 780 w 7295637"/>
              <a:gd name="connsiteY3243" fmla="*/ 3436454 h 5063066"/>
              <a:gd name="connsiteX3244" fmla="*/ 6518 w 7295637"/>
              <a:gd name="connsiteY3244" fmla="*/ 3408030 h 5063066"/>
              <a:gd name="connsiteX3245" fmla="*/ 1388524 w 7295637"/>
              <a:gd name="connsiteY3245" fmla="*/ 1193437 h 5063066"/>
              <a:gd name="connsiteX3246" fmla="*/ 1455809 w 7295637"/>
              <a:gd name="connsiteY3246" fmla="*/ 1148838 h 5063066"/>
              <a:gd name="connsiteX3247" fmla="*/ 1528835 w 7295637"/>
              <a:gd name="connsiteY3247" fmla="*/ 1221862 h 5063066"/>
              <a:gd name="connsiteX3248" fmla="*/ 1455810 w 7295637"/>
              <a:gd name="connsiteY3248" fmla="*/ 1294887 h 5063066"/>
              <a:gd name="connsiteX3249" fmla="*/ 1382786 w 7295637"/>
              <a:gd name="connsiteY3249" fmla="*/ 1221862 h 5063066"/>
              <a:gd name="connsiteX3250" fmla="*/ 1388524 w 7295637"/>
              <a:gd name="connsiteY3250" fmla="*/ 1193437 h 5063066"/>
              <a:gd name="connsiteX3251" fmla="*/ 236980 w 7295637"/>
              <a:gd name="connsiteY3251" fmla="*/ 2978711 h 5063066"/>
              <a:gd name="connsiteX3252" fmla="*/ 252630 w 7295637"/>
              <a:gd name="connsiteY3252" fmla="*/ 2955499 h 5063066"/>
              <a:gd name="connsiteX3253" fmla="*/ 304266 w 7295637"/>
              <a:gd name="connsiteY3253" fmla="*/ 2934111 h 5063066"/>
              <a:gd name="connsiteX3254" fmla="*/ 377291 w 7295637"/>
              <a:gd name="connsiteY3254" fmla="*/ 3007136 h 5063066"/>
              <a:gd name="connsiteX3255" fmla="*/ 304267 w 7295637"/>
              <a:gd name="connsiteY3255" fmla="*/ 3080160 h 5063066"/>
              <a:gd name="connsiteX3256" fmla="*/ 231242 w 7295637"/>
              <a:gd name="connsiteY3256" fmla="*/ 3007135 h 5063066"/>
              <a:gd name="connsiteX3257" fmla="*/ 236980 w 7295637"/>
              <a:gd name="connsiteY3257" fmla="*/ 2978711 h 5063066"/>
              <a:gd name="connsiteX3258" fmla="*/ 1618986 w 7295637"/>
              <a:gd name="connsiteY3258" fmla="*/ 764116 h 5063066"/>
              <a:gd name="connsiteX3259" fmla="*/ 1686273 w 7295637"/>
              <a:gd name="connsiteY3259" fmla="*/ 719516 h 5063066"/>
              <a:gd name="connsiteX3260" fmla="*/ 1759297 w 7295637"/>
              <a:gd name="connsiteY3260" fmla="*/ 792541 h 5063066"/>
              <a:gd name="connsiteX3261" fmla="*/ 1686273 w 7295637"/>
              <a:gd name="connsiteY3261" fmla="*/ 865566 h 5063066"/>
              <a:gd name="connsiteX3262" fmla="*/ 1613248 w 7295637"/>
              <a:gd name="connsiteY3262" fmla="*/ 792541 h 5063066"/>
              <a:gd name="connsiteX3263" fmla="*/ 1618986 w 7295637"/>
              <a:gd name="connsiteY3263" fmla="*/ 764116 h 5063066"/>
              <a:gd name="connsiteX3264" fmla="*/ 467444 w 7295637"/>
              <a:gd name="connsiteY3264" fmla="*/ 2558219 h 5063066"/>
              <a:gd name="connsiteX3265" fmla="*/ 483094 w 7295637"/>
              <a:gd name="connsiteY3265" fmla="*/ 2535007 h 5063066"/>
              <a:gd name="connsiteX3266" fmla="*/ 534730 w 7295637"/>
              <a:gd name="connsiteY3266" fmla="*/ 2513619 h 5063066"/>
              <a:gd name="connsiteX3267" fmla="*/ 607755 w 7295637"/>
              <a:gd name="connsiteY3267" fmla="*/ 2586644 h 5063066"/>
              <a:gd name="connsiteX3268" fmla="*/ 534730 w 7295637"/>
              <a:gd name="connsiteY3268" fmla="*/ 2659669 h 5063066"/>
              <a:gd name="connsiteX3269" fmla="*/ 461705 w 7295637"/>
              <a:gd name="connsiteY3269" fmla="*/ 2586644 h 5063066"/>
              <a:gd name="connsiteX3270" fmla="*/ 467444 w 7295637"/>
              <a:gd name="connsiteY3270" fmla="*/ 2558219 h 5063066"/>
              <a:gd name="connsiteX3271" fmla="*/ 697132 w 7295637"/>
              <a:gd name="connsiteY3271" fmla="*/ 2180474 h 5063066"/>
              <a:gd name="connsiteX3272" fmla="*/ 712783 w 7295637"/>
              <a:gd name="connsiteY3272" fmla="*/ 2157262 h 5063066"/>
              <a:gd name="connsiteX3273" fmla="*/ 764419 w 7295637"/>
              <a:gd name="connsiteY3273" fmla="*/ 2135874 h 5063066"/>
              <a:gd name="connsiteX3274" fmla="*/ 837444 w 7295637"/>
              <a:gd name="connsiteY3274" fmla="*/ 2208898 h 5063066"/>
              <a:gd name="connsiteX3275" fmla="*/ 764420 w 7295637"/>
              <a:gd name="connsiteY3275" fmla="*/ 2281923 h 5063066"/>
              <a:gd name="connsiteX3276" fmla="*/ 691395 w 7295637"/>
              <a:gd name="connsiteY3276" fmla="*/ 2208898 h 5063066"/>
              <a:gd name="connsiteX3277" fmla="*/ 697132 w 7295637"/>
              <a:gd name="connsiteY3277" fmla="*/ 2180474 h 5063066"/>
              <a:gd name="connsiteX3278" fmla="*/ 1849451 w 7295637"/>
              <a:gd name="connsiteY3278" fmla="*/ 343623 h 5063066"/>
              <a:gd name="connsiteX3279" fmla="*/ 1916739 w 7295637"/>
              <a:gd name="connsiteY3279" fmla="*/ 299022 h 5063066"/>
              <a:gd name="connsiteX3280" fmla="*/ 1989762 w 7295637"/>
              <a:gd name="connsiteY3280" fmla="*/ 372047 h 5063066"/>
              <a:gd name="connsiteX3281" fmla="*/ 1916737 w 7295637"/>
              <a:gd name="connsiteY3281" fmla="*/ 445072 h 5063066"/>
              <a:gd name="connsiteX3282" fmla="*/ 1843713 w 7295637"/>
              <a:gd name="connsiteY3282" fmla="*/ 372047 h 5063066"/>
              <a:gd name="connsiteX3283" fmla="*/ 1849451 w 7295637"/>
              <a:gd name="connsiteY3283" fmla="*/ 343623 h 5063066"/>
              <a:gd name="connsiteX3284" fmla="*/ 927598 w 7295637"/>
              <a:gd name="connsiteY3284" fmla="*/ 1759979 h 5063066"/>
              <a:gd name="connsiteX3285" fmla="*/ 943247 w 7295637"/>
              <a:gd name="connsiteY3285" fmla="*/ 1736767 h 5063066"/>
              <a:gd name="connsiteX3286" fmla="*/ 994883 w 7295637"/>
              <a:gd name="connsiteY3286" fmla="*/ 1715378 h 5063066"/>
              <a:gd name="connsiteX3287" fmla="*/ 1067909 w 7295637"/>
              <a:gd name="connsiteY3287" fmla="*/ 1788403 h 5063066"/>
              <a:gd name="connsiteX3288" fmla="*/ 994884 w 7295637"/>
              <a:gd name="connsiteY3288" fmla="*/ 1861428 h 5063066"/>
              <a:gd name="connsiteX3289" fmla="*/ 921859 w 7295637"/>
              <a:gd name="connsiteY3289" fmla="*/ 1788404 h 5063066"/>
              <a:gd name="connsiteX3290" fmla="*/ 927598 w 7295637"/>
              <a:gd name="connsiteY3290" fmla="*/ 1759979 h 5063066"/>
              <a:gd name="connsiteX3291" fmla="*/ 1158061 w 7295637"/>
              <a:gd name="connsiteY3291" fmla="*/ 1330658 h 5063066"/>
              <a:gd name="connsiteX3292" fmla="*/ 1173710 w 7295637"/>
              <a:gd name="connsiteY3292" fmla="*/ 1307447 h 5063066"/>
              <a:gd name="connsiteX3293" fmla="*/ 1225346 w 7295637"/>
              <a:gd name="connsiteY3293" fmla="*/ 1286058 h 5063066"/>
              <a:gd name="connsiteX3294" fmla="*/ 1298372 w 7295637"/>
              <a:gd name="connsiteY3294" fmla="*/ 1359083 h 5063066"/>
              <a:gd name="connsiteX3295" fmla="*/ 1225347 w 7295637"/>
              <a:gd name="connsiteY3295" fmla="*/ 1432108 h 5063066"/>
              <a:gd name="connsiteX3296" fmla="*/ 1152321 w 7295637"/>
              <a:gd name="connsiteY3296" fmla="*/ 1359083 h 5063066"/>
              <a:gd name="connsiteX3297" fmla="*/ 1158061 w 7295637"/>
              <a:gd name="connsiteY3297" fmla="*/ 1330658 h 5063066"/>
              <a:gd name="connsiteX3298" fmla="*/ 6517 w 7295637"/>
              <a:gd name="connsiteY3298" fmla="*/ 3124760 h 5063066"/>
              <a:gd name="connsiteX3299" fmla="*/ 22166 w 7295637"/>
              <a:gd name="connsiteY3299" fmla="*/ 3101548 h 5063066"/>
              <a:gd name="connsiteX3300" fmla="*/ 73803 w 7295637"/>
              <a:gd name="connsiteY3300" fmla="*/ 3080160 h 5063066"/>
              <a:gd name="connsiteX3301" fmla="*/ 146828 w 7295637"/>
              <a:gd name="connsiteY3301" fmla="*/ 3153185 h 5063066"/>
              <a:gd name="connsiteX3302" fmla="*/ 73803 w 7295637"/>
              <a:gd name="connsiteY3302" fmla="*/ 3226209 h 5063066"/>
              <a:gd name="connsiteX3303" fmla="*/ 778 w 7295637"/>
              <a:gd name="connsiteY3303" fmla="*/ 3153184 h 5063066"/>
              <a:gd name="connsiteX3304" fmla="*/ 6517 w 7295637"/>
              <a:gd name="connsiteY3304" fmla="*/ 3124760 h 5063066"/>
              <a:gd name="connsiteX3305" fmla="*/ 1388522 w 7295637"/>
              <a:gd name="connsiteY3305" fmla="*/ 910166 h 5063066"/>
              <a:gd name="connsiteX3306" fmla="*/ 1455810 w 7295637"/>
              <a:gd name="connsiteY3306" fmla="*/ 865566 h 5063066"/>
              <a:gd name="connsiteX3307" fmla="*/ 1528834 w 7295637"/>
              <a:gd name="connsiteY3307" fmla="*/ 938592 h 5063066"/>
              <a:gd name="connsiteX3308" fmla="*/ 1455809 w 7295637"/>
              <a:gd name="connsiteY3308" fmla="*/ 1011616 h 5063066"/>
              <a:gd name="connsiteX3309" fmla="*/ 1382785 w 7295637"/>
              <a:gd name="connsiteY3309" fmla="*/ 938591 h 5063066"/>
              <a:gd name="connsiteX3310" fmla="*/ 1388522 w 7295637"/>
              <a:gd name="connsiteY3310" fmla="*/ 910166 h 5063066"/>
              <a:gd name="connsiteX3311" fmla="*/ 236980 w 7295637"/>
              <a:gd name="connsiteY3311" fmla="*/ 2695440 h 5063066"/>
              <a:gd name="connsiteX3312" fmla="*/ 252630 w 7295637"/>
              <a:gd name="connsiteY3312" fmla="*/ 2672229 h 5063066"/>
              <a:gd name="connsiteX3313" fmla="*/ 304266 w 7295637"/>
              <a:gd name="connsiteY3313" fmla="*/ 2650840 h 5063066"/>
              <a:gd name="connsiteX3314" fmla="*/ 377291 w 7295637"/>
              <a:gd name="connsiteY3314" fmla="*/ 2723865 h 5063066"/>
              <a:gd name="connsiteX3315" fmla="*/ 304266 w 7295637"/>
              <a:gd name="connsiteY3315" fmla="*/ 2796890 h 5063066"/>
              <a:gd name="connsiteX3316" fmla="*/ 231241 w 7295637"/>
              <a:gd name="connsiteY3316" fmla="*/ 2723865 h 5063066"/>
              <a:gd name="connsiteX3317" fmla="*/ 236980 w 7295637"/>
              <a:gd name="connsiteY3317" fmla="*/ 2695440 h 5063066"/>
              <a:gd name="connsiteX3318" fmla="*/ 466670 w 7295637"/>
              <a:gd name="connsiteY3318" fmla="*/ 2326523 h 5063066"/>
              <a:gd name="connsiteX3319" fmla="*/ 482319 w 7295637"/>
              <a:gd name="connsiteY3319" fmla="*/ 2303311 h 5063066"/>
              <a:gd name="connsiteX3320" fmla="*/ 533955 w 7295637"/>
              <a:gd name="connsiteY3320" fmla="*/ 2281923 h 5063066"/>
              <a:gd name="connsiteX3321" fmla="*/ 606981 w 7295637"/>
              <a:gd name="connsiteY3321" fmla="*/ 2354947 h 5063066"/>
              <a:gd name="connsiteX3322" fmla="*/ 533955 w 7295637"/>
              <a:gd name="connsiteY3322" fmla="*/ 2427974 h 5063066"/>
              <a:gd name="connsiteX3323" fmla="*/ 460931 w 7295637"/>
              <a:gd name="connsiteY3323" fmla="*/ 2354948 h 5063066"/>
              <a:gd name="connsiteX3324" fmla="*/ 466670 w 7295637"/>
              <a:gd name="connsiteY3324" fmla="*/ 2326523 h 5063066"/>
              <a:gd name="connsiteX3325" fmla="*/ 1618987 w 7295637"/>
              <a:gd name="connsiteY3325" fmla="*/ 480845 h 5063066"/>
              <a:gd name="connsiteX3326" fmla="*/ 1686274 w 7295637"/>
              <a:gd name="connsiteY3326" fmla="*/ 436245 h 5063066"/>
              <a:gd name="connsiteX3327" fmla="*/ 1759298 w 7295637"/>
              <a:gd name="connsiteY3327" fmla="*/ 509270 h 5063066"/>
              <a:gd name="connsiteX3328" fmla="*/ 1686273 w 7295637"/>
              <a:gd name="connsiteY3328" fmla="*/ 582294 h 5063066"/>
              <a:gd name="connsiteX3329" fmla="*/ 1613249 w 7295637"/>
              <a:gd name="connsiteY3329" fmla="*/ 509271 h 5063066"/>
              <a:gd name="connsiteX3330" fmla="*/ 1618987 w 7295637"/>
              <a:gd name="connsiteY3330" fmla="*/ 480845 h 5063066"/>
              <a:gd name="connsiteX3331" fmla="*/ 697133 w 7295637"/>
              <a:gd name="connsiteY3331" fmla="*/ 1897200 h 5063066"/>
              <a:gd name="connsiteX3332" fmla="*/ 712784 w 7295637"/>
              <a:gd name="connsiteY3332" fmla="*/ 1873988 h 5063066"/>
              <a:gd name="connsiteX3333" fmla="*/ 764420 w 7295637"/>
              <a:gd name="connsiteY3333" fmla="*/ 1852600 h 5063066"/>
              <a:gd name="connsiteX3334" fmla="*/ 837445 w 7295637"/>
              <a:gd name="connsiteY3334" fmla="*/ 1925625 h 5063066"/>
              <a:gd name="connsiteX3335" fmla="*/ 764421 w 7295637"/>
              <a:gd name="connsiteY3335" fmla="*/ 1998649 h 5063066"/>
              <a:gd name="connsiteX3336" fmla="*/ 691395 w 7295637"/>
              <a:gd name="connsiteY3336" fmla="*/ 1925625 h 5063066"/>
              <a:gd name="connsiteX3337" fmla="*/ 697133 w 7295637"/>
              <a:gd name="connsiteY3337" fmla="*/ 1897200 h 5063066"/>
              <a:gd name="connsiteX3338" fmla="*/ 1849451 w 7295637"/>
              <a:gd name="connsiteY3338" fmla="*/ 60350 h 5063066"/>
              <a:gd name="connsiteX3339" fmla="*/ 1916738 w 7295637"/>
              <a:gd name="connsiteY3339" fmla="*/ 15750 h 5063066"/>
              <a:gd name="connsiteX3340" fmla="*/ 1989762 w 7295637"/>
              <a:gd name="connsiteY3340" fmla="*/ 88775 h 5063066"/>
              <a:gd name="connsiteX3341" fmla="*/ 1916737 w 7295637"/>
              <a:gd name="connsiteY3341" fmla="*/ 161800 h 5063066"/>
              <a:gd name="connsiteX3342" fmla="*/ 1843713 w 7295637"/>
              <a:gd name="connsiteY3342" fmla="*/ 88775 h 5063066"/>
              <a:gd name="connsiteX3343" fmla="*/ 1849451 w 7295637"/>
              <a:gd name="connsiteY3343" fmla="*/ 60350 h 5063066"/>
              <a:gd name="connsiteX3344" fmla="*/ 927597 w 7295637"/>
              <a:gd name="connsiteY3344" fmla="*/ 1476707 h 5063066"/>
              <a:gd name="connsiteX3345" fmla="*/ 943246 w 7295637"/>
              <a:gd name="connsiteY3345" fmla="*/ 1453495 h 5063066"/>
              <a:gd name="connsiteX3346" fmla="*/ 994884 w 7295637"/>
              <a:gd name="connsiteY3346" fmla="*/ 1432107 h 5063066"/>
              <a:gd name="connsiteX3347" fmla="*/ 1067908 w 7295637"/>
              <a:gd name="connsiteY3347" fmla="*/ 1505132 h 5063066"/>
              <a:gd name="connsiteX3348" fmla="*/ 994883 w 7295637"/>
              <a:gd name="connsiteY3348" fmla="*/ 1578156 h 5063066"/>
              <a:gd name="connsiteX3349" fmla="*/ 921859 w 7295637"/>
              <a:gd name="connsiteY3349" fmla="*/ 1505131 h 5063066"/>
              <a:gd name="connsiteX3350" fmla="*/ 927597 w 7295637"/>
              <a:gd name="connsiteY3350" fmla="*/ 1476707 h 5063066"/>
              <a:gd name="connsiteX3351" fmla="*/ 1158060 w 7295637"/>
              <a:gd name="connsiteY3351" fmla="*/ 1047388 h 5063066"/>
              <a:gd name="connsiteX3352" fmla="*/ 1173710 w 7295637"/>
              <a:gd name="connsiteY3352" fmla="*/ 1024177 h 5063066"/>
              <a:gd name="connsiteX3353" fmla="*/ 1225347 w 7295637"/>
              <a:gd name="connsiteY3353" fmla="*/ 1002788 h 5063066"/>
              <a:gd name="connsiteX3354" fmla="*/ 1298371 w 7295637"/>
              <a:gd name="connsiteY3354" fmla="*/ 1075813 h 5063066"/>
              <a:gd name="connsiteX3355" fmla="*/ 1225346 w 7295637"/>
              <a:gd name="connsiteY3355" fmla="*/ 1148837 h 5063066"/>
              <a:gd name="connsiteX3356" fmla="*/ 1152322 w 7295637"/>
              <a:gd name="connsiteY3356" fmla="*/ 1075812 h 5063066"/>
              <a:gd name="connsiteX3357" fmla="*/ 1158060 w 7295637"/>
              <a:gd name="connsiteY3357" fmla="*/ 1047388 h 5063066"/>
              <a:gd name="connsiteX3358" fmla="*/ 6517 w 7295637"/>
              <a:gd name="connsiteY3358" fmla="*/ 2841490 h 5063066"/>
              <a:gd name="connsiteX3359" fmla="*/ 22166 w 7295637"/>
              <a:gd name="connsiteY3359" fmla="*/ 2818278 h 5063066"/>
              <a:gd name="connsiteX3360" fmla="*/ 73802 w 7295637"/>
              <a:gd name="connsiteY3360" fmla="*/ 2796890 h 5063066"/>
              <a:gd name="connsiteX3361" fmla="*/ 146828 w 7295637"/>
              <a:gd name="connsiteY3361" fmla="*/ 2869915 h 5063066"/>
              <a:gd name="connsiteX3362" fmla="*/ 73803 w 7295637"/>
              <a:gd name="connsiteY3362" fmla="*/ 2942939 h 5063066"/>
              <a:gd name="connsiteX3363" fmla="*/ 778 w 7295637"/>
              <a:gd name="connsiteY3363" fmla="*/ 2869914 h 5063066"/>
              <a:gd name="connsiteX3364" fmla="*/ 6517 w 7295637"/>
              <a:gd name="connsiteY3364" fmla="*/ 2841490 h 5063066"/>
              <a:gd name="connsiteX3365" fmla="*/ 236204 w 7295637"/>
              <a:gd name="connsiteY3365" fmla="*/ 2463748 h 5063066"/>
              <a:gd name="connsiteX3366" fmla="*/ 251853 w 7295637"/>
              <a:gd name="connsiteY3366" fmla="*/ 2440536 h 5063066"/>
              <a:gd name="connsiteX3367" fmla="*/ 303489 w 7295637"/>
              <a:gd name="connsiteY3367" fmla="*/ 2419148 h 5063066"/>
              <a:gd name="connsiteX3368" fmla="*/ 376515 w 7295637"/>
              <a:gd name="connsiteY3368" fmla="*/ 2492173 h 5063066"/>
              <a:gd name="connsiteX3369" fmla="*/ 303490 w 7295637"/>
              <a:gd name="connsiteY3369" fmla="*/ 2565198 h 5063066"/>
              <a:gd name="connsiteX3370" fmla="*/ 230464 w 7295637"/>
              <a:gd name="connsiteY3370" fmla="*/ 2492173 h 5063066"/>
              <a:gd name="connsiteX3371" fmla="*/ 236204 w 7295637"/>
              <a:gd name="connsiteY3371" fmla="*/ 2463748 h 5063066"/>
              <a:gd name="connsiteX3372" fmla="*/ 1388524 w 7295637"/>
              <a:gd name="connsiteY3372" fmla="*/ 626895 h 5063066"/>
              <a:gd name="connsiteX3373" fmla="*/ 1455810 w 7295637"/>
              <a:gd name="connsiteY3373" fmla="*/ 582294 h 5063066"/>
              <a:gd name="connsiteX3374" fmla="*/ 1528834 w 7295637"/>
              <a:gd name="connsiteY3374" fmla="*/ 655319 h 5063066"/>
              <a:gd name="connsiteX3375" fmla="*/ 1455810 w 7295637"/>
              <a:gd name="connsiteY3375" fmla="*/ 728345 h 5063066"/>
              <a:gd name="connsiteX3376" fmla="*/ 1382785 w 7295637"/>
              <a:gd name="connsiteY3376" fmla="*/ 655319 h 5063066"/>
              <a:gd name="connsiteX3377" fmla="*/ 1388524 w 7295637"/>
              <a:gd name="connsiteY3377" fmla="*/ 626895 h 5063066"/>
              <a:gd name="connsiteX3378" fmla="*/ 466669 w 7295637"/>
              <a:gd name="connsiteY3378" fmla="*/ 2043251 h 5063066"/>
              <a:gd name="connsiteX3379" fmla="*/ 482320 w 7295637"/>
              <a:gd name="connsiteY3379" fmla="*/ 2020039 h 5063066"/>
              <a:gd name="connsiteX3380" fmla="*/ 533955 w 7295637"/>
              <a:gd name="connsiteY3380" fmla="*/ 1998652 h 5063066"/>
              <a:gd name="connsiteX3381" fmla="*/ 606980 w 7295637"/>
              <a:gd name="connsiteY3381" fmla="*/ 2071676 h 5063066"/>
              <a:gd name="connsiteX3382" fmla="*/ 533955 w 7295637"/>
              <a:gd name="connsiteY3382" fmla="*/ 2144700 h 5063066"/>
              <a:gd name="connsiteX3383" fmla="*/ 460931 w 7295637"/>
              <a:gd name="connsiteY3383" fmla="*/ 2071676 h 5063066"/>
              <a:gd name="connsiteX3384" fmla="*/ 466669 w 7295637"/>
              <a:gd name="connsiteY3384" fmla="*/ 2043251 h 5063066"/>
              <a:gd name="connsiteX3385" fmla="*/ 1618987 w 7295637"/>
              <a:gd name="connsiteY3385" fmla="*/ 197573 h 5063066"/>
              <a:gd name="connsiteX3386" fmla="*/ 1686274 w 7295637"/>
              <a:gd name="connsiteY3386" fmla="*/ 152973 h 5063066"/>
              <a:gd name="connsiteX3387" fmla="*/ 1759298 w 7295637"/>
              <a:gd name="connsiteY3387" fmla="*/ 225997 h 5063066"/>
              <a:gd name="connsiteX3388" fmla="*/ 1686273 w 7295637"/>
              <a:gd name="connsiteY3388" fmla="*/ 299022 h 5063066"/>
              <a:gd name="connsiteX3389" fmla="*/ 1613249 w 7295637"/>
              <a:gd name="connsiteY3389" fmla="*/ 225997 h 5063066"/>
              <a:gd name="connsiteX3390" fmla="*/ 1618987 w 7295637"/>
              <a:gd name="connsiteY3390" fmla="*/ 197573 h 5063066"/>
              <a:gd name="connsiteX3391" fmla="*/ 697134 w 7295637"/>
              <a:gd name="connsiteY3391" fmla="*/ 1613928 h 5063066"/>
              <a:gd name="connsiteX3392" fmla="*/ 712783 w 7295637"/>
              <a:gd name="connsiteY3392" fmla="*/ 1590716 h 5063066"/>
              <a:gd name="connsiteX3393" fmla="*/ 764420 w 7295637"/>
              <a:gd name="connsiteY3393" fmla="*/ 1569328 h 5063066"/>
              <a:gd name="connsiteX3394" fmla="*/ 837445 w 7295637"/>
              <a:gd name="connsiteY3394" fmla="*/ 1642352 h 5063066"/>
              <a:gd name="connsiteX3395" fmla="*/ 764420 w 7295637"/>
              <a:gd name="connsiteY3395" fmla="*/ 1715377 h 5063066"/>
              <a:gd name="connsiteX3396" fmla="*/ 691396 w 7295637"/>
              <a:gd name="connsiteY3396" fmla="*/ 1642353 h 5063066"/>
              <a:gd name="connsiteX3397" fmla="*/ 697134 w 7295637"/>
              <a:gd name="connsiteY3397" fmla="*/ 1613928 h 5063066"/>
              <a:gd name="connsiteX3398" fmla="*/ 927596 w 7295637"/>
              <a:gd name="connsiteY3398" fmla="*/ 1193435 h 5063066"/>
              <a:gd name="connsiteX3399" fmla="*/ 943246 w 7295637"/>
              <a:gd name="connsiteY3399" fmla="*/ 1170224 h 5063066"/>
              <a:gd name="connsiteX3400" fmla="*/ 994883 w 7295637"/>
              <a:gd name="connsiteY3400" fmla="*/ 1148836 h 5063066"/>
              <a:gd name="connsiteX3401" fmla="*/ 1067908 w 7295637"/>
              <a:gd name="connsiteY3401" fmla="*/ 1221861 h 5063066"/>
              <a:gd name="connsiteX3402" fmla="*/ 994882 w 7295637"/>
              <a:gd name="connsiteY3402" fmla="*/ 1294885 h 5063066"/>
              <a:gd name="connsiteX3403" fmla="*/ 921858 w 7295637"/>
              <a:gd name="connsiteY3403" fmla="*/ 1221860 h 5063066"/>
              <a:gd name="connsiteX3404" fmla="*/ 927596 w 7295637"/>
              <a:gd name="connsiteY3404" fmla="*/ 1193435 h 5063066"/>
              <a:gd name="connsiteX3405" fmla="*/ 1158059 w 7295637"/>
              <a:gd name="connsiteY3405" fmla="*/ 764117 h 5063066"/>
              <a:gd name="connsiteX3406" fmla="*/ 1173709 w 7295637"/>
              <a:gd name="connsiteY3406" fmla="*/ 740905 h 5063066"/>
              <a:gd name="connsiteX3407" fmla="*/ 1225345 w 7295637"/>
              <a:gd name="connsiteY3407" fmla="*/ 719517 h 5063066"/>
              <a:gd name="connsiteX3408" fmla="*/ 1298370 w 7295637"/>
              <a:gd name="connsiteY3408" fmla="*/ 792542 h 5063066"/>
              <a:gd name="connsiteX3409" fmla="*/ 1225346 w 7295637"/>
              <a:gd name="connsiteY3409" fmla="*/ 865567 h 5063066"/>
              <a:gd name="connsiteX3410" fmla="*/ 1152321 w 7295637"/>
              <a:gd name="connsiteY3410" fmla="*/ 792542 h 5063066"/>
              <a:gd name="connsiteX3411" fmla="*/ 1158059 w 7295637"/>
              <a:gd name="connsiteY3411" fmla="*/ 764117 h 5063066"/>
              <a:gd name="connsiteX3412" fmla="*/ 6516 w 7295637"/>
              <a:gd name="connsiteY3412" fmla="*/ 2558219 h 5063066"/>
              <a:gd name="connsiteX3413" fmla="*/ 22165 w 7295637"/>
              <a:gd name="connsiteY3413" fmla="*/ 2535007 h 5063066"/>
              <a:gd name="connsiteX3414" fmla="*/ 73802 w 7295637"/>
              <a:gd name="connsiteY3414" fmla="*/ 2513619 h 5063066"/>
              <a:gd name="connsiteX3415" fmla="*/ 146827 w 7295637"/>
              <a:gd name="connsiteY3415" fmla="*/ 2586644 h 5063066"/>
              <a:gd name="connsiteX3416" fmla="*/ 73802 w 7295637"/>
              <a:gd name="connsiteY3416" fmla="*/ 2659669 h 5063066"/>
              <a:gd name="connsiteX3417" fmla="*/ 777 w 7295637"/>
              <a:gd name="connsiteY3417" fmla="*/ 2586644 h 5063066"/>
              <a:gd name="connsiteX3418" fmla="*/ 6516 w 7295637"/>
              <a:gd name="connsiteY3418" fmla="*/ 2558219 h 5063066"/>
              <a:gd name="connsiteX3419" fmla="*/ 236204 w 7295637"/>
              <a:gd name="connsiteY3419" fmla="*/ 2180474 h 5063066"/>
              <a:gd name="connsiteX3420" fmla="*/ 251855 w 7295637"/>
              <a:gd name="connsiteY3420" fmla="*/ 2157261 h 5063066"/>
              <a:gd name="connsiteX3421" fmla="*/ 303490 w 7295637"/>
              <a:gd name="connsiteY3421" fmla="*/ 2135874 h 5063066"/>
              <a:gd name="connsiteX3422" fmla="*/ 376516 w 7295637"/>
              <a:gd name="connsiteY3422" fmla="*/ 2208898 h 5063066"/>
              <a:gd name="connsiteX3423" fmla="*/ 303491 w 7295637"/>
              <a:gd name="connsiteY3423" fmla="*/ 2281923 h 5063066"/>
              <a:gd name="connsiteX3424" fmla="*/ 230465 w 7295637"/>
              <a:gd name="connsiteY3424" fmla="*/ 2208899 h 5063066"/>
              <a:gd name="connsiteX3425" fmla="*/ 236204 w 7295637"/>
              <a:gd name="connsiteY3425" fmla="*/ 2180474 h 5063066"/>
              <a:gd name="connsiteX3426" fmla="*/ 1388524 w 7295637"/>
              <a:gd name="connsiteY3426" fmla="*/ 343623 h 5063066"/>
              <a:gd name="connsiteX3427" fmla="*/ 1455809 w 7295637"/>
              <a:gd name="connsiteY3427" fmla="*/ 299022 h 5063066"/>
              <a:gd name="connsiteX3428" fmla="*/ 1528835 w 7295637"/>
              <a:gd name="connsiteY3428" fmla="*/ 372047 h 5063066"/>
              <a:gd name="connsiteX3429" fmla="*/ 1455810 w 7295637"/>
              <a:gd name="connsiteY3429" fmla="*/ 445073 h 5063066"/>
              <a:gd name="connsiteX3430" fmla="*/ 1382784 w 7295637"/>
              <a:gd name="connsiteY3430" fmla="*/ 372047 h 5063066"/>
              <a:gd name="connsiteX3431" fmla="*/ 1388524 w 7295637"/>
              <a:gd name="connsiteY3431" fmla="*/ 343623 h 5063066"/>
              <a:gd name="connsiteX3432" fmla="*/ 466669 w 7295637"/>
              <a:gd name="connsiteY3432" fmla="*/ 1759978 h 5063066"/>
              <a:gd name="connsiteX3433" fmla="*/ 482320 w 7295637"/>
              <a:gd name="connsiteY3433" fmla="*/ 1736766 h 5063066"/>
              <a:gd name="connsiteX3434" fmla="*/ 533956 w 7295637"/>
              <a:gd name="connsiteY3434" fmla="*/ 1715378 h 5063066"/>
              <a:gd name="connsiteX3435" fmla="*/ 606980 w 7295637"/>
              <a:gd name="connsiteY3435" fmla="*/ 1788403 h 5063066"/>
              <a:gd name="connsiteX3436" fmla="*/ 533954 w 7295637"/>
              <a:gd name="connsiteY3436" fmla="*/ 1861429 h 5063066"/>
              <a:gd name="connsiteX3437" fmla="*/ 460931 w 7295637"/>
              <a:gd name="connsiteY3437" fmla="*/ 1788403 h 5063066"/>
              <a:gd name="connsiteX3438" fmla="*/ 466669 w 7295637"/>
              <a:gd name="connsiteY3438" fmla="*/ 1759978 h 5063066"/>
              <a:gd name="connsiteX3439" fmla="*/ 697134 w 7295637"/>
              <a:gd name="connsiteY3439" fmla="*/ 1330656 h 5063066"/>
              <a:gd name="connsiteX3440" fmla="*/ 712784 w 7295637"/>
              <a:gd name="connsiteY3440" fmla="*/ 1307445 h 5063066"/>
              <a:gd name="connsiteX3441" fmla="*/ 764421 w 7295637"/>
              <a:gd name="connsiteY3441" fmla="*/ 1286057 h 5063066"/>
              <a:gd name="connsiteX3442" fmla="*/ 837446 w 7295637"/>
              <a:gd name="connsiteY3442" fmla="*/ 1359082 h 5063066"/>
              <a:gd name="connsiteX3443" fmla="*/ 764420 w 7295637"/>
              <a:gd name="connsiteY3443" fmla="*/ 1432106 h 5063066"/>
              <a:gd name="connsiteX3444" fmla="*/ 691396 w 7295637"/>
              <a:gd name="connsiteY3444" fmla="*/ 1359081 h 5063066"/>
              <a:gd name="connsiteX3445" fmla="*/ 697134 w 7295637"/>
              <a:gd name="connsiteY3445" fmla="*/ 1330656 h 5063066"/>
              <a:gd name="connsiteX3446" fmla="*/ 927597 w 7295637"/>
              <a:gd name="connsiteY3446" fmla="*/ 910165 h 5063066"/>
              <a:gd name="connsiteX3447" fmla="*/ 943245 w 7295637"/>
              <a:gd name="connsiteY3447" fmla="*/ 886954 h 5063066"/>
              <a:gd name="connsiteX3448" fmla="*/ 994882 w 7295637"/>
              <a:gd name="connsiteY3448" fmla="*/ 865566 h 5063066"/>
              <a:gd name="connsiteX3449" fmla="*/ 1067907 w 7295637"/>
              <a:gd name="connsiteY3449" fmla="*/ 938591 h 5063066"/>
              <a:gd name="connsiteX3450" fmla="*/ 994883 w 7295637"/>
              <a:gd name="connsiteY3450" fmla="*/ 1011615 h 5063066"/>
              <a:gd name="connsiteX3451" fmla="*/ 921857 w 7295637"/>
              <a:gd name="connsiteY3451" fmla="*/ 938590 h 5063066"/>
              <a:gd name="connsiteX3452" fmla="*/ 927597 w 7295637"/>
              <a:gd name="connsiteY3452" fmla="*/ 910165 h 5063066"/>
              <a:gd name="connsiteX3453" fmla="*/ 5739 w 7295637"/>
              <a:gd name="connsiteY3453" fmla="*/ 2326526 h 5063066"/>
              <a:gd name="connsiteX3454" fmla="*/ 21390 w 7295637"/>
              <a:gd name="connsiteY3454" fmla="*/ 2303314 h 5063066"/>
              <a:gd name="connsiteX3455" fmla="*/ 73026 w 7295637"/>
              <a:gd name="connsiteY3455" fmla="*/ 2281925 h 5063066"/>
              <a:gd name="connsiteX3456" fmla="*/ 146050 w 7295637"/>
              <a:gd name="connsiteY3456" fmla="*/ 2354950 h 5063066"/>
              <a:gd name="connsiteX3457" fmla="*/ 73025 w 7295637"/>
              <a:gd name="connsiteY3457" fmla="*/ 2427975 h 5063066"/>
              <a:gd name="connsiteX3458" fmla="*/ 1 w 7295637"/>
              <a:gd name="connsiteY3458" fmla="*/ 2354950 h 5063066"/>
              <a:gd name="connsiteX3459" fmla="*/ 5739 w 7295637"/>
              <a:gd name="connsiteY3459" fmla="*/ 2326526 h 5063066"/>
              <a:gd name="connsiteX3460" fmla="*/ 1158058 w 7295637"/>
              <a:gd name="connsiteY3460" fmla="*/ 480845 h 5063066"/>
              <a:gd name="connsiteX3461" fmla="*/ 1173709 w 7295637"/>
              <a:gd name="connsiteY3461" fmla="*/ 457633 h 5063066"/>
              <a:gd name="connsiteX3462" fmla="*/ 1225345 w 7295637"/>
              <a:gd name="connsiteY3462" fmla="*/ 436245 h 5063066"/>
              <a:gd name="connsiteX3463" fmla="*/ 1298370 w 7295637"/>
              <a:gd name="connsiteY3463" fmla="*/ 509270 h 5063066"/>
              <a:gd name="connsiteX3464" fmla="*/ 1225345 w 7295637"/>
              <a:gd name="connsiteY3464" fmla="*/ 582295 h 5063066"/>
              <a:gd name="connsiteX3465" fmla="*/ 1152320 w 7295637"/>
              <a:gd name="connsiteY3465" fmla="*/ 509270 h 5063066"/>
              <a:gd name="connsiteX3466" fmla="*/ 1158058 w 7295637"/>
              <a:gd name="connsiteY3466" fmla="*/ 480845 h 5063066"/>
              <a:gd name="connsiteX3467" fmla="*/ 236205 w 7295637"/>
              <a:gd name="connsiteY3467" fmla="*/ 1897201 h 5063066"/>
              <a:gd name="connsiteX3468" fmla="*/ 251855 w 7295637"/>
              <a:gd name="connsiteY3468" fmla="*/ 1873990 h 5063066"/>
              <a:gd name="connsiteX3469" fmla="*/ 303491 w 7295637"/>
              <a:gd name="connsiteY3469" fmla="*/ 1852600 h 5063066"/>
              <a:gd name="connsiteX3470" fmla="*/ 376515 w 7295637"/>
              <a:gd name="connsiteY3470" fmla="*/ 1925627 h 5063066"/>
              <a:gd name="connsiteX3471" fmla="*/ 303491 w 7295637"/>
              <a:gd name="connsiteY3471" fmla="*/ 1998651 h 5063066"/>
              <a:gd name="connsiteX3472" fmla="*/ 230466 w 7295637"/>
              <a:gd name="connsiteY3472" fmla="*/ 1925626 h 5063066"/>
              <a:gd name="connsiteX3473" fmla="*/ 236205 w 7295637"/>
              <a:gd name="connsiteY3473" fmla="*/ 1897201 h 5063066"/>
              <a:gd name="connsiteX3474" fmla="*/ 1388523 w 7295637"/>
              <a:gd name="connsiteY3474" fmla="*/ 60350 h 5063066"/>
              <a:gd name="connsiteX3475" fmla="*/ 1455809 w 7295637"/>
              <a:gd name="connsiteY3475" fmla="*/ 15750 h 5063066"/>
              <a:gd name="connsiteX3476" fmla="*/ 1528835 w 7295637"/>
              <a:gd name="connsiteY3476" fmla="*/ 88775 h 5063066"/>
              <a:gd name="connsiteX3477" fmla="*/ 1455809 w 7295637"/>
              <a:gd name="connsiteY3477" fmla="*/ 161800 h 5063066"/>
              <a:gd name="connsiteX3478" fmla="*/ 1382785 w 7295637"/>
              <a:gd name="connsiteY3478" fmla="*/ 88775 h 5063066"/>
              <a:gd name="connsiteX3479" fmla="*/ 1388523 w 7295637"/>
              <a:gd name="connsiteY3479" fmla="*/ 60350 h 5063066"/>
              <a:gd name="connsiteX3480" fmla="*/ 466671 w 7295637"/>
              <a:gd name="connsiteY3480" fmla="*/ 1476707 h 5063066"/>
              <a:gd name="connsiteX3481" fmla="*/ 482320 w 7295637"/>
              <a:gd name="connsiteY3481" fmla="*/ 1453495 h 5063066"/>
              <a:gd name="connsiteX3482" fmla="*/ 533956 w 7295637"/>
              <a:gd name="connsiteY3482" fmla="*/ 1432106 h 5063066"/>
              <a:gd name="connsiteX3483" fmla="*/ 606982 w 7295637"/>
              <a:gd name="connsiteY3483" fmla="*/ 1505131 h 5063066"/>
              <a:gd name="connsiteX3484" fmla="*/ 533957 w 7295637"/>
              <a:gd name="connsiteY3484" fmla="*/ 1578156 h 5063066"/>
              <a:gd name="connsiteX3485" fmla="*/ 460931 w 7295637"/>
              <a:gd name="connsiteY3485" fmla="*/ 1505131 h 5063066"/>
              <a:gd name="connsiteX3486" fmla="*/ 466671 w 7295637"/>
              <a:gd name="connsiteY3486" fmla="*/ 1476707 h 5063066"/>
              <a:gd name="connsiteX3487" fmla="*/ 697133 w 7295637"/>
              <a:gd name="connsiteY3487" fmla="*/ 1047385 h 5063066"/>
              <a:gd name="connsiteX3488" fmla="*/ 712783 w 7295637"/>
              <a:gd name="connsiteY3488" fmla="*/ 1024174 h 5063066"/>
              <a:gd name="connsiteX3489" fmla="*/ 764419 w 7295637"/>
              <a:gd name="connsiteY3489" fmla="*/ 1002786 h 5063066"/>
              <a:gd name="connsiteX3490" fmla="*/ 837445 w 7295637"/>
              <a:gd name="connsiteY3490" fmla="*/ 1075811 h 5063066"/>
              <a:gd name="connsiteX3491" fmla="*/ 764420 w 7295637"/>
              <a:gd name="connsiteY3491" fmla="*/ 1148835 h 5063066"/>
              <a:gd name="connsiteX3492" fmla="*/ 691394 w 7295637"/>
              <a:gd name="connsiteY3492" fmla="*/ 1075810 h 5063066"/>
              <a:gd name="connsiteX3493" fmla="*/ 697133 w 7295637"/>
              <a:gd name="connsiteY3493" fmla="*/ 1047385 h 5063066"/>
              <a:gd name="connsiteX3494" fmla="*/ 927595 w 7295637"/>
              <a:gd name="connsiteY3494" fmla="*/ 626895 h 5063066"/>
              <a:gd name="connsiteX3495" fmla="*/ 943244 w 7295637"/>
              <a:gd name="connsiteY3495" fmla="*/ 603683 h 5063066"/>
              <a:gd name="connsiteX3496" fmla="*/ 994882 w 7295637"/>
              <a:gd name="connsiteY3496" fmla="*/ 582295 h 5063066"/>
              <a:gd name="connsiteX3497" fmla="*/ 1067907 w 7295637"/>
              <a:gd name="connsiteY3497" fmla="*/ 655320 h 5063066"/>
              <a:gd name="connsiteX3498" fmla="*/ 994881 w 7295637"/>
              <a:gd name="connsiteY3498" fmla="*/ 728344 h 5063066"/>
              <a:gd name="connsiteX3499" fmla="*/ 921857 w 7295637"/>
              <a:gd name="connsiteY3499" fmla="*/ 655321 h 5063066"/>
              <a:gd name="connsiteX3500" fmla="*/ 927595 w 7295637"/>
              <a:gd name="connsiteY3500" fmla="*/ 626895 h 5063066"/>
              <a:gd name="connsiteX3501" fmla="*/ 5740 w 7295637"/>
              <a:gd name="connsiteY3501" fmla="*/ 2043251 h 5063066"/>
              <a:gd name="connsiteX3502" fmla="*/ 21391 w 7295637"/>
              <a:gd name="connsiteY3502" fmla="*/ 2020039 h 5063066"/>
              <a:gd name="connsiteX3503" fmla="*/ 73028 w 7295637"/>
              <a:gd name="connsiteY3503" fmla="*/ 1998650 h 5063066"/>
              <a:gd name="connsiteX3504" fmla="*/ 146053 w 7295637"/>
              <a:gd name="connsiteY3504" fmla="*/ 2071677 h 5063066"/>
              <a:gd name="connsiteX3505" fmla="*/ 73028 w 7295637"/>
              <a:gd name="connsiteY3505" fmla="*/ 2144700 h 5063066"/>
              <a:gd name="connsiteX3506" fmla="*/ 2 w 7295637"/>
              <a:gd name="connsiteY3506" fmla="*/ 2071676 h 5063066"/>
              <a:gd name="connsiteX3507" fmla="*/ 5740 w 7295637"/>
              <a:gd name="connsiteY3507" fmla="*/ 2043251 h 5063066"/>
              <a:gd name="connsiteX3508" fmla="*/ 1158059 w 7295637"/>
              <a:gd name="connsiteY3508" fmla="*/ 197573 h 5063066"/>
              <a:gd name="connsiteX3509" fmla="*/ 1173708 w 7295637"/>
              <a:gd name="connsiteY3509" fmla="*/ 174361 h 5063066"/>
              <a:gd name="connsiteX3510" fmla="*/ 1225344 w 7295637"/>
              <a:gd name="connsiteY3510" fmla="*/ 152972 h 5063066"/>
              <a:gd name="connsiteX3511" fmla="*/ 1298369 w 7295637"/>
              <a:gd name="connsiteY3511" fmla="*/ 225997 h 5063066"/>
              <a:gd name="connsiteX3512" fmla="*/ 1225346 w 7295637"/>
              <a:gd name="connsiteY3512" fmla="*/ 299022 h 5063066"/>
              <a:gd name="connsiteX3513" fmla="*/ 1152320 w 7295637"/>
              <a:gd name="connsiteY3513" fmla="*/ 225997 h 5063066"/>
              <a:gd name="connsiteX3514" fmla="*/ 1158059 w 7295637"/>
              <a:gd name="connsiteY3514" fmla="*/ 197573 h 5063066"/>
              <a:gd name="connsiteX3515" fmla="*/ 236207 w 7295637"/>
              <a:gd name="connsiteY3515" fmla="*/ 1613928 h 5063066"/>
              <a:gd name="connsiteX3516" fmla="*/ 251856 w 7295637"/>
              <a:gd name="connsiteY3516" fmla="*/ 1590716 h 5063066"/>
              <a:gd name="connsiteX3517" fmla="*/ 303493 w 7295637"/>
              <a:gd name="connsiteY3517" fmla="*/ 1569327 h 5063066"/>
              <a:gd name="connsiteX3518" fmla="*/ 376518 w 7295637"/>
              <a:gd name="connsiteY3518" fmla="*/ 1642353 h 5063066"/>
              <a:gd name="connsiteX3519" fmla="*/ 303492 w 7295637"/>
              <a:gd name="connsiteY3519" fmla="*/ 1715380 h 5063066"/>
              <a:gd name="connsiteX3520" fmla="*/ 230467 w 7295637"/>
              <a:gd name="connsiteY3520" fmla="*/ 1642352 h 5063066"/>
              <a:gd name="connsiteX3521" fmla="*/ 236207 w 7295637"/>
              <a:gd name="connsiteY3521" fmla="*/ 1613928 h 5063066"/>
              <a:gd name="connsiteX3522" fmla="*/ 466670 w 7295637"/>
              <a:gd name="connsiteY3522" fmla="*/ 1193435 h 5063066"/>
              <a:gd name="connsiteX3523" fmla="*/ 482319 w 7295637"/>
              <a:gd name="connsiteY3523" fmla="*/ 1170223 h 5063066"/>
              <a:gd name="connsiteX3524" fmla="*/ 533955 w 7295637"/>
              <a:gd name="connsiteY3524" fmla="*/ 1148835 h 5063066"/>
              <a:gd name="connsiteX3525" fmla="*/ 606981 w 7295637"/>
              <a:gd name="connsiteY3525" fmla="*/ 1221860 h 5063066"/>
              <a:gd name="connsiteX3526" fmla="*/ 533956 w 7295637"/>
              <a:gd name="connsiteY3526" fmla="*/ 1294884 h 5063066"/>
              <a:gd name="connsiteX3527" fmla="*/ 460931 w 7295637"/>
              <a:gd name="connsiteY3527" fmla="*/ 1221860 h 5063066"/>
              <a:gd name="connsiteX3528" fmla="*/ 466670 w 7295637"/>
              <a:gd name="connsiteY3528" fmla="*/ 1193435 h 5063066"/>
              <a:gd name="connsiteX3529" fmla="*/ 697131 w 7295637"/>
              <a:gd name="connsiteY3529" fmla="*/ 764115 h 5063066"/>
              <a:gd name="connsiteX3530" fmla="*/ 712782 w 7295637"/>
              <a:gd name="connsiteY3530" fmla="*/ 740904 h 5063066"/>
              <a:gd name="connsiteX3531" fmla="*/ 764418 w 7295637"/>
              <a:gd name="connsiteY3531" fmla="*/ 719515 h 5063066"/>
              <a:gd name="connsiteX3532" fmla="*/ 837442 w 7295637"/>
              <a:gd name="connsiteY3532" fmla="*/ 792540 h 5063066"/>
              <a:gd name="connsiteX3533" fmla="*/ 764418 w 7295637"/>
              <a:gd name="connsiteY3533" fmla="*/ 865565 h 5063066"/>
              <a:gd name="connsiteX3534" fmla="*/ 691394 w 7295637"/>
              <a:gd name="connsiteY3534" fmla="*/ 792539 h 5063066"/>
              <a:gd name="connsiteX3535" fmla="*/ 697131 w 7295637"/>
              <a:gd name="connsiteY3535" fmla="*/ 764115 h 5063066"/>
              <a:gd name="connsiteX3536" fmla="*/ 927595 w 7295637"/>
              <a:gd name="connsiteY3536" fmla="*/ 343623 h 5063066"/>
              <a:gd name="connsiteX3537" fmla="*/ 943245 w 7295637"/>
              <a:gd name="connsiteY3537" fmla="*/ 320411 h 5063066"/>
              <a:gd name="connsiteX3538" fmla="*/ 994881 w 7295637"/>
              <a:gd name="connsiteY3538" fmla="*/ 299022 h 5063066"/>
              <a:gd name="connsiteX3539" fmla="*/ 1067906 w 7295637"/>
              <a:gd name="connsiteY3539" fmla="*/ 372047 h 5063066"/>
              <a:gd name="connsiteX3540" fmla="*/ 994881 w 7295637"/>
              <a:gd name="connsiteY3540" fmla="*/ 445072 h 5063066"/>
              <a:gd name="connsiteX3541" fmla="*/ 921856 w 7295637"/>
              <a:gd name="connsiteY3541" fmla="*/ 372047 h 5063066"/>
              <a:gd name="connsiteX3542" fmla="*/ 927595 w 7295637"/>
              <a:gd name="connsiteY3542" fmla="*/ 343623 h 5063066"/>
              <a:gd name="connsiteX3543" fmla="*/ 5741 w 7295637"/>
              <a:gd name="connsiteY3543" fmla="*/ 1759979 h 5063066"/>
              <a:gd name="connsiteX3544" fmla="*/ 21391 w 7295637"/>
              <a:gd name="connsiteY3544" fmla="*/ 1736767 h 5063066"/>
              <a:gd name="connsiteX3545" fmla="*/ 73027 w 7295637"/>
              <a:gd name="connsiteY3545" fmla="*/ 1715380 h 5063066"/>
              <a:gd name="connsiteX3546" fmla="*/ 146053 w 7295637"/>
              <a:gd name="connsiteY3546" fmla="*/ 1788404 h 5063066"/>
              <a:gd name="connsiteX3547" fmla="*/ 73027 w 7295637"/>
              <a:gd name="connsiteY3547" fmla="*/ 1861430 h 5063066"/>
              <a:gd name="connsiteX3548" fmla="*/ 3 w 7295637"/>
              <a:gd name="connsiteY3548" fmla="*/ 1788404 h 5063066"/>
              <a:gd name="connsiteX3549" fmla="*/ 5741 w 7295637"/>
              <a:gd name="connsiteY3549" fmla="*/ 1759979 h 5063066"/>
              <a:gd name="connsiteX3550" fmla="*/ 236207 w 7295637"/>
              <a:gd name="connsiteY3550" fmla="*/ 1330656 h 5063066"/>
              <a:gd name="connsiteX3551" fmla="*/ 251856 w 7295637"/>
              <a:gd name="connsiteY3551" fmla="*/ 1307444 h 5063066"/>
              <a:gd name="connsiteX3552" fmla="*/ 303492 w 7295637"/>
              <a:gd name="connsiteY3552" fmla="*/ 1286055 h 5063066"/>
              <a:gd name="connsiteX3553" fmla="*/ 376518 w 7295637"/>
              <a:gd name="connsiteY3553" fmla="*/ 1359080 h 5063066"/>
              <a:gd name="connsiteX3554" fmla="*/ 303492 w 7295637"/>
              <a:gd name="connsiteY3554" fmla="*/ 1432105 h 5063066"/>
              <a:gd name="connsiteX3555" fmla="*/ 230467 w 7295637"/>
              <a:gd name="connsiteY3555" fmla="*/ 1359080 h 5063066"/>
              <a:gd name="connsiteX3556" fmla="*/ 236207 w 7295637"/>
              <a:gd name="connsiteY3556" fmla="*/ 1330656 h 5063066"/>
              <a:gd name="connsiteX3557" fmla="*/ 466668 w 7295637"/>
              <a:gd name="connsiteY3557" fmla="*/ 910164 h 5063066"/>
              <a:gd name="connsiteX3558" fmla="*/ 482318 w 7295637"/>
              <a:gd name="connsiteY3558" fmla="*/ 886953 h 5063066"/>
              <a:gd name="connsiteX3559" fmla="*/ 533954 w 7295637"/>
              <a:gd name="connsiteY3559" fmla="*/ 865564 h 5063066"/>
              <a:gd name="connsiteX3560" fmla="*/ 606980 w 7295637"/>
              <a:gd name="connsiteY3560" fmla="*/ 938589 h 5063066"/>
              <a:gd name="connsiteX3561" fmla="*/ 533955 w 7295637"/>
              <a:gd name="connsiteY3561" fmla="*/ 1011614 h 5063066"/>
              <a:gd name="connsiteX3562" fmla="*/ 460931 w 7295637"/>
              <a:gd name="connsiteY3562" fmla="*/ 938589 h 5063066"/>
              <a:gd name="connsiteX3563" fmla="*/ 466668 w 7295637"/>
              <a:gd name="connsiteY3563" fmla="*/ 910164 h 5063066"/>
              <a:gd name="connsiteX3564" fmla="*/ 697130 w 7295637"/>
              <a:gd name="connsiteY3564" fmla="*/ 480844 h 5063066"/>
              <a:gd name="connsiteX3565" fmla="*/ 712780 w 7295637"/>
              <a:gd name="connsiteY3565" fmla="*/ 457632 h 5063066"/>
              <a:gd name="connsiteX3566" fmla="*/ 764417 w 7295637"/>
              <a:gd name="connsiteY3566" fmla="*/ 436244 h 5063066"/>
              <a:gd name="connsiteX3567" fmla="*/ 837443 w 7295637"/>
              <a:gd name="connsiteY3567" fmla="*/ 509269 h 5063066"/>
              <a:gd name="connsiteX3568" fmla="*/ 764418 w 7295637"/>
              <a:gd name="connsiteY3568" fmla="*/ 582294 h 5063066"/>
              <a:gd name="connsiteX3569" fmla="*/ 691392 w 7295637"/>
              <a:gd name="connsiteY3569" fmla="*/ 509269 h 5063066"/>
              <a:gd name="connsiteX3570" fmla="*/ 697130 w 7295637"/>
              <a:gd name="connsiteY3570" fmla="*/ 480844 h 5063066"/>
              <a:gd name="connsiteX3571" fmla="*/ 927594 w 7295637"/>
              <a:gd name="connsiteY3571" fmla="*/ 60350 h 5063066"/>
              <a:gd name="connsiteX3572" fmla="*/ 943244 w 7295637"/>
              <a:gd name="connsiteY3572" fmla="*/ 37138 h 5063066"/>
              <a:gd name="connsiteX3573" fmla="*/ 994881 w 7295637"/>
              <a:gd name="connsiteY3573" fmla="*/ 15750 h 5063066"/>
              <a:gd name="connsiteX3574" fmla="*/ 1067906 w 7295637"/>
              <a:gd name="connsiteY3574" fmla="*/ 88775 h 5063066"/>
              <a:gd name="connsiteX3575" fmla="*/ 994881 w 7295637"/>
              <a:gd name="connsiteY3575" fmla="*/ 161800 h 5063066"/>
              <a:gd name="connsiteX3576" fmla="*/ 921856 w 7295637"/>
              <a:gd name="connsiteY3576" fmla="*/ 88775 h 5063066"/>
              <a:gd name="connsiteX3577" fmla="*/ 927594 w 7295637"/>
              <a:gd name="connsiteY3577" fmla="*/ 60350 h 5063066"/>
              <a:gd name="connsiteX3578" fmla="*/ 5743 w 7295637"/>
              <a:gd name="connsiteY3578" fmla="*/ 1476705 h 5063066"/>
              <a:gd name="connsiteX3579" fmla="*/ 21392 w 7295637"/>
              <a:gd name="connsiteY3579" fmla="*/ 1453493 h 5063066"/>
              <a:gd name="connsiteX3580" fmla="*/ 73028 w 7295637"/>
              <a:gd name="connsiteY3580" fmla="*/ 1432105 h 5063066"/>
              <a:gd name="connsiteX3581" fmla="*/ 146054 w 7295637"/>
              <a:gd name="connsiteY3581" fmla="*/ 1505130 h 5063066"/>
              <a:gd name="connsiteX3582" fmla="*/ 73027 w 7295637"/>
              <a:gd name="connsiteY3582" fmla="*/ 1578158 h 5063066"/>
              <a:gd name="connsiteX3583" fmla="*/ 4 w 7295637"/>
              <a:gd name="connsiteY3583" fmla="*/ 1505130 h 5063066"/>
              <a:gd name="connsiteX3584" fmla="*/ 5743 w 7295637"/>
              <a:gd name="connsiteY3584" fmla="*/ 1476705 h 5063066"/>
              <a:gd name="connsiteX3585" fmla="*/ 236205 w 7295637"/>
              <a:gd name="connsiteY3585" fmla="*/ 1047384 h 5063066"/>
              <a:gd name="connsiteX3586" fmla="*/ 251855 w 7295637"/>
              <a:gd name="connsiteY3586" fmla="*/ 1024173 h 5063066"/>
              <a:gd name="connsiteX3587" fmla="*/ 303492 w 7295637"/>
              <a:gd name="connsiteY3587" fmla="*/ 1002784 h 5063066"/>
              <a:gd name="connsiteX3588" fmla="*/ 376516 w 7295637"/>
              <a:gd name="connsiteY3588" fmla="*/ 1075809 h 5063066"/>
              <a:gd name="connsiteX3589" fmla="*/ 303493 w 7295637"/>
              <a:gd name="connsiteY3589" fmla="*/ 1148834 h 5063066"/>
              <a:gd name="connsiteX3590" fmla="*/ 230467 w 7295637"/>
              <a:gd name="connsiteY3590" fmla="*/ 1075809 h 5063066"/>
              <a:gd name="connsiteX3591" fmla="*/ 236205 w 7295637"/>
              <a:gd name="connsiteY3591" fmla="*/ 1047384 h 5063066"/>
              <a:gd name="connsiteX3592" fmla="*/ 466667 w 7295637"/>
              <a:gd name="connsiteY3592" fmla="*/ 626893 h 5063066"/>
              <a:gd name="connsiteX3593" fmla="*/ 482318 w 7295637"/>
              <a:gd name="connsiteY3593" fmla="*/ 603682 h 5063066"/>
              <a:gd name="connsiteX3594" fmla="*/ 533954 w 7295637"/>
              <a:gd name="connsiteY3594" fmla="*/ 582294 h 5063066"/>
              <a:gd name="connsiteX3595" fmla="*/ 606978 w 7295637"/>
              <a:gd name="connsiteY3595" fmla="*/ 655319 h 5063066"/>
              <a:gd name="connsiteX3596" fmla="*/ 533954 w 7295637"/>
              <a:gd name="connsiteY3596" fmla="*/ 728343 h 5063066"/>
              <a:gd name="connsiteX3597" fmla="*/ 460929 w 7295637"/>
              <a:gd name="connsiteY3597" fmla="*/ 655318 h 5063066"/>
              <a:gd name="connsiteX3598" fmla="*/ 466667 w 7295637"/>
              <a:gd name="connsiteY3598" fmla="*/ 626893 h 5063066"/>
              <a:gd name="connsiteX3599" fmla="*/ 697130 w 7295637"/>
              <a:gd name="connsiteY3599" fmla="*/ 197573 h 5063066"/>
              <a:gd name="connsiteX3600" fmla="*/ 712780 w 7295637"/>
              <a:gd name="connsiteY3600" fmla="*/ 174361 h 5063066"/>
              <a:gd name="connsiteX3601" fmla="*/ 764416 w 7295637"/>
              <a:gd name="connsiteY3601" fmla="*/ 152972 h 5063066"/>
              <a:gd name="connsiteX3602" fmla="*/ 837441 w 7295637"/>
              <a:gd name="connsiteY3602" fmla="*/ 225997 h 5063066"/>
              <a:gd name="connsiteX3603" fmla="*/ 764416 w 7295637"/>
              <a:gd name="connsiteY3603" fmla="*/ 299023 h 5063066"/>
              <a:gd name="connsiteX3604" fmla="*/ 691391 w 7295637"/>
              <a:gd name="connsiteY3604" fmla="*/ 225997 h 5063066"/>
              <a:gd name="connsiteX3605" fmla="*/ 697130 w 7295637"/>
              <a:gd name="connsiteY3605" fmla="*/ 197573 h 5063066"/>
              <a:gd name="connsiteX3606" fmla="*/ 5742 w 7295637"/>
              <a:gd name="connsiteY3606" fmla="*/ 1193433 h 5063066"/>
              <a:gd name="connsiteX3607" fmla="*/ 21392 w 7295637"/>
              <a:gd name="connsiteY3607" fmla="*/ 1170221 h 5063066"/>
              <a:gd name="connsiteX3608" fmla="*/ 73028 w 7295637"/>
              <a:gd name="connsiteY3608" fmla="*/ 1148833 h 5063066"/>
              <a:gd name="connsiteX3609" fmla="*/ 146053 w 7295637"/>
              <a:gd name="connsiteY3609" fmla="*/ 1221858 h 5063066"/>
              <a:gd name="connsiteX3610" fmla="*/ 73029 w 7295637"/>
              <a:gd name="connsiteY3610" fmla="*/ 1294883 h 5063066"/>
              <a:gd name="connsiteX3611" fmla="*/ 4 w 7295637"/>
              <a:gd name="connsiteY3611" fmla="*/ 1221858 h 5063066"/>
              <a:gd name="connsiteX3612" fmla="*/ 5742 w 7295637"/>
              <a:gd name="connsiteY3612" fmla="*/ 1193433 h 5063066"/>
              <a:gd name="connsiteX3613" fmla="*/ 236205 w 7295637"/>
              <a:gd name="connsiteY3613" fmla="*/ 764113 h 5063066"/>
              <a:gd name="connsiteX3614" fmla="*/ 251854 w 7295637"/>
              <a:gd name="connsiteY3614" fmla="*/ 740902 h 5063066"/>
              <a:gd name="connsiteX3615" fmla="*/ 303490 w 7295637"/>
              <a:gd name="connsiteY3615" fmla="*/ 719514 h 5063066"/>
              <a:gd name="connsiteX3616" fmla="*/ 376516 w 7295637"/>
              <a:gd name="connsiteY3616" fmla="*/ 792539 h 5063066"/>
              <a:gd name="connsiteX3617" fmla="*/ 303492 w 7295637"/>
              <a:gd name="connsiteY3617" fmla="*/ 865563 h 5063066"/>
              <a:gd name="connsiteX3618" fmla="*/ 230466 w 7295637"/>
              <a:gd name="connsiteY3618" fmla="*/ 792538 h 5063066"/>
              <a:gd name="connsiteX3619" fmla="*/ 236205 w 7295637"/>
              <a:gd name="connsiteY3619" fmla="*/ 764113 h 5063066"/>
              <a:gd name="connsiteX3620" fmla="*/ 466666 w 7295637"/>
              <a:gd name="connsiteY3620" fmla="*/ 343623 h 5063066"/>
              <a:gd name="connsiteX3621" fmla="*/ 482316 w 7295637"/>
              <a:gd name="connsiteY3621" fmla="*/ 320411 h 5063066"/>
              <a:gd name="connsiteX3622" fmla="*/ 533952 w 7295637"/>
              <a:gd name="connsiteY3622" fmla="*/ 299022 h 5063066"/>
              <a:gd name="connsiteX3623" fmla="*/ 606978 w 7295637"/>
              <a:gd name="connsiteY3623" fmla="*/ 372047 h 5063066"/>
              <a:gd name="connsiteX3624" fmla="*/ 533953 w 7295637"/>
              <a:gd name="connsiteY3624" fmla="*/ 445072 h 5063066"/>
              <a:gd name="connsiteX3625" fmla="*/ 460927 w 7295637"/>
              <a:gd name="connsiteY3625" fmla="*/ 372047 h 5063066"/>
              <a:gd name="connsiteX3626" fmla="*/ 466666 w 7295637"/>
              <a:gd name="connsiteY3626" fmla="*/ 343623 h 5063066"/>
              <a:gd name="connsiteX3627" fmla="*/ 5741 w 7295637"/>
              <a:gd name="connsiteY3627" fmla="*/ 910162 h 5063066"/>
              <a:gd name="connsiteX3628" fmla="*/ 21392 w 7295637"/>
              <a:gd name="connsiteY3628" fmla="*/ 886950 h 5063066"/>
              <a:gd name="connsiteX3629" fmla="*/ 73028 w 7295637"/>
              <a:gd name="connsiteY3629" fmla="*/ 865562 h 5063066"/>
              <a:gd name="connsiteX3630" fmla="*/ 146052 w 7295637"/>
              <a:gd name="connsiteY3630" fmla="*/ 938587 h 5063066"/>
              <a:gd name="connsiteX3631" fmla="*/ 73029 w 7295637"/>
              <a:gd name="connsiteY3631" fmla="*/ 1011612 h 5063066"/>
              <a:gd name="connsiteX3632" fmla="*/ 3 w 7295637"/>
              <a:gd name="connsiteY3632" fmla="*/ 938586 h 5063066"/>
              <a:gd name="connsiteX3633" fmla="*/ 5741 w 7295637"/>
              <a:gd name="connsiteY3633" fmla="*/ 910162 h 5063066"/>
              <a:gd name="connsiteX3634" fmla="*/ 236203 w 7295637"/>
              <a:gd name="connsiteY3634" fmla="*/ 480843 h 5063066"/>
              <a:gd name="connsiteX3635" fmla="*/ 251853 w 7295637"/>
              <a:gd name="connsiteY3635" fmla="*/ 457631 h 5063066"/>
              <a:gd name="connsiteX3636" fmla="*/ 303489 w 7295637"/>
              <a:gd name="connsiteY3636" fmla="*/ 436243 h 5063066"/>
              <a:gd name="connsiteX3637" fmla="*/ 376515 w 7295637"/>
              <a:gd name="connsiteY3637" fmla="*/ 509268 h 5063066"/>
              <a:gd name="connsiteX3638" fmla="*/ 303491 w 7295637"/>
              <a:gd name="connsiteY3638" fmla="*/ 582292 h 5063066"/>
              <a:gd name="connsiteX3639" fmla="*/ 230466 w 7295637"/>
              <a:gd name="connsiteY3639" fmla="*/ 509267 h 5063066"/>
              <a:gd name="connsiteX3640" fmla="*/ 236203 w 7295637"/>
              <a:gd name="connsiteY3640" fmla="*/ 480843 h 5063066"/>
              <a:gd name="connsiteX3641" fmla="*/ 466667 w 7295637"/>
              <a:gd name="connsiteY3641" fmla="*/ 60351 h 5063066"/>
              <a:gd name="connsiteX3642" fmla="*/ 482317 w 7295637"/>
              <a:gd name="connsiteY3642" fmla="*/ 37139 h 5063066"/>
              <a:gd name="connsiteX3643" fmla="*/ 533953 w 7295637"/>
              <a:gd name="connsiteY3643" fmla="*/ 15751 h 5063066"/>
              <a:gd name="connsiteX3644" fmla="*/ 606978 w 7295637"/>
              <a:gd name="connsiteY3644" fmla="*/ 88776 h 5063066"/>
              <a:gd name="connsiteX3645" fmla="*/ 533953 w 7295637"/>
              <a:gd name="connsiteY3645" fmla="*/ 161801 h 5063066"/>
              <a:gd name="connsiteX3646" fmla="*/ 460928 w 7295637"/>
              <a:gd name="connsiteY3646" fmla="*/ 88776 h 5063066"/>
              <a:gd name="connsiteX3647" fmla="*/ 466667 w 7295637"/>
              <a:gd name="connsiteY3647" fmla="*/ 60351 h 5063066"/>
              <a:gd name="connsiteX3648" fmla="*/ 5740 w 7295637"/>
              <a:gd name="connsiteY3648" fmla="*/ 626892 h 5063066"/>
              <a:gd name="connsiteX3649" fmla="*/ 21389 w 7295637"/>
              <a:gd name="connsiteY3649" fmla="*/ 603680 h 5063066"/>
              <a:gd name="connsiteX3650" fmla="*/ 73026 w 7295637"/>
              <a:gd name="connsiteY3650" fmla="*/ 582292 h 5063066"/>
              <a:gd name="connsiteX3651" fmla="*/ 146052 w 7295637"/>
              <a:gd name="connsiteY3651" fmla="*/ 655317 h 5063066"/>
              <a:gd name="connsiteX3652" fmla="*/ 73026 w 7295637"/>
              <a:gd name="connsiteY3652" fmla="*/ 728341 h 5063066"/>
              <a:gd name="connsiteX3653" fmla="*/ 1 w 7295637"/>
              <a:gd name="connsiteY3653" fmla="*/ 655316 h 5063066"/>
              <a:gd name="connsiteX3654" fmla="*/ 5740 w 7295637"/>
              <a:gd name="connsiteY3654" fmla="*/ 626892 h 5063066"/>
              <a:gd name="connsiteX3655" fmla="*/ 236203 w 7295637"/>
              <a:gd name="connsiteY3655" fmla="*/ 197572 h 5063066"/>
              <a:gd name="connsiteX3656" fmla="*/ 251853 w 7295637"/>
              <a:gd name="connsiteY3656" fmla="*/ 174361 h 5063066"/>
              <a:gd name="connsiteX3657" fmla="*/ 303489 w 7295637"/>
              <a:gd name="connsiteY3657" fmla="*/ 152972 h 5063066"/>
              <a:gd name="connsiteX3658" fmla="*/ 376514 w 7295637"/>
              <a:gd name="connsiteY3658" fmla="*/ 225997 h 5063066"/>
              <a:gd name="connsiteX3659" fmla="*/ 303489 w 7295637"/>
              <a:gd name="connsiteY3659" fmla="*/ 299022 h 5063066"/>
              <a:gd name="connsiteX3660" fmla="*/ 230464 w 7295637"/>
              <a:gd name="connsiteY3660" fmla="*/ 225997 h 5063066"/>
              <a:gd name="connsiteX3661" fmla="*/ 236203 w 7295637"/>
              <a:gd name="connsiteY3661" fmla="*/ 197572 h 5063066"/>
              <a:gd name="connsiteX3662" fmla="*/ 5740 w 7295637"/>
              <a:gd name="connsiteY3662" fmla="*/ 343622 h 5063066"/>
              <a:gd name="connsiteX3663" fmla="*/ 21389 w 7295637"/>
              <a:gd name="connsiteY3663" fmla="*/ 320410 h 5063066"/>
              <a:gd name="connsiteX3664" fmla="*/ 73025 w 7295637"/>
              <a:gd name="connsiteY3664" fmla="*/ 299022 h 5063066"/>
              <a:gd name="connsiteX3665" fmla="*/ 146052 w 7295637"/>
              <a:gd name="connsiteY3665" fmla="*/ 372047 h 5063066"/>
              <a:gd name="connsiteX3666" fmla="*/ 73026 w 7295637"/>
              <a:gd name="connsiteY3666" fmla="*/ 445071 h 5063066"/>
              <a:gd name="connsiteX3667" fmla="*/ 2 w 7295637"/>
              <a:gd name="connsiteY3667" fmla="*/ 372046 h 5063066"/>
              <a:gd name="connsiteX3668" fmla="*/ 5740 w 7295637"/>
              <a:gd name="connsiteY3668" fmla="*/ 343622 h 5063066"/>
              <a:gd name="connsiteX3669" fmla="*/ 5739 w 7295637"/>
              <a:gd name="connsiteY3669" fmla="*/ 60351 h 5063066"/>
              <a:gd name="connsiteX3670" fmla="*/ 21388 w 7295637"/>
              <a:gd name="connsiteY3670" fmla="*/ 37139 h 5063066"/>
              <a:gd name="connsiteX3671" fmla="*/ 73025 w 7295637"/>
              <a:gd name="connsiteY3671" fmla="*/ 15751 h 5063066"/>
              <a:gd name="connsiteX3672" fmla="*/ 146050 w 7295637"/>
              <a:gd name="connsiteY3672" fmla="*/ 88776 h 5063066"/>
              <a:gd name="connsiteX3673" fmla="*/ 73025 w 7295637"/>
              <a:gd name="connsiteY3673" fmla="*/ 161801 h 5063066"/>
              <a:gd name="connsiteX3674" fmla="*/ 0 w 7295637"/>
              <a:gd name="connsiteY3674" fmla="*/ 88776 h 5063066"/>
              <a:gd name="connsiteX3675" fmla="*/ 5739 w 7295637"/>
              <a:gd name="connsiteY3675" fmla="*/ 60351 h 5063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</a:cxnLst>
            <a:rect l="l" t="t" r="r" b="b"/>
            <a:pathLst>
              <a:path w="7295637" h="5063066">
                <a:moveTo>
                  <a:pt x="7155326" y="4945865"/>
                </a:moveTo>
                <a:cubicBezTo>
                  <a:pt x="7159020" y="4937129"/>
                  <a:pt x="7164366" y="4929261"/>
                  <a:pt x="7170975" y="4922653"/>
                </a:cubicBezTo>
                <a:cubicBezTo>
                  <a:pt x="7184189" y="4909439"/>
                  <a:pt x="7202447" y="4901265"/>
                  <a:pt x="7222612" y="4901265"/>
                </a:cubicBezTo>
                <a:cubicBezTo>
                  <a:pt x="7262943" y="4901265"/>
                  <a:pt x="7295637" y="4933959"/>
                  <a:pt x="7295637" y="4974290"/>
                </a:cubicBezTo>
                <a:cubicBezTo>
                  <a:pt x="7295636" y="5014621"/>
                  <a:pt x="7262943" y="5047314"/>
                  <a:pt x="7222611" y="5047314"/>
                </a:cubicBezTo>
                <a:cubicBezTo>
                  <a:pt x="7182281" y="5047315"/>
                  <a:pt x="7149586" y="5014620"/>
                  <a:pt x="7149587" y="4974290"/>
                </a:cubicBezTo>
                <a:cubicBezTo>
                  <a:pt x="7149585" y="4964207"/>
                  <a:pt x="7151630" y="4954602"/>
                  <a:pt x="7155326" y="4945865"/>
                </a:cubicBezTo>
                <a:close/>
                <a:moveTo>
                  <a:pt x="7155324" y="4662594"/>
                </a:moveTo>
                <a:cubicBezTo>
                  <a:pt x="7166409" y="4636384"/>
                  <a:pt x="7192362" y="4617994"/>
                  <a:pt x="7222611" y="4617994"/>
                </a:cubicBezTo>
                <a:cubicBezTo>
                  <a:pt x="7262941" y="4617994"/>
                  <a:pt x="7295636" y="4650688"/>
                  <a:pt x="7295636" y="4691019"/>
                </a:cubicBezTo>
                <a:cubicBezTo>
                  <a:pt x="7295637" y="4731350"/>
                  <a:pt x="7262943" y="4764044"/>
                  <a:pt x="7222610" y="4764044"/>
                </a:cubicBezTo>
                <a:cubicBezTo>
                  <a:pt x="7182280" y="4764044"/>
                  <a:pt x="7149585" y="4731350"/>
                  <a:pt x="7149585" y="4691019"/>
                </a:cubicBezTo>
                <a:cubicBezTo>
                  <a:pt x="7149587" y="4680936"/>
                  <a:pt x="7151629" y="4671331"/>
                  <a:pt x="7155324" y="4662594"/>
                </a:cubicBezTo>
                <a:close/>
                <a:moveTo>
                  <a:pt x="6924861" y="4808644"/>
                </a:moveTo>
                <a:cubicBezTo>
                  <a:pt x="6935945" y="4782434"/>
                  <a:pt x="6961898" y="4764044"/>
                  <a:pt x="6992146" y="4764044"/>
                </a:cubicBezTo>
                <a:cubicBezTo>
                  <a:pt x="7032478" y="4764044"/>
                  <a:pt x="7065171" y="4796738"/>
                  <a:pt x="7065171" y="4837069"/>
                </a:cubicBezTo>
                <a:cubicBezTo>
                  <a:pt x="7065173" y="4877400"/>
                  <a:pt x="7032478" y="4910094"/>
                  <a:pt x="6992146" y="4910094"/>
                </a:cubicBezTo>
                <a:cubicBezTo>
                  <a:pt x="6951815" y="4910094"/>
                  <a:pt x="6919122" y="4877400"/>
                  <a:pt x="6919121" y="4837069"/>
                </a:cubicBezTo>
                <a:cubicBezTo>
                  <a:pt x="6919122" y="4826986"/>
                  <a:pt x="6921164" y="4817381"/>
                  <a:pt x="6924861" y="4808644"/>
                </a:cubicBezTo>
                <a:close/>
                <a:moveTo>
                  <a:pt x="7155325" y="4379322"/>
                </a:moveTo>
                <a:cubicBezTo>
                  <a:pt x="7166411" y="4353112"/>
                  <a:pt x="7192362" y="4334722"/>
                  <a:pt x="7222612" y="4334722"/>
                </a:cubicBezTo>
                <a:cubicBezTo>
                  <a:pt x="7262942" y="4334722"/>
                  <a:pt x="7295637" y="4367416"/>
                  <a:pt x="7295637" y="4407747"/>
                </a:cubicBezTo>
                <a:cubicBezTo>
                  <a:pt x="7295638" y="4448078"/>
                  <a:pt x="7262944" y="4480772"/>
                  <a:pt x="7222611" y="4480772"/>
                </a:cubicBezTo>
                <a:cubicBezTo>
                  <a:pt x="7182281" y="4480772"/>
                  <a:pt x="7149586" y="4448078"/>
                  <a:pt x="7149587" y="4407747"/>
                </a:cubicBezTo>
                <a:cubicBezTo>
                  <a:pt x="7149588" y="4397664"/>
                  <a:pt x="7151630" y="4388059"/>
                  <a:pt x="7155325" y="4379322"/>
                </a:cubicBezTo>
                <a:close/>
                <a:moveTo>
                  <a:pt x="6694396" y="4945865"/>
                </a:moveTo>
                <a:cubicBezTo>
                  <a:pt x="6705482" y="4919655"/>
                  <a:pt x="6731436" y="4901265"/>
                  <a:pt x="6761684" y="4901265"/>
                </a:cubicBezTo>
                <a:cubicBezTo>
                  <a:pt x="6802013" y="4901265"/>
                  <a:pt x="6834709" y="4933959"/>
                  <a:pt x="6834707" y="4974290"/>
                </a:cubicBezTo>
                <a:cubicBezTo>
                  <a:pt x="6834708" y="5014621"/>
                  <a:pt x="6802014" y="5047315"/>
                  <a:pt x="6761682" y="5047315"/>
                </a:cubicBezTo>
                <a:cubicBezTo>
                  <a:pt x="6721353" y="5047315"/>
                  <a:pt x="6688657" y="5014621"/>
                  <a:pt x="6688658" y="4974290"/>
                </a:cubicBezTo>
                <a:cubicBezTo>
                  <a:pt x="6688658" y="4964207"/>
                  <a:pt x="6690702" y="4954602"/>
                  <a:pt x="6694396" y="4945865"/>
                </a:cubicBezTo>
                <a:close/>
                <a:moveTo>
                  <a:pt x="6924860" y="4525373"/>
                </a:moveTo>
                <a:cubicBezTo>
                  <a:pt x="6935947" y="4499163"/>
                  <a:pt x="6961898" y="4480773"/>
                  <a:pt x="6992148" y="4480773"/>
                </a:cubicBezTo>
                <a:cubicBezTo>
                  <a:pt x="7032477" y="4480773"/>
                  <a:pt x="7065172" y="4513467"/>
                  <a:pt x="7065171" y="4553798"/>
                </a:cubicBezTo>
                <a:cubicBezTo>
                  <a:pt x="7065171" y="4594129"/>
                  <a:pt x="7032478" y="4626823"/>
                  <a:pt x="6992146" y="4626823"/>
                </a:cubicBezTo>
                <a:cubicBezTo>
                  <a:pt x="6951815" y="4626823"/>
                  <a:pt x="6919121" y="4594129"/>
                  <a:pt x="6919123" y="4553798"/>
                </a:cubicBezTo>
                <a:cubicBezTo>
                  <a:pt x="6919122" y="4543715"/>
                  <a:pt x="6921167" y="4534110"/>
                  <a:pt x="6924860" y="4525373"/>
                </a:cubicBezTo>
                <a:close/>
                <a:moveTo>
                  <a:pt x="7155325" y="4096051"/>
                </a:moveTo>
                <a:cubicBezTo>
                  <a:pt x="7166409" y="4069841"/>
                  <a:pt x="7192362" y="4051451"/>
                  <a:pt x="7222610" y="4051451"/>
                </a:cubicBezTo>
                <a:cubicBezTo>
                  <a:pt x="7262942" y="4051451"/>
                  <a:pt x="7295635" y="4084145"/>
                  <a:pt x="7295635" y="4124476"/>
                </a:cubicBezTo>
                <a:cubicBezTo>
                  <a:pt x="7295637" y="4164807"/>
                  <a:pt x="7262942" y="4197501"/>
                  <a:pt x="7222610" y="4197501"/>
                </a:cubicBezTo>
                <a:cubicBezTo>
                  <a:pt x="7182279" y="4197501"/>
                  <a:pt x="7149586" y="4164807"/>
                  <a:pt x="7149585" y="4124476"/>
                </a:cubicBezTo>
                <a:cubicBezTo>
                  <a:pt x="7149586" y="4114393"/>
                  <a:pt x="7151628" y="4104788"/>
                  <a:pt x="7155325" y="4096051"/>
                </a:cubicBezTo>
                <a:close/>
                <a:moveTo>
                  <a:pt x="6694398" y="4662594"/>
                </a:moveTo>
                <a:cubicBezTo>
                  <a:pt x="6705483" y="4636384"/>
                  <a:pt x="6731434" y="4617994"/>
                  <a:pt x="6761684" y="4617994"/>
                </a:cubicBezTo>
                <a:cubicBezTo>
                  <a:pt x="6802015" y="4617994"/>
                  <a:pt x="6834709" y="4650688"/>
                  <a:pt x="6834708" y="4691018"/>
                </a:cubicBezTo>
                <a:cubicBezTo>
                  <a:pt x="6834708" y="4731350"/>
                  <a:pt x="6802016" y="4764044"/>
                  <a:pt x="6761683" y="4764043"/>
                </a:cubicBezTo>
                <a:cubicBezTo>
                  <a:pt x="6721353" y="4764044"/>
                  <a:pt x="6688658" y="4731349"/>
                  <a:pt x="6688659" y="4691019"/>
                </a:cubicBezTo>
                <a:cubicBezTo>
                  <a:pt x="6688660" y="4680936"/>
                  <a:pt x="6690703" y="4671330"/>
                  <a:pt x="6694398" y="4662594"/>
                </a:cubicBezTo>
                <a:close/>
                <a:moveTo>
                  <a:pt x="6924861" y="4242101"/>
                </a:moveTo>
                <a:cubicBezTo>
                  <a:pt x="6935945" y="4215891"/>
                  <a:pt x="6961898" y="4197501"/>
                  <a:pt x="6992146" y="4197501"/>
                </a:cubicBezTo>
                <a:cubicBezTo>
                  <a:pt x="7032478" y="4197501"/>
                  <a:pt x="7065171" y="4230195"/>
                  <a:pt x="7065171" y="4270526"/>
                </a:cubicBezTo>
                <a:cubicBezTo>
                  <a:pt x="7065172" y="4310857"/>
                  <a:pt x="7032478" y="4343551"/>
                  <a:pt x="6992147" y="4343551"/>
                </a:cubicBezTo>
                <a:cubicBezTo>
                  <a:pt x="6951815" y="4343551"/>
                  <a:pt x="6919122" y="4310857"/>
                  <a:pt x="6919121" y="4270526"/>
                </a:cubicBezTo>
                <a:cubicBezTo>
                  <a:pt x="6919122" y="4260443"/>
                  <a:pt x="6921165" y="4250837"/>
                  <a:pt x="6924861" y="4242101"/>
                </a:cubicBezTo>
                <a:close/>
                <a:moveTo>
                  <a:pt x="7155325" y="3812779"/>
                </a:moveTo>
                <a:cubicBezTo>
                  <a:pt x="7166410" y="3786569"/>
                  <a:pt x="7192362" y="3768179"/>
                  <a:pt x="7222611" y="3768179"/>
                </a:cubicBezTo>
                <a:cubicBezTo>
                  <a:pt x="7262942" y="3768179"/>
                  <a:pt x="7295636" y="3800873"/>
                  <a:pt x="7295636" y="3841204"/>
                </a:cubicBezTo>
                <a:cubicBezTo>
                  <a:pt x="7295635" y="3881535"/>
                  <a:pt x="7262941" y="3914229"/>
                  <a:pt x="7222611" y="3914229"/>
                </a:cubicBezTo>
                <a:cubicBezTo>
                  <a:pt x="7182279" y="3914229"/>
                  <a:pt x="7149586" y="3881535"/>
                  <a:pt x="7149586" y="3841204"/>
                </a:cubicBezTo>
                <a:cubicBezTo>
                  <a:pt x="7149587" y="3831121"/>
                  <a:pt x="7151630" y="3821515"/>
                  <a:pt x="7155325" y="3812779"/>
                </a:cubicBezTo>
                <a:close/>
                <a:moveTo>
                  <a:pt x="6463933" y="4808643"/>
                </a:moveTo>
                <a:cubicBezTo>
                  <a:pt x="6475019" y="4782433"/>
                  <a:pt x="6500973" y="4764043"/>
                  <a:pt x="6531221" y="4764043"/>
                </a:cubicBezTo>
                <a:cubicBezTo>
                  <a:pt x="6571550" y="4764043"/>
                  <a:pt x="6604246" y="4796737"/>
                  <a:pt x="6604244" y="4837068"/>
                </a:cubicBezTo>
                <a:cubicBezTo>
                  <a:pt x="6604245" y="4877399"/>
                  <a:pt x="6571551" y="4910093"/>
                  <a:pt x="6531219" y="4910093"/>
                </a:cubicBezTo>
                <a:cubicBezTo>
                  <a:pt x="6490890" y="4910093"/>
                  <a:pt x="6458194" y="4877399"/>
                  <a:pt x="6458196" y="4837068"/>
                </a:cubicBezTo>
                <a:cubicBezTo>
                  <a:pt x="6458195" y="4826985"/>
                  <a:pt x="6460239" y="4817380"/>
                  <a:pt x="6463933" y="4808643"/>
                </a:cubicBezTo>
                <a:close/>
                <a:moveTo>
                  <a:pt x="6694396" y="4379322"/>
                </a:moveTo>
                <a:cubicBezTo>
                  <a:pt x="6705482" y="4353112"/>
                  <a:pt x="6731435" y="4334722"/>
                  <a:pt x="6761683" y="4334722"/>
                </a:cubicBezTo>
                <a:cubicBezTo>
                  <a:pt x="6802013" y="4334722"/>
                  <a:pt x="6834709" y="4367416"/>
                  <a:pt x="6834707" y="4407747"/>
                </a:cubicBezTo>
                <a:cubicBezTo>
                  <a:pt x="6834708" y="4448078"/>
                  <a:pt x="6802014" y="4480772"/>
                  <a:pt x="6761682" y="4480772"/>
                </a:cubicBezTo>
                <a:cubicBezTo>
                  <a:pt x="6721353" y="4480772"/>
                  <a:pt x="6688657" y="4448078"/>
                  <a:pt x="6688658" y="4407747"/>
                </a:cubicBezTo>
                <a:cubicBezTo>
                  <a:pt x="6688657" y="4397664"/>
                  <a:pt x="6690702" y="4388059"/>
                  <a:pt x="6694396" y="4379322"/>
                </a:cubicBezTo>
                <a:close/>
                <a:moveTo>
                  <a:pt x="6924860" y="3958829"/>
                </a:moveTo>
                <a:cubicBezTo>
                  <a:pt x="6935946" y="3932619"/>
                  <a:pt x="6961897" y="3914229"/>
                  <a:pt x="6992147" y="3914229"/>
                </a:cubicBezTo>
                <a:cubicBezTo>
                  <a:pt x="7032477" y="3914228"/>
                  <a:pt x="7065172" y="3946923"/>
                  <a:pt x="7065171" y="3987253"/>
                </a:cubicBezTo>
                <a:cubicBezTo>
                  <a:pt x="7065172" y="4027585"/>
                  <a:pt x="7032479" y="4060279"/>
                  <a:pt x="6992146" y="4060278"/>
                </a:cubicBezTo>
                <a:cubicBezTo>
                  <a:pt x="6951816" y="4060279"/>
                  <a:pt x="6919121" y="4027584"/>
                  <a:pt x="6919122" y="3987254"/>
                </a:cubicBezTo>
                <a:cubicBezTo>
                  <a:pt x="6919123" y="3977171"/>
                  <a:pt x="6921166" y="3967565"/>
                  <a:pt x="6924860" y="3958829"/>
                </a:cubicBezTo>
                <a:close/>
                <a:moveTo>
                  <a:pt x="7155323" y="3529507"/>
                </a:moveTo>
                <a:cubicBezTo>
                  <a:pt x="7166409" y="3503297"/>
                  <a:pt x="7192363" y="3484907"/>
                  <a:pt x="7222611" y="3484907"/>
                </a:cubicBezTo>
                <a:cubicBezTo>
                  <a:pt x="7262942" y="3484906"/>
                  <a:pt x="7295636" y="3517601"/>
                  <a:pt x="7295634" y="3557931"/>
                </a:cubicBezTo>
                <a:cubicBezTo>
                  <a:pt x="7295635" y="3598263"/>
                  <a:pt x="7262941" y="3630957"/>
                  <a:pt x="7222611" y="3630956"/>
                </a:cubicBezTo>
                <a:cubicBezTo>
                  <a:pt x="7182280" y="3630957"/>
                  <a:pt x="7149586" y="3598262"/>
                  <a:pt x="7149585" y="3557932"/>
                </a:cubicBezTo>
                <a:cubicBezTo>
                  <a:pt x="7149585" y="3547849"/>
                  <a:pt x="7151628" y="3538243"/>
                  <a:pt x="7155323" y="3529507"/>
                </a:cubicBezTo>
                <a:close/>
                <a:moveTo>
                  <a:pt x="6233469" y="4945865"/>
                </a:moveTo>
                <a:cubicBezTo>
                  <a:pt x="6244556" y="4919655"/>
                  <a:pt x="6270507" y="4901265"/>
                  <a:pt x="6300757" y="4901265"/>
                </a:cubicBezTo>
                <a:cubicBezTo>
                  <a:pt x="6341086" y="4901265"/>
                  <a:pt x="6373780" y="4933959"/>
                  <a:pt x="6373780" y="4974290"/>
                </a:cubicBezTo>
                <a:cubicBezTo>
                  <a:pt x="6373780" y="5014621"/>
                  <a:pt x="6341086" y="5047315"/>
                  <a:pt x="6300755" y="5047315"/>
                </a:cubicBezTo>
                <a:cubicBezTo>
                  <a:pt x="6260426" y="5047315"/>
                  <a:pt x="6227730" y="5014621"/>
                  <a:pt x="6227732" y="4974290"/>
                </a:cubicBezTo>
                <a:cubicBezTo>
                  <a:pt x="6227731" y="4964207"/>
                  <a:pt x="6229775" y="4954602"/>
                  <a:pt x="6233469" y="4945865"/>
                </a:cubicBezTo>
                <a:close/>
                <a:moveTo>
                  <a:pt x="6463934" y="4525372"/>
                </a:moveTo>
                <a:cubicBezTo>
                  <a:pt x="6475017" y="4499163"/>
                  <a:pt x="6500971" y="4480772"/>
                  <a:pt x="6531219" y="4480772"/>
                </a:cubicBezTo>
                <a:cubicBezTo>
                  <a:pt x="6571551" y="4480772"/>
                  <a:pt x="6604244" y="4513466"/>
                  <a:pt x="6604243" y="4553797"/>
                </a:cubicBezTo>
                <a:cubicBezTo>
                  <a:pt x="6604243" y="4594128"/>
                  <a:pt x="6571550" y="4626822"/>
                  <a:pt x="6531221" y="4626822"/>
                </a:cubicBezTo>
                <a:cubicBezTo>
                  <a:pt x="6490888" y="4626822"/>
                  <a:pt x="6458195" y="4594128"/>
                  <a:pt x="6458194" y="4553797"/>
                </a:cubicBezTo>
                <a:cubicBezTo>
                  <a:pt x="6458194" y="4543714"/>
                  <a:pt x="6460237" y="4534108"/>
                  <a:pt x="6463934" y="4525372"/>
                </a:cubicBezTo>
                <a:close/>
                <a:moveTo>
                  <a:pt x="6694396" y="4096050"/>
                </a:moveTo>
                <a:cubicBezTo>
                  <a:pt x="6705483" y="4069840"/>
                  <a:pt x="6731434" y="4051450"/>
                  <a:pt x="6761682" y="4051450"/>
                </a:cubicBezTo>
                <a:cubicBezTo>
                  <a:pt x="6802013" y="4051450"/>
                  <a:pt x="6834707" y="4084144"/>
                  <a:pt x="6834707" y="4124475"/>
                </a:cubicBezTo>
                <a:cubicBezTo>
                  <a:pt x="6834707" y="4164806"/>
                  <a:pt x="6802013" y="4197500"/>
                  <a:pt x="6761682" y="4197500"/>
                </a:cubicBezTo>
                <a:cubicBezTo>
                  <a:pt x="6721351" y="4197500"/>
                  <a:pt x="6688657" y="4164806"/>
                  <a:pt x="6688659" y="4124475"/>
                </a:cubicBezTo>
                <a:cubicBezTo>
                  <a:pt x="6688657" y="4114392"/>
                  <a:pt x="6690702" y="4104787"/>
                  <a:pt x="6694396" y="4096050"/>
                </a:cubicBezTo>
                <a:close/>
                <a:moveTo>
                  <a:pt x="6924862" y="3675557"/>
                </a:moveTo>
                <a:cubicBezTo>
                  <a:pt x="6935945" y="3649347"/>
                  <a:pt x="6961897" y="3630956"/>
                  <a:pt x="6992146" y="3630957"/>
                </a:cubicBezTo>
                <a:cubicBezTo>
                  <a:pt x="7032477" y="3630956"/>
                  <a:pt x="7065171" y="3663650"/>
                  <a:pt x="7065172" y="3703981"/>
                </a:cubicBezTo>
                <a:cubicBezTo>
                  <a:pt x="7065172" y="3744312"/>
                  <a:pt x="7032477" y="3777006"/>
                  <a:pt x="6992147" y="3777006"/>
                </a:cubicBezTo>
                <a:cubicBezTo>
                  <a:pt x="6951815" y="3777006"/>
                  <a:pt x="6919121" y="3744312"/>
                  <a:pt x="6919122" y="3703981"/>
                </a:cubicBezTo>
                <a:cubicBezTo>
                  <a:pt x="6919121" y="3693899"/>
                  <a:pt x="6921164" y="3684293"/>
                  <a:pt x="6924862" y="3675557"/>
                </a:cubicBezTo>
                <a:close/>
                <a:moveTo>
                  <a:pt x="7155323" y="3246235"/>
                </a:moveTo>
                <a:cubicBezTo>
                  <a:pt x="7166409" y="3220025"/>
                  <a:pt x="7192361" y="3201634"/>
                  <a:pt x="7222612" y="3201635"/>
                </a:cubicBezTo>
                <a:cubicBezTo>
                  <a:pt x="7262941" y="3201634"/>
                  <a:pt x="7295636" y="3234328"/>
                  <a:pt x="7295635" y="3274659"/>
                </a:cubicBezTo>
                <a:cubicBezTo>
                  <a:pt x="7295637" y="3314990"/>
                  <a:pt x="7262943" y="3347684"/>
                  <a:pt x="7222610" y="3347684"/>
                </a:cubicBezTo>
                <a:cubicBezTo>
                  <a:pt x="7182280" y="3347684"/>
                  <a:pt x="7149585" y="3314990"/>
                  <a:pt x="7149585" y="3274659"/>
                </a:cubicBezTo>
                <a:cubicBezTo>
                  <a:pt x="7149585" y="3264577"/>
                  <a:pt x="7151629" y="3254971"/>
                  <a:pt x="7155323" y="3246235"/>
                </a:cubicBezTo>
                <a:close/>
                <a:moveTo>
                  <a:pt x="6233470" y="4662593"/>
                </a:moveTo>
                <a:cubicBezTo>
                  <a:pt x="6244554" y="4636383"/>
                  <a:pt x="6270507" y="4617993"/>
                  <a:pt x="6300755" y="4617993"/>
                </a:cubicBezTo>
                <a:cubicBezTo>
                  <a:pt x="6341087" y="4617993"/>
                  <a:pt x="6373780" y="4650687"/>
                  <a:pt x="6373781" y="4691018"/>
                </a:cubicBezTo>
                <a:cubicBezTo>
                  <a:pt x="6373781" y="4731349"/>
                  <a:pt x="6341087" y="4764043"/>
                  <a:pt x="6300756" y="4764043"/>
                </a:cubicBezTo>
                <a:cubicBezTo>
                  <a:pt x="6260424" y="4764043"/>
                  <a:pt x="6227731" y="4731349"/>
                  <a:pt x="6227730" y="4691018"/>
                </a:cubicBezTo>
                <a:cubicBezTo>
                  <a:pt x="6227731" y="4680935"/>
                  <a:pt x="6229774" y="4671329"/>
                  <a:pt x="6233470" y="4662593"/>
                </a:cubicBezTo>
                <a:close/>
                <a:moveTo>
                  <a:pt x="6463933" y="4242101"/>
                </a:moveTo>
                <a:cubicBezTo>
                  <a:pt x="6475018" y="4215891"/>
                  <a:pt x="6500970" y="4197501"/>
                  <a:pt x="6531219" y="4197501"/>
                </a:cubicBezTo>
                <a:cubicBezTo>
                  <a:pt x="6571550" y="4197501"/>
                  <a:pt x="6604243" y="4230195"/>
                  <a:pt x="6604244" y="4270526"/>
                </a:cubicBezTo>
                <a:cubicBezTo>
                  <a:pt x="6604243" y="4310857"/>
                  <a:pt x="6571549" y="4343551"/>
                  <a:pt x="6531219" y="4343551"/>
                </a:cubicBezTo>
                <a:cubicBezTo>
                  <a:pt x="6490888" y="4343551"/>
                  <a:pt x="6458194" y="4310857"/>
                  <a:pt x="6458194" y="4270526"/>
                </a:cubicBezTo>
                <a:cubicBezTo>
                  <a:pt x="6458195" y="4260443"/>
                  <a:pt x="6460237" y="4250838"/>
                  <a:pt x="6463933" y="4242101"/>
                </a:cubicBezTo>
                <a:close/>
                <a:moveTo>
                  <a:pt x="6694397" y="3812778"/>
                </a:moveTo>
                <a:cubicBezTo>
                  <a:pt x="6705481" y="3786568"/>
                  <a:pt x="6731434" y="3768178"/>
                  <a:pt x="6761682" y="3768178"/>
                </a:cubicBezTo>
                <a:cubicBezTo>
                  <a:pt x="6802014" y="3768178"/>
                  <a:pt x="6834707" y="3800872"/>
                  <a:pt x="6834707" y="3841203"/>
                </a:cubicBezTo>
                <a:cubicBezTo>
                  <a:pt x="6834708" y="3881534"/>
                  <a:pt x="6802014" y="3914228"/>
                  <a:pt x="6761683" y="3914228"/>
                </a:cubicBezTo>
                <a:cubicBezTo>
                  <a:pt x="6721351" y="3914228"/>
                  <a:pt x="6688658" y="3881534"/>
                  <a:pt x="6688657" y="3841203"/>
                </a:cubicBezTo>
                <a:cubicBezTo>
                  <a:pt x="6688658" y="3831120"/>
                  <a:pt x="6690700" y="3821515"/>
                  <a:pt x="6694397" y="3812778"/>
                </a:cubicBezTo>
                <a:close/>
                <a:moveTo>
                  <a:pt x="6924859" y="3392285"/>
                </a:moveTo>
                <a:cubicBezTo>
                  <a:pt x="6935945" y="3366074"/>
                  <a:pt x="6961898" y="3347684"/>
                  <a:pt x="6992146" y="3347684"/>
                </a:cubicBezTo>
                <a:cubicBezTo>
                  <a:pt x="7032477" y="3347684"/>
                  <a:pt x="7065171" y="3380378"/>
                  <a:pt x="7065171" y="3420709"/>
                </a:cubicBezTo>
                <a:cubicBezTo>
                  <a:pt x="7065173" y="3461040"/>
                  <a:pt x="7032478" y="3493734"/>
                  <a:pt x="6992146" y="3493734"/>
                </a:cubicBezTo>
                <a:cubicBezTo>
                  <a:pt x="6951815" y="3493734"/>
                  <a:pt x="6919121" y="3461040"/>
                  <a:pt x="6919121" y="3420709"/>
                </a:cubicBezTo>
                <a:cubicBezTo>
                  <a:pt x="6919121" y="3410627"/>
                  <a:pt x="6921164" y="3401021"/>
                  <a:pt x="6924859" y="3392285"/>
                </a:cubicBezTo>
                <a:close/>
                <a:moveTo>
                  <a:pt x="6003006" y="4808643"/>
                </a:moveTo>
                <a:cubicBezTo>
                  <a:pt x="6014092" y="4782432"/>
                  <a:pt x="6040043" y="4764042"/>
                  <a:pt x="6070293" y="4764042"/>
                </a:cubicBezTo>
                <a:cubicBezTo>
                  <a:pt x="6110623" y="4764042"/>
                  <a:pt x="6143318" y="4796736"/>
                  <a:pt x="6143318" y="4837067"/>
                </a:cubicBezTo>
                <a:cubicBezTo>
                  <a:pt x="6143317" y="4877398"/>
                  <a:pt x="6110625" y="4910092"/>
                  <a:pt x="6070293" y="4910092"/>
                </a:cubicBezTo>
                <a:cubicBezTo>
                  <a:pt x="6029962" y="4910092"/>
                  <a:pt x="5997267" y="4877398"/>
                  <a:pt x="5997268" y="4837067"/>
                </a:cubicBezTo>
                <a:cubicBezTo>
                  <a:pt x="5997266" y="4826984"/>
                  <a:pt x="5999311" y="4817379"/>
                  <a:pt x="6003006" y="4808643"/>
                </a:cubicBezTo>
                <a:close/>
                <a:moveTo>
                  <a:pt x="7155324" y="2962963"/>
                </a:moveTo>
                <a:cubicBezTo>
                  <a:pt x="7166409" y="2936753"/>
                  <a:pt x="7192362" y="2918363"/>
                  <a:pt x="7222610" y="2918363"/>
                </a:cubicBezTo>
                <a:cubicBezTo>
                  <a:pt x="7262941" y="2918363"/>
                  <a:pt x="7295635" y="2951057"/>
                  <a:pt x="7295636" y="2991388"/>
                </a:cubicBezTo>
                <a:cubicBezTo>
                  <a:pt x="7295636" y="3031719"/>
                  <a:pt x="7262941" y="3064413"/>
                  <a:pt x="7222611" y="3064413"/>
                </a:cubicBezTo>
                <a:cubicBezTo>
                  <a:pt x="7182279" y="3064413"/>
                  <a:pt x="7149585" y="3031719"/>
                  <a:pt x="7149585" y="2991388"/>
                </a:cubicBezTo>
                <a:cubicBezTo>
                  <a:pt x="7149585" y="2981305"/>
                  <a:pt x="7151628" y="2971700"/>
                  <a:pt x="7155324" y="2962963"/>
                </a:cubicBezTo>
                <a:close/>
                <a:moveTo>
                  <a:pt x="6233468" y="4379322"/>
                </a:moveTo>
                <a:cubicBezTo>
                  <a:pt x="6244555" y="4353112"/>
                  <a:pt x="6270506" y="4334721"/>
                  <a:pt x="6300756" y="4334721"/>
                </a:cubicBezTo>
                <a:cubicBezTo>
                  <a:pt x="6341086" y="4334721"/>
                  <a:pt x="6373779" y="4367416"/>
                  <a:pt x="6373780" y="4407747"/>
                </a:cubicBezTo>
                <a:cubicBezTo>
                  <a:pt x="6373780" y="4448078"/>
                  <a:pt x="6341088" y="4480771"/>
                  <a:pt x="6300756" y="4480771"/>
                </a:cubicBezTo>
                <a:cubicBezTo>
                  <a:pt x="6260425" y="4480771"/>
                  <a:pt x="6227730" y="4448077"/>
                  <a:pt x="6227731" y="4407746"/>
                </a:cubicBezTo>
                <a:cubicBezTo>
                  <a:pt x="6227732" y="4397663"/>
                  <a:pt x="6229774" y="4388058"/>
                  <a:pt x="6233468" y="4379322"/>
                </a:cubicBezTo>
                <a:close/>
                <a:moveTo>
                  <a:pt x="6463931" y="3958829"/>
                </a:moveTo>
                <a:cubicBezTo>
                  <a:pt x="6475017" y="3932619"/>
                  <a:pt x="6500971" y="3914229"/>
                  <a:pt x="6531219" y="3914229"/>
                </a:cubicBezTo>
                <a:cubicBezTo>
                  <a:pt x="6571550" y="3914228"/>
                  <a:pt x="6604244" y="3946923"/>
                  <a:pt x="6604242" y="3987254"/>
                </a:cubicBezTo>
                <a:cubicBezTo>
                  <a:pt x="6604243" y="4027585"/>
                  <a:pt x="6571549" y="4060279"/>
                  <a:pt x="6531217" y="4060279"/>
                </a:cubicBezTo>
                <a:cubicBezTo>
                  <a:pt x="6490888" y="4060279"/>
                  <a:pt x="6458195" y="4027585"/>
                  <a:pt x="6458193" y="3987254"/>
                </a:cubicBezTo>
                <a:cubicBezTo>
                  <a:pt x="6458193" y="3977171"/>
                  <a:pt x="6460236" y="3967565"/>
                  <a:pt x="6463931" y="3958829"/>
                </a:cubicBezTo>
                <a:close/>
                <a:moveTo>
                  <a:pt x="6694395" y="3529506"/>
                </a:moveTo>
                <a:cubicBezTo>
                  <a:pt x="6705482" y="3503296"/>
                  <a:pt x="6731433" y="3484906"/>
                  <a:pt x="6761683" y="3484906"/>
                </a:cubicBezTo>
                <a:cubicBezTo>
                  <a:pt x="6802014" y="3484906"/>
                  <a:pt x="6834708" y="3517600"/>
                  <a:pt x="6834708" y="3557931"/>
                </a:cubicBezTo>
                <a:cubicBezTo>
                  <a:pt x="6834709" y="3598262"/>
                  <a:pt x="6802015" y="3630956"/>
                  <a:pt x="6761683" y="3630956"/>
                </a:cubicBezTo>
                <a:cubicBezTo>
                  <a:pt x="6721352" y="3630956"/>
                  <a:pt x="6688658" y="3598262"/>
                  <a:pt x="6688658" y="3557931"/>
                </a:cubicBezTo>
                <a:cubicBezTo>
                  <a:pt x="6688659" y="3547848"/>
                  <a:pt x="6690701" y="3538243"/>
                  <a:pt x="6694395" y="3529506"/>
                </a:cubicBezTo>
                <a:close/>
                <a:moveTo>
                  <a:pt x="5772543" y="4945864"/>
                </a:moveTo>
                <a:cubicBezTo>
                  <a:pt x="5783627" y="4919654"/>
                  <a:pt x="5809580" y="4901264"/>
                  <a:pt x="5839828" y="4901264"/>
                </a:cubicBezTo>
                <a:cubicBezTo>
                  <a:pt x="5880160" y="4901264"/>
                  <a:pt x="5912853" y="4933958"/>
                  <a:pt x="5912852" y="4974289"/>
                </a:cubicBezTo>
                <a:cubicBezTo>
                  <a:pt x="5912852" y="5014620"/>
                  <a:pt x="5880158" y="5047314"/>
                  <a:pt x="5839829" y="5047314"/>
                </a:cubicBezTo>
                <a:cubicBezTo>
                  <a:pt x="5799497" y="5047314"/>
                  <a:pt x="5766804" y="5014620"/>
                  <a:pt x="5766803" y="4974289"/>
                </a:cubicBezTo>
                <a:cubicBezTo>
                  <a:pt x="5766802" y="4964206"/>
                  <a:pt x="5768846" y="4954601"/>
                  <a:pt x="5772543" y="4945864"/>
                </a:cubicBezTo>
                <a:close/>
                <a:moveTo>
                  <a:pt x="6924860" y="3109013"/>
                </a:moveTo>
                <a:cubicBezTo>
                  <a:pt x="6935947" y="3082803"/>
                  <a:pt x="6961898" y="3064413"/>
                  <a:pt x="6992147" y="3064413"/>
                </a:cubicBezTo>
                <a:cubicBezTo>
                  <a:pt x="7032477" y="3064413"/>
                  <a:pt x="7065171" y="3097107"/>
                  <a:pt x="7065171" y="3137438"/>
                </a:cubicBezTo>
                <a:cubicBezTo>
                  <a:pt x="7065171" y="3177769"/>
                  <a:pt x="7032477" y="3210463"/>
                  <a:pt x="6992147" y="3210462"/>
                </a:cubicBezTo>
                <a:cubicBezTo>
                  <a:pt x="6951815" y="3210463"/>
                  <a:pt x="6919121" y="3177769"/>
                  <a:pt x="6919123" y="3137438"/>
                </a:cubicBezTo>
                <a:cubicBezTo>
                  <a:pt x="6919121" y="3127355"/>
                  <a:pt x="6921165" y="3117749"/>
                  <a:pt x="6924860" y="3109013"/>
                </a:cubicBezTo>
                <a:close/>
                <a:moveTo>
                  <a:pt x="6003007" y="4525370"/>
                </a:moveTo>
                <a:cubicBezTo>
                  <a:pt x="6014091" y="4499160"/>
                  <a:pt x="6040044" y="4480770"/>
                  <a:pt x="6070292" y="4480770"/>
                </a:cubicBezTo>
                <a:cubicBezTo>
                  <a:pt x="6110624" y="4480770"/>
                  <a:pt x="6143317" y="4513464"/>
                  <a:pt x="6143316" y="4553795"/>
                </a:cubicBezTo>
                <a:cubicBezTo>
                  <a:pt x="6143317" y="4594126"/>
                  <a:pt x="6110622" y="4626820"/>
                  <a:pt x="6070291" y="4626820"/>
                </a:cubicBezTo>
                <a:cubicBezTo>
                  <a:pt x="6029961" y="4626820"/>
                  <a:pt x="5997268" y="4594126"/>
                  <a:pt x="5997267" y="4553795"/>
                </a:cubicBezTo>
                <a:cubicBezTo>
                  <a:pt x="5997266" y="4543712"/>
                  <a:pt x="5999310" y="4534107"/>
                  <a:pt x="6003007" y="4525370"/>
                </a:cubicBezTo>
                <a:close/>
                <a:moveTo>
                  <a:pt x="7155324" y="2679691"/>
                </a:moveTo>
                <a:cubicBezTo>
                  <a:pt x="7166409" y="2653481"/>
                  <a:pt x="7192363" y="2635090"/>
                  <a:pt x="7222610" y="2635091"/>
                </a:cubicBezTo>
                <a:cubicBezTo>
                  <a:pt x="7262943" y="2635090"/>
                  <a:pt x="7295635" y="2667785"/>
                  <a:pt x="7295635" y="2708115"/>
                </a:cubicBezTo>
                <a:cubicBezTo>
                  <a:pt x="7295637" y="2748447"/>
                  <a:pt x="7262942" y="2781141"/>
                  <a:pt x="7222610" y="2781141"/>
                </a:cubicBezTo>
                <a:cubicBezTo>
                  <a:pt x="7182279" y="2781141"/>
                  <a:pt x="7149586" y="2748447"/>
                  <a:pt x="7149585" y="2708116"/>
                </a:cubicBezTo>
                <a:cubicBezTo>
                  <a:pt x="7149586" y="2698033"/>
                  <a:pt x="7151629" y="2688427"/>
                  <a:pt x="7155324" y="2679691"/>
                </a:cubicBezTo>
                <a:close/>
                <a:moveTo>
                  <a:pt x="6233468" y="4096050"/>
                </a:moveTo>
                <a:cubicBezTo>
                  <a:pt x="6244553" y="4069840"/>
                  <a:pt x="6270506" y="4051450"/>
                  <a:pt x="6300754" y="4051450"/>
                </a:cubicBezTo>
                <a:cubicBezTo>
                  <a:pt x="6341085" y="4051450"/>
                  <a:pt x="6373779" y="4084144"/>
                  <a:pt x="6373779" y="4124475"/>
                </a:cubicBezTo>
                <a:cubicBezTo>
                  <a:pt x="6373781" y="4164806"/>
                  <a:pt x="6341086" y="4197500"/>
                  <a:pt x="6300754" y="4197500"/>
                </a:cubicBezTo>
                <a:cubicBezTo>
                  <a:pt x="6260423" y="4197500"/>
                  <a:pt x="6227729" y="4164806"/>
                  <a:pt x="6227729" y="4124475"/>
                </a:cubicBezTo>
                <a:cubicBezTo>
                  <a:pt x="6227730" y="4114392"/>
                  <a:pt x="6229772" y="4104787"/>
                  <a:pt x="6233468" y="4096050"/>
                </a:cubicBezTo>
                <a:close/>
                <a:moveTo>
                  <a:pt x="6463931" y="3675557"/>
                </a:moveTo>
                <a:cubicBezTo>
                  <a:pt x="6475017" y="3649347"/>
                  <a:pt x="6500969" y="3630956"/>
                  <a:pt x="6531220" y="3630957"/>
                </a:cubicBezTo>
                <a:cubicBezTo>
                  <a:pt x="6571549" y="3630956"/>
                  <a:pt x="6604244" y="3663650"/>
                  <a:pt x="6604243" y="3703981"/>
                </a:cubicBezTo>
                <a:cubicBezTo>
                  <a:pt x="6604242" y="3744312"/>
                  <a:pt x="6571551" y="3777006"/>
                  <a:pt x="6531218" y="3777006"/>
                </a:cubicBezTo>
                <a:cubicBezTo>
                  <a:pt x="6490888" y="3777006"/>
                  <a:pt x="6458193" y="3744312"/>
                  <a:pt x="6458193" y="3703981"/>
                </a:cubicBezTo>
                <a:cubicBezTo>
                  <a:pt x="6458192" y="3693899"/>
                  <a:pt x="6460237" y="3684293"/>
                  <a:pt x="6463931" y="3675557"/>
                </a:cubicBezTo>
                <a:close/>
                <a:moveTo>
                  <a:pt x="6694398" y="3246234"/>
                </a:moveTo>
                <a:cubicBezTo>
                  <a:pt x="6705483" y="3220024"/>
                  <a:pt x="6731434" y="3201634"/>
                  <a:pt x="6761684" y="3201634"/>
                </a:cubicBezTo>
                <a:cubicBezTo>
                  <a:pt x="6802015" y="3201634"/>
                  <a:pt x="6834709" y="3234328"/>
                  <a:pt x="6834709" y="3274659"/>
                </a:cubicBezTo>
                <a:cubicBezTo>
                  <a:pt x="6834708" y="3314990"/>
                  <a:pt x="6802016" y="3347684"/>
                  <a:pt x="6761684" y="3347684"/>
                </a:cubicBezTo>
                <a:cubicBezTo>
                  <a:pt x="6721353" y="3347684"/>
                  <a:pt x="6688659" y="3314990"/>
                  <a:pt x="6688659" y="3274659"/>
                </a:cubicBezTo>
                <a:cubicBezTo>
                  <a:pt x="6688660" y="3264576"/>
                  <a:pt x="6690702" y="3254971"/>
                  <a:pt x="6694398" y="3246234"/>
                </a:cubicBezTo>
                <a:close/>
                <a:moveTo>
                  <a:pt x="5772541" y="4662592"/>
                </a:moveTo>
                <a:cubicBezTo>
                  <a:pt x="5783628" y="4636382"/>
                  <a:pt x="5809581" y="4617992"/>
                  <a:pt x="5839829" y="4617992"/>
                </a:cubicBezTo>
                <a:cubicBezTo>
                  <a:pt x="5880158" y="4617992"/>
                  <a:pt x="5912854" y="4650686"/>
                  <a:pt x="5912852" y="4691017"/>
                </a:cubicBezTo>
                <a:cubicBezTo>
                  <a:pt x="5912853" y="4731348"/>
                  <a:pt x="5880159" y="4764042"/>
                  <a:pt x="5839827" y="4764042"/>
                </a:cubicBezTo>
                <a:cubicBezTo>
                  <a:pt x="5799498" y="4764042"/>
                  <a:pt x="5766802" y="4731348"/>
                  <a:pt x="5766804" y="4691017"/>
                </a:cubicBezTo>
                <a:cubicBezTo>
                  <a:pt x="5766803" y="4680934"/>
                  <a:pt x="5768847" y="4671329"/>
                  <a:pt x="5772541" y="4662592"/>
                </a:cubicBezTo>
                <a:close/>
                <a:moveTo>
                  <a:pt x="6924861" y="2825741"/>
                </a:moveTo>
                <a:cubicBezTo>
                  <a:pt x="6935945" y="2799531"/>
                  <a:pt x="6961899" y="2781140"/>
                  <a:pt x="6992147" y="2781140"/>
                </a:cubicBezTo>
                <a:cubicBezTo>
                  <a:pt x="7032479" y="2781140"/>
                  <a:pt x="7065172" y="2813834"/>
                  <a:pt x="7065172" y="2854165"/>
                </a:cubicBezTo>
                <a:cubicBezTo>
                  <a:pt x="7065171" y="2894496"/>
                  <a:pt x="7032478" y="2927191"/>
                  <a:pt x="6992148" y="2927190"/>
                </a:cubicBezTo>
                <a:cubicBezTo>
                  <a:pt x="6951815" y="2927191"/>
                  <a:pt x="6919123" y="2894496"/>
                  <a:pt x="6919121" y="2854166"/>
                </a:cubicBezTo>
                <a:cubicBezTo>
                  <a:pt x="6919122" y="2844083"/>
                  <a:pt x="6921165" y="2834477"/>
                  <a:pt x="6924861" y="2825741"/>
                </a:cubicBezTo>
                <a:close/>
                <a:moveTo>
                  <a:pt x="7154549" y="2447998"/>
                </a:moveTo>
                <a:cubicBezTo>
                  <a:pt x="7158243" y="2439262"/>
                  <a:pt x="7163589" y="2431393"/>
                  <a:pt x="7170199" y="2424785"/>
                </a:cubicBezTo>
                <a:cubicBezTo>
                  <a:pt x="7183413" y="2411571"/>
                  <a:pt x="7201670" y="2403398"/>
                  <a:pt x="7221835" y="2403397"/>
                </a:cubicBezTo>
                <a:cubicBezTo>
                  <a:pt x="7262166" y="2403398"/>
                  <a:pt x="7294860" y="2436091"/>
                  <a:pt x="7294860" y="2476423"/>
                </a:cubicBezTo>
                <a:cubicBezTo>
                  <a:pt x="7294860" y="2516753"/>
                  <a:pt x="7262166" y="2549446"/>
                  <a:pt x="7221835" y="2549446"/>
                </a:cubicBezTo>
                <a:cubicBezTo>
                  <a:pt x="7181504" y="2549447"/>
                  <a:pt x="7148810" y="2516752"/>
                  <a:pt x="7148810" y="2476422"/>
                </a:cubicBezTo>
                <a:cubicBezTo>
                  <a:pt x="7148809" y="2466339"/>
                  <a:pt x="7150853" y="2456734"/>
                  <a:pt x="7154549" y="2447998"/>
                </a:cubicBezTo>
                <a:close/>
                <a:moveTo>
                  <a:pt x="6003006" y="4242099"/>
                </a:moveTo>
                <a:cubicBezTo>
                  <a:pt x="6014089" y="4215889"/>
                  <a:pt x="6040043" y="4197499"/>
                  <a:pt x="6070292" y="4197499"/>
                </a:cubicBezTo>
                <a:cubicBezTo>
                  <a:pt x="6110623" y="4197499"/>
                  <a:pt x="6143316" y="4230193"/>
                  <a:pt x="6143317" y="4270524"/>
                </a:cubicBezTo>
                <a:cubicBezTo>
                  <a:pt x="6143316" y="4310855"/>
                  <a:pt x="6110623" y="4343548"/>
                  <a:pt x="6070291" y="4343548"/>
                </a:cubicBezTo>
                <a:cubicBezTo>
                  <a:pt x="6029962" y="4343548"/>
                  <a:pt x="5997266" y="4310854"/>
                  <a:pt x="5997267" y="4270524"/>
                </a:cubicBezTo>
                <a:cubicBezTo>
                  <a:pt x="5997268" y="4260441"/>
                  <a:pt x="5999311" y="4250835"/>
                  <a:pt x="6003006" y="4242099"/>
                </a:cubicBezTo>
                <a:close/>
                <a:moveTo>
                  <a:pt x="6233468" y="3812779"/>
                </a:moveTo>
                <a:cubicBezTo>
                  <a:pt x="6244554" y="3786569"/>
                  <a:pt x="6270507" y="3768178"/>
                  <a:pt x="6300757" y="3768179"/>
                </a:cubicBezTo>
                <a:cubicBezTo>
                  <a:pt x="6341086" y="3768178"/>
                  <a:pt x="6373779" y="3800873"/>
                  <a:pt x="6373780" y="3841203"/>
                </a:cubicBezTo>
                <a:cubicBezTo>
                  <a:pt x="6373779" y="3881535"/>
                  <a:pt x="6341087" y="3914229"/>
                  <a:pt x="6300755" y="3914228"/>
                </a:cubicBezTo>
                <a:cubicBezTo>
                  <a:pt x="6260426" y="3914229"/>
                  <a:pt x="6227730" y="3881534"/>
                  <a:pt x="6227731" y="3841204"/>
                </a:cubicBezTo>
                <a:cubicBezTo>
                  <a:pt x="6227729" y="3831121"/>
                  <a:pt x="6229773" y="3821515"/>
                  <a:pt x="6233468" y="3812779"/>
                </a:cubicBezTo>
                <a:close/>
                <a:moveTo>
                  <a:pt x="6463932" y="3392285"/>
                </a:moveTo>
                <a:cubicBezTo>
                  <a:pt x="6475018" y="3366075"/>
                  <a:pt x="6500970" y="3347685"/>
                  <a:pt x="6531218" y="3347685"/>
                </a:cubicBezTo>
                <a:cubicBezTo>
                  <a:pt x="6571549" y="3347685"/>
                  <a:pt x="6604243" y="3380379"/>
                  <a:pt x="6604244" y="3420710"/>
                </a:cubicBezTo>
                <a:cubicBezTo>
                  <a:pt x="6604244" y="3461041"/>
                  <a:pt x="6571549" y="3493735"/>
                  <a:pt x="6531219" y="3493735"/>
                </a:cubicBezTo>
                <a:cubicBezTo>
                  <a:pt x="6490887" y="3493735"/>
                  <a:pt x="6458193" y="3461041"/>
                  <a:pt x="6458193" y="3420710"/>
                </a:cubicBezTo>
                <a:cubicBezTo>
                  <a:pt x="6458193" y="3410627"/>
                  <a:pt x="6460236" y="3401022"/>
                  <a:pt x="6463932" y="3392285"/>
                </a:cubicBezTo>
                <a:close/>
                <a:moveTo>
                  <a:pt x="5542077" y="4808642"/>
                </a:moveTo>
                <a:cubicBezTo>
                  <a:pt x="5553163" y="4782432"/>
                  <a:pt x="5579115" y="4764041"/>
                  <a:pt x="5609364" y="4764042"/>
                </a:cubicBezTo>
                <a:cubicBezTo>
                  <a:pt x="5649694" y="4764041"/>
                  <a:pt x="5682390" y="4796736"/>
                  <a:pt x="5682388" y="4837066"/>
                </a:cubicBezTo>
                <a:cubicBezTo>
                  <a:pt x="5682390" y="4877397"/>
                  <a:pt x="5649695" y="4910092"/>
                  <a:pt x="5609363" y="4910091"/>
                </a:cubicBezTo>
                <a:cubicBezTo>
                  <a:pt x="5569033" y="4910091"/>
                  <a:pt x="5536340" y="4877397"/>
                  <a:pt x="5536339" y="4837067"/>
                </a:cubicBezTo>
                <a:cubicBezTo>
                  <a:pt x="5536339" y="4826984"/>
                  <a:pt x="5538382" y="4817378"/>
                  <a:pt x="5542077" y="4808642"/>
                </a:cubicBezTo>
                <a:close/>
                <a:moveTo>
                  <a:pt x="6694396" y="2962963"/>
                </a:moveTo>
                <a:cubicBezTo>
                  <a:pt x="6705481" y="2936753"/>
                  <a:pt x="6731434" y="2918363"/>
                  <a:pt x="6761683" y="2918363"/>
                </a:cubicBezTo>
                <a:cubicBezTo>
                  <a:pt x="6802013" y="2918363"/>
                  <a:pt x="6834708" y="2951057"/>
                  <a:pt x="6834708" y="2991388"/>
                </a:cubicBezTo>
                <a:cubicBezTo>
                  <a:pt x="6834709" y="3031719"/>
                  <a:pt x="6802015" y="3064413"/>
                  <a:pt x="6761682" y="3064413"/>
                </a:cubicBezTo>
                <a:cubicBezTo>
                  <a:pt x="6721352" y="3064413"/>
                  <a:pt x="6688657" y="3031719"/>
                  <a:pt x="6688657" y="2991388"/>
                </a:cubicBezTo>
                <a:cubicBezTo>
                  <a:pt x="6688658" y="2981305"/>
                  <a:pt x="6690701" y="2971700"/>
                  <a:pt x="6694396" y="2962963"/>
                </a:cubicBezTo>
                <a:close/>
                <a:moveTo>
                  <a:pt x="5772542" y="4379320"/>
                </a:moveTo>
                <a:cubicBezTo>
                  <a:pt x="5783626" y="4353110"/>
                  <a:pt x="5809579" y="4334720"/>
                  <a:pt x="5839827" y="4334720"/>
                </a:cubicBezTo>
                <a:cubicBezTo>
                  <a:pt x="5880159" y="4334720"/>
                  <a:pt x="5912852" y="4367414"/>
                  <a:pt x="5912853" y="4407745"/>
                </a:cubicBezTo>
                <a:cubicBezTo>
                  <a:pt x="5912853" y="4448076"/>
                  <a:pt x="5880159" y="4480770"/>
                  <a:pt x="5839828" y="4480770"/>
                </a:cubicBezTo>
                <a:cubicBezTo>
                  <a:pt x="5799496" y="4480770"/>
                  <a:pt x="5766803" y="4448076"/>
                  <a:pt x="5766802" y="4407745"/>
                </a:cubicBezTo>
                <a:cubicBezTo>
                  <a:pt x="5766802" y="4397662"/>
                  <a:pt x="5768845" y="4388057"/>
                  <a:pt x="5772542" y="4379320"/>
                </a:cubicBezTo>
                <a:close/>
                <a:moveTo>
                  <a:pt x="6924860" y="2542469"/>
                </a:moveTo>
                <a:cubicBezTo>
                  <a:pt x="6935945" y="2516258"/>
                  <a:pt x="6961899" y="2497868"/>
                  <a:pt x="6992147" y="2497868"/>
                </a:cubicBezTo>
                <a:cubicBezTo>
                  <a:pt x="7032477" y="2497868"/>
                  <a:pt x="7065173" y="2530562"/>
                  <a:pt x="7065171" y="2570893"/>
                </a:cubicBezTo>
                <a:cubicBezTo>
                  <a:pt x="7065172" y="2611224"/>
                  <a:pt x="7032478" y="2643918"/>
                  <a:pt x="6992146" y="2643918"/>
                </a:cubicBezTo>
                <a:cubicBezTo>
                  <a:pt x="6951816" y="2643918"/>
                  <a:pt x="6919121" y="2611224"/>
                  <a:pt x="6919121" y="2570893"/>
                </a:cubicBezTo>
                <a:cubicBezTo>
                  <a:pt x="6919122" y="2560811"/>
                  <a:pt x="6921165" y="2551205"/>
                  <a:pt x="6924860" y="2542469"/>
                </a:cubicBezTo>
                <a:close/>
                <a:moveTo>
                  <a:pt x="7154548" y="2164726"/>
                </a:moveTo>
                <a:cubicBezTo>
                  <a:pt x="7165632" y="2138516"/>
                  <a:pt x="7191585" y="2120126"/>
                  <a:pt x="7221834" y="2120126"/>
                </a:cubicBezTo>
                <a:cubicBezTo>
                  <a:pt x="7262165" y="2120126"/>
                  <a:pt x="7294859" y="2152820"/>
                  <a:pt x="7294859" y="2193152"/>
                </a:cubicBezTo>
                <a:cubicBezTo>
                  <a:pt x="7294860" y="2233483"/>
                  <a:pt x="7262166" y="2266177"/>
                  <a:pt x="7221833" y="2266176"/>
                </a:cubicBezTo>
                <a:cubicBezTo>
                  <a:pt x="7181504" y="2266176"/>
                  <a:pt x="7148809" y="2233482"/>
                  <a:pt x="7148808" y="2193151"/>
                </a:cubicBezTo>
                <a:cubicBezTo>
                  <a:pt x="7148809" y="2183068"/>
                  <a:pt x="7150852" y="2173463"/>
                  <a:pt x="7154548" y="2164726"/>
                </a:cubicBezTo>
                <a:close/>
                <a:moveTo>
                  <a:pt x="6003003" y="3958828"/>
                </a:moveTo>
                <a:cubicBezTo>
                  <a:pt x="6014090" y="3932618"/>
                  <a:pt x="6040041" y="3914228"/>
                  <a:pt x="6070291" y="3914228"/>
                </a:cubicBezTo>
                <a:cubicBezTo>
                  <a:pt x="6110621" y="3914228"/>
                  <a:pt x="6143316" y="3946922"/>
                  <a:pt x="6143316" y="3987253"/>
                </a:cubicBezTo>
                <a:cubicBezTo>
                  <a:pt x="6143316" y="4027584"/>
                  <a:pt x="6110623" y="4060278"/>
                  <a:pt x="6070290" y="4060278"/>
                </a:cubicBezTo>
                <a:cubicBezTo>
                  <a:pt x="6029960" y="4060278"/>
                  <a:pt x="5997265" y="4027584"/>
                  <a:pt x="5997266" y="3987253"/>
                </a:cubicBezTo>
                <a:cubicBezTo>
                  <a:pt x="5997266" y="3977170"/>
                  <a:pt x="5999309" y="3967565"/>
                  <a:pt x="6003003" y="3958828"/>
                </a:cubicBezTo>
                <a:close/>
                <a:moveTo>
                  <a:pt x="6233469" y="3529507"/>
                </a:moveTo>
                <a:cubicBezTo>
                  <a:pt x="6244553" y="3503297"/>
                  <a:pt x="6270506" y="3484906"/>
                  <a:pt x="6300754" y="3484906"/>
                </a:cubicBezTo>
                <a:cubicBezTo>
                  <a:pt x="6341086" y="3484906"/>
                  <a:pt x="6373779" y="3517600"/>
                  <a:pt x="6373780" y="3557931"/>
                </a:cubicBezTo>
                <a:cubicBezTo>
                  <a:pt x="6373779" y="3598262"/>
                  <a:pt x="6341085" y="3630956"/>
                  <a:pt x="6300755" y="3630956"/>
                </a:cubicBezTo>
                <a:cubicBezTo>
                  <a:pt x="6260423" y="3630956"/>
                  <a:pt x="6227730" y="3598262"/>
                  <a:pt x="6227729" y="3557931"/>
                </a:cubicBezTo>
                <a:cubicBezTo>
                  <a:pt x="6227729" y="3547848"/>
                  <a:pt x="6229773" y="3538243"/>
                  <a:pt x="6233469" y="3529507"/>
                </a:cubicBezTo>
                <a:close/>
                <a:moveTo>
                  <a:pt x="5311613" y="4945864"/>
                </a:moveTo>
                <a:cubicBezTo>
                  <a:pt x="5322699" y="4919654"/>
                  <a:pt x="5348652" y="4901263"/>
                  <a:pt x="5378900" y="4901264"/>
                </a:cubicBezTo>
                <a:cubicBezTo>
                  <a:pt x="5419230" y="4901263"/>
                  <a:pt x="5451925" y="4933958"/>
                  <a:pt x="5451924" y="4974288"/>
                </a:cubicBezTo>
                <a:cubicBezTo>
                  <a:pt x="5451925" y="5014620"/>
                  <a:pt x="5419232" y="5047314"/>
                  <a:pt x="5378899" y="5047313"/>
                </a:cubicBezTo>
                <a:cubicBezTo>
                  <a:pt x="5338569" y="5047314"/>
                  <a:pt x="5305874" y="5014619"/>
                  <a:pt x="5305875" y="4974289"/>
                </a:cubicBezTo>
                <a:cubicBezTo>
                  <a:pt x="5305875" y="4964206"/>
                  <a:pt x="5307918" y="4954600"/>
                  <a:pt x="5311613" y="4945864"/>
                </a:cubicBezTo>
                <a:close/>
                <a:moveTo>
                  <a:pt x="6463932" y="3109013"/>
                </a:moveTo>
                <a:cubicBezTo>
                  <a:pt x="6475017" y="3082803"/>
                  <a:pt x="6500970" y="3064413"/>
                  <a:pt x="6531218" y="3064413"/>
                </a:cubicBezTo>
                <a:cubicBezTo>
                  <a:pt x="6571550" y="3064413"/>
                  <a:pt x="6604243" y="3097107"/>
                  <a:pt x="6604243" y="3137438"/>
                </a:cubicBezTo>
                <a:cubicBezTo>
                  <a:pt x="6604244" y="3177769"/>
                  <a:pt x="6571549" y="3210463"/>
                  <a:pt x="6531218" y="3210463"/>
                </a:cubicBezTo>
                <a:cubicBezTo>
                  <a:pt x="6490887" y="3210463"/>
                  <a:pt x="6458194" y="3177769"/>
                  <a:pt x="6458193" y="3137438"/>
                </a:cubicBezTo>
                <a:cubicBezTo>
                  <a:pt x="6458193" y="3127355"/>
                  <a:pt x="6460236" y="3117749"/>
                  <a:pt x="6463932" y="3109013"/>
                </a:cubicBezTo>
                <a:close/>
                <a:moveTo>
                  <a:pt x="5542077" y="4525370"/>
                </a:moveTo>
                <a:cubicBezTo>
                  <a:pt x="5553164" y="4499160"/>
                  <a:pt x="5579115" y="4480769"/>
                  <a:pt x="5609365" y="4480769"/>
                </a:cubicBezTo>
                <a:cubicBezTo>
                  <a:pt x="5649694" y="4480769"/>
                  <a:pt x="5682390" y="4513463"/>
                  <a:pt x="5682388" y="4553794"/>
                </a:cubicBezTo>
                <a:cubicBezTo>
                  <a:pt x="5682388" y="4594125"/>
                  <a:pt x="5649696" y="4626819"/>
                  <a:pt x="5609363" y="4626819"/>
                </a:cubicBezTo>
                <a:cubicBezTo>
                  <a:pt x="5569032" y="4626819"/>
                  <a:pt x="5536338" y="4594125"/>
                  <a:pt x="5536339" y="4553794"/>
                </a:cubicBezTo>
                <a:cubicBezTo>
                  <a:pt x="5536338" y="4543712"/>
                  <a:pt x="5538383" y="4534106"/>
                  <a:pt x="5542077" y="4525370"/>
                </a:cubicBezTo>
                <a:close/>
                <a:moveTo>
                  <a:pt x="6694396" y="2679691"/>
                </a:moveTo>
                <a:cubicBezTo>
                  <a:pt x="6705482" y="2653481"/>
                  <a:pt x="6731433" y="2635090"/>
                  <a:pt x="6761682" y="2635091"/>
                </a:cubicBezTo>
                <a:cubicBezTo>
                  <a:pt x="6802013" y="2635091"/>
                  <a:pt x="6834707" y="2667785"/>
                  <a:pt x="6834707" y="2708115"/>
                </a:cubicBezTo>
                <a:cubicBezTo>
                  <a:pt x="6834707" y="2748447"/>
                  <a:pt x="6802013" y="2781141"/>
                  <a:pt x="6761682" y="2781141"/>
                </a:cubicBezTo>
                <a:cubicBezTo>
                  <a:pt x="6721351" y="2781141"/>
                  <a:pt x="6688657" y="2748447"/>
                  <a:pt x="6688657" y="2708116"/>
                </a:cubicBezTo>
                <a:cubicBezTo>
                  <a:pt x="6688657" y="2698033"/>
                  <a:pt x="6690701" y="2688427"/>
                  <a:pt x="6694396" y="2679691"/>
                </a:cubicBezTo>
                <a:close/>
                <a:moveTo>
                  <a:pt x="6924084" y="2310776"/>
                </a:moveTo>
                <a:cubicBezTo>
                  <a:pt x="6935168" y="2284566"/>
                  <a:pt x="6961121" y="2266176"/>
                  <a:pt x="6991369" y="2266176"/>
                </a:cubicBezTo>
                <a:cubicBezTo>
                  <a:pt x="7031701" y="2266176"/>
                  <a:pt x="7064394" y="2298870"/>
                  <a:pt x="7064395" y="2339201"/>
                </a:cubicBezTo>
                <a:cubicBezTo>
                  <a:pt x="7064395" y="2379532"/>
                  <a:pt x="7031700" y="2412226"/>
                  <a:pt x="6991370" y="2412226"/>
                </a:cubicBezTo>
                <a:cubicBezTo>
                  <a:pt x="6951038" y="2412226"/>
                  <a:pt x="6918345" y="2379532"/>
                  <a:pt x="6918345" y="2339201"/>
                </a:cubicBezTo>
                <a:cubicBezTo>
                  <a:pt x="6918344" y="2329118"/>
                  <a:pt x="6920387" y="2319513"/>
                  <a:pt x="6924084" y="2310776"/>
                </a:cubicBezTo>
                <a:close/>
                <a:moveTo>
                  <a:pt x="5772541" y="4096050"/>
                </a:moveTo>
                <a:cubicBezTo>
                  <a:pt x="5783627" y="4069840"/>
                  <a:pt x="5809578" y="4051450"/>
                  <a:pt x="5839828" y="4051450"/>
                </a:cubicBezTo>
                <a:cubicBezTo>
                  <a:pt x="5880158" y="4051450"/>
                  <a:pt x="5912853" y="4084144"/>
                  <a:pt x="5912852" y="4124475"/>
                </a:cubicBezTo>
                <a:cubicBezTo>
                  <a:pt x="5912853" y="4164806"/>
                  <a:pt x="5880159" y="4197499"/>
                  <a:pt x="5839827" y="4197499"/>
                </a:cubicBezTo>
                <a:cubicBezTo>
                  <a:pt x="5799497" y="4197499"/>
                  <a:pt x="5766802" y="4164805"/>
                  <a:pt x="5766802" y="4124474"/>
                </a:cubicBezTo>
                <a:cubicBezTo>
                  <a:pt x="5766803" y="4114391"/>
                  <a:pt x="5768846" y="4104786"/>
                  <a:pt x="5772541" y="4096050"/>
                </a:cubicBezTo>
                <a:close/>
                <a:moveTo>
                  <a:pt x="7154547" y="1881454"/>
                </a:moveTo>
                <a:cubicBezTo>
                  <a:pt x="7165634" y="1855244"/>
                  <a:pt x="7191586" y="1836854"/>
                  <a:pt x="7221835" y="1836854"/>
                </a:cubicBezTo>
                <a:cubicBezTo>
                  <a:pt x="7262166" y="1836854"/>
                  <a:pt x="7294860" y="1869548"/>
                  <a:pt x="7294860" y="1909879"/>
                </a:cubicBezTo>
                <a:cubicBezTo>
                  <a:pt x="7294860" y="1950210"/>
                  <a:pt x="7262166" y="1982904"/>
                  <a:pt x="7221833" y="1982904"/>
                </a:cubicBezTo>
                <a:cubicBezTo>
                  <a:pt x="7181504" y="1982904"/>
                  <a:pt x="7148808" y="1950210"/>
                  <a:pt x="7148811" y="1909879"/>
                </a:cubicBezTo>
                <a:cubicBezTo>
                  <a:pt x="7148810" y="1899796"/>
                  <a:pt x="7150853" y="1890191"/>
                  <a:pt x="7154547" y="1881454"/>
                </a:cubicBezTo>
                <a:close/>
                <a:moveTo>
                  <a:pt x="6003005" y="3675556"/>
                </a:moveTo>
                <a:cubicBezTo>
                  <a:pt x="6014091" y="3649346"/>
                  <a:pt x="6040042" y="3630956"/>
                  <a:pt x="6070292" y="3630956"/>
                </a:cubicBezTo>
                <a:cubicBezTo>
                  <a:pt x="6110622" y="3630956"/>
                  <a:pt x="6143317" y="3663650"/>
                  <a:pt x="6143316" y="3703981"/>
                </a:cubicBezTo>
                <a:cubicBezTo>
                  <a:pt x="6143316" y="3744312"/>
                  <a:pt x="6110623" y="3777006"/>
                  <a:pt x="6070291" y="3777006"/>
                </a:cubicBezTo>
                <a:cubicBezTo>
                  <a:pt x="6029960" y="3777006"/>
                  <a:pt x="5997266" y="3744312"/>
                  <a:pt x="5997267" y="3703981"/>
                </a:cubicBezTo>
                <a:cubicBezTo>
                  <a:pt x="5997265" y="3693898"/>
                  <a:pt x="5999310" y="3684293"/>
                  <a:pt x="6003005" y="3675556"/>
                </a:cubicBezTo>
                <a:close/>
                <a:moveTo>
                  <a:pt x="6233468" y="3246234"/>
                </a:moveTo>
                <a:cubicBezTo>
                  <a:pt x="6244553" y="3220024"/>
                  <a:pt x="6270507" y="3201634"/>
                  <a:pt x="6300755" y="3201634"/>
                </a:cubicBezTo>
                <a:cubicBezTo>
                  <a:pt x="6341085" y="3201634"/>
                  <a:pt x="6373780" y="3234328"/>
                  <a:pt x="6373779" y="3274659"/>
                </a:cubicBezTo>
                <a:cubicBezTo>
                  <a:pt x="6373780" y="3314990"/>
                  <a:pt x="6341086" y="3347684"/>
                  <a:pt x="6300754" y="3347684"/>
                </a:cubicBezTo>
                <a:cubicBezTo>
                  <a:pt x="6260424" y="3347684"/>
                  <a:pt x="6227729" y="3314990"/>
                  <a:pt x="6227730" y="3274659"/>
                </a:cubicBezTo>
                <a:cubicBezTo>
                  <a:pt x="6227730" y="3264576"/>
                  <a:pt x="6229773" y="3254971"/>
                  <a:pt x="6233468" y="3246234"/>
                </a:cubicBezTo>
                <a:close/>
                <a:moveTo>
                  <a:pt x="5311614" y="4662592"/>
                </a:moveTo>
                <a:cubicBezTo>
                  <a:pt x="5322698" y="4636382"/>
                  <a:pt x="5348651" y="4617991"/>
                  <a:pt x="5378899" y="4617991"/>
                </a:cubicBezTo>
                <a:cubicBezTo>
                  <a:pt x="5419231" y="4617991"/>
                  <a:pt x="5451924" y="4650685"/>
                  <a:pt x="5451925" y="4691016"/>
                </a:cubicBezTo>
                <a:cubicBezTo>
                  <a:pt x="5451924" y="4731347"/>
                  <a:pt x="5419230" y="4764041"/>
                  <a:pt x="5378900" y="4764041"/>
                </a:cubicBezTo>
                <a:cubicBezTo>
                  <a:pt x="5338568" y="4764041"/>
                  <a:pt x="5305875" y="4731347"/>
                  <a:pt x="5305874" y="4691016"/>
                </a:cubicBezTo>
                <a:cubicBezTo>
                  <a:pt x="5305874" y="4680934"/>
                  <a:pt x="5307919" y="4671328"/>
                  <a:pt x="5311614" y="4662592"/>
                </a:cubicBezTo>
                <a:close/>
                <a:moveTo>
                  <a:pt x="6463932" y="2825741"/>
                </a:moveTo>
                <a:cubicBezTo>
                  <a:pt x="6475018" y="2799531"/>
                  <a:pt x="6500969" y="2781140"/>
                  <a:pt x="6531219" y="2781141"/>
                </a:cubicBezTo>
                <a:cubicBezTo>
                  <a:pt x="6571549" y="2781140"/>
                  <a:pt x="6604244" y="2813835"/>
                  <a:pt x="6604243" y="2854165"/>
                </a:cubicBezTo>
                <a:cubicBezTo>
                  <a:pt x="6604243" y="2894497"/>
                  <a:pt x="6571549" y="2927191"/>
                  <a:pt x="6531218" y="2927190"/>
                </a:cubicBezTo>
                <a:cubicBezTo>
                  <a:pt x="6490888" y="2927191"/>
                  <a:pt x="6458193" y="2894496"/>
                  <a:pt x="6458194" y="2854166"/>
                </a:cubicBezTo>
                <a:cubicBezTo>
                  <a:pt x="6458194" y="2844083"/>
                  <a:pt x="6460237" y="2834477"/>
                  <a:pt x="6463932" y="2825741"/>
                </a:cubicBezTo>
                <a:close/>
                <a:moveTo>
                  <a:pt x="6693620" y="2447997"/>
                </a:moveTo>
                <a:cubicBezTo>
                  <a:pt x="6704704" y="2421787"/>
                  <a:pt x="6730658" y="2403397"/>
                  <a:pt x="6760906" y="2403397"/>
                </a:cubicBezTo>
                <a:cubicBezTo>
                  <a:pt x="6801237" y="2403397"/>
                  <a:pt x="6833931" y="2436091"/>
                  <a:pt x="6833931" y="2476422"/>
                </a:cubicBezTo>
                <a:cubicBezTo>
                  <a:pt x="6833931" y="2516753"/>
                  <a:pt x="6801237" y="2549447"/>
                  <a:pt x="6760906" y="2549447"/>
                </a:cubicBezTo>
                <a:cubicBezTo>
                  <a:pt x="6720575" y="2549447"/>
                  <a:pt x="6687881" y="2516753"/>
                  <a:pt x="6687880" y="2476422"/>
                </a:cubicBezTo>
                <a:cubicBezTo>
                  <a:pt x="6687881" y="2466339"/>
                  <a:pt x="6689924" y="2456734"/>
                  <a:pt x="6693620" y="2447997"/>
                </a:cubicBezTo>
                <a:close/>
                <a:moveTo>
                  <a:pt x="5542078" y="4242098"/>
                </a:moveTo>
                <a:cubicBezTo>
                  <a:pt x="5553163" y="4215888"/>
                  <a:pt x="5579116" y="4197498"/>
                  <a:pt x="5609364" y="4197498"/>
                </a:cubicBezTo>
                <a:cubicBezTo>
                  <a:pt x="5649695" y="4197498"/>
                  <a:pt x="5682389" y="4230192"/>
                  <a:pt x="5682390" y="4270523"/>
                </a:cubicBezTo>
                <a:cubicBezTo>
                  <a:pt x="5682389" y="4310854"/>
                  <a:pt x="5649695" y="4343548"/>
                  <a:pt x="5609365" y="4343548"/>
                </a:cubicBezTo>
                <a:cubicBezTo>
                  <a:pt x="5569033" y="4343548"/>
                  <a:pt x="5536339" y="4310854"/>
                  <a:pt x="5536339" y="4270523"/>
                </a:cubicBezTo>
                <a:cubicBezTo>
                  <a:pt x="5536339" y="4260440"/>
                  <a:pt x="5538382" y="4250834"/>
                  <a:pt x="5542078" y="4242098"/>
                </a:cubicBezTo>
                <a:close/>
                <a:moveTo>
                  <a:pt x="6924083" y="2027505"/>
                </a:moveTo>
                <a:cubicBezTo>
                  <a:pt x="6935169" y="2001295"/>
                  <a:pt x="6961122" y="1982905"/>
                  <a:pt x="6991370" y="1982905"/>
                </a:cubicBezTo>
                <a:cubicBezTo>
                  <a:pt x="7031701" y="1982905"/>
                  <a:pt x="7064395" y="2015599"/>
                  <a:pt x="7064394" y="2055930"/>
                </a:cubicBezTo>
                <a:cubicBezTo>
                  <a:pt x="7064395" y="2096261"/>
                  <a:pt x="7031701" y="2128955"/>
                  <a:pt x="6991369" y="2128955"/>
                </a:cubicBezTo>
                <a:cubicBezTo>
                  <a:pt x="6951039" y="2128955"/>
                  <a:pt x="6918344" y="2096261"/>
                  <a:pt x="6918345" y="2055930"/>
                </a:cubicBezTo>
                <a:cubicBezTo>
                  <a:pt x="6918345" y="2045847"/>
                  <a:pt x="6920390" y="2036242"/>
                  <a:pt x="6924083" y="2027505"/>
                </a:cubicBezTo>
                <a:close/>
                <a:moveTo>
                  <a:pt x="5772541" y="3812779"/>
                </a:moveTo>
                <a:cubicBezTo>
                  <a:pt x="5783625" y="3786569"/>
                  <a:pt x="5809578" y="3768178"/>
                  <a:pt x="5839826" y="3768179"/>
                </a:cubicBezTo>
                <a:cubicBezTo>
                  <a:pt x="5880158" y="3768178"/>
                  <a:pt x="5912851" y="3800873"/>
                  <a:pt x="5912851" y="3841203"/>
                </a:cubicBezTo>
                <a:cubicBezTo>
                  <a:pt x="5912852" y="3881535"/>
                  <a:pt x="5880157" y="3914229"/>
                  <a:pt x="5839826" y="3914228"/>
                </a:cubicBezTo>
                <a:cubicBezTo>
                  <a:pt x="5799495" y="3914229"/>
                  <a:pt x="5766802" y="3881534"/>
                  <a:pt x="5766801" y="3841204"/>
                </a:cubicBezTo>
                <a:cubicBezTo>
                  <a:pt x="5766801" y="3831121"/>
                  <a:pt x="5768844" y="3821515"/>
                  <a:pt x="5772541" y="3812779"/>
                </a:cubicBezTo>
                <a:close/>
                <a:moveTo>
                  <a:pt x="7154548" y="1598183"/>
                </a:moveTo>
                <a:cubicBezTo>
                  <a:pt x="7165632" y="1571973"/>
                  <a:pt x="7191585" y="1553583"/>
                  <a:pt x="7221833" y="1553583"/>
                </a:cubicBezTo>
                <a:cubicBezTo>
                  <a:pt x="7262165" y="1553583"/>
                  <a:pt x="7294858" y="1586277"/>
                  <a:pt x="7294859" y="1626608"/>
                </a:cubicBezTo>
                <a:cubicBezTo>
                  <a:pt x="7294859" y="1666939"/>
                  <a:pt x="7262164" y="1699633"/>
                  <a:pt x="7221834" y="1699633"/>
                </a:cubicBezTo>
                <a:cubicBezTo>
                  <a:pt x="7181502" y="1699633"/>
                  <a:pt x="7148809" y="1666939"/>
                  <a:pt x="7148808" y="1626608"/>
                </a:cubicBezTo>
                <a:cubicBezTo>
                  <a:pt x="7148808" y="1616525"/>
                  <a:pt x="7150851" y="1606920"/>
                  <a:pt x="7154548" y="1598183"/>
                </a:cubicBezTo>
                <a:close/>
                <a:moveTo>
                  <a:pt x="6003003" y="3392285"/>
                </a:moveTo>
                <a:cubicBezTo>
                  <a:pt x="6014089" y="3366075"/>
                  <a:pt x="6040041" y="3347685"/>
                  <a:pt x="6070290" y="3347685"/>
                </a:cubicBezTo>
                <a:cubicBezTo>
                  <a:pt x="6110621" y="3347685"/>
                  <a:pt x="6143316" y="3380379"/>
                  <a:pt x="6143315" y="3420710"/>
                </a:cubicBezTo>
                <a:cubicBezTo>
                  <a:pt x="6143316" y="3461041"/>
                  <a:pt x="6110622" y="3493735"/>
                  <a:pt x="6070290" y="3493735"/>
                </a:cubicBezTo>
                <a:cubicBezTo>
                  <a:pt x="6029960" y="3493735"/>
                  <a:pt x="5997265" y="3461041"/>
                  <a:pt x="5997265" y="3420710"/>
                </a:cubicBezTo>
                <a:cubicBezTo>
                  <a:pt x="5997266" y="3410627"/>
                  <a:pt x="5999309" y="3401022"/>
                  <a:pt x="6003003" y="3392285"/>
                </a:cubicBezTo>
                <a:close/>
                <a:moveTo>
                  <a:pt x="5081149" y="4808641"/>
                </a:moveTo>
                <a:cubicBezTo>
                  <a:pt x="5092236" y="4782431"/>
                  <a:pt x="5118187" y="4764041"/>
                  <a:pt x="5148437" y="4764041"/>
                </a:cubicBezTo>
                <a:cubicBezTo>
                  <a:pt x="5188767" y="4764041"/>
                  <a:pt x="5221462" y="4796735"/>
                  <a:pt x="5221461" y="4837066"/>
                </a:cubicBezTo>
                <a:cubicBezTo>
                  <a:pt x="5221462" y="4877397"/>
                  <a:pt x="5188768" y="4910091"/>
                  <a:pt x="5148436" y="4910091"/>
                </a:cubicBezTo>
                <a:cubicBezTo>
                  <a:pt x="5108104" y="4910092"/>
                  <a:pt x="5075411" y="4877398"/>
                  <a:pt x="5075412" y="4837066"/>
                </a:cubicBezTo>
                <a:cubicBezTo>
                  <a:pt x="5075412" y="4826983"/>
                  <a:pt x="5077455" y="4817378"/>
                  <a:pt x="5081149" y="4808641"/>
                </a:cubicBezTo>
                <a:close/>
                <a:moveTo>
                  <a:pt x="6233468" y="2962962"/>
                </a:moveTo>
                <a:cubicBezTo>
                  <a:pt x="6244553" y="2936752"/>
                  <a:pt x="6270506" y="2918362"/>
                  <a:pt x="6300754" y="2918362"/>
                </a:cubicBezTo>
                <a:cubicBezTo>
                  <a:pt x="6341085" y="2918362"/>
                  <a:pt x="6373779" y="2951056"/>
                  <a:pt x="6373780" y="2991387"/>
                </a:cubicBezTo>
                <a:cubicBezTo>
                  <a:pt x="6373779" y="3031718"/>
                  <a:pt x="6341085" y="3064412"/>
                  <a:pt x="6300755" y="3064412"/>
                </a:cubicBezTo>
                <a:cubicBezTo>
                  <a:pt x="6260423" y="3064412"/>
                  <a:pt x="6227729" y="3031718"/>
                  <a:pt x="6227729" y="2991387"/>
                </a:cubicBezTo>
                <a:cubicBezTo>
                  <a:pt x="6227729" y="2981304"/>
                  <a:pt x="6229772" y="2971699"/>
                  <a:pt x="6233468" y="2962962"/>
                </a:cubicBezTo>
                <a:close/>
                <a:moveTo>
                  <a:pt x="5311615" y="4379320"/>
                </a:moveTo>
                <a:cubicBezTo>
                  <a:pt x="5322699" y="4353110"/>
                  <a:pt x="5348652" y="4334720"/>
                  <a:pt x="5378900" y="4334720"/>
                </a:cubicBezTo>
                <a:cubicBezTo>
                  <a:pt x="5419232" y="4334720"/>
                  <a:pt x="5451925" y="4367414"/>
                  <a:pt x="5451925" y="4407745"/>
                </a:cubicBezTo>
                <a:cubicBezTo>
                  <a:pt x="5451925" y="4448076"/>
                  <a:pt x="5419231" y="4480770"/>
                  <a:pt x="5378900" y="4480770"/>
                </a:cubicBezTo>
                <a:cubicBezTo>
                  <a:pt x="5338569" y="4480770"/>
                  <a:pt x="5305876" y="4448076"/>
                  <a:pt x="5305875" y="4407745"/>
                </a:cubicBezTo>
                <a:cubicBezTo>
                  <a:pt x="5305875" y="4397662"/>
                  <a:pt x="5307918" y="4388056"/>
                  <a:pt x="5311615" y="4379320"/>
                </a:cubicBezTo>
                <a:close/>
                <a:moveTo>
                  <a:pt x="6463931" y="2542469"/>
                </a:moveTo>
                <a:cubicBezTo>
                  <a:pt x="6475017" y="2516259"/>
                  <a:pt x="6500969" y="2497868"/>
                  <a:pt x="6531218" y="2497868"/>
                </a:cubicBezTo>
                <a:cubicBezTo>
                  <a:pt x="6571550" y="2497868"/>
                  <a:pt x="6604243" y="2530562"/>
                  <a:pt x="6604244" y="2570893"/>
                </a:cubicBezTo>
                <a:cubicBezTo>
                  <a:pt x="6604243" y="2611224"/>
                  <a:pt x="6571549" y="2643918"/>
                  <a:pt x="6531219" y="2643918"/>
                </a:cubicBezTo>
                <a:cubicBezTo>
                  <a:pt x="6490887" y="2643918"/>
                  <a:pt x="6458194" y="2611224"/>
                  <a:pt x="6458193" y="2570893"/>
                </a:cubicBezTo>
                <a:cubicBezTo>
                  <a:pt x="6458193" y="2560811"/>
                  <a:pt x="6460236" y="2551205"/>
                  <a:pt x="6463931" y="2542469"/>
                </a:cubicBezTo>
                <a:close/>
                <a:moveTo>
                  <a:pt x="6693621" y="2164726"/>
                </a:moveTo>
                <a:cubicBezTo>
                  <a:pt x="6704706" y="2138516"/>
                  <a:pt x="6730658" y="2120126"/>
                  <a:pt x="6760907" y="2120126"/>
                </a:cubicBezTo>
                <a:cubicBezTo>
                  <a:pt x="6801237" y="2120126"/>
                  <a:pt x="6833932" y="2152820"/>
                  <a:pt x="6833931" y="2193150"/>
                </a:cubicBezTo>
                <a:cubicBezTo>
                  <a:pt x="6833932" y="2233482"/>
                  <a:pt x="6801238" y="2266176"/>
                  <a:pt x="6760906" y="2266175"/>
                </a:cubicBezTo>
                <a:cubicBezTo>
                  <a:pt x="6720576" y="2266176"/>
                  <a:pt x="6687882" y="2233481"/>
                  <a:pt x="6687882" y="2193151"/>
                </a:cubicBezTo>
                <a:cubicBezTo>
                  <a:pt x="6687882" y="2183068"/>
                  <a:pt x="6689925" y="2173462"/>
                  <a:pt x="6693621" y="2164726"/>
                </a:cubicBezTo>
                <a:close/>
                <a:moveTo>
                  <a:pt x="5542077" y="3958827"/>
                </a:moveTo>
                <a:cubicBezTo>
                  <a:pt x="5553163" y="3932618"/>
                  <a:pt x="5579114" y="3914227"/>
                  <a:pt x="5609364" y="3914228"/>
                </a:cubicBezTo>
                <a:cubicBezTo>
                  <a:pt x="5649694" y="3914227"/>
                  <a:pt x="5682388" y="3946922"/>
                  <a:pt x="5682388" y="3987252"/>
                </a:cubicBezTo>
                <a:cubicBezTo>
                  <a:pt x="5682388" y="4027584"/>
                  <a:pt x="5649695" y="4060277"/>
                  <a:pt x="5609363" y="4060277"/>
                </a:cubicBezTo>
                <a:cubicBezTo>
                  <a:pt x="5569033" y="4060277"/>
                  <a:pt x="5536338" y="4027583"/>
                  <a:pt x="5536339" y="3987252"/>
                </a:cubicBezTo>
                <a:cubicBezTo>
                  <a:pt x="5536339" y="3977169"/>
                  <a:pt x="5538382" y="3967564"/>
                  <a:pt x="5542077" y="3958827"/>
                </a:cubicBezTo>
                <a:close/>
                <a:moveTo>
                  <a:pt x="6924084" y="1744233"/>
                </a:moveTo>
                <a:cubicBezTo>
                  <a:pt x="6935168" y="1718023"/>
                  <a:pt x="6961121" y="1699633"/>
                  <a:pt x="6991369" y="1699633"/>
                </a:cubicBezTo>
                <a:cubicBezTo>
                  <a:pt x="7031701" y="1699633"/>
                  <a:pt x="7064394" y="1732327"/>
                  <a:pt x="7064395" y="1772658"/>
                </a:cubicBezTo>
                <a:cubicBezTo>
                  <a:pt x="7064394" y="1812989"/>
                  <a:pt x="7031700" y="1845683"/>
                  <a:pt x="6991370" y="1845683"/>
                </a:cubicBezTo>
                <a:cubicBezTo>
                  <a:pt x="6951038" y="1845683"/>
                  <a:pt x="6918345" y="1812989"/>
                  <a:pt x="6918345" y="1772658"/>
                </a:cubicBezTo>
                <a:cubicBezTo>
                  <a:pt x="6918344" y="1762575"/>
                  <a:pt x="6920388" y="1752969"/>
                  <a:pt x="6924084" y="1744233"/>
                </a:cubicBezTo>
                <a:close/>
                <a:moveTo>
                  <a:pt x="5772540" y="3529507"/>
                </a:moveTo>
                <a:cubicBezTo>
                  <a:pt x="5783626" y="3503297"/>
                  <a:pt x="5809577" y="3484906"/>
                  <a:pt x="5839827" y="3484906"/>
                </a:cubicBezTo>
                <a:cubicBezTo>
                  <a:pt x="5880157" y="3484906"/>
                  <a:pt x="5912852" y="3517600"/>
                  <a:pt x="5912851" y="3557931"/>
                </a:cubicBezTo>
                <a:cubicBezTo>
                  <a:pt x="5912851" y="3598262"/>
                  <a:pt x="5880158" y="3630956"/>
                  <a:pt x="5839826" y="3630956"/>
                </a:cubicBezTo>
                <a:cubicBezTo>
                  <a:pt x="5799496" y="3630956"/>
                  <a:pt x="5766801" y="3598262"/>
                  <a:pt x="5766802" y="3557931"/>
                </a:cubicBezTo>
                <a:cubicBezTo>
                  <a:pt x="5766802" y="3547849"/>
                  <a:pt x="5768845" y="3538243"/>
                  <a:pt x="5772540" y="3529507"/>
                </a:cubicBezTo>
                <a:close/>
                <a:moveTo>
                  <a:pt x="4850687" y="4945864"/>
                </a:moveTo>
                <a:cubicBezTo>
                  <a:pt x="4854381" y="4937128"/>
                  <a:pt x="4859728" y="4929260"/>
                  <a:pt x="4866336" y="4922652"/>
                </a:cubicBezTo>
                <a:cubicBezTo>
                  <a:pt x="4879552" y="4909437"/>
                  <a:pt x="4897808" y="4901264"/>
                  <a:pt x="4917974" y="4901263"/>
                </a:cubicBezTo>
                <a:cubicBezTo>
                  <a:pt x="4958304" y="4901263"/>
                  <a:pt x="4990997" y="4933958"/>
                  <a:pt x="4990998" y="4974289"/>
                </a:cubicBezTo>
                <a:cubicBezTo>
                  <a:pt x="4990999" y="5014619"/>
                  <a:pt x="4958303" y="5047314"/>
                  <a:pt x="4917973" y="5047314"/>
                </a:cubicBezTo>
                <a:cubicBezTo>
                  <a:pt x="4877641" y="5047313"/>
                  <a:pt x="4844947" y="5014619"/>
                  <a:pt x="4844949" y="4974289"/>
                </a:cubicBezTo>
                <a:cubicBezTo>
                  <a:pt x="4844946" y="4964207"/>
                  <a:pt x="4846991" y="4954601"/>
                  <a:pt x="4850687" y="4945864"/>
                </a:cubicBezTo>
                <a:close/>
                <a:moveTo>
                  <a:pt x="7154547" y="1314911"/>
                </a:moveTo>
                <a:cubicBezTo>
                  <a:pt x="7165633" y="1288701"/>
                  <a:pt x="7191585" y="1270311"/>
                  <a:pt x="7221834" y="1270311"/>
                </a:cubicBezTo>
                <a:cubicBezTo>
                  <a:pt x="7262164" y="1270311"/>
                  <a:pt x="7294859" y="1303005"/>
                  <a:pt x="7294858" y="1343336"/>
                </a:cubicBezTo>
                <a:cubicBezTo>
                  <a:pt x="7294859" y="1383667"/>
                  <a:pt x="7262165" y="1416361"/>
                  <a:pt x="7221833" y="1416361"/>
                </a:cubicBezTo>
                <a:cubicBezTo>
                  <a:pt x="7181503" y="1416361"/>
                  <a:pt x="7148809" y="1383667"/>
                  <a:pt x="7148809" y="1343336"/>
                </a:cubicBezTo>
                <a:cubicBezTo>
                  <a:pt x="7148809" y="1333253"/>
                  <a:pt x="7150852" y="1323647"/>
                  <a:pt x="7154547" y="1314911"/>
                </a:cubicBezTo>
                <a:close/>
                <a:moveTo>
                  <a:pt x="6003004" y="3109013"/>
                </a:moveTo>
                <a:cubicBezTo>
                  <a:pt x="6014090" y="3082803"/>
                  <a:pt x="6040041" y="3064413"/>
                  <a:pt x="6070290" y="3064413"/>
                </a:cubicBezTo>
                <a:cubicBezTo>
                  <a:pt x="6110621" y="3064413"/>
                  <a:pt x="6143315" y="3097107"/>
                  <a:pt x="6143316" y="3137438"/>
                </a:cubicBezTo>
                <a:cubicBezTo>
                  <a:pt x="6143315" y="3177769"/>
                  <a:pt x="6110621" y="3210463"/>
                  <a:pt x="6070290" y="3210463"/>
                </a:cubicBezTo>
                <a:cubicBezTo>
                  <a:pt x="6029959" y="3210463"/>
                  <a:pt x="5997265" y="3177769"/>
                  <a:pt x="5997266" y="3137438"/>
                </a:cubicBezTo>
                <a:cubicBezTo>
                  <a:pt x="5997265" y="3127355"/>
                  <a:pt x="5999309" y="3117749"/>
                  <a:pt x="6003004" y="3109013"/>
                </a:cubicBezTo>
                <a:close/>
                <a:moveTo>
                  <a:pt x="5081151" y="4525369"/>
                </a:moveTo>
                <a:cubicBezTo>
                  <a:pt x="5092235" y="4499159"/>
                  <a:pt x="5118188" y="4480769"/>
                  <a:pt x="5148438" y="4480769"/>
                </a:cubicBezTo>
                <a:cubicBezTo>
                  <a:pt x="5188768" y="4480769"/>
                  <a:pt x="5221461" y="4513463"/>
                  <a:pt x="5221462" y="4553794"/>
                </a:cubicBezTo>
                <a:cubicBezTo>
                  <a:pt x="5221462" y="4594125"/>
                  <a:pt x="5188769" y="4626819"/>
                  <a:pt x="5148437" y="4626819"/>
                </a:cubicBezTo>
                <a:cubicBezTo>
                  <a:pt x="5108107" y="4626819"/>
                  <a:pt x="5075412" y="4594125"/>
                  <a:pt x="5075413" y="4553794"/>
                </a:cubicBezTo>
                <a:cubicBezTo>
                  <a:pt x="5075411" y="4543712"/>
                  <a:pt x="5077456" y="4534106"/>
                  <a:pt x="5081151" y="4525369"/>
                </a:cubicBezTo>
                <a:close/>
                <a:moveTo>
                  <a:pt x="6233468" y="2679690"/>
                </a:moveTo>
                <a:cubicBezTo>
                  <a:pt x="6244553" y="2653480"/>
                  <a:pt x="6270506" y="2635090"/>
                  <a:pt x="6300754" y="2635090"/>
                </a:cubicBezTo>
                <a:cubicBezTo>
                  <a:pt x="6341086" y="2635090"/>
                  <a:pt x="6373779" y="2667784"/>
                  <a:pt x="6373779" y="2708115"/>
                </a:cubicBezTo>
                <a:cubicBezTo>
                  <a:pt x="6373780" y="2748446"/>
                  <a:pt x="6341085" y="2781140"/>
                  <a:pt x="6300754" y="2781140"/>
                </a:cubicBezTo>
                <a:cubicBezTo>
                  <a:pt x="6260423" y="2781140"/>
                  <a:pt x="6227730" y="2748446"/>
                  <a:pt x="6227729" y="2708115"/>
                </a:cubicBezTo>
                <a:cubicBezTo>
                  <a:pt x="6227729" y="2698032"/>
                  <a:pt x="6229772" y="2688427"/>
                  <a:pt x="6233468" y="2679690"/>
                </a:cubicBezTo>
                <a:close/>
                <a:moveTo>
                  <a:pt x="6463157" y="2310775"/>
                </a:moveTo>
                <a:cubicBezTo>
                  <a:pt x="6474241" y="2284565"/>
                  <a:pt x="6500196" y="2266175"/>
                  <a:pt x="6530443" y="2266175"/>
                </a:cubicBezTo>
                <a:cubicBezTo>
                  <a:pt x="6570774" y="2266175"/>
                  <a:pt x="6603468" y="2298869"/>
                  <a:pt x="6603468" y="2339200"/>
                </a:cubicBezTo>
                <a:cubicBezTo>
                  <a:pt x="6603468" y="2379531"/>
                  <a:pt x="6570775" y="2412225"/>
                  <a:pt x="6530443" y="2412225"/>
                </a:cubicBezTo>
                <a:cubicBezTo>
                  <a:pt x="6490112" y="2412225"/>
                  <a:pt x="6457418" y="2379531"/>
                  <a:pt x="6457419" y="2339200"/>
                </a:cubicBezTo>
                <a:cubicBezTo>
                  <a:pt x="6457419" y="2329117"/>
                  <a:pt x="6459462" y="2319512"/>
                  <a:pt x="6463157" y="2310775"/>
                </a:cubicBezTo>
                <a:close/>
                <a:moveTo>
                  <a:pt x="5311613" y="4096048"/>
                </a:moveTo>
                <a:cubicBezTo>
                  <a:pt x="5322698" y="4069839"/>
                  <a:pt x="5348651" y="4051448"/>
                  <a:pt x="5378899" y="4051449"/>
                </a:cubicBezTo>
                <a:cubicBezTo>
                  <a:pt x="5419230" y="4051448"/>
                  <a:pt x="5451924" y="4084142"/>
                  <a:pt x="5451925" y="4124473"/>
                </a:cubicBezTo>
                <a:cubicBezTo>
                  <a:pt x="5451924" y="4164804"/>
                  <a:pt x="5419232" y="4197498"/>
                  <a:pt x="5378900" y="4197498"/>
                </a:cubicBezTo>
                <a:cubicBezTo>
                  <a:pt x="5338570" y="4197498"/>
                  <a:pt x="5305875" y="4164804"/>
                  <a:pt x="5305876" y="4124473"/>
                </a:cubicBezTo>
                <a:cubicBezTo>
                  <a:pt x="5305876" y="4114390"/>
                  <a:pt x="5307919" y="4104784"/>
                  <a:pt x="5311613" y="4096048"/>
                </a:cubicBezTo>
                <a:close/>
                <a:moveTo>
                  <a:pt x="6693620" y="1881454"/>
                </a:moveTo>
                <a:cubicBezTo>
                  <a:pt x="6704704" y="1855244"/>
                  <a:pt x="6730657" y="1836854"/>
                  <a:pt x="6760905" y="1836854"/>
                </a:cubicBezTo>
                <a:cubicBezTo>
                  <a:pt x="6801237" y="1836854"/>
                  <a:pt x="6833932" y="1869548"/>
                  <a:pt x="6833931" y="1909879"/>
                </a:cubicBezTo>
                <a:cubicBezTo>
                  <a:pt x="6833931" y="1950210"/>
                  <a:pt x="6801238" y="1982904"/>
                  <a:pt x="6760906" y="1982904"/>
                </a:cubicBezTo>
                <a:cubicBezTo>
                  <a:pt x="6720575" y="1982904"/>
                  <a:pt x="6687881" y="1950211"/>
                  <a:pt x="6687880" y="1909879"/>
                </a:cubicBezTo>
                <a:cubicBezTo>
                  <a:pt x="6687880" y="1899796"/>
                  <a:pt x="6689925" y="1890191"/>
                  <a:pt x="6693620" y="1881454"/>
                </a:cubicBezTo>
                <a:close/>
                <a:moveTo>
                  <a:pt x="5542076" y="3675556"/>
                </a:moveTo>
                <a:cubicBezTo>
                  <a:pt x="5553162" y="3649347"/>
                  <a:pt x="5579115" y="3630956"/>
                  <a:pt x="5609363" y="3630956"/>
                </a:cubicBezTo>
                <a:cubicBezTo>
                  <a:pt x="5649693" y="3630956"/>
                  <a:pt x="5682388" y="3663650"/>
                  <a:pt x="5682387" y="3703981"/>
                </a:cubicBezTo>
                <a:cubicBezTo>
                  <a:pt x="5682388" y="3744312"/>
                  <a:pt x="5649694" y="3777006"/>
                  <a:pt x="5609362" y="3777006"/>
                </a:cubicBezTo>
                <a:cubicBezTo>
                  <a:pt x="5569032" y="3777006"/>
                  <a:pt x="5536337" y="3744312"/>
                  <a:pt x="5536337" y="3703981"/>
                </a:cubicBezTo>
                <a:cubicBezTo>
                  <a:pt x="5536338" y="3693898"/>
                  <a:pt x="5538381" y="3684293"/>
                  <a:pt x="5542076" y="3675556"/>
                </a:cubicBezTo>
                <a:close/>
                <a:moveTo>
                  <a:pt x="6924084" y="1460961"/>
                </a:moveTo>
                <a:cubicBezTo>
                  <a:pt x="6935169" y="1434751"/>
                  <a:pt x="6961121" y="1416361"/>
                  <a:pt x="6991370" y="1416361"/>
                </a:cubicBezTo>
                <a:cubicBezTo>
                  <a:pt x="7031701" y="1416360"/>
                  <a:pt x="7064395" y="1449055"/>
                  <a:pt x="7064394" y="1489385"/>
                </a:cubicBezTo>
                <a:cubicBezTo>
                  <a:pt x="7064395" y="1529717"/>
                  <a:pt x="7031701" y="1562411"/>
                  <a:pt x="6991370" y="1562410"/>
                </a:cubicBezTo>
                <a:cubicBezTo>
                  <a:pt x="6951039" y="1562411"/>
                  <a:pt x="6918345" y="1529716"/>
                  <a:pt x="6918346" y="1489386"/>
                </a:cubicBezTo>
                <a:cubicBezTo>
                  <a:pt x="6918345" y="1479303"/>
                  <a:pt x="6920389" y="1469697"/>
                  <a:pt x="6924084" y="1460961"/>
                </a:cubicBezTo>
                <a:close/>
                <a:moveTo>
                  <a:pt x="5772539" y="3246234"/>
                </a:moveTo>
                <a:cubicBezTo>
                  <a:pt x="5783625" y="3220025"/>
                  <a:pt x="5809577" y="3201634"/>
                  <a:pt x="5839826" y="3201634"/>
                </a:cubicBezTo>
                <a:cubicBezTo>
                  <a:pt x="5880158" y="3201634"/>
                  <a:pt x="5912851" y="3234328"/>
                  <a:pt x="5912852" y="3274659"/>
                </a:cubicBezTo>
                <a:cubicBezTo>
                  <a:pt x="5912851" y="3314990"/>
                  <a:pt x="5880157" y="3347684"/>
                  <a:pt x="5839827" y="3347684"/>
                </a:cubicBezTo>
                <a:cubicBezTo>
                  <a:pt x="5799495" y="3347684"/>
                  <a:pt x="5766802" y="3314990"/>
                  <a:pt x="5766801" y="3274659"/>
                </a:cubicBezTo>
                <a:cubicBezTo>
                  <a:pt x="5766801" y="3264576"/>
                  <a:pt x="5768844" y="3254971"/>
                  <a:pt x="5772539" y="3246234"/>
                </a:cubicBezTo>
                <a:close/>
                <a:moveTo>
                  <a:pt x="4850687" y="4662591"/>
                </a:moveTo>
                <a:cubicBezTo>
                  <a:pt x="4854382" y="4653854"/>
                  <a:pt x="4859729" y="4645986"/>
                  <a:pt x="4866337" y="4639379"/>
                </a:cubicBezTo>
                <a:cubicBezTo>
                  <a:pt x="4879551" y="4626164"/>
                  <a:pt x="4897809" y="4617991"/>
                  <a:pt x="4917973" y="4617990"/>
                </a:cubicBezTo>
                <a:cubicBezTo>
                  <a:pt x="4958304" y="4617990"/>
                  <a:pt x="4990998" y="4650684"/>
                  <a:pt x="4990999" y="4691015"/>
                </a:cubicBezTo>
                <a:cubicBezTo>
                  <a:pt x="4990998" y="4731346"/>
                  <a:pt x="4958304" y="4764040"/>
                  <a:pt x="4917974" y="4764040"/>
                </a:cubicBezTo>
                <a:cubicBezTo>
                  <a:pt x="4877641" y="4764041"/>
                  <a:pt x="4844948" y="4731347"/>
                  <a:pt x="4844949" y="4691015"/>
                </a:cubicBezTo>
                <a:cubicBezTo>
                  <a:pt x="4844948" y="4680933"/>
                  <a:pt x="4846991" y="4671327"/>
                  <a:pt x="4850687" y="4662591"/>
                </a:cubicBezTo>
                <a:close/>
                <a:moveTo>
                  <a:pt x="7154547" y="1031639"/>
                </a:moveTo>
                <a:cubicBezTo>
                  <a:pt x="7165633" y="1005429"/>
                  <a:pt x="7191586" y="987039"/>
                  <a:pt x="7221834" y="987039"/>
                </a:cubicBezTo>
                <a:cubicBezTo>
                  <a:pt x="7262166" y="987038"/>
                  <a:pt x="7294859" y="1019733"/>
                  <a:pt x="7294858" y="1060063"/>
                </a:cubicBezTo>
                <a:cubicBezTo>
                  <a:pt x="7294858" y="1100395"/>
                  <a:pt x="7262165" y="1133089"/>
                  <a:pt x="7221834" y="1133088"/>
                </a:cubicBezTo>
                <a:cubicBezTo>
                  <a:pt x="7181502" y="1133089"/>
                  <a:pt x="7148809" y="1100394"/>
                  <a:pt x="7148809" y="1060064"/>
                </a:cubicBezTo>
                <a:cubicBezTo>
                  <a:pt x="7148809" y="1049981"/>
                  <a:pt x="7150852" y="1040375"/>
                  <a:pt x="7154547" y="1031639"/>
                </a:cubicBezTo>
                <a:close/>
                <a:moveTo>
                  <a:pt x="6003003" y="2825741"/>
                </a:moveTo>
                <a:cubicBezTo>
                  <a:pt x="6014089" y="2799531"/>
                  <a:pt x="6040042" y="2781140"/>
                  <a:pt x="6070290" y="2781141"/>
                </a:cubicBezTo>
                <a:cubicBezTo>
                  <a:pt x="6110620" y="2781140"/>
                  <a:pt x="6143315" y="2813835"/>
                  <a:pt x="6143314" y="2854165"/>
                </a:cubicBezTo>
                <a:cubicBezTo>
                  <a:pt x="6143315" y="2894497"/>
                  <a:pt x="6110621" y="2927191"/>
                  <a:pt x="6070289" y="2927190"/>
                </a:cubicBezTo>
                <a:cubicBezTo>
                  <a:pt x="6029959" y="2927191"/>
                  <a:pt x="5997264" y="2894496"/>
                  <a:pt x="5997265" y="2854166"/>
                </a:cubicBezTo>
                <a:cubicBezTo>
                  <a:pt x="5997265" y="2844083"/>
                  <a:pt x="5999308" y="2834477"/>
                  <a:pt x="6003003" y="2825741"/>
                </a:cubicBezTo>
                <a:close/>
                <a:moveTo>
                  <a:pt x="6232692" y="2447997"/>
                </a:moveTo>
                <a:cubicBezTo>
                  <a:pt x="6243778" y="2421787"/>
                  <a:pt x="6269731" y="2403397"/>
                  <a:pt x="6299979" y="2403397"/>
                </a:cubicBezTo>
                <a:cubicBezTo>
                  <a:pt x="6340309" y="2403397"/>
                  <a:pt x="6373004" y="2436091"/>
                  <a:pt x="6373003" y="2476422"/>
                </a:cubicBezTo>
                <a:cubicBezTo>
                  <a:pt x="6373004" y="2516753"/>
                  <a:pt x="6340310" y="2549447"/>
                  <a:pt x="6299978" y="2549447"/>
                </a:cubicBezTo>
                <a:cubicBezTo>
                  <a:pt x="6259648" y="2549447"/>
                  <a:pt x="6226954" y="2516753"/>
                  <a:pt x="6226954" y="2476422"/>
                </a:cubicBezTo>
                <a:cubicBezTo>
                  <a:pt x="6226954" y="2466339"/>
                  <a:pt x="6228997" y="2456734"/>
                  <a:pt x="6232692" y="2447997"/>
                </a:cubicBezTo>
                <a:close/>
                <a:moveTo>
                  <a:pt x="5081150" y="4242097"/>
                </a:moveTo>
                <a:cubicBezTo>
                  <a:pt x="5092236" y="4215887"/>
                  <a:pt x="5118189" y="4197497"/>
                  <a:pt x="5148436" y="4197497"/>
                </a:cubicBezTo>
                <a:cubicBezTo>
                  <a:pt x="5188767" y="4197497"/>
                  <a:pt x="5221462" y="4230191"/>
                  <a:pt x="5221461" y="4270522"/>
                </a:cubicBezTo>
                <a:cubicBezTo>
                  <a:pt x="5221462" y="4310853"/>
                  <a:pt x="5188768" y="4343547"/>
                  <a:pt x="5148436" y="4343547"/>
                </a:cubicBezTo>
                <a:cubicBezTo>
                  <a:pt x="5108106" y="4343547"/>
                  <a:pt x="5075411" y="4310853"/>
                  <a:pt x="5075411" y="4270522"/>
                </a:cubicBezTo>
                <a:cubicBezTo>
                  <a:pt x="5075411" y="4260439"/>
                  <a:pt x="5077455" y="4250834"/>
                  <a:pt x="5081150" y="4242097"/>
                </a:cubicBezTo>
                <a:close/>
                <a:moveTo>
                  <a:pt x="6463156" y="2027504"/>
                </a:moveTo>
                <a:cubicBezTo>
                  <a:pt x="6474240" y="2001295"/>
                  <a:pt x="6500193" y="1982904"/>
                  <a:pt x="6530442" y="1982904"/>
                </a:cubicBezTo>
                <a:cubicBezTo>
                  <a:pt x="6570773" y="1982904"/>
                  <a:pt x="6603468" y="2015598"/>
                  <a:pt x="6603467" y="2055929"/>
                </a:cubicBezTo>
                <a:cubicBezTo>
                  <a:pt x="6603466" y="2096260"/>
                  <a:pt x="6570774" y="2128954"/>
                  <a:pt x="6530443" y="2128954"/>
                </a:cubicBezTo>
                <a:cubicBezTo>
                  <a:pt x="6490112" y="2128954"/>
                  <a:pt x="6457417" y="2096260"/>
                  <a:pt x="6457418" y="2055929"/>
                </a:cubicBezTo>
                <a:cubicBezTo>
                  <a:pt x="6457418" y="2045846"/>
                  <a:pt x="6459461" y="2036240"/>
                  <a:pt x="6463156" y="2027504"/>
                </a:cubicBezTo>
                <a:close/>
                <a:moveTo>
                  <a:pt x="5311612" y="3812777"/>
                </a:moveTo>
                <a:cubicBezTo>
                  <a:pt x="5322698" y="3786568"/>
                  <a:pt x="5348650" y="3768178"/>
                  <a:pt x="5378898" y="3768178"/>
                </a:cubicBezTo>
                <a:cubicBezTo>
                  <a:pt x="5419229" y="3768178"/>
                  <a:pt x="5451923" y="3800872"/>
                  <a:pt x="5451924" y="3841203"/>
                </a:cubicBezTo>
                <a:cubicBezTo>
                  <a:pt x="5451923" y="3881534"/>
                  <a:pt x="5419231" y="3914227"/>
                  <a:pt x="5378899" y="3914227"/>
                </a:cubicBezTo>
                <a:cubicBezTo>
                  <a:pt x="5338569" y="3914227"/>
                  <a:pt x="5305874" y="3881533"/>
                  <a:pt x="5305874" y="3841202"/>
                </a:cubicBezTo>
                <a:cubicBezTo>
                  <a:pt x="5305874" y="3831119"/>
                  <a:pt x="5307917" y="3821514"/>
                  <a:pt x="5311612" y="3812777"/>
                </a:cubicBezTo>
                <a:close/>
                <a:moveTo>
                  <a:pt x="6693619" y="1598182"/>
                </a:moveTo>
                <a:cubicBezTo>
                  <a:pt x="6704705" y="1571972"/>
                  <a:pt x="6730658" y="1553582"/>
                  <a:pt x="6760906" y="1553582"/>
                </a:cubicBezTo>
                <a:cubicBezTo>
                  <a:pt x="6801237" y="1553582"/>
                  <a:pt x="6833931" y="1586276"/>
                  <a:pt x="6833930" y="1626607"/>
                </a:cubicBezTo>
                <a:cubicBezTo>
                  <a:pt x="6833931" y="1666938"/>
                  <a:pt x="6801237" y="1699632"/>
                  <a:pt x="6760905" y="1699632"/>
                </a:cubicBezTo>
                <a:cubicBezTo>
                  <a:pt x="6720575" y="1699632"/>
                  <a:pt x="6687880" y="1666938"/>
                  <a:pt x="6687881" y="1626607"/>
                </a:cubicBezTo>
                <a:cubicBezTo>
                  <a:pt x="6687881" y="1616524"/>
                  <a:pt x="6689924" y="1606919"/>
                  <a:pt x="6693619" y="1598182"/>
                </a:cubicBezTo>
                <a:close/>
                <a:moveTo>
                  <a:pt x="5542076" y="3392284"/>
                </a:moveTo>
                <a:cubicBezTo>
                  <a:pt x="5553161" y="3366074"/>
                  <a:pt x="5579114" y="3347684"/>
                  <a:pt x="5609362" y="3347684"/>
                </a:cubicBezTo>
                <a:cubicBezTo>
                  <a:pt x="5649693" y="3347684"/>
                  <a:pt x="5682387" y="3380378"/>
                  <a:pt x="5682388" y="3420709"/>
                </a:cubicBezTo>
                <a:cubicBezTo>
                  <a:pt x="5682387" y="3461040"/>
                  <a:pt x="5649693" y="3493734"/>
                  <a:pt x="5609363" y="3493734"/>
                </a:cubicBezTo>
                <a:cubicBezTo>
                  <a:pt x="5569031" y="3493734"/>
                  <a:pt x="5536337" y="3461040"/>
                  <a:pt x="5536337" y="3420709"/>
                </a:cubicBezTo>
                <a:cubicBezTo>
                  <a:pt x="5536337" y="3410626"/>
                  <a:pt x="5538380" y="3401021"/>
                  <a:pt x="5542076" y="3392284"/>
                </a:cubicBezTo>
                <a:close/>
                <a:moveTo>
                  <a:pt x="4620223" y="4808642"/>
                </a:moveTo>
                <a:cubicBezTo>
                  <a:pt x="4623918" y="4799905"/>
                  <a:pt x="4629266" y="4792037"/>
                  <a:pt x="4635873" y="4785430"/>
                </a:cubicBezTo>
                <a:cubicBezTo>
                  <a:pt x="4649086" y="4772215"/>
                  <a:pt x="4667342" y="4764043"/>
                  <a:pt x="4687508" y="4764042"/>
                </a:cubicBezTo>
                <a:cubicBezTo>
                  <a:pt x="4727838" y="4764042"/>
                  <a:pt x="4760533" y="4796736"/>
                  <a:pt x="4760534" y="4837067"/>
                </a:cubicBezTo>
                <a:cubicBezTo>
                  <a:pt x="4760533" y="4877399"/>
                  <a:pt x="4727839" y="4910093"/>
                  <a:pt x="4687509" y="4910092"/>
                </a:cubicBezTo>
                <a:cubicBezTo>
                  <a:pt x="4647177" y="4910092"/>
                  <a:pt x="4614484" y="4877398"/>
                  <a:pt x="4614483" y="4837067"/>
                </a:cubicBezTo>
                <a:cubicBezTo>
                  <a:pt x="4614484" y="4826984"/>
                  <a:pt x="4616529" y="4817379"/>
                  <a:pt x="4620223" y="4808642"/>
                </a:cubicBezTo>
                <a:close/>
                <a:moveTo>
                  <a:pt x="6924085" y="1177689"/>
                </a:moveTo>
                <a:cubicBezTo>
                  <a:pt x="6935169" y="1151479"/>
                  <a:pt x="6961120" y="1133088"/>
                  <a:pt x="6991370" y="1133089"/>
                </a:cubicBezTo>
                <a:cubicBezTo>
                  <a:pt x="7031700" y="1133088"/>
                  <a:pt x="7064395" y="1165782"/>
                  <a:pt x="7064395" y="1206113"/>
                </a:cubicBezTo>
                <a:cubicBezTo>
                  <a:pt x="7064395" y="1246444"/>
                  <a:pt x="7031701" y="1279138"/>
                  <a:pt x="6991371" y="1279138"/>
                </a:cubicBezTo>
                <a:cubicBezTo>
                  <a:pt x="6951039" y="1279138"/>
                  <a:pt x="6918344" y="1246444"/>
                  <a:pt x="6918345" y="1206113"/>
                </a:cubicBezTo>
                <a:cubicBezTo>
                  <a:pt x="6918345" y="1196031"/>
                  <a:pt x="6920388" y="1186425"/>
                  <a:pt x="6924085" y="1177689"/>
                </a:cubicBezTo>
                <a:close/>
                <a:moveTo>
                  <a:pt x="5772539" y="2962962"/>
                </a:moveTo>
                <a:cubicBezTo>
                  <a:pt x="5783626" y="2936753"/>
                  <a:pt x="5809578" y="2918362"/>
                  <a:pt x="5839827" y="2918362"/>
                </a:cubicBezTo>
                <a:cubicBezTo>
                  <a:pt x="5880157" y="2918362"/>
                  <a:pt x="5912852" y="2951056"/>
                  <a:pt x="5912850" y="2991387"/>
                </a:cubicBezTo>
                <a:cubicBezTo>
                  <a:pt x="5912852" y="3031718"/>
                  <a:pt x="5880158" y="3064412"/>
                  <a:pt x="5839826" y="3064412"/>
                </a:cubicBezTo>
                <a:cubicBezTo>
                  <a:pt x="5799496" y="3064412"/>
                  <a:pt x="5766801" y="3031718"/>
                  <a:pt x="5766801" y="2991387"/>
                </a:cubicBezTo>
                <a:cubicBezTo>
                  <a:pt x="5766802" y="2981304"/>
                  <a:pt x="5768845" y="2971699"/>
                  <a:pt x="5772539" y="2962962"/>
                </a:cubicBezTo>
                <a:close/>
                <a:moveTo>
                  <a:pt x="4850686" y="4379319"/>
                </a:moveTo>
                <a:cubicBezTo>
                  <a:pt x="4854383" y="4370582"/>
                  <a:pt x="4859729" y="4362714"/>
                  <a:pt x="4866336" y="4356107"/>
                </a:cubicBezTo>
                <a:cubicBezTo>
                  <a:pt x="4879552" y="4342892"/>
                  <a:pt x="4897807" y="4334718"/>
                  <a:pt x="4917973" y="4334718"/>
                </a:cubicBezTo>
                <a:cubicBezTo>
                  <a:pt x="4958303" y="4334718"/>
                  <a:pt x="4990998" y="4367412"/>
                  <a:pt x="4990997" y="4407743"/>
                </a:cubicBezTo>
                <a:cubicBezTo>
                  <a:pt x="4990999" y="4448074"/>
                  <a:pt x="4958304" y="4480768"/>
                  <a:pt x="4917972" y="4480768"/>
                </a:cubicBezTo>
                <a:cubicBezTo>
                  <a:pt x="4877642" y="4480768"/>
                  <a:pt x="4844949" y="4448074"/>
                  <a:pt x="4844948" y="4407743"/>
                </a:cubicBezTo>
                <a:cubicBezTo>
                  <a:pt x="4844948" y="4397661"/>
                  <a:pt x="4846991" y="4388055"/>
                  <a:pt x="4850686" y="4379319"/>
                </a:cubicBezTo>
                <a:close/>
                <a:moveTo>
                  <a:pt x="7154546" y="748367"/>
                </a:moveTo>
                <a:cubicBezTo>
                  <a:pt x="7165632" y="722157"/>
                  <a:pt x="7191585" y="703766"/>
                  <a:pt x="7221835" y="703767"/>
                </a:cubicBezTo>
                <a:cubicBezTo>
                  <a:pt x="7262163" y="703766"/>
                  <a:pt x="7294859" y="736460"/>
                  <a:pt x="7294857" y="776791"/>
                </a:cubicBezTo>
                <a:cubicBezTo>
                  <a:pt x="7294859" y="817122"/>
                  <a:pt x="7262166" y="849816"/>
                  <a:pt x="7221832" y="849816"/>
                </a:cubicBezTo>
                <a:cubicBezTo>
                  <a:pt x="7181504" y="849816"/>
                  <a:pt x="7148808" y="817122"/>
                  <a:pt x="7148808" y="776791"/>
                </a:cubicBezTo>
                <a:cubicBezTo>
                  <a:pt x="7148808" y="766709"/>
                  <a:pt x="7150852" y="757103"/>
                  <a:pt x="7154546" y="748367"/>
                </a:cubicBezTo>
                <a:close/>
                <a:moveTo>
                  <a:pt x="6003003" y="2542469"/>
                </a:moveTo>
                <a:cubicBezTo>
                  <a:pt x="6014090" y="2516259"/>
                  <a:pt x="6040041" y="2497868"/>
                  <a:pt x="6070289" y="2497868"/>
                </a:cubicBezTo>
                <a:cubicBezTo>
                  <a:pt x="6110620" y="2497868"/>
                  <a:pt x="6143314" y="2530562"/>
                  <a:pt x="6143315" y="2570893"/>
                </a:cubicBezTo>
                <a:cubicBezTo>
                  <a:pt x="6143314" y="2611224"/>
                  <a:pt x="6110620" y="2643918"/>
                  <a:pt x="6070290" y="2643918"/>
                </a:cubicBezTo>
                <a:cubicBezTo>
                  <a:pt x="6029958" y="2643918"/>
                  <a:pt x="5997264" y="2611224"/>
                  <a:pt x="5997266" y="2570893"/>
                </a:cubicBezTo>
                <a:cubicBezTo>
                  <a:pt x="5997264" y="2560810"/>
                  <a:pt x="5999309" y="2551205"/>
                  <a:pt x="6003003" y="2542469"/>
                </a:cubicBezTo>
                <a:close/>
                <a:moveTo>
                  <a:pt x="6232693" y="2164725"/>
                </a:moveTo>
                <a:cubicBezTo>
                  <a:pt x="6243778" y="2138515"/>
                  <a:pt x="6269730" y="2120125"/>
                  <a:pt x="6299979" y="2120125"/>
                </a:cubicBezTo>
                <a:cubicBezTo>
                  <a:pt x="6340310" y="2120125"/>
                  <a:pt x="6373003" y="2152819"/>
                  <a:pt x="6373004" y="2193150"/>
                </a:cubicBezTo>
                <a:cubicBezTo>
                  <a:pt x="6373003" y="2233481"/>
                  <a:pt x="6340309" y="2266175"/>
                  <a:pt x="6299979" y="2266175"/>
                </a:cubicBezTo>
                <a:cubicBezTo>
                  <a:pt x="6259648" y="2266175"/>
                  <a:pt x="6226954" y="2233481"/>
                  <a:pt x="6226954" y="2193150"/>
                </a:cubicBezTo>
                <a:cubicBezTo>
                  <a:pt x="6226953" y="2183067"/>
                  <a:pt x="6228997" y="2173461"/>
                  <a:pt x="6232693" y="2164725"/>
                </a:cubicBezTo>
                <a:close/>
                <a:moveTo>
                  <a:pt x="5081150" y="3958826"/>
                </a:moveTo>
                <a:cubicBezTo>
                  <a:pt x="5092235" y="3932617"/>
                  <a:pt x="5118187" y="3914226"/>
                  <a:pt x="5148435" y="3914226"/>
                </a:cubicBezTo>
                <a:cubicBezTo>
                  <a:pt x="5188767" y="3914226"/>
                  <a:pt x="5221460" y="3946920"/>
                  <a:pt x="5221460" y="3987251"/>
                </a:cubicBezTo>
                <a:cubicBezTo>
                  <a:pt x="5221460" y="4027582"/>
                  <a:pt x="5188767" y="4060275"/>
                  <a:pt x="5148436" y="4060275"/>
                </a:cubicBezTo>
                <a:cubicBezTo>
                  <a:pt x="5108105" y="4060275"/>
                  <a:pt x="5075411" y="4027581"/>
                  <a:pt x="5075412" y="3987250"/>
                </a:cubicBezTo>
                <a:cubicBezTo>
                  <a:pt x="5075411" y="3977168"/>
                  <a:pt x="5077454" y="3967562"/>
                  <a:pt x="5081150" y="3958826"/>
                </a:cubicBezTo>
                <a:close/>
                <a:moveTo>
                  <a:pt x="6463155" y="1744233"/>
                </a:moveTo>
                <a:cubicBezTo>
                  <a:pt x="6474241" y="1718023"/>
                  <a:pt x="6500193" y="1699633"/>
                  <a:pt x="6530442" y="1699633"/>
                </a:cubicBezTo>
                <a:cubicBezTo>
                  <a:pt x="6570772" y="1699633"/>
                  <a:pt x="6603467" y="1732327"/>
                  <a:pt x="6603466" y="1772658"/>
                </a:cubicBezTo>
                <a:cubicBezTo>
                  <a:pt x="6603467" y="1812989"/>
                  <a:pt x="6570773" y="1845683"/>
                  <a:pt x="6530441" y="1845683"/>
                </a:cubicBezTo>
                <a:cubicBezTo>
                  <a:pt x="6490111" y="1845683"/>
                  <a:pt x="6457417" y="1812989"/>
                  <a:pt x="6457417" y="1772658"/>
                </a:cubicBezTo>
                <a:cubicBezTo>
                  <a:pt x="6457417" y="1762575"/>
                  <a:pt x="6459460" y="1752970"/>
                  <a:pt x="6463155" y="1744233"/>
                </a:cubicBezTo>
                <a:close/>
                <a:moveTo>
                  <a:pt x="5311611" y="3529507"/>
                </a:moveTo>
                <a:cubicBezTo>
                  <a:pt x="5322697" y="3503297"/>
                  <a:pt x="5348650" y="3484906"/>
                  <a:pt x="5378898" y="3484906"/>
                </a:cubicBezTo>
                <a:cubicBezTo>
                  <a:pt x="5419228" y="3484906"/>
                  <a:pt x="5451923" y="3517600"/>
                  <a:pt x="5451922" y="3557931"/>
                </a:cubicBezTo>
                <a:cubicBezTo>
                  <a:pt x="5451923" y="3598262"/>
                  <a:pt x="5419229" y="3630956"/>
                  <a:pt x="5378897" y="3630956"/>
                </a:cubicBezTo>
                <a:cubicBezTo>
                  <a:pt x="5338567" y="3630956"/>
                  <a:pt x="5305874" y="3598262"/>
                  <a:pt x="5305873" y="3557931"/>
                </a:cubicBezTo>
                <a:cubicBezTo>
                  <a:pt x="5305873" y="3547849"/>
                  <a:pt x="5307916" y="3538243"/>
                  <a:pt x="5311611" y="3529507"/>
                </a:cubicBezTo>
                <a:close/>
                <a:moveTo>
                  <a:pt x="4389758" y="4945864"/>
                </a:moveTo>
                <a:cubicBezTo>
                  <a:pt x="4393454" y="4937127"/>
                  <a:pt x="4398800" y="4929259"/>
                  <a:pt x="4405408" y="4922651"/>
                </a:cubicBezTo>
                <a:cubicBezTo>
                  <a:pt x="4418623" y="4909437"/>
                  <a:pt x="4436878" y="4901264"/>
                  <a:pt x="4457045" y="4901264"/>
                </a:cubicBezTo>
                <a:cubicBezTo>
                  <a:pt x="4497377" y="4901263"/>
                  <a:pt x="4530070" y="4933958"/>
                  <a:pt x="4530069" y="4974289"/>
                </a:cubicBezTo>
                <a:cubicBezTo>
                  <a:pt x="4530068" y="5014621"/>
                  <a:pt x="4497376" y="5047314"/>
                  <a:pt x="4457044" y="5047313"/>
                </a:cubicBezTo>
                <a:cubicBezTo>
                  <a:pt x="4416714" y="5047313"/>
                  <a:pt x="4384019" y="5014619"/>
                  <a:pt x="4384019" y="4974289"/>
                </a:cubicBezTo>
                <a:cubicBezTo>
                  <a:pt x="4384020" y="4964206"/>
                  <a:pt x="4386063" y="4954601"/>
                  <a:pt x="4389758" y="4945864"/>
                </a:cubicBezTo>
                <a:close/>
                <a:moveTo>
                  <a:pt x="6693620" y="1314910"/>
                </a:moveTo>
                <a:cubicBezTo>
                  <a:pt x="6704704" y="1288700"/>
                  <a:pt x="6730657" y="1270310"/>
                  <a:pt x="6760905" y="1270310"/>
                </a:cubicBezTo>
                <a:cubicBezTo>
                  <a:pt x="6801237" y="1270310"/>
                  <a:pt x="6833930" y="1303004"/>
                  <a:pt x="6833931" y="1343335"/>
                </a:cubicBezTo>
                <a:cubicBezTo>
                  <a:pt x="6833930" y="1383666"/>
                  <a:pt x="6801236" y="1416360"/>
                  <a:pt x="6760906" y="1416360"/>
                </a:cubicBezTo>
                <a:cubicBezTo>
                  <a:pt x="6720574" y="1416360"/>
                  <a:pt x="6687881" y="1383666"/>
                  <a:pt x="6687881" y="1343335"/>
                </a:cubicBezTo>
                <a:cubicBezTo>
                  <a:pt x="6687880" y="1333252"/>
                  <a:pt x="6689923" y="1323647"/>
                  <a:pt x="6693620" y="1314910"/>
                </a:cubicBezTo>
                <a:close/>
                <a:moveTo>
                  <a:pt x="5542077" y="3109012"/>
                </a:moveTo>
                <a:cubicBezTo>
                  <a:pt x="5553161" y="3082802"/>
                  <a:pt x="5579114" y="3064412"/>
                  <a:pt x="5609362" y="3064412"/>
                </a:cubicBezTo>
                <a:cubicBezTo>
                  <a:pt x="5649693" y="3064412"/>
                  <a:pt x="5682387" y="3097106"/>
                  <a:pt x="5682387" y="3137437"/>
                </a:cubicBezTo>
                <a:cubicBezTo>
                  <a:pt x="5682388" y="3177768"/>
                  <a:pt x="5649693" y="3210462"/>
                  <a:pt x="5609362" y="3210462"/>
                </a:cubicBezTo>
                <a:cubicBezTo>
                  <a:pt x="5569031" y="3210462"/>
                  <a:pt x="5536338" y="3177768"/>
                  <a:pt x="5536337" y="3137437"/>
                </a:cubicBezTo>
                <a:cubicBezTo>
                  <a:pt x="5536337" y="3127354"/>
                  <a:pt x="5538380" y="3117749"/>
                  <a:pt x="5542077" y="3109012"/>
                </a:cubicBezTo>
                <a:close/>
                <a:moveTo>
                  <a:pt x="4620222" y="4525369"/>
                </a:moveTo>
                <a:cubicBezTo>
                  <a:pt x="4623919" y="4516632"/>
                  <a:pt x="4629265" y="4508765"/>
                  <a:pt x="4635872" y="4502157"/>
                </a:cubicBezTo>
                <a:cubicBezTo>
                  <a:pt x="4649087" y="4488942"/>
                  <a:pt x="4667343" y="4480769"/>
                  <a:pt x="4687509" y="4480769"/>
                </a:cubicBezTo>
                <a:cubicBezTo>
                  <a:pt x="4727839" y="4480769"/>
                  <a:pt x="4760534" y="4513463"/>
                  <a:pt x="4760533" y="4553794"/>
                </a:cubicBezTo>
                <a:cubicBezTo>
                  <a:pt x="4760534" y="4594125"/>
                  <a:pt x="4727840" y="4626819"/>
                  <a:pt x="4687508" y="4626819"/>
                </a:cubicBezTo>
                <a:cubicBezTo>
                  <a:pt x="4647176" y="4626820"/>
                  <a:pt x="4614483" y="4594126"/>
                  <a:pt x="4614484" y="4553794"/>
                </a:cubicBezTo>
                <a:cubicBezTo>
                  <a:pt x="4614484" y="4543711"/>
                  <a:pt x="4616527" y="4534106"/>
                  <a:pt x="4620222" y="4525369"/>
                </a:cubicBezTo>
                <a:close/>
                <a:moveTo>
                  <a:pt x="6924082" y="894417"/>
                </a:moveTo>
                <a:cubicBezTo>
                  <a:pt x="6935168" y="868206"/>
                  <a:pt x="6961121" y="849816"/>
                  <a:pt x="6991369" y="849816"/>
                </a:cubicBezTo>
                <a:cubicBezTo>
                  <a:pt x="7031701" y="849816"/>
                  <a:pt x="7064394" y="882510"/>
                  <a:pt x="7064395" y="922841"/>
                </a:cubicBezTo>
                <a:cubicBezTo>
                  <a:pt x="7064395" y="963172"/>
                  <a:pt x="7031700" y="995866"/>
                  <a:pt x="6991370" y="995866"/>
                </a:cubicBezTo>
                <a:cubicBezTo>
                  <a:pt x="6951038" y="995866"/>
                  <a:pt x="6918345" y="963172"/>
                  <a:pt x="6918345" y="922841"/>
                </a:cubicBezTo>
                <a:cubicBezTo>
                  <a:pt x="6918344" y="912759"/>
                  <a:pt x="6920387" y="903153"/>
                  <a:pt x="6924082" y="894417"/>
                </a:cubicBezTo>
                <a:close/>
                <a:moveTo>
                  <a:pt x="5772540" y="2679691"/>
                </a:moveTo>
                <a:cubicBezTo>
                  <a:pt x="5783627" y="2653481"/>
                  <a:pt x="5809578" y="2635090"/>
                  <a:pt x="5839826" y="2635090"/>
                </a:cubicBezTo>
                <a:cubicBezTo>
                  <a:pt x="5880157" y="2635090"/>
                  <a:pt x="5912851" y="2667784"/>
                  <a:pt x="5912852" y="2708115"/>
                </a:cubicBezTo>
                <a:cubicBezTo>
                  <a:pt x="5912851" y="2748446"/>
                  <a:pt x="5880157" y="2781140"/>
                  <a:pt x="5839826" y="2781140"/>
                </a:cubicBezTo>
                <a:cubicBezTo>
                  <a:pt x="5799495" y="2781140"/>
                  <a:pt x="5766801" y="2748446"/>
                  <a:pt x="5766802" y="2708115"/>
                </a:cubicBezTo>
                <a:cubicBezTo>
                  <a:pt x="5766801" y="2698033"/>
                  <a:pt x="5768846" y="2688427"/>
                  <a:pt x="5772540" y="2679691"/>
                </a:cubicBezTo>
                <a:close/>
                <a:moveTo>
                  <a:pt x="6002230" y="2310775"/>
                </a:moveTo>
                <a:cubicBezTo>
                  <a:pt x="6013315" y="2284564"/>
                  <a:pt x="6039267" y="2266174"/>
                  <a:pt x="6069516" y="2266174"/>
                </a:cubicBezTo>
                <a:cubicBezTo>
                  <a:pt x="6109845" y="2266174"/>
                  <a:pt x="6142541" y="2298868"/>
                  <a:pt x="6142540" y="2339199"/>
                </a:cubicBezTo>
                <a:cubicBezTo>
                  <a:pt x="6142541" y="2379530"/>
                  <a:pt x="6109847" y="2412224"/>
                  <a:pt x="6069516" y="2412224"/>
                </a:cubicBezTo>
                <a:cubicBezTo>
                  <a:pt x="6029185" y="2412224"/>
                  <a:pt x="5996489" y="2379530"/>
                  <a:pt x="5996491" y="2339199"/>
                </a:cubicBezTo>
                <a:cubicBezTo>
                  <a:pt x="5996490" y="2329116"/>
                  <a:pt x="5998534" y="2319511"/>
                  <a:pt x="6002230" y="2310775"/>
                </a:cubicBezTo>
                <a:close/>
                <a:moveTo>
                  <a:pt x="4850687" y="4096046"/>
                </a:moveTo>
                <a:cubicBezTo>
                  <a:pt x="4854381" y="4087310"/>
                  <a:pt x="4859730" y="4079442"/>
                  <a:pt x="4866337" y="4072835"/>
                </a:cubicBezTo>
                <a:cubicBezTo>
                  <a:pt x="4879551" y="4059620"/>
                  <a:pt x="4897808" y="4051446"/>
                  <a:pt x="4917972" y="4051446"/>
                </a:cubicBezTo>
                <a:cubicBezTo>
                  <a:pt x="4958304" y="4051446"/>
                  <a:pt x="4990997" y="4084140"/>
                  <a:pt x="4990998" y="4124471"/>
                </a:cubicBezTo>
                <a:cubicBezTo>
                  <a:pt x="4990997" y="4164802"/>
                  <a:pt x="4958303" y="4197496"/>
                  <a:pt x="4917973" y="4197496"/>
                </a:cubicBezTo>
                <a:cubicBezTo>
                  <a:pt x="4877642" y="4197496"/>
                  <a:pt x="4844948" y="4164802"/>
                  <a:pt x="4844949" y="4124471"/>
                </a:cubicBezTo>
                <a:cubicBezTo>
                  <a:pt x="4844948" y="4114389"/>
                  <a:pt x="4846992" y="4104783"/>
                  <a:pt x="4850687" y="4096046"/>
                </a:cubicBezTo>
                <a:close/>
                <a:moveTo>
                  <a:pt x="7154547" y="465095"/>
                </a:moveTo>
                <a:cubicBezTo>
                  <a:pt x="7165633" y="438885"/>
                  <a:pt x="7191586" y="420495"/>
                  <a:pt x="7221834" y="420495"/>
                </a:cubicBezTo>
                <a:cubicBezTo>
                  <a:pt x="7262164" y="420495"/>
                  <a:pt x="7294859" y="453189"/>
                  <a:pt x="7294859" y="493520"/>
                </a:cubicBezTo>
                <a:cubicBezTo>
                  <a:pt x="7294858" y="533851"/>
                  <a:pt x="7262165" y="566545"/>
                  <a:pt x="7221834" y="566545"/>
                </a:cubicBezTo>
                <a:cubicBezTo>
                  <a:pt x="7181503" y="566545"/>
                  <a:pt x="7148808" y="533851"/>
                  <a:pt x="7148809" y="493520"/>
                </a:cubicBezTo>
                <a:cubicBezTo>
                  <a:pt x="7148809" y="483437"/>
                  <a:pt x="7150852" y="473832"/>
                  <a:pt x="7154547" y="465095"/>
                </a:cubicBezTo>
                <a:close/>
                <a:moveTo>
                  <a:pt x="6232691" y="1881454"/>
                </a:moveTo>
                <a:cubicBezTo>
                  <a:pt x="6243777" y="1855244"/>
                  <a:pt x="6269730" y="1836853"/>
                  <a:pt x="6299979" y="1836853"/>
                </a:cubicBezTo>
                <a:cubicBezTo>
                  <a:pt x="6340308" y="1836853"/>
                  <a:pt x="6373003" y="1869548"/>
                  <a:pt x="6373004" y="1909879"/>
                </a:cubicBezTo>
                <a:cubicBezTo>
                  <a:pt x="6373003" y="1950210"/>
                  <a:pt x="6340310" y="1982903"/>
                  <a:pt x="6299978" y="1982903"/>
                </a:cubicBezTo>
                <a:cubicBezTo>
                  <a:pt x="6259648" y="1982903"/>
                  <a:pt x="6226954" y="1950209"/>
                  <a:pt x="6226955" y="1909878"/>
                </a:cubicBezTo>
                <a:cubicBezTo>
                  <a:pt x="6226954" y="1899795"/>
                  <a:pt x="6228997" y="1890190"/>
                  <a:pt x="6232691" y="1881454"/>
                </a:cubicBezTo>
                <a:close/>
                <a:moveTo>
                  <a:pt x="5081149" y="3675555"/>
                </a:moveTo>
                <a:cubicBezTo>
                  <a:pt x="5092235" y="3649346"/>
                  <a:pt x="5118186" y="3630955"/>
                  <a:pt x="5148434" y="3630956"/>
                </a:cubicBezTo>
                <a:cubicBezTo>
                  <a:pt x="5188766" y="3630955"/>
                  <a:pt x="5221459" y="3663649"/>
                  <a:pt x="5221460" y="3703980"/>
                </a:cubicBezTo>
                <a:cubicBezTo>
                  <a:pt x="5221459" y="3744311"/>
                  <a:pt x="5188767" y="3777005"/>
                  <a:pt x="5148435" y="3777005"/>
                </a:cubicBezTo>
                <a:cubicBezTo>
                  <a:pt x="5108105" y="3777005"/>
                  <a:pt x="5075410" y="3744311"/>
                  <a:pt x="5075411" y="3703980"/>
                </a:cubicBezTo>
                <a:cubicBezTo>
                  <a:pt x="5075411" y="3693897"/>
                  <a:pt x="5077454" y="3684291"/>
                  <a:pt x="5081149" y="3675555"/>
                </a:cubicBezTo>
                <a:close/>
                <a:moveTo>
                  <a:pt x="6463155" y="1460961"/>
                </a:moveTo>
                <a:cubicBezTo>
                  <a:pt x="6474241" y="1434751"/>
                  <a:pt x="6500194" y="1416361"/>
                  <a:pt x="6530442" y="1416361"/>
                </a:cubicBezTo>
                <a:cubicBezTo>
                  <a:pt x="6570774" y="1416360"/>
                  <a:pt x="6603467" y="1449055"/>
                  <a:pt x="6603466" y="1489386"/>
                </a:cubicBezTo>
                <a:cubicBezTo>
                  <a:pt x="6603466" y="1529717"/>
                  <a:pt x="6570773" y="1562411"/>
                  <a:pt x="6530441" y="1562411"/>
                </a:cubicBezTo>
                <a:cubicBezTo>
                  <a:pt x="6490110" y="1562411"/>
                  <a:pt x="6457417" y="1529717"/>
                  <a:pt x="6457417" y="1489386"/>
                </a:cubicBezTo>
                <a:cubicBezTo>
                  <a:pt x="6457417" y="1479303"/>
                  <a:pt x="6459460" y="1469697"/>
                  <a:pt x="6463155" y="1460961"/>
                </a:cubicBezTo>
                <a:close/>
                <a:moveTo>
                  <a:pt x="5311611" y="3246234"/>
                </a:moveTo>
                <a:cubicBezTo>
                  <a:pt x="5322698" y="3220025"/>
                  <a:pt x="5348649" y="3201634"/>
                  <a:pt x="5378899" y="3201634"/>
                </a:cubicBezTo>
                <a:cubicBezTo>
                  <a:pt x="5419228" y="3201634"/>
                  <a:pt x="5451924" y="3234328"/>
                  <a:pt x="5451923" y="3274659"/>
                </a:cubicBezTo>
                <a:cubicBezTo>
                  <a:pt x="5451922" y="3314990"/>
                  <a:pt x="5419230" y="3347684"/>
                  <a:pt x="5378898" y="3347684"/>
                </a:cubicBezTo>
                <a:cubicBezTo>
                  <a:pt x="5338568" y="3347684"/>
                  <a:pt x="5305872" y="3314990"/>
                  <a:pt x="5305874" y="3274659"/>
                </a:cubicBezTo>
                <a:cubicBezTo>
                  <a:pt x="5305872" y="3264576"/>
                  <a:pt x="5307917" y="3254971"/>
                  <a:pt x="5311611" y="3246234"/>
                </a:cubicBezTo>
                <a:close/>
                <a:moveTo>
                  <a:pt x="4389758" y="4662592"/>
                </a:moveTo>
                <a:cubicBezTo>
                  <a:pt x="4393453" y="4653856"/>
                  <a:pt x="4398800" y="4645988"/>
                  <a:pt x="4405408" y="4639380"/>
                </a:cubicBezTo>
                <a:cubicBezTo>
                  <a:pt x="4418622" y="4626164"/>
                  <a:pt x="4436879" y="4617991"/>
                  <a:pt x="4457044" y="4617992"/>
                </a:cubicBezTo>
                <a:cubicBezTo>
                  <a:pt x="4497375" y="4617991"/>
                  <a:pt x="4530069" y="4650686"/>
                  <a:pt x="4530070" y="4691016"/>
                </a:cubicBezTo>
                <a:cubicBezTo>
                  <a:pt x="4530069" y="4731348"/>
                  <a:pt x="4497377" y="4764041"/>
                  <a:pt x="4457044" y="4764041"/>
                </a:cubicBezTo>
                <a:cubicBezTo>
                  <a:pt x="4416714" y="4764041"/>
                  <a:pt x="4384019" y="4731347"/>
                  <a:pt x="4384020" y="4691016"/>
                </a:cubicBezTo>
                <a:cubicBezTo>
                  <a:pt x="4384020" y="4680934"/>
                  <a:pt x="4386064" y="4671328"/>
                  <a:pt x="4389758" y="4662592"/>
                </a:cubicBezTo>
                <a:close/>
                <a:moveTo>
                  <a:pt x="6693618" y="1031638"/>
                </a:moveTo>
                <a:cubicBezTo>
                  <a:pt x="6704705" y="1005428"/>
                  <a:pt x="6730657" y="987038"/>
                  <a:pt x="6760906" y="987038"/>
                </a:cubicBezTo>
                <a:cubicBezTo>
                  <a:pt x="6801237" y="987038"/>
                  <a:pt x="6833931" y="1019732"/>
                  <a:pt x="6833930" y="1060063"/>
                </a:cubicBezTo>
                <a:cubicBezTo>
                  <a:pt x="6833931" y="1100394"/>
                  <a:pt x="6801237" y="1133088"/>
                  <a:pt x="6760906" y="1133088"/>
                </a:cubicBezTo>
                <a:cubicBezTo>
                  <a:pt x="6720575" y="1133088"/>
                  <a:pt x="6687881" y="1100394"/>
                  <a:pt x="6687881" y="1060063"/>
                </a:cubicBezTo>
                <a:cubicBezTo>
                  <a:pt x="6687881" y="1049980"/>
                  <a:pt x="6689924" y="1040375"/>
                  <a:pt x="6693618" y="1031638"/>
                </a:cubicBezTo>
                <a:close/>
                <a:moveTo>
                  <a:pt x="5542076" y="2825741"/>
                </a:moveTo>
                <a:cubicBezTo>
                  <a:pt x="5553162" y="2799531"/>
                  <a:pt x="5579114" y="2781140"/>
                  <a:pt x="5609363" y="2781140"/>
                </a:cubicBezTo>
                <a:cubicBezTo>
                  <a:pt x="5649693" y="2781140"/>
                  <a:pt x="5682389" y="2813834"/>
                  <a:pt x="5682387" y="2854165"/>
                </a:cubicBezTo>
                <a:cubicBezTo>
                  <a:pt x="5682389" y="2894496"/>
                  <a:pt x="5649695" y="2927190"/>
                  <a:pt x="5609362" y="2927190"/>
                </a:cubicBezTo>
                <a:cubicBezTo>
                  <a:pt x="5569033" y="2927190"/>
                  <a:pt x="5536337" y="2894496"/>
                  <a:pt x="5536338" y="2854165"/>
                </a:cubicBezTo>
                <a:cubicBezTo>
                  <a:pt x="5536338" y="2844082"/>
                  <a:pt x="5538381" y="2834477"/>
                  <a:pt x="5542076" y="2825741"/>
                </a:cubicBezTo>
                <a:close/>
                <a:moveTo>
                  <a:pt x="5771765" y="2447996"/>
                </a:moveTo>
                <a:cubicBezTo>
                  <a:pt x="5782850" y="2421786"/>
                  <a:pt x="5808802" y="2403396"/>
                  <a:pt x="5839051" y="2403396"/>
                </a:cubicBezTo>
                <a:cubicBezTo>
                  <a:pt x="5879382" y="2403396"/>
                  <a:pt x="5912075" y="2436090"/>
                  <a:pt x="5912076" y="2476421"/>
                </a:cubicBezTo>
                <a:cubicBezTo>
                  <a:pt x="5912075" y="2516752"/>
                  <a:pt x="5879381" y="2549446"/>
                  <a:pt x="5839051" y="2549446"/>
                </a:cubicBezTo>
                <a:cubicBezTo>
                  <a:pt x="5798719" y="2549446"/>
                  <a:pt x="5766026" y="2516752"/>
                  <a:pt x="5766026" y="2476421"/>
                </a:cubicBezTo>
                <a:cubicBezTo>
                  <a:pt x="5766025" y="2466338"/>
                  <a:pt x="5768070" y="2456733"/>
                  <a:pt x="5771765" y="2447996"/>
                </a:cubicBezTo>
                <a:close/>
                <a:moveTo>
                  <a:pt x="4620222" y="4242097"/>
                </a:moveTo>
                <a:cubicBezTo>
                  <a:pt x="4623917" y="4233360"/>
                  <a:pt x="4629264" y="4225492"/>
                  <a:pt x="4635872" y="4218885"/>
                </a:cubicBezTo>
                <a:cubicBezTo>
                  <a:pt x="4649087" y="4205670"/>
                  <a:pt x="4667344" y="4197497"/>
                  <a:pt x="4687508" y="4197496"/>
                </a:cubicBezTo>
                <a:cubicBezTo>
                  <a:pt x="4727839" y="4197496"/>
                  <a:pt x="4760533" y="4230191"/>
                  <a:pt x="4760534" y="4270521"/>
                </a:cubicBezTo>
                <a:cubicBezTo>
                  <a:pt x="4760533" y="4310852"/>
                  <a:pt x="4727839" y="4343546"/>
                  <a:pt x="4687509" y="4343546"/>
                </a:cubicBezTo>
                <a:cubicBezTo>
                  <a:pt x="4647177" y="4343546"/>
                  <a:pt x="4614483" y="4310852"/>
                  <a:pt x="4614483" y="4270522"/>
                </a:cubicBezTo>
                <a:cubicBezTo>
                  <a:pt x="4614485" y="4260439"/>
                  <a:pt x="4616528" y="4250833"/>
                  <a:pt x="4620222" y="4242097"/>
                </a:cubicBezTo>
                <a:close/>
                <a:moveTo>
                  <a:pt x="6924083" y="611145"/>
                </a:moveTo>
                <a:cubicBezTo>
                  <a:pt x="6935169" y="584935"/>
                  <a:pt x="6961122" y="566545"/>
                  <a:pt x="6991370" y="566545"/>
                </a:cubicBezTo>
                <a:cubicBezTo>
                  <a:pt x="7031701" y="566545"/>
                  <a:pt x="7064395" y="599239"/>
                  <a:pt x="7064394" y="639570"/>
                </a:cubicBezTo>
                <a:cubicBezTo>
                  <a:pt x="7064395" y="679901"/>
                  <a:pt x="7031701" y="712595"/>
                  <a:pt x="6991369" y="712594"/>
                </a:cubicBezTo>
                <a:cubicBezTo>
                  <a:pt x="6951039" y="712595"/>
                  <a:pt x="6918344" y="679901"/>
                  <a:pt x="6918345" y="639570"/>
                </a:cubicBezTo>
                <a:cubicBezTo>
                  <a:pt x="6918345" y="629487"/>
                  <a:pt x="6920388" y="619881"/>
                  <a:pt x="6924083" y="611145"/>
                </a:cubicBezTo>
                <a:close/>
                <a:moveTo>
                  <a:pt x="6002229" y="2027502"/>
                </a:moveTo>
                <a:cubicBezTo>
                  <a:pt x="6013313" y="2001292"/>
                  <a:pt x="6039266" y="1982902"/>
                  <a:pt x="6069514" y="1982902"/>
                </a:cubicBezTo>
                <a:cubicBezTo>
                  <a:pt x="6109846" y="1982902"/>
                  <a:pt x="6142539" y="2015596"/>
                  <a:pt x="6142540" y="2055927"/>
                </a:cubicBezTo>
                <a:cubicBezTo>
                  <a:pt x="6142540" y="2096258"/>
                  <a:pt x="6109845" y="2128952"/>
                  <a:pt x="6069515" y="2128952"/>
                </a:cubicBezTo>
                <a:cubicBezTo>
                  <a:pt x="6029183" y="2128952"/>
                  <a:pt x="5996490" y="2096258"/>
                  <a:pt x="5996489" y="2055927"/>
                </a:cubicBezTo>
                <a:cubicBezTo>
                  <a:pt x="5996489" y="2045844"/>
                  <a:pt x="5998534" y="2036239"/>
                  <a:pt x="6002229" y="2027502"/>
                </a:cubicBezTo>
                <a:close/>
                <a:moveTo>
                  <a:pt x="4850685" y="3812776"/>
                </a:moveTo>
                <a:cubicBezTo>
                  <a:pt x="4854380" y="3804040"/>
                  <a:pt x="4859727" y="3796172"/>
                  <a:pt x="4866335" y="3789565"/>
                </a:cubicBezTo>
                <a:cubicBezTo>
                  <a:pt x="4879549" y="3776350"/>
                  <a:pt x="4897806" y="3768176"/>
                  <a:pt x="4917971" y="3768176"/>
                </a:cubicBezTo>
                <a:cubicBezTo>
                  <a:pt x="4958302" y="3768176"/>
                  <a:pt x="4990996" y="3800870"/>
                  <a:pt x="4990997" y="3841201"/>
                </a:cubicBezTo>
                <a:cubicBezTo>
                  <a:pt x="4990996" y="3881532"/>
                  <a:pt x="4958302" y="3914226"/>
                  <a:pt x="4917972" y="3914226"/>
                </a:cubicBezTo>
                <a:cubicBezTo>
                  <a:pt x="4877640" y="3914226"/>
                  <a:pt x="4844946" y="3881531"/>
                  <a:pt x="4844947" y="3841201"/>
                </a:cubicBezTo>
                <a:cubicBezTo>
                  <a:pt x="4844948" y="3831118"/>
                  <a:pt x="4846991" y="3821513"/>
                  <a:pt x="4850685" y="3812776"/>
                </a:cubicBezTo>
                <a:close/>
                <a:moveTo>
                  <a:pt x="7154548" y="181823"/>
                </a:moveTo>
                <a:cubicBezTo>
                  <a:pt x="7165632" y="155613"/>
                  <a:pt x="7191585" y="137222"/>
                  <a:pt x="7221833" y="137223"/>
                </a:cubicBezTo>
                <a:cubicBezTo>
                  <a:pt x="7262165" y="137222"/>
                  <a:pt x="7294858" y="169917"/>
                  <a:pt x="7294859" y="210247"/>
                </a:cubicBezTo>
                <a:cubicBezTo>
                  <a:pt x="7294859" y="250579"/>
                  <a:pt x="7262164" y="283273"/>
                  <a:pt x="7221834" y="283273"/>
                </a:cubicBezTo>
                <a:cubicBezTo>
                  <a:pt x="7181502" y="283273"/>
                  <a:pt x="7148809" y="250579"/>
                  <a:pt x="7148808" y="210248"/>
                </a:cubicBezTo>
                <a:cubicBezTo>
                  <a:pt x="7148808" y="200165"/>
                  <a:pt x="7150852" y="190559"/>
                  <a:pt x="7154548" y="181823"/>
                </a:cubicBezTo>
                <a:close/>
                <a:moveTo>
                  <a:pt x="6232691" y="1598182"/>
                </a:moveTo>
                <a:cubicBezTo>
                  <a:pt x="6243776" y="1571972"/>
                  <a:pt x="6269729" y="1553582"/>
                  <a:pt x="6299977" y="1553582"/>
                </a:cubicBezTo>
                <a:cubicBezTo>
                  <a:pt x="6340309" y="1553583"/>
                  <a:pt x="6373002" y="1586276"/>
                  <a:pt x="6373003" y="1626607"/>
                </a:cubicBezTo>
                <a:cubicBezTo>
                  <a:pt x="6373003" y="1666938"/>
                  <a:pt x="6340308" y="1699632"/>
                  <a:pt x="6299978" y="1699632"/>
                </a:cubicBezTo>
                <a:cubicBezTo>
                  <a:pt x="6259646" y="1699632"/>
                  <a:pt x="6226953" y="1666938"/>
                  <a:pt x="6226952" y="1626607"/>
                </a:cubicBezTo>
                <a:cubicBezTo>
                  <a:pt x="6226952" y="1616524"/>
                  <a:pt x="6228995" y="1606919"/>
                  <a:pt x="6232691" y="1598182"/>
                </a:cubicBezTo>
                <a:close/>
                <a:moveTo>
                  <a:pt x="5081147" y="3392284"/>
                </a:moveTo>
                <a:cubicBezTo>
                  <a:pt x="5092233" y="3366075"/>
                  <a:pt x="5118185" y="3347684"/>
                  <a:pt x="5148435" y="3347684"/>
                </a:cubicBezTo>
                <a:cubicBezTo>
                  <a:pt x="5188765" y="3347684"/>
                  <a:pt x="5221460" y="3380378"/>
                  <a:pt x="5221458" y="3420709"/>
                </a:cubicBezTo>
                <a:cubicBezTo>
                  <a:pt x="5221460" y="3461040"/>
                  <a:pt x="5188766" y="3493734"/>
                  <a:pt x="5148434" y="3493734"/>
                </a:cubicBezTo>
                <a:cubicBezTo>
                  <a:pt x="5108104" y="3493734"/>
                  <a:pt x="5075409" y="3461040"/>
                  <a:pt x="5075409" y="3420709"/>
                </a:cubicBezTo>
                <a:cubicBezTo>
                  <a:pt x="5075410" y="3410626"/>
                  <a:pt x="5077453" y="3401021"/>
                  <a:pt x="5081147" y="3392284"/>
                </a:cubicBezTo>
                <a:close/>
                <a:moveTo>
                  <a:pt x="4159294" y="4808641"/>
                </a:moveTo>
                <a:cubicBezTo>
                  <a:pt x="4162989" y="4799905"/>
                  <a:pt x="4168337" y="4792037"/>
                  <a:pt x="4174944" y="4785429"/>
                </a:cubicBezTo>
                <a:cubicBezTo>
                  <a:pt x="4188158" y="4772215"/>
                  <a:pt x="4206415" y="4764042"/>
                  <a:pt x="4226581" y="4764041"/>
                </a:cubicBezTo>
                <a:cubicBezTo>
                  <a:pt x="4266911" y="4764041"/>
                  <a:pt x="4299606" y="4796735"/>
                  <a:pt x="4299605" y="4837065"/>
                </a:cubicBezTo>
                <a:cubicBezTo>
                  <a:pt x="4299605" y="4877397"/>
                  <a:pt x="4266911" y="4910092"/>
                  <a:pt x="4226580" y="4910092"/>
                </a:cubicBezTo>
                <a:cubicBezTo>
                  <a:pt x="4186249" y="4910091"/>
                  <a:pt x="4153555" y="4877397"/>
                  <a:pt x="4153556" y="4837066"/>
                </a:cubicBezTo>
                <a:cubicBezTo>
                  <a:pt x="4153556" y="4826983"/>
                  <a:pt x="4155599" y="4817378"/>
                  <a:pt x="4159294" y="4808641"/>
                </a:cubicBezTo>
                <a:close/>
                <a:moveTo>
                  <a:pt x="6463154" y="1177689"/>
                </a:moveTo>
                <a:cubicBezTo>
                  <a:pt x="6474240" y="1151479"/>
                  <a:pt x="6500193" y="1133088"/>
                  <a:pt x="6530443" y="1133089"/>
                </a:cubicBezTo>
                <a:cubicBezTo>
                  <a:pt x="6570771" y="1133088"/>
                  <a:pt x="6603467" y="1165782"/>
                  <a:pt x="6603465" y="1206113"/>
                </a:cubicBezTo>
                <a:cubicBezTo>
                  <a:pt x="6603466" y="1246444"/>
                  <a:pt x="6570774" y="1279138"/>
                  <a:pt x="6530441" y="1279138"/>
                </a:cubicBezTo>
                <a:cubicBezTo>
                  <a:pt x="6490112" y="1279138"/>
                  <a:pt x="6457416" y="1246444"/>
                  <a:pt x="6457416" y="1206113"/>
                </a:cubicBezTo>
                <a:cubicBezTo>
                  <a:pt x="6457416" y="1196031"/>
                  <a:pt x="6459460" y="1186425"/>
                  <a:pt x="6463154" y="1177689"/>
                </a:cubicBezTo>
                <a:close/>
                <a:moveTo>
                  <a:pt x="5311613" y="2962963"/>
                </a:moveTo>
                <a:cubicBezTo>
                  <a:pt x="5322699" y="2936753"/>
                  <a:pt x="5348650" y="2918362"/>
                  <a:pt x="5378898" y="2918363"/>
                </a:cubicBezTo>
                <a:cubicBezTo>
                  <a:pt x="5419230" y="2918363"/>
                  <a:pt x="5451923" y="2951057"/>
                  <a:pt x="5451924" y="2991388"/>
                </a:cubicBezTo>
                <a:cubicBezTo>
                  <a:pt x="5451923" y="3031719"/>
                  <a:pt x="5419229" y="3064413"/>
                  <a:pt x="5378899" y="3064412"/>
                </a:cubicBezTo>
                <a:cubicBezTo>
                  <a:pt x="5338567" y="3064413"/>
                  <a:pt x="5305874" y="3031719"/>
                  <a:pt x="5305873" y="2991388"/>
                </a:cubicBezTo>
                <a:cubicBezTo>
                  <a:pt x="5305873" y="2981305"/>
                  <a:pt x="5307916" y="2971699"/>
                  <a:pt x="5311613" y="2962963"/>
                </a:cubicBezTo>
                <a:close/>
                <a:moveTo>
                  <a:pt x="4389759" y="4379318"/>
                </a:moveTo>
                <a:cubicBezTo>
                  <a:pt x="4393454" y="4370581"/>
                  <a:pt x="4398802" y="4362714"/>
                  <a:pt x="4405409" y="4356106"/>
                </a:cubicBezTo>
                <a:cubicBezTo>
                  <a:pt x="4418623" y="4342891"/>
                  <a:pt x="4436880" y="4334718"/>
                  <a:pt x="4457046" y="4334718"/>
                </a:cubicBezTo>
                <a:cubicBezTo>
                  <a:pt x="4497376" y="4334718"/>
                  <a:pt x="4530070" y="4367412"/>
                  <a:pt x="4530070" y="4407743"/>
                </a:cubicBezTo>
                <a:cubicBezTo>
                  <a:pt x="4530070" y="4448074"/>
                  <a:pt x="4497376" y="4480768"/>
                  <a:pt x="4457045" y="4480767"/>
                </a:cubicBezTo>
                <a:cubicBezTo>
                  <a:pt x="4416713" y="4480769"/>
                  <a:pt x="4384018" y="4448075"/>
                  <a:pt x="4384021" y="4407743"/>
                </a:cubicBezTo>
                <a:cubicBezTo>
                  <a:pt x="4384020" y="4397660"/>
                  <a:pt x="4386064" y="4388055"/>
                  <a:pt x="4389759" y="4379318"/>
                </a:cubicBezTo>
                <a:close/>
                <a:moveTo>
                  <a:pt x="6693621" y="748366"/>
                </a:moveTo>
                <a:cubicBezTo>
                  <a:pt x="6704706" y="722156"/>
                  <a:pt x="6730658" y="703766"/>
                  <a:pt x="6760907" y="703766"/>
                </a:cubicBezTo>
                <a:cubicBezTo>
                  <a:pt x="6801237" y="703766"/>
                  <a:pt x="6833932" y="736460"/>
                  <a:pt x="6833931" y="776791"/>
                </a:cubicBezTo>
                <a:cubicBezTo>
                  <a:pt x="6833932" y="817122"/>
                  <a:pt x="6801238" y="849816"/>
                  <a:pt x="6760907" y="849816"/>
                </a:cubicBezTo>
                <a:cubicBezTo>
                  <a:pt x="6720576" y="849816"/>
                  <a:pt x="6687882" y="817122"/>
                  <a:pt x="6687882" y="776791"/>
                </a:cubicBezTo>
                <a:cubicBezTo>
                  <a:pt x="6687882" y="766708"/>
                  <a:pt x="6689925" y="757103"/>
                  <a:pt x="6693621" y="748366"/>
                </a:cubicBezTo>
                <a:close/>
                <a:moveTo>
                  <a:pt x="5542077" y="2542468"/>
                </a:moveTo>
                <a:cubicBezTo>
                  <a:pt x="5553162" y="2516259"/>
                  <a:pt x="5579114" y="2497868"/>
                  <a:pt x="5609362" y="2497868"/>
                </a:cubicBezTo>
                <a:cubicBezTo>
                  <a:pt x="5649694" y="2497868"/>
                  <a:pt x="5682387" y="2530562"/>
                  <a:pt x="5682387" y="2570893"/>
                </a:cubicBezTo>
                <a:cubicBezTo>
                  <a:pt x="5682387" y="2611224"/>
                  <a:pt x="5649694" y="2643918"/>
                  <a:pt x="5609363" y="2643918"/>
                </a:cubicBezTo>
                <a:cubicBezTo>
                  <a:pt x="5569031" y="2643918"/>
                  <a:pt x="5536338" y="2611224"/>
                  <a:pt x="5536339" y="2570893"/>
                </a:cubicBezTo>
                <a:cubicBezTo>
                  <a:pt x="5536337" y="2560810"/>
                  <a:pt x="5538382" y="2551205"/>
                  <a:pt x="5542077" y="2542468"/>
                </a:cubicBezTo>
                <a:close/>
                <a:moveTo>
                  <a:pt x="5771765" y="2164724"/>
                </a:moveTo>
                <a:cubicBezTo>
                  <a:pt x="5782850" y="2138514"/>
                  <a:pt x="5808803" y="2120124"/>
                  <a:pt x="5839051" y="2120124"/>
                </a:cubicBezTo>
                <a:cubicBezTo>
                  <a:pt x="5879382" y="2120124"/>
                  <a:pt x="5912076" y="2152818"/>
                  <a:pt x="5912075" y="2193149"/>
                </a:cubicBezTo>
                <a:cubicBezTo>
                  <a:pt x="5912076" y="2233480"/>
                  <a:pt x="5879382" y="2266174"/>
                  <a:pt x="5839050" y="2266174"/>
                </a:cubicBezTo>
                <a:cubicBezTo>
                  <a:pt x="5798720" y="2266174"/>
                  <a:pt x="5766026" y="2233480"/>
                  <a:pt x="5766026" y="2193149"/>
                </a:cubicBezTo>
                <a:cubicBezTo>
                  <a:pt x="5766026" y="2183066"/>
                  <a:pt x="5768069" y="2173461"/>
                  <a:pt x="5771765" y="2164724"/>
                </a:cubicBezTo>
                <a:close/>
                <a:moveTo>
                  <a:pt x="4620222" y="3958825"/>
                </a:moveTo>
                <a:cubicBezTo>
                  <a:pt x="4623918" y="3950088"/>
                  <a:pt x="4629264" y="3942221"/>
                  <a:pt x="4635871" y="3935613"/>
                </a:cubicBezTo>
                <a:cubicBezTo>
                  <a:pt x="4649087" y="3922398"/>
                  <a:pt x="4667343" y="3914225"/>
                  <a:pt x="4687508" y="3914225"/>
                </a:cubicBezTo>
                <a:cubicBezTo>
                  <a:pt x="4727839" y="3914225"/>
                  <a:pt x="4760534" y="3946919"/>
                  <a:pt x="4760533" y="3987250"/>
                </a:cubicBezTo>
                <a:cubicBezTo>
                  <a:pt x="4760534" y="4027581"/>
                  <a:pt x="4727839" y="4060274"/>
                  <a:pt x="4687508" y="4060274"/>
                </a:cubicBezTo>
                <a:cubicBezTo>
                  <a:pt x="4647177" y="4060274"/>
                  <a:pt x="4614484" y="4027580"/>
                  <a:pt x="4614483" y="3987249"/>
                </a:cubicBezTo>
                <a:cubicBezTo>
                  <a:pt x="4614484" y="3977167"/>
                  <a:pt x="4616527" y="3967561"/>
                  <a:pt x="4620222" y="3958825"/>
                </a:cubicBezTo>
                <a:close/>
                <a:moveTo>
                  <a:pt x="6924084" y="327873"/>
                </a:moveTo>
                <a:cubicBezTo>
                  <a:pt x="6935169" y="301663"/>
                  <a:pt x="6961121" y="283272"/>
                  <a:pt x="6991370" y="283272"/>
                </a:cubicBezTo>
                <a:cubicBezTo>
                  <a:pt x="7031701" y="283272"/>
                  <a:pt x="7064394" y="315966"/>
                  <a:pt x="7064395" y="356297"/>
                </a:cubicBezTo>
                <a:cubicBezTo>
                  <a:pt x="7064394" y="396628"/>
                  <a:pt x="7031700" y="429323"/>
                  <a:pt x="6991370" y="429322"/>
                </a:cubicBezTo>
                <a:cubicBezTo>
                  <a:pt x="6951039" y="429323"/>
                  <a:pt x="6918345" y="396628"/>
                  <a:pt x="6918345" y="356298"/>
                </a:cubicBezTo>
                <a:cubicBezTo>
                  <a:pt x="6918344" y="346215"/>
                  <a:pt x="6920389" y="336609"/>
                  <a:pt x="6924084" y="327873"/>
                </a:cubicBezTo>
                <a:close/>
                <a:moveTo>
                  <a:pt x="6002228" y="1744231"/>
                </a:moveTo>
                <a:cubicBezTo>
                  <a:pt x="6013313" y="1718021"/>
                  <a:pt x="6039266" y="1699631"/>
                  <a:pt x="6069515" y="1699631"/>
                </a:cubicBezTo>
                <a:cubicBezTo>
                  <a:pt x="6109845" y="1699631"/>
                  <a:pt x="6142539" y="1732325"/>
                  <a:pt x="6142539" y="1772656"/>
                </a:cubicBezTo>
                <a:cubicBezTo>
                  <a:pt x="6142540" y="1812987"/>
                  <a:pt x="6109846" y="1845680"/>
                  <a:pt x="6069514" y="1845680"/>
                </a:cubicBezTo>
                <a:cubicBezTo>
                  <a:pt x="6029184" y="1845680"/>
                  <a:pt x="5996489" y="1812986"/>
                  <a:pt x="5996490" y="1772656"/>
                </a:cubicBezTo>
                <a:cubicBezTo>
                  <a:pt x="5996490" y="1762573"/>
                  <a:pt x="5998533" y="1752967"/>
                  <a:pt x="6002228" y="1744231"/>
                </a:cubicBezTo>
                <a:close/>
                <a:moveTo>
                  <a:pt x="4850685" y="3529506"/>
                </a:moveTo>
                <a:cubicBezTo>
                  <a:pt x="4854381" y="3520769"/>
                  <a:pt x="4859727" y="3512902"/>
                  <a:pt x="4866334" y="3506295"/>
                </a:cubicBezTo>
                <a:cubicBezTo>
                  <a:pt x="4879550" y="3493080"/>
                  <a:pt x="4897805" y="3484906"/>
                  <a:pt x="4917971" y="3484906"/>
                </a:cubicBezTo>
                <a:cubicBezTo>
                  <a:pt x="4958301" y="3484906"/>
                  <a:pt x="4990997" y="3517600"/>
                  <a:pt x="4990995" y="3557931"/>
                </a:cubicBezTo>
                <a:cubicBezTo>
                  <a:pt x="4990997" y="3598262"/>
                  <a:pt x="4958302" y="3630955"/>
                  <a:pt x="4917971" y="3630955"/>
                </a:cubicBezTo>
                <a:cubicBezTo>
                  <a:pt x="4877640" y="3630955"/>
                  <a:pt x="4844947" y="3598261"/>
                  <a:pt x="4844946" y="3557930"/>
                </a:cubicBezTo>
                <a:cubicBezTo>
                  <a:pt x="4844947" y="3547848"/>
                  <a:pt x="4846990" y="3538242"/>
                  <a:pt x="4850685" y="3529506"/>
                </a:cubicBezTo>
                <a:close/>
                <a:moveTo>
                  <a:pt x="3928828" y="4945866"/>
                </a:moveTo>
                <a:cubicBezTo>
                  <a:pt x="3932524" y="4937129"/>
                  <a:pt x="3937871" y="4929261"/>
                  <a:pt x="3944478" y="4922654"/>
                </a:cubicBezTo>
                <a:cubicBezTo>
                  <a:pt x="3957692" y="4909439"/>
                  <a:pt x="3975949" y="4901266"/>
                  <a:pt x="3996114" y="4901266"/>
                </a:cubicBezTo>
                <a:cubicBezTo>
                  <a:pt x="4036446" y="4901265"/>
                  <a:pt x="4069139" y="4933960"/>
                  <a:pt x="4069140" y="4974291"/>
                </a:cubicBezTo>
                <a:cubicBezTo>
                  <a:pt x="4069139" y="5014622"/>
                  <a:pt x="4036445" y="5047316"/>
                  <a:pt x="3996114" y="5047316"/>
                </a:cubicBezTo>
                <a:cubicBezTo>
                  <a:pt x="3955783" y="5047316"/>
                  <a:pt x="3923090" y="5014621"/>
                  <a:pt x="3923089" y="4974291"/>
                </a:cubicBezTo>
                <a:cubicBezTo>
                  <a:pt x="3923091" y="4964208"/>
                  <a:pt x="3925133" y="4954603"/>
                  <a:pt x="3928828" y="4945866"/>
                </a:cubicBezTo>
                <a:close/>
                <a:moveTo>
                  <a:pt x="6232691" y="1314911"/>
                </a:moveTo>
                <a:cubicBezTo>
                  <a:pt x="6243777" y="1288701"/>
                  <a:pt x="6269730" y="1270310"/>
                  <a:pt x="6299979" y="1270311"/>
                </a:cubicBezTo>
                <a:cubicBezTo>
                  <a:pt x="6340308" y="1270310"/>
                  <a:pt x="6373003" y="1303005"/>
                  <a:pt x="6373002" y="1343335"/>
                </a:cubicBezTo>
                <a:cubicBezTo>
                  <a:pt x="6373003" y="1383667"/>
                  <a:pt x="6340311" y="1416361"/>
                  <a:pt x="6299977" y="1416360"/>
                </a:cubicBezTo>
                <a:cubicBezTo>
                  <a:pt x="6259649" y="1416361"/>
                  <a:pt x="6226953" y="1383666"/>
                  <a:pt x="6226953" y="1343336"/>
                </a:cubicBezTo>
                <a:cubicBezTo>
                  <a:pt x="6226953" y="1333253"/>
                  <a:pt x="6228996" y="1323647"/>
                  <a:pt x="6232691" y="1314911"/>
                </a:cubicBezTo>
                <a:close/>
                <a:moveTo>
                  <a:pt x="5081148" y="3109013"/>
                </a:moveTo>
                <a:cubicBezTo>
                  <a:pt x="5092235" y="3082803"/>
                  <a:pt x="5118186" y="3064412"/>
                  <a:pt x="5148434" y="3064412"/>
                </a:cubicBezTo>
                <a:cubicBezTo>
                  <a:pt x="5188765" y="3064412"/>
                  <a:pt x="5221459" y="3097106"/>
                  <a:pt x="5221460" y="3137437"/>
                </a:cubicBezTo>
                <a:cubicBezTo>
                  <a:pt x="5221459" y="3177768"/>
                  <a:pt x="5188765" y="3210462"/>
                  <a:pt x="5148434" y="3210462"/>
                </a:cubicBezTo>
                <a:cubicBezTo>
                  <a:pt x="5108103" y="3210462"/>
                  <a:pt x="5075409" y="3177768"/>
                  <a:pt x="5075411" y="3137437"/>
                </a:cubicBezTo>
                <a:cubicBezTo>
                  <a:pt x="5075409" y="3127355"/>
                  <a:pt x="5077454" y="3117749"/>
                  <a:pt x="5081148" y="3109013"/>
                </a:cubicBezTo>
                <a:close/>
                <a:moveTo>
                  <a:pt x="4159295" y="4525369"/>
                </a:moveTo>
                <a:cubicBezTo>
                  <a:pt x="4162989" y="4516633"/>
                  <a:pt x="4168336" y="4508765"/>
                  <a:pt x="4174945" y="4502157"/>
                </a:cubicBezTo>
                <a:cubicBezTo>
                  <a:pt x="4188159" y="4488942"/>
                  <a:pt x="4206416" y="4480769"/>
                  <a:pt x="4226580" y="4480770"/>
                </a:cubicBezTo>
                <a:cubicBezTo>
                  <a:pt x="4266912" y="4480768"/>
                  <a:pt x="4299605" y="4513464"/>
                  <a:pt x="4299606" y="4553794"/>
                </a:cubicBezTo>
                <a:cubicBezTo>
                  <a:pt x="4299605" y="4594125"/>
                  <a:pt x="4266913" y="4626818"/>
                  <a:pt x="4226581" y="4626818"/>
                </a:cubicBezTo>
                <a:cubicBezTo>
                  <a:pt x="4186249" y="4626819"/>
                  <a:pt x="4153554" y="4594126"/>
                  <a:pt x="4153555" y="4553794"/>
                </a:cubicBezTo>
                <a:cubicBezTo>
                  <a:pt x="4153555" y="4543711"/>
                  <a:pt x="4155598" y="4534107"/>
                  <a:pt x="4159295" y="4525369"/>
                </a:cubicBezTo>
                <a:close/>
                <a:moveTo>
                  <a:pt x="6463155" y="894417"/>
                </a:moveTo>
                <a:cubicBezTo>
                  <a:pt x="6474241" y="868207"/>
                  <a:pt x="6500194" y="849817"/>
                  <a:pt x="6530442" y="849817"/>
                </a:cubicBezTo>
                <a:cubicBezTo>
                  <a:pt x="6570772" y="849817"/>
                  <a:pt x="6603467" y="882511"/>
                  <a:pt x="6603467" y="922842"/>
                </a:cubicBezTo>
                <a:cubicBezTo>
                  <a:pt x="6603466" y="963173"/>
                  <a:pt x="6570773" y="995867"/>
                  <a:pt x="6530442" y="995867"/>
                </a:cubicBezTo>
                <a:cubicBezTo>
                  <a:pt x="6490111" y="995867"/>
                  <a:pt x="6457416" y="963173"/>
                  <a:pt x="6457417" y="922842"/>
                </a:cubicBezTo>
                <a:cubicBezTo>
                  <a:pt x="6457417" y="912759"/>
                  <a:pt x="6459460" y="903154"/>
                  <a:pt x="6463155" y="894417"/>
                </a:cubicBezTo>
                <a:close/>
                <a:moveTo>
                  <a:pt x="5311612" y="2679691"/>
                </a:moveTo>
                <a:cubicBezTo>
                  <a:pt x="5322697" y="2653481"/>
                  <a:pt x="5348651" y="2635090"/>
                  <a:pt x="5378899" y="2635091"/>
                </a:cubicBezTo>
                <a:cubicBezTo>
                  <a:pt x="5419229" y="2635090"/>
                  <a:pt x="5451924" y="2667784"/>
                  <a:pt x="5451923" y="2708115"/>
                </a:cubicBezTo>
                <a:cubicBezTo>
                  <a:pt x="5451924" y="2748446"/>
                  <a:pt x="5419230" y="2781140"/>
                  <a:pt x="5378898" y="2781140"/>
                </a:cubicBezTo>
                <a:cubicBezTo>
                  <a:pt x="5338568" y="2781140"/>
                  <a:pt x="5305873" y="2748446"/>
                  <a:pt x="5305873" y="2708115"/>
                </a:cubicBezTo>
                <a:cubicBezTo>
                  <a:pt x="5305874" y="2698033"/>
                  <a:pt x="5307916" y="2688427"/>
                  <a:pt x="5311612" y="2679691"/>
                </a:cubicBezTo>
                <a:close/>
                <a:moveTo>
                  <a:pt x="5541301" y="2310774"/>
                </a:moveTo>
                <a:cubicBezTo>
                  <a:pt x="5552387" y="2284564"/>
                  <a:pt x="5578338" y="2266173"/>
                  <a:pt x="5608587" y="2266174"/>
                </a:cubicBezTo>
                <a:cubicBezTo>
                  <a:pt x="5648918" y="2266173"/>
                  <a:pt x="5681612" y="2298868"/>
                  <a:pt x="5681612" y="2339198"/>
                </a:cubicBezTo>
                <a:cubicBezTo>
                  <a:pt x="5681612" y="2379529"/>
                  <a:pt x="5648919" y="2412224"/>
                  <a:pt x="5608587" y="2412223"/>
                </a:cubicBezTo>
                <a:cubicBezTo>
                  <a:pt x="5568257" y="2412223"/>
                  <a:pt x="5535563" y="2379529"/>
                  <a:pt x="5535563" y="2339199"/>
                </a:cubicBezTo>
                <a:cubicBezTo>
                  <a:pt x="5535563" y="2329116"/>
                  <a:pt x="5537606" y="2319510"/>
                  <a:pt x="5541301" y="2310774"/>
                </a:cubicBezTo>
                <a:close/>
                <a:moveTo>
                  <a:pt x="4389758" y="4096046"/>
                </a:moveTo>
                <a:cubicBezTo>
                  <a:pt x="4393455" y="4087309"/>
                  <a:pt x="4398801" y="4079441"/>
                  <a:pt x="4405408" y="4072834"/>
                </a:cubicBezTo>
                <a:cubicBezTo>
                  <a:pt x="4418623" y="4059619"/>
                  <a:pt x="4436879" y="4051446"/>
                  <a:pt x="4457045" y="4051446"/>
                </a:cubicBezTo>
                <a:cubicBezTo>
                  <a:pt x="4497375" y="4051445"/>
                  <a:pt x="4530070" y="4084140"/>
                  <a:pt x="4530069" y="4124470"/>
                </a:cubicBezTo>
                <a:cubicBezTo>
                  <a:pt x="4530070" y="4164801"/>
                  <a:pt x="4497376" y="4197496"/>
                  <a:pt x="4457044" y="4197495"/>
                </a:cubicBezTo>
                <a:cubicBezTo>
                  <a:pt x="4416714" y="4197495"/>
                  <a:pt x="4384019" y="4164801"/>
                  <a:pt x="4384020" y="4124471"/>
                </a:cubicBezTo>
                <a:cubicBezTo>
                  <a:pt x="4384020" y="4114388"/>
                  <a:pt x="4386063" y="4104783"/>
                  <a:pt x="4389758" y="4096046"/>
                </a:cubicBezTo>
                <a:close/>
                <a:moveTo>
                  <a:pt x="6693620" y="465095"/>
                </a:moveTo>
                <a:cubicBezTo>
                  <a:pt x="6704704" y="438885"/>
                  <a:pt x="6730657" y="420495"/>
                  <a:pt x="6760906" y="420495"/>
                </a:cubicBezTo>
                <a:cubicBezTo>
                  <a:pt x="6801237" y="420495"/>
                  <a:pt x="6833931" y="453189"/>
                  <a:pt x="6833931" y="493520"/>
                </a:cubicBezTo>
                <a:cubicBezTo>
                  <a:pt x="6833931" y="533851"/>
                  <a:pt x="6801237" y="566545"/>
                  <a:pt x="6760906" y="566545"/>
                </a:cubicBezTo>
                <a:cubicBezTo>
                  <a:pt x="6720575" y="566545"/>
                  <a:pt x="6687881" y="533851"/>
                  <a:pt x="6687880" y="493520"/>
                </a:cubicBezTo>
                <a:cubicBezTo>
                  <a:pt x="6687881" y="483437"/>
                  <a:pt x="6689924" y="473832"/>
                  <a:pt x="6693620" y="465095"/>
                </a:cubicBezTo>
                <a:close/>
                <a:moveTo>
                  <a:pt x="5771766" y="1881452"/>
                </a:moveTo>
                <a:cubicBezTo>
                  <a:pt x="5782850" y="1855242"/>
                  <a:pt x="5808803" y="1836852"/>
                  <a:pt x="5839051" y="1836852"/>
                </a:cubicBezTo>
                <a:cubicBezTo>
                  <a:pt x="5879382" y="1836852"/>
                  <a:pt x="5912076" y="1869546"/>
                  <a:pt x="5912076" y="1909877"/>
                </a:cubicBezTo>
                <a:cubicBezTo>
                  <a:pt x="5912075" y="1950208"/>
                  <a:pt x="5879382" y="1982902"/>
                  <a:pt x="5839051" y="1982902"/>
                </a:cubicBezTo>
                <a:cubicBezTo>
                  <a:pt x="5798720" y="1982902"/>
                  <a:pt x="5766026" y="1950208"/>
                  <a:pt x="5766026" y="1909877"/>
                </a:cubicBezTo>
                <a:cubicBezTo>
                  <a:pt x="5766026" y="1899794"/>
                  <a:pt x="5768069" y="1890189"/>
                  <a:pt x="5771766" y="1881452"/>
                </a:cubicBezTo>
                <a:close/>
                <a:moveTo>
                  <a:pt x="4620222" y="3675553"/>
                </a:moveTo>
                <a:cubicBezTo>
                  <a:pt x="4623916" y="3666817"/>
                  <a:pt x="4629263" y="3658950"/>
                  <a:pt x="4635870" y="3652342"/>
                </a:cubicBezTo>
                <a:cubicBezTo>
                  <a:pt x="4649085" y="3639127"/>
                  <a:pt x="4667343" y="3630954"/>
                  <a:pt x="4687507" y="3630954"/>
                </a:cubicBezTo>
                <a:cubicBezTo>
                  <a:pt x="4727839" y="3630954"/>
                  <a:pt x="4760532" y="3663648"/>
                  <a:pt x="4760533" y="3703979"/>
                </a:cubicBezTo>
                <a:cubicBezTo>
                  <a:pt x="4760532" y="3744310"/>
                  <a:pt x="4727838" y="3777003"/>
                  <a:pt x="4687508" y="3777003"/>
                </a:cubicBezTo>
                <a:cubicBezTo>
                  <a:pt x="4647176" y="3777003"/>
                  <a:pt x="4614483" y="3744309"/>
                  <a:pt x="4614482" y="3703978"/>
                </a:cubicBezTo>
                <a:cubicBezTo>
                  <a:pt x="4614483" y="3693896"/>
                  <a:pt x="4616527" y="3684290"/>
                  <a:pt x="4620222" y="3675553"/>
                </a:cubicBezTo>
                <a:close/>
                <a:moveTo>
                  <a:pt x="6924084" y="44601"/>
                </a:moveTo>
                <a:cubicBezTo>
                  <a:pt x="6935168" y="18390"/>
                  <a:pt x="6961122" y="0"/>
                  <a:pt x="6991371" y="0"/>
                </a:cubicBezTo>
                <a:cubicBezTo>
                  <a:pt x="7031701" y="0"/>
                  <a:pt x="7064395" y="32694"/>
                  <a:pt x="7064394" y="73025"/>
                </a:cubicBezTo>
                <a:cubicBezTo>
                  <a:pt x="7064395" y="113356"/>
                  <a:pt x="7031701" y="146050"/>
                  <a:pt x="6991370" y="146050"/>
                </a:cubicBezTo>
                <a:cubicBezTo>
                  <a:pt x="6951039" y="146050"/>
                  <a:pt x="6918345" y="113356"/>
                  <a:pt x="6918344" y="73025"/>
                </a:cubicBezTo>
                <a:cubicBezTo>
                  <a:pt x="6918345" y="62943"/>
                  <a:pt x="6920388" y="53337"/>
                  <a:pt x="6924084" y="44601"/>
                </a:cubicBezTo>
                <a:close/>
                <a:moveTo>
                  <a:pt x="6002226" y="1460960"/>
                </a:moveTo>
                <a:cubicBezTo>
                  <a:pt x="6013313" y="1434750"/>
                  <a:pt x="6039265" y="1416360"/>
                  <a:pt x="6069514" y="1416360"/>
                </a:cubicBezTo>
                <a:cubicBezTo>
                  <a:pt x="6109845" y="1416360"/>
                  <a:pt x="6142539" y="1449054"/>
                  <a:pt x="6142538" y="1489385"/>
                </a:cubicBezTo>
                <a:cubicBezTo>
                  <a:pt x="6142539" y="1529716"/>
                  <a:pt x="6109845" y="1562410"/>
                  <a:pt x="6069514" y="1562410"/>
                </a:cubicBezTo>
                <a:cubicBezTo>
                  <a:pt x="6029183" y="1562410"/>
                  <a:pt x="5996489" y="1529716"/>
                  <a:pt x="5996489" y="1489385"/>
                </a:cubicBezTo>
                <a:cubicBezTo>
                  <a:pt x="5996489" y="1479302"/>
                  <a:pt x="5998532" y="1469697"/>
                  <a:pt x="6002226" y="1460960"/>
                </a:cubicBezTo>
                <a:close/>
                <a:moveTo>
                  <a:pt x="4850685" y="3246235"/>
                </a:moveTo>
                <a:cubicBezTo>
                  <a:pt x="4854380" y="3237499"/>
                  <a:pt x="4859726" y="3229631"/>
                  <a:pt x="4866333" y="3223023"/>
                </a:cubicBezTo>
                <a:cubicBezTo>
                  <a:pt x="4879548" y="3209808"/>
                  <a:pt x="4897805" y="3201635"/>
                  <a:pt x="4917970" y="3201635"/>
                </a:cubicBezTo>
                <a:cubicBezTo>
                  <a:pt x="4958302" y="3201635"/>
                  <a:pt x="4990995" y="3234329"/>
                  <a:pt x="4990995" y="3274660"/>
                </a:cubicBezTo>
                <a:cubicBezTo>
                  <a:pt x="4990995" y="3314991"/>
                  <a:pt x="4958301" y="3347685"/>
                  <a:pt x="4917971" y="3347685"/>
                </a:cubicBezTo>
                <a:cubicBezTo>
                  <a:pt x="4877639" y="3347685"/>
                  <a:pt x="4844946" y="3314991"/>
                  <a:pt x="4844945" y="3274660"/>
                </a:cubicBezTo>
                <a:cubicBezTo>
                  <a:pt x="4844945" y="3264577"/>
                  <a:pt x="4846989" y="3254972"/>
                  <a:pt x="4850685" y="3246235"/>
                </a:cubicBezTo>
                <a:close/>
                <a:moveTo>
                  <a:pt x="3928829" y="4662592"/>
                </a:moveTo>
                <a:cubicBezTo>
                  <a:pt x="3932525" y="4653855"/>
                  <a:pt x="3937872" y="4645987"/>
                  <a:pt x="3944480" y="4639379"/>
                </a:cubicBezTo>
                <a:cubicBezTo>
                  <a:pt x="3957695" y="4626165"/>
                  <a:pt x="3975950" y="4617991"/>
                  <a:pt x="3996115" y="4617992"/>
                </a:cubicBezTo>
                <a:cubicBezTo>
                  <a:pt x="4036447" y="4617991"/>
                  <a:pt x="4069140" y="4650686"/>
                  <a:pt x="4069140" y="4691016"/>
                </a:cubicBezTo>
                <a:cubicBezTo>
                  <a:pt x="4069142" y="4731347"/>
                  <a:pt x="4036447" y="4764041"/>
                  <a:pt x="3996116" y="4764041"/>
                </a:cubicBezTo>
                <a:cubicBezTo>
                  <a:pt x="3955784" y="4764042"/>
                  <a:pt x="3923090" y="4731348"/>
                  <a:pt x="3923090" y="4691017"/>
                </a:cubicBezTo>
                <a:cubicBezTo>
                  <a:pt x="3923092" y="4680934"/>
                  <a:pt x="3925134" y="4671328"/>
                  <a:pt x="3928829" y="4662592"/>
                </a:cubicBezTo>
                <a:close/>
                <a:moveTo>
                  <a:pt x="6232692" y="1031639"/>
                </a:moveTo>
                <a:cubicBezTo>
                  <a:pt x="6243777" y="1005429"/>
                  <a:pt x="6269730" y="987038"/>
                  <a:pt x="6299978" y="987038"/>
                </a:cubicBezTo>
                <a:cubicBezTo>
                  <a:pt x="6340309" y="987038"/>
                  <a:pt x="6373003" y="1019732"/>
                  <a:pt x="6373003" y="1060063"/>
                </a:cubicBezTo>
                <a:cubicBezTo>
                  <a:pt x="6373002" y="1100394"/>
                  <a:pt x="6340309" y="1133088"/>
                  <a:pt x="6299978" y="1133088"/>
                </a:cubicBezTo>
                <a:cubicBezTo>
                  <a:pt x="6259646" y="1133088"/>
                  <a:pt x="6226953" y="1100394"/>
                  <a:pt x="6226953" y="1060063"/>
                </a:cubicBezTo>
                <a:cubicBezTo>
                  <a:pt x="6226953" y="1049980"/>
                  <a:pt x="6228997" y="1040375"/>
                  <a:pt x="6232692" y="1031639"/>
                </a:cubicBezTo>
                <a:close/>
                <a:moveTo>
                  <a:pt x="5081148" y="2825741"/>
                </a:moveTo>
                <a:cubicBezTo>
                  <a:pt x="5092234" y="2799531"/>
                  <a:pt x="5118186" y="2781140"/>
                  <a:pt x="5148434" y="2781140"/>
                </a:cubicBezTo>
                <a:cubicBezTo>
                  <a:pt x="5188766" y="2781140"/>
                  <a:pt x="5221459" y="2813834"/>
                  <a:pt x="5221459" y="2854165"/>
                </a:cubicBezTo>
                <a:cubicBezTo>
                  <a:pt x="5221460" y="2894496"/>
                  <a:pt x="5188765" y="2927190"/>
                  <a:pt x="5148435" y="2927190"/>
                </a:cubicBezTo>
                <a:cubicBezTo>
                  <a:pt x="5108103" y="2927190"/>
                  <a:pt x="5075410" y="2894496"/>
                  <a:pt x="5075409" y="2854165"/>
                </a:cubicBezTo>
                <a:cubicBezTo>
                  <a:pt x="5075409" y="2844082"/>
                  <a:pt x="5077453" y="2834477"/>
                  <a:pt x="5081148" y="2825741"/>
                </a:cubicBezTo>
                <a:close/>
                <a:moveTo>
                  <a:pt x="5310836" y="2447996"/>
                </a:moveTo>
                <a:cubicBezTo>
                  <a:pt x="5321922" y="2421786"/>
                  <a:pt x="5347875" y="2403395"/>
                  <a:pt x="5378123" y="2403396"/>
                </a:cubicBezTo>
                <a:cubicBezTo>
                  <a:pt x="5418453" y="2403395"/>
                  <a:pt x="5451148" y="2436090"/>
                  <a:pt x="5451147" y="2476420"/>
                </a:cubicBezTo>
                <a:cubicBezTo>
                  <a:pt x="5451149" y="2516753"/>
                  <a:pt x="5418455" y="2549446"/>
                  <a:pt x="5378122" y="2549445"/>
                </a:cubicBezTo>
                <a:cubicBezTo>
                  <a:pt x="5337792" y="2549446"/>
                  <a:pt x="5305098" y="2516751"/>
                  <a:pt x="5305098" y="2476421"/>
                </a:cubicBezTo>
                <a:cubicBezTo>
                  <a:pt x="5305098" y="2466338"/>
                  <a:pt x="5307141" y="2456732"/>
                  <a:pt x="5310836" y="2447996"/>
                </a:cubicBezTo>
                <a:close/>
                <a:moveTo>
                  <a:pt x="4159294" y="4242096"/>
                </a:moveTo>
                <a:cubicBezTo>
                  <a:pt x="4162989" y="4233360"/>
                  <a:pt x="4168336" y="4225492"/>
                  <a:pt x="4174944" y="4218884"/>
                </a:cubicBezTo>
                <a:cubicBezTo>
                  <a:pt x="4188159" y="4205670"/>
                  <a:pt x="4206415" y="4197496"/>
                  <a:pt x="4226580" y="4197496"/>
                </a:cubicBezTo>
                <a:cubicBezTo>
                  <a:pt x="4266913" y="4197496"/>
                  <a:pt x="4299606" y="4230190"/>
                  <a:pt x="4299605" y="4270521"/>
                </a:cubicBezTo>
                <a:cubicBezTo>
                  <a:pt x="4299606" y="4310852"/>
                  <a:pt x="4266912" y="4343546"/>
                  <a:pt x="4226579" y="4343547"/>
                </a:cubicBezTo>
                <a:cubicBezTo>
                  <a:pt x="4186250" y="4343547"/>
                  <a:pt x="4153554" y="4310853"/>
                  <a:pt x="4153555" y="4270521"/>
                </a:cubicBezTo>
                <a:cubicBezTo>
                  <a:pt x="4153556" y="4260438"/>
                  <a:pt x="4155599" y="4250833"/>
                  <a:pt x="4159294" y="4242096"/>
                </a:cubicBezTo>
                <a:close/>
                <a:moveTo>
                  <a:pt x="6463156" y="611145"/>
                </a:moveTo>
                <a:cubicBezTo>
                  <a:pt x="6474240" y="584935"/>
                  <a:pt x="6500193" y="566545"/>
                  <a:pt x="6530441" y="566545"/>
                </a:cubicBezTo>
                <a:cubicBezTo>
                  <a:pt x="6570773" y="566545"/>
                  <a:pt x="6603466" y="599239"/>
                  <a:pt x="6603467" y="639570"/>
                </a:cubicBezTo>
                <a:cubicBezTo>
                  <a:pt x="6603467" y="679901"/>
                  <a:pt x="6570772" y="712595"/>
                  <a:pt x="6530442" y="712595"/>
                </a:cubicBezTo>
                <a:cubicBezTo>
                  <a:pt x="6490110" y="712595"/>
                  <a:pt x="6457417" y="679901"/>
                  <a:pt x="6457416" y="639570"/>
                </a:cubicBezTo>
                <a:cubicBezTo>
                  <a:pt x="6457416" y="629487"/>
                  <a:pt x="6459460" y="619881"/>
                  <a:pt x="6463156" y="611145"/>
                </a:cubicBezTo>
                <a:close/>
                <a:moveTo>
                  <a:pt x="5541300" y="2027502"/>
                </a:moveTo>
                <a:cubicBezTo>
                  <a:pt x="5552388" y="2001292"/>
                  <a:pt x="5578339" y="1982901"/>
                  <a:pt x="5608589" y="1982901"/>
                </a:cubicBezTo>
                <a:cubicBezTo>
                  <a:pt x="5648917" y="1982901"/>
                  <a:pt x="5681613" y="2015595"/>
                  <a:pt x="5681611" y="2055926"/>
                </a:cubicBezTo>
                <a:cubicBezTo>
                  <a:pt x="5681612" y="2096257"/>
                  <a:pt x="5648919" y="2128951"/>
                  <a:pt x="5608586" y="2128951"/>
                </a:cubicBezTo>
                <a:cubicBezTo>
                  <a:pt x="5568256" y="2128951"/>
                  <a:pt x="5535561" y="2096257"/>
                  <a:pt x="5535562" y="2055926"/>
                </a:cubicBezTo>
                <a:cubicBezTo>
                  <a:pt x="5535562" y="2045844"/>
                  <a:pt x="5537607" y="2036238"/>
                  <a:pt x="5541300" y="2027502"/>
                </a:cubicBezTo>
                <a:close/>
                <a:moveTo>
                  <a:pt x="4389759" y="3812774"/>
                </a:moveTo>
                <a:cubicBezTo>
                  <a:pt x="4393454" y="3804038"/>
                  <a:pt x="4398802" y="3796171"/>
                  <a:pt x="4405409" y="3789563"/>
                </a:cubicBezTo>
                <a:cubicBezTo>
                  <a:pt x="4418623" y="3776348"/>
                  <a:pt x="4436880" y="3768175"/>
                  <a:pt x="4457046" y="3768175"/>
                </a:cubicBezTo>
                <a:cubicBezTo>
                  <a:pt x="4497376" y="3768175"/>
                  <a:pt x="4530070" y="3800869"/>
                  <a:pt x="4530070" y="3841200"/>
                </a:cubicBezTo>
                <a:cubicBezTo>
                  <a:pt x="4530070" y="3881531"/>
                  <a:pt x="4497377" y="3914224"/>
                  <a:pt x="4457045" y="3914224"/>
                </a:cubicBezTo>
                <a:cubicBezTo>
                  <a:pt x="4416715" y="3914224"/>
                  <a:pt x="4384020" y="3881530"/>
                  <a:pt x="4384021" y="3841199"/>
                </a:cubicBezTo>
                <a:cubicBezTo>
                  <a:pt x="4384021" y="3831117"/>
                  <a:pt x="4386064" y="3821511"/>
                  <a:pt x="4389759" y="3812774"/>
                </a:cubicBezTo>
                <a:close/>
                <a:moveTo>
                  <a:pt x="6693619" y="181823"/>
                </a:moveTo>
                <a:cubicBezTo>
                  <a:pt x="6704705" y="155613"/>
                  <a:pt x="6730657" y="137222"/>
                  <a:pt x="6760906" y="137223"/>
                </a:cubicBezTo>
                <a:cubicBezTo>
                  <a:pt x="6801236" y="137223"/>
                  <a:pt x="6833931" y="169917"/>
                  <a:pt x="6833930" y="210247"/>
                </a:cubicBezTo>
                <a:cubicBezTo>
                  <a:pt x="6833931" y="250579"/>
                  <a:pt x="6801237" y="283273"/>
                  <a:pt x="6760905" y="283273"/>
                </a:cubicBezTo>
                <a:cubicBezTo>
                  <a:pt x="6720575" y="283273"/>
                  <a:pt x="6687880" y="250579"/>
                  <a:pt x="6687881" y="210248"/>
                </a:cubicBezTo>
                <a:cubicBezTo>
                  <a:pt x="6687881" y="200165"/>
                  <a:pt x="6689924" y="190559"/>
                  <a:pt x="6693619" y="181823"/>
                </a:cubicBezTo>
                <a:close/>
                <a:moveTo>
                  <a:pt x="5771765" y="1598182"/>
                </a:moveTo>
                <a:cubicBezTo>
                  <a:pt x="5782851" y="1571972"/>
                  <a:pt x="5808802" y="1553582"/>
                  <a:pt x="5839051" y="1553582"/>
                </a:cubicBezTo>
                <a:cubicBezTo>
                  <a:pt x="5879381" y="1553582"/>
                  <a:pt x="5912076" y="1586276"/>
                  <a:pt x="5912075" y="1626607"/>
                </a:cubicBezTo>
                <a:cubicBezTo>
                  <a:pt x="5912076" y="1666938"/>
                  <a:pt x="5879382" y="1699631"/>
                  <a:pt x="5839051" y="1699631"/>
                </a:cubicBezTo>
                <a:cubicBezTo>
                  <a:pt x="5798720" y="1699631"/>
                  <a:pt x="5766026" y="1666937"/>
                  <a:pt x="5766025" y="1626606"/>
                </a:cubicBezTo>
                <a:cubicBezTo>
                  <a:pt x="5766026" y="1616523"/>
                  <a:pt x="5768070" y="1606918"/>
                  <a:pt x="5771765" y="1598182"/>
                </a:cubicBezTo>
                <a:close/>
                <a:moveTo>
                  <a:pt x="4620221" y="3392283"/>
                </a:moveTo>
                <a:cubicBezTo>
                  <a:pt x="4623916" y="3383547"/>
                  <a:pt x="4629264" y="3375679"/>
                  <a:pt x="4635871" y="3369072"/>
                </a:cubicBezTo>
                <a:cubicBezTo>
                  <a:pt x="4649085" y="3355858"/>
                  <a:pt x="4667342" y="3347684"/>
                  <a:pt x="4687508" y="3347684"/>
                </a:cubicBezTo>
                <a:cubicBezTo>
                  <a:pt x="4727838" y="3347684"/>
                  <a:pt x="4760533" y="3380378"/>
                  <a:pt x="4760532" y="3420709"/>
                </a:cubicBezTo>
                <a:cubicBezTo>
                  <a:pt x="4760532" y="3461039"/>
                  <a:pt x="4727839" y="3493733"/>
                  <a:pt x="4687507" y="3493733"/>
                </a:cubicBezTo>
                <a:cubicBezTo>
                  <a:pt x="4647177" y="3493733"/>
                  <a:pt x="4614482" y="3461039"/>
                  <a:pt x="4614483" y="3420708"/>
                </a:cubicBezTo>
                <a:cubicBezTo>
                  <a:pt x="4614483" y="3410626"/>
                  <a:pt x="4616526" y="3401020"/>
                  <a:pt x="4620221" y="3392283"/>
                </a:cubicBezTo>
                <a:close/>
                <a:moveTo>
                  <a:pt x="3698365" y="4808644"/>
                </a:moveTo>
                <a:cubicBezTo>
                  <a:pt x="3702059" y="4799907"/>
                  <a:pt x="3707406" y="4792040"/>
                  <a:pt x="3714015" y="4785432"/>
                </a:cubicBezTo>
                <a:cubicBezTo>
                  <a:pt x="3727229" y="4772217"/>
                  <a:pt x="3745486" y="4764044"/>
                  <a:pt x="3765650" y="4764043"/>
                </a:cubicBezTo>
                <a:cubicBezTo>
                  <a:pt x="3805982" y="4764043"/>
                  <a:pt x="3838676" y="4796737"/>
                  <a:pt x="3838676" y="4837068"/>
                </a:cubicBezTo>
                <a:cubicBezTo>
                  <a:pt x="3838675" y="4877399"/>
                  <a:pt x="3805982" y="4910093"/>
                  <a:pt x="3765651" y="4910093"/>
                </a:cubicBezTo>
                <a:cubicBezTo>
                  <a:pt x="3725319" y="4910094"/>
                  <a:pt x="3692626" y="4877400"/>
                  <a:pt x="3692627" y="4837068"/>
                </a:cubicBezTo>
                <a:cubicBezTo>
                  <a:pt x="3692626" y="4826986"/>
                  <a:pt x="3694670" y="4817380"/>
                  <a:pt x="3698365" y="4808644"/>
                </a:cubicBezTo>
                <a:close/>
                <a:moveTo>
                  <a:pt x="6002229" y="1177688"/>
                </a:moveTo>
                <a:cubicBezTo>
                  <a:pt x="6013314" y="1151478"/>
                  <a:pt x="6039266" y="1133088"/>
                  <a:pt x="6069515" y="1133088"/>
                </a:cubicBezTo>
                <a:cubicBezTo>
                  <a:pt x="6109845" y="1133088"/>
                  <a:pt x="6142540" y="1165782"/>
                  <a:pt x="6142539" y="1206113"/>
                </a:cubicBezTo>
                <a:cubicBezTo>
                  <a:pt x="6142540" y="1246444"/>
                  <a:pt x="6109846" y="1279138"/>
                  <a:pt x="6069515" y="1279138"/>
                </a:cubicBezTo>
                <a:cubicBezTo>
                  <a:pt x="6029184" y="1279138"/>
                  <a:pt x="5996490" y="1246444"/>
                  <a:pt x="5996490" y="1206113"/>
                </a:cubicBezTo>
                <a:cubicBezTo>
                  <a:pt x="5996489" y="1196030"/>
                  <a:pt x="5998533" y="1186425"/>
                  <a:pt x="6002229" y="1177688"/>
                </a:cubicBezTo>
                <a:close/>
                <a:moveTo>
                  <a:pt x="4850683" y="2962963"/>
                </a:moveTo>
                <a:cubicBezTo>
                  <a:pt x="4854379" y="2954226"/>
                  <a:pt x="4859727" y="2946359"/>
                  <a:pt x="4866333" y="2939751"/>
                </a:cubicBezTo>
                <a:cubicBezTo>
                  <a:pt x="4879549" y="2926536"/>
                  <a:pt x="4897805" y="2918363"/>
                  <a:pt x="4917971" y="2918363"/>
                </a:cubicBezTo>
                <a:cubicBezTo>
                  <a:pt x="4958301" y="2918363"/>
                  <a:pt x="4990996" y="2951057"/>
                  <a:pt x="4990995" y="2991388"/>
                </a:cubicBezTo>
                <a:cubicBezTo>
                  <a:pt x="4990996" y="3031719"/>
                  <a:pt x="4958302" y="3064413"/>
                  <a:pt x="4917970" y="3064413"/>
                </a:cubicBezTo>
                <a:cubicBezTo>
                  <a:pt x="4877640" y="3064413"/>
                  <a:pt x="4844945" y="3031719"/>
                  <a:pt x="4844946" y="2991388"/>
                </a:cubicBezTo>
                <a:cubicBezTo>
                  <a:pt x="4844946" y="2981305"/>
                  <a:pt x="4846989" y="2971700"/>
                  <a:pt x="4850683" y="2962963"/>
                </a:cubicBezTo>
                <a:close/>
                <a:moveTo>
                  <a:pt x="3928829" y="4379319"/>
                </a:moveTo>
                <a:cubicBezTo>
                  <a:pt x="3932524" y="4370583"/>
                  <a:pt x="3937872" y="4362714"/>
                  <a:pt x="3944480" y="4356108"/>
                </a:cubicBezTo>
                <a:cubicBezTo>
                  <a:pt x="3957693" y="4342893"/>
                  <a:pt x="3975950" y="4334719"/>
                  <a:pt x="3996116" y="4334718"/>
                </a:cubicBezTo>
                <a:cubicBezTo>
                  <a:pt x="4036446" y="4334719"/>
                  <a:pt x="4069141" y="4367413"/>
                  <a:pt x="4069140" y="4407745"/>
                </a:cubicBezTo>
                <a:cubicBezTo>
                  <a:pt x="4069140" y="4448075"/>
                  <a:pt x="4036446" y="4480769"/>
                  <a:pt x="3996115" y="4480769"/>
                </a:cubicBezTo>
                <a:cubicBezTo>
                  <a:pt x="3955785" y="4480768"/>
                  <a:pt x="3923091" y="4448074"/>
                  <a:pt x="3923092" y="4407744"/>
                </a:cubicBezTo>
                <a:cubicBezTo>
                  <a:pt x="3923090" y="4397662"/>
                  <a:pt x="3925135" y="4388055"/>
                  <a:pt x="3928829" y="4379319"/>
                </a:cubicBezTo>
                <a:close/>
                <a:moveTo>
                  <a:pt x="6232692" y="748366"/>
                </a:moveTo>
                <a:cubicBezTo>
                  <a:pt x="6243776" y="722156"/>
                  <a:pt x="6269731" y="703766"/>
                  <a:pt x="6299978" y="703766"/>
                </a:cubicBezTo>
                <a:cubicBezTo>
                  <a:pt x="6340309" y="703766"/>
                  <a:pt x="6373003" y="736460"/>
                  <a:pt x="6373003" y="776791"/>
                </a:cubicBezTo>
                <a:cubicBezTo>
                  <a:pt x="6373003" y="817122"/>
                  <a:pt x="6340310" y="849816"/>
                  <a:pt x="6299977" y="849816"/>
                </a:cubicBezTo>
                <a:cubicBezTo>
                  <a:pt x="6259647" y="849816"/>
                  <a:pt x="6226953" y="817122"/>
                  <a:pt x="6226954" y="776791"/>
                </a:cubicBezTo>
                <a:cubicBezTo>
                  <a:pt x="6226954" y="766708"/>
                  <a:pt x="6228997" y="757103"/>
                  <a:pt x="6232692" y="748366"/>
                </a:cubicBezTo>
                <a:close/>
                <a:moveTo>
                  <a:pt x="5081148" y="2542468"/>
                </a:moveTo>
                <a:cubicBezTo>
                  <a:pt x="5092234" y="2516259"/>
                  <a:pt x="5118187" y="2497868"/>
                  <a:pt x="5148435" y="2497868"/>
                </a:cubicBezTo>
                <a:cubicBezTo>
                  <a:pt x="5188765" y="2497868"/>
                  <a:pt x="5221460" y="2530562"/>
                  <a:pt x="5221459" y="2570893"/>
                </a:cubicBezTo>
                <a:cubicBezTo>
                  <a:pt x="5221459" y="2611224"/>
                  <a:pt x="5188766" y="2643918"/>
                  <a:pt x="5148434" y="2643918"/>
                </a:cubicBezTo>
                <a:cubicBezTo>
                  <a:pt x="5108104" y="2643918"/>
                  <a:pt x="5075409" y="2611224"/>
                  <a:pt x="5075410" y="2570893"/>
                </a:cubicBezTo>
                <a:cubicBezTo>
                  <a:pt x="5075410" y="2560810"/>
                  <a:pt x="5077453" y="2551205"/>
                  <a:pt x="5081148" y="2542468"/>
                </a:cubicBezTo>
                <a:close/>
                <a:moveTo>
                  <a:pt x="5310837" y="2164724"/>
                </a:moveTo>
                <a:cubicBezTo>
                  <a:pt x="5321922" y="2138514"/>
                  <a:pt x="5347875" y="2120123"/>
                  <a:pt x="5378123" y="2120123"/>
                </a:cubicBezTo>
                <a:cubicBezTo>
                  <a:pt x="5418454" y="2120123"/>
                  <a:pt x="5451147" y="2152817"/>
                  <a:pt x="5451148" y="2193148"/>
                </a:cubicBezTo>
                <a:cubicBezTo>
                  <a:pt x="5451147" y="2233479"/>
                  <a:pt x="5418454" y="2266173"/>
                  <a:pt x="5378123" y="2266173"/>
                </a:cubicBezTo>
                <a:cubicBezTo>
                  <a:pt x="5337791" y="2266173"/>
                  <a:pt x="5305098" y="2233479"/>
                  <a:pt x="5305098" y="2193148"/>
                </a:cubicBezTo>
                <a:cubicBezTo>
                  <a:pt x="5305097" y="2183066"/>
                  <a:pt x="5307142" y="2173460"/>
                  <a:pt x="5310837" y="2164724"/>
                </a:cubicBezTo>
                <a:close/>
                <a:moveTo>
                  <a:pt x="4159295" y="3958825"/>
                </a:moveTo>
                <a:cubicBezTo>
                  <a:pt x="4162990" y="3950088"/>
                  <a:pt x="4168337" y="3942220"/>
                  <a:pt x="4174945" y="3935613"/>
                </a:cubicBezTo>
                <a:cubicBezTo>
                  <a:pt x="4188159" y="3922398"/>
                  <a:pt x="4206416" y="3914224"/>
                  <a:pt x="4226582" y="3914224"/>
                </a:cubicBezTo>
                <a:cubicBezTo>
                  <a:pt x="4266912" y="3914224"/>
                  <a:pt x="4299607" y="3946918"/>
                  <a:pt x="4299606" y="3987249"/>
                </a:cubicBezTo>
                <a:cubicBezTo>
                  <a:pt x="4299607" y="4027580"/>
                  <a:pt x="4266913" y="4060274"/>
                  <a:pt x="4226581" y="4060274"/>
                </a:cubicBezTo>
                <a:cubicBezTo>
                  <a:pt x="4186250" y="4060274"/>
                  <a:pt x="4153556" y="4027580"/>
                  <a:pt x="4153556" y="3987249"/>
                </a:cubicBezTo>
                <a:cubicBezTo>
                  <a:pt x="4153556" y="3977167"/>
                  <a:pt x="4155600" y="3967561"/>
                  <a:pt x="4159295" y="3958825"/>
                </a:cubicBezTo>
                <a:close/>
                <a:moveTo>
                  <a:pt x="6463155" y="327873"/>
                </a:moveTo>
                <a:cubicBezTo>
                  <a:pt x="6474241" y="301663"/>
                  <a:pt x="6500193" y="283272"/>
                  <a:pt x="6530442" y="283273"/>
                </a:cubicBezTo>
                <a:cubicBezTo>
                  <a:pt x="6570773" y="283272"/>
                  <a:pt x="6603467" y="315967"/>
                  <a:pt x="6603466" y="356297"/>
                </a:cubicBezTo>
                <a:cubicBezTo>
                  <a:pt x="6603467" y="396629"/>
                  <a:pt x="6570773" y="429323"/>
                  <a:pt x="6530441" y="429322"/>
                </a:cubicBezTo>
                <a:cubicBezTo>
                  <a:pt x="6490111" y="429323"/>
                  <a:pt x="6457417" y="396628"/>
                  <a:pt x="6457417" y="356298"/>
                </a:cubicBezTo>
                <a:cubicBezTo>
                  <a:pt x="6457417" y="346215"/>
                  <a:pt x="6459460" y="336609"/>
                  <a:pt x="6463155" y="327873"/>
                </a:cubicBezTo>
                <a:close/>
                <a:moveTo>
                  <a:pt x="5541301" y="1744230"/>
                </a:moveTo>
                <a:cubicBezTo>
                  <a:pt x="5552387" y="1718020"/>
                  <a:pt x="5578340" y="1699630"/>
                  <a:pt x="5608588" y="1699630"/>
                </a:cubicBezTo>
                <a:cubicBezTo>
                  <a:pt x="5648918" y="1699630"/>
                  <a:pt x="5681613" y="1732324"/>
                  <a:pt x="5681613" y="1772655"/>
                </a:cubicBezTo>
                <a:cubicBezTo>
                  <a:pt x="5681612" y="1812986"/>
                  <a:pt x="5648919" y="1845680"/>
                  <a:pt x="5608588" y="1845680"/>
                </a:cubicBezTo>
                <a:cubicBezTo>
                  <a:pt x="5568257" y="1845680"/>
                  <a:pt x="5535562" y="1812986"/>
                  <a:pt x="5535563" y="1772655"/>
                </a:cubicBezTo>
                <a:cubicBezTo>
                  <a:pt x="5535563" y="1762572"/>
                  <a:pt x="5537606" y="1752966"/>
                  <a:pt x="5541301" y="1744230"/>
                </a:cubicBezTo>
                <a:close/>
                <a:moveTo>
                  <a:pt x="4389758" y="3529503"/>
                </a:moveTo>
                <a:cubicBezTo>
                  <a:pt x="4393453" y="3520767"/>
                  <a:pt x="4398801" y="3512900"/>
                  <a:pt x="4405407" y="3506292"/>
                </a:cubicBezTo>
                <a:cubicBezTo>
                  <a:pt x="4418623" y="3493077"/>
                  <a:pt x="4436878" y="3484904"/>
                  <a:pt x="4457045" y="3484904"/>
                </a:cubicBezTo>
                <a:cubicBezTo>
                  <a:pt x="4497375" y="3484904"/>
                  <a:pt x="4530070" y="3517598"/>
                  <a:pt x="4530069" y="3557929"/>
                </a:cubicBezTo>
                <a:cubicBezTo>
                  <a:pt x="4530070" y="3598260"/>
                  <a:pt x="4497376" y="3630953"/>
                  <a:pt x="4457044" y="3630953"/>
                </a:cubicBezTo>
                <a:cubicBezTo>
                  <a:pt x="4416714" y="3630953"/>
                  <a:pt x="4384019" y="3598259"/>
                  <a:pt x="4384019" y="3557928"/>
                </a:cubicBezTo>
                <a:cubicBezTo>
                  <a:pt x="4384020" y="3547846"/>
                  <a:pt x="4386063" y="3538240"/>
                  <a:pt x="4389758" y="3529503"/>
                </a:cubicBezTo>
                <a:close/>
                <a:moveTo>
                  <a:pt x="3463476" y="4961615"/>
                </a:moveTo>
                <a:cubicBezTo>
                  <a:pt x="3467171" y="4952879"/>
                  <a:pt x="3472518" y="4945011"/>
                  <a:pt x="3479126" y="4938403"/>
                </a:cubicBezTo>
                <a:cubicBezTo>
                  <a:pt x="3492341" y="4925189"/>
                  <a:pt x="3510597" y="4917015"/>
                  <a:pt x="3530763" y="4917015"/>
                </a:cubicBezTo>
                <a:cubicBezTo>
                  <a:pt x="3571093" y="4917015"/>
                  <a:pt x="3603788" y="4949709"/>
                  <a:pt x="3603787" y="4990040"/>
                </a:cubicBezTo>
                <a:cubicBezTo>
                  <a:pt x="3603788" y="5030371"/>
                  <a:pt x="3571094" y="5063064"/>
                  <a:pt x="3530763" y="5063064"/>
                </a:cubicBezTo>
                <a:cubicBezTo>
                  <a:pt x="3490432" y="5063065"/>
                  <a:pt x="3457738" y="5030370"/>
                  <a:pt x="3457738" y="4990040"/>
                </a:cubicBezTo>
                <a:cubicBezTo>
                  <a:pt x="3457737" y="4979957"/>
                  <a:pt x="3459781" y="4970352"/>
                  <a:pt x="3463476" y="4961615"/>
                </a:cubicBezTo>
                <a:close/>
                <a:moveTo>
                  <a:pt x="5771764" y="1314911"/>
                </a:moveTo>
                <a:cubicBezTo>
                  <a:pt x="5782849" y="1288701"/>
                  <a:pt x="5808801" y="1270310"/>
                  <a:pt x="5839049" y="1270311"/>
                </a:cubicBezTo>
                <a:cubicBezTo>
                  <a:pt x="5879381" y="1270310"/>
                  <a:pt x="5912074" y="1303005"/>
                  <a:pt x="5912075" y="1343335"/>
                </a:cubicBezTo>
                <a:cubicBezTo>
                  <a:pt x="5912076" y="1383667"/>
                  <a:pt x="5879380" y="1416361"/>
                  <a:pt x="5839050" y="1416360"/>
                </a:cubicBezTo>
                <a:cubicBezTo>
                  <a:pt x="5798718" y="1416361"/>
                  <a:pt x="5766025" y="1383666"/>
                  <a:pt x="5766024" y="1343336"/>
                </a:cubicBezTo>
                <a:cubicBezTo>
                  <a:pt x="5766024" y="1333253"/>
                  <a:pt x="5768067" y="1323647"/>
                  <a:pt x="5771764" y="1314911"/>
                </a:cubicBezTo>
                <a:close/>
                <a:moveTo>
                  <a:pt x="4620220" y="3109013"/>
                </a:moveTo>
                <a:cubicBezTo>
                  <a:pt x="4623916" y="3100276"/>
                  <a:pt x="4629262" y="3092408"/>
                  <a:pt x="4635869" y="3085801"/>
                </a:cubicBezTo>
                <a:cubicBezTo>
                  <a:pt x="4649085" y="3072586"/>
                  <a:pt x="4667341" y="3064413"/>
                  <a:pt x="4687507" y="3064413"/>
                </a:cubicBezTo>
                <a:cubicBezTo>
                  <a:pt x="4727837" y="3064412"/>
                  <a:pt x="4760532" y="3097107"/>
                  <a:pt x="4760531" y="3137437"/>
                </a:cubicBezTo>
                <a:cubicBezTo>
                  <a:pt x="4760532" y="3177768"/>
                  <a:pt x="4727838" y="3210462"/>
                  <a:pt x="4687506" y="3210462"/>
                </a:cubicBezTo>
                <a:cubicBezTo>
                  <a:pt x="4647176" y="3210462"/>
                  <a:pt x="4614481" y="3177768"/>
                  <a:pt x="4614481" y="3137438"/>
                </a:cubicBezTo>
                <a:cubicBezTo>
                  <a:pt x="4614482" y="3127355"/>
                  <a:pt x="4616524" y="3117749"/>
                  <a:pt x="4620220" y="3109013"/>
                </a:cubicBezTo>
                <a:close/>
                <a:moveTo>
                  <a:pt x="3698365" y="4525369"/>
                </a:moveTo>
                <a:cubicBezTo>
                  <a:pt x="3702061" y="4516632"/>
                  <a:pt x="3707408" y="4508764"/>
                  <a:pt x="3714015" y="4502157"/>
                </a:cubicBezTo>
                <a:cubicBezTo>
                  <a:pt x="3727230" y="4488942"/>
                  <a:pt x="3745487" y="4480769"/>
                  <a:pt x="3765653" y="4480768"/>
                </a:cubicBezTo>
                <a:cubicBezTo>
                  <a:pt x="3805983" y="4480768"/>
                  <a:pt x="3838678" y="4513462"/>
                  <a:pt x="3838677" y="4553794"/>
                </a:cubicBezTo>
                <a:cubicBezTo>
                  <a:pt x="3838677" y="4594124"/>
                  <a:pt x="3805983" y="4626819"/>
                  <a:pt x="3765652" y="4626818"/>
                </a:cubicBezTo>
                <a:cubicBezTo>
                  <a:pt x="3725321" y="4626819"/>
                  <a:pt x="3692627" y="4594124"/>
                  <a:pt x="3692628" y="4553794"/>
                </a:cubicBezTo>
                <a:cubicBezTo>
                  <a:pt x="3692628" y="4543710"/>
                  <a:pt x="3694671" y="4534105"/>
                  <a:pt x="3698365" y="4525369"/>
                </a:cubicBezTo>
                <a:close/>
                <a:moveTo>
                  <a:pt x="6002226" y="894417"/>
                </a:moveTo>
                <a:cubicBezTo>
                  <a:pt x="6013312" y="868207"/>
                  <a:pt x="6039265" y="849817"/>
                  <a:pt x="6069513" y="849817"/>
                </a:cubicBezTo>
                <a:cubicBezTo>
                  <a:pt x="6109845" y="849817"/>
                  <a:pt x="6142539" y="882511"/>
                  <a:pt x="6142539" y="922842"/>
                </a:cubicBezTo>
                <a:cubicBezTo>
                  <a:pt x="6142539" y="963173"/>
                  <a:pt x="6109845" y="995867"/>
                  <a:pt x="6069514" y="995867"/>
                </a:cubicBezTo>
                <a:cubicBezTo>
                  <a:pt x="6029183" y="995867"/>
                  <a:pt x="5996489" y="963173"/>
                  <a:pt x="5996488" y="922842"/>
                </a:cubicBezTo>
                <a:cubicBezTo>
                  <a:pt x="5996489" y="912759"/>
                  <a:pt x="5998532" y="903154"/>
                  <a:pt x="6002226" y="894417"/>
                </a:cubicBezTo>
                <a:close/>
                <a:moveTo>
                  <a:pt x="4850684" y="2679691"/>
                </a:moveTo>
                <a:cubicBezTo>
                  <a:pt x="4854379" y="2670954"/>
                  <a:pt x="4859726" y="2663086"/>
                  <a:pt x="4866333" y="2656479"/>
                </a:cubicBezTo>
                <a:cubicBezTo>
                  <a:pt x="4879548" y="2643264"/>
                  <a:pt x="4897804" y="2635090"/>
                  <a:pt x="4917969" y="2635090"/>
                </a:cubicBezTo>
                <a:cubicBezTo>
                  <a:pt x="4958301" y="2635090"/>
                  <a:pt x="4990995" y="2667784"/>
                  <a:pt x="4990994" y="2708115"/>
                </a:cubicBezTo>
                <a:cubicBezTo>
                  <a:pt x="4990995" y="2748446"/>
                  <a:pt x="4958301" y="2781140"/>
                  <a:pt x="4917971" y="2781140"/>
                </a:cubicBezTo>
                <a:cubicBezTo>
                  <a:pt x="4877639" y="2781141"/>
                  <a:pt x="4844945" y="2748446"/>
                  <a:pt x="4844945" y="2708115"/>
                </a:cubicBezTo>
                <a:cubicBezTo>
                  <a:pt x="4844945" y="2698033"/>
                  <a:pt x="4846988" y="2688427"/>
                  <a:pt x="4850684" y="2679691"/>
                </a:cubicBezTo>
                <a:close/>
                <a:moveTo>
                  <a:pt x="5080372" y="2310773"/>
                </a:moveTo>
                <a:cubicBezTo>
                  <a:pt x="5091459" y="2284563"/>
                  <a:pt x="5117411" y="2266173"/>
                  <a:pt x="5147660" y="2266173"/>
                </a:cubicBezTo>
                <a:cubicBezTo>
                  <a:pt x="5187991" y="2266173"/>
                  <a:pt x="5220685" y="2298867"/>
                  <a:pt x="5220684" y="2339198"/>
                </a:cubicBezTo>
                <a:cubicBezTo>
                  <a:pt x="5220685" y="2379529"/>
                  <a:pt x="5187991" y="2412223"/>
                  <a:pt x="5147659" y="2412223"/>
                </a:cubicBezTo>
                <a:cubicBezTo>
                  <a:pt x="5107327" y="2412224"/>
                  <a:pt x="5074635" y="2379530"/>
                  <a:pt x="5074635" y="2339198"/>
                </a:cubicBezTo>
                <a:cubicBezTo>
                  <a:pt x="5074635" y="2329115"/>
                  <a:pt x="5076678" y="2319510"/>
                  <a:pt x="5080372" y="2310773"/>
                </a:cubicBezTo>
                <a:close/>
                <a:moveTo>
                  <a:pt x="3928831" y="4096046"/>
                </a:moveTo>
                <a:cubicBezTo>
                  <a:pt x="3932526" y="4087309"/>
                  <a:pt x="3937873" y="4079441"/>
                  <a:pt x="3944481" y="4072834"/>
                </a:cubicBezTo>
                <a:cubicBezTo>
                  <a:pt x="3957695" y="4059619"/>
                  <a:pt x="3975952" y="4051446"/>
                  <a:pt x="3996117" y="4051445"/>
                </a:cubicBezTo>
                <a:cubicBezTo>
                  <a:pt x="4036448" y="4051445"/>
                  <a:pt x="4069142" y="4084140"/>
                  <a:pt x="4069142" y="4124471"/>
                </a:cubicBezTo>
                <a:cubicBezTo>
                  <a:pt x="4069142" y="4164801"/>
                  <a:pt x="4036448" y="4197496"/>
                  <a:pt x="3996116" y="4197498"/>
                </a:cubicBezTo>
                <a:cubicBezTo>
                  <a:pt x="3955785" y="4197498"/>
                  <a:pt x="3923091" y="4164804"/>
                  <a:pt x="3923093" y="4124470"/>
                </a:cubicBezTo>
                <a:cubicBezTo>
                  <a:pt x="3923092" y="4114388"/>
                  <a:pt x="3925136" y="4104782"/>
                  <a:pt x="3928831" y="4096046"/>
                </a:cubicBezTo>
                <a:close/>
                <a:moveTo>
                  <a:pt x="6232691" y="465094"/>
                </a:moveTo>
                <a:cubicBezTo>
                  <a:pt x="6243777" y="438884"/>
                  <a:pt x="6269730" y="420494"/>
                  <a:pt x="6299978" y="420494"/>
                </a:cubicBezTo>
                <a:cubicBezTo>
                  <a:pt x="6340308" y="420494"/>
                  <a:pt x="6373003" y="453188"/>
                  <a:pt x="6373004" y="493519"/>
                </a:cubicBezTo>
                <a:cubicBezTo>
                  <a:pt x="6373002" y="533850"/>
                  <a:pt x="6340309" y="566544"/>
                  <a:pt x="6299978" y="566544"/>
                </a:cubicBezTo>
                <a:cubicBezTo>
                  <a:pt x="6259647" y="566544"/>
                  <a:pt x="6226952" y="533850"/>
                  <a:pt x="6226953" y="493519"/>
                </a:cubicBezTo>
                <a:cubicBezTo>
                  <a:pt x="6226953" y="483436"/>
                  <a:pt x="6228996" y="473831"/>
                  <a:pt x="6232691" y="465094"/>
                </a:cubicBezTo>
                <a:close/>
                <a:moveTo>
                  <a:pt x="5310838" y="1881452"/>
                </a:moveTo>
                <a:cubicBezTo>
                  <a:pt x="5321923" y="1855242"/>
                  <a:pt x="5347875" y="1836852"/>
                  <a:pt x="5378124" y="1836852"/>
                </a:cubicBezTo>
                <a:cubicBezTo>
                  <a:pt x="5418455" y="1836852"/>
                  <a:pt x="5451148" y="1869546"/>
                  <a:pt x="5451149" y="1909877"/>
                </a:cubicBezTo>
                <a:cubicBezTo>
                  <a:pt x="5451148" y="1950208"/>
                  <a:pt x="5418454" y="1982902"/>
                  <a:pt x="5378124" y="1982902"/>
                </a:cubicBezTo>
                <a:cubicBezTo>
                  <a:pt x="5337792" y="1982902"/>
                  <a:pt x="5305099" y="1950208"/>
                  <a:pt x="5305099" y="1909877"/>
                </a:cubicBezTo>
                <a:cubicBezTo>
                  <a:pt x="5305098" y="1899794"/>
                  <a:pt x="5307141" y="1890188"/>
                  <a:pt x="5310838" y="1881452"/>
                </a:cubicBezTo>
                <a:close/>
                <a:moveTo>
                  <a:pt x="4159294" y="3675553"/>
                </a:moveTo>
                <a:cubicBezTo>
                  <a:pt x="4162989" y="3666816"/>
                  <a:pt x="4168336" y="3658949"/>
                  <a:pt x="4174944" y="3652341"/>
                </a:cubicBezTo>
                <a:cubicBezTo>
                  <a:pt x="4188159" y="3639127"/>
                  <a:pt x="4206415" y="3630953"/>
                  <a:pt x="4226580" y="3630953"/>
                </a:cubicBezTo>
                <a:cubicBezTo>
                  <a:pt x="4266912" y="3630953"/>
                  <a:pt x="4299605" y="3663647"/>
                  <a:pt x="4299605" y="3703978"/>
                </a:cubicBezTo>
                <a:cubicBezTo>
                  <a:pt x="4299606" y="3744309"/>
                  <a:pt x="4266912" y="3777003"/>
                  <a:pt x="4226581" y="3777002"/>
                </a:cubicBezTo>
                <a:cubicBezTo>
                  <a:pt x="4186250" y="3777003"/>
                  <a:pt x="4153556" y="3744308"/>
                  <a:pt x="4153555" y="3703978"/>
                </a:cubicBezTo>
                <a:cubicBezTo>
                  <a:pt x="4153556" y="3693895"/>
                  <a:pt x="4155599" y="3684289"/>
                  <a:pt x="4159294" y="3675553"/>
                </a:cubicBezTo>
                <a:close/>
                <a:moveTo>
                  <a:pt x="6463155" y="44601"/>
                </a:moveTo>
                <a:cubicBezTo>
                  <a:pt x="6474241" y="18391"/>
                  <a:pt x="6500192" y="0"/>
                  <a:pt x="6530442" y="0"/>
                </a:cubicBezTo>
                <a:cubicBezTo>
                  <a:pt x="6570773" y="0"/>
                  <a:pt x="6603467" y="32694"/>
                  <a:pt x="6603467" y="73025"/>
                </a:cubicBezTo>
                <a:cubicBezTo>
                  <a:pt x="6603466" y="113356"/>
                  <a:pt x="6570773" y="146050"/>
                  <a:pt x="6530442" y="146050"/>
                </a:cubicBezTo>
                <a:cubicBezTo>
                  <a:pt x="6490111" y="146050"/>
                  <a:pt x="6457417" y="113356"/>
                  <a:pt x="6457417" y="73025"/>
                </a:cubicBezTo>
                <a:cubicBezTo>
                  <a:pt x="6457417" y="62943"/>
                  <a:pt x="6459460" y="53337"/>
                  <a:pt x="6463155" y="44601"/>
                </a:cubicBezTo>
                <a:close/>
                <a:moveTo>
                  <a:pt x="5541301" y="1460959"/>
                </a:moveTo>
                <a:cubicBezTo>
                  <a:pt x="5552386" y="1434750"/>
                  <a:pt x="5578338" y="1416359"/>
                  <a:pt x="5608587" y="1416360"/>
                </a:cubicBezTo>
                <a:cubicBezTo>
                  <a:pt x="5648918" y="1416359"/>
                  <a:pt x="5681612" y="1449054"/>
                  <a:pt x="5681611" y="1489384"/>
                </a:cubicBezTo>
                <a:cubicBezTo>
                  <a:pt x="5681612" y="1529716"/>
                  <a:pt x="5648918" y="1562409"/>
                  <a:pt x="5608586" y="1562409"/>
                </a:cubicBezTo>
                <a:cubicBezTo>
                  <a:pt x="5568256" y="1562409"/>
                  <a:pt x="5535561" y="1529715"/>
                  <a:pt x="5535562" y="1489384"/>
                </a:cubicBezTo>
                <a:cubicBezTo>
                  <a:pt x="5535562" y="1479301"/>
                  <a:pt x="5537605" y="1469696"/>
                  <a:pt x="5541301" y="1460959"/>
                </a:cubicBezTo>
                <a:close/>
                <a:moveTo>
                  <a:pt x="4389756" y="3246233"/>
                </a:moveTo>
                <a:cubicBezTo>
                  <a:pt x="4393453" y="3237496"/>
                  <a:pt x="4398799" y="3229628"/>
                  <a:pt x="4405406" y="3223022"/>
                </a:cubicBezTo>
                <a:cubicBezTo>
                  <a:pt x="4418622" y="3209807"/>
                  <a:pt x="4436877" y="3201633"/>
                  <a:pt x="4457043" y="3201633"/>
                </a:cubicBezTo>
                <a:cubicBezTo>
                  <a:pt x="4497374" y="3201633"/>
                  <a:pt x="4530068" y="3234327"/>
                  <a:pt x="4530067" y="3274658"/>
                </a:cubicBezTo>
                <a:cubicBezTo>
                  <a:pt x="4530069" y="3314989"/>
                  <a:pt x="4497374" y="3347683"/>
                  <a:pt x="4457043" y="3347683"/>
                </a:cubicBezTo>
                <a:cubicBezTo>
                  <a:pt x="4416712" y="3347682"/>
                  <a:pt x="4384019" y="3314988"/>
                  <a:pt x="4384018" y="3274657"/>
                </a:cubicBezTo>
                <a:cubicBezTo>
                  <a:pt x="4384018" y="3264575"/>
                  <a:pt x="4386061" y="3254969"/>
                  <a:pt x="4389756" y="3246233"/>
                </a:cubicBezTo>
                <a:close/>
                <a:moveTo>
                  <a:pt x="3463476" y="4678344"/>
                </a:moveTo>
                <a:cubicBezTo>
                  <a:pt x="3474561" y="4652134"/>
                  <a:pt x="3500513" y="4633744"/>
                  <a:pt x="3530762" y="4633744"/>
                </a:cubicBezTo>
                <a:cubicBezTo>
                  <a:pt x="3571093" y="4633744"/>
                  <a:pt x="3603787" y="4666438"/>
                  <a:pt x="3603787" y="4706769"/>
                </a:cubicBezTo>
                <a:cubicBezTo>
                  <a:pt x="3603787" y="4747100"/>
                  <a:pt x="3571093" y="4779794"/>
                  <a:pt x="3530762" y="4779794"/>
                </a:cubicBezTo>
                <a:cubicBezTo>
                  <a:pt x="3490431" y="4779794"/>
                  <a:pt x="3457737" y="4747100"/>
                  <a:pt x="3457737" y="4706769"/>
                </a:cubicBezTo>
                <a:cubicBezTo>
                  <a:pt x="3457737" y="4696686"/>
                  <a:pt x="3459780" y="4687081"/>
                  <a:pt x="3463476" y="4678344"/>
                </a:cubicBezTo>
                <a:close/>
                <a:moveTo>
                  <a:pt x="5771763" y="1031639"/>
                </a:moveTo>
                <a:cubicBezTo>
                  <a:pt x="5782849" y="1005429"/>
                  <a:pt x="5808801" y="987038"/>
                  <a:pt x="5839050" y="987038"/>
                </a:cubicBezTo>
                <a:cubicBezTo>
                  <a:pt x="5879381" y="987038"/>
                  <a:pt x="5912075" y="1019732"/>
                  <a:pt x="5912074" y="1060063"/>
                </a:cubicBezTo>
                <a:cubicBezTo>
                  <a:pt x="5912075" y="1100394"/>
                  <a:pt x="5879381" y="1133088"/>
                  <a:pt x="5839049" y="1133088"/>
                </a:cubicBezTo>
                <a:cubicBezTo>
                  <a:pt x="5798719" y="1133088"/>
                  <a:pt x="5766024" y="1100394"/>
                  <a:pt x="5766026" y="1060063"/>
                </a:cubicBezTo>
                <a:cubicBezTo>
                  <a:pt x="5766025" y="1049981"/>
                  <a:pt x="5768068" y="1040375"/>
                  <a:pt x="5771763" y="1031639"/>
                </a:cubicBezTo>
                <a:close/>
                <a:moveTo>
                  <a:pt x="4620220" y="2825741"/>
                </a:moveTo>
                <a:cubicBezTo>
                  <a:pt x="4623915" y="2817004"/>
                  <a:pt x="4629263" y="2809136"/>
                  <a:pt x="4635870" y="2802529"/>
                </a:cubicBezTo>
                <a:cubicBezTo>
                  <a:pt x="4649084" y="2789314"/>
                  <a:pt x="4667341" y="2781140"/>
                  <a:pt x="4687507" y="2781140"/>
                </a:cubicBezTo>
                <a:cubicBezTo>
                  <a:pt x="4727837" y="2781140"/>
                  <a:pt x="4760531" y="2813834"/>
                  <a:pt x="4760531" y="2854165"/>
                </a:cubicBezTo>
                <a:cubicBezTo>
                  <a:pt x="4760531" y="2894496"/>
                  <a:pt x="4727837" y="2927190"/>
                  <a:pt x="4687506" y="2927190"/>
                </a:cubicBezTo>
                <a:cubicBezTo>
                  <a:pt x="4647175" y="2927190"/>
                  <a:pt x="4614481" y="2894496"/>
                  <a:pt x="4614482" y="2854165"/>
                </a:cubicBezTo>
                <a:cubicBezTo>
                  <a:pt x="4614481" y="2844083"/>
                  <a:pt x="4616524" y="2834477"/>
                  <a:pt x="4620220" y="2825741"/>
                </a:cubicBezTo>
                <a:close/>
                <a:moveTo>
                  <a:pt x="4849911" y="2447996"/>
                </a:moveTo>
                <a:cubicBezTo>
                  <a:pt x="4853604" y="2439260"/>
                  <a:pt x="4858952" y="2431392"/>
                  <a:pt x="4865559" y="2424784"/>
                </a:cubicBezTo>
                <a:cubicBezTo>
                  <a:pt x="4878775" y="2411569"/>
                  <a:pt x="4897031" y="2403396"/>
                  <a:pt x="4917197" y="2403395"/>
                </a:cubicBezTo>
                <a:cubicBezTo>
                  <a:pt x="4957528" y="2403395"/>
                  <a:pt x="4990221" y="2436090"/>
                  <a:pt x="4990221" y="2476421"/>
                </a:cubicBezTo>
                <a:cubicBezTo>
                  <a:pt x="4990222" y="2516751"/>
                  <a:pt x="4957527" y="2549446"/>
                  <a:pt x="4917196" y="2549446"/>
                </a:cubicBezTo>
                <a:cubicBezTo>
                  <a:pt x="4876865" y="2549445"/>
                  <a:pt x="4844170" y="2516751"/>
                  <a:pt x="4844172" y="2476422"/>
                </a:cubicBezTo>
                <a:cubicBezTo>
                  <a:pt x="4844169" y="2466339"/>
                  <a:pt x="4846215" y="2456734"/>
                  <a:pt x="4849911" y="2447996"/>
                </a:cubicBezTo>
                <a:close/>
                <a:moveTo>
                  <a:pt x="3698366" y="4242097"/>
                </a:moveTo>
                <a:cubicBezTo>
                  <a:pt x="3702061" y="4233361"/>
                  <a:pt x="3707408" y="4225493"/>
                  <a:pt x="3714017" y="4218885"/>
                </a:cubicBezTo>
                <a:cubicBezTo>
                  <a:pt x="3727231" y="4205671"/>
                  <a:pt x="3745487" y="4197498"/>
                  <a:pt x="3765652" y="4197498"/>
                </a:cubicBezTo>
                <a:cubicBezTo>
                  <a:pt x="3805983" y="4197498"/>
                  <a:pt x="3838677" y="4230191"/>
                  <a:pt x="3838678" y="4270522"/>
                </a:cubicBezTo>
                <a:cubicBezTo>
                  <a:pt x="3838678" y="4310852"/>
                  <a:pt x="3805984" y="4343547"/>
                  <a:pt x="3765652" y="4343548"/>
                </a:cubicBezTo>
                <a:cubicBezTo>
                  <a:pt x="3725321" y="4343547"/>
                  <a:pt x="3692628" y="4310852"/>
                  <a:pt x="3692627" y="4270522"/>
                </a:cubicBezTo>
                <a:cubicBezTo>
                  <a:pt x="3692627" y="4260439"/>
                  <a:pt x="3694671" y="4250834"/>
                  <a:pt x="3698366" y="4242097"/>
                </a:cubicBezTo>
                <a:close/>
                <a:moveTo>
                  <a:pt x="6002227" y="611145"/>
                </a:moveTo>
                <a:cubicBezTo>
                  <a:pt x="6013313" y="584935"/>
                  <a:pt x="6039265" y="566545"/>
                  <a:pt x="6069514" y="566545"/>
                </a:cubicBezTo>
                <a:cubicBezTo>
                  <a:pt x="6109844" y="566545"/>
                  <a:pt x="6142539" y="599239"/>
                  <a:pt x="6142539" y="639570"/>
                </a:cubicBezTo>
                <a:cubicBezTo>
                  <a:pt x="6142539" y="679901"/>
                  <a:pt x="6109845" y="712595"/>
                  <a:pt x="6069513" y="712595"/>
                </a:cubicBezTo>
                <a:cubicBezTo>
                  <a:pt x="6029183" y="712595"/>
                  <a:pt x="5996488" y="679901"/>
                  <a:pt x="5996489" y="639570"/>
                </a:cubicBezTo>
                <a:cubicBezTo>
                  <a:pt x="5996489" y="629487"/>
                  <a:pt x="5998532" y="619881"/>
                  <a:pt x="6002227" y="611145"/>
                </a:cubicBezTo>
                <a:close/>
                <a:moveTo>
                  <a:pt x="5080374" y="2027501"/>
                </a:moveTo>
                <a:cubicBezTo>
                  <a:pt x="5091459" y="2001291"/>
                  <a:pt x="5117412" y="1982901"/>
                  <a:pt x="5147661" y="1982901"/>
                </a:cubicBezTo>
                <a:cubicBezTo>
                  <a:pt x="5187992" y="1982901"/>
                  <a:pt x="5220685" y="2015595"/>
                  <a:pt x="5220685" y="2055926"/>
                </a:cubicBezTo>
                <a:cubicBezTo>
                  <a:pt x="5220686" y="2096257"/>
                  <a:pt x="5187992" y="2128951"/>
                  <a:pt x="5147660" y="2128951"/>
                </a:cubicBezTo>
                <a:cubicBezTo>
                  <a:pt x="5107330" y="2128951"/>
                  <a:pt x="5074635" y="2096257"/>
                  <a:pt x="5074636" y="2055926"/>
                </a:cubicBezTo>
                <a:cubicBezTo>
                  <a:pt x="5074635" y="2045844"/>
                  <a:pt x="5076679" y="2036238"/>
                  <a:pt x="5080374" y="2027501"/>
                </a:cubicBezTo>
                <a:close/>
                <a:moveTo>
                  <a:pt x="3928831" y="3812774"/>
                </a:moveTo>
                <a:cubicBezTo>
                  <a:pt x="3932527" y="3804037"/>
                  <a:pt x="3937873" y="3796169"/>
                  <a:pt x="3944480" y="3789562"/>
                </a:cubicBezTo>
                <a:cubicBezTo>
                  <a:pt x="3957695" y="3776347"/>
                  <a:pt x="3975952" y="3768174"/>
                  <a:pt x="3996117" y="3768173"/>
                </a:cubicBezTo>
                <a:cubicBezTo>
                  <a:pt x="4036448" y="3768173"/>
                  <a:pt x="4069142" y="3800868"/>
                  <a:pt x="4069142" y="3841198"/>
                </a:cubicBezTo>
                <a:cubicBezTo>
                  <a:pt x="4069142" y="3881529"/>
                  <a:pt x="4036448" y="3914223"/>
                  <a:pt x="3996117" y="3914223"/>
                </a:cubicBezTo>
                <a:cubicBezTo>
                  <a:pt x="3955786" y="3914223"/>
                  <a:pt x="3923092" y="3881529"/>
                  <a:pt x="3923092" y="3841198"/>
                </a:cubicBezTo>
                <a:cubicBezTo>
                  <a:pt x="3923092" y="3831116"/>
                  <a:pt x="3925135" y="3821510"/>
                  <a:pt x="3928831" y="3812774"/>
                </a:cubicBezTo>
                <a:close/>
                <a:moveTo>
                  <a:pt x="6232692" y="181822"/>
                </a:moveTo>
                <a:cubicBezTo>
                  <a:pt x="6243776" y="155612"/>
                  <a:pt x="6269729" y="137222"/>
                  <a:pt x="6299977" y="137222"/>
                </a:cubicBezTo>
                <a:cubicBezTo>
                  <a:pt x="6340309" y="137222"/>
                  <a:pt x="6373002" y="169916"/>
                  <a:pt x="6373003" y="210247"/>
                </a:cubicBezTo>
                <a:cubicBezTo>
                  <a:pt x="6373003" y="250578"/>
                  <a:pt x="6340308" y="283272"/>
                  <a:pt x="6299978" y="283272"/>
                </a:cubicBezTo>
                <a:cubicBezTo>
                  <a:pt x="6259646" y="283272"/>
                  <a:pt x="6226953" y="250578"/>
                  <a:pt x="6226952" y="210247"/>
                </a:cubicBezTo>
                <a:cubicBezTo>
                  <a:pt x="6226952" y="200164"/>
                  <a:pt x="6228995" y="190559"/>
                  <a:pt x="6232692" y="181822"/>
                </a:cubicBezTo>
                <a:close/>
                <a:moveTo>
                  <a:pt x="5310836" y="1598180"/>
                </a:moveTo>
                <a:cubicBezTo>
                  <a:pt x="5321922" y="1571971"/>
                  <a:pt x="5347875" y="1553580"/>
                  <a:pt x="5378123" y="1553581"/>
                </a:cubicBezTo>
                <a:cubicBezTo>
                  <a:pt x="5418453" y="1553580"/>
                  <a:pt x="5451148" y="1586274"/>
                  <a:pt x="5451148" y="1626605"/>
                </a:cubicBezTo>
                <a:cubicBezTo>
                  <a:pt x="5451148" y="1666936"/>
                  <a:pt x="5418455" y="1699630"/>
                  <a:pt x="5378123" y="1699630"/>
                </a:cubicBezTo>
                <a:cubicBezTo>
                  <a:pt x="5337793" y="1699630"/>
                  <a:pt x="5305099" y="1666936"/>
                  <a:pt x="5305099" y="1626605"/>
                </a:cubicBezTo>
                <a:cubicBezTo>
                  <a:pt x="5305099" y="1616522"/>
                  <a:pt x="5307142" y="1606916"/>
                  <a:pt x="5310836" y="1598180"/>
                </a:cubicBezTo>
                <a:close/>
                <a:moveTo>
                  <a:pt x="4159293" y="3392282"/>
                </a:moveTo>
                <a:cubicBezTo>
                  <a:pt x="4162989" y="3383545"/>
                  <a:pt x="4168336" y="3375677"/>
                  <a:pt x="4174943" y="3369071"/>
                </a:cubicBezTo>
                <a:cubicBezTo>
                  <a:pt x="4188158" y="3355856"/>
                  <a:pt x="4206415" y="3347682"/>
                  <a:pt x="4226579" y="3347682"/>
                </a:cubicBezTo>
                <a:cubicBezTo>
                  <a:pt x="4266911" y="3347682"/>
                  <a:pt x="4299604" y="3380376"/>
                  <a:pt x="4299605" y="3420707"/>
                </a:cubicBezTo>
                <a:cubicBezTo>
                  <a:pt x="4299605" y="3461038"/>
                  <a:pt x="4266911" y="3493732"/>
                  <a:pt x="4226580" y="3493732"/>
                </a:cubicBezTo>
                <a:cubicBezTo>
                  <a:pt x="4186249" y="3493732"/>
                  <a:pt x="4153555" y="3461038"/>
                  <a:pt x="4153555" y="3420707"/>
                </a:cubicBezTo>
                <a:cubicBezTo>
                  <a:pt x="4153555" y="3410624"/>
                  <a:pt x="4155598" y="3401019"/>
                  <a:pt x="4159293" y="3392282"/>
                </a:cubicBezTo>
                <a:close/>
                <a:moveTo>
                  <a:pt x="3233012" y="4824394"/>
                </a:moveTo>
                <a:cubicBezTo>
                  <a:pt x="3244097" y="4798184"/>
                  <a:pt x="3270049" y="4779794"/>
                  <a:pt x="3300298" y="4779794"/>
                </a:cubicBezTo>
                <a:cubicBezTo>
                  <a:pt x="3340629" y="4779794"/>
                  <a:pt x="3373323" y="4812488"/>
                  <a:pt x="3373323" y="4852819"/>
                </a:cubicBezTo>
                <a:cubicBezTo>
                  <a:pt x="3373323" y="4893150"/>
                  <a:pt x="3340629" y="4925844"/>
                  <a:pt x="3300298" y="4925844"/>
                </a:cubicBezTo>
                <a:cubicBezTo>
                  <a:pt x="3259967" y="4925844"/>
                  <a:pt x="3227273" y="4893150"/>
                  <a:pt x="3227273" y="4852819"/>
                </a:cubicBezTo>
                <a:cubicBezTo>
                  <a:pt x="3227273" y="4842736"/>
                  <a:pt x="3229316" y="4833131"/>
                  <a:pt x="3233012" y="4824394"/>
                </a:cubicBezTo>
                <a:close/>
                <a:moveTo>
                  <a:pt x="5541300" y="1177688"/>
                </a:moveTo>
                <a:cubicBezTo>
                  <a:pt x="5552386" y="1151479"/>
                  <a:pt x="5578339" y="1133088"/>
                  <a:pt x="5608587" y="1133088"/>
                </a:cubicBezTo>
                <a:cubicBezTo>
                  <a:pt x="5648917" y="1133088"/>
                  <a:pt x="5681611" y="1165782"/>
                  <a:pt x="5681611" y="1206113"/>
                </a:cubicBezTo>
                <a:cubicBezTo>
                  <a:pt x="5681611" y="1246444"/>
                  <a:pt x="5648918" y="1279138"/>
                  <a:pt x="5608585" y="1279138"/>
                </a:cubicBezTo>
                <a:cubicBezTo>
                  <a:pt x="5568255" y="1279138"/>
                  <a:pt x="5535561" y="1246444"/>
                  <a:pt x="5535560" y="1206113"/>
                </a:cubicBezTo>
                <a:cubicBezTo>
                  <a:pt x="5535562" y="1196030"/>
                  <a:pt x="5537605" y="1186425"/>
                  <a:pt x="5541300" y="1177688"/>
                </a:cubicBezTo>
                <a:close/>
                <a:moveTo>
                  <a:pt x="4389755" y="2962962"/>
                </a:moveTo>
                <a:cubicBezTo>
                  <a:pt x="4393451" y="2954225"/>
                  <a:pt x="4398798" y="2946358"/>
                  <a:pt x="4405405" y="2939750"/>
                </a:cubicBezTo>
                <a:cubicBezTo>
                  <a:pt x="4418620" y="2926535"/>
                  <a:pt x="4436876" y="2918362"/>
                  <a:pt x="4457042" y="2918362"/>
                </a:cubicBezTo>
                <a:cubicBezTo>
                  <a:pt x="4497374" y="2918362"/>
                  <a:pt x="4530067" y="2951056"/>
                  <a:pt x="4530068" y="2991387"/>
                </a:cubicBezTo>
                <a:cubicBezTo>
                  <a:pt x="4530067" y="3031718"/>
                  <a:pt x="4497373" y="3064412"/>
                  <a:pt x="4457043" y="3064412"/>
                </a:cubicBezTo>
                <a:cubicBezTo>
                  <a:pt x="4416711" y="3064412"/>
                  <a:pt x="4384018" y="3031718"/>
                  <a:pt x="4384017" y="2991387"/>
                </a:cubicBezTo>
                <a:cubicBezTo>
                  <a:pt x="4384017" y="2981304"/>
                  <a:pt x="4386060" y="2971699"/>
                  <a:pt x="4389755" y="2962962"/>
                </a:cubicBezTo>
                <a:close/>
                <a:moveTo>
                  <a:pt x="3463476" y="4395072"/>
                </a:moveTo>
                <a:cubicBezTo>
                  <a:pt x="3474562" y="4368862"/>
                  <a:pt x="3500514" y="4350472"/>
                  <a:pt x="3530763" y="4350472"/>
                </a:cubicBezTo>
                <a:cubicBezTo>
                  <a:pt x="3571094" y="4350472"/>
                  <a:pt x="3603788" y="4383166"/>
                  <a:pt x="3603787" y="4423497"/>
                </a:cubicBezTo>
                <a:cubicBezTo>
                  <a:pt x="3603788" y="4463828"/>
                  <a:pt x="3571094" y="4496522"/>
                  <a:pt x="3530762" y="4496522"/>
                </a:cubicBezTo>
                <a:cubicBezTo>
                  <a:pt x="3490432" y="4496522"/>
                  <a:pt x="3457737" y="4463828"/>
                  <a:pt x="3457738" y="4423497"/>
                </a:cubicBezTo>
                <a:cubicBezTo>
                  <a:pt x="3457738" y="4413414"/>
                  <a:pt x="3459781" y="4403809"/>
                  <a:pt x="3463476" y="4395072"/>
                </a:cubicBezTo>
                <a:close/>
                <a:moveTo>
                  <a:pt x="5771763" y="748366"/>
                </a:moveTo>
                <a:cubicBezTo>
                  <a:pt x="5782849" y="722157"/>
                  <a:pt x="5808800" y="703766"/>
                  <a:pt x="5839050" y="703766"/>
                </a:cubicBezTo>
                <a:cubicBezTo>
                  <a:pt x="5879381" y="703766"/>
                  <a:pt x="5912074" y="736460"/>
                  <a:pt x="5912075" y="776791"/>
                </a:cubicBezTo>
                <a:cubicBezTo>
                  <a:pt x="5912074" y="817122"/>
                  <a:pt x="5879380" y="849816"/>
                  <a:pt x="5839050" y="849816"/>
                </a:cubicBezTo>
                <a:cubicBezTo>
                  <a:pt x="5798719" y="849816"/>
                  <a:pt x="5766025" y="817122"/>
                  <a:pt x="5766025" y="776791"/>
                </a:cubicBezTo>
                <a:cubicBezTo>
                  <a:pt x="5766024" y="766708"/>
                  <a:pt x="5768067" y="757103"/>
                  <a:pt x="5771763" y="748366"/>
                </a:cubicBezTo>
                <a:close/>
                <a:moveTo>
                  <a:pt x="4620219" y="2542468"/>
                </a:moveTo>
                <a:cubicBezTo>
                  <a:pt x="4623916" y="2533732"/>
                  <a:pt x="4629262" y="2525864"/>
                  <a:pt x="4635869" y="2519256"/>
                </a:cubicBezTo>
                <a:cubicBezTo>
                  <a:pt x="4649084" y="2506042"/>
                  <a:pt x="4667340" y="2497868"/>
                  <a:pt x="4687506" y="2497868"/>
                </a:cubicBezTo>
                <a:cubicBezTo>
                  <a:pt x="4727838" y="2497868"/>
                  <a:pt x="4760531" y="2530562"/>
                  <a:pt x="4760531" y="2570893"/>
                </a:cubicBezTo>
                <a:cubicBezTo>
                  <a:pt x="4760531" y="2611224"/>
                  <a:pt x="4727837" y="2643918"/>
                  <a:pt x="4687507" y="2643918"/>
                </a:cubicBezTo>
                <a:cubicBezTo>
                  <a:pt x="4647175" y="2643918"/>
                  <a:pt x="4614482" y="2611224"/>
                  <a:pt x="4614481" y="2570893"/>
                </a:cubicBezTo>
                <a:cubicBezTo>
                  <a:pt x="4614481" y="2560810"/>
                  <a:pt x="4616524" y="2551205"/>
                  <a:pt x="4620219" y="2542468"/>
                </a:cubicBezTo>
                <a:close/>
                <a:moveTo>
                  <a:pt x="4849910" y="2164723"/>
                </a:moveTo>
                <a:cubicBezTo>
                  <a:pt x="4853605" y="2155986"/>
                  <a:pt x="4858953" y="2148118"/>
                  <a:pt x="4865560" y="2141511"/>
                </a:cubicBezTo>
                <a:cubicBezTo>
                  <a:pt x="4878775" y="2128296"/>
                  <a:pt x="4897032" y="2120123"/>
                  <a:pt x="4917197" y="2120122"/>
                </a:cubicBezTo>
                <a:cubicBezTo>
                  <a:pt x="4957527" y="2120122"/>
                  <a:pt x="4990222" y="2152816"/>
                  <a:pt x="4990222" y="2193147"/>
                </a:cubicBezTo>
                <a:cubicBezTo>
                  <a:pt x="4990222" y="2233478"/>
                  <a:pt x="4957528" y="2266172"/>
                  <a:pt x="4917198" y="2266172"/>
                </a:cubicBezTo>
                <a:cubicBezTo>
                  <a:pt x="4876864" y="2266173"/>
                  <a:pt x="4844171" y="2233479"/>
                  <a:pt x="4844172" y="2193147"/>
                </a:cubicBezTo>
                <a:cubicBezTo>
                  <a:pt x="4844172" y="2183065"/>
                  <a:pt x="4846215" y="2173459"/>
                  <a:pt x="4849910" y="2164723"/>
                </a:cubicBezTo>
                <a:close/>
                <a:moveTo>
                  <a:pt x="3698368" y="3958823"/>
                </a:moveTo>
                <a:cubicBezTo>
                  <a:pt x="3702062" y="3950087"/>
                  <a:pt x="3707411" y="3942219"/>
                  <a:pt x="3714018" y="3935611"/>
                </a:cubicBezTo>
                <a:cubicBezTo>
                  <a:pt x="3727232" y="3922396"/>
                  <a:pt x="3745489" y="3914223"/>
                  <a:pt x="3765653" y="3914223"/>
                </a:cubicBezTo>
                <a:cubicBezTo>
                  <a:pt x="3805985" y="3914223"/>
                  <a:pt x="3838679" y="3946917"/>
                  <a:pt x="3838679" y="3987248"/>
                </a:cubicBezTo>
                <a:cubicBezTo>
                  <a:pt x="3838678" y="4027579"/>
                  <a:pt x="3805985" y="4060273"/>
                  <a:pt x="3765652" y="4060276"/>
                </a:cubicBezTo>
                <a:cubicBezTo>
                  <a:pt x="3725322" y="4060275"/>
                  <a:pt x="3692627" y="4027581"/>
                  <a:pt x="3692628" y="3987248"/>
                </a:cubicBezTo>
                <a:cubicBezTo>
                  <a:pt x="3692629" y="3977165"/>
                  <a:pt x="3694672" y="3967560"/>
                  <a:pt x="3698368" y="3958823"/>
                </a:cubicBezTo>
                <a:close/>
                <a:moveTo>
                  <a:pt x="6002227" y="327873"/>
                </a:moveTo>
                <a:cubicBezTo>
                  <a:pt x="6013313" y="301663"/>
                  <a:pt x="6039265" y="283272"/>
                  <a:pt x="6069513" y="283273"/>
                </a:cubicBezTo>
                <a:cubicBezTo>
                  <a:pt x="6109844" y="283272"/>
                  <a:pt x="6142538" y="315967"/>
                  <a:pt x="6142538" y="356297"/>
                </a:cubicBezTo>
                <a:cubicBezTo>
                  <a:pt x="6142538" y="396629"/>
                  <a:pt x="6109845" y="429323"/>
                  <a:pt x="6069513" y="429322"/>
                </a:cubicBezTo>
                <a:cubicBezTo>
                  <a:pt x="6029182" y="429323"/>
                  <a:pt x="5996488" y="396628"/>
                  <a:pt x="5996489" y="356298"/>
                </a:cubicBezTo>
                <a:cubicBezTo>
                  <a:pt x="5996489" y="346215"/>
                  <a:pt x="5998531" y="336609"/>
                  <a:pt x="6002227" y="327873"/>
                </a:cubicBezTo>
                <a:close/>
                <a:moveTo>
                  <a:pt x="5080374" y="1744229"/>
                </a:moveTo>
                <a:cubicBezTo>
                  <a:pt x="5091460" y="1718019"/>
                  <a:pt x="5117413" y="1699629"/>
                  <a:pt x="5147659" y="1699629"/>
                </a:cubicBezTo>
                <a:cubicBezTo>
                  <a:pt x="5187991" y="1699629"/>
                  <a:pt x="5220686" y="1732323"/>
                  <a:pt x="5220685" y="1772654"/>
                </a:cubicBezTo>
                <a:cubicBezTo>
                  <a:pt x="5220685" y="1812985"/>
                  <a:pt x="5187991" y="1845679"/>
                  <a:pt x="5147660" y="1845679"/>
                </a:cubicBezTo>
                <a:cubicBezTo>
                  <a:pt x="5107329" y="1845679"/>
                  <a:pt x="5074635" y="1812985"/>
                  <a:pt x="5074634" y="1772654"/>
                </a:cubicBezTo>
                <a:cubicBezTo>
                  <a:pt x="5074634" y="1762571"/>
                  <a:pt x="5076679" y="1752966"/>
                  <a:pt x="5080374" y="1744229"/>
                </a:cubicBezTo>
                <a:close/>
                <a:moveTo>
                  <a:pt x="3928830" y="3529502"/>
                </a:moveTo>
                <a:cubicBezTo>
                  <a:pt x="3932525" y="3520766"/>
                  <a:pt x="3937872" y="3512898"/>
                  <a:pt x="3944481" y="3506291"/>
                </a:cubicBezTo>
                <a:cubicBezTo>
                  <a:pt x="3957694" y="3493076"/>
                  <a:pt x="3975951" y="3484903"/>
                  <a:pt x="3996116" y="3484902"/>
                </a:cubicBezTo>
                <a:cubicBezTo>
                  <a:pt x="4036448" y="3484903"/>
                  <a:pt x="4069141" y="3517597"/>
                  <a:pt x="4069141" y="3557927"/>
                </a:cubicBezTo>
                <a:cubicBezTo>
                  <a:pt x="4069141" y="3598259"/>
                  <a:pt x="4036448" y="3630952"/>
                  <a:pt x="3996117" y="3630952"/>
                </a:cubicBezTo>
                <a:cubicBezTo>
                  <a:pt x="3955786" y="3630952"/>
                  <a:pt x="3923092" y="3598258"/>
                  <a:pt x="3923093" y="3557927"/>
                </a:cubicBezTo>
                <a:cubicBezTo>
                  <a:pt x="3923092" y="3547844"/>
                  <a:pt x="3925135" y="3538239"/>
                  <a:pt x="3928830" y="3529502"/>
                </a:cubicBezTo>
                <a:close/>
                <a:moveTo>
                  <a:pt x="3002548" y="4961615"/>
                </a:moveTo>
                <a:cubicBezTo>
                  <a:pt x="3013633" y="4935405"/>
                  <a:pt x="3039586" y="4917015"/>
                  <a:pt x="3069834" y="4917015"/>
                </a:cubicBezTo>
                <a:cubicBezTo>
                  <a:pt x="3110165" y="4917015"/>
                  <a:pt x="3142859" y="4949709"/>
                  <a:pt x="3142859" y="4990040"/>
                </a:cubicBezTo>
                <a:cubicBezTo>
                  <a:pt x="3142859" y="5030371"/>
                  <a:pt x="3110165" y="5063065"/>
                  <a:pt x="3069834" y="5063065"/>
                </a:cubicBezTo>
                <a:cubicBezTo>
                  <a:pt x="3029503" y="5063065"/>
                  <a:pt x="2996809" y="5030371"/>
                  <a:pt x="2996809" y="4990040"/>
                </a:cubicBezTo>
                <a:cubicBezTo>
                  <a:pt x="2996809" y="4979957"/>
                  <a:pt x="2998852" y="4970352"/>
                  <a:pt x="3002548" y="4961615"/>
                </a:cubicBezTo>
                <a:close/>
                <a:moveTo>
                  <a:pt x="5310835" y="1314909"/>
                </a:moveTo>
                <a:cubicBezTo>
                  <a:pt x="5321921" y="1288700"/>
                  <a:pt x="5347874" y="1270310"/>
                  <a:pt x="5378122" y="1270310"/>
                </a:cubicBezTo>
                <a:cubicBezTo>
                  <a:pt x="5418452" y="1270310"/>
                  <a:pt x="5451147" y="1303004"/>
                  <a:pt x="5451148" y="1343335"/>
                </a:cubicBezTo>
                <a:cubicBezTo>
                  <a:pt x="5451147" y="1383666"/>
                  <a:pt x="5418454" y="1416359"/>
                  <a:pt x="5378123" y="1416359"/>
                </a:cubicBezTo>
                <a:cubicBezTo>
                  <a:pt x="5337792" y="1416359"/>
                  <a:pt x="5305098" y="1383665"/>
                  <a:pt x="5305097" y="1343334"/>
                </a:cubicBezTo>
                <a:cubicBezTo>
                  <a:pt x="5305097" y="1333251"/>
                  <a:pt x="5307140" y="1323646"/>
                  <a:pt x="5310835" y="1314909"/>
                </a:cubicBezTo>
                <a:close/>
                <a:moveTo>
                  <a:pt x="4159292" y="3109011"/>
                </a:moveTo>
                <a:cubicBezTo>
                  <a:pt x="4162988" y="3100274"/>
                  <a:pt x="4168335" y="3092407"/>
                  <a:pt x="4174942" y="3085800"/>
                </a:cubicBezTo>
                <a:cubicBezTo>
                  <a:pt x="4188156" y="3072585"/>
                  <a:pt x="4206414" y="3064412"/>
                  <a:pt x="4226578" y="3064412"/>
                </a:cubicBezTo>
                <a:cubicBezTo>
                  <a:pt x="4266909" y="3064412"/>
                  <a:pt x="4299603" y="3097106"/>
                  <a:pt x="4299604" y="3137437"/>
                </a:cubicBezTo>
                <a:cubicBezTo>
                  <a:pt x="4299605" y="3177767"/>
                  <a:pt x="4266911" y="3210461"/>
                  <a:pt x="4226579" y="3210461"/>
                </a:cubicBezTo>
                <a:cubicBezTo>
                  <a:pt x="4186248" y="3210461"/>
                  <a:pt x="4153553" y="3177767"/>
                  <a:pt x="4153555" y="3137436"/>
                </a:cubicBezTo>
                <a:cubicBezTo>
                  <a:pt x="4153554" y="3127353"/>
                  <a:pt x="4155597" y="3117748"/>
                  <a:pt x="4159292" y="3109011"/>
                </a:cubicBezTo>
                <a:close/>
                <a:moveTo>
                  <a:pt x="3233012" y="4541123"/>
                </a:moveTo>
                <a:cubicBezTo>
                  <a:pt x="3244097" y="4514913"/>
                  <a:pt x="3270050" y="4496523"/>
                  <a:pt x="3300298" y="4496523"/>
                </a:cubicBezTo>
                <a:cubicBezTo>
                  <a:pt x="3340629" y="4496523"/>
                  <a:pt x="3373323" y="4529217"/>
                  <a:pt x="3373323" y="4569548"/>
                </a:cubicBezTo>
                <a:cubicBezTo>
                  <a:pt x="3373323" y="4609879"/>
                  <a:pt x="3340629" y="4642573"/>
                  <a:pt x="3300298" y="4642573"/>
                </a:cubicBezTo>
                <a:cubicBezTo>
                  <a:pt x="3259967" y="4642573"/>
                  <a:pt x="3227273" y="4609879"/>
                  <a:pt x="3227273" y="4569548"/>
                </a:cubicBezTo>
                <a:cubicBezTo>
                  <a:pt x="3227273" y="4559465"/>
                  <a:pt x="3229317" y="4549860"/>
                  <a:pt x="3233012" y="4541123"/>
                </a:cubicBezTo>
                <a:close/>
                <a:moveTo>
                  <a:pt x="5541299" y="894416"/>
                </a:moveTo>
                <a:cubicBezTo>
                  <a:pt x="5552385" y="868206"/>
                  <a:pt x="5578338" y="849816"/>
                  <a:pt x="5608586" y="849816"/>
                </a:cubicBezTo>
                <a:cubicBezTo>
                  <a:pt x="5648916" y="849816"/>
                  <a:pt x="5681611" y="882510"/>
                  <a:pt x="5681612" y="922841"/>
                </a:cubicBezTo>
                <a:cubicBezTo>
                  <a:pt x="5681610" y="963172"/>
                  <a:pt x="5648917" y="995866"/>
                  <a:pt x="5608586" y="995866"/>
                </a:cubicBezTo>
                <a:cubicBezTo>
                  <a:pt x="5568255" y="995866"/>
                  <a:pt x="5535560" y="963172"/>
                  <a:pt x="5535561" y="922841"/>
                </a:cubicBezTo>
                <a:cubicBezTo>
                  <a:pt x="5535561" y="912758"/>
                  <a:pt x="5537604" y="903153"/>
                  <a:pt x="5541299" y="894416"/>
                </a:cubicBezTo>
                <a:close/>
                <a:moveTo>
                  <a:pt x="4389755" y="2679691"/>
                </a:moveTo>
                <a:cubicBezTo>
                  <a:pt x="4393450" y="2670954"/>
                  <a:pt x="4398798" y="2663086"/>
                  <a:pt x="4405405" y="2656479"/>
                </a:cubicBezTo>
                <a:cubicBezTo>
                  <a:pt x="4418619" y="2643264"/>
                  <a:pt x="4436876" y="2635090"/>
                  <a:pt x="4457042" y="2635090"/>
                </a:cubicBezTo>
                <a:cubicBezTo>
                  <a:pt x="4497372" y="2635090"/>
                  <a:pt x="4530066" y="2667785"/>
                  <a:pt x="4530066" y="2708115"/>
                </a:cubicBezTo>
                <a:cubicBezTo>
                  <a:pt x="4530066" y="2748446"/>
                  <a:pt x="4497373" y="2781140"/>
                  <a:pt x="4457041" y="2781141"/>
                </a:cubicBezTo>
                <a:cubicBezTo>
                  <a:pt x="4416710" y="2781140"/>
                  <a:pt x="4384016" y="2748446"/>
                  <a:pt x="4384017" y="2708115"/>
                </a:cubicBezTo>
                <a:cubicBezTo>
                  <a:pt x="4384016" y="2698033"/>
                  <a:pt x="4386061" y="2688427"/>
                  <a:pt x="4389755" y="2679691"/>
                </a:cubicBezTo>
                <a:close/>
                <a:moveTo>
                  <a:pt x="4619446" y="2310774"/>
                </a:moveTo>
                <a:cubicBezTo>
                  <a:pt x="4623142" y="2302037"/>
                  <a:pt x="4628489" y="2294169"/>
                  <a:pt x="4635096" y="2287562"/>
                </a:cubicBezTo>
                <a:cubicBezTo>
                  <a:pt x="4648309" y="2274347"/>
                  <a:pt x="4666565" y="2266175"/>
                  <a:pt x="4686731" y="2266174"/>
                </a:cubicBezTo>
                <a:cubicBezTo>
                  <a:pt x="4727062" y="2266174"/>
                  <a:pt x="4759756" y="2298868"/>
                  <a:pt x="4759757" y="2339199"/>
                </a:cubicBezTo>
                <a:cubicBezTo>
                  <a:pt x="4759756" y="2379531"/>
                  <a:pt x="4727062" y="2412225"/>
                  <a:pt x="4686732" y="2412224"/>
                </a:cubicBezTo>
                <a:cubicBezTo>
                  <a:pt x="4646400" y="2412224"/>
                  <a:pt x="4613707" y="2379530"/>
                  <a:pt x="4613707" y="2339199"/>
                </a:cubicBezTo>
                <a:cubicBezTo>
                  <a:pt x="4613708" y="2329116"/>
                  <a:pt x="4615752" y="2319511"/>
                  <a:pt x="4619446" y="2310774"/>
                </a:cubicBezTo>
                <a:close/>
                <a:moveTo>
                  <a:pt x="3463476" y="4111801"/>
                </a:moveTo>
                <a:cubicBezTo>
                  <a:pt x="3474561" y="4085591"/>
                  <a:pt x="3500513" y="4067201"/>
                  <a:pt x="3530762" y="4067201"/>
                </a:cubicBezTo>
                <a:cubicBezTo>
                  <a:pt x="3571093" y="4067201"/>
                  <a:pt x="3603787" y="4099895"/>
                  <a:pt x="3603787" y="4140226"/>
                </a:cubicBezTo>
                <a:cubicBezTo>
                  <a:pt x="3603787" y="4180557"/>
                  <a:pt x="3571093" y="4213251"/>
                  <a:pt x="3530762" y="4213251"/>
                </a:cubicBezTo>
                <a:cubicBezTo>
                  <a:pt x="3490431" y="4213251"/>
                  <a:pt x="3457737" y="4180557"/>
                  <a:pt x="3457737" y="4140226"/>
                </a:cubicBezTo>
                <a:cubicBezTo>
                  <a:pt x="3457737" y="4130143"/>
                  <a:pt x="3459780" y="4120538"/>
                  <a:pt x="3463476" y="4111801"/>
                </a:cubicBezTo>
                <a:close/>
                <a:moveTo>
                  <a:pt x="5771762" y="465094"/>
                </a:moveTo>
                <a:cubicBezTo>
                  <a:pt x="5782849" y="438885"/>
                  <a:pt x="5808801" y="420494"/>
                  <a:pt x="5839050" y="420494"/>
                </a:cubicBezTo>
                <a:cubicBezTo>
                  <a:pt x="5879381" y="420494"/>
                  <a:pt x="5912075" y="453188"/>
                  <a:pt x="5912073" y="493519"/>
                </a:cubicBezTo>
                <a:cubicBezTo>
                  <a:pt x="5912075" y="533850"/>
                  <a:pt x="5879381" y="566544"/>
                  <a:pt x="5839050" y="566544"/>
                </a:cubicBezTo>
                <a:cubicBezTo>
                  <a:pt x="5798719" y="566544"/>
                  <a:pt x="5766025" y="533850"/>
                  <a:pt x="5766024" y="493519"/>
                </a:cubicBezTo>
                <a:cubicBezTo>
                  <a:pt x="5766025" y="483436"/>
                  <a:pt x="5768068" y="473831"/>
                  <a:pt x="5771762" y="465094"/>
                </a:cubicBezTo>
                <a:close/>
                <a:moveTo>
                  <a:pt x="4849910" y="1881451"/>
                </a:moveTo>
                <a:cubicBezTo>
                  <a:pt x="4853606" y="1872714"/>
                  <a:pt x="4858952" y="1864846"/>
                  <a:pt x="4865560" y="1858239"/>
                </a:cubicBezTo>
                <a:cubicBezTo>
                  <a:pt x="4878776" y="1845024"/>
                  <a:pt x="4897030" y="1836850"/>
                  <a:pt x="4917196" y="1836850"/>
                </a:cubicBezTo>
                <a:cubicBezTo>
                  <a:pt x="4957527" y="1836850"/>
                  <a:pt x="4990221" y="1869544"/>
                  <a:pt x="4990220" y="1909875"/>
                </a:cubicBezTo>
                <a:cubicBezTo>
                  <a:pt x="4990222" y="1950206"/>
                  <a:pt x="4957527" y="1982900"/>
                  <a:pt x="4917195" y="1982900"/>
                </a:cubicBezTo>
                <a:cubicBezTo>
                  <a:pt x="4876865" y="1982900"/>
                  <a:pt x="4844172" y="1950206"/>
                  <a:pt x="4844171" y="1909875"/>
                </a:cubicBezTo>
                <a:cubicBezTo>
                  <a:pt x="4844171" y="1899793"/>
                  <a:pt x="4846214" y="1890187"/>
                  <a:pt x="4849910" y="1881451"/>
                </a:cubicBezTo>
                <a:close/>
                <a:moveTo>
                  <a:pt x="3698367" y="3675551"/>
                </a:moveTo>
                <a:cubicBezTo>
                  <a:pt x="3702062" y="3666815"/>
                  <a:pt x="3707409" y="3658947"/>
                  <a:pt x="3714017" y="3652339"/>
                </a:cubicBezTo>
                <a:cubicBezTo>
                  <a:pt x="3727231" y="3639124"/>
                  <a:pt x="3745488" y="3630951"/>
                  <a:pt x="3765653" y="3630951"/>
                </a:cubicBezTo>
                <a:cubicBezTo>
                  <a:pt x="3805984" y="3630951"/>
                  <a:pt x="3838679" y="3663645"/>
                  <a:pt x="3838678" y="3703976"/>
                </a:cubicBezTo>
                <a:cubicBezTo>
                  <a:pt x="3838678" y="3744307"/>
                  <a:pt x="3805984" y="3777001"/>
                  <a:pt x="3765653" y="3777001"/>
                </a:cubicBezTo>
                <a:cubicBezTo>
                  <a:pt x="3725323" y="3777001"/>
                  <a:pt x="3692628" y="3744307"/>
                  <a:pt x="3692628" y="3703976"/>
                </a:cubicBezTo>
                <a:cubicBezTo>
                  <a:pt x="3692628" y="3693893"/>
                  <a:pt x="3694672" y="3684288"/>
                  <a:pt x="3698367" y="3675551"/>
                </a:cubicBezTo>
                <a:close/>
                <a:moveTo>
                  <a:pt x="6002226" y="44601"/>
                </a:moveTo>
                <a:cubicBezTo>
                  <a:pt x="6013313" y="18391"/>
                  <a:pt x="6039265" y="0"/>
                  <a:pt x="6069513" y="0"/>
                </a:cubicBezTo>
                <a:cubicBezTo>
                  <a:pt x="6109843" y="0"/>
                  <a:pt x="6142538" y="32694"/>
                  <a:pt x="6142538" y="73025"/>
                </a:cubicBezTo>
                <a:cubicBezTo>
                  <a:pt x="6142538" y="113356"/>
                  <a:pt x="6109844" y="146050"/>
                  <a:pt x="6069514" y="146050"/>
                </a:cubicBezTo>
                <a:cubicBezTo>
                  <a:pt x="6029182" y="146050"/>
                  <a:pt x="5996487" y="113356"/>
                  <a:pt x="5996490" y="73025"/>
                </a:cubicBezTo>
                <a:cubicBezTo>
                  <a:pt x="5996488" y="62942"/>
                  <a:pt x="5998532" y="53337"/>
                  <a:pt x="6002226" y="44601"/>
                </a:cubicBezTo>
                <a:close/>
                <a:moveTo>
                  <a:pt x="5080373" y="1460958"/>
                </a:moveTo>
                <a:cubicBezTo>
                  <a:pt x="5091459" y="1434749"/>
                  <a:pt x="5117410" y="1416358"/>
                  <a:pt x="5147658" y="1416358"/>
                </a:cubicBezTo>
                <a:cubicBezTo>
                  <a:pt x="5187990" y="1416358"/>
                  <a:pt x="5220683" y="1449052"/>
                  <a:pt x="5220684" y="1489383"/>
                </a:cubicBezTo>
                <a:cubicBezTo>
                  <a:pt x="5220683" y="1529714"/>
                  <a:pt x="5187991" y="1562407"/>
                  <a:pt x="5147659" y="1562407"/>
                </a:cubicBezTo>
                <a:cubicBezTo>
                  <a:pt x="5107329" y="1562407"/>
                  <a:pt x="5074634" y="1529713"/>
                  <a:pt x="5074635" y="1489382"/>
                </a:cubicBezTo>
                <a:cubicBezTo>
                  <a:pt x="5074635" y="1479300"/>
                  <a:pt x="5076678" y="1469694"/>
                  <a:pt x="5080373" y="1460958"/>
                </a:cubicBezTo>
                <a:close/>
                <a:moveTo>
                  <a:pt x="3928829" y="3246231"/>
                </a:moveTo>
                <a:cubicBezTo>
                  <a:pt x="3932525" y="3237495"/>
                  <a:pt x="3937872" y="3229627"/>
                  <a:pt x="3944479" y="3223020"/>
                </a:cubicBezTo>
                <a:cubicBezTo>
                  <a:pt x="3957694" y="3209805"/>
                  <a:pt x="3975950" y="3201632"/>
                  <a:pt x="3996115" y="3201632"/>
                </a:cubicBezTo>
                <a:cubicBezTo>
                  <a:pt x="4036446" y="3201632"/>
                  <a:pt x="4069140" y="3234326"/>
                  <a:pt x="4069140" y="3274657"/>
                </a:cubicBezTo>
                <a:cubicBezTo>
                  <a:pt x="4069141" y="3314987"/>
                  <a:pt x="4036448" y="3347681"/>
                  <a:pt x="3996116" y="3347681"/>
                </a:cubicBezTo>
                <a:cubicBezTo>
                  <a:pt x="3955786" y="3347681"/>
                  <a:pt x="3923091" y="3314987"/>
                  <a:pt x="3923091" y="3274656"/>
                </a:cubicBezTo>
                <a:cubicBezTo>
                  <a:pt x="3923091" y="3264573"/>
                  <a:pt x="3925134" y="3254968"/>
                  <a:pt x="3928829" y="3246231"/>
                </a:cubicBezTo>
                <a:close/>
                <a:moveTo>
                  <a:pt x="3002549" y="4678344"/>
                </a:moveTo>
                <a:cubicBezTo>
                  <a:pt x="3013634" y="4652134"/>
                  <a:pt x="3039586" y="4633744"/>
                  <a:pt x="3069835" y="4633744"/>
                </a:cubicBezTo>
                <a:cubicBezTo>
                  <a:pt x="3110166" y="4633744"/>
                  <a:pt x="3142860" y="4666438"/>
                  <a:pt x="3142860" y="4706768"/>
                </a:cubicBezTo>
                <a:cubicBezTo>
                  <a:pt x="3142860" y="4747100"/>
                  <a:pt x="3110166" y="4779794"/>
                  <a:pt x="3069835" y="4779793"/>
                </a:cubicBezTo>
                <a:cubicBezTo>
                  <a:pt x="3029504" y="4779794"/>
                  <a:pt x="2996810" y="4747099"/>
                  <a:pt x="2996810" y="4706769"/>
                </a:cubicBezTo>
                <a:cubicBezTo>
                  <a:pt x="2996810" y="4696686"/>
                  <a:pt x="2998853" y="4687080"/>
                  <a:pt x="3002549" y="4678344"/>
                </a:cubicBezTo>
                <a:close/>
                <a:moveTo>
                  <a:pt x="5310835" y="1031639"/>
                </a:moveTo>
                <a:cubicBezTo>
                  <a:pt x="5321920" y="1005429"/>
                  <a:pt x="5347873" y="987038"/>
                  <a:pt x="5378122" y="987038"/>
                </a:cubicBezTo>
                <a:cubicBezTo>
                  <a:pt x="5418452" y="987038"/>
                  <a:pt x="5451146" y="1019732"/>
                  <a:pt x="5451145" y="1060063"/>
                </a:cubicBezTo>
                <a:cubicBezTo>
                  <a:pt x="5451146" y="1100394"/>
                  <a:pt x="5418452" y="1133088"/>
                  <a:pt x="5378121" y="1133088"/>
                </a:cubicBezTo>
                <a:cubicBezTo>
                  <a:pt x="5337790" y="1133088"/>
                  <a:pt x="5305097" y="1100394"/>
                  <a:pt x="5305096" y="1060063"/>
                </a:cubicBezTo>
                <a:cubicBezTo>
                  <a:pt x="5305096" y="1049981"/>
                  <a:pt x="5307139" y="1040375"/>
                  <a:pt x="5310835" y="1031639"/>
                </a:cubicBezTo>
                <a:close/>
                <a:moveTo>
                  <a:pt x="4159291" y="2825741"/>
                </a:moveTo>
                <a:cubicBezTo>
                  <a:pt x="4162986" y="2817004"/>
                  <a:pt x="4168333" y="2809136"/>
                  <a:pt x="4174941" y="2802529"/>
                </a:cubicBezTo>
                <a:cubicBezTo>
                  <a:pt x="4188156" y="2789314"/>
                  <a:pt x="4206412" y="2781140"/>
                  <a:pt x="4226578" y="2781140"/>
                </a:cubicBezTo>
                <a:cubicBezTo>
                  <a:pt x="4266908" y="2781140"/>
                  <a:pt x="4299603" y="2813834"/>
                  <a:pt x="4299603" y="2854165"/>
                </a:cubicBezTo>
                <a:cubicBezTo>
                  <a:pt x="4299602" y="2894496"/>
                  <a:pt x="4266909" y="2927190"/>
                  <a:pt x="4226578" y="2927190"/>
                </a:cubicBezTo>
                <a:cubicBezTo>
                  <a:pt x="4186247" y="2927190"/>
                  <a:pt x="4153552" y="2894496"/>
                  <a:pt x="4153552" y="2854165"/>
                </a:cubicBezTo>
                <a:cubicBezTo>
                  <a:pt x="4153552" y="2844083"/>
                  <a:pt x="4155596" y="2834477"/>
                  <a:pt x="4159291" y="2825741"/>
                </a:cubicBezTo>
                <a:close/>
                <a:moveTo>
                  <a:pt x="4388982" y="2447996"/>
                </a:moveTo>
                <a:cubicBezTo>
                  <a:pt x="4392677" y="2439259"/>
                  <a:pt x="4398023" y="2431391"/>
                  <a:pt x="4404632" y="2424783"/>
                </a:cubicBezTo>
                <a:cubicBezTo>
                  <a:pt x="4417846" y="2411569"/>
                  <a:pt x="4436101" y="2403396"/>
                  <a:pt x="4456269" y="2403396"/>
                </a:cubicBezTo>
                <a:cubicBezTo>
                  <a:pt x="4496600" y="2403395"/>
                  <a:pt x="4529293" y="2436090"/>
                  <a:pt x="4529293" y="2476421"/>
                </a:cubicBezTo>
                <a:cubicBezTo>
                  <a:pt x="4529292" y="2516753"/>
                  <a:pt x="4496599" y="2549446"/>
                  <a:pt x="4456268" y="2549445"/>
                </a:cubicBezTo>
                <a:cubicBezTo>
                  <a:pt x="4415937" y="2549445"/>
                  <a:pt x="4383243" y="2516751"/>
                  <a:pt x="4383242" y="2476421"/>
                </a:cubicBezTo>
                <a:cubicBezTo>
                  <a:pt x="4383243" y="2466338"/>
                  <a:pt x="4385287" y="2456733"/>
                  <a:pt x="4388982" y="2447996"/>
                </a:cubicBezTo>
                <a:close/>
                <a:moveTo>
                  <a:pt x="3233012" y="4257851"/>
                </a:moveTo>
                <a:cubicBezTo>
                  <a:pt x="3244097" y="4231641"/>
                  <a:pt x="3270050" y="4213251"/>
                  <a:pt x="3300298" y="4213251"/>
                </a:cubicBezTo>
                <a:cubicBezTo>
                  <a:pt x="3340629" y="4213251"/>
                  <a:pt x="3373323" y="4245945"/>
                  <a:pt x="3373323" y="4286276"/>
                </a:cubicBezTo>
                <a:cubicBezTo>
                  <a:pt x="3373323" y="4326607"/>
                  <a:pt x="3340629" y="4359301"/>
                  <a:pt x="3300298" y="4359301"/>
                </a:cubicBezTo>
                <a:cubicBezTo>
                  <a:pt x="3259967" y="4359301"/>
                  <a:pt x="3227273" y="4326607"/>
                  <a:pt x="3227273" y="4286276"/>
                </a:cubicBezTo>
                <a:cubicBezTo>
                  <a:pt x="3227273" y="4276193"/>
                  <a:pt x="3229316" y="4266587"/>
                  <a:pt x="3233012" y="4257851"/>
                </a:cubicBezTo>
                <a:close/>
                <a:moveTo>
                  <a:pt x="5541300" y="611144"/>
                </a:moveTo>
                <a:cubicBezTo>
                  <a:pt x="5552384" y="584934"/>
                  <a:pt x="5578337" y="566544"/>
                  <a:pt x="5608585" y="566544"/>
                </a:cubicBezTo>
                <a:cubicBezTo>
                  <a:pt x="5648917" y="566544"/>
                  <a:pt x="5681610" y="599238"/>
                  <a:pt x="5681611" y="639569"/>
                </a:cubicBezTo>
                <a:cubicBezTo>
                  <a:pt x="5681611" y="679900"/>
                  <a:pt x="5648916" y="712594"/>
                  <a:pt x="5608586" y="712594"/>
                </a:cubicBezTo>
                <a:cubicBezTo>
                  <a:pt x="5568254" y="712594"/>
                  <a:pt x="5535561" y="679900"/>
                  <a:pt x="5535560" y="639569"/>
                </a:cubicBezTo>
                <a:cubicBezTo>
                  <a:pt x="5535560" y="629486"/>
                  <a:pt x="5537603" y="619881"/>
                  <a:pt x="5541300" y="611144"/>
                </a:cubicBezTo>
                <a:close/>
                <a:moveTo>
                  <a:pt x="4619446" y="2027501"/>
                </a:moveTo>
                <a:cubicBezTo>
                  <a:pt x="4623142" y="2018764"/>
                  <a:pt x="4628488" y="2010897"/>
                  <a:pt x="4635096" y="2004289"/>
                </a:cubicBezTo>
                <a:cubicBezTo>
                  <a:pt x="4648310" y="1991074"/>
                  <a:pt x="4666567" y="1982901"/>
                  <a:pt x="4686732" y="1982901"/>
                </a:cubicBezTo>
                <a:cubicBezTo>
                  <a:pt x="4727063" y="1982901"/>
                  <a:pt x="4759757" y="2015595"/>
                  <a:pt x="4759757" y="2055926"/>
                </a:cubicBezTo>
                <a:cubicBezTo>
                  <a:pt x="4759757" y="2096257"/>
                  <a:pt x="4727063" y="2128951"/>
                  <a:pt x="4686732" y="2128951"/>
                </a:cubicBezTo>
                <a:cubicBezTo>
                  <a:pt x="4646400" y="2128952"/>
                  <a:pt x="4613707" y="2096258"/>
                  <a:pt x="4613707" y="2055926"/>
                </a:cubicBezTo>
                <a:cubicBezTo>
                  <a:pt x="4613708" y="2045843"/>
                  <a:pt x="4615750" y="2036238"/>
                  <a:pt x="4619446" y="2027501"/>
                </a:cubicBezTo>
                <a:close/>
                <a:moveTo>
                  <a:pt x="3463475" y="3828529"/>
                </a:moveTo>
                <a:cubicBezTo>
                  <a:pt x="3474561" y="3802319"/>
                  <a:pt x="3500513" y="3783929"/>
                  <a:pt x="3530762" y="3783929"/>
                </a:cubicBezTo>
                <a:cubicBezTo>
                  <a:pt x="3571093" y="3783929"/>
                  <a:pt x="3603787" y="3816623"/>
                  <a:pt x="3603787" y="3856954"/>
                </a:cubicBezTo>
                <a:cubicBezTo>
                  <a:pt x="3603787" y="3897285"/>
                  <a:pt x="3571093" y="3929979"/>
                  <a:pt x="3530762" y="3929979"/>
                </a:cubicBezTo>
                <a:cubicBezTo>
                  <a:pt x="3490431" y="3929979"/>
                  <a:pt x="3457737" y="3897285"/>
                  <a:pt x="3457737" y="3856954"/>
                </a:cubicBezTo>
                <a:cubicBezTo>
                  <a:pt x="3457737" y="3846871"/>
                  <a:pt x="3459780" y="3837265"/>
                  <a:pt x="3463475" y="3828529"/>
                </a:cubicBezTo>
                <a:close/>
                <a:moveTo>
                  <a:pt x="5771763" y="181823"/>
                </a:moveTo>
                <a:cubicBezTo>
                  <a:pt x="5782850" y="155613"/>
                  <a:pt x="5808802" y="137222"/>
                  <a:pt x="5839050" y="137222"/>
                </a:cubicBezTo>
                <a:cubicBezTo>
                  <a:pt x="5879380" y="137222"/>
                  <a:pt x="5912075" y="169916"/>
                  <a:pt x="5912075" y="210247"/>
                </a:cubicBezTo>
                <a:cubicBezTo>
                  <a:pt x="5912075" y="250578"/>
                  <a:pt x="5879381" y="283272"/>
                  <a:pt x="5839049" y="283272"/>
                </a:cubicBezTo>
                <a:cubicBezTo>
                  <a:pt x="5798719" y="283272"/>
                  <a:pt x="5766024" y="250578"/>
                  <a:pt x="5766025" y="210247"/>
                </a:cubicBezTo>
                <a:cubicBezTo>
                  <a:pt x="5766025" y="200165"/>
                  <a:pt x="5768069" y="190559"/>
                  <a:pt x="5771763" y="181823"/>
                </a:cubicBezTo>
                <a:close/>
                <a:moveTo>
                  <a:pt x="4849910" y="1598178"/>
                </a:moveTo>
                <a:cubicBezTo>
                  <a:pt x="4853604" y="1589442"/>
                  <a:pt x="4858953" y="1581574"/>
                  <a:pt x="4865560" y="1574967"/>
                </a:cubicBezTo>
                <a:cubicBezTo>
                  <a:pt x="4878775" y="1561752"/>
                  <a:pt x="4897031" y="1553578"/>
                  <a:pt x="4917196" y="1553578"/>
                </a:cubicBezTo>
                <a:cubicBezTo>
                  <a:pt x="4957527" y="1553578"/>
                  <a:pt x="4990221" y="1586272"/>
                  <a:pt x="4990221" y="1626603"/>
                </a:cubicBezTo>
                <a:cubicBezTo>
                  <a:pt x="4990220" y="1666934"/>
                  <a:pt x="4957527" y="1699628"/>
                  <a:pt x="4917196" y="1699628"/>
                </a:cubicBezTo>
                <a:cubicBezTo>
                  <a:pt x="4876866" y="1699628"/>
                  <a:pt x="4844171" y="1666934"/>
                  <a:pt x="4844172" y="1626603"/>
                </a:cubicBezTo>
                <a:cubicBezTo>
                  <a:pt x="4844172" y="1616521"/>
                  <a:pt x="4846215" y="1606915"/>
                  <a:pt x="4849910" y="1598178"/>
                </a:cubicBezTo>
                <a:close/>
                <a:moveTo>
                  <a:pt x="3698366" y="3392280"/>
                </a:moveTo>
                <a:cubicBezTo>
                  <a:pt x="3702061" y="3383543"/>
                  <a:pt x="3707408" y="3375676"/>
                  <a:pt x="3714016" y="3369068"/>
                </a:cubicBezTo>
                <a:cubicBezTo>
                  <a:pt x="3727231" y="3355854"/>
                  <a:pt x="3745487" y="3347680"/>
                  <a:pt x="3765652" y="3347680"/>
                </a:cubicBezTo>
                <a:cubicBezTo>
                  <a:pt x="3805983" y="3347680"/>
                  <a:pt x="3838677" y="3380374"/>
                  <a:pt x="3838677" y="3420705"/>
                </a:cubicBezTo>
                <a:cubicBezTo>
                  <a:pt x="3838678" y="3461036"/>
                  <a:pt x="3805984" y="3493730"/>
                  <a:pt x="3765653" y="3493730"/>
                </a:cubicBezTo>
                <a:cubicBezTo>
                  <a:pt x="3725322" y="3493730"/>
                  <a:pt x="3692628" y="3461035"/>
                  <a:pt x="3692629" y="3420704"/>
                </a:cubicBezTo>
                <a:cubicBezTo>
                  <a:pt x="3692629" y="3410622"/>
                  <a:pt x="3694671" y="3401016"/>
                  <a:pt x="3698366" y="3392280"/>
                </a:cubicBezTo>
                <a:close/>
                <a:moveTo>
                  <a:pt x="2772085" y="4824393"/>
                </a:moveTo>
                <a:cubicBezTo>
                  <a:pt x="2783170" y="4798183"/>
                  <a:pt x="2809123" y="4779793"/>
                  <a:pt x="2839371" y="4779793"/>
                </a:cubicBezTo>
                <a:cubicBezTo>
                  <a:pt x="2879702" y="4779793"/>
                  <a:pt x="2912396" y="4812487"/>
                  <a:pt x="2912396" y="4852818"/>
                </a:cubicBezTo>
                <a:cubicBezTo>
                  <a:pt x="2912396" y="4893149"/>
                  <a:pt x="2879702" y="4925843"/>
                  <a:pt x="2839371" y="4925843"/>
                </a:cubicBezTo>
                <a:cubicBezTo>
                  <a:pt x="2799040" y="4925843"/>
                  <a:pt x="2766346" y="4893149"/>
                  <a:pt x="2766347" y="4852818"/>
                </a:cubicBezTo>
                <a:cubicBezTo>
                  <a:pt x="2766346" y="4842735"/>
                  <a:pt x="2768390" y="4833130"/>
                  <a:pt x="2772085" y="4824393"/>
                </a:cubicBezTo>
                <a:close/>
                <a:moveTo>
                  <a:pt x="5080373" y="1177687"/>
                </a:moveTo>
                <a:cubicBezTo>
                  <a:pt x="5091458" y="1151478"/>
                  <a:pt x="5117410" y="1133087"/>
                  <a:pt x="5147658" y="1133088"/>
                </a:cubicBezTo>
                <a:cubicBezTo>
                  <a:pt x="5187989" y="1133087"/>
                  <a:pt x="5220683" y="1165781"/>
                  <a:pt x="5220683" y="1206112"/>
                </a:cubicBezTo>
                <a:cubicBezTo>
                  <a:pt x="5220683" y="1246443"/>
                  <a:pt x="5187990" y="1279137"/>
                  <a:pt x="5147658" y="1279137"/>
                </a:cubicBezTo>
                <a:cubicBezTo>
                  <a:pt x="5107328" y="1279137"/>
                  <a:pt x="5074634" y="1246443"/>
                  <a:pt x="5074634" y="1206112"/>
                </a:cubicBezTo>
                <a:cubicBezTo>
                  <a:pt x="5074634" y="1196029"/>
                  <a:pt x="5076677" y="1186423"/>
                  <a:pt x="5080373" y="1177687"/>
                </a:cubicBezTo>
                <a:close/>
                <a:moveTo>
                  <a:pt x="3928828" y="2962961"/>
                </a:moveTo>
                <a:cubicBezTo>
                  <a:pt x="3932523" y="2954224"/>
                  <a:pt x="3937871" y="2946356"/>
                  <a:pt x="3944478" y="2939749"/>
                </a:cubicBezTo>
                <a:cubicBezTo>
                  <a:pt x="3957693" y="2926535"/>
                  <a:pt x="3975949" y="2918361"/>
                  <a:pt x="3996114" y="2918361"/>
                </a:cubicBezTo>
                <a:cubicBezTo>
                  <a:pt x="4036445" y="2918361"/>
                  <a:pt x="4069139" y="2951055"/>
                  <a:pt x="4069139" y="2991386"/>
                </a:cubicBezTo>
                <a:cubicBezTo>
                  <a:pt x="4069140" y="3031716"/>
                  <a:pt x="4036446" y="3064410"/>
                  <a:pt x="3996115" y="3064410"/>
                </a:cubicBezTo>
                <a:cubicBezTo>
                  <a:pt x="3955785" y="3064410"/>
                  <a:pt x="3923090" y="3031716"/>
                  <a:pt x="3923090" y="2991385"/>
                </a:cubicBezTo>
                <a:cubicBezTo>
                  <a:pt x="3923091" y="2981303"/>
                  <a:pt x="3925133" y="2971697"/>
                  <a:pt x="3928828" y="2962961"/>
                </a:cubicBezTo>
                <a:close/>
                <a:moveTo>
                  <a:pt x="3002548" y="4395072"/>
                </a:moveTo>
                <a:cubicBezTo>
                  <a:pt x="3013633" y="4368862"/>
                  <a:pt x="3039586" y="4350472"/>
                  <a:pt x="3069834" y="4350472"/>
                </a:cubicBezTo>
                <a:cubicBezTo>
                  <a:pt x="3110165" y="4350472"/>
                  <a:pt x="3142859" y="4383166"/>
                  <a:pt x="3142859" y="4423497"/>
                </a:cubicBezTo>
                <a:cubicBezTo>
                  <a:pt x="3142859" y="4463828"/>
                  <a:pt x="3110165" y="4496522"/>
                  <a:pt x="3069834" y="4496522"/>
                </a:cubicBezTo>
                <a:cubicBezTo>
                  <a:pt x="3029503" y="4496522"/>
                  <a:pt x="2996809" y="4463828"/>
                  <a:pt x="2996809" y="4423497"/>
                </a:cubicBezTo>
                <a:cubicBezTo>
                  <a:pt x="2996809" y="4413414"/>
                  <a:pt x="2998853" y="4403809"/>
                  <a:pt x="3002548" y="4395072"/>
                </a:cubicBezTo>
                <a:close/>
                <a:moveTo>
                  <a:pt x="5310834" y="748366"/>
                </a:moveTo>
                <a:cubicBezTo>
                  <a:pt x="5321921" y="722157"/>
                  <a:pt x="5347873" y="703766"/>
                  <a:pt x="5378123" y="703766"/>
                </a:cubicBezTo>
                <a:cubicBezTo>
                  <a:pt x="5418451" y="703766"/>
                  <a:pt x="5451147" y="736460"/>
                  <a:pt x="5451146" y="776791"/>
                </a:cubicBezTo>
                <a:cubicBezTo>
                  <a:pt x="5451146" y="817122"/>
                  <a:pt x="5418453" y="849816"/>
                  <a:pt x="5378122" y="849816"/>
                </a:cubicBezTo>
                <a:cubicBezTo>
                  <a:pt x="5337791" y="849816"/>
                  <a:pt x="5305095" y="817122"/>
                  <a:pt x="5305097" y="776791"/>
                </a:cubicBezTo>
                <a:cubicBezTo>
                  <a:pt x="5305096" y="766708"/>
                  <a:pt x="5307140" y="757103"/>
                  <a:pt x="5310834" y="748366"/>
                </a:cubicBezTo>
                <a:close/>
                <a:moveTo>
                  <a:pt x="4159292" y="2542469"/>
                </a:moveTo>
                <a:cubicBezTo>
                  <a:pt x="4162987" y="2533732"/>
                  <a:pt x="4168335" y="2525864"/>
                  <a:pt x="4174943" y="2519257"/>
                </a:cubicBezTo>
                <a:cubicBezTo>
                  <a:pt x="4188156" y="2506042"/>
                  <a:pt x="4206413" y="2497869"/>
                  <a:pt x="4226579" y="2497869"/>
                </a:cubicBezTo>
                <a:cubicBezTo>
                  <a:pt x="4266910" y="2497869"/>
                  <a:pt x="4299603" y="2530563"/>
                  <a:pt x="4299604" y="2570894"/>
                </a:cubicBezTo>
                <a:cubicBezTo>
                  <a:pt x="4299603" y="2611225"/>
                  <a:pt x="4266909" y="2643919"/>
                  <a:pt x="4226578" y="2643919"/>
                </a:cubicBezTo>
                <a:cubicBezTo>
                  <a:pt x="4186248" y="2643919"/>
                  <a:pt x="4153553" y="2611225"/>
                  <a:pt x="4153553" y="2570894"/>
                </a:cubicBezTo>
                <a:cubicBezTo>
                  <a:pt x="4153554" y="2560811"/>
                  <a:pt x="4155597" y="2551205"/>
                  <a:pt x="4159292" y="2542469"/>
                </a:cubicBezTo>
                <a:close/>
                <a:moveTo>
                  <a:pt x="4388981" y="2164724"/>
                </a:moveTo>
                <a:cubicBezTo>
                  <a:pt x="4392676" y="2155988"/>
                  <a:pt x="4398024" y="2148120"/>
                  <a:pt x="4404631" y="2141512"/>
                </a:cubicBezTo>
                <a:cubicBezTo>
                  <a:pt x="4417846" y="2128296"/>
                  <a:pt x="4436102" y="2120123"/>
                  <a:pt x="4456268" y="2120124"/>
                </a:cubicBezTo>
                <a:cubicBezTo>
                  <a:pt x="4496598" y="2120123"/>
                  <a:pt x="4529293" y="2152818"/>
                  <a:pt x="4529293" y="2193148"/>
                </a:cubicBezTo>
                <a:cubicBezTo>
                  <a:pt x="4529292" y="2233480"/>
                  <a:pt x="4496600" y="2266174"/>
                  <a:pt x="4456267" y="2266173"/>
                </a:cubicBezTo>
                <a:cubicBezTo>
                  <a:pt x="4415938" y="2266174"/>
                  <a:pt x="4383242" y="2233479"/>
                  <a:pt x="4383243" y="2193148"/>
                </a:cubicBezTo>
                <a:cubicBezTo>
                  <a:pt x="4383244" y="2183066"/>
                  <a:pt x="4385287" y="2173460"/>
                  <a:pt x="4388981" y="2164724"/>
                </a:cubicBezTo>
                <a:close/>
                <a:moveTo>
                  <a:pt x="3233012" y="3974579"/>
                </a:moveTo>
                <a:cubicBezTo>
                  <a:pt x="3244097" y="3948369"/>
                  <a:pt x="3270049" y="3929979"/>
                  <a:pt x="3300298" y="3929979"/>
                </a:cubicBezTo>
                <a:cubicBezTo>
                  <a:pt x="3340629" y="3929978"/>
                  <a:pt x="3373323" y="3962673"/>
                  <a:pt x="3373323" y="4003003"/>
                </a:cubicBezTo>
                <a:cubicBezTo>
                  <a:pt x="3373323" y="4043335"/>
                  <a:pt x="3340629" y="4076029"/>
                  <a:pt x="3300298" y="4076028"/>
                </a:cubicBezTo>
                <a:cubicBezTo>
                  <a:pt x="3259967" y="4076029"/>
                  <a:pt x="3227273" y="4043334"/>
                  <a:pt x="3227273" y="4003004"/>
                </a:cubicBezTo>
                <a:cubicBezTo>
                  <a:pt x="3227273" y="3992921"/>
                  <a:pt x="3229316" y="3983315"/>
                  <a:pt x="3233012" y="3974579"/>
                </a:cubicBezTo>
                <a:close/>
                <a:moveTo>
                  <a:pt x="5541300" y="327873"/>
                </a:moveTo>
                <a:cubicBezTo>
                  <a:pt x="5552385" y="301663"/>
                  <a:pt x="5578338" y="283272"/>
                  <a:pt x="5608586" y="283272"/>
                </a:cubicBezTo>
                <a:cubicBezTo>
                  <a:pt x="5648916" y="283272"/>
                  <a:pt x="5681612" y="315966"/>
                  <a:pt x="5681610" y="356297"/>
                </a:cubicBezTo>
                <a:cubicBezTo>
                  <a:pt x="5681612" y="396628"/>
                  <a:pt x="5648919" y="429322"/>
                  <a:pt x="5608585" y="429322"/>
                </a:cubicBezTo>
                <a:cubicBezTo>
                  <a:pt x="5568257" y="429322"/>
                  <a:pt x="5535561" y="396628"/>
                  <a:pt x="5535561" y="356297"/>
                </a:cubicBezTo>
                <a:cubicBezTo>
                  <a:pt x="5535561" y="346214"/>
                  <a:pt x="5537604" y="336609"/>
                  <a:pt x="5541300" y="327873"/>
                </a:cubicBezTo>
                <a:close/>
                <a:moveTo>
                  <a:pt x="4619445" y="1744229"/>
                </a:moveTo>
                <a:cubicBezTo>
                  <a:pt x="4623140" y="1735492"/>
                  <a:pt x="4628488" y="1727624"/>
                  <a:pt x="4635095" y="1721017"/>
                </a:cubicBezTo>
                <a:cubicBezTo>
                  <a:pt x="4648311" y="1707802"/>
                  <a:pt x="4666567" y="1699629"/>
                  <a:pt x="4686732" y="1699628"/>
                </a:cubicBezTo>
                <a:cubicBezTo>
                  <a:pt x="4727062" y="1699628"/>
                  <a:pt x="4759757" y="1732323"/>
                  <a:pt x="4759757" y="1772653"/>
                </a:cubicBezTo>
                <a:cubicBezTo>
                  <a:pt x="4759757" y="1812984"/>
                  <a:pt x="4727063" y="1845678"/>
                  <a:pt x="4686733" y="1845678"/>
                </a:cubicBezTo>
                <a:cubicBezTo>
                  <a:pt x="4646401" y="1845678"/>
                  <a:pt x="4613706" y="1812984"/>
                  <a:pt x="4613707" y="1772654"/>
                </a:cubicBezTo>
                <a:cubicBezTo>
                  <a:pt x="4613708" y="1762571"/>
                  <a:pt x="4615751" y="1752965"/>
                  <a:pt x="4619445" y="1744229"/>
                </a:cubicBezTo>
                <a:close/>
                <a:moveTo>
                  <a:pt x="3463475" y="3545257"/>
                </a:moveTo>
                <a:cubicBezTo>
                  <a:pt x="3474561" y="3519047"/>
                  <a:pt x="3500513" y="3500657"/>
                  <a:pt x="3530762" y="3500657"/>
                </a:cubicBezTo>
                <a:cubicBezTo>
                  <a:pt x="3571093" y="3500656"/>
                  <a:pt x="3603787" y="3533351"/>
                  <a:pt x="3603786" y="3573681"/>
                </a:cubicBezTo>
                <a:cubicBezTo>
                  <a:pt x="3603787" y="3614013"/>
                  <a:pt x="3571093" y="3646707"/>
                  <a:pt x="3530762" y="3646706"/>
                </a:cubicBezTo>
                <a:cubicBezTo>
                  <a:pt x="3490431" y="3646707"/>
                  <a:pt x="3457737" y="3614012"/>
                  <a:pt x="3457737" y="3573682"/>
                </a:cubicBezTo>
                <a:cubicBezTo>
                  <a:pt x="3457737" y="3563599"/>
                  <a:pt x="3459780" y="3553993"/>
                  <a:pt x="3463475" y="3545257"/>
                </a:cubicBezTo>
                <a:close/>
                <a:moveTo>
                  <a:pt x="2541621" y="4961615"/>
                </a:moveTo>
                <a:cubicBezTo>
                  <a:pt x="2552706" y="4935405"/>
                  <a:pt x="2578659" y="4917015"/>
                  <a:pt x="2608907" y="4917015"/>
                </a:cubicBezTo>
                <a:cubicBezTo>
                  <a:pt x="2649238" y="4917015"/>
                  <a:pt x="2681932" y="4949709"/>
                  <a:pt x="2681932" y="4990040"/>
                </a:cubicBezTo>
                <a:cubicBezTo>
                  <a:pt x="2681932" y="5030371"/>
                  <a:pt x="2649238" y="5063065"/>
                  <a:pt x="2608907" y="5063065"/>
                </a:cubicBezTo>
                <a:cubicBezTo>
                  <a:pt x="2568576" y="5063065"/>
                  <a:pt x="2535882" y="5030371"/>
                  <a:pt x="2535882" y="4990040"/>
                </a:cubicBezTo>
                <a:cubicBezTo>
                  <a:pt x="2535882" y="4979957"/>
                  <a:pt x="2537926" y="4970352"/>
                  <a:pt x="2541621" y="4961615"/>
                </a:cubicBezTo>
                <a:close/>
                <a:moveTo>
                  <a:pt x="4849908" y="1314908"/>
                </a:moveTo>
                <a:cubicBezTo>
                  <a:pt x="4853603" y="1306172"/>
                  <a:pt x="4858951" y="1298304"/>
                  <a:pt x="4865558" y="1291697"/>
                </a:cubicBezTo>
                <a:cubicBezTo>
                  <a:pt x="4878773" y="1278482"/>
                  <a:pt x="4897029" y="1270308"/>
                  <a:pt x="4917195" y="1270308"/>
                </a:cubicBezTo>
                <a:cubicBezTo>
                  <a:pt x="4957525" y="1270308"/>
                  <a:pt x="4990220" y="1303002"/>
                  <a:pt x="4990220" y="1343333"/>
                </a:cubicBezTo>
                <a:cubicBezTo>
                  <a:pt x="4990220" y="1383664"/>
                  <a:pt x="4957526" y="1416358"/>
                  <a:pt x="4917195" y="1416358"/>
                </a:cubicBezTo>
                <a:cubicBezTo>
                  <a:pt x="4876864" y="1416358"/>
                  <a:pt x="4844169" y="1383663"/>
                  <a:pt x="4844170" y="1343333"/>
                </a:cubicBezTo>
                <a:cubicBezTo>
                  <a:pt x="4844171" y="1333250"/>
                  <a:pt x="4846214" y="1323645"/>
                  <a:pt x="4849908" y="1314908"/>
                </a:cubicBezTo>
                <a:close/>
                <a:moveTo>
                  <a:pt x="3698365" y="3109010"/>
                </a:moveTo>
                <a:cubicBezTo>
                  <a:pt x="3702060" y="3100273"/>
                  <a:pt x="3707407" y="3092405"/>
                  <a:pt x="3714015" y="3085798"/>
                </a:cubicBezTo>
                <a:cubicBezTo>
                  <a:pt x="3727229" y="3072584"/>
                  <a:pt x="3745486" y="3064410"/>
                  <a:pt x="3765651" y="3064410"/>
                </a:cubicBezTo>
                <a:cubicBezTo>
                  <a:pt x="3805982" y="3064410"/>
                  <a:pt x="3838676" y="3097104"/>
                  <a:pt x="3838676" y="3137435"/>
                </a:cubicBezTo>
                <a:cubicBezTo>
                  <a:pt x="3838676" y="3177765"/>
                  <a:pt x="3805982" y="3210459"/>
                  <a:pt x="3765651" y="3210459"/>
                </a:cubicBezTo>
                <a:cubicBezTo>
                  <a:pt x="3725320" y="3210460"/>
                  <a:pt x="3692626" y="3177765"/>
                  <a:pt x="3692626" y="3137434"/>
                </a:cubicBezTo>
                <a:cubicBezTo>
                  <a:pt x="3692626" y="3127352"/>
                  <a:pt x="3694670" y="3117746"/>
                  <a:pt x="3698365" y="3109010"/>
                </a:cubicBezTo>
                <a:close/>
                <a:moveTo>
                  <a:pt x="2772084" y="4541122"/>
                </a:moveTo>
                <a:cubicBezTo>
                  <a:pt x="2783170" y="4514913"/>
                  <a:pt x="2809122" y="4496522"/>
                  <a:pt x="2839370" y="4496522"/>
                </a:cubicBezTo>
                <a:cubicBezTo>
                  <a:pt x="2879701" y="4496522"/>
                  <a:pt x="2912396" y="4529216"/>
                  <a:pt x="2912395" y="4569547"/>
                </a:cubicBezTo>
                <a:cubicBezTo>
                  <a:pt x="2912395" y="4609878"/>
                  <a:pt x="2879702" y="4642572"/>
                  <a:pt x="2839371" y="4642572"/>
                </a:cubicBezTo>
                <a:cubicBezTo>
                  <a:pt x="2799040" y="4642572"/>
                  <a:pt x="2766346" y="4609878"/>
                  <a:pt x="2766346" y="4569547"/>
                </a:cubicBezTo>
                <a:cubicBezTo>
                  <a:pt x="2766346" y="4559464"/>
                  <a:pt x="2768389" y="4549858"/>
                  <a:pt x="2772084" y="4541122"/>
                </a:cubicBezTo>
                <a:close/>
                <a:moveTo>
                  <a:pt x="5080370" y="894416"/>
                </a:moveTo>
                <a:cubicBezTo>
                  <a:pt x="5091456" y="868207"/>
                  <a:pt x="5117409" y="849816"/>
                  <a:pt x="5147658" y="849816"/>
                </a:cubicBezTo>
                <a:cubicBezTo>
                  <a:pt x="5187989" y="849816"/>
                  <a:pt x="5220683" y="882510"/>
                  <a:pt x="5220681" y="922841"/>
                </a:cubicBezTo>
                <a:cubicBezTo>
                  <a:pt x="5220683" y="963172"/>
                  <a:pt x="5187989" y="995866"/>
                  <a:pt x="5147658" y="995866"/>
                </a:cubicBezTo>
                <a:cubicBezTo>
                  <a:pt x="5107327" y="995866"/>
                  <a:pt x="5074633" y="963172"/>
                  <a:pt x="5074632" y="922841"/>
                </a:cubicBezTo>
                <a:cubicBezTo>
                  <a:pt x="5074633" y="912758"/>
                  <a:pt x="5076676" y="903153"/>
                  <a:pt x="5080370" y="894416"/>
                </a:cubicBezTo>
                <a:close/>
                <a:moveTo>
                  <a:pt x="3928828" y="2679690"/>
                </a:moveTo>
                <a:cubicBezTo>
                  <a:pt x="3932524" y="2670954"/>
                  <a:pt x="3937870" y="2663086"/>
                  <a:pt x="3944478" y="2656479"/>
                </a:cubicBezTo>
                <a:cubicBezTo>
                  <a:pt x="3957693" y="2643264"/>
                  <a:pt x="3975949" y="2635090"/>
                  <a:pt x="3996114" y="2635090"/>
                </a:cubicBezTo>
                <a:cubicBezTo>
                  <a:pt x="4036445" y="2635090"/>
                  <a:pt x="4069139" y="2667784"/>
                  <a:pt x="4069139" y="2708115"/>
                </a:cubicBezTo>
                <a:cubicBezTo>
                  <a:pt x="4069140" y="2748446"/>
                  <a:pt x="4036445" y="2781140"/>
                  <a:pt x="3996114" y="2781140"/>
                </a:cubicBezTo>
                <a:cubicBezTo>
                  <a:pt x="3955783" y="2781140"/>
                  <a:pt x="3923089" y="2748446"/>
                  <a:pt x="3923090" y="2708115"/>
                </a:cubicBezTo>
                <a:cubicBezTo>
                  <a:pt x="3923089" y="2698032"/>
                  <a:pt x="3925133" y="2688427"/>
                  <a:pt x="3928828" y="2679690"/>
                </a:cubicBezTo>
                <a:close/>
                <a:moveTo>
                  <a:pt x="4158517" y="2310773"/>
                </a:moveTo>
                <a:cubicBezTo>
                  <a:pt x="4162212" y="2302037"/>
                  <a:pt x="4167560" y="2294169"/>
                  <a:pt x="4174167" y="2287561"/>
                </a:cubicBezTo>
                <a:cubicBezTo>
                  <a:pt x="4187382" y="2274347"/>
                  <a:pt x="4205638" y="2266174"/>
                  <a:pt x="4225804" y="2266173"/>
                </a:cubicBezTo>
                <a:cubicBezTo>
                  <a:pt x="4266134" y="2266173"/>
                  <a:pt x="4298829" y="2298867"/>
                  <a:pt x="4298828" y="2339197"/>
                </a:cubicBezTo>
                <a:cubicBezTo>
                  <a:pt x="4298829" y="2379529"/>
                  <a:pt x="4266135" y="2412224"/>
                  <a:pt x="4225803" y="2412224"/>
                </a:cubicBezTo>
                <a:cubicBezTo>
                  <a:pt x="4185473" y="2412223"/>
                  <a:pt x="4152778" y="2379529"/>
                  <a:pt x="4152779" y="2339198"/>
                </a:cubicBezTo>
                <a:cubicBezTo>
                  <a:pt x="4152779" y="2329115"/>
                  <a:pt x="4154822" y="2319510"/>
                  <a:pt x="4158517" y="2310773"/>
                </a:cubicBezTo>
                <a:close/>
                <a:moveTo>
                  <a:pt x="3002548" y="4111800"/>
                </a:moveTo>
                <a:cubicBezTo>
                  <a:pt x="3013633" y="4085590"/>
                  <a:pt x="3039586" y="4067200"/>
                  <a:pt x="3069834" y="4067200"/>
                </a:cubicBezTo>
                <a:cubicBezTo>
                  <a:pt x="3110165" y="4067200"/>
                  <a:pt x="3142859" y="4099894"/>
                  <a:pt x="3142859" y="4140225"/>
                </a:cubicBezTo>
                <a:cubicBezTo>
                  <a:pt x="3142859" y="4180556"/>
                  <a:pt x="3110165" y="4213250"/>
                  <a:pt x="3069834" y="4213250"/>
                </a:cubicBezTo>
                <a:cubicBezTo>
                  <a:pt x="3029503" y="4213250"/>
                  <a:pt x="2996809" y="4180556"/>
                  <a:pt x="2996809" y="4140225"/>
                </a:cubicBezTo>
                <a:cubicBezTo>
                  <a:pt x="2996809" y="4130142"/>
                  <a:pt x="2998852" y="4120537"/>
                  <a:pt x="3002548" y="4111800"/>
                </a:cubicBezTo>
                <a:close/>
                <a:moveTo>
                  <a:pt x="5310836" y="465095"/>
                </a:moveTo>
                <a:cubicBezTo>
                  <a:pt x="5321922" y="438885"/>
                  <a:pt x="5347874" y="420494"/>
                  <a:pt x="5378122" y="420495"/>
                </a:cubicBezTo>
                <a:cubicBezTo>
                  <a:pt x="5418453" y="420495"/>
                  <a:pt x="5451147" y="453189"/>
                  <a:pt x="5451147" y="493520"/>
                </a:cubicBezTo>
                <a:cubicBezTo>
                  <a:pt x="5451147" y="533851"/>
                  <a:pt x="5418452" y="566545"/>
                  <a:pt x="5378122" y="566544"/>
                </a:cubicBezTo>
                <a:cubicBezTo>
                  <a:pt x="5337790" y="566545"/>
                  <a:pt x="5305098" y="533851"/>
                  <a:pt x="5305097" y="493520"/>
                </a:cubicBezTo>
                <a:cubicBezTo>
                  <a:pt x="5305097" y="483437"/>
                  <a:pt x="5307140" y="473831"/>
                  <a:pt x="5310836" y="465095"/>
                </a:cubicBezTo>
                <a:close/>
                <a:moveTo>
                  <a:pt x="4388982" y="1881450"/>
                </a:moveTo>
                <a:cubicBezTo>
                  <a:pt x="4392678" y="1872713"/>
                  <a:pt x="4398025" y="1864846"/>
                  <a:pt x="4404632" y="1858238"/>
                </a:cubicBezTo>
                <a:cubicBezTo>
                  <a:pt x="4417847" y="1845023"/>
                  <a:pt x="4436103" y="1836850"/>
                  <a:pt x="4456269" y="1836850"/>
                </a:cubicBezTo>
                <a:cubicBezTo>
                  <a:pt x="4496599" y="1836850"/>
                  <a:pt x="4529294" y="1869544"/>
                  <a:pt x="4529293" y="1909875"/>
                </a:cubicBezTo>
                <a:cubicBezTo>
                  <a:pt x="4529294" y="1950206"/>
                  <a:pt x="4496600" y="1982900"/>
                  <a:pt x="4456268" y="1982899"/>
                </a:cubicBezTo>
                <a:cubicBezTo>
                  <a:pt x="4415936" y="1982901"/>
                  <a:pt x="4383242" y="1950207"/>
                  <a:pt x="4383244" y="1909875"/>
                </a:cubicBezTo>
                <a:cubicBezTo>
                  <a:pt x="4383244" y="1899792"/>
                  <a:pt x="4385287" y="1890187"/>
                  <a:pt x="4388982" y="1881450"/>
                </a:cubicBezTo>
                <a:close/>
                <a:moveTo>
                  <a:pt x="3233012" y="3691307"/>
                </a:moveTo>
                <a:cubicBezTo>
                  <a:pt x="3244097" y="3665097"/>
                  <a:pt x="3270049" y="3646706"/>
                  <a:pt x="3300298" y="3646707"/>
                </a:cubicBezTo>
                <a:cubicBezTo>
                  <a:pt x="3340629" y="3646706"/>
                  <a:pt x="3373323" y="3679400"/>
                  <a:pt x="3373323" y="3719731"/>
                </a:cubicBezTo>
                <a:cubicBezTo>
                  <a:pt x="3373323" y="3760062"/>
                  <a:pt x="3340629" y="3792756"/>
                  <a:pt x="3300298" y="3792756"/>
                </a:cubicBezTo>
                <a:cubicBezTo>
                  <a:pt x="3259967" y="3792756"/>
                  <a:pt x="3227273" y="3760062"/>
                  <a:pt x="3227273" y="3719731"/>
                </a:cubicBezTo>
                <a:cubicBezTo>
                  <a:pt x="3227273" y="3709649"/>
                  <a:pt x="3229316" y="3700043"/>
                  <a:pt x="3233012" y="3691307"/>
                </a:cubicBezTo>
                <a:close/>
                <a:moveTo>
                  <a:pt x="5541300" y="44600"/>
                </a:moveTo>
                <a:cubicBezTo>
                  <a:pt x="5552386" y="18391"/>
                  <a:pt x="5578338" y="0"/>
                  <a:pt x="5608586" y="0"/>
                </a:cubicBezTo>
                <a:cubicBezTo>
                  <a:pt x="5648917" y="0"/>
                  <a:pt x="5681611" y="32694"/>
                  <a:pt x="5681611" y="73025"/>
                </a:cubicBezTo>
                <a:cubicBezTo>
                  <a:pt x="5681610" y="113356"/>
                  <a:pt x="5648918" y="146050"/>
                  <a:pt x="5608586" y="146050"/>
                </a:cubicBezTo>
                <a:cubicBezTo>
                  <a:pt x="5568254" y="146050"/>
                  <a:pt x="5535561" y="113356"/>
                  <a:pt x="5535562" y="73025"/>
                </a:cubicBezTo>
                <a:cubicBezTo>
                  <a:pt x="5535561" y="62942"/>
                  <a:pt x="5537605" y="53337"/>
                  <a:pt x="5541300" y="44600"/>
                </a:cubicBezTo>
                <a:close/>
                <a:moveTo>
                  <a:pt x="4619446" y="1460957"/>
                </a:moveTo>
                <a:cubicBezTo>
                  <a:pt x="4623141" y="1452220"/>
                  <a:pt x="4628487" y="1444353"/>
                  <a:pt x="4635095" y="1437745"/>
                </a:cubicBezTo>
                <a:cubicBezTo>
                  <a:pt x="4648310" y="1424530"/>
                  <a:pt x="4666567" y="1416357"/>
                  <a:pt x="4686731" y="1416357"/>
                </a:cubicBezTo>
                <a:cubicBezTo>
                  <a:pt x="4727063" y="1416357"/>
                  <a:pt x="4759758" y="1449051"/>
                  <a:pt x="4759757" y="1489382"/>
                </a:cubicBezTo>
                <a:cubicBezTo>
                  <a:pt x="4759757" y="1529713"/>
                  <a:pt x="4727062" y="1562406"/>
                  <a:pt x="4686732" y="1562406"/>
                </a:cubicBezTo>
                <a:cubicBezTo>
                  <a:pt x="4646400" y="1562406"/>
                  <a:pt x="4613707" y="1529712"/>
                  <a:pt x="4613706" y="1489381"/>
                </a:cubicBezTo>
                <a:cubicBezTo>
                  <a:pt x="4613708" y="1479299"/>
                  <a:pt x="4615751" y="1469693"/>
                  <a:pt x="4619446" y="1460957"/>
                </a:cubicBezTo>
                <a:close/>
                <a:moveTo>
                  <a:pt x="3463475" y="3261985"/>
                </a:moveTo>
                <a:cubicBezTo>
                  <a:pt x="3474561" y="3235775"/>
                  <a:pt x="3500513" y="3217384"/>
                  <a:pt x="3530762" y="3217385"/>
                </a:cubicBezTo>
                <a:cubicBezTo>
                  <a:pt x="3571092" y="3217384"/>
                  <a:pt x="3603787" y="3250078"/>
                  <a:pt x="3603786" y="3290409"/>
                </a:cubicBezTo>
                <a:cubicBezTo>
                  <a:pt x="3603787" y="3330740"/>
                  <a:pt x="3571093" y="3363434"/>
                  <a:pt x="3530761" y="3363434"/>
                </a:cubicBezTo>
                <a:cubicBezTo>
                  <a:pt x="3490431" y="3363434"/>
                  <a:pt x="3457736" y="3330740"/>
                  <a:pt x="3457737" y="3290409"/>
                </a:cubicBezTo>
                <a:cubicBezTo>
                  <a:pt x="3457736" y="3280327"/>
                  <a:pt x="3459780" y="3270721"/>
                  <a:pt x="3463475" y="3261985"/>
                </a:cubicBezTo>
                <a:close/>
                <a:moveTo>
                  <a:pt x="2541621" y="4678343"/>
                </a:moveTo>
                <a:cubicBezTo>
                  <a:pt x="2552706" y="4652133"/>
                  <a:pt x="2578659" y="4633743"/>
                  <a:pt x="2608907" y="4633743"/>
                </a:cubicBezTo>
                <a:cubicBezTo>
                  <a:pt x="2649238" y="4633743"/>
                  <a:pt x="2681932" y="4666437"/>
                  <a:pt x="2681932" y="4706768"/>
                </a:cubicBezTo>
                <a:cubicBezTo>
                  <a:pt x="2681932" y="4747099"/>
                  <a:pt x="2649238" y="4779793"/>
                  <a:pt x="2608907" y="4779793"/>
                </a:cubicBezTo>
                <a:cubicBezTo>
                  <a:pt x="2568576" y="4779793"/>
                  <a:pt x="2535882" y="4747099"/>
                  <a:pt x="2535882" y="4706768"/>
                </a:cubicBezTo>
                <a:cubicBezTo>
                  <a:pt x="2535882" y="4696685"/>
                  <a:pt x="2537925" y="4687079"/>
                  <a:pt x="2541621" y="4678343"/>
                </a:cubicBezTo>
                <a:close/>
                <a:moveTo>
                  <a:pt x="4849909" y="1031638"/>
                </a:moveTo>
                <a:cubicBezTo>
                  <a:pt x="4853604" y="1022901"/>
                  <a:pt x="4858950" y="1015034"/>
                  <a:pt x="4865557" y="1008427"/>
                </a:cubicBezTo>
                <a:cubicBezTo>
                  <a:pt x="4878773" y="995212"/>
                  <a:pt x="4897028" y="987038"/>
                  <a:pt x="4917194" y="987038"/>
                </a:cubicBezTo>
                <a:cubicBezTo>
                  <a:pt x="4957525" y="987038"/>
                  <a:pt x="4990221" y="1019732"/>
                  <a:pt x="4990218" y="1060063"/>
                </a:cubicBezTo>
                <a:cubicBezTo>
                  <a:pt x="4990220" y="1100394"/>
                  <a:pt x="4957525" y="1133087"/>
                  <a:pt x="4917195" y="1133087"/>
                </a:cubicBezTo>
                <a:cubicBezTo>
                  <a:pt x="4876863" y="1133087"/>
                  <a:pt x="4844170" y="1100393"/>
                  <a:pt x="4844169" y="1060062"/>
                </a:cubicBezTo>
                <a:cubicBezTo>
                  <a:pt x="4844171" y="1049980"/>
                  <a:pt x="4846214" y="1040374"/>
                  <a:pt x="4849909" y="1031638"/>
                </a:cubicBezTo>
                <a:close/>
                <a:moveTo>
                  <a:pt x="3698365" y="2825740"/>
                </a:moveTo>
                <a:cubicBezTo>
                  <a:pt x="3702060" y="2817003"/>
                  <a:pt x="3707407" y="2809135"/>
                  <a:pt x="3714014" y="2802528"/>
                </a:cubicBezTo>
                <a:cubicBezTo>
                  <a:pt x="3727230" y="2789314"/>
                  <a:pt x="3745485" y="2781140"/>
                  <a:pt x="3765650" y="2781140"/>
                </a:cubicBezTo>
                <a:cubicBezTo>
                  <a:pt x="3805981" y="2781140"/>
                  <a:pt x="3838676" y="2813834"/>
                  <a:pt x="3838676" y="2854165"/>
                </a:cubicBezTo>
                <a:cubicBezTo>
                  <a:pt x="3838676" y="2894495"/>
                  <a:pt x="3805983" y="2927189"/>
                  <a:pt x="3765651" y="2927189"/>
                </a:cubicBezTo>
                <a:cubicBezTo>
                  <a:pt x="3725320" y="2927189"/>
                  <a:pt x="3692626" y="2894495"/>
                  <a:pt x="3692627" y="2854164"/>
                </a:cubicBezTo>
                <a:cubicBezTo>
                  <a:pt x="3692626" y="2844082"/>
                  <a:pt x="3694669" y="2834476"/>
                  <a:pt x="3698365" y="2825740"/>
                </a:cubicBezTo>
                <a:close/>
                <a:moveTo>
                  <a:pt x="3928051" y="2447998"/>
                </a:moveTo>
                <a:cubicBezTo>
                  <a:pt x="3931748" y="2439261"/>
                  <a:pt x="3937094" y="2431393"/>
                  <a:pt x="3943701" y="2424786"/>
                </a:cubicBezTo>
                <a:cubicBezTo>
                  <a:pt x="3956915" y="2411571"/>
                  <a:pt x="3975172" y="2403398"/>
                  <a:pt x="3995338" y="2403398"/>
                </a:cubicBezTo>
                <a:cubicBezTo>
                  <a:pt x="4035669" y="2403397"/>
                  <a:pt x="4068362" y="2436092"/>
                  <a:pt x="4068363" y="2476423"/>
                </a:cubicBezTo>
                <a:cubicBezTo>
                  <a:pt x="4068362" y="2516754"/>
                  <a:pt x="4035668" y="2549448"/>
                  <a:pt x="3995337" y="2549448"/>
                </a:cubicBezTo>
                <a:cubicBezTo>
                  <a:pt x="3955006" y="2549448"/>
                  <a:pt x="3922313" y="2516753"/>
                  <a:pt x="3922313" y="2476423"/>
                </a:cubicBezTo>
                <a:cubicBezTo>
                  <a:pt x="3922314" y="2466340"/>
                  <a:pt x="3924356" y="2456735"/>
                  <a:pt x="3928051" y="2447998"/>
                </a:cubicBezTo>
                <a:close/>
                <a:moveTo>
                  <a:pt x="2772083" y="4257851"/>
                </a:moveTo>
                <a:cubicBezTo>
                  <a:pt x="2783169" y="4231641"/>
                  <a:pt x="2809121" y="4213251"/>
                  <a:pt x="2839370" y="4213251"/>
                </a:cubicBezTo>
                <a:cubicBezTo>
                  <a:pt x="2879701" y="4213251"/>
                  <a:pt x="2912395" y="4245945"/>
                  <a:pt x="2912395" y="4286276"/>
                </a:cubicBezTo>
                <a:cubicBezTo>
                  <a:pt x="2912395" y="4326607"/>
                  <a:pt x="2879701" y="4359301"/>
                  <a:pt x="2839370" y="4359301"/>
                </a:cubicBezTo>
                <a:cubicBezTo>
                  <a:pt x="2799039" y="4359301"/>
                  <a:pt x="2766345" y="4326607"/>
                  <a:pt x="2766345" y="4286276"/>
                </a:cubicBezTo>
                <a:cubicBezTo>
                  <a:pt x="2766346" y="4276193"/>
                  <a:pt x="2768388" y="4266588"/>
                  <a:pt x="2772083" y="4257851"/>
                </a:cubicBezTo>
                <a:close/>
                <a:moveTo>
                  <a:pt x="5080371" y="611145"/>
                </a:moveTo>
                <a:cubicBezTo>
                  <a:pt x="5091458" y="584935"/>
                  <a:pt x="5117410" y="566544"/>
                  <a:pt x="5147658" y="566544"/>
                </a:cubicBezTo>
                <a:cubicBezTo>
                  <a:pt x="5187988" y="566544"/>
                  <a:pt x="5220683" y="599238"/>
                  <a:pt x="5220683" y="639569"/>
                </a:cubicBezTo>
                <a:cubicBezTo>
                  <a:pt x="5220683" y="679900"/>
                  <a:pt x="5187989" y="712594"/>
                  <a:pt x="5147657" y="712594"/>
                </a:cubicBezTo>
                <a:cubicBezTo>
                  <a:pt x="5107327" y="712594"/>
                  <a:pt x="5074632" y="679900"/>
                  <a:pt x="5074634" y="639569"/>
                </a:cubicBezTo>
                <a:cubicBezTo>
                  <a:pt x="5074633" y="629487"/>
                  <a:pt x="5076677" y="619881"/>
                  <a:pt x="5080371" y="611145"/>
                </a:cubicBezTo>
                <a:close/>
                <a:moveTo>
                  <a:pt x="4158518" y="2027501"/>
                </a:moveTo>
                <a:cubicBezTo>
                  <a:pt x="4162212" y="2018765"/>
                  <a:pt x="4167559" y="2010897"/>
                  <a:pt x="4174168" y="2004289"/>
                </a:cubicBezTo>
                <a:cubicBezTo>
                  <a:pt x="4187382" y="1991074"/>
                  <a:pt x="4205639" y="1982901"/>
                  <a:pt x="4225803" y="1982902"/>
                </a:cubicBezTo>
                <a:cubicBezTo>
                  <a:pt x="4266135" y="1982900"/>
                  <a:pt x="4298828" y="2015596"/>
                  <a:pt x="4298829" y="2055926"/>
                </a:cubicBezTo>
                <a:cubicBezTo>
                  <a:pt x="4298828" y="2096257"/>
                  <a:pt x="4266136" y="2128950"/>
                  <a:pt x="4225804" y="2128950"/>
                </a:cubicBezTo>
                <a:cubicBezTo>
                  <a:pt x="4185472" y="2128951"/>
                  <a:pt x="4152777" y="2096258"/>
                  <a:pt x="4152778" y="2055926"/>
                </a:cubicBezTo>
                <a:cubicBezTo>
                  <a:pt x="4152778" y="2045843"/>
                  <a:pt x="4154821" y="2036239"/>
                  <a:pt x="4158518" y="2027501"/>
                </a:cubicBezTo>
                <a:close/>
                <a:moveTo>
                  <a:pt x="3002548" y="3828528"/>
                </a:moveTo>
                <a:cubicBezTo>
                  <a:pt x="3013633" y="3802318"/>
                  <a:pt x="3039586" y="3783928"/>
                  <a:pt x="3069834" y="3783928"/>
                </a:cubicBezTo>
                <a:cubicBezTo>
                  <a:pt x="3110165" y="3783928"/>
                  <a:pt x="3142859" y="3816622"/>
                  <a:pt x="3142859" y="3856953"/>
                </a:cubicBezTo>
                <a:cubicBezTo>
                  <a:pt x="3142859" y="3897284"/>
                  <a:pt x="3110165" y="3929978"/>
                  <a:pt x="3069834" y="3929978"/>
                </a:cubicBezTo>
                <a:cubicBezTo>
                  <a:pt x="3029503" y="3929978"/>
                  <a:pt x="2996809" y="3897284"/>
                  <a:pt x="2996809" y="3856953"/>
                </a:cubicBezTo>
                <a:cubicBezTo>
                  <a:pt x="2996809" y="3846870"/>
                  <a:pt x="2998852" y="3837265"/>
                  <a:pt x="3002548" y="3828528"/>
                </a:cubicBezTo>
                <a:close/>
                <a:moveTo>
                  <a:pt x="5310836" y="181823"/>
                </a:moveTo>
                <a:cubicBezTo>
                  <a:pt x="5321920" y="155613"/>
                  <a:pt x="5347875" y="137222"/>
                  <a:pt x="5378123" y="137223"/>
                </a:cubicBezTo>
                <a:cubicBezTo>
                  <a:pt x="5418453" y="137222"/>
                  <a:pt x="5451147" y="169916"/>
                  <a:pt x="5451147" y="210247"/>
                </a:cubicBezTo>
                <a:cubicBezTo>
                  <a:pt x="5451147" y="250578"/>
                  <a:pt x="5418454" y="283272"/>
                  <a:pt x="5378122" y="283272"/>
                </a:cubicBezTo>
                <a:cubicBezTo>
                  <a:pt x="5337792" y="283272"/>
                  <a:pt x="5305097" y="250578"/>
                  <a:pt x="5305096" y="210247"/>
                </a:cubicBezTo>
                <a:cubicBezTo>
                  <a:pt x="5305098" y="200165"/>
                  <a:pt x="5307139" y="190559"/>
                  <a:pt x="5310836" y="181823"/>
                </a:cubicBezTo>
                <a:close/>
                <a:moveTo>
                  <a:pt x="4388982" y="1598178"/>
                </a:moveTo>
                <a:cubicBezTo>
                  <a:pt x="4392678" y="1589441"/>
                  <a:pt x="4398024" y="1581573"/>
                  <a:pt x="4404632" y="1574966"/>
                </a:cubicBezTo>
                <a:cubicBezTo>
                  <a:pt x="4417846" y="1561751"/>
                  <a:pt x="4436103" y="1553578"/>
                  <a:pt x="4456268" y="1553578"/>
                </a:cubicBezTo>
                <a:cubicBezTo>
                  <a:pt x="4496599" y="1553577"/>
                  <a:pt x="4529293" y="1586272"/>
                  <a:pt x="4529292" y="1626602"/>
                </a:cubicBezTo>
                <a:cubicBezTo>
                  <a:pt x="4529293" y="1666933"/>
                  <a:pt x="4496599" y="1699628"/>
                  <a:pt x="4456268" y="1699627"/>
                </a:cubicBezTo>
                <a:cubicBezTo>
                  <a:pt x="4415937" y="1699627"/>
                  <a:pt x="4383243" y="1666933"/>
                  <a:pt x="4383244" y="1626603"/>
                </a:cubicBezTo>
                <a:cubicBezTo>
                  <a:pt x="4383243" y="1616520"/>
                  <a:pt x="4385286" y="1606915"/>
                  <a:pt x="4388982" y="1598178"/>
                </a:cubicBezTo>
                <a:close/>
                <a:moveTo>
                  <a:pt x="3233011" y="3408035"/>
                </a:moveTo>
                <a:cubicBezTo>
                  <a:pt x="3244097" y="3381824"/>
                  <a:pt x="3270049" y="3363434"/>
                  <a:pt x="3300298" y="3363434"/>
                </a:cubicBezTo>
                <a:cubicBezTo>
                  <a:pt x="3340629" y="3363434"/>
                  <a:pt x="3373323" y="3396128"/>
                  <a:pt x="3373323" y="3436459"/>
                </a:cubicBezTo>
                <a:cubicBezTo>
                  <a:pt x="3373323" y="3476790"/>
                  <a:pt x="3340629" y="3509484"/>
                  <a:pt x="3300298" y="3509484"/>
                </a:cubicBezTo>
                <a:cubicBezTo>
                  <a:pt x="3259967" y="3509484"/>
                  <a:pt x="3227273" y="3476790"/>
                  <a:pt x="3227273" y="3436459"/>
                </a:cubicBezTo>
                <a:cubicBezTo>
                  <a:pt x="3227273" y="3426377"/>
                  <a:pt x="3229316" y="3416771"/>
                  <a:pt x="3233011" y="3408035"/>
                </a:cubicBezTo>
                <a:close/>
                <a:moveTo>
                  <a:pt x="2311157" y="4824393"/>
                </a:moveTo>
                <a:cubicBezTo>
                  <a:pt x="2322243" y="4798182"/>
                  <a:pt x="2348195" y="4779792"/>
                  <a:pt x="2378444" y="4779792"/>
                </a:cubicBezTo>
                <a:cubicBezTo>
                  <a:pt x="2418774" y="4779792"/>
                  <a:pt x="2451469" y="4812486"/>
                  <a:pt x="2451468" y="4852817"/>
                </a:cubicBezTo>
                <a:cubicBezTo>
                  <a:pt x="2451469" y="4893148"/>
                  <a:pt x="2418775" y="4925842"/>
                  <a:pt x="2378443" y="4925842"/>
                </a:cubicBezTo>
                <a:cubicBezTo>
                  <a:pt x="2338113" y="4925842"/>
                  <a:pt x="2305418" y="4893148"/>
                  <a:pt x="2305419" y="4852817"/>
                </a:cubicBezTo>
                <a:cubicBezTo>
                  <a:pt x="2305418" y="4842734"/>
                  <a:pt x="2307462" y="4833129"/>
                  <a:pt x="2311157" y="4824393"/>
                </a:cubicBezTo>
                <a:close/>
                <a:moveTo>
                  <a:pt x="4619445" y="1177685"/>
                </a:moveTo>
                <a:cubicBezTo>
                  <a:pt x="4623139" y="1168949"/>
                  <a:pt x="4628487" y="1161082"/>
                  <a:pt x="4635094" y="1154474"/>
                </a:cubicBezTo>
                <a:cubicBezTo>
                  <a:pt x="4648308" y="1141259"/>
                  <a:pt x="4666566" y="1133086"/>
                  <a:pt x="4686731" y="1133086"/>
                </a:cubicBezTo>
                <a:cubicBezTo>
                  <a:pt x="4727062" y="1133086"/>
                  <a:pt x="4759755" y="1165780"/>
                  <a:pt x="4759756" y="1206111"/>
                </a:cubicBezTo>
                <a:cubicBezTo>
                  <a:pt x="4759755" y="1246442"/>
                  <a:pt x="4727062" y="1279135"/>
                  <a:pt x="4686731" y="1279135"/>
                </a:cubicBezTo>
                <a:cubicBezTo>
                  <a:pt x="4646399" y="1279135"/>
                  <a:pt x="4613706" y="1246441"/>
                  <a:pt x="4613706" y="1206110"/>
                </a:cubicBezTo>
                <a:cubicBezTo>
                  <a:pt x="4613707" y="1196028"/>
                  <a:pt x="4615750" y="1186422"/>
                  <a:pt x="4619445" y="1177685"/>
                </a:cubicBezTo>
                <a:close/>
                <a:moveTo>
                  <a:pt x="3463476" y="2978713"/>
                </a:moveTo>
                <a:cubicBezTo>
                  <a:pt x="3474561" y="2952503"/>
                  <a:pt x="3500514" y="2934113"/>
                  <a:pt x="3530762" y="2934113"/>
                </a:cubicBezTo>
                <a:cubicBezTo>
                  <a:pt x="3571093" y="2934113"/>
                  <a:pt x="3603787" y="2966807"/>
                  <a:pt x="3603787" y="3007138"/>
                </a:cubicBezTo>
                <a:cubicBezTo>
                  <a:pt x="3603787" y="3047469"/>
                  <a:pt x="3571093" y="3080163"/>
                  <a:pt x="3530762" y="3080163"/>
                </a:cubicBezTo>
                <a:cubicBezTo>
                  <a:pt x="3490431" y="3080163"/>
                  <a:pt x="3457737" y="3047469"/>
                  <a:pt x="3457737" y="3007138"/>
                </a:cubicBezTo>
                <a:cubicBezTo>
                  <a:pt x="3457737" y="2997055"/>
                  <a:pt x="3459780" y="2987450"/>
                  <a:pt x="3463476" y="2978713"/>
                </a:cubicBezTo>
                <a:close/>
                <a:moveTo>
                  <a:pt x="2541620" y="4395072"/>
                </a:moveTo>
                <a:cubicBezTo>
                  <a:pt x="2552705" y="4368862"/>
                  <a:pt x="2578658" y="4350471"/>
                  <a:pt x="2608907" y="4350471"/>
                </a:cubicBezTo>
                <a:cubicBezTo>
                  <a:pt x="2649237" y="4350471"/>
                  <a:pt x="2681931" y="4383166"/>
                  <a:pt x="2681931" y="4423497"/>
                </a:cubicBezTo>
                <a:cubicBezTo>
                  <a:pt x="2681931" y="4463828"/>
                  <a:pt x="2649238" y="4496521"/>
                  <a:pt x="2608907" y="4496521"/>
                </a:cubicBezTo>
                <a:cubicBezTo>
                  <a:pt x="2568576" y="4496521"/>
                  <a:pt x="2535882" y="4463827"/>
                  <a:pt x="2535882" y="4423496"/>
                </a:cubicBezTo>
                <a:cubicBezTo>
                  <a:pt x="2535882" y="4413413"/>
                  <a:pt x="2537925" y="4403808"/>
                  <a:pt x="2541620" y="4395072"/>
                </a:cubicBezTo>
                <a:close/>
                <a:moveTo>
                  <a:pt x="4849908" y="748367"/>
                </a:moveTo>
                <a:cubicBezTo>
                  <a:pt x="4853603" y="739631"/>
                  <a:pt x="4858949" y="731763"/>
                  <a:pt x="4865557" y="725155"/>
                </a:cubicBezTo>
                <a:cubicBezTo>
                  <a:pt x="4878771" y="711940"/>
                  <a:pt x="4897029" y="703767"/>
                  <a:pt x="4917194" y="703767"/>
                </a:cubicBezTo>
                <a:cubicBezTo>
                  <a:pt x="4957525" y="703767"/>
                  <a:pt x="4990218" y="736461"/>
                  <a:pt x="4990219" y="776792"/>
                </a:cubicBezTo>
                <a:cubicBezTo>
                  <a:pt x="4990218" y="817123"/>
                  <a:pt x="4957524" y="849817"/>
                  <a:pt x="4917194" y="849817"/>
                </a:cubicBezTo>
                <a:cubicBezTo>
                  <a:pt x="4876862" y="849817"/>
                  <a:pt x="4844169" y="817123"/>
                  <a:pt x="4844169" y="776792"/>
                </a:cubicBezTo>
                <a:cubicBezTo>
                  <a:pt x="4844169" y="766709"/>
                  <a:pt x="4846213" y="757104"/>
                  <a:pt x="4849908" y="748367"/>
                </a:cubicBezTo>
                <a:close/>
                <a:moveTo>
                  <a:pt x="3698365" y="2542469"/>
                </a:moveTo>
                <a:cubicBezTo>
                  <a:pt x="3702059" y="2533732"/>
                  <a:pt x="3707406" y="2525865"/>
                  <a:pt x="3714013" y="2519257"/>
                </a:cubicBezTo>
                <a:cubicBezTo>
                  <a:pt x="3727228" y="2506042"/>
                  <a:pt x="3745484" y="2497869"/>
                  <a:pt x="3765650" y="2497869"/>
                </a:cubicBezTo>
                <a:cubicBezTo>
                  <a:pt x="3805981" y="2497869"/>
                  <a:pt x="3838675" y="2530563"/>
                  <a:pt x="3838675" y="2570894"/>
                </a:cubicBezTo>
                <a:cubicBezTo>
                  <a:pt x="3838675" y="2611225"/>
                  <a:pt x="3805981" y="2643919"/>
                  <a:pt x="3765651" y="2643919"/>
                </a:cubicBezTo>
                <a:cubicBezTo>
                  <a:pt x="3725320" y="2643919"/>
                  <a:pt x="3692625" y="2611225"/>
                  <a:pt x="3692625" y="2570894"/>
                </a:cubicBezTo>
                <a:cubicBezTo>
                  <a:pt x="3692625" y="2560811"/>
                  <a:pt x="3694668" y="2551206"/>
                  <a:pt x="3698365" y="2542469"/>
                </a:cubicBezTo>
                <a:close/>
                <a:moveTo>
                  <a:pt x="3928052" y="2164724"/>
                </a:moveTo>
                <a:cubicBezTo>
                  <a:pt x="3931749" y="2155988"/>
                  <a:pt x="3937095" y="2148119"/>
                  <a:pt x="3943704" y="2141511"/>
                </a:cubicBezTo>
                <a:cubicBezTo>
                  <a:pt x="3956918" y="2128297"/>
                  <a:pt x="3975173" y="2120123"/>
                  <a:pt x="3995339" y="2120124"/>
                </a:cubicBezTo>
                <a:cubicBezTo>
                  <a:pt x="4035671" y="2120123"/>
                  <a:pt x="4068364" y="2152818"/>
                  <a:pt x="4068363" y="2193148"/>
                </a:cubicBezTo>
                <a:cubicBezTo>
                  <a:pt x="4068365" y="2233479"/>
                  <a:pt x="4035670" y="2266173"/>
                  <a:pt x="3995339" y="2266173"/>
                </a:cubicBezTo>
                <a:cubicBezTo>
                  <a:pt x="3955008" y="2266174"/>
                  <a:pt x="3922313" y="2233480"/>
                  <a:pt x="3922314" y="2193149"/>
                </a:cubicBezTo>
                <a:cubicBezTo>
                  <a:pt x="3922315" y="2183066"/>
                  <a:pt x="3924357" y="2173460"/>
                  <a:pt x="3928052" y="2164724"/>
                </a:cubicBezTo>
                <a:close/>
                <a:moveTo>
                  <a:pt x="2772083" y="3974579"/>
                </a:moveTo>
                <a:cubicBezTo>
                  <a:pt x="2783169" y="3948369"/>
                  <a:pt x="2809121" y="3929979"/>
                  <a:pt x="2839370" y="3929979"/>
                </a:cubicBezTo>
                <a:cubicBezTo>
                  <a:pt x="2879701" y="3929978"/>
                  <a:pt x="2912395" y="3962673"/>
                  <a:pt x="2912394" y="4003004"/>
                </a:cubicBezTo>
                <a:cubicBezTo>
                  <a:pt x="2912395" y="4043335"/>
                  <a:pt x="2879701" y="4076029"/>
                  <a:pt x="2839369" y="4076029"/>
                </a:cubicBezTo>
                <a:cubicBezTo>
                  <a:pt x="2799039" y="4076029"/>
                  <a:pt x="2766345" y="4043335"/>
                  <a:pt x="2766345" y="4003004"/>
                </a:cubicBezTo>
                <a:cubicBezTo>
                  <a:pt x="2766345" y="3992921"/>
                  <a:pt x="2768388" y="3983315"/>
                  <a:pt x="2772083" y="3974579"/>
                </a:cubicBezTo>
                <a:close/>
                <a:moveTo>
                  <a:pt x="5080372" y="327873"/>
                </a:moveTo>
                <a:cubicBezTo>
                  <a:pt x="5091458" y="301663"/>
                  <a:pt x="5117409" y="283272"/>
                  <a:pt x="5147657" y="283272"/>
                </a:cubicBezTo>
                <a:cubicBezTo>
                  <a:pt x="5187989" y="283272"/>
                  <a:pt x="5220682" y="315966"/>
                  <a:pt x="5220683" y="356297"/>
                </a:cubicBezTo>
                <a:cubicBezTo>
                  <a:pt x="5220684" y="396628"/>
                  <a:pt x="5187988" y="429322"/>
                  <a:pt x="5147658" y="429322"/>
                </a:cubicBezTo>
                <a:cubicBezTo>
                  <a:pt x="5107326" y="429322"/>
                  <a:pt x="5074633" y="396628"/>
                  <a:pt x="5074633" y="356297"/>
                </a:cubicBezTo>
                <a:cubicBezTo>
                  <a:pt x="5074632" y="346214"/>
                  <a:pt x="5076677" y="336609"/>
                  <a:pt x="5080372" y="327873"/>
                </a:cubicBezTo>
                <a:close/>
                <a:moveTo>
                  <a:pt x="4158518" y="1744228"/>
                </a:moveTo>
                <a:cubicBezTo>
                  <a:pt x="4162213" y="1735492"/>
                  <a:pt x="4167559" y="1727624"/>
                  <a:pt x="4174168" y="1721016"/>
                </a:cubicBezTo>
                <a:cubicBezTo>
                  <a:pt x="4187382" y="1707802"/>
                  <a:pt x="4205639" y="1699628"/>
                  <a:pt x="4225803" y="1699628"/>
                </a:cubicBezTo>
                <a:cubicBezTo>
                  <a:pt x="4266136" y="1699629"/>
                  <a:pt x="4298829" y="1732322"/>
                  <a:pt x="4298829" y="1772653"/>
                </a:cubicBezTo>
                <a:cubicBezTo>
                  <a:pt x="4298829" y="1812984"/>
                  <a:pt x="4266136" y="1845678"/>
                  <a:pt x="4225802" y="1845679"/>
                </a:cubicBezTo>
                <a:cubicBezTo>
                  <a:pt x="4185473" y="1845679"/>
                  <a:pt x="4152777" y="1812985"/>
                  <a:pt x="4152778" y="1772653"/>
                </a:cubicBezTo>
                <a:cubicBezTo>
                  <a:pt x="4152779" y="1762570"/>
                  <a:pt x="4154822" y="1752965"/>
                  <a:pt x="4158518" y="1744228"/>
                </a:cubicBezTo>
                <a:close/>
                <a:moveTo>
                  <a:pt x="3002547" y="3545256"/>
                </a:moveTo>
                <a:cubicBezTo>
                  <a:pt x="3013633" y="3519046"/>
                  <a:pt x="3039585" y="3500656"/>
                  <a:pt x="3069834" y="3500656"/>
                </a:cubicBezTo>
                <a:cubicBezTo>
                  <a:pt x="3110165" y="3500656"/>
                  <a:pt x="3142859" y="3533350"/>
                  <a:pt x="3142860" y="3573681"/>
                </a:cubicBezTo>
                <a:cubicBezTo>
                  <a:pt x="3142859" y="3614012"/>
                  <a:pt x="3110165" y="3646706"/>
                  <a:pt x="3069834" y="3646706"/>
                </a:cubicBezTo>
                <a:cubicBezTo>
                  <a:pt x="3029503" y="3646706"/>
                  <a:pt x="2996809" y="3614012"/>
                  <a:pt x="2996809" y="3573681"/>
                </a:cubicBezTo>
                <a:cubicBezTo>
                  <a:pt x="2996809" y="3563598"/>
                  <a:pt x="2998852" y="3553993"/>
                  <a:pt x="3002547" y="3545256"/>
                </a:cubicBezTo>
                <a:close/>
                <a:moveTo>
                  <a:pt x="2080693" y="4961614"/>
                </a:moveTo>
                <a:cubicBezTo>
                  <a:pt x="2091778" y="4935404"/>
                  <a:pt x="2117731" y="4917014"/>
                  <a:pt x="2147979" y="4917014"/>
                </a:cubicBezTo>
                <a:cubicBezTo>
                  <a:pt x="2188310" y="4917014"/>
                  <a:pt x="2221004" y="4949708"/>
                  <a:pt x="2221004" y="4990039"/>
                </a:cubicBezTo>
                <a:cubicBezTo>
                  <a:pt x="2221004" y="5030370"/>
                  <a:pt x="2188310" y="5063064"/>
                  <a:pt x="2147979" y="5063064"/>
                </a:cubicBezTo>
                <a:cubicBezTo>
                  <a:pt x="2107648" y="5063064"/>
                  <a:pt x="2074954" y="5030370"/>
                  <a:pt x="2074954" y="4990039"/>
                </a:cubicBezTo>
                <a:cubicBezTo>
                  <a:pt x="2074954" y="4979956"/>
                  <a:pt x="2076998" y="4970351"/>
                  <a:pt x="2080693" y="4961614"/>
                </a:cubicBezTo>
                <a:close/>
                <a:moveTo>
                  <a:pt x="4388983" y="1314906"/>
                </a:moveTo>
                <a:cubicBezTo>
                  <a:pt x="4392678" y="1306170"/>
                  <a:pt x="4398025" y="1298303"/>
                  <a:pt x="4404632" y="1291695"/>
                </a:cubicBezTo>
                <a:cubicBezTo>
                  <a:pt x="4417847" y="1278480"/>
                  <a:pt x="4436103" y="1270307"/>
                  <a:pt x="4456269" y="1270307"/>
                </a:cubicBezTo>
                <a:cubicBezTo>
                  <a:pt x="4496599" y="1270307"/>
                  <a:pt x="4529294" y="1303001"/>
                  <a:pt x="4529293" y="1343332"/>
                </a:cubicBezTo>
                <a:cubicBezTo>
                  <a:pt x="4529294" y="1383663"/>
                  <a:pt x="4496600" y="1416356"/>
                  <a:pt x="4456268" y="1416356"/>
                </a:cubicBezTo>
                <a:cubicBezTo>
                  <a:pt x="4415938" y="1416356"/>
                  <a:pt x="4383243" y="1383662"/>
                  <a:pt x="4383244" y="1343331"/>
                </a:cubicBezTo>
                <a:cubicBezTo>
                  <a:pt x="4383244" y="1333249"/>
                  <a:pt x="4385287" y="1323643"/>
                  <a:pt x="4388983" y="1314906"/>
                </a:cubicBezTo>
                <a:close/>
                <a:moveTo>
                  <a:pt x="3233012" y="3124763"/>
                </a:moveTo>
                <a:cubicBezTo>
                  <a:pt x="3244097" y="3098553"/>
                  <a:pt x="3270050" y="3080163"/>
                  <a:pt x="3300298" y="3080163"/>
                </a:cubicBezTo>
                <a:cubicBezTo>
                  <a:pt x="3340629" y="3080163"/>
                  <a:pt x="3373323" y="3112857"/>
                  <a:pt x="3373323" y="3153188"/>
                </a:cubicBezTo>
                <a:cubicBezTo>
                  <a:pt x="3373323" y="3193519"/>
                  <a:pt x="3340629" y="3226213"/>
                  <a:pt x="3300298" y="3226212"/>
                </a:cubicBezTo>
                <a:cubicBezTo>
                  <a:pt x="3259967" y="3226213"/>
                  <a:pt x="3227273" y="3193519"/>
                  <a:pt x="3227274" y="3153188"/>
                </a:cubicBezTo>
                <a:cubicBezTo>
                  <a:pt x="3227273" y="3143105"/>
                  <a:pt x="3229317" y="3133499"/>
                  <a:pt x="3233012" y="3124763"/>
                </a:cubicBezTo>
                <a:close/>
                <a:moveTo>
                  <a:pt x="2311157" y="4541120"/>
                </a:moveTo>
                <a:cubicBezTo>
                  <a:pt x="2322242" y="4514910"/>
                  <a:pt x="2348195" y="4496520"/>
                  <a:pt x="2378443" y="4496520"/>
                </a:cubicBezTo>
                <a:cubicBezTo>
                  <a:pt x="2418774" y="4496520"/>
                  <a:pt x="2451468" y="4529214"/>
                  <a:pt x="2451468" y="4569545"/>
                </a:cubicBezTo>
                <a:cubicBezTo>
                  <a:pt x="2451468" y="4609876"/>
                  <a:pt x="2418774" y="4642570"/>
                  <a:pt x="2378443" y="4642570"/>
                </a:cubicBezTo>
                <a:cubicBezTo>
                  <a:pt x="2338112" y="4642570"/>
                  <a:pt x="2305418" y="4609876"/>
                  <a:pt x="2305418" y="4569545"/>
                </a:cubicBezTo>
                <a:cubicBezTo>
                  <a:pt x="2305418" y="4559462"/>
                  <a:pt x="2307462" y="4549857"/>
                  <a:pt x="2311157" y="4541120"/>
                </a:cubicBezTo>
                <a:close/>
                <a:moveTo>
                  <a:pt x="4619445" y="894415"/>
                </a:moveTo>
                <a:cubicBezTo>
                  <a:pt x="4623140" y="885679"/>
                  <a:pt x="4628487" y="877811"/>
                  <a:pt x="4635094" y="871204"/>
                </a:cubicBezTo>
                <a:cubicBezTo>
                  <a:pt x="4648309" y="857990"/>
                  <a:pt x="4666565" y="849816"/>
                  <a:pt x="4686731" y="849816"/>
                </a:cubicBezTo>
                <a:cubicBezTo>
                  <a:pt x="4727061" y="849816"/>
                  <a:pt x="4759756" y="882510"/>
                  <a:pt x="4759755" y="922841"/>
                </a:cubicBezTo>
                <a:cubicBezTo>
                  <a:pt x="4759756" y="963171"/>
                  <a:pt x="4727062" y="995865"/>
                  <a:pt x="4686731" y="995865"/>
                </a:cubicBezTo>
                <a:cubicBezTo>
                  <a:pt x="4646400" y="995865"/>
                  <a:pt x="4613706" y="963171"/>
                  <a:pt x="4613706" y="922840"/>
                </a:cubicBezTo>
                <a:cubicBezTo>
                  <a:pt x="4613706" y="912758"/>
                  <a:pt x="4615749" y="903152"/>
                  <a:pt x="4619445" y="894415"/>
                </a:cubicBezTo>
                <a:close/>
                <a:moveTo>
                  <a:pt x="3463476" y="2695441"/>
                </a:moveTo>
                <a:cubicBezTo>
                  <a:pt x="3474561" y="2669231"/>
                  <a:pt x="3500514" y="2650840"/>
                  <a:pt x="3530762" y="2650841"/>
                </a:cubicBezTo>
                <a:cubicBezTo>
                  <a:pt x="3571093" y="2650840"/>
                  <a:pt x="3603787" y="2683535"/>
                  <a:pt x="3603787" y="2723865"/>
                </a:cubicBezTo>
                <a:cubicBezTo>
                  <a:pt x="3603787" y="2764197"/>
                  <a:pt x="3571093" y="2796891"/>
                  <a:pt x="3530762" y="2796891"/>
                </a:cubicBezTo>
                <a:cubicBezTo>
                  <a:pt x="3490431" y="2796891"/>
                  <a:pt x="3457737" y="2764197"/>
                  <a:pt x="3457737" y="2723866"/>
                </a:cubicBezTo>
                <a:cubicBezTo>
                  <a:pt x="3457737" y="2713783"/>
                  <a:pt x="3459780" y="2704177"/>
                  <a:pt x="3463476" y="2695441"/>
                </a:cubicBezTo>
                <a:close/>
                <a:moveTo>
                  <a:pt x="3697588" y="2310776"/>
                </a:moveTo>
                <a:cubicBezTo>
                  <a:pt x="3701282" y="2302039"/>
                  <a:pt x="3706629" y="2294172"/>
                  <a:pt x="3713238" y="2287564"/>
                </a:cubicBezTo>
                <a:cubicBezTo>
                  <a:pt x="3726453" y="2274349"/>
                  <a:pt x="3744709" y="2266176"/>
                  <a:pt x="3764873" y="2266175"/>
                </a:cubicBezTo>
                <a:cubicBezTo>
                  <a:pt x="3805205" y="2266175"/>
                  <a:pt x="3837900" y="2298869"/>
                  <a:pt x="3837899" y="2339200"/>
                </a:cubicBezTo>
                <a:cubicBezTo>
                  <a:pt x="3837898" y="2379531"/>
                  <a:pt x="3805206" y="2412225"/>
                  <a:pt x="3764874" y="2412225"/>
                </a:cubicBezTo>
                <a:cubicBezTo>
                  <a:pt x="3724542" y="2412226"/>
                  <a:pt x="3691849" y="2379532"/>
                  <a:pt x="3691850" y="2339200"/>
                </a:cubicBezTo>
                <a:cubicBezTo>
                  <a:pt x="3691850" y="2329118"/>
                  <a:pt x="3693893" y="2319512"/>
                  <a:pt x="3697588" y="2310776"/>
                </a:cubicBezTo>
                <a:close/>
                <a:moveTo>
                  <a:pt x="2541619" y="4111800"/>
                </a:moveTo>
                <a:cubicBezTo>
                  <a:pt x="2552705" y="4085590"/>
                  <a:pt x="2578657" y="4067200"/>
                  <a:pt x="2608906" y="4067200"/>
                </a:cubicBezTo>
                <a:cubicBezTo>
                  <a:pt x="2649237" y="4067200"/>
                  <a:pt x="2681931" y="4099894"/>
                  <a:pt x="2681931" y="4140225"/>
                </a:cubicBezTo>
                <a:cubicBezTo>
                  <a:pt x="2681931" y="4180556"/>
                  <a:pt x="2649237" y="4213250"/>
                  <a:pt x="2608906" y="4213250"/>
                </a:cubicBezTo>
                <a:cubicBezTo>
                  <a:pt x="2568575" y="4213250"/>
                  <a:pt x="2535881" y="4180556"/>
                  <a:pt x="2535881" y="4140225"/>
                </a:cubicBezTo>
                <a:cubicBezTo>
                  <a:pt x="2535881" y="4130142"/>
                  <a:pt x="2537924" y="4120537"/>
                  <a:pt x="2541619" y="4111800"/>
                </a:cubicBezTo>
                <a:close/>
                <a:moveTo>
                  <a:pt x="4849906" y="465095"/>
                </a:moveTo>
                <a:cubicBezTo>
                  <a:pt x="4853603" y="456358"/>
                  <a:pt x="4858950" y="448491"/>
                  <a:pt x="4865556" y="441883"/>
                </a:cubicBezTo>
                <a:cubicBezTo>
                  <a:pt x="4878772" y="428668"/>
                  <a:pt x="4897028" y="420495"/>
                  <a:pt x="4917194" y="420495"/>
                </a:cubicBezTo>
                <a:cubicBezTo>
                  <a:pt x="4957525" y="420495"/>
                  <a:pt x="4990219" y="453189"/>
                  <a:pt x="4990218" y="493520"/>
                </a:cubicBezTo>
                <a:cubicBezTo>
                  <a:pt x="4990219" y="533851"/>
                  <a:pt x="4957525" y="566545"/>
                  <a:pt x="4917193" y="566545"/>
                </a:cubicBezTo>
                <a:cubicBezTo>
                  <a:pt x="4876863" y="566545"/>
                  <a:pt x="4844168" y="533851"/>
                  <a:pt x="4844169" y="493520"/>
                </a:cubicBezTo>
                <a:cubicBezTo>
                  <a:pt x="4844169" y="483437"/>
                  <a:pt x="4846212" y="473832"/>
                  <a:pt x="4849906" y="465095"/>
                </a:cubicBezTo>
                <a:close/>
                <a:moveTo>
                  <a:pt x="3928053" y="1881452"/>
                </a:moveTo>
                <a:cubicBezTo>
                  <a:pt x="3931747" y="1872715"/>
                  <a:pt x="3937096" y="1864847"/>
                  <a:pt x="3943703" y="1858240"/>
                </a:cubicBezTo>
                <a:cubicBezTo>
                  <a:pt x="3956916" y="1845025"/>
                  <a:pt x="3975174" y="1836852"/>
                  <a:pt x="3995340" y="1836850"/>
                </a:cubicBezTo>
                <a:cubicBezTo>
                  <a:pt x="4035670" y="1836852"/>
                  <a:pt x="4068365" y="1869545"/>
                  <a:pt x="4068364" y="1909877"/>
                </a:cubicBezTo>
                <a:cubicBezTo>
                  <a:pt x="4068363" y="1950207"/>
                  <a:pt x="4035669" y="1982901"/>
                  <a:pt x="3995339" y="1982901"/>
                </a:cubicBezTo>
                <a:cubicBezTo>
                  <a:pt x="3955009" y="1982900"/>
                  <a:pt x="3922314" y="1950206"/>
                  <a:pt x="3922315" y="1909876"/>
                </a:cubicBezTo>
                <a:cubicBezTo>
                  <a:pt x="3922313" y="1899794"/>
                  <a:pt x="3924358" y="1890187"/>
                  <a:pt x="3928053" y="1881452"/>
                </a:cubicBezTo>
                <a:close/>
                <a:moveTo>
                  <a:pt x="2772083" y="3691307"/>
                </a:moveTo>
                <a:cubicBezTo>
                  <a:pt x="2783169" y="3665097"/>
                  <a:pt x="2809121" y="3646706"/>
                  <a:pt x="2839370" y="3646707"/>
                </a:cubicBezTo>
                <a:cubicBezTo>
                  <a:pt x="2879700" y="3646706"/>
                  <a:pt x="2912395" y="3679400"/>
                  <a:pt x="2912394" y="3719731"/>
                </a:cubicBezTo>
                <a:cubicBezTo>
                  <a:pt x="2912394" y="3760062"/>
                  <a:pt x="2879701" y="3792756"/>
                  <a:pt x="2839369" y="3792756"/>
                </a:cubicBezTo>
                <a:cubicBezTo>
                  <a:pt x="2799039" y="3792756"/>
                  <a:pt x="2766344" y="3760062"/>
                  <a:pt x="2766345" y="3719731"/>
                </a:cubicBezTo>
                <a:cubicBezTo>
                  <a:pt x="2766344" y="3709649"/>
                  <a:pt x="2768388" y="3700043"/>
                  <a:pt x="2772083" y="3691307"/>
                </a:cubicBezTo>
                <a:close/>
                <a:moveTo>
                  <a:pt x="5080372" y="44600"/>
                </a:moveTo>
                <a:cubicBezTo>
                  <a:pt x="5091457" y="18391"/>
                  <a:pt x="5117410" y="0"/>
                  <a:pt x="5147658" y="0"/>
                </a:cubicBezTo>
                <a:cubicBezTo>
                  <a:pt x="5187989" y="0"/>
                  <a:pt x="5220683" y="32694"/>
                  <a:pt x="5220683" y="73025"/>
                </a:cubicBezTo>
                <a:cubicBezTo>
                  <a:pt x="5220683" y="113356"/>
                  <a:pt x="5187989" y="146050"/>
                  <a:pt x="5147657" y="146050"/>
                </a:cubicBezTo>
                <a:cubicBezTo>
                  <a:pt x="5107327" y="146050"/>
                  <a:pt x="5074632" y="113356"/>
                  <a:pt x="5074634" y="73025"/>
                </a:cubicBezTo>
                <a:cubicBezTo>
                  <a:pt x="5074633" y="62942"/>
                  <a:pt x="5076676" y="53337"/>
                  <a:pt x="5080372" y="44600"/>
                </a:cubicBezTo>
                <a:close/>
                <a:moveTo>
                  <a:pt x="4158518" y="1460957"/>
                </a:moveTo>
                <a:cubicBezTo>
                  <a:pt x="4162213" y="1452220"/>
                  <a:pt x="4167560" y="1444352"/>
                  <a:pt x="4174168" y="1437745"/>
                </a:cubicBezTo>
                <a:cubicBezTo>
                  <a:pt x="4187383" y="1424530"/>
                  <a:pt x="4205640" y="1416356"/>
                  <a:pt x="4225805" y="1416356"/>
                </a:cubicBezTo>
                <a:cubicBezTo>
                  <a:pt x="4266136" y="1416356"/>
                  <a:pt x="4298830" y="1449050"/>
                  <a:pt x="4298829" y="1489381"/>
                </a:cubicBezTo>
                <a:cubicBezTo>
                  <a:pt x="4298830" y="1529712"/>
                  <a:pt x="4266136" y="1562406"/>
                  <a:pt x="4225805" y="1562406"/>
                </a:cubicBezTo>
                <a:cubicBezTo>
                  <a:pt x="4185474" y="1562406"/>
                  <a:pt x="4152779" y="1529712"/>
                  <a:pt x="4152779" y="1489381"/>
                </a:cubicBezTo>
                <a:cubicBezTo>
                  <a:pt x="4152780" y="1479299"/>
                  <a:pt x="4154823" y="1469693"/>
                  <a:pt x="4158518" y="1460957"/>
                </a:cubicBezTo>
                <a:close/>
                <a:moveTo>
                  <a:pt x="3002548" y="3261984"/>
                </a:moveTo>
                <a:cubicBezTo>
                  <a:pt x="3013634" y="3235774"/>
                  <a:pt x="3039586" y="3217384"/>
                  <a:pt x="3069835" y="3217384"/>
                </a:cubicBezTo>
                <a:cubicBezTo>
                  <a:pt x="3110165" y="3217384"/>
                  <a:pt x="3142860" y="3250078"/>
                  <a:pt x="3142859" y="3290409"/>
                </a:cubicBezTo>
                <a:cubicBezTo>
                  <a:pt x="3142860" y="3330740"/>
                  <a:pt x="3110166" y="3363434"/>
                  <a:pt x="3069834" y="3363434"/>
                </a:cubicBezTo>
                <a:cubicBezTo>
                  <a:pt x="3029504" y="3363434"/>
                  <a:pt x="2996809" y="3330740"/>
                  <a:pt x="2996810" y="3290409"/>
                </a:cubicBezTo>
                <a:cubicBezTo>
                  <a:pt x="2996810" y="3280326"/>
                  <a:pt x="2998853" y="3270721"/>
                  <a:pt x="3002548" y="3261984"/>
                </a:cubicBezTo>
                <a:close/>
                <a:moveTo>
                  <a:pt x="2080693" y="4678342"/>
                </a:moveTo>
                <a:cubicBezTo>
                  <a:pt x="2091778" y="4652132"/>
                  <a:pt x="2117731" y="4633742"/>
                  <a:pt x="2147979" y="4633742"/>
                </a:cubicBezTo>
                <a:cubicBezTo>
                  <a:pt x="2188310" y="4633742"/>
                  <a:pt x="2221004" y="4666436"/>
                  <a:pt x="2221004" y="4706767"/>
                </a:cubicBezTo>
                <a:cubicBezTo>
                  <a:pt x="2221004" y="4747098"/>
                  <a:pt x="2188310" y="4779792"/>
                  <a:pt x="2147979" y="4779792"/>
                </a:cubicBezTo>
                <a:cubicBezTo>
                  <a:pt x="2107648" y="4779792"/>
                  <a:pt x="2074954" y="4747098"/>
                  <a:pt x="2074954" y="4706767"/>
                </a:cubicBezTo>
                <a:cubicBezTo>
                  <a:pt x="2074954" y="4696684"/>
                  <a:pt x="2076997" y="4687079"/>
                  <a:pt x="2080693" y="4678342"/>
                </a:cubicBezTo>
                <a:close/>
                <a:moveTo>
                  <a:pt x="4388982" y="1031635"/>
                </a:moveTo>
                <a:cubicBezTo>
                  <a:pt x="4392677" y="1022899"/>
                  <a:pt x="4398024" y="1015032"/>
                  <a:pt x="4404630" y="1008424"/>
                </a:cubicBezTo>
                <a:cubicBezTo>
                  <a:pt x="4417846" y="995209"/>
                  <a:pt x="4436101" y="987036"/>
                  <a:pt x="4456268" y="987036"/>
                </a:cubicBezTo>
                <a:cubicBezTo>
                  <a:pt x="4496599" y="987036"/>
                  <a:pt x="4529293" y="1019730"/>
                  <a:pt x="4529292" y="1060061"/>
                </a:cubicBezTo>
                <a:cubicBezTo>
                  <a:pt x="4529293" y="1100392"/>
                  <a:pt x="4496599" y="1133085"/>
                  <a:pt x="4456268" y="1133085"/>
                </a:cubicBezTo>
                <a:cubicBezTo>
                  <a:pt x="4415938" y="1133085"/>
                  <a:pt x="4383243" y="1100391"/>
                  <a:pt x="4383242" y="1060060"/>
                </a:cubicBezTo>
                <a:cubicBezTo>
                  <a:pt x="4383243" y="1049978"/>
                  <a:pt x="4385286" y="1040372"/>
                  <a:pt x="4388982" y="1031635"/>
                </a:cubicBezTo>
                <a:close/>
                <a:moveTo>
                  <a:pt x="3233012" y="2841491"/>
                </a:moveTo>
                <a:cubicBezTo>
                  <a:pt x="3244097" y="2815281"/>
                  <a:pt x="3270050" y="2796890"/>
                  <a:pt x="3300298" y="2796890"/>
                </a:cubicBezTo>
                <a:cubicBezTo>
                  <a:pt x="3340629" y="2796890"/>
                  <a:pt x="3373323" y="2829584"/>
                  <a:pt x="3373323" y="2869915"/>
                </a:cubicBezTo>
                <a:cubicBezTo>
                  <a:pt x="3373323" y="2910246"/>
                  <a:pt x="3340629" y="2942941"/>
                  <a:pt x="3300298" y="2942940"/>
                </a:cubicBezTo>
                <a:cubicBezTo>
                  <a:pt x="3259967" y="2942941"/>
                  <a:pt x="3227273" y="2910246"/>
                  <a:pt x="3227273" y="2869916"/>
                </a:cubicBezTo>
                <a:cubicBezTo>
                  <a:pt x="3227273" y="2859833"/>
                  <a:pt x="3229317" y="2850227"/>
                  <a:pt x="3233012" y="2841491"/>
                </a:cubicBezTo>
                <a:close/>
                <a:moveTo>
                  <a:pt x="3462699" y="2463747"/>
                </a:moveTo>
                <a:cubicBezTo>
                  <a:pt x="3466395" y="2455011"/>
                  <a:pt x="3471741" y="2447143"/>
                  <a:pt x="3478350" y="2440535"/>
                </a:cubicBezTo>
                <a:cubicBezTo>
                  <a:pt x="3491564" y="2427321"/>
                  <a:pt x="3509820" y="2419147"/>
                  <a:pt x="3529986" y="2419147"/>
                </a:cubicBezTo>
                <a:cubicBezTo>
                  <a:pt x="3570316" y="2419147"/>
                  <a:pt x="3603011" y="2451841"/>
                  <a:pt x="3603010" y="2492172"/>
                </a:cubicBezTo>
                <a:cubicBezTo>
                  <a:pt x="3603011" y="2532503"/>
                  <a:pt x="3570317" y="2565196"/>
                  <a:pt x="3529987" y="2565196"/>
                </a:cubicBezTo>
                <a:cubicBezTo>
                  <a:pt x="3489655" y="2565197"/>
                  <a:pt x="3456962" y="2532502"/>
                  <a:pt x="3456961" y="2492172"/>
                </a:cubicBezTo>
                <a:cubicBezTo>
                  <a:pt x="3456960" y="2482089"/>
                  <a:pt x="3459004" y="2472484"/>
                  <a:pt x="3462699" y="2463747"/>
                </a:cubicBezTo>
                <a:close/>
                <a:moveTo>
                  <a:pt x="2311156" y="4257849"/>
                </a:moveTo>
                <a:cubicBezTo>
                  <a:pt x="2322241" y="4231639"/>
                  <a:pt x="2348194" y="4213249"/>
                  <a:pt x="2378443" y="4213249"/>
                </a:cubicBezTo>
                <a:cubicBezTo>
                  <a:pt x="2418773" y="4213249"/>
                  <a:pt x="2451467" y="4245943"/>
                  <a:pt x="2451467" y="4286274"/>
                </a:cubicBezTo>
                <a:cubicBezTo>
                  <a:pt x="2451468" y="4326605"/>
                  <a:pt x="2418774" y="4359298"/>
                  <a:pt x="2378443" y="4359298"/>
                </a:cubicBezTo>
                <a:cubicBezTo>
                  <a:pt x="2338112" y="4359298"/>
                  <a:pt x="2305418" y="4326604"/>
                  <a:pt x="2305418" y="4286274"/>
                </a:cubicBezTo>
                <a:cubicBezTo>
                  <a:pt x="2305418" y="4276191"/>
                  <a:pt x="2307461" y="4266585"/>
                  <a:pt x="2311156" y="4257849"/>
                </a:cubicBezTo>
                <a:close/>
                <a:moveTo>
                  <a:pt x="4619444" y="611145"/>
                </a:moveTo>
                <a:cubicBezTo>
                  <a:pt x="4623139" y="602408"/>
                  <a:pt x="4628485" y="594540"/>
                  <a:pt x="4635092" y="587933"/>
                </a:cubicBezTo>
                <a:cubicBezTo>
                  <a:pt x="4648308" y="574718"/>
                  <a:pt x="4666565" y="566545"/>
                  <a:pt x="4686731" y="566545"/>
                </a:cubicBezTo>
                <a:cubicBezTo>
                  <a:pt x="4727061" y="566544"/>
                  <a:pt x="4759756" y="599239"/>
                  <a:pt x="4759755" y="639569"/>
                </a:cubicBezTo>
                <a:cubicBezTo>
                  <a:pt x="4759755" y="679900"/>
                  <a:pt x="4727062" y="712594"/>
                  <a:pt x="4686730" y="712594"/>
                </a:cubicBezTo>
                <a:cubicBezTo>
                  <a:pt x="4646400" y="712594"/>
                  <a:pt x="4613705" y="679900"/>
                  <a:pt x="4613704" y="639570"/>
                </a:cubicBezTo>
                <a:cubicBezTo>
                  <a:pt x="4613706" y="629487"/>
                  <a:pt x="4615747" y="619881"/>
                  <a:pt x="4619444" y="611145"/>
                </a:cubicBezTo>
                <a:close/>
                <a:moveTo>
                  <a:pt x="3697588" y="2027501"/>
                </a:moveTo>
                <a:cubicBezTo>
                  <a:pt x="3701285" y="2018764"/>
                  <a:pt x="3706631" y="2010896"/>
                  <a:pt x="3713238" y="2004289"/>
                </a:cubicBezTo>
                <a:cubicBezTo>
                  <a:pt x="3726454" y="1991074"/>
                  <a:pt x="3744710" y="1982901"/>
                  <a:pt x="3764876" y="1982900"/>
                </a:cubicBezTo>
                <a:cubicBezTo>
                  <a:pt x="3805206" y="1982900"/>
                  <a:pt x="3837901" y="2015594"/>
                  <a:pt x="3837900" y="2055926"/>
                </a:cubicBezTo>
                <a:cubicBezTo>
                  <a:pt x="3837901" y="2096256"/>
                  <a:pt x="3805207" y="2128951"/>
                  <a:pt x="3764875" y="2128950"/>
                </a:cubicBezTo>
                <a:cubicBezTo>
                  <a:pt x="3724545" y="2128951"/>
                  <a:pt x="3691850" y="2096256"/>
                  <a:pt x="3691851" y="2055926"/>
                </a:cubicBezTo>
                <a:cubicBezTo>
                  <a:pt x="3691851" y="2045842"/>
                  <a:pt x="3693894" y="2036237"/>
                  <a:pt x="3697588" y="2027501"/>
                </a:cubicBezTo>
                <a:close/>
                <a:moveTo>
                  <a:pt x="2541620" y="3828529"/>
                </a:moveTo>
                <a:cubicBezTo>
                  <a:pt x="2552705" y="3802319"/>
                  <a:pt x="2578658" y="3783928"/>
                  <a:pt x="2608907" y="3783929"/>
                </a:cubicBezTo>
                <a:cubicBezTo>
                  <a:pt x="2649237" y="3783928"/>
                  <a:pt x="2681931" y="3816623"/>
                  <a:pt x="2681931" y="3856953"/>
                </a:cubicBezTo>
                <a:cubicBezTo>
                  <a:pt x="2681931" y="3897285"/>
                  <a:pt x="2649238" y="3929979"/>
                  <a:pt x="2608906" y="3929978"/>
                </a:cubicBezTo>
                <a:cubicBezTo>
                  <a:pt x="2568576" y="3929979"/>
                  <a:pt x="2535881" y="3897284"/>
                  <a:pt x="2535882" y="3856954"/>
                </a:cubicBezTo>
                <a:cubicBezTo>
                  <a:pt x="2535881" y="3846871"/>
                  <a:pt x="2537925" y="3837265"/>
                  <a:pt x="2541620" y="3828529"/>
                </a:cubicBezTo>
                <a:close/>
                <a:moveTo>
                  <a:pt x="4849907" y="181823"/>
                </a:moveTo>
                <a:cubicBezTo>
                  <a:pt x="4853602" y="173086"/>
                  <a:pt x="4858950" y="165218"/>
                  <a:pt x="4865557" y="158611"/>
                </a:cubicBezTo>
                <a:cubicBezTo>
                  <a:pt x="4878772" y="145396"/>
                  <a:pt x="4897028" y="137222"/>
                  <a:pt x="4917193" y="137222"/>
                </a:cubicBezTo>
                <a:cubicBezTo>
                  <a:pt x="4957524" y="137222"/>
                  <a:pt x="4990219" y="169916"/>
                  <a:pt x="4990218" y="210247"/>
                </a:cubicBezTo>
                <a:cubicBezTo>
                  <a:pt x="4990219" y="250578"/>
                  <a:pt x="4957525" y="283272"/>
                  <a:pt x="4917194" y="283272"/>
                </a:cubicBezTo>
                <a:cubicBezTo>
                  <a:pt x="4876863" y="283273"/>
                  <a:pt x="4844168" y="250578"/>
                  <a:pt x="4844169" y="210247"/>
                </a:cubicBezTo>
                <a:cubicBezTo>
                  <a:pt x="4844169" y="200165"/>
                  <a:pt x="4846212" y="190559"/>
                  <a:pt x="4849907" y="181823"/>
                </a:cubicBezTo>
                <a:close/>
                <a:moveTo>
                  <a:pt x="3928054" y="1598178"/>
                </a:moveTo>
                <a:cubicBezTo>
                  <a:pt x="3931749" y="1589441"/>
                  <a:pt x="3937097" y="1581573"/>
                  <a:pt x="3943704" y="1574966"/>
                </a:cubicBezTo>
                <a:cubicBezTo>
                  <a:pt x="3956918" y="1561751"/>
                  <a:pt x="3975175" y="1553578"/>
                  <a:pt x="3995341" y="1553577"/>
                </a:cubicBezTo>
                <a:cubicBezTo>
                  <a:pt x="4035671" y="1553577"/>
                  <a:pt x="4068366" y="1586272"/>
                  <a:pt x="4068365" y="1626603"/>
                </a:cubicBezTo>
                <a:cubicBezTo>
                  <a:pt x="4068365" y="1666933"/>
                  <a:pt x="4035672" y="1699628"/>
                  <a:pt x="3995340" y="1699630"/>
                </a:cubicBezTo>
                <a:cubicBezTo>
                  <a:pt x="3955008" y="1699630"/>
                  <a:pt x="3922315" y="1666936"/>
                  <a:pt x="3922316" y="1626602"/>
                </a:cubicBezTo>
                <a:cubicBezTo>
                  <a:pt x="3922316" y="1616520"/>
                  <a:pt x="3924359" y="1606914"/>
                  <a:pt x="3928054" y="1598178"/>
                </a:cubicBezTo>
                <a:close/>
                <a:moveTo>
                  <a:pt x="2772084" y="3408035"/>
                </a:moveTo>
                <a:cubicBezTo>
                  <a:pt x="2783169" y="3381825"/>
                  <a:pt x="2809122" y="3363435"/>
                  <a:pt x="2839370" y="3363435"/>
                </a:cubicBezTo>
                <a:cubicBezTo>
                  <a:pt x="2879701" y="3363435"/>
                  <a:pt x="2912395" y="3396129"/>
                  <a:pt x="2912395" y="3436460"/>
                </a:cubicBezTo>
                <a:cubicBezTo>
                  <a:pt x="2912395" y="3476791"/>
                  <a:pt x="2879701" y="3509485"/>
                  <a:pt x="2839370" y="3509485"/>
                </a:cubicBezTo>
                <a:cubicBezTo>
                  <a:pt x="2799039" y="3509485"/>
                  <a:pt x="2766345" y="3476791"/>
                  <a:pt x="2766345" y="3436460"/>
                </a:cubicBezTo>
                <a:cubicBezTo>
                  <a:pt x="2766345" y="3426377"/>
                  <a:pt x="2768388" y="3416772"/>
                  <a:pt x="2772084" y="3408035"/>
                </a:cubicBezTo>
                <a:close/>
                <a:moveTo>
                  <a:pt x="1850229" y="4824392"/>
                </a:moveTo>
                <a:cubicBezTo>
                  <a:pt x="1861315" y="4798182"/>
                  <a:pt x="1887267" y="4779791"/>
                  <a:pt x="1917516" y="4779792"/>
                </a:cubicBezTo>
                <a:cubicBezTo>
                  <a:pt x="1957846" y="4779791"/>
                  <a:pt x="1990541" y="4812486"/>
                  <a:pt x="1990540" y="4852816"/>
                </a:cubicBezTo>
                <a:cubicBezTo>
                  <a:pt x="1990541" y="4893147"/>
                  <a:pt x="1957847" y="4925842"/>
                  <a:pt x="1917515" y="4925841"/>
                </a:cubicBezTo>
                <a:cubicBezTo>
                  <a:pt x="1877185" y="4925841"/>
                  <a:pt x="1844491" y="4893147"/>
                  <a:pt x="1844491" y="4852817"/>
                </a:cubicBezTo>
                <a:cubicBezTo>
                  <a:pt x="1844491" y="4842734"/>
                  <a:pt x="1846534" y="4833128"/>
                  <a:pt x="1850229" y="4824392"/>
                </a:cubicBezTo>
                <a:close/>
                <a:moveTo>
                  <a:pt x="4158518" y="1177685"/>
                </a:moveTo>
                <a:cubicBezTo>
                  <a:pt x="4162212" y="1168948"/>
                  <a:pt x="4167559" y="1161081"/>
                  <a:pt x="4174168" y="1154473"/>
                </a:cubicBezTo>
                <a:cubicBezTo>
                  <a:pt x="4187382" y="1141259"/>
                  <a:pt x="4205639" y="1133085"/>
                  <a:pt x="4225803" y="1133085"/>
                </a:cubicBezTo>
                <a:cubicBezTo>
                  <a:pt x="4266135" y="1133085"/>
                  <a:pt x="4298828" y="1165779"/>
                  <a:pt x="4298829" y="1206110"/>
                </a:cubicBezTo>
                <a:cubicBezTo>
                  <a:pt x="4298829" y="1246441"/>
                  <a:pt x="4266136" y="1279135"/>
                  <a:pt x="4225804" y="1279134"/>
                </a:cubicBezTo>
                <a:cubicBezTo>
                  <a:pt x="4185473" y="1279135"/>
                  <a:pt x="4152779" y="1246440"/>
                  <a:pt x="4152778" y="1206110"/>
                </a:cubicBezTo>
                <a:cubicBezTo>
                  <a:pt x="4152779" y="1196027"/>
                  <a:pt x="4154822" y="1186421"/>
                  <a:pt x="4158518" y="1177685"/>
                </a:cubicBezTo>
                <a:close/>
                <a:moveTo>
                  <a:pt x="3002548" y="2978713"/>
                </a:moveTo>
                <a:cubicBezTo>
                  <a:pt x="3013633" y="2952503"/>
                  <a:pt x="3039585" y="2934113"/>
                  <a:pt x="3069834" y="2934113"/>
                </a:cubicBezTo>
                <a:cubicBezTo>
                  <a:pt x="3110165" y="2934113"/>
                  <a:pt x="3142859" y="2966807"/>
                  <a:pt x="3142859" y="3007138"/>
                </a:cubicBezTo>
                <a:cubicBezTo>
                  <a:pt x="3142859" y="3047469"/>
                  <a:pt x="3110165" y="3080163"/>
                  <a:pt x="3069834" y="3080163"/>
                </a:cubicBezTo>
                <a:cubicBezTo>
                  <a:pt x="3029503" y="3080163"/>
                  <a:pt x="2996809" y="3047469"/>
                  <a:pt x="2996809" y="3007138"/>
                </a:cubicBezTo>
                <a:cubicBezTo>
                  <a:pt x="2996809" y="2997055"/>
                  <a:pt x="2998852" y="2987450"/>
                  <a:pt x="3002548" y="2978713"/>
                </a:cubicBezTo>
                <a:close/>
                <a:moveTo>
                  <a:pt x="2080693" y="4395070"/>
                </a:moveTo>
                <a:cubicBezTo>
                  <a:pt x="2091778" y="4368860"/>
                  <a:pt x="2117731" y="4350470"/>
                  <a:pt x="2147979" y="4350470"/>
                </a:cubicBezTo>
                <a:cubicBezTo>
                  <a:pt x="2188310" y="4350470"/>
                  <a:pt x="2221004" y="4383164"/>
                  <a:pt x="2221004" y="4423495"/>
                </a:cubicBezTo>
                <a:cubicBezTo>
                  <a:pt x="2221004" y="4463826"/>
                  <a:pt x="2188310" y="4496520"/>
                  <a:pt x="2147979" y="4496520"/>
                </a:cubicBezTo>
                <a:cubicBezTo>
                  <a:pt x="2107649" y="4496520"/>
                  <a:pt x="2074954" y="4463826"/>
                  <a:pt x="2074954" y="4423495"/>
                </a:cubicBezTo>
                <a:cubicBezTo>
                  <a:pt x="2074954" y="4413412"/>
                  <a:pt x="2076997" y="4403807"/>
                  <a:pt x="2080693" y="4395070"/>
                </a:cubicBezTo>
                <a:close/>
                <a:moveTo>
                  <a:pt x="4388980" y="748365"/>
                </a:moveTo>
                <a:cubicBezTo>
                  <a:pt x="4392676" y="739628"/>
                  <a:pt x="4398022" y="731760"/>
                  <a:pt x="4404630" y="725154"/>
                </a:cubicBezTo>
                <a:cubicBezTo>
                  <a:pt x="4417846" y="711939"/>
                  <a:pt x="4436100" y="703765"/>
                  <a:pt x="4456266" y="703765"/>
                </a:cubicBezTo>
                <a:cubicBezTo>
                  <a:pt x="4496598" y="703765"/>
                  <a:pt x="4529291" y="736459"/>
                  <a:pt x="4529290" y="776790"/>
                </a:cubicBezTo>
                <a:cubicBezTo>
                  <a:pt x="4529292" y="817121"/>
                  <a:pt x="4496597" y="849815"/>
                  <a:pt x="4456267" y="849815"/>
                </a:cubicBezTo>
                <a:cubicBezTo>
                  <a:pt x="4415935" y="849814"/>
                  <a:pt x="4383242" y="817120"/>
                  <a:pt x="4383241" y="776789"/>
                </a:cubicBezTo>
                <a:cubicBezTo>
                  <a:pt x="4383241" y="766707"/>
                  <a:pt x="4385284" y="757101"/>
                  <a:pt x="4388980" y="748365"/>
                </a:cubicBezTo>
                <a:close/>
                <a:moveTo>
                  <a:pt x="3233012" y="2558219"/>
                </a:moveTo>
                <a:cubicBezTo>
                  <a:pt x="3244097" y="2532008"/>
                  <a:pt x="3270050" y="2513618"/>
                  <a:pt x="3300298" y="2513618"/>
                </a:cubicBezTo>
                <a:cubicBezTo>
                  <a:pt x="3340629" y="2513618"/>
                  <a:pt x="3373323" y="2546312"/>
                  <a:pt x="3373323" y="2586643"/>
                </a:cubicBezTo>
                <a:cubicBezTo>
                  <a:pt x="3373323" y="2626974"/>
                  <a:pt x="3340629" y="2659668"/>
                  <a:pt x="3300298" y="2659668"/>
                </a:cubicBezTo>
                <a:cubicBezTo>
                  <a:pt x="3259967" y="2659668"/>
                  <a:pt x="3227273" y="2626974"/>
                  <a:pt x="3227273" y="2586643"/>
                </a:cubicBezTo>
                <a:cubicBezTo>
                  <a:pt x="3227273" y="2576561"/>
                  <a:pt x="3229316" y="2566955"/>
                  <a:pt x="3233012" y="2558219"/>
                </a:cubicBezTo>
                <a:close/>
                <a:moveTo>
                  <a:pt x="3462699" y="2180476"/>
                </a:moveTo>
                <a:cubicBezTo>
                  <a:pt x="3473785" y="2154266"/>
                  <a:pt x="3499736" y="2135876"/>
                  <a:pt x="3529985" y="2135876"/>
                </a:cubicBezTo>
                <a:cubicBezTo>
                  <a:pt x="3570316" y="2135876"/>
                  <a:pt x="3603010" y="2168570"/>
                  <a:pt x="3603011" y="2208902"/>
                </a:cubicBezTo>
                <a:cubicBezTo>
                  <a:pt x="3603010" y="2249232"/>
                  <a:pt x="3570316" y="2281926"/>
                  <a:pt x="3529986" y="2281927"/>
                </a:cubicBezTo>
                <a:cubicBezTo>
                  <a:pt x="3489654" y="2281926"/>
                  <a:pt x="3456960" y="2249232"/>
                  <a:pt x="3456960" y="2208901"/>
                </a:cubicBezTo>
                <a:cubicBezTo>
                  <a:pt x="3456960" y="2198818"/>
                  <a:pt x="3459003" y="2189213"/>
                  <a:pt x="3462699" y="2180476"/>
                </a:cubicBezTo>
                <a:close/>
                <a:moveTo>
                  <a:pt x="2311155" y="3974578"/>
                </a:moveTo>
                <a:cubicBezTo>
                  <a:pt x="2322241" y="3948368"/>
                  <a:pt x="2348193" y="3929978"/>
                  <a:pt x="2378442" y="3929978"/>
                </a:cubicBezTo>
                <a:cubicBezTo>
                  <a:pt x="2418773" y="3929978"/>
                  <a:pt x="2451467" y="3962672"/>
                  <a:pt x="2451467" y="4003003"/>
                </a:cubicBezTo>
                <a:cubicBezTo>
                  <a:pt x="2451467" y="4043334"/>
                  <a:pt x="2418773" y="4076028"/>
                  <a:pt x="2378442" y="4076028"/>
                </a:cubicBezTo>
                <a:cubicBezTo>
                  <a:pt x="2338111" y="4076028"/>
                  <a:pt x="2305417" y="4043334"/>
                  <a:pt x="2305417" y="4003003"/>
                </a:cubicBezTo>
                <a:cubicBezTo>
                  <a:pt x="2305417" y="3992920"/>
                  <a:pt x="2307460" y="3983315"/>
                  <a:pt x="2311155" y="3974578"/>
                </a:cubicBezTo>
                <a:close/>
                <a:moveTo>
                  <a:pt x="4619443" y="327873"/>
                </a:moveTo>
                <a:cubicBezTo>
                  <a:pt x="4623139" y="319136"/>
                  <a:pt x="4628486" y="311268"/>
                  <a:pt x="4635093" y="304661"/>
                </a:cubicBezTo>
                <a:cubicBezTo>
                  <a:pt x="4648308" y="291446"/>
                  <a:pt x="4666564" y="283272"/>
                  <a:pt x="4686730" y="283272"/>
                </a:cubicBezTo>
                <a:cubicBezTo>
                  <a:pt x="4727060" y="283272"/>
                  <a:pt x="4759755" y="315966"/>
                  <a:pt x="4759754" y="356297"/>
                </a:cubicBezTo>
                <a:cubicBezTo>
                  <a:pt x="4759755" y="396628"/>
                  <a:pt x="4727061" y="429322"/>
                  <a:pt x="4686729" y="429322"/>
                </a:cubicBezTo>
                <a:cubicBezTo>
                  <a:pt x="4646399" y="429322"/>
                  <a:pt x="4613704" y="396628"/>
                  <a:pt x="4613705" y="356297"/>
                </a:cubicBezTo>
                <a:cubicBezTo>
                  <a:pt x="4613705" y="346215"/>
                  <a:pt x="4615748" y="336609"/>
                  <a:pt x="4619443" y="327873"/>
                </a:cubicBezTo>
                <a:close/>
                <a:moveTo>
                  <a:pt x="3697589" y="1744229"/>
                </a:moveTo>
                <a:cubicBezTo>
                  <a:pt x="3701284" y="1735493"/>
                  <a:pt x="3706631" y="1727625"/>
                  <a:pt x="3713240" y="1721017"/>
                </a:cubicBezTo>
                <a:cubicBezTo>
                  <a:pt x="3726454" y="1707803"/>
                  <a:pt x="3744711" y="1699630"/>
                  <a:pt x="3764875" y="1699630"/>
                </a:cubicBezTo>
                <a:cubicBezTo>
                  <a:pt x="3805207" y="1699630"/>
                  <a:pt x="3837900" y="1732323"/>
                  <a:pt x="3837901" y="1772654"/>
                </a:cubicBezTo>
                <a:cubicBezTo>
                  <a:pt x="3837902" y="1812984"/>
                  <a:pt x="3805208" y="1845679"/>
                  <a:pt x="3764876" y="1845681"/>
                </a:cubicBezTo>
                <a:cubicBezTo>
                  <a:pt x="3724544" y="1845679"/>
                  <a:pt x="3691851" y="1812984"/>
                  <a:pt x="3691850" y="1772654"/>
                </a:cubicBezTo>
                <a:cubicBezTo>
                  <a:pt x="3691850" y="1762571"/>
                  <a:pt x="3693895" y="1752966"/>
                  <a:pt x="3697589" y="1744229"/>
                </a:cubicBezTo>
                <a:close/>
                <a:moveTo>
                  <a:pt x="2541620" y="3545257"/>
                </a:moveTo>
                <a:cubicBezTo>
                  <a:pt x="2552705" y="3519047"/>
                  <a:pt x="2578658" y="3500656"/>
                  <a:pt x="2608906" y="3500656"/>
                </a:cubicBezTo>
                <a:cubicBezTo>
                  <a:pt x="2649237" y="3500656"/>
                  <a:pt x="2681931" y="3533350"/>
                  <a:pt x="2681931" y="3573681"/>
                </a:cubicBezTo>
                <a:cubicBezTo>
                  <a:pt x="2681931" y="3614012"/>
                  <a:pt x="2649237" y="3646706"/>
                  <a:pt x="2608906" y="3646706"/>
                </a:cubicBezTo>
                <a:cubicBezTo>
                  <a:pt x="2568575" y="3646706"/>
                  <a:pt x="2535881" y="3614012"/>
                  <a:pt x="2535881" y="3573681"/>
                </a:cubicBezTo>
                <a:cubicBezTo>
                  <a:pt x="2535881" y="3563598"/>
                  <a:pt x="2537925" y="3553993"/>
                  <a:pt x="2541620" y="3545257"/>
                </a:cubicBezTo>
                <a:close/>
                <a:moveTo>
                  <a:pt x="1619765" y="4961614"/>
                </a:moveTo>
                <a:cubicBezTo>
                  <a:pt x="1630851" y="4935404"/>
                  <a:pt x="1656803" y="4917013"/>
                  <a:pt x="1687052" y="4917014"/>
                </a:cubicBezTo>
                <a:cubicBezTo>
                  <a:pt x="1727382" y="4917013"/>
                  <a:pt x="1760076" y="4949708"/>
                  <a:pt x="1760076" y="4990038"/>
                </a:cubicBezTo>
                <a:cubicBezTo>
                  <a:pt x="1760076" y="5030370"/>
                  <a:pt x="1727383" y="5063064"/>
                  <a:pt x="1687051" y="5063063"/>
                </a:cubicBezTo>
                <a:cubicBezTo>
                  <a:pt x="1646720" y="5063064"/>
                  <a:pt x="1614026" y="5030369"/>
                  <a:pt x="1614027" y="4990039"/>
                </a:cubicBezTo>
                <a:cubicBezTo>
                  <a:pt x="1614026" y="4979956"/>
                  <a:pt x="1616070" y="4970350"/>
                  <a:pt x="1619765" y="4961614"/>
                </a:cubicBezTo>
                <a:close/>
                <a:moveTo>
                  <a:pt x="3928055" y="1314906"/>
                </a:moveTo>
                <a:cubicBezTo>
                  <a:pt x="3931750" y="1306169"/>
                  <a:pt x="3937096" y="1298301"/>
                  <a:pt x="3943703" y="1291694"/>
                </a:cubicBezTo>
                <a:cubicBezTo>
                  <a:pt x="3956918" y="1278479"/>
                  <a:pt x="3975176" y="1270306"/>
                  <a:pt x="3995340" y="1270305"/>
                </a:cubicBezTo>
                <a:cubicBezTo>
                  <a:pt x="4035672" y="1270305"/>
                  <a:pt x="4068365" y="1303000"/>
                  <a:pt x="4068366" y="1343330"/>
                </a:cubicBezTo>
                <a:cubicBezTo>
                  <a:pt x="4068365" y="1383661"/>
                  <a:pt x="4035671" y="1416355"/>
                  <a:pt x="3995341" y="1416355"/>
                </a:cubicBezTo>
                <a:cubicBezTo>
                  <a:pt x="3955009" y="1416355"/>
                  <a:pt x="3922316" y="1383661"/>
                  <a:pt x="3922315" y="1343330"/>
                </a:cubicBezTo>
                <a:cubicBezTo>
                  <a:pt x="3922315" y="1333248"/>
                  <a:pt x="3924358" y="1323642"/>
                  <a:pt x="3928055" y="1314906"/>
                </a:cubicBezTo>
                <a:close/>
                <a:moveTo>
                  <a:pt x="2772084" y="3124763"/>
                </a:moveTo>
                <a:cubicBezTo>
                  <a:pt x="2783169" y="3098553"/>
                  <a:pt x="2809122" y="3080163"/>
                  <a:pt x="2839370" y="3080163"/>
                </a:cubicBezTo>
                <a:cubicBezTo>
                  <a:pt x="2879701" y="3080163"/>
                  <a:pt x="2912395" y="3112857"/>
                  <a:pt x="2912395" y="3153188"/>
                </a:cubicBezTo>
                <a:cubicBezTo>
                  <a:pt x="2912395" y="3193519"/>
                  <a:pt x="2879701" y="3226213"/>
                  <a:pt x="2839370" y="3226213"/>
                </a:cubicBezTo>
                <a:cubicBezTo>
                  <a:pt x="2799039" y="3226213"/>
                  <a:pt x="2766345" y="3193519"/>
                  <a:pt x="2766345" y="3153188"/>
                </a:cubicBezTo>
                <a:cubicBezTo>
                  <a:pt x="2766345" y="3143105"/>
                  <a:pt x="2768388" y="3133499"/>
                  <a:pt x="2772084" y="3124763"/>
                </a:cubicBezTo>
                <a:close/>
                <a:moveTo>
                  <a:pt x="1850229" y="4541120"/>
                </a:moveTo>
                <a:cubicBezTo>
                  <a:pt x="1861315" y="4514910"/>
                  <a:pt x="1887267" y="4496519"/>
                  <a:pt x="1917516" y="4496519"/>
                </a:cubicBezTo>
                <a:cubicBezTo>
                  <a:pt x="1957846" y="4496519"/>
                  <a:pt x="1990541" y="4529213"/>
                  <a:pt x="1990540" y="4569544"/>
                </a:cubicBezTo>
                <a:cubicBezTo>
                  <a:pt x="1990540" y="4609875"/>
                  <a:pt x="1957847" y="4642569"/>
                  <a:pt x="1917515" y="4642569"/>
                </a:cubicBezTo>
                <a:cubicBezTo>
                  <a:pt x="1877184" y="4642569"/>
                  <a:pt x="1844490" y="4609875"/>
                  <a:pt x="1844491" y="4569544"/>
                </a:cubicBezTo>
                <a:cubicBezTo>
                  <a:pt x="1844490" y="4559462"/>
                  <a:pt x="1846534" y="4549856"/>
                  <a:pt x="1850229" y="4541120"/>
                </a:cubicBezTo>
                <a:close/>
                <a:moveTo>
                  <a:pt x="4158516" y="894414"/>
                </a:moveTo>
                <a:cubicBezTo>
                  <a:pt x="4162212" y="885677"/>
                  <a:pt x="4167560" y="877809"/>
                  <a:pt x="4174167" y="871203"/>
                </a:cubicBezTo>
                <a:cubicBezTo>
                  <a:pt x="4187381" y="857988"/>
                  <a:pt x="4205638" y="849814"/>
                  <a:pt x="4225803" y="849814"/>
                </a:cubicBezTo>
                <a:cubicBezTo>
                  <a:pt x="4266134" y="849814"/>
                  <a:pt x="4298827" y="882508"/>
                  <a:pt x="4298828" y="922839"/>
                </a:cubicBezTo>
                <a:cubicBezTo>
                  <a:pt x="4298829" y="963170"/>
                  <a:pt x="4266135" y="995864"/>
                  <a:pt x="4225803" y="995864"/>
                </a:cubicBezTo>
                <a:cubicBezTo>
                  <a:pt x="4185473" y="995864"/>
                  <a:pt x="4152778" y="963170"/>
                  <a:pt x="4152779" y="922839"/>
                </a:cubicBezTo>
                <a:cubicBezTo>
                  <a:pt x="4152779" y="912756"/>
                  <a:pt x="4154822" y="903151"/>
                  <a:pt x="4158516" y="894414"/>
                </a:cubicBezTo>
                <a:close/>
                <a:moveTo>
                  <a:pt x="3002547" y="2695441"/>
                </a:moveTo>
                <a:cubicBezTo>
                  <a:pt x="3013633" y="2669231"/>
                  <a:pt x="3039585" y="2650840"/>
                  <a:pt x="3069834" y="2650841"/>
                </a:cubicBezTo>
                <a:cubicBezTo>
                  <a:pt x="3110165" y="2650841"/>
                  <a:pt x="3142859" y="2683535"/>
                  <a:pt x="3142859" y="2723865"/>
                </a:cubicBezTo>
                <a:cubicBezTo>
                  <a:pt x="3142859" y="2764197"/>
                  <a:pt x="3110165" y="2796891"/>
                  <a:pt x="3069834" y="2796891"/>
                </a:cubicBezTo>
                <a:cubicBezTo>
                  <a:pt x="3029503" y="2796891"/>
                  <a:pt x="2996809" y="2764197"/>
                  <a:pt x="2996809" y="2723866"/>
                </a:cubicBezTo>
                <a:cubicBezTo>
                  <a:pt x="2996809" y="2713783"/>
                  <a:pt x="2998852" y="2704177"/>
                  <a:pt x="3002547" y="2695441"/>
                </a:cubicBezTo>
                <a:close/>
                <a:moveTo>
                  <a:pt x="3232235" y="2326526"/>
                </a:moveTo>
                <a:cubicBezTo>
                  <a:pt x="3243321" y="2300316"/>
                  <a:pt x="3269272" y="2281926"/>
                  <a:pt x="3299522" y="2281926"/>
                </a:cubicBezTo>
                <a:cubicBezTo>
                  <a:pt x="3339852" y="2281926"/>
                  <a:pt x="3372546" y="2314620"/>
                  <a:pt x="3372546" y="2354951"/>
                </a:cubicBezTo>
                <a:cubicBezTo>
                  <a:pt x="3372547" y="2395282"/>
                  <a:pt x="3339853" y="2427976"/>
                  <a:pt x="3299521" y="2427976"/>
                </a:cubicBezTo>
                <a:cubicBezTo>
                  <a:pt x="3259191" y="2427976"/>
                  <a:pt x="3226496" y="2395282"/>
                  <a:pt x="3226497" y="2354951"/>
                </a:cubicBezTo>
                <a:cubicBezTo>
                  <a:pt x="3226497" y="2344868"/>
                  <a:pt x="3228540" y="2335263"/>
                  <a:pt x="3232235" y="2326526"/>
                </a:cubicBezTo>
                <a:close/>
                <a:moveTo>
                  <a:pt x="2080693" y="4111800"/>
                </a:moveTo>
                <a:cubicBezTo>
                  <a:pt x="2091778" y="4085590"/>
                  <a:pt x="2117730" y="4067200"/>
                  <a:pt x="2147979" y="4067200"/>
                </a:cubicBezTo>
                <a:cubicBezTo>
                  <a:pt x="2188310" y="4067200"/>
                  <a:pt x="2221004" y="4099894"/>
                  <a:pt x="2221004" y="4140225"/>
                </a:cubicBezTo>
                <a:cubicBezTo>
                  <a:pt x="2221004" y="4180556"/>
                  <a:pt x="2188310" y="4213249"/>
                  <a:pt x="2147979" y="4213249"/>
                </a:cubicBezTo>
                <a:cubicBezTo>
                  <a:pt x="2107648" y="4213249"/>
                  <a:pt x="2074954" y="4180555"/>
                  <a:pt x="2074954" y="4140224"/>
                </a:cubicBezTo>
                <a:cubicBezTo>
                  <a:pt x="2074954" y="4130141"/>
                  <a:pt x="2076997" y="4120536"/>
                  <a:pt x="2080693" y="4111800"/>
                </a:cubicBezTo>
                <a:close/>
                <a:moveTo>
                  <a:pt x="4388979" y="465094"/>
                </a:moveTo>
                <a:cubicBezTo>
                  <a:pt x="4392674" y="456357"/>
                  <a:pt x="4398021" y="448490"/>
                  <a:pt x="4404629" y="441882"/>
                </a:cubicBezTo>
                <a:cubicBezTo>
                  <a:pt x="4417843" y="428667"/>
                  <a:pt x="4436100" y="420494"/>
                  <a:pt x="4456266" y="420494"/>
                </a:cubicBezTo>
                <a:cubicBezTo>
                  <a:pt x="4496597" y="420494"/>
                  <a:pt x="4529291" y="453188"/>
                  <a:pt x="4529291" y="493519"/>
                </a:cubicBezTo>
                <a:cubicBezTo>
                  <a:pt x="4529290" y="533850"/>
                  <a:pt x="4496596" y="566544"/>
                  <a:pt x="4456266" y="566544"/>
                </a:cubicBezTo>
                <a:cubicBezTo>
                  <a:pt x="4415934" y="566544"/>
                  <a:pt x="4383242" y="533850"/>
                  <a:pt x="4383241" y="493519"/>
                </a:cubicBezTo>
                <a:cubicBezTo>
                  <a:pt x="4383241" y="483436"/>
                  <a:pt x="4385284" y="473831"/>
                  <a:pt x="4388979" y="465094"/>
                </a:cubicBezTo>
                <a:close/>
                <a:moveTo>
                  <a:pt x="3462700" y="1897204"/>
                </a:moveTo>
                <a:cubicBezTo>
                  <a:pt x="3473785" y="1870994"/>
                  <a:pt x="3499737" y="1852604"/>
                  <a:pt x="3529986" y="1852604"/>
                </a:cubicBezTo>
                <a:cubicBezTo>
                  <a:pt x="3570318" y="1852604"/>
                  <a:pt x="3603011" y="1885298"/>
                  <a:pt x="3603010" y="1925629"/>
                </a:cubicBezTo>
                <a:cubicBezTo>
                  <a:pt x="3603011" y="1965960"/>
                  <a:pt x="3570317" y="1998654"/>
                  <a:pt x="3529985" y="1998654"/>
                </a:cubicBezTo>
                <a:cubicBezTo>
                  <a:pt x="3489655" y="1998654"/>
                  <a:pt x="3456961" y="1965960"/>
                  <a:pt x="3456961" y="1925629"/>
                </a:cubicBezTo>
                <a:cubicBezTo>
                  <a:pt x="3456961" y="1915546"/>
                  <a:pt x="3459004" y="1905941"/>
                  <a:pt x="3462700" y="1897204"/>
                </a:cubicBezTo>
                <a:close/>
                <a:moveTo>
                  <a:pt x="2311156" y="3691306"/>
                </a:moveTo>
                <a:cubicBezTo>
                  <a:pt x="2322242" y="3665096"/>
                  <a:pt x="2348194" y="3646706"/>
                  <a:pt x="2378443" y="3646706"/>
                </a:cubicBezTo>
                <a:cubicBezTo>
                  <a:pt x="2418773" y="3646706"/>
                  <a:pt x="2451468" y="3679400"/>
                  <a:pt x="2451467" y="3719731"/>
                </a:cubicBezTo>
                <a:cubicBezTo>
                  <a:pt x="2451468" y="3760062"/>
                  <a:pt x="2418774" y="3792756"/>
                  <a:pt x="2378442" y="3792756"/>
                </a:cubicBezTo>
                <a:cubicBezTo>
                  <a:pt x="2338112" y="3792756"/>
                  <a:pt x="2305417" y="3760062"/>
                  <a:pt x="2305418" y="3719731"/>
                </a:cubicBezTo>
                <a:cubicBezTo>
                  <a:pt x="2305417" y="3709648"/>
                  <a:pt x="2307461" y="3700043"/>
                  <a:pt x="2311156" y="3691306"/>
                </a:cubicBezTo>
                <a:close/>
                <a:moveTo>
                  <a:pt x="4619443" y="44600"/>
                </a:moveTo>
                <a:cubicBezTo>
                  <a:pt x="4623139" y="35864"/>
                  <a:pt x="4628485" y="27996"/>
                  <a:pt x="4635093" y="21388"/>
                </a:cubicBezTo>
                <a:cubicBezTo>
                  <a:pt x="4648307" y="8174"/>
                  <a:pt x="4666564" y="0"/>
                  <a:pt x="4686730" y="0"/>
                </a:cubicBezTo>
                <a:cubicBezTo>
                  <a:pt x="4727061" y="0"/>
                  <a:pt x="4759754" y="32694"/>
                  <a:pt x="4759755" y="73025"/>
                </a:cubicBezTo>
                <a:cubicBezTo>
                  <a:pt x="4759754" y="113356"/>
                  <a:pt x="4727060" y="146050"/>
                  <a:pt x="4686730" y="146050"/>
                </a:cubicBezTo>
                <a:cubicBezTo>
                  <a:pt x="4646398" y="146050"/>
                  <a:pt x="4613705" y="113356"/>
                  <a:pt x="4613704" y="73025"/>
                </a:cubicBezTo>
                <a:cubicBezTo>
                  <a:pt x="4613704" y="62942"/>
                  <a:pt x="4615747" y="53337"/>
                  <a:pt x="4619443" y="44600"/>
                </a:cubicBezTo>
                <a:close/>
                <a:moveTo>
                  <a:pt x="3697591" y="1460955"/>
                </a:moveTo>
                <a:cubicBezTo>
                  <a:pt x="3701285" y="1452219"/>
                  <a:pt x="3706634" y="1444351"/>
                  <a:pt x="3713241" y="1437743"/>
                </a:cubicBezTo>
                <a:cubicBezTo>
                  <a:pt x="3726455" y="1424528"/>
                  <a:pt x="3744712" y="1416355"/>
                  <a:pt x="3764876" y="1416355"/>
                </a:cubicBezTo>
                <a:cubicBezTo>
                  <a:pt x="3805208" y="1416355"/>
                  <a:pt x="3837903" y="1449049"/>
                  <a:pt x="3837902" y="1489380"/>
                </a:cubicBezTo>
                <a:cubicBezTo>
                  <a:pt x="3837901" y="1529711"/>
                  <a:pt x="3805209" y="1562405"/>
                  <a:pt x="3764875" y="1562408"/>
                </a:cubicBezTo>
                <a:cubicBezTo>
                  <a:pt x="3724545" y="1562407"/>
                  <a:pt x="3691851" y="1529713"/>
                  <a:pt x="3691851" y="1489380"/>
                </a:cubicBezTo>
                <a:cubicBezTo>
                  <a:pt x="3691853" y="1479297"/>
                  <a:pt x="3693896" y="1469692"/>
                  <a:pt x="3697591" y="1460955"/>
                </a:cubicBezTo>
                <a:close/>
                <a:moveTo>
                  <a:pt x="2541620" y="3261984"/>
                </a:moveTo>
                <a:cubicBezTo>
                  <a:pt x="2552705" y="3235774"/>
                  <a:pt x="2578658" y="3217384"/>
                  <a:pt x="2608906" y="3217384"/>
                </a:cubicBezTo>
                <a:cubicBezTo>
                  <a:pt x="2649237" y="3217384"/>
                  <a:pt x="2681931" y="3250078"/>
                  <a:pt x="2681931" y="3290409"/>
                </a:cubicBezTo>
                <a:cubicBezTo>
                  <a:pt x="2681931" y="3330740"/>
                  <a:pt x="2649237" y="3363434"/>
                  <a:pt x="2608906" y="3363434"/>
                </a:cubicBezTo>
                <a:cubicBezTo>
                  <a:pt x="2568575" y="3363434"/>
                  <a:pt x="2535881" y="3330740"/>
                  <a:pt x="2535881" y="3290409"/>
                </a:cubicBezTo>
                <a:cubicBezTo>
                  <a:pt x="2535881" y="3280326"/>
                  <a:pt x="2537924" y="3270721"/>
                  <a:pt x="2541620" y="3261984"/>
                </a:cubicBezTo>
                <a:close/>
                <a:moveTo>
                  <a:pt x="1619765" y="4678342"/>
                </a:moveTo>
                <a:cubicBezTo>
                  <a:pt x="1630850" y="4652132"/>
                  <a:pt x="1656803" y="4633741"/>
                  <a:pt x="1687051" y="4633741"/>
                </a:cubicBezTo>
                <a:cubicBezTo>
                  <a:pt x="1727382" y="4633741"/>
                  <a:pt x="1760076" y="4666435"/>
                  <a:pt x="1760076" y="4706766"/>
                </a:cubicBezTo>
                <a:cubicBezTo>
                  <a:pt x="1760076" y="4747097"/>
                  <a:pt x="1727382" y="4779791"/>
                  <a:pt x="1687051" y="4779791"/>
                </a:cubicBezTo>
                <a:cubicBezTo>
                  <a:pt x="1646720" y="4779791"/>
                  <a:pt x="1614026" y="4747097"/>
                  <a:pt x="1614026" y="4706766"/>
                </a:cubicBezTo>
                <a:cubicBezTo>
                  <a:pt x="1614026" y="4696684"/>
                  <a:pt x="1616070" y="4687078"/>
                  <a:pt x="1619765" y="4678342"/>
                </a:cubicBezTo>
                <a:close/>
                <a:moveTo>
                  <a:pt x="3928053" y="1031634"/>
                </a:moveTo>
                <a:cubicBezTo>
                  <a:pt x="3931748" y="1022898"/>
                  <a:pt x="3937096" y="1015030"/>
                  <a:pt x="3943704" y="1008423"/>
                </a:cubicBezTo>
                <a:cubicBezTo>
                  <a:pt x="3956917" y="995208"/>
                  <a:pt x="3975175" y="987035"/>
                  <a:pt x="3995340" y="987034"/>
                </a:cubicBezTo>
                <a:cubicBezTo>
                  <a:pt x="4035671" y="987035"/>
                  <a:pt x="4068364" y="1019729"/>
                  <a:pt x="4068364" y="1060059"/>
                </a:cubicBezTo>
                <a:cubicBezTo>
                  <a:pt x="4068364" y="1100391"/>
                  <a:pt x="4035672" y="1133084"/>
                  <a:pt x="3995340" y="1133084"/>
                </a:cubicBezTo>
                <a:cubicBezTo>
                  <a:pt x="3955010" y="1133084"/>
                  <a:pt x="3922315" y="1100390"/>
                  <a:pt x="3922316" y="1060059"/>
                </a:cubicBezTo>
                <a:cubicBezTo>
                  <a:pt x="3922316" y="1049976"/>
                  <a:pt x="3924359" y="1040371"/>
                  <a:pt x="3928053" y="1031634"/>
                </a:cubicBezTo>
                <a:close/>
                <a:moveTo>
                  <a:pt x="2772084" y="2841491"/>
                </a:moveTo>
                <a:cubicBezTo>
                  <a:pt x="2783169" y="2815281"/>
                  <a:pt x="2809121" y="2796890"/>
                  <a:pt x="2839370" y="2796891"/>
                </a:cubicBezTo>
                <a:cubicBezTo>
                  <a:pt x="2879701" y="2796890"/>
                  <a:pt x="2912395" y="2829585"/>
                  <a:pt x="2912395" y="2869915"/>
                </a:cubicBezTo>
                <a:cubicBezTo>
                  <a:pt x="2912395" y="2910247"/>
                  <a:pt x="2879701" y="2942941"/>
                  <a:pt x="2839370" y="2942940"/>
                </a:cubicBezTo>
                <a:cubicBezTo>
                  <a:pt x="2799039" y="2942941"/>
                  <a:pt x="2766345" y="2910246"/>
                  <a:pt x="2766345" y="2869916"/>
                </a:cubicBezTo>
                <a:cubicBezTo>
                  <a:pt x="2766345" y="2859833"/>
                  <a:pt x="2768388" y="2850227"/>
                  <a:pt x="2772084" y="2841491"/>
                </a:cubicBezTo>
                <a:close/>
                <a:moveTo>
                  <a:pt x="3001771" y="2463747"/>
                </a:moveTo>
                <a:cubicBezTo>
                  <a:pt x="3012857" y="2437537"/>
                  <a:pt x="3038809" y="2419147"/>
                  <a:pt x="3069057" y="2419147"/>
                </a:cubicBezTo>
                <a:cubicBezTo>
                  <a:pt x="3109388" y="2419147"/>
                  <a:pt x="3142082" y="2451841"/>
                  <a:pt x="3142083" y="2492172"/>
                </a:cubicBezTo>
                <a:cubicBezTo>
                  <a:pt x="3142082" y="2532503"/>
                  <a:pt x="3109388" y="2565197"/>
                  <a:pt x="3069058" y="2565197"/>
                </a:cubicBezTo>
                <a:cubicBezTo>
                  <a:pt x="3028726" y="2565197"/>
                  <a:pt x="2996032" y="2532503"/>
                  <a:pt x="2996033" y="2492172"/>
                </a:cubicBezTo>
                <a:cubicBezTo>
                  <a:pt x="2996033" y="2482089"/>
                  <a:pt x="2998075" y="2472484"/>
                  <a:pt x="3001771" y="2463747"/>
                </a:cubicBezTo>
                <a:close/>
                <a:moveTo>
                  <a:pt x="1850230" y="4257848"/>
                </a:moveTo>
                <a:cubicBezTo>
                  <a:pt x="1861315" y="4231638"/>
                  <a:pt x="1887268" y="4213248"/>
                  <a:pt x="1917516" y="4213248"/>
                </a:cubicBezTo>
                <a:cubicBezTo>
                  <a:pt x="1957847" y="4213248"/>
                  <a:pt x="1990541" y="4245942"/>
                  <a:pt x="1990541" y="4286273"/>
                </a:cubicBezTo>
                <a:cubicBezTo>
                  <a:pt x="1990541" y="4326604"/>
                  <a:pt x="1957847" y="4359298"/>
                  <a:pt x="1917516" y="4359298"/>
                </a:cubicBezTo>
                <a:cubicBezTo>
                  <a:pt x="1877185" y="4359298"/>
                  <a:pt x="1844491" y="4326604"/>
                  <a:pt x="1844491" y="4286273"/>
                </a:cubicBezTo>
                <a:cubicBezTo>
                  <a:pt x="1844491" y="4276190"/>
                  <a:pt x="1846534" y="4266584"/>
                  <a:pt x="1850230" y="4257848"/>
                </a:cubicBezTo>
                <a:close/>
                <a:moveTo>
                  <a:pt x="4158515" y="611143"/>
                </a:moveTo>
                <a:cubicBezTo>
                  <a:pt x="4162212" y="602406"/>
                  <a:pt x="4167558" y="594539"/>
                  <a:pt x="4174165" y="587932"/>
                </a:cubicBezTo>
                <a:cubicBezTo>
                  <a:pt x="4187379" y="574717"/>
                  <a:pt x="4205637" y="566544"/>
                  <a:pt x="4225802" y="566544"/>
                </a:cubicBezTo>
                <a:cubicBezTo>
                  <a:pt x="4266132" y="566544"/>
                  <a:pt x="4298827" y="599238"/>
                  <a:pt x="4298827" y="639569"/>
                </a:cubicBezTo>
                <a:cubicBezTo>
                  <a:pt x="4298828" y="679899"/>
                  <a:pt x="4266134" y="712593"/>
                  <a:pt x="4225803" y="712593"/>
                </a:cubicBezTo>
                <a:cubicBezTo>
                  <a:pt x="4185472" y="712593"/>
                  <a:pt x="4152776" y="679899"/>
                  <a:pt x="4152778" y="639568"/>
                </a:cubicBezTo>
                <a:cubicBezTo>
                  <a:pt x="4152778" y="629485"/>
                  <a:pt x="4154820" y="619880"/>
                  <a:pt x="4158515" y="611143"/>
                </a:cubicBezTo>
                <a:close/>
                <a:moveTo>
                  <a:pt x="3232236" y="2043255"/>
                </a:moveTo>
                <a:cubicBezTo>
                  <a:pt x="3243320" y="2017045"/>
                  <a:pt x="3269273" y="1998655"/>
                  <a:pt x="3299521" y="1998655"/>
                </a:cubicBezTo>
                <a:cubicBezTo>
                  <a:pt x="3339853" y="1998655"/>
                  <a:pt x="3372546" y="2031349"/>
                  <a:pt x="3372546" y="2071680"/>
                </a:cubicBezTo>
                <a:cubicBezTo>
                  <a:pt x="3372546" y="2112011"/>
                  <a:pt x="3339852" y="2144705"/>
                  <a:pt x="3299521" y="2144705"/>
                </a:cubicBezTo>
                <a:cubicBezTo>
                  <a:pt x="3259190" y="2144705"/>
                  <a:pt x="3226497" y="2112011"/>
                  <a:pt x="3226496" y="2071680"/>
                </a:cubicBezTo>
                <a:cubicBezTo>
                  <a:pt x="3226496" y="2061597"/>
                  <a:pt x="3228540" y="2051992"/>
                  <a:pt x="3232236" y="2043255"/>
                </a:cubicBezTo>
                <a:close/>
                <a:moveTo>
                  <a:pt x="2080692" y="3828529"/>
                </a:moveTo>
                <a:cubicBezTo>
                  <a:pt x="2091777" y="3802319"/>
                  <a:pt x="2117730" y="3783928"/>
                  <a:pt x="2147978" y="3783929"/>
                </a:cubicBezTo>
                <a:cubicBezTo>
                  <a:pt x="2188309" y="3783928"/>
                  <a:pt x="2221003" y="3816623"/>
                  <a:pt x="2221003" y="3856953"/>
                </a:cubicBezTo>
                <a:cubicBezTo>
                  <a:pt x="2221003" y="3897285"/>
                  <a:pt x="2188309" y="3929979"/>
                  <a:pt x="2147978" y="3929978"/>
                </a:cubicBezTo>
                <a:cubicBezTo>
                  <a:pt x="2107647" y="3929979"/>
                  <a:pt x="2074953" y="3897284"/>
                  <a:pt x="2074953" y="3856954"/>
                </a:cubicBezTo>
                <a:cubicBezTo>
                  <a:pt x="2074953" y="3846871"/>
                  <a:pt x="2076996" y="3837265"/>
                  <a:pt x="2080692" y="3828529"/>
                </a:cubicBezTo>
                <a:close/>
                <a:moveTo>
                  <a:pt x="4388978" y="181823"/>
                </a:moveTo>
                <a:cubicBezTo>
                  <a:pt x="4392674" y="173086"/>
                  <a:pt x="4398021" y="165218"/>
                  <a:pt x="4404628" y="158611"/>
                </a:cubicBezTo>
                <a:cubicBezTo>
                  <a:pt x="4417843" y="145396"/>
                  <a:pt x="4436099" y="137222"/>
                  <a:pt x="4456265" y="137222"/>
                </a:cubicBezTo>
                <a:cubicBezTo>
                  <a:pt x="4496596" y="137222"/>
                  <a:pt x="4529290" y="169917"/>
                  <a:pt x="4529289" y="210247"/>
                </a:cubicBezTo>
                <a:cubicBezTo>
                  <a:pt x="4529290" y="250578"/>
                  <a:pt x="4496596" y="283272"/>
                  <a:pt x="4456264" y="283273"/>
                </a:cubicBezTo>
                <a:cubicBezTo>
                  <a:pt x="4415934" y="283272"/>
                  <a:pt x="4383239" y="250578"/>
                  <a:pt x="4383240" y="210247"/>
                </a:cubicBezTo>
                <a:cubicBezTo>
                  <a:pt x="4383240" y="200165"/>
                  <a:pt x="4385285" y="190559"/>
                  <a:pt x="4388978" y="181823"/>
                </a:cubicBezTo>
                <a:close/>
                <a:moveTo>
                  <a:pt x="3462699" y="1613933"/>
                </a:moveTo>
                <a:cubicBezTo>
                  <a:pt x="3473785" y="1587723"/>
                  <a:pt x="3499736" y="1569333"/>
                  <a:pt x="3529985" y="1569333"/>
                </a:cubicBezTo>
                <a:cubicBezTo>
                  <a:pt x="3570316" y="1569333"/>
                  <a:pt x="3603010" y="1602027"/>
                  <a:pt x="3603010" y="1642358"/>
                </a:cubicBezTo>
                <a:cubicBezTo>
                  <a:pt x="3603010" y="1682689"/>
                  <a:pt x="3570316" y="1715383"/>
                  <a:pt x="3529985" y="1715383"/>
                </a:cubicBezTo>
                <a:cubicBezTo>
                  <a:pt x="3489654" y="1715383"/>
                  <a:pt x="3456960" y="1682689"/>
                  <a:pt x="3456960" y="1642358"/>
                </a:cubicBezTo>
                <a:cubicBezTo>
                  <a:pt x="3456960" y="1632275"/>
                  <a:pt x="3459004" y="1622670"/>
                  <a:pt x="3462699" y="1613933"/>
                </a:cubicBezTo>
                <a:close/>
                <a:moveTo>
                  <a:pt x="2311155" y="3408035"/>
                </a:moveTo>
                <a:cubicBezTo>
                  <a:pt x="2322241" y="3381825"/>
                  <a:pt x="2348193" y="3363435"/>
                  <a:pt x="2378442" y="3363435"/>
                </a:cubicBezTo>
                <a:cubicBezTo>
                  <a:pt x="2418773" y="3363435"/>
                  <a:pt x="2451467" y="3396129"/>
                  <a:pt x="2451467" y="3436460"/>
                </a:cubicBezTo>
                <a:cubicBezTo>
                  <a:pt x="2451467" y="3476791"/>
                  <a:pt x="2418773" y="3509485"/>
                  <a:pt x="2378442" y="3509485"/>
                </a:cubicBezTo>
                <a:cubicBezTo>
                  <a:pt x="2338111" y="3509485"/>
                  <a:pt x="2305417" y="3476791"/>
                  <a:pt x="2305417" y="3436460"/>
                </a:cubicBezTo>
                <a:cubicBezTo>
                  <a:pt x="2305417" y="3426377"/>
                  <a:pt x="2307460" y="3416772"/>
                  <a:pt x="2311155" y="3408035"/>
                </a:cubicBezTo>
                <a:close/>
                <a:moveTo>
                  <a:pt x="1389301" y="4824391"/>
                </a:moveTo>
                <a:cubicBezTo>
                  <a:pt x="1400387" y="4798181"/>
                  <a:pt x="1426339" y="4779791"/>
                  <a:pt x="1456588" y="4779791"/>
                </a:cubicBezTo>
                <a:cubicBezTo>
                  <a:pt x="1496919" y="4779791"/>
                  <a:pt x="1529613" y="4812485"/>
                  <a:pt x="1529613" y="4852816"/>
                </a:cubicBezTo>
                <a:cubicBezTo>
                  <a:pt x="1529613" y="4893147"/>
                  <a:pt x="1496919" y="4925841"/>
                  <a:pt x="1456588" y="4925841"/>
                </a:cubicBezTo>
                <a:cubicBezTo>
                  <a:pt x="1416256" y="4925842"/>
                  <a:pt x="1383562" y="4893148"/>
                  <a:pt x="1383563" y="4852816"/>
                </a:cubicBezTo>
                <a:cubicBezTo>
                  <a:pt x="1383563" y="4842733"/>
                  <a:pt x="1385606" y="4833128"/>
                  <a:pt x="1389301" y="4824391"/>
                </a:cubicBezTo>
                <a:close/>
                <a:moveTo>
                  <a:pt x="3697590" y="1177683"/>
                </a:moveTo>
                <a:cubicBezTo>
                  <a:pt x="3701286" y="1168947"/>
                  <a:pt x="3706632" y="1161079"/>
                  <a:pt x="3713241" y="1154471"/>
                </a:cubicBezTo>
                <a:cubicBezTo>
                  <a:pt x="3726454" y="1141256"/>
                  <a:pt x="3744711" y="1133083"/>
                  <a:pt x="3764876" y="1133083"/>
                </a:cubicBezTo>
                <a:cubicBezTo>
                  <a:pt x="3805208" y="1133083"/>
                  <a:pt x="3837902" y="1165777"/>
                  <a:pt x="3837901" y="1206108"/>
                </a:cubicBezTo>
                <a:cubicBezTo>
                  <a:pt x="3837902" y="1246440"/>
                  <a:pt x="3805207" y="1279133"/>
                  <a:pt x="3764876" y="1279133"/>
                </a:cubicBezTo>
                <a:cubicBezTo>
                  <a:pt x="3724546" y="1279133"/>
                  <a:pt x="3691851" y="1246439"/>
                  <a:pt x="3691851" y="1206108"/>
                </a:cubicBezTo>
                <a:cubicBezTo>
                  <a:pt x="3691851" y="1196025"/>
                  <a:pt x="3693895" y="1186420"/>
                  <a:pt x="3697590" y="1177683"/>
                </a:cubicBezTo>
                <a:close/>
                <a:moveTo>
                  <a:pt x="2541620" y="2978712"/>
                </a:moveTo>
                <a:cubicBezTo>
                  <a:pt x="2552705" y="2952502"/>
                  <a:pt x="2578658" y="2934112"/>
                  <a:pt x="2608906" y="2934112"/>
                </a:cubicBezTo>
                <a:cubicBezTo>
                  <a:pt x="2649237" y="2934112"/>
                  <a:pt x="2681931" y="2966806"/>
                  <a:pt x="2681931" y="3007137"/>
                </a:cubicBezTo>
                <a:cubicBezTo>
                  <a:pt x="2681931" y="3047468"/>
                  <a:pt x="2649237" y="3080162"/>
                  <a:pt x="2608906" y="3080162"/>
                </a:cubicBezTo>
                <a:cubicBezTo>
                  <a:pt x="2568575" y="3080162"/>
                  <a:pt x="2535881" y="3047468"/>
                  <a:pt x="2535881" y="3007137"/>
                </a:cubicBezTo>
                <a:cubicBezTo>
                  <a:pt x="2535881" y="2997054"/>
                  <a:pt x="2537924" y="2987449"/>
                  <a:pt x="2541620" y="2978712"/>
                </a:cubicBezTo>
                <a:close/>
                <a:moveTo>
                  <a:pt x="1619766" y="4395070"/>
                </a:moveTo>
                <a:cubicBezTo>
                  <a:pt x="1630851" y="4368860"/>
                  <a:pt x="1656804" y="4350470"/>
                  <a:pt x="1687052" y="4350470"/>
                </a:cubicBezTo>
                <a:cubicBezTo>
                  <a:pt x="1727383" y="4350470"/>
                  <a:pt x="1760077" y="4383164"/>
                  <a:pt x="1760077" y="4423495"/>
                </a:cubicBezTo>
                <a:cubicBezTo>
                  <a:pt x="1760077" y="4463826"/>
                  <a:pt x="1727383" y="4496520"/>
                  <a:pt x="1687052" y="4496520"/>
                </a:cubicBezTo>
                <a:cubicBezTo>
                  <a:pt x="1646721" y="4496520"/>
                  <a:pt x="1614027" y="4463826"/>
                  <a:pt x="1614027" y="4423495"/>
                </a:cubicBezTo>
                <a:cubicBezTo>
                  <a:pt x="1614027" y="4413412"/>
                  <a:pt x="1616070" y="4403806"/>
                  <a:pt x="1619766" y="4395070"/>
                </a:cubicBezTo>
                <a:close/>
                <a:moveTo>
                  <a:pt x="3928052" y="748363"/>
                </a:moveTo>
                <a:cubicBezTo>
                  <a:pt x="3931749" y="739627"/>
                  <a:pt x="3937095" y="731759"/>
                  <a:pt x="3943702" y="725152"/>
                </a:cubicBezTo>
                <a:cubicBezTo>
                  <a:pt x="3956918" y="711937"/>
                  <a:pt x="3975173" y="703764"/>
                  <a:pt x="3995339" y="703764"/>
                </a:cubicBezTo>
                <a:cubicBezTo>
                  <a:pt x="4035669" y="703764"/>
                  <a:pt x="4068363" y="736458"/>
                  <a:pt x="4068363" y="776789"/>
                </a:cubicBezTo>
                <a:cubicBezTo>
                  <a:pt x="4068365" y="817119"/>
                  <a:pt x="4035671" y="849813"/>
                  <a:pt x="3995339" y="849813"/>
                </a:cubicBezTo>
                <a:cubicBezTo>
                  <a:pt x="3955009" y="849813"/>
                  <a:pt x="3922315" y="817119"/>
                  <a:pt x="3922314" y="776788"/>
                </a:cubicBezTo>
                <a:cubicBezTo>
                  <a:pt x="3922314" y="766705"/>
                  <a:pt x="3924357" y="757100"/>
                  <a:pt x="3928052" y="748363"/>
                </a:cubicBezTo>
                <a:close/>
                <a:moveTo>
                  <a:pt x="2772083" y="2558219"/>
                </a:moveTo>
                <a:cubicBezTo>
                  <a:pt x="2783169" y="2532009"/>
                  <a:pt x="2809121" y="2513618"/>
                  <a:pt x="2839370" y="2513618"/>
                </a:cubicBezTo>
                <a:cubicBezTo>
                  <a:pt x="2879701" y="2513618"/>
                  <a:pt x="2912395" y="2546312"/>
                  <a:pt x="2912395" y="2586643"/>
                </a:cubicBezTo>
                <a:cubicBezTo>
                  <a:pt x="2912395" y="2626974"/>
                  <a:pt x="2879701" y="2659668"/>
                  <a:pt x="2839370" y="2659668"/>
                </a:cubicBezTo>
                <a:cubicBezTo>
                  <a:pt x="2799039" y="2659668"/>
                  <a:pt x="2766345" y="2626974"/>
                  <a:pt x="2766345" y="2586643"/>
                </a:cubicBezTo>
                <a:cubicBezTo>
                  <a:pt x="2766345" y="2576561"/>
                  <a:pt x="2768388" y="2566955"/>
                  <a:pt x="2772083" y="2558219"/>
                </a:cubicBezTo>
                <a:close/>
                <a:moveTo>
                  <a:pt x="3001773" y="2180476"/>
                </a:moveTo>
                <a:cubicBezTo>
                  <a:pt x="3012857" y="2154266"/>
                  <a:pt x="3038810" y="2135877"/>
                  <a:pt x="3069058" y="2135876"/>
                </a:cubicBezTo>
                <a:cubicBezTo>
                  <a:pt x="3109390" y="2135876"/>
                  <a:pt x="3142083" y="2168570"/>
                  <a:pt x="3142084" y="2208900"/>
                </a:cubicBezTo>
                <a:cubicBezTo>
                  <a:pt x="3142083" y="2249232"/>
                  <a:pt x="3109389" y="2281926"/>
                  <a:pt x="3069059" y="2281925"/>
                </a:cubicBezTo>
                <a:cubicBezTo>
                  <a:pt x="3028727" y="2281926"/>
                  <a:pt x="2996034" y="2249231"/>
                  <a:pt x="2996033" y="2208901"/>
                </a:cubicBezTo>
                <a:cubicBezTo>
                  <a:pt x="2996033" y="2198818"/>
                  <a:pt x="2998076" y="2189212"/>
                  <a:pt x="3001773" y="2180476"/>
                </a:cubicBezTo>
                <a:close/>
                <a:moveTo>
                  <a:pt x="1850229" y="3974577"/>
                </a:moveTo>
                <a:cubicBezTo>
                  <a:pt x="1861314" y="3948368"/>
                  <a:pt x="1887266" y="3929977"/>
                  <a:pt x="1917515" y="3929978"/>
                </a:cubicBezTo>
                <a:cubicBezTo>
                  <a:pt x="1957846" y="3929977"/>
                  <a:pt x="1990540" y="3962672"/>
                  <a:pt x="1990540" y="4003002"/>
                </a:cubicBezTo>
                <a:cubicBezTo>
                  <a:pt x="1990540" y="4043334"/>
                  <a:pt x="1957846" y="4076027"/>
                  <a:pt x="1917515" y="4076027"/>
                </a:cubicBezTo>
                <a:cubicBezTo>
                  <a:pt x="1877184" y="4076027"/>
                  <a:pt x="1844490" y="4043333"/>
                  <a:pt x="1844490" y="4003002"/>
                </a:cubicBezTo>
                <a:cubicBezTo>
                  <a:pt x="1844490" y="3992919"/>
                  <a:pt x="1846534" y="3983314"/>
                  <a:pt x="1850229" y="3974577"/>
                </a:cubicBezTo>
                <a:close/>
                <a:moveTo>
                  <a:pt x="4158514" y="327873"/>
                </a:moveTo>
                <a:cubicBezTo>
                  <a:pt x="4162209" y="319136"/>
                  <a:pt x="4167557" y="311268"/>
                  <a:pt x="4174164" y="304661"/>
                </a:cubicBezTo>
                <a:cubicBezTo>
                  <a:pt x="4187379" y="291446"/>
                  <a:pt x="4205635" y="283272"/>
                  <a:pt x="4225801" y="283272"/>
                </a:cubicBezTo>
                <a:cubicBezTo>
                  <a:pt x="4266132" y="283272"/>
                  <a:pt x="4298826" y="315966"/>
                  <a:pt x="4298827" y="356297"/>
                </a:cubicBezTo>
                <a:cubicBezTo>
                  <a:pt x="4298826" y="396628"/>
                  <a:pt x="4266132" y="429322"/>
                  <a:pt x="4225802" y="429322"/>
                </a:cubicBezTo>
                <a:cubicBezTo>
                  <a:pt x="4185470" y="429322"/>
                  <a:pt x="4152775" y="396628"/>
                  <a:pt x="4152776" y="356297"/>
                </a:cubicBezTo>
                <a:cubicBezTo>
                  <a:pt x="4152776" y="346215"/>
                  <a:pt x="4154819" y="336609"/>
                  <a:pt x="4158514" y="327873"/>
                </a:cubicBezTo>
                <a:close/>
                <a:moveTo>
                  <a:pt x="3232235" y="1759983"/>
                </a:moveTo>
                <a:cubicBezTo>
                  <a:pt x="3243321" y="1733773"/>
                  <a:pt x="3269274" y="1715383"/>
                  <a:pt x="3299522" y="1715383"/>
                </a:cubicBezTo>
                <a:cubicBezTo>
                  <a:pt x="3339852" y="1715383"/>
                  <a:pt x="3372547" y="1748077"/>
                  <a:pt x="3372546" y="1788408"/>
                </a:cubicBezTo>
                <a:cubicBezTo>
                  <a:pt x="3372546" y="1828739"/>
                  <a:pt x="3339853" y="1861433"/>
                  <a:pt x="3299521" y="1861433"/>
                </a:cubicBezTo>
                <a:cubicBezTo>
                  <a:pt x="3259191" y="1861433"/>
                  <a:pt x="3226496" y="1828739"/>
                  <a:pt x="3226497" y="1788408"/>
                </a:cubicBezTo>
                <a:cubicBezTo>
                  <a:pt x="3226497" y="1778325"/>
                  <a:pt x="3228540" y="1768720"/>
                  <a:pt x="3232235" y="1759983"/>
                </a:cubicBezTo>
                <a:close/>
                <a:moveTo>
                  <a:pt x="2080692" y="3545257"/>
                </a:moveTo>
                <a:cubicBezTo>
                  <a:pt x="2091777" y="3519047"/>
                  <a:pt x="2117729" y="3500656"/>
                  <a:pt x="2147978" y="3500656"/>
                </a:cubicBezTo>
                <a:cubicBezTo>
                  <a:pt x="2188309" y="3500656"/>
                  <a:pt x="2221003" y="3533350"/>
                  <a:pt x="2221003" y="3573681"/>
                </a:cubicBezTo>
                <a:cubicBezTo>
                  <a:pt x="2221003" y="3614012"/>
                  <a:pt x="2188309" y="3646706"/>
                  <a:pt x="2147978" y="3646706"/>
                </a:cubicBezTo>
                <a:cubicBezTo>
                  <a:pt x="2107647" y="3646706"/>
                  <a:pt x="2074953" y="3614012"/>
                  <a:pt x="2074953" y="3573681"/>
                </a:cubicBezTo>
                <a:cubicBezTo>
                  <a:pt x="2074953" y="3563599"/>
                  <a:pt x="2076996" y="3553993"/>
                  <a:pt x="2080692" y="3545257"/>
                </a:cubicBezTo>
                <a:close/>
                <a:moveTo>
                  <a:pt x="1158838" y="4961614"/>
                </a:moveTo>
                <a:cubicBezTo>
                  <a:pt x="1162533" y="4952878"/>
                  <a:pt x="1167880" y="4945010"/>
                  <a:pt x="1174487" y="4938402"/>
                </a:cubicBezTo>
                <a:cubicBezTo>
                  <a:pt x="1187703" y="4925187"/>
                  <a:pt x="1205959" y="4917014"/>
                  <a:pt x="1226125" y="4917013"/>
                </a:cubicBezTo>
                <a:cubicBezTo>
                  <a:pt x="1266456" y="4917013"/>
                  <a:pt x="1299149" y="4949708"/>
                  <a:pt x="1299149" y="4990039"/>
                </a:cubicBezTo>
                <a:cubicBezTo>
                  <a:pt x="1299150" y="5030369"/>
                  <a:pt x="1266455" y="5063064"/>
                  <a:pt x="1226124" y="5063064"/>
                </a:cubicBezTo>
                <a:cubicBezTo>
                  <a:pt x="1185793" y="5063063"/>
                  <a:pt x="1153099" y="5030369"/>
                  <a:pt x="1153099" y="4990039"/>
                </a:cubicBezTo>
                <a:cubicBezTo>
                  <a:pt x="1153098" y="4979957"/>
                  <a:pt x="1155142" y="4970351"/>
                  <a:pt x="1158838" y="4961614"/>
                </a:cubicBezTo>
                <a:close/>
                <a:moveTo>
                  <a:pt x="3462698" y="1330661"/>
                </a:moveTo>
                <a:cubicBezTo>
                  <a:pt x="3473784" y="1304451"/>
                  <a:pt x="3499737" y="1286061"/>
                  <a:pt x="3529985" y="1286061"/>
                </a:cubicBezTo>
                <a:cubicBezTo>
                  <a:pt x="3570317" y="1286061"/>
                  <a:pt x="3603010" y="1318755"/>
                  <a:pt x="3603010" y="1359086"/>
                </a:cubicBezTo>
                <a:cubicBezTo>
                  <a:pt x="3603010" y="1399417"/>
                  <a:pt x="3570316" y="1432111"/>
                  <a:pt x="3529986" y="1432111"/>
                </a:cubicBezTo>
                <a:cubicBezTo>
                  <a:pt x="3489654" y="1432111"/>
                  <a:pt x="3456961" y="1399417"/>
                  <a:pt x="3456960" y="1359086"/>
                </a:cubicBezTo>
                <a:cubicBezTo>
                  <a:pt x="3456960" y="1349003"/>
                  <a:pt x="3459003" y="1339397"/>
                  <a:pt x="3462698" y="1330661"/>
                </a:cubicBezTo>
                <a:close/>
                <a:moveTo>
                  <a:pt x="2311155" y="3124763"/>
                </a:moveTo>
                <a:cubicBezTo>
                  <a:pt x="2322241" y="3098553"/>
                  <a:pt x="2348193" y="3080163"/>
                  <a:pt x="2378442" y="3080163"/>
                </a:cubicBezTo>
                <a:cubicBezTo>
                  <a:pt x="2418773" y="3080163"/>
                  <a:pt x="2451467" y="3112857"/>
                  <a:pt x="2451467" y="3153188"/>
                </a:cubicBezTo>
                <a:cubicBezTo>
                  <a:pt x="2451467" y="3193519"/>
                  <a:pt x="2418773" y="3226213"/>
                  <a:pt x="2378442" y="3226213"/>
                </a:cubicBezTo>
                <a:cubicBezTo>
                  <a:pt x="2338111" y="3226213"/>
                  <a:pt x="2305417" y="3193519"/>
                  <a:pt x="2305417" y="3153188"/>
                </a:cubicBezTo>
                <a:cubicBezTo>
                  <a:pt x="2305417" y="3143105"/>
                  <a:pt x="2307460" y="3133499"/>
                  <a:pt x="2311155" y="3124763"/>
                </a:cubicBezTo>
                <a:close/>
                <a:moveTo>
                  <a:pt x="1389302" y="4541119"/>
                </a:moveTo>
                <a:cubicBezTo>
                  <a:pt x="1400387" y="4514909"/>
                  <a:pt x="1426340" y="4496519"/>
                  <a:pt x="1456589" y="4496519"/>
                </a:cubicBezTo>
                <a:cubicBezTo>
                  <a:pt x="1496919" y="4496519"/>
                  <a:pt x="1529613" y="4529213"/>
                  <a:pt x="1529613" y="4569544"/>
                </a:cubicBezTo>
                <a:cubicBezTo>
                  <a:pt x="1529614" y="4609875"/>
                  <a:pt x="1496920" y="4642569"/>
                  <a:pt x="1456588" y="4642569"/>
                </a:cubicBezTo>
                <a:cubicBezTo>
                  <a:pt x="1416258" y="4642569"/>
                  <a:pt x="1383563" y="4609875"/>
                  <a:pt x="1383564" y="4569544"/>
                </a:cubicBezTo>
                <a:cubicBezTo>
                  <a:pt x="1383563" y="4559462"/>
                  <a:pt x="1385607" y="4549856"/>
                  <a:pt x="1389302" y="4541119"/>
                </a:cubicBezTo>
                <a:close/>
                <a:moveTo>
                  <a:pt x="3697590" y="894412"/>
                </a:moveTo>
                <a:cubicBezTo>
                  <a:pt x="3701284" y="885675"/>
                  <a:pt x="3706631" y="877808"/>
                  <a:pt x="3713240" y="871200"/>
                </a:cubicBezTo>
                <a:cubicBezTo>
                  <a:pt x="3726454" y="857986"/>
                  <a:pt x="3744711" y="849812"/>
                  <a:pt x="3764875" y="849812"/>
                </a:cubicBezTo>
                <a:cubicBezTo>
                  <a:pt x="3805207" y="849812"/>
                  <a:pt x="3837900" y="882506"/>
                  <a:pt x="3837901" y="922837"/>
                </a:cubicBezTo>
                <a:cubicBezTo>
                  <a:pt x="3837901" y="963168"/>
                  <a:pt x="3805207" y="995862"/>
                  <a:pt x="3764876" y="995862"/>
                </a:cubicBezTo>
                <a:cubicBezTo>
                  <a:pt x="3724545" y="995862"/>
                  <a:pt x="3691851" y="963167"/>
                  <a:pt x="3691852" y="922836"/>
                </a:cubicBezTo>
                <a:cubicBezTo>
                  <a:pt x="3691852" y="912754"/>
                  <a:pt x="3693895" y="903148"/>
                  <a:pt x="3697590" y="894412"/>
                </a:cubicBezTo>
                <a:close/>
                <a:moveTo>
                  <a:pt x="2541620" y="2695440"/>
                </a:moveTo>
                <a:cubicBezTo>
                  <a:pt x="2552705" y="2669230"/>
                  <a:pt x="2578657" y="2650840"/>
                  <a:pt x="2608906" y="2650840"/>
                </a:cubicBezTo>
                <a:cubicBezTo>
                  <a:pt x="2649237" y="2650840"/>
                  <a:pt x="2681931" y="2683534"/>
                  <a:pt x="2681931" y="2723865"/>
                </a:cubicBezTo>
                <a:cubicBezTo>
                  <a:pt x="2681931" y="2764196"/>
                  <a:pt x="2649237" y="2796890"/>
                  <a:pt x="2608906" y="2796890"/>
                </a:cubicBezTo>
                <a:cubicBezTo>
                  <a:pt x="2568575" y="2796890"/>
                  <a:pt x="2535881" y="2764196"/>
                  <a:pt x="2535881" y="2723865"/>
                </a:cubicBezTo>
                <a:cubicBezTo>
                  <a:pt x="2535881" y="2713782"/>
                  <a:pt x="2537924" y="2704177"/>
                  <a:pt x="2541620" y="2695440"/>
                </a:cubicBezTo>
                <a:close/>
                <a:moveTo>
                  <a:pt x="2771308" y="2326525"/>
                </a:moveTo>
                <a:cubicBezTo>
                  <a:pt x="2782394" y="2300315"/>
                  <a:pt x="2808347" y="2281925"/>
                  <a:pt x="2838595" y="2281925"/>
                </a:cubicBezTo>
                <a:cubicBezTo>
                  <a:pt x="2878925" y="2281925"/>
                  <a:pt x="2911619" y="2314619"/>
                  <a:pt x="2911620" y="2354950"/>
                </a:cubicBezTo>
                <a:cubicBezTo>
                  <a:pt x="2911619" y="2395281"/>
                  <a:pt x="2878926" y="2427975"/>
                  <a:pt x="2838595" y="2427975"/>
                </a:cubicBezTo>
                <a:cubicBezTo>
                  <a:pt x="2798264" y="2427975"/>
                  <a:pt x="2765569" y="2395281"/>
                  <a:pt x="2765571" y="2354950"/>
                </a:cubicBezTo>
                <a:cubicBezTo>
                  <a:pt x="2765569" y="2344867"/>
                  <a:pt x="2767614" y="2335262"/>
                  <a:pt x="2771308" y="2326525"/>
                </a:cubicBezTo>
                <a:close/>
                <a:moveTo>
                  <a:pt x="1619765" y="4111798"/>
                </a:moveTo>
                <a:cubicBezTo>
                  <a:pt x="1630850" y="4085589"/>
                  <a:pt x="1656803" y="4067198"/>
                  <a:pt x="1687051" y="4067199"/>
                </a:cubicBezTo>
                <a:cubicBezTo>
                  <a:pt x="1727382" y="4067198"/>
                  <a:pt x="1760076" y="4099892"/>
                  <a:pt x="1760076" y="4140223"/>
                </a:cubicBezTo>
                <a:cubicBezTo>
                  <a:pt x="1760076" y="4180554"/>
                  <a:pt x="1727383" y="4213248"/>
                  <a:pt x="1687052" y="4213248"/>
                </a:cubicBezTo>
                <a:cubicBezTo>
                  <a:pt x="1646721" y="4213248"/>
                  <a:pt x="1614027" y="4180554"/>
                  <a:pt x="1614027" y="4140223"/>
                </a:cubicBezTo>
                <a:cubicBezTo>
                  <a:pt x="1614027" y="4130140"/>
                  <a:pt x="1616070" y="4120534"/>
                  <a:pt x="1619765" y="4111798"/>
                </a:cubicBezTo>
                <a:close/>
                <a:moveTo>
                  <a:pt x="3928051" y="465093"/>
                </a:moveTo>
                <a:cubicBezTo>
                  <a:pt x="3931746" y="456356"/>
                  <a:pt x="3937094" y="448488"/>
                  <a:pt x="3943701" y="441881"/>
                </a:cubicBezTo>
                <a:cubicBezTo>
                  <a:pt x="3956916" y="428667"/>
                  <a:pt x="3975172" y="420493"/>
                  <a:pt x="3995337" y="420493"/>
                </a:cubicBezTo>
                <a:cubicBezTo>
                  <a:pt x="4035668" y="420493"/>
                  <a:pt x="4068363" y="453187"/>
                  <a:pt x="4068362" y="493518"/>
                </a:cubicBezTo>
                <a:cubicBezTo>
                  <a:pt x="4068363" y="533848"/>
                  <a:pt x="4035669" y="566542"/>
                  <a:pt x="3995339" y="566542"/>
                </a:cubicBezTo>
                <a:cubicBezTo>
                  <a:pt x="3955008" y="566542"/>
                  <a:pt x="3922314" y="533848"/>
                  <a:pt x="3922313" y="493517"/>
                </a:cubicBezTo>
                <a:cubicBezTo>
                  <a:pt x="3922314" y="483435"/>
                  <a:pt x="3924356" y="473829"/>
                  <a:pt x="3928051" y="465093"/>
                </a:cubicBezTo>
                <a:close/>
                <a:moveTo>
                  <a:pt x="3001771" y="1897204"/>
                </a:moveTo>
                <a:cubicBezTo>
                  <a:pt x="3012856" y="1870994"/>
                  <a:pt x="3038809" y="1852604"/>
                  <a:pt x="3069057" y="1852604"/>
                </a:cubicBezTo>
                <a:cubicBezTo>
                  <a:pt x="3109388" y="1852604"/>
                  <a:pt x="3142082" y="1885298"/>
                  <a:pt x="3142083" y="1925630"/>
                </a:cubicBezTo>
                <a:cubicBezTo>
                  <a:pt x="3142082" y="1965960"/>
                  <a:pt x="3109388" y="1998654"/>
                  <a:pt x="3069057" y="1998654"/>
                </a:cubicBezTo>
                <a:cubicBezTo>
                  <a:pt x="3028726" y="1998654"/>
                  <a:pt x="2996032" y="1965960"/>
                  <a:pt x="2996033" y="1925629"/>
                </a:cubicBezTo>
                <a:cubicBezTo>
                  <a:pt x="2996032" y="1915546"/>
                  <a:pt x="2998077" y="1905941"/>
                  <a:pt x="3001771" y="1897204"/>
                </a:cubicBezTo>
                <a:close/>
                <a:moveTo>
                  <a:pt x="1850228" y="3691306"/>
                </a:moveTo>
                <a:cubicBezTo>
                  <a:pt x="1861314" y="3665097"/>
                  <a:pt x="1887266" y="3646706"/>
                  <a:pt x="1917514" y="3646706"/>
                </a:cubicBezTo>
                <a:cubicBezTo>
                  <a:pt x="1957845" y="3646706"/>
                  <a:pt x="1990539" y="3679400"/>
                  <a:pt x="1990539" y="3719731"/>
                </a:cubicBezTo>
                <a:cubicBezTo>
                  <a:pt x="1990539" y="3760062"/>
                  <a:pt x="1957845" y="3792756"/>
                  <a:pt x="1917514" y="3792756"/>
                </a:cubicBezTo>
                <a:cubicBezTo>
                  <a:pt x="1877183" y="3792756"/>
                  <a:pt x="1844489" y="3760062"/>
                  <a:pt x="1844489" y="3719731"/>
                </a:cubicBezTo>
                <a:cubicBezTo>
                  <a:pt x="1844489" y="3709648"/>
                  <a:pt x="1846532" y="3700043"/>
                  <a:pt x="1850228" y="3691306"/>
                </a:cubicBezTo>
                <a:close/>
                <a:moveTo>
                  <a:pt x="4158515" y="44601"/>
                </a:moveTo>
                <a:cubicBezTo>
                  <a:pt x="4162210" y="35864"/>
                  <a:pt x="4167558" y="27996"/>
                  <a:pt x="4174167" y="21389"/>
                </a:cubicBezTo>
                <a:cubicBezTo>
                  <a:pt x="4187380" y="8174"/>
                  <a:pt x="4205636" y="1"/>
                  <a:pt x="4225802" y="1"/>
                </a:cubicBezTo>
                <a:cubicBezTo>
                  <a:pt x="4266134" y="1"/>
                  <a:pt x="4298827" y="32695"/>
                  <a:pt x="4298828" y="73026"/>
                </a:cubicBezTo>
                <a:cubicBezTo>
                  <a:pt x="4298827" y="113357"/>
                  <a:pt x="4266133" y="146051"/>
                  <a:pt x="4225801" y="146051"/>
                </a:cubicBezTo>
                <a:cubicBezTo>
                  <a:pt x="4185472" y="146051"/>
                  <a:pt x="4152776" y="113357"/>
                  <a:pt x="4152777" y="73026"/>
                </a:cubicBezTo>
                <a:cubicBezTo>
                  <a:pt x="4152777" y="62943"/>
                  <a:pt x="4154820" y="53337"/>
                  <a:pt x="4158515" y="44601"/>
                </a:cubicBezTo>
                <a:close/>
                <a:moveTo>
                  <a:pt x="3232236" y="1476711"/>
                </a:moveTo>
                <a:cubicBezTo>
                  <a:pt x="3243320" y="1450501"/>
                  <a:pt x="3269272" y="1432111"/>
                  <a:pt x="3299521" y="1432111"/>
                </a:cubicBezTo>
                <a:cubicBezTo>
                  <a:pt x="3339852" y="1432110"/>
                  <a:pt x="3372546" y="1464805"/>
                  <a:pt x="3372547" y="1505135"/>
                </a:cubicBezTo>
                <a:cubicBezTo>
                  <a:pt x="3372546" y="1545467"/>
                  <a:pt x="3339852" y="1578161"/>
                  <a:pt x="3299522" y="1578160"/>
                </a:cubicBezTo>
                <a:cubicBezTo>
                  <a:pt x="3259190" y="1578161"/>
                  <a:pt x="3226496" y="1545466"/>
                  <a:pt x="3226496" y="1505136"/>
                </a:cubicBezTo>
                <a:cubicBezTo>
                  <a:pt x="3226496" y="1495053"/>
                  <a:pt x="3228539" y="1485447"/>
                  <a:pt x="3232236" y="1476711"/>
                </a:cubicBezTo>
                <a:close/>
                <a:moveTo>
                  <a:pt x="2080691" y="3261984"/>
                </a:moveTo>
                <a:cubicBezTo>
                  <a:pt x="2091777" y="3235775"/>
                  <a:pt x="2117729" y="3217384"/>
                  <a:pt x="2147978" y="3217384"/>
                </a:cubicBezTo>
                <a:cubicBezTo>
                  <a:pt x="2188309" y="3217384"/>
                  <a:pt x="2221003" y="3250078"/>
                  <a:pt x="2221003" y="3290409"/>
                </a:cubicBezTo>
                <a:cubicBezTo>
                  <a:pt x="2221003" y="3330740"/>
                  <a:pt x="2188309" y="3363434"/>
                  <a:pt x="2147978" y="3363434"/>
                </a:cubicBezTo>
                <a:cubicBezTo>
                  <a:pt x="2107647" y="3363434"/>
                  <a:pt x="2074953" y="3330740"/>
                  <a:pt x="2074953" y="3290409"/>
                </a:cubicBezTo>
                <a:cubicBezTo>
                  <a:pt x="2074953" y="3280326"/>
                  <a:pt x="2076996" y="3270721"/>
                  <a:pt x="2080691" y="3261984"/>
                </a:cubicBezTo>
                <a:close/>
                <a:moveTo>
                  <a:pt x="1158838" y="4678341"/>
                </a:moveTo>
                <a:cubicBezTo>
                  <a:pt x="1162534" y="4669604"/>
                  <a:pt x="1167881" y="4661736"/>
                  <a:pt x="1174488" y="4655129"/>
                </a:cubicBezTo>
                <a:cubicBezTo>
                  <a:pt x="1187703" y="4641914"/>
                  <a:pt x="1205959" y="4633741"/>
                  <a:pt x="1226125" y="4633740"/>
                </a:cubicBezTo>
                <a:cubicBezTo>
                  <a:pt x="1266456" y="4633740"/>
                  <a:pt x="1299150" y="4666434"/>
                  <a:pt x="1299150" y="4706765"/>
                </a:cubicBezTo>
                <a:cubicBezTo>
                  <a:pt x="1299150" y="4747096"/>
                  <a:pt x="1266456" y="4779790"/>
                  <a:pt x="1226125" y="4779790"/>
                </a:cubicBezTo>
                <a:cubicBezTo>
                  <a:pt x="1185793" y="4779791"/>
                  <a:pt x="1153099" y="4747097"/>
                  <a:pt x="1153100" y="4706765"/>
                </a:cubicBezTo>
                <a:cubicBezTo>
                  <a:pt x="1153100" y="4696683"/>
                  <a:pt x="1155143" y="4687077"/>
                  <a:pt x="1158838" y="4678341"/>
                </a:cubicBezTo>
                <a:close/>
                <a:moveTo>
                  <a:pt x="3462698" y="1047389"/>
                </a:moveTo>
                <a:cubicBezTo>
                  <a:pt x="3473785" y="1021179"/>
                  <a:pt x="3499736" y="1002789"/>
                  <a:pt x="3529986" y="1002789"/>
                </a:cubicBezTo>
                <a:cubicBezTo>
                  <a:pt x="3570316" y="1002788"/>
                  <a:pt x="3603011" y="1035483"/>
                  <a:pt x="3603009" y="1075813"/>
                </a:cubicBezTo>
                <a:cubicBezTo>
                  <a:pt x="3603011" y="1116145"/>
                  <a:pt x="3570317" y="1148839"/>
                  <a:pt x="3529985" y="1148838"/>
                </a:cubicBezTo>
                <a:cubicBezTo>
                  <a:pt x="3489655" y="1148839"/>
                  <a:pt x="3456960" y="1116144"/>
                  <a:pt x="3456961" y="1075814"/>
                </a:cubicBezTo>
                <a:cubicBezTo>
                  <a:pt x="3456961" y="1065731"/>
                  <a:pt x="3459004" y="1056125"/>
                  <a:pt x="3462698" y="1047389"/>
                </a:cubicBezTo>
                <a:close/>
                <a:moveTo>
                  <a:pt x="2311155" y="2841491"/>
                </a:moveTo>
                <a:cubicBezTo>
                  <a:pt x="2322241" y="2815281"/>
                  <a:pt x="2348193" y="2796890"/>
                  <a:pt x="2378442" y="2796891"/>
                </a:cubicBezTo>
                <a:cubicBezTo>
                  <a:pt x="2418772" y="2796890"/>
                  <a:pt x="2451467" y="2829585"/>
                  <a:pt x="2451466" y="2869915"/>
                </a:cubicBezTo>
                <a:cubicBezTo>
                  <a:pt x="2451467" y="2910247"/>
                  <a:pt x="2418773" y="2942941"/>
                  <a:pt x="2378441" y="2942940"/>
                </a:cubicBezTo>
                <a:cubicBezTo>
                  <a:pt x="2338111" y="2942941"/>
                  <a:pt x="2305416" y="2910246"/>
                  <a:pt x="2305417" y="2869916"/>
                </a:cubicBezTo>
                <a:cubicBezTo>
                  <a:pt x="2305416" y="2859833"/>
                  <a:pt x="2307460" y="2850227"/>
                  <a:pt x="2311155" y="2841491"/>
                </a:cubicBezTo>
                <a:close/>
                <a:moveTo>
                  <a:pt x="2540845" y="2463747"/>
                </a:moveTo>
                <a:cubicBezTo>
                  <a:pt x="2551929" y="2437537"/>
                  <a:pt x="2577882" y="2419147"/>
                  <a:pt x="2608130" y="2419147"/>
                </a:cubicBezTo>
                <a:cubicBezTo>
                  <a:pt x="2648462" y="2419147"/>
                  <a:pt x="2681155" y="2451841"/>
                  <a:pt x="2681156" y="2492172"/>
                </a:cubicBezTo>
                <a:cubicBezTo>
                  <a:pt x="2681155" y="2532503"/>
                  <a:pt x="2648461" y="2565197"/>
                  <a:pt x="2608131" y="2565197"/>
                </a:cubicBezTo>
                <a:cubicBezTo>
                  <a:pt x="2567799" y="2565197"/>
                  <a:pt x="2535106" y="2532503"/>
                  <a:pt x="2535105" y="2492172"/>
                </a:cubicBezTo>
                <a:cubicBezTo>
                  <a:pt x="2535105" y="2482089"/>
                  <a:pt x="2537150" y="2472484"/>
                  <a:pt x="2540845" y="2463747"/>
                </a:cubicBezTo>
                <a:close/>
                <a:moveTo>
                  <a:pt x="1389302" y="4257847"/>
                </a:moveTo>
                <a:cubicBezTo>
                  <a:pt x="1400388" y="4231637"/>
                  <a:pt x="1426340" y="4213247"/>
                  <a:pt x="1456588" y="4213247"/>
                </a:cubicBezTo>
                <a:cubicBezTo>
                  <a:pt x="1496919" y="4213247"/>
                  <a:pt x="1529613" y="4245941"/>
                  <a:pt x="1529613" y="4286272"/>
                </a:cubicBezTo>
                <a:cubicBezTo>
                  <a:pt x="1529613" y="4326603"/>
                  <a:pt x="1496919" y="4359297"/>
                  <a:pt x="1456588" y="4359297"/>
                </a:cubicBezTo>
                <a:cubicBezTo>
                  <a:pt x="1416257" y="4359297"/>
                  <a:pt x="1383563" y="4326603"/>
                  <a:pt x="1383563" y="4286272"/>
                </a:cubicBezTo>
                <a:cubicBezTo>
                  <a:pt x="1383563" y="4276189"/>
                  <a:pt x="1385607" y="4266584"/>
                  <a:pt x="1389302" y="4257847"/>
                </a:cubicBezTo>
                <a:close/>
                <a:moveTo>
                  <a:pt x="3697588" y="611142"/>
                </a:moveTo>
                <a:cubicBezTo>
                  <a:pt x="3701283" y="602405"/>
                  <a:pt x="3706630" y="594537"/>
                  <a:pt x="3713238" y="587930"/>
                </a:cubicBezTo>
                <a:cubicBezTo>
                  <a:pt x="3726452" y="574716"/>
                  <a:pt x="3744710" y="566542"/>
                  <a:pt x="3764874" y="566542"/>
                </a:cubicBezTo>
                <a:cubicBezTo>
                  <a:pt x="3805205" y="566542"/>
                  <a:pt x="3837899" y="599236"/>
                  <a:pt x="3837900" y="639567"/>
                </a:cubicBezTo>
                <a:cubicBezTo>
                  <a:pt x="3837899" y="679897"/>
                  <a:pt x="3805205" y="712591"/>
                  <a:pt x="3764874" y="712591"/>
                </a:cubicBezTo>
                <a:cubicBezTo>
                  <a:pt x="3724543" y="712592"/>
                  <a:pt x="3691849" y="679897"/>
                  <a:pt x="3691849" y="639566"/>
                </a:cubicBezTo>
                <a:cubicBezTo>
                  <a:pt x="3691849" y="629484"/>
                  <a:pt x="3693894" y="619878"/>
                  <a:pt x="3697588" y="611142"/>
                </a:cubicBezTo>
                <a:close/>
                <a:moveTo>
                  <a:pt x="2771307" y="2043254"/>
                </a:moveTo>
                <a:cubicBezTo>
                  <a:pt x="2782393" y="2017045"/>
                  <a:pt x="2808346" y="1998654"/>
                  <a:pt x="2838594" y="1998654"/>
                </a:cubicBezTo>
                <a:cubicBezTo>
                  <a:pt x="2878924" y="1998654"/>
                  <a:pt x="2911619" y="2031348"/>
                  <a:pt x="2911618" y="2071679"/>
                </a:cubicBezTo>
                <a:cubicBezTo>
                  <a:pt x="2911619" y="2112010"/>
                  <a:pt x="2878925" y="2144704"/>
                  <a:pt x="2838594" y="2144704"/>
                </a:cubicBezTo>
                <a:cubicBezTo>
                  <a:pt x="2798263" y="2144704"/>
                  <a:pt x="2765570" y="2112010"/>
                  <a:pt x="2765569" y="2071679"/>
                </a:cubicBezTo>
                <a:cubicBezTo>
                  <a:pt x="2765569" y="2061596"/>
                  <a:pt x="2767612" y="2051990"/>
                  <a:pt x="2771307" y="2043254"/>
                </a:cubicBezTo>
                <a:close/>
                <a:moveTo>
                  <a:pt x="1619764" y="3828527"/>
                </a:moveTo>
                <a:cubicBezTo>
                  <a:pt x="1630850" y="3802318"/>
                  <a:pt x="1656802" y="3783928"/>
                  <a:pt x="1687050" y="3783928"/>
                </a:cubicBezTo>
                <a:cubicBezTo>
                  <a:pt x="1727381" y="3783928"/>
                  <a:pt x="1760075" y="3816622"/>
                  <a:pt x="1760075" y="3856953"/>
                </a:cubicBezTo>
                <a:cubicBezTo>
                  <a:pt x="1760075" y="3897284"/>
                  <a:pt x="1727382" y="3929977"/>
                  <a:pt x="1687051" y="3929977"/>
                </a:cubicBezTo>
                <a:cubicBezTo>
                  <a:pt x="1646720" y="3929977"/>
                  <a:pt x="1614026" y="3897283"/>
                  <a:pt x="1614026" y="3856952"/>
                </a:cubicBezTo>
                <a:cubicBezTo>
                  <a:pt x="1614026" y="3846869"/>
                  <a:pt x="1616069" y="3837264"/>
                  <a:pt x="1619764" y="3828527"/>
                </a:cubicBezTo>
                <a:close/>
                <a:moveTo>
                  <a:pt x="3928051" y="181822"/>
                </a:moveTo>
                <a:cubicBezTo>
                  <a:pt x="3931747" y="173086"/>
                  <a:pt x="3937093" y="165218"/>
                  <a:pt x="3943702" y="158611"/>
                </a:cubicBezTo>
                <a:cubicBezTo>
                  <a:pt x="3956917" y="145396"/>
                  <a:pt x="3975173" y="137222"/>
                  <a:pt x="3995337" y="137222"/>
                </a:cubicBezTo>
                <a:cubicBezTo>
                  <a:pt x="4035668" y="137222"/>
                  <a:pt x="4068362" y="169916"/>
                  <a:pt x="4068363" y="210247"/>
                </a:cubicBezTo>
                <a:cubicBezTo>
                  <a:pt x="4068363" y="250578"/>
                  <a:pt x="4035668" y="283272"/>
                  <a:pt x="3995338" y="283272"/>
                </a:cubicBezTo>
                <a:cubicBezTo>
                  <a:pt x="3955006" y="283272"/>
                  <a:pt x="3922312" y="250578"/>
                  <a:pt x="3922314" y="210247"/>
                </a:cubicBezTo>
                <a:cubicBezTo>
                  <a:pt x="3922312" y="200164"/>
                  <a:pt x="3924357" y="190559"/>
                  <a:pt x="3928051" y="181822"/>
                </a:cubicBezTo>
                <a:close/>
                <a:moveTo>
                  <a:pt x="3001772" y="1613932"/>
                </a:moveTo>
                <a:cubicBezTo>
                  <a:pt x="3012856" y="1587722"/>
                  <a:pt x="3038809" y="1569332"/>
                  <a:pt x="3069057" y="1569332"/>
                </a:cubicBezTo>
                <a:cubicBezTo>
                  <a:pt x="3109389" y="1569332"/>
                  <a:pt x="3142082" y="1602026"/>
                  <a:pt x="3142082" y="1642357"/>
                </a:cubicBezTo>
                <a:cubicBezTo>
                  <a:pt x="3142082" y="1682688"/>
                  <a:pt x="3109388" y="1715382"/>
                  <a:pt x="3069058" y="1715382"/>
                </a:cubicBezTo>
                <a:cubicBezTo>
                  <a:pt x="3028726" y="1715382"/>
                  <a:pt x="2996033" y="1682688"/>
                  <a:pt x="2996032" y="1642357"/>
                </a:cubicBezTo>
                <a:cubicBezTo>
                  <a:pt x="2996032" y="1632274"/>
                  <a:pt x="2998075" y="1622669"/>
                  <a:pt x="3001772" y="1613932"/>
                </a:cubicBezTo>
                <a:close/>
                <a:moveTo>
                  <a:pt x="1850228" y="3408034"/>
                </a:moveTo>
                <a:cubicBezTo>
                  <a:pt x="1861313" y="3381824"/>
                  <a:pt x="1887266" y="3363434"/>
                  <a:pt x="1917514" y="3363434"/>
                </a:cubicBezTo>
                <a:cubicBezTo>
                  <a:pt x="1957845" y="3363434"/>
                  <a:pt x="1990539" y="3396128"/>
                  <a:pt x="1990539" y="3436459"/>
                </a:cubicBezTo>
                <a:cubicBezTo>
                  <a:pt x="1990539" y="3476790"/>
                  <a:pt x="1957845" y="3509484"/>
                  <a:pt x="1917514" y="3509484"/>
                </a:cubicBezTo>
                <a:cubicBezTo>
                  <a:pt x="1877183" y="3509484"/>
                  <a:pt x="1844489" y="3476790"/>
                  <a:pt x="1844489" y="3436459"/>
                </a:cubicBezTo>
                <a:cubicBezTo>
                  <a:pt x="1844489" y="3426376"/>
                  <a:pt x="1846532" y="3416771"/>
                  <a:pt x="1850228" y="3408034"/>
                </a:cubicBezTo>
                <a:close/>
                <a:moveTo>
                  <a:pt x="928374" y="4824392"/>
                </a:moveTo>
                <a:cubicBezTo>
                  <a:pt x="932069" y="4815655"/>
                  <a:pt x="937417" y="4807787"/>
                  <a:pt x="944025" y="4801180"/>
                </a:cubicBezTo>
                <a:cubicBezTo>
                  <a:pt x="957238" y="4787965"/>
                  <a:pt x="975494" y="4779793"/>
                  <a:pt x="995660" y="4779792"/>
                </a:cubicBezTo>
                <a:cubicBezTo>
                  <a:pt x="1035990" y="4779792"/>
                  <a:pt x="1068685" y="4812486"/>
                  <a:pt x="1068685" y="4852817"/>
                </a:cubicBezTo>
                <a:cubicBezTo>
                  <a:pt x="1068684" y="4893149"/>
                  <a:pt x="1035990" y="4925843"/>
                  <a:pt x="995660" y="4925842"/>
                </a:cubicBezTo>
                <a:cubicBezTo>
                  <a:pt x="955329" y="4925842"/>
                  <a:pt x="922635" y="4893148"/>
                  <a:pt x="922635" y="4852817"/>
                </a:cubicBezTo>
                <a:cubicBezTo>
                  <a:pt x="922636" y="4842734"/>
                  <a:pt x="924679" y="4833129"/>
                  <a:pt x="928374" y="4824392"/>
                </a:cubicBezTo>
                <a:close/>
                <a:moveTo>
                  <a:pt x="3232235" y="1193439"/>
                </a:moveTo>
                <a:cubicBezTo>
                  <a:pt x="3243320" y="1167229"/>
                  <a:pt x="3269273" y="1148838"/>
                  <a:pt x="3299521" y="1148839"/>
                </a:cubicBezTo>
                <a:cubicBezTo>
                  <a:pt x="3339852" y="1148838"/>
                  <a:pt x="3372546" y="1181532"/>
                  <a:pt x="3372546" y="1221863"/>
                </a:cubicBezTo>
                <a:cubicBezTo>
                  <a:pt x="3372547" y="1262194"/>
                  <a:pt x="3339852" y="1294888"/>
                  <a:pt x="3299521" y="1294888"/>
                </a:cubicBezTo>
                <a:cubicBezTo>
                  <a:pt x="3259190" y="1294888"/>
                  <a:pt x="3226497" y="1262194"/>
                  <a:pt x="3226496" y="1221863"/>
                </a:cubicBezTo>
                <a:cubicBezTo>
                  <a:pt x="3226496" y="1211781"/>
                  <a:pt x="3228539" y="1202175"/>
                  <a:pt x="3232235" y="1193439"/>
                </a:cubicBezTo>
                <a:close/>
                <a:moveTo>
                  <a:pt x="2080691" y="2978712"/>
                </a:moveTo>
                <a:cubicBezTo>
                  <a:pt x="2091777" y="2952503"/>
                  <a:pt x="2117729" y="2934112"/>
                  <a:pt x="2147978" y="2934112"/>
                </a:cubicBezTo>
                <a:cubicBezTo>
                  <a:pt x="2188309" y="2934112"/>
                  <a:pt x="2221003" y="2966806"/>
                  <a:pt x="2221002" y="3007137"/>
                </a:cubicBezTo>
                <a:cubicBezTo>
                  <a:pt x="2221003" y="3047468"/>
                  <a:pt x="2188309" y="3080162"/>
                  <a:pt x="2147978" y="3080162"/>
                </a:cubicBezTo>
                <a:cubicBezTo>
                  <a:pt x="2107647" y="3080162"/>
                  <a:pt x="2074953" y="3047468"/>
                  <a:pt x="2074953" y="3007137"/>
                </a:cubicBezTo>
                <a:cubicBezTo>
                  <a:pt x="2074953" y="2997054"/>
                  <a:pt x="2076996" y="2987449"/>
                  <a:pt x="2080691" y="2978712"/>
                </a:cubicBezTo>
                <a:close/>
                <a:moveTo>
                  <a:pt x="1158838" y="4395069"/>
                </a:moveTo>
                <a:cubicBezTo>
                  <a:pt x="1162534" y="4386332"/>
                  <a:pt x="1167881" y="4378464"/>
                  <a:pt x="1174488" y="4371857"/>
                </a:cubicBezTo>
                <a:cubicBezTo>
                  <a:pt x="1187703" y="4358642"/>
                  <a:pt x="1205959" y="4350468"/>
                  <a:pt x="1226125" y="4350468"/>
                </a:cubicBezTo>
                <a:cubicBezTo>
                  <a:pt x="1266455" y="4350468"/>
                  <a:pt x="1299150" y="4383162"/>
                  <a:pt x="1299150" y="4423493"/>
                </a:cubicBezTo>
                <a:cubicBezTo>
                  <a:pt x="1299150" y="4463824"/>
                  <a:pt x="1266456" y="4496518"/>
                  <a:pt x="1226124" y="4496518"/>
                </a:cubicBezTo>
                <a:cubicBezTo>
                  <a:pt x="1185794" y="4496518"/>
                  <a:pt x="1153100" y="4463824"/>
                  <a:pt x="1153100" y="4423493"/>
                </a:cubicBezTo>
                <a:cubicBezTo>
                  <a:pt x="1153100" y="4413411"/>
                  <a:pt x="1155143" y="4403805"/>
                  <a:pt x="1158838" y="4395069"/>
                </a:cubicBezTo>
                <a:close/>
                <a:moveTo>
                  <a:pt x="3462698" y="764117"/>
                </a:moveTo>
                <a:cubicBezTo>
                  <a:pt x="3473784" y="737907"/>
                  <a:pt x="3499736" y="719516"/>
                  <a:pt x="3529985" y="719517"/>
                </a:cubicBezTo>
                <a:cubicBezTo>
                  <a:pt x="3570316" y="719516"/>
                  <a:pt x="3603010" y="752210"/>
                  <a:pt x="3603009" y="792541"/>
                </a:cubicBezTo>
                <a:cubicBezTo>
                  <a:pt x="3603010" y="832872"/>
                  <a:pt x="3570316" y="865566"/>
                  <a:pt x="3529984" y="865566"/>
                </a:cubicBezTo>
                <a:cubicBezTo>
                  <a:pt x="3489654" y="865566"/>
                  <a:pt x="3456960" y="832872"/>
                  <a:pt x="3456960" y="792541"/>
                </a:cubicBezTo>
                <a:cubicBezTo>
                  <a:pt x="3456959" y="782459"/>
                  <a:pt x="3459003" y="772853"/>
                  <a:pt x="3462698" y="764117"/>
                </a:cubicBezTo>
                <a:close/>
                <a:moveTo>
                  <a:pt x="2311155" y="2558219"/>
                </a:moveTo>
                <a:cubicBezTo>
                  <a:pt x="2322241" y="2532009"/>
                  <a:pt x="2348193" y="2513618"/>
                  <a:pt x="2378441" y="2513618"/>
                </a:cubicBezTo>
                <a:cubicBezTo>
                  <a:pt x="2418772" y="2513618"/>
                  <a:pt x="2451466" y="2546312"/>
                  <a:pt x="2451466" y="2586643"/>
                </a:cubicBezTo>
                <a:cubicBezTo>
                  <a:pt x="2451466" y="2626974"/>
                  <a:pt x="2418772" y="2659668"/>
                  <a:pt x="2378441" y="2659668"/>
                </a:cubicBezTo>
                <a:cubicBezTo>
                  <a:pt x="2338110" y="2659668"/>
                  <a:pt x="2305416" y="2626974"/>
                  <a:pt x="2305417" y="2586643"/>
                </a:cubicBezTo>
                <a:cubicBezTo>
                  <a:pt x="2305416" y="2576560"/>
                  <a:pt x="2307460" y="2566955"/>
                  <a:pt x="2311155" y="2558219"/>
                </a:cubicBezTo>
                <a:close/>
                <a:moveTo>
                  <a:pt x="2540844" y="2180475"/>
                </a:moveTo>
                <a:cubicBezTo>
                  <a:pt x="2551930" y="2154265"/>
                  <a:pt x="2577883" y="2135875"/>
                  <a:pt x="2608131" y="2135875"/>
                </a:cubicBezTo>
                <a:cubicBezTo>
                  <a:pt x="2648461" y="2135875"/>
                  <a:pt x="2681156" y="2168569"/>
                  <a:pt x="2681155" y="2208900"/>
                </a:cubicBezTo>
                <a:cubicBezTo>
                  <a:pt x="2681156" y="2249231"/>
                  <a:pt x="2648462" y="2281925"/>
                  <a:pt x="2608130" y="2281925"/>
                </a:cubicBezTo>
                <a:cubicBezTo>
                  <a:pt x="2567800" y="2281925"/>
                  <a:pt x="2535105" y="2249231"/>
                  <a:pt x="2535106" y="2208900"/>
                </a:cubicBezTo>
                <a:cubicBezTo>
                  <a:pt x="2535106" y="2198817"/>
                  <a:pt x="2537149" y="2189211"/>
                  <a:pt x="2540844" y="2180475"/>
                </a:cubicBezTo>
                <a:close/>
                <a:moveTo>
                  <a:pt x="1389302" y="3974576"/>
                </a:moveTo>
                <a:cubicBezTo>
                  <a:pt x="1400387" y="3948367"/>
                  <a:pt x="1426339" y="3929976"/>
                  <a:pt x="1456587" y="3929976"/>
                </a:cubicBezTo>
                <a:cubicBezTo>
                  <a:pt x="1496918" y="3929976"/>
                  <a:pt x="1529612" y="3962670"/>
                  <a:pt x="1529612" y="4003001"/>
                </a:cubicBezTo>
                <a:cubicBezTo>
                  <a:pt x="1529612" y="4043332"/>
                  <a:pt x="1496919" y="4076025"/>
                  <a:pt x="1456588" y="4076025"/>
                </a:cubicBezTo>
                <a:cubicBezTo>
                  <a:pt x="1416257" y="4076025"/>
                  <a:pt x="1383563" y="4043331"/>
                  <a:pt x="1383563" y="4003000"/>
                </a:cubicBezTo>
                <a:cubicBezTo>
                  <a:pt x="1383563" y="3992918"/>
                  <a:pt x="1385606" y="3983312"/>
                  <a:pt x="1389302" y="3974576"/>
                </a:cubicBezTo>
                <a:close/>
                <a:moveTo>
                  <a:pt x="3697588" y="327872"/>
                </a:moveTo>
                <a:cubicBezTo>
                  <a:pt x="3701284" y="319135"/>
                  <a:pt x="3706630" y="311267"/>
                  <a:pt x="3713237" y="304660"/>
                </a:cubicBezTo>
                <a:cubicBezTo>
                  <a:pt x="3726453" y="291446"/>
                  <a:pt x="3744708" y="283272"/>
                  <a:pt x="3764874" y="283272"/>
                </a:cubicBezTo>
                <a:cubicBezTo>
                  <a:pt x="3805204" y="283272"/>
                  <a:pt x="3837900" y="315966"/>
                  <a:pt x="3837899" y="356297"/>
                </a:cubicBezTo>
                <a:cubicBezTo>
                  <a:pt x="3837900" y="396627"/>
                  <a:pt x="3805206" y="429321"/>
                  <a:pt x="3764874" y="429321"/>
                </a:cubicBezTo>
                <a:cubicBezTo>
                  <a:pt x="3724544" y="429321"/>
                  <a:pt x="3691849" y="396627"/>
                  <a:pt x="3691850" y="356296"/>
                </a:cubicBezTo>
                <a:cubicBezTo>
                  <a:pt x="3691850" y="346214"/>
                  <a:pt x="3693892" y="336608"/>
                  <a:pt x="3697588" y="327872"/>
                </a:cubicBezTo>
                <a:close/>
                <a:moveTo>
                  <a:pt x="2771306" y="1759983"/>
                </a:moveTo>
                <a:cubicBezTo>
                  <a:pt x="2782392" y="1733773"/>
                  <a:pt x="2808345" y="1715383"/>
                  <a:pt x="2838593" y="1715383"/>
                </a:cubicBezTo>
                <a:cubicBezTo>
                  <a:pt x="2878925" y="1715383"/>
                  <a:pt x="2911618" y="1748077"/>
                  <a:pt x="2911618" y="1788408"/>
                </a:cubicBezTo>
                <a:cubicBezTo>
                  <a:pt x="2911618" y="1828739"/>
                  <a:pt x="2878924" y="1861433"/>
                  <a:pt x="2838594" y="1861433"/>
                </a:cubicBezTo>
                <a:cubicBezTo>
                  <a:pt x="2798262" y="1861433"/>
                  <a:pt x="2765569" y="1828739"/>
                  <a:pt x="2765568" y="1788408"/>
                </a:cubicBezTo>
                <a:cubicBezTo>
                  <a:pt x="2765569" y="1778325"/>
                  <a:pt x="2767611" y="1768720"/>
                  <a:pt x="2771306" y="1759983"/>
                </a:cubicBezTo>
                <a:close/>
                <a:moveTo>
                  <a:pt x="1619763" y="3545257"/>
                </a:moveTo>
                <a:cubicBezTo>
                  <a:pt x="1630849" y="3519047"/>
                  <a:pt x="1656801" y="3500656"/>
                  <a:pt x="1687050" y="3500656"/>
                </a:cubicBezTo>
                <a:cubicBezTo>
                  <a:pt x="1727380" y="3500656"/>
                  <a:pt x="1760075" y="3533350"/>
                  <a:pt x="1760074" y="3573681"/>
                </a:cubicBezTo>
                <a:cubicBezTo>
                  <a:pt x="1760075" y="3614012"/>
                  <a:pt x="1727381" y="3646706"/>
                  <a:pt x="1687049" y="3646706"/>
                </a:cubicBezTo>
                <a:cubicBezTo>
                  <a:pt x="1646719" y="3646706"/>
                  <a:pt x="1614025" y="3614012"/>
                  <a:pt x="1614025" y="3573681"/>
                </a:cubicBezTo>
                <a:cubicBezTo>
                  <a:pt x="1614025" y="3563599"/>
                  <a:pt x="1616068" y="3553993"/>
                  <a:pt x="1619763" y="3545257"/>
                </a:cubicBezTo>
                <a:close/>
                <a:moveTo>
                  <a:pt x="697910" y="4961614"/>
                </a:moveTo>
                <a:cubicBezTo>
                  <a:pt x="701605" y="4952877"/>
                  <a:pt x="706952" y="4945009"/>
                  <a:pt x="713560" y="4938401"/>
                </a:cubicBezTo>
                <a:cubicBezTo>
                  <a:pt x="726774" y="4925187"/>
                  <a:pt x="745030" y="4917014"/>
                  <a:pt x="765196" y="4917014"/>
                </a:cubicBezTo>
                <a:cubicBezTo>
                  <a:pt x="805527" y="4917013"/>
                  <a:pt x="838221" y="4949708"/>
                  <a:pt x="838221" y="4990039"/>
                </a:cubicBezTo>
                <a:cubicBezTo>
                  <a:pt x="838220" y="5030371"/>
                  <a:pt x="805527" y="5063064"/>
                  <a:pt x="765196" y="5063063"/>
                </a:cubicBezTo>
                <a:cubicBezTo>
                  <a:pt x="724865" y="5063063"/>
                  <a:pt x="692171" y="5030369"/>
                  <a:pt x="692171" y="4990039"/>
                </a:cubicBezTo>
                <a:cubicBezTo>
                  <a:pt x="692171" y="4979956"/>
                  <a:pt x="694214" y="4970351"/>
                  <a:pt x="697910" y="4961614"/>
                </a:cubicBezTo>
                <a:close/>
                <a:moveTo>
                  <a:pt x="3001771" y="1330660"/>
                </a:moveTo>
                <a:cubicBezTo>
                  <a:pt x="3012857" y="1304450"/>
                  <a:pt x="3038810" y="1286060"/>
                  <a:pt x="3069058" y="1286060"/>
                </a:cubicBezTo>
                <a:cubicBezTo>
                  <a:pt x="3109388" y="1286060"/>
                  <a:pt x="3142083" y="1318754"/>
                  <a:pt x="3142082" y="1359085"/>
                </a:cubicBezTo>
                <a:cubicBezTo>
                  <a:pt x="3142083" y="1399416"/>
                  <a:pt x="3109389" y="1432110"/>
                  <a:pt x="3069057" y="1432110"/>
                </a:cubicBezTo>
                <a:cubicBezTo>
                  <a:pt x="3028727" y="1432110"/>
                  <a:pt x="2996032" y="1399416"/>
                  <a:pt x="2996033" y="1359085"/>
                </a:cubicBezTo>
                <a:cubicBezTo>
                  <a:pt x="2996033" y="1349002"/>
                  <a:pt x="2998076" y="1339397"/>
                  <a:pt x="3001771" y="1330660"/>
                </a:cubicBezTo>
                <a:close/>
                <a:moveTo>
                  <a:pt x="1850228" y="3124762"/>
                </a:moveTo>
                <a:cubicBezTo>
                  <a:pt x="1861313" y="3098552"/>
                  <a:pt x="1887265" y="3080162"/>
                  <a:pt x="1917514" y="3080162"/>
                </a:cubicBezTo>
                <a:cubicBezTo>
                  <a:pt x="1957845" y="3080162"/>
                  <a:pt x="1990539" y="3112856"/>
                  <a:pt x="1990539" y="3153187"/>
                </a:cubicBezTo>
                <a:cubicBezTo>
                  <a:pt x="1990539" y="3193518"/>
                  <a:pt x="1957845" y="3226212"/>
                  <a:pt x="1917514" y="3226212"/>
                </a:cubicBezTo>
                <a:cubicBezTo>
                  <a:pt x="1877183" y="3226212"/>
                  <a:pt x="1844489" y="3193518"/>
                  <a:pt x="1844489" y="3153187"/>
                </a:cubicBezTo>
                <a:cubicBezTo>
                  <a:pt x="1844489" y="3143104"/>
                  <a:pt x="1846532" y="3133499"/>
                  <a:pt x="1850228" y="3124762"/>
                </a:cubicBezTo>
                <a:close/>
                <a:moveTo>
                  <a:pt x="928374" y="4541119"/>
                </a:moveTo>
                <a:cubicBezTo>
                  <a:pt x="932070" y="4532382"/>
                  <a:pt x="937417" y="4524515"/>
                  <a:pt x="944024" y="4517907"/>
                </a:cubicBezTo>
                <a:cubicBezTo>
                  <a:pt x="957239" y="4504692"/>
                  <a:pt x="975495" y="4496519"/>
                  <a:pt x="995661" y="4496519"/>
                </a:cubicBezTo>
                <a:cubicBezTo>
                  <a:pt x="1035991" y="4496519"/>
                  <a:pt x="1068685" y="4529213"/>
                  <a:pt x="1068685" y="4569544"/>
                </a:cubicBezTo>
                <a:cubicBezTo>
                  <a:pt x="1068686" y="4609875"/>
                  <a:pt x="1035992" y="4642569"/>
                  <a:pt x="995660" y="4642569"/>
                </a:cubicBezTo>
                <a:cubicBezTo>
                  <a:pt x="955328" y="4642570"/>
                  <a:pt x="922635" y="4609876"/>
                  <a:pt x="922636" y="4569544"/>
                </a:cubicBezTo>
                <a:cubicBezTo>
                  <a:pt x="922636" y="4559461"/>
                  <a:pt x="924679" y="4549856"/>
                  <a:pt x="928374" y="4541119"/>
                </a:cubicBezTo>
                <a:close/>
                <a:moveTo>
                  <a:pt x="3232235" y="910167"/>
                </a:moveTo>
                <a:cubicBezTo>
                  <a:pt x="3243321" y="883956"/>
                  <a:pt x="3269272" y="865566"/>
                  <a:pt x="3299522" y="865566"/>
                </a:cubicBezTo>
                <a:cubicBezTo>
                  <a:pt x="3339852" y="865566"/>
                  <a:pt x="3372546" y="898260"/>
                  <a:pt x="3372546" y="938591"/>
                </a:cubicBezTo>
                <a:cubicBezTo>
                  <a:pt x="3372546" y="978922"/>
                  <a:pt x="3339852" y="1011616"/>
                  <a:pt x="3299521" y="1011616"/>
                </a:cubicBezTo>
                <a:cubicBezTo>
                  <a:pt x="3259190" y="1011616"/>
                  <a:pt x="3226496" y="978922"/>
                  <a:pt x="3226497" y="938591"/>
                </a:cubicBezTo>
                <a:cubicBezTo>
                  <a:pt x="3226496" y="928509"/>
                  <a:pt x="3228539" y="918903"/>
                  <a:pt x="3232235" y="910167"/>
                </a:cubicBezTo>
                <a:close/>
                <a:moveTo>
                  <a:pt x="2080692" y="2695441"/>
                </a:moveTo>
                <a:cubicBezTo>
                  <a:pt x="2091778" y="2669231"/>
                  <a:pt x="2117730" y="2650840"/>
                  <a:pt x="2147978" y="2650840"/>
                </a:cubicBezTo>
                <a:cubicBezTo>
                  <a:pt x="2188309" y="2650840"/>
                  <a:pt x="2221003" y="2683534"/>
                  <a:pt x="2221003" y="2723865"/>
                </a:cubicBezTo>
                <a:cubicBezTo>
                  <a:pt x="2221003" y="2764196"/>
                  <a:pt x="2188309" y="2796890"/>
                  <a:pt x="2147978" y="2796890"/>
                </a:cubicBezTo>
                <a:cubicBezTo>
                  <a:pt x="2107647" y="2796890"/>
                  <a:pt x="2074953" y="2764196"/>
                  <a:pt x="2074953" y="2723865"/>
                </a:cubicBezTo>
                <a:cubicBezTo>
                  <a:pt x="2074953" y="2713783"/>
                  <a:pt x="2076997" y="2704177"/>
                  <a:pt x="2080692" y="2695441"/>
                </a:cubicBezTo>
                <a:close/>
                <a:moveTo>
                  <a:pt x="2310380" y="2326525"/>
                </a:moveTo>
                <a:cubicBezTo>
                  <a:pt x="2321466" y="2300314"/>
                  <a:pt x="2347418" y="2281924"/>
                  <a:pt x="2377667" y="2281924"/>
                </a:cubicBezTo>
                <a:cubicBezTo>
                  <a:pt x="2417998" y="2281924"/>
                  <a:pt x="2450692" y="2314618"/>
                  <a:pt x="2450691" y="2354949"/>
                </a:cubicBezTo>
                <a:cubicBezTo>
                  <a:pt x="2450692" y="2395280"/>
                  <a:pt x="2417998" y="2427974"/>
                  <a:pt x="2377667" y="2427974"/>
                </a:cubicBezTo>
                <a:cubicBezTo>
                  <a:pt x="2337336" y="2427974"/>
                  <a:pt x="2304642" y="2395280"/>
                  <a:pt x="2304642" y="2354949"/>
                </a:cubicBezTo>
                <a:cubicBezTo>
                  <a:pt x="2304641" y="2344866"/>
                  <a:pt x="2306685" y="2335261"/>
                  <a:pt x="2310380" y="2326525"/>
                </a:cubicBezTo>
                <a:close/>
                <a:moveTo>
                  <a:pt x="1158838" y="4111796"/>
                </a:moveTo>
                <a:cubicBezTo>
                  <a:pt x="1162533" y="4103060"/>
                  <a:pt x="1167881" y="4095192"/>
                  <a:pt x="1174488" y="4088585"/>
                </a:cubicBezTo>
                <a:cubicBezTo>
                  <a:pt x="1187703" y="4075370"/>
                  <a:pt x="1205959" y="4067196"/>
                  <a:pt x="1226124" y="4067196"/>
                </a:cubicBezTo>
                <a:cubicBezTo>
                  <a:pt x="1266455" y="4067196"/>
                  <a:pt x="1299149" y="4099890"/>
                  <a:pt x="1299149" y="4140221"/>
                </a:cubicBezTo>
                <a:cubicBezTo>
                  <a:pt x="1299149" y="4180552"/>
                  <a:pt x="1266455" y="4213246"/>
                  <a:pt x="1226124" y="4213246"/>
                </a:cubicBezTo>
                <a:cubicBezTo>
                  <a:pt x="1185794" y="4213246"/>
                  <a:pt x="1153099" y="4180552"/>
                  <a:pt x="1153100" y="4140221"/>
                </a:cubicBezTo>
                <a:cubicBezTo>
                  <a:pt x="1153100" y="4130139"/>
                  <a:pt x="1155143" y="4120533"/>
                  <a:pt x="1158838" y="4111796"/>
                </a:cubicBezTo>
                <a:close/>
                <a:moveTo>
                  <a:pt x="3462699" y="480845"/>
                </a:moveTo>
                <a:cubicBezTo>
                  <a:pt x="3473784" y="454635"/>
                  <a:pt x="3499737" y="436245"/>
                  <a:pt x="3529985" y="436245"/>
                </a:cubicBezTo>
                <a:cubicBezTo>
                  <a:pt x="3570316" y="436245"/>
                  <a:pt x="3603011" y="468939"/>
                  <a:pt x="3603010" y="509270"/>
                </a:cubicBezTo>
                <a:cubicBezTo>
                  <a:pt x="3603011" y="549601"/>
                  <a:pt x="3570316" y="582295"/>
                  <a:pt x="3529985" y="582295"/>
                </a:cubicBezTo>
                <a:cubicBezTo>
                  <a:pt x="3489654" y="582295"/>
                  <a:pt x="3456960" y="549601"/>
                  <a:pt x="3456960" y="509270"/>
                </a:cubicBezTo>
                <a:cubicBezTo>
                  <a:pt x="3456960" y="499187"/>
                  <a:pt x="3459003" y="489582"/>
                  <a:pt x="3462699" y="480845"/>
                </a:cubicBezTo>
                <a:close/>
                <a:moveTo>
                  <a:pt x="2540844" y="1897204"/>
                </a:moveTo>
                <a:cubicBezTo>
                  <a:pt x="2551928" y="1870994"/>
                  <a:pt x="2577881" y="1852603"/>
                  <a:pt x="2608130" y="1852603"/>
                </a:cubicBezTo>
                <a:cubicBezTo>
                  <a:pt x="2648460" y="1852603"/>
                  <a:pt x="2681155" y="1885299"/>
                  <a:pt x="2681154" y="1925629"/>
                </a:cubicBezTo>
                <a:cubicBezTo>
                  <a:pt x="2681155" y="1965960"/>
                  <a:pt x="2648461" y="1998653"/>
                  <a:pt x="2608131" y="1998653"/>
                </a:cubicBezTo>
                <a:cubicBezTo>
                  <a:pt x="2567799" y="1998653"/>
                  <a:pt x="2535105" y="1965959"/>
                  <a:pt x="2535106" y="1925628"/>
                </a:cubicBezTo>
                <a:cubicBezTo>
                  <a:pt x="2535105" y="1915545"/>
                  <a:pt x="2537148" y="1905940"/>
                  <a:pt x="2540844" y="1897204"/>
                </a:cubicBezTo>
                <a:close/>
                <a:moveTo>
                  <a:pt x="1389300" y="3691305"/>
                </a:moveTo>
                <a:cubicBezTo>
                  <a:pt x="1400386" y="3665096"/>
                  <a:pt x="1426338" y="3646705"/>
                  <a:pt x="1456586" y="3646706"/>
                </a:cubicBezTo>
                <a:cubicBezTo>
                  <a:pt x="1496917" y="3646705"/>
                  <a:pt x="1529611" y="3679399"/>
                  <a:pt x="1529611" y="3719730"/>
                </a:cubicBezTo>
                <a:cubicBezTo>
                  <a:pt x="1529611" y="3760061"/>
                  <a:pt x="1496918" y="3792755"/>
                  <a:pt x="1456587" y="3792755"/>
                </a:cubicBezTo>
                <a:cubicBezTo>
                  <a:pt x="1416256" y="3792755"/>
                  <a:pt x="1383562" y="3760061"/>
                  <a:pt x="1383562" y="3719730"/>
                </a:cubicBezTo>
                <a:cubicBezTo>
                  <a:pt x="1383562" y="3709647"/>
                  <a:pt x="1385605" y="3700041"/>
                  <a:pt x="1389300" y="3691305"/>
                </a:cubicBezTo>
                <a:close/>
                <a:moveTo>
                  <a:pt x="3697588" y="44601"/>
                </a:moveTo>
                <a:cubicBezTo>
                  <a:pt x="3701283" y="35864"/>
                  <a:pt x="3706629" y="27997"/>
                  <a:pt x="3713236" y="21389"/>
                </a:cubicBezTo>
                <a:cubicBezTo>
                  <a:pt x="3726451" y="8174"/>
                  <a:pt x="3744707" y="1"/>
                  <a:pt x="3764873" y="1"/>
                </a:cubicBezTo>
                <a:cubicBezTo>
                  <a:pt x="3805205" y="1"/>
                  <a:pt x="3837898" y="32695"/>
                  <a:pt x="3837898" y="73026"/>
                </a:cubicBezTo>
                <a:cubicBezTo>
                  <a:pt x="3837898" y="113357"/>
                  <a:pt x="3805204" y="146051"/>
                  <a:pt x="3764875" y="146051"/>
                </a:cubicBezTo>
                <a:cubicBezTo>
                  <a:pt x="3724543" y="146051"/>
                  <a:pt x="3691849" y="113357"/>
                  <a:pt x="3691848" y="73026"/>
                </a:cubicBezTo>
                <a:cubicBezTo>
                  <a:pt x="3691848" y="62943"/>
                  <a:pt x="3693891" y="53338"/>
                  <a:pt x="3697588" y="44601"/>
                </a:cubicBezTo>
                <a:close/>
                <a:moveTo>
                  <a:pt x="2771306" y="1476711"/>
                </a:moveTo>
                <a:cubicBezTo>
                  <a:pt x="2782392" y="1450501"/>
                  <a:pt x="2808344" y="1432111"/>
                  <a:pt x="2838594" y="1432111"/>
                </a:cubicBezTo>
                <a:cubicBezTo>
                  <a:pt x="2878924" y="1432110"/>
                  <a:pt x="2911619" y="1464805"/>
                  <a:pt x="2911618" y="1505136"/>
                </a:cubicBezTo>
                <a:cubicBezTo>
                  <a:pt x="2911619" y="1545467"/>
                  <a:pt x="2878925" y="1578161"/>
                  <a:pt x="2838592" y="1578161"/>
                </a:cubicBezTo>
                <a:cubicBezTo>
                  <a:pt x="2798263" y="1578161"/>
                  <a:pt x="2765568" y="1545467"/>
                  <a:pt x="2765569" y="1505136"/>
                </a:cubicBezTo>
                <a:cubicBezTo>
                  <a:pt x="2765569" y="1495053"/>
                  <a:pt x="2767612" y="1485448"/>
                  <a:pt x="2771306" y="1476711"/>
                </a:cubicBezTo>
                <a:close/>
                <a:moveTo>
                  <a:pt x="1619763" y="3261984"/>
                </a:moveTo>
                <a:cubicBezTo>
                  <a:pt x="1630849" y="3235775"/>
                  <a:pt x="1656801" y="3217384"/>
                  <a:pt x="1687050" y="3217384"/>
                </a:cubicBezTo>
                <a:cubicBezTo>
                  <a:pt x="1727380" y="3217384"/>
                  <a:pt x="1760075" y="3250078"/>
                  <a:pt x="1760074" y="3290409"/>
                </a:cubicBezTo>
                <a:cubicBezTo>
                  <a:pt x="1760074" y="3330740"/>
                  <a:pt x="1727381" y="3363434"/>
                  <a:pt x="1687049" y="3363434"/>
                </a:cubicBezTo>
                <a:cubicBezTo>
                  <a:pt x="1646719" y="3363434"/>
                  <a:pt x="1614024" y="3330740"/>
                  <a:pt x="1614025" y="3290409"/>
                </a:cubicBezTo>
                <a:cubicBezTo>
                  <a:pt x="1614024" y="3280326"/>
                  <a:pt x="1616068" y="3270721"/>
                  <a:pt x="1619763" y="3261984"/>
                </a:cubicBezTo>
                <a:close/>
                <a:moveTo>
                  <a:pt x="697909" y="4678342"/>
                </a:moveTo>
                <a:cubicBezTo>
                  <a:pt x="701605" y="4669606"/>
                  <a:pt x="706952" y="4661738"/>
                  <a:pt x="713559" y="4655130"/>
                </a:cubicBezTo>
                <a:cubicBezTo>
                  <a:pt x="726774" y="4641914"/>
                  <a:pt x="745031" y="4633741"/>
                  <a:pt x="765196" y="4633742"/>
                </a:cubicBezTo>
                <a:cubicBezTo>
                  <a:pt x="805527" y="4633741"/>
                  <a:pt x="838221" y="4666436"/>
                  <a:pt x="838221" y="4706766"/>
                </a:cubicBezTo>
                <a:cubicBezTo>
                  <a:pt x="838221" y="4747098"/>
                  <a:pt x="805527" y="4779791"/>
                  <a:pt x="765196" y="4779791"/>
                </a:cubicBezTo>
                <a:cubicBezTo>
                  <a:pt x="724865" y="4779791"/>
                  <a:pt x="692171" y="4747097"/>
                  <a:pt x="692171" y="4706766"/>
                </a:cubicBezTo>
                <a:cubicBezTo>
                  <a:pt x="692171" y="4696684"/>
                  <a:pt x="694215" y="4687078"/>
                  <a:pt x="697909" y="4678342"/>
                </a:cubicBezTo>
                <a:close/>
                <a:moveTo>
                  <a:pt x="3001771" y="1047389"/>
                </a:moveTo>
                <a:cubicBezTo>
                  <a:pt x="3012857" y="1021179"/>
                  <a:pt x="3038808" y="1002788"/>
                  <a:pt x="3069057" y="1002788"/>
                </a:cubicBezTo>
                <a:cubicBezTo>
                  <a:pt x="3109389" y="1002788"/>
                  <a:pt x="3142082" y="1035482"/>
                  <a:pt x="3142083" y="1075813"/>
                </a:cubicBezTo>
                <a:cubicBezTo>
                  <a:pt x="3142082" y="1116144"/>
                  <a:pt x="3109388" y="1148838"/>
                  <a:pt x="3069058" y="1148838"/>
                </a:cubicBezTo>
                <a:cubicBezTo>
                  <a:pt x="3028726" y="1148838"/>
                  <a:pt x="2996033" y="1116144"/>
                  <a:pt x="2996032" y="1075813"/>
                </a:cubicBezTo>
                <a:cubicBezTo>
                  <a:pt x="2996033" y="1065730"/>
                  <a:pt x="2998076" y="1056125"/>
                  <a:pt x="3001771" y="1047389"/>
                </a:cubicBezTo>
                <a:close/>
                <a:moveTo>
                  <a:pt x="1850228" y="2841491"/>
                </a:moveTo>
                <a:cubicBezTo>
                  <a:pt x="1861314" y="2815281"/>
                  <a:pt x="1887266" y="2796890"/>
                  <a:pt x="1917515" y="2796890"/>
                </a:cubicBezTo>
                <a:cubicBezTo>
                  <a:pt x="1957845" y="2796890"/>
                  <a:pt x="1990540" y="2829584"/>
                  <a:pt x="1990539" y="2869915"/>
                </a:cubicBezTo>
                <a:cubicBezTo>
                  <a:pt x="1990540" y="2910246"/>
                  <a:pt x="1957846" y="2942940"/>
                  <a:pt x="1917514" y="2942940"/>
                </a:cubicBezTo>
                <a:cubicBezTo>
                  <a:pt x="1877184" y="2942940"/>
                  <a:pt x="1844489" y="2910246"/>
                  <a:pt x="1844490" y="2869915"/>
                </a:cubicBezTo>
                <a:cubicBezTo>
                  <a:pt x="1844490" y="2859832"/>
                  <a:pt x="1846533" y="2850227"/>
                  <a:pt x="1850228" y="2841491"/>
                </a:cubicBezTo>
                <a:close/>
                <a:moveTo>
                  <a:pt x="2079916" y="2463746"/>
                </a:moveTo>
                <a:cubicBezTo>
                  <a:pt x="2091001" y="2437536"/>
                  <a:pt x="2116954" y="2419146"/>
                  <a:pt x="2147203" y="2419146"/>
                </a:cubicBezTo>
                <a:cubicBezTo>
                  <a:pt x="2187533" y="2419146"/>
                  <a:pt x="2220228" y="2451840"/>
                  <a:pt x="2220227" y="2492171"/>
                </a:cubicBezTo>
                <a:cubicBezTo>
                  <a:pt x="2220227" y="2532502"/>
                  <a:pt x="2187534" y="2565196"/>
                  <a:pt x="2147202" y="2565196"/>
                </a:cubicBezTo>
                <a:cubicBezTo>
                  <a:pt x="2106872" y="2565196"/>
                  <a:pt x="2074177" y="2532502"/>
                  <a:pt x="2074177" y="2492171"/>
                </a:cubicBezTo>
                <a:cubicBezTo>
                  <a:pt x="2074177" y="2482088"/>
                  <a:pt x="2076222" y="2472484"/>
                  <a:pt x="2079916" y="2463746"/>
                </a:cubicBezTo>
                <a:close/>
                <a:moveTo>
                  <a:pt x="928374" y="4257847"/>
                </a:moveTo>
                <a:cubicBezTo>
                  <a:pt x="932069" y="4249110"/>
                  <a:pt x="937416" y="4241242"/>
                  <a:pt x="944024" y="4234635"/>
                </a:cubicBezTo>
                <a:cubicBezTo>
                  <a:pt x="957239" y="4221420"/>
                  <a:pt x="975495" y="4213247"/>
                  <a:pt x="995660" y="4213246"/>
                </a:cubicBezTo>
                <a:cubicBezTo>
                  <a:pt x="1035991" y="4213246"/>
                  <a:pt x="1068685" y="4245941"/>
                  <a:pt x="1068685" y="4286271"/>
                </a:cubicBezTo>
                <a:cubicBezTo>
                  <a:pt x="1068685" y="4326602"/>
                  <a:pt x="1035991" y="4359296"/>
                  <a:pt x="995660" y="4359296"/>
                </a:cubicBezTo>
                <a:cubicBezTo>
                  <a:pt x="955329" y="4359296"/>
                  <a:pt x="922635" y="4326602"/>
                  <a:pt x="922635" y="4286272"/>
                </a:cubicBezTo>
                <a:cubicBezTo>
                  <a:pt x="922636" y="4276189"/>
                  <a:pt x="924679" y="4266583"/>
                  <a:pt x="928374" y="4257847"/>
                </a:cubicBezTo>
                <a:close/>
                <a:moveTo>
                  <a:pt x="3232235" y="626895"/>
                </a:moveTo>
                <a:cubicBezTo>
                  <a:pt x="3243320" y="600685"/>
                  <a:pt x="3269274" y="582295"/>
                  <a:pt x="3299522" y="582295"/>
                </a:cubicBezTo>
                <a:cubicBezTo>
                  <a:pt x="3339853" y="582295"/>
                  <a:pt x="3372546" y="614989"/>
                  <a:pt x="3372546" y="655320"/>
                </a:cubicBezTo>
                <a:cubicBezTo>
                  <a:pt x="3372546" y="695651"/>
                  <a:pt x="3339852" y="728345"/>
                  <a:pt x="3299522" y="728344"/>
                </a:cubicBezTo>
                <a:cubicBezTo>
                  <a:pt x="3259190" y="728345"/>
                  <a:pt x="3226496" y="695651"/>
                  <a:pt x="3226498" y="655321"/>
                </a:cubicBezTo>
                <a:cubicBezTo>
                  <a:pt x="3226497" y="645238"/>
                  <a:pt x="3228541" y="635632"/>
                  <a:pt x="3232235" y="626895"/>
                </a:cubicBezTo>
                <a:close/>
                <a:moveTo>
                  <a:pt x="2310381" y="2043253"/>
                </a:moveTo>
                <a:cubicBezTo>
                  <a:pt x="2321466" y="2017042"/>
                  <a:pt x="2347419" y="1998652"/>
                  <a:pt x="2377667" y="1998652"/>
                </a:cubicBezTo>
                <a:cubicBezTo>
                  <a:pt x="2417998" y="1998652"/>
                  <a:pt x="2450692" y="2031346"/>
                  <a:pt x="2450691" y="2071677"/>
                </a:cubicBezTo>
                <a:cubicBezTo>
                  <a:pt x="2450692" y="2112008"/>
                  <a:pt x="2417998" y="2144702"/>
                  <a:pt x="2377666" y="2144702"/>
                </a:cubicBezTo>
                <a:cubicBezTo>
                  <a:pt x="2337336" y="2144702"/>
                  <a:pt x="2304642" y="2112009"/>
                  <a:pt x="2304642" y="2071677"/>
                </a:cubicBezTo>
                <a:cubicBezTo>
                  <a:pt x="2304642" y="2061594"/>
                  <a:pt x="2306685" y="2051989"/>
                  <a:pt x="2310381" y="2043253"/>
                </a:cubicBezTo>
                <a:close/>
                <a:moveTo>
                  <a:pt x="1158837" y="3828526"/>
                </a:moveTo>
                <a:cubicBezTo>
                  <a:pt x="1162532" y="3819790"/>
                  <a:pt x="1167879" y="3811922"/>
                  <a:pt x="1174486" y="3805315"/>
                </a:cubicBezTo>
                <a:cubicBezTo>
                  <a:pt x="1187701" y="3792100"/>
                  <a:pt x="1205958" y="3783926"/>
                  <a:pt x="1226123" y="3783926"/>
                </a:cubicBezTo>
                <a:cubicBezTo>
                  <a:pt x="1266454" y="3783926"/>
                  <a:pt x="1299148" y="3816620"/>
                  <a:pt x="1299148" y="3856951"/>
                </a:cubicBezTo>
                <a:cubicBezTo>
                  <a:pt x="1299148" y="3897282"/>
                  <a:pt x="1266454" y="3929976"/>
                  <a:pt x="1226123" y="3929976"/>
                </a:cubicBezTo>
                <a:cubicBezTo>
                  <a:pt x="1185792" y="3929976"/>
                  <a:pt x="1153098" y="3897281"/>
                  <a:pt x="1153098" y="3856951"/>
                </a:cubicBezTo>
                <a:cubicBezTo>
                  <a:pt x="1153099" y="3846868"/>
                  <a:pt x="1155142" y="3837263"/>
                  <a:pt x="1158837" y="3828526"/>
                </a:cubicBezTo>
                <a:close/>
                <a:moveTo>
                  <a:pt x="3462700" y="197573"/>
                </a:moveTo>
                <a:cubicBezTo>
                  <a:pt x="3473785" y="171363"/>
                  <a:pt x="3499738" y="152972"/>
                  <a:pt x="3529986" y="152973"/>
                </a:cubicBezTo>
                <a:cubicBezTo>
                  <a:pt x="3570316" y="152972"/>
                  <a:pt x="3603010" y="185667"/>
                  <a:pt x="3603010" y="225997"/>
                </a:cubicBezTo>
                <a:cubicBezTo>
                  <a:pt x="3603010" y="266329"/>
                  <a:pt x="3570316" y="299023"/>
                  <a:pt x="3529985" y="299023"/>
                </a:cubicBezTo>
                <a:cubicBezTo>
                  <a:pt x="3489655" y="299023"/>
                  <a:pt x="3456960" y="266329"/>
                  <a:pt x="3456961" y="225998"/>
                </a:cubicBezTo>
                <a:cubicBezTo>
                  <a:pt x="3456961" y="215915"/>
                  <a:pt x="3459003" y="206309"/>
                  <a:pt x="3462700" y="197573"/>
                </a:cubicBezTo>
                <a:close/>
                <a:moveTo>
                  <a:pt x="2540842" y="1613932"/>
                </a:moveTo>
                <a:cubicBezTo>
                  <a:pt x="2551929" y="1587722"/>
                  <a:pt x="2577880" y="1569332"/>
                  <a:pt x="2608130" y="1569332"/>
                </a:cubicBezTo>
                <a:cubicBezTo>
                  <a:pt x="2648461" y="1569332"/>
                  <a:pt x="2681154" y="1602026"/>
                  <a:pt x="2681154" y="1642357"/>
                </a:cubicBezTo>
                <a:cubicBezTo>
                  <a:pt x="2681154" y="1682688"/>
                  <a:pt x="2648460" y="1715382"/>
                  <a:pt x="2608129" y="1715382"/>
                </a:cubicBezTo>
                <a:cubicBezTo>
                  <a:pt x="2567798" y="1715382"/>
                  <a:pt x="2535105" y="1682689"/>
                  <a:pt x="2535104" y="1642357"/>
                </a:cubicBezTo>
                <a:cubicBezTo>
                  <a:pt x="2535105" y="1632275"/>
                  <a:pt x="2537148" y="1622670"/>
                  <a:pt x="2540842" y="1613932"/>
                </a:cubicBezTo>
                <a:close/>
                <a:moveTo>
                  <a:pt x="1389299" y="3408034"/>
                </a:moveTo>
                <a:cubicBezTo>
                  <a:pt x="1400385" y="3381825"/>
                  <a:pt x="1426337" y="3363434"/>
                  <a:pt x="1456586" y="3363434"/>
                </a:cubicBezTo>
                <a:cubicBezTo>
                  <a:pt x="1496917" y="3363434"/>
                  <a:pt x="1529611" y="3396128"/>
                  <a:pt x="1529610" y="3436459"/>
                </a:cubicBezTo>
                <a:cubicBezTo>
                  <a:pt x="1529611" y="3476790"/>
                  <a:pt x="1496917" y="3509484"/>
                  <a:pt x="1456586" y="3509484"/>
                </a:cubicBezTo>
                <a:cubicBezTo>
                  <a:pt x="1416255" y="3509484"/>
                  <a:pt x="1383561" y="3476790"/>
                  <a:pt x="1383561" y="3436459"/>
                </a:cubicBezTo>
                <a:cubicBezTo>
                  <a:pt x="1383561" y="3426376"/>
                  <a:pt x="1385604" y="3416771"/>
                  <a:pt x="1389299" y="3408034"/>
                </a:cubicBezTo>
                <a:close/>
                <a:moveTo>
                  <a:pt x="467446" y="4824391"/>
                </a:moveTo>
                <a:cubicBezTo>
                  <a:pt x="471141" y="4815655"/>
                  <a:pt x="476488" y="4807787"/>
                  <a:pt x="483096" y="4801179"/>
                </a:cubicBezTo>
                <a:cubicBezTo>
                  <a:pt x="496310" y="4787965"/>
                  <a:pt x="514566" y="4779792"/>
                  <a:pt x="534732" y="4779791"/>
                </a:cubicBezTo>
                <a:cubicBezTo>
                  <a:pt x="575063" y="4779791"/>
                  <a:pt x="607757" y="4812485"/>
                  <a:pt x="607757" y="4852815"/>
                </a:cubicBezTo>
                <a:cubicBezTo>
                  <a:pt x="607757" y="4893147"/>
                  <a:pt x="575063" y="4925842"/>
                  <a:pt x="534731" y="4925842"/>
                </a:cubicBezTo>
                <a:cubicBezTo>
                  <a:pt x="494401" y="4925841"/>
                  <a:pt x="461707" y="4893147"/>
                  <a:pt x="461707" y="4852816"/>
                </a:cubicBezTo>
                <a:cubicBezTo>
                  <a:pt x="461708" y="4842733"/>
                  <a:pt x="463751" y="4833128"/>
                  <a:pt x="467446" y="4824391"/>
                </a:cubicBezTo>
                <a:close/>
                <a:moveTo>
                  <a:pt x="2771307" y="1193439"/>
                </a:moveTo>
                <a:cubicBezTo>
                  <a:pt x="2782392" y="1167229"/>
                  <a:pt x="2808345" y="1148838"/>
                  <a:pt x="2838594" y="1148839"/>
                </a:cubicBezTo>
                <a:cubicBezTo>
                  <a:pt x="2878923" y="1148838"/>
                  <a:pt x="2911618" y="1181532"/>
                  <a:pt x="2911617" y="1221863"/>
                </a:cubicBezTo>
                <a:cubicBezTo>
                  <a:pt x="2911617" y="1262194"/>
                  <a:pt x="2878924" y="1294888"/>
                  <a:pt x="2838593" y="1294888"/>
                </a:cubicBezTo>
                <a:cubicBezTo>
                  <a:pt x="2798263" y="1294888"/>
                  <a:pt x="2765568" y="1262194"/>
                  <a:pt x="2765569" y="1221863"/>
                </a:cubicBezTo>
                <a:cubicBezTo>
                  <a:pt x="2765568" y="1211781"/>
                  <a:pt x="2767611" y="1202175"/>
                  <a:pt x="2771307" y="1193439"/>
                </a:cubicBezTo>
                <a:close/>
                <a:moveTo>
                  <a:pt x="1619764" y="2978713"/>
                </a:moveTo>
                <a:cubicBezTo>
                  <a:pt x="1630850" y="2952503"/>
                  <a:pt x="1656802" y="2934112"/>
                  <a:pt x="1687050" y="2934113"/>
                </a:cubicBezTo>
                <a:cubicBezTo>
                  <a:pt x="1727381" y="2934113"/>
                  <a:pt x="1760075" y="2966807"/>
                  <a:pt x="1760075" y="3007138"/>
                </a:cubicBezTo>
                <a:cubicBezTo>
                  <a:pt x="1760075" y="3047469"/>
                  <a:pt x="1727381" y="3080163"/>
                  <a:pt x="1687050" y="3080162"/>
                </a:cubicBezTo>
                <a:cubicBezTo>
                  <a:pt x="1646719" y="3080163"/>
                  <a:pt x="1614025" y="3047469"/>
                  <a:pt x="1614025" y="3007138"/>
                </a:cubicBezTo>
                <a:cubicBezTo>
                  <a:pt x="1614025" y="2997055"/>
                  <a:pt x="1616068" y="2987449"/>
                  <a:pt x="1619764" y="2978713"/>
                </a:cubicBezTo>
                <a:close/>
                <a:moveTo>
                  <a:pt x="697910" y="4395068"/>
                </a:moveTo>
                <a:cubicBezTo>
                  <a:pt x="701606" y="4386331"/>
                  <a:pt x="706953" y="4378464"/>
                  <a:pt x="713560" y="4371856"/>
                </a:cubicBezTo>
                <a:cubicBezTo>
                  <a:pt x="726775" y="4358641"/>
                  <a:pt x="745031" y="4350468"/>
                  <a:pt x="765197" y="4350468"/>
                </a:cubicBezTo>
                <a:cubicBezTo>
                  <a:pt x="805528" y="4350468"/>
                  <a:pt x="838222" y="4383162"/>
                  <a:pt x="838221" y="4423493"/>
                </a:cubicBezTo>
                <a:cubicBezTo>
                  <a:pt x="838222" y="4463824"/>
                  <a:pt x="805528" y="4496518"/>
                  <a:pt x="765197" y="4496517"/>
                </a:cubicBezTo>
                <a:cubicBezTo>
                  <a:pt x="724865" y="4496519"/>
                  <a:pt x="692170" y="4463825"/>
                  <a:pt x="692172" y="4423493"/>
                </a:cubicBezTo>
                <a:cubicBezTo>
                  <a:pt x="692172" y="4413410"/>
                  <a:pt x="694215" y="4403805"/>
                  <a:pt x="697910" y="4395068"/>
                </a:cubicBezTo>
                <a:close/>
                <a:moveTo>
                  <a:pt x="3001771" y="764116"/>
                </a:moveTo>
                <a:cubicBezTo>
                  <a:pt x="3012857" y="737906"/>
                  <a:pt x="3038810" y="719516"/>
                  <a:pt x="3069059" y="719516"/>
                </a:cubicBezTo>
                <a:cubicBezTo>
                  <a:pt x="3109388" y="719516"/>
                  <a:pt x="3142084" y="752210"/>
                  <a:pt x="3142082" y="792541"/>
                </a:cubicBezTo>
                <a:cubicBezTo>
                  <a:pt x="3142084" y="832873"/>
                  <a:pt x="3109389" y="865566"/>
                  <a:pt x="3069057" y="865566"/>
                </a:cubicBezTo>
                <a:cubicBezTo>
                  <a:pt x="3028727" y="865566"/>
                  <a:pt x="2996033" y="832872"/>
                  <a:pt x="2996034" y="792541"/>
                </a:cubicBezTo>
                <a:cubicBezTo>
                  <a:pt x="2996033" y="782458"/>
                  <a:pt x="2998076" y="772853"/>
                  <a:pt x="3001771" y="764116"/>
                </a:cubicBezTo>
                <a:close/>
                <a:moveTo>
                  <a:pt x="1850228" y="2558218"/>
                </a:moveTo>
                <a:cubicBezTo>
                  <a:pt x="1861314" y="2532009"/>
                  <a:pt x="1887266" y="2513618"/>
                  <a:pt x="1917514" y="2513618"/>
                </a:cubicBezTo>
                <a:cubicBezTo>
                  <a:pt x="1957845" y="2513618"/>
                  <a:pt x="1990539" y="2546312"/>
                  <a:pt x="1990539" y="2586643"/>
                </a:cubicBezTo>
                <a:cubicBezTo>
                  <a:pt x="1990539" y="2626974"/>
                  <a:pt x="1957846" y="2659668"/>
                  <a:pt x="1917514" y="2659668"/>
                </a:cubicBezTo>
                <a:cubicBezTo>
                  <a:pt x="1877183" y="2659668"/>
                  <a:pt x="1844489" y="2626974"/>
                  <a:pt x="1844490" y="2586643"/>
                </a:cubicBezTo>
                <a:cubicBezTo>
                  <a:pt x="1844489" y="2576560"/>
                  <a:pt x="1846533" y="2566955"/>
                  <a:pt x="1850228" y="2558218"/>
                </a:cubicBezTo>
                <a:close/>
                <a:moveTo>
                  <a:pt x="2079917" y="2180474"/>
                </a:moveTo>
                <a:cubicBezTo>
                  <a:pt x="2091001" y="2154264"/>
                  <a:pt x="2116955" y="2135874"/>
                  <a:pt x="2147202" y="2135874"/>
                </a:cubicBezTo>
                <a:cubicBezTo>
                  <a:pt x="2187533" y="2135874"/>
                  <a:pt x="2220227" y="2168568"/>
                  <a:pt x="2220228" y="2208899"/>
                </a:cubicBezTo>
                <a:cubicBezTo>
                  <a:pt x="2220228" y="2249230"/>
                  <a:pt x="2187534" y="2281924"/>
                  <a:pt x="2147203" y="2281924"/>
                </a:cubicBezTo>
                <a:cubicBezTo>
                  <a:pt x="2106872" y="2281924"/>
                  <a:pt x="2074178" y="2249230"/>
                  <a:pt x="2074177" y="2208899"/>
                </a:cubicBezTo>
                <a:cubicBezTo>
                  <a:pt x="2074178" y="2198816"/>
                  <a:pt x="2076221" y="2189211"/>
                  <a:pt x="2079917" y="2180474"/>
                </a:cubicBezTo>
                <a:close/>
                <a:moveTo>
                  <a:pt x="928374" y="3974575"/>
                </a:moveTo>
                <a:cubicBezTo>
                  <a:pt x="932069" y="3965838"/>
                  <a:pt x="937416" y="3957971"/>
                  <a:pt x="944023" y="3951363"/>
                </a:cubicBezTo>
                <a:cubicBezTo>
                  <a:pt x="957238" y="3938148"/>
                  <a:pt x="975495" y="3929975"/>
                  <a:pt x="995660" y="3929975"/>
                </a:cubicBezTo>
                <a:cubicBezTo>
                  <a:pt x="1035991" y="3929975"/>
                  <a:pt x="1068685" y="3962669"/>
                  <a:pt x="1068685" y="4003000"/>
                </a:cubicBezTo>
                <a:cubicBezTo>
                  <a:pt x="1068685" y="4043331"/>
                  <a:pt x="1035991" y="4076024"/>
                  <a:pt x="995660" y="4076024"/>
                </a:cubicBezTo>
                <a:cubicBezTo>
                  <a:pt x="955329" y="4076024"/>
                  <a:pt x="922635" y="4043330"/>
                  <a:pt x="922635" y="4002999"/>
                </a:cubicBezTo>
                <a:cubicBezTo>
                  <a:pt x="922636" y="3992917"/>
                  <a:pt x="924679" y="3983311"/>
                  <a:pt x="928374" y="3974575"/>
                </a:cubicBezTo>
                <a:close/>
                <a:moveTo>
                  <a:pt x="3232236" y="343623"/>
                </a:moveTo>
                <a:cubicBezTo>
                  <a:pt x="3243321" y="317413"/>
                  <a:pt x="3269273" y="299022"/>
                  <a:pt x="3299521" y="299022"/>
                </a:cubicBezTo>
                <a:cubicBezTo>
                  <a:pt x="3339853" y="299022"/>
                  <a:pt x="3372546" y="331716"/>
                  <a:pt x="3372547" y="372047"/>
                </a:cubicBezTo>
                <a:cubicBezTo>
                  <a:pt x="3372547" y="412379"/>
                  <a:pt x="3339853" y="445073"/>
                  <a:pt x="3299522" y="445072"/>
                </a:cubicBezTo>
                <a:cubicBezTo>
                  <a:pt x="3259190" y="445073"/>
                  <a:pt x="3226497" y="412378"/>
                  <a:pt x="3226496" y="372048"/>
                </a:cubicBezTo>
                <a:cubicBezTo>
                  <a:pt x="3226497" y="361965"/>
                  <a:pt x="3228541" y="352359"/>
                  <a:pt x="3232236" y="343623"/>
                </a:cubicBezTo>
                <a:close/>
                <a:moveTo>
                  <a:pt x="2310379" y="1759981"/>
                </a:moveTo>
                <a:cubicBezTo>
                  <a:pt x="2321465" y="1733771"/>
                  <a:pt x="2347418" y="1715381"/>
                  <a:pt x="2377667" y="1715382"/>
                </a:cubicBezTo>
                <a:cubicBezTo>
                  <a:pt x="2417996" y="1715381"/>
                  <a:pt x="2450691" y="1748075"/>
                  <a:pt x="2450690" y="1788406"/>
                </a:cubicBezTo>
                <a:cubicBezTo>
                  <a:pt x="2450692" y="1828737"/>
                  <a:pt x="2417998" y="1861430"/>
                  <a:pt x="2377667" y="1861430"/>
                </a:cubicBezTo>
                <a:cubicBezTo>
                  <a:pt x="2337336" y="1861430"/>
                  <a:pt x="2304641" y="1828736"/>
                  <a:pt x="2304642" y="1788406"/>
                </a:cubicBezTo>
                <a:cubicBezTo>
                  <a:pt x="2304642" y="1778323"/>
                  <a:pt x="2306684" y="1768717"/>
                  <a:pt x="2310379" y="1759981"/>
                </a:cubicBezTo>
                <a:close/>
                <a:moveTo>
                  <a:pt x="1158837" y="3545256"/>
                </a:moveTo>
                <a:cubicBezTo>
                  <a:pt x="1162532" y="3536519"/>
                  <a:pt x="1167879" y="3528652"/>
                  <a:pt x="1174486" y="3522045"/>
                </a:cubicBezTo>
                <a:cubicBezTo>
                  <a:pt x="1187701" y="3508830"/>
                  <a:pt x="1205957" y="3500656"/>
                  <a:pt x="1226123" y="3500656"/>
                </a:cubicBezTo>
                <a:cubicBezTo>
                  <a:pt x="1266453" y="3500656"/>
                  <a:pt x="1299148" y="3533350"/>
                  <a:pt x="1299147" y="3573681"/>
                </a:cubicBezTo>
                <a:cubicBezTo>
                  <a:pt x="1299148" y="3614012"/>
                  <a:pt x="1266454" y="3646705"/>
                  <a:pt x="1226123" y="3646705"/>
                </a:cubicBezTo>
                <a:cubicBezTo>
                  <a:pt x="1185792" y="3646705"/>
                  <a:pt x="1153098" y="3614011"/>
                  <a:pt x="1153098" y="3573680"/>
                </a:cubicBezTo>
                <a:cubicBezTo>
                  <a:pt x="1153098" y="3563598"/>
                  <a:pt x="1155142" y="3553992"/>
                  <a:pt x="1158837" y="3545256"/>
                </a:cubicBezTo>
                <a:close/>
                <a:moveTo>
                  <a:pt x="236980" y="4961616"/>
                </a:moveTo>
                <a:cubicBezTo>
                  <a:pt x="240676" y="4952879"/>
                  <a:pt x="246023" y="4945011"/>
                  <a:pt x="252630" y="4938404"/>
                </a:cubicBezTo>
                <a:cubicBezTo>
                  <a:pt x="265844" y="4925189"/>
                  <a:pt x="284101" y="4917016"/>
                  <a:pt x="304266" y="4917016"/>
                </a:cubicBezTo>
                <a:cubicBezTo>
                  <a:pt x="344598" y="4917015"/>
                  <a:pt x="377291" y="4949710"/>
                  <a:pt x="377291" y="4990041"/>
                </a:cubicBezTo>
                <a:cubicBezTo>
                  <a:pt x="377291" y="5030372"/>
                  <a:pt x="344597" y="5063066"/>
                  <a:pt x="304266" y="5063066"/>
                </a:cubicBezTo>
                <a:cubicBezTo>
                  <a:pt x="263935" y="5063066"/>
                  <a:pt x="231242" y="5030371"/>
                  <a:pt x="231241" y="4990041"/>
                </a:cubicBezTo>
                <a:cubicBezTo>
                  <a:pt x="231242" y="4979958"/>
                  <a:pt x="233285" y="4970353"/>
                  <a:pt x="236980" y="4961616"/>
                </a:cubicBezTo>
                <a:close/>
                <a:moveTo>
                  <a:pt x="2540844" y="1330661"/>
                </a:moveTo>
                <a:cubicBezTo>
                  <a:pt x="2551929" y="1304451"/>
                  <a:pt x="2577882" y="1286061"/>
                  <a:pt x="2608130" y="1286061"/>
                </a:cubicBezTo>
                <a:cubicBezTo>
                  <a:pt x="2648460" y="1286060"/>
                  <a:pt x="2681155" y="1318756"/>
                  <a:pt x="2681155" y="1359085"/>
                </a:cubicBezTo>
                <a:cubicBezTo>
                  <a:pt x="2681155" y="1399417"/>
                  <a:pt x="2648462" y="1432111"/>
                  <a:pt x="2608129" y="1432110"/>
                </a:cubicBezTo>
                <a:cubicBezTo>
                  <a:pt x="2567800" y="1432111"/>
                  <a:pt x="2535105" y="1399416"/>
                  <a:pt x="2535105" y="1359086"/>
                </a:cubicBezTo>
                <a:cubicBezTo>
                  <a:pt x="2535105" y="1349003"/>
                  <a:pt x="2537149" y="1339397"/>
                  <a:pt x="2540844" y="1330661"/>
                </a:cubicBezTo>
                <a:close/>
                <a:moveTo>
                  <a:pt x="1389300" y="3124763"/>
                </a:moveTo>
                <a:cubicBezTo>
                  <a:pt x="1400386" y="3098553"/>
                  <a:pt x="1426338" y="3080162"/>
                  <a:pt x="1456586" y="3080162"/>
                </a:cubicBezTo>
                <a:cubicBezTo>
                  <a:pt x="1496917" y="3080162"/>
                  <a:pt x="1529611" y="3112856"/>
                  <a:pt x="1529611" y="3153187"/>
                </a:cubicBezTo>
                <a:cubicBezTo>
                  <a:pt x="1529611" y="3193518"/>
                  <a:pt x="1496917" y="3226212"/>
                  <a:pt x="1456586" y="3226212"/>
                </a:cubicBezTo>
                <a:cubicBezTo>
                  <a:pt x="1416255" y="3226212"/>
                  <a:pt x="1383561" y="3193518"/>
                  <a:pt x="1383562" y="3153187"/>
                </a:cubicBezTo>
                <a:cubicBezTo>
                  <a:pt x="1383561" y="3143105"/>
                  <a:pt x="1385605" y="3133499"/>
                  <a:pt x="1389300" y="3124763"/>
                </a:cubicBezTo>
                <a:close/>
                <a:moveTo>
                  <a:pt x="467446" y="4541119"/>
                </a:moveTo>
                <a:cubicBezTo>
                  <a:pt x="471141" y="4532383"/>
                  <a:pt x="476488" y="4524515"/>
                  <a:pt x="483096" y="4517907"/>
                </a:cubicBezTo>
                <a:cubicBezTo>
                  <a:pt x="496311" y="4504692"/>
                  <a:pt x="514567" y="4496519"/>
                  <a:pt x="534731" y="4496520"/>
                </a:cubicBezTo>
                <a:cubicBezTo>
                  <a:pt x="575063" y="4496518"/>
                  <a:pt x="607756" y="4529214"/>
                  <a:pt x="607757" y="4569544"/>
                </a:cubicBezTo>
                <a:cubicBezTo>
                  <a:pt x="607757" y="4609875"/>
                  <a:pt x="575064" y="4642568"/>
                  <a:pt x="534732" y="4642568"/>
                </a:cubicBezTo>
                <a:cubicBezTo>
                  <a:pt x="494401" y="4642569"/>
                  <a:pt x="461706" y="4609876"/>
                  <a:pt x="461707" y="4569544"/>
                </a:cubicBezTo>
                <a:cubicBezTo>
                  <a:pt x="461707" y="4559461"/>
                  <a:pt x="463750" y="4549857"/>
                  <a:pt x="467446" y="4541119"/>
                </a:cubicBezTo>
                <a:close/>
                <a:moveTo>
                  <a:pt x="2771308" y="910168"/>
                </a:moveTo>
                <a:cubicBezTo>
                  <a:pt x="2782393" y="883958"/>
                  <a:pt x="2808346" y="865567"/>
                  <a:pt x="2838593" y="865567"/>
                </a:cubicBezTo>
                <a:cubicBezTo>
                  <a:pt x="2878924" y="865567"/>
                  <a:pt x="2911619" y="898261"/>
                  <a:pt x="2911619" y="938592"/>
                </a:cubicBezTo>
                <a:cubicBezTo>
                  <a:pt x="2911618" y="978923"/>
                  <a:pt x="2878925" y="1011617"/>
                  <a:pt x="2838594" y="1011617"/>
                </a:cubicBezTo>
                <a:cubicBezTo>
                  <a:pt x="2798262" y="1011617"/>
                  <a:pt x="2765569" y="978923"/>
                  <a:pt x="2765568" y="938592"/>
                </a:cubicBezTo>
                <a:cubicBezTo>
                  <a:pt x="2765569" y="928509"/>
                  <a:pt x="2767612" y="918904"/>
                  <a:pt x="2771308" y="910168"/>
                </a:cubicBezTo>
                <a:close/>
                <a:moveTo>
                  <a:pt x="1619764" y="2695441"/>
                </a:moveTo>
                <a:cubicBezTo>
                  <a:pt x="1630849" y="2669231"/>
                  <a:pt x="1656802" y="2650840"/>
                  <a:pt x="1687050" y="2650841"/>
                </a:cubicBezTo>
                <a:cubicBezTo>
                  <a:pt x="1727381" y="2650840"/>
                  <a:pt x="1760075" y="2683534"/>
                  <a:pt x="1760075" y="2723865"/>
                </a:cubicBezTo>
                <a:cubicBezTo>
                  <a:pt x="1760075" y="2764196"/>
                  <a:pt x="1727381" y="2796890"/>
                  <a:pt x="1687050" y="2796890"/>
                </a:cubicBezTo>
                <a:cubicBezTo>
                  <a:pt x="1646719" y="2796890"/>
                  <a:pt x="1614025" y="2764196"/>
                  <a:pt x="1614025" y="2723865"/>
                </a:cubicBezTo>
                <a:cubicBezTo>
                  <a:pt x="1614025" y="2713783"/>
                  <a:pt x="1616068" y="2704177"/>
                  <a:pt x="1619764" y="2695441"/>
                </a:cubicBezTo>
                <a:close/>
                <a:moveTo>
                  <a:pt x="1849452" y="2326524"/>
                </a:moveTo>
                <a:cubicBezTo>
                  <a:pt x="1860538" y="2300314"/>
                  <a:pt x="1886491" y="2281923"/>
                  <a:pt x="1916740" y="2281924"/>
                </a:cubicBezTo>
                <a:cubicBezTo>
                  <a:pt x="1957069" y="2281923"/>
                  <a:pt x="1989764" y="2314618"/>
                  <a:pt x="1989764" y="2354948"/>
                </a:cubicBezTo>
                <a:cubicBezTo>
                  <a:pt x="1989765" y="2395279"/>
                  <a:pt x="1957071" y="2427974"/>
                  <a:pt x="1916738" y="2427973"/>
                </a:cubicBezTo>
                <a:cubicBezTo>
                  <a:pt x="1876409" y="2427973"/>
                  <a:pt x="1843714" y="2395279"/>
                  <a:pt x="1843714" y="2354949"/>
                </a:cubicBezTo>
                <a:cubicBezTo>
                  <a:pt x="1843715" y="2344866"/>
                  <a:pt x="1845757" y="2335260"/>
                  <a:pt x="1849452" y="2326524"/>
                </a:cubicBezTo>
                <a:close/>
                <a:moveTo>
                  <a:pt x="697910" y="4111796"/>
                </a:moveTo>
                <a:cubicBezTo>
                  <a:pt x="701606" y="4103059"/>
                  <a:pt x="706953" y="4095191"/>
                  <a:pt x="713560" y="4088584"/>
                </a:cubicBezTo>
                <a:cubicBezTo>
                  <a:pt x="726775" y="4075369"/>
                  <a:pt x="745031" y="4067196"/>
                  <a:pt x="765197" y="4067196"/>
                </a:cubicBezTo>
                <a:cubicBezTo>
                  <a:pt x="805527" y="4067195"/>
                  <a:pt x="838222" y="4099890"/>
                  <a:pt x="838221" y="4140220"/>
                </a:cubicBezTo>
                <a:cubicBezTo>
                  <a:pt x="838222" y="4180551"/>
                  <a:pt x="805528" y="4213246"/>
                  <a:pt x="765196" y="4213245"/>
                </a:cubicBezTo>
                <a:cubicBezTo>
                  <a:pt x="724866" y="4213245"/>
                  <a:pt x="692171" y="4180551"/>
                  <a:pt x="692172" y="4140221"/>
                </a:cubicBezTo>
                <a:cubicBezTo>
                  <a:pt x="692172" y="4130138"/>
                  <a:pt x="694215" y="4120533"/>
                  <a:pt x="697910" y="4111796"/>
                </a:cubicBezTo>
                <a:close/>
                <a:moveTo>
                  <a:pt x="3001772" y="480845"/>
                </a:moveTo>
                <a:cubicBezTo>
                  <a:pt x="3012856" y="454635"/>
                  <a:pt x="3038808" y="436245"/>
                  <a:pt x="3069058" y="436245"/>
                </a:cubicBezTo>
                <a:cubicBezTo>
                  <a:pt x="3109389" y="436246"/>
                  <a:pt x="3142082" y="468939"/>
                  <a:pt x="3142083" y="509270"/>
                </a:cubicBezTo>
                <a:cubicBezTo>
                  <a:pt x="3142083" y="549601"/>
                  <a:pt x="3109389" y="582295"/>
                  <a:pt x="3069058" y="582295"/>
                </a:cubicBezTo>
                <a:cubicBezTo>
                  <a:pt x="3028727" y="582295"/>
                  <a:pt x="2996033" y="549601"/>
                  <a:pt x="2996033" y="509270"/>
                </a:cubicBezTo>
                <a:cubicBezTo>
                  <a:pt x="2996033" y="499187"/>
                  <a:pt x="2998076" y="489582"/>
                  <a:pt x="3001772" y="480845"/>
                </a:cubicBezTo>
                <a:close/>
                <a:moveTo>
                  <a:pt x="2079917" y="1897202"/>
                </a:moveTo>
                <a:cubicBezTo>
                  <a:pt x="2091002" y="1870992"/>
                  <a:pt x="2116955" y="1852602"/>
                  <a:pt x="2147202" y="1852602"/>
                </a:cubicBezTo>
                <a:cubicBezTo>
                  <a:pt x="2187533" y="1852602"/>
                  <a:pt x="2220228" y="1885296"/>
                  <a:pt x="2220228" y="1925627"/>
                </a:cubicBezTo>
                <a:cubicBezTo>
                  <a:pt x="2220227" y="1965958"/>
                  <a:pt x="2187533" y="1998652"/>
                  <a:pt x="2147202" y="1998652"/>
                </a:cubicBezTo>
                <a:cubicBezTo>
                  <a:pt x="2106871" y="1998652"/>
                  <a:pt x="2074178" y="1965958"/>
                  <a:pt x="2074178" y="1925627"/>
                </a:cubicBezTo>
                <a:cubicBezTo>
                  <a:pt x="2074178" y="1915544"/>
                  <a:pt x="2076220" y="1905939"/>
                  <a:pt x="2079917" y="1897202"/>
                </a:cubicBezTo>
                <a:close/>
                <a:moveTo>
                  <a:pt x="928373" y="3691303"/>
                </a:moveTo>
                <a:cubicBezTo>
                  <a:pt x="932068" y="3682567"/>
                  <a:pt x="937415" y="3674700"/>
                  <a:pt x="944022" y="3668092"/>
                </a:cubicBezTo>
                <a:cubicBezTo>
                  <a:pt x="957238" y="3654877"/>
                  <a:pt x="975494" y="3646704"/>
                  <a:pt x="995659" y="3646704"/>
                </a:cubicBezTo>
                <a:cubicBezTo>
                  <a:pt x="1035990" y="3646704"/>
                  <a:pt x="1068684" y="3679398"/>
                  <a:pt x="1068684" y="3719729"/>
                </a:cubicBezTo>
                <a:cubicBezTo>
                  <a:pt x="1068684" y="3760060"/>
                  <a:pt x="1035990" y="3792753"/>
                  <a:pt x="995659" y="3792753"/>
                </a:cubicBezTo>
                <a:cubicBezTo>
                  <a:pt x="955328" y="3792753"/>
                  <a:pt x="922634" y="3760059"/>
                  <a:pt x="922634" y="3719728"/>
                </a:cubicBezTo>
                <a:cubicBezTo>
                  <a:pt x="922635" y="3709646"/>
                  <a:pt x="924678" y="3700040"/>
                  <a:pt x="928373" y="3691303"/>
                </a:cubicBezTo>
                <a:close/>
                <a:moveTo>
                  <a:pt x="3232236" y="60351"/>
                </a:moveTo>
                <a:cubicBezTo>
                  <a:pt x="3243321" y="34140"/>
                  <a:pt x="3269274" y="15750"/>
                  <a:pt x="3299521" y="15750"/>
                </a:cubicBezTo>
                <a:cubicBezTo>
                  <a:pt x="3339852" y="15750"/>
                  <a:pt x="3372547" y="48444"/>
                  <a:pt x="3372547" y="88775"/>
                </a:cubicBezTo>
                <a:cubicBezTo>
                  <a:pt x="3372546" y="129106"/>
                  <a:pt x="3339853" y="161800"/>
                  <a:pt x="3299521" y="161800"/>
                </a:cubicBezTo>
                <a:cubicBezTo>
                  <a:pt x="3259190" y="161800"/>
                  <a:pt x="3226497" y="129106"/>
                  <a:pt x="3226497" y="88775"/>
                </a:cubicBezTo>
                <a:cubicBezTo>
                  <a:pt x="3226496" y="78693"/>
                  <a:pt x="3228540" y="69087"/>
                  <a:pt x="3232236" y="60351"/>
                </a:cubicBezTo>
                <a:close/>
                <a:moveTo>
                  <a:pt x="2310378" y="1476710"/>
                </a:moveTo>
                <a:cubicBezTo>
                  <a:pt x="2321464" y="1450500"/>
                  <a:pt x="2347416" y="1432110"/>
                  <a:pt x="2377666" y="1432110"/>
                </a:cubicBezTo>
                <a:cubicBezTo>
                  <a:pt x="2417997" y="1432110"/>
                  <a:pt x="2450690" y="1464804"/>
                  <a:pt x="2450691" y="1505135"/>
                </a:cubicBezTo>
                <a:cubicBezTo>
                  <a:pt x="2450691" y="1545466"/>
                  <a:pt x="2417997" y="1578160"/>
                  <a:pt x="2377666" y="1578160"/>
                </a:cubicBezTo>
                <a:cubicBezTo>
                  <a:pt x="2337335" y="1578160"/>
                  <a:pt x="2304641" y="1545466"/>
                  <a:pt x="2304640" y="1505135"/>
                </a:cubicBezTo>
                <a:cubicBezTo>
                  <a:pt x="2304641" y="1495052"/>
                  <a:pt x="2306684" y="1485448"/>
                  <a:pt x="2310378" y="1476710"/>
                </a:cubicBezTo>
                <a:close/>
                <a:moveTo>
                  <a:pt x="1158836" y="3261985"/>
                </a:moveTo>
                <a:cubicBezTo>
                  <a:pt x="1162531" y="3253249"/>
                  <a:pt x="1167878" y="3245381"/>
                  <a:pt x="1174485" y="3238773"/>
                </a:cubicBezTo>
                <a:cubicBezTo>
                  <a:pt x="1187700" y="3225558"/>
                  <a:pt x="1205957" y="3217385"/>
                  <a:pt x="1226122" y="3217385"/>
                </a:cubicBezTo>
                <a:cubicBezTo>
                  <a:pt x="1266453" y="3217385"/>
                  <a:pt x="1299147" y="3250079"/>
                  <a:pt x="1299147" y="3290410"/>
                </a:cubicBezTo>
                <a:cubicBezTo>
                  <a:pt x="1299147" y="3330741"/>
                  <a:pt x="1266453" y="3363435"/>
                  <a:pt x="1226122" y="3363435"/>
                </a:cubicBezTo>
                <a:cubicBezTo>
                  <a:pt x="1185791" y="3363435"/>
                  <a:pt x="1153097" y="3330741"/>
                  <a:pt x="1153097" y="3290410"/>
                </a:cubicBezTo>
                <a:cubicBezTo>
                  <a:pt x="1153097" y="3280327"/>
                  <a:pt x="1155141" y="3270722"/>
                  <a:pt x="1158836" y="3261985"/>
                </a:cubicBezTo>
                <a:close/>
                <a:moveTo>
                  <a:pt x="236981" y="4678342"/>
                </a:moveTo>
                <a:cubicBezTo>
                  <a:pt x="240677" y="4669605"/>
                  <a:pt x="246024" y="4661737"/>
                  <a:pt x="252632" y="4655129"/>
                </a:cubicBezTo>
                <a:cubicBezTo>
                  <a:pt x="265846" y="4641915"/>
                  <a:pt x="284102" y="4633741"/>
                  <a:pt x="304267" y="4633742"/>
                </a:cubicBezTo>
                <a:cubicBezTo>
                  <a:pt x="344599" y="4633741"/>
                  <a:pt x="377292" y="4666436"/>
                  <a:pt x="377292" y="4706766"/>
                </a:cubicBezTo>
                <a:cubicBezTo>
                  <a:pt x="377293" y="4747097"/>
                  <a:pt x="344599" y="4779791"/>
                  <a:pt x="304268" y="4779791"/>
                </a:cubicBezTo>
                <a:cubicBezTo>
                  <a:pt x="263936" y="4779792"/>
                  <a:pt x="231242" y="4747098"/>
                  <a:pt x="231242" y="4706767"/>
                </a:cubicBezTo>
                <a:cubicBezTo>
                  <a:pt x="231243" y="4696684"/>
                  <a:pt x="233286" y="4687078"/>
                  <a:pt x="236981" y="4678342"/>
                </a:cubicBezTo>
                <a:close/>
                <a:moveTo>
                  <a:pt x="2540843" y="1047389"/>
                </a:moveTo>
                <a:cubicBezTo>
                  <a:pt x="2551928" y="1021179"/>
                  <a:pt x="2577881" y="1002788"/>
                  <a:pt x="2608130" y="1002788"/>
                </a:cubicBezTo>
                <a:cubicBezTo>
                  <a:pt x="2648461" y="1002788"/>
                  <a:pt x="2681155" y="1035482"/>
                  <a:pt x="2681155" y="1075813"/>
                </a:cubicBezTo>
                <a:cubicBezTo>
                  <a:pt x="2681155" y="1116145"/>
                  <a:pt x="2648460" y="1148838"/>
                  <a:pt x="2608130" y="1148838"/>
                </a:cubicBezTo>
                <a:cubicBezTo>
                  <a:pt x="2567799" y="1148838"/>
                  <a:pt x="2535104" y="1116144"/>
                  <a:pt x="2535105" y="1075813"/>
                </a:cubicBezTo>
                <a:cubicBezTo>
                  <a:pt x="2535104" y="1065730"/>
                  <a:pt x="2537149" y="1056126"/>
                  <a:pt x="2540843" y="1047389"/>
                </a:cubicBezTo>
                <a:close/>
                <a:moveTo>
                  <a:pt x="1389300" y="2841491"/>
                </a:moveTo>
                <a:cubicBezTo>
                  <a:pt x="1400386" y="2815281"/>
                  <a:pt x="1426338" y="2796890"/>
                  <a:pt x="1456586" y="2796890"/>
                </a:cubicBezTo>
                <a:cubicBezTo>
                  <a:pt x="1496917" y="2796890"/>
                  <a:pt x="1529611" y="2829584"/>
                  <a:pt x="1529611" y="2869915"/>
                </a:cubicBezTo>
                <a:cubicBezTo>
                  <a:pt x="1529611" y="2910246"/>
                  <a:pt x="1496917" y="2942940"/>
                  <a:pt x="1456586" y="2942940"/>
                </a:cubicBezTo>
                <a:cubicBezTo>
                  <a:pt x="1416255" y="2942940"/>
                  <a:pt x="1383561" y="2910246"/>
                  <a:pt x="1383561" y="2869915"/>
                </a:cubicBezTo>
                <a:cubicBezTo>
                  <a:pt x="1383561" y="2859832"/>
                  <a:pt x="1385605" y="2850227"/>
                  <a:pt x="1389300" y="2841491"/>
                </a:cubicBezTo>
                <a:close/>
                <a:moveTo>
                  <a:pt x="1618989" y="2463746"/>
                </a:moveTo>
                <a:cubicBezTo>
                  <a:pt x="1630075" y="2437536"/>
                  <a:pt x="1656027" y="2419145"/>
                  <a:pt x="1686276" y="2419146"/>
                </a:cubicBezTo>
                <a:cubicBezTo>
                  <a:pt x="1726605" y="2419145"/>
                  <a:pt x="1759300" y="2451840"/>
                  <a:pt x="1759300" y="2492170"/>
                </a:cubicBezTo>
                <a:cubicBezTo>
                  <a:pt x="1759299" y="2532502"/>
                  <a:pt x="1726606" y="2565196"/>
                  <a:pt x="1686275" y="2565195"/>
                </a:cubicBezTo>
                <a:cubicBezTo>
                  <a:pt x="1645943" y="2565196"/>
                  <a:pt x="1613250" y="2532501"/>
                  <a:pt x="1613251" y="2492171"/>
                </a:cubicBezTo>
                <a:cubicBezTo>
                  <a:pt x="1613250" y="2482088"/>
                  <a:pt x="1615294" y="2472482"/>
                  <a:pt x="1618989" y="2463746"/>
                </a:cubicBezTo>
                <a:close/>
                <a:moveTo>
                  <a:pt x="467446" y="4257846"/>
                </a:moveTo>
                <a:cubicBezTo>
                  <a:pt x="471141" y="4249110"/>
                  <a:pt x="476488" y="4241242"/>
                  <a:pt x="483096" y="4234634"/>
                </a:cubicBezTo>
                <a:cubicBezTo>
                  <a:pt x="496311" y="4221420"/>
                  <a:pt x="514567" y="4213246"/>
                  <a:pt x="534732" y="4213246"/>
                </a:cubicBezTo>
                <a:cubicBezTo>
                  <a:pt x="575063" y="4213246"/>
                  <a:pt x="607757" y="4245940"/>
                  <a:pt x="607757" y="4286271"/>
                </a:cubicBezTo>
                <a:cubicBezTo>
                  <a:pt x="607757" y="4326602"/>
                  <a:pt x="575063" y="4359296"/>
                  <a:pt x="534731" y="4359297"/>
                </a:cubicBezTo>
                <a:cubicBezTo>
                  <a:pt x="494401" y="4359297"/>
                  <a:pt x="461706" y="4326603"/>
                  <a:pt x="461707" y="4286271"/>
                </a:cubicBezTo>
                <a:cubicBezTo>
                  <a:pt x="461708" y="4276188"/>
                  <a:pt x="463751" y="4266583"/>
                  <a:pt x="467446" y="4257846"/>
                </a:cubicBezTo>
                <a:close/>
                <a:moveTo>
                  <a:pt x="2771308" y="626895"/>
                </a:moveTo>
                <a:cubicBezTo>
                  <a:pt x="2782393" y="600685"/>
                  <a:pt x="2808346" y="582296"/>
                  <a:pt x="2838594" y="582296"/>
                </a:cubicBezTo>
                <a:cubicBezTo>
                  <a:pt x="2878925" y="582295"/>
                  <a:pt x="2911619" y="614989"/>
                  <a:pt x="2911618" y="655320"/>
                </a:cubicBezTo>
                <a:cubicBezTo>
                  <a:pt x="2911618" y="695651"/>
                  <a:pt x="2878924" y="728345"/>
                  <a:pt x="2838593" y="728345"/>
                </a:cubicBezTo>
                <a:cubicBezTo>
                  <a:pt x="2798262" y="728345"/>
                  <a:pt x="2765569" y="695652"/>
                  <a:pt x="2765569" y="655320"/>
                </a:cubicBezTo>
                <a:cubicBezTo>
                  <a:pt x="2765569" y="645237"/>
                  <a:pt x="2767612" y="635631"/>
                  <a:pt x="2771308" y="626895"/>
                </a:cubicBezTo>
                <a:close/>
                <a:moveTo>
                  <a:pt x="1849452" y="2043252"/>
                </a:moveTo>
                <a:cubicBezTo>
                  <a:pt x="1860539" y="2017042"/>
                  <a:pt x="1886491" y="1998651"/>
                  <a:pt x="1916739" y="1998651"/>
                </a:cubicBezTo>
                <a:cubicBezTo>
                  <a:pt x="1957070" y="1998651"/>
                  <a:pt x="1989764" y="2031345"/>
                  <a:pt x="1989763" y="2071676"/>
                </a:cubicBezTo>
                <a:cubicBezTo>
                  <a:pt x="1989764" y="2112007"/>
                  <a:pt x="1957071" y="2144701"/>
                  <a:pt x="1916739" y="2144701"/>
                </a:cubicBezTo>
                <a:cubicBezTo>
                  <a:pt x="1876408" y="2144701"/>
                  <a:pt x="1843713" y="2112007"/>
                  <a:pt x="1843714" y="2071676"/>
                </a:cubicBezTo>
                <a:cubicBezTo>
                  <a:pt x="1843714" y="2061594"/>
                  <a:pt x="1845758" y="2051988"/>
                  <a:pt x="1849452" y="2043252"/>
                </a:cubicBezTo>
                <a:close/>
                <a:moveTo>
                  <a:pt x="697911" y="3828524"/>
                </a:moveTo>
                <a:cubicBezTo>
                  <a:pt x="701606" y="3819788"/>
                  <a:pt x="706953" y="3811921"/>
                  <a:pt x="713560" y="3805313"/>
                </a:cubicBezTo>
                <a:cubicBezTo>
                  <a:pt x="726775" y="3792098"/>
                  <a:pt x="745031" y="3783925"/>
                  <a:pt x="765197" y="3783925"/>
                </a:cubicBezTo>
                <a:cubicBezTo>
                  <a:pt x="805528" y="3783925"/>
                  <a:pt x="838222" y="3816619"/>
                  <a:pt x="838222" y="3856950"/>
                </a:cubicBezTo>
                <a:cubicBezTo>
                  <a:pt x="838222" y="3897281"/>
                  <a:pt x="805528" y="3929974"/>
                  <a:pt x="765197" y="3929974"/>
                </a:cubicBezTo>
                <a:cubicBezTo>
                  <a:pt x="724866" y="3929974"/>
                  <a:pt x="692172" y="3897280"/>
                  <a:pt x="692172" y="3856949"/>
                </a:cubicBezTo>
                <a:cubicBezTo>
                  <a:pt x="692172" y="3846867"/>
                  <a:pt x="694216" y="3837261"/>
                  <a:pt x="697911" y="3828524"/>
                </a:cubicBezTo>
                <a:close/>
                <a:moveTo>
                  <a:pt x="3001770" y="197573"/>
                </a:moveTo>
                <a:cubicBezTo>
                  <a:pt x="3012857" y="171363"/>
                  <a:pt x="3038808" y="152972"/>
                  <a:pt x="3069058" y="152973"/>
                </a:cubicBezTo>
                <a:cubicBezTo>
                  <a:pt x="3109389" y="152973"/>
                  <a:pt x="3142083" y="185667"/>
                  <a:pt x="3142083" y="225997"/>
                </a:cubicBezTo>
                <a:cubicBezTo>
                  <a:pt x="3142082" y="266329"/>
                  <a:pt x="3109389" y="299023"/>
                  <a:pt x="3069058" y="299023"/>
                </a:cubicBezTo>
                <a:cubicBezTo>
                  <a:pt x="3028726" y="299023"/>
                  <a:pt x="2996033" y="266329"/>
                  <a:pt x="2996033" y="225998"/>
                </a:cubicBezTo>
                <a:cubicBezTo>
                  <a:pt x="2996033" y="215915"/>
                  <a:pt x="2998076" y="206309"/>
                  <a:pt x="3001770" y="197573"/>
                </a:cubicBezTo>
                <a:close/>
                <a:moveTo>
                  <a:pt x="2079917" y="1613932"/>
                </a:moveTo>
                <a:cubicBezTo>
                  <a:pt x="2091001" y="1587722"/>
                  <a:pt x="2116954" y="1569332"/>
                  <a:pt x="2147202" y="1569332"/>
                </a:cubicBezTo>
                <a:cubicBezTo>
                  <a:pt x="2187534" y="1569332"/>
                  <a:pt x="2220227" y="1602026"/>
                  <a:pt x="2220228" y="1642357"/>
                </a:cubicBezTo>
                <a:cubicBezTo>
                  <a:pt x="2220228" y="1682688"/>
                  <a:pt x="2187534" y="1715381"/>
                  <a:pt x="2147203" y="1715381"/>
                </a:cubicBezTo>
                <a:cubicBezTo>
                  <a:pt x="2106872" y="1715381"/>
                  <a:pt x="2074177" y="1682687"/>
                  <a:pt x="2074177" y="1642356"/>
                </a:cubicBezTo>
                <a:cubicBezTo>
                  <a:pt x="2074177" y="1632273"/>
                  <a:pt x="2076221" y="1622668"/>
                  <a:pt x="2079917" y="1613932"/>
                </a:cubicBezTo>
                <a:close/>
                <a:moveTo>
                  <a:pt x="928373" y="3408033"/>
                </a:moveTo>
                <a:cubicBezTo>
                  <a:pt x="932068" y="3399297"/>
                  <a:pt x="937415" y="3391429"/>
                  <a:pt x="944022" y="3384822"/>
                </a:cubicBezTo>
                <a:cubicBezTo>
                  <a:pt x="957237" y="3371608"/>
                  <a:pt x="975493" y="3363434"/>
                  <a:pt x="995659" y="3363434"/>
                </a:cubicBezTo>
                <a:cubicBezTo>
                  <a:pt x="1035989" y="3363434"/>
                  <a:pt x="1068684" y="3396128"/>
                  <a:pt x="1068683" y="3436459"/>
                </a:cubicBezTo>
                <a:cubicBezTo>
                  <a:pt x="1068684" y="3476789"/>
                  <a:pt x="1035990" y="3509483"/>
                  <a:pt x="995659" y="3509483"/>
                </a:cubicBezTo>
                <a:cubicBezTo>
                  <a:pt x="955328" y="3509483"/>
                  <a:pt x="922634" y="3476789"/>
                  <a:pt x="922634" y="3436458"/>
                </a:cubicBezTo>
                <a:cubicBezTo>
                  <a:pt x="922634" y="3426376"/>
                  <a:pt x="924678" y="3416770"/>
                  <a:pt x="928373" y="3408033"/>
                </a:cubicBezTo>
                <a:close/>
                <a:moveTo>
                  <a:pt x="6516" y="4824394"/>
                </a:moveTo>
                <a:cubicBezTo>
                  <a:pt x="10211" y="4815657"/>
                  <a:pt x="15558" y="4807790"/>
                  <a:pt x="22166" y="4801182"/>
                </a:cubicBezTo>
                <a:cubicBezTo>
                  <a:pt x="35381" y="4787967"/>
                  <a:pt x="53637" y="4779794"/>
                  <a:pt x="73802" y="4779793"/>
                </a:cubicBezTo>
                <a:cubicBezTo>
                  <a:pt x="114133" y="4779793"/>
                  <a:pt x="146828" y="4812487"/>
                  <a:pt x="146827" y="4852818"/>
                </a:cubicBezTo>
                <a:cubicBezTo>
                  <a:pt x="146827" y="4893149"/>
                  <a:pt x="114134" y="4925843"/>
                  <a:pt x="73802" y="4925843"/>
                </a:cubicBezTo>
                <a:cubicBezTo>
                  <a:pt x="33471" y="4925844"/>
                  <a:pt x="777" y="4893150"/>
                  <a:pt x="778" y="4852818"/>
                </a:cubicBezTo>
                <a:cubicBezTo>
                  <a:pt x="778" y="4842736"/>
                  <a:pt x="2821" y="4833130"/>
                  <a:pt x="6516" y="4824394"/>
                </a:cubicBezTo>
                <a:close/>
                <a:moveTo>
                  <a:pt x="2310380" y="1193438"/>
                </a:moveTo>
                <a:cubicBezTo>
                  <a:pt x="2321466" y="1167228"/>
                  <a:pt x="2347418" y="1148839"/>
                  <a:pt x="2377667" y="1148838"/>
                </a:cubicBezTo>
                <a:cubicBezTo>
                  <a:pt x="2417996" y="1148838"/>
                  <a:pt x="2450692" y="1181532"/>
                  <a:pt x="2450691" y="1221863"/>
                </a:cubicBezTo>
                <a:cubicBezTo>
                  <a:pt x="2450692" y="1262194"/>
                  <a:pt x="2417997" y="1294888"/>
                  <a:pt x="2377666" y="1294888"/>
                </a:cubicBezTo>
                <a:cubicBezTo>
                  <a:pt x="2337335" y="1294888"/>
                  <a:pt x="2304641" y="1262194"/>
                  <a:pt x="2304642" y="1221863"/>
                </a:cubicBezTo>
                <a:cubicBezTo>
                  <a:pt x="2304641" y="1211780"/>
                  <a:pt x="2306684" y="1202175"/>
                  <a:pt x="2310380" y="1193438"/>
                </a:cubicBezTo>
                <a:close/>
                <a:moveTo>
                  <a:pt x="1158835" y="2978713"/>
                </a:moveTo>
                <a:cubicBezTo>
                  <a:pt x="1162531" y="2969976"/>
                  <a:pt x="1167878" y="2962109"/>
                  <a:pt x="1174485" y="2955501"/>
                </a:cubicBezTo>
                <a:cubicBezTo>
                  <a:pt x="1187700" y="2942286"/>
                  <a:pt x="1205956" y="2934113"/>
                  <a:pt x="1226122" y="2934113"/>
                </a:cubicBezTo>
                <a:cubicBezTo>
                  <a:pt x="1266453" y="2934113"/>
                  <a:pt x="1299147" y="2966807"/>
                  <a:pt x="1299147" y="3007138"/>
                </a:cubicBezTo>
                <a:cubicBezTo>
                  <a:pt x="1299147" y="3047469"/>
                  <a:pt x="1266453" y="3080163"/>
                  <a:pt x="1226122" y="3080163"/>
                </a:cubicBezTo>
                <a:cubicBezTo>
                  <a:pt x="1185791" y="3080163"/>
                  <a:pt x="1153097" y="3047469"/>
                  <a:pt x="1153097" y="3007138"/>
                </a:cubicBezTo>
                <a:cubicBezTo>
                  <a:pt x="1153097" y="2997055"/>
                  <a:pt x="1155140" y="2987450"/>
                  <a:pt x="1158835" y="2978713"/>
                </a:cubicBezTo>
                <a:close/>
                <a:moveTo>
                  <a:pt x="236981" y="4395069"/>
                </a:moveTo>
                <a:cubicBezTo>
                  <a:pt x="240676" y="4386333"/>
                  <a:pt x="246024" y="4378464"/>
                  <a:pt x="252631" y="4371858"/>
                </a:cubicBezTo>
                <a:cubicBezTo>
                  <a:pt x="265845" y="4358643"/>
                  <a:pt x="284102" y="4350469"/>
                  <a:pt x="304268" y="4350468"/>
                </a:cubicBezTo>
                <a:cubicBezTo>
                  <a:pt x="344598" y="4350469"/>
                  <a:pt x="377293" y="4383163"/>
                  <a:pt x="377292" y="4423495"/>
                </a:cubicBezTo>
                <a:cubicBezTo>
                  <a:pt x="377292" y="4463825"/>
                  <a:pt x="344598" y="4496519"/>
                  <a:pt x="304267" y="4496519"/>
                </a:cubicBezTo>
                <a:cubicBezTo>
                  <a:pt x="263937" y="4496518"/>
                  <a:pt x="231243" y="4463824"/>
                  <a:pt x="231243" y="4423494"/>
                </a:cubicBezTo>
                <a:cubicBezTo>
                  <a:pt x="231242" y="4413412"/>
                  <a:pt x="233287" y="4403805"/>
                  <a:pt x="236981" y="4395069"/>
                </a:cubicBezTo>
                <a:close/>
                <a:moveTo>
                  <a:pt x="2540844" y="764117"/>
                </a:moveTo>
                <a:cubicBezTo>
                  <a:pt x="2551928" y="737906"/>
                  <a:pt x="2577881" y="719516"/>
                  <a:pt x="2608129" y="719516"/>
                </a:cubicBezTo>
                <a:cubicBezTo>
                  <a:pt x="2648461" y="719516"/>
                  <a:pt x="2681154" y="752210"/>
                  <a:pt x="2681155" y="792541"/>
                </a:cubicBezTo>
                <a:cubicBezTo>
                  <a:pt x="2681155" y="832872"/>
                  <a:pt x="2648461" y="865566"/>
                  <a:pt x="2608130" y="865566"/>
                </a:cubicBezTo>
                <a:cubicBezTo>
                  <a:pt x="2567799" y="865566"/>
                  <a:pt x="2535105" y="832872"/>
                  <a:pt x="2535104" y="792541"/>
                </a:cubicBezTo>
                <a:cubicBezTo>
                  <a:pt x="2535105" y="782458"/>
                  <a:pt x="2537148" y="772853"/>
                  <a:pt x="2540844" y="764117"/>
                </a:cubicBezTo>
                <a:close/>
                <a:moveTo>
                  <a:pt x="1389300" y="2558218"/>
                </a:moveTo>
                <a:cubicBezTo>
                  <a:pt x="1400386" y="2532009"/>
                  <a:pt x="1426338" y="2513618"/>
                  <a:pt x="1456586" y="2513618"/>
                </a:cubicBezTo>
                <a:cubicBezTo>
                  <a:pt x="1496917" y="2513618"/>
                  <a:pt x="1529611" y="2546312"/>
                  <a:pt x="1529611" y="2586643"/>
                </a:cubicBezTo>
                <a:cubicBezTo>
                  <a:pt x="1529611" y="2626974"/>
                  <a:pt x="1496917" y="2659668"/>
                  <a:pt x="1456586" y="2659668"/>
                </a:cubicBezTo>
                <a:cubicBezTo>
                  <a:pt x="1416255" y="2659668"/>
                  <a:pt x="1383561" y="2626974"/>
                  <a:pt x="1383561" y="2586643"/>
                </a:cubicBezTo>
                <a:cubicBezTo>
                  <a:pt x="1383561" y="2576560"/>
                  <a:pt x="1385604" y="2566955"/>
                  <a:pt x="1389300" y="2558218"/>
                </a:cubicBezTo>
                <a:close/>
                <a:moveTo>
                  <a:pt x="1618988" y="2180474"/>
                </a:moveTo>
                <a:cubicBezTo>
                  <a:pt x="1630074" y="2154264"/>
                  <a:pt x="1656027" y="2135873"/>
                  <a:pt x="1686274" y="2135873"/>
                </a:cubicBezTo>
                <a:cubicBezTo>
                  <a:pt x="1726605" y="2135873"/>
                  <a:pt x="1759300" y="2168567"/>
                  <a:pt x="1759300" y="2208898"/>
                </a:cubicBezTo>
                <a:cubicBezTo>
                  <a:pt x="1759299" y="2249229"/>
                  <a:pt x="1726605" y="2281923"/>
                  <a:pt x="1686274" y="2281923"/>
                </a:cubicBezTo>
                <a:cubicBezTo>
                  <a:pt x="1645943" y="2281923"/>
                  <a:pt x="1613250" y="2249229"/>
                  <a:pt x="1613250" y="2208898"/>
                </a:cubicBezTo>
                <a:cubicBezTo>
                  <a:pt x="1613249" y="2198816"/>
                  <a:pt x="1615294" y="2189210"/>
                  <a:pt x="1618988" y="2180474"/>
                </a:cubicBezTo>
                <a:close/>
                <a:moveTo>
                  <a:pt x="467447" y="3974575"/>
                </a:moveTo>
                <a:cubicBezTo>
                  <a:pt x="471142" y="3965838"/>
                  <a:pt x="476489" y="3957970"/>
                  <a:pt x="483097" y="3951363"/>
                </a:cubicBezTo>
                <a:cubicBezTo>
                  <a:pt x="496311" y="3938148"/>
                  <a:pt x="514568" y="3929974"/>
                  <a:pt x="534733" y="3929974"/>
                </a:cubicBezTo>
                <a:cubicBezTo>
                  <a:pt x="575064" y="3929974"/>
                  <a:pt x="607758" y="3962668"/>
                  <a:pt x="607758" y="4002999"/>
                </a:cubicBezTo>
                <a:cubicBezTo>
                  <a:pt x="607758" y="4043330"/>
                  <a:pt x="575064" y="4076024"/>
                  <a:pt x="534733" y="4076024"/>
                </a:cubicBezTo>
                <a:cubicBezTo>
                  <a:pt x="494402" y="4076024"/>
                  <a:pt x="461708" y="4043330"/>
                  <a:pt x="461708" y="4002999"/>
                </a:cubicBezTo>
                <a:cubicBezTo>
                  <a:pt x="461708" y="3992917"/>
                  <a:pt x="463752" y="3983311"/>
                  <a:pt x="467447" y="3974575"/>
                </a:cubicBezTo>
                <a:close/>
                <a:moveTo>
                  <a:pt x="2771307" y="343623"/>
                </a:moveTo>
                <a:cubicBezTo>
                  <a:pt x="2782392" y="317413"/>
                  <a:pt x="2808345" y="299022"/>
                  <a:pt x="2838594" y="299023"/>
                </a:cubicBezTo>
                <a:cubicBezTo>
                  <a:pt x="2878924" y="299022"/>
                  <a:pt x="2911618" y="331717"/>
                  <a:pt x="2911619" y="372047"/>
                </a:cubicBezTo>
                <a:cubicBezTo>
                  <a:pt x="2911619" y="412380"/>
                  <a:pt x="2878925" y="445073"/>
                  <a:pt x="2838593" y="445072"/>
                </a:cubicBezTo>
                <a:cubicBezTo>
                  <a:pt x="2798263" y="445073"/>
                  <a:pt x="2765569" y="412378"/>
                  <a:pt x="2765569" y="372048"/>
                </a:cubicBezTo>
                <a:cubicBezTo>
                  <a:pt x="2765568" y="361965"/>
                  <a:pt x="2767611" y="352359"/>
                  <a:pt x="2771307" y="343623"/>
                </a:cubicBezTo>
                <a:close/>
                <a:moveTo>
                  <a:pt x="1849453" y="1759980"/>
                </a:moveTo>
                <a:cubicBezTo>
                  <a:pt x="1860539" y="1733770"/>
                  <a:pt x="1886492" y="1715380"/>
                  <a:pt x="1916740" y="1715380"/>
                </a:cubicBezTo>
                <a:cubicBezTo>
                  <a:pt x="1957070" y="1715380"/>
                  <a:pt x="1989765" y="1748074"/>
                  <a:pt x="1989764" y="1788405"/>
                </a:cubicBezTo>
                <a:cubicBezTo>
                  <a:pt x="1989764" y="1828736"/>
                  <a:pt x="1957070" y="1861430"/>
                  <a:pt x="1916739" y="1861430"/>
                </a:cubicBezTo>
                <a:cubicBezTo>
                  <a:pt x="1876408" y="1861430"/>
                  <a:pt x="1843715" y="1828736"/>
                  <a:pt x="1843715" y="1788405"/>
                </a:cubicBezTo>
                <a:cubicBezTo>
                  <a:pt x="1843714" y="1778322"/>
                  <a:pt x="1845758" y="1768716"/>
                  <a:pt x="1849453" y="1759980"/>
                </a:cubicBezTo>
                <a:close/>
                <a:moveTo>
                  <a:pt x="697910" y="3545253"/>
                </a:moveTo>
                <a:cubicBezTo>
                  <a:pt x="701605" y="3536517"/>
                  <a:pt x="706952" y="3528650"/>
                  <a:pt x="713559" y="3522042"/>
                </a:cubicBezTo>
                <a:cubicBezTo>
                  <a:pt x="726774" y="3508827"/>
                  <a:pt x="745030" y="3500654"/>
                  <a:pt x="765196" y="3500654"/>
                </a:cubicBezTo>
                <a:cubicBezTo>
                  <a:pt x="805527" y="3500654"/>
                  <a:pt x="838221" y="3533348"/>
                  <a:pt x="838221" y="3573679"/>
                </a:cubicBezTo>
                <a:cubicBezTo>
                  <a:pt x="838221" y="3614010"/>
                  <a:pt x="805527" y="3646703"/>
                  <a:pt x="765196" y="3646703"/>
                </a:cubicBezTo>
                <a:cubicBezTo>
                  <a:pt x="724865" y="3646703"/>
                  <a:pt x="692171" y="3614009"/>
                  <a:pt x="692171" y="3573678"/>
                </a:cubicBezTo>
                <a:cubicBezTo>
                  <a:pt x="692172" y="3563596"/>
                  <a:pt x="694215" y="3553990"/>
                  <a:pt x="697910" y="3545253"/>
                </a:cubicBezTo>
                <a:close/>
                <a:moveTo>
                  <a:pt x="2079916" y="1330662"/>
                </a:moveTo>
                <a:cubicBezTo>
                  <a:pt x="2091000" y="1304451"/>
                  <a:pt x="2116954" y="1286061"/>
                  <a:pt x="2147202" y="1286061"/>
                </a:cubicBezTo>
                <a:cubicBezTo>
                  <a:pt x="2187533" y="1286060"/>
                  <a:pt x="2220227" y="1318755"/>
                  <a:pt x="2220227" y="1359085"/>
                </a:cubicBezTo>
                <a:cubicBezTo>
                  <a:pt x="2220226" y="1399417"/>
                  <a:pt x="2187533" y="1432112"/>
                  <a:pt x="2147202" y="1432111"/>
                </a:cubicBezTo>
                <a:cubicBezTo>
                  <a:pt x="2106870" y="1432111"/>
                  <a:pt x="2074176" y="1399416"/>
                  <a:pt x="2074176" y="1359086"/>
                </a:cubicBezTo>
                <a:cubicBezTo>
                  <a:pt x="2074177" y="1349004"/>
                  <a:pt x="2076220" y="1339397"/>
                  <a:pt x="2079916" y="1330662"/>
                </a:cubicBezTo>
                <a:close/>
                <a:moveTo>
                  <a:pt x="928372" y="3124763"/>
                </a:moveTo>
                <a:cubicBezTo>
                  <a:pt x="932067" y="3116026"/>
                  <a:pt x="937414" y="3108158"/>
                  <a:pt x="944021" y="3101551"/>
                </a:cubicBezTo>
                <a:cubicBezTo>
                  <a:pt x="957236" y="3088336"/>
                  <a:pt x="975493" y="3080163"/>
                  <a:pt x="995658" y="3080163"/>
                </a:cubicBezTo>
                <a:cubicBezTo>
                  <a:pt x="1035989" y="3080162"/>
                  <a:pt x="1068683" y="3112857"/>
                  <a:pt x="1068683" y="3153187"/>
                </a:cubicBezTo>
                <a:cubicBezTo>
                  <a:pt x="1068683" y="3193518"/>
                  <a:pt x="1035989" y="3226212"/>
                  <a:pt x="995658" y="3226212"/>
                </a:cubicBezTo>
                <a:cubicBezTo>
                  <a:pt x="955327" y="3226212"/>
                  <a:pt x="922633" y="3193518"/>
                  <a:pt x="922633" y="3153188"/>
                </a:cubicBezTo>
                <a:cubicBezTo>
                  <a:pt x="922633" y="3143105"/>
                  <a:pt x="924676" y="3133499"/>
                  <a:pt x="928372" y="3124763"/>
                </a:cubicBezTo>
                <a:close/>
                <a:moveTo>
                  <a:pt x="6517" y="4541119"/>
                </a:moveTo>
                <a:cubicBezTo>
                  <a:pt x="10213" y="4532382"/>
                  <a:pt x="15560" y="4524514"/>
                  <a:pt x="22167" y="4517907"/>
                </a:cubicBezTo>
                <a:cubicBezTo>
                  <a:pt x="35382" y="4504692"/>
                  <a:pt x="53638" y="4496519"/>
                  <a:pt x="73804" y="4496518"/>
                </a:cubicBezTo>
                <a:cubicBezTo>
                  <a:pt x="114135" y="4496518"/>
                  <a:pt x="146829" y="4529212"/>
                  <a:pt x="146829" y="4569544"/>
                </a:cubicBezTo>
                <a:cubicBezTo>
                  <a:pt x="146829" y="4609874"/>
                  <a:pt x="114135" y="4642569"/>
                  <a:pt x="73804" y="4642568"/>
                </a:cubicBezTo>
                <a:cubicBezTo>
                  <a:pt x="33473" y="4642569"/>
                  <a:pt x="779" y="4609874"/>
                  <a:pt x="779" y="4569544"/>
                </a:cubicBezTo>
                <a:cubicBezTo>
                  <a:pt x="779" y="4559460"/>
                  <a:pt x="2822" y="4549855"/>
                  <a:pt x="6517" y="4541119"/>
                </a:cubicBezTo>
                <a:close/>
                <a:moveTo>
                  <a:pt x="2310379" y="910167"/>
                </a:moveTo>
                <a:cubicBezTo>
                  <a:pt x="2321464" y="883957"/>
                  <a:pt x="2347417" y="865567"/>
                  <a:pt x="2377666" y="865568"/>
                </a:cubicBezTo>
                <a:cubicBezTo>
                  <a:pt x="2417997" y="865567"/>
                  <a:pt x="2450690" y="898261"/>
                  <a:pt x="2450690" y="938592"/>
                </a:cubicBezTo>
                <a:cubicBezTo>
                  <a:pt x="2450691" y="978923"/>
                  <a:pt x="2417996" y="1011617"/>
                  <a:pt x="2377666" y="1011617"/>
                </a:cubicBezTo>
                <a:cubicBezTo>
                  <a:pt x="2337335" y="1011617"/>
                  <a:pt x="2304640" y="978923"/>
                  <a:pt x="2304641" y="938593"/>
                </a:cubicBezTo>
                <a:cubicBezTo>
                  <a:pt x="2304640" y="928509"/>
                  <a:pt x="2306683" y="918904"/>
                  <a:pt x="2310379" y="910167"/>
                </a:cubicBezTo>
                <a:close/>
                <a:moveTo>
                  <a:pt x="1158835" y="2695441"/>
                </a:moveTo>
                <a:cubicBezTo>
                  <a:pt x="1162530" y="2686704"/>
                  <a:pt x="1167878" y="2678836"/>
                  <a:pt x="1174485" y="2672229"/>
                </a:cubicBezTo>
                <a:cubicBezTo>
                  <a:pt x="1187700" y="2659014"/>
                  <a:pt x="1205956" y="2650840"/>
                  <a:pt x="1226121" y="2650840"/>
                </a:cubicBezTo>
                <a:cubicBezTo>
                  <a:pt x="1266453" y="2650840"/>
                  <a:pt x="1299147" y="2683534"/>
                  <a:pt x="1299146" y="2723865"/>
                </a:cubicBezTo>
                <a:cubicBezTo>
                  <a:pt x="1299147" y="2764196"/>
                  <a:pt x="1266453" y="2796890"/>
                  <a:pt x="1226122" y="2796890"/>
                </a:cubicBezTo>
                <a:cubicBezTo>
                  <a:pt x="1185791" y="2796891"/>
                  <a:pt x="1153097" y="2764196"/>
                  <a:pt x="1153097" y="2723865"/>
                </a:cubicBezTo>
                <a:cubicBezTo>
                  <a:pt x="1153097" y="2713783"/>
                  <a:pt x="1155140" y="2704177"/>
                  <a:pt x="1158835" y="2695441"/>
                </a:cubicBezTo>
                <a:close/>
                <a:moveTo>
                  <a:pt x="1388525" y="2326523"/>
                </a:moveTo>
                <a:cubicBezTo>
                  <a:pt x="1399611" y="2300313"/>
                  <a:pt x="1425562" y="2281923"/>
                  <a:pt x="1455811" y="2281923"/>
                </a:cubicBezTo>
                <a:cubicBezTo>
                  <a:pt x="1496142" y="2281923"/>
                  <a:pt x="1528837" y="2314617"/>
                  <a:pt x="1528837" y="2354948"/>
                </a:cubicBezTo>
                <a:cubicBezTo>
                  <a:pt x="1528837" y="2395279"/>
                  <a:pt x="1496143" y="2427973"/>
                  <a:pt x="1455812" y="2427973"/>
                </a:cubicBezTo>
                <a:cubicBezTo>
                  <a:pt x="1415480" y="2427974"/>
                  <a:pt x="1382786" y="2395280"/>
                  <a:pt x="1382786" y="2354948"/>
                </a:cubicBezTo>
                <a:cubicBezTo>
                  <a:pt x="1382787" y="2344865"/>
                  <a:pt x="1384830" y="2335260"/>
                  <a:pt x="1388525" y="2326523"/>
                </a:cubicBezTo>
                <a:close/>
                <a:moveTo>
                  <a:pt x="236983" y="4111796"/>
                </a:moveTo>
                <a:cubicBezTo>
                  <a:pt x="240678" y="4103059"/>
                  <a:pt x="246025" y="4095191"/>
                  <a:pt x="252633" y="4088584"/>
                </a:cubicBezTo>
                <a:cubicBezTo>
                  <a:pt x="265847" y="4075369"/>
                  <a:pt x="284104" y="4067196"/>
                  <a:pt x="304269" y="4067195"/>
                </a:cubicBezTo>
                <a:cubicBezTo>
                  <a:pt x="344600" y="4067195"/>
                  <a:pt x="377294" y="4099890"/>
                  <a:pt x="377294" y="4140221"/>
                </a:cubicBezTo>
                <a:cubicBezTo>
                  <a:pt x="377294" y="4180551"/>
                  <a:pt x="344600" y="4213246"/>
                  <a:pt x="304268" y="4213248"/>
                </a:cubicBezTo>
                <a:cubicBezTo>
                  <a:pt x="263937" y="4213248"/>
                  <a:pt x="231243" y="4180554"/>
                  <a:pt x="231244" y="4140220"/>
                </a:cubicBezTo>
                <a:cubicBezTo>
                  <a:pt x="231244" y="4130138"/>
                  <a:pt x="233288" y="4120532"/>
                  <a:pt x="236983" y="4111796"/>
                </a:cubicBezTo>
                <a:close/>
                <a:moveTo>
                  <a:pt x="2540844" y="480845"/>
                </a:moveTo>
                <a:cubicBezTo>
                  <a:pt x="2551929" y="454634"/>
                  <a:pt x="2577882" y="436244"/>
                  <a:pt x="2608129" y="436244"/>
                </a:cubicBezTo>
                <a:cubicBezTo>
                  <a:pt x="2648460" y="436244"/>
                  <a:pt x="2681155" y="468938"/>
                  <a:pt x="2681155" y="509269"/>
                </a:cubicBezTo>
                <a:cubicBezTo>
                  <a:pt x="2681154" y="549600"/>
                  <a:pt x="2648461" y="582294"/>
                  <a:pt x="2608129" y="582294"/>
                </a:cubicBezTo>
                <a:cubicBezTo>
                  <a:pt x="2567798" y="582294"/>
                  <a:pt x="2535105" y="549600"/>
                  <a:pt x="2535105" y="509269"/>
                </a:cubicBezTo>
                <a:cubicBezTo>
                  <a:pt x="2535105" y="499186"/>
                  <a:pt x="2537148" y="489582"/>
                  <a:pt x="2540844" y="480845"/>
                </a:cubicBezTo>
                <a:close/>
                <a:moveTo>
                  <a:pt x="1618990" y="1897202"/>
                </a:moveTo>
                <a:cubicBezTo>
                  <a:pt x="1630075" y="1870992"/>
                  <a:pt x="1656028" y="1852602"/>
                  <a:pt x="1686275" y="1852602"/>
                </a:cubicBezTo>
                <a:cubicBezTo>
                  <a:pt x="1726606" y="1852602"/>
                  <a:pt x="1759301" y="1885296"/>
                  <a:pt x="1759301" y="1925627"/>
                </a:cubicBezTo>
                <a:cubicBezTo>
                  <a:pt x="1759300" y="1965958"/>
                  <a:pt x="1726607" y="1998653"/>
                  <a:pt x="1686276" y="1998652"/>
                </a:cubicBezTo>
                <a:cubicBezTo>
                  <a:pt x="1645944" y="1998652"/>
                  <a:pt x="1613251" y="1965958"/>
                  <a:pt x="1613250" y="1925627"/>
                </a:cubicBezTo>
                <a:cubicBezTo>
                  <a:pt x="1613251" y="1915544"/>
                  <a:pt x="1615294" y="1905938"/>
                  <a:pt x="1618990" y="1897202"/>
                </a:cubicBezTo>
                <a:close/>
                <a:moveTo>
                  <a:pt x="467446" y="3691303"/>
                </a:moveTo>
                <a:cubicBezTo>
                  <a:pt x="471141" y="3682566"/>
                  <a:pt x="476488" y="3674699"/>
                  <a:pt x="483096" y="3668091"/>
                </a:cubicBezTo>
                <a:cubicBezTo>
                  <a:pt x="496311" y="3654877"/>
                  <a:pt x="514567" y="3646703"/>
                  <a:pt x="534732" y="3646703"/>
                </a:cubicBezTo>
                <a:cubicBezTo>
                  <a:pt x="575063" y="3646703"/>
                  <a:pt x="607757" y="3679397"/>
                  <a:pt x="607757" y="3719728"/>
                </a:cubicBezTo>
                <a:cubicBezTo>
                  <a:pt x="607757" y="3760059"/>
                  <a:pt x="575064" y="3792753"/>
                  <a:pt x="534732" y="3792752"/>
                </a:cubicBezTo>
                <a:cubicBezTo>
                  <a:pt x="494402" y="3792753"/>
                  <a:pt x="461708" y="3760058"/>
                  <a:pt x="461707" y="3719728"/>
                </a:cubicBezTo>
                <a:cubicBezTo>
                  <a:pt x="461708" y="3709645"/>
                  <a:pt x="463751" y="3700039"/>
                  <a:pt x="467446" y="3691303"/>
                </a:cubicBezTo>
                <a:close/>
                <a:moveTo>
                  <a:pt x="2771306" y="60351"/>
                </a:moveTo>
                <a:cubicBezTo>
                  <a:pt x="2782392" y="34141"/>
                  <a:pt x="2808345" y="15750"/>
                  <a:pt x="2838594" y="15750"/>
                </a:cubicBezTo>
                <a:cubicBezTo>
                  <a:pt x="2878925" y="15750"/>
                  <a:pt x="2911618" y="48444"/>
                  <a:pt x="2911618" y="88775"/>
                </a:cubicBezTo>
                <a:cubicBezTo>
                  <a:pt x="2911619" y="129106"/>
                  <a:pt x="2878924" y="161800"/>
                  <a:pt x="2838594" y="161800"/>
                </a:cubicBezTo>
                <a:cubicBezTo>
                  <a:pt x="2798263" y="161800"/>
                  <a:pt x="2765568" y="129106"/>
                  <a:pt x="2765569" y="88775"/>
                </a:cubicBezTo>
                <a:cubicBezTo>
                  <a:pt x="2765569" y="78693"/>
                  <a:pt x="2767612" y="69087"/>
                  <a:pt x="2771306" y="60351"/>
                </a:cubicBezTo>
                <a:close/>
                <a:moveTo>
                  <a:pt x="1849452" y="1476709"/>
                </a:moveTo>
                <a:cubicBezTo>
                  <a:pt x="1860537" y="1450500"/>
                  <a:pt x="1886490" y="1432109"/>
                  <a:pt x="1916739" y="1432111"/>
                </a:cubicBezTo>
                <a:cubicBezTo>
                  <a:pt x="1957069" y="1432109"/>
                  <a:pt x="1989763" y="1464804"/>
                  <a:pt x="1989763" y="1505134"/>
                </a:cubicBezTo>
                <a:cubicBezTo>
                  <a:pt x="1989764" y="1545466"/>
                  <a:pt x="1957070" y="1578159"/>
                  <a:pt x="1916739" y="1578159"/>
                </a:cubicBezTo>
                <a:cubicBezTo>
                  <a:pt x="1876408" y="1578159"/>
                  <a:pt x="1843713" y="1545465"/>
                  <a:pt x="1843714" y="1505134"/>
                </a:cubicBezTo>
                <a:cubicBezTo>
                  <a:pt x="1843713" y="1495051"/>
                  <a:pt x="1845758" y="1485446"/>
                  <a:pt x="1849452" y="1476709"/>
                </a:cubicBezTo>
                <a:close/>
                <a:moveTo>
                  <a:pt x="697908" y="3261983"/>
                </a:moveTo>
                <a:cubicBezTo>
                  <a:pt x="701604" y="3253246"/>
                  <a:pt x="706951" y="3245378"/>
                  <a:pt x="713558" y="3238772"/>
                </a:cubicBezTo>
                <a:cubicBezTo>
                  <a:pt x="726773" y="3225557"/>
                  <a:pt x="745029" y="3217383"/>
                  <a:pt x="765194" y="3217383"/>
                </a:cubicBezTo>
                <a:cubicBezTo>
                  <a:pt x="805526" y="3217383"/>
                  <a:pt x="838220" y="3250077"/>
                  <a:pt x="838219" y="3290408"/>
                </a:cubicBezTo>
                <a:cubicBezTo>
                  <a:pt x="838220" y="3330739"/>
                  <a:pt x="805526" y="3363433"/>
                  <a:pt x="765195" y="3363433"/>
                </a:cubicBezTo>
                <a:cubicBezTo>
                  <a:pt x="724864" y="3363432"/>
                  <a:pt x="692170" y="3330738"/>
                  <a:pt x="692170" y="3290407"/>
                </a:cubicBezTo>
                <a:cubicBezTo>
                  <a:pt x="692170" y="3280325"/>
                  <a:pt x="694213" y="3270719"/>
                  <a:pt x="697908" y="3261983"/>
                </a:cubicBezTo>
                <a:close/>
                <a:moveTo>
                  <a:pt x="2079916" y="1047389"/>
                </a:moveTo>
                <a:cubicBezTo>
                  <a:pt x="2091001" y="1021179"/>
                  <a:pt x="2116952" y="1002788"/>
                  <a:pt x="2147201" y="1002788"/>
                </a:cubicBezTo>
                <a:cubicBezTo>
                  <a:pt x="2187532" y="1002788"/>
                  <a:pt x="2220226" y="1035482"/>
                  <a:pt x="2220227" y="1075814"/>
                </a:cubicBezTo>
                <a:cubicBezTo>
                  <a:pt x="2220226" y="1116144"/>
                  <a:pt x="2187533" y="1148838"/>
                  <a:pt x="2147202" y="1148838"/>
                </a:cubicBezTo>
                <a:cubicBezTo>
                  <a:pt x="2106870" y="1148838"/>
                  <a:pt x="2074177" y="1116144"/>
                  <a:pt x="2074176" y="1075813"/>
                </a:cubicBezTo>
                <a:cubicBezTo>
                  <a:pt x="2074176" y="1065731"/>
                  <a:pt x="2076219" y="1056125"/>
                  <a:pt x="2079916" y="1047389"/>
                </a:cubicBezTo>
                <a:close/>
                <a:moveTo>
                  <a:pt x="928372" y="2841491"/>
                </a:moveTo>
                <a:cubicBezTo>
                  <a:pt x="932067" y="2832754"/>
                  <a:pt x="937414" y="2824886"/>
                  <a:pt x="944021" y="2818279"/>
                </a:cubicBezTo>
                <a:cubicBezTo>
                  <a:pt x="957236" y="2805064"/>
                  <a:pt x="975492" y="2796890"/>
                  <a:pt x="995658" y="2796890"/>
                </a:cubicBezTo>
                <a:cubicBezTo>
                  <a:pt x="1035989" y="2796890"/>
                  <a:pt x="1068683" y="2829584"/>
                  <a:pt x="1068683" y="2869915"/>
                </a:cubicBezTo>
                <a:cubicBezTo>
                  <a:pt x="1068683" y="2910246"/>
                  <a:pt x="1035989" y="2942940"/>
                  <a:pt x="995658" y="2942940"/>
                </a:cubicBezTo>
                <a:cubicBezTo>
                  <a:pt x="955327" y="2942940"/>
                  <a:pt x="922633" y="2910246"/>
                  <a:pt x="922633" y="2869915"/>
                </a:cubicBezTo>
                <a:cubicBezTo>
                  <a:pt x="922633" y="2859833"/>
                  <a:pt x="924676" y="2850227"/>
                  <a:pt x="928372" y="2841491"/>
                </a:cubicBezTo>
                <a:close/>
                <a:moveTo>
                  <a:pt x="1158062" y="2463746"/>
                </a:moveTo>
                <a:cubicBezTo>
                  <a:pt x="1161757" y="2455011"/>
                  <a:pt x="1167104" y="2447142"/>
                  <a:pt x="1173711" y="2440534"/>
                </a:cubicBezTo>
                <a:cubicBezTo>
                  <a:pt x="1186927" y="2427319"/>
                  <a:pt x="1205183" y="2419146"/>
                  <a:pt x="1225348" y="2419145"/>
                </a:cubicBezTo>
                <a:cubicBezTo>
                  <a:pt x="1265679" y="2419145"/>
                  <a:pt x="1298373" y="2451840"/>
                  <a:pt x="1298373" y="2492171"/>
                </a:cubicBezTo>
                <a:cubicBezTo>
                  <a:pt x="1298374" y="2532501"/>
                  <a:pt x="1265679" y="2565196"/>
                  <a:pt x="1225348" y="2565196"/>
                </a:cubicBezTo>
                <a:cubicBezTo>
                  <a:pt x="1185017" y="2565195"/>
                  <a:pt x="1152323" y="2532501"/>
                  <a:pt x="1152322" y="2492171"/>
                </a:cubicBezTo>
                <a:cubicBezTo>
                  <a:pt x="1152322" y="2482089"/>
                  <a:pt x="1154366" y="2472483"/>
                  <a:pt x="1158062" y="2463746"/>
                </a:cubicBezTo>
                <a:close/>
                <a:moveTo>
                  <a:pt x="6518" y="4257847"/>
                </a:moveTo>
                <a:cubicBezTo>
                  <a:pt x="10213" y="4249111"/>
                  <a:pt x="15560" y="4241243"/>
                  <a:pt x="22168" y="4234635"/>
                </a:cubicBezTo>
                <a:cubicBezTo>
                  <a:pt x="35383" y="4221421"/>
                  <a:pt x="53639" y="4213248"/>
                  <a:pt x="73804" y="4213248"/>
                </a:cubicBezTo>
                <a:cubicBezTo>
                  <a:pt x="114135" y="4213248"/>
                  <a:pt x="146829" y="4245941"/>
                  <a:pt x="146830" y="4286272"/>
                </a:cubicBezTo>
                <a:cubicBezTo>
                  <a:pt x="146830" y="4326602"/>
                  <a:pt x="114136" y="4359297"/>
                  <a:pt x="73804" y="4359298"/>
                </a:cubicBezTo>
                <a:cubicBezTo>
                  <a:pt x="33473" y="4359297"/>
                  <a:pt x="780" y="4326602"/>
                  <a:pt x="779" y="4286272"/>
                </a:cubicBezTo>
                <a:cubicBezTo>
                  <a:pt x="779" y="4276189"/>
                  <a:pt x="2823" y="4266584"/>
                  <a:pt x="6518" y="4257847"/>
                </a:cubicBezTo>
                <a:close/>
                <a:moveTo>
                  <a:pt x="2310378" y="626895"/>
                </a:moveTo>
                <a:cubicBezTo>
                  <a:pt x="2321464" y="600685"/>
                  <a:pt x="2347416" y="582295"/>
                  <a:pt x="2377666" y="582295"/>
                </a:cubicBezTo>
                <a:cubicBezTo>
                  <a:pt x="2417997" y="582295"/>
                  <a:pt x="2450690" y="614989"/>
                  <a:pt x="2450691" y="655321"/>
                </a:cubicBezTo>
                <a:cubicBezTo>
                  <a:pt x="2450691" y="695651"/>
                  <a:pt x="2417997" y="728345"/>
                  <a:pt x="2377666" y="728345"/>
                </a:cubicBezTo>
                <a:cubicBezTo>
                  <a:pt x="2337335" y="728345"/>
                  <a:pt x="2304641" y="695651"/>
                  <a:pt x="2304641" y="655320"/>
                </a:cubicBezTo>
                <a:cubicBezTo>
                  <a:pt x="2304641" y="645237"/>
                  <a:pt x="2306684" y="635632"/>
                  <a:pt x="2310378" y="626895"/>
                </a:cubicBezTo>
                <a:close/>
                <a:moveTo>
                  <a:pt x="1388525" y="2043251"/>
                </a:moveTo>
                <a:cubicBezTo>
                  <a:pt x="1399611" y="2017041"/>
                  <a:pt x="1425564" y="1998651"/>
                  <a:pt x="1455813" y="1998651"/>
                </a:cubicBezTo>
                <a:cubicBezTo>
                  <a:pt x="1496142" y="1998651"/>
                  <a:pt x="1528837" y="2031345"/>
                  <a:pt x="1528836" y="2071676"/>
                </a:cubicBezTo>
                <a:cubicBezTo>
                  <a:pt x="1528838" y="2112007"/>
                  <a:pt x="1496143" y="2144701"/>
                  <a:pt x="1455811" y="2144701"/>
                </a:cubicBezTo>
                <a:cubicBezTo>
                  <a:pt x="1415482" y="2144701"/>
                  <a:pt x="1382786" y="2112007"/>
                  <a:pt x="1382787" y="2071676"/>
                </a:cubicBezTo>
                <a:cubicBezTo>
                  <a:pt x="1382786" y="2061594"/>
                  <a:pt x="1384831" y="2051988"/>
                  <a:pt x="1388525" y="2043251"/>
                </a:cubicBezTo>
                <a:close/>
                <a:moveTo>
                  <a:pt x="236983" y="3828524"/>
                </a:moveTo>
                <a:cubicBezTo>
                  <a:pt x="240678" y="3819787"/>
                  <a:pt x="246025" y="3811919"/>
                  <a:pt x="252632" y="3805312"/>
                </a:cubicBezTo>
                <a:cubicBezTo>
                  <a:pt x="265847" y="3792097"/>
                  <a:pt x="284104" y="3783924"/>
                  <a:pt x="304269" y="3783923"/>
                </a:cubicBezTo>
                <a:cubicBezTo>
                  <a:pt x="344600" y="3783923"/>
                  <a:pt x="377294" y="3816618"/>
                  <a:pt x="377294" y="3856948"/>
                </a:cubicBezTo>
                <a:cubicBezTo>
                  <a:pt x="377294" y="3897279"/>
                  <a:pt x="344600" y="3929973"/>
                  <a:pt x="304269" y="3929973"/>
                </a:cubicBezTo>
                <a:cubicBezTo>
                  <a:pt x="263938" y="3929973"/>
                  <a:pt x="231244" y="3897279"/>
                  <a:pt x="231244" y="3856948"/>
                </a:cubicBezTo>
                <a:cubicBezTo>
                  <a:pt x="231244" y="3846866"/>
                  <a:pt x="233287" y="3837260"/>
                  <a:pt x="236983" y="3828524"/>
                </a:cubicBezTo>
                <a:close/>
                <a:moveTo>
                  <a:pt x="2540844" y="197572"/>
                </a:moveTo>
                <a:cubicBezTo>
                  <a:pt x="2551929" y="171362"/>
                  <a:pt x="2577881" y="152972"/>
                  <a:pt x="2608130" y="152972"/>
                </a:cubicBezTo>
                <a:cubicBezTo>
                  <a:pt x="2648461" y="152972"/>
                  <a:pt x="2681155" y="185666"/>
                  <a:pt x="2681154" y="225997"/>
                </a:cubicBezTo>
                <a:cubicBezTo>
                  <a:pt x="2681154" y="266328"/>
                  <a:pt x="2648460" y="299022"/>
                  <a:pt x="2608129" y="299022"/>
                </a:cubicBezTo>
                <a:cubicBezTo>
                  <a:pt x="2567798" y="299022"/>
                  <a:pt x="2535105" y="266328"/>
                  <a:pt x="2535105" y="225997"/>
                </a:cubicBezTo>
                <a:cubicBezTo>
                  <a:pt x="2535105" y="215914"/>
                  <a:pt x="2537148" y="206309"/>
                  <a:pt x="2540844" y="197572"/>
                </a:cubicBezTo>
                <a:close/>
                <a:moveTo>
                  <a:pt x="1618989" y="1613930"/>
                </a:moveTo>
                <a:cubicBezTo>
                  <a:pt x="1630074" y="1587721"/>
                  <a:pt x="1656027" y="1569330"/>
                  <a:pt x="1686274" y="1569331"/>
                </a:cubicBezTo>
                <a:cubicBezTo>
                  <a:pt x="1726605" y="1569330"/>
                  <a:pt x="1759300" y="1602024"/>
                  <a:pt x="1759300" y="1642355"/>
                </a:cubicBezTo>
                <a:cubicBezTo>
                  <a:pt x="1759299" y="1682686"/>
                  <a:pt x="1726606" y="1715380"/>
                  <a:pt x="1686275" y="1715380"/>
                </a:cubicBezTo>
                <a:cubicBezTo>
                  <a:pt x="1645944" y="1715380"/>
                  <a:pt x="1613251" y="1682686"/>
                  <a:pt x="1613251" y="1642355"/>
                </a:cubicBezTo>
                <a:cubicBezTo>
                  <a:pt x="1613250" y="1632272"/>
                  <a:pt x="1615294" y="1622666"/>
                  <a:pt x="1618989" y="1613930"/>
                </a:cubicBezTo>
                <a:close/>
                <a:moveTo>
                  <a:pt x="467445" y="3408032"/>
                </a:moveTo>
                <a:cubicBezTo>
                  <a:pt x="471141" y="3399295"/>
                  <a:pt x="476488" y="3391427"/>
                  <a:pt x="483095" y="3384821"/>
                </a:cubicBezTo>
                <a:cubicBezTo>
                  <a:pt x="496310" y="3371606"/>
                  <a:pt x="514566" y="3363432"/>
                  <a:pt x="534731" y="3363432"/>
                </a:cubicBezTo>
                <a:cubicBezTo>
                  <a:pt x="575062" y="3363432"/>
                  <a:pt x="607756" y="3396126"/>
                  <a:pt x="607756" y="3436457"/>
                </a:cubicBezTo>
                <a:cubicBezTo>
                  <a:pt x="607757" y="3476788"/>
                  <a:pt x="575063" y="3509482"/>
                  <a:pt x="534732" y="3509482"/>
                </a:cubicBezTo>
                <a:cubicBezTo>
                  <a:pt x="494401" y="3509482"/>
                  <a:pt x="461707" y="3476788"/>
                  <a:pt x="461707" y="3436457"/>
                </a:cubicBezTo>
                <a:cubicBezTo>
                  <a:pt x="461708" y="3426374"/>
                  <a:pt x="463751" y="3416769"/>
                  <a:pt x="467445" y="3408032"/>
                </a:cubicBezTo>
                <a:close/>
                <a:moveTo>
                  <a:pt x="1849451" y="1193438"/>
                </a:moveTo>
                <a:cubicBezTo>
                  <a:pt x="1860538" y="1167229"/>
                  <a:pt x="1886489" y="1148838"/>
                  <a:pt x="1916738" y="1148838"/>
                </a:cubicBezTo>
                <a:cubicBezTo>
                  <a:pt x="1957069" y="1148838"/>
                  <a:pt x="1989762" y="1181532"/>
                  <a:pt x="1989762" y="1221863"/>
                </a:cubicBezTo>
                <a:cubicBezTo>
                  <a:pt x="1989762" y="1262194"/>
                  <a:pt x="1957068" y="1294888"/>
                  <a:pt x="1916738" y="1294888"/>
                </a:cubicBezTo>
                <a:cubicBezTo>
                  <a:pt x="1876407" y="1294888"/>
                  <a:pt x="1843712" y="1262194"/>
                  <a:pt x="1843713" y="1221863"/>
                </a:cubicBezTo>
                <a:cubicBezTo>
                  <a:pt x="1843712" y="1211780"/>
                  <a:pt x="1845755" y="1202175"/>
                  <a:pt x="1849451" y="1193438"/>
                </a:cubicBezTo>
                <a:close/>
                <a:moveTo>
                  <a:pt x="697907" y="2978712"/>
                </a:moveTo>
                <a:cubicBezTo>
                  <a:pt x="701603" y="2969975"/>
                  <a:pt x="706950" y="2962108"/>
                  <a:pt x="713557" y="2955500"/>
                </a:cubicBezTo>
                <a:cubicBezTo>
                  <a:pt x="726772" y="2942285"/>
                  <a:pt x="745028" y="2934112"/>
                  <a:pt x="765194" y="2934112"/>
                </a:cubicBezTo>
                <a:cubicBezTo>
                  <a:pt x="805525" y="2934112"/>
                  <a:pt x="838219" y="2966806"/>
                  <a:pt x="838219" y="3007137"/>
                </a:cubicBezTo>
                <a:cubicBezTo>
                  <a:pt x="838219" y="3047468"/>
                  <a:pt x="805525" y="3080162"/>
                  <a:pt x="765194" y="3080162"/>
                </a:cubicBezTo>
                <a:cubicBezTo>
                  <a:pt x="724863" y="3080162"/>
                  <a:pt x="692169" y="3047468"/>
                  <a:pt x="692169" y="3007137"/>
                </a:cubicBezTo>
                <a:cubicBezTo>
                  <a:pt x="692169" y="2997054"/>
                  <a:pt x="694212" y="2987449"/>
                  <a:pt x="697907" y="2978712"/>
                </a:cubicBezTo>
                <a:close/>
                <a:moveTo>
                  <a:pt x="2079915" y="764117"/>
                </a:moveTo>
                <a:cubicBezTo>
                  <a:pt x="2091000" y="737907"/>
                  <a:pt x="2116953" y="719517"/>
                  <a:pt x="2147202" y="719516"/>
                </a:cubicBezTo>
                <a:cubicBezTo>
                  <a:pt x="2187532" y="719516"/>
                  <a:pt x="2220227" y="752210"/>
                  <a:pt x="2220226" y="792541"/>
                </a:cubicBezTo>
                <a:cubicBezTo>
                  <a:pt x="2220226" y="832872"/>
                  <a:pt x="2187532" y="865566"/>
                  <a:pt x="2147201" y="865566"/>
                </a:cubicBezTo>
                <a:cubicBezTo>
                  <a:pt x="2106870" y="865566"/>
                  <a:pt x="2074176" y="832872"/>
                  <a:pt x="2074177" y="792541"/>
                </a:cubicBezTo>
                <a:cubicBezTo>
                  <a:pt x="2074176" y="782458"/>
                  <a:pt x="2076219" y="772853"/>
                  <a:pt x="2079915" y="764117"/>
                </a:cubicBezTo>
                <a:close/>
                <a:moveTo>
                  <a:pt x="928371" y="2558218"/>
                </a:moveTo>
                <a:cubicBezTo>
                  <a:pt x="932067" y="2549482"/>
                  <a:pt x="937414" y="2541614"/>
                  <a:pt x="944021" y="2535006"/>
                </a:cubicBezTo>
                <a:cubicBezTo>
                  <a:pt x="957236" y="2521792"/>
                  <a:pt x="975492" y="2513618"/>
                  <a:pt x="995658" y="2513618"/>
                </a:cubicBezTo>
                <a:cubicBezTo>
                  <a:pt x="1035989" y="2513618"/>
                  <a:pt x="1068683" y="2546312"/>
                  <a:pt x="1068683" y="2586643"/>
                </a:cubicBezTo>
                <a:cubicBezTo>
                  <a:pt x="1068683" y="2626974"/>
                  <a:pt x="1035989" y="2659668"/>
                  <a:pt x="995658" y="2659668"/>
                </a:cubicBezTo>
                <a:cubicBezTo>
                  <a:pt x="955327" y="2659668"/>
                  <a:pt x="922633" y="2626974"/>
                  <a:pt x="922633" y="2586643"/>
                </a:cubicBezTo>
                <a:cubicBezTo>
                  <a:pt x="922633" y="2576560"/>
                  <a:pt x="924676" y="2566955"/>
                  <a:pt x="928371" y="2558218"/>
                </a:cubicBezTo>
                <a:close/>
                <a:moveTo>
                  <a:pt x="1158062" y="2180473"/>
                </a:moveTo>
                <a:cubicBezTo>
                  <a:pt x="1161757" y="2171736"/>
                  <a:pt x="1167105" y="2163868"/>
                  <a:pt x="1173711" y="2157261"/>
                </a:cubicBezTo>
                <a:cubicBezTo>
                  <a:pt x="1186926" y="2144046"/>
                  <a:pt x="1205183" y="2135873"/>
                  <a:pt x="1225348" y="2135872"/>
                </a:cubicBezTo>
                <a:cubicBezTo>
                  <a:pt x="1265679" y="2135872"/>
                  <a:pt x="1298374" y="2168566"/>
                  <a:pt x="1298374" y="2208897"/>
                </a:cubicBezTo>
                <a:cubicBezTo>
                  <a:pt x="1298373" y="2249228"/>
                  <a:pt x="1265679" y="2281922"/>
                  <a:pt x="1225348" y="2281922"/>
                </a:cubicBezTo>
                <a:cubicBezTo>
                  <a:pt x="1185016" y="2281923"/>
                  <a:pt x="1152323" y="2249229"/>
                  <a:pt x="1152324" y="2208897"/>
                </a:cubicBezTo>
                <a:cubicBezTo>
                  <a:pt x="1152323" y="2198815"/>
                  <a:pt x="1154366" y="2189209"/>
                  <a:pt x="1158062" y="2180473"/>
                </a:cubicBezTo>
                <a:close/>
                <a:moveTo>
                  <a:pt x="6519" y="3974573"/>
                </a:moveTo>
                <a:cubicBezTo>
                  <a:pt x="10214" y="3965837"/>
                  <a:pt x="15562" y="3957969"/>
                  <a:pt x="22169" y="3951361"/>
                </a:cubicBezTo>
                <a:cubicBezTo>
                  <a:pt x="35384" y="3938146"/>
                  <a:pt x="53640" y="3929973"/>
                  <a:pt x="73805" y="3929973"/>
                </a:cubicBezTo>
                <a:cubicBezTo>
                  <a:pt x="114136" y="3929973"/>
                  <a:pt x="146831" y="3962667"/>
                  <a:pt x="146831" y="4002998"/>
                </a:cubicBezTo>
                <a:cubicBezTo>
                  <a:pt x="146830" y="4043329"/>
                  <a:pt x="114137" y="4076023"/>
                  <a:pt x="73804" y="4076026"/>
                </a:cubicBezTo>
                <a:cubicBezTo>
                  <a:pt x="33473" y="4076025"/>
                  <a:pt x="779" y="4043331"/>
                  <a:pt x="780" y="4002998"/>
                </a:cubicBezTo>
                <a:cubicBezTo>
                  <a:pt x="781" y="3992915"/>
                  <a:pt x="2824" y="3983310"/>
                  <a:pt x="6519" y="3974573"/>
                </a:cubicBezTo>
                <a:close/>
                <a:moveTo>
                  <a:pt x="2310378" y="343623"/>
                </a:moveTo>
                <a:cubicBezTo>
                  <a:pt x="2321465" y="317413"/>
                  <a:pt x="2347416" y="299022"/>
                  <a:pt x="2377665" y="299023"/>
                </a:cubicBezTo>
                <a:cubicBezTo>
                  <a:pt x="2417996" y="299022"/>
                  <a:pt x="2450691" y="331717"/>
                  <a:pt x="2450689" y="372047"/>
                </a:cubicBezTo>
                <a:cubicBezTo>
                  <a:pt x="2450690" y="412379"/>
                  <a:pt x="2417997" y="445073"/>
                  <a:pt x="2377665" y="445072"/>
                </a:cubicBezTo>
                <a:cubicBezTo>
                  <a:pt x="2337334" y="445073"/>
                  <a:pt x="2304639" y="412378"/>
                  <a:pt x="2304640" y="372048"/>
                </a:cubicBezTo>
                <a:cubicBezTo>
                  <a:pt x="2304640" y="361965"/>
                  <a:pt x="2306684" y="352359"/>
                  <a:pt x="2310378" y="343623"/>
                </a:cubicBezTo>
                <a:close/>
                <a:moveTo>
                  <a:pt x="1388525" y="1759979"/>
                </a:moveTo>
                <a:cubicBezTo>
                  <a:pt x="1399611" y="1733769"/>
                  <a:pt x="1425563" y="1715379"/>
                  <a:pt x="1455812" y="1715379"/>
                </a:cubicBezTo>
                <a:cubicBezTo>
                  <a:pt x="1496143" y="1715379"/>
                  <a:pt x="1528836" y="1748073"/>
                  <a:pt x="1528836" y="1788404"/>
                </a:cubicBezTo>
                <a:cubicBezTo>
                  <a:pt x="1528837" y="1828735"/>
                  <a:pt x="1496143" y="1861429"/>
                  <a:pt x="1455812" y="1861429"/>
                </a:cubicBezTo>
                <a:cubicBezTo>
                  <a:pt x="1415481" y="1861429"/>
                  <a:pt x="1382786" y="1828735"/>
                  <a:pt x="1382786" y="1788404"/>
                </a:cubicBezTo>
                <a:cubicBezTo>
                  <a:pt x="1382786" y="1778321"/>
                  <a:pt x="1384831" y="1768716"/>
                  <a:pt x="1388525" y="1759979"/>
                </a:cubicBezTo>
                <a:close/>
                <a:moveTo>
                  <a:pt x="236982" y="3545252"/>
                </a:moveTo>
                <a:cubicBezTo>
                  <a:pt x="240677" y="3536516"/>
                  <a:pt x="246024" y="3528648"/>
                  <a:pt x="252632" y="3522041"/>
                </a:cubicBezTo>
                <a:cubicBezTo>
                  <a:pt x="265846" y="3508826"/>
                  <a:pt x="284103" y="3500653"/>
                  <a:pt x="304268" y="3500652"/>
                </a:cubicBezTo>
                <a:cubicBezTo>
                  <a:pt x="344599" y="3500653"/>
                  <a:pt x="377293" y="3533347"/>
                  <a:pt x="377293" y="3573677"/>
                </a:cubicBezTo>
                <a:cubicBezTo>
                  <a:pt x="377293" y="3614009"/>
                  <a:pt x="344600" y="3646702"/>
                  <a:pt x="304269" y="3646702"/>
                </a:cubicBezTo>
                <a:cubicBezTo>
                  <a:pt x="263938" y="3646702"/>
                  <a:pt x="231244" y="3614008"/>
                  <a:pt x="231244" y="3573677"/>
                </a:cubicBezTo>
                <a:cubicBezTo>
                  <a:pt x="231244" y="3563594"/>
                  <a:pt x="233287" y="3553989"/>
                  <a:pt x="236982" y="3545252"/>
                </a:cubicBezTo>
                <a:close/>
                <a:moveTo>
                  <a:pt x="1618988" y="1330659"/>
                </a:moveTo>
                <a:cubicBezTo>
                  <a:pt x="1630073" y="1304450"/>
                  <a:pt x="1656026" y="1286060"/>
                  <a:pt x="1686274" y="1286060"/>
                </a:cubicBezTo>
                <a:cubicBezTo>
                  <a:pt x="1726605" y="1286060"/>
                  <a:pt x="1759299" y="1318754"/>
                  <a:pt x="1759298" y="1359085"/>
                </a:cubicBezTo>
                <a:cubicBezTo>
                  <a:pt x="1759298" y="1399416"/>
                  <a:pt x="1726605" y="1432109"/>
                  <a:pt x="1686274" y="1432109"/>
                </a:cubicBezTo>
                <a:cubicBezTo>
                  <a:pt x="1645944" y="1432109"/>
                  <a:pt x="1613249" y="1399415"/>
                  <a:pt x="1613250" y="1359084"/>
                </a:cubicBezTo>
                <a:cubicBezTo>
                  <a:pt x="1613249" y="1349001"/>
                  <a:pt x="1615292" y="1339396"/>
                  <a:pt x="1618988" y="1330659"/>
                </a:cubicBezTo>
                <a:close/>
                <a:moveTo>
                  <a:pt x="467444" y="3124761"/>
                </a:moveTo>
                <a:cubicBezTo>
                  <a:pt x="471140" y="3116024"/>
                  <a:pt x="476487" y="3108157"/>
                  <a:pt x="483094" y="3101550"/>
                </a:cubicBezTo>
                <a:cubicBezTo>
                  <a:pt x="496308" y="3088335"/>
                  <a:pt x="514565" y="3080162"/>
                  <a:pt x="534730" y="3080162"/>
                </a:cubicBezTo>
                <a:cubicBezTo>
                  <a:pt x="575061" y="3080162"/>
                  <a:pt x="607755" y="3112856"/>
                  <a:pt x="607755" y="3153187"/>
                </a:cubicBezTo>
                <a:cubicBezTo>
                  <a:pt x="607756" y="3193517"/>
                  <a:pt x="575062" y="3226211"/>
                  <a:pt x="534731" y="3226211"/>
                </a:cubicBezTo>
                <a:cubicBezTo>
                  <a:pt x="494400" y="3226211"/>
                  <a:pt x="461705" y="3193517"/>
                  <a:pt x="461706" y="3153186"/>
                </a:cubicBezTo>
                <a:cubicBezTo>
                  <a:pt x="461706" y="3143103"/>
                  <a:pt x="463749" y="3133498"/>
                  <a:pt x="467444" y="3124761"/>
                </a:cubicBezTo>
                <a:close/>
                <a:moveTo>
                  <a:pt x="1849452" y="910167"/>
                </a:moveTo>
                <a:cubicBezTo>
                  <a:pt x="1860536" y="883956"/>
                  <a:pt x="1886490" y="865567"/>
                  <a:pt x="1916737" y="865566"/>
                </a:cubicBezTo>
                <a:cubicBezTo>
                  <a:pt x="1957069" y="865566"/>
                  <a:pt x="1989762" y="898260"/>
                  <a:pt x="1989763" y="938591"/>
                </a:cubicBezTo>
                <a:cubicBezTo>
                  <a:pt x="1989763" y="978922"/>
                  <a:pt x="1957069" y="1011617"/>
                  <a:pt x="1916738" y="1011616"/>
                </a:cubicBezTo>
                <a:cubicBezTo>
                  <a:pt x="1876407" y="1011617"/>
                  <a:pt x="1843713" y="978923"/>
                  <a:pt x="1843712" y="938591"/>
                </a:cubicBezTo>
                <a:cubicBezTo>
                  <a:pt x="1843713" y="928509"/>
                  <a:pt x="1845756" y="918903"/>
                  <a:pt x="1849452" y="910167"/>
                </a:cubicBezTo>
                <a:close/>
                <a:moveTo>
                  <a:pt x="697907" y="2695441"/>
                </a:moveTo>
                <a:cubicBezTo>
                  <a:pt x="701602" y="2686704"/>
                  <a:pt x="706949" y="2678836"/>
                  <a:pt x="713557" y="2672229"/>
                </a:cubicBezTo>
                <a:cubicBezTo>
                  <a:pt x="726771" y="2659014"/>
                  <a:pt x="745028" y="2650840"/>
                  <a:pt x="765193" y="2650840"/>
                </a:cubicBezTo>
                <a:cubicBezTo>
                  <a:pt x="805524" y="2650840"/>
                  <a:pt x="838218" y="2683535"/>
                  <a:pt x="838218" y="2723865"/>
                </a:cubicBezTo>
                <a:cubicBezTo>
                  <a:pt x="838218" y="2764196"/>
                  <a:pt x="805524" y="2796890"/>
                  <a:pt x="765193" y="2796891"/>
                </a:cubicBezTo>
                <a:cubicBezTo>
                  <a:pt x="724862" y="2796890"/>
                  <a:pt x="692168" y="2764196"/>
                  <a:pt x="692168" y="2723865"/>
                </a:cubicBezTo>
                <a:cubicBezTo>
                  <a:pt x="692168" y="2713783"/>
                  <a:pt x="694212" y="2704177"/>
                  <a:pt x="697907" y="2695441"/>
                </a:cubicBezTo>
                <a:close/>
                <a:moveTo>
                  <a:pt x="927598" y="2326524"/>
                </a:moveTo>
                <a:cubicBezTo>
                  <a:pt x="931292" y="2317787"/>
                  <a:pt x="936641" y="2309919"/>
                  <a:pt x="943248" y="2303312"/>
                </a:cubicBezTo>
                <a:cubicBezTo>
                  <a:pt x="956462" y="2290097"/>
                  <a:pt x="974718" y="2281925"/>
                  <a:pt x="994884" y="2281924"/>
                </a:cubicBezTo>
                <a:cubicBezTo>
                  <a:pt x="1035214" y="2281924"/>
                  <a:pt x="1067909" y="2314618"/>
                  <a:pt x="1067909" y="2354949"/>
                </a:cubicBezTo>
                <a:cubicBezTo>
                  <a:pt x="1067908" y="2395281"/>
                  <a:pt x="1035213" y="2427976"/>
                  <a:pt x="994884" y="2427974"/>
                </a:cubicBezTo>
                <a:cubicBezTo>
                  <a:pt x="954553" y="2427975"/>
                  <a:pt x="921858" y="2395280"/>
                  <a:pt x="921858" y="2354949"/>
                </a:cubicBezTo>
                <a:cubicBezTo>
                  <a:pt x="921860" y="2344866"/>
                  <a:pt x="923903" y="2335261"/>
                  <a:pt x="927598" y="2326524"/>
                </a:cubicBezTo>
                <a:close/>
                <a:moveTo>
                  <a:pt x="2079914" y="480844"/>
                </a:moveTo>
                <a:cubicBezTo>
                  <a:pt x="2091000" y="454635"/>
                  <a:pt x="2116953" y="436245"/>
                  <a:pt x="2147202" y="436244"/>
                </a:cubicBezTo>
                <a:cubicBezTo>
                  <a:pt x="2187533" y="436245"/>
                  <a:pt x="2220226" y="468938"/>
                  <a:pt x="2220225" y="509269"/>
                </a:cubicBezTo>
                <a:cubicBezTo>
                  <a:pt x="2220227" y="549600"/>
                  <a:pt x="2187533" y="582294"/>
                  <a:pt x="2147202" y="582294"/>
                </a:cubicBezTo>
                <a:cubicBezTo>
                  <a:pt x="2106871" y="582295"/>
                  <a:pt x="2074176" y="549600"/>
                  <a:pt x="2074176" y="509269"/>
                </a:cubicBezTo>
                <a:cubicBezTo>
                  <a:pt x="2074176" y="499186"/>
                  <a:pt x="2076220" y="489581"/>
                  <a:pt x="2079914" y="480844"/>
                </a:cubicBezTo>
                <a:close/>
                <a:moveTo>
                  <a:pt x="1158061" y="1897201"/>
                </a:moveTo>
                <a:cubicBezTo>
                  <a:pt x="1161758" y="1888464"/>
                  <a:pt x="1167104" y="1880596"/>
                  <a:pt x="1173712" y="1873989"/>
                </a:cubicBezTo>
                <a:cubicBezTo>
                  <a:pt x="1186927" y="1860774"/>
                  <a:pt x="1205182" y="1852600"/>
                  <a:pt x="1225349" y="1852600"/>
                </a:cubicBezTo>
                <a:cubicBezTo>
                  <a:pt x="1265678" y="1852600"/>
                  <a:pt x="1298374" y="1885294"/>
                  <a:pt x="1298373" y="1925625"/>
                </a:cubicBezTo>
                <a:cubicBezTo>
                  <a:pt x="1298374" y="1965956"/>
                  <a:pt x="1265679" y="1998650"/>
                  <a:pt x="1225347" y="1998650"/>
                </a:cubicBezTo>
                <a:cubicBezTo>
                  <a:pt x="1185018" y="1998650"/>
                  <a:pt x="1152323" y="1965956"/>
                  <a:pt x="1152324" y="1925625"/>
                </a:cubicBezTo>
                <a:cubicBezTo>
                  <a:pt x="1152323" y="1915543"/>
                  <a:pt x="1154367" y="1905937"/>
                  <a:pt x="1158061" y="1897201"/>
                </a:cubicBezTo>
                <a:close/>
                <a:moveTo>
                  <a:pt x="6519" y="3691301"/>
                </a:moveTo>
                <a:cubicBezTo>
                  <a:pt x="10214" y="3682565"/>
                  <a:pt x="15561" y="3674697"/>
                  <a:pt x="22169" y="3668089"/>
                </a:cubicBezTo>
                <a:cubicBezTo>
                  <a:pt x="35383" y="3654874"/>
                  <a:pt x="53640" y="3646701"/>
                  <a:pt x="73805" y="3646701"/>
                </a:cubicBezTo>
                <a:cubicBezTo>
                  <a:pt x="114136" y="3646701"/>
                  <a:pt x="146830" y="3679395"/>
                  <a:pt x="146830" y="3719726"/>
                </a:cubicBezTo>
                <a:cubicBezTo>
                  <a:pt x="146830" y="3760057"/>
                  <a:pt x="114136" y="3792751"/>
                  <a:pt x="73805" y="3792751"/>
                </a:cubicBezTo>
                <a:cubicBezTo>
                  <a:pt x="33474" y="3792751"/>
                  <a:pt x="780" y="3760057"/>
                  <a:pt x="780" y="3719726"/>
                </a:cubicBezTo>
                <a:cubicBezTo>
                  <a:pt x="780" y="3709643"/>
                  <a:pt x="2824" y="3700038"/>
                  <a:pt x="6519" y="3691301"/>
                </a:cubicBezTo>
                <a:close/>
                <a:moveTo>
                  <a:pt x="2310379" y="60351"/>
                </a:moveTo>
                <a:cubicBezTo>
                  <a:pt x="2321465" y="34141"/>
                  <a:pt x="2347416" y="15750"/>
                  <a:pt x="2377664" y="15750"/>
                </a:cubicBezTo>
                <a:cubicBezTo>
                  <a:pt x="2417996" y="15750"/>
                  <a:pt x="2450689" y="48444"/>
                  <a:pt x="2450690" y="88775"/>
                </a:cubicBezTo>
                <a:cubicBezTo>
                  <a:pt x="2450690" y="129106"/>
                  <a:pt x="2417996" y="161800"/>
                  <a:pt x="2377665" y="161800"/>
                </a:cubicBezTo>
                <a:cubicBezTo>
                  <a:pt x="2337334" y="161800"/>
                  <a:pt x="2304640" y="129106"/>
                  <a:pt x="2304641" y="88775"/>
                </a:cubicBezTo>
                <a:cubicBezTo>
                  <a:pt x="2304640" y="78692"/>
                  <a:pt x="2306684" y="69087"/>
                  <a:pt x="2310379" y="60351"/>
                </a:cubicBezTo>
                <a:close/>
                <a:moveTo>
                  <a:pt x="1388526" y="1476708"/>
                </a:moveTo>
                <a:cubicBezTo>
                  <a:pt x="1399611" y="1450499"/>
                  <a:pt x="1425562" y="1432108"/>
                  <a:pt x="1455811" y="1432108"/>
                </a:cubicBezTo>
                <a:cubicBezTo>
                  <a:pt x="1496142" y="1432108"/>
                  <a:pt x="1528835" y="1464802"/>
                  <a:pt x="1528836" y="1505133"/>
                </a:cubicBezTo>
                <a:cubicBezTo>
                  <a:pt x="1528836" y="1545464"/>
                  <a:pt x="1496143" y="1578157"/>
                  <a:pt x="1455812" y="1578157"/>
                </a:cubicBezTo>
                <a:cubicBezTo>
                  <a:pt x="1415481" y="1578157"/>
                  <a:pt x="1382787" y="1545463"/>
                  <a:pt x="1382786" y="1505132"/>
                </a:cubicBezTo>
                <a:cubicBezTo>
                  <a:pt x="1382787" y="1495050"/>
                  <a:pt x="1384830" y="1485444"/>
                  <a:pt x="1388526" y="1476708"/>
                </a:cubicBezTo>
                <a:close/>
                <a:moveTo>
                  <a:pt x="236981" y="3261981"/>
                </a:moveTo>
                <a:cubicBezTo>
                  <a:pt x="240677" y="3253245"/>
                  <a:pt x="246024" y="3245377"/>
                  <a:pt x="252631" y="3238770"/>
                </a:cubicBezTo>
                <a:cubicBezTo>
                  <a:pt x="265846" y="3225555"/>
                  <a:pt x="284102" y="3217382"/>
                  <a:pt x="304267" y="3217382"/>
                </a:cubicBezTo>
                <a:cubicBezTo>
                  <a:pt x="344598" y="3217382"/>
                  <a:pt x="377292" y="3250076"/>
                  <a:pt x="377292" y="3290407"/>
                </a:cubicBezTo>
                <a:cubicBezTo>
                  <a:pt x="377293" y="3330737"/>
                  <a:pt x="344599" y="3363431"/>
                  <a:pt x="304268" y="3363431"/>
                </a:cubicBezTo>
                <a:cubicBezTo>
                  <a:pt x="263937" y="3363431"/>
                  <a:pt x="231243" y="3330737"/>
                  <a:pt x="231243" y="3290406"/>
                </a:cubicBezTo>
                <a:cubicBezTo>
                  <a:pt x="231243" y="3280323"/>
                  <a:pt x="233286" y="3270718"/>
                  <a:pt x="236981" y="3261981"/>
                </a:cubicBezTo>
                <a:close/>
                <a:moveTo>
                  <a:pt x="1618986" y="1047389"/>
                </a:moveTo>
                <a:cubicBezTo>
                  <a:pt x="1630072" y="1021179"/>
                  <a:pt x="1656025" y="1002789"/>
                  <a:pt x="1686274" y="1002788"/>
                </a:cubicBezTo>
                <a:cubicBezTo>
                  <a:pt x="1726603" y="1002788"/>
                  <a:pt x="1759298" y="1035482"/>
                  <a:pt x="1759297" y="1075813"/>
                </a:cubicBezTo>
                <a:cubicBezTo>
                  <a:pt x="1759299" y="1116145"/>
                  <a:pt x="1726604" y="1148838"/>
                  <a:pt x="1686272" y="1148838"/>
                </a:cubicBezTo>
                <a:cubicBezTo>
                  <a:pt x="1645943" y="1148839"/>
                  <a:pt x="1613248" y="1116144"/>
                  <a:pt x="1613249" y="1075813"/>
                </a:cubicBezTo>
                <a:cubicBezTo>
                  <a:pt x="1613249" y="1065731"/>
                  <a:pt x="1615291" y="1056125"/>
                  <a:pt x="1618986" y="1047389"/>
                </a:cubicBezTo>
                <a:close/>
                <a:moveTo>
                  <a:pt x="467443" y="2841491"/>
                </a:moveTo>
                <a:cubicBezTo>
                  <a:pt x="471138" y="2832754"/>
                  <a:pt x="476485" y="2824886"/>
                  <a:pt x="483093" y="2818279"/>
                </a:cubicBezTo>
                <a:cubicBezTo>
                  <a:pt x="496308" y="2805064"/>
                  <a:pt x="514564" y="2796890"/>
                  <a:pt x="534729" y="2796890"/>
                </a:cubicBezTo>
                <a:cubicBezTo>
                  <a:pt x="575060" y="2796890"/>
                  <a:pt x="607755" y="2829584"/>
                  <a:pt x="607755" y="2869915"/>
                </a:cubicBezTo>
                <a:cubicBezTo>
                  <a:pt x="607754" y="2910246"/>
                  <a:pt x="575061" y="2942940"/>
                  <a:pt x="534730" y="2942940"/>
                </a:cubicBezTo>
                <a:cubicBezTo>
                  <a:pt x="494399" y="2942940"/>
                  <a:pt x="461704" y="2910246"/>
                  <a:pt x="461704" y="2869915"/>
                </a:cubicBezTo>
                <a:cubicBezTo>
                  <a:pt x="461704" y="2859833"/>
                  <a:pt x="463748" y="2850227"/>
                  <a:pt x="467443" y="2841491"/>
                </a:cubicBezTo>
                <a:close/>
                <a:moveTo>
                  <a:pt x="697133" y="2463746"/>
                </a:moveTo>
                <a:cubicBezTo>
                  <a:pt x="700829" y="2455009"/>
                  <a:pt x="706176" y="2447141"/>
                  <a:pt x="712784" y="2440533"/>
                </a:cubicBezTo>
                <a:cubicBezTo>
                  <a:pt x="725998" y="2427319"/>
                  <a:pt x="744253" y="2419146"/>
                  <a:pt x="764420" y="2419146"/>
                </a:cubicBezTo>
                <a:cubicBezTo>
                  <a:pt x="804751" y="2419145"/>
                  <a:pt x="837444" y="2451840"/>
                  <a:pt x="837444" y="2492171"/>
                </a:cubicBezTo>
                <a:cubicBezTo>
                  <a:pt x="837444" y="2532503"/>
                  <a:pt x="804750" y="2565196"/>
                  <a:pt x="764419" y="2565195"/>
                </a:cubicBezTo>
                <a:cubicBezTo>
                  <a:pt x="724088" y="2565195"/>
                  <a:pt x="691394" y="2532501"/>
                  <a:pt x="691395" y="2492171"/>
                </a:cubicBezTo>
                <a:cubicBezTo>
                  <a:pt x="691394" y="2482088"/>
                  <a:pt x="693437" y="2472483"/>
                  <a:pt x="697133" y="2463746"/>
                </a:cubicBezTo>
                <a:close/>
                <a:moveTo>
                  <a:pt x="1849452" y="626895"/>
                </a:moveTo>
                <a:cubicBezTo>
                  <a:pt x="1860537" y="600684"/>
                  <a:pt x="1886488" y="582294"/>
                  <a:pt x="1916737" y="582294"/>
                </a:cubicBezTo>
                <a:cubicBezTo>
                  <a:pt x="1957068" y="582294"/>
                  <a:pt x="1989763" y="614988"/>
                  <a:pt x="1989763" y="655319"/>
                </a:cubicBezTo>
                <a:cubicBezTo>
                  <a:pt x="1989762" y="695650"/>
                  <a:pt x="1957069" y="728345"/>
                  <a:pt x="1916737" y="728344"/>
                </a:cubicBezTo>
                <a:cubicBezTo>
                  <a:pt x="1876406" y="728344"/>
                  <a:pt x="1843713" y="695651"/>
                  <a:pt x="1843712" y="655319"/>
                </a:cubicBezTo>
                <a:cubicBezTo>
                  <a:pt x="1843713" y="645237"/>
                  <a:pt x="1845755" y="635631"/>
                  <a:pt x="1849452" y="626895"/>
                </a:cubicBezTo>
                <a:close/>
                <a:moveTo>
                  <a:pt x="927598" y="2043251"/>
                </a:moveTo>
                <a:cubicBezTo>
                  <a:pt x="931293" y="2034514"/>
                  <a:pt x="936641" y="2026647"/>
                  <a:pt x="943247" y="2020039"/>
                </a:cubicBezTo>
                <a:cubicBezTo>
                  <a:pt x="956462" y="2006824"/>
                  <a:pt x="974719" y="1998651"/>
                  <a:pt x="994884" y="1998651"/>
                </a:cubicBezTo>
                <a:cubicBezTo>
                  <a:pt x="1035215" y="1998651"/>
                  <a:pt x="1067908" y="2031345"/>
                  <a:pt x="1067909" y="2071676"/>
                </a:cubicBezTo>
                <a:cubicBezTo>
                  <a:pt x="1067909" y="2112007"/>
                  <a:pt x="1035215" y="2144701"/>
                  <a:pt x="994884" y="2144701"/>
                </a:cubicBezTo>
                <a:cubicBezTo>
                  <a:pt x="954552" y="2144702"/>
                  <a:pt x="921859" y="2112008"/>
                  <a:pt x="921860" y="2071676"/>
                </a:cubicBezTo>
                <a:cubicBezTo>
                  <a:pt x="921860" y="2061593"/>
                  <a:pt x="923902" y="2051988"/>
                  <a:pt x="927598" y="2043251"/>
                </a:cubicBezTo>
                <a:close/>
                <a:moveTo>
                  <a:pt x="2079916" y="197573"/>
                </a:moveTo>
                <a:cubicBezTo>
                  <a:pt x="2091002" y="171363"/>
                  <a:pt x="2116954" y="152972"/>
                  <a:pt x="2147202" y="152972"/>
                </a:cubicBezTo>
                <a:cubicBezTo>
                  <a:pt x="2187532" y="152972"/>
                  <a:pt x="2220226" y="185666"/>
                  <a:pt x="2220227" y="225997"/>
                </a:cubicBezTo>
                <a:cubicBezTo>
                  <a:pt x="2220227" y="266328"/>
                  <a:pt x="2187533" y="299022"/>
                  <a:pt x="2147202" y="299022"/>
                </a:cubicBezTo>
                <a:cubicBezTo>
                  <a:pt x="2106871" y="299022"/>
                  <a:pt x="2074177" y="266328"/>
                  <a:pt x="2074176" y="225997"/>
                </a:cubicBezTo>
                <a:cubicBezTo>
                  <a:pt x="2074177" y="215915"/>
                  <a:pt x="2076220" y="206309"/>
                  <a:pt x="2079916" y="197573"/>
                </a:cubicBezTo>
                <a:close/>
                <a:moveTo>
                  <a:pt x="1158061" y="1613928"/>
                </a:moveTo>
                <a:cubicBezTo>
                  <a:pt x="1161757" y="1605192"/>
                  <a:pt x="1167104" y="1597324"/>
                  <a:pt x="1173712" y="1590717"/>
                </a:cubicBezTo>
                <a:cubicBezTo>
                  <a:pt x="1186927" y="1577502"/>
                  <a:pt x="1205182" y="1569328"/>
                  <a:pt x="1225348" y="1569328"/>
                </a:cubicBezTo>
                <a:cubicBezTo>
                  <a:pt x="1265679" y="1569328"/>
                  <a:pt x="1298373" y="1602022"/>
                  <a:pt x="1298372" y="1642353"/>
                </a:cubicBezTo>
                <a:cubicBezTo>
                  <a:pt x="1298372" y="1682684"/>
                  <a:pt x="1265678" y="1715378"/>
                  <a:pt x="1225347" y="1715378"/>
                </a:cubicBezTo>
                <a:cubicBezTo>
                  <a:pt x="1185018" y="1715378"/>
                  <a:pt x="1152322" y="1682684"/>
                  <a:pt x="1152323" y="1642353"/>
                </a:cubicBezTo>
                <a:cubicBezTo>
                  <a:pt x="1152324" y="1632271"/>
                  <a:pt x="1154367" y="1622665"/>
                  <a:pt x="1158061" y="1613928"/>
                </a:cubicBezTo>
                <a:close/>
                <a:moveTo>
                  <a:pt x="6518" y="3408030"/>
                </a:moveTo>
                <a:cubicBezTo>
                  <a:pt x="10213" y="3399293"/>
                  <a:pt x="15560" y="3391426"/>
                  <a:pt x="22168" y="3384818"/>
                </a:cubicBezTo>
                <a:cubicBezTo>
                  <a:pt x="35383" y="3371604"/>
                  <a:pt x="53639" y="3363430"/>
                  <a:pt x="73804" y="3363430"/>
                </a:cubicBezTo>
                <a:cubicBezTo>
                  <a:pt x="114135" y="3363430"/>
                  <a:pt x="146829" y="3396124"/>
                  <a:pt x="146829" y="3436455"/>
                </a:cubicBezTo>
                <a:cubicBezTo>
                  <a:pt x="146830" y="3476786"/>
                  <a:pt x="114136" y="3509480"/>
                  <a:pt x="73805" y="3509480"/>
                </a:cubicBezTo>
                <a:cubicBezTo>
                  <a:pt x="33474" y="3509480"/>
                  <a:pt x="780" y="3476785"/>
                  <a:pt x="780" y="3436454"/>
                </a:cubicBezTo>
                <a:cubicBezTo>
                  <a:pt x="780" y="3426372"/>
                  <a:pt x="2823" y="3416766"/>
                  <a:pt x="6518" y="3408030"/>
                </a:cubicBezTo>
                <a:close/>
                <a:moveTo>
                  <a:pt x="1388524" y="1193437"/>
                </a:moveTo>
                <a:cubicBezTo>
                  <a:pt x="1399610" y="1167228"/>
                  <a:pt x="1425562" y="1148837"/>
                  <a:pt x="1455809" y="1148838"/>
                </a:cubicBezTo>
                <a:cubicBezTo>
                  <a:pt x="1496140" y="1148837"/>
                  <a:pt x="1528834" y="1181531"/>
                  <a:pt x="1528835" y="1221862"/>
                </a:cubicBezTo>
                <a:cubicBezTo>
                  <a:pt x="1528835" y="1262193"/>
                  <a:pt x="1496141" y="1294887"/>
                  <a:pt x="1455810" y="1294887"/>
                </a:cubicBezTo>
                <a:cubicBezTo>
                  <a:pt x="1415479" y="1294887"/>
                  <a:pt x="1382786" y="1262193"/>
                  <a:pt x="1382786" y="1221862"/>
                </a:cubicBezTo>
                <a:cubicBezTo>
                  <a:pt x="1382786" y="1211779"/>
                  <a:pt x="1384829" y="1202173"/>
                  <a:pt x="1388524" y="1193437"/>
                </a:cubicBezTo>
                <a:close/>
                <a:moveTo>
                  <a:pt x="236980" y="2978711"/>
                </a:moveTo>
                <a:cubicBezTo>
                  <a:pt x="240675" y="2969974"/>
                  <a:pt x="246023" y="2962106"/>
                  <a:pt x="252630" y="2955499"/>
                </a:cubicBezTo>
                <a:cubicBezTo>
                  <a:pt x="265844" y="2942285"/>
                  <a:pt x="284101" y="2934111"/>
                  <a:pt x="304266" y="2934111"/>
                </a:cubicBezTo>
                <a:cubicBezTo>
                  <a:pt x="344597" y="2934111"/>
                  <a:pt x="377291" y="2966805"/>
                  <a:pt x="377291" y="3007136"/>
                </a:cubicBezTo>
                <a:cubicBezTo>
                  <a:pt x="377292" y="3047466"/>
                  <a:pt x="344598" y="3080160"/>
                  <a:pt x="304267" y="3080160"/>
                </a:cubicBezTo>
                <a:cubicBezTo>
                  <a:pt x="263936" y="3080160"/>
                  <a:pt x="231242" y="3047466"/>
                  <a:pt x="231242" y="3007135"/>
                </a:cubicBezTo>
                <a:cubicBezTo>
                  <a:pt x="231242" y="2997053"/>
                  <a:pt x="233285" y="2987447"/>
                  <a:pt x="236980" y="2978711"/>
                </a:cubicBezTo>
                <a:close/>
                <a:moveTo>
                  <a:pt x="1618986" y="764116"/>
                </a:moveTo>
                <a:cubicBezTo>
                  <a:pt x="1630073" y="737907"/>
                  <a:pt x="1656024" y="719516"/>
                  <a:pt x="1686273" y="719516"/>
                </a:cubicBezTo>
                <a:cubicBezTo>
                  <a:pt x="1726604" y="719517"/>
                  <a:pt x="1759298" y="752210"/>
                  <a:pt x="1759297" y="792541"/>
                </a:cubicBezTo>
                <a:cubicBezTo>
                  <a:pt x="1759298" y="832872"/>
                  <a:pt x="1726605" y="865566"/>
                  <a:pt x="1686273" y="865566"/>
                </a:cubicBezTo>
                <a:cubicBezTo>
                  <a:pt x="1645943" y="865566"/>
                  <a:pt x="1613247" y="832872"/>
                  <a:pt x="1613248" y="792541"/>
                </a:cubicBezTo>
                <a:cubicBezTo>
                  <a:pt x="1613247" y="782458"/>
                  <a:pt x="1615292" y="772853"/>
                  <a:pt x="1618986" y="764116"/>
                </a:cubicBezTo>
                <a:close/>
                <a:moveTo>
                  <a:pt x="467444" y="2558219"/>
                </a:moveTo>
                <a:cubicBezTo>
                  <a:pt x="471139" y="2549482"/>
                  <a:pt x="476486" y="2541614"/>
                  <a:pt x="483094" y="2535007"/>
                </a:cubicBezTo>
                <a:cubicBezTo>
                  <a:pt x="496308" y="2521792"/>
                  <a:pt x="514565" y="2513619"/>
                  <a:pt x="534730" y="2513619"/>
                </a:cubicBezTo>
                <a:cubicBezTo>
                  <a:pt x="575061" y="2513619"/>
                  <a:pt x="607755" y="2546313"/>
                  <a:pt x="607755" y="2586644"/>
                </a:cubicBezTo>
                <a:cubicBezTo>
                  <a:pt x="607755" y="2626975"/>
                  <a:pt x="575061" y="2659669"/>
                  <a:pt x="534730" y="2659669"/>
                </a:cubicBezTo>
                <a:cubicBezTo>
                  <a:pt x="494399" y="2659669"/>
                  <a:pt x="461705" y="2626975"/>
                  <a:pt x="461705" y="2586644"/>
                </a:cubicBezTo>
                <a:cubicBezTo>
                  <a:pt x="461705" y="2576561"/>
                  <a:pt x="463749" y="2566955"/>
                  <a:pt x="467444" y="2558219"/>
                </a:cubicBezTo>
                <a:close/>
                <a:moveTo>
                  <a:pt x="697132" y="2180474"/>
                </a:moveTo>
                <a:cubicBezTo>
                  <a:pt x="700828" y="2171738"/>
                  <a:pt x="706175" y="2163870"/>
                  <a:pt x="712783" y="2157262"/>
                </a:cubicBezTo>
                <a:cubicBezTo>
                  <a:pt x="725998" y="2144046"/>
                  <a:pt x="744255" y="2135873"/>
                  <a:pt x="764419" y="2135874"/>
                </a:cubicBezTo>
                <a:cubicBezTo>
                  <a:pt x="804751" y="2135873"/>
                  <a:pt x="837444" y="2168568"/>
                  <a:pt x="837444" y="2208898"/>
                </a:cubicBezTo>
                <a:cubicBezTo>
                  <a:pt x="837445" y="2249230"/>
                  <a:pt x="804751" y="2281923"/>
                  <a:pt x="764420" y="2281923"/>
                </a:cubicBezTo>
                <a:cubicBezTo>
                  <a:pt x="724089" y="2281924"/>
                  <a:pt x="691394" y="2249229"/>
                  <a:pt x="691395" y="2208898"/>
                </a:cubicBezTo>
                <a:cubicBezTo>
                  <a:pt x="691395" y="2198816"/>
                  <a:pt x="693439" y="2189210"/>
                  <a:pt x="697132" y="2180474"/>
                </a:cubicBezTo>
                <a:close/>
                <a:moveTo>
                  <a:pt x="1849451" y="343623"/>
                </a:moveTo>
                <a:cubicBezTo>
                  <a:pt x="1860537" y="317413"/>
                  <a:pt x="1886489" y="299022"/>
                  <a:pt x="1916739" y="299022"/>
                </a:cubicBezTo>
                <a:cubicBezTo>
                  <a:pt x="1957069" y="299022"/>
                  <a:pt x="1989763" y="331716"/>
                  <a:pt x="1989762" y="372047"/>
                </a:cubicBezTo>
                <a:cubicBezTo>
                  <a:pt x="1989763" y="412379"/>
                  <a:pt x="1957070" y="445072"/>
                  <a:pt x="1916737" y="445072"/>
                </a:cubicBezTo>
                <a:cubicBezTo>
                  <a:pt x="1876408" y="445072"/>
                  <a:pt x="1843712" y="412378"/>
                  <a:pt x="1843713" y="372047"/>
                </a:cubicBezTo>
                <a:cubicBezTo>
                  <a:pt x="1843714" y="361964"/>
                  <a:pt x="1845757" y="352360"/>
                  <a:pt x="1849451" y="343623"/>
                </a:cubicBezTo>
                <a:close/>
                <a:moveTo>
                  <a:pt x="927598" y="1759979"/>
                </a:moveTo>
                <a:cubicBezTo>
                  <a:pt x="931292" y="1751242"/>
                  <a:pt x="936640" y="1743374"/>
                  <a:pt x="943247" y="1736767"/>
                </a:cubicBezTo>
                <a:cubicBezTo>
                  <a:pt x="956463" y="1723552"/>
                  <a:pt x="974718" y="1715379"/>
                  <a:pt x="994883" y="1715378"/>
                </a:cubicBezTo>
                <a:cubicBezTo>
                  <a:pt x="1035214" y="1715378"/>
                  <a:pt x="1067909" y="1748073"/>
                  <a:pt x="1067909" y="1788403"/>
                </a:cubicBezTo>
                <a:cubicBezTo>
                  <a:pt x="1067909" y="1828734"/>
                  <a:pt x="1035215" y="1861428"/>
                  <a:pt x="994884" y="1861428"/>
                </a:cubicBezTo>
                <a:cubicBezTo>
                  <a:pt x="954553" y="1861428"/>
                  <a:pt x="921859" y="1828734"/>
                  <a:pt x="921859" y="1788404"/>
                </a:cubicBezTo>
                <a:cubicBezTo>
                  <a:pt x="921859" y="1778321"/>
                  <a:pt x="923902" y="1768715"/>
                  <a:pt x="927598" y="1759979"/>
                </a:cubicBezTo>
                <a:close/>
                <a:moveTo>
                  <a:pt x="1158061" y="1330658"/>
                </a:moveTo>
                <a:cubicBezTo>
                  <a:pt x="1161755" y="1321922"/>
                  <a:pt x="1167102" y="1314054"/>
                  <a:pt x="1173710" y="1307447"/>
                </a:cubicBezTo>
                <a:cubicBezTo>
                  <a:pt x="1186925" y="1294232"/>
                  <a:pt x="1205180" y="1286058"/>
                  <a:pt x="1225346" y="1286058"/>
                </a:cubicBezTo>
                <a:cubicBezTo>
                  <a:pt x="1265678" y="1286058"/>
                  <a:pt x="1298371" y="1318752"/>
                  <a:pt x="1298372" y="1359083"/>
                </a:cubicBezTo>
                <a:cubicBezTo>
                  <a:pt x="1298372" y="1399414"/>
                  <a:pt x="1265678" y="1432108"/>
                  <a:pt x="1225347" y="1432108"/>
                </a:cubicBezTo>
                <a:cubicBezTo>
                  <a:pt x="1185016" y="1432108"/>
                  <a:pt x="1152321" y="1399413"/>
                  <a:pt x="1152321" y="1359083"/>
                </a:cubicBezTo>
                <a:cubicBezTo>
                  <a:pt x="1152323" y="1349000"/>
                  <a:pt x="1154366" y="1339395"/>
                  <a:pt x="1158061" y="1330658"/>
                </a:cubicBezTo>
                <a:close/>
                <a:moveTo>
                  <a:pt x="6517" y="3124760"/>
                </a:moveTo>
                <a:cubicBezTo>
                  <a:pt x="10212" y="3116023"/>
                  <a:pt x="15559" y="3108155"/>
                  <a:pt x="22166" y="3101548"/>
                </a:cubicBezTo>
                <a:cubicBezTo>
                  <a:pt x="35381" y="3088334"/>
                  <a:pt x="53637" y="3080160"/>
                  <a:pt x="73803" y="3080160"/>
                </a:cubicBezTo>
                <a:cubicBezTo>
                  <a:pt x="114134" y="3080160"/>
                  <a:pt x="146828" y="3112854"/>
                  <a:pt x="146828" y="3153185"/>
                </a:cubicBezTo>
                <a:cubicBezTo>
                  <a:pt x="146828" y="3193515"/>
                  <a:pt x="114134" y="3226209"/>
                  <a:pt x="73803" y="3226209"/>
                </a:cubicBezTo>
                <a:cubicBezTo>
                  <a:pt x="33472" y="3226210"/>
                  <a:pt x="778" y="3193515"/>
                  <a:pt x="778" y="3153184"/>
                </a:cubicBezTo>
                <a:cubicBezTo>
                  <a:pt x="778" y="3143102"/>
                  <a:pt x="2821" y="3133496"/>
                  <a:pt x="6517" y="3124760"/>
                </a:cubicBezTo>
                <a:close/>
                <a:moveTo>
                  <a:pt x="1388522" y="910166"/>
                </a:moveTo>
                <a:cubicBezTo>
                  <a:pt x="1399608" y="883957"/>
                  <a:pt x="1425561" y="865566"/>
                  <a:pt x="1455810" y="865566"/>
                </a:cubicBezTo>
                <a:cubicBezTo>
                  <a:pt x="1496141" y="865566"/>
                  <a:pt x="1528835" y="898260"/>
                  <a:pt x="1528834" y="938592"/>
                </a:cubicBezTo>
                <a:cubicBezTo>
                  <a:pt x="1528834" y="978922"/>
                  <a:pt x="1496140" y="1011616"/>
                  <a:pt x="1455809" y="1011616"/>
                </a:cubicBezTo>
                <a:cubicBezTo>
                  <a:pt x="1415478" y="1011616"/>
                  <a:pt x="1382784" y="978922"/>
                  <a:pt x="1382785" y="938591"/>
                </a:cubicBezTo>
                <a:cubicBezTo>
                  <a:pt x="1382784" y="928508"/>
                  <a:pt x="1384827" y="918903"/>
                  <a:pt x="1388522" y="910166"/>
                </a:cubicBezTo>
                <a:close/>
                <a:moveTo>
                  <a:pt x="236980" y="2695440"/>
                </a:moveTo>
                <a:cubicBezTo>
                  <a:pt x="240675" y="2686704"/>
                  <a:pt x="246022" y="2678836"/>
                  <a:pt x="252630" y="2672229"/>
                </a:cubicBezTo>
                <a:cubicBezTo>
                  <a:pt x="265845" y="2659014"/>
                  <a:pt x="284101" y="2650840"/>
                  <a:pt x="304266" y="2650840"/>
                </a:cubicBezTo>
                <a:cubicBezTo>
                  <a:pt x="344597" y="2650840"/>
                  <a:pt x="377291" y="2683534"/>
                  <a:pt x="377291" y="2723865"/>
                </a:cubicBezTo>
                <a:cubicBezTo>
                  <a:pt x="377291" y="2764196"/>
                  <a:pt x="344597" y="2796890"/>
                  <a:pt x="304266" y="2796890"/>
                </a:cubicBezTo>
                <a:cubicBezTo>
                  <a:pt x="263935" y="2796890"/>
                  <a:pt x="231241" y="2764196"/>
                  <a:pt x="231241" y="2723865"/>
                </a:cubicBezTo>
                <a:cubicBezTo>
                  <a:pt x="231241" y="2713782"/>
                  <a:pt x="233285" y="2704177"/>
                  <a:pt x="236980" y="2695440"/>
                </a:cubicBezTo>
                <a:close/>
                <a:moveTo>
                  <a:pt x="466670" y="2326523"/>
                </a:moveTo>
                <a:cubicBezTo>
                  <a:pt x="470365" y="2317787"/>
                  <a:pt x="475712" y="2309919"/>
                  <a:pt x="482319" y="2303311"/>
                </a:cubicBezTo>
                <a:cubicBezTo>
                  <a:pt x="495533" y="2290097"/>
                  <a:pt x="513789" y="2281924"/>
                  <a:pt x="533955" y="2281923"/>
                </a:cubicBezTo>
                <a:cubicBezTo>
                  <a:pt x="574286" y="2281923"/>
                  <a:pt x="606981" y="2314617"/>
                  <a:pt x="606981" y="2354947"/>
                </a:cubicBezTo>
                <a:cubicBezTo>
                  <a:pt x="606980" y="2395279"/>
                  <a:pt x="574286" y="2427974"/>
                  <a:pt x="533955" y="2427974"/>
                </a:cubicBezTo>
                <a:cubicBezTo>
                  <a:pt x="493624" y="2427973"/>
                  <a:pt x="460931" y="2395279"/>
                  <a:pt x="460931" y="2354948"/>
                </a:cubicBezTo>
                <a:cubicBezTo>
                  <a:pt x="460931" y="2344865"/>
                  <a:pt x="462974" y="2335260"/>
                  <a:pt x="466670" y="2326523"/>
                </a:cubicBezTo>
                <a:close/>
                <a:moveTo>
                  <a:pt x="1618987" y="480845"/>
                </a:moveTo>
                <a:cubicBezTo>
                  <a:pt x="1630073" y="454635"/>
                  <a:pt x="1656026" y="436244"/>
                  <a:pt x="1686274" y="436245"/>
                </a:cubicBezTo>
                <a:cubicBezTo>
                  <a:pt x="1726604" y="436245"/>
                  <a:pt x="1759299" y="468939"/>
                  <a:pt x="1759298" y="509270"/>
                </a:cubicBezTo>
                <a:cubicBezTo>
                  <a:pt x="1759299" y="549601"/>
                  <a:pt x="1726604" y="582295"/>
                  <a:pt x="1686273" y="582294"/>
                </a:cubicBezTo>
                <a:cubicBezTo>
                  <a:pt x="1645942" y="582295"/>
                  <a:pt x="1613248" y="549601"/>
                  <a:pt x="1613249" y="509271"/>
                </a:cubicBezTo>
                <a:cubicBezTo>
                  <a:pt x="1613248" y="499187"/>
                  <a:pt x="1615291" y="489581"/>
                  <a:pt x="1618987" y="480845"/>
                </a:cubicBezTo>
                <a:close/>
                <a:moveTo>
                  <a:pt x="697133" y="1897200"/>
                </a:moveTo>
                <a:cubicBezTo>
                  <a:pt x="700829" y="1888463"/>
                  <a:pt x="706177" y="1880597"/>
                  <a:pt x="712784" y="1873988"/>
                </a:cubicBezTo>
                <a:cubicBezTo>
                  <a:pt x="725998" y="1860773"/>
                  <a:pt x="744255" y="1852600"/>
                  <a:pt x="764420" y="1852600"/>
                </a:cubicBezTo>
                <a:cubicBezTo>
                  <a:pt x="804751" y="1852600"/>
                  <a:pt x="837446" y="1885294"/>
                  <a:pt x="837445" y="1925625"/>
                </a:cubicBezTo>
                <a:cubicBezTo>
                  <a:pt x="837445" y="1965956"/>
                  <a:pt x="804752" y="1998650"/>
                  <a:pt x="764421" y="1998649"/>
                </a:cubicBezTo>
                <a:cubicBezTo>
                  <a:pt x="724089" y="1998651"/>
                  <a:pt x="691393" y="1965957"/>
                  <a:pt x="691395" y="1925625"/>
                </a:cubicBezTo>
                <a:cubicBezTo>
                  <a:pt x="691396" y="1915542"/>
                  <a:pt x="693439" y="1905937"/>
                  <a:pt x="697133" y="1897200"/>
                </a:cubicBezTo>
                <a:close/>
                <a:moveTo>
                  <a:pt x="1849451" y="60350"/>
                </a:moveTo>
                <a:cubicBezTo>
                  <a:pt x="1860538" y="34141"/>
                  <a:pt x="1886489" y="15750"/>
                  <a:pt x="1916738" y="15750"/>
                </a:cubicBezTo>
                <a:cubicBezTo>
                  <a:pt x="1957069" y="15750"/>
                  <a:pt x="1989762" y="48444"/>
                  <a:pt x="1989762" y="88775"/>
                </a:cubicBezTo>
                <a:cubicBezTo>
                  <a:pt x="1989763" y="129106"/>
                  <a:pt x="1957070" y="161800"/>
                  <a:pt x="1916737" y="161800"/>
                </a:cubicBezTo>
                <a:cubicBezTo>
                  <a:pt x="1876406" y="161800"/>
                  <a:pt x="1843712" y="129106"/>
                  <a:pt x="1843713" y="88775"/>
                </a:cubicBezTo>
                <a:cubicBezTo>
                  <a:pt x="1843712" y="78692"/>
                  <a:pt x="1845757" y="69087"/>
                  <a:pt x="1849451" y="60350"/>
                </a:cubicBezTo>
                <a:close/>
                <a:moveTo>
                  <a:pt x="927597" y="1476707"/>
                </a:moveTo>
                <a:cubicBezTo>
                  <a:pt x="931293" y="1467970"/>
                  <a:pt x="936639" y="1460103"/>
                  <a:pt x="943246" y="1453495"/>
                </a:cubicBezTo>
                <a:cubicBezTo>
                  <a:pt x="956461" y="1440280"/>
                  <a:pt x="974718" y="1432107"/>
                  <a:pt x="994884" y="1432107"/>
                </a:cubicBezTo>
                <a:cubicBezTo>
                  <a:pt x="1035215" y="1432107"/>
                  <a:pt x="1067909" y="1464801"/>
                  <a:pt x="1067908" y="1505132"/>
                </a:cubicBezTo>
                <a:cubicBezTo>
                  <a:pt x="1067909" y="1545463"/>
                  <a:pt x="1035214" y="1578156"/>
                  <a:pt x="994883" y="1578156"/>
                </a:cubicBezTo>
                <a:cubicBezTo>
                  <a:pt x="954552" y="1578156"/>
                  <a:pt x="921859" y="1545462"/>
                  <a:pt x="921859" y="1505131"/>
                </a:cubicBezTo>
                <a:cubicBezTo>
                  <a:pt x="921859" y="1495049"/>
                  <a:pt x="923902" y="1485443"/>
                  <a:pt x="927597" y="1476707"/>
                </a:cubicBezTo>
                <a:close/>
                <a:moveTo>
                  <a:pt x="1158060" y="1047388"/>
                </a:moveTo>
                <a:cubicBezTo>
                  <a:pt x="1161756" y="1038651"/>
                  <a:pt x="1167102" y="1030784"/>
                  <a:pt x="1173710" y="1024177"/>
                </a:cubicBezTo>
                <a:cubicBezTo>
                  <a:pt x="1186925" y="1010962"/>
                  <a:pt x="1205181" y="1002788"/>
                  <a:pt x="1225347" y="1002788"/>
                </a:cubicBezTo>
                <a:cubicBezTo>
                  <a:pt x="1265676" y="1002788"/>
                  <a:pt x="1298372" y="1035482"/>
                  <a:pt x="1298371" y="1075813"/>
                </a:cubicBezTo>
                <a:cubicBezTo>
                  <a:pt x="1298372" y="1116144"/>
                  <a:pt x="1265677" y="1148837"/>
                  <a:pt x="1225346" y="1148837"/>
                </a:cubicBezTo>
                <a:cubicBezTo>
                  <a:pt x="1185015" y="1148837"/>
                  <a:pt x="1152322" y="1116143"/>
                  <a:pt x="1152322" y="1075812"/>
                </a:cubicBezTo>
                <a:cubicBezTo>
                  <a:pt x="1152321" y="1065730"/>
                  <a:pt x="1154365" y="1056124"/>
                  <a:pt x="1158060" y="1047388"/>
                </a:cubicBezTo>
                <a:close/>
                <a:moveTo>
                  <a:pt x="6517" y="2841490"/>
                </a:moveTo>
                <a:cubicBezTo>
                  <a:pt x="10212" y="2832753"/>
                  <a:pt x="15559" y="2824885"/>
                  <a:pt x="22166" y="2818278"/>
                </a:cubicBezTo>
                <a:cubicBezTo>
                  <a:pt x="35381" y="2805064"/>
                  <a:pt x="53637" y="2796890"/>
                  <a:pt x="73802" y="2796890"/>
                </a:cubicBezTo>
                <a:cubicBezTo>
                  <a:pt x="114133" y="2796890"/>
                  <a:pt x="146828" y="2829584"/>
                  <a:pt x="146828" y="2869915"/>
                </a:cubicBezTo>
                <a:cubicBezTo>
                  <a:pt x="146828" y="2910245"/>
                  <a:pt x="114134" y="2942939"/>
                  <a:pt x="73803" y="2942939"/>
                </a:cubicBezTo>
                <a:cubicBezTo>
                  <a:pt x="33472" y="2942939"/>
                  <a:pt x="778" y="2910245"/>
                  <a:pt x="778" y="2869914"/>
                </a:cubicBezTo>
                <a:cubicBezTo>
                  <a:pt x="778" y="2859832"/>
                  <a:pt x="2821" y="2850226"/>
                  <a:pt x="6517" y="2841490"/>
                </a:cubicBezTo>
                <a:close/>
                <a:moveTo>
                  <a:pt x="236204" y="2463748"/>
                </a:moveTo>
                <a:cubicBezTo>
                  <a:pt x="239900" y="2455011"/>
                  <a:pt x="245247" y="2447143"/>
                  <a:pt x="251853" y="2440536"/>
                </a:cubicBezTo>
                <a:cubicBezTo>
                  <a:pt x="265068" y="2427321"/>
                  <a:pt x="283325" y="2419149"/>
                  <a:pt x="303489" y="2419148"/>
                </a:cubicBezTo>
                <a:cubicBezTo>
                  <a:pt x="343821" y="2419147"/>
                  <a:pt x="376514" y="2451842"/>
                  <a:pt x="376515" y="2492173"/>
                </a:cubicBezTo>
                <a:cubicBezTo>
                  <a:pt x="376515" y="2532504"/>
                  <a:pt x="343821" y="2565198"/>
                  <a:pt x="303490" y="2565198"/>
                </a:cubicBezTo>
                <a:cubicBezTo>
                  <a:pt x="263159" y="2565198"/>
                  <a:pt x="230466" y="2532503"/>
                  <a:pt x="230464" y="2492173"/>
                </a:cubicBezTo>
                <a:cubicBezTo>
                  <a:pt x="230466" y="2482090"/>
                  <a:pt x="232508" y="2472485"/>
                  <a:pt x="236204" y="2463748"/>
                </a:cubicBezTo>
                <a:close/>
                <a:moveTo>
                  <a:pt x="1388524" y="626895"/>
                </a:moveTo>
                <a:cubicBezTo>
                  <a:pt x="1399610" y="600685"/>
                  <a:pt x="1425561" y="582294"/>
                  <a:pt x="1455810" y="582294"/>
                </a:cubicBezTo>
                <a:cubicBezTo>
                  <a:pt x="1496141" y="582294"/>
                  <a:pt x="1528834" y="614988"/>
                  <a:pt x="1528834" y="655319"/>
                </a:cubicBezTo>
                <a:cubicBezTo>
                  <a:pt x="1528835" y="695651"/>
                  <a:pt x="1496141" y="728345"/>
                  <a:pt x="1455810" y="728345"/>
                </a:cubicBezTo>
                <a:cubicBezTo>
                  <a:pt x="1415479" y="728344"/>
                  <a:pt x="1382784" y="695650"/>
                  <a:pt x="1382785" y="655319"/>
                </a:cubicBezTo>
                <a:cubicBezTo>
                  <a:pt x="1382785" y="645237"/>
                  <a:pt x="1384829" y="635631"/>
                  <a:pt x="1388524" y="626895"/>
                </a:cubicBezTo>
                <a:close/>
                <a:moveTo>
                  <a:pt x="466669" y="2043251"/>
                </a:moveTo>
                <a:cubicBezTo>
                  <a:pt x="470365" y="2034515"/>
                  <a:pt x="475712" y="2026647"/>
                  <a:pt x="482320" y="2020039"/>
                </a:cubicBezTo>
                <a:cubicBezTo>
                  <a:pt x="495535" y="2006824"/>
                  <a:pt x="513790" y="1998651"/>
                  <a:pt x="533955" y="1998652"/>
                </a:cubicBezTo>
                <a:cubicBezTo>
                  <a:pt x="574286" y="1998650"/>
                  <a:pt x="606980" y="2031346"/>
                  <a:pt x="606980" y="2071676"/>
                </a:cubicBezTo>
                <a:cubicBezTo>
                  <a:pt x="606981" y="2112007"/>
                  <a:pt x="574287" y="2144700"/>
                  <a:pt x="533955" y="2144700"/>
                </a:cubicBezTo>
                <a:cubicBezTo>
                  <a:pt x="493624" y="2144701"/>
                  <a:pt x="460930" y="2112008"/>
                  <a:pt x="460931" y="2071676"/>
                </a:cubicBezTo>
                <a:cubicBezTo>
                  <a:pt x="460930" y="2061593"/>
                  <a:pt x="462973" y="2051989"/>
                  <a:pt x="466669" y="2043251"/>
                </a:cubicBezTo>
                <a:close/>
                <a:moveTo>
                  <a:pt x="1618987" y="197573"/>
                </a:moveTo>
                <a:cubicBezTo>
                  <a:pt x="1630072" y="171363"/>
                  <a:pt x="1656025" y="152972"/>
                  <a:pt x="1686274" y="152973"/>
                </a:cubicBezTo>
                <a:cubicBezTo>
                  <a:pt x="1726605" y="152972"/>
                  <a:pt x="1759299" y="185666"/>
                  <a:pt x="1759298" y="225997"/>
                </a:cubicBezTo>
                <a:cubicBezTo>
                  <a:pt x="1759299" y="266328"/>
                  <a:pt x="1726604" y="299022"/>
                  <a:pt x="1686273" y="299022"/>
                </a:cubicBezTo>
                <a:cubicBezTo>
                  <a:pt x="1645942" y="299022"/>
                  <a:pt x="1613248" y="266328"/>
                  <a:pt x="1613249" y="225997"/>
                </a:cubicBezTo>
                <a:cubicBezTo>
                  <a:pt x="1613248" y="215915"/>
                  <a:pt x="1615291" y="206309"/>
                  <a:pt x="1618987" y="197573"/>
                </a:cubicBezTo>
                <a:close/>
                <a:moveTo>
                  <a:pt x="697134" y="1613928"/>
                </a:moveTo>
                <a:cubicBezTo>
                  <a:pt x="700830" y="1605191"/>
                  <a:pt x="706177" y="1597323"/>
                  <a:pt x="712783" y="1590716"/>
                </a:cubicBezTo>
                <a:cubicBezTo>
                  <a:pt x="725998" y="1577501"/>
                  <a:pt x="744255" y="1569328"/>
                  <a:pt x="764420" y="1569328"/>
                </a:cubicBezTo>
                <a:cubicBezTo>
                  <a:pt x="804751" y="1569327"/>
                  <a:pt x="837446" y="1602022"/>
                  <a:pt x="837445" y="1642352"/>
                </a:cubicBezTo>
                <a:cubicBezTo>
                  <a:pt x="837445" y="1682683"/>
                  <a:pt x="804751" y="1715378"/>
                  <a:pt x="764420" y="1715377"/>
                </a:cubicBezTo>
                <a:cubicBezTo>
                  <a:pt x="724089" y="1715377"/>
                  <a:pt x="691394" y="1682683"/>
                  <a:pt x="691396" y="1642353"/>
                </a:cubicBezTo>
                <a:cubicBezTo>
                  <a:pt x="691395" y="1632270"/>
                  <a:pt x="693438" y="1622665"/>
                  <a:pt x="697134" y="1613928"/>
                </a:cubicBezTo>
                <a:close/>
                <a:moveTo>
                  <a:pt x="927596" y="1193435"/>
                </a:moveTo>
                <a:cubicBezTo>
                  <a:pt x="931292" y="1184699"/>
                  <a:pt x="936638" y="1176832"/>
                  <a:pt x="943246" y="1170224"/>
                </a:cubicBezTo>
                <a:cubicBezTo>
                  <a:pt x="956461" y="1157009"/>
                  <a:pt x="974717" y="1148836"/>
                  <a:pt x="994883" y="1148836"/>
                </a:cubicBezTo>
                <a:cubicBezTo>
                  <a:pt x="1035214" y="1148836"/>
                  <a:pt x="1067908" y="1181530"/>
                  <a:pt x="1067908" y="1221861"/>
                </a:cubicBezTo>
                <a:cubicBezTo>
                  <a:pt x="1067908" y="1262192"/>
                  <a:pt x="1035213" y="1294885"/>
                  <a:pt x="994882" y="1294885"/>
                </a:cubicBezTo>
                <a:cubicBezTo>
                  <a:pt x="954551" y="1294885"/>
                  <a:pt x="921857" y="1262191"/>
                  <a:pt x="921858" y="1221860"/>
                </a:cubicBezTo>
                <a:cubicBezTo>
                  <a:pt x="921859" y="1211778"/>
                  <a:pt x="923902" y="1202172"/>
                  <a:pt x="927596" y="1193435"/>
                </a:cubicBezTo>
                <a:close/>
                <a:moveTo>
                  <a:pt x="1158059" y="764117"/>
                </a:moveTo>
                <a:cubicBezTo>
                  <a:pt x="1161754" y="755381"/>
                  <a:pt x="1167101" y="747513"/>
                  <a:pt x="1173709" y="740905"/>
                </a:cubicBezTo>
                <a:cubicBezTo>
                  <a:pt x="1186924" y="727690"/>
                  <a:pt x="1205181" y="719518"/>
                  <a:pt x="1225345" y="719517"/>
                </a:cubicBezTo>
                <a:cubicBezTo>
                  <a:pt x="1265676" y="719517"/>
                  <a:pt x="1298370" y="752211"/>
                  <a:pt x="1298370" y="792542"/>
                </a:cubicBezTo>
                <a:cubicBezTo>
                  <a:pt x="1298371" y="832873"/>
                  <a:pt x="1265677" y="865568"/>
                  <a:pt x="1225346" y="865567"/>
                </a:cubicBezTo>
                <a:cubicBezTo>
                  <a:pt x="1185015" y="865567"/>
                  <a:pt x="1152320" y="832873"/>
                  <a:pt x="1152321" y="792542"/>
                </a:cubicBezTo>
                <a:cubicBezTo>
                  <a:pt x="1152320" y="782459"/>
                  <a:pt x="1154365" y="772854"/>
                  <a:pt x="1158059" y="764117"/>
                </a:cubicBezTo>
                <a:close/>
                <a:moveTo>
                  <a:pt x="6516" y="2558219"/>
                </a:moveTo>
                <a:cubicBezTo>
                  <a:pt x="10211" y="2549482"/>
                  <a:pt x="15558" y="2541615"/>
                  <a:pt x="22165" y="2535007"/>
                </a:cubicBezTo>
                <a:cubicBezTo>
                  <a:pt x="35380" y="2521792"/>
                  <a:pt x="53636" y="2513619"/>
                  <a:pt x="73802" y="2513619"/>
                </a:cubicBezTo>
                <a:cubicBezTo>
                  <a:pt x="114133" y="2513619"/>
                  <a:pt x="146827" y="2546313"/>
                  <a:pt x="146827" y="2586644"/>
                </a:cubicBezTo>
                <a:cubicBezTo>
                  <a:pt x="146827" y="2626975"/>
                  <a:pt x="114133" y="2659669"/>
                  <a:pt x="73802" y="2659669"/>
                </a:cubicBezTo>
                <a:cubicBezTo>
                  <a:pt x="33471" y="2659669"/>
                  <a:pt x="777" y="2626975"/>
                  <a:pt x="777" y="2586644"/>
                </a:cubicBezTo>
                <a:cubicBezTo>
                  <a:pt x="777" y="2576561"/>
                  <a:pt x="2820" y="2566956"/>
                  <a:pt x="6516" y="2558219"/>
                </a:cubicBezTo>
                <a:close/>
                <a:moveTo>
                  <a:pt x="236204" y="2180474"/>
                </a:moveTo>
                <a:cubicBezTo>
                  <a:pt x="239901" y="2171737"/>
                  <a:pt x="245248" y="2163869"/>
                  <a:pt x="251855" y="2157261"/>
                </a:cubicBezTo>
                <a:cubicBezTo>
                  <a:pt x="265069" y="2144047"/>
                  <a:pt x="283326" y="2135873"/>
                  <a:pt x="303490" y="2135874"/>
                </a:cubicBezTo>
                <a:cubicBezTo>
                  <a:pt x="343822" y="2135873"/>
                  <a:pt x="376516" y="2168568"/>
                  <a:pt x="376516" y="2208898"/>
                </a:cubicBezTo>
                <a:cubicBezTo>
                  <a:pt x="376516" y="2249229"/>
                  <a:pt x="343823" y="2281923"/>
                  <a:pt x="303491" y="2281923"/>
                </a:cubicBezTo>
                <a:cubicBezTo>
                  <a:pt x="263159" y="2281924"/>
                  <a:pt x="230466" y="2249230"/>
                  <a:pt x="230465" y="2208899"/>
                </a:cubicBezTo>
                <a:cubicBezTo>
                  <a:pt x="230466" y="2198816"/>
                  <a:pt x="232509" y="2189210"/>
                  <a:pt x="236204" y="2180474"/>
                </a:cubicBezTo>
                <a:close/>
                <a:moveTo>
                  <a:pt x="1388524" y="343623"/>
                </a:moveTo>
                <a:cubicBezTo>
                  <a:pt x="1399610" y="317413"/>
                  <a:pt x="1425562" y="299022"/>
                  <a:pt x="1455809" y="299022"/>
                </a:cubicBezTo>
                <a:cubicBezTo>
                  <a:pt x="1496140" y="299022"/>
                  <a:pt x="1528834" y="331716"/>
                  <a:pt x="1528835" y="372047"/>
                </a:cubicBezTo>
                <a:cubicBezTo>
                  <a:pt x="1528835" y="412378"/>
                  <a:pt x="1496141" y="445073"/>
                  <a:pt x="1455810" y="445073"/>
                </a:cubicBezTo>
                <a:cubicBezTo>
                  <a:pt x="1415479" y="445072"/>
                  <a:pt x="1382784" y="412378"/>
                  <a:pt x="1382784" y="372047"/>
                </a:cubicBezTo>
                <a:cubicBezTo>
                  <a:pt x="1382785" y="361964"/>
                  <a:pt x="1384828" y="352359"/>
                  <a:pt x="1388524" y="343623"/>
                </a:cubicBezTo>
                <a:close/>
                <a:moveTo>
                  <a:pt x="466669" y="1759978"/>
                </a:moveTo>
                <a:cubicBezTo>
                  <a:pt x="470364" y="1751242"/>
                  <a:pt x="475711" y="1743374"/>
                  <a:pt x="482320" y="1736766"/>
                </a:cubicBezTo>
                <a:cubicBezTo>
                  <a:pt x="495534" y="1723552"/>
                  <a:pt x="513790" y="1715378"/>
                  <a:pt x="533956" y="1715378"/>
                </a:cubicBezTo>
                <a:cubicBezTo>
                  <a:pt x="574287" y="1715378"/>
                  <a:pt x="606981" y="1748072"/>
                  <a:pt x="606980" y="1788403"/>
                </a:cubicBezTo>
                <a:cubicBezTo>
                  <a:pt x="606981" y="1828734"/>
                  <a:pt x="574286" y="1861428"/>
                  <a:pt x="533954" y="1861429"/>
                </a:cubicBezTo>
                <a:cubicBezTo>
                  <a:pt x="493625" y="1861429"/>
                  <a:pt x="460929" y="1828735"/>
                  <a:pt x="460931" y="1788403"/>
                </a:cubicBezTo>
                <a:cubicBezTo>
                  <a:pt x="460931" y="1778320"/>
                  <a:pt x="462975" y="1768715"/>
                  <a:pt x="466669" y="1759978"/>
                </a:cubicBezTo>
                <a:close/>
                <a:moveTo>
                  <a:pt x="697134" y="1330656"/>
                </a:moveTo>
                <a:cubicBezTo>
                  <a:pt x="700830" y="1321920"/>
                  <a:pt x="706176" y="1314053"/>
                  <a:pt x="712784" y="1307445"/>
                </a:cubicBezTo>
                <a:cubicBezTo>
                  <a:pt x="725999" y="1294230"/>
                  <a:pt x="744254" y="1286057"/>
                  <a:pt x="764421" y="1286057"/>
                </a:cubicBezTo>
                <a:cubicBezTo>
                  <a:pt x="804752" y="1286057"/>
                  <a:pt x="837445" y="1318751"/>
                  <a:pt x="837446" y="1359082"/>
                </a:cubicBezTo>
                <a:cubicBezTo>
                  <a:pt x="837446" y="1399413"/>
                  <a:pt x="804751" y="1432106"/>
                  <a:pt x="764420" y="1432106"/>
                </a:cubicBezTo>
                <a:cubicBezTo>
                  <a:pt x="724090" y="1432106"/>
                  <a:pt x="691395" y="1399412"/>
                  <a:pt x="691396" y="1359081"/>
                </a:cubicBezTo>
                <a:cubicBezTo>
                  <a:pt x="691395" y="1348999"/>
                  <a:pt x="693440" y="1339393"/>
                  <a:pt x="697134" y="1330656"/>
                </a:cubicBezTo>
                <a:close/>
                <a:moveTo>
                  <a:pt x="927597" y="910165"/>
                </a:moveTo>
                <a:cubicBezTo>
                  <a:pt x="931292" y="901429"/>
                  <a:pt x="936639" y="893561"/>
                  <a:pt x="943245" y="886954"/>
                </a:cubicBezTo>
                <a:cubicBezTo>
                  <a:pt x="956461" y="873740"/>
                  <a:pt x="974717" y="865566"/>
                  <a:pt x="994882" y="865566"/>
                </a:cubicBezTo>
                <a:cubicBezTo>
                  <a:pt x="1035212" y="865566"/>
                  <a:pt x="1067908" y="898260"/>
                  <a:pt x="1067907" y="938591"/>
                </a:cubicBezTo>
                <a:cubicBezTo>
                  <a:pt x="1067907" y="978921"/>
                  <a:pt x="1035214" y="1011615"/>
                  <a:pt x="994883" y="1011615"/>
                </a:cubicBezTo>
                <a:cubicBezTo>
                  <a:pt x="954551" y="1011615"/>
                  <a:pt x="921858" y="978921"/>
                  <a:pt x="921857" y="938590"/>
                </a:cubicBezTo>
                <a:cubicBezTo>
                  <a:pt x="921858" y="928508"/>
                  <a:pt x="923901" y="918902"/>
                  <a:pt x="927597" y="910165"/>
                </a:cubicBezTo>
                <a:close/>
                <a:moveTo>
                  <a:pt x="5739" y="2326526"/>
                </a:moveTo>
                <a:cubicBezTo>
                  <a:pt x="9435" y="2317789"/>
                  <a:pt x="14781" y="2309922"/>
                  <a:pt x="21390" y="2303314"/>
                </a:cubicBezTo>
                <a:cubicBezTo>
                  <a:pt x="34605" y="2290099"/>
                  <a:pt x="52860" y="2281926"/>
                  <a:pt x="73026" y="2281925"/>
                </a:cubicBezTo>
                <a:cubicBezTo>
                  <a:pt x="113357" y="2281925"/>
                  <a:pt x="146051" y="2314619"/>
                  <a:pt x="146050" y="2354950"/>
                </a:cubicBezTo>
                <a:cubicBezTo>
                  <a:pt x="146050" y="2395281"/>
                  <a:pt x="113358" y="2427975"/>
                  <a:pt x="73025" y="2427975"/>
                </a:cubicBezTo>
                <a:cubicBezTo>
                  <a:pt x="32695" y="2427976"/>
                  <a:pt x="0" y="2395282"/>
                  <a:pt x="1" y="2354950"/>
                </a:cubicBezTo>
                <a:cubicBezTo>
                  <a:pt x="2" y="2344868"/>
                  <a:pt x="2044" y="2335262"/>
                  <a:pt x="5739" y="2326526"/>
                </a:cubicBezTo>
                <a:close/>
                <a:moveTo>
                  <a:pt x="1158058" y="480845"/>
                </a:moveTo>
                <a:cubicBezTo>
                  <a:pt x="1161754" y="472108"/>
                  <a:pt x="1167101" y="464241"/>
                  <a:pt x="1173709" y="457633"/>
                </a:cubicBezTo>
                <a:cubicBezTo>
                  <a:pt x="1186923" y="444418"/>
                  <a:pt x="1205180" y="436246"/>
                  <a:pt x="1225345" y="436245"/>
                </a:cubicBezTo>
                <a:cubicBezTo>
                  <a:pt x="1265677" y="436245"/>
                  <a:pt x="1298370" y="468939"/>
                  <a:pt x="1298370" y="509270"/>
                </a:cubicBezTo>
                <a:cubicBezTo>
                  <a:pt x="1298371" y="549601"/>
                  <a:pt x="1265676" y="582295"/>
                  <a:pt x="1225345" y="582295"/>
                </a:cubicBezTo>
                <a:cubicBezTo>
                  <a:pt x="1185014" y="582295"/>
                  <a:pt x="1152321" y="549601"/>
                  <a:pt x="1152320" y="509270"/>
                </a:cubicBezTo>
                <a:cubicBezTo>
                  <a:pt x="1152321" y="499187"/>
                  <a:pt x="1154364" y="489582"/>
                  <a:pt x="1158058" y="480845"/>
                </a:cubicBezTo>
                <a:close/>
                <a:moveTo>
                  <a:pt x="236205" y="1897201"/>
                </a:moveTo>
                <a:cubicBezTo>
                  <a:pt x="239900" y="1888465"/>
                  <a:pt x="245248" y="1880596"/>
                  <a:pt x="251855" y="1873990"/>
                </a:cubicBezTo>
                <a:cubicBezTo>
                  <a:pt x="265068" y="1860775"/>
                  <a:pt x="283326" y="1852601"/>
                  <a:pt x="303491" y="1852600"/>
                </a:cubicBezTo>
                <a:cubicBezTo>
                  <a:pt x="343821" y="1852601"/>
                  <a:pt x="376517" y="1885295"/>
                  <a:pt x="376515" y="1925627"/>
                </a:cubicBezTo>
                <a:cubicBezTo>
                  <a:pt x="376515" y="1965957"/>
                  <a:pt x="343822" y="1998651"/>
                  <a:pt x="303491" y="1998651"/>
                </a:cubicBezTo>
                <a:cubicBezTo>
                  <a:pt x="263160" y="1998650"/>
                  <a:pt x="230467" y="1965956"/>
                  <a:pt x="230466" y="1925626"/>
                </a:cubicBezTo>
                <a:cubicBezTo>
                  <a:pt x="230465" y="1915544"/>
                  <a:pt x="232510" y="1905937"/>
                  <a:pt x="236205" y="1897201"/>
                </a:cubicBezTo>
                <a:close/>
                <a:moveTo>
                  <a:pt x="1388523" y="60350"/>
                </a:moveTo>
                <a:cubicBezTo>
                  <a:pt x="1399609" y="34141"/>
                  <a:pt x="1425562" y="15750"/>
                  <a:pt x="1455809" y="15750"/>
                </a:cubicBezTo>
                <a:cubicBezTo>
                  <a:pt x="1496140" y="15750"/>
                  <a:pt x="1528835" y="48444"/>
                  <a:pt x="1528835" y="88775"/>
                </a:cubicBezTo>
                <a:cubicBezTo>
                  <a:pt x="1528834" y="129106"/>
                  <a:pt x="1496141" y="161800"/>
                  <a:pt x="1455809" y="161800"/>
                </a:cubicBezTo>
                <a:cubicBezTo>
                  <a:pt x="1415478" y="161800"/>
                  <a:pt x="1382785" y="129106"/>
                  <a:pt x="1382785" y="88775"/>
                </a:cubicBezTo>
                <a:cubicBezTo>
                  <a:pt x="1382785" y="78692"/>
                  <a:pt x="1384827" y="69087"/>
                  <a:pt x="1388523" y="60350"/>
                </a:cubicBezTo>
                <a:close/>
                <a:moveTo>
                  <a:pt x="466671" y="1476707"/>
                </a:moveTo>
                <a:cubicBezTo>
                  <a:pt x="470366" y="1467970"/>
                  <a:pt x="475713" y="1460102"/>
                  <a:pt x="482320" y="1453495"/>
                </a:cubicBezTo>
                <a:cubicBezTo>
                  <a:pt x="495534" y="1440280"/>
                  <a:pt x="513792" y="1432106"/>
                  <a:pt x="533956" y="1432106"/>
                </a:cubicBezTo>
                <a:cubicBezTo>
                  <a:pt x="574287" y="1432106"/>
                  <a:pt x="606982" y="1464800"/>
                  <a:pt x="606982" y="1505131"/>
                </a:cubicBezTo>
                <a:cubicBezTo>
                  <a:pt x="606981" y="1545462"/>
                  <a:pt x="574288" y="1578156"/>
                  <a:pt x="533957" y="1578156"/>
                </a:cubicBezTo>
                <a:cubicBezTo>
                  <a:pt x="493625" y="1578156"/>
                  <a:pt x="460932" y="1545462"/>
                  <a:pt x="460931" y="1505131"/>
                </a:cubicBezTo>
                <a:cubicBezTo>
                  <a:pt x="460932" y="1495049"/>
                  <a:pt x="462975" y="1485443"/>
                  <a:pt x="466671" y="1476707"/>
                </a:cubicBezTo>
                <a:close/>
                <a:moveTo>
                  <a:pt x="697133" y="1047385"/>
                </a:moveTo>
                <a:cubicBezTo>
                  <a:pt x="700829" y="1038649"/>
                  <a:pt x="706176" y="1030782"/>
                  <a:pt x="712783" y="1024174"/>
                </a:cubicBezTo>
                <a:cubicBezTo>
                  <a:pt x="725998" y="1010959"/>
                  <a:pt x="744254" y="1002786"/>
                  <a:pt x="764419" y="1002786"/>
                </a:cubicBezTo>
                <a:cubicBezTo>
                  <a:pt x="804751" y="1002786"/>
                  <a:pt x="837444" y="1035480"/>
                  <a:pt x="837445" y="1075811"/>
                </a:cubicBezTo>
                <a:cubicBezTo>
                  <a:pt x="837445" y="1116142"/>
                  <a:pt x="804751" y="1148835"/>
                  <a:pt x="764420" y="1148835"/>
                </a:cubicBezTo>
                <a:cubicBezTo>
                  <a:pt x="724089" y="1148835"/>
                  <a:pt x="691394" y="1116141"/>
                  <a:pt x="691394" y="1075810"/>
                </a:cubicBezTo>
                <a:cubicBezTo>
                  <a:pt x="691396" y="1065728"/>
                  <a:pt x="693439" y="1056122"/>
                  <a:pt x="697133" y="1047385"/>
                </a:cubicBezTo>
                <a:close/>
                <a:moveTo>
                  <a:pt x="927595" y="626895"/>
                </a:moveTo>
                <a:cubicBezTo>
                  <a:pt x="931290" y="618158"/>
                  <a:pt x="936638" y="610291"/>
                  <a:pt x="943244" y="603683"/>
                </a:cubicBezTo>
                <a:cubicBezTo>
                  <a:pt x="956459" y="590468"/>
                  <a:pt x="974716" y="582295"/>
                  <a:pt x="994882" y="582295"/>
                </a:cubicBezTo>
                <a:cubicBezTo>
                  <a:pt x="1035212" y="582294"/>
                  <a:pt x="1067907" y="614989"/>
                  <a:pt x="1067907" y="655320"/>
                </a:cubicBezTo>
                <a:cubicBezTo>
                  <a:pt x="1067906" y="695650"/>
                  <a:pt x="1035212" y="728344"/>
                  <a:pt x="994881" y="728344"/>
                </a:cubicBezTo>
                <a:cubicBezTo>
                  <a:pt x="954550" y="728344"/>
                  <a:pt x="921857" y="695651"/>
                  <a:pt x="921857" y="655321"/>
                </a:cubicBezTo>
                <a:cubicBezTo>
                  <a:pt x="921856" y="645237"/>
                  <a:pt x="923899" y="635631"/>
                  <a:pt x="927595" y="626895"/>
                </a:cubicBezTo>
                <a:close/>
                <a:moveTo>
                  <a:pt x="5740" y="2043251"/>
                </a:moveTo>
                <a:cubicBezTo>
                  <a:pt x="9436" y="2034514"/>
                  <a:pt x="14783" y="2026646"/>
                  <a:pt x="21391" y="2020039"/>
                </a:cubicBezTo>
                <a:cubicBezTo>
                  <a:pt x="34605" y="2006824"/>
                  <a:pt x="52862" y="1998651"/>
                  <a:pt x="73028" y="1998650"/>
                </a:cubicBezTo>
                <a:cubicBezTo>
                  <a:pt x="113359" y="1998650"/>
                  <a:pt x="146052" y="2031344"/>
                  <a:pt x="146053" y="2071677"/>
                </a:cubicBezTo>
                <a:cubicBezTo>
                  <a:pt x="146052" y="2112006"/>
                  <a:pt x="113359" y="2144701"/>
                  <a:pt x="73028" y="2144700"/>
                </a:cubicBezTo>
                <a:cubicBezTo>
                  <a:pt x="32697" y="2144701"/>
                  <a:pt x="2" y="2112006"/>
                  <a:pt x="2" y="2071676"/>
                </a:cubicBezTo>
                <a:cubicBezTo>
                  <a:pt x="2" y="2061592"/>
                  <a:pt x="2046" y="2051987"/>
                  <a:pt x="5740" y="2043251"/>
                </a:cubicBezTo>
                <a:close/>
                <a:moveTo>
                  <a:pt x="1158059" y="197573"/>
                </a:moveTo>
                <a:cubicBezTo>
                  <a:pt x="1161753" y="188836"/>
                  <a:pt x="1167102" y="180968"/>
                  <a:pt x="1173708" y="174361"/>
                </a:cubicBezTo>
                <a:cubicBezTo>
                  <a:pt x="1186923" y="161146"/>
                  <a:pt x="1205180" y="152972"/>
                  <a:pt x="1225344" y="152972"/>
                </a:cubicBezTo>
                <a:cubicBezTo>
                  <a:pt x="1265676" y="152972"/>
                  <a:pt x="1298370" y="185666"/>
                  <a:pt x="1298369" y="225997"/>
                </a:cubicBezTo>
                <a:cubicBezTo>
                  <a:pt x="1298371" y="266328"/>
                  <a:pt x="1265677" y="299022"/>
                  <a:pt x="1225346" y="299022"/>
                </a:cubicBezTo>
                <a:cubicBezTo>
                  <a:pt x="1185014" y="299023"/>
                  <a:pt x="1152321" y="266328"/>
                  <a:pt x="1152320" y="225997"/>
                </a:cubicBezTo>
                <a:cubicBezTo>
                  <a:pt x="1152321" y="215915"/>
                  <a:pt x="1154364" y="206309"/>
                  <a:pt x="1158059" y="197573"/>
                </a:cubicBezTo>
                <a:close/>
                <a:moveTo>
                  <a:pt x="236207" y="1613928"/>
                </a:moveTo>
                <a:cubicBezTo>
                  <a:pt x="239901" y="1605191"/>
                  <a:pt x="245248" y="1597323"/>
                  <a:pt x="251856" y="1590716"/>
                </a:cubicBezTo>
                <a:cubicBezTo>
                  <a:pt x="265071" y="1577501"/>
                  <a:pt x="283328" y="1569328"/>
                  <a:pt x="303493" y="1569327"/>
                </a:cubicBezTo>
                <a:cubicBezTo>
                  <a:pt x="343824" y="1569327"/>
                  <a:pt x="376517" y="1602022"/>
                  <a:pt x="376518" y="1642353"/>
                </a:cubicBezTo>
                <a:cubicBezTo>
                  <a:pt x="376518" y="1682683"/>
                  <a:pt x="343824" y="1715378"/>
                  <a:pt x="303492" y="1715380"/>
                </a:cubicBezTo>
                <a:cubicBezTo>
                  <a:pt x="263161" y="1715380"/>
                  <a:pt x="230466" y="1682686"/>
                  <a:pt x="230467" y="1642352"/>
                </a:cubicBezTo>
                <a:cubicBezTo>
                  <a:pt x="230468" y="1632270"/>
                  <a:pt x="232512" y="1622664"/>
                  <a:pt x="236207" y="1613928"/>
                </a:cubicBezTo>
                <a:close/>
                <a:moveTo>
                  <a:pt x="466670" y="1193435"/>
                </a:moveTo>
                <a:cubicBezTo>
                  <a:pt x="470364" y="1184698"/>
                  <a:pt x="475712" y="1176831"/>
                  <a:pt x="482319" y="1170223"/>
                </a:cubicBezTo>
                <a:cubicBezTo>
                  <a:pt x="495535" y="1157009"/>
                  <a:pt x="513790" y="1148835"/>
                  <a:pt x="533955" y="1148835"/>
                </a:cubicBezTo>
                <a:cubicBezTo>
                  <a:pt x="574287" y="1148835"/>
                  <a:pt x="606981" y="1181529"/>
                  <a:pt x="606981" y="1221860"/>
                </a:cubicBezTo>
                <a:cubicBezTo>
                  <a:pt x="606980" y="1262191"/>
                  <a:pt x="574287" y="1294885"/>
                  <a:pt x="533956" y="1294884"/>
                </a:cubicBezTo>
                <a:cubicBezTo>
                  <a:pt x="493626" y="1294885"/>
                  <a:pt x="460932" y="1262190"/>
                  <a:pt x="460931" y="1221860"/>
                </a:cubicBezTo>
                <a:cubicBezTo>
                  <a:pt x="460931" y="1211777"/>
                  <a:pt x="462974" y="1202171"/>
                  <a:pt x="466670" y="1193435"/>
                </a:cubicBezTo>
                <a:close/>
                <a:moveTo>
                  <a:pt x="697131" y="764115"/>
                </a:moveTo>
                <a:cubicBezTo>
                  <a:pt x="700827" y="755378"/>
                  <a:pt x="706175" y="747510"/>
                  <a:pt x="712782" y="740904"/>
                </a:cubicBezTo>
                <a:cubicBezTo>
                  <a:pt x="725997" y="727689"/>
                  <a:pt x="744253" y="719515"/>
                  <a:pt x="764418" y="719515"/>
                </a:cubicBezTo>
                <a:cubicBezTo>
                  <a:pt x="804749" y="719515"/>
                  <a:pt x="837444" y="752209"/>
                  <a:pt x="837442" y="792540"/>
                </a:cubicBezTo>
                <a:cubicBezTo>
                  <a:pt x="837443" y="832871"/>
                  <a:pt x="804750" y="865565"/>
                  <a:pt x="764418" y="865565"/>
                </a:cubicBezTo>
                <a:cubicBezTo>
                  <a:pt x="724088" y="865564"/>
                  <a:pt x="691394" y="832870"/>
                  <a:pt x="691394" y="792539"/>
                </a:cubicBezTo>
                <a:cubicBezTo>
                  <a:pt x="691394" y="782457"/>
                  <a:pt x="693437" y="772851"/>
                  <a:pt x="697131" y="764115"/>
                </a:cubicBezTo>
                <a:close/>
                <a:moveTo>
                  <a:pt x="927595" y="343623"/>
                </a:moveTo>
                <a:cubicBezTo>
                  <a:pt x="931290" y="334886"/>
                  <a:pt x="936637" y="327018"/>
                  <a:pt x="943245" y="320411"/>
                </a:cubicBezTo>
                <a:cubicBezTo>
                  <a:pt x="956459" y="307196"/>
                  <a:pt x="974715" y="299022"/>
                  <a:pt x="994881" y="299022"/>
                </a:cubicBezTo>
                <a:cubicBezTo>
                  <a:pt x="1035213" y="299022"/>
                  <a:pt x="1067907" y="331716"/>
                  <a:pt x="1067906" y="372047"/>
                </a:cubicBezTo>
                <a:cubicBezTo>
                  <a:pt x="1067907" y="412378"/>
                  <a:pt x="1035212" y="445072"/>
                  <a:pt x="994881" y="445072"/>
                </a:cubicBezTo>
                <a:cubicBezTo>
                  <a:pt x="954551" y="445072"/>
                  <a:pt x="921856" y="412378"/>
                  <a:pt x="921856" y="372047"/>
                </a:cubicBezTo>
                <a:cubicBezTo>
                  <a:pt x="921856" y="361965"/>
                  <a:pt x="923899" y="352359"/>
                  <a:pt x="927595" y="343623"/>
                </a:cubicBezTo>
                <a:close/>
                <a:moveTo>
                  <a:pt x="5741" y="1759979"/>
                </a:moveTo>
                <a:cubicBezTo>
                  <a:pt x="9436" y="1751243"/>
                  <a:pt x="14783" y="1743375"/>
                  <a:pt x="21391" y="1736767"/>
                </a:cubicBezTo>
                <a:cubicBezTo>
                  <a:pt x="34607" y="1723553"/>
                  <a:pt x="52863" y="1715380"/>
                  <a:pt x="73027" y="1715380"/>
                </a:cubicBezTo>
                <a:cubicBezTo>
                  <a:pt x="113358" y="1715380"/>
                  <a:pt x="146053" y="1748073"/>
                  <a:pt x="146053" y="1788404"/>
                </a:cubicBezTo>
                <a:cubicBezTo>
                  <a:pt x="146053" y="1828734"/>
                  <a:pt x="113359" y="1861429"/>
                  <a:pt x="73027" y="1861430"/>
                </a:cubicBezTo>
                <a:cubicBezTo>
                  <a:pt x="32696" y="1861429"/>
                  <a:pt x="4" y="1828734"/>
                  <a:pt x="3" y="1788404"/>
                </a:cubicBezTo>
                <a:cubicBezTo>
                  <a:pt x="2" y="1778321"/>
                  <a:pt x="2046" y="1768716"/>
                  <a:pt x="5741" y="1759979"/>
                </a:cubicBezTo>
                <a:close/>
                <a:moveTo>
                  <a:pt x="236207" y="1330656"/>
                </a:moveTo>
                <a:cubicBezTo>
                  <a:pt x="239902" y="1321919"/>
                  <a:pt x="245248" y="1314051"/>
                  <a:pt x="251856" y="1307444"/>
                </a:cubicBezTo>
                <a:cubicBezTo>
                  <a:pt x="265070" y="1294229"/>
                  <a:pt x="283328" y="1286056"/>
                  <a:pt x="303492" y="1286055"/>
                </a:cubicBezTo>
                <a:cubicBezTo>
                  <a:pt x="343824" y="1286055"/>
                  <a:pt x="376518" y="1318750"/>
                  <a:pt x="376518" y="1359080"/>
                </a:cubicBezTo>
                <a:cubicBezTo>
                  <a:pt x="376518" y="1399411"/>
                  <a:pt x="343824" y="1432105"/>
                  <a:pt x="303492" y="1432105"/>
                </a:cubicBezTo>
                <a:cubicBezTo>
                  <a:pt x="263162" y="1432105"/>
                  <a:pt x="230467" y="1399411"/>
                  <a:pt x="230467" y="1359080"/>
                </a:cubicBezTo>
                <a:cubicBezTo>
                  <a:pt x="230467" y="1348998"/>
                  <a:pt x="232510" y="1339392"/>
                  <a:pt x="236207" y="1330656"/>
                </a:cubicBezTo>
                <a:close/>
                <a:moveTo>
                  <a:pt x="466668" y="910164"/>
                </a:moveTo>
                <a:cubicBezTo>
                  <a:pt x="470364" y="901427"/>
                  <a:pt x="475711" y="893559"/>
                  <a:pt x="482318" y="886953"/>
                </a:cubicBezTo>
                <a:cubicBezTo>
                  <a:pt x="495533" y="873738"/>
                  <a:pt x="513790" y="865564"/>
                  <a:pt x="533954" y="865564"/>
                </a:cubicBezTo>
                <a:cubicBezTo>
                  <a:pt x="574285" y="865564"/>
                  <a:pt x="606980" y="898258"/>
                  <a:pt x="606980" y="938589"/>
                </a:cubicBezTo>
                <a:cubicBezTo>
                  <a:pt x="606981" y="978920"/>
                  <a:pt x="574287" y="1011614"/>
                  <a:pt x="533955" y="1011614"/>
                </a:cubicBezTo>
                <a:cubicBezTo>
                  <a:pt x="493624" y="1011614"/>
                  <a:pt x="460930" y="978920"/>
                  <a:pt x="460931" y="938589"/>
                </a:cubicBezTo>
                <a:cubicBezTo>
                  <a:pt x="460930" y="928506"/>
                  <a:pt x="462973" y="918901"/>
                  <a:pt x="466668" y="910164"/>
                </a:cubicBezTo>
                <a:close/>
                <a:moveTo>
                  <a:pt x="697130" y="480844"/>
                </a:moveTo>
                <a:cubicBezTo>
                  <a:pt x="700826" y="472107"/>
                  <a:pt x="706173" y="464240"/>
                  <a:pt x="712780" y="457632"/>
                </a:cubicBezTo>
                <a:cubicBezTo>
                  <a:pt x="725995" y="444417"/>
                  <a:pt x="744251" y="436244"/>
                  <a:pt x="764417" y="436244"/>
                </a:cubicBezTo>
                <a:cubicBezTo>
                  <a:pt x="804748" y="436244"/>
                  <a:pt x="837442" y="468938"/>
                  <a:pt x="837443" y="509269"/>
                </a:cubicBezTo>
                <a:cubicBezTo>
                  <a:pt x="837442" y="549600"/>
                  <a:pt x="804749" y="582294"/>
                  <a:pt x="764418" y="582294"/>
                </a:cubicBezTo>
                <a:cubicBezTo>
                  <a:pt x="724087" y="582294"/>
                  <a:pt x="691392" y="549600"/>
                  <a:pt x="691392" y="509269"/>
                </a:cubicBezTo>
                <a:cubicBezTo>
                  <a:pt x="691392" y="499186"/>
                  <a:pt x="693435" y="489581"/>
                  <a:pt x="697130" y="480844"/>
                </a:cubicBezTo>
                <a:close/>
                <a:moveTo>
                  <a:pt x="927594" y="60350"/>
                </a:moveTo>
                <a:cubicBezTo>
                  <a:pt x="931290" y="51614"/>
                  <a:pt x="936637" y="43746"/>
                  <a:pt x="943244" y="37138"/>
                </a:cubicBezTo>
                <a:cubicBezTo>
                  <a:pt x="956460" y="23924"/>
                  <a:pt x="974715" y="15750"/>
                  <a:pt x="994881" y="15750"/>
                </a:cubicBezTo>
                <a:cubicBezTo>
                  <a:pt x="1035212" y="15750"/>
                  <a:pt x="1067906" y="48444"/>
                  <a:pt x="1067906" y="88775"/>
                </a:cubicBezTo>
                <a:cubicBezTo>
                  <a:pt x="1067906" y="129106"/>
                  <a:pt x="1035212" y="161800"/>
                  <a:pt x="994881" y="161800"/>
                </a:cubicBezTo>
                <a:cubicBezTo>
                  <a:pt x="954550" y="161800"/>
                  <a:pt x="921857" y="129106"/>
                  <a:pt x="921856" y="88775"/>
                </a:cubicBezTo>
                <a:cubicBezTo>
                  <a:pt x="921856" y="78692"/>
                  <a:pt x="923899" y="69087"/>
                  <a:pt x="927594" y="60350"/>
                </a:cubicBezTo>
                <a:close/>
                <a:moveTo>
                  <a:pt x="5743" y="1476705"/>
                </a:moveTo>
                <a:cubicBezTo>
                  <a:pt x="9437" y="1467969"/>
                  <a:pt x="14785" y="1460101"/>
                  <a:pt x="21392" y="1453493"/>
                </a:cubicBezTo>
                <a:cubicBezTo>
                  <a:pt x="34607" y="1440278"/>
                  <a:pt x="52863" y="1432105"/>
                  <a:pt x="73028" y="1432105"/>
                </a:cubicBezTo>
                <a:cubicBezTo>
                  <a:pt x="113359" y="1432105"/>
                  <a:pt x="146054" y="1464799"/>
                  <a:pt x="146054" y="1505130"/>
                </a:cubicBezTo>
                <a:cubicBezTo>
                  <a:pt x="146054" y="1545461"/>
                  <a:pt x="113360" y="1578155"/>
                  <a:pt x="73027" y="1578158"/>
                </a:cubicBezTo>
                <a:cubicBezTo>
                  <a:pt x="32696" y="1578157"/>
                  <a:pt x="3" y="1545463"/>
                  <a:pt x="4" y="1505130"/>
                </a:cubicBezTo>
                <a:cubicBezTo>
                  <a:pt x="4" y="1495047"/>
                  <a:pt x="2047" y="1485442"/>
                  <a:pt x="5743" y="1476705"/>
                </a:cubicBezTo>
                <a:close/>
                <a:moveTo>
                  <a:pt x="236205" y="1047384"/>
                </a:moveTo>
                <a:cubicBezTo>
                  <a:pt x="239900" y="1038648"/>
                  <a:pt x="245248" y="1030780"/>
                  <a:pt x="251855" y="1024173"/>
                </a:cubicBezTo>
                <a:cubicBezTo>
                  <a:pt x="265069" y="1010958"/>
                  <a:pt x="283326" y="1002785"/>
                  <a:pt x="303492" y="1002784"/>
                </a:cubicBezTo>
                <a:cubicBezTo>
                  <a:pt x="343822" y="1002785"/>
                  <a:pt x="376516" y="1035479"/>
                  <a:pt x="376516" y="1075809"/>
                </a:cubicBezTo>
                <a:cubicBezTo>
                  <a:pt x="376517" y="1116141"/>
                  <a:pt x="343824" y="1148834"/>
                  <a:pt x="303493" y="1148834"/>
                </a:cubicBezTo>
                <a:cubicBezTo>
                  <a:pt x="263162" y="1148834"/>
                  <a:pt x="230468" y="1116140"/>
                  <a:pt x="230467" y="1075809"/>
                </a:cubicBezTo>
                <a:cubicBezTo>
                  <a:pt x="230467" y="1065726"/>
                  <a:pt x="232510" y="1056121"/>
                  <a:pt x="236205" y="1047384"/>
                </a:cubicBezTo>
                <a:close/>
                <a:moveTo>
                  <a:pt x="466667" y="626893"/>
                </a:moveTo>
                <a:cubicBezTo>
                  <a:pt x="470363" y="618156"/>
                  <a:pt x="475710" y="610289"/>
                  <a:pt x="482318" y="603682"/>
                </a:cubicBezTo>
                <a:cubicBezTo>
                  <a:pt x="495531" y="590467"/>
                  <a:pt x="513788" y="582294"/>
                  <a:pt x="533954" y="582294"/>
                </a:cubicBezTo>
                <a:cubicBezTo>
                  <a:pt x="574285" y="582294"/>
                  <a:pt x="606979" y="614988"/>
                  <a:pt x="606978" y="655319"/>
                </a:cubicBezTo>
                <a:cubicBezTo>
                  <a:pt x="606979" y="695649"/>
                  <a:pt x="574285" y="728343"/>
                  <a:pt x="533954" y="728343"/>
                </a:cubicBezTo>
                <a:cubicBezTo>
                  <a:pt x="493623" y="728343"/>
                  <a:pt x="460928" y="695649"/>
                  <a:pt x="460929" y="655318"/>
                </a:cubicBezTo>
                <a:cubicBezTo>
                  <a:pt x="460929" y="645235"/>
                  <a:pt x="462972" y="635630"/>
                  <a:pt x="466667" y="626893"/>
                </a:cubicBezTo>
                <a:close/>
                <a:moveTo>
                  <a:pt x="697130" y="197573"/>
                </a:moveTo>
                <a:cubicBezTo>
                  <a:pt x="700825" y="188836"/>
                  <a:pt x="706172" y="180968"/>
                  <a:pt x="712780" y="174361"/>
                </a:cubicBezTo>
                <a:cubicBezTo>
                  <a:pt x="725994" y="161146"/>
                  <a:pt x="744251" y="152972"/>
                  <a:pt x="764416" y="152972"/>
                </a:cubicBezTo>
                <a:cubicBezTo>
                  <a:pt x="804747" y="152972"/>
                  <a:pt x="837441" y="185667"/>
                  <a:pt x="837441" y="225997"/>
                </a:cubicBezTo>
                <a:cubicBezTo>
                  <a:pt x="837441" y="266328"/>
                  <a:pt x="804748" y="299022"/>
                  <a:pt x="764416" y="299023"/>
                </a:cubicBezTo>
                <a:cubicBezTo>
                  <a:pt x="724085" y="299022"/>
                  <a:pt x="691391" y="266328"/>
                  <a:pt x="691391" y="225997"/>
                </a:cubicBezTo>
                <a:cubicBezTo>
                  <a:pt x="691391" y="215915"/>
                  <a:pt x="693435" y="206309"/>
                  <a:pt x="697130" y="197573"/>
                </a:cubicBezTo>
                <a:close/>
                <a:moveTo>
                  <a:pt x="5742" y="1193433"/>
                </a:moveTo>
                <a:cubicBezTo>
                  <a:pt x="9437" y="1184697"/>
                  <a:pt x="14784" y="1176829"/>
                  <a:pt x="21392" y="1170221"/>
                </a:cubicBezTo>
                <a:cubicBezTo>
                  <a:pt x="34606" y="1157006"/>
                  <a:pt x="52863" y="1148833"/>
                  <a:pt x="73028" y="1148833"/>
                </a:cubicBezTo>
                <a:cubicBezTo>
                  <a:pt x="113359" y="1148833"/>
                  <a:pt x="146054" y="1181527"/>
                  <a:pt x="146053" y="1221858"/>
                </a:cubicBezTo>
                <a:cubicBezTo>
                  <a:pt x="146053" y="1262189"/>
                  <a:pt x="113360" y="1294883"/>
                  <a:pt x="73029" y="1294883"/>
                </a:cubicBezTo>
                <a:cubicBezTo>
                  <a:pt x="32697" y="1294883"/>
                  <a:pt x="3" y="1262189"/>
                  <a:pt x="4" y="1221858"/>
                </a:cubicBezTo>
                <a:cubicBezTo>
                  <a:pt x="3" y="1211775"/>
                  <a:pt x="2047" y="1202170"/>
                  <a:pt x="5742" y="1193433"/>
                </a:cubicBezTo>
                <a:close/>
                <a:moveTo>
                  <a:pt x="236205" y="764113"/>
                </a:moveTo>
                <a:cubicBezTo>
                  <a:pt x="239900" y="755377"/>
                  <a:pt x="245247" y="747509"/>
                  <a:pt x="251854" y="740902"/>
                </a:cubicBezTo>
                <a:cubicBezTo>
                  <a:pt x="265069" y="727687"/>
                  <a:pt x="283325" y="719514"/>
                  <a:pt x="303490" y="719514"/>
                </a:cubicBezTo>
                <a:cubicBezTo>
                  <a:pt x="343821" y="719514"/>
                  <a:pt x="376515" y="752208"/>
                  <a:pt x="376516" y="792539"/>
                </a:cubicBezTo>
                <a:cubicBezTo>
                  <a:pt x="376516" y="832869"/>
                  <a:pt x="343823" y="865563"/>
                  <a:pt x="303492" y="865563"/>
                </a:cubicBezTo>
                <a:cubicBezTo>
                  <a:pt x="263161" y="865563"/>
                  <a:pt x="230466" y="832869"/>
                  <a:pt x="230466" y="792538"/>
                </a:cubicBezTo>
                <a:cubicBezTo>
                  <a:pt x="230466" y="782455"/>
                  <a:pt x="232509" y="772850"/>
                  <a:pt x="236205" y="764113"/>
                </a:cubicBezTo>
                <a:close/>
                <a:moveTo>
                  <a:pt x="466666" y="343623"/>
                </a:moveTo>
                <a:cubicBezTo>
                  <a:pt x="470361" y="334886"/>
                  <a:pt x="475708" y="327018"/>
                  <a:pt x="482316" y="320411"/>
                </a:cubicBezTo>
                <a:cubicBezTo>
                  <a:pt x="495531" y="307196"/>
                  <a:pt x="513787" y="299022"/>
                  <a:pt x="533952" y="299022"/>
                </a:cubicBezTo>
                <a:cubicBezTo>
                  <a:pt x="574283" y="299022"/>
                  <a:pt x="606978" y="331716"/>
                  <a:pt x="606978" y="372047"/>
                </a:cubicBezTo>
                <a:cubicBezTo>
                  <a:pt x="606977" y="412378"/>
                  <a:pt x="574284" y="445072"/>
                  <a:pt x="533953" y="445072"/>
                </a:cubicBezTo>
                <a:cubicBezTo>
                  <a:pt x="493622" y="445072"/>
                  <a:pt x="460927" y="412378"/>
                  <a:pt x="460927" y="372047"/>
                </a:cubicBezTo>
                <a:cubicBezTo>
                  <a:pt x="460927" y="361965"/>
                  <a:pt x="462971" y="352359"/>
                  <a:pt x="466666" y="343623"/>
                </a:cubicBezTo>
                <a:close/>
                <a:moveTo>
                  <a:pt x="5741" y="910162"/>
                </a:moveTo>
                <a:cubicBezTo>
                  <a:pt x="9436" y="901425"/>
                  <a:pt x="14783" y="893558"/>
                  <a:pt x="21392" y="886950"/>
                </a:cubicBezTo>
                <a:cubicBezTo>
                  <a:pt x="34606" y="873736"/>
                  <a:pt x="52862" y="865562"/>
                  <a:pt x="73028" y="865562"/>
                </a:cubicBezTo>
                <a:cubicBezTo>
                  <a:pt x="113358" y="865562"/>
                  <a:pt x="146052" y="898256"/>
                  <a:pt x="146052" y="938587"/>
                </a:cubicBezTo>
                <a:cubicBezTo>
                  <a:pt x="146053" y="978918"/>
                  <a:pt x="113360" y="1011612"/>
                  <a:pt x="73029" y="1011612"/>
                </a:cubicBezTo>
                <a:cubicBezTo>
                  <a:pt x="32698" y="1011612"/>
                  <a:pt x="3" y="978917"/>
                  <a:pt x="3" y="938586"/>
                </a:cubicBezTo>
                <a:cubicBezTo>
                  <a:pt x="3" y="928504"/>
                  <a:pt x="2046" y="918898"/>
                  <a:pt x="5741" y="910162"/>
                </a:cubicBezTo>
                <a:close/>
                <a:moveTo>
                  <a:pt x="236203" y="480843"/>
                </a:moveTo>
                <a:cubicBezTo>
                  <a:pt x="239898" y="472106"/>
                  <a:pt x="245247" y="464238"/>
                  <a:pt x="251853" y="457631"/>
                </a:cubicBezTo>
                <a:cubicBezTo>
                  <a:pt x="265067" y="444417"/>
                  <a:pt x="283325" y="436243"/>
                  <a:pt x="303489" y="436243"/>
                </a:cubicBezTo>
                <a:cubicBezTo>
                  <a:pt x="343820" y="436243"/>
                  <a:pt x="376515" y="468937"/>
                  <a:pt x="376515" y="509268"/>
                </a:cubicBezTo>
                <a:cubicBezTo>
                  <a:pt x="376515" y="549598"/>
                  <a:pt x="343822" y="582292"/>
                  <a:pt x="303491" y="582292"/>
                </a:cubicBezTo>
                <a:cubicBezTo>
                  <a:pt x="263160" y="582292"/>
                  <a:pt x="230465" y="549598"/>
                  <a:pt x="230466" y="509267"/>
                </a:cubicBezTo>
                <a:cubicBezTo>
                  <a:pt x="230465" y="499185"/>
                  <a:pt x="232509" y="489579"/>
                  <a:pt x="236203" y="480843"/>
                </a:cubicBezTo>
                <a:close/>
                <a:moveTo>
                  <a:pt x="466667" y="60351"/>
                </a:moveTo>
                <a:cubicBezTo>
                  <a:pt x="470362" y="51614"/>
                  <a:pt x="475709" y="43746"/>
                  <a:pt x="482317" y="37139"/>
                </a:cubicBezTo>
                <a:cubicBezTo>
                  <a:pt x="495531" y="23924"/>
                  <a:pt x="513788" y="15751"/>
                  <a:pt x="533953" y="15751"/>
                </a:cubicBezTo>
                <a:cubicBezTo>
                  <a:pt x="574284" y="15751"/>
                  <a:pt x="606978" y="48445"/>
                  <a:pt x="606978" y="88776"/>
                </a:cubicBezTo>
                <a:cubicBezTo>
                  <a:pt x="606978" y="129107"/>
                  <a:pt x="574284" y="161801"/>
                  <a:pt x="533953" y="161801"/>
                </a:cubicBezTo>
                <a:cubicBezTo>
                  <a:pt x="493622" y="161801"/>
                  <a:pt x="460928" y="129107"/>
                  <a:pt x="460928" y="88776"/>
                </a:cubicBezTo>
                <a:cubicBezTo>
                  <a:pt x="460928" y="78693"/>
                  <a:pt x="462972" y="69087"/>
                  <a:pt x="466667" y="60351"/>
                </a:cubicBezTo>
                <a:close/>
                <a:moveTo>
                  <a:pt x="5740" y="626892"/>
                </a:moveTo>
                <a:cubicBezTo>
                  <a:pt x="9435" y="618155"/>
                  <a:pt x="14782" y="610287"/>
                  <a:pt x="21389" y="603680"/>
                </a:cubicBezTo>
                <a:cubicBezTo>
                  <a:pt x="34604" y="590466"/>
                  <a:pt x="52860" y="582292"/>
                  <a:pt x="73026" y="582292"/>
                </a:cubicBezTo>
                <a:cubicBezTo>
                  <a:pt x="113358" y="582292"/>
                  <a:pt x="146051" y="614986"/>
                  <a:pt x="146052" y="655317"/>
                </a:cubicBezTo>
                <a:cubicBezTo>
                  <a:pt x="146052" y="695647"/>
                  <a:pt x="113358" y="728341"/>
                  <a:pt x="73026" y="728341"/>
                </a:cubicBezTo>
                <a:cubicBezTo>
                  <a:pt x="32695" y="728342"/>
                  <a:pt x="1" y="695647"/>
                  <a:pt x="1" y="655316"/>
                </a:cubicBezTo>
                <a:cubicBezTo>
                  <a:pt x="1" y="645234"/>
                  <a:pt x="2045" y="635628"/>
                  <a:pt x="5740" y="626892"/>
                </a:cubicBezTo>
                <a:close/>
                <a:moveTo>
                  <a:pt x="236203" y="197572"/>
                </a:moveTo>
                <a:cubicBezTo>
                  <a:pt x="239898" y="188836"/>
                  <a:pt x="245245" y="180968"/>
                  <a:pt x="251853" y="174361"/>
                </a:cubicBezTo>
                <a:cubicBezTo>
                  <a:pt x="265068" y="161146"/>
                  <a:pt x="283324" y="152972"/>
                  <a:pt x="303489" y="152972"/>
                </a:cubicBezTo>
                <a:cubicBezTo>
                  <a:pt x="343820" y="152972"/>
                  <a:pt x="376514" y="185666"/>
                  <a:pt x="376514" y="225997"/>
                </a:cubicBezTo>
                <a:cubicBezTo>
                  <a:pt x="376514" y="266328"/>
                  <a:pt x="343820" y="299022"/>
                  <a:pt x="303489" y="299022"/>
                </a:cubicBezTo>
                <a:cubicBezTo>
                  <a:pt x="263158" y="299022"/>
                  <a:pt x="230464" y="266328"/>
                  <a:pt x="230464" y="225997"/>
                </a:cubicBezTo>
                <a:cubicBezTo>
                  <a:pt x="230464" y="215914"/>
                  <a:pt x="232508" y="206309"/>
                  <a:pt x="236203" y="197572"/>
                </a:cubicBezTo>
                <a:close/>
                <a:moveTo>
                  <a:pt x="5740" y="343622"/>
                </a:moveTo>
                <a:cubicBezTo>
                  <a:pt x="9435" y="334885"/>
                  <a:pt x="14782" y="327017"/>
                  <a:pt x="21389" y="320410"/>
                </a:cubicBezTo>
                <a:cubicBezTo>
                  <a:pt x="34604" y="307196"/>
                  <a:pt x="52861" y="299022"/>
                  <a:pt x="73025" y="299022"/>
                </a:cubicBezTo>
                <a:cubicBezTo>
                  <a:pt x="113356" y="299022"/>
                  <a:pt x="146052" y="331716"/>
                  <a:pt x="146052" y="372047"/>
                </a:cubicBezTo>
                <a:cubicBezTo>
                  <a:pt x="146052" y="412377"/>
                  <a:pt x="113357" y="445071"/>
                  <a:pt x="73026" y="445071"/>
                </a:cubicBezTo>
                <a:cubicBezTo>
                  <a:pt x="32695" y="445071"/>
                  <a:pt x="2" y="412377"/>
                  <a:pt x="2" y="372046"/>
                </a:cubicBezTo>
                <a:cubicBezTo>
                  <a:pt x="1" y="361964"/>
                  <a:pt x="2044" y="352358"/>
                  <a:pt x="5740" y="343622"/>
                </a:cubicBezTo>
                <a:close/>
                <a:moveTo>
                  <a:pt x="5739" y="60351"/>
                </a:moveTo>
                <a:cubicBezTo>
                  <a:pt x="9434" y="51614"/>
                  <a:pt x="14781" y="43747"/>
                  <a:pt x="21388" y="37139"/>
                </a:cubicBezTo>
                <a:cubicBezTo>
                  <a:pt x="34604" y="23924"/>
                  <a:pt x="52859" y="15751"/>
                  <a:pt x="73025" y="15751"/>
                </a:cubicBezTo>
                <a:cubicBezTo>
                  <a:pt x="113356" y="15751"/>
                  <a:pt x="146050" y="48445"/>
                  <a:pt x="146050" y="88776"/>
                </a:cubicBezTo>
                <a:cubicBezTo>
                  <a:pt x="146050" y="129107"/>
                  <a:pt x="113356" y="161801"/>
                  <a:pt x="73025" y="161801"/>
                </a:cubicBezTo>
                <a:cubicBezTo>
                  <a:pt x="32694" y="161801"/>
                  <a:pt x="0" y="129107"/>
                  <a:pt x="0" y="88776"/>
                </a:cubicBezTo>
                <a:cubicBezTo>
                  <a:pt x="0" y="78693"/>
                  <a:pt x="2043" y="69088"/>
                  <a:pt x="5739" y="60351"/>
                </a:cubicBezTo>
                <a:close/>
              </a:path>
            </a:pathLst>
          </a:custGeom>
          <a:gradFill>
            <a:gsLst>
              <a:gs pos="0">
                <a:srgbClr val="52B7E1">
                  <a:alpha val="0"/>
                </a:srgbClr>
              </a:gs>
              <a:gs pos="100000">
                <a:srgbClr val="3C93A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206" name="文本框 205"/>
          <p:cNvSpPr txBox="1"/>
          <p:nvPr/>
        </p:nvSpPr>
        <p:spPr>
          <a:xfrm>
            <a:off x="3271064" y="3105399"/>
            <a:ext cx="5693414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RightUp">
                <a:rot lat="21544917" lon="20375878" rev="252541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dirty="0">
                <a:solidFill>
                  <a:prstClr val="white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+mn-lt"/>
              </a:rPr>
              <a:t>开发计划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9541324" y="2235137"/>
            <a:ext cx="520866" cy="520866"/>
            <a:chOff x="987596" y="-3971885"/>
            <a:chExt cx="2809704" cy="2809704"/>
          </a:xfrm>
        </p:grpSpPr>
        <p:grpSp>
          <p:nvGrpSpPr>
            <p:cNvPr id="17" name="组合 16"/>
            <p:cNvGrpSpPr/>
            <p:nvPr/>
          </p:nvGrpSpPr>
          <p:grpSpPr>
            <a:xfrm>
              <a:off x="987596" y="-3971885"/>
              <a:ext cx="2809704" cy="2809704"/>
              <a:chOff x="69666" y="-4889815"/>
              <a:chExt cx="4645563" cy="4645563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69666" y="-2710906"/>
                <a:ext cx="4645563" cy="287746"/>
                <a:chOff x="69666" y="-2710906"/>
                <a:chExt cx="4645563" cy="287746"/>
              </a:xfrm>
            </p:grpSpPr>
            <p:sp>
              <p:nvSpPr>
                <p:cNvPr id="14" name="圆角矩形 13"/>
                <p:cNvSpPr/>
                <p:nvPr/>
              </p:nvSpPr>
              <p:spPr>
                <a:xfrm>
                  <a:off x="69666" y="-2710906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39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cs typeface="+mn-cs"/>
                  </a:endParaRPr>
                </a:p>
              </p:txBody>
            </p:sp>
            <p:sp>
              <p:nvSpPr>
                <p:cNvPr id="210" name="圆角矩形 209"/>
                <p:cNvSpPr/>
                <p:nvPr/>
              </p:nvSpPr>
              <p:spPr>
                <a:xfrm>
                  <a:off x="3141571" y="-2710906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39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cs typeface="+mn-cs"/>
                  </a:endParaRPr>
                </a:p>
              </p:txBody>
            </p:sp>
          </p:grpSp>
          <p:grpSp>
            <p:nvGrpSpPr>
              <p:cNvPr id="211" name="组合 210"/>
              <p:cNvGrpSpPr/>
              <p:nvPr/>
            </p:nvGrpSpPr>
            <p:grpSpPr>
              <a:xfrm rot="5400000">
                <a:off x="69667" y="-2710906"/>
                <a:ext cx="4645563" cy="287746"/>
                <a:chOff x="69666" y="-2710906"/>
                <a:chExt cx="4645563" cy="287746"/>
              </a:xfrm>
            </p:grpSpPr>
            <p:sp>
              <p:nvSpPr>
                <p:cNvPr id="212" name="圆角矩形 211"/>
                <p:cNvSpPr/>
                <p:nvPr/>
              </p:nvSpPr>
              <p:spPr>
                <a:xfrm>
                  <a:off x="69666" y="-2710906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39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cs typeface="+mn-cs"/>
                  </a:endParaRPr>
                </a:p>
              </p:txBody>
            </p:sp>
            <p:sp>
              <p:nvSpPr>
                <p:cNvPr id="213" name="圆角矩形 212"/>
                <p:cNvSpPr/>
                <p:nvPr/>
              </p:nvSpPr>
              <p:spPr>
                <a:xfrm>
                  <a:off x="3141571" y="-2710906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39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cs typeface="+mn-cs"/>
                  </a:endParaRPr>
                </a:p>
              </p:txBody>
            </p:sp>
          </p:grpSp>
        </p:grpSp>
        <p:grpSp>
          <p:nvGrpSpPr>
            <p:cNvPr id="16" name="组合 15"/>
            <p:cNvGrpSpPr/>
            <p:nvPr/>
          </p:nvGrpSpPr>
          <p:grpSpPr>
            <a:xfrm>
              <a:off x="1288659" y="-3751124"/>
              <a:ext cx="2265224" cy="2265224"/>
              <a:chOff x="446954" y="-4592829"/>
              <a:chExt cx="3948634" cy="3948634"/>
            </a:xfrm>
          </p:grpSpPr>
          <p:grpSp>
            <p:nvGrpSpPr>
              <p:cNvPr id="214" name="组合 213"/>
              <p:cNvGrpSpPr/>
              <p:nvPr/>
            </p:nvGrpSpPr>
            <p:grpSpPr>
              <a:xfrm rot="2700000">
                <a:off x="415391" y="-2768978"/>
                <a:ext cx="3948634" cy="300932"/>
                <a:chOff x="69666" y="-2724092"/>
                <a:chExt cx="3948634" cy="300932"/>
              </a:xfrm>
            </p:grpSpPr>
            <p:sp>
              <p:nvSpPr>
                <p:cNvPr id="215" name="圆角矩形 214"/>
                <p:cNvSpPr/>
                <p:nvPr/>
              </p:nvSpPr>
              <p:spPr>
                <a:xfrm>
                  <a:off x="69666" y="-2710906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39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cs typeface="+mn-cs"/>
                  </a:endParaRPr>
                </a:p>
              </p:txBody>
            </p:sp>
            <p:sp>
              <p:nvSpPr>
                <p:cNvPr id="216" name="圆角矩形 215"/>
                <p:cNvSpPr/>
                <p:nvPr/>
              </p:nvSpPr>
              <p:spPr>
                <a:xfrm>
                  <a:off x="2444642" y="-2724092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39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cs typeface="+mn-cs"/>
                  </a:endParaRPr>
                </a:p>
              </p:txBody>
            </p:sp>
          </p:grpSp>
          <p:grpSp>
            <p:nvGrpSpPr>
              <p:cNvPr id="217" name="组合 216"/>
              <p:cNvGrpSpPr/>
              <p:nvPr/>
            </p:nvGrpSpPr>
            <p:grpSpPr>
              <a:xfrm rot="18900000">
                <a:off x="446954" y="-2723660"/>
                <a:ext cx="3948634" cy="300932"/>
                <a:chOff x="69666" y="-2724092"/>
                <a:chExt cx="3948634" cy="300932"/>
              </a:xfrm>
            </p:grpSpPr>
            <p:sp>
              <p:nvSpPr>
                <p:cNvPr id="218" name="圆角矩形 217"/>
                <p:cNvSpPr/>
                <p:nvPr/>
              </p:nvSpPr>
              <p:spPr>
                <a:xfrm>
                  <a:off x="69666" y="-2710906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39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cs typeface="+mn-cs"/>
                  </a:endParaRPr>
                </a:p>
              </p:txBody>
            </p:sp>
            <p:sp>
              <p:nvSpPr>
                <p:cNvPr id="219" name="圆角矩形 218"/>
                <p:cNvSpPr/>
                <p:nvPr/>
              </p:nvSpPr>
              <p:spPr>
                <a:xfrm>
                  <a:off x="2444642" y="-2724092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39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98256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4807104" y="1170822"/>
            <a:ext cx="828339" cy="646538"/>
          </a:xfrm>
          <a:prstGeom prst="rect">
            <a:avLst/>
          </a:prstGeom>
          <a:solidFill>
            <a:srgbClr val="3C1B99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1400" b="1" dirty="0">
                <a:cs typeface="+mn-ea"/>
                <a:sym typeface="+mn-lt"/>
              </a:rPr>
              <a:t>第二周</a:t>
            </a:r>
            <a:endParaRPr lang="zh-CN" altLang="en-US" sz="1200" b="1" dirty="0">
              <a:cs typeface="+mn-ea"/>
              <a:sym typeface="+mn-lt"/>
            </a:endParaRPr>
          </a:p>
        </p:txBody>
      </p:sp>
      <p:sp>
        <p:nvSpPr>
          <p:cNvPr id="12" name="TextBox 76"/>
          <p:cNvSpPr txBox="1"/>
          <p:nvPr/>
        </p:nvSpPr>
        <p:spPr>
          <a:xfrm>
            <a:off x="5949018" y="1087235"/>
            <a:ext cx="3067105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9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月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16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日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~9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月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23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日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949018" y="1499450"/>
            <a:ext cx="5378889" cy="3808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github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填写项目简介及组员分工，账号；项目需求分析；</a:t>
            </a:r>
          </a:p>
        </p:txBody>
      </p:sp>
      <p:sp>
        <p:nvSpPr>
          <p:cNvPr id="15" name="矩形 14"/>
          <p:cNvSpPr/>
          <p:nvPr/>
        </p:nvSpPr>
        <p:spPr>
          <a:xfrm>
            <a:off x="6374671" y="2579672"/>
            <a:ext cx="828339" cy="646538"/>
          </a:xfrm>
          <a:prstGeom prst="rect">
            <a:avLst/>
          </a:prstGeom>
          <a:solidFill>
            <a:srgbClr val="18C599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1400" b="1" dirty="0">
                <a:cs typeface="+mn-ea"/>
                <a:sym typeface="+mn-lt"/>
              </a:rPr>
              <a:t>第三周</a:t>
            </a:r>
            <a:endParaRPr lang="zh-CN" altLang="en-US" sz="1200" b="1" dirty="0">
              <a:cs typeface="+mn-ea"/>
              <a:sym typeface="+mn-lt"/>
            </a:endParaRPr>
          </a:p>
        </p:txBody>
      </p:sp>
      <p:sp>
        <p:nvSpPr>
          <p:cNvPr id="16" name="TextBox 76"/>
          <p:cNvSpPr txBox="1"/>
          <p:nvPr/>
        </p:nvSpPr>
        <p:spPr>
          <a:xfrm>
            <a:off x="2750226" y="2557386"/>
            <a:ext cx="3067105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9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月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24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日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~9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月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30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日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1397983" y="2287400"/>
            <a:ext cx="946665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206542" y="17900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+mn-lt"/>
              </a:rPr>
              <a:t>开发计划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1939593-2597-48DE-877E-69415AD82775}"/>
              </a:ext>
            </a:extLst>
          </p:cNvPr>
          <p:cNvSpPr/>
          <p:nvPr/>
        </p:nvSpPr>
        <p:spPr>
          <a:xfrm>
            <a:off x="4807104" y="3826990"/>
            <a:ext cx="828339" cy="646538"/>
          </a:xfrm>
          <a:prstGeom prst="rect">
            <a:avLst/>
          </a:prstGeom>
          <a:solidFill>
            <a:srgbClr val="3C1B99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1400" b="1" dirty="0">
                <a:cs typeface="+mn-ea"/>
                <a:sym typeface="+mn-lt"/>
              </a:rPr>
              <a:t>第四周</a:t>
            </a:r>
            <a:endParaRPr lang="zh-CN" altLang="en-US" sz="1200" b="1" dirty="0">
              <a:cs typeface="+mn-ea"/>
              <a:sym typeface="+mn-lt"/>
            </a:endParaRPr>
          </a:p>
        </p:txBody>
      </p:sp>
      <p:sp>
        <p:nvSpPr>
          <p:cNvPr id="21" name="TextBox 76">
            <a:extLst>
              <a:ext uri="{FF2B5EF4-FFF2-40B4-BE49-F238E27FC236}">
                <a16:creationId xmlns:a16="http://schemas.microsoft.com/office/drawing/2014/main" id="{F9502427-1CEC-47CF-A981-B9F8ADFBD170}"/>
              </a:ext>
            </a:extLst>
          </p:cNvPr>
          <p:cNvSpPr txBox="1"/>
          <p:nvPr/>
        </p:nvSpPr>
        <p:spPr>
          <a:xfrm>
            <a:off x="5864939" y="3794766"/>
            <a:ext cx="3067105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10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月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日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~10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月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7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日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5F5F8520-7E05-4FBF-9FCD-429DDA4B32ED}"/>
              </a:ext>
            </a:extLst>
          </p:cNvPr>
          <p:cNvCxnSpPr/>
          <p:nvPr/>
        </p:nvCxnSpPr>
        <p:spPr>
          <a:xfrm>
            <a:off x="1409277" y="3672122"/>
            <a:ext cx="946665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B685793D-4167-4139-B532-86DB56C7A21D}"/>
              </a:ext>
            </a:extLst>
          </p:cNvPr>
          <p:cNvCxnSpPr/>
          <p:nvPr/>
        </p:nvCxnSpPr>
        <p:spPr>
          <a:xfrm>
            <a:off x="1409277" y="4925353"/>
            <a:ext cx="946665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056099B6-EAF3-4BC5-B919-A751ED39A509}"/>
              </a:ext>
            </a:extLst>
          </p:cNvPr>
          <p:cNvSpPr/>
          <p:nvPr/>
        </p:nvSpPr>
        <p:spPr>
          <a:xfrm>
            <a:off x="6374671" y="5119928"/>
            <a:ext cx="828339" cy="646538"/>
          </a:xfrm>
          <a:prstGeom prst="rect">
            <a:avLst/>
          </a:prstGeom>
          <a:solidFill>
            <a:srgbClr val="18C599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1400" b="1" dirty="0">
                <a:cs typeface="+mn-ea"/>
                <a:sym typeface="+mn-lt"/>
              </a:rPr>
              <a:t>第五周</a:t>
            </a:r>
            <a:endParaRPr lang="zh-CN" altLang="en-US" sz="1200" b="1" dirty="0">
              <a:cs typeface="+mn-ea"/>
              <a:sym typeface="+mn-lt"/>
            </a:endParaRPr>
          </a:p>
        </p:txBody>
      </p:sp>
      <p:sp>
        <p:nvSpPr>
          <p:cNvPr id="27" name="TextBox 76">
            <a:extLst>
              <a:ext uri="{FF2B5EF4-FFF2-40B4-BE49-F238E27FC236}">
                <a16:creationId xmlns:a16="http://schemas.microsoft.com/office/drawing/2014/main" id="{BF5213FB-9EBD-41D3-B3C9-FABF65C3D1AD}"/>
              </a:ext>
            </a:extLst>
          </p:cNvPr>
          <p:cNvSpPr txBox="1"/>
          <p:nvPr/>
        </p:nvSpPr>
        <p:spPr>
          <a:xfrm>
            <a:off x="2750226" y="5097642"/>
            <a:ext cx="3067105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10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月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8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日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~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1A2D245-D651-4F6F-A76A-600ADD376A17}"/>
              </a:ext>
            </a:extLst>
          </p:cNvPr>
          <p:cNvSpPr txBox="1"/>
          <p:nvPr/>
        </p:nvSpPr>
        <p:spPr>
          <a:xfrm>
            <a:off x="372862" y="2878855"/>
            <a:ext cx="5554449" cy="3808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项目概要文档与详细文档；数据库设计；接口及错误码设计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D498D1B-62A2-4A97-B7A6-0850770A82F1}"/>
              </a:ext>
            </a:extLst>
          </p:cNvPr>
          <p:cNvSpPr txBox="1"/>
          <p:nvPr/>
        </p:nvSpPr>
        <p:spPr>
          <a:xfrm>
            <a:off x="5864939" y="4171207"/>
            <a:ext cx="5378889" cy="3790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界面原型设计；前台仓库搭建；后端仓库框架搭建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0B27686-03E6-4D20-85FF-839A8BCECB49}"/>
              </a:ext>
            </a:extLst>
          </p:cNvPr>
          <p:cNvSpPr txBox="1"/>
          <p:nvPr/>
        </p:nvSpPr>
        <p:spPr>
          <a:xfrm>
            <a:off x="570129" y="5453443"/>
            <a:ext cx="5378889" cy="3790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项目展示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；后端开发（进行中）；前台开发（进行中）</a:t>
            </a:r>
          </a:p>
        </p:txBody>
      </p:sp>
    </p:spTree>
    <p:extLst>
      <p:ext uri="{BB962C8B-B14F-4D97-AF65-F5344CB8AC3E}">
        <p14:creationId xmlns:p14="http://schemas.microsoft.com/office/powerpoint/2010/main" val="63407006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  <p:bldP spid="15" grpId="0" animBg="1"/>
      <p:bldP spid="16" grpId="0"/>
      <p:bldP spid="18" grpId="0" animBg="1"/>
      <p:bldP spid="21" grpId="0"/>
      <p:bldP spid="26" grpId="0" animBg="1"/>
      <p:bldP spid="27" grpId="0"/>
      <p:bldP spid="29" grpId="0"/>
      <p:bldP spid="30" grpId="0"/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/>
          <p:cNvSpPr txBox="1"/>
          <p:nvPr/>
        </p:nvSpPr>
        <p:spPr>
          <a:xfrm>
            <a:off x="1206542" y="17900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+mn-lt"/>
              </a:rPr>
              <a:t>后续安排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B5BCEA5-B541-4E63-A3F4-AE93894ABF25}"/>
              </a:ext>
            </a:extLst>
          </p:cNvPr>
          <p:cNvSpPr/>
          <p:nvPr/>
        </p:nvSpPr>
        <p:spPr>
          <a:xfrm>
            <a:off x="4807104" y="1170822"/>
            <a:ext cx="828339" cy="646538"/>
          </a:xfrm>
          <a:prstGeom prst="rect">
            <a:avLst/>
          </a:prstGeom>
          <a:solidFill>
            <a:srgbClr val="3C1B99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1400" b="1" dirty="0">
                <a:cs typeface="+mn-ea"/>
                <a:sym typeface="+mn-lt"/>
              </a:rPr>
              <a:t>第六周</a:t>
            </a:r>
            <a:endParaRPr lang="zh-CN" altLang="en-US" sz="1200" b="1" dirty="0">
              <a:cs typeface="+mn-ea"/>
              <a:sym typeface="+mn-lt"/>
            </a:endParaRPr>
          </a:p>
        </p:txBody>
      </p:sp>
      <p:sp>
        <p:nvSpPr>
          <p:cNvPr id="4" name="TextBox 76">
            <a:extLst>
              <a:ext uri="{FF2B5EF4-FFF2-40B4-BE49-F238E27FC236}">
                <a16:creationId xmlns:a16="http://schemas.microsoft.com/office/drawing/2014/main" id="{50DCDD2E-F861-42E3-8C86-0203248AC856}"/>
              </a:ext>
            </a:extLst>
          </p:cNvPr>
          <p:cNvSpPr txBox="1"/>
          <p:nvPr/>
        </p:nvSpPr>
        <p:spPr>
          <a:xfrm>
            <a:off x="5949018" y="1087235"/>
            <a:ext cx="3067105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10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月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14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日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~10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月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21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645712F-EB93-4576-935D-022441BA9216}"/>
              </a:ext>
            </a:extLst>
          </p:cNvPr>
          <p:cNvSpPr txBox="1"/>
          <p:nvPr/>
        </p:nvSpPr>
        <p:spPr>
          <a:xfrm>
            <a:off x="5949018" y="1499450"/>
            <a:ext cx="5378889" cy="3808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前端开发；后端开发；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C10E2D8-06D6-42FC-B6AB-81AC6FCC292A}"/>
              </a:ext>
            </a:extLst>
          </p:cNvPr>
          <p:cNvSpPr/>
          <p:nvPr/>
        </p:nvSpPr>
        <p:spPr>
          <a:xfrm>
            <a:off x="6374671" y="2579672"/>
            <a:ext cx="828339" cy="646538"/>
          </a:xfrm>
          <a:prstGeom prst="rect">
            <a:avLst/>
          </a:prstGeom>
          <a:solidFill>
            <a:srgbClr val="18C599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1400" b="1" dirty="0">
                <a:cs typeface="+mn-ea"/>
                <a:sym typeface="+mn-lt"/>
              </a:rPr>
              <a:t>第七周</a:t>
            </a:r>
            <a:endParaRPr lang="zh-CN" altLang="en-US" sz="1200" b="1" dirty="0">
              <a:cs typeface="+mn-ea"/>
              <a:sym typeface="+mn-lt"/>
            </a:endParaRPr>
          </a:p>
        </p:txBody>
      </p:sp>
      <p:sp>
        <p:nvSpPr>
          <p:cNvPr id="7" name="TextBox 76">
            <a:extLst>
              <a:ext uri="{FF2B5EF4-FFF2-40B4-BE49-F238E27FC236}">
                <a16:creationId xmlns:a16="http://schemas.microsoft.com/office/drawing/2014/main" id="{B9DCBD6A-E7CF-4E5B-B330-5CB795868A8A}"/>
              </a:ext>
            </a:extLst>
          </p:cNvPr>
          <p:cNvSpPr txBox="1"/>
          <p:nvPr/>
        </p:nvSpPr>
        <p:spPr>
          <a:xfrm>
            <a:off x="2750226" y="2557386"/>
            <a:ext cx="3067105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10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月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22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日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~10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月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23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日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9C51617-FECB-4277-A5A7-C9208F6B0657}"/>
              </a:ext>
            </a:extLst>
          </p:cNvPr>
          <p:cNvCxnSpPr/>
          <p:nvPr/>
        </p:nvCxnSpPr>
        <p:spPr>
          <a:xfrm>
            <a:off x="1397983" y="2287400"/>
            <a:ext cx="946665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711E10B0-191D-4A92-AB92-886481FAF26F}"/>
              </a:ext>
            </a:extLst>
          </p:cNvPr>
          <p:cNvSpPr/>
          <p:nvPr/>
        </p:nvSpPr>
        <p:spPr>
          <a:xfrm>
            <a:off x="4807104" y="3826990"/>
            <a:ext cx="828339" cy="646538"/>
          </a:xfrm>
          <a:prstGeom prst="rect">
            <a:avLst/>
          </a:prstGeom>
          <a:solidFill>
            <a:srgbClr val="3C1B99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1400" b="1" dirty="0">
                <a:cs typeface="+mn-ea"/>
                <a:sym typeface="+mn-lt"/>
              </a:rPr>
              <a:t>第八周</a:t>
            </a:r>
            <a:endParaRPr lang="zh-CN" altLang="en-US" sz="1200" b="1" dirty="0">
              <a:cs typeface="+mn-ea"/>
              <a:sym typeface="+mn-lt"/>
            </a:endParaRPr>
          </a:p>
        </p:txBody>
      </p:sp>
      <p:sp>
        <p:nvSpPr>
          <p:cNvPr id="10" name="TextBox 76">
            <a:extLst>
              <a:ext uri="{FF2B5EF4-FFF2-40B4-BE49-F238E27FC236}">
                <a16:creationId xmlns:a16="http://schemas.microsoft.com/office/drawing/2014/main" id="{D4975A0C-A2FD-4F24-9214-03C499FD81B0}"/>
              </a:ext>
            </a:extLst>
          </p:cNvPr>
          <p:cNvSpPr txBox="1"/>
          <p:nvPr/>
        </p:nvSpPr>
        <p:spPr>
          <a:xfrm>
            <a:off x="5864939" y="3794766"/>
            <a:ext cx="3067105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10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月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24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日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~10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月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25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日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9C6DB6B-873B-4BBD-9462-F867D55B8A78}"/>
              </a:ext>
            </a:extLst>
          </p:cNvPr>
          <p:cNvCxnSpPr/>
          <p:nvPr/>
        </p:nvCxnSpPr>
        <p:spPr>
          <a:xfrm>
            <a:off x="1409277" y="3672122"/>
            <a:ext cx="946665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5F26E30-95F3-4952-B9E3-BC978A96B01F}"/>
              </a:ext>
            </a:extLst>
          </p:cNvPr>
          <p:cNvCxnSpPr/>
          <p:nvPr/>
        </p:nvCxnSpPr>
        <p:spPr>
          <a:xfrm>
            <a:off x="1409277" y="4925353"/>
            <a:ext cx="946665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DA79AD0D-825B-416D-AD94-AB6293CCB627}"/>
              </a:ext>
            </a:extLst>
          </p:cNvPr>
          <p:cNvSpPr/>
          <p:nvPr/>
        </p:nvSpPr>
        <p:spPr>
          <a:xfrm>
            <a:off x="6374671" y="5119928"/>
            <a:ext cx="828339" cy="646538"/>
          </a:xfrm>
          <a:prstGeom prst="rect">
            <a:avLst/>
          </a:prstGeom>
          <a:solidFill>
            <a:srgbClr val="18C599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1400" b="1" dirty="0">
                <a:cs typeface="+mn-ea"/>
                <a:sym typeface="+mn-lt"/>
              </a:rPr>
              <a:t>第九周</a:t>
            </a:r>
            <a:endParaRPr lang="zh-CN" altLang="en-US" sz="1200" b="1" dirty="0">
              <a:cs typeface="+mn-ea"/>
              <a:sym typeface="+mn-lt"/>
            </a:endParaRPr>
          </a:p>
        </p:txBody>
      </p:sp>
      <p:sp>
        <p:nvSpPr>
          <p:cNvPr id="14" name="TextBox 76">
            <a:extLst>
              <a:ext uri="{FF2B5EF4-FFF2-40B4-BE49-F238E27FC236}">
                <a16:creationId xmlns:a16="http://schemas.microsoft.com/office/drawing/2014/main" id="{228FF889-C265-4083-8572-62245D713536}"/>
              </a:ext>
            </a:extLst>
          </p:cNvPr>
          <p:cNvSpPr txBox="1"/>
          <p:nvPr/>
        </p:nvSpPr>
        <p:spPr>
          <a:xfrm>
            <a:off x="2750226" y="5097642"/>
            <a:ext cx="3067105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10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月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26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日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~11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月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3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日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4D256BB-2E0B-43C8-98D0-62674985B41C}"/>
              </a:ext>
            </a:extLst>
          </p:cNvPr>
          <p:cNvSpPr txBox="1"/>
          <p:nvPr/>
        </p:nvSpPr>
        <p:spPr>
          <a:xfrm>
            <a:off x="5864939" y="4171207"/>
            <a:ext cx="5378889" cy="3790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项目开发；项目测试；用户体验；代码完善；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D6E4C62-9E65-482C-8D64-E1B348B0E2BB}"/>
              </a:ext>
            </a:extLst>
          </p:cNvPr>
          <p:cNvSpPr txBox="1"/>
          <p:nvPr/>
        </p:nvSpPr>
        <p:spPr>
          <a:xfrm>
            <a:off x="3659558" y="5482551"/>
            <a:ext cx="2954655" cy="3790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文档汇总；录屏演示；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7CB214E-1701-4BD1-8758-62468655681A}"/>
              </a:ext>
            </a:extLst>
          </p:cNvPr>
          <p:cNvSpPr txBox="1"/>
          <p:nvPr/>
        </p:nvSpPr>
        <p:spPr>
          <a:xfrm>
            <a:off x="2750226" y="2931544"/>
            <a:ext cx="5378889" cy="3808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前端开发；后端开发；项目部署</a:t>
            </a:r>
          </a:p>
        </p:txBody>
      </p:sp>
    </p:spTree>
    <p:extLst>
      <p:ext uri="{BB962C8B-B14F-4D97-AF65-F5344CB8AC3E}">
        <p14:creationId xmlns:p14="http://schemas.microsoft.com/office/powerpoint/2010/main" val="263002191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6" grpId="0" animBg="1"/>
      <p:bldP spid="7" grpId="0"/>
      <p:bldP spid="9" grpId="0" animBg="1"/>
      <p:bldP spid="10" grpId="0"/>
      <p:bldP spid="13" grpId="0" animBg="1"/>
      <p:bldP spid="14" grpId="0"/>
      <p:bldP spid="15" grpId="0"/>
      <p:bldP spid="16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1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平行四边形 202"/>
          <p:cNvSpPr/>
          <p:nvPr/>
        </p:nvSpPr>
        <p:spPr>
          <a:xfrm rot="21314417">
            <a:off x="2438228" y="1982579"/>
            <a:ext cx="7707085" cy="1489794"/>
          </a:xfrm>
          <a:prstGeom prst="parallelogram">
            <a:avLst/>
          </a:prstGeom>
          <a:noFill/>
          <a:ln>
            <a:gradFill>
              <a:gsLst>
                <a:gs pos="0">
                  <a:srgbClr val="18C599"/>
                </a:gs>
                <a:gs pos="100000">
                  <a:srgbClr val="4820B7">
                    <a:alpha val="39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204" name="平行四边形 203"/>
          <p:cNvSpPr/>
          <p:nvPr/>
        </p:nvSpPr>
        <p:spPr>
          <a:xfrm rot="20508321">
            <a:off x="6038888" y="2383740"/>
            <a:ext cx="3783486" cy="1156222"/>
          </a:xfrm>
          <a:prstGeom prst="parallelogram">
            <a:avLst/>
          </a:prstGeom>
          <a:solidFill>
            <a:srgbClr val="3C1B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10" name="平行四边形 9"/>
          <p:cNvSpPr/>
          <p:nvPr/>
        </p:nvSpPr>
        <p:spPr>
          <a:xfrm rot="20508321">
            <a:off x="3289565" y="1538858"/>
            <a:ext cx="4359225" cy="547936"/>
          </a:xfrm>
          <a:prstGeom prst="parallelogram">
            <a:avLst/>
          </a:prstGeom>
          <a:gradFill>
            <a:gsLst>
              <a:gs pos="0">
                <a:srgbClr val="4820B7"/>
              </a:gs>
              <a:gs pos="100000">
                <a:srgbClr val="18C599">
                  <a:alpha val="60000"/>
                </a:srgbClr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9" name="平行四边形 8"/>
          <p:cNvSpPr/>
          <p:nvPr/>
        </p:nvSpPr>
        <p:spPr>
          <a:xfrm rot="21314417">
            <a:off x="2264229" y="1805987"/>
            <a:ext cx="7707085" cy="1489794"/>
          </a:xfrm>
          <a:prstGeom prst="parallelogram">
            <a:avLst/>
          </a:prstGeom>
          <a:solidFill>
            <a:srgbClr val="482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840675" y="2116135"/>
            <a:ext cx="25154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5400" dirty="0">
                <a:solidFill>
                  <a:prstClr val="white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+mn-lt"/>
              </a:rPr>
              <a:t>Thanks</a:t>
            </a:r>
            <a:endParaRPr kumimoji="0" lang="en-US" altLang="zh-CN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-1" y="-2"/>
            <a:ext cx="2096849" cy="2159931"/>
            <a:chOff x="-1" y="-1"/>
            <a:chExt cx="1740777" cy="2019300"/>
          </a:xfrm>
        </p:grpSpPr>
        <p:sp>
          <p:nvSpPr>
            <p:cNvPr id="29" name="等腰三角形 28"/>
            <p:cNvSpPr/>
            <p:nvPr/>
          </p:nvSpPr>
          <p:spPr>
            <a:xfrm rot="5400000">
              <a:off x="-139262" y="139261"/>
              <a:ext cx="2019300" cy="1740776"/>
            </a:xfrm>
            <a:prstGeom prst="triangle">
              <a:avLst>
                <a:gd name="adj" fmla="val 0"/>
              </a:avLst>
            </a:prstGeom>
            <a:gradFill>
              <a:gsLst>
                <a:gs pos="0">
                  <a:srgbClr val="521C6A">
                    <a:alpha val="0"/>
                  </a:srgbClr>
                </a:gs>
                <a:gs pos="100000">
                  <a:srgbClr val="BF2A80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3" name="等腰三角形 2"/>
            <p:cNvSpPr/>
            <p:nvPr/>
          </p:nvSpPr>
          <p:spPr>
            <a:xfrm rot="5400000">
              <a:off x="-98097" y="98096"/>
              <a:ext cx="1422400" cy="1226207"/>
            </a:xfrm>
            <a:prstGeom prst="triangle">
              <a:avLst>
                <a:gd name="adj" fmla="val 0"/>
              </a:avLst>
            </a:prstGeom>
            <a:gradFill>
              <a:gsLst>
                <a:gs pos="0">
                  <a:srgbClr val="521C6A">
                    <a:alpha val="0"/>
                  </a:srgbClr>
                </a:gs>
                <a:gs pos="100000">
                  <a:srgbClr val="BF2A8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cs typeface="+mn-ea"/>
                <a:sym typeface="+mn-lt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 rot="10800000">
            <a:off x="9583474" y="4698068"/>
            <a:ext cx="2608525" cy="2159931"/>
            <a:chOff x="-1" y="-1"/>
            <a:chExt cx="1740777" cy="2019300"/>
          </a:xfrm>
        </p:grpSpPr>
        <p:sp>
          <p:nvSpPr>
            <p:cNvPr id="51" name="等腰三角形 50"/>
            <p:cNvSpPr/>
            <p:nvPr/>
          </p:nvSpPr>
          <p:spPr>
            <a:xfrm rot="5400000">
              <a:off x="-139262" y="139261"/>
              <a:ext cx="2019300" cy="1740776"/>
            </a:xfrm>
            <a:prstGeom prst="triangle">
              <a:avLst>
                <a:gd name="adj" fmla="val 0"/>
              </a:avLst>
            </a:prstGeom>
            <a:gradFill>
              <a:gsLst>
                <a:gs pos="0">
                  <a:srgbClr val="521C6A">
                    <a:alpha val="0"/>
                  </a:srgbClr>
                </a:gs>
                <a:gs pos="100000">
                  <a:srgbClr val="BF2A80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52" name="等腰三角形 51"/>
            <p:cNvSpPr/>
            <p:nvPr/>
          </p:nvSpPr>
          <p:spPr>
            <a:xfrm rot="5400000">
              <a:off x="-98097" y="98096"/>
              <a:ext cx="1422400" cy="1226207"/>
            </a:xfrm>
            <a:prstGeom prst="triangle">
              <a:avLst>
                <a:gd name="adj" fmla="val 0"/>
              </a:avLst>
            </a:prstGeom>
            <a:gradFill>
              <a:gsLst>
                <a:gs pos="0">
                  <a:srgbClr val="521C6A">
                    <a:alpha val="0"/>
                  </a:srgbClr>
                </a:gs>
                <a:gs pos="100000">
                  <a:srgbClr val="BF2A8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cs typeface="+mn-ea"/>
                <a:sym typeface="+mn-lt"/>
              </a:endParaRPr>
            </a:p>
          </p:txBody>
        </p:sp>
      </p:grpSp>
      <p:sp>
        <p:nvSpPr>
          <p:cNvPr id="201" name="任意多边形 200"/>
          <p:cNvSpPr/>
          <p:nvPr/>
        </p:nvSpPr>
        <p:spPr>
          <a:xfrm rot="3455309">
            <a:off x="-3435743" y="2984886"/>
            <a:ext cx="7295637" cy="5063066"/>
          </a:xfrm>
          <a:custGeom>
            <a:avLst/>
            <a:gdLst>
              <a:gd name="connsiteX0" fmla="*/ 7155326 w 7295637"/>
              <a:gd name="connsiteY0" fmla="*/ 4945865 h 5063066"/>
              <a:gd name="connsiteX1" fmla="*/ 7170975 w 7295637"/>
              <a:gd name="connsiteY1" fmla="*/ 4922653 h 5063066"/>
              <a:gd name="connsiteX2" fmla="*/ 7222612 w 7295637"/>
              <a:gd name="connsiteY2" fmla="*/ 4901265 h 5063066"/>
              <a:gd name="connsiteX3" fmla="*/ 7295637 w 7295637"/>
              <a:gd name="connsiteY3" fmla="*/ 4974290 h 5063066"/>
              <a:gd name="connsiteX4" fmla="*/ 7222611 w 7295637"/>
              <a:gd name="connsiteY4" fmla="*/ 5047314 h 5063066"/>
              <a:gd name="connsiteX5" fmla="*/ 7149587 w 7295637"/>
              <a:gd name="connsiteY5" fmla="*/ 4974290 h 5063066"/>
              <a:gd name="connsiteX6" fmla="*/ 7155326 w 7295637"/>
              <a:gd name="connsiteY6" fmla="*/ 4945865 h 5063066"/>
              <a:gd name="connsiteX7" fmla="*/ 7155324 w 7295637"/>
              <a:gd name="connsiteY7" fmla="*/ 4662594 h 5063066"/>
              <a:gd name="connsiteX8" fmla="*/ 7222611 w 7295637"/>
              <a:gd name="connsiteY8" fmla="*/ 4617994 h 5063066"/>
              <a:gd name="connsiteX9" fmla="*/ 7295636 w 7295637"/>
              <a:gd name="connsiteY9" fmla="*/ 4691019 h 5063066"/>
              <a:gd name="connsiteX10" fmla="*/ 7222610 w 7295637"/>
              <a:gd name="connsiteY10" fmla="*/ 4764044 h 5063066"/>
              <a:gd name="connsiteX11" fmla="*/ 7149585 w 7295637"/>
              <a:gd name="connsiteY11" fmla="*/ 4691019 h 5063066"/>
              <a:gd name="connsiteX12" fmla="*/ 7155324 w 7295637"/>
              <a:gd name="connsiteY12" fmla="*/ 4662594 h 5063066"/>
              <a:gd name="connsiteX13" fmla="*/ 6924861 w 7295637"/>
              <a:gd name="connsiteY13" fmla="*/ 4808644 h 5063066"/>
              <a:gd name="connsiteX14" fmla="*/ 6992146 w 7295637"/>
              <a:gd name="connsiteY14" fmla="*/ 4764044 h 5063066"/>
              <a:gd name="connsiteX15" fmla="*/ 7065171 w 7295637"/>
              <a:gd name="connsiteY15" fmla="*/ 4837069 h 5063066"/>
              <a:gd name="connsiteX16" fmla="*/ 6992146 w 7295637"/>
              <a:gd name="connsiteY16" fmla="*/ 4910094 h 5063066"/>
              <a:gd name="connsiteX17" fmla="*/ 6919121 w 7295637"/>
              <a:gd name="connsiteY17" fmla="*/ 4837069 h 5063066"/>
              <a:gd name="connsiteX18" fmla="*/ 6924861 w 7295637"/>
              <a:gd name="connsiteY18" fmla="*/ 4808644 h 5063066"/>
              <a:gd name="connsiteX19" fmla="*/ 7155325 w 7295637"/>
              <a:gd name="connsiteY19" fmla="*/ 4379322 h 5063066"/>
              <a:gd name="connsiteX20" fmla="*/ 7222612 w 7295637"/>
              <a:gd name="connsiteY20" fmla="*/ 4334722 h 5063066"/>
              <a:gd name="connsiteX21" fmla="*/ 7295637 w 7295637"/>
              <a:gd name="connsiteY21" fmla="*/ 4407747 h 5063066"/>
              <a:gd name="connsiteX22" fmla="*/ 7222611 w 7295637"/>
              <a:gd name="connsiteY22" fmla="*/ 4480772 h 5063066"/>
              <a:gd name="connsiteX23" fmla="*/ 7149587 w 7295637"/>
              <a:gd name="connsiteY23" fmla="*/ 4407747 h 5063066"/>
              <a:gd name="connsiteX24" fmla="*/ 7155325 w 7295637"/>
              <a:gd name="connsiteY24" fmla="*/ 4379322 h 5063066"/>
              <a:gd name="connsiteX25" fmla="*/ 6694396 w 7295637"/>
              <a:gd name="connsiteY25" fmla="*/ 4945865 h 5063066"/>
              <a:gd name="connsiteX26" fmla="*/ 6761684 w 7295637"/>
              <a:gd name="connsiteY26" fmla="*/ 4901265 h 5063066"/>
              <a:gd name="connsiteX27" fmla="*/ 6834707 w 7295637"/>
              <a:gd name="connsiteY27" fmla="*/ 4974290 h 5063066"/>
              <a:gd name="connsiteX28" fmla="*/ 6761682 w 7295637"/>
              <a:gd name="connsiteY28" fmla="*/ 5047315 h 5063066"/>
              <a:gd name="connsiteX29" fmla="*/ 6688658 w 7295637"/>
              <a:gd name="connsiteY29" fmla="*/ 4974290 h 5063066"/>
              <a:gd name="connsiteX30" fmla="*/ 6694396 w 7295637"/>
              <a:gd name="connsiteY30" fmla="*/ 4945865 h 5063066"/>
              <a:gd name="connsiteX31" fmla="*/ 6924860 w 7295637"/>
              <a:gd name="connsiteY31" fmla="*/ 4525373 h 5063066"/>
              <a:gd name="connsiteX32" fmla="*/ 6992148 w 7295637"/>
              <a:gd name="connsiteY32" fmla="*/ 4480773 h 5063066"/>
              <a:gd name="connsiteX33" fmla="*/ 7065171 w 7295637"/>
              <a:gd name="connsiteY33" fmla="*/ 4553798 h 5063066"/>
              <a:gd name="connsiteX34" fmla="*/ 6992146 w 7295637"/>
              <a:gd name="connsiteY34" fmla="*/ 4626823 h 5063066"/>
              <a:gd name="connsiteX35" fmla="*/ 6919123 w 7295637"/>
              <a:gd name="connsiteY35" fmla="*/ 4553798 h 5063066"/>
              <a:gd name="connsiteX36" fmla="*/ 6924860 w 7295637"/>
              <a:gd name="connsiteY36" fmla="*/ 4525373 h 5063066"/>
              <a:gd name="connsiteX37" fmla="*/ 7155325 w 7295637"/>
              <a:gd name="connsiteY37" fmla="*/ 4096051 h 5063066"/>
              <a:gd name="connsiteX38" fmla="*/ 7222610 w 7295637"/>
              <a:gd name="connsiteY38" fmla="*/ 4051451 h 5063066"/>
              <a:gd name="connsiteX39" fmla="*/ 7295635 w 7295637"/>
              <a:gd name="connsiteY39" fmla="*/ 4124476 h 5063066"/>
              <a:gd name="connsiteX40" fmla="*/ 7222610 w 7295637"/>
              <a:gd name="connsiteY40" fmla="*/ 4197501 h 5063066"/>
              <a:gd name="connsiteX41" fmla="*/ 7149585 w 7295637"/>
              <a:gd name="connsiteY41" fmla="*/ 4124476 h 5063066"/>
              <a:gd name="connsiteX42" fmla="*/ 7155325 w 7295637"/>
              <a:gd name="connsiteY42" fmla="*/ 4096051 h 5063066"/>
              <a:gd name="connsiteX43" fmla="*/ 6694398 w 7295637"/>
              <a:gd name="connsiteY43" fmla="*/ 4662594 h 5063066"/>
              <a:gd name="connsiteX44" fmla="*/ 6761684 w 7295637"/>
              <a:gd name="connsiteY44" fmla="*/ 4617994 h 5063066"/>
              <a:gd name="connsiteX45" fmla="*/ 6834708 w 7295637"/>
              <a:gd name="connsiteY45" fmla="*/ 4691018 h 5063066"/>
              <a:gd name="connsiteX46" fmla="*/ 6761683 w 7295637"/>
              <a:gd name="connsiteY46" fmla="*/ 4764043 h 5063066"/>
              <a:gd name="connsiteX47" fmla="*/ 6688659 w 7295637"/>
              <a:gd name="connsiteY47" fmla="*/ 4691019 h 5063066"/>
              <a:gd name="connsiteX48" fmla="*/ 6694398 w 7295637"/>
              <a:gd name="connsiteY48" fmla="*/ 4662594 h 5063066"/>
              <a:gd name="connsiteX49" fmla="*/ 6924861 w 7295637"/>
              <a:gd name="connsiteY49" fmla="*/ 4242101 h 5063066"/>
              <a:gd name="connsiteX50" fmla="*/ 6992146 w 7295637"/>
              <a:gd name="connsiteY50" fmla="*/ 4197501 h 5063066"/>
              <a:gd name="connsiteX51" fmla="*/ 7065171 w 7295637"/>
              <a:gd name="connsiteY51" fmla="*/ 4270526 h 5063066"/>
              <a:gd name="connsiteX52" fmla="*/ 6992147 w 7295637"/>
              <a:gd name="connsiteY52" fmla="*/ 4343551 h 5063066"/>
              <a:gd name="connsiteX53" fmla="*/ 6919121 w 7295637"/>
              <a:gd name="connsiteY53" fmla="*/ 4270526 h 5063066"/>
              <a:gd name="connsiteX54" fmla="*/ 6924861 w 7295637"/>
              <a:gd name="connsiteY54" fmla="*/ 4242101 h 5063066"/>
              <a:gd name="connsiteX55" fmla="*/ 7155325 w 7295637"/>
              <a:gd name="connsiteY55" fmla="*/ 3812779 h 5063066"/>
              <a:gd name="connsiteX56" fmla="*/ 7222611 w 7295637"/>
              <a:gd name="connsiteY56" fmla="*/ 3768179 h 5063066"/>
              <a:gd name="connsiteX57" fmla="*/ 7295636 w 7295637"/>
              <a:gd name="connsiteY57" fmla="*/ 3841204 h 5063066"/>
              <a:gd name="connsiteX58" fmla="*/ 7222611 w 7295637"/>
              <a:gd name="connsiteY58" fmla="*/ 3914229 h 5063066"/>
              <a:gd name="connsiteX59" fmla="*/ 7149586 w 7295637"/>
              <a:gd name="connsiteY59" fmla="*/ 3841204 h 5063066"/>
              <a:gd name="connsiteX60" fmla="*/ 7155325 w 7295637"/>
              <a:gd name="connsiteY60" fmla="*/ 3812779 h 5063066"/>
              <a:gd name="connsiteX61" fmla="*/ 6463933 w 7295637"/>
              <a:gd name="connsiteY61" fmla="*/ 4808643 h 5063066"/>
              <a:gd name="connsiteX62" fmla="*/ 6531221 w 7295637"/>
              <a:gd name="connsiteY62" fmla="*/ 4764043 h 5063066"/>
              <a:gd name="connsiteX63" fmla="*/ 6604244 w 7295637"/>
              <a:gd name="connsiteY63" fmla="*/ 4837068 h 5063066"/>
              <a:gd name="connsiteX64" fmla="*/ 6531219 w 7295637"/>
              <a:gd name="connsiteY64" fmla="*/ 4910093 h 5063066"/>
              <a:gd name="connsiteX65" fmla="*/ 6458196 w 7295637"/>
              <a:gd name="connsiteY65" fmla="*/ 4837068 h 5063066"/>
              <a:gd name="connsiteX66" fmla="*/ 6463933 w 7295637"/>
              <a:gd name="connsiteY66" fmla="*/ 4808643 h 5063066"/>
              <a:gd name="connsiteX67" fmla="*/ 6694396 w 7295637"/>
              <a:gd name="connsiteY67" fmla="*/ 4379322 h 5063066"/>
              <a:gd name="connsiteX68" fmla="*/ 6761683 w 7295637"/>
              <a:gd name="connsiteY68" fmla="*/ 4334722 h 5063066"/>
              <a:gd name="connsiteX69" fmla="*/ 6834707 w 7295637"/>
              <a:gd name="connsiteY69" fmla="*/ 4407747 h 5063066"/>
              <a:gd name="connsiteX70" fmla="*/ 6761682 w 7295637"/>
              <a:gd name="connsiteY70" fmla="*/ 4480772 h 5063066"/>
              <a:gd name="connsiteX71" fmla="*/ 6688658 w 7295637"/>
              <a:gd name="connsiteY71" fmla="*/ 4407747 h 5063066"/>
              <a:gd name="connsiteX72" fmla="*/ 6694396 w 7295637"/>
              <a:gd name="connsiteY72" fmla="*/ 4379322 h 5063066"/>
              <a:gd name="connsiteX73" fmla="*/ 6924860 w 7295637"/>
              <a:gd name="connsiteY73" fmla="*/ 3958829 h 5063066"/>
              <a:gd name="connsiteX74" fmla="*/ 6992147 w 7295637"/>
              <a:gd name="connsiteY74" fmla="*/ 3914229 h 5063066"/>
              <a:gd name="connsiteX75" fmla="*/ 7065171 w 7295637"/>
              <a:gd name="connsiteY75" fmla="*/ 3987253 h 5063066"/>
              <a:gd name="connsiteX76" fmla="*/ 6992146 w 7295637"/>
              <a:gd name="connsiteY76" fmla="*/ 4060278 h 5063066"/>
              <a:gd name="connsiteX77" fmla="*/ 6919122 w 7295637"/>
              <a:gd name="connsiteY77" fmla="*/ 3987254 h 5063066"/>
              <a:gd name="connsiteX78" fmla="*/ 6924860 w 7295637"/>
              <a:gd name="connsiteY78" fmla="*/ 3958829 h 5063066"/>
              <a:gd name="connsiteX79" fmla="*/ 7155323 w 7295637"/>
              <a:gd name="connsiteY79" fmla="*/ 3529507 h 5063066"/>
              <a:gd name="connsiteX80" fmla="*/ 7222611 w 7295637"/>
              <a:gd name="connsiteY80" fmla="*/ 3484907 h 5063066"/>
              <a:gd name="connsiteX81" fmla="*/ 7295634 w 7295637"/>
              <a:gd name="connsiteY81" fmla="*/ 3557931 h 5063066"/>
              <a:gd name="connsiteX82" fmla="*/ 7222611 w 7295637"/>
              <a:gd name="connsiteY82" fmla="*/ 3630956 h 5063066"/>
              <a:gd name="connsiteX83" fmla="*/ 7149585 w 7295637"/>
              <a:gd name="connsiteY83" fmla="*/ 3557932 h 5063066"/>
              <a:gd name="connsiteX84" fmla="*/ 7155323 w 7295637"/>
              <a:gd name="connsiteY84" fmla="*/ 3529507 h 5063066"/>
              <a:gd name="connsiteX85" fmla="*/ 6233469 w 7295637"/>
              <a:gd name="connsiteY85" fmla="*/ 4945865 h 5063066"/>
              <a:gd name="connsiteX86" fmla="*/ 6300757 w 7295637"/>
              <a:gd name="connsiteY86" fmla="*/ 4901265 h 5063066"/>
              <a:gd name="connsiteX87" fmla="*/ 6373780 w 7295637"/>
              <a:gd name="connsiteY87" fmla="*/ 4974290 h 5063066"/>
              <a:gd name="connsiteX88" fmla="*/ 6300755 w 7295637"/>
              <a:gd name="connsiteY88" fmla="*/ 5047315 h 5063066"/>
              <a:gd name="connsiteX89" fmla="*/ 6227732 w 7295637"/>
              <a:gd name="connsiteY89" fmla="*/ 4974290 h 5063066"/>
              <a:gd name="connsiteX90" fmla="*/ 6233469 w 7295637"/>
              <a:gd name="connsiteY90" fmla="*/ 4945865 h 5063066"/>
              <a:gd name="connsiteX91" fmla="*/ 6463934 w 7295637"/>
              <a:gd name="connsiteY91" fmla="*/ 4525372 h 5063066"/>
              <a:gd name="connsiteX92" fmla="*/ 6531219 w 7295637"/>
              <a:gd name="connsiteY92" fmla="*/ 4480772 h 5063066"/>
              <a:gd name="connsiteX93" fmla="*/ 6604243 w 7295637"/>
              <a:gd name="connsiteY93" fmla="*/ 4553797 h 5063066"/>
              <a:gd name="connsiteX94" fmla="*/ 6531221 w 7295637"/>
              <a:gd name="connsiteY94" fmla="*/ 4626822 h 5063066"/>
              <a:gd name="connsiteX95" fmla="*/ 6458194 w 7295637"/>
              <a:gd name="connsiteY95" fmla="*/ 4553797 h 5063066"/>
              <a:gd name="connsiteX96" fmla="*/ 6463934 w 7295637"/>
              <a:gd name="connsiteY96" fmla="*/ 4525372 h 5063066"/>
              <a:gd name="connsiteX97" fmla="*/ 6694396 w 7295637"/>
              <a:gd name="connsiteY97" fmla="*/ 4096050 h 5063066"/>
              <a:gd name="connsiteX98" fmla="*/ 6761682 w 7295637"/>
              <a:gd name="connsiteY98" fmla="*/ 4051450 h 5063066"/>
              <a:gd name="connsiteX99" fmla="*/ 6834707 w 7295637"/>
              <a:gd name="connsiteY99" fmla="*/ 4124475 h 5063066"/>
              <a:gd name="connsiteX100" fmla="*/ 6761682 w 7295637"/>
              <a:gd name="connsiteY100" fmla="*/ 4197500 h 5063066"/>
              <a:gd name="connsiteX101" fmla="*/ 6688659 w 7295637"/>
              <a:gd name="connsiteY101" fmla="*/ 4124475 h 5063066"/>
              <a:gd name="connsiteX102" fmla="*/ 6694396 w 7295637"/>
              <a:gd name="connsiteY102" fmla="*/ 4096050 h 5063066"/>
              <a:gd name="connsiteX103" fmla="*/ 6924862 w 7295637"/>
              <a:gd name="connsiteY103" fmla="*/ 3675557 h 5063066"/>
              <a:gd name="connsiteX104" fmla="*/ 6992146 w 7295637"/>
              <a:gd name="connsiteY104" fmla="*/ 3630957 h 5063066"/>
              <a:gd name="connsiteX105" fmla="*/ 7065172 w 7295637"/>
              <a:gd name="connsiteY105" fmla="*/ 3703981 h 5063066"/>
              <a:gd name="connsiteX106" fmla="*/ 6992147 w 7295637"/>
              <a:gd name="connsiteY106" fmla="*/ 3777006 h 5063066"/>
              <a:gd name="connsiteX107" fmla="*/ 6919122 w 7295637"/>
              <a:gd name="connsiteY107" fmla="*/ 3703981 h 5063066"/>
              <a:gd name="connsiteX108" fmla="*/ 6924862 w 7295637"/>
              <a:gd name="connsiteY108" fmla="*/ 3675557 h 5063066"/>
              <a:gd name="connsiteX109" fmla="*/ 7155323 w 7295637"/>
              <a:gd name="connsiteY109" fmla="*/ 3246235 h 5063066"/>
              <a:gd name="connsiteX110" fmla="*/ 7222612 w 7295637"/>
              <a:gd name="connsiteY110" fmla="*/ 3201635 h 5063066"/>
              <a:gd name="connsiteX111" fmla="*/ 7295635 w 7295637"/>
              <a:gd name="connsiteY111" fmla="*/ 3274659 h 5063066"/>
              <a:gd name="connsiteX112" fmla="*/ 7222610 w 7295637"/>
              <a:gd name="connsiteY112" fmla="*/ 3347684 h 5063066"/>
              <a:gd name="connsiteX113" fmla="*/ 7149585 w 7295637"/>
              <a:gd name="connsiteY113" fmla="*/ 3274659 h 5063066"/>
              <a:gd name="connsiteX114" fmla="*/ 7155323 w 7295637"/>
              <a:gd name="connsiteY114" fmla="*/ 3246235 h 5063066"/>
              <a:gd name="connsiteX115" fmla="*/ 6233470 w 7295637"/>
              <a:gd name="connsiteY115" fmla="*/ 4662593 h 5063066"/>
              <a:gd name="connsiteX116" fmla="*/ 6300755 w 7295637"/>
              <a:gd name="connsiteY116" fmla="*/ 4617993 h 5063066"/>
              <a:gd name="connsiteX117" fmla="*/ 6373781 w 7295637"/>
              <a:gd name="connsiteY117" fmla="*/ 4691018 h 5063066"/>
              <a:gd name="connsiteX118" fmla="*/ 6300756 w 7295637"/>
              <a:gd name="connsiteY118" fmla="*/ 4764043 h 5063066"/>
              <a:gd name="connsiteX119" fmla="*/ 6227730 w 7295637"/>
              <a:gd name="connsiteY119" fmla="*/ 4691018 h 5063066"/>
              <a:gd name="connsiteX120" fmla="*/ 6233470 w 7295637"/>
              <a:gd name="connsiteY120" fmla="*/ 4662593 h 5063066"/>
              <a:gd name="connsiteX121" fmla="*/ 6463933 w 7295637"/>
              <a:gd name="connsiteY121" fmla="*/ 4242101 h 5063066"/>
              <a:gd name="connsiteX122" fmla="*/ 6531219 w 7295637"/>
              <a:gd name="connsiteY122" fmla="*/ 4197501 h 5063066"/>
              <a:gd name="connsiteX123" fmla="*/ 6604244 w 7295637"/>
              <a:gd name="connsiteY123" fmla="*/ 4270526 h 5063066"/>
              <a:gd name="connsiteX124" fmla="*/ 6531219 w 7295637"/>
              <a:gd name="connsiteY124" fmla="*/ 4343551 h 5063066"/>
              <a:gd name="connsiteX125" fmla="*/ 6458194 w 7295637"/>
              <a:gd name="connsiteY125" fmla="*/ 4270526 h 5063066"/>
              <a:gd name="connsiteX126" fmla="*/ 6463933 w 7295637"/>
              <a:gd name="connsiteY126" fmla="*/ 4242101 h 5063066"/>
              <a:gd name="connsiteX127" fmla="*/ 6694397 w 7295637"/>
              <a:gd name="connsiteY127" fmla="*/ 3812778 h 5063066"/>
              <a:gd name="connsiteX128" fmla="*/ 6761682 w 7295637"/>
              <a:gd name="connsiteY128" fmla="*/ 3768178 h 5063066"/>
              <a:gd name="connsiteX129" fmla="*/ 6834707 w 7295637"/>
              <a:gd name="connsiteY129" fmla="*/ 3841203 h 5063066"/>
              <a:gd name="connsiteX130" fmla="*/ 6761683 w 7295637"/>
              <a:gd name="connsiteY130" fmla="*/ 3914228 h 5063066"/>
              <a:gd name="connsiteX131" fmla="*/ 6688657 w 7295637"/>
              <a:gd name="connsiteY131" fmla="*/ 3841203 h 5063066"/>
              <a:gd name="connsiteX132" fmla="*/ 6694397 w 7295637"/>
              <a:gd name="connsiteY132" fmla="*/ 3812778 h 5063066"/>
              <a:gd name="connsiteX133" fmla="*/ 6924859 w 7295637"/>
              <a:gd name="connsiteY133" fmla="*/ 3392285 h 5063066"/>
              <a:gd name="connsiteX134" fmla="*/ 6992146 w 7295637"/>
              <a:gd name="connsiteY134" fmla="*/ 3347684 h 5063066"/>
              <a:gd name="connsiteX135" fmla="*/ 7065171 w 7295637"/>
              <a:gd name="connsiteY135" fmla="*/ 3420709 h 5063066"/>
              <a:gd name="connsiteX136" fmla="*/ 6992146 w 7295637"/>
              <a:gd name="connsiteY136" fmla="*/ 3493734 h 5063066"/>
              <a:gd name="connsiteX137" fmla="*/ 6919121 w 7295637"/>
              <a:gd name="connsiteY137" fmla="*/ 3420709 h 5063066"/>
              <a:gd name="connsiteX138" fmla="*/ 6924859 w 7295637"/>
              <a:gd name="connsiteY138" fmla="*/ 3392285 h 5063066"/>
              <a:gd name="connsiteX139" fmla="*/ 6003006 w 7295637"/>
              <a:gd name="connsiteY139" fmla="*/ 4808643 h 5063066"/>
              <a:gd name="connsiteX140" fmla="*/ 6070293 w 7295637"/>
              <a:gd name="connsiteY140" fmla="*/ 4764042 h 5063066"/>
              <a:gd name="connsiteX141" fmla="*/ 6143318 w 7295637"/>
              <a:gd name="connsiteY141" fmla="*/ 4837067 h 5063066"/>
              <a:gd name="connsiteX142" fmla="*/ 6070293 w 7295637"/>
              <a:gd name="connsiteY142" fmla="*/ 4910092 h 5063066"/>
              <a:gd name="connsiteX143" fmla="*/ 5997268 w 7295637"/>
              <a:gd name="connsiteY143" fmla="*/ 4837067 h 5063066"/>
              <a:gd name="connsiteX144" fmla="*/ 6003006 w 7295637"/>
              <a:gd name="connsiteY144" fmla="*/ 4808643 h 5063066"/>
              <a:gd name="connsiteX145" fmla="*/ 7155324 w 7295637"/>
              <a:gd name="connsiteY145" fmla="*/ 2962963 h 5063066"/>
              <a:gd name="connsiteX146" fmla="*/ 7222610 w 7295637"/>
              <a:gd name="connsiteY146" fmla="*/ 2918363 h 5063066"/>
              <a:gd name="connsiteX147" fmla="*/ 7295636 w 7295637"/>
              <a:gd name="connsiteY147" fmla="*/ 2991388 h 5063066"/>
              <a:gd name="connsiteX148" fmla="*/ 7222611 w 7295637"/>
              <a:gd name="connsiteY148" fmla="*/ 3064413 h 5063066"/>
              <a:gd name="connsiteX149" fmla="*/ 7149585 w 7295637"/>
              <a:gd name="connsiteY149" fmla="*/ 2991388 h 5063066"/>
              <a:gd name="connsiteX150" fmla="*/ 7155324 w 7295637"/>
              <a:gd name="connsiteY150" fmla="*/ 2962963 h 5063066"/>
              <a:gd name="connsiteX151" fmla="*/ 6233468 w 7295637"/>
              <a:gd name="connsiteY151" fmla="*/ 4379322 h 5063066"/>
              <a:gd name="connsiteX152" fmla="*/ 6300756 w 7295637"/>
              <a:gd name="connsiteY152" fmla="*/ 4334721 h 5063066"/>
              <a:gd name="connsiteX153" fmla="*/ 6373780 w 7295637"/>
              <a:gd name="connsiteY153" fmla="*/ 4407747 h 5063066"/>
              <a:gd name="connsiteX154" fmla="*/ 6300756 w 7295637"/>
              <a:gd name="connsiteY154" fmla="*/ 4480771 h 5063066"/>
              <a:gd name="connsiteX155" fmla="*/ 6227731 w 7295637"/>
              <a:gd name="connsiteY155" fmla="*/ 4407746 h 5063066"/>
              <a:gd name="connsiteX156" fmla="*/ 6233468 w 7295637"/>
              <a:gd name="connsiteY156" fmla="*/ 4379322 h 5063066"/>
              <a:gd name="connsiteX157" fmla="*/ 6463931 w 7295637"/>
              <a:gd name="connsiteY157" fmla="*/ 3958829 h 5063066"/>
              <a:gd name="connsiteX158" fmla="*/ 6531219 w 7295637"/>
              <a:gd name="connsiteY158" fmla="*/ 3914229 h 5063066"/>
              <a:gd name="connsiteX159" fmla="*/ 6604242 w 7295637"/>
              <a:gd name="connsiteY159" fmla="*/ 3987254 h 5063066"/>
              <a:gd name="connsiteX160" fmla="*/ 6531217 w 7295637"/>
              <a:gd name="connsiteY160" fmla="*/ 4060279 h 5063066"/>
              <a:gd name="connsiteX161" fmla="*/ 6458193 w 7295637"/>
              <a:gd name="connsiteY161" fmla="*/ 3987254 h 5063066"/>
              <a:gd name="connsiteX162" fmla="*/ 6463931 w 7295637"/>
              <a:gd name="connsiteY162" fmla="*/ 3958829 h 5063066"/>
              <a:gd name="connsiteX163" fmla="*/ 6694395 w 7295637"/>
              <a:gd name="connsiteY163" fmla="*/ 3529506 h 5063066"/>
              <a:gd name="connsiteX164" fmla="*/ 6761683 w 7295637"/>
              <a:gd name="connsiteY164" fmla="*/ 3484906 h 5063066"/>
              <a:gd name="connsiteX165" fmla="*/ 6834708 w 7295637"/>
              <a:gd name="connsiteY165" fmla="*/ 3557931 h 5063066"/>
              <a:gd name="connsiteX166" fmla="*/ 6761683 w 7295637"/>
              <a:gd name="connsiteY166" fmla="*/ 3630956 h 5063066"/>
              <a:gd name="connsiteX167" fmla="*/ 6688658 w 7295637"/>
              <a:gd name="connsiteY167" fmla="*/ 3557931 h 5063066"/>
              <a:gd name="connsiteX168" fmla="*/ 6694395 w 7295637"/>
              <a:gd name="connsiteY168" fmla="*/ 3529506 h 5063066"/>
              <a:gd name="connsiteX169" fmla="*/ 5772543 w 7295637"/>
              <a:gd name="connsiteY169" fmla="*/ 4945864 h 5063066"/>
              <a:gd name="connsiteX170" fmla="*/ 5839828 w 7295637"/>
              <a:gd name="connsiteY170" fmla="*/ 4901264 h 5063066"/>
              <a:gd name="connsiteX171" fmla="*/ 5912852 w 7295637"/>
              <a:gd name="connsiteY171" fmla="*/ 4974289 h 5063066"/>
              <a:gd name="connsiteX172" fmla="*/ 5839829 w 7295637"/>
              <a:gd name="connsiteY172" fmla="*/ 5047314 h 5063066"/>
              <a:gd name="connsiteX173" fmla="*/ 5766803 w 7295637"/>
              <a:gd name="connsiteY173" fmla="*/ 4974289 h 5063066"/>
              <a:gd name="connsiteX174" fmla="*/ 5772543 w 7295637"/>
              <a:gd name="connsiteY174" fmla="*/ 4945864 h 5063066"/>
              <a:gd name="connsiteX175" fmla="*/ 6924860 w 7295637"/>
              <a:gd name="connsiteY175" fmla="*/ 3109013 h 5063066"/>
              <a:gd name="connsiteX176" fmla="*/ 6992147 w 7295637"/>
              <a:gd name="connsiteY176" fmla="*/ 3064413 h 5063066"/>
              <a:gd name="connsiteX177" fmla="*/ 7065171 w 7295637"/>
              <a:gd name="connsiteY177" fmla="*/ 3137438 h 5063066"/>
              <a:gd name="connsiteX178" fmla="*/ 6992147 w 7295637"/>
              <a:gd name="connsiteY178" fmla="*/ 3210462 h 5063066"/>
              <a:gd name="connsiteX179" fmla="*/ 6919123 w 7295637"/>
              <a:gd name="connsiteY179" fmla="*/ 3137438 h 5063066"/>
              <a:gd name="connsiteX180" fmla="*/ 6924860 w 7295637"/>
              <a:gd name="connsiteY180" fmla="*/ 3109013 h 5063066"/>
              <a:gd name="connsiteX181" fmla="*/ 6003007 w 7295637"/>
              <a:gd name="connsiteY181" fmla="*/ 4525370 h 5063066"/>
              <a:gd name="connsiteX182" fmla="*/ 6070292 w 7295637"/>
              <a:gd name="connsiteY182" fmla="*/ 4480770 h 5063066"/>
              <a:gd name="connsiteX183" fmla="*/ 6143316 w 7295637"/>
              <a:gd name="connsiteY183" fmla="*/ 4553795 h 5063066"/>
              <a:gd name="connsiteX184" fmla="*/ 6070291 w 7295637"/>
              <a:gd name="connsiteY184" fmla="*/ 4626820 h 5063066"/>
              <a:gd name="connsiteX185" fmla="*/ 5997267 w 7295637"/>
              <a:gd name="connsiteY185" fmla="*/ 4553795 h 5063066"/>
              <a:gd name="connsiteX186" fmla="*/ 6003007 w 7295637"/>
              <a:gd name="connsiteY186" fmla="*/ 4525370 h 5063066"/>
              <a:gd name="connsiteX187" fmla="*/ 7155324 w 7295637"/>
              <a:gd name="connsiteY187" fmla="*/ 2679691 h 5063066"/>
              <a:gd name="connsiteX188" fmla="*/ 7222610 w 7295637"/>
              <a:gd name="connsiteY188" fmla="*/ 2635091 h 5063066"/>
              <a:gd name="connsiteX189" fmla="*/ 7295635 w 7295637"/>
              <a:gd name="connsiteY189" fmla="*/ 2708115 h 5063066"/>
              <a:gd name="connsiteX190" fmla="*/ 7222610 w 7295637"/>
              <a:gd name="connsiteY190" fmla="*/ 2781141 h 5063066"/>
              <a:gd name="connsiteX191" fmla="*/ 7149585 w 7295637"/>
              <a:gd name="connsiteY191" fmla="*/ 2708116 h 5063066"/>
              <a:gd name="connsiteX192" fmla="*/ 7155324 w 7295637"/>
              <a:gd name="connsiteY192" fmla="*/ 2679691 h 5063066"/>
              <a:gd name="connsiteX193" fmla="*/ 6233468 w 7295637"/>
              <a:gd name="connsiteY193" fmla="*/ 4096050 h 5063066"/>
              <a:gd name="connsiteX194" fmla="*/ 6300754 w 7295637"/>
              <a:gd name="connsiteY194" fmla="*/ 4051450 h 5063066"/>
              <a:gd name="connsiteX195" fmla="*/ 6373779 w 7295637"/>
              <a:gd name="connsiteY195" fmla="*/ 4124475 h 5063066"/>
              <a:gd name="connsiteX196" fmla="*/ 6300754 w 7295637"/>
              <a:gd name="connsiteY196" fmla="*/ 4197500 h 5063066"/>
              <a:gd name="connsiteX197" fmla="*/ 6227729 w 7295637"/>
              <a:gd name="connsiteY197" fmla="*/ 4124475 h 5063066"/>
              <a:gd name="connsiteX198" fmla="*/ 6233468 w 7295637"/>
              <a:gd name="connsiteY198" fmla="*/ 4096050 h 5063066"/>
              <a:gd name="connsiteX199" fmla="*/ 6463931 w 7295637"/>
              <a:gd name="connsiteY199" fmla="*/ 3675557 h 5063066"/>
              <a:gd name="connsiteX200" fmla="*/ 6531220 w 7295637"/>
              <a:gd name="connsiteY200" fmla="*/ 3630957 h 5063066"/>
              <a:gd name="connsiteX201" fmla="*/ 6604243 w 7295637"/>
              <a:gd name="connsiteY201" fmla="*/ 3703981 h 5063066"/>
              <a:gd name="connsiteX202" fmla="*/ 6531218 w 7295637"/>
              <a:gd name="connsiteY202" fmla="*/ 3777006 h 5063066"/>
              <a:gd name="connsiteX203" fmla="*/ 6458193 w 7295637"/>
              <a:gd name="connsiteY203" fmla="*/ 3703981 h 5063066"/>
              <a:gd name="connsiteX204" fmla="*/ 6463931 w 7295637"/>
              <a:gd name="connsiteY204" fmla="*/ 3675557 h 5063066"/>
              <a:gd name="connsiteX205" fmla="*/ 6694398 w 7295637"/>
              <a:gd name="connsiteY205" fmla="*/ 3246234 h 5063066"/>
              <a:gd name="connsiteX206" fmla="*/ 6761684 w 7295637"/>
              <a:gd name="connsiteY206" fmla="*/ 3201634 h 5063066"/>
              <a:gd name="connsiteX207" fmla="*/ 6834709 w 7295637"/>
              <a:gd name="connsiteY207" fmla="*/ 3274659 h 5063066"/>
              <a:gd name="connsiteX208" fmla="*/ 6761684 w 7295637"/>
              <a:gd name="connsiteY208" fmla="*/ 3347684 h 5063066"/>
              <a:gd name="connsiteX209" fmla="*/ 6688659 w 7295637"/>
              <a:gd name="connsiteY209" fmla="*/ 3274659 h 5063066"/>
              <a:gd name="connsiteX210" fmla="*/ 6694398 w 7295637"/>
              <a:gd name="connsiteY210" fmla="*/ 3246234 h 5063066"/>
              <a:gd name="connsiteX211" fmla="*/ 5772541 w 7295637"/>
              <a:gd name="connsiteY211" fmla="*/ 4662592 h 5063066"/>
              <a:gd name="connsiteX212" fmla="*/ 5839829 w 7295637"/>
              <a:gd name="connsiteY212" fmla="*/ 4617992 h 5063066"/>
              <a:gd name="connsiteX213" fmla="*/ 5912852 w 7295637"/>
              <a:gd name="connsiteY213" fmla="*/ 4691017 h 5063066"/>
              <a:gd name="connsiteX214" fmla="*/ 5839827 w 7295637"/>
              <a:gd name="connsiteY214" fmla="*/ 4764042 h 5063066"/>
              <a:gd name="connsiteX215" fmla="*/ 5766804 w 7295637"/>
              <a:gd name="connsiteY215" fmla="*/ 4691017 h 5063066"/>
              <a:gd name="connsiteX216" fmla="*/ 5772541 w 7295637"/>
              <a:gd name="connsiteY216" fmla="*/ 4662592 h 5063066"/>
              <a:gd name="connsiteX217" fmla="*/ 6924861 w 7295637"/>
              <a:gd name="connsiteY217" fmla="*/ 2825741 h 5063066"/>
              <a:gd name="connsiteX218" fmla="*/ 6992147 w 7295637"/>
              <a:gd name="connsiteY218" fmla="*/ 2781140 h 5063066"/>
              <a:gd name="connsiteX219" fmla="*/ 7065172 w 7295637"/>
              <a:gd name="connsiteY219" fmla="*/ 2854165 h 5063066"/>
              <a:gd name="connsiteX220" fmla="*/ 6992148 w 7295637"/>
              <a:gd name="connsiteY220" fmla="*/ 2927190 h 5063066"/>
              <a:gd name="connsiteX221" fmla="*/ 6919121 w 7295637"/>
              <a:gd name="connsiteY221" fmla="*/ 2854166 h 5063066"/>
              <a:gd name="connsiteX222" fmla="*/ 6924861 w 7295637"/>
              <a:gd name="connsiteY222" fmla="*/ 2825741 h 5063066"/>
              <a:gd name="connsiteX223" fmla="*/ 7154549 w 7295637"/>
              <a:gd name="connsiteY223" fmla="*/ 2447998 h 5063066"/>
              <a:gd name="connsiteX224" fmla="*/ 7170199 w 7295637"/>
              <a:gd name="connsiteY224" fmla="*/ 2424785 h 5063066"/>
              <a:gd name="connsiteX225" fmla="*/ 7221835 w 7295637"/>
              <a:gd name="connsiteY225" fmla="*/ 2403397 h 5063066"/>
              <a:gd name="connsiteX226" fmla="*/ 7294860 w 7295637"/>
              <a:gd name="connsiteY226" fmla="*/ 2476423 h 5063066"/>
              <a:gd name="connsiteX227" fmla="*/ 7221835 w 7295637"/>
              <a:gd name="connsiteY227" fmla="*/ 2549446 h 5063066"/>
              <a:gd name="connsiteX228" fmla="*/ 7148810 w 7295637"/>
              <a:gd name="connsiteY228" fmla="*/ 2476422 h 5063066"/>
              <a:gd name="connsiteX229" fmla="*/ 7154549 w 7295637"/>
              <a:gd name="connsiteY229" fmla="*/ 2447998 h 5063066"/>
              <a:gd name="connsiteX230" fmla="*/ 6003006 w 7295637"/>
              <a:gd name="connsiteY230" fmla="*/ 4242099 h 5063066"/>
              <a:gd name="connsiteX231" fmla="*/ 6070292 w 7295637"/>
              <a:gd name="connsiteY231" fmla="*/ 4197499 h 5063066"/>
              <a:gd name="connsiteX232" fmla="*/ 6143317 w 7295637"/>
              <a:gd name="connsiteY232" fmla="*/ 4270524 h 5063066"/>
              <a:gd name="connsiteX233" fmla="*/ 6070291 w 7295637"/>
              <a:gd name="connsiteY233" fmla="*/ 4343548 h 5063066"/>
              <a:gd name="connsiteX234" fmla="*/ 5997267 w 7295637"/>
              <a:gd name="connsiteY234" fmla="*/ 4270524 h 5063066"/>
              <a:gd name="connsiteX235" fmla="*/ 6003006 w 7295637"/>
              <a:gd name="connsiteY235" fmla="*/ 4242099 h 5063066"/>
              <a:gd name="connsiteX236" fmla="*/ 6233468 w 7295637"/>
              <a:gd name="connsiteY236" fmla="*/ 3812779 h 5063066"/>
              <a:gd name="connsiteX237" fmla="*/ 6300757 w 7295637"/>
              <a:gd name="connsiteY237" fmla="*/ 3768179 h 5063066"/>
              <a:gd name="connsiteX238" fmla="*/ 6373780 w 7295637"/>
              <a:gd name="connsiteY238" fmla="*/ 3841203 h 5063066"/>
              <a:gd name="connsiteX239" fmla="*/ 6300755 w 7295637"/>
              <a:gd name="connsiteY239" fmla="*/ 3914228 h 5063066"/>
              <a:gd name="connsiteX240" fmla="*/ 6227731 w 7295637"/>
              <a:gd name="connsiteY240" fmla="*/ 3841204 h 5063066"/>
              <a:gd name="connsiteX241" fmla="*/ 6233468 w 7295637"/>
              <a:gd name="connsiteY241" fmla="*/ 3812779 h 5063066"/>
              <a:gd name="connsiteX242" fmla="*/ 6463932 w 7295637"/>
              <a:gd name="connsiteY242" fmla="*/ 3392285 h 5063066"/>
              <a:gd name="connsiteX243" fmla="*/ 6531218 w 7295637"/>
              <a:gd name="connsiteY243" fmla="*/ 3347685 h 5063066"/>
              <a:gd name="connsiteX244" fmla="*/ 6604244 w 7295637"/>
              <a:gd name="connsiteY244" fmla="*/ 3420710 h 5063066"/>
              <a:gd name="connsiteX245" fmla="*/ 6531219 w 7295637"/>
              <a:gd name="connsiteY245" fmla="*/ 3493735 h 5063066"/>
              <a:gd name="connsiteX246" fmla="*/ 6458193 w 7295637"/>
              <a:gd name="connsiteY246" fmla="*/ 3420710 h 5063066"/>
              <a:gd name="connsiteX247" fmla="*/ 6463932 w 7295637"/>
              <a:gd name="connsiteY247" fmla="*/ 3392285 h 5063066"/>
              <a:gd name="connsiteX248" fmla="*/ 5542077 w 7295637"/>
              <a:gd name="connsiteY248" fmla="*/ 4808642 h 5063066"/>
              <a:gd name="connsiteX249" fmla="*/ 5609364 w 7295637"/>
              <a:gd name="connsiteY249" fmla="*/ 4764042 h 5063066"/>
              <a:gd name="connsiteX250" fmla="*/ 5682388 w 7295637"/>
              <a:gd name="connsiteY250" fmla="*/ 4837066 h 5063066"/>
              <a:gd name="connsiteX251" fmla="*/ 5609363 w 7295637"/>
              <a:gd name="connsiteY251" fmla="*/ 4910091 h 5063066"/>
              <a:gd name="connsiteX252" fmla="*/ 5536339 w 7295637"/>
              <a:gd name="connsiteY252" fmla="*/ 4837067 h 5063066"/>
              <a:gd name="connsiteX253" fmla="*/ 5542077 w 7295637"/>
              <a:gd name="connsiteY253" fmla="*/ 4808642 h 5063066"/>
              <a:gd name="connsiteX254" fmla="*/ 6694396 w 7295637"/>
              <a:gd name="connsiteY254" fmla="*/ 2962963 h 5063066"/>
              <a:gd name="connsiteX255" fmla="*/ 6761683 w 7295637"/>
              <a:gd name="connsiteY255" fmla="*/ 2918363 h 5063066"/>
              <a:gd name="connsiteX256" fmla="*/ 6834708 w 7295637"/>
              <a:gd name="connsiteY256" fmla="*/ 2991388 h 5063066"/>
              <a:gd name="connsiteX257" fmla="*/ 6761682 w 7295637"/>
              <a:gd name="connsiteY257" fmla="*/ 3064413 h 5063066"/>
              <a:gd name="connsiteX258" fmla="*/ 6688657 w 7295637"/>
              <a:gd name="connsiteY258" fmla="*/ 2991388 h 5063066"/>
              <a:gd name="connsiteX259" fmla="*/ 6694396 w 7295637"/>
              <a:gd name="connsiteY259" fmla="*/ 2962963 h 5063066"/>
              <a:gd name="connsiteX260" fmla="*/ 5772542 w 7295637"/>
              <a:gd name="connsiteY260" fmla="*/ 4379320 h 5063066"/>
              <a:gd name="connsiteX261" fmla="*/ 5839827 w 7295637"/>
              <a:gd name="connsiteY261" fmla="*/ 4334720 h 5063066"/>
              <a:gd name="connsiteX262" fmla="*/ 5912853 w 7295637"/>
              <a:gd name="connsiteY262" fmla="*/ 4407745 h 5063066"/>
              <a:gd name="connsiteX263" fmla="*/ 5839828 w 7295637"/>
              <a:gd name="connsiteY263" fmla="*/ 4480770 h 5063066"/>
              <a:gd name="connsiteX264" fmla="*/ 5766802 w 7295637"/>
              <a:gd name="connsiteY264" fmla="*/ 4407745 h 5063066"/>
              <a:gd name="connsiteX265" fmla="*/ 5772542 w 7295637"/>
              <a:gd name="connsiteY265" fmla="*/ 4379320 h 5063066"/>
              <a:gd name="connsiteX266" fmla="*/ 6924860 w 7295637"/>
              <a:gd name="connsiteY266" fmla="*/ 2542469 h 5063066"/>
              <a:gd name="connsiteX267" fmla="*/ 6992147 w 7295637"/>
              <a:gd name="connsiteY267" fmla="*/ 2497868 h 5063066"/>
              <a:gd name="connsiteX268" fmla="*/ 7065171 w 7295637"/>
              <a:gd name="connsiteY268" fmla="*/ 2570893 h 5063066"/>
              <a:gd name="connsiteX269" fmla="*/ 6992146 w 7295637"/>
              <a:gd name="connsiteY269" fmla="*/ 2643918 h 5063066"/>
              <a:gd name="connsiteX270" fmla="*/ 6919121 w 7295637"/>
              <a:gd name="connsiteY270" fmla="*/ 2570893 h 5063066"/>
              <a:gd name="connsiteX271" fmla="*/ 6924860 w 7295637"/>
              <a:gd name="connsiteY271" fmla="*/ 2542469 h 5063066"/>
              <a:gd name="connsiteX272" fmla="*/ 7154548 w 7295637"/>
              <a:gd name="connsiteY272" fmla="*/ 2164726 h 5063066"/>
              <a:gd name="connsiteX273" fmla="*/ 7221834 w 7295637"/>
              <a:gd name="connsiteY273" fmla="*/ 2120126 h 5063066"/>
              <a:gd name="connsiteX274" fmla="*/ 7294859 w 7295637"/>
              <a:gd name="connsiteY274" fmla="*/ 2193152 h 5063066"/>
              <a:gd name="connsiteX275" fmla="*/ 7221833 w 7295637"/>
              <a:gd name="connsiteY275" fmla="*/ 2266176 h 5063066"/>
              <a:gd name="connsiteX276" fmla="*/ 7148808 w 7295637"/>
              <a:gd name="connsiteY276" fmla="*/ 2193151 h 5063066"/>
              <a:gd name="connsiteX277" fmla="*/ 7154548 w 7295637"/>
              <a:gd name="connsiteY277" fmla="*/ 2164726 h 5063066"/>
              <a:gd name="connsiteX278" fmla="*/ 6003003 w 7295637"/>
              <a:gd name="connsiteY278" fmla="*/ 3958828 h 5063066"/>
              <a:gd name="connsiteX279" fmla="*/ 6070291 w 7295637"/>
              <a:gd name="connsiteY279" fmla="*/ 3914228 h 5063066"/>
              <a:gd name="connsiteX280" fmla="*/ 6143316 w 7295637"/>
              <a:gd name="connsiteY280" fmla="*/ 3987253 h 5063066"/>
              <a:gd name="connsiteX281" fmla="*/ 6070290 w 7295637"/>
              <a:gd name="connsiteY281" fmla="*/ 4060278 h 5063066"/>
              <a:gd name="connsiteX282" fmla="*/ 5997266 w 7295637"/>
              <a:gd name="connsiteY282" fmla="*/ 3987253 h 5063066"/>
              <a:gd name="connsiteX283" fmla="*/ 6003003 w 7295637"/>
              <a:gd name="connsiteY283" fmla="*/ 3958828 h 5063066"/>
              <a:gd name="connsiteX284" fmla="*/ 6233469 w 7295637"/>
              <a:gd name="connsiteY284" fmla="*/ 3529507 h 5063066"/>
              <a:gd name="connsiteX285" fmla="*/ 6300754 w 7295637"/>
              <a:gd name="connsiteY285" fmla="*/ 3484906 h 5063066"/>
              <a:gd name="connsiteX286" fmla="*/ 6373780 w 7295637"/>
              <a:gd name="connsiteY286" fmla="*/ 3557931 h 5063066"/>
              <a:gd name="connsiteX287" fmla="*/ 6300755 w 7295637"/>
              <a:gd name="connsiteY287" fmla="*/ 3630956 h 5063066"/>
              <a:gd name="connsiteX288" fmla="*/ 6227729 w 7295637"/>
              <a:gd name="connsiteY288" fmla="*/ 3557931 h 5063066"/>
              <a:gd name="connsiteX289" fmla="*/ 6233469 w 7295637"/>
              <a:gd name="connsiteY289" fmla="*/ 3529507 h 5063066"/>
              <a:gd name="connsiteX290" fmla="*/ 5311613 w 7295637"/>
              <a:gd name="connsiteY290" fmla="*/ 4945864 h 5063066"/>
              <a:gd name="connsiteX291" fmla="*/ 5378900 w 7295637"/>
              <a:gd name="connsiteY291" fmla="*/ 4901264 h 5063066"/>
              <a:gd name="connsiteX292" fmla="*/ 5451924 w 7295637"/>
              <a:gd name="connsiteY292" fmla="*/ 4974288 h 5063066"/>
              <a:gd name="connsiteX293" fmla="*/ 5378899 w 7295637"/>
              <a:gd name="connsiteY293" fmla="*/ 5047313 h 5063066"/>
              <a:gd name="connsiteX294" fmla="*/ 5305875 w 7295637"/>
              <a:gd name="connsiteY294" fmla="*/ 4974289 h 5063066"/>
              <a:gd name="connsiteX295" fmla="*/ 5311613 w 7295637"/>
              <a:gd name="connsiteY295" fmla="*/ 4945864 h 5063066"/>
              <a:gd name="connsiteX296" fmla="*/ 6463932 w 7295637"/>
              <a:gd name="connsiteY296" fmla="*/ 3109013 h 5063066"/>
              <a:gd name="connsiteX297" fmla="*/ 6531218 w 7295637"/>
              <a:gd name="connsiteY297" fmla="*/ 3064413 h 5063066"/>
              <a:gd name="connsiteX298" fmla="*/ 6604243 w 7295637"/>
              <a:gd name="connsiteY298" fmla="*/ 3137438 h 5063066"/>
              <a:gd name="connsiteX299" fmla="*/ 6531218 w 7295637"/>
              <a:gd name="connsiteY299" fmla="*/ 3210463 h 5063066"/>
              <a:gd name="connsiteX300" fmla="*/ 6458193 w 7295637"/>
              <a:gd name="connsiteY300" fmla="*/ 3137438 h 5063066"/>
              <a:gd name="connsiteX301" fmla="*/ 6463932 w 7295637"/>
              <a:gd name="connsiteY301" fmla="*/ 3109013 h 5063066"/>
              <a:gd name="connsiteX302" fmla="*/ 5542077 w 7295637"/>
              <a:gd name="connsiteY302" fmla="*/ 4525370 h 5063066"/>
              <a:gd name="connsiteX303" fmla="*/ 5609365 w 7295637"/>
              <a:gd name="connsiteY303" fmla="*/ 4480769 h 5063066"/>
              <a:gd name="connsiteX304" fmla="*/ 5682388 w 7295637"/>
              <a:gd name="connsiteY304" fmla="*/ 4553794 h 5063066"/>
              <a:gd name="connsiteX305" fmla="*/ 5609363 w 7295637"/>
              <a:gd name="connsiteY305" fmla="*/ 4626819 h 5063066"/>
              <a:gd name="connsiteX306" fmla="*/ 5536339 w 7295637"/>
              <a:gd name="connsiteY306" fmla="*/ 4553794 h 5063066"/>
              <a:gd name="connsiteX307" fmla="*/ 5542077 w 7295637"/>
              <a:gd name="connsiteY307" fmla="*/ 4525370 h 5063066"/>
              <a:gd name="connsiteX308" fmla="*/ 6694396 w 7295637"/>
              <a:gd name="connsiteY308" fmla="*/ 2679691 h 5063066"/>
              <a:gd name="connsiteX309" fmla="*/ 6761682 w 7295637"/>
              <a:gd name="connsiteY309" fmla="*/ 2635091 h 5063066"/>
              <a:gd name="connsiteX310" fmla="*/ 6834707 w 7295637"/>
              <a:gd name="connsiteY310" fmla="*/ 2708115 h 5063066"/>
              <a:gd name="connsiteX311" fmla="*/ 6761682 w 7295637"/>
              <a:gd name="connsiteY311" fmla="*/ 2781141 h 5063066"/>
              <a:gd name="connsiteX312" fmla="*/ 6688657 w 7295637"/>
              <a:gd name="connsiteY312" fmla="*/ 2708116 h 5063066"/>
              <a:gd name="connsiteX313" fmla="*/ 6694396 w 7295637"/>
              <a:gd name="connsiteY313" fmla="*/ 2679691 h 5063066"/>
              <a:gd name="connsiteX314" fmla="*/ 6924084 w 7295637"/>
              <a:gd name="connsiteY314" fmla="*/ 2310776 h 5063066"/>
              <a:gd name="connsiteX315" fmla="*/ 6991369 w 7295637"/>
              <a:gd name="connsiteY315" fmla="*/ 2266176 h 5063066"/>
              <a:gd name="connsiteX316" fmla="*/ 7064395 w 7295637"/>
              <a:gd name="connsiteY316" fmla="*/ 2339201 h 5063066"/>
              <a:gd name="connsiteX317" fmla="*/ 6991370 w 7295637"/>
              <a:gd name="connsiteY317" fmla="*/ 2412226 h 5063066"/>
              <a:gd name="connsiteX318" fmla="*/ 6918345 w 7295637"/>
              <a:gd name="connsiteY318" fmla="*/ 2339201 h 5063066"/>
              <a:gd name="connsiteX319" fmla="*/ 6924084 w 7295637"/>
              <a:gd name="connsiteY319" fmla="*/ 2310776 h 5063066"/>
              <a:gd name="connsiteX320" fmla="*/ 5772541 w 7295637"/>
              <a:gd name="connsiteY320" fmla="*/ 4096050 h 5063066"/>
              <a:gd name="connsiteX321" fmla="*/ 5839828 w 7295637"/>
              <a:gd name="connsiteY321" fmla="*/ 4051450 h 5063066"/>
              <a:gd name="connsiteX322" fmla="*/ 5912852 w 7295637"/>
              <a:gd name="connsiteY322" fmla="*/ 4124475 h 5063066"/>
              <a:gd name="connsiteX323" fmla="*/ 5839827 w 7295637"/>
              <a:gd name="connsiteY323" fmla="*/ 4197499 h 5063066"/>
              <a:gd name="connsiteX324" fmla="*/ 5766802 w 7295637"/>
              <a:gd name="connsiteY324" fmla="*/ 4124474 h 5063066"/>
              <a:gd name="connsiteX325" fmla="*/ 5772541 w 7295637"/>
              <a:gd name="connsiteY325" fmla="*/ 4096050 h 5063066"/>
              <a:gd name="connsiteX326" fmla="*/ 7154547 w 7295637"/>
              <a:gd name="connsiteY326" fmla="*/ 1881454 h 5063066"/>
              <a:gd name="connsiteX327" fmla="*/ 7221835 w 7295637"/>
              <a:gd name="connsiteY327" fmla="*/ 1836854 h 5063066"/>
              <a:gd name="connsiteX328" fmla="*/ 7294860 w 7295637"/>
              <a:gd name="connsiteY328" fmla="*/ 1909879 h 5063066"/>
              <a:gd name="connsiteX329" fmla="*/ 7221833 w 7295637"/>
              <a:gd name="connsiteY329" fmla="*/ 1982904 h 5063066"/>
              <a:gd name="connsiteX330" fmla="*/ 7148811 w 7295637"/>
              <a:gd name="connsiteY330" fmla="*/ 1909879 h 5063066"/>
              <a:gd name="connsiteX331" fmla="*/ 7154547 w 7295637"/>
              <a:gd name="connsiteY331" fmla="*/ 1881454 h 5063066"/>
              <a:gd name="connsiteX332" fmla="*/ 6003005 w 7295637"/>
              <a:gd name="connsiteY332" fmla="*/ 3675556 h 5063066"/>
              <a:gd name="connsiteX333" fmla="*/ 6070292 w 7295637"/>
              <a:gd name="connsiteY333" fmla="*/ 3630956 h 5063066"/>
              <a:gd name="connsiteX334" fmla="*/ 6143316 w 7295637"/>
              <a:gd name="connsiteY334" fmla="*/ 3703981 h 5063066"/>
              <a:gd name="connsiteX335" fmla="*/ 6070291 w 7295637"/>
              <a:gd name="connsiteY335" fmla="*/ 3777006 h 5063066"/>
              <a:gd name="connsiteX336" fmla="*/ 5997267 w 7295637"/>
              <a:gd name="connsiteY336" fmla="*/ 3703981 h 5063066"/>
              <a:gd name="connsiteX337" fmla="*/ 6003005 w 7295637"/>
              <a:gd name="connsiteY337" fmla="*/ 3675556 h 5063066"/>
              <a:gd name="connsiteX338" fmla="*/ 6233468 w 7295637"/>
              <a:gd name="connsiteY338" fmla="*/ 3246234 h 5063066"/>
              <a:gd name="connsiteX339" fmla="*/ 6300755 w 7295637"/>
              <a:gd name="connsiteY339" fmla="*/ 3201634 h 5063066"/>
              <a:gd name="connsiteX340" fmla="*/ 6373779 w 7295637"/>
              <a:gd name="connsiteY340" fmla="*/ 3274659 h 5063066"/>
              <a:gd name="connsiteX341" fmla="*/ 6300754 w 7295637"/>
              <a:gd name="connsiteY341" fmla="*/ 3347684 h 5063066"/>
              <a:gd name="connsiteX342" fmla="*/ 6227730 w 7295637"/>
              <a:gd name="connsiteY342" fmla="*/ 3274659 h 5063066"/>
              <a:gd name="connsiteX343" fmla="*/ 6233468 w 7295637"/>
              <a:gd name="connsiteY343" fmla="*/ 3246234 h 5063066"/>
              <a:gd name="connsiteX344" fmla="*/ 5311614 w 7295637"/>
              <a:gd name="connsiteY344" fmla="*/ 4662592 h 5063066"/>
              <a:gd name="connsiteX345" fmla="*/ 5378899 w 7295637"/>
              <a:gd name="connsiteY345" fmla="*/ 4617991 h 5063066"/>
              <a:gd name="connsiteX346" fmla="*/ 5451925 w 7295637"/>
              <a:gd name="connsiteY346" fmla="*/ 4691016 h 5063066"/>
              <a:gd name="connsiteX347" fmla="*/ 5378900 w 7295637"/>
              <a:gd name="connsiteY347" fmla="*/ 4764041 h 5063066"/>
              <a:gd name="connsiteX348" fmla="*/ 5305874 w 7295637"/>
              <a:gd name="connsiteY348" fmla="*/ 4691016 h 5063066"/>
              <a:gd name="connsiteX349" fmla="*/ 5311614 w 7295637"/>
              <a:gd name="connsiteY349" fmla="*/ 4662592 h 5063066"/>
              <a:gd name="connsiteX350" fmla="*/ 6463932 w 7295637"/>
              <a:gd name="connsiteY350" fmla="*/ 2825741 h 5063066"/>
              <a:gd name="connsiteX351" fmla="*/ 6531219 w 7295637"/>
              <a:gd name="connsiteY351" fmla="*/ 2781141 h 5063066"/>
              <a:gd name="connsiteX352" fmla="*/ 6604243 w 7295637"/>
              <a:gd name="connsiteY352" fmla="*/ 2854165 h 5063066"/>
              <a:gd name="connsiteX353" fmla="*/ 6531218 w 7295637"/>
              <a:gd name="connsiteY353" fmla="*/ 2927190 h 5063066"/>
              <a:gd name="connsiteX354" fmla="*/ 6458194 w 7295637"/>
              <a:gd name="connsiteY354" fmla="*/ 2854166 h 5063066"/>
              <a:gd name="connsiteX355" fmla="*/ 6463932 w 7295637"/>
              <a:gd name="connsiteY355" fmla="*/ 2825741 h 5063066"/>
              <a:gd name="connsiteX356" fmla="*/ 6693620 w 7295637"/>
              <a:gd name="connsiteY356" fmla="*/ 2447997 h 5063066"/>
              <a:gd name="connsiteX357" fmla="*/ 6760906 w 7295637"/>
              <a:gd name="connsiteY357" fmla="*/ 2403397 h 5063066"/>
              <a:gd name="connsiteX358" fmla="*/ 6833931 w 7295637"/>
              <a:gd name="connsiteY358" fmla="*/ 2476422 h 5063066"/>
              <a:gd name="connsiteX359" fmla="*/ 6760906 w 7295637"/>
              <a:gd name="connsiteY359" fmla="*/ 2549447 h 5063066"/>
              <a:gd name="connsiteX360" fmla="*/ 6687880 w 7295637"/>
              <a:gd name="connsiteY360" fmla="*/ 2476422 h 5063066"/>
              <a:gd name="connsiteX361" fmla="*/ 6693620 w 7295637"/>
              <a:gd name="connsiteY361" fmla="*/ 2447997 h 5063066"/>
              <a:gd name="connsiteX362" fmla="*/ 5542078 w 7295637"/>
              <a:gd name="connsiteY362" fmla="*/ 4242098 h 5063066"/>
              <a:gd name="connsiteX363" fmla="*/ 5609364 w 7295637"/>
              <a:gd name="connsiteY363" fmla="*/ 4197498 h 5063066"/>
              <a:gd name="connsiteX364" fmla="*/ 5682390 w 7295637"/>
              <a:gd name="connsiteY364" fmla="*/ 4270523 h 5063066"/>
              <a:gd name="connsiteX365" fmla="*/ 5609365 w 7295637"/>
              <a:gd name="connsiteY365" fmla="*/ 4343548 h 5063066"/>
              <a:gd name="connsiteX366" fmla="*/ 5536339 w 7295637"/>
              <a:gd name="connsiteY366" fmla="*/ 4270523 h 5063066"/>
              <a:gd name="connsiteX367" fmla="*/ 5542078 w 7295637"/>
              <a:gd name="connsiteY367" fmla="*/ 4242098 h 5063066"/>
              <a:gd name="connsiteX368" fmla="*/ 6924083 w 7295637"/>
              <a:gd name="connsiteY368" fmla="*/ 2027505 h 5063066"/>
              <a:gd name="connsiteX369" fmla="*/ 6991370 w 7295637"/>
              <a:gd name="connsiteY369" fmla="*/ 1982905 h 5063066"/>
              <a:gd name="connsiteX370" fmla="*/ 7064394 w 7295637"/>
              <a:gd name="connsiteY370" fmla="*/ 2055930 h 5063066"/>
              <a:gd name="connsiteX371" fmla="*/ 6991369 w 7295637"/>
              <a:gd name="connsiteY371" fmla="*/ 2128955 h 5063066"/>
              <a:gd name="connsiteX372" fmla="*/ 6918345 w 7295637"/>
              <a:gd name="connsiteY372" fmla="*/ 2055930 h 5063066"/>
              <a:gd name="connsiteX373" fmla="*/ 6924083 w 7295637"/>
              <a:gd name="connsiteY373" fmla="*/ 2027505 h 5063066"/>
              <a:gd name="connsiteX374" fmla="*/ 5772541 w 7295637"/>
              <a:gd name="connsiteY374" fmla="*/ 3812779 h 5063066"/>
              <a:gd name="connsiteX375" fmla="*/ 5839826 w 7295637"/>
              <a:gd name="connsiteY375" fmla="*/ 3768179 h 5063066"/>
              <a:gd name="connsiteX376" fmla="*/ 5912851 w 7295637"/>
              <a:gd name="connsiteY376" fmla="*/ 3841203 h 5063066"/>
              <a:gd name="connsiteX377" fmla="*/ 5839826 w 7295637"/>
              <a:gd name="connsiteY377" fmla="*/ 3914228 h 5063066"/>
              <a:gd name="connsiteX378" fmla="*/ 5766801 w 7295637"/>
              <a:gd name="connsiteY378" fmla="*/ 3841204 h 5063066"/>
              <a:gd name="connsiteX379" fmla="*/ 5772541 w 7295637"/>
              <a:gd name="connsiteY379" fmla="*/ 3812779 h 5063066"/>
              <a:gd name="connsiteX380" fmla="*/ 7154548 w 7295637"/>
              <a:gd name="connsiteY380" fmla="*/ 1598183 h 5063066"/>
              <a:gd name="connsiteX381" fmla="*/ 7221833 w 7295637"/>
              <a:gd name="connsiteY381" fmla="*/ 1553583 h 5063066"/>
              <a:gd name="connsiteX382" fmla="*/ 7294859 w 7295637"/>
              <a:gd name="connsiteY382" fmla="*/ 1626608 h 5063066"/>
              <a:gd name="connsiteX383" fmla="*/ 7221834 w 7295637"/>
              <a:gd name="connsiteY383" fmla="*/ 1699633 h 5063066"/>
              <a:gd name="connsiteX384" fmla="*/ 7148808 w 7295637"/>
              <a:gd name="connsiteY384" fmla="*/ 1626608 h 5063066"/>
              <a:gd name="connsiteX385" fmla="*/ 7154548 w 7295637"/>
              <a:gd name="connsiteY385" fmla="*/ 1598183 h 5063066"/>
              <a:gd name="connsiteX386" fmla="*/ 6003003 w 7295637"/>
              <a:gd name="connsiteY386" fmla="*/ 3392285 h 5063066"/>
              <a:gd name="connsiteX387" fmla="*/ 6070290 w 7295637"/>
              <a:gd name="connsiteY387" fmla="*/ 3347685 h 5063066"/>
              <a:gd name="connsiteX388" fmla="*/ 6143315 w 7295637"/>
              <a:gd name="connsiteY388" fmla="*/ 3420710 h 5063066"/>
              <a:gd name="connsiteX389" fmla="*/ 6070290 w 7295637"/>
              <a:gd name="connsiteY389" fmla="*/ 3493735 h 5063066"/>
              <a:gd name="connsiteX390" fmla="*/ 5997265 w 7295637"/>
              <a:gd name="connsiteY390" fmla="*/ 3420710 h 5063066"/>
              <a:gd name="connsiteX391" fmla="*/ 6003003 w 7295637"/>
              <a:gd name="connsiteY391" fmla="*/ 3392285 h 5063066"/>
              <a:gd name="connsiteX392" fmla="*/ 5081149 w 7295637"/>
              <a:gd name="connsiteY392" fmla="*/ 4808641 h 5063066"/>
              <a:gd name="connsiteX393" fmla="*/ 5148437 w 7295637"/>
              <a:gd name="connsiteY393" fmla="*/ 4764041 h 5063066"/>
              <a:gd name="connsiteX394" fmla="*/ 5221461 w 7295637"/>
              <a:gd name="connsiteY394" fmla="*/ 4837066 h 5063066"/>
              <a:gd name="connsiteX395" fmla="*/ 5148436 w 7295637"/>
              <a:gd name="connsiteY395" fmla="*/ 4910091 h 5063066"/>
              <a:gd name="connsiteX396" fmla="*/ 5075412 w 7295637"/>
              <a:gd name="connsiteY396" fmla="*/ 4837066 h 5063066"/>
              <a:gd name="connsiteX397" fmla="*/ 5081149 w 7295637"/>
              <a:gd name="connsiteY397" fmla="*/ 4808641 h 5063066"/>
              <a:gd name="connsiteX398" fmla="*/ 6233468 w 7295637"/>
              <a:gd name="connsiteY398" fmla="*/ 2962962 h 5063066"/>
              <a:gd name="connsiteX399" fmla="*/ 6300754 w 7295637"/>
              <a:gd name="connsiteY399" fmla="*/ 2918362 h 5063066"/>
              <a:gd name="connsiteX400" fmla="*/ 6373780 w 7295637"/>
              <a:gd name="connsiteY400" fmla="*/ 2991387 h 5063066"/>
              <a:gd name="connsiteX401" fmla="*/ 6300755 w 7295637"/>
              <a:gd name="connsiteY401" fmla="*/ 3064412 h 5063066"/>
              <a:gd name="connsiteX402" fmla="*/ 6227729 w 7295637"/>
              <a:gd name="connsiteY402" fmla="*/ 2991387 h 5063066"/>
              <a:gd name="connsiteX403" fmla="*/ 6233468 w 7295637"/>
              <a:gd name="connsiteY403" fmla="*/ 2962962 h 5063066"/>
              <a:gd name="connsiteX404" fmla="*/ 5311615 w 7295637"/>
              <a:gd name="connsiteY404" fmla="*/ 4379320 h 5063066"/>
              <a:gd name="connsiteX405" fmla="*/ 5378900 w 7295637"/>
              <a:gd name="connsiteY405" fmla="*/ 4334720 h 5063066"/>
              <a:gd name="connsiteX406" fmla="*/ 5451925 w 7295637"/>
              <a:gd name="connsiteY406" fmla="*/ 4407745 h 5063066"/>
              <a:gd name="connsiteX407" fmla="*/ 5378900 w 7295637"/>
              <a:gd name="connsiteY407" fmla="*/ 4480770 h 5063066"/>
              <a:gd name="connsiteX408" fmla="*/ 5305875 w 7295637"/>
              <a:gd name="connsiteY408" fmla="*/ 4407745 h 5063066"/>
              <a:gd name="connsiteX409" fmla="*/ 5311615 w 7295637"/>
              <a:gd name="connsiteY409" fmla="*/ 4379320 h 5063066"/>
              <a:gd name="connsiteX410" fmla="*/ 6463931 w 7295637"/>
              <a:gd name="connsiteY410" fmla="*/ 2542469 h 5063066"/>
              <a:gd name="connsiteX411" fmla="*/ 6531218 w 7295637"/>
              <a:gd name="connsiteY411" fmla="*/ 2497868 h 5063066"/>
              <a:gd name="connsiteX412" fmla="*/ 6604244 w 7295637"/>
              <a:gd name="connsiteY412" fmla="*/ 2570893 h 5063066"/>
              <a:gd name="connsiteX413" fmla="*/ 6531219 w 7295637"/>
              <a:gd name="connsiteY413" fmla="*/ 2643918 h 5063066"/>
              <a:gd name="connsiteX414" fmla="*/ 6458193 w 7295637"/>
              <a:gd name="connsiteY414" fmla="*/ 2570893 h 5063066"/>
              <a:gd name="connsiteX415" fmla="*/ 6463931 w 7295637"/>
              <a:gd name="connsiteY415" fmla="*/ 2542469 h 5063066"/>
              <a:gd name="connsiteX416" fmla="*/ 6693621 w 7295637"/>
              <a:gd name="connsiteY416" fmla="*/ 2164726 h 5063066"/>
              <a:gd name="connsiteX417" fmla="*/ 6760907 w 7295637"/>
              <a:gd name="connsiteY417" fmla="*/ 2120126 h 5063066"/>
              <a:gd name="connsiteX418" fmla="*/ 6833931 w 7295637"/>
              <a:gd name="connsiteY418" fmla="*/ 2193150 h 5063066"/>
              <a:gd name="connsiteX419" fmla="*/ 6760906 w 7295637"/>
              <a:gd name="connsiteY419" fmla="*/ 2266175 h 5063066"/>
              <a:gd name="connsiteX420" fmla="*/ 6687882 w 7295637"/>
              <a:gd name="connsiteY420" fmla="*/ 2193151 h 5063066"/>
              <a:gd name="connsiteX421" fmla="*/ 6693621 w 7295637"/>
              <a:gd name="connsiteY421" fmla="*/ 2164726 h 5063066"/>
              <a:gd name="connsiteX422" fmla="*/ 5542077 w 7295637"/>
              <a:gd name="connsiteY422" fmla="*/ 3958827 h 5063066"/>
              <a:gd name="connsiteX423" fmla="*/ 5609364 w 7295637"/>
              <a:gd name="connsiteY423" fmla="*/ 3914228 h 5063066"/>
              <a:gd name="connsiteX424" fmla="*/ 5682388 w 7295637"/>
              <a:gd name="connsiteY424" fmla="*/ 3987252 h 5063066"/>
              <a:gd name="connsiteX425" fmla="*/ 5609363 w 7295637"/>
              <a:gd name="connsiteY425" fmla="*/ 4060277 h 5063066"/>
              <a:gd name="connsiteX426" fmla="*/ 5536339 w 7295637"/>
              <a:gd name="connsiteY426" fmla="*/ 3987252 h 5063066"/>
              <a:gd name="connsiteX427" fmla="*/ 5542077 w 7295637"/>
              <a:gd name="connsiteY427" fmla="*/ 3958827 h 5063066"/>
              <a:gd name="connsiteX428" fmla="*/ 6924084 w 7295637"/>
              <a:gd name="connsiteY428" fmla="*/ 1744233 h 5063066"/>
              <a:gd name="connsiteX429" fmla="*/ 6991369 w 7295637"/>
              <a:gd name="connsiteY429" fmla="*/ 1699633 h 5063066"/>
              <a:gd name="connsiteX430" fmla="*/ 7064395 w 7295637"/>
              <a:gd name="connsiteY430" fmla="*/ 1772658 h 5063066"/>
              <a:gd name="connsiteX431" fmla="*/ 6991370 w 7295637"/>
              <a:gd name="connsiteY431" fmla="*/ 1845683 h 5063066"/>
              <a:gd name="connsiteX432" fmla="*/ 6918345 w 7295637"/>
              <a:gd name="connsiteY432" fmla="*/ 1772658 h 5063066"/>
              <a:gd name="connsiteX433" fmla="*/ 6924084 w 7295637"/>
              <a:gd name="connsiteY433" fmla="*/ 1744233 h 5063066"/>
              <a:gd name="connsiteX434" fmla="*/ 5772540 w 7295637"/>
              <a:gd name="connsiteY434" fmla="*/ 3529507 h 5063066"/>
              <a:gd name="connsiteX435" fmla="*/ 5839827 w 7295637"/>
              <a:gd name="connsiteY435" fmla="*/ 3484906 h 5063066"/>
              <a:gd name="connsiteX436" fmla="*/ 5912851 w 7295637"/>
              <a:gd name="connsiteY436" fmla="*/ 3557931 h 5063066"/>
              <a:gd name="connsiteX437" fmla="*/ 5839826 w 7295637"/>
              <a:gd name="connsiteY437" fmla="*/ 3630956 h 5063066"/>
              <a:gd name="connsiteX438" fmla="*/ 5766802 w 7295637"/>
              <a:gd name="connsiteY438" fmla="*/ 3557931 h 5063066"/>
              <a:gd name="connsiteX439" fmla="*/ 5772540 w 7295637"/>
              <a:gd name="connsiteY439" fmla="*/ 3529507 h 5063066"/>
              <a:gd name="connsiteX440" fmla="*/ 4850687 w 7295637"/>
              <a:gd name="connsiteY440" fmla="*/ 4945864 h 5063066"/>
              <a:gd name="connsiteX441" fmla="*/ 4866336 w 7295637"/>
              <a:gd name="connsiteY441" fmla="*/ 4922652 h 5063066"/>
              <a:gd name="connsiteX442" fmla="*/ 4917974 w 7295637"/>
              <a:gd name="connsiteY442" fmla="*/ 4901263 h 5063066"/>
              <a:gd name="connsiteX443" fmla="*/ 4990998 w 7295637"/>
              <a:gd name="connsiteY443" fmla="*/ 4974289 h 5063066"/>
              <a:gd name="connsiteX444" fmla="*/ 4917973 w 7295637"/>
              <a:gd name="connsiteY444" fmla="*/ 5047314 h 5063066"/>
              <a:gd name="connsiteX445" fmla="*/ 4844949 w 7295637"/>
              <a:gd name="connsiteY445" fmla="*/ 4974289 h 5063066"/>
              <a:gd name="connsiteX446" fmla="*/ 4850687 w 7295637"/>
              <a:gd name="connsiteY446" fmla="*/ 4945864 h 5063066"/>
              <a:gd name="connsiteX447" fmla="*/ 7154547 w 7295637"/>
              <a:gd name="connsiteY447" fmla="*/ 1314911 h 5063066"/>
              <a:gd name="connsiteX448" fmla="*/ 7221834 w 7295637"/>
              <a:gd name="connsiteY448" fmla="*/ 1270311 h 5063066"/>
              <a:gd name="connsiteX449" fmla="*/ 7294858 w 7295637"/>
              <a:gd name="connsiteY449" fmla="*/ 1343336 h 5063066"/>
              <a:gd name="connsiteX450" fmla="*/ 7221833 w 7295637"/>
              <a:gd name="connsiteY450" fmla="*/ 1416361 h 5063066"/>
              <a:gd name="connsiteX451" fmla="*/ 7148809 w 7295637"/>
              <a:gd name="connsiteY451" fmla="*/ 1343336 h 5063066"/>
              <a:gd name="connsiteX452" fmla="*/ 7154547 w 7295637"/>
              <a:gd name="connsiteY452" fmla="*/ 1314911 h 5063066"/>
              <a:gd name="connsiteX453" fmla="*/ 6003004 w 7295637"/>
              <a:gd name="connsiteY453" fmla="*/ 3109013 h 5063066"/>
              <a:gd name="connsiteX454" fmla="*/ 6070290 w 7295637"/>
              <a:gd name="connsiteY454" fmla="*/ 3064413 h 5063066"/>
              <a:gd name="connsiteX455" fmla="*/ 6143316 w 7295637"/>
              <a:gd name="connsiteY455" fmla="*/ 3137438 h 5063066"/>
              <a:gd name="connsiteX456" fmla="*/ 6070290 w 7295637"/>
              <a:gd name="connsiteY456" fmla="*/ 3210463 h 5063066"/>
              <a:gd name="connsiteX457" fmla="*/ 5997266 w 7295637"/>
              <a:gd name="connsiteY457" fmla="*/ 3137438 h 5063066"/>
              <a:gd name="connsiteX458" fmla="*/ 6003004 w 7295637"/>
              <a:gd name="connsiteY458" fmla="*/ 3109013 h 5063066"/>
              <a:gd name="connsiteX459" fmla="*/ 5081151 w 7295637"/>
              <a:gd name="connsiteY459" fmla="*/ 4525369 h 5063066"/>
              <a:gd name="connsiteX460" fmla="*/ 5148438 w 7295637"/>
              <a:gd name="connsiteY460" fmla="*/ 4480769 h 5063066"/>
              <a:gd name="connsiteX461" fmla="*/ 5221462 w 7295637"/>
              <a:gd name="connsiteY461" fmla="*/ 4553794 h 5063066"/>
              <a:gd name="connsiteX462" fmla="*/ 5148437 w 7295637"/>
              <a:gd name="connsiteY462" fmla="*/ 4626819 h 5063066"/>
              <a:gd name="connsiteX463" fmla="*/ 5075413 w 7295637"/>
              <a:gd name="connsiteY463" fmla="*/ 4553794 h 5063066"/>
              <a:gd name="connsiteX464" fmla="*/ 5081151 w 7295637"/>
              <a:gd name="connsiteY464" fmla="*/ 4525369 h 5063066"/>
              <a:gd name="connsiteX465" fmla="*/ 6233468 w 7295637"/>
              <a:gd name="connsiteY465" fmla="*/ 2679690 h 5063066"/>
              <a:gd name="connsiteX466" fmla="*/ 6300754 w 7295637"/>
              <a:gd name="connsiteY466" fmla="*/ 2635090 h 5063066"/>
              <a:gd name="connsiteX467" fmla="*/ 6373779 w 7295637"/>
              <a:gd name="connsiteY467" fmla="*/ 2708115 h 5063066"/>
              <a:gd name="connsiteX468" fmla="*/ 6300754 w 7295637"/>
              <a:gd name="connsiteY468" fmla="*/ 2781140 h 5063066"/>
              <a:gd name="connsiteX469" fmla="*/ 6227729 w 7295637"/>
              <a:gd name="connsiteY469" fmla="*/ 2708115 h 5063066"/>
              <a:gd name="connsiteX470" fmla="*/ 6233468 w 7295637"/>
              <a:gd name="connsiteY470" fmla="*/ 2679690 h 5063066"/>
              <a:gd name="connsiteX471" fmla="*/ 6463157 w 7295637"/>
              <a:gd name="connsiteY471" fmla="*/ 2310775 h 5063066"/>
              <a:gd name="connsiteX472" fmla="*/ 6530443 w 7295637"/>
              <a:gd name="connsiteY472" fmla="*/ 2266175 h 5063066"/>
              <a:gd name="connsiteX473" fmla="*/ 6603468 w 7295637"/>
              <a:gd name="connsiteY473" fmla="*/ 2339200 h 5063066"/>
              <a:gd name="connsiteX474" fmla="*/ 6530443 w 7295637"/>
              <a:gd name="connsiteY474" fmla="*/ 2412225 h 5063066"/>
              <a:gd name="connsiteX475" fmla="*/ 6457419 w 7295637"/>
              <a:gd name="connsiteY475" fmla="*/ 2339200 h 5063066"/>
              <a:gd name="connsiteX476" fmla="*/ 6463157 w 7295637"/>
              <a:gd name="connsiteY476" fmla="*/ 2310775 h 5063066"/>
              <a:gd name="connsiteX477" fmla="*/ 5311613 w 7295637"/>
              <a:gd name="connsiteY477" fmla="*/ 4096048 h 5063066"/>
              <a:gd name="connsiteX478" fmla="*/ 5378899 w 7295637"/>
              <a:gd name="connsiteY478" fmla="*/ 4051449 h 5063066"/>
              <a:gd name="connsiteX479" fmla="*/ 5451925 w 7295637"/>
              <a:gd name="connsiteY479" fmla="*/ 4124473 h 5063066"/>
              <a:gd name="connsiteX480" fmla="*/ 5378900 w 7295637"/>
              <a:gd name="connsiteY480" fmla="*/ 4197498 h 5063066"/>
              <a:gd name="connsiteX481" fmla="*/ 5305876 w 7295637"/>
              <a:gd name="connsiteY481" fmla="*/ 4124473 h 5063066"/>
              <a:gd name="connsiteX482" fmla="*/ 5311613 w 7295637"/>
              <a:gd name="connsiteY482" fmla="*/ 4096048 h 5063066"/>
              <a:gd name="connsiteX483" fmla="*/ 6693620 w 7295637"/>
              <a:gd name="connsiteY483" fmla="*/ 1881454 h 5063066"/>
              <a:gd name="connsiteX484" fmla="*/ 6760905 w 7295637"/>
              <a:gd name="connsiteY484" fmla="*/ 1836854 h 5063066"/>
              <a:gd name="connsiteX485" fmla="*/ 6833931 w 7295637"/>
              <a:gd name="connsiteY485" fmla="*/ 1909879 h 5063066"/>
              <a:gd name="connsiteX486" fmla="*/ 6760906 w 7295637"/>
              <a:gd name="connsiteY486" fmla="*/ 1982904 h 5063066"/>
              <a:gd name="connsiteX487" fmla="*/ 6687880 w 7295637"/>
              <a:gd name="connsiteY487" fmla="*/ 1909879 h 5063066"/>
              <a:gd name="connsiteX488" fmla="*/ 6693620 w 7295637"/>
              <a:gd name="connsiteY488" fmla="*/ 1881454 h 5063066"/>
              <a:gd name="connsiteX489" fmla="*/ 5542076 w 7295637"/>
              <a:gd name="connsiteY489" fmla="*/ 3675556 h 5063066"/>
              <a:gd name="connsiteX490" fmla="*/ 5609363 w 7295637"/>
              <a:gd name="connsiteY490" fmla="*/ 3630956 h 5063066"/>
              <a:gd name="connsiteX491" fmla="*/ 5682387 w 7295637"/>
              <a:gd name="connsiteY491" fmla="*/ 3703981 h 5063066"/>
              <a:gd name="connsiteX492" fmla="*/ 5609362 w 7295637"/>
              <a:gd name="connsiteY492" fmla="*/ 3777006 h 5063066"/>
              <a:gd name="connsiteX493" fmla="*/ 5536337 w 7295637"/>
              <a:gd name="connsiteY493" fmla="*/ 3703981 h 5063066"/>
              <a:gd name="connsiteX494" fmla="*/ 5542076 w 7295637"/>
              <a:gd name="connsiteY494" fmla="*/ 3675556 h 5063066"/>
              <a:gd name="connsiteX495" fmla="*/ 6924084 w 7295637"/>
              <a:gd name="connsiteY495" fmla="*/ 1460961 h 5063066"/>
              <a:gd name="connsiteX496" fmla="*/ 6991370 w 7295637"/>
              <a:gd name="connsiteY496" fmla="*/ 1416361 h 5063066"/>
              <a:gd name="connsiteX497" fmla="*/ 7064394 w 7295637"/>
              <a:gd name="connsiteY497" fmla="*/ 1489385 h 5063066"/>
              <a:gd name="connsiteX498" fmla="*/ 6991370 w 7295637"/>
              <a:gd name="connsiteY498" fmla="*/ 1562410 h 5063066"/>
              <a:gd name="connsiteX499" fmla="*/ 6918346 w 7295637"/>
              <a:gd name="connsiteY499" fmla="*/ 1489386 h 5063066"/>
              <a:gd name="connsiteX500" fmla="*/ 6924084 w 7295637"/>
              <a:gd name="connsiteY500" fmla="*/ 1460961 h 5063066"/>
              <a:gd name="connsiteX501" fmla="*/ 5772539 w 7295637"/>
              <a:gd name="connsiteY501" fmla="*/ 3246234 h 5063066"/>
              <a:gd name="connsiteX502" fmla="*/ 5839826 w 7295637"/>
              <a:gd name="connsiteY502" fmla="*/ 3201634 h 5063066"/>
              <a:gd name="connsiteX503" fmla="*/ 5912852 w 7295637"/>
              <a:gd name="connsiteY503" fmla="*/ 3274659 h 5063066"/>
              <a:gd name="connsiteX504" fmla="*/ 5839827 w 7295637"/>
              <a:gd name="connsiteY504" fmla="*/ 3347684 h 5063066"/>
              <a:gd name="connsiteX505" fmla="*/ 5766801 w 7295637"/>
              <a:gd name="connsiteY505" fmla="*/ 3274659 h 5063066"/>
              <a:gd name="connsiteX506" fmla="*/ 5772539 w 7295637"/>
              <a:gd name="connsiteY506" fmla="*/ 3246234 h 5063066"/>
              <a:gd name="connsiteX507" fmla="*/ 4850687 w 7295637"/>
              <a:gd name="connsiteY507" fmla="*/ 4662591 h 5063066"/>
              <a:gd name="connsiteX508" fmla="*/ 4866337 w 7295637"/>
              <a:gd name="connsiteY508" fmla="*/ 4639379 h 5063066"/>
              <a:gd name="connsiteX509" fmla="*/ 4917973 w 7295637"/>
              <a:gd name="connsiteY509" fmla="*/ 4617990 h 5063066"/>
              <a:gd name="connsiteX510" fmla="*/ 4990999 w 7295637"/>
              <a:gd name="connsiteY510" fmla="*/ 4691015 h 5063066"/>
              <a:gd name="connsiteX511" fmla="*/ 4917974 w 7295637"/>
              <a:gd name="connsiteY511" fmla="*/ 4764040 h 5063066"/>
              <a:gd name="connsiteX512" fmla="*/ 4844949 w 7295637"/>
              <a:gd name="connsiteY512" fmla="*/ 4691015 h 5063066"/>
              <a:gd name="connsiteX513" fmla="*/ 4850687 w 7295637"/>
              <a:gd name="connsiteY513" fmla="*/ 4662591 h 5063066"/>
              <a:gd name="connsiteX514" fmla="*/ 7154547 w 7295637"/>
              <a:gd name="connsiteY514" fmla="*/ 1031639 h 5063066"/>
              <a:gd name="connsiteX515" fmla="*/ 7221834 w 7295637"/>
              <a:gd name="connsiteY515" fmla="*/ 987039 h 5063066"/>
              <a:gd name="connsiteX516" fmla="*/ 7294858 w 7295637"/>
              <a:gd name="connsiteY516" fmla="*/ 1060063 h 5063066"/>
              <a:gd name="connsiteX517" fmla="*/ 7221834 w 7295637"/>
              <a:gd name="connsiteY517" fmla="*/ 1133088 h 5063066"/>
              <a:gd name="connsiteX518" fmla="*/ 7148809 w 7295637"/>
              <a:gd name="connsiteY518" fmla="*/ 1060064 h 5063066"/>
              <a:gd name="connsiteX519" fmla="*/ 7154547 w 7295637"/>
              <a:gd name="connsiteY519" fmla="*/ 1031639 h 5063066"/>
              <a:gd name="connsiteX520" fmla="*/ 6003003 w 7295637"/>
              <a:gd name="connsiteY520" fmla="*/ 2825741 h 5063066"/>
              <a:gd name="connsiteX521" fmla="*/ 6070290 w 7295637"/>
              <a:gd name="connsiteY521" fmla="*/ 2781141 h 5063066"/>
              <a:gd name="connsiteX522" fmla="*/ 6143314 w 7295637"/>
              <a:gd name="connsiteY522" fmla="*/ 2854165 h 5063066"/>
              <a:gd name="connsiteX523" fmla="*/ 6070289 w 7295637"/>
              <a:gd name="connsiteY523" fmla="*/ 2927190 h 5063066"/>
              <a:gd name="connsiteX524" fmla="*/ 5997265 w 7295637"/>
              <a:gd name="connsiteY524" fmla="*/ 2854166 h 5063066"/>
              <a:gd name="connsiteX525" fmla="*/ 6003003 w 7295637"/>
              <a:gd name="connsiteY525" fmla="*/ 2825741 h 5063066"/>
              <a:gd name="connsiteX526" fmla="*/ 6232692 w 7295637"/>
              <a:gd name="connsiteY526" fmla="*/ 2447997 h 5063066"/>
              <a:gd name="connsiteX527" fmla="*/ 6299979 w 7295637"/>
              <a:gd name="connsiteY527" fmla="*/ 2403397 h 5063066"/>
              <a:gd name="connsiteX528" fmla="*/ 6373003 w 7295637"/>
              <a:gd name="connsiteY528" fmla="*/ 2476422 h 5063066"/>
              <a:gd name="connsiteX529" fmla="*/ 6299978 w 7295637"/>
              <a:gd name="connsiteY529" fmla="*/ 2549447 h 5063066"/>
              <a:gd name="connsiteX530" fmla="*/ 6226954 w 7295637"/>
              <a:gd name="connsiteY530" fmla="*/ 2476422 h 5063066"/>
              <a:gd name="connsiteX531" fmla="*/ 6232692 w 7295637"/>
              <a:gd name="connsiteY531" fmla="*/ 2447997 h 5063066"/>
              <a:gd name="connsiteX532" fmla="*/ 5081150 w 7295637"/>
              <a:gd name="connsiteY532" fmla="*/ 4242097 h 5063066"/>
              <a:gd name="connsiteX533" fmla="*/ 5148436 w 7295637"/>
              <a:gd name="connsiteY533" fmla="*/ 4197497 h 5063066"/>
              <a:gd name="connsiteX534" fmla="*/ 5221461 w 7295637"/>
              <a:gd name="connsiteY534" fmla="*/ 4270522 h 5063066"/>
              <a:gd name="connsiteX535" fmla="*/ 5148436 w 7295637"/>
              <a:gd name="connsiteY535" fmla="*/ 4343547 h 5063066"/>
              <a:gd name="connsiteX536" fmla="*/ 5075411 w 7295637"/>
              <a:gd name="connsiteY536" fmla="*/ 4270522 h 5063066"/>
              <a:gd name="connsiteX537" fmla="*/ 5081150 w 7295637"/>
              <a:gd name="connsiteY537" fmla="*/ 4242097 h 5063066"/>
              <a:gd name="connsiteX538" fmla="*/ 6463156 w 7295637"/>
              <a:gd name="connsiteY538" fmla="*/ 2027504 h 5063066"/>
              <a:gd name="connsiteX539" fmla="*/ 6530442 w 7295637"/>
              <a:gd name="connsiteY539" fmla="*/ 1982904 h 5063066"/>
              <a:gd name="connsiteX540" fmla="*/ 6603467 w 7295637"/>
              <a:gd name="connsiteY540" fmla="*/ 2055929 h 5063066"/>
              <a:gd name="connsiteX541" fmla="*/ 6530443 w 7295637"/>
              <a:gd name="connsiteY541" fmla="*/ 2128954 h 5063066"/>
              <a:gd name="connsiteX542" fmla="*/ 6457418 w 7295637"/>
              <a:gd name="connsiteY542" fmla="*/ 2055929 h 5063066"/>
              <a:gd name="connsiteX543" fmla="*/ 6463156 w 7295637"/>
              <a:gd name="connsiteY543" fmla="*/ 2027504 h 5063066"/>
              <a:gd name="connsiteX544" fmla="*/ 5311612 w 7295637"/>
              <a:gd name="connsiteY544" fmla="*/ 3812777 h 5063066"/>
              <a:gd name="connsiteX545" fmla="*/ 5378898 w 7295637"/>
              <a:gd name="connsiteY545" fmla="*/ 3768178 h 5063066"/>
              <a:gd name="connsiteX546" fmla="*/ 5451924 w 7295637"/>
              <a:gd name="connsiteY546" fmla="*/ 3841203 h 5063066"/>
              <a:gd name="connsiteX547" fmla="*/ 5378899 w 7295637"/>
              <a:gd name="connsiteY547" fmla="*/ 3914227 h 5063066"/>
              <a:gd name="connsiteX548" fmla="*/ 5305874 w 7295637"/>
              <a:gd name="connsiteY548" fmla="*/ 3841202 h 5063066"/>
              <a:gd name="connsiteX549" fmla="*/ 5311612 w 7295637"/>
              <a:gd name="connsiteY549" fmla="*/ 3812777 h 5063066"/>
              <a:gd name="connsiteX550" fmla="*/ 6693619 w 7295637"/>
              <a:gd name="connsiteY550" fmla="*/ 1598182 h 5063066"/>
              <a:gd name="connsiteX551" fmla="*/ 6760906 w 7295637"/>
              <a:gd name="connsiteY551" fmla="*/ 1553582 h 5063066"/>
              <a:gd name="connsiteX552" fmla="*/ 6833930 w 7295637"/>
              <a:gd name="connsiteY552" fmla="*/ 1626607 h 5063066"/>
              <a:gd name="connsiteX553" fmla="*/ 6760905 w 7295637"/>
              <a:gd name="connsiteY553" fmla="*/ 1699632 h 5063066"/>
              <a:gd name="connsiteX554" fmla="*/ 6687881 w 7295637"/>
              <a:gd name="connsiteY554" fmla="*/ 1626607 h 5063066"/>
              <a:gd name="connsiteX555" fmla="*/ 6693619 w 7295637"/>
              <a:gd name="connsiteY555" fmla="*/ 1598182 h 5063066"/>
              <a:gd name="connsiteX556" fmla="*/ 5542076 w 7295637"/>
              <a:gd name="connsiteY556" fmla="*/ 3392284 h 5063066"/>
              <a:gd name="connsiteX557" fmla="*/ 5609362 w 7295637"/>
              <a:gd name="connsiteY557" fmla="*/ 3347684 h 5063066"/>
              <a:gd name="connsiteX558" fmla="*/ 5682388 w 7295637"/>
              <a:gd name="connsiteY558" fmla="*/ 3420709 h 5063066"/>
              <a:gd name="connsiteX559" fmla="*/ 5609363 w 7295637"/>
              <a:gd name="connsiteY559" fmla="*/ 3493734 h 5063066"/>
              <a:gd name="connsiteX560" fmla="*/ 5536337 w 7295637"/>
              <a:gd name="connsiteY560" fmla="*/ 3420709 h 5063066"/>
              <a:gd name="connsiteX561" fmla="*/ 5542076 w 7295637"/>
              <a:gd name="connsiteY561" fmla="*/ 3392284 h 5063066"/>
              <a:gd name="connsiteX562" fmla="*/ 4620223 w 7295637"/>
              <a:gd name="connsiteY562" fmla="*/ 4808642 h 5063066"/>
              <a:gd name="connsiteX563" fmla="*/ 4635873 w 7295637"/>
              <a:gd name="connsiteY563" fmla="*/ 4785430 h 5063066"/>
              <a:gd name="connsiteX564" fmla="*/ 4687508 w 7295637"/>
              <a:gd name="connsiteY564" fmla="*/ 4764042 h 5063066"/>
              <a:gd name="connsiteX565" fmla="*/ 4760534 w 7295637"/>
              <a:gd name="connsiteY565" fmla="*/ 4837067 h 5063066"/>
              <a:gd name="connsiteX566" fmla="*/ 4687509 w 7295637"/>
              <a:gd name="connsiteY566" fmla="*/ 4910092 h 5063066"/>
              <a:gd name="connsiteX567" fmla="*/ 4614483 w 7295637"/>
              <a:gd name="connsiteY567" fmla="*/ 4837067 h 5063066"/>
              <a:gd name="connsiteX568" fmla="*/ 4620223 w 7295637"/>
              <a:gd name="connsiteY568" fmla="*/ 4808642 h 5063066"/>
              <a:gd name="connsiteX569" fmla="*/ 6924085 w 7295637"/>
              <a:gd name="connsiteY569" fmla="*/ 1177689 h 5063066"/>
              <a:gd name="connsiteX570" fmla="*/ 6991370 w 7295637"/>
              <a:gd name="connsiteY570" fmla="*/ 1133089 h 5063066"/>
              <a:gd name="connsiteX571" fmla="*/ 7064395 w 7295637"/>
              <a:gd name="connsiteY571" fmla="*/ 1206113 h 5063066"/>
              <a:gd name="connsiteX572" fmla="*/ 6991371 w 7295637"/>
              <a:gd name="connsiteY572" fmla="*/ 1279138 h 5063066"/>
              <a:gd name="connsiteX573" fmla="*/ 6918345 w 7295637"/>
              <a:gd name="connsiteY573" fmla="*/ 1206113 h 5063066"/>
              <a:gd name="connsiteX574" fmla="*/ 6924085 w 7295637"/>
              <a:gd name="connsiteY574" fmla="*/ 1177689 h 5063066"/>
              <a:gd name="connsiteX575" fmla="*/ 5772539 w 7295637"/>
              <a:gd name="connsiteY575" fmla="*/ 2962962 h 5063066"/>
              <a:gd name="connsiteX576" fmla="*/ 5839827 w 7295637"/>
              <a:gd name="connsiteY576" fmla="*/ 2918362 h 5063066"/>
              <a:gd name="connsiteX577" fmla="*/ 5912850 w 7295637"/>
              <a:gd name="connsiteY577" fmla="*/ 2991387 h 5063066"/>
              <a:gd name="connsiteX578" fmla="*/ 5839826 w 7295637"/>
              <a:gd name="connsiteY578" fmla="*/ 3064412 h 5063066"/>
              <a:gd name="connsiteX579" fmla="*/ 5766801 w 7295637"/>
              <a:gd name="connsiteY579" fmla="*/ 2991387 h 5063066"/>
              <a:gd name="connsiteX580" fmla="*/ 5772539 w 7295637"/>
              <a:gd name="connsiteY580" fmla="*/ 2962962 h 5063066"/>
              <a:gd name="connsiteX581" fmla="*/ 4850686 w 7295637"/>
              <a:gd name="connsiteY581" fmla="*/ 4379319 h 5063066"/>
              <a:gd name="connsiteX582" fmla="*/ 4866336 w 7295637"/>
              <a:gd name="connsiteY582" fmla="*/ 4356107 h 5063066"/>
              <a:gd name="connsiteX583" fmla="*/ 4917973 w 7295637"/>
              <a:gd name="connsiteY583" fmla="*/ 4334718 h 5063066"/>
              <a:gd name="connsiteX584" fmla="*/ 4990997 w 7295637"/>
              <a:gd name="connsiteY584" fmla="*/ 4407743 h 5063066"/>
              <a:gd name="connsiteX585" fmla="*/ 4917972 w 7295637"/>
              <a:gd name="connsiteY585" fmla="*/ 4480768 h 5063066"/>
              <a:gd name="connsiteX586" fmla="*/ 4844948 w 7295637"/>
              <a:gd name="connsiteY586" fmla="*/ 4407743 h 5063066"/>
              <a:gd name="connsiteX587" fmla="*/ 4850686 w 7295637"/>
              <a:gd name="connsiteY587" fmla="*/ 4379319 h 5063066"/>
              <a:gd name="connsiteX588" fmla="*/ 7154546 w 7295637"/>
              <a:gd name="connsiteY588" fmla="*/ 748367 h 5063066"/>
              <a:gd name="connsiteX589" fmla="*/ 7221835 w 7295637"/>
              <a:gd name="connsiteY589" fmla="*/ 703767 h 5063066"/>
              <a:gd name="connsiteX590" fmla="*/ 7294857 w 7295637"/>
              <a:gd name="connsiteY590" fmla="*/ 776791 h 5063066"/>
              <a:gd name="connsiteX591" fmla="*/ 7221832 w 7295637"/>
              <a:gd name="connsiteY591" fmla="*/ 849816 h 5063066"/>
              <a:gd name="connsiteX592" fmla="*/ 7148808 w 7295637"/>
              <a:gd name="connsiteY592" fmla="*/ 776791 h 5063066"/>
              <a:gd name="connsiteX593" fmla="*/ 7154546 w 7295637"/>
              <a:gd name="connsiteY593" fmla="*/ 748367 h 5063066"/>
              <a:gd name="connsiteX594" fmla="*/ 6003003 w 7295637"/>
              <a:gd name="connsiteY594" fmla="*/ 2542469 h 5063066"/>
              <a:gd name="connsiteX595" fmla="*/ 6070289 w 7295637"/>
              <a:gd name="connsiteY595" fmla="*/ 2497868 h 5063066"/>
              <a:gd name="connsiteX596" fmla="*/ 6143315 w 7295637"/>
              <a:gd name="connsiteY596" fmla="*/ 2570893 h 5063066"/>
              <a:gd name="connsiteX597" fmla="*/ 6070290 w 7295637"/>
              <a:gd name="connsiteY597" fmla="*/ 2643918 h 5063066"/>
              <a:gd name="connsiteX598" fmla="*/ 5997266 w 7295637"/>
              <a:gd name="connsiteY598" fmla="*/ 2570893 h 5063066"/>
              <a:gd name="connsiteX599" fmla="*/ 6003003 w 7295637"/>
              <a:gd name="connsiteY599" fmla="*/ 2542469 h 5063066"/>
              <a:gd name="connsiteX600" fmla="*/ 6232693 w 7295637"/>
              <a:gd name="connsiteY600" fmla="*/ 2164725 h 5063066"/>
              <a:gd name="connsiteX601" fmla="*/ 6299979 w 7295637"/>
              <a:gd name="connsiteY601" fmla="*/ 2120125 h 5063066"/>
              <a:gd name="connsiteX602" fmla="*/ 6373004 w 7295637"/>
              <a:gd name="connsiteY602" fmla="*/ 2193150 h 5063066"/>
              <a:gd name="connsiteX603" fmla="*/ 6299979 w 7295637"/>
              <a:gd name="connsiteY603" fmla="*/ 2266175 h 5063066"/>
              <a:gd name="connsiteX604" fmla="*/ 6226954 w 7295637"/>
              <a:gd name="connsiteY604" fmla="*/ 2193150 h 5063066"/>
              <a:gd name="connsiteX605" fmla="*/ 6232693 w 7295637"/>
              <a:gd name="connsiteY605" fmla="*/ 2164725 h 5063066"/>
              <a:gd name="connsiteX606" fmla="*/ 5081150 w 7295637"/>
              <a:gd name="connsiteY606" fmla="*/ 3958826 h 5063066"/>
              <a:gd name="connsiteX607" fmla="*/ 5148435 w 7295637"/>
              <a:gd name="connsiteY607" fmla="*/ 3914226 h 5063066"/>
              <a:gd name="connsiteX608" fmla="*/ 5221460 w 7295637"/>
              <a:gd name="connsiteY608" fmla="*/ 3987251 h 5063066"/>
              <a:gd name="connsiteX609" fmla="*/ 5148436 w 7295637"/>
              <a:gd name="connsiteY609" fmla="*/ 4060275 h 5063066"/>
              <a:gd name="connsiteX610" fmla="*/ 5075412 w 7295637"/>
              <a:gd name="connsiteY610" fmla="*/ 3987250 h 5063066"/>
              <a:gd name="connsiteX611" fmla="*/ 5081150 w 7295637"/>
              <a:gd name="connsiteY611" fmla="*/ 3958826 h 5063066"/>
              <a:gd name="connsiteX612" fmla="*/ 6463155 w 7295637"/>
              <a:gd name="connsiteY612" fmla="*/ 1744233 h 5063066"/>
              <a:gd name="connsiteX613" fmla="*/ 6530442 w 7295637"/>
              <a:gd name="connsiteY613" fmla="*/ 1699633 h 5063066"/>
              <a:gd name="connsiteX614" fmla="*/ 6603466 w 7295637"/>
              <a:gd name="connsiteY614" fmla="*/ 1772658 h 5063066"/>
              <a:gd name="connsiteX615" fmla="*/ 6530441 w 7295637"/>
              <a:gd name="connsiteY615" fmla="*/ 1845683 h 5063066"/>
              <a:gd name="connsiteX616" fmla="*/ 6457417 w 7295637"/>
              <a:gd name="connsiteY616" fmla="*/ 1772658 h 5063066"/>
              <a:gd name="connsiteX617" fmla="*/ 6463155 w 7295637"/>
              <a:gd name="connsiteY617" fmla="*/ 1744233 h 5063066"/>
              <a:gd name="connsiteX618" fmla="*/ 5311611 w 7295637"/>
              <a:gd name="connsiteY618" fmla="*/ 3529507 h 5063066"/>
              <a:gd name="connsiteX619" fmla="*/ 5378898 w 7295637"/>
              <a:gd name="connsiteY619" fmla="*/ 3484906 h 5063066"/>
              <a:gd name="connsiteX620" fmla="*/ 5451922 w 7295637"/>
              <a:gd name="connsiteY620" fmla="*/ 3557931 h 5063066"/>
              <a:gd name="connsiteX621" fmla="*/ 5378897 w 7295637"/>
              <a:gd name="connsiteY621" fmla="*/ 3630956 h 5063066"/>
              <a:gd name="connsiteX622" fmla="*/ 5305873 w 7295637"/>
              <a:gd name="connsiteY622" fmla="*/ 3557931 h 5063066"/>
              <a:gd name="connsiteX623" fmla="*/ 5311611 w 7295637"/>
              <a:gd name="connsiteY623" fmla="*/ 3529507 h 5063066"/>
              <a:gd name="connsiteX624" fmla="*/ 4389758 w 7295637"/>
              <a:gd name="connsiteY624" fmla="*/ 4945864 h 5063066"/>
              <a:gd name="connsiteX625" fmla="*/ 4405408 w 7295637"/>
              <a:gd name="connsiteY625" fmla="*/ 4922651 h 5063066"/>
              <a:gd name="connsiteX626" fmla="*/ 4457045 w 7295637"/>
              <a:gd name="connsiteY626" fmla="*/ 4901264 h 5063066"/>
              <a:gd name="connsiteX627" fmla="*/ 4530069 w 7295637"/>
              <a:gd name="connsiteY627" fmla="*/ 4974289 h 5063066"/>
              <a:gd name="connsiteX628" fmla="*/ 4457044 w 7295637"/>
              <a:gd name="connsiteY628" fmla="*/ 5047313 h 5063066"/>
              <a:gd name="connsiteX629" fmla="*/ 4384019 w 7295637"/>
              <a:gd name="connsiteY629" fmla="*/ 4974289 h 5063066"/>
              <a:gd name="connsiteX630" fmla="*/ 4389758 w 7295637"/>
              <a:gd name="connsiteY630" fmla="*/ 4945864 h 5063066"/>
              <a:gd name="connsiteX631" fmla="*/ 6693620 w 7295637"/>
              <a:gd name="connsiteY631" fmla="*/ 1314910 h 5063066"/>
              <a:gd name="connsiteX632" fmla="*/ 6760905 w 7295637"/>
              <a:gd name="connsiteY632" fmla="*/ 1270310 h 5063066"/>
              <a:gd name="connsiteX633" fmla="*/ 6833931 w 7295637"/>
              <a:gd name="connsiteY633" fmla="*/ 1343335 h 5063066"/>
              <a:gd name="connsiteX634" fmla="*/ 6760906 w 7295637"/>
              <a:gd name="connsiteY634" fmla="*/ 1416360 h 5063066"/>
              <a:gd name="connsiteX635" fmla="*/ 6687881 w 7295637"/>
              <a:gd name="connsiteY635" fmla="*/ 1343335 h 5063066"/>
              <a:gd name="connsiteX636" fmla="*/ 6693620 w 7295637"/>
              <a:gd name="connsiteY636" fmla="*/ 1314910 h 5063066"/>
              <a:gd name="connsiteX637" fmla="*/ 5542077 w 7295637"/>
              <a:gd name="connsiteY637" fmla="*/ 3109012 h 5063066"/>
              <a:gd name="connsiteX638" fmla="*/ 5609362 w 7295637"/>
              <a:gd name="connsiteY638" fmla="*/ 3064412 h 5063066"/>
              <a:gd name="connsiteX639" fmla="*/ 5682387 w 7295637"/>
              <a:gd name="connsiteY639" fmla="*/ 3137437 h 5063066"/>
              <a:gd name="connsiteX640" fmla="*/ 5609362 w 7295637"/>
              <a:gd name="connsiteY640" fmla="*/ 3210462 h 5063066"/>
              <a:gd name="connsiteX641" fmla="*/ 5536337 w 7295637"/>
              <a:gd name="connsiteY641" fmla="*/ 3137437 h 5063066"/>
              <a:gd name="connsiteX642" fmla="*/ 5542077 w 7295637"/>
              <a:gd name="connsiteY642" fmla="*/ 3109012 h 5063066"/>
              <a:gd name="connsiteX643" fmla="*/ 4620222 w 7295637"/>
              <a:gd name="connsiteY643" fmla="*/ 4525369 h 5063066"/>
              <a:gd name="connsiteX644" fmla="*/ 4635872 w 7295637"/>
              <a:gd name="connsiteY644" fmla="*/ 4502157 h 5063066"/>
              <a:gd name="connsiteX645" fmla="*/ 4687509 w 7295637"/>
              <a:gd name="connsiteY645" fmla="*/ 4480769 h 5063066"/>
              <a:gd name="connsiteX646" fmla="*/ 4760533 w 7295637"/>
              <a:gd name="connsiteY646" fmla="*/ 4553794 h 5063066"/>
              <a:gd name="connsiteX647" fmla="*/ 4687508 w 7295637"/>
              <a:gd name="connsiteY647" fmla="*/ 4626819 h 5063066"/>
              <a:gd name="connsiteX648" fmla="*/ 4614484 w 7295637"/>
              <a:gd name="connsiteY648" fmla="*/ 4553794 h 5063066"/>
              <a:gd name="connsiteX649" fmla="*/ 4620222 w 7295637"/>
              <a:gd name="connsiteY649" fmla="*/ 4525369 h 5063066"/>
              <a:gd name="connsiteX650" fmla="*/ 6924082 w 7295637"/>
              <a:gd name="connsiteY650" fmla="*/ 894417 h 5063066"/>
              <a:gd name="connsiteX651" fmla="*/ 6991369 w 7295637"/>
              <a:gd name="connsiteY651" fmla="*/ 849816 h 5063066"/>
              <a:gd name="connsiteX652" fmla="*/ 7064395 w 7295637"/>
              <a:gd name="connsiteY652" fmla="*/ 922841 h 5063066"/>
              <a:gd name="connsiteX653" fmla="*/ 6991370 w 7295637"/>
              <a:gd name="connsiteY653" fmla="*/ 995866 h 5063066"/>
              <a:gd name="connsiteX654" fmla="*/ 6918345 w 7295637"/>
              <a:gd name="connsiteY654" fmla="*/ 922841 h 5063066"/>
              <a:gd name="connsiteX655" fmla="*/ 6924082 w 7295637"/>
              <a:gd name="connsiteY655" fmla="*/ 894417 h 5063066"/>
              <a:gd name="connsiteX656" fmla="*/ 5772540 w 7295637"/>
              <a:gd name="connsiteY656" fmla="*/ 2679691 h 5063066"/>
              <a:gd name="connsiteX657" fmla="*/ 5839826 w 7295637"/>
              <a:gd name="connsiteY657" fmla="*/ 2635090 h 5063066"/>
              <a:gd name="connsiteX658" fmla="*/ 5912852 w 7295637"/>
              <a:gd name="connsiteY658" fmla="*/ 2708115 h 5063066"/>
              <a:gd name="connsiteX659" fmla="*/ 5839826 w 7295637"/>
              <a:gd name="connsiteY659" fmla="*/ 2781140 h 5063066"/>
              <a:gd name="connsiteX660" fmla="*/ 5766802 w 7295637"/>
              <a:gd name="connsiteY660" fmla="*/ 2708115 h 5063066"/>
              <a:gd name="connsiteX661" fmla="*/ 5772540 w 7295637"/>
              <a:gd name="connsiteY661" fmla="*/ 2679691 h 5063066"/>
              <a:gd name="connsiteX662" fmla="*/ 6002230 w 7295637"/>
              <a:gd name="connsiteY662" fmla="*/ 2310775 h 5063066"/>
              <a:gd name="connsiteX663" fmla="*/ 6069516 w 7295637"/>
              <a:gd name="connsiteY663" fmla="*/ 2266174 h 5063066"/>
              <a:gd name="connsiteX664" fmla="*/ 6142540 w 7295637"/>
              <a:gd name="connsiteY664" fmla="*/ 2339199 h 5063066"/>
              <a:gd name="connsiteX665" fmla="*/ 6069516 w 7295637"/>
              <a:gd name="connsiteY665" fmla="*/ 2412224 h 5063066"/>
              <a:gd name="connsiteX666" fmla="*/ 5996491 w 7295637"/>
              <a:gd name="connsiteY666" fmla="*/ 2339199 h 5063066"/>
              <a:gd name="connsiteX667" fmla="*/ 6002230 w 7295637"/>
              <a:gd name="connsiteY667" fmla="*/ 2310775 h 5063066"/>
              <a:gd name="connsiteX668" fmla="*/ 4850687 w 7295637"/>
              <a:gd name="connsiteY668" fmla="*/ 4096046 h 5063066"/>
              <a:gd name="connsiteX669" fmla="*/ 4866337 w 7295637"/>
              <a:gd name="connsiteY669" fmla="*/ 4072835 h 5063066"/>
              <a:gd name="connsiteX670" fmla="*/ 4917972 w 7295637"/>
              <a:gd name="connsiteY670" fmla="*/ 4051446 h 5063066"/>
              <a:gd name="connsiteX671" fmla="*/ 4990998 w 7295637"/>
              <a:gd name="connsiteY671" fmla="*/ 4124471 h 5063066"/>
              <a:gd name="connsiteX672" fmla="*/ 4917973 w 7295637"/>
              <a:gd name="connsiteY672" fmla="*/ 4197496 h 5063066"/>
              <a:gd name="connsiteX673" fmla="*/ 4844949 w 7295637"/>
              <a:gd name="connsiteY673" fmla="*/ 4124471 h 5063066"/>
              <a:gd name="connsiteX674" fmla="*/ 4850687 w 7295637"/>
              <a:gd name="connsiteY674" fmla="*/ 4096046 h 5063066"/>
              <a:gd name="connsiteX675" fmla="*/ 7154547 w 7295637"/>
              <a:gd name="connsiteY675" fmla="*/ 465095 h 5063066"/>
              <a:gd name="connsiteX676" fmla="*/ 7221834 w 7295637"/>
              <a:gd name="connsiteY676" fmla="*/ 420495 h 5063066"/>
              <a:gd name="connsiteX677" fmla="*/ 7294859 w 7295637"/>
              <a:gd name="connsiteY677" fmla="*/ 493520 h 5063066"/>
              <a:gd name="connsiteX678" fmla="*/ 7221834 w 7295637"/>
              <a:gd name="connsiteY678" fmla="*/ 566545 h 5063066"/>
              <a:gd name="connsiteX679" fmla="*/ 7148809 w 7295637"/>
              <a:gd name="connsiteY679" fmla="*/ 493520 h 5063066"/>
              <a:gd name="connsiteX680" fmla="*/ 7154547 w 7295637"/>
              <a:gd name="connsiteY680" fmla="*/ 465095 h 5063066"/>
              <a:gd name="connsiteX681" fmla="*/ 6232691 w 7295637"/>
              <a:gd name="connsiteY681" fmla="*/ 1881454 h 5063066"/>
              <a:gd name="connsiteX682" fmla="*/ 6299979 w 7295637"/>
              <a:gd name="connsiteY682" fmla="*/ 1836853 h 5063066"/>
              <a:gd name="connsiteX683" fmla="*/ 6373004 w 7295637"/>
              <a:gd name="connsiteY683" fmla="*/ 1909879 h 5063066"/>
              <a:gd name="connsiteX684" fmla="*/ 6299978 w 7295637"/>
              <a:gd name="connsiteY684" fmla="*/ 1982903 h 5063066"/>
              <a:gd name="connsiteX685" fmla="*/ 6226955 w 7295637"/>
              <a:gd name="connsiteY685" fmla="*/ 1909878 h 5063066"/>
              <a:gd name="connsiteX686" fmla="*/ 6232691 w 7295637"/>
              <a:gd name="connsiteY686" fmla="*/ 1881454 h 5063066"/>
              <a:gd name="connsiteX687" fmla="*/ 5081149 w 7295637"/>
              <a:gd name="connsiteY687" fmla="*/ 3675555 h 5063066"/>
              <a:gd name="connsiteX688" fmla="*/ 5148434 w 7295637"/>
              <a:gd name="connsiteY688" fmla="*/ 3630956 h 5063066"/>
              <a:gd name="connsiteX689" fmla="*/ 5221460 w 7295637"/>
              <a:gd name="connsiteY689" fmla="*/ 3703980 h 5063066"/>
              <a:gd name="connsiteX690" fmla="*/ 5148435 w 7295637"/>
              <a:gd name="connsiteY690" fmla="*/ 3777005 h 5063066"/>
              <a:gd name="connsiteX691" fmla="*/ 5075411 w 7295637"/>
              <a:gd name="connsiteY691" fmla="*/ 3703980 h 5063066"/>
              <a:gd name="connsiteX692" fmla="*/ 5081149 w 7295637"/>
              <a:gd name="connsiteY692" fmla="*/ 3675555 h 5063066"/>
              <a:gd name="connsiteX693" fmla="*/ 6463155 w 7295637"/>
              <a:gd name="connsiteY693" fmla="*/ 1460961 h 5063066"/>
              <a:gd name="connsiteX694" fmla="*/ 6530442 w 7295637"/>
              <a:gd name="connsiteY694" fmla="*/ 1416361 h 5063066"/>
              <a:gd name="connsiteX695" fmla="*/ 6603466 w 7295637"/>
              <a:gd name="connsiteY695" fmla="*/ 1489386 h 5063066"/>
              <a:gd name="connsiteX696" fmla="*/ 6530441 w 7295637"/>
              <a:gd name="connsiteY696" fmla="*/ 1562411 h 5063066"/>
              <a:gd name="connsiteX697" fmla="*/ 6457417 w 7295637"/>
              <a:gd name="connsiteY697" fmla="*/ 1489386 h 5063066"/>
              <a:gd name="connsiteX698" fmla="*/ 6463155 w 7295637"/>
              <a:gd name="connsiteY698" fmla="*/ 1460961 h 5063066"/>
              <a:gd name="connsiteX699" fmla="*/ 5311611 w 7295637"/>
              <a:gd name="connsiteY699" fmla="*/ 3246234 h 5063066"/>
              <a:gd name="connsiteX700" fmla="*/ 5378899 w 7295637"/>
              <a:gd name="connsiteY700" fmla="*/ 3201634 h 5063066"/>
              <a:gd name="connsiteX701" fmla="*/ 5451923 w 7295637"/>
              <a:gd name="connsiteY701" fmla="*/ 3274659 h 5063066"/>
              <a:gd name="connsiteX702" fmla="*/ 5378898 w 7295637"/>
              <a:gd name="connsiteY702" fmla="*/ 3347684 h 5063066"/>
              <a:gd name="connsiteX703" fmla="*/ 5305874 w 7295637"/>
              <a:gd name="connsiteY703" fmla="*/ 3274659 h 5063066"/>
              <a:gd name="connsiteX704" fmla="*/ 5311611 w 7295637"/>
              <a:gd name="connsiteY704" fmla="*/ 3246234 h 5063066"/>
              <a:gd name="connsiteX705" fmla="*/ 4389758 w 7295637"/>
              <a:gd name="connsiteY705" fmla="*/ 4662592 h 5063066"/>
              <a:gd name="connsiteX706" fmla="*/ 4405408 w 7295637"/>
              <a:gd name="connsiteY706" fmla="*/ 4639380 h 5063066"/>
              <a:gd name="connsiteX707" fmla="*/ 4457044 w 7295637"/>
              <a:gd name="connsiteY707" fmla="*/ 4617992 h 5063066"/>
              <a:gd name="connsiteX708" fmla="*/ 4530070 w 7295637"/>
              <a:gd name="connsiteY708" fmla="*/ 4691016 h 5063066"/>
              <a:gd name="connsiteX709" fmla="*/ 4457044 w 7295637"/>
              <a:gd name="connsiteY709" fmla="*/ 4764041 h 5063066"/>
              <a:gd name="connsiteX710" fmla="*/ 4384020 w 7295637"/>
              <a:gd name="connsiteY710" fmla="*/ 4691016 h 5063066"/>
              <a:gd name="connsiteX711" fmla="*/ 4389758 w 7295637"/>
              <a:gd name="connsiteY711" fmla="*/ 4662592 h 5063066"/>
              <a:gd name="connsiteX712" fmla="*/ 6693618 w 7295637"/>
              <a:gd name="connsiteY712" fmla="*/ 1031638 h 5063066"/>
              <a:gd name="connsiteX713" fmla="*/ 6760906 w 7295637"/>
              <a:gd name="connsiteY713" fmla="*/ 987038 h 5063066"/>
              <a:gd name="connsiteX714" fmla="*/ 6833930 w 7295637"/>
              <a:gd name="connsiteY714" fmla="*/ 1060063 h 5063066"/>
              <a:gd name="connsiteX715" fmla="*/ 6760906 w 7295637"/>
              <a:gd name="connsiteY715" fmla="*/ 1133088 h 5063066"/>
              <a:gd name="connsiteX716" fmla="*/ 6687881 w 7295637"/>
              <a:gd name="connsiteY716" fmla="*/ 1060063 h 5063066"/>
              <a:gd name="connsiteX717" fmla="*/ 6693618 w 7295637"/>
              <a:gd name="connsiteY717" fmla="*/ 1031638 h 5063066"/>
              <a:gd name="connsiteX718" fmla="*/ 5542076 w 7295637"/>
              <a:gd name="connsiteY718" fmla="*/ 2825741 h 5063066"/>
              <a:gd name="connsiteX719" fmla="*/ 5609363 w 7295637"/>
              <a:gd name="connsiteY719" fmla="*/ 2781140 h 5063066"/>
              <a:gd name="connsiteX720" fmla="*/ 5682387 w 7295637"/>
              <a:gd name="connsiteY720" fmla="*/ 2854165 h 5063066"/>
              <a:gd name="connsiteX721" fmla="*/ 5609362 w 7295637"/>
              <a:gd name="connsiteY721" fmla="*/ 2927190 h 5063066"/>
              <a:gd name="connsiteX722" fmla="*/ 5536338 w 7295637"/>
              <a:gd name="connsiteY722" fmla="*/ 2854165 h 5063066"/>
              <a:gd name="connsiteX723" fmla="*/ 5542076 w 7295637"/>
              <a:gd name="connsiteY723" fmla="*/ 2825741 h 5063066"/>
              <a:gd name="connsiteX724" fmla="*/ 5771765 w 7295637"/>
              <a:gd name="connsiteY724" fmla="*/ 2447996 h 5063066"/>
              <a:gd name="connsiteX725" fmla="*/ 5839051 w 7295637"/>
              <a:gd name="connsiteY725" fmla="*/ 2403396 h 5063066"/>
              <a:gd name="connsiteX726" fmla="*/ 5912076 w 7295637"/>
              <a:gd name="connsiteY726" fmla="*/ 2476421 h 5063066"/>
              <a:gd name="connsiteX727" fmla="*/ 5839051 w 7295637"/>
              <a:gd name="connsiteY727" fmla="*/ 2549446 h 5063066"/>
              <a:gd name="connsiteX728" fmla="*/ 5766026 w 7295637"/>
              <a:gd name="connsiteY728" fmla="*/ 2476421 h 5063066"/>
              <a:gd name="connsiteX729" fmla="*/ 5771765 w 7295637"/>
              <a:gd name="connsiteY729" fmla="*/ 2447996 h 5063066"/>
              <a:gd name="connsiteX730" fmla="*/ 4620222 w 7295637"/>
              <a:gd name="connsiteY730" fmla="*/ 4242097 h 5063066"/>
              <a:gd name="connsiteX731" fmla="*/ 4635872 w 7295637"/>
              <a:gd name="connsiteY731" fmla="*/ 4218885 h 5063066"/>
              <a:gd name="connsiteX732" fmla="*/ 4687508 w 7295637"/>
              <a:gd name="connsiteY732" fmla="*/ 4197496 h 5063066"/>
              <a:gd name="connsiteX733" fmla="*/ 4760534 w 7295637"/>
              <a:gd name="connsiteY733" fmla="*/ 4270521 h 5063066"/>
              <a:gd name="connsiteX734" fmla="*/ 4687509 w 7295637"/>
              <a:gd name="connsiteY734" fmla="*/ 4343546 h 5063066"/>
              <a:gd name="connsiteX735" fmla="*/ 4614483 w 7295637"/>
              <a:gd name="connsiteY735" fmla="*/ 4270522 h 5063066"/>
              <a:gd name="connsiteX736" fmla="*/ 4620222 w 7295637"/>
              <a:gd name="connsiteY736" fmla="*/ 4242097 h 5063066"/>
              <a:gd name="connsiteX737" fmla="*/ 6924083 w 7295637"/>
              <a:gd name="connsiteY737" fmla="*/ 611145 h 5063066"/>
              <a:gd name="connsiteX738" fmla="*/ 6991370 w 7295637"/>
              <a:gd name="connsiteY738" fmla="*/ 566545 h 5063066"/>
              <a:gd name="connsiteX739" fmla="*/ 7064394 w 7295637"/>
              <a:gd name="connsiteY739" fmla="*/ 639570 h 5063066"/>
              <a:gd name="connsiteX740" fmla="*/ 6991369 w 7295637"/>
              <a:gd name="connsiteY740" fmla="*/ 712594 h 5063066"/>
              <a:gd name="connsiteX741" fmla="*/ 6918345 w 7295637"/>
              <a:gd name="connsiteY741" fmla="*/ 639570 h 5063066"/>
              <a:gd name="connsiteX742" fmla="*/ 6924083 w 7295637"/>
              <a:gd name="connsiteY742" fmla="*/ 611145 h 5063066"/>
              <a:gd name="connsiteX743" fmla="*/ 6002229 w 7295637"/>
              <a:gd name="connsiteY743" fmla="*/ 2027502 h 5063066"/>
              <a:gd name="connsiteX744" fmla="*/ 6069514 w 7295637"/>
              <a:gd name="connsiteY744" fmla="*/ 1982902 h 5063066"/>
              <a:gd name="connsiteX745" fmla="*/ 6142540 w 7295637"/>
              <a:gd name="connsiteY745" fmla="*/ 2055927 h 5063066"/>
              <a:gd name="connsiteX746" fmla="*/ 6069515 w 7295637"/>
              <a:gd name="connsiteY746" fmla="*/ 2128952 h 5063066"/>
              <a:gd name="connsiteX747" fmla="*/ 5996489 w 7295637"/>
              <a:gd name="connsiteY747" fmla="*/ 2055927 h 5063066"/>
              <a:gd name="connsiteX748" fmla="*/ 6002229 w 7295637"/>
              <a:gd name="connsiteY748" fmla="*/ 2027502 h 5063066"/>
              <a:gd name="connsiteX749" fmla="*/ 4850685 w 7295637"/>
              <a:gd name="connsiteY749" fmla="*/ 3812776 h 5063066"/>
              <a:gd name="connsiteX750" fmla="*/ 4866335 w 7295637"/>
              <a:gd name="connsiteY750" fmla="*/ 3789565 h 5063066"/>
              <a:gd name="connsiteX751" fmla="*/ 4917971 w 7295637"/>
              <a:gd name="connsiteY751" fmla="*/ 3768176 h 5063066"/>
              <a:gd name="connsiteX752" fmla="*/ 4990997 w 7295637"/>
              <a:gd name="connsiteY752" fmla="*/ 3841201 h 5063066"/>
              <a:gd name="connsiteX753" fmla="*/ 4917972 w 7295637"/>
              <a:gd name="connsiteY753" fmla="*/ 3914226 h 5063066"/>
              <a:gd name="connsiteX754" fmla="*/ 4844947 w 7295637"/>
              <a:gd name="connsiteY754" fmla="*/ 3841201 h 5063066"/>
              <a:gd name="connsiteX755" fmla="*/ 4850685 w 7295637"/>
              <a:gd name="connsiteY755" fmla="*/ 3812776 h 5063066"/>
              <a:gd name="connsiteX756" fmla="*/ 7154548 w 7295637"/>
              <a:gd name="connsiteY756" fmla="*/ 181823 h 5063066"/>
              <a:gd name="connsiteX757" fmla="*/ 7221833 w 7295637"/>
              <a:gd name="connsiteY757" fmla="*/ 137223 h 5063066"/>
              <a:gd name="connsiteX758" fmla="*/ 7294859 w 7295637"/>
              <a:gd name="connsiteY758" fmla="*/ 210247 h 5063066"/>
              <a:gd name="connsiteX759" fmla="*/ 7221834 w 7295637"/>
              <a:gd name="connsiteY759" fmla="*/ 283273 h 5063066"/>
              <a:gd name="connsiteX760" fmla="*/ 7148808 w 7295637"/>
              <a:gd name="connsiteY760" fmla="*/ 210248 h 5063066"/>
              <a:gd name="connsiteX761" fmla="*/ 7154548 w 7295637"/>
              <a:gd name="connsiteY761" fmla="*/ 181823 h 5063066"/>
              <a:gd name="connsiteX762" fmla="*/ 6232691 w 7295637"/>
              <a:gd name="connsiteY762" fmla="*/ 1598182 h 5063066"/>
              <a:gd name="connsiteX763" fmla="*/ 6299977 w 7295637"/>
              <a:gd name="connsiteY763" fmla="*/ 1553582 h 5063066"/>
              <a:gd name="connsiteX764" fmla="*/ 6373003 w 7295637"/>
              <a:gd name="connsiteY764" fmla="*/ 1626607 h 5063066"/>
              <a:gd name="connsiteX765" fmla="*/ 6299978 w 7295637"/>
              <a:gd name="connsiteY765" fmla="*/ 1699632 h 5063066"/>
              <a:gd name="connsiteX766" fmla="*/ 6226952 w 7295637"/>
              <a:gd name="connsiteY766" fmla="*/ 1626607 h 5063066"/>
              <a:gd name="connsiteX767" fmla="*/ 6232691 w 7295637"/>
              <a:gd name="connsiteY767" fmla="*/ 1598182 h 5063066"/>
              <a:gd name="connsiteX768" fmla="*/ 5081147 w 7295637"/>
              <a:gd name="connsiteY768" fmla="*/ 3392284 h 5063066"/>
              <a:gd name="connsiteX769" fmla="*/ 5148435 w 7295637"/>
              <a:gd name="connsiteY769" fmla="*/ 3347684 h 5063066"/>
              <a:gd name="connsiteX770" fmla="*/ 5221458 w 7295637"/>
              <a:gd name="connsiteY770" fmla="*/ 3420709 h 5063066"/>
              <a:gd name="connsiteX771" fmla="*/ 5148434 w 7295637"/>
              <a:gd name="connsiteY771" fmla="*/ 3493734 h 5063066"/>
              <a:gd name="connsiteX772" fmla="*/ 5075409 w 7295637"/>
              <a:gd name="connsiteY772" fmla="*/ 3420709 h 5063066"/>
              <a:gd name="connsiteX773" fmla="*/ 5081147 w 7295637"/>
              <a:gd name="connsiteY773" fmla="*/ 3392284 h 5063066"/>
              <a:gd name="connsiteX774" fmla="*/ 4159294 w 7295637"/>
              <a:gd name="connsiteY774" fmla="*/ 4808641 h 5063066"/>
              <a:gd name="connsiteX775" fmla="*/ 4174944 w 7295637"/>
              <a:gd name="connsiteY775" fmla="*/ 4785429 h 5063066"/>
              <a:gd name="connsiteX776" fmla="*/ 4226581 w 7295637"/>
              <a:gd name="connsiteY776" fmla="*/ 4764041 h 5063066"/>
              <a:gd name="connsiteX777" fmla="*/ 4299605 w 7295637"/>
              <a:gd name="connsiteY777" fmla="*/ 4837065 h 5063066"/>
              <a:gd name="connsiteX778" fmla="*/ 4226580 w 7295637"/>
              <a:gd name="connsiteY778" fmla="*/ 4910092 h 5063066"/>
              <a:gd name="connsiteX779" fmla="*/ 4153556 w 7295637"/>
              <a:gd name="connsiteY779" fmla="*/ 4837066 h 5063066"/>
              <a:gd name="connsiteX780" fmla="*/ 4159294 w 7295637"/>
              <a:gd name="connsiteY780" fmla="*/ 4808641 h 5063066"/>
              <a:gd name="connsiteX781" fmla="*/ 6463154 w 7295637"/>
              <a:gd name="connsiteY781" fmla="*/ 1177689 h 5063066"/>
              <a:gd name="connsiteX782" fmla="*/ 6530443 w 7295637"/>
              <a:gd name="connsiteY782" fmla="*/ 1133089 h 5063066"/>
              <a:gd name="connsiteX783" fmla="*/ 6603465 w 7295637"/>
              <a:gd name="connsiteY783" fmla="*/ 1206113 h 5063066"/>
              <a:gd name="connsiteX784" fmla="*/ 6530441 w 7295637"/>
              <a:gd name="connsiteY784" fmla="*/ 1279138 h 5063066"/>
              <a:gd name="connsiteX785" fmla="*/ 6457416 w 7295637"/>
              <a:gd name="connsiteY785" fmla="*/ 1206113 h 5063066"/>
              <a:gd name="connsiteX786" fmla="*/ 6463154 w 7295637"/>
              <a:gd name="connsiteY786" fmla="*/ 1177689 h 5063066"/>
              <a:gd name="connsiteX787" fmla="*/ 5311613 w 7295637"/>
              <a:gd name="connsiteY787" fmla="*/ 2962963 h 5063066"/>
              <a:gd name="connsiteX788" fmla="*/ 5378898 w 7295637"/>
              <a:gd name="connsiteY788" fmla="*/ 2918363 h 5063066"/>
              <a:gd name="connsiteX789" fmla="*/ 5451924 w 7295637"/>
              <a:gd name="connsiteY789" fmla="*/ 2991388 h 5063066"/>
              <a:gd name="connsiteX790" fmla="*/ 5378899 w 7295637"/>
              <a:gd name="connsiteY790" fmla="*/ 3064412 h 5063066"/>
              <a:gd name="connsiteX791" fmla="*/ 5305873 w 7295637"/>
              <a:gd name="connsiteY791" fmla="*/ 2991388 h 5063066"/>
              <a:gd name="connsiteX792" fmla="*/ 5311613 w 7295637"/>
              <a:gd name="connsiteY792" fmla="*/ 2962963 h 5063066"/>
              <a:gd name="connsiteX793" fmla="*/ 4389759 w 7295637"/>
              <a:gd name="connsiteY793" fmla="*/ 4379318 h 5063066"/>
              <a:gd name="connsiteX794" fmla="*/ 4405409 w 7295637"/>
              <a:gd name="connsiteY794" fmla="*/ 4356106 h 5063066"/>
              <a:gd name="connsiteX795" fmla="*/ 4457046 w 7295637"/>
              <a:gd name="connsiteY795" fmla="*/ 4334718 h 5063066"/>
              <a:gd name="connsiteX796" fmla="*/ 4530070 w 7295637"/>
              <a:gd name="connsiteY796" fmla="*/ 4407743 h 5063066"/>
              <a:gd name="connsiteX797" fmla="*/ 4457045 w 7295637"/>
              <a:gd name="connsiteY797" fmla="*/ 4480767 h 5063066"/>
              <a:gd name="connsiteX798" fmla="*/ 4384021 w 7295637"/>
              <a:gd name="connsiteY798" fmla="*/ 4407743 h 5063066"/>
              <a:gd name="connsiteX799" fmla="*/ 4389759 w 7295637"/>
              <a:gd name="connsiteY799" fmla="*/ 4379318 h 5063066"/>
              <a:gd name="connsiteX800" fmla="*/ 6693621 w 7295637"/>
              <a:gd name="connsiteY800" fmla="*/ 748366 h 5063066"/>
              <a:gd name="connsiteX801" fmla="*/ 6760907 w 7295637"/>
              <a:gd name="connsiteY801" fmla="*/ 703766 h 5063066"/>
              <a:gd name="connsiteX802" fmla="*/ 6833931 w 7295637"/>
              <a:gd name="connsiteY802" fmla="*/ 776791 h 5063066"/>
              <a:gd name="connsiteX803" fmla="*/ 6760907 w 7295637"/>
              <a:gd name="connsiteY803" fmla="*/ 849816 h 5063066"/>
              <a:gd name="connsiteX804" fmla="*/ 6687882 w 7295637"/>
              <a:gd name="connsiteY804" fmla="*/ 776791 h 5063066"/>
              <a:gd name="connsiteX805" fmla="*/ 6693621 w 7295637"/>
              <a:gd name="connsiteY805" fmla="*/ 748366 h 5063066"/>
              <a:gd name="connsiteX806" fmla="*/ 5542077 w 7295637"/>
              <a:gd name="connsiteY806" fmla="*/ 2542468 h 5063066"/>
              <a:gd name="connsiteX807" fmla="*/ 5609362 w 7295637"/>
              <a:gd name="connsiteY807" fmla="*/ 2497868 h 5063066"/>
              <a:gd name="connsiteX808" fmla="*/ 5682387 w 7295637"/>
              <a:gd name="connsiteY808" fmla="*/ 2570893 h 5063066"/>
              <a:gd name="connsiteX809" fmla="*/ 5609363 w 7295637"/>
              <a:gd name="connsiteY809" fmla="*/ 2643918 h 5063066"/>
              <a:gd name="connsiteX810" fmla="*/ 5536339 w 7295637"/>
              <a:gd name="connsiteY810" fmla="*/ 2570893 h 5063066"/>
              <a:gd name="connsiteX811" fmla="*/ 5542077 w 7295637"/>
              <a:gd name="connsiteY811" fmla="*/ 2542468 h 5063066"/>
              <a:gd name="connsiteX812" fmla="*/ 5771765 w 7295637"/>
              <a:gd name="connsiteY812" fmla="*/ 2164724 h 5063066"/>
              <a:gd name="connsiteX813" fmla="*/ 5839051 w 7295637"/>
              <a:gd name="connsiteY813" fmla="*/ 2120124 h 5063066"/>
              <a:gd name="connsiteX814" fmla="*/ 5912075 w 7295637"/>
              <a:gd name="connsiteY814" fmla="*/ 2193149 h 5063066"/>
              <a:gd name="connsiteX815" fmla="*/ 5839050 w 7295637"/>
              <a:gd name="connsiteY815" fmla="*/ 2266174 h 5063066"/>
              <a:gd name="connsiteX816" fmla="*/ 5766026 w 7295637"/>
              <a:gd name="connsiteY816" fmla="*/ 2193149 h 5063066"/>
              <a:gd name="connsiteX817" fmla="*/ 5771765 w 7295637"/>
              <a:gd name="connsiteY817" fmla="*/ 2164724 h 5063066"/>
              <a:gd name="connsiteX818" fmla="*/ 4620222 w 7295637"/>
              <a:gd name="connsiteY818" fmla="*/ 3958825 h 5063066"/>
              <a:gd name="connsiteX819" fmla="*/ 4635871 w 7295637"/>
              <a:gd name="connsiteY819" fmla="*/ 3935613 h 5063066"/>
              <a:gd name="connsiteX820" fmla="*/ 4687508 w 7295637"/>
              <a:gd name="connsiteY820" fmla="*/ 3914225 h 5063066"/>
              <a:gd name="connsiteX821" fmla="*/ 4760533 w 7295637"/>
              <a:gd name="connsiteY821" fmla="*/ 3987250 h 5063066"/>
              <a:gd name="connsiteX822" fmla="*/ 4687508 w 7295637"/>
              <a:gd name="connsiteY822" fmla="*/ 4060274 h 5063066"/>
              <a:gd name="connsiteX823" fmla="*/ 4614483 w 7295637"/>
              <a:gd name="connsiteY823" fmla="*/ 3987249 h 5063066"/>
              <a:gd name="connsiteX824" fmla="*/ 4620222 w 7295637"/>
              <a:gd name="connsiteY824" fmla="*/ 3958825 h 5063066"/>
              <a:gd name="connsiteX825" fmla="*/ 6924084 w 7295637"/>
              <a:gd name="connsiteY825" fmla="*/ 327873 h 5063066"/>
              <a:gd name="connsiteX826" fmla="*/ 6991370 w 7295637"/>
              <a:gd name="connsiteY826" fmla="*/ 283272 h 5063066"/>
              <a:gd name="connsiteX827" fmla="*/ 7064395 w 7295637"/>
              <a:gd name="connsiteY827" fmla="*/ 356297 h 5063066"/>
              <a:gd name="connsiteX828" fmla="*/ 6991370 w 7295637"/>
              <a:gd name="connsiteY828" fmla="*/ 429322 h 5063066"/>
              <a:gd name="connsiteX829" fmla="*/ 6918345 w 7295637"/>
              <a:gd name="connsiteY829" fmla="*/ 356298 h 5063066"/>
              <a:gd name="connsiteX830" fmla="*/ 6924084 w 7295637"/>
              <a:gd name="connsiteY830" fmla="*/ 327873 h 5063066"/>
              <a:gd name="connsiteX831" fmla="*/ 6002228 w 7295637"/>
              <a:gd name="connsiteY831" fmla="*/ 1744231 h 5063066"/>
              <a:gd name="connsiteX832" fmla="*/ 6069515 w 7295637"/>
              <a:gd name="connsiteY832" fmla="*/ 1699631 h 5063066"/>
              <a:gd name="connsiteX833" fmla="*/ 6142539 w 7295637"/>
              <a:gd name="connsiteY833" fmla="*/ 1772656 h 5063066"/>
              <a:gd name="connsiteX834" fmla="*/ 6069514 w 7295637"/>
              <a:gd name="connsiteY834" fmla="*/ 1845680 h 5063066"/>
              <a:gd name="connsiteX835" fmla="*/ 5996490 w 7295637"/>
              <a:gd name="connsiteY835" fmla="*/ 1772656 h 5063066"/>
              <a:gd name="connsiteX836" fmla="*/ 6002228 w 7295637"/>
              <a:gd name="connsiteY836" fmla="*/ 1744231 h 5063066"/>
              <a:gd name="connsiteX837" fmla="*/ 4850685 w 7295637"/>
              <a:gd name="connsiteY837" fmla="*/ 3529506 h 5063066"/>
              <a:gd name="connsiteX838" fmla="*/ 4866334 w 7295637"/>
              <a:gd name="connsiteY838" fmla="*/ 3506295 h 5063066"/>
              <a:gd name="connsiteX839" fmla="*/ 4917971 w 7295637"/>
              <a:gd name="connsiteY839" fmla="*/ 3484906 h 5063066"/>
              <a:gd name="connsiteX840" fmla="*/ 4990995 w 7295637"/>
              <a:gd name="connsiteY840" fmla="*/ 3557931 h 5063066"/>
              <a:gd name="connsiteX841" fmla="*/ 4917971 w 7295637"/>
              <a:gd name="connsiteY841" fmla="*/ 3630955 h 5063066"/>
              <a:gd name="connsiteX842" fmla="*/ 4844946 w 7295637"/>
              <a:gd name="connsiteY842" fmla="*/ 3557930 h 5063066"/>
              <a:gd name="connsiteX843" fmla="*/ 4850685 w 7295637"/>
              <a:gd name="connsiteY843" fmla="*/ 3529506 h 5063066"/>
              <a:gd name="connsiteX844" fmla="*/ 3928828 w 7295637"/>
              <a:gd name="connsiteY844" fmla="*/ 4945866 h 5063066"/>
              <a:gd name="connsiteX845" fmla="*/ 3944478 w 7295637"/>
              <a:gd name="connsiteY845" fmla="*/ 4922654 h 5063066"/>
              <a:gd name="connsiteX846" fmla="*/ 3996114 w 7295637"/>
              <a:gd name="connsiteY846" fmla="*/ 4901266 h 5063066"/>
              <a:gd name="connsiteX847" fmla="*/ 4069140 w 7295637"/>
              <a:gd name="connsiteY847" fmla="*/ 4974291 h 5063066"/>
              <a:gd name="connsiteX848" fmla="*/ 3996114 w 7295637"/>
              <a:gd name="connsiteY848" fmla="*/ 5047316 h 5063066"/>
              <a:gd name="connsiteX849" fmla="*/ 3923089 w 7295637"/>
              <a:gd name="connsiteY849" fmla="*/ 4974291 h 5063066"/>
              <a:gd name="connsiteX850" fmla="*/ 3928828 w 7295637"/>
              <a:gd name="connsiteY850" fmla="*/ 4945866 h 5063066"/>
              <a:gd name="connsiteX851" fmla="*/ 6232691 w 7295637"/>
              <a:gd name="connsiteY851" fmla="*/ 1314911 h 5063066"/>
              <a:gd name="connsiteX852" fmla="*/ 6299979 w 7295637"/>
              <a:gd name="connsiteY852" fmla="*/ 1270311 h 5063066"/>
              <a:gd name="connsiteX853" fmla="*/ 6373002 w 7295637"/>
              <a:gd name="connsiteY853" fmla="*/ 1343335 h 5063066"/>
              <a:gd name="connsiteX854" fmla="*/ 6299977 w 7295637"/>
              <a:gd name="connsiteY854" fmla="*/ 1416360 h 5063066"/>
              <a:gd name="connsiteX855" fmla="*/ 6226953 w 7295637"/>
              <a:gd name="connsiteY855" fmla="*/ 1343336 h 5063066"/>
              <a:gd name="connsiteX856" fmla="*/ 6232691 w 7295637"/>
              <a:gd name="connsiteY856" fmla="*/ 1314911 h 5063066"/>
              <a:gd name="connsiteX857" fmla="*/ 5081148 w 7295637"/>
              <a:gd name="connsiteY857" fmla="*/ 3109013 h 5063066"/>
              <a:gd name="connsiteX858" fmla="*/ 5148434 w 7295637"/>
              <a:gd name="connsiteY858" fmla="*/ 3064412 h 5063066"/>
              <a:gd name="connsiteX859" fmla="*/ 5221460 w 7295637"/>
              <a:gd name="connsiteY859" fmla="*/ 3137437 h 5063066"/>
              <a:gd name="connsiteX860" fmla="*/ 5148434 w 7295637"/>
              <a:gd name="connsiteY860" fmla="*/ 3210462 h 5063066"/>
              <a:gd name="connsiteX861" fmla="*/ 5075411 w 7295637"/>
              <a:gd name="connsiteY861" fmla="*/ 3137437 h 5063066"/>
              <a:gd name="connsiteX862" fmla="*/ 5081148 w 7295637"/>
              <a:gd name="connsiteY862" fmla="*/ 3109013 h 5063066"/>
              <a:gd name="connsiteX863" fmla="*/ 4159295 w 7295637"/>
              <a:gd name="connsiteY863" fmla="*/ 4525369 h 5063066"/>
              <a:gd name="connsiteX864" fmla="*/ 4174945 w 7295637"/>
              <a:gd name="connsiteY864" fmla="*/ 4502157 h 5063066"/>
              <a:gd name="connsiteX865" fmla="*/ 4226580 w 7295637"/>
              <a:gd name="connsiteY865" fmla="*/ 4480770 h 5063066"/>
              <a:gd name="connsiteX866" fmla="*/ 4299606 w 7295637"/>
              <a:gd name="connsiteY866" fmla="*/ 4553794 h 5063066"/>
              <a:gd name="connsiteX867" fmla="*/ 4226581 w 7295637"/>
              <a:gd name="connsiteY867" fmla="*/ 4626818 h 5063066"/>
              <a:gd name="connsiteX868" fmla="*/ 4153555 w 7295637"/>
              <a:gd name="connsiteY868" fmla="*/ 4553794 h 5063066"/>
              <a:gd name="connsiteX869" fmla="*/ 4159295 w 7295637"/>
              <a:gd name="connsiteY869" fmla="*/ 4525369 h 5063066"/>
              <a:gd name="connsiteX870" fmla="*/ 6463155 w 7295637"/>
              <a:gd name="connsiteY870" fmla="*/ 894417 h 5063066"/>
              <a:gd name="connsiteX871" fmla="*/ 6530442 w 7295637"/>
              <a:gd name="connsiteY871" fmla="*/ 849817 h 5063066"/>
              <a:gd name="connsiteX872" fmla="*/ 6603467 w 7295637"/>
              <a:gd name="connsiteY872" fmla="*/ 922842 h 5063066"/>
              <a:gd name="connsiteX873" fmla="*/ 6530442 w 7295637"/>
              <a:gd name="connsiteY873" fmla="*/ 995867 h 5063066"/>
              <a:gd name="connsiteX874" fmla="*/ 6457417 w 7295637"/>
              <a:gd name="connsiteY874" fmla="*/ 922842 h 5063066"/>
              <a:gd name="connsiteX875" fmla="*/ 6463155 w 7295637"/>
              <a:gd name="connsiteY875" fmla="*/ 894417 h 5063066"/>
              <a:gd name="connsiteX876" fmla="*/ 5311612 w 7295637"/>
              <a:gd name="connsiteY876" fmla="*/ 2679691 h 5063066"/>
              <a:gd name="connsiteX877" fmla="*/ 5378899 w 7295637"/>
              <a:gd name="connsiteY877" fmla="*/ 2635091 h 5063066"/>
              <a:gd name="connsiteX878" fmla="*/ 5451923 w 7295637"/>
              <a:gd name="connsiteY878" fmla="*/ 2708115 h 5063066"/>
              <a:gd name="connsiteX879" fmla="*/ 5378898 w 7295637"/>
              <a:gd name="connsiteY879" fmla="*/ 2781140 h 5063066"/>
              <a:gd name="connsiteX880" fmla="*/ 5305873 w 7295637"/>
              <a:gd name="connsiteY880" fmla="*/ 2708115 h 5063066"/>
              <a:gd name="connsiteX881" fmla="*/ 5311612 w 7295637"/>
              <a:gd name="connsiteY881" fmla="*/ 2679691 h 5063066"/>
              <a:gd name="connsiteX882" fmla="*/ 5541301 w 7295637"/>
              <a:gd name="connsiteY882" fmla="*/ 2310774 h 5063066"/>
              <a:gd name="connsiteX883" fmla="*/ 5608587 w 7295637"/>
              <a:gd name="connsiteY883" fmla="*/ 2266174 h 5063066"/>
              <a:gd name="connsiteX884" fmla="*/ 5681612 w 7295637"/>
              <a:gd name="connsiteY884" fmla="*/ 2339198 h 5063066"/>
              <a:gd name="connsiteX885" fmla="*/ 5608587 w 7295637"/>
              <a:gd name="connsiteY885" fmla="*/ 2412223 h 5063066"/>
              <a:gd name="connsiteX886" fmla="*/ 5535563 w 7295637"/>
              <a:gd name="connsiteY886" fmla="*/ 2339199 h 5063066"/>
              <a:gd name="connsiteX887" fmla="*/ 5541301 w 7295637"/>
              <a:gd name="connsiteY887" fmla="*/ 2310774 h 5063066"/>
              <a:gd name="connsiteX888" fmla="*/ 4389758 w 7295637"/>
              <a:gd name="connsiteY888" fmla="*/ 4096046 h 5063066"/>
              <a:gd name="connsiteX889" fmla="*/ 4405408 w 7295637"/>
              <a:gd name="connsiteY889" fmla="*/ 4072834 h 5063066"/>
              <a:gd name="connsiteX890" fmla="*/ 4457045 w 7295637"/>
              <a:gd name="connsiteY890" fmla="*/ 4051446 h 5063066"/>
              <a:gd name="connsiteX891" fmla="*/ 4530069 w 7295637"/>
              <a:gd name="connsiteY891" fmla="*/ 4124470 h 5063066"/>
              <a:gd name="connsiteX892" fmla="*/ 4457044 w 7295637"/>
              <a:gd name="connsiteY892" fmla="*/ 4197495 h 5063066"/>
              <a:gd name="connsiteX893" fmla="*/ 4384020 w 7295637"/>
              <a:gd name="connsiteY893" fmla="*/ 4124471 h 5063066"/>
              <a:gd name="connsiteX894" fmla="*/ 4389758 w 7295637"/>
              <a:gd name="connsiteY894" fmla="*/ 4096046 h 5063066"/>
              <a:gd name="connsiteX895" fmla="*/ 6693620 w 7295637"/>
              <a:gd name="connsiteY895" fmla="*/ 465095 h 5063066"/>
              <a:gd name="connsiteX896" fmla="*/ 6760906 w 7295637"/>
              <a:gd name="connsiteY896" fmla="*/ 420495 h 5063066"/>
              <a:gd name="connsiteX897" fmla="*/ 6833931 w 7295637"/>
              <a:gd name="connsiteY897" fmla="*/ 493520 h 5063066"/>
              <a:gd name="connsiteX898" fmla="*/ 6760906 w 7295637"/>
              <a:gd name="connsiteY898" fmla="*/ 566545 h 5063066"/>
              <a:gd name="connsiteX899" fmla="*/ 6687880 w 7295637"/>
              <a:gd name="connsiteY899" fmla="*/ 493520 h 5063066"/>
              <a:gd name="connsiteX900" fmla="*/ 6693620 w 7295637"/>
              <a:gd name="connsiteY900" fmla="*/ 465095 h 5063066"/>
              <a:gd name="connsiteX901" fmla="*/ 5771766 w 7295637"/>
              <a:gd name="connsiteY901" fmla="*/ 1881452 h 5063066"/>
              <a:gd name="connsiteX902" fmla="*/ 5839051 w 7295637"/>
              <a:gd name="connsiteY902" fmla="*/ 1836852 h 5063066"/>
              <a:gd name="connsiteX903" fmla="*/ 5912076 w 7295637"/>
              <a:gd name="connsiteY903" fmla="*/ 1909877 h 5063066"/>
              <a:gd name="connsiteX904" fmla="*/ 5839051 w 7295637"/>
              <a:gd name="connsiteY904" fmla="*/ 1982902 h 5063066"/>
              <a:gd name="connsiteX905" fmla="*/ 5766026 w 7295637"/>
              <a:gd name="connsiteY905" fmla="*/ 1909877 h 5063066"/>
              <a:gd name="connsiteX906" fmla="*/ 5771766 w 7295637"/>
              <a:gd name="connsiteY906" fmla="*/ 1881452 h 5063066"/>
              <a:gd name="connsiteX907" fmla="*/ 4620222 w 7295637"/>
              <a:gd name="connsiteY907" fmla="*/ 3675553 h 5063066"/>
              <a:gd name="connsiteX908" fmla="*/ 4635870 w 7295637"/>
              <a:gd name="connsiteY908" fmla="*/ 3652342 h 5063066"/>
              <a:gd name="connsiteX909" fmla="*/ 4687507 w 7295637"/>
              <a:gd name="connsiteY909" fmla="*/ 3630954 h 5063066"/>
              <a:gd name="connsiteX910" fmla="*/ 4760533 w 7295637"/>
              <a:gd name="connsiteY910" fmla="*/ 3703979 h 5063066"/>
              <a:gd name="connsiteX911" fmla="*/ 4687508 w 7295637"/>
              <a:gd name="connsiteY911" fmla="*/ 3777003 h 5063066"/>
              <a:gd name="connsiteX912" fmla="*/ 4614482 w 7295637"/>
              <a:gd name="connsiteY912" fmla="*/ 3703978 h 5063066"/>
              <a:gd name="connsiteX913" fmla="*/ 4620222 w 7295637"/>
              <a:gd name="connsiteY913" fmla="*/ 3675553 h 5063066"/>
              <a:gd name="connsiteX914" fmla="*/ 6924084 w 7295637"/>
              <a:gd name="connsiteY914" fmla="*/ 44601 h 5063066"/>
              <a:gd name="connsiteX915" fmla="*/ 6991371 w 7295637"/>
              <a:gd name="connsiteY915" fmla="*/ 0 h 5063066"/>
              <a:gd name="connsiteX916" fmla="*/ 7064394 w 7295637"/>
              <a:gd name="connsiteY916" fmla="*/ 73025 h 5063066"/>
              <a:gd name="connsiteX917" fmla="*/ 6991370 w 7295637"/>
              <a:gd name="connsiteY917" fmla="*/ 146050 h 5063066"/>
              <a:gd name="connsiteX918" fmla="*/ 6918344 w 7295637"/>
              <a:gd name="connsiteY918" fmla="*/ 73025 h 5063066"/>
              <a:gd name="connsiteX919" fmla="*/ 6924084 w 7295637"/>
              <a:gd name="connsiteY919" fmla="*/ 44601 h 5063066"/>
              <a:gd name="connsiteX920" fmla="*/ 6002226 w 7295637"/>
              <a:gd name="connsiteY920" fmla="*/ 1460960 h 5063066"/>
              <a:gd name="connsiteX921" fmla="*/ 6069514 w 7295637"/>
              <a:gd name="connsiteY921" fmla="*/ 1416360 h 5063066"/>
              <a:gd name="connsiteX922" fmla="*/ 6142538 w 7295637"/>
              <a:gd name="connsiteY922" fmla="*/ 1489385 h 5063066"/>
              <a:gd name="connsiteX923" fmla="*/ 6069514 w 7295637"/>
              <a:gd name="connsiteY923" fmla="*/ 1562410 h 5063066"/>
              <a:gd name="connsiteX924" fmla="*/ 5996489 w 7295637"/>
              <a:gd name="connsiteY924" fmla="*/ 1489385 h 5063066"/>
              <a:gd name="connsiteX925" fmla="*/ 6002226 w 7295637"/>
              <a:gd name="connsiteY925" fmla="*/ 1460960 h 5063066"/>
              <a:gd name="connsiteX926" fmla="*/ 4850685 w 7295637"/>
              <a:gd name="connsiteY926" fmla="*/ 3246235 h 5063066"/>
              <a:gd name="connsiteX927" fmla="*/ 4866333 w 7295637"/>
              <a:gd name="connsiteY927" fmla="*/ 3223023 h 5063066"/>
              <a:gd name="connsiteX928" fmla="*/ 4917970 w 7295637"/>
              <a:gd name="connsiteY928" fmla="*/ 3201635 h 5063066"/>
              <a:gd name="connsiteX929" fmla="*/ 4990995 w 7295637"/>
              <a:gd name="connsiteY929" fmla="*/ 3274660 h 5063066"/>
              <a:gd name="connsiteX930" fmla="*/ 4917971 w 7295637"/>
              <a:gd name="connsiteY930" fmla="*/ 3347685 h 5063066"/>
              <a:gd name="connsiteX931" fmla="*/ 4844945 w 7295637"/>
              <a:gd name="connsiteY931" fmla="*/ 3274660 h 5063066"/>
              <a:gd name="connsiteX932" fmla="*/ 4850685 w 7295637"/>
              <a:gd name="connsiteY932" fmla="*/ 3246235 h 5063066"/>
              <a:gd name="connsiteX933" fmla="*/ 3928829 w 7295637"/>
              <a:gd name="connsiteY933" fmla="*/ 4662592 h 5063066"/>
              <a:gd name="connsiteX934" fmla="*/ 3944480 w 7295637"/>
              <a:gd name="connsiteY934" fmla="*/ 4639379 h 5063066"/>
              <a:gd name="connsiteX935" fmla="*/ 3996115 w 7295637"/>
              <a:gd name="connsiteY935" fmla="*/ 4617992 h 5063066"/>
              <a:gd name="connsiteX936" fmla="*/ 4069140 w 7295637"/>
              <a:gd name="connsiteY936" fmla="*/ 4691016 h 5063066"/>
              <a:gd name="connsiteX937" fmla="*/ 3996116 w 7295637"/>
              <a:gd name="connsiteY937" fmla="*/ 4764041 h 5063066"/>
              <a:gd name="connsiteX938" fmla="*/ 3923090 w 7295637"/>
              <a:gd name="connsiteY938" fmla="*/ 4691017 h 5063066"/>
              <a:gd name="connsiteX939" fmla="*/ 3928829 w 7295637"/>
              <a:gd name="connsiteY939" fmla="*/ 4662592 h 5063066"/>
              <a:gd name="connsiteX940" fmla="*/ 6232692 w 7295637"/>
              <a:gd name="connsiteY940" fmla="*/ 1031639 h 5063066"/>
              <a:gd name="connsiteX941" fmla="*/ 6299978 w 7295637"/>
              <a:gd name="connsiteY941" fmla="*/ 987038 h 5063066"/>
              <a:gd name="connsiteX942" fmla="*/ 6373003 w 7295637"/>
              <a:gd name="connsiteY942" fmla="*/ 1060063 h 5063066"/>
              <a:gd name="connsiteX943" fmla="*/ 6299978 w 7295637"/>
              <a:gd name="connsiteY943" fmla="*/ 1133088 h 5063066"/>
              <a:gd name="connsiteX944" fmla="*/ 6226953 w 7295637"/>
              <a:gd name="connsiteY944" fmla="*/ 1060063 h 5063066"/>
              <a:gd name="connsiteX945" fmla="*/ 6232692 w 7295637"/>
              <a:gd name="connsiteY945" fmla="*/ 1031639 h 5063066"/>
              <a:gd name="connsiteX946" fmla="*/ 5081148 w 7295637"/>
              <a:gd name="connsiteY946" fmla="*/ 2825741 h 5063066"/>
              <a:gd name="connsiteX947" fmla="*/ 5148434 w 7295637"/>
              <a:gd name="connsiteY947" fmla="*/ 2781140 h 5063066"/>
              <a:gd name="connsiteX948" fmla="*/ 5221459 w 7295637"/>
              <a:gd name="connsiteY948" fmla="*/ 2854165 h 5063066"/>
              <a:gd name="connsiteX949" fmla="*/ 5148435 w 7295637"/>
              <a:gd name="connsiteY949" fmla="*/ 2927190 h 5063066"/>
              <a:gd name="connsiteX950" fmla="*/ 5075409 w 7295637"/>
              <a:gd name="connsiteY950" fmla="*/ 2854165 h 5063066"/>
              <a:gd name="connsiteX951" fmla="*/ 5081148 w 7295637"/>
              <a:gd name="connsiteY951" fmla="*/ 2825741 h 5063066"/>
              <a:gd name="connsiteX952" fmla="*/ 5310836 w 7295637"/>
              <a:gd name="connsiteY952" fmla="*/ 2447996 h 5063066"/>
              <a:gd name="connsiteX953" fmla="*/ 5378123 w 7295637"/>
              <a:gd name="connsiteY953" fmla="*/ 2403396 h 5063066"/>
              <a:gd name="connsiteX954" fmla="*/ 5451147 w 7295637"/>
              <a:gd name="connsiteY954" fmla="*/ 2476420 h 5063066"/>
              <a:gd name="connsiteX955" fmla="*/ 5378122 w 7295637"/>
              <a:gd name="connsiteY955" fmla="*/ 2549445 h 5063066"/>
              <a:gd name="connsiteX956" fmla="*/ 5305098 w 7295637"/>
              <a:gd name="connsiteY956" fmla="*/ 2476421 h 5063066"/>
              <a:gd name="connsiteX957" fmla="*/ 5310836 w 7295637"/>
              <a:gd name="connsiteY957" fmla="*/ 2447996 h 5063066"/>
              <a:gd name="connsiteX958" fmla="*/ 4159294 w 7295637"/>
              <a:gd name="connsiteY958" fmla="*/ 4242096 h 5063066"/>
              <a:gd name="connsiteX959" fmla="*/ 4174944 w 7295637"/>
              <a:gd name="connsiteY959" fmla="*/ 4218884 h 5063066"/>
              <a:gd name="connsiteX960" fmla="*/ 4226580 w 7295637"/>
              <a:gd name="connsiteY960" fmla="*/ 4197496 h 5063066"/>
              <a:gd name="connsiteX961" fmla="*/ 4299605 w 7295637"/>
              <a:gd name="connsiteY961" fmla="*/ 4270521 h 5063066"/>
              <a:gd name="connsiteX962" fmla="*/ 4226579 w 7295637"/>
              <a:gd name="connsiteY962" fmla="*/ 4343547 h 5063066"/>
              <a:gd name="connsiteX963" fmla="*/ 4153555 w 7295637"/>
              <a:gd name="connsiteY963" fmla="*/ 4270521 h 5063066"/>
              <a:gd name="connsiteX964" fmla="*/ 4159294 w 7295637"/>
              <a:gd name="connsiteY964" fmla="*/ 4242096 h 5063066"/>
              <a:gd name="connsiteX965" fmla="*/ 6463156 w 7295637"/>
              <a:gd name="connsiteY965" fmla="*/ 611145 h 5063066"/>
              <a:gd name="connsiteX966" fmla="*/ 6530441 w 7295637"/>
              <a:gd name="connsiteY966" fmla="*/ 566545 h 5063066"/>
              <a:gd name="connsiteX967" fmla="*/ 6603467 w 7295637"/>
              <a:gd name="connsiteY967" fmla="*/ 639570 h 5063066"/>
              <a:gd name="connsiteX968" fmla="*/ 6530442 w 7295637"/>
              <a:gd name="connsiteY968" fmla="*/ 712595 h 5063066"/>
              <a:gd name="connsiteX969" fmla="*/ 6457416 w 7295637"/>
              <a:gd name="connsiteY969" fmla="*/ 639570 h 5063066"/>
              <a:gd name="connsiteX970" fmla="*/ 6463156 w 7295637"/>
              <a:gd name="connsiteY970" fmla="*/ 611145 h 5063066"/>
              <a:gd name="connsiteX971" fmla="*/ 5541300 w 7295637"/>
              <a:gd name="connsiteY971" fmla="*/ 2027502 h 5063066"/>
              <a:gd name="connsiteX972" fmla="*/ 5608589 w 7295637"/>
              <a:gd name="connsiteY972" fmla="*/ 1982901 h 5063066"/>
              <a:gd name="connsiteX973" fmla="*/ 5681611 w 7295637"/>
              <a:gd name="connsiteY973" fmla="*/ 2055926 h 5063066"/>
              <a:gd name="connsiteX974" fmla="*/ 5608586 w 7295637"/>
              <a:gd name="connsiteY974" fmla="*/ 2128951 h 5063066"/>
              <a:gd name="connsiteX975" fmla="*/ 5535562 w 7295637"/>
              <a:gd name="connsiteY975" fmla="*/ 2055926 h 5063066"/>
              <a:gd name="connsiteX976" fmla="*/ 5541300 w 7295637"/>
              <a:gd name="connsiteY976" fmla="*/ 2027502 h 5063066"/>
              <a:gd name="connsiteX977" fmla="*/ 4389759 w 7295637"/>
              <a:gd name="connsiteY977" fmla="*/ 3812774 h 5063066"/>
              <a:gd name="connsiteX978" fmla="*/ 4405409 w 7295637"/>
              <a:gd name="connsiteY978" fmla="*/ 3789563 h 5063066"/>
              <a:gd name="connsiteX979" fmla="*/ 4457046 w 7295637"/>
              <a:gd name="connsiteY979" fmla="*/ 3768175 h 5063066"/>
              <a:gd name="connsiteX980" fmla="*/ 4530070 w 7295637"/>
              <a:gd name="connsiteY980" fmla="*/ 3841200 h 5063066"/>
              <a:gd name="connsiteX981" fmla="*/ 4457045 w 7295637"/>
              <a:gd name="connsiteY981" fmla="*/ 3914224 h 5063066"/>
              <a:gd name="connsiteX982" fmla="*/ 4384021 w 7295637"/>
              <a:gd name="connsiteY982" fmla="*/ 3841199 h 5063066"/>
              <a:gd name="connsiteX983" fmla="*/ 4389759 w 7295637"/>
              <a:gd name="connsiteY983" fmla="*/ 3812774 h 5063066"/>
              <a:gd name="connsiteX984" fmla="*/ 6693619 w 7295637"/>
              <a:gd name="connsiteY984" fmla="*/ 181823 h 5063066"/>
              <a:gd name="connsiteX985" fmla="*/ 6760906 w 7295637"/>
              <a:gd name="connsiteY985" fmla="*/ 137223 h 5063066"/>
              <a:gd name="connsiteX986" fmla="*/ 6833930 w 7295637"/>
              <a:gd name="connsiteY986" fmla="*/ 210247 h 5063066"/>
              <a:gd name="connsiteX987" fmla="*/ 6760905 w 7295637"/>
              <a:gd name="connsiteY987" fmla="*/ 283273 h 5063066"/>
              <a:gd name="connsiteX988" fmla="*/ 6687881 w 7295637"/>
              <a:gd name="connsiteY988" fmla="*/ 210248 h 5063066"/>
              <a:gd name="connsiteX989" fmla="*/ 6693619 w 7295637"/>
              <a:gd name="connsiteY989" fmla="*/ 181823 h 5063066"/>
              <a:gd name="connsiteX990" fmla="*/ 5771765 w 7295637"/>
              <a:gd name="connsiteY990" fmla="*/ 1598182 h 5063066"/>
              <a:gd name="connsiteX991" fmla="*/ 5839051 w 7295637"/>
              <a:gd name="connsiteY991" fmla="*/ 1553582 h 5063066"/>
              <a:gd name="connsiteX992" fmla="*/ 5912075 w 7295637"/>
              <a:gd name="connsiteY992" fmla="*/ 1626607 h 5063066"/>
              <a:gd name="connsiteX993" fmla="*/ 5839051 w 7295637"/>
              <a:gd name="connsiteY993" fmla="*/ 1699631 h 5063066"/>
              <a:gd name="connsiteX994" fmla="*/ 5766025 w 7295637"/>
              <a:gd name="connsiteY994" fmla="*/ 1626606 h 5063066"/>
              <a:gd name="connsiteX995" fmla="*/ 5771765 w 7295637"/>
              <a:gd name="connsiteY995" fmla="*/ 1598182 h 5063066"/>
              <a:gd name="connsiteX996" fmla="*/ 4620221 w 7295637"/>
              <a:gd name="connsiteY996" fmla="*/ 3392283 h 5063066"/>
              <a:gd name="connsiteX997" fmla="*/ 4635871 w 7295637"/>
              <a:gd name="connsiteY997" fmla="*/ 3369072 h 5063066"/>
              <a:gd name="connsiteX998" fmla="*/ 4687508 w 7295637"/>
              <a:gd name="connsiteY998" fmla="*/ 3347684 h 5063066"/>
              <a:gd name="connsiteX999" fmla="*/ 4760532 w 7295637"/>
              <a:gd name="connsiteY999" fmla="*/ 3420709 h 5063066"/>
              <a:gd name="connsiteX1000" fmla="*/ 4687507 w 7295637"/>
              <a:gd name="connsiteY1000" fmla="*/ 3493733 h 5063066"/>
              <a:gd name="connsiteX1001" fmla="*/ 4614483 w 7295637"/>
              <a:gd name="connsiteY1001" fmla="*/ 3420708 h 5063066"/>
              <a:gd name="connsiteX1002" fmla="*/ 4620221 w 7295637"/>
              <a:gd name="connsiteY1002" fmla="*/ 3392283 h 5063066"/>
              <a:gd name="connsiteX1003" fmla="*/ 3698365 w 7295637"/>
              <a:gd name="connsiteY1003" fmla="*/ 4808644 h 5063066"/>
              <a:gd name="connsiteX1004" fmla="*/ 3714015 w 7295637"/>
              <a:gd name="connsiteY1004" fmla="*/ 4785432 h 5063066"/>
              <a:gd name="connsiteX1005" fmla="*/ 3765650 w 7295637"/>
              <a:gd name="connsiteY1005" fmla="*/ 4764043 h 5063066"/>
              <a:gd name="connsiteX1006" fmla="*/ 3838676 w 7295637"/>
              <a:gd name="connsiteY1006" fmla="*/ 4837068 h 5063066"/>
              <a:gd name="connsiteX1007" fmla="*/ 3765651 w 7295637"/>
              <a:gd name="connsiteY1007" fmla="*/ 4910093 h 5063066"/>
              <a:gd name="connsiteX1008" fmla="*/ 3692627 w 7295637"/>
              <a:gd name="connsiteY1008" fmla="*/ 4837068 h 5063066"/>
              <a:gd name="connsiteX1009" fmla="*/ 3698365 w 7295637"/>
              <a:gd name="connsiteY1009" fmla="*/ 4808644 h 5063066"/>
              <a:gd name="connsiteX1010" fmla="*/ 6002229 w 7295637"/>
              <a:gd name="connsiteY1010" fmla="*/ 1177688 h 5063066"/>
              <a:gd name="connsiteX1011" fmla="*/ 6069515 w 7295637"/>
              <a:gd name="connsiteY1011" fmla="*/ 1133088 h 5063066"/>
              <a:gd name="connsiteX1012" fmla="*/ 6142539 w 7295637"/>
              <a:gd name="connsiteY1012" fmla="*/ 1206113 h 5063066"/>
              <a:gd name="connsiteX1013" fmla="*/ 6069515 w 7295637"/>
              <a:gd name="connsiteY1013" fmla="*/ 1279138 h 5063066"/>
              <a:gd name="connsiteX1014" fmla="*/ 5996490 w 7295637"/>
              <a:gd name="connsiteY1014" fmla="*/ 1206113 h 5063066"/>
              <a:gd name="connsiteX1015" fmla="*/ 6002229 w 7295637"/>
              <a:gd name="connsiteY1015" fmla="*/ 1177688 h 5063066"/>
              <a:gd name="connsiteX1016" fmla="*/ 4850683 w 7295637"/>
              <a:gd name="connsiteY1016" fmla="*/ 2962963 h 5063066"/>
              <a:gd name="connsiteX1017" fmla="*/ 4866333 w 7295637"/>
              <a:gd name="connsiteY1017" fmla="*/ 2939751 h 5063066"/>
              <a:gd name="connsiteX1018" fmla="*/ 4917971 w 7295637"/>
              <a:gd name="connsiteY1018" fmla="*/ 2918363 h 5063066"/>
              <a:gd name="connsiteX1019" fmla="*/ 4990995 w 7295637"/>
              <a:gd name="connsiteY1019" fmla="*/ 2991388 h 5063066"/>
              <a:gd name="connsiteX1020" fmla="*/ 4917970 w 7295637"/>
              <a:gd name="connsiteY1020" fmla="*/ 3064413 h 5063066"/>
              <a:gd name="connsiteX1021" fmla="*/ 4844946 w 7295637"/>
              <a:gd name="connsiteY1021" fmla="*/ 2991388 h 5063066"/>
              <a:gd name="connsiteX1022" fmla="*/ 4850683 w 7295637"/>
              <a:gd name="connsiteY1022" fmla="*/ 2962963 h 5063066"/>
              <a:gd name="connsiteX1023" fmla="*/ 3928829 w 7295637"/>
              <a:gd name="connsiteY1023" fmla="*/ 4379319 h 5063066"/>
              <a:gd name="connsiteX1024" fmla="*/ 3944480 w 7295637"/>
              <a:gd name="connsiteY1024" fmla="*/ 4356108 h 5063066"/>
              <a:gd name="connsiteX1025" fmla="*/ 3996116 w 7295637"/>
              <a:gd name="connsiteY1025" fmla="*/ 4334718 h 5063066"/>
              <a:gd name="connsiteX1026" fmla="*/ 4069140 w 7295637"/>
              <a:gd name="connsiteY1026" fmla="*/ 4407745 h 5063066"/>
              <a:gd name="connsiteX1027" fmla="*/ 3996115 w 7295637"/>
              <a:gd name="connsiteY1027" fmla="*/ 4480769 h 5063066"/>
              <a:gd name="connsiteX1028" fmla="*/ 3923092 w 7295637"/>
              <a:gd name="connsiteY1028" fmla="*/ 4407744 h 5063066"/>
              <a:gd name="connsiteX1029" fmla="*/ 3928829 w 7295637"/>
              <a:gd name="connsiteY1029" fmla="*/ 4379319 h 5063066"/>
              <a:gd name="connsiteX1030" fmla="*/ 6232692 w 7295637"/>
              <a:gd name="connsiteY1030" fmla="*/ 748366 h 5063066"/>
              <a:gd name="connsiteX1031" fmla="*/ 6299978 w 7295637"/>
              <a:gd name="connsiteY1031" fmla="*/ 703766 h 5063066"/>
              <a:gd name="connsiteX1032" fmla="*/ 6373003 w 7295637"/>
              <a:gd name="connsiteY1032" fmla="*/ 776791 h 5063066"/>
              <a:gd name="connsiteX1033" fmla="*/ 6299977 w 7295637"/>
              <a:gd name="connsiteY1033" fmla="*/ 849816 h 5063066"/>
              <a:gd name="connsiteX1034" fmla="*/ 6226954 w 7295637"/>
              <a:gd name="connsiteY1034" fmla="*/ 776791 h 5063066"/>
              <a:gd name="connsiteX1035" fmla="*/ 6232692 w 7295637"/>
              <a:gd name="connsiteY1035" fmla="*/ 748366 h 5063066"/>
              <a:gd name="connsiteX1036" fmla="*/ 5081148 w 7295637"/>
              <a:gd name="connsiteY1036" fmla="*/ 2542468 h 5063066"/>
              <a:gd name="connsiteX1037" fmla="*/ 5148435 w 7295637"/>
              <a:gd name="connsiteY1037" fmla="*/ 2497868 h 5063066"/>
              <a:gd name="connsiteX1038" fmla="*/ 5221459 w 7295637"/>
              <a:gd name="connsiteY1038" fmla="*/ 2570893 h 5063066"/>
              <a:gd name="connsiteX1039" fmla="*/ 5148434 w 7295637"/>
              <a:gd name="connsiteY1039" fmla="*/ 2643918 h 5063066"/>
              <a:gd name="connsiteX1040" fmla="*/ 5075410 w 7295637"/>
              <a:gd name="connsiteY1040" fmla="*/ 2570893 h 5063066"/>
              <a:gd name="connsiteX1041" fmla="*/ 5081148 w 7295637"/>
              <a:gd name="connsiteY1041" fmla="*/ 2542468 h 5063066"/>
              <a:gd name="connsiteX1042" fmla="*/ 5310837 w 7295637"/>
              <a:gd name="connsiteY1042" fmla="*/ 2164724 h 5063066"/>
              <a:gd name="connsiteX1043" fmla="*/ 5378123 w 7295637"/>
              <a:gd name="connsiteY1043" fmla="*/ 2120123 h 5063066"/>
              <a:gd name="connsiteX1044" fmla="*/ 5451148 w 7295637"/>
              <a:gd name="connsiteY1044" fmla="*/ 2193148 h 5063066"/>
              <a:gd name="connsiteX1045" fmla="*/ 5378123 w 7295637"/>
              <a:gd name="connsiteY1045" fmla="*/ 2266173 h 5063066"/>
              <a:gd name="connsiteX1046" fmla="*/ 5305098 w 7295637"/>
              <a:gd name="connsiteY1046" fmla="*/ 2193148 h 5063066"/>
              <a:gd name="connsiteX1047" fmla="*/ 5310837 w 7295637"/>
              <a:gd name="connsiteY1047" fmla="*/ 2164724 h 5063066"/>
              <a:gd name="connsiteX1048" fmla="*/ 4159295 w 7295637"/>
              <a:gd name="connsiteY1048" fmla="*/ 3958825 h 5063066"/>
              <a:gd name="connsiteX1049" fmla="*/ 4174945 w 7295637"/>
              <a:gd name="connsiteY1049" fmla="*/ 3935613 h 5063066"/>
              <a:gd name="connsiteX1050" fmla="*/ 4226582 w 7295637"/>
              <a:gd name="connsiteY1050" fmla="*/ 3914224 h 5063066"/>
              <a:gd name="connsiteX1051" fmla="*/ 4299606 w 7295637"/>
              <a:gd name="connsiteY1051" fmla="*/ 3987249 h 5063066"/>
              <a:gd name="connsiteX1052" fmla="*/ 4226581 w 7295637"/>
              <a:gd name="connsiteY1052" fmla="*/ 4060274 h 5063066"/>
              <a:gd name="connsiteX1053" fmla="*/ 4153556 w 7295637"/>
              <a:gd name="connsiteY1053" fmla="*/ 3987249 h 5063066"/>
              <a:gd name="connsiteX1054" fmla="*/ 4159295 w 7295637"/>
              <a:gd name="connsiteY1054" fmla="*/ 3958825 h 5063066"/>
              <a:gd name="connsiteX1055" fmla="*/ 6463155 w 7295637"/>
              <a:gd name="connsiteY1055" fmla="*/ 327873 h 5063066"/>
              <a:gd name="connsiteX1056" fmla="*/ 6530442 w 7295637"/>
              <a:gd name="connsiteY1056" fmla="*/ 283273 h 5063066"/>
              <a:gd name="connsiteX1057" fmla="*/ 6603466 w 7295637"/>
              <a:gd name="connsiteY1057" fmla="*/ 356297 h 5063066"/>
              <a:gd name="connsiteX1058" fmla="*/ 6530441 w 7295637"/>
              <a:gd name="connsiteY1058" fmla="*/ 429322 h 5063066"/>
              <a:gd name="connsiteX1059" fmla="*/ 6457417 w 7295637"/>
              <a:gd name="connsiteY1059" fmla="*/ 356298 h 5063066"/>
              <a:gd name="connsiteX1060" fmla="*/ 6463155 w 7295637"/>
              <a:gd name="connsiteY1060" fmla="*/ 327873 h 5063066"/>
              <a:gd name="connsiteX1061" fmla="*/ 5541301 w 7295637"/>
              <a:gd name="connsiteY1061" fmla="*/ 1744230 h 5063066"/>
              <a:gd name="connsiteX1062" fmla="*/ 5608588 w 7295637"/>
              <a:gd name="connsiteY1062" fmla="*/ 1699630 h 5063066"/>
              <a:gd name="connsiteX1063" fmla="*/ 5681613 w 7295637"/>
              <a:gd name="connsiteY1063" fmla="*/ 1772655 h 5063066"/>
              <a:gd name="connsiteX1064" fmla="*/ 5608588 w 7295637"/>
              <a:gd name="connsiteY1064" fmla="*/ 1845680 h 5063066"/>
              <a:gd name="connsiteX1065" fmla="*/ 5535563 w 7295637"/>
              <a:gd name="connsiteY1065" fmla="*/ 1772655 h 5063066"/>
              <a:gd name="connsiteX1066" fmla="*/ 5541301 w 7295637"/>
              <a:gd name="connsiteY1066" fmla="*/ 1744230 h 5063066"/>
              <a:gd name="connsiteX1067" fmla="*/ 4389758 w 7295637"/>
              <a:gd name="connsiteY1067" fmla="*/ 3529503 h 5063066"/>
              <a:gd name="connsiteX1068" fmla="*/ 4405407 w 7295637"/>
              <a:gd name="connsiteY1068" fmla="*/ 3506292 h 5063066"/>
              <a:gd name="connsiteX1069" fmla="*/ 4457045 w 7295637"/>
              <a:gd name="connsiteY1069" fmla="*/ 3484904 h 5063066"/>
              <a:gd name="connsiteX1070" fmla="*/ 4530069 w 7295637"/>
              <a:gd name="connsiteY1070" fmla="*/ 3557929 h 5063066"/>
              <a:gd name="connsiteX1071" fmla="*/ 4457044 w 7295637"/>
              <a:gd name="connsiteY1071" fmla="*/ 3630953 h 5063066"/>
              <a:gd name="connsiteX1072" fmla="*/ 4384019 w 7295637"/>
              <a:gd name="connsiteY1072" fmla="*/ 3557928 h 5063066"/>
              <a:gd name="connsiteX1073" fmla="*/ 4389758 w 7295637"/>
              <a:gd name="connsiteY1073" fmla="*/ 3529503 h 5063066"/>
              <a:gd name="connsiteX1074" fmla="*/ 3463476 w 7295637"/>
              <a:gd name="connsiteY1074" fmla="*/ 4961615 h 5063066"/>
              <a:gd name="connsiteX1075" fmla="*/ 3479126 w 7295637"/>
              <a:gd name="connsiteY1075" fmla="*/ 4938403 h 5063066"/>
              <a:gd name="connsiteX1076" fmla="*/ 3530763 w 7295637"/>
              <a:gd name="connsiteY1076" fmla="*/ 4917015 h 5063066"/>
              <a:gd name="connsiteX1077" fmla="*/ 3603787 w 7295637"/>
              <a:gd name="connsiteY1077" fmla="*/ 4990040 h 5063066"/>
              <a:gd name="connsiteX1078" fmla="*/ 3530763 w 7295637"/>
              <a:gd name="connsiteY1078" fmla="*/ 5063064 h 5063066"/>
              <a:gd name="connsiteX1079" fmla="*/ 3457738 w 7295637"/>
              <a:gd name="connsiteY1079" fmla="*/ 4990040 h 5063066"/>
              <a:gd name="connsiteX1080" fmla="*/ 3463476 w 7295637"/>
              <a:gd name="connsiteY1080" fmla="*/ 4961615 h 5063066"/>
              <a:gd name="connsiteX1081" fmla="*/ 5771764 w 7295637"/>
              <a:gd name="connsiteY1081" fmla="*/ 1314911 h 5063066"/>
              <a:gd name="connsiteX1082" fmla="*/ 5839049 w 7295637"/>
              <a:gd name="connsiteY1082" fmla="*/ 1270311 h 5063066"/>
              <a:gd name="connsiteX1083" fmla="*/ 5912075 w 7295637"/>
              <a:gd name="connsiteY1083" fmla="*/ 1343335 h 5063066"/>
              <a:gd name="connsiteX1084" fmla="*/ 5839050 w 7295637"/>
              <a:gd name="connsiteY1084" fmla="*/ 1416360 h 5063066"/>
              <a:gd name="connsiteX1085" fmla="*/ 5766024 w 7295637"/>
              <a:gd name="connsiteY1085" fmla="*/ 1343336 h 5063066"/>
              <a:gd name="connsiteX1086" fmla="*/ 5771764 w 7295637"/>
              <a:gd name="connsiteY1086" fmla="*/ 1314911 h 5063066"/>
              <a:gd name="connsiteX1087" fmla="*/ 4620220 w 7295637"/>
              <a:gd name="connsiteY1087" fmla="*/ 3109013 h 5063066"/>
              <a:gd name="connsiteX1088" fmla="*/ 4635869 w 7295637"/>
              <a:gd name="connsiteY1088" fmla="*/ 3085801 h 5063066"/>
              <a:gd name="connsiteX1089" fmla="*/ 4687507 w 7295637"/>
              <a:gd name="connsiteY1089" fmla="*/ 3064413 h 5063066"/>
              <a:gd name="connsiteX1090" fmla="*/ 4760531 w 7295637"/>
              <a:gd name="connsiteY1090" fmla="*/ 3137437 h 5063066"/>
              <a:gd name="connsiteX1091" fmla="*/ 4687506 w 7295637"/>
              <a:gd name="connsiteY1091" fmla="*/ 3210462 h 5063066"/>
              <a:gd name="connsiteX1092" fmla="*/ 4614481 w 7295637"/>
              <a:gd name="connsiteY1092" fmla="*/ 3137438 h 5063066"/>
              <a:gd name="connsiteX1093" fmla="*/ 4620220 w 7295637"/>
              <a:gd name="connsiteY1093" fmla="*/ 3109013 h 5063066"/>
              <a:gd name="connsiteX1094" fmla="*/ 3698365 w 7295637"/>
              <a:gd name="connsiteY1094" fmla="*/ 4525369 h 5063066"/>
              <a:gd name="connsiteX1095" fmla="*/ 3714015 w 7295637"/>
              <a:gd name="connsiteY1095" fmla="*/ 4502157 h 5063066"/>
              <a:gd name="connsiteX1096" fmla="*/ 3765653 w 7295637"/>
              <a:gd name="connsiteY1096" fmla="*/ 4480768 h 5063066"/>
              <a:gd name="connsiteX1097" fmla="*/ 3838677 w 7295637"/>
              <a:gd name="connsiteY1097" fmla="*/ 4553794 h 5063066"/>
              <a:gd name="connsiteX1098" fmla="*/ 3765652 w 7295637"/>
              <a:gd name="connsiteY1098" fmla="*/ 4626818 h 5063066"/>
              <a:gd name="connsiteX1099" fmla="*/ 3692628 w 7295637"/>
              <a:gd name="connsiteY1099" fmla="*/ 4553794 h 5063066"/>
              <a:gd name="connsiteX1100" fmla="*/ 3698365 w 7295637"/>
              <a:gd name="connsiteY1100" fmla="*/ 4525369 h 5063066"/>
              <a:gd name="connsiteX1101" fmla="*/ 6002226 w 7295637"/>
              <a:gd name="connsiteY1101" fmla="*/ 894417 h 5063066"/>
              <a:gd name="connsiteX1102" fmla="*/ 6069513 w 7295637"/>
              <a:gd name="connsiteY1102" fmla="*/ 849817 h 5063066"/>
              <a:gd name="connsiteX1103" fmla="*/ 6142539 w 7295637"/>
              <a:gd name="connsiteY1103" fmla="*/ 922842 h 5063066"/>
              <a:gd name="connsiteX1104" fmla="*/ 6069514 w 7295637"/>
              <a:gd name="connsiteY1104" fmla="*/ 995867 h 5063066"/>
              <a:gd name="connsiteX1105" fmla="*/ 5996488 w 7295637"/>
              <a:gd name="connsiteY1105" fmla="*/ 922842 h 5063066"/>
              <a:gd name="connsiteX1106" fmla="*/ 6002226 w 7295637"/>
              <a:gd name="connsiteY1106" fmla="*/ 894417 h 5063066"/>
              <a:gd name="connsiteX1107" fmla="*/ 4850684 w 7295637"/>
              <a:gd name="connsiteY1107" fmla="*/ 2679691 h 5063066"/>
              <a:gd name="connsiteX1108" fmla="*/ 4866333 w 7295637"/>
              <a:gd name="connsiteY1108" fmla="*/ 2656479 h 5063066"/>
              <a:gd name="connsiteX1109" fmla="*/ 4917969 w 7295637"/>
              <a:gd name="connsiteY1109" fmla="*/ 2635090 h 5063066"/>
              <a:gd name="connsiteX1110" fmla="*/ 4990994 w 7295637"/>
              <a:gd name="connsiteY1110" fmla="*/ 2708115 h 5063066"/>
              <a:gd name="connsiteX1111" fmla="*/ 4917971 w 7295637"/>
              <a:gd name="connsiteY1111" fmla="*/ 2781140 h 5063066"/>
              <a:gd name="connsiteX1112" fmla="*/ 4844945 w 7295637"/>
              <a:gd name="connsiteY1112" fmla="*/ 2708115 h 5063066"/>
              <a:gd name="connsiteX1113" fmla="*/ 4850684 w 7295637"/>
              <a:gd name="connsiteY1113" fmla="*/ 2679691 h 5063066"/>
              <a:gd name="connsiteX1114" fmla="*/ 5080372 w 7295637"/>
              <a:gd name="connsiteY1114" fmla="*/ 2310773 h 5063066"/>
              <a:gd name="connsiteX1115" fmla="*/ 5147660 w 7295637"/>
              <a:gd name="connsiteY1115" fmla="*/ 2266173 h 5063066"/>
              <a:gd name="connsiteX1116" fmla="*/ 5220684 w 7295637"/>
              <a:gd name="connsiteY1116" fmla="*/ 2339198 h 5063066"/>
              <a:gd name="connsiteX1117" fmla="*/ 5147659 w 7295637"/>
              <a:gd name="connsiteY1117" fmla="*/ 2412223 h 5063066"/>
              <a:gd name="connsiteX1118" fmla="*/ 5074635 w 7295637"/>
              <a:gd name="connsiteY1118" fmla="*/ 2339198 h 5063066"/>
              <a:gd name="connsiteX1119" fmla="*/ 5080372 w 7295637"/>
              <a:gd name="connsiteY1119" fmla="*/ 2310773 h 5063066"/>
              <a:gd name="connsiteX1120" fmla="*/ 3928831 w 7295637"/>
              <a:gd name="connsiteY1120" fmla="*/ 4096046 h 5063066"/>
              <a:gd name="connsiteX1121" fmla="*/ 3944481 w 7295637"/>
              <a:gd name="connsiteY1121" fmla="*/ 4072834 h 5063066"/>
              <a:gd name="connsiteX1122" fmla="*/ 3996117 w 7295637"/>
              <a:gd name="connsiteY1122" fmla="*/ 4051445 h 5063066"/>
              <a:gd name="connsiteX1123" fmla="*/ 4069142 w 7295637"/>
              <a:gd name="connsiteY1123" fmla="*/ 4124471 h 5063066"/>
              <a:gd name="connsiteX1124" fmla="*/ 3996116 w 7295637"/>
              <a:gd name="connsiteY1124" fmla="*/ 4197498 h 5063066"/>
              <a:gd name="connsiteX1125" fmla="*/ 3923093 w 7295637"/>
              <a:gd name="connsiteY1125" fmla="*/ 4124470 h 5063066"/>
              <a:gd name="connsiteX1126" fmla="*/ 3928831 w 7295637"/>
              <a:gd name="connsiteY1126" fmla="*/ 4096046 h 5063066"/>
              <a:gd name="connsiteX1127" fmla="*/ 6232691 w 7295637"/>
              <a:gd name="connsiteY1127" fmla="*/ 465094 h 5063066"/>
              <a:gd name="connsiteX1128" fmla="*/ 6299978 w 7295637"/>
              <a:gd name="connsiteY1128" fmla="*/ 420494 h 5063066"/>
              <a:gd name="connsiteX1129" fmla="*/ 6373004 w 7295637"/>
              <a:gd name="connsiteY1129" fmla="*/ 493519 h 5063066"/>
              <a:gd name="connsiteX1130" fmla="*/ 6299978 w 7295637"/>
              <a:gd name="connsiteY1130" fmla="*/ 566544 h 5063066"/>
              <a:gd name="connsiteX1131" fmla="*/ 6226953 w 7295637"/>
              <a:gd name="connsiteY1131" fmla="*/ 493519 h 5063066"/>
              <a:gd name="connsiteX1132" fmla="*/ 6232691 w 7295637"/>
              <a:gd name="connsiteY1132" fmla="*/ 465094 h 5063066"/>
              <a:gd name="connsiteX1133" fmla="*/ 5310838 w 7295637"/>
              <a:gd name="connsiteY1133" fmla="*/ 1881452 h 5063066"/>
              <a:gd name="connsiteX1134" fmla="*/ 5378124 w 7295637"/>
              <a:gd name="connsiteY1134" fmla="*/ 1836852 h 5063066"/>
              <a:gd name="connsiteX1135" fmla="*/ 5451149 w 7295637"/>
              <a:gd name="connsiteY1135" fmla="*/ 1909877 h 5063066"/>
              <a:gd name="connsiteX1136" fmla="*/ 5378124 w 7295637"/>
              <a:gd name="connsiteY1136" fmla="*/ 1982902 h 5063066"/>
              <a:gd name="connsiteX1137" fmla="*/ 5305099 w 7295637"/>
              <a:gd name="connsiteY1137" fmla="*/ 1909877 h 5063066"/>
              <a:gd name="connsiteX1138" fmla="*/ 5310838 w 7295637"/>
              <a:gd name="connsiteY1138" fmla="*/ 1881452 h 5063066"/>
              <a:gd name="connsiteX1139" fmla="*/ 4159294 w 7295637"/>
              <a:gd name="connsiteY1139" fmla="*/ 3675553 h 5063066"/>
              <a:gd name="connsiteX1140" fmla="*/ 4174944 w 7295637"/>
              <a:gd name="connsiteY1140" fmla="*/ 3652341 h 5063066"/>
              <a:gd name="connsiteX1141" fmla="*/ 4226580 w 7295637"/>
              <a:gd name="connsiteY1141" fmla="*/ 3630953 h 5063066"/>
              <a:gd name="connsiteX1142" fmla="*/ 4299605 w 7295637"/>
              <a:gd name="connsiteY1142" fmla="*/ 3703978 h 5063066"/>
              <a:gd name="connsiteX1143" fmla="*/ 4226581 w 7295637"/>
              <a:gd name="connsiteY1143" fmla="*/ 3777002 h 5063066"/>
              <a:gd name="connsiteX1144" fmla="*/ 4153555 w 7295637"/>
              <a:gd name="connsiteY1144" fmla="*/ 3703978 h 5063066"/>
              <a:gd name="connsiteX1145" fmla="*/ 4159294 w 7295637"/>
              <a:gd name="connsiteY1145" fmla="*/ 3675553 h 5063066"/>
              <a:gd name="connsiteX1146" fmla="*/ 6463155 w 7295637"/>
              <a:gd name="connsiteY1146" fmla="*/ 44601 h 5063066"/>
              <a:gd name="connsiteX1147" fmla="*/ 6530442 w 7295637"/>
              <a:gd name="connsiteY1147" fmla="*/ 0 h 5063066"/>
              <a:gd name="connsiteX1148" fmla="*/ 6603467 w 7295637"/>
              <a:gd name="connsiteY1148" fmla="*/ 73025 h 5063066"/>
              <a:gd name="connsiteX1149" fmla="*/ 6530442 w 7295637"/>
              <a:gd name="connsiteY1149" fmla="*/ 146050 h 5063066"/>
              <a:gd name="connsiteX1150" fmla="*/ 6457417 w 7295637"/>
              <a:gd name="connsiteY1150" fmla="*/ 73025 h 5063066"/>
              <a:gd name="connsiteX1151" fmla="*/ 6463155 w 7295637"/>
              <a:gd name="connsiteY1151" fmla="*/ 44601 h 5063066"/>
              <a:gd name="connsiteX1152" fmla="*/ 5541301 w 7295637"/>
              <a:gd name="connsiteY1152" fmla="*/ 1460959 h 5063066"/>
              <a:gd name="connsiteX1153" fmla="*/ 5608587 w 7295637"/>
              <a:gd name="connsiteY1153" fmla="*/ 1416360 h 5063066"/>
              <a:gd name="connsiteX1154" fmla="*/ 5681611 w 7295637"/>
              <a:gd name="connsiteY1154" fmla="*/ 1489384 h 5063066"/>
              <a:gd name="connsiteX1155" fmla="*/ 5608586 w 7295637"/>
              <a:gd name="connsiteY1155" fmla="*/ 1562409 h 5063066"/>
              <a:gd name="connsiteX1156" fmla="*/ 5535562 w 7295637"/>
              <a:gd name="connsiteY1156" fmla="*/ 1489384 h 5063066"/>
              <a:gd name="connsiteX1157" fmla="*/ 5541301 w 7295637"/>
              <a:gd name="connsiteY1157" fmla="*/ 1460959 h 5063066"/>
              <a:gd name="connsiteX1158" fmla="*/ 4389756 w 7295637"/>
              <a:gd name="connsiteY1158" fmla="*/ 3246233 h 5063066"/>
              <a:gd name="connsiteX1159" fmla="*/ 4405406 w 7295637"/>
              <a:gd name="connsiteY1159" fmla="*/ 3223022 h 5063066"/>
              <a:gd name="connsiteX1160" fmla="*/ 4457043 w 7295637"/>
              <a:gd name="connsiteY1160" fmla="*/ 3201633 h 5063066"/>
              <a:gd name="connsiteX1161" fmla="*/ 4530067 w 7295637"/>
              <a:gd name="connsiteY1161" fmla="*/ 3274658 h 5063066"/>
              <a:gd name="connsiteX1162" fmla="*/ 4457043 w 7295637"/>
              <a:gd name="connsiteY1162" fmla="*/ 3347683 h 5063066"/>
              <a:gd name="connsiteX1163" fmla="*/ 4384018 w 7295637"/>
              <a:gd name="connsiteY1163" fmla="*/ 3274657 h 5063066"/>
              <a:gd name="connsiteX1164" fmla="*/ 4389756 w 7295637"/>
              <a:gd name="connsiteY1164" fmla="*/ 3246233 h 5063066"/>
              <a:gd name="connsiteX1165" fmla="*/ 3463476 w 7295637"/>
              <a:gd name="connsiteY1165" fmla="*/ 4678344 h 5063066"/>
              <a:gd name="connsiteX1166" fmla="*/ 3530762 w 7295637"/>
              <a:gd name="connsiteY1166" fmla="*/ 4633744 h 5063066"/>
              <a:gd name="connsiteX1167" fmla="*/ 3603787 w 7295637"/>
              <a:gd name="connsiteY1167" fmla="*/ 4706769 h 5063066"/>
              <a:gd name="connsiteX1168" fmla="*/ 3530762 w 7295637"/>
              <a:gd name="connsiteY1168" fmla="*/ 4779794 h 5063066"/>
              <a:gd name="connsiteX1169" fmla="*/ 3457737 w 7295637"/>
              <a:gd name="connsiteY1169" fmla="*/ 4706769 h 5063066"/>
              <a:gd name="connsiteX1170" fmla="*/ 3463476 w 7295637"/>
              <a:gd name="connsiteY1170" fmla="*/ 4678344 h 5063066"/>
              <a:gd name="connsiteX1171" fmla="*/ 5771763 w 7295637"/>
              <a:gd name="connsiteY1171" fmla="*/ 1031639 h 5063066"/>
              <a:gd name="connsiteX1172" fmla="*/ 5839050 w 7295637"/>
              <a:gd name="connsiteY1172" fmla="*/ 987038 h 5063066"/>
              <a:gd name="connsiteX1173" fmla="*/ 5912074 w 7295637"/>
              <a:gd name="connsiteY1173" fmla="*/ 1060063 h 5063066"/>
              <a:gd name="connsiteX1174" fmla="*/ 5839049 w 7295637"/>
              <a:gd name="connsiteY1174" fmla="*/ 1133088 h 5063066"/>
              <a:gd name="connsiteX1175" fmla="*/ 5766026 w 7295637"/>
              <a:gd name="connsiteY1175" fmla="*/ 1060063 h 5063066"/>
              <a:gd name="connsiteX1176" fmla="*/ 5771763 w 7295637"/>
              <a:gd name="connsiteY1176" fmla="*/ 1031639 h 5063066"/>
              <a:gd name="connsiteX1177" fmla="*/ 4620220 w 7295637"/>
              <a:gd name="connsiteY1177" fmla="*/ 2825741 h 5063066"/>
              <a:gd name="connsiteX1178" fmla="*/ 4635870 w 7295637"/>
              <a:gd name="connsiteY1178" fmla="*/ 2802529 h 5063066"/>
              <a:gd name="connsiteX1179" fmla="*/ 4687507 w 7295637"/>
              <a:gd name="connsiteY1179" fmla="*/ 2781140 h 5063066"/>
              <a:gd name="connsiteX1180" fmla="*/ 4760531 w 7295637"/>
              <a:gd name="connsiteY1180" fmla="*/ 2854165 h 5063066"/>
              <a:gd name="connsiteX1181" fmla="*/ 4687506 w 7295637"/>
              <a:gd name="connsiteY1181" fmla="*/ 2927190 h 5063066"/>
              <a:gd name="connsiteX1182" fmla="*/ 4614482 w 7295637"/>
              <a:gd name="connsiteY1182" fmla="*/ 2854165 h 5063066"/>
              <a:gd name="connsiteX1183" fmla="*/ 4620220 w 7295637"/>
              <a:gd name="connsiteY1183" fmla="*/ 2825741 h 5063066"/>
              <a:gd name="connsiteX1184" fmla="*/ 4849911 w 7295637"/>
              <a:gd name="connsiteY1184" fmla="*/ 2447996 h 5063066"/>
              <a:gd name="connsiteX1185" fmla="*/ 4865559 w 7295637"/>
              <a:gd name="connsiteY1185" fmla="*/ 2424784 h 5063066"/>
              <a:gd name="connsiteX1186" fmla="*/ 4917197 w 7295637"/>
              <a:gd name="connsiteY1186" fmla="*/ 2403395 h 5063066"/>
              <a:gd name="connsiteX1187" fmla="*/ 4990221 w 7295637"/>
              <a:gd name="connsiteY1187" fmla="*/ 2476421 h 5063066"/>
              <a:gd name="connsiteX1188" fmla="*/ 4917196 w 7295637"/>
              <a:gd name="connsiteY1188" fmla="*/ 2549446 h 5063066"/>
              <a:gd name="connsiteX1189" fmla="*/ 4844172 w 7295637"/>
              <a:gd name="connsiteY1189" fmla="*/ 2476422 h 5063066"/>
              <a:gd name="connsiteX1190" fmla="*/ 4849911 w 7295637"/>
              <a:gd name="connsiteY1190" fmla="*/ 2447996 h 5063066"/>
              <a:gd name="connsiteX1191" fmla="*/ 3698366 w 7295637"/>
              <a:gd name="connsiteY1191" fmla="*/ 4242097 h 5063066"/>
              <a:gd name="connsiteX1192" fmla="*/ 3714017 w 7295637"/>
              <a:gd name="connsiteY1192" fmla="*/ 4218885 h 5063066"/>
              <a:gd name="connsiteX1193" fmla="*/ 3765652 w 7295637"/>
              <a:gd name="connsiteY1193" fmla="*/ 4197498 h 5063066"/>
              <a:gd name="connsiteX1194" fmla="*/ 3838678 w 7295637"/>
              <a:gd name="connsiteY1194" fmla="*/ 4270522 h 5063066"/>
              <a:gd name="connsiteX1195" fmla="*/ 3765652 w 7295637"/>
              <a:gd name="connsiteY1195" fmla="*/ 4343548 h 5063066"/>
              <a:gd name="connsiteX1196" fmla="*/ 3692627 w 7295637"/>
              <a:gd name="connsiteY1196" fmla="*/ 4270522 h 5063066"/>
              <a:gd name="connsiteX1197" fmla="*/ 3698366 w 7295637"/>
              <a:gd name="connsiteY1197" fmla="*/ 4242097 h 5063066"/>
              <a:gd name="connsiteX1198" fmla="*/ 6002227 w 7295637"/>
              <a:gd name="connsiteY1198" fmla="*/ 611145 h 5063066"/>
              <a:gd name="connsiteX1199" fmla="*/ 6069514 w 7295637"/>
              <a:gd name="connsiteY1199" fmla="*/ 566545 h 5063066"/>
              <a:gd name="connsiteX1200" fmla="*/ 6142539 w 7295637"/>
              <a:gd name="connsiteY1200" fmla="*/ 639570 h 5063066"/>
              <a:gd name="connsiteX1201" fmla="*/ 6069513 w 7295637"/>
              <a:gd name="connsiteY1201" fmla="*/ 712595 h 5063066"/>
              <a:gd name="connsiteX1202" fmla="*/ 5996489 w 7295637"/>
              <a:gd name="connsiteY1202" fmla="*/ 639570 h 5063066"/>
              <a:gd name="connsiteX1203" fmla="*/ 6002227 w 7295637"/>
              <a:gd name="connsiteY1203" fmla="*/ 611145 h 5063066"/>
              <a:gd name="connsiteX1204" fmla="*/ 5080374 w 7295637"/>
              <a:gd name="connsiteY1204" fmla="*/ 2027501 h 5063066"/>
              <a:gd name="connsiteX1205" fmla="*/ 5147661 w 7295637"/>
              <a:gd name="connsiteY1205" fmla="*/ 1982901 h 5063066"/>
              <a:gd name="connsiteX1206" fmla="*/ 5220685 w 7295637"/>
              <a:gd name="connsiteY1206" fmla="*/ 2055926 h 5063066"/>
              <a:gd name="connsiteX1207" fmla="*/ 5147660 w 7295637"/>
              <a:gd name="connsiteY1207" fmla="*/ 2128951 h 5063066"/>
              <a:gd name="connsiteX1208" fmla="*/ 5074636 w 7295637"/>
              <a:gd name="connsiteY1208" fmla="*/ 2055926 h 5063066"/>
              <a:gd name="connsiteX1209" fmla="*/ 5080374 w 7295637"/>
              <a:gd name="connsiteY1209" fmla="*/ 2027501 h 5063066"/>
              <a:gd name="connsiteX1210" fmla="*/ 3928831 w 7295637"/>
              <a:gd name="connsiteY1210" fmla="*/ 3812774 h 5063066"/>
              <a:gd name="connsiteX1211" fmla="*/ 3944480 w 7295637"/>
              <a:gd name="connsiteY1211" fmla="*/ 3789562 h 5063066"/>
              <a:gd name="connsiteX1212" fmla="*/ 3996117 w 7295637"/>
              <a:gd name="connsiteY1212" fmla="*/ 3768173 h 5063066"/>
              <a:gd name="connsiteX1213" fmla="*/ 4069142 w 7295637"/>
              <a:gd name="connsiteY1213" fmla="*/ 3841198 h 5063066"/>
              <a:gd name="connsiteX1214" fmla="*/ 3996117 w 7295637"/>
              <a:gd name="connsiteY1214" fmla="*/ 3914223 h 5063066"/>
              <a:gd name="connsiteX1215" fmla="*/ 3923092 w 7295637"/>
              <a:gd name="connsiteY1215" fmla="*/ 3841198 h 5063066"/>
              <a:gd name="connsiteX1216" fmla="*/ 3928831 w 7295637"/>
              <a:gd name="connsiteY1216" fmla="*/ 3812774 h 5063066"/>
              <a:gd name="connsiteX1217" fmla="*/ 6232692 w 7295637"/>
              <a:gd name="connsiteY1217" fmla="*/ 181822 h 5063066"/>
              <a:gd name="connsiteX1218" fmla="*/ 6299977 w 7295637"/>
              <a:gd name="connsiteY1218" fmla="*/ 137222 h 5063066"/>
              <a:gd name="connsiteX1219" fmla="*/ 6373003 w 7295637"/>
              <a:gd name="connsiteY1219" fmla="*/ 210247 h 5063066"/>
              <a:gd name="connsiteX1220" fmla="*/ 6299978 w 7295637"/>
              <a:gd name="connsiteY1220" fmla="*/ 283272 h 5063066"/>
              <a:gd name="connsiteX1221" fmla="*/ 6226952 w 7295637"/>
              <a:gd name="connsiteY1221" fmla="*/ 210247 h 5063066"/>
              <a:gd name="connsiteX1222" fmla="*/ 6232692 w 7295637"/>
              <a:gd name="connsiteY1222" fmla="*/ 181822 h 5063066"/>
              <a:gd name="connsiteX1223" fmla="*/ 5310836 w 7295637"/>
              <a:gd name="connsiteY1223" fmla="*/ 1598180 h 5063066"/>
              <a:gd name="connsiteX1224" fmla="*/ 5378123 w 7295637"/>
              <a:gd name="connsiteY1224" fmla="*/ 1553581 h 5063066"/>
              <a:gd name="connsiteX1225" fmla="*/ 5451148 w 7295637"/>
              <a:gd name="connsiteY1225" fmla="*/ 1626605 h 5063066"/>
              <a:gd name="connsiteX1226" fmla="*/ 5378123 w 7295637"/>
              <a:gd name="connsiteY1226" fmla="*/ 1699630 h 5063066"/>
              <a:gd name="connsiteX1227" fmla="*/ 5305099 w 7295637"/>
              <a:gd name="connsiteY1227" fmla="*/ 1626605 h 5063066"/>
              <a:gd name="connsiteX1228" fmla="*/ 5310836 w 7295637"/>
              <a:gd name="connsiteY1228" fmla="*/ 1598180 h 5063066"/>
              <a:gd name="connsiteX1229" fmla="*/ 4159293 w 7295637"/>
              <a:gd name="connsiteY1229" fmla="*/ 3392282 h 5063066"/>
              <a:gd name="connsiteX1230" fmla="*/ 4174943 w 7295637"/>
              <a:gd name="connsiteY1230" fmla="*/ 3369071 h 5063066"/>
              <a:gd name="connsiteX1231" fmla="*/ 4226579 w 7295637"/>
              <a:gd name="connsiteY1231" fmla="*/ 3347682 h 5063066"/>
              <a:gd name="connsiteX1232" fmla="*/ 4299605 w 7295637"/>
              <a:gd name="connsiteY1232" fmla="*/ 3420707 h 5063066"/>
              <a:gd name="connsiteX1233" fmla="*/ 4226580 w 7295637"/>
              <a:gd name="connsiteY1233" fmla="*/ 3493732 h 5063066"/>
              <a:gd name="connsiteX1234" fmla="*/ 4153555 w 7295637"/>
              <a:gd name="connsiteY1234" fmla="*/ 3420707 h 5063066"/>
              <a:gd name="connsiteX1235" fmla="*/ 4159293 w 7295637"/>
              <a:gd name="connsiteY1235" fmla="*/ 3392282 h 5063066"/>
              <a:gd name="connsiteX1236" fmla="*/ 3233012 w 7295637"/>
              <a:gd name="connsiteY1236" fmla="*/ 4824394 h 5063066"/>
              <a:gd name="connsiteX1237" fmla="*/ 3300298 w 7295637"/>
              <a:gd name="connsiteY1237" fmla="*/ 4779794 h 5063066"/>
              <a:gd name="connsiteX1238" fmla="*/ 3373323 w 7295637"/>
              <a:gd name="connsiteY1238" fmla="*/ 4852819 h 5063066"/>
              <a:gd name="connsiteX1239" fmla="*/ 3300298 w 7295637"/>
              <a:gd name="connsiteY1239" fmla="*/ 4925844 h 5063066"/>
              <a:gd name="connsiteX1240" fmla="*/ 3227273 w 7295637"/>
              <a:gd name="connsiteY1240" fmla="*/ 4852819 h 5063066"/>
              <a:gd name="connsiteX1241" fmla="*/ 3233012 w 7295637"/>
              <a:gd name="connsiteY1241" fmla="*/ 4824394 h 5063066"/>
              <a:gd name="connsiteX1242" fmla="*/ 5541300 w 7295637"/>
              <a:gd name="connsiteY1242" fmla="*/ 1177688 h 5063066"/>
              <a:gd name="connsiteX1243" fmla="*/ 5608587 w 7295637"/>
              <a:gd name="connsiteY1243" fmla="*/ 1133088 h 5063066"/>
              <a:gd name="connsiteX1244" fmla="*/ 5681611 w 7295637"/>
              <a:gd name="connsiteY1244" fmla="*/ 1206113 h 5063066"/>
              <a:gd name="connsiteX1245" fmla="*/ 5608585 w 7295637"/>
              <a:gd name="connsiteY1245" fmla="*/ 1279138 h 5063066"/>
              <a:gd name="connsiteX1246" fmla="*/ 5535560 w 7295637"/>
              <a:gd name="connsiteY1246" fmla="*/ 1206113 h 5063066"/>
              <a:gd name="connsiteX1247" fmla="*/ 5541300 w 7295637"/>
              <a:gd name="connsiteY1247" fmla="*/ 1177688 h 5063066"/>
              <a:gd name="connsiteX1248" fmla="*/ 4389755 w 7295637"/>
              <a:gd name="connsiteY1248" fmla="*/ 2962962 h 5063066"/>
              <a:gd name="connsiteX1249" fmla="*/ 4405405 w 7295637"/>
              <a:gd name="connsiteY1249" fmla="*/ 2939750 h 5063066"/>
              <a:gd name="connsiteX1250" fmla="*/ 4457042 w 7295637"/>
              <a:gd name="connsiteY1250" fmla="*/ 2918362 h 5063066"/>
              <a:gd name="connsiteX1251" fmla="*/ 4530068 w 7295637"/>
              <a:gd name="connsiteY1251" fmla="*/ 2991387 h 5063066"/>
              <a:gd name="connsiteX1252" fmla="*/ 4457043 w 7295637"/>
              <a:gd name="connsiteY1252" fmla="*/ 3064412 h 5063066"/>
              <a:gd name="connsiteX1253" fmla="*/ 4384017 w 7295637"/>
              <a:gd name="connsiteY1253" fmla="*/ 2991387 h 5063066"/>
              <a:gd name="connsiteX1254" fmla="*/ 4389755 w 7295637"/>
              <a:gd name="connsiteY1254" fmla="*/ 2962962 h 5063066"/>
              <a:gd name="connsiteX1255" fmla="*/ 3463476 w 7295637"/>
              <a:gd name="connsiteY1255" fmla="*/ 4395072 h 5063066"/>
              <a:gd name="connsiteX1256" fmla="*/ 3530763 w 7295637"/>
              <a:gd name="connsiteY1256" fmla="*/ 4350472 h 5063066"/>
              <a:gd name="connsiteX1257" fmla="*/ 3603787 w 7295637"/>
              <a:gd name="connsiteY1257" fmla="*/ 4423497 h 5063066"/>
              <a:gd name="connsiteX1258" fmla="*/ 3530762 w 7295637"/>
              <a:gd name="connsiteY1258" fmla="*/ 4496522 h 5063066"/>
              <a:gd name="connsiteX1259" fmla="*/ 3457738 w 7295637"/>
              <a:gd name="connsiteY1259" fmla="*/ 4423497 h 5063066"/>
              <a:gd name="connsiteX1260" fmla="*/ 3463476 w 7295637"/>
              <a:gd name="connsiteY1260" fmla="*/ 4395072 h 5063066"/>
              <a:gd name="connsiteX1261" fmla="*/ 5771763 w 7295637"/>
              <a:gd name="connsiteY1261" fmla="*/ 748366 h 5063066"/>
              <a:gd name="connsiteX1262" fmla="*/ 5839050 w 7295637"/>
              <a:gd name="connsiteY1262" fmla="*/ 703766 h 5063066"/>
              <a:gd name="connsiteX1263" fmla="*/ 5912075 w 7295637"/>
              <a:gd name="connsiteY1263" fmla="*/ 776791 h 5063066"/>
              <a:gd name="connsiteX1264" fmla="*/ 5839050 w 7295637"/>
              <a:gd name="connsiteY1264" fmla="*/ 849816 h 5063066"/>
              <a:gd name="connsiteX1265" fmla="*/ 5766025 w 7295637"/>
              <a:gd name="connsiteY1265" fmla="*/ 776791 h 5063066"/>
              <a:gd name="connsiteX1266" fmla="*/ 5771763 w 7295637"/>
              <a:gd name="connsiteY1266" fmla="*/ 748366 h 5063066"/>
              <a:gd name="connsiteX1267" fmla="*/ 4620219 w 7295637"/>
              <a:gd name="connsiteY1267" fmla="*/ 2542468 h 5063066"/>
              <a:gd name="connsiteX1268" fmla="*/ 4635869 w 7295637"/>
              <a:gd name="connsiteY1268" fmla="*/ 2519256 h 5063066"/>
              <a:gd name="connsiteX1269" fmla="*/ 4687506 w 7295637"/>
              <a:gd name="connsiteY1269" fmla="*/ 2497868 h 5063066"/>
              <a:gd name="connsiteX1270" fmla="*/ 4760531 w 7295637"/>
              <a:gd name="connsiteY1270" fmla="*/ 2570893 h 5063066"/>
              <a:gd name="connsiteX1271" fmla="*/ 4687507 w 7295637"/>
              <a:gd name="connsiteY1271" fmla="*/ 2643918 h 5063066"/>
              <a:gd name="connsiteX1272" fmla="*/ 4614481 w 7295637"/>
              <a:gd name="connsiteY1272" fmla="*/ 2570893 h 5063066"/>
              <a:gd name="connsiteX1273" fmla="*/ 4620219 w 7295637"/>
              <a:gd name="connsiteY1273" fmla="*/ 2542468 h 5063066"/>
              <a:gd name="connsiteX1274" fmla="*/ 4849910 w 7295637"/>
              <a:gd name="connsiteY1274" fmla="*/ 2164723 h 5063066"/>
              <a:gd name="connsiteX1275" fmla="*/ 4865560 w 7295637"/>
              <a:gd name="connsiteY1275" fmla="*/ 2141511 h 5063066"/>
              <a:gd name="connsiteX1276" fmla="*/ 4917197 w 7295637"/>
              <a:gd name="connsiteY1276" fmla="*/ 2120122 h 5063066"/>
              <a:gd name="connsiteX1277" fmla="*/ 4990222 w 7295637"/>
              <a:gd name="connsiteY1277" fmla="*/ 2193147 h 5063066"/>
              <a:gd name="connsiteX1278" fmla="*/ 4917198 w 7295637"/>
              <a:gd name="connsiteY1278" fmla="*/ 2266172 h 5063066"/>
              <a:gd name="connsiteX1279" fmla="*/ 4844172 w 7295637"/>
              <a:gd name="connsiteY1279" fmla="*/ 2193147 h 5063066"/>
              <a:gd name="connsiteX1280" fmla="*/ 4849910 w 7295637"/>
              <a:gd name="connsiteY1280" fmla="*/ 2164723 h 5063066"/>
              <a:gd name="connsiteX1281" fmla="*/ 3698368 w 7295637"/>
              <a:gd name="connsiteY1281" fmla="*/ 3958823 h 5063066"/>
              <a:gd name="connsiteX1282" fmla="*/ 3714018 w 7295637"/>
              <a:gd name="connsiteY1282" fmla="*/ 3935611 h 5063066"/>
              <a:gd name="connsiteX1283" fmla="*/ 3765653 w 7295637"/>
              <a:gd name="connsiteY1283" fmla="*/ 3914223 h 5063066"/>
              <a:gd name="connsiteX1284" fmla="*/ 3838679 w 7295637"/>
              <a:gd name="connsiteY1284" fmla="*/ 3987248 h 5063066"/>
              <a:gd name="connsiteX1285" fmla="*/ 3765652 w 7295637"/>
              <a:gd name="connsiteY1285" fmla="*/ 4060276 h 5063066"/>
              <a:gd name="connsiteX1286" fmla="*/ 3692628 w 7295637"/>
              <a:gd name="connsiteY1286" fmla="*/ 3987248 h 5063066"/>
              <a:gd name="connsiteX1287" fmla="*/ 3698368 w 7295637"/>
              <a:gd name="connsiteY1287" fmla="*/ 3958823 h 5063066"/>
              <a:gd name="connsiteX1288" fmla="*/ 6002227 w 7295637"/>
              <a:gd name="connsiteY1288" fmla="*/ 327873 h 5063066"/>
              <a:gd name="connsiteX1289" fmla="*/ 6069513 w 7295637"/>
              <a:gd name="connsiteY1289" fmla="*/ 283273 h 5063066"/>
              <a:gd name="connsiteX1290" fmla="*/ 6142538 w 7295637"/>
              <a:gd name="connsiteY1290" fmla="*/ 356297 h 5063066"/>
              <a:gd name="connsiteX1291" fmla="*/ 6069513 w 7295637"/>
              <a:gd name="connsiteY1291" fmla="*/ 429322 h 5063066"/>
              <a:gd name="connsiteX1292" fmla="*/ 5996489 w 7295637"/>
              <a:gd name="connsiteY1292" fmla="*/ 356298 h 5063066"/>
              <a:gd name="connsiteX1293" fmla="*/ 6002227 w 7295637"/>
              <a:gd name="connsiteY1293" fmla="*/ 327873 h 5063066"/>
              <a:gd name="connsiteX1294" fmla="*/ 5080374 w 7295637"/>
              <a:gd name="connsiteY1294" fmla="*/ 1744229 h 5063066"/>
              <a:gd name="connsiteX1295" fmla="*/ 5147659 w 7295637"/>
              <a:gd name="connsiteY1295" fmla="*/ 1699629 h 5063066"/>
              <a:gd name="connsiteX1296" fmla="*/ 5220685 w 7295637"/>
              <a:gd name="connsiteY1296" fmla="*/ 1772654 h 5063066"/>
              <a:gd name="connsiteX1297" fmla="*/ 5147660 w 7295637"/>
              <a:gd name="connsiteY1297" fmla="*/ 1845679 h 5063066"/>
              <a:gd name="connsiteX1298" fmla="*/ 5074634 w 7295637"/>
              <a:gd name="connsiteY1298" fmla="*/ 1772654 h 5063066"/>
              <a:gd name="connsiteX1299" fmla="*/ 5080374 w 7295637"/>
              <a:gd name="connsiteY1299" fmla="*/ 1744229 h 5063066"/>
              <a:gd name="connsiteX1300" fmla="*/ 3928830 w 7295637"/>
              <a:gd name="connsiteY1300" fmla="*/ 3529502 h 5063066"/>
              <a:gd name="connsiteX1301" fmla="*/ 3944481 w 7295637"/>
              <a:gd name="connsiteY1301" fmla="*/ 3506291 h 5063066"/>
              <a:gd name="connsiteX1302" fmla="*/ 3996116 w 7295637"/>
              <a:gd name="connsiteY1302" fmla="*/ 3484902 h 5063066"/>
              <a:gd name="connsiteX1303" fmla="*/ 4069141 w 7295637"/>
              <a:gd name="connsiteY1303" fmla="*/ 3557927 h 5063066"/>
              <a:gd name="connsiteX1304" fmla="*/ 3996117 w 7295637"/>
              <a:gd name="connsiteY1304" fmla="*/ 3630952 h 5063066"/>
              <a:gd name="connsiteX1305" fmla="*/ 3923093 w 7295637"/>
              <a:gd name="connsiteY1305" fmla="*/ 3557927 h 5063066"/>
              <a:gd name="connsiteX1306" fmla="*/ 3928830 w 7295637"/>
              <a:gd name="connsiteY1306" fmla="*/ 3529502 h 5063066"/>
              <a:gd name="connsiteX1307" fmla="*/ 3002548 w 7295637"/>
              <a:gd name="connsiteY1307" fmla="*/ 4961615 h 5063066"/>
              <a:gd name="connsiteX1308" fmla="*/ 3069834 w 7295637"/>
              <a:gd name="connsiteY1308" fmla="*/ 4917015 h 5063066"/>
              <a:gd name="connsiteX1309" fmla="*/ 3142859 w 7295637"/>
              <a:gd name="connsiteY1309" fmla="*/ 4990040 h 5063066"/>
              <a:gd name="connsiteX1310" fmla="*/ 3069834 w 7295637"/>
              <a:gd name="connsiteY1310" fmla="*/ 5063065 h 5063066"/>
              <a:gd name="connsiteX1311" fmla="*/ 2996809 w 7295637"/>
              <a:gd name="connsiteY1311" fmla="*/ 4990040 h 5063066"/>
              <a:gd name="connsiteX1312" fmla="*/ 3002548 w 7295637"/>
              <a:gd name="connsiteY1312" fmla="*/ 4961615 h 5063066"/>
              <a:gd name="connsiteX1313" fmla="*/ 5310835 w 7295637"/>
              <a:gd name="connsiteY1313" fmla="*/ 1314909 h 5063066"/>
              <a:gd name="connsiteX1314" fmla="*/ 5378122 w 7295637"/>
              <a:gd name="connsiteY1314" fmla="*/ 1270310 h 5063066"/>
              <a:gd name="connsiteX1315" fmla="*/ 5451148 w 7295637"/>
              <a:gd name="connsiteY1315" fmla="*/ 1343335 h 5063066"/>
              <a:gd name="connsiteX1316" fmla="*/ 5378123 w 7295637"/>
              <a:gd name="connsiteY1316" fmla="*/ 1416359 h 5063066"/>
              <a:gd name="connsiteX1317" fmla="*/ 5305097 w 7295637"/>
              <a:gd name="connsiteY1317" fmla="*/ 1343334 h 5063066"/>
              <a:gd name="connsiteX1318" fmla="*/ 5310835 w 7295637"/>
              <a:gd name="connsiteY1318" fmla="*/ 1314909 h 5063066"/>
              <a:gd name="connsiteX1319" fmla="*/ 4159292 w 7295637"/>
              <a:gd name="connsiteY1319" fmla="*/ 3109011 h 5063066"/>
              <a:gd name="connsiteX1320" fmla="*/ 4174942 w 7295637"/>
              <a:gd name="connsiteY1320" fmla="*/ 3085800 h 5063066"/>
              <a:gd name="connsiteX1321" fmla="*/ 4226578 w 7295637"/>
              <a:gd name="connsiteY1321" fmla="*/ 3064412 h 5063066"/>
              <a:gd name="connsiteX1322" fmla="*/ 4299604 w 7295637"/>
              <a:gd name="connsiteY1322" fmla="*/ 3137437 h 5063066"/>
              <a:gd name="connsiteX1323" fmla="*/ 4226579 w 7295637"/>
              <a:gd name="connsiteY1323" fmla="*/ 3210461 h 5063066"/>
              <a:gd name="connsiteX1324" fmla="*/ 4153555 w 7295637"/>
              <a:gd name="connsiteY1324" fmla="*/ 3137436 h 5063066"/>
              <a:gd name="connsiteX1325" fmla="*/ 4159292 w 7295637"/>
              <a:gd name="connsiteY1325" fmla="*/ 3109011 h 5063066"/>
              <a:gd name="connsiteX1326" fmla="*/ 3233012 w 7295637"/>
              <a:gd name="connsiteY1326" fmla="*/ 4541123 h 5063066"/>
              <a:gd name="connsiteX1327" fmla="*/ 3300298 w 7295637"/>
              <a:gd name="connsiteY1327" fmla="*/ 4496523 h 5063066"/>
              <a:gd name="connsiteX1328" fmla="*/ 3373323 w 7295637"/>
              <a:gd name="connsiteY1328" fmla="*/ 4569548 h 5063066"/>
              <a:gd name="connsiteX1329" fmla="*/ 3300298 w 7295637"/>
              <a:gd name="connsiteY1329" fmla="*/ 4642573 h 5063066"/>
              <a:gd name="connsiteX1330" fmla="*/ 3227273 w 7295637"/>
              <a:gd name="connsiteY1330" fmla="*/ 4569548 h 5063066"/>
              <a:gd name="connsiteX1331" fmla="*/ 3233012 w 7295637"/>
              <a:gd name="connsiteY1331" fmla="*/ 4541123 h 5063066"/>
              <a:gd name="connsiteX1332" fmla="*/ 5541299 w 7295637"/>
              <a:gd name="connsiteY1332" fmla="*/ 894416 h 5063066"/>
              <a:gd name="connsiteX1333" fmla="*/ 5608586 w 7295637"/>
              <a:gd name="connsiteY1333" fmla="*/ 849816 h 5063066"/>
              <a:gd name="connsiteX1334" fmla="*/ 5681612 w 7295637"/>
              <a:gd name="connsiteY1334" fmla="*/ 922841 h 5063066"/>
              <a:gd name="connsiteX1335" fmla="*/ 5608586 w 7295637"/>
              <a:gd name="connsiteY1335" fmla="*/ 995866 h 5063066"/>
              <a:gd name="connsiteX1336" fmla="*/ 5535561 w 7295637"/>
              <a:gd name="connsiteY1336" fmla="*/ 922841 h 5063066"/>
              <a:gd name="connsiteX1337" fmla="*/ 5541299 w 7295637"/>
              <a:gd name="connsiteY1337" fmla="*/ 894416 h 5063066"/>
              <a:gd name="connsiteX1338" fmla="*/ 4389755 w 7295637"/>
              <a:gd name="connsiteY1338" fmla="*/ 2679691 h 5063066"/>
              <a:gd name="connsiteX1339" fmla="*/ 4405405 w 7295637"/>
              <a:gd name="connsiteY1339" fmla="*/ 2656479 h 5063066"/>
              <a:gd name="connsiteX1340" fmla="*/ 4457042 w 7295637"/>
              <a:gd name="connsiteY1340" fmla="*/ 2635090 h 5063066"/>
              <a:gd name="connsiteX1341" fmla="*/ 4530066 w 7295637"/>
              <a:gd name="connsiteY1341" fmla="*/ 2708115 h 5063066"/>
              <a:gd name="connsiteX1342" fmla="*/ 4457041 w 7295637"/>
              <a:gd name="connsiteY1342" fmla="*/ 2781141 h 5063066"/>
              <a:gd name="connsiteX1343" fmla="*/ 4384017 w 7295637"/>
              <a:gd name="connsiteY1343" fmla="*/ 2708115 h 5063066"/>
              <a:gd name="connsiteX1344" fmla="*/ 4389755 w 7295637"/>
              <a:gd name="connsiteY1344" fmla="*/ 2679691 h 5063066"/>
              <a:gd name="connsiteX1345" fmla="*/ 4619446 w 7295637"/>
              <a:gd name="connsiteY1345" fmla="*/ 2310774 h 5063066"/>
              <a:gd name="connsiteX1346" fmla="*/ 4635096 w 7295637"/>
              <a:gd name="connsiteY1346" fmla="*/ 2287562 h 5063066"/>
              <a:gd name="connsiteX1347" fmla="*/ 4686731 w 7295637"/>
              <a:gd name="connsiteY1347" fmla="*/ 2266174 h 5063066"/>
              <a:gd name="connsiteX1348" fmla="*/ 4759757 w 7295637"/>
              <a:gd name="connsiteY1348" fmla="*/ 2339199 h 5063066"/>
              <a:gd name="connsiteX1349" fmla="*/ 4686732 w 7295637"/>
              <a:gd name="connsiteY1349" fmla="*/ 2412224 h 5063066"/>
              <a:gd name="connsiteX1350" fmla="*/ 4613707 w 7295637"/>
              <a:gd name="connsiteY1350" fmla="*/ 2339199 h 5063066"/>
              <a:gd name="connsiteX1351" fmla="*/ 4619446 w 7295637"/>
              <a:gd name="connsiteY1351" fmla="*/ 2310774 h 5063066"/>
              <a:gd name="connsiteX1352" fmla="*/ 3463476 w 7295637"/>
              <a:gd name="connsiteY1352" fmla="*/ 4111801 h 5063066"/>
              <a:gd name="connsiteX1353" fmla="*/ 3530762 w 7295637"/>
              <a:gd name="connsiteY1353" fmla="*/ 4067201 h 5063066"/>
              <a:gd name="connsiteX1354" fmla="*/ 3603787 w 7295637"/>
              <a:gd name="connsiteY1354" fmla="*/ 4140226 h 5063066"/>
              <a:gd name="connsiteX1355" fmla="*/ 3530762 w 7295637"/>
              <a:gd name="connsiteY1355" fmla="*/ 4213251 h 5063066"/>
              <a:gd name="connsiteX1356" fmla="*/ 3457737 w 7295637"/>
              <a:gd name="connsiteY1356" fmla="*/ 4140226 h 5063066"/>
              <a:gd name="connsiteX1357" fmla="*/ 3463476 w 7295637"/>
              <a:gd name="connsiteY1357" fmla="*/ 4111801 h 5063066"/>
              <a:gd name="connsiteX1358" fmla="*/ 5771762 w 7295637"/>
              <a:gd name="connsiteY1358" fmla="*/ 465094 h 5063066"/>
              <a:gd name="connsiteX1359" fmla="*/ 5839050 w 7295637"/>
              <a:gd name="connsiteY1359" fmla="*/ 420494 h 5063066"/>
              <a:gd name="connsiteX1360" fmla="*/ 5912073 w 7295637"/>
              <a:gd name="connsiteY1360" fmla="*/ 493519 h 5063066"/>
              <a:gd name="connsiteX1361" fmla="*/ 5839050 w 7295637"/>
              <a:gd name="connsiteY1361" fmla="*/ 566544 h 5063066"/>
              <a:gd name="connsiteX1362" fmla="*/ 5766024 w 7295637"/>
              <a:gd name="connsiteY1362" fmla="*/ 493519 h 5063066"/>
              <a:gd name="connsiteX1363" fmla="*/ 5771762 w 7295637"/>
              <a:gd name="connsiteY1363" fmla="*/ 465094 h 5063066"/>
              <a:gd name="connsiteX1364" fmla="*/ 4849910 w 7295637"/>
              <a:gd name="connsiteY1364" fmla="*/ 1881451 h 5063066"/>
              <a:gd name="connsiteX1365" fmla="*/ 4865560 w 7295637"/>
              <a:gd name="connsiteY1365" fmla="*/ 1858239 h 5063066"/>
              <a:gd name="connsiteX1366" fmla="*/ 4917196 w 7295637"/>
              <a:gd name="connsiteY1366" fmla="*/ 1836850 h 5063066"/>
              <a:gd name="connsiteX1367" fmla="*/ 4990220 w 7295637"/>
              <a:gd name="connsiteY1367" fmla="*/ 1909875 h 5063066"/>
              <a:gd name="connsiteX1368" fmla="*/ 4917195 w 7295637"/>
              <a:gd name="connsiteY1368" fmla="*/ 1982900 h 5063066"/>
              <a:gd name="connsiteX1369" fmla="*/ 4844171 w 7295637"/>
              <a:gd name="connsiteY1369" fmla="*/ 1909875 h 5063066"/>
              <a:gd name="connsiteX1370" fmla="*/ 4849910 w 7295637"/>
              <a:gd name="connsiteY1370" fmla="*/ 1881451 h 5063066"/>
              <a:gd name="connsiteX1371" fmla="*/ 3698367 w 7295637"/>
              <a:gd name="connsiteY1371" fmla="*/ 3675551 h 5063066"/>
              <a:gd name="connsiteX1372" fmla="*/ 3714017 w 7295637"/>
              <a:gd name="connsiteY1372" fmla="*/ 3652339 h 5063066"/>
              <a:gd name="connsiteX1373" fmla="*/ 3765653 w 7295637"/>
              <a:gd name="connsiteY1373" fmla="*/ 3630951 h 5063066"/>
              <a:gd name="connsiteX1374" fmla="*/ 3838678 w 7295637"/>
              <a:gd name="connsiteY1374" fmla="*/ 3703976 h 5063066"/>
              <a:gd name="connsiteX1375" fmla="*/ 3765653 w 7295637"/>
              <a:gd name="connsiteY1375" fmla="*/ 3777001 h 5063066"/>
              <a:gd name="connsiteX1376" fmla="*/ 3692628 w 7295637"/>
              <a:gd name="connsiteY1376" fmla="*/ 3703976 h 5063066"/>
              <a:gd name="connsiteX1377" fmla="*/ 3698367 w 7295637"/>
              <a:gd name="connsiteY1377" fmla="*/ 3675551 h 5063066"/>
              <a:gd name="connsiteX1378" fmla="*/ 6002226 w 7295637"/>
              <a:gd name="connsiteY1378" fmla="*/ 44601 h 5063066"/>
              <a:gd name="connsiteX1379" fmla="*/ 6069513 w 7295637"/>
              <a:gd name="connsiteY1379" fmla="*/ 0 h 5063066"/>
              <a:gd name="connsiteX1380" fmla="*/ 6142538 w 7295637"/>
              <a:gd name="connsiteY1380" fmla="*/ 73025 h 5063066"/>
              <a:gd name="connsiteX1381" fmla="*/ 6069514 w 7295637"/>
              <a:gd name="connsiteY1381" fmla="*/ 146050 h 5063066"/>
              <a:gd name="connsiteX1382" fmla="*/ 5996490 w 7295637"/>
              <a:gd name="connsiteY1382" fmla="*/ 73025 h 5063066"/>
              <a:gd name="connsiteX1383" fmla="*/ 6002226 w 7295637"/>
              <a:gd name="connsiteY1383" fmla="*/ 44601 h 5063066"/>
              <a:gd name="connsiteX1384" fmla="*/ 5080373 w 7295637"/>
              <a:gd name="connsiteY1384" fmla="*/ 1460958 h 5063066"/>
              <a:gd name="connsiteX1385" fmla="*/ 5147658 w 7295637"/>
              <a:gd name="connsiteY1385" fmla="*/ 1416358 h 5063066"/>
              <a:gd name="connsiteX1386" fmla="*/ 5220684 w 7295637"/>
              <a:gd name="connsiteY1386" fmla="*/ 1489383 h 5063066"/>
              <a:gd name="connsiteX1387" fmla="*/ 5147659 w 7295637"/>
              <a:gd name="connsiteY1387" fmla="*/ 1562407 h 5063066"/>
              <a:gd name="connsiteX1388" fmla="*/ 5074635 w 7295637"/>
              <a:gd name="connsiteY1388" fmla="*/ 1489382 h 5063066"/>
              <a:gd name="connsiteX1389" fmla="*/ 5080373 w 7295637"/>
              <a:gd name="connsiteY1389" fmla="*/ 1460958 h 5063066"/>
              <a:gd name="connsiteX1390" fmla="*/ 3928829 w 7295637"/>
              <a:gd name="connsiteY1390" fmla="*/ 3246231 h 5063066"/>
              <a:gd name="connsiteX1391" fmla="*/ 3944479 w 7295637"/>
              <a:gd name="connsiteY1391" fmla="*/ 3223020 h 5063066"/>
              <a:gd name="connsiteX1392" fmla="*/ 3996115 w 7295637"/>
              <a:gd name="connsiteY1392" fmla="*/ 3201632 h 5063066"/>
              <a:gd name="connsiteX1393" fmla="*/ 4069140 w 7295637"/>
              <a:gd name="connsiteY1393" fmla="*/ 3274657 h 5063066"/>
              <a:gd name="connsiteX1394" fmla="*/ 3996116 w 7295637"/>
              <a:gd name="connsiteY1394" fmla="*/ 3347681 h 5063066"/>
              <a:gd name="connsiteX1395" fmla="*/ 3923091 w 7295637"/>
              <a:gd name="connsiteY1395" fmla="*/ 3274656 h 5063066"/>
              <a:gd name="connsiteX1396" fmla="*/ 3928829 w 7295637"/>
              <a:gd name="connsiteY1396" fmla="*/ 3246231 h 5063066"/>
              <a:gd name="connsiteX1397" fmla="*/ 3002549 w 7295637"/>
              <a:gd name="connsiteY1397" fmla="*/ 4678344 h 5063066"/>
              <a:gd name="connsiteX1398" fmla="*/ 3069835 w 7295637"/>
              <a:gd name="connsiteY1398" fmla="*/ 4633744 h 5063066"/>
              <a:gd name="connsiteX1399" fmla="*/ 3142860 w 7295637"/>
              <a:gd name="connsiteY1399" fmla="*/ 4706768 h 5063066"/>
              <a:gd name="connsiteX1400" fmla="*/ 3069835 w 7295637"/>
              <a:gd name="connsiteY1400" fmla="*/ 4779793 h 5063066"/>
              <a:gd name="connsiteX1401" fmla="*/ 2996810 w 7295637"/>
              <a:gd name="connsiteY1401" fmla="*/ 4706769 h 5063066"/>
              <a:gd name="connsiteX1402" fmla="*/ 3002549 w 7295637"/>
              <a:gd name="connsiteY1402" fmla="*/ 4678344 h 5063066"/>
              <a:gd name="connsiteX1403" fmla="*/ 5310835 w 7295637"/>
              <a:gd name="connsiteY1403" fmla="*/ 1031639 h 5063066"/>
              <a:gd name="connsiteX1404" fmla="*/ 5378122 w 7295637"/>
              <a:gd name="connsiteY1404" fmla="*/ 987038 h 5063066"/>
              <a:gd name="connsiteX1405" fmla="*/ 5451145 w 7295637"/>
              <a:gd name="connsiteY1405" fmla="*/ 1060063 h 5063066"/>
              <a:gd name="connsiteX1406" fmla="*/ 5378121 w 7295637"/>
              <a:gd name="connsiteY1406" fmla="*/ 1133088 h 5063066"/>
              <a:gd name="connsiteX1407" fmla="*/ 5305096 w 7295637"/>
              <a:gd name="connsiteY1407" fmla="*/ 1060063 h 5063066"/>
              <a:gd name="connsiteX1408" fmla="*/ 5310835 w 7295637"/>
              <a:gd name="connsiteY1408" fmla="*/ 1031639 h 5063066"/>
              <a:gd name="connsiteX1409" fmla="*/ 4159291 w 7295637"/>
              <a:gd name="connsiteY1409" fmla="*/ 2825741 h 5063066"/>
              <a:gd name="connsiteX1410" fmla="*/ 4174941 w 7295637"/>
              <a:gd name="connsiteY1410" fmla="*/ 2802529 h 5063066"/>
              <a:gd name="connsiteX1411" fmla="*/ 4226578 w 7295637"/>
              <a:gd name="connsiteY1411" fmla="*/ 2781140 h 5063066"/>
              <a:gd name="connsiteX1412" fmla="*/ 4299603 w 7295637"/>
              <a:gd name="connsiteY1412" fmla="*/ 2854165 h 5063066"/>
              <a:gd name="connsiteX1413" fmla="*/ 4226578 w 7295637"/>
              <a:gd name="connsiteY1413" fmla="*/ 2927190 h 5063066"/>
              <a:gd name="connsiteX1414" fmla="*/ 4153552 w 7295637"/>
              <a:gd name="connsiteY1414" fmla="*/ 2854165 h 5063066"/>
              <a:gd name="connsiteX1415" fmla="*/ 4159291 w 7295637"/>
              <a:gd name="connsiteY1415" fmla="*/ 2825741 h 5063066"/>
              <a:gd name="connsiteX1416" fmla="*/ 4388982 w 7295637"/>
              <a:gd name="connsiteY1416" fmla="*/ 2447996 h 5063066"/>
              <a:gd name="connsiteX1417" fmla="*/ 4404632 w 7295637"/>
              <a:gd name="connsiteY1417" fmla="*/ 2424783 h 5063066"/>
              <a:gd name="connsiteX1418" fmla="*/ 4456269 w 7295637"/>
              <a:gd name="connsiteY1418" fmla="*/ 2403396 h 5063066"/>
              <a:gd name="connsiteX1419" fmla="*/ 4529293 w 7295637"/>
              <a:gd name="connsiteY1419" fmla="*/ 2476421 h 5063066"/>
              <a:gd name="connsiteX1420" fmla="*/ 4456268 w 7295637"/>
              <a:gd name="connsiteY1420" fmla="*/ 2549445 h 5063066"/>
              <a:gd name="connsiteX1421" fmla="*/ 4383242 w 7295637"/>
              <a:gd name="connsiteY1421" fmla="*/ 2476421 h 5063066"/>
              <a:gd name="connsiteX1422" fmla="*/ 4388982 w 7295637"/>
              <a:gd name="connsiteY1422" fmla="*/ 2447996 h 5063066"/>
              <a:gd name="connsiteX1423" fmla="*/ 3233012 w 7295637"/>
              <a:gd name="connsiteY1423" fmla="*/ 4257851 h 5063066"/>
              <a:gd name="connsiteX1424" fmla="*/ 3300298 w 7295637"/>
              <a:gd name="connsiteY1424" fmla="*/ 4213251 h 5063066"/>
              <a:gd name="connsiteX1425" fmla="*/ 3373323 w 7295637"/>
              <a:gd name="connsiteY1425" fmla="*/ 4286276 h 5063066"/>
              <a:gd name="connsiteX1426" fmla="*/ 3300298 w 7295637"/>
              <a:gd name="connsiteY1426" fmla="*/ 4359301 h 5063066"/>
              <a:gd name="connsiteX1427" fmla="*/ 3227273 w 7295637"/>
              <a:gd name="connsiteY1427" fmla="*/ 4286276 h 5063066"/>
              <a:gd name="connsiteX1428" fmla="*/ 3233012 w 7295637"/>
              <a:gd name="connsiteY1428" fmla="*/ 4257851 h 5063066"/>
              <a:gd name="connsiteX1429" fmla="*/ 5541300 w 7295637"/>
              <a:gd name="connsiteY1429" fmla="*/ 611144 h 5063066"/>
              <a:gd name="connsiteX1430" fmla="*/ 5608585 w 7295637"/>
              <a:gd name="connsiteY1430" fmla="*/ 566544 h 5063066"/>
              <a:gd name="connsiteX1431" fmla="*/ 5681611 w 7295637"/>
              <a:gd name="connsiteY1431" fmla="*/ 639569 h 5063066"/>
              <a:gd name="connsiteX1432" fmla="*/ 5608586 w 7295637"/>
              <a:gd name="connsiteY1432" fmla="*/ 712594 h 5063066"/>
              <a:gd name="connsiteX1433" fmla="*/ 5535560 w 7295637"/>
              <a:gd name="connsiteY1433" fmla="*/ 639569 h 5063066"/>
              <a:gd name="connsiteX1434" fmla="*/ 5541300 w 7295637"/>
              <a:gd name="connsiteY1434" fmla="*/ 611144 h 5063066"/>
              <a:gd name="connsiteX1435" fmla="*/ 4619446 w 7295637"/>
              <a:gd name="connsiteY1435" fmla="*/ 2027501 h 5063066"/>
              <a:gd name="connsiteX1436" fmla="*/ 4635096 w 7295637"/>
              <a:gd name="connsiteY1436" fmla="*/ 2004289 h 5063066"/>
              <a:gd name="connsiteX1437" fmla="*/ 4686732 w 7295637"/>
              <a:gd name="connsiteY1437" fmla="*/ 1982901 h 5063066"/>
              <a:gd name="connsiteX1438" fmla="*/ 4759757 w 7295637"/>
              <a:gd name="connsiteY1438" fmla="*/ 2055926 h 5063066"/>
              <a:gd name="connsiteX1439" fmla="*/ 4686732 w 7295637"/>
              <a:gd name="connsiteY1439" fmla="*/ 2128951 h 5063066"/>
              <a:gd name="connsiteX1440" fmla="*/ 4613707 w 7295637"/>
              <a:gd name="connsiteY1440" fmla="*/ 2055926 h 5063066"/>
              <a:gd name="connsiteX1441" fmla="*/ 4619446 w 7295637"/>
              <a:gd name="connsiteY1441" fmla="*/ 2027501 h 5063066"/>
              <a:gd name="connsiteX1442" fmla="*/ 3463475 w 7295637"/>
              <a:gd name="connsiteY1442" fmla="*/ 3828529 h 5063066"/>
              <a:gd name="connsiteX1443" fmla="*/ 3530762 w 7295637"/>
              <a:gd name="connsiteY1443" fmla="*/ 3783929 h 5063066"/>
              <a:gd name="connsiteX1444" fmla="*/ 3603787 w 7295637"/>
              <a:gd name="connsiteY1444" fmla="*/ 3856954 h 5063066"/>
              <a:gd name="connsiteX1445" fmla="*/ 3530762 w 7295637"/>
              <a:gd name="connsiteY1445" fmla="*/ 3929979 h 5063066"/>
              <a:gd name="connsiteX1446" fmla="*/ 3457737 w 7295637"/>
              <a:gd name="connsiteY1446" fmla="*/ 3856954 h 5063066"/>
              <a:gd name="connsiteX1447" fmla="*/ 3463475 w 7295637"/>
              <a:gd name="connsiteY1447" fmla="*/ 3828529 h 5063066"/>
              <a:gd name="connsiteX1448" fmla="*/ 5771763 w 7295637"/>
              <a:gd name="connsiteY1448" fmla="*/ 181823 h 5063066"/>
              <a:gd name="connsiteX1449" fmla="*/ 5839050 w 7295637"/>
              <a:gd name="connsiteY1449" fmla="*/ 137222 h 5063066"/>
              <a:gd name="connsiteX1450" fmla="*/ 5912075 w 7295637"/>
              <a:gd name="connsiteY1450" fmla="*/ 210247 h 5063066"/>
              <a:gd name="connsiteX1451" fmla="*/ 5839049 w 7295637"/>
              <a:gd name="connsiteY1451" fmla="*/ 283272 h 5063066"/>
              <a:gd name="connsiteX1452" fmla="*/ 5766025 w 7295637"/>
              <a:gd name="connsiteY1452" fmla="*/ 210247 h 5063066"/>
              <a:gd name="connsiteX1453" fmla="*/ 5771763 w 7295637"/>
              <a:gd name="connsiteY1453" fmla="*/ 181823 h 5063066"/>
              <a:gd name="connsiteX1454" fmla="*/ 4849910 w 7295637"/>
              <a:gd name="connsiteY1454" fmla="*/ 1598178 h 5063066"/>
              <a:gd name="connsiteX1455" fmla="*/ 4865560 w 7295637"/>
              <a:gd name="connsiteY1455" fmla="*/ 1574967 h 5063066"/>
              <a:gd name="connsiteX1456" fmla="*/ 4917196 w 7295637"/>
              <a:gd name="connsiteY1456" fmla="*/ 1553578 h 5063066"/>
              <a:gd name="connsiteX1457" fmla="*/ 4990221 w 7295637"/>
              <a:gd name="connsiteY1457" fmla="*/ 1626603 h 5063066"/>
              <a:gd name="connsiteX1458" fmla="*/ 4917196 w 7295637"/>
              <a:gd name="connsiteY1458" fmla="*/ 1699628 h 5063066"/>
              <a:gd name="connsiteX1459" fmla="*/ 4844172 w 7295637"/>
              <a:gd name="connsiteY1459" fmla="*/ 1626603 h 5063066"/>
              <a:gd name="connsiteX1460" fmla="*/ 4849910 w 7295637"/>
              <a:gd name="connsiteY1460" fmla="*/ 1598178 h 5063066"/>
              <a:gd name="connsiteX1461" fmla="*/ 3698366 w 7295637"/>
              <a:gd name="connsiteY1461" fmla="*/ 3392280 h 5063066"/>
              <a:gd name="connsiteX1462" fmla="*/ 3714016 w 7295637"/>
              <a:gd name="connsiteY1462" fmla="*/ 3369068 h 5063066"/>
              <a:gd name="connsiteX1463" fmla="*/ 3765652 w 7295637"/>
              <a:gd name="connsiteY1463" fmla="*/ 3347680 h 5063066"/>
              <a:gd name="connsiteX1464" fmla="*/ 3838677 w 7295637"/>
              <a:gd name="connsiteY1464" fmla="*/ 3420705 h 5063066"/>
              <a:gd name="connsiteX1465" fmla="*/ 3765653 w 7295637"/>
              <a:gd name="connsiteY1465" fmla="*/ 3493730 h 5063066"/>
              <a:gd name="connsiteX1466" fmla="*/ 3692629 w 7295637"/>
              <a:gd name="connsiteY1466" fmla="*/ 3420704 h 5063066"/>
              <a:gd name="connsiteX1467" fmla="*/ 3698366 w 7295637"/>
              <a:gd name="connsiteY1467" fmla="*/ 3392280 h 5063066"/>
              <a:gd name="connsiteX1468" fmla="*/ 2772085 w 7295637"/>
              <a:gd name="connsiteY1468" fmla="*/ 4824393 h 5063066"/>
              <a:gd name="connsiteX1469" fmla="*/ 2839371 w 7295637"/>
              <a:gd name="connsiteY1469" fmla="*/ 4779793 h 5063066"/>
              <a:gd name="connsiteX1470" fmla="*/ 2912396 w 7295637"/>
              <a:gd name="connsiteY1470" fmla="*/ 4852818 h 5063066"/>
              <a:gd name="connsiteX1471" fmla="*/ 2839371 w 7295637"/>
              <a:gd name="connsiteY1471" fmla="*/ 4925843 h 5063066"/>
              <a:gd name="connsiteX1472" fmla="*/ 2766347 w 7295637"/>
              <a:gd name="connsiteY1472" fmla="*/ 4852818 h 5063066"/>
              <a:gd name="connsiteX1473" fmla="*/ 2772085 w 7295637"/>
              <a:gd name="connsiteY1473" fmla="*/ 4824393 h 5063066"/>
              <a:gd name="connsiteX1474" fmla="*/ 5080373 w 7295637"/>
              <a:gd name="connsiteY1474" fmla="*/ 1177687 h 5063066"/>
              <a:gd name="connsiteX1475" fmla="*/ 5147658 w 7295637"/>
              <a:gd name="connsiteY1475" fmla="*/ 1133088 h 5063066"/>
              <a:gd name="connsiteX1476" fmla="*/ 5220683 w 7295637"/>
              <a:gd name="connsiteY1476" fmla="*/ 1206112 h 5063066"/>
              <a:gd name="connsiteX1477" fmla="*/ 5147658 w 7295637"/>
              <a:gd name="connsiteY1477" fmla="*/ 1279137 h 5063066"/>
              <a:gd name="connsiteX1478" fmla="*/ 5074634 w 7295637"/>
              <a:gd name="connsiteY1478" fmla="*/ 1206112 h 5063066"/>
              <a:gd name="connsiteX1479" fmla="*/ 5080373 w 7295637"/>
              <a:gd name="connsiteY1479" fmla="*/ 1177687 h 5063066"/>
              <a:gd name="connsiteX1480" fmla="*/ 3928828 w 7295637"/>
              <a:gd name="connsiteY1480" fmla="*/ 2962961 h 5063066"/>
              <a:gd name="connsiteX1481" fmla="*/ 3944478 w 7295637"/>
              <a:gd name="connsiteY1481" fmla="*/ 2939749 h 5063066"/>
              <a:gd name="connsiteX1482" fmla="*/ 3996114 w 7295637"/>
              <a:gd name="connsiteY1482" fmla="*/ 2918361 h 5063066"/>
              <a:gd name="connsiteX1483" fmla="*/ 4069139 w 7295637"/>
              <a:gd name="connsiteY1483" fmla="*/ 2991386 h 5063066"/>
              <a:gd name="connsiteX1484" fmla="*/ 3996115 w 7295637"/>
              <a:gd name="connsiteY1484" fmla="*/ 3064410 h 5063066"/>
              <a:gd name="connsiteX1485" fmla="*/ 3923090 w 7295637"/>
              <a:gd name="connsiteY1485" fmla="*/ 2991385 h 5063066"/>
              <a:gd name="connsiteX1486" fmla="*/ 3928828 w 7295637"/>
              <a:gd name="connsiteY1486" fmla="*/ 2962961 h 5063066"/>
              <a:gd name="connsiteX1487" fmla="*/ 3002548 w 7295637"/>
              <a:gd name="connsiteY1487" fmla="*/ 4395072 h 5063066"/>
              <a:gd name="connsiteX1488" fmla="*/ 3069834 w 7295637"/>
              <a:gd name="connsiteY1488" fmla="*/ 4350472 h 5063066"/>
              <a:gd name="connsiteX1489" fmla="*/ 3142859 w 7295637"/>
              <a:gd name="connsiteY1489" fmla="*/ 4423497 h 5063066"/>
              <a:gd name="connsiteX1490" fmla="*/ 3069834 w 7295637"/>
              <a:gd name="connsiteY1490" fmla="*/ 4496522 h 5063066"/>
              <a:gd name="connsiteX1491" fmla="*/ 2996809 w 7295637"/>
              <a:gd name="connsiteY1491" fmla="*/ 4423497 h 5063066"/>
              <a:gd name="connsiteX1492" fmla="*/ 3002548 w 7295637"/>
              <a:gd name="connsiteY1492" fmla="*/ 4395072 h 5063066"/>
              <a:gd name="connsiteX1493" fmla="*/ 5310834 w 7295637"/>
              <a:gd name="connsiteY1493" fmla="*/ 748366 h 5063066"/>
              <a:gd name="connsiteX1494" fmla="*/ 5378123 w 7295637"/>
              <a:gd name="connsiteY1494" fmla="*/ 703766 h 5063066"/>
              <a:gd name="connsiteX1495" fmla="*/ 5451146 w 7295637"/>
              <a:gd name="connsiteY1495" fmla="*/ 776791 h 5063066"/>
              <a:gd name="connsiteX1496" fmla="*/ 5378122 w 7295637"/>
              <a:gd name="connsiteY1496" fmla="*/ 849816 h 5063066"/>
              <a:gd name="connsiteX1497" fmla="*/ 5305097 w 7295637"/>
              <a:gd name="connsiteY1497" fmla="*/ 776791 h 5063066"/>
              <a:gd name="connsiteX1498" fmla="*/ 5310834 w 7295637"/>
              <a:gd name="connsiteY1498" fmla="*/ 748366 h 5063066"/>
              <a:gd name="connsiteX1499" fmla="*/ 4159292 w 7295637"/>
              <a:gd name="connsiteY1499" fmla="*/ 2542469 h 5063066"/>
              <a:gd name="connsiteX1500" fmla="*/ 4174943 w 7295637"/>
              <a:gd name="connsiteY1500" fmla="*/ 2519257 h 5063066"/>
              <a:gd name="connsiteX1501" fmla="*/ 4226579 w 7295637"/>
              <a:gd name="connsiteY1501" fmla="*/ 2497869 h 5063066"/>
              <a:gd name="connsiteX1502" fmla="*/ 4299604 w 7295637"/>
              <a:gd name="connsiteY1502" fmla="*/ 2570894 h 5063066"/>
              <a:gd name="connsiteX1503" fmla="*/ 4226578 w 7295637"/>
              <a:gd name="connsiteY1503" fmla="*/ 2643919 h 5063066"/>
              <a:gd name="connsiteX1504" fmla="*/ 4153553 w 7295637"/>
              <a:gd name="connsiteY1504" fmla="*/ 2570894 h 5063066"/>
              <a:gd name="connsiteX1505" fmla="*/ 4159292 w 7295637"/>
              <a:gd name="connsiteY1505" fmla="*/ 2542469 h 5063066"/>
              <a:gd name="connsiteX1506" fmla="*/ 4388981 w 7295637"/>
              <a:gd name="connsiteY1506" fmla="*/ 2164724 h 5063066"/>
              <a:gd name="connsiteX1507" fmla="*/ 4404631 w 7295637"/>
              <a:gd name="connsiteY1507" fmla="*/ 2141512 h 5063066"/>
              <a:gd name="connsiteX1508" fmla="*/ 4456268 w 7295637"/>
              <a:gd name="connsiteY1508" fmla="*/ 2120124 h 5063066"/>
              <a:gd name="connsiteX1509" fmla="*/ 4529293 w 7295637"/>
              <a:gd name="connsiteY1509" fmla="*/ 2193148 h 5063066"/>
              <a:gd name="connsiteX1510" fmla="*/ 4456267 w 7295637"/>
              <a:gd name="connsiteY1510" fmla="*/ 2266173 h 5063066"/>
              <a:gd name="connsiteX1511" fmla="*/ 4383243 w 7295637"/>
              <a:gd name="connsiteY1511" fmla="*/ 2193148 h 5063066"/>
              <a:gd name="connsiteX1512" fmla="*/ 4388981 w 7295637"/>
              <a:gd name="connsiteY1512" fmla="*/ 2164724 h 5063066"/>
              <a:gd name="connsiteX1513" fmla="*/ 3233012 w 7295637"/>
              <a:gd name="connsiteY1513" fmla="*/ 3974579 h 5063066"/>
              <a:gd name="connsiteX1514" fmla="*/ 3300298 w 7295637"/>
              <a:gd name="connsiteY1514" fmla="*/ 3929979 h 5063066"/>
              <a:gd name="connsiteX1515" fmla="*/ 3373323 w 7295637"/>
              <a:gd name="connsiteY1515" fmla="*/ 4003003 h 5063066"/>
              <a:gd name="connsiteX1516" fmla="*/ 3300298 w 7295637"/>
              <a:gd name="connsiteY1516" fmla="*/ 4076028 h 5063066"/>
              <a:gd name="connsiteX1517" fmla="*/ 3227273 w 7295637"/>
              <a:gd name="connsiteY1517" fmla="*/ 4003004 h 5063066"/>
              <a:gd name="connsiteX1518" fmla="*/ 3233012 w 7295637"/>
              <a:gd name="connsiteY1518" fmla="*/ 3974579 h 5063066"/>
              <a:gd name="connsiteX1519" fmla="*/ 5541300 w 7295637"/>
              <a:gd name="connsiteY1519" fmla="*/ 327873 h 5063066"/>
              <a:gd name="connsiteX1520" fmla="*/ 5608586 w 7295637"/>
              <a:gd name="connsiteY1520" fmla="*/ 283272 h 5063066"/>
              <a:gd name="connsiteX1521" fmla="*/ 5681610 w 7295637"/>
              <a:gd name="connsiteY1521" fmla="*/ 356297 h 5063066"/>
              <a:gd name="connsiteX1522" fmla="*/ 5608585 w 7295637"/>
              <a:gd name="connsiteY1522" fmla="*/ 429322 h 5063066"/>
              <a:gd name="connsiteX1523" fmla="*/ 5535561 w 7295637"/>
              <a:gd name="connsiteY1523" fmla="*/ 356297 h 5063066"/>
              <a:gd name="connsiteX1524" fmla="*/ 5541300 w 7295637"/>
              <a:gd name="connsiteY1524" fmla="*/ 327873 h 5063066"/>
              <a:gd name="connsiteX1525" fmla="*/ 4619445 w 7295637"/>
              <a:gd name="connsiteY1525" fmla="*/ 1744229 h 5063066"/>
              <a:gd name="connsiteX1526" fmla="*/ 4635095 w 7295637"/>
              <a:gd name="connsiteY1526" fmla="*/ 1721017 h 5063066"/>
              <a:gd name="connsiteX1527" fmla="*/ 4686732 w 7295637"/>
              <a:gd name="connsiteY1527" fmla="*/ 1699628 h 5063066"/>
              <a:gd name="connsiteX1528" fmla="*/ 4759757 w 7295637"/>
              <a:gd name="connsiteY1528" fmla="*/ 1772653 h 5063066"/>
              <a:gd name="connsiteX1529" fmla="*/ 4686733 w 7295637"/>
              <a:gd name="connsiteY1529" fmla="*/ 1845678 h 5063066"/>
              <a:gd name="connsiteX1530" fmla="*/ 4613707 w 7295637"/>
              <a:gd name="connsiteY1530" fmla="*/ 1772654 h 5063066"/>
              <a:gd name="connsiteX1531" fmla="*/ 4619445 w 7295637"/>
              <a:gd name="connsiteY1531" fmla="*/ 1744229 h 5063066"/>
              <a:gd name="connsiteX1532" fmla="*/ 3463475 w 7295637"/>
              <a:gd name="connsiteY1532" fmla="*/ 3545257 h 5063066"/>
              <a:gd name="connsiteX1533" fmla="*/ 3530762 w 7295637"/>
              <a:gd name="connsiteY1533" fmla="*/ 3500657 h 5063066"/>
              <a:gd name="connsiteX1534" fmla="*/ 3603786 w 7295637"/>
              <a:gd name="connsiteY1534" fmla="*/ 3573681 h 5063066"/>
              <a:gd name="connsiteX1535" fmla="*/ 3530762 w 7295637"/>
              <a:gd name="connsiteY1535" fmla="*/ 3646706 h 5063066"/>
              <a:gd name="connsiteX1536" fmla="*/ 3457737 w 7295637"/>
              <a:gd name="connsiteY1536" fmla="*/ 3573682 h 5063066"/>
              <a:gd name="connsiteX1537" fmla="*/ 3463475 w 7295637"/>
              <a:gd name="connsiteY1537" fmla="*/ 3545257 h 5063066"/>
              <a:gd name="connsiteX1538" fmla="*/ 2541621 w 7295637"/>
              <a:gd name="connsiteY1538" fmla="*/ 4961615 h 5063066"/>
              <a:gd name="connsiteX1539" fmla="*/ 2608907 w 7295637"/>
              <a:gd name="connsiteY1539" fmla="*/ 4917015 h 5063066"/>
              <a:gd name="connsiteX1540" fmla="*/ 2681932 w 7295637"/>
              <a:gd name="connsiteY1540" fmla="*/ 4990040 h 5063066"/>
              <a:gd name="connsiteX1541" fmla="*/ 2608907 w 7295637"/>
              <a:gd name="connsiteY1541" fmla="*/ 5063065 h 5063066"/>
              <a:gd name="connsiteX1542" fmla="*/ 2535882 w 7295637"/>
              <a:gd name="connsiteY1542" fmla="*/ 4990040 h 5063066"/>
              <a:gd name="connsiteX1543" fmla="*/ 2541621 w 7295637"/>
              <a:gd name="connsiteY1543" fmla="*/ 4961615 h 5063066"/>
              <a:gd name="connsiteX1544" fmla="*/ 4849908 w 7295637"/>
              <a:gd name="connsiteY1544" fmla="*/ 1314908 h 5063066"/>
              <a:gd name="connsiteX1545" fmla="*/ 4865558 w 7295637"/>
              <a:gd name="connsiteY1545" fmla="*/ 1291697 h 5063066"/>
              <a:gd name="connsiteX1546" fmla="*/ 4917195 w 7295637"/>
              <a:gd name="connsiteY1546" fmla="*/ 1270308 h 5063066"/>
              <a:gd name="connsiteX1547" fmla="*/ 4990220 w 7295637"/>
              <a:gd name="connsiteY1547" fmla="*/ 1343333 h 5063066"/>
              <a:gd name="connsiteX1548" fmla="*/ 4917195 w 7295637"/>
              <a:gd name="connsiteY1548" fmla="*/ 1416358 h 5063066"/>
              <a:gd name="connsiteX1549" fmla="*/ 4844170 w 7295637"/>
              <a:gd name="connsiteY1549" fmla="*/ 1343333 h 5063066"/>
              <a:gd name="connsiteX1550" fmla="*/ 4849908 w 7295637"/>
              <a:gd name="connsiteY1550" fmla="*/ 1314908 h 5063066"/>
              <a:gd name="connsiteX1551" fmla="*/ 3698365 w 7295637"/>
              <a:gd name="connsiteY1551" fmla="*/ 3109010 h 5063066"/>
              <a:gd name="connsiteX1552" fmla="*/ 3714015 w 7295637"/>
              <a:gd name="connsiteY1552" fmla="*/ 3085798 h 5063066"/>
              <a:gd name="connsiteX1553" fmla="*/ 3765651 w 7295637"/>
              <a:gd name="connsiteY1553" fmla="*/ 3064410 h 5063066"/>
              <a:gd name="connsiteX1554" fmla="*/ 3838676 w 7295637"/>
              <a:gd name="connsiteY1554" fmla="*/ 3137435 h 5063066"/>
              <a:gd name="connsiteX1555" fmla="*/ 3765651 w 7295637"/>
              <a:gd name="connsiteY1555" fmla="*/ 3210459 h 5063066"/>
              <a:gd name="connsiteX1556" fmla="*/ 3692626 w 7295637"/>
              <a:gd name="connsiteY1556" fmla="*/ 3137434 h 5063066"/>
              <a:gd name="connsiteX1557" fmla="*/ 3698365 w 7295637"/>
              <a:gd name="connsiteY1557" fmla="*/ 3109010 h 5063066"/>
              <a:gd name="connsiteX1558" fmla="*/ 2772084 w 7295637"/>
              <a:gd name="connsiteY1558" fmla="*/ 4541122 h 5063066"/>
              <a:gd name="connsiteX1559" fmla="*/ 2839370 w 7295637"/>
              <a:gd name="connsiteY1559" fmla="*/ 4496522 h 5063066"/>
              <a:gd name="connsiteX1560" fmla="*/ 2912395 w 7295637"/>
              <a:gd name="connsiteY1560" fmla="*/ 4569547 h 5063066"/>
              <a:gd name="connsiteX1561" fmla="*/ 2839371 w 7295637"/>
              <a:gd name="connsiteY1561" fmla="*/ 4642572 h 5063066"/>
              <a:gd name="connsiteX1562" fmla="*/ 2766346 w 7295637"/>
              <a:gd name="connsiteY1562" fmla="*/ 4569547 h 5063066"/>
              <a:gd name="connsiteX1563" fmla="*/ 2772084 w 7295637"/>
              <a:gd name="connsiteY1563" fmla="*/ 4541122 h 5063066"/>
              <a:gd name="connsiteX1564" fmla="*/ 5080370 w 7295637"/>
              <a:gd name="connsiteY1564" fmla="*/ 894416 h 5063066"/>
              <a:gd name="connsiteX1565" fmla="*/ 5147658 w 7295637"/>
              <a:gd name="connsiteY1565" fmla="*/ 849816 h 5063066"/>
              <a:gd name="connsiteX1566" fmla="*/ 5220681 w 7295637"/>
              <a:gd name="connsiteY1566" fmla="*/ 922841 h 5063066"/>
              <a:gd name="connsiteX1567" fmla="*/ 5147658 w 7295637"/>
              <a:gd name="connsiteY1567" fmla="*/ 995866 h 5063066"/>
              <a:gd name="connsiteX1568" fmla="*/ 5074632 w 7295637"/>
              <a:gd name="connsiteY1568" fmla="*/ 922841 h 5063066"/>
              <a:gd name="connsiteX1569" fmla="*/ 5080370 w 7295637"/>
              <a:gd name="connsiteY1569" fmla="*/ 894416 h 5063066"/>
              <a:gd name="connsiteX1570" fmla="*/ 3928828 w 7295637"/>
              <a:gd name="connsiteY1570" fmla="*/ 2679690 h 5063066"/>
              <a:gd name="connsiteX1571" fmla="*/ 3944478 w 7295637"/>
              <a:gd name="connsiteY1571" fmla="*/ 2656479 h 5063066"/>
              <a:gd name="connsiteX1572" fmla="*/ 3996114 w 7295637"/>
              <a:gd name="connsiteY1572" fmla="*/ 2635090 h 5063066"/>
              <a:gd name="connsiteX1573" fmla="*/ 4069139 w 7295637"/>
              <a:gd name="connsiteY1573" fmla="*/ 2708115 h 5063066"/>
              <a:gd name="connsiteX1574" fmla="*/ 3996114 w 7295637"/>
              <a:gd name="connsiteY1574" fmla="*/ 2781140 h 5063066"/>
              <a:gd name="connsiteX1575" fmla="*/ 3923090 w 7295637"/>
              <a:gd name="connsiteY1575" fmla="*/ 2708115 h 5063066"/>
              <a:gd name="connsiteX1576" fmla="*/ 3928828 w 7295637"/>
              <a:gd name="connsiteY1576" fmla="*/ 2679690 h 5063066"/>
              <a:gd name="connsiteX1577" fmla="*/ 4158517 w 7295637"/>
              <a:gd name="connsiteY1577" fmla="*/ 2310773 h 5063066"/>
              <a:gd name="connsiteX1578" fmla="*/ 4174167 w 7295637"/>
              <a:gd name="connsiteY1578" fmla="*/ 2287561 h 5063066"/>
              <a:gd name="connsiteX1579" fmla="*/ 4225804 w 7295637"/>
              <a:gd name="connsiteY1579" fmla="*/ 2266173 h 5063066"/>
              <a:gd name="connsiteX1580" fmla="*/ 4298828 w 7295637"/>
              <a:gd name="connsiteY1580" fmla="*/ 2339197 h 5063066"/>
              <a:gd name="connsiteX1581" fmla="*/ 4225803 w 7295637"/>
              <a:gd name="connsiteY1581" fmla="*/ 2412224 h 5063066"/>
              <a:gd name="connsiteX1582" fmla="*/ 4152779 w 7295637"/>
              <a:gd name="connsiteY1582" fmla="*/ 2339198 h 5063066"/>
              <a:gd name="connsiteX1583" fmla="*/ 4158517 w 7295637"/>
              <a:gd name="connsiteY1583" fmla="*/ 2310773 h 5063066"/>
              <a:gd name="connsiteX1584" fmla="*/ 3002548 w 7295637"/>
              <a:gd name="connsiteY1584" fmla="*/ 4111800 h 5063066"/>
              <a:gd name="connsiteX1585" fmla="*/ 3069834 w 7295637"/>
              <a:gd name="connsiteY1585" fmla="*/ 4067200 h 5063066"/>
              <a:gd name="connsiteX1586" fmla="*/ 3142859 w 7295637"/>
              <a:gd name="connsiteY1586" fmla="*/ 4140225 h 5063066"/>
              <a:gd name="connsiteX1587" fmla="*/ 3069834 w 7295637"/>
              <a:gd name="connsiteY1587" fmla="*/ 4213250 h 5063066"/>
              <a:gd name="connsiteX1588" fmla="*/ 2996809 w 7295637"/>
              <a:gd name="connsiteY1588" fmla="*/ 4140225 h 5063066"/>
              <a:gd name="connsiteX1589" fmla="*/ 3002548 w 7295637"/>
              <a:gd name="connsiteY1589" fmla="*/ 4111800 h 5063066"/>
              <a:gd name="connsiteX1590" fmla="*/ 5310836 w 7295637"/>
              <a:gd name="connsiteY1590" fmla="*/ 465095 h 5063066"/>
              <a:gd name="connsiteX1591" fmla="*/ 5378122 w 7295637"/>
              <a:gd name="connsiteY1591" fmla="*/ 420495 h 5063066"/>
              <a:gd name="connsiteX1592" fmla="*/ 5451147 w 7295637"/>
              <a:gd name="connsiteY1592" fmla="*/ 493520 h 5063066"/>
              <a:gd name="connsiteX1593" fmla="*/ 5378122 w 7295637"/>
              <a:gd name="connsiteY1593" fmla="*/ 566544 h 5063066"/>
              <a:gd name="connsiteX1594" fmla="*/ 5305097 w 7295637"/>
              <a:gd name="connsiteY1594" fmla="*/ 493520 h 5063066"/>
              <a:gd name="connsiteX1595" fmla="*/ 5310836 w 7295637"/>
              <a:gd name="connsiteY1595" fmla="*/ 465095 h 5063066"/>
              <a:gd name="connsiteX1596" fmla="*/ 4388982 w 7295637"/>
              <a:gd name="connsiteY1596" fmla="*/ 1881450 h 5063066"/>
              <a:gd name="connsiteX1597" fmla="*/ 4404632 w 7295637"/>
              <a:gd name="connsiteY1597" fmla="*/ 1858238 h 5063066"/>
              <a:gd name="connsiteX1598" fmla="*/ 4456269 w 7295637"/>
              <a:gd name="connsiteY1598" fmla="*/ 1836850 h 5063066"/>
              <a:gd name="connsiteX1599" fmla="*/ 4529293 w 7295637"/>
              <a:gd name="connsiteY1599" fmla="*/ 1909875 h 5063066"/>
              <a:gd name="connsiteX1600" fmla="*/ 4456268 w 7295637"/>
              <a:gd name="connsiteY1600" fmla="*/ 1982899 h 5063066"/>
              <a:gd name="connsiteX1601" fmla="*/ 4383244 w 7295637"/>
              <a:gd name="connsiteY1601" fmla="*/ 1909875 h 5063066"/>
              <a:gd name="connsiteX1602" fmla="*/ 4388982 w 7295637"/>
              <a:gd name="connsiteY1602" fmla="*/ 1881450 h 5063066"/>
              <a:gd name="connsiteX1603" fmla="*/ 3233012 w 7295637"/>
              <a:gd name="connsiteY1603" fmla="*/ 3691307 h 5063066"/>
              <a:gd name="connsiteX1604" fmla="*/ 3300298 w 7295637"/>
              <a:gd name="connsiteY1604" fmla="*/ 3646707 h 5063066"/>
              <a:gd name="connsiteX1605" fmla="*/ 3373323 w 7295637"/>
              <a:gd name="connsiteY1605" fmla="*/ 3719731 h 5063066"/>
              <a:gd name="connsiteX1606" fmla="*/ 3300298 w 7295637"/>
              <a:gd name="connsiteY1606" fmla="*/ 3792756 h 5063066"/>
              <a:gd name="connsiteX1607" fmla="*/ 3227273 w 7295637"/>
              <a:gd name="connsiteY1607" fmla="*/ 3719731 h 5063066"/>
              <a:gd name="connsiteX1608" fmla="*/ 3233012 w 7295637"/>
              <a:gd name="connsiteY1608" fmla="*/ 3691307 h 5063066"/>
              <a:gd name="connsiteX1609" fmla="*/ 5541300 w 7295637"/>
              <a:gd name="connsiteY1609" fmla="*/ 44600 h 5063066"/>
              <a:gd name="connsiteX1610" fmla="*/ 5608586 w 7295637"/>
              <a:gd name="connsiteY1610" fmla="*/ 0 h 5063066"/>
              <a:gd name="connsiteX1611" fmla="*/ 5681611 w 7295637"/>
              <a:gd name="connsiteY1611" fmla="*/ 73025 h 5063066"/>
              <a:gd name="connsiteX1612" fmla="*/ 5608586 w 7295637"/>
              <a:gd name="connsiteY1612" fmla="*/ 146050 h 5063066"/>
              <a:gd name="connsiteX1613" fmla="*/ 5535562 w 7295637"/>
              <a:gd name="connsiteY1613" fmla="*/ 73025 h 5063066"/>
              <a:gd name="connsiteX1614" fmla="*/ 5541300 w 7295637"/>
              <a:gd name="connsiteY1614" fmla="*/ 44600 h 5063066"/>
              <a:gd name="connsiteX1615" fmla="*/ 4619446 w 7295637"/>
              <a:gd name="connsiteY1615" fmla="*/ 1460957 h 5063066"/>
              <a:gd name="connsiteX1616" fmla="*/ 4635095 w 7295637"/>
              <a:gd name="connsiteY1616" fmla="*/ 1437745 h 5063066"/>
              <a:gd name="connsiteX1617" fmla="*/ 4686731 w 7295637"/>
              <a:gd name="connsiteY1617" fmla="*/ 1416357 h 5063066"/>
              <a:gd name="connsiteX1618" fmla="*/ 4759757 w 7295637"/>
              <a:gd name="connsiteY1618" fmla="*/ 1489382 h 5063066"/>
              <a:gd name="connsiteX1619" fmla="*/ 4686732 w 7295637"/>
              <a:gd name="connsiteY1619" fmla="*/ 1562406 h 5063066"/>
              <a:gd name="connsiteX1620" fmla="*/ 4613706 w 7295637"/>
              <a:gd name="connsiteY1620" fmla="*/ 1489381 h 5063066"/>
              <a:gd name="connsiteX1621" fmla="*/ 4619446 w 7295637"/>
              <a:gd name="connsiteY1621" fmla="*/ 1460957 h 5063066"/>
              <a:gd name="connsiteX1622" fmla="*/ 3463475 w 7295637"/>
              <a:gd name="connsiteY1622" fmla="*/ 3261985 h 5063066"/>
              <a:gd name="connsiteX1623" fmla="*/ 3530762 w 7295637"/>
              <a:gd name="connsiteY1623" fmla="*/ 3217385 h 5063066"/>
              <a:gd name="connsiteX1624" fmla="*/ 3603786 w 7295637"/>
              <a:gd name="connsiteY1624" fmla="*/ 3290409 h 5063066"/>
              <a:gd name="connsiteX1625" fmla="*/ 3530761 w 7295637"/>
              <a:gd name="connsiteY1625" fmla="*/ 3363434 h 5063066"/>
              <a:gd name="connsiteX1626" fmla="*/ 3457737 w 7295637"/>
              <a:gd name="connsiteY1626" fmla="*/ 3290409 h 5063066"/>
              <a:gd name="connsiteX1627" fmla="*/ 3463475 w 7295637"/>
              <a:gd name="connsiteY1627" fmla="*/ 3261985 h 5063066"/>
              <a:gd name="connsiteX1628" fmla="*/ 2541621 w 7295637"/>
              <a:gd name="connsiteY1628" fmla="*/ 4678343 h 5063066"/>
              <a:gd name="connsiteX1629" fmla="*/ 2608907 w 7295637"/>
              <a:gd name="connsiteY1629" fmla="*/ 4633743 h 5063066"/>
              <a:gd name="connsiteX1630" fmla="*/ 2681932 w 7295637"/>
              <a:gd name="connsiteY1630" fmla="*/ 4706768 h 5063066"/>
              <a:gd name="connsiteX1631" fmla="*/ 2608907 w 7295637"/>
              <a:gd name="connsiteY1631" fmla="*/ 4779793 h 5063066"/>
              <a:gd name="connsiteX1632" fmla="*/ 2535882 w 7295637"/>
              <a:gd name="connsiteY1632" fmla="*/ 4706768 h 5063066"/>
              <a:gd name="connsiteX1633" fmla="*/ 2541621 w 7295637"/>
              <a:gd name="connsiteY1633" fmla="*/ 4678343 h 5063066"/>
              <a:gd name="connsiteX1634" fmla="*/ 4849909 w 7295637"/>
              <a:gd name="connsiteY1634" fmla="*/ 1031638 h 5063066"/>
              <a:gd name="connsiteX1635" fmla="*/ 4865557 w 7295637"/>
              <a:gd name="connsiteY1635" fmla="*/ 1008427 h 5063066"/>
              <a:gd name="connsiteX1636" fmla="*/ 4917194 w 7295637"/>
              <a:gd name="connsiteY1636" fmla="*/ 987038 h 5063066"/>
              <a:gd name="connsiteX1637" fmla="*/ 4990218 w 7295637"/>
              <a:gd name="connsiteY1637" fmla="*/ 1060063 h 5063066"/>
              <a:gd name="connsiteX1638" fmla="*/ 4917195 w 7295637"/>
              <a:gd name="connsiteY1638" fmla="*/ 1133087 h 5063066"/>
              <a:gd name="connsiteX1639" fmla="*/ 4844169 w 7295637"/>
              <a:gd name="connsiteY1639" fmla="*/ 1060062 h 5063066"/>
              <a:gd name="connsiteX1640" fmla="*/ 4849909 w 7295637"/>
              <a:gd name="connsiteY1640" fmla="*/ 1031638 h 5063066"/>
              <a:gd name="connsiteX1641" fmla="*/ 3698365 w 7295637"/>
              <a:gd name="connsiteY1641" fmla="*/ 2825740 h 5063066"/>
              <a:gd name="connsiteX1642" fmla="*/ 3714014 w 7295637"/>
              <a:gd name="connsiteY1642" fmla="*/ 2802528 h 5063066"/>
              <a:gd name="connsiteX1643" fmla="*/ 3765650 w 7295637"/>
              <a:gd name="connsiteY1643" fmla="*/ 2781140 h 5063066"/>
              <a:gd name="connsiteX1644" fmla="*/ 3838676 w 7295637"/>
              <a:gd name="connsiteY1644" fmla="*/ 2854165 h 5063066"/>
              <a:gd name="connsiteX1645" fmla="*/ 3765651 w 7295637"/>
              <a:gd name="connsiteY1645" fmla="*/ 2927189 h 5063066"/>
              <a:gd name="connsiteX1646" fmla="*/ 3692627 w 7295637"/>
              <a:gd name="connsiteY1646" fmla="*/ 2854164 h 5063066"/>
              <a:gd name="connsiteX1647" fmla="*/ 3698365 w 7295637"/>
              <a:gd name="connsiteY1647" fmla="*/ 2825740 h 5063066"/>
              <a:gd name="connsiteX1648" fmla="*/ 3928051 w 7295637"/>
              <a:gd name="connsiteY1648" fmla="*/ 2447998 h 5063066"/>
              <a:gd name="connsiteX1649" fmla="*/ 3943701 w 7295637"/>
              <a:gd name="connsiteY1649" fmla="*/ 2424786 h 5063066"/>
              <a:gd name="connsiteX1650" fmla="*/ 3995338 w 7295637"/>
              <a:gd name="connsiteY1650" fmla="*/ 2403398 h 5063066"/>
              <a:gd name="connsiteX1651" fmla="*/ 4068363 w 7295637"/>
              <a:gd name="connsiteY1651" fmla="*/ 2476423 h 5063066"/>
              <a:gd name="connsiteX1652" fmla="*/ 3995337 w 7295637"/>
              <a:gd name="connsiteY1652" fmla="*/ 2549448 h 5063066"/>
              <a:gd name="connsiteX1653" fmla="*/ 3922313 w 7295637"/>
              <a:gd name="connsiteY1653" fmla="*/ 2476423 h 5063066"/>
              <a:gd name="connsiteX1654" fmla="*/ 3928051 w 7295637"/>
              <a:gd name="connsiteY1654" fmla="*/ 2447998 h 5063066"/>
              <a:gd name="connsiteX1655" fmla="*/ 2772083 w 7295637"/>
              <a:gd name="connsiteY1655" fmla="*/ 4257851 h 5063066"/>
              <a:gd name="connsiteX1656" fmla="*/ 2839370 w 7295637"/>
              <a:gd name="connsiteY1656" fmla="*/ 4213251 h 5063066"/>
              <a:gd name="connsiteX1657" fmla="*/ 2912395 w 7295637"/>
              <a:gd name="connsiteY1657" fmla="*/ 4286276 h 5063066"/>
              <a:gd name="connsiteX1658" fmla="*/ 2839370 w 7295637"/>
              <a:gd name="connsiteY1658" fmla="*/ 4359301 h 5063066"/>
              <a:gd name="connsiteX1659" fmla="*/ 2766345 w 7295637"/>
              <a:gd name="connsiteY1659" fmla="*/ 4286276 h 5063066"/>
              <a:gd name="connsiteX1660" fmla="*/ 2772083 w 7295637"/>
              <a:gd name="connsiteY1660" fmla="*/ 4257851 h 5063066"/>
              <a:gd name="connsiteX1661" fmla="*/ 5080371 w 7295637"/>
              <a:gd name="connsiteY1661" fmla="*/ 611145 h 5063066"/>
              <a:gd name="connsiteX1662" fmla="*/ 5147658 w 7295637"/>
              <a:gd name="connsiteY1662" fmla="*/ 566544 h 5063066"/>
              <a:gd name="connsiteX1663" fmla="*/ 5220683 w 7295637"/>
              <a:gd name="connsiteY1663" fmla="*/ 639569 h 5063066"/>
              <a:gd name="connsiteX1664" fmla="*/ 5147657 w 7295637"/>
              <a:gd name="connsiteY1664" fmla="*/ 712594 h 5063066"/>
              <a:gd name="connsiteX1665" fmla="*/ 5074634 w 7295637"/>
              <a:gd name="connsiteY1665" fmla="*/ 639569 h 5063066"/>
              <a:gd name="connsiteX1666" fmla="*/ 5080371 w 7295637"/>
              <a:gd name="connsiteY1666" fmla="*/ 611145 h 5063066"/>
              <a:gd name="connsiteX1667" fmla="*/ 4158518 w 7295637"/>
              <a:gd name="connsiteY1667" fmla="*/ 2027501 h 5063066"/>
              <a:gd name="connsiteX1668" fmla="*/ 4174168 w 7295637"/>
              <a:gd name="connsiteY1668" fmla="*/ 2004289 h 5063066"/>
              <a:gd name="connsiteX1669" fmla="*/ 4225803 w 7295637"/>
              <a:gd name="connsiteY1669" fmla="*/ 1982902 h 5063066"/>
              <a:gd name="connsiteX1670" fmla="*/ 4298829 w 7295637"/>
              <a:gd name="connsiteY1670" fmla="*/ 2055926 h 5063066"/>
              <a:gd name="connsiteX1671" fmla="*/ 4225804 w 7295637"/>
              <a:gd name="connsiteY1671" fmla="*/ 2128950 h 5063066"/>
              <a:gd name="connsiteX1672" fmla="*/ 4152778 w 7295637"/>
              <a:gd name="connsiteY1672" fmla="*/ 2055926 h 5063066"/>
              <a:gd name="connsiteX1673" fmla="*/ 4158518 w 7295637"/>
              <a:gd name="connsiteY1673" fmla="*/ 2027501 h 5063066"/>
              <a:gd name="connsiteX1674" fmla="*/ 3002548 w 7295637"/>
              <a:gd name="connsiteY1674" fmla="*/ 3828528 h 5063066"/>
              <a:gd name="connsiteX1675" fmla="*/ 3069834 w 7295637"/>
              <a:gd name="connsiteY1675" fmla="*/ 3783928 h 5063066"/>
              <a:gd name="connsiteX1676" fmla="*/ 3142859 w 7295637"/>
              <a:gd name="connsiteY1676" fmla="*/ 3856953 h 5063066"/>
              <a:gd name="connsiteX1677" fmla="*/ 3069834 w 7295637"/>
              <a:gd name="connsiteY1677" fmla="*/ 3929978 h 5063066"/>
              <a:gd name="connsiteX1678" fmla="*/ 2996809 w 7295637"/>
              <a:gd name="connsiteY1678" fmla="*/ 3856953 h 5063066"/>
              <a:gd name="connsiteX1679" fmla="*/ 3002548 w 7295637"/>
              <a:gd name="connsiteY1679" fmla="*/ 3828528 h 5063066"/>
              <a:gd name="connsiteX1680" fmla="*/ 5310836 w 7295637"/>
              <a:gd name="connsiteY1680" fmla="*/ 181823 h 5063066"/>
              <a:gd name="connsiteX1681" fmla="*/ 5378123 w 7295637"/>
              <a:gd name="connsiteY1681" fmla="*/ 137223 h 5063066"/>
              <a:gd name="connsiteX1682" fmla="*/ 5451147 w 7295637"/>
              <a:gd name="connsiteY1682" fmla="*/ 210247 h 5063066"/>
              <a:gd name="connsiteX1683" fmla="*/ 5378122 w 7295637"/>
              <a:gd name="connsiteY1683" fmla="*/ 283272 h 5063066"/>
              <a:gd name="connsiteX1684" fmla="*/ 5305096 w 7295637"/>
              <a:gd name="connsiteY1684" fmla="*/ 210247 h 5063066"/>
              <a:gd name="connsiteX1685" fmla="*/ 5310836 w 7295637"/>
              <a:gd name="connsiteY1685" fmla="*/ 181823 h 5063066"/>
              <a:gd name="connsiteX1686" fmla="*/ 4388982 w 7295637"/>
              <a:gd name="connsiteY1686" fmla="*/ 1598178 h 5063066"/>
              <a:gd name="connsiteX1687" fmla="*/ 4404632 w 7295637"/>
              <a:gd name="connsiteY1687" fmla="*/ 1574966 h 5063066"/>
              <a:gd name="connsiteX1688" fmla="*/ 4456268 w 7295637"/>
              <a:gd name="connsiteY1688" fmla="*/ 1553578 h 5063066"/>
              <a:gd name="connsiteX1689" fmla="*/ 4529292 w 7295637"/>
              <a:gd name="connsiteY1689" fmla="*/ 1626602 h 5063066"/>
              <a:gd name="connsiteX1690" fmla="*/ 4456268 w 7295637"/>
              <a:gd name="connsiteY1690" fmla="*/ 1699627 h 5063066"/>
              <a:gd name="connsiteX1691" fmla="*/ 4383244 w 7295637"/>
              <a:gd name="connsiteY1691" fmla="*/ 1626603 h 5063066"/>
              <a:gd name="connsiteX1692" fmla="*/ 4388982 w 7295637"/>
              <a:gd name="connsiteY1692" fmla="*/ 1598178 h 5063066"/>
              <a:gd name="connsiteX1693" fmla="*/ 3233011 w 7295637"/>
              <a:gd name="connsiteY1693" fmla="*/ 3408035 h 5063066"/>
              <a:gd name="connsiteX1694" fmla="*/ 3300298 w 7295637"/>
              <a:gd name="connsiteY1694" fmla="*/ 3363434 h 5063066"/>
              <a:gd name="connsiteX1695" fmla="*/ 3373323 w 7295637"/>
              <a:gd name="connsiteY1695" fmla="*/ 3436459 h 5063066"/>
              <a:gd name="connsiteX1696" fmla="*/ 3300298 w 7295637"/>
              <a:gd name="connsiteY1696" fmla="*/ 3509484 h 5063066"/>
              <a:gd name="connsiteX1697" fmla="*/ 3227273 w 7295637"/>
              <a:gd name="connsiteY1697" fmla="*/ 3436459 h 5063066"/>
              <a:gd name="connsiteX1698" fmla="*/ 3233011 w 7295637"/>
              <a:gd name="connsiteY1698" fmla="*/ 3408035 h 5063066"/>
              <a:gd name="connsiteX1699" fmla="*/ 2311157 w 7295637"/>
              <a:gd name="connsiteY1699" fmla="*/ 4824393 h 5063066"/>
              <a:gd name="connsiteX1700" fmla="*/ 2378444 w 7295637"/>
              <a:gd name="connsiteY1700" fmla="*/ 4779792 h 5063066"/>
              <a:gd name="connsiteX1701" fmla="*/ 2451468 w 7295637"/>
              <a:gd name="connsiteY1701" fmla="*/ 4852817 h 5063066"/>
              <a:gd name="connsiteX1702" fmla="*/ 2378443 w 7295637"/>
              <a:gd name="connsiteY1702" fmla="*/ 4925842 h 5063066"/>
              <a:gd name="connsiteX1703" fmla="*/ 2305419 w 7295637"/>
              <a:gd name="connsiteY1703" fmla="*/ 4852817 h 5063066"/>
              <a:gd name="connsiteX1704" fmla="*/ 2311157 w 7295637"/>
              <a:gd name="connsiteY1704" fmla="*/ 4824393 h 5063066"/>
              <a:gd name="connsiteX1705" fmla="*/ 4619445 w 7295637"/>
              <a:gd name="connsiteY1705" fmla="*/ 1177685 h 5063066"/>
              <a:gd name="connsiteX1706" fmla="*/ 4635094 w 7295637"/>
              <a:gd name="connsiteY1706" fmla="*/ 1154474 h 5063066"/>
              <a:gd name="connsiteX1707" fmla="*/ 4686731 w 7295637"/>
              <a:gd name="connsiteY1707" fmla="*/ 1133086 h 5063066"/>
              <a:gd name="connsiteX1708" fmla="*/ 4759756 w 7295637"/>
              <a:gd name="connsiteY1708" fmla="*/ 1206111 h 5063066"/>
              <a:gd name="connsiteX1709" fmla="*/ 4686731 w 7295637"/>
              <a:gd name="connsiteY1709" fmla="*/ 1279135 h 5063066"/>
              <a:gd name="connsiteX1710" fmla="*/ 4613706 w 7295637"/>
              <a:gd name="connsiteY1710" fmla="*/ 1206110 h 5063066"/>
              <a:gd name="connsiteX1711" fmla="*/ 4619445 w 7295637"/>
              <a:gd name="connsiteY1711" fmla="*/ 1177685 h 5063066"/>
              <a:gd name="connsiteX1712" fmla="*/ 3463476 w 7295637"/>
              <a:gd name="connsiteY1712" fmla="*/ 2978713 h 5063066"/>
              <a:gd name="connsiteX1713" fmla="*/ 3530762 w 7295637"/>
              <a:gd name="connsiteY1713" fmla="*/ 2934113 h 5063066"/>
              <a:gd name="connsiteX1714" fmla="*/ 3603787 w 7295637"/>
              <a:gd name="connsiteY1714" fmla="*/ 3007138 h 5063066"/>
              <a:gd name="connsiteX1715" fmla="*/ 3530762 w 7295637"/>
              <a:gd name="connsiteY1715" fmla="*/ 3080163 h 5063066"/>
              <a:gd name="connsiteX1716" fmla="*/ 3457737 w 7295637"/>
              <a:gd name="connsiteY1716" fmla="*/ 3007138 h 5063066"/>
              <a:gd name="connsiteX1717" fmla="*/ 3463476 w 7295637"/>
              <a:gd name="connsiteY1717" fmla="*/ 2978713 h 5063066"/>
              <a:gd name="connsiteX1718" fmla="*/ 2541620 w 7295637"/>
              <a:gd name="connsiteY1718" fmla="*/ 4395072 h 5063066"/>
              <a:gd name="connsiteX1719" fmla="*/ 2608907 w 7295637"/>
              <a:gd name="connsiteY1719" fmla="*/ 4350471 h 5063066"/>
              <a:gd name="connsiteX1720" fmla="*/ 2681931 w 7295637"/>
              <a:gd name="connsiteY1720" fmla="*/ 4423497 h 5063066"/>
              <a:gd name="connsiteX1721" fmla="*/ 2608907 w 7295637"/>
              <a:gd name="connsiteY1721" fmla="*/ 4496521 h 5063066"/>
              <a:gd name="connsiteX1722" fmla="*/ 2535882 w 7295637"/>
              <a:gd name="connsiteY1722" fmla="*/ 4423496 h 5063066"/>
              <a:gd name="connsiteX1723" fmla="*/ 2541620 w 7295637"/>
              <a:gd name="connsiteY1723" fmla="*/ 4395072 h 5063066"/>
              <a:gd name="connsiteX1724" fmla="*/ 4849908 w 7295637"/>
              <a:gd name="connsiteY1724" fmla="*/ 748367 h 5063066"/>
              <a:gd name="connsiteX1725" fmla="*/ 4865557 w 7295637"/>
              <a:gd name="connsiteY1725" fmla="*/ 725155 h 5063066"/>
              <a:gd name="connsiteX1726" fmla="*/ 4917194 w 7295637"/>
              <a:gd name="connsiteY1726" fmla="*/ 703767 h 5063066"/>
              <a:gd name="connsiteX1727" fmla="*/ 4990219 w 7295637"/>
              <a:gd name="connsiteY1727" fmla="*/ 776792 h 5063066"/>
              <a:gd name="connsiteX1728" fmla="*/ 4917194 w 7295637"/>
              <a:gd name="connsiteY1728" fmla="*/ 849817 h 5063066"/>
              <a:gd name="connsiteX1729" fmla="*/ 4844169 w 7295637"/>
              <a:gd name="connsiteY1729" fmla="*/ 776792 h 5063066"/>
              <a:gd name="connsiteX1730" fmla="*/ 4849908 w 7295637"/>
              <a:gd name="connsiteY1730" fmla="*/ 748367 h 5063066"/>
              <a:gd name="connsiteX1731" fmla="*/ 3698365 w 7295637"/>
              <a:gd name="connsiteY1731" fmla="*/ 2542469 h 5063066"/>
              <a:gd name="connsiteX1732" fmla="*/ 3714013 w 7295637"/>
              <a:gd name="connsiteY1732" fmla="*/ 2519257 h 5063066"/>
              <a:gd name="connsiteX1733" fmla="*/ 3765650 w 7295637"/>
              <a:gd name="connsiteY1733" fmla="*/ 2497869 h 5063066"/>
              <a:gd name="connsiteX1734" fmla="*/ 3838675 w 7295637"/>
              <a:gd name="connsiteY1734" fmla="*/ 2570894 h 5063066"/>
              <a:gd name="connsiteX1735" fmla="*/ 3765651 w 7295637"/>
              <a:gd name="connsiteY1735" fmla="*/ 2643919 h 5063066"/>
              <a:gd name="connsiteX1736" fmla="*/ 3692625 w 7295637"/>
              <a:gd name="connsiteY1736" fmla="*/ 2570894 h 5063066"/>
              <a:gd name="connsiteX1737" fmla="*/ 3698365 w 7295637"/>
              <a:gd name="connsiteY1737" fmla="*/ 2542469 h 5063066"/>
              <a:gd name="connsiteX1738" fmla="*/ 3928052 w 7295637"/>
              <a:gd name="connsiteY1738" fmla="*/ 2164724 h 5063066"/>
              <a:gd name="connsiteX1739" fmla="*/ 3943704 w 7295637"/>
              <a:gd name="connsiteY1739" fmla="*/ 2141511 h 5063066"/>
              <a:gd name="connsiteX1740" fmla="*/ 3995339 w 7295637"/>
              <a:gd name="connsiteY1740" fmla="*/ 2120124 h 5063066"/>
              <a:gd name="connsiteX1741" fmla="*/ 4068363 w 7295637"/>
              <a:gd name="connsiteY1741" fmla="*/ 2193148 h 5063066"/>
              <a:gd name="connsiteX1742" fmla="*/ 3995339 w 7295637"/>
              <a:gd name="connsiteY1742" fmla="*/ 2266173 h 5063066"/>
              <a:gd name="connsiteX1743" fmla="*/ 3922314 w 7295637"/>
              <a:gd name="connsiteY1743" fmla="*/ 2193149 h 5063066"/>
              <a:gd name="connsiteX1744" fmla="*/ 3928052 w 7295637"/>
              <a:gd name="connsiteY1744" fmla="*/ 2164724 h 5063066"/>
              <a:gd name="connsiteX1745" fmla="*/ 2772083 w 7295637"/>
              <a:gd name="connsiteY1745" fmla="*/ 3974579 h 5063066"/>
              <a:gd name="connsiteX1746" fmla="*/ 2839370 w 7295637"/>
              <a:gd name="connsiteY1746" fmla="*/ 3929979 h 5063066"/>
              <a:gd name="connsiteX1747" fmla="*/ 2912394 w 7295637"/>
              <a:gd name="connsiteY1747" fmla="*/ 4003004 h 5063066"/>
              <a:gd name="connsiteX1748" fmla="*/ 2839369 w 7295637"/>
              <a:gd name="connsiteY1748" fmla="*/ 4076029 h 5063066"/>
              <a:gd name="connsiteX1749" fmla="*/ 2766345 w 7295637"/>
              <a:gd name="connsiteY1749" fmla="*/ 4003004 h 5063066"/>
              <a:gd name="connsiteX1750" fmla="*/ 2772083 w 7295637"/>
              <a:gd name="connsiteY1750" fmla="*/ 3974579 h 5063066"/>
              <a:gd name="connsiteX1751" fmla="*/ 5080372 w 7295637"/>
              <a:gd name="connsiteY1751" fmla="*/ 327873 h 5063066"/>
              <a:gd name="connsiteX1752" fmla="*/ 5147657 w 7295637"/>
              <a:gd name="connsiteY1752" fmla="*/ 283272 h 5063066"/>
              <a:gd name="connsiteX1753" fmla="*/ 5220683 w 7295637"/>
              <a:gd name="connsiteY1753" fmla="*/ 356297 h 5063066"/>
              <a:gd name="connsiteX1754" fmla="*/ 5147658 w 7295637"/>
              <a:gd name="connsiteY1754" fmla="*/ 429322 h 5063066"/>
              <a:gd name="connsiteX1755" fmla="*/ 5074633 w 7295637"/>
              <a:gd name="connsiteY1755" fmla="*/ 356297 h 5063066"/>
              <a:gd name="connsiteX1756" fmla="*/ 5080372 w 7295637"/>
              <a:gd name="connsiteY1756" fmla="*/ 327873 h 5063066"/>
              <a:gd name="connsiteX1757" fmla="*/ 4158518 w 7295637"/>
              <a:gd name="connsiteY1757" fmla="*/ 1744228 h 5063066"/>
              <a:gd name="connsiteX1758" fmla="*/ 4174168 w 7295637"/>
              <a:gd name="connsiteY1758" fmla="*/ 1721016 h 5063066"/>
              <a:gd name="connsiteX1759" fmla="*/ 4225803 w 7295637"/>
              <a:gd name="connsiteY1759" fmla="*/ 1699628 h 5063066"/>
              <a:gd name="connsiteX1760" fmla="*/ 4298829 w 7295637"/>
              <a:gd name="connsiteY1760" fmla="*/ 1772653 h 5063066"/>
              <a:gd name="connsiteX1761" fmla="*/ 4225802 w 7295637"/>
              <a:gd name="connsiteY1761" fmla="*/ 1845679 h 5063066"/>
              <a:gd name="connsiteX1762" fmla="*/ 4152778 w 7295637"/>
              <a:gd name="connsiteY1762" fmla="*/ 1772653 h 5063066"/>
              <a:gd name="connsiteX1763" fmla="*/ 4158518 w 7295637"/>
              <a:gd name="connsiteY1763" fmla="*/ 1744228 h 5063066"/>
              <a:gd name="connsiteX1764" fmla="*/ 3002547 w 7295637"/>
              <a:gd name="connsiteY1764" fmla="*/ 3545256 h 5063066"/>
              <a:gd name="connsiteX1765" fmla="*/ 3069834 w 7295637"/>
              <a:gd name="connsiteY1765" fmla="*/ 3500656 h 5063066"/>
              <a:gd name="connsiteX1766" fmla="*/ 3142860 w 7295637"/>
              <a:gd name="connsiteY1766" fmla="*/ 3573681 h 5063066"/>
              <a:gd name="connsiteX1767" fmla="*/ 3069834 w 7295637"/>
              <a:gd name="connsiteY1767" fmla="*/ 3646706 h 5063066"/>
              <a:gd name="connsiteX1768" fmla="*/ 2996809 w 7295637"/>
              <a:gd name="connsiteY1768" fmla="*/ 3573681 h 5063066"/>
              <a:gd name="connsiteX1769" fmla="*/ 3002547 w 7295637"/>
              <a:gd name="connsiteY1769" fmla="*/ 3545256 h 5063066"/>
              <a:gd name="connsiteX1770" fmla="*/ 2080693 w 7295637"/>
              <a:gd name="connsiteY1770" fmla="*/ 4961614 h 5063066"/>
              <a:gd name="connsiteX1771" fmla="*/ 2147979 w 7295637"/>
              <a:gd name="connsiteY1771" fmla="*/ 4917014 h 5063066"/>
              <a:gd name="connsiteX1772" fmla="*/ 2221004 w 7295637"/>
              <a:gd name="connsiteY1772" fmla="*/ 4990039 h 5063066"/>
              <a:gd name="connsiteX1773" fmla="*/ 2147979 w 7295637"/>
              <a:gd name="connsiteY1773" fmla="*/ 5063064 h 5063066"/>
              <a:gd name="connsiteX1774" fmla="*/ 2074954 w 7295637"/>
              <a:gd name="connsiteY1774" fmla="*/ 4990039 h 5063066"/>
              <a:gd name="connsiteX1775" fmla="*/ 2080693 w 7295637"/>
              <a:gd name="connsiteY1775" fmla="*/ 4961614 h 5063066"/>
              <a:gd name="connsiteX1776" fmla="*/ 4388983 w 7295637"/>
              <a:gd name="connsiteY1776" fmla="*/ 1314906 h 5063066"/>
              <a:gd name="connsiteX1777" fmla="*/ 4404632 w 7295637"/>
              <a:gd name="connsiteY1777" fmla="*/ 1291695 h 5063066"/>
              <a:gd name="connsiteX1778" fmla="*/ 4456269 w 7295637"/>
              <a:gd name="connsiteY1778" fmla="*/ 1270307 h 5063066"/>
              <a:gd name="connsiteX1779" fmla="*/ 4529293 w 7295637"/>
              <a:gd name="connsiteY1779" fmla="*/ 1343332 h 5063066"/>
              <a:gd name="connsiteX1780" fmla="*/ 4456268 w 7295637"/>
              <a:gd name="connsiteY1780" fmla="*/ 1416356 h 5063066"/>
              <a:gd name="connsiteX1781" fmla="*/ 4383244 w 7295637"/>
              <a:gd name="connsiteY1781" fmla="*/ 1343331 h 5063066"/>
              <a:gd name="connsiteX1782" fmla="*/ 4388983 w 7295637"/>
              <a:gd name="connsiteY1782" fmla="*/ 1314906 h 5063066"/>
              <a:gd name="connsiteX1783" fmla="*/ 3233012 w 7295637"/>
              <a:gd name="connsiteY1783" fmla="*/ 3124763 h 5063066"/>
              <a:gd name="connsiteX1784" fmla="*/ 3300298 w 7295637"/>
              <a:gd name="connsiteY1784" fmla="*/ 3080163 h 5063066"/>
              <a:gd name="connsiteX1785" fmla="*/ 3373323 w 7295637"/>
              <a:gd name="connsiteY1785" fmla="*/ 3153188 h 5063066"/>
              <a:gd name="connsiteX1786" fmla="*/ 3300298 w 7295637"/>
              <a:gd name="connsiteY1786" fmla="*/ 3226212 h 5063066"/>
              <a:gd name="connsiteX1787" fmla="*/ 3227274 w 7295637"/>
              <a:gd name="connsiteY1787" fmla="*/ 3153188 h 5063066"/>
              <a:gd name="connsiteX1788" fmla="*/ 3233012 w 7295637"/>
              <a:gd name="connsiteY1788" fmla="*/ 3124763 h 5063066"/>
              <a:gd name="connsiteX1789" fmla="*/ 2311157 w 7295637"/>
              <a:gd name="connsiteY1789" fmla="*/ 4541120 h 5063066"/>
              <a:gd name="connsiteX1790" fmla="*/ 2378443 w 7295637"/>
              <a:gd name="connsiteY1790" fmla="*/ 4496520 h 5063066"/>
              <a:gd name="connsiteX1791" fmla="*/ 2451468 w 7295637"/>
              <a:gd name="connsiteY1791" fmla="*/ 4569545 h 5063066"/>
              <a:gd name="connsiteX1792" fmla="*/ 2378443 w 7295637"/>
              <a:gd name="connsiteY1792" fmla="*/ 4642570 h 5063066"/>
              <a:gd name="connsiteX1793" fmla="*/ 2305418 w 7295637"/>
              <a:gd name="connsiteY1793" fmla="*/ 4569545 h 5063066"/>
              <a:gd name="connsiteX1794" fmla="*/ 2311157 w 7295637"/>
              <a:gd name="connsiteY1794" fmla="*/ 4541120 h 5063066"/>
              <a:gd name="connsiteX1795" fmla="*/ 4619445 w 7295637"/>
              <a:gd name="connsiteY1795" fmla="*/ 894415 h 5063066"/>
              <a:gd name="connsiteX1796" fmla="*/ 4635094 w 7295637"/>
              <a:gd name="connsiteY1796" fmla="*/ 871204 h 5063066"/>
              <a:gd name="connsiteX1797" fmla="*/ 4686731 w 7295637"/>
              <a:gd name="connsiteY1797" fmla="*/ 849816 h 5063066"/>
              <a:gd name="connsiteX1798" fmla="*/ 4759755 w 7295637"/>
              <a:gd name="connsiteY1798" fmla="*/ 922841 h 5063066"/>
              <a:gd name="connsiteX1799" fmla="*/ 4686731 w 7295637"/>
              <a:gd name="connsiteY1799" fmla="*/ 995865 h 5063066"/>
              <a:gd name="connsiteX1800" fmla="*/ 4613706 w 7295637"/>
              <a:gd name="connsiteY1800" fmla="*/ 922840 h 5063066"/>
              <a:gd name="connsiteX1801" fmla="*/ 4619445 w 7295637"/>
              <a:gd name="connsiteY1801" fmla="*/ 894415 h 5063066"/>
              <a:gd name="connsiteX1802" fmla="*/ 3463476 w 7295637"/>
              <a:gd name="connsiteY1802" fmla="*/ 2695441 h 5063066"/>
              <a:gd name="connsiteX1803" fmla="*/ 3530762 w 7295637"/>
              <a:gd name="connsiteY1803" fmla="*/ 2650841 h 5063066"/>
              <a:gd name="connsiteX1804" fmla="*/ 3603787 w 7295637"/>
              <a:gd name="connsiteY1804" fmla="*/ 2723865 h 5063066"/>
              <a:gd name="connsiteX1805" fmla="*/ 3530762 w 7295637"/>
              <a:gd name="connsiteY1805" fmla="*/ 2796891 h 5063066"/>
              <a:gd name="connsiteX1806" fmla="*/ 3457737 w 7295637"/>
              <a:gd name="connsiteY1806" fmla="*/ 2723866 h 5063066"/>
              <a:gd name="connsiteX1807" fmla="*/ 3463476 w 7295637"/>
              <a:gd name="connsiteY1807" fmla="*/ 2695441 h 5063066"/>
              <a:gd name="connsiteX1808" fmla="*/ 3697588 w 7295637"/>
              <a:gd name="connsiteY1808" fmla="*/ 2310776 h 5063066"/>
              <a:gd name="connsiteX1809" fmla="*/ 3713238 w 7295637"/>
              <a:gd name="connsiteY1809" fmla="*/ 2287564 h 5063066"/>
              <a:gd name="connsiteX1810" fmla="*/ 3764873 w 7295637"/>
              <a:gd name="connsiteY1810" fmla="*/ 2266175 h 5063066"/>
              <a:gd name="connsiteX1811" fmla="*/ 3837899 w 7295637"/>
              <a:gd name="connsiteY1811" fmla="*/ 2339200 h 5063066"/>
              <a:gd name="connsiteX1812" fmla="*/ 3764874 w 7295637"/>
              <a:gd name="connsiteY1812" fmla="*/ 2412225 h 5063066"/>
              <a:gd name="connsiteX1813" fmla="*/ 3691850 w 7295637"/>
              <a:gd name="connsiteY1813" fmla="*/ 2339200 h 5063066"/>
              <a:gd name="connsiteX1814" fmla="*/ 3697588 w 7295637"/>
              <a:gd name="connsiteY1814" fmla="*/ 2310776 h 5063066"/>
              <a:gd name="connsiteX1815" fmla="*/ 2541619 w 7295637"/>
              <a:gd name="connsiteY1815" fmla="*/ 4111800 h 5063066"/>
              <a:gd name="connsiteX1816" fmla="*/ 2608906 w 7295637"/>
              <a:gd name="connsiteY1816" fmla="*/ 4067200 h 5063066"/>
              <a:gd name="connsiteX1817" fmla="*/ 2681931 w 7295637"/>
              <a:gd name="connsiteY1817" fmla="*/ 4140225 h 5063066"/>
              <a:gd name="connsiteX1818" fmla="*/ 2608906 w 7295637"/>
              <a:gd name="connsiteY1818" fmla="*/ 4213250 h 5063066"/>
              <a:gd name="connsiteX1819" fmla="*/ 2535881 w 7295637"/>
              <a:gd name="connsiteY1819" fmla="*/ 4140225 h 5063066"/>
              <a:gd name="connsiteX1820" fmla="*/ 2541619 w 7295637"/>
              <a:gd name="connsiteY1820" fmla="*/ 4111800 h 5063066"/>
              <a:gd name="connsiteX1821" fmla="*/ 4849906 w 7295637"/>
              <a:gd name="connsiteY1821" fmla="*/ 465095 h 5063066"/>
              <a:gd name="connsiteX1822" fmla="*/ 4865556 w 7295637"/>
              <a:gd name="connsiteY1822" fmla="*/ 441883 h 5063066"/>
              <a:gd name="connsiteX1823" fmla="*/ 4917194 w 7295637"/>
              <a:gd name="connsiteY1823" fmla="*/ 420495 h 5063066"/>
              <a:gd name="connsiteX1824" fmla="*/ 4990218 w 7295637"/>
              <a:gd name="connsiteY1824" fmla="*/ 493520 h 5063066"/>
              <a:gd name="connsiteX1825" fmla="*/ 4917193 w 7295637"/>
              <a:gd name="connsiteY1825" fmla="*/ 566545 h 5063066"/>
              <a:gd name="connsiteX1826" fmla="*/ 4844169 w 7295637"/>
              <a:gd name="connsiteY1826" fmla="*/ 493520 h 5063066"/>
              <a:gd name="connsiteX1827" fmla="*/ 4849906 w 7295637"/>
              <a:gd name="connsiteY1827" fmla="*/ 465095 h 5063066"/>
              <a:gd name="connsiteX1828" fmla="*/ 3928053 w 7295637"/>
              <a:gd name="connsiteY1828" fmla="*/ 1881452 h 5063066"/>
              <a:gd name="connsiteX1829" fmla="*/ 3943703 w 7295637"/>
              <a:gd name="connsiteY1829" fmla="*/ 1858240 h 5063066"/>
              <a:gd name="connsiteX1830" fmla="*/ 3995340 w 7295637"/>
              <a:gd name="connsiteY1830" fmla="*/ 1836850 h 5063066"/>
              <a:gd name="connsiteX1831" fmla="*/ 4068364 w 7295637"/>
              <a:gd name="connsiteY1831" fmla="*/ 1909877 h 5063066"/>
              <a:gd name="connsiteX1832" fmla="*/ 3995339 w 7295637"/>
              <a:gd name="connsiteY1832" fmla="*/ 1982901 h 5063066"/>
              <a:gd name="connsiteX1833" fmla="*/ 3922315 w 7295637"/>
              <a:gd name="connsiteY1833" fmla="*/ 1909876 h 5063066"/>
              <a:gd name="connsiteX1834" fmla="*/ 3928053 w 7295637"/>
              <a:gd name="connsiteY1834" fmla="*/ 1881452 h 5063066"/>
              <a:gd name="connsiteX1835" fmla="*/ 2772083 w 7295637"/>
              <a:gd name="connsiteY1835" fmla="*/ 3691307 h 5063066"/>
              <a:gd name="connsiteX1836" fmla="*/ 2839370 w 7295637"/>
              <a:gd name="connsiteY1836" fmla="*/ 3646707 h 5063066"/>
              <a:gd name="connsiteX1837" fmla="*/ 2912394 w 7295637"/>
              <a:gd name="connsiteY1837" fmla="*/ 3719731 h 5063066"/>
              <a:gd name="connsiteX1838" fmla="*/ 2839369 w 7295637"/>
              <a:gd name="connsiteY1838" fmla="*/ 3792756 h 5063066"/>
              <a:gd name="connsiteX1839" fmla="*/ 2766345 w 7295637"/>
              <a:gd name="connsiteY1839" fmla="*/ 3719731 h 5063066"/>
              <a:gd name="connsiteX1840" fmla="*/ 2772083 w 7295637"/>
              <a:gd name="connsiteY1840" fmla="*/ 3691307 h 5063066"/>
              <a:gd name="connsiteX1841" fmla="*/ 5080372 w 7295637"/>
              <a:gd name="connsiteY1841" fmla="*/ 44600 h 5063066"/>
              <a:gd name="connsiteX1842" fmla="*/ 5147658 w 7295637"/>
              <a:gd name="connsiteY1842" fmla="*/ 0 h 5063066"/>
              <a:gd name="connsiteX1843" fmla="*/ 5220683 w 7295637"/>
              <a:gd name="connsiteY1843" fmla="*/ 73025 h 5063066"/>
              <a:gd name="connsiteX1844" fmla="*/ 5147657 w 7295637"/>
              <a:gd name="connsiteY1844" fmla="*/ 146050 h 5063066"/>
              <a:gd name="connsiteX1845" fmla="*/ 5074634 w 7295637"/>
              <a:gd name="connsiteY1845" fmla="*/ 73025 h 5063066"/>
              <a:gd name="connsiteX1846" fmla="*/ 5080372 w 7295637"/>
              <a:gd name="connsiteY1846" fmla="*/ 44600 h 5063066"/>
              <a:gd name="connsiteX1847" fmla="*/ 4158518 w 7295637"/>
              <a:gd name="connsiteY1847" fmla="*/ 1460957 h 5063066"/>
              <a:gd name="connsiteX1848" fmla="*/ 4174168 w 7295637"/>
              <a:gd name="connsiteY1848" fmla="*/ 1437745 h 5063066"/>
              <a:gd name="connsiteX1849" fmla="*/ 4225805 w 7295637"/>
              <a:gd name="connsiteY1849" fmla="*/ 1416356 h 5063066"/>
              <a:gd name="connsiteX1850" fmla="*/ 4298829 w 7295637"/>
              <a:gd name="connsiteY1850" fmla="*/ 1489381 h 5063066"/>
              <a:gd name="connsiteX1851" fmla="*/ 4225805 w 7295637"/>
              <a:gd name="connsiteY1851" fmla="*/ 1562406 h 5063066"/>
              <a:gd name="connsiteX1852" fmla="*/ 4152779 w 7295637"/>
              <a:gd name="connsiteY1852" fmla="*/ 1489381 h 5063066"/>
              <a:gd name="connsiteX1853" fmla="*/ 4158518 w 7295637"/>
              <a:gd name="connsiteY1853" fmla="*/ 1460957 h 5063066"/>
              <a:gd name="connsiteX1854" fmla="*/ 3002548 w 7295637"/>
              <a:gd name="connsiteY1854" fmla="*/ 3261984 h 5063066"/>
              <a:gd name="connsiteX1855" fmla="*/ 3069835 w 7295637"/>
              <a:gd name="connsiteY1855" fmla="*/ 3217384 h 5063066"/>
              <a:gd name="connsiteX1856" fmla="*/ 3142859 w 7295637"/>
              <a:gd name="connsiteY1856" fmla="*/ 3290409 h 5063066"/>
              <a:gd name="connsiteX1857" fmla="*/ 3069834 w 7295637"/>
              <a:gd name="connsiteY1857" fmla="*/ 3363434 h 5063066"/>
              <a:gd name="connsiteX1858" fmla="*/ 2996810 w 7295637"/>
              <a:gd name="connsiteY1858" fmla="*/ 3290409 h 5063066"/>
              <a:gd name="connsiteX1859" fmla="*/ 3002548 w 7295637"/>
              <a:gd name="connsiteY1859" fmla="*/ 3261984 h 5063066"/>
              <a:gd name="connsiteX1860" fmla="*/ 2080693 w 7295637"/>
              <a:gd name="connsiteY1860" fmla="*/ 4678342 h 5063066"/>
              <a:gd name="connsiteX1861" fmla="*/ 2147979 w 7295637"/>
              <a:gd name="connsiteY1861" fmla="*/ 4633742 h 5063066"/>
              <a:gd name="connsiteX1862" fmla="*/ 2221004 w 7295637"/>
              <a:gd name="connsiteY1862" fmla="*/ 4706767 h 5063066"/>
              <a:gd name="connsiteX1863" fmla="*/ 2147979 w 7295637"/>
              <a:gd name="connsiteY1863" fmla="*/ 4779792 h 5063066"/>
              <a:gd name="connsiteX1864" fmla="*/ 2074954 w 7295637"/>
              <a:gd name="connsiteY1864" fmla="*/ 4706767 h 5063066"/>
              <a:gd name="connsiteX1865" fmla="*/ 2080693 w 7295637"/>
              <a:gd name="connsiteY1865" fmla="*/ 4678342 h 5063066"/>
              <a:gd name="connsiteX1866" fmla="*/ 4388982 w 7295637"/>
              <a:gd name="connsiteY1866" fmla="*/ 1031635 h 5063066"/>
              <a:gd name="connsiteX1867" fmla="*/ 4404630 w 7295637"/>
              <a:gd name="connsiteY1867" fmla="*/ 1008424 h 5063066"/>
              <a:gd name="connsiteX1868" fmla="*/ 4456268 w 7295637"/>
              <a:gd name="connsiteY1868" fmla="*/ 987036 h 5063066"/>
              <a:gd name="connsiteX1869" fmla="*/ 4529292 w 7295637"/>
              <a:gd name="connsiteY1869" fmla="*/ 1060061 h 5063066"/>
              <a:gd name="connsiteX1870" fmla="*/ 4456268 w 7295637"/>
              <a:gd name="connsiteY1870" fmla="*/ 1133085 h 5063066"/>
              <a:gd name="connsiteX1871" fmla="*/ 4383242 w 7295637"/>
              <a:gd name="connsiteY1871" fmla="*/ 1060060 h 5063066"/>
              <a:gd name="connsiteX1872" fmla="*/ 4388982 w 7295637"/>
              <a:gd name="connsiteY1872" fmla="*/ 1031635 h 5063066"/>
              <a:gd name="connsiteX1873" fmla="*/ 3233012 w 7295637"/>
              <a:gd name="connsiteY1873" fmla="*/ 2841491 h 5063066"/>
              <a:gd name="connsiteX1874" fmla="*/ 3300298 w 7295637"/>
              <a:gd name="connsiteY1874" fmla="*/ 2796890 h 5063066"/>
              <a:gd name="connsiteX1875" fmla="*/ 3373323 w 7295637"/>
              <a:gd name="connsiteY1875" fmla="*/ 2869915 h 5063066"/>
              <a:gd name="connsiteX1876" fmla="*/ 3300298 w 7295637"/>
              <a:gd name="connsiteY1876" fmla="*/ 2942940 h 5063066"/>
              <a:gd name="connsiteX1877" fmla="*/ 3227273 w 7295637"/>
              <a:gd name="connsiteY1877" fmla="*/ 2869916 h 5063066"/>
              <a:gd name="connsiteX1878" fmla="*/ 3233012 w 7295637"/>
              <a:gd name="connsiteY1878" fmla="*/ 2841491 h 5063066"/>
              <a:gd name="connsiteX1879" fmla="*/ 3462699 w 7295637"/>
              <a:gd name="connsiteY1879" fmla="*/ 2463747 h 5063066"/>
              <a:gd name="connsiteX1880" fmla="*/ 3478350 w 7295637"/>
              <a:gd name="connsiteY1880" fmla="*/ 2440535 h 5063066"/>
              <a:gd name="connsiteX1881" fmla="*/ 3529986 w 7295637"/>
              <a:gd name="connsiteY1881" fmla="*/ 2419147 h 5063066"/>
              <a:gd name="connsiteX1882" fmla="*/ 3603010 w 7295637"/>
              <a:gd name="connsiteY1882" fmla="*/ 2492172 h 5063066"/>
              <a:gd name="connsiteX1883" fmla="*/ 3529987 w 7295637"/>
              <a:gd name="connsiteY1883" fmla="*/ 2565196 h 5063066"/>
              <a:gd name="connsiteX1884" fmla="*/ 3456961 w 7295637"/>
              <a:gd name="connsiteY1884" fmla="*/ 2492172 h 5063066"/>
              <a:gd name="connsiteX1885" fmla="*/ 3462699 w 7295637"/>
              <a:gd name="connsiteY1885" fmla="*/ 2463747 h 5063066"/>
              <a:gd name="connsiteX1886" fmla="*/ 2311156 w 7295637"/>
              <a:gd name="connsiteY1886" fmla="*/ 4257849 h 5063066"/>
              <a:gd name="connsiteX1887" fmla="*/ 2378443 w 7295637"/>
              <a:gd name="connsiteY1887" fmla="*/ 4213249 h 5063066"/>
              <a:gd name="connsiteX1888" fmla="*/ 2451467 w 7295637"/>
              <a:gd name="connsiteY1888" fmla="*/ 4286274 h 5063066"/>
              <a:gd name="connsiteX1889" fmla="*/ 2378443 w 7295637"/>
              <a:gd name="connsiteY1889" fmla="*/ 4359298 h 5063066"/>
              <a:gd name="connsiteX1890" fmla="*/ 2305418 w 7295637"/>
              <a:gd name="connsiteY1890" fmla="*/ 4286274 h 5063066"/>
              <a:gd name="connsiteX1891" fmla="*/ 2311156 w 7295637"/>
              <a:gd name="connsiteY1891" fmla="*/ 4257849 h 5063066"/>
              <a:gd name="connsiteX1892" fmla="*/ 4619444 w 7295637"/>
              <a:gd name="connsiteY1892" fmla="*/ 611145 h 5063066"/>
              <a:gd name="connsiteX1893" fmla="*/ 4635092 w 7295637"/>
              <a:gd name="connsiteY1893" fmla="*/ 587933 h 5063066"/>
              <a:gd name="connsiteX1894" fmla="*/ 4686731 w 7295637"/>
              <a:gd name="connsiteY1894" fmla="*/ 566545 h 5063066"/>
              <a:gd name="connsiteX1895" fmla="*/ 4759755 w 7295637"/>
              <a:gd name="connsiteY1895" fmla="*/ 639569 h 5063066"/>
              <a:gd name="connsiteX1896" fmla="*/ 4686730 w 7295637"/>
              <a:gd name="connsiteY1896" fmla="*/ 712594 h 5063066"/>
              <a:gd name="connsiteX1897" fmla="*/ 4613704 w 7295637"/>
              <a:gd name="connsiteY1897" fmla="*/ 639570 h 5063066"/>
              <a:gd name="connsiteX1898" fmla="*/ 4619444 w 7295637"/>
              <a:gd name="connsiteY1898" fmla="*/ 611145 h 5063066"/>
              <a:gd name="connsiteX1899" fmla="*/ 3697588 w 7295637"/>
              <a:gd name="connsiteY1899" fmla="*/ 2027501 h 5063066"/>
              <a:gd name="connsiteX1900" fmla="*/ 3713238 w 7295637"/>
              <a:gd name="connsiteY1900" fmla="*/ 2004289 h 5063066"/>
              <a:gd name="connsiteX1901" fmla="*/ 3764876 w 7295637"/>
              <a:gd name="connsiteY1901" fmla="*/ 1982900 h 5063066"/>
              <a:gd name="connsiteX1902" fmla="*/ 3837900 w 7295637"/>
              <a:gd name="connsiteY1902" fmla="*/ 2055926 h 5063066"/>
              <a:gd name="connsiteX1903" fmla="*/ 3764875 w 7295637"/>
              <a:gd name="connsiteY1903" fmla="*/ 2128950 h 5063066"/>
              <a:gd name="connsiteX1904" fmla="*/ 3691851 w 7295637"/>
              <a:gd name="connsiteY1904" fmla="*/ 2055926 h 5063066"/>
              <a:gd name="connsiteX1905" fmla="*/ 3697588 w 7295637"/>
              <a:gd name="connsiteY1905" fmla="*/ 2027501 h 5063066"/>
              <a:gd name="connsiteX1906" fmla="*/ 2541620 w 7295637"/>
              <a:gd name="connsiteY1906" fmla="*/ 3828529 h 5063066"/>
              <a:gd name="connsiteX1907" fmla="*/ 2608907 w 7295637"/>
              <a:gd name="connsiteY1907" fmla="*/ 3783929 h 5063066"/>
              <a:gd name="connsiteX1908" fmla="*/ 2681931 w 7295637"/>
              <a:gd name="connsiteY1908" fmla="*/ 3856953 h 5063066"/>
              <a:gd name="connsiteX1909" fmla="*/ 2608906 w 7295637"/>
              <a:gd name="connsiteY1909" fmla="*/ 3929978 h 5063066"/>
              <a:gd name="connsiteX1910" fmla="*/ 2535882 w 7295637"/>
              <a:gd name="connsiteY1910" fmla="*/ 3856954 h 5063066"/>
              <a:gd name="connsiteX1911" fmla="*/ 2541620 w 7295637"/>
              <a:gd name="connsiteY1911" fmla="*/ 3828529 h 5063066"/>
              <a:gd name="connsiteX1912" fmla="*/ 4849907 w 7295637"/>
              <a:gd name="connsiteY1912" fmla="*/ 181823 h 5063066"/>
              <a:gd name="connsiteX1913" fmla="*/ 4865557 w 7295637"/>
              <a:gd name="connsiteY1913" fmla="*/ 158611 h 5063066"/>
              <a:gd name="connsiteX1914" fmla="*/ 4917193 w 7295637"/>
              <a:gd name="connsiteY1914" fmla="*/ 137222 h 5063066"/>
              <a:gd name="connsiteX1915" fmla="*/ 4990218 w 7295637"/>
              <a:gd name="connsiteY1915" fmla="*/ 210247 h 5063066"/>
              <a:gd name="connsiteX1916" fmla="*/ 4917194 w 7295637"/>
              <a:gd name="connsiteY1916" fmla="*/ 283272 h 5063066"/>
              <a:gd name="connsiteX1917" fmla="*/ 4844169 w 7295637"/>
              <a:gd name="connsiteY1917" fmla="*/ 210247 h 5063066"/>
              <a:gd name="connsiteX1918" fmla="*/ 4849907 w 7295637"/>
              <a:gd name="connsiteY1918" fmla="*/ 181823 h 5063066"/>
              <a:gd name="connsiteX1919" fmla="*/ 3928054 w 7295637"/>
              <a:gd name="connsiteY1919" fmla="*/ 1598178 h 5063066"/>
              <a:gd name="connsiteX1920" fmla="*/ 3943704 w 7295637"/>
              <a:gd name="connsiteY1920" fmla="*/ 1574966 h 5063066"/>
              <a:gd name="connsiteX1921" fmla="*/ 3995341 w 7295637"/>
              <a:gd name="connsiteY1921" fmla="*/ 1553577 h 5063066"/>
              <a:gd name="connsiteX1922" fmla="*/ 4068365 w 7295637"/>
              <a:gd name="connsiteY1922" fmla="*/ 1626603 h 5063066"/>
              <a:gd name="connsiteX1923" fmla="*/ 3995340 w 7295637"/>
              <a:gd name="connsiteY1923" fmla="*/ 1699630 h 5063066"/>
              <a:gd name="connsiteX1924" fmla="*/ 3922316 w 7295637"/>
              <a:gd name="connsiteY1924" fmla="*/ 1626602 h 5063066"/>
              <a:gd name="connsiteX1925" fmla="*/ 3928054 w 7295637"/>
              <a:gd name="connsiteY1925" fmla="*/ 1598178 h 5063066"/>
              <a:gd name="connsiteX1926" fmla="*/ 2772084 w 7295637"/>
              <a:gd name="connsiteY1926" fmla="*/ 3408035 h 5063066"/>
              <a:gd name="connsiteX1927" fmla="*/ 2839370 w 7295637"/>
              <a:gd name="connsiteY1927" fmla="*/ 3363435 h 5063066"/>
              <a:gd name="connsiteX1928" fmla="*/ 2912395 w 7295637"/>
              <a:gd name="connsiteY1928" fmla="*/ 3436460 h 5063066"/>
              <a:gd name="connsiteX1929" fmla="*/ 2839370 w 7295637"/>
              <a:gd name="connsiteY1929" fmla="*/ 3509485 h 5063066"/>
              <a:gd name="connsiteX1930" fmla="*/ 2766345 w 7295637"/>
              <a:gd name="connsiteY1930" fmla="*/ 3436460 h 5063066"/>
              <a:gd name="connsiteX1931" fmla="*/ 2772084 w 7295637"/>
              <a:gd name="connsiteY1931" fmla="*/ 3408035 h 5063066"/>
              <a:gd name="connsiteX1932" fmla="*/ 1850229 w 7295637"/>
              <a:gd name="connsiteY1932" fmla="*/ 4824392 h 5063066"/>
              <a:gd name="connsiteX1933" fmla="*/ 1917516 w 7295637"/>
              <a:gd name="connsiteY1933" fmla="*/ 4779792 h 5063066"/>
              <a:gd name="connsiteX1934" fmla="*/ 1990540 w 7295637"/>
              <a:gd name="connsiteY1934" fmla="*/ 4852816 h 5063066"/>
              <a:gd name="connsiteX1935" fmla="*/ 1917515 w 7295637"/>
              <a:gd name="connsiteY1935" fmla="*/ 4925841 h 5063066"/>
              <a:gd name="connsiteX1936" fmla="*/ 1844491 w 7295637"/>
              <a:gd name="connsiteY1936" fmla="*/ 4852817 h 5063066"/>
              <a:gd name="connsiteX1937" fmla="*/ 1850229 w 7295637"/>
              <a:gd name="connsiteY1937" fmla="*/ 4824392 h 5063066"/>
              <a:gd name="connsiteX1938" fmla="*/ 4158518 w 7295637"/>
              <a:gd name="connsiteY1938" fmla="*/ 1177685 h 5063066"/>
              <a:gd name="connsiteX1939" fmla="*/ 4174168 w 7295637"/>
              <a:gd name="connsiteY1939" fmla="*/ 1154473 h 5063066"/>
              <a:gd name="connsiteX1940" fmla="*/ 4225803 w 7295637"/>
              <a:gd name="connsiteY1940" fmla="*/ 1133085 h 5063066"/>
              <a:gd name="connsiteX1941" fmla="*/ 4298829 w 7295637"/>
              <a:gd name="connsiteY1941" fmla="*/ 1206110 h 5063066"/>
              <a:gd name="connsiteX1942" fmla="*/ 4225804 w 7295637"/>
              <a:gd name="connsiteY1942" fmla="*/ 1279134 h 5063066"/>
              <a:gd name="connsiteX1943" fmla="*/ 4152778 w 7295637"/>
              <a:gd name="connsiteY1943" fmla="*/ 1206110 h 5063066"/>
              <a:gd name="connsiteX1944" fmla="*/ 4158518 w 7295637"/>
              <a:gd name="connsiteY1944" fmla="*/ 1177685 h 5063066"/>
              <a:gd name="connsiteX1945" fmla="*/ 3002548 w 7295637"/>
              <a:gd name="connsiteY1945" fmla="*/ 2978713 h 5063066"/>
              <a:gd name="connsiteX1946" fmla="*/ 3069834 w 7295637"/>
              <a:gd name="connsiteY1946" fmla="*/ 2934113 h 5063066"/>
              <a:gd name="connsiteX1947" fmla="*/ 3142859 w 7295637"/>
              <a:gd name="connsiteY1947" fmla="*/ 3007138 h 5063066"/>
              <a:gd name="connsiteX1948" fmla="*/ 3069834 w 7295637"/>
              <a:gd name="connsiteY1948" fmla="*/ 3080163 h 5063066"/>
              <a:gd name="connsiteX1949" fmla="*/ 2996809 w 7295637"/>
              <a:gd name="connsiteY1949" fmla="*/ 3007138 h 5063066"/>
              <a:gd name="connsiteX1950" fmla="*/ 3002548 w 7295637"/>
              <a:gd name="connsiteY1950" fmla="*/ 2978713 h 5063066"/>
              <a:gd name="connsiteX1951" fmla="*/ 2080693 w 7295637"/>
              <a:gd name="connsiteY1951" fmla="*/ 4395070 h 5063066"/>
              <a:gd name="connsiteX1952" fmla="*/ 2147979 w 7295637"/>
              <a:gd name="connsiteY1952" fmla="*/ 4350470 h 5063066"/>
              <a:gd name="connsiteX1953" fmla="*/ 2221004 w 7295637"/>
              <a:gd name="connsiteY1953" fmla="*/ 4423495 h 5063066"/>
              <a:gd name="connsiteX1954" fmla="*/ 2147979 w 7295637"/>
              <a:gd name="connsiteY1954" fmla="*/ 4496520 h 5063066"/>
              <a:gd name="connsiteX1955" fmla="*/ 2074954 w 7295637"/>
              <a:gd name="connsiteY1955" fmla="*/ 4423495 h 5063066"/>
              <a:gd name="connsiteX1956" fmla="*/ 2080693 w 7295637"/>
              <a:gd name="connsiteY1956" fmla="*/ 4395070 h 5063066"/>
              <a:gd name="connsiteX1957" fmla="*/ 4388980 w 7295637"/>
              <a:gd name="connsiteY1957" fmla="*/ 748365 h 5063066"/>
              <a:gd name="connsiteX1958" fmla="*/ 4404630 w 7295637"/>
              <a:gd name="connsiteY1958" fmla="*/ 725154 h 5063066"/>
              <a:gd name="connsiteX1959" fmla="*/ 4456266 w 7295637"/>
              <a:gd name="connsiteY1959" fmla="*/ 703765 h 5063066"/>
              <a:gd name="connsiteX1960" fmla="*/ 4529290 w 7295637"/>
              <a:gd name="connsiteY1960" fmla="*/ 776790 h 5063066"/>
              <a:gd name="connsiteX1961" fmla="*/ 4456267 w 7295637"/>
              <a:gd name="connsiteY1961" fmla="*/ 849815 h 5063066"/>
              <a:gd name="connsiteX1962" fmla="*/ 4383241 w 7295637"/>
              <a:gd name="connsiteY1962" fmla="*/ 776789 h 5063066"/>
              <a:gd name="connsiteX1963" fmla="*/ 4388980 w 7295637"/>
              <a:gd name="connsiteY1963" fmla="*/ 748365 h 5063066"/>
              <a:gd name="connsiteX1964" fmla="*/ 3233012 w 7295637"/>
              <a:gd name="connsiteY1964" fmla="*/ 2558219 h 5063066"/>
              <a:gd name="connsiteX1965" fmla="*/ 3300298 w 7295637"/>
              <a:gd name="connsiteY1965" fmla="*/ 2513618 h 5063066"/>
              <a:gd name="connsiteX1966" fmla="*/ 3373323 w 7295637"/>
              <a:gd name="connsiteY1966" fmla="*/ 2586643 h 5063066"/>
              <a:gd name="connsiteX1967" fmla="*/ 3300298 w 7295637"/>
              <a:gd name="connsiteY1967" fmla="*/ 2659668 h 5063066"/>
              <a:gd name="connsiteX1968" fmla="*/ 3227273 w 7295637"/>
              <a:gd name="connsiteY1968" fmla="*/ 2586643 h 5063066"/>
              <a:gd name="connsiteX1969" fmla="*/ 3233012 w 7295637"/>
              <a:gd name="connsiteY1969" fmla="*/ 2558219 h 5063066"/>
              <a:gd name="connsiteX1970" fmla="*/ 3462699 w 7295637"/>
              <a:gd name="connsiteY1970" fmla="*/ 2180476 h 5063066"/>
              <a:gd name="connsiteX1971" fmla="*/ 3529985 w 7295637"/>
              <a:gd name="connsiteY1971" fmla="*/ 2135876 h 5063066"/>
              <a:gd name="connsiteX1972" fmla="*/ 3603011 w 7295637"/>
              <a:gd name="connsiteY1972" fmla="*/ 2208902 h 5063066"/>
              <a:gd name="connsiteX1973" fmla="*/ 3529986 w 7295637"/>
              <a:gd name="connsiteY1973" fmla="*/ 2281927 h 5063066"/>
              <a:gd name="connsiteX1974" fmla="*/ 3456960 w 7295637"/>
              <a:gd name="connsiteY1974" fmla="*/ 2208901 h 5063066"/>
              <a:gd name="connsiteX1975" fmla="*/ 3462699 w 7295637"/>
              <a:gd name="connsiteY1975" fmla="*/ 2180476 h 5063066"/>
              <a:gd name="connsiteX1976" fmla="*/ 2311155 w 7295637"/>
              <a:gd name="connsiteY1976" fmla="*/ 3974578 h 5063066"/>
              <a:gd name="connsiteX1977" fmla="*/ 2378442 w 7295637"/>
              <a:gd name="connsiteY1977" fmla="*/ 3929978 h 5063066"/>
              <a:gd name="connsiteX1978" fmla="*/ 2451467 w 7295637"/>
              <a:gd name="connsiteY1978" fmla="*/ 4003003 h 5063066"/>
              <a:gd name="connsiteX1979" fmla="*/ 2378442 w 7295637"/>
              <a:gd name="connsiteY1979" fmla="*/ 4076028 h 5063066"/>
              <a:gd name="connsiteX1980" fmla="*/ 2305417 w 7295637"/>
              <a:gd name="connsiteY1980" fmla="*/ 4003003 h 5063066"/>
              <a:gd name="connsiteX1981" fmla="*/ 2311155 w 7295637"/>
              <a:gd name="connsiteY1981" fmla="*/ 3974578 h 5063066"/>
              <a:gd name="connsiteX1982" fmla="*/ 4619443 w 7295637"/>
              <a:gd name="connsiteY1982" fmla="*/ 327873 h 5063066"/>
              <a:gd name="connsiteX1983" fmla="*/ 4635093 w 7295637"/>
              <a:gd name="connsiteY1983" fmla="*/ 304661 h 5063066"/>
              <a:gd name="connsiteX1984" fmla="*/ 4686730 w 7295637"/>
              <a:gd name="connsiteY1984" fmla="*/ 283272 h 5063066"/>
              <a:gd name="connsiteX1985" fmla="*/ 4759754 w 7295637"/>
              <a:gd name="connsiteY1985" fmla="*/ 356297 h 5063066"/>
              <a:gd name="connsiteX1986" fmla="*/ 4686729 w 7295637"/>
              <a:gd name="connsiteY1986" fmla="*/ 429322 h 5063066"/>
              <a:gd name="connsiteX1987" fmla="*/ 4613705 w 7295637"/>
              <a:gd name="connsiteY1987" fmla="*/ 356297 h 5063066"/>
              <a:gd name="connsiteX1988" fmla="*/ 4619443 w 7295637"/>
              <a:gd name="connsiteY1988" fmla="*/ 327873 h 5063066"/>
              <a:gd name="connsiteX1989" fmla="*/ 3697589 w 7295637"/>
              <a:gd name="connsiteY1989" fmla="*/ 1744229 h 5063066"/>
              <a:gd name="connsiteX1990" fmla="*/ 3713240 w 7295637"/>
              <a:gd name="connsiteY1990" fmla="*/ 1721017 h 5063066"/>
              <a:gd name="connsiteX1991" fmla="*/ 3764875 w 7295637"/>
              <a:gd name="connsiteY1991" fmla="*/ 1699630 h 5063066"/>
              <a:gd name="connsiteX1992" fmla="*/ 3837901 w 7295637"/>
              <a:gd name="connsiteY1992" fmla="*/ 1772654 h 5063066"/>
              <a:gd name="connsiteX1993" fmla="*/ 3764876 w 7295637"/>
              <a:gd name="connsiteY1993" fmla="*/ 1845681 h 5063066"/>
              <a:gd name="connsiteX1994" fmla="*/ 3691850 w 7295637"/>
              <a:gd name="connsiteY1994" fmla="*/ 1772654 h 5063066"/>
              <a:gd name="connsiteX1995" fmla="*/ 3697589 w 7295637"/>
              <a:gd name="connsiteY1995" fmla="*/ 1744229 h 5063066"/>
              <a:gd name="connsiteX1996" fmla="*/ 2541620 w 7295637"/>
              <a:gd name="connsiteY1996" fmla="*/ 3545257 h 5063066"/>
              <a:gd name="connsiteX1997" fmla="*/ 2608906 w 7295637"/>
              <a:gd name="connsiteY1997" fmla="*/ 3500656 h 5063066"/>
              <a:gd name="connsiteX1998" fmla="*/ 2681931 w 7295637"/>
              <a:gd name="connsiteY1998" fmla="*/ 3573681 h 5063066"/>
              <a:gd name="connsiteX1999" fmla="*/ 2608906 w 7295637"/>
              <a:gd name="connsiteY1999" fmla="*/ 3646706 h 5063066"/>
              <a:gd name="connsiteX2000" fmla="*/ 2535881 w 7295637"/>
              <a:gd name="connsiteY2000" fmla="*/ 3573681 h 5063066"/>
              <a:gd name="connsiteX2001" fmla="*/ 2541620 w 7295637"/>
              <a:gd name="connsiteY2001" fmla="*/ 3545257 h 5063066"/>
              <a:gd name="connsiteX2002" fmla="*/ 1619765 w 7295637"/>
              <a:gd name="connsiteY2002" fmla="*/ 4961614 h 5063066"/>
              <a:gd name="connsiteX2003" fmla="*/ 1687052 w 7295637"/>
              <a:gd name="connsiteY2003" fmla="*/ 4917014 h 5063066"/>
              <a:gd name="connsiteX2004" fmla="*/ 1760076 w 7295637"/>
              <a:gd name="connsiteY2004" fmla="*/ 4990038 h 5063066"/>
              <a:gd name="connsiteX2005" fmla="*/ 1687051 w 7295637"/>
              <a:gd name="connsiteY2005" fmla="*/ 5063063 h 5063066"/>
              <a:gd name="connsiteX2006" fmla="*/ 1614027 w 7295637"/>
              <a:gd name="connsiteY2006" fmla="*/ 4990039 h 5063066"/>
              <a:gd name="connsiteX2007" fmla="*/ 1619765 w 7295637"/>
              <a:gd name="connsiteY2007" fmla="*/ 4961614 h 5063066"/>
              <a:gd name="connsiteX2008" fmla="*/ 3928055 w 7295637"/>
              <a:gd name="connsiteY2008" fmla="*/ 1314906 h 5063066"/>
              <a:gd name="connsiteX2009" fmla="*/ 3943703 w 7295637"/>
              <a:gd name="connsiteY2009" fmla="*/ 1291694 h 5063066"/>
              <a:gd name="connsiteX2010" fmla="*/ 3995340 w 7295637"/>
              <a:gd name="connsiteY2010" fmla="*/ 1270305 h 5063066"/>
              <a:gd name="connsiteX2011" fmla="*/ 4068366 w 7295637"/>
              <a:gd name="connsiteY2011" fmla="*/ 1343330 h 5063066"/>
              <a:gd name="connsiteX2012" fmla="*/ 3995341 w 7295637"/>
              <a:gd name="connsiteY2012" fmla="*/ 1416355 h 5063066"/>
              <a:gd name="connsiteX2013" fmla="*/ 3922315 w 7295637"/>
              <a:gd name="connsiteY2013" fmla="*/ 1343330 h 5063066"/>
              <a:gd name="connsiteX2014" fmla="*/ 3928055 w 7295637"/>
              <a:gd name="connsiteY2014" fmla="*/ 1314906 h 5063066"/>
              <a:gd name="connsiteX2015" fmla="*/ 2772084 w 7295637"/>
              <a:gd name="connsiteY2015" fmla="*/ 3124763 h 5063066"/>
              <a:gd name="connsiteX2016" fmla="*/ 2839370 w 7295637"/>
              <a:gd name="connsiteY2016" fmla="*/ 3080163 h 5063066"/>
              <a:gd name="connsiteX2017" fmla="*/ 2912395 w 7295637"/>
              <a:gd name="connsiteY2017" fmla="*/ 3153188 h 5063066"/>
              <a:gd name="connsiteX2018" fmla="*/ 2839370 w 7295637"/>
              <a:gd name="connsiteY2018" fmla="*/ 3226213 h 5063066"/>
              <a:gd name="connsiteX2019" fmla="*/ 2766345 w 7295637"/>
              <a:gd name="connsiteY2019" fmla="*/ 3153188 h 5063066"/>
              <a:gd name="connsiteX2020" fmla="*/ 2772084 w 7295637"/>
              <a:gd name="connsiteY2020" fmla="*/ 3124763 h 5063066"/>
              <a:gd name="connsiteX2021" fmla="*/ 1850229 w 7295637"/>
              <a:gd name="connsiteY2021" fmla="*/ 4541120 h 5063066"/>
              <a:gd name="connsiteX2022" fmla="*/ 1917516 w 7295637"/>
              <a:gd name="connsiteY2022" fmla="*/ 4496519 h 5063066"/>
              <a:gd name="connsiteX2023" fmla="*/ 1990540 w 7295637"/>
              <a:gd name="connsiteY2023" fmla="*/ 4569544 h 5063066"/>
              <a:gd name="connsiteX2024" fmla="*/ 1917515 w 7295637"/>
              <a:gd name="connsiteY2024" fmla="*/ 4642569 h 5063066"/>
              <a:gd name="connsiteX2025" fmla="*/ 1844491 w 7295637"/>
              <a:gd name="connsiteY2025" fmla="*/ 4569544 h 5063066"/>
              <a:gd name="connsiteX2026" fmla="*/ 1850229 w 7295637"/>
              <a:gd name="connsiteY2026" fmla="*/ 4541120 h 5063066"/>
              <a:gd name="connsiteX2027" fmla="*/ 4158516 w 7295637"/>
              <a:gd name="connsiteY2027" fmla="*/ 894414 h 5063066"/>
              <a:gd name="connsiteX2028" fmla="*/ 4174167 w 7295637"/>
              <a:gd name="connsiteY2028" fmla="*/ 871203 h 5063066"/>
              <a:gd name="connsiteX2029" fmla="*/ 4225803 w 7295637"/>
              <a:gd name="connsiteY2029" fmla="*/ 849814 h 5063066"/>
              <a:gd name="connsiteX2030" fmla="*/ 4298828 w 7295637"/>
              <a:gd name="connsiteY2030" fmla="*/ 922839 h 5063066"/>
              <a:gd name="connsiteX2031" fmla="*/ 4225803 w 7295637"/>
              <a:gd name="connsiteY2031" fmla="*/ 995864 h 5063066"/>
              <a:gd name="connsiteX2032" fmla="*/ 4152779 w 7295637"/>
              <a:gd name="connsiteY2032" fmla="*/ 922839 h 5063066"/>
              <a:gd name="connsiteX2033" fmla="*/ 4158516 w 7295637"/>
              <a:gd name="connsiteY2033" fmla="*/ 894414 h 5063066"/>
              <a:gd name="connsiteX2034" fmla="*/ 3002547 w 7295637"/>
              <a:gd name="connsiteY2034" fmla="*/ 2695441 h 5063066"/>
              <a:gd name="connsiteX2035" fmla="*/ 3069834 w 7295637"/>
              <a:gd name="connsiteY2035" fmla="*/ 2650841 h 5063066"/>
              <a:gd name="connsiteX2036" fmla="*/ 3142859 w 7295637"/>
              <a:gd name="connsiteY2036" fmla="*/ 2723865 h 5063066"/>
              <a:gd name="connsiteX2037" fmla="*/ 3069834 w 7295637"/>
              <a:gd name="connsiteY2037" fmla="*/ 2796891 h 5063066"/>
              <a:gd name="connsiteX2038" fmla="*/ 2996809 w 7295637"/>
              <a:gd name="connsiteY2038" fmla="*/ 2723866 h 5063066"/>
              <a:gd name="connsiteX2039" fmla="*/ 3002547 w 7295637"/>
              <a:gd name="connsiteY2039" fmla="*/ 2695441 h 5063066"/>
              <a:gd name="connsiteX2040" fmla="*/ 3232235 w 7295637"/>
              <a:gd name="connsiteY2040" fmla="*/ 2326526 h 5063066"/>
              <a:gd name="connsiteX2041" fmla="*/ 3299522 w 7295637"/>
              <a:gd name="connsiteY2041" fmla="*/ 2281926 h 5063066"/>
              <a:gd name="connsiteX2042" fmla="*/ 3372546 w 7295637"/>
              <a:gd name="connsiteY2042" fmla="*/ 2354951 h 5063066"/>
              <a:gd name="connsiteX2043" fmla="*/ 3299521 w 7295637"/>
              <a:gd name="connsiteY2043" fmla="*/ 2427976 h 5063066"/>
              <a:gd name="connsiteX2044" fmla="*/ 3226497 w 7295637"/>
              <a:gd name="connsiteY2044" fmla="*/ 2354951 h 5063066"/>
              <a:gd name="connsiteX2045" fmla="*/ 3232235 w 7295637"/>
              <a:gd name="connsiteY2045" fmla="*/ 2326526 h 5063066"/>
              <a:gd name="connsiteX2046" fmla="*/ 2080693 w 7295637"/>
              <a:gd name="connsiteY2046" fmla="*/ 4111800 h 5063066"/>
              <a:gd name="connsiteX2047" fmla="*/ 2147979 w 7295637"/>
              <a:gd name="connsiteY2047" fmla="*/ 4067200 h 5063066"/>
              <a:gd name="connsiteX2048" fmla="*/ 2221004 w 7295637"/>
              <a:gd name="connsiteY2048" fmla="*/ 4140225 h 5063066"/>
              <a:gd name="connsiteX2049" fmla="*/ 2147979 w 7295637"/>
              <a:gd name="connsiteY2049" fmla="*/ 4213249 h 5063066"/>
              <a:gd name="connsiteX2050" fmla="*/ 2074954 w 7295637"/>
              <a:gd name="connsiteY2050" fmla="*/ 4140224 h 5063066"/>
              <a:gd name="connsiteX2051" fmla="*/ 2080693 w 7295637"/>
              <a:gd name="connsiteY2051" fmla="*/ 4111800 h 5063066"/>
              <a:gd name="connsiteX2052" fmla="*/ 4388979 w 7295637"/>
              <a:gd name="connsiteY2052" fmla="*/ 465094 h 5063066"/>
              <a:gd name="connsiteX2053" fmla="*/ 4404629 w 7295637"/>
              <a:gd name="connsiteY2053" fmla="*/ 441882 h 5063066"/>
              <a:gd name="connsiteX2054" fmla="*/ 4456266 w 7295637"/>
              <a:gd name="connsiteY2054" fmla="*/ 420494 h 5063066"/>
              <a:gd name="connsiteX2055" fmla="*/ 4529291 w 7295637"/>
              <a:gd name="connsiteY2055" fmla="*/ 493519 h 5063066"/>
              <a:gd name="connsiteX2056" fmla="*/ 4456266 w 7295637"/>
              <a:gd name="connsiteY2056" fmla="*/ 566544 h 5063066"/>
              <a:gd name="connsiteX2057" fmla="*/ 4383241 w 7295637"/>
              <a:gd name="connsiteY2057" fmla="*/ 493519 h 5063066"/>
              <a:gd name="connsiteX2058" fmla="*/ 4388979 w 7295637"/>
              <a:gd name="connsiteY2058" fmla="*/ 465094 h 5063066"/>
              <a:gd name="connsiteX2059" fmla="*/ 3462700 w 7295637"/>
              <a:gd name="connsiteY2059" fmla="*/ 1897204 h 5063066"/>
              <a:gd name="connsiteX2060" fmla="*/ 3529986 w 7295637"/>
              <a:gd name="connsiteY2060" fmla="*/ 1852604 h 5063066"/>
              <a:gd name="connsiteX2061" fmla="*/ 3603010 w 7295637"/>
              <a:gd name="connsiteY2061" fmla="*/ 1925629 h 5063066"/>
              <a:gd name="connsiteX2062" fmla="*/ 3529985 w 7295637"/>
              <a:gd name="connsiteY2062" fmla="*/ 1998654 h 5063066"/>
              <a:gd name="connsiteX2063" fmla="*/ 3456961 w 7295637"/>
              <a:gd name="connsiteY2063" fmla="*/ 1925629 h 5063066"/>
              <a:gd name="connsiteX2064" fmla="*/ 3462700 w 7295637"/>
              <a:gd name="connsiteY2064" fmla="*/ 1897204 h 5063066"/>
              <a:gd name="connsiteX2065" fmla="*/ 2311156 w 7295637"/>
              <a:gd name="connsiteY2065" fmla="*/ 3691306 h 5063066"/>
              <a:gd name="connsiteX2066" fmla="*/ 2378443 w 7295637"/>
              <a:gd name="connsiteY2066" fmla="*/ 3646706 h 5063066"/>
              <a:gd name="connsiteX2067" fmla="*/ 2451467 w 7295637"/>
              <a:gd name="connsiteY2067" fmla="*/ 3719731 h 5063066"/>
              <a:gd name="connsiteX2068" fmla="*/ 2378442 w 7295637"/>
              <a:gd name="connsiteY2068" fmla="*/ 3792756 h 5063066"/>
              <a:gd name="connsiteX2069" fmla="*/ 2305418 w 7295637"/>
              <a:gd name="connsiteY2069" fmla="*/ 3719731 h 5063066"/>
              <a:gd name="connsiteX2070" fmla="*/ 2311156 w 7295637"/>
              <a:gd name="connsiteY2070" fmla="*/ 3691306 h 5063066"/>
              <a:gd name="connsiteX2071" fmla="*/ 4619443 w 7295637"/>
              <a:gd name="connsiteY2071" fmla="*/ 44600 h 5063066"/>
              <a:gd name="connsiteX2072" fmla="*/ 4635093 w 7295637"/>
              <a:gd name="connsiteY2072" fmla="*/ 21388 h 5063066"/>
              <a:gd name="connsiteX2073" fmla="*/ 4686730 w 7295637"/>
              <a:gd name="connsiteY2073" fmla="*/ 0 h 5063066"/>
              <a:gd name="connsiteX2074" fmla="*/ 4759755 w 7295637"/>
              <a:gd name="connsiteY2074" fmla="*/ 73025 h 5063066"/>
              <a:gd name="connsiteX2075" fmla="*/ 4686730 w 7295637"/>
              <a:gd name="connsiteY2075" fmla="*/ 146050 h 5063066"/>
              <a:gd name="connsiteX2076" fmla="*/ 4613704 w 7295637"/>
              <a:gd name="connsiteY2076" fmla="*/ 73025 h 5063066"/>
              <a:gd name="connsiteX2077" fmla="*/ 4619443 w 7295637"/>
              <a:gd name="connsiteY2077" fmla="*/ 44600 h 5063066"/>
              <a:gd name="connsiteX2078" fmla="*/ 3697591 w 7295637"/>
              <a:gd name="connsiteY2078" fmla="*/ 1460955 h 5063066"/>
              <a:gd name="connsiteX2079" fmla="*/ 3713241 w 7295637"/>
              <a:gd name="connsiteY2079" fmla="*/ 1437743 h 5063066"/>
              <a:gd name="connsiteX2080" fmla="*/ 3764876 w 7295637"/>
              <a:gd name="connsiteY2080" fmla="*/ 1416355 h 5063066"/>
              <a:gd name="connsiteX2081" fmla="*/ 3837902 w 7295637"/>
              <a:gd name="connsiteY2081" fmla="*/ 1489380 h 5063066"/>
              <a:gd name="connsiteX2082" fmla="*/ 3764875 w 7295637"/>
              <a:gd name="connsiteY2082" fmla="*/ 1562408 h 5063066"/>
              <a:gd name="connsiteX2083" fmla="*/ 3691851 w 7295637"/>
              <a:gd name="connsiteY2083" fmla="*/ 1489380 h 5063066"/>
              <a:gd name="connsiteX2084" fmla="*/ 3697591 w 7295637"/>
              <a:gd name="connsiteY2084" fmla="*/ 1460955 h 5063066"/>
              <a:gd name="connsiteX2085" fmla="*/ 2541620 w 7295637"/>
              <a:gd name="connsiteY2085" fmla="*/ 3261984 h 5063066"/>
              <a:gd name="connsiteX2086" fmla="*/ 2608906 w 7295637"/>
              <a:gd name="connsiteY2086" fmla="*/ 3217384 h 5063066"/>
              <a:gd name="connsiteX2087" fmla="*/ 2681931 w 7295637"/>
              <a:gd name="connsiteY2087" fmla="*/ 3290409 h 5063066"/>
              <a:gd name="connsiteX2088" fmla="*/ 2608906 w 7295637"/>
              <a:gd name="connsiteY2088" fmla="*/ 3363434 h 5063066"/>
              <a:gd name="connsiteX2089" fmla="*/ 2535881 w 7295637"/>
              <a:gd name="connsiteY2089" fmla="*/ 3290409 h 5063066"/>
              <a:gd name="connsiteX2090" fmla="*/ 2541620 w 7295637"/>
              <a:gd name="connsiteY2090" fmla="*/ 3261984 h 5063066"/>
              <a:gd name="connsiteX2091" fmla="*/ 1619765 w 7295637"/>
              <a:gd name="connsiteY2091" fmla="*/ 4678342 h 5063066"/>
              <a:gd name="connsiteX2092" fmla="*/ 1687051 w 7295637"/>
              <a:gd name="connsiteY2092" fmla="*/ 4633741 h 5063066"/>
              <a:gd name="connsiteX2093" fmla="*/ 1760076 w 7295637"/>
              <a:gd name="connsiteY2093" fmla="*/ 4706766 h 5063066"/>
              <a:gd name="connsiteX2094" fmla="*/ 1687051 w 7295637"/>
              <a:gd name="connsiteY2094" fmla="*/ 4779791 h 5063066"/>
              <a:gd name="connsiteX2095" fmla="*/ 1614026 w 7295637"/>
              <a:gd name="connsiteY2095" fmla="*/ 4706766 h 5063066"/>
              <a:gd name="connsiteX2096" fmla="*/ 1619765 w 7295637"/>
              <a:gd name="connsiteY2096" fmla="*/ 4678342 h 5063066"/>
              <a:gd name="connsiteX2097" fmla="*/ 3928053 w 7295637"/>
              <a:gd name="connsiteY2097" fmla="*/ 1031634 h 5063066"/>
              <a:gd name="connsiteX2098" fmla="*/ 3943704 w 7295637"/>
              <a:gd name="connsiteY2098" fmla="*/ 1008423 h 5063066"/>
              <a:gd name="connsiteX2099" fmla="*/ 3995340 w 7295637"/>
              <a:gd name="connsiteY2099" fmla="*/ 987034 h 5063066"/>
              <a:gd name="connsiteX2100" fmla="*/ 4068364 w 7295637"/>
              <a:gd name="connsiteY2100" fmla="*/ 1060059 h 5063066"/>
              <a:gd name="connsiteX2101" fmla="*/ 3995340 w 7295637"/>
              <a:gd name="connsiteY2101" fmla="*/ 1133084 h 5063066"/>
              <a:gd name="connsiteX2102" fmla="*/ 3922316 w 7295637"/>
              <a:gd name="connsiteY2102" fmla="*/ 1060059 h 5063066"/>
              <a:gd name="connsiteX2103" fmla="*/ 3928053 w 7295637"/>
              <a:gd name="connsiteY2103" fmla="*/ 1031634 h 5063066"/>
              <a:gd name="connsiteX2104" fmla="*/ 2772084 w 7295637"/>
              <a:gd name="connsiteY2104" fmla="*/ 2841491 h 5063066"/>
              <a:gd name="connsiteX2105" fmla="*/ 2839370 w 7295637"/>
              <a:gd name="connsiteY2105" fmla="*/ 2796891 h 5063066"/>
              <a:gd name="connsiteX2106" fmla="*/ 2912395 w 7295637"/>
              <a:gd name="connsiteY2106" fmla="*/ 2869915 h 5063066"/>
              <a:gd name="connsiteX2107" fmla="*/ 2839370 w 7295637"/>
              <a:gd name="connsiteY2107" fmla="*/ 2942940 h 5063066"/>
              <a:gd name="connsiteX2108" fmla="*/ 2766345 w 7295637"/>
              <a:gd name="connsiteY2108" fmla="*/ 2869916 h 5063066"/>
              <a:gd name="connsiteX2109" fmla="*/ 2772084 w 7295637"/>
              <a:gd name="connsiteY2109" fmla="*/ 2841491 h 5063066"/>
              <a:gd name="connsiteX2110" fmla="*/ 3001771 w 7295637"/>
              <a:gd name="connsiteY2110" fmla="*/ 2463747 h 5063066"/>
              <a:gd name="connsiteX2111" fmla="*/ 3069057 w 7295637"/>
              <a:gd name="connsiteY2111" fmla="*/ 2419147 h 5063066"/>
              <a:gd name="connsiteX2112" fmla="*/ 3142083 w 7295637"/>
              <a:gd name="connsiteY2112" fmla="*/ 2492172 h 5063066"/>
              <a:gd name="connsiteX2113" fmla="*/ 3069058 w 7295637"/>
              <a:gd name="connsiteY2113" fmla="*/ 2565197 h 5063066"/>
              <a:gd name="connsiteX2114" fmla="*/ 2996033 w 7295637"/>
              <a:gd name="connsiteY2114" fmla="*/ 2492172 h 5063066"/>
              <a:gd name="connsiteX2115" fmla="*/ 3001771 w 7295637"/>
              <a:gd name="connsiteY2115" fmla="*/ 2463747 h 5063066"/>
              <a:gd name="connsiteX2116" fmla="*/ 1850230 w 7295637"/>
              <a:gd name="connsiteY2116" fmla="*/ 4257848 h 5063066"/>
              <a:gd name="connsiteX2117" fmla="*/ 1917516 w 7295637"/>
              <a:gd name="connsiteY2117" fmla="*/ 4213248 h 5063066"/>
              <a:gd name="connsiteX2118" fmla="*/ 1990541 w 7295637"/>
              <a:gd name="connsiteY2118" fmla="*/ 4286273 h 5063066"/>
              <a:gd name="connsiteX2119" fmla="*/ 1917516 w 7295637"/>
              <a:gd name="connsiteY2119" fmla="*/ 4359298 h 5063066"/>
              <a:gd name="connsiteX2120" fmla="*/ 1844491 w 7295637"/>
              <a:gd name="connsiteY2120" fmla="*/ 4286273 h 5063066"/>
              <a:gd name="connsiteX2121" fmla="*/ 1850230 w 7295637"/>
              <a:gd name="connsiteY2121" fmla="*/ 4257848 h 5063066"/>
              <a:gd name="connsiteX2122" fmla="*/ 4158515 w 7295637"/>
              <a:gd name="connsiteY2122" fmla="*/ 611143 h 5063066"/>
              <a:gd name="connsiteX2123" fmla="*/ 4174165 w 7295637"/>
              <a:gd name="connsiteY2123" fmla="*/ 587932 h 5063066"/>
              <a:gd name="connsiteX2124" fmla="*/ 4225802 w 7295637"/>
              <a:gd name="connsiteY2124" fmla="*/ 566544 h 5063066"/>
              <a:gd name="connsiteX2125" fmla="*/ 4298827 w 7295637"/>
              <a:gd name="connsiteY2125" fmla="*/ 639569 h 5063066"/>
              <a:gd name="connsiteX2126" fmla="*/ 4225803 w 7295637"/>
              <a:gd name="connsiteY2126" fmla="*/ 712593 h 5063066"/>
              <a:gd name="connsiteX2127" fmla="*/ 4152778 w 7295637"/>
              <a:gd name="connsiteY2127" fmla="*/ 639568 h 5063066"/>
              <a:gd name="connsiteX2128" fmla="*/ 4158515 w 7295637"/>
              <a:gd name="connsiteY2128" fmla="*/ 611143 h 5063066"/>
              <a:gd name="connsiteX2129" fmla="*/ 3232236 w 7295637"/>
              <a:gd name="connsiteY2129" fmla="*/ 2043255 h 5063066"/>
              <a:gd name="connsiteX2130" fmla="*/ 3299521 w 7295637"/>
              <a:gd name="connsiteY2130" fmla="*/ 1998655 h 5063066"/>
              <a:gd name="connsiteX2131" fmla="*/ 3372546 w 7295637"/>
              <a:gd name="connsiteY2131" fmla="*/ 2071680 h 5063066"/>
              <a:gd name="connsiteX2132" fmla="*/ 3299521 w 7295637"/>
              <a:gd name="connsiteY2132" fmla="*/ 2144705 h 5063066"/>
              <a:gd name="connsiteX2133" fmla="*/ 3226496 w 7295637"/>
              <a:gd name="connsiteY2133" fmla="*/ 2071680 h 5063066"/>
              <a:gd name="connsiteX2134" fmla="*/ 3232236 w 7295637"/>
              <a:gd name="connsiteY2134" fmla="*/ 2043255 h 5063066"/>
              <a:gd name="connsiteX2135" fmla="*/ 2080692 w 7295637"/>
              <a:gd name="connsiteY2135" fmla="*/ 3828529 h 5063066"/>
              <a:gd name="connsiteX2136" fmla="*/ 2147978 w 7295637"/>
              <a:gd name="connsiteY2136" fmla="*/ 3783929 h 5063066"/>
              <a:gd name="connsiteX2137" fmla="*/ 2221003 w 7295637"/>
              <a:gd name="connsiteY2137" fmla="*/ 3856953 h 5063066"/>
              <a:gd name="connsiteX2138" fmla="*/ 2147978 w 7295637"/>
              <a:gd name="connsiteY2138" fmla="*/ 3929978 h 5063066"/>
              <a:gd name="connsiteX2139" fmla="*/ 2074953 w 7295637"/>
              <a:gd name="connsiteY2139" fmla="*/ 3856954 h 5063066"/>
              <a:gd name="connsiteX2140" fmla="*/ 2080692 w 7295637"/>
              <a:gd name="connsiteY2140" fmla="*/ 3828529 h 5063066"/>
              <a:gd name="connsiteX2141" fmla="*/ 4388978 w 7295637"/>
              <a:gd name="connsiteY2141" fmla="*/ 181823 h 5063066"/>
              <a:gd name="connsiteX2142" fmla="*/ 4404628 w 7295637"/>
              <a:gd name="connsiteY2142" fmla="*/ 158611 h 5063066"/>
              <a:gd name="connsiteX2143" fmla="*/ 4456265 w 7295637"/>
              <a:gd name="connsiteY2143" fmla="*/ 137222 h 5063066"/>
              <a:gd name="connsiteX2144" fmla="*/ 4529289 w 7295637"/>
              <a:gd name="connsiteY2144" fmla="*/ 210247 h 5063066"/>
              <a:gd name="connsiteX2145" fmla="*/ 4456264 w 7295637"/>
              <a:gd name="connsiteY2145" fmla="*/ 283273 h 5063066"/>
              <a:gd name="connsiteX2146" fmla="*/ 4383240 w 7295637"/>
              <a:gd name="connsiteY2146" fmla="*/ 210247 h 5063066"/>
              <a:gd name="connsiteX2147" fmla="*/ 4388978 w 7295637"/>
              <a:gd name="connsiteY2147" fmla="*/ 181823 h 5063066"/>
              <a:gd name="connsiteX2148" fmla="*/ 3462699 w 7295637"/>
              <a:gd name="connsiteY2148" fmla="*/ 1613933 h 5063066"/>
              <a:gd name="connsiteX2149" fmla="*/ 3529985 w 7295637"/>
              <a:gd name="connsiteY2149" fmla="*/ 1569333 h 5063066"/>
              <a:gd name="connsiteX2150" fmla="*/ 3603010 w 7295637"/>
              <a:gd name="connsiteY2150" fmla="*/ 1642358 h 5063066"/>
              <a:gd name="connsiteX2151" fmla="*/ 3529985 w 7295637"/>
              <a:gd name="connsiteY2151" fmla="*/ 1715383 h 5063066"/>
              <a:gd name="connsiteX2152" fmla="*/ 3456960 w 7295637"/>
              <a:gd name="connsiteY2152" fmla="*/ 1642358 h 5063066"/>
              <a:gd name="connsiteX2153" fmla="*/ 3462699 w 7295637"/>
              <a:gd name="connsiteY2153" fmla="*/ 1613933 h 5063066"/>
              <a:gd name="connsiteX2154" fmla="*/ 2311155 w 7295637"/>
              <a:gd name="connsiteY2154" fmla="*/ 3408035 h 5063066"/>
              <a:gd name="connsiteX2155" fmla="*/ 2378442 w 7295637"/>
              <a:gd name="connsiteY2155" fmla="*/ 3363435 h 5063066"/>
              <a:gd name="connsiteX2156" fmla="*/ 2451467 w 7295637"/>
              <a:gd name="connsiteY2156" fmla="*/ 3436460 h 5063066"/>
              <a:gd name="connsiteX2157" fmla="*/ 2378442 w 7295637"/>
              <a:gd name="connsiteY2157" fmla="*/ 3509485 h 5063066"/>
              <a:gd name="connsiteX2158" fmla="*/ 2305417 w 7295637"/>
              <a:gd name="connsiteY2158" fmla="*/ 3436460 h 5063066"/>
              <a:gd name="connsiteX2159" fmla="*/ 2311155 w 7295637"/>
              <a:gd name="connsiteY2159" fmla="*/ 3408035 h 5063066"/>
              <a:gd name="connsiteX2160" fmla="*/ 1389301 w 7295637"/>
              <a:gd name="connsiteY2160" fmla="*/ 4824391 h 5063066"/>
              <a:gd name="connsiteX2161" fmla="*/ 1456588 w 7295637"/>
              <a:gd name="connsiteY2161" fmla="*/ 4779791 h 5063066"/>
              <a:gd name="connsiteX2162" fmla="*/ 1529613 w 7295637"/>
              <a:gd name="connsiteY2162" fmla="*/ 4852816 h 5063066"/>
              <a:gd name="connsiteX2163" fmla="*/ 1456588 w 7295637"/>
              <a:gd name="connsiteY2163" fmla="*/ 4925841 h 5063066"/>
              <a:gd name="connsiteX2164" fmla="*/ 1383563 w 7295637"/>
              <a:gd name="connsiteY2164" fmla="*/ 4852816 h 5063066"/>
              <a:gd name="connsiteX2165" fmla="*/ 1389301 w 7295637"/>
              <a:gd name="connsiteY2165" fmla="*/ 4824391 h 5063066"/>
              <a:gd name="connsiteX2166" fmla="*/ 3697590 w 7295637"/>
              <a:gd name="connsiteY2166" fmla="*/ 1177683 h 5063066"/>
              <a:gd name="connsiteX2167" fmla="*/ 3713241 w 7295637"/>
              <a:gd name="connsiteY2167" fmla="*/ 1154471 h 5063066"/>
              <a:gd name="connsiteX2168" fmla="*/ 3764876 w 7295637"/>
              <a:gd name="connsiteY2168" fmla="*/ 1133083 h 5063066"/>
              <a:gd name="connsiteX2169" fmla="*/ 3837901 w 7295637"/>
              <a:gd name="connsiteY2169" fmla="*/ 1206108 h 5063066"/>
              <a:gd name="connsiteX2170" fmla="*/ 3764876 w 7295637"/>
              <a:gd name="connsiteY2170" fmla="*/ 1279133 h 5063066"/>
              <a:gd name="connsiteX2171" fmla="*/ 3691851 w 7295637"/>
              <a:gd name="connsiteY2171" fmla="*/ 1206108 h 5063066"/>
              <a:gd name="connsiteX2172" fmla="*/ 3697590 w 7295637"/>
              <a:gd name="connsiteY2172" fmla="*/ 1177683 h 5063066"/>
              <a:gd name="connsiteX2173" fmla="*/ 2541620 w 7295637"/>
              <a:gd name="connsiteY2173" fmla="*/ 2978712 h 5063066"/>
              <a:gd name="connsiteX2174" fmla="*/ 2608906 w 7295637"/>
              <a:gd name="connsiteY2174" fmla="*/ 2934112 h 5063066"/>
              <a:gd name="connsiteX2175" fmla="*/ 2681931 w 7295637"/>
              <a:gd name="connsiteY2175" fmla="*/ 3007137 h 5063066"/>
              <a:gd name="connsiteX2176" fmla="*/ 2608906 w 7295637"/>
              <a:gd name="connsiteY2176" fmla="*/ 3080162 h 5063066"/>
              <a:gd name="connsiteX2177" fmla="*/ 2535881 w 7295637"/>
              <a:gd name="connsiteY2177" fmla="*/ 3007137 h 5063066"/>
              <a:gd name="connsiteX2178" fmla="*/ 2541620 w 7295637"/>
              <a:gd name="connsiteY2178" fmla="*/ 2978712 h 5063066"/>
              <a:gd name="connsiteX2179" fmla="*/ 1619766 w 7295637"/>
              <a:gd name="connsiteY2179" fmla="*/ 4395070 h 5063066"/>
              <a:gd name="connsiteX2180" fmla="*/ 1687052 w 7295637"/>
              <a:gd name="connsiteY2180" fmla="*/ 4350470 h 5063066"/>
              <a:gd name="connsiteX2181" fmla="*/ 1760077 w 7295637"/>
              <a:gd name="connsiteY2181" fmla="*/ 4423495 h 5063066"/>
              <a:gd name="connsiteX2182" fmla="*/ 1687052 w 7295637"/>
              <a:gd name="connsiteY2182" fmla="*/ 4496520 h 5063066"/>
              <a:gd name="connsiteX2183" fmla="*/ 1614027 w 7295637"/>
              <a:gd name="connsiteY2183" fmla="*/ 4423495 h 5063066"/>
              <a:gd name="connsiteX2184" fmla="*/ 1619766 w 7295637"/>
              <a:gd name="connsiteY2184" fmla="*/ 4395070 h 5063066"/>
              <a:gd name="connsiteX2185" fmla="*/ 3928052 w 7295637"/>
              <a:gd name="connsiteY2185" fmla="*/ 748363 h 5063066"/>
              <a:gd name="connsiteX2186" fmla="*/ 3943702 w 7295637"/>
              <a:gd name="connsiteY2186" fmla="*/ 725152 h 5063066"/>
              <a:gd name="connsiteX2187" fmla="*/ 3995339 w 7295637"/>
              <a:gd name="connsiteY2187" fmla="*/ 703764 h 5063066"/>
              <a:gd name="connsiteX2188" fmla="*/ 4068363 w 7295637"/>
              <a:gd name="connsiteY2188" fmla="*/ 776789 h 5063066"/>
              <a:gd name="connsiteX2189" fmla="*/ 3995339 w 7295637"/>
              <a:gd name="connsiteY2189" fmla="*/ 849813 h 5063066"/>
              <a:gd name="connsiteX2190" fmla="*/ 3922314 w 7295637"/>
              <a:gd name="connsiteY2190" fmla="*/ 776788 h 5063066"/>
              <a:gd name="connsiteX2191" fmla="*/ 3928052 w 7295637"/>
              <a:gd name="connsiteY2191" fmla="*/ 748363 h 5063066"/>
              <a:gd name="connsiteX2192" fmla="*/ 2772083 w 7295637"/>
              <a:gd name="connsiteY2192" fmla="*/ 2558219 h 5063066"/>
              <a:gd name="connsiteX2193" fmla="*/ 2839370 w 7295637"/>
              <a:gd name="connsiteY2193" fmla="*/ 2513618 h 5063066"/>
              <a:gd name="connsiteX2194" fmla="*/ 2912395 w 7295637"/>
              <a:gd name="connsiteY2194" fmla="*/ 2586643 h 5063066"/>
              <a:gd name="connsiteX2195" fmla="*/ 2839370 w 7295637"/>
              <a:gd name="connsiteY2195" fmla="*/ 2659668 h 5063066"/>
              <a:gd name="connsiteX2196" fmla="*/ 2766345 w 7295637"/>
              <a:gd name="connsiteY2196" fmla="*/ 2586643 h 5063066"/>
              <a:gd name="connsiteX2197" fmla="*/ 2772083 w 7295637"/>
              <a:gd name="connsiteY2197" fmla="*/ 2558219 h 5063066"/>
              <a:gd name="connsiteX2198" fmla="*/ 3001773 w 7295637"/>
              <a:gd name="connsiteY2198" fmla="*/ 2180476 h 5063066"/>
              <a:gd name="connsiteX2199" fmla="*/ 3069058 w 7295637"/>
              <a:gd name="connsiteY2199" fmla="*/ 2135876 h 5063066"/>
              <a:gd name="connsiteX2200" fmla="*/ 3142084 w 7295637"/>
              <a:gd name="connsiteY2200" fmla="*/ 2208900 h 5063066"/>
              <a:gd name="connsiteX2201" fmla="*/ 3069059 w 7295637"/>
              <a:gd name="connsiteY2201" fmla="*/ 2281925 h 5063066"/>
              <a:gd name="connsiteX2202" fmla="*/ 2996033 w 7295637"/>
              <a:gd name="connsiteY2202" fmla="*/ 2208901 h 5063066"/>
              <a:gd name="connsiteX2203" fmla="*/ 3001773 w 7295637"/>
              <a:gd name="connsiteY2203" fmla="*/ 2180476 h 5063066"/>
              <a:gd name="connsiteX2204" fmla="*/ 1850229 w 7295637"/>
              <a:gd name="connsiteY2204" fmla="*/ 3974577 h 5063066"/>
              <a:gd name="connsiteX2205" fmla="*/ 1917515 w 7295637"/>
              <a:gd name="connsiteY2205" fmla="*/ 3929978 h 5063066"/>
              <a:gd name="connsiteX2206" fmla="*/ 1990540 w 7295637"/>
              <a:gd name="connsiteY2206" fmla="*/ 4003002 h 5063066"/>
              <a:gd name="connsiteX2207" fmla="*/ 1917515 w 7295637"/>
              <a:gd name="connsiteY2207" fmla="*/ 4076027 h 5063066"/>
              <a:gd name="connsiteX2208" fmla="*/ 1844490 w 7295637"/>
              <a:gd name="connsiteY2208" fmla="*/ 4003002 h 5063066"/>
              <a:gd name="connsiteX2209" fmla="*/ 1850229 w 7295637"/>
              <a:gd name="connsiteY2209" fmla="*/ 3974577 h 5063066"/>
              <a:gd name="connsiteX2210" fmla="*/ 4158514 w 7295637"/>
              <a:gd name="connsiteY2210" fmla="*/ 327873 h 5063066"/>
              <a:gd name="connsiteX2211" fmla="*/ 4174164 w 7295637"/>
              <a:gd name="connsiteY2211" fmla="*/ 304661 h 5063066"/>
              <a:gd name="connsiteX2212" fmla="*/ 4225801 w 7295637"/>
              <a:gd name="connsiteY2212" fmla="*/ 283272 h 5063066"/>
              <a:gd name="connsiteX2213" fmla="*/ 4298827 w 7295637"/>
              <a:gd name="connsiteY2213" fmla="*/ 356297 h 5063066"/>
              <a:gd name="connsiteX2214" fmla="*/ 4225802 w 7295637"/>
              <a:gd name="connsiteY2214" fmla="*/ 429322 h 5063066"/>
              <a:gd name="connsiteX2215" fmla="*/ 4152776 w 7295637"/>
              <a:gd name="connsiteY2215" fmla="*/ 356297 h 5063066"/>
              <a:gd name="connsiteX2216" fmla="*/ 4158514 w 7295637"/>
              <a:gd name="connsiteY2216" fmla="*/ 327873 h 5063066"/>
              <a:gd name="connsiteX2217" fmla="*/ 3232235 w 7295637"/>
              <a:gd name="connsiteY2217" fmla="*/ 1759983 h 5063066"/>
              <a:gd name="connsiteX2218" fmla="*/ 3299522 w 7295637"/>
              <a:gd name="connsiteY2218" fmla="*/ 1715383 h 5063066"/>
              <a:gd name="connsiteX2219" fmla="*/ 3372546 w 7295637"/>
              <a:gd name="connsiteY2219" fmla="*/ 1788408 h 5063066"/>
              <a:gd name="connsiteX2220" fmla="*/ 3299521 w 7295637"/>
              <a:gd name="connsiteY2220" fmla="*/ 1861433 h 5063066"/>
              <a:gd name="connsiteX2221" fmla="*/ 3226497 w 7295637"/>
              <a:gd name="connsiteY2221" fmla="*/ 1788408 h 5063066"/>
              <a:gd name="connsiteX2222" fmla="*/ 3232235 w 7295637"/>
              <a:gd name="connsiteY2222" fmla="*/ 1759983 h 5063066"/>
              <a:gd name="connsiteX2223" fmla="*/ 2080692 w 7295637"/>
              <a:gd name="connsiteY2223" fmla="*/ 3545257 h 5063066"/>
              <a:gd name="connsiteX2224" fmla="*/ 2147978 w 7295637"/>
              <a:gd name="connsiteY2224" fmla="*/ 3500656 h 5063066"/>
              <a:gd name="connsiteX2225" fmla="*/ 2221003 w 7295637"/>
              <a:gd name="connsiteY2225" fmla="*/ 3573681 h 5063066"/>
              <a:gd name="connsiteX2226" fmla="*/ 2147978 w 7295637"/>
              <a:gd name="connsiteY2226" fmla="*/ 3646706 h 5063066"/>
              <a:gd name="connsiteX2227" fmla="*/ 2074953 w 7295637"/>
              <a:gd name="connsiteY2227" fmla="*/ 3573681 h 5063066"/>
              <a:gd name="connsiteX2228" fmla="*/ 2080692 w 7295637"/>
              <a:gd name="connsiteY2228" fmla="*/ 3545257 h 5063066"/>
              <a:gd name="connsiteX2229" fmla="*/ 1158838 w 7295637"/>
              <a:gd name="connsiteY2229" fmla="*/ 4961614 h 5063066"/>
              <a:gd name="connsiteX2230" fmla="*/ 1174487 w 7295637"/>
              <a:gd name="connsiteY2230" fmla="*/ 4938402 h 5063066"/>
              <a:gd name="connsiteX2231" fmla="*/ 1226125 w 7295637"/>
              <a:gd name="connsiteY2231" fmla="*/ 4917013 h 5063066"/>
              <a:gd name="connsiteX2232" fmla="*/ 1299149 w 7295637"/>
              <a:gd name="connsiteY2232" fmla="*/ 4990039 h 5063066"/>
              <a:gd name="connsiteX2233" fmla="*/ 1226124 w 7295637"/>
              <a:gd name="connsiteY2233" fmla="*/ 5063064 h 5063066"/>
              <a:gd name="connsiteX2234" fmla="*/ 1153099 w 7295637"/>
              <a:gd name="connsiteY2234" fmla="*/ 4990039 h 5063066"/>
              <a:gd name="connsiteX2235" fmla="*/ 1158838 w 7295637"/>
              <a:gd name="connsiteY2235" fmla="*/ 4961614 h 5063066"/>
              <a:gd name="connsiteX2236" fmla="*/ 3462698 w 7295637"/>
              <a:gd name="connsiteY2236" fmla="*/ 1330661 h 5063066"/>
              <a:gd name="connsiteX2237" fmla="*/ 3529985 w 7295637"/>
              <a:gd name="connsiteY2237" fmla="*/ 1286061 h 5063066"/>
              <a:gd name="connsiteX2238" fmla="*/ 3603010 w 7295637"/>
              <a:gd name="connsiteY2238" fmla="*/ 1359086 h 5063066"/>
              <a:gd name="connsiteX2239" fmla="*/ 3529986 w 7295637"/>
              <a:gd name="connsiteY2239" fmla="*/ 1432111 h 5063066"/>
              <a:gd name="connsiteX2240" fmla="*/ 3456960 w 7295637"/>
              <a:gd name="connsiteY2240" fmla="*/ 1359086 h 5063066"/>
              <a:gd name="connsiteX2241" fmla="*/ 3462698 w 7295637"/>
              <a:gd name="connsiteY2241" fmla="*/ 1330661 h 5063066"/>
              <a:gd name="connsiteX2242" fmla="*/ 2311155 w 7295637"/>
              <a:gd name="connsiteY2242" fmla="*/ 3124763 h 5063066"/>
              <a:gd name="connsiteX2243" fmla="*/ 2378442 w 7295637"/>
              <a:gd name="connsiteY2243" fmla="*/ 3080163 h 5063066"/>
              <a:gd name="connsiteX2244" fmla="*/ 2451467 w 7295637"/>
              <a:gd name="connsiteY2244" fmla="*/ 3153188 h 5063066"/>
              <a:gd name="connsiteX2245" fmla="*/ 2378442 w 7295637"/>
              <a:gd name="connsiteY2245" fmla="*/ 3226213 h 5063066"/>
              <a:gd name="connsiteX2246" fmla="*/ 2305417 w 7295637"/>
              <a:gd name="connsiteY2246" fmla="*/ 3153188 h 5063066"/>
              <a:gd name="connsiteX2247" fmla="*/ 2311155 w 7295637"/>
              <a:gd name="connsiteY2247" fmla="*/ 3124763 h 5063066"/>
              <a:gd name="connsiteX2248" fmla="*/ 1389302 w 7295637"/>
              <a:gd name="connsiteY2248" fmla="*/ 4541119 h 5063066"/>
              <a:gd name="connsiteX2249" fmla="*/ 1456589 w 7295637"/>
              <a:gd name="connsiteY2249" fmla="*/ 4496519 h 5063066"/>
              <a:gd name="connsiteX2250" fmla="*/ 1529613 w 7295637"/>
              <a:gd name="connsiteY2250" fmla="*/ 4569544 h 5063066"/>
              <a:gd name="connsiteX2251" fmla="*/ 1456588 w 7295637"/>
              <a:gd name="connsiteY2251" fmla="*/ 4642569 h 5063066"/>
              <a:gd name="connsiteX2252" fmla="*/ 1383564 w 7295637"/>
              <a:gd name="connsiteY2252" fmla="*/ 4569544 h 5063066"/>
              <a:gd name="connsiteX2253" fmla="*/ 1389302 w 7295637"/>
              <a:gd name="connsiteY2253" fmla="*/ 4541119 h 5063066"/>
              <a:gd name="connsiteX2254" fmla="*/ 3697590 w 7295637"/>
              <a:gd name="connsiteY2254" fmla="*/ 894412 h 5063066"/>
              <a:gd name="connsiteX2255" fmla="*/ 3713240 w 7295637"/>
              <a:gd name="connsiteY2255" fmla="*/ 871200 h 5063066"/>
              <a:gd name="connsiteX2256" fmla="*/ 3764875 w 7295637"/>
              <a:gd name="connsiteY2256" fmla="*/ 849812 h 5063066"/>
              <a:gd name="connsiteX2257" fmla="*/ 3837901 w 7295637"/>
              <a:gd name="connsiteY2257" fmla="*/ 922837 h 5063066"/>
              <a:gd name="connsiteX2258" fmla="*/ 3764876 w 7295637"/>
              <a:gd name="connsiteY2258" fmla="*/ 995862 h 5063066"/>
              <a:gd name="connsiteX2259" fmla="*/ 3691852 w 7295637"/>
              <a:gd name="connsiteY2259" fmla="*/ 922836 h 5063066"/>
              <a:gd name="connsiteX2260" fmla="*/ 3697590 w 7295637"/>
              <a:gd name="connsiteY2260" fmla="*/ 894412 h 5063066"/>
              <a:gd name="connsiteX2261" fmla="*/ 2541620 w 7295637"/>
              <a:gd name="connsiteY2261" fmla="*/ 2695440 h 5063066"/>
              <a:gd name="connsiteX2262" fmla="*/ 2608906 w 7295637"/>
              <a:gd name="connsiteY2262" fmla="*/ 2650840 h 5063066"/>
              <a:gd name="connsiteX2263" fmla="*/ 2681931 w 7295637"/>
              <a:gd name="connsiteY2263" fmla="*/ 2723865 h 5063066"/>
              <a:gd name="connsiteX2264" fmla="*/ 2608906 w 7295637"/>
              <a:gd name="connsiteY2264" fmla="*/ 2796890 h 5063066"/>
              <a:gd name="connsiteX2265" fmla="*/ 2535881 w 7295637"/>
              <a:gd name="connsiteY2265" fmla="*/ 2723865 h 5063066"/>
              <a:gd name="connsiteX2266" fmla="*/ 2541620 w 7295637"/>
              <a:gd name="connsiteY2266" fmla="*/ 2695440 h 5063066"/>
              <a:gd name="connsiteX2267" fmla="*/ 2771308 w 7295637"/>
              <a:gd name="connsiteY2267" fmla="*/ 2326525 h 5063066"/>
              <a:gd name="connsiteX2268" fmla="*/ 2838595 w 7295637"/>
              <a:gd name="connsiteY2268" fmla="*/ 2281925 h 5063066"/>
              <a:gd name="connsiteX2269" fmla="*/ 2911620 w 7295637"/>
              <a:gd name="connsiteY2269" fmla="*/ 2354950 h 5063066"/>
              <a:gd name="connsiteX2270" fmla="*/ 2838595 w 7295637"/>
              <a:gd name="connsiteY2270" fmla="*/ 2427975 h 5063066"/>
              <a:gd name="connsiteX2271" fmla="*/ 2765571 w 7295637"/>
              <a:gd name="connsiteY2271" fmla="*/ 2354950 h 5063066"/>
              <a:gd name="connsiteX2272" fmla="*/ 2771308 w 7295637"/>
              <a:gd name="connsiteY2272" fmla="*/ 2326525 h 5063066"/>
              <a:gd name="connsiteX2273" fmla="*/ 1619765 w 7295637"/>
              <a:gd name="connsiteY2273" fmla="*/ 4111798 h 5063066"/>
              <a:gd name="connsiteX2274" fmla="*/ 1687051 w 7295637"/>
              <a:gd name="connsiteY2274" fmla="*/ 4067199 h 5063066"/>
              <a:gd name="connsiteX2275" fmla="*/ 1760076 w 7295637"/>
              <a:gd name="connsiteY2275" fmla="*/ 4140223 h 5063066"/>
              <a:gd name="connsiteX2276" fmla="*/ 1687052 w 7295637"/>
              <a:gd name="connsiteY2276" fmla="*/ 4213248 h 5063066"/>
              <a:gd name="connsiteX2277" fmla="*/ 1614027 w 7295637"/>
              <a:gd name="connsiteY2277" fmla="*/ 4140223 h 5063066"/>
              <a:gd name="connsiteX2278" fmla="*/ 1619765 w 7295637"/>
              <a:gd name="connsiteY2278" fmla="*/ 4111798 h 5063066"/>
              <a:gd name="connsiteX2279" fmla="*/ 3928051 w 7295637"/>
              <a:gd name="connsiteY2279" fmla="*/ 465093 h 5063066"/>
              <a:gd name="connsiteX2280" fmla="*/ 3943701 w 7295637"/>
              <a:gd name="connsiteY2280" fmla="*/ 441881 h 5063066"/>
              <a:gd name="connsiteX2281" fmla="*/ 3995337 w 7295637"/>
              <a:gd name="connsiteY2281" fmla="*/ 420493 h 5063066"/>
              <a:gd name="connsiteX2282" fmla="*/ 4068362 w 7295637"/>
              <a:gd name="connsiteY2282" fmla="*/ 493518 h 5063066"/>
              <a:gd name="connsiteX2283" fmla="*/ 3995339 w 7295637"/>
              <a:gd name="connsiteY2283" fmla="*/ 566542 h 5063066"/>
              <a:gd name="connsiteX2284" fmla="*/ 3922313 w 7295637"/>
              <a:gd name="connsiteY2284" fmla="*/ 493517 h 5063066"/>
              <a:gd name="connsiteX2285" fmla="*/ 3928051 w 7295637"/>
              <a:gd name="connsiteY2285" fmla="*/ 465093 h 5063066"/>
              <a:gd name="connsiteX2286" fmla="*/ 3001771 w 7295637"/>
              <a:gd name="connsiteY2286" fmla="*/ 1897204 h 5063066"/>
              <a:gd name="connsiteX2287" fmla="*/ 3069057 w 7295637"/>
              <a:gd name="connsiteY2287" fmla="*/ 1852604 h 5063066"/>
              <a:gd name="connsiteX2288" fmla="*/ 3142083 w 7295637"/>
              <a:gd name="connsiteY2288" fmla="*/ 1925630 h 5063066"/>
              <a:gd name="connsiteX2289" fmla="*/ 3069057 w 7295637"/>
              <a:gd name="connsiteY2289" fmla="*/ 1998654 h 5063066"/>
              <a:gd name="connsiteX2290" fmla="*/ 2996033 w 7295637"/>
              <a:gd name="connsiteY2290" fmla="*/ 1925629 h 5063066"/>
              <a:gd name="connsiteX2291" fmla="*/ 3001771 w 7295637"/>
              <a:gd name="connsiteY2291" fmla="*/ 1897204 h 5063066"/>
              <a:gd name="connsiteX2292" fmla="*/ 1850228 w 7295637"/>
              <a:gd name="connsiteY2292" fmla="*/ 3691306 h 5063066"/>
              <a:gd name="connsiteX2293" fmla="*/ 1917514 w 7295637"/>
              <a:gd name="connsiteY2293" fmla="*/ 3646706 h 5063066"/>
              <a:gd name="connsiteX2294" fmla="*/ 1990539 w 7295637"/>
              <a:gd name="connsiteY2294" fmla="*/ 3719731 h 5063066"/>
              <a:gd name="connsiteX2295" fmla="*/ 1917514 w 7295637"/>
              <a:gd name="connsiteY2295" fmla="*/ 3792756 h 5063066"/>
              <a:gd name="connsiteX2296" fmla="*/ 1844489 w 7295637"/>
              <a:gd name="connsiteY2296" fmla="*/ 3719731 h 5063066"/>
              <a:gd name="connsiteX2297" fmla="*/ 1850228 w 7295637"/>
              <a:gd name="connsiteY2297" fmla="*/ 3691306 h 5063066"/>
              <a:gd name="connsiteX2298" fmla="*/ 4158515 w 7295637"/>
              <a:gd name="connsiteY2298" fmla="*/ 44601 h 5063066"/>
              <a:gd name="connsiteX2299" fmla="*/ 4174167 w 7295637"/>
              <a:gd name="connsiteY2299" fmla="*/ 21389 h 5063066"/>
              <a:gd name="connsiteX2300" fmla="*/ 4225802 w 7295637"/>
              <a:gd name="connsiteY2300" fmla="*/ 1 h 5063066"/>
              <a:gd name="connsiteX2301" fmla="*/ 4298828 w 7295637"/>
              <a:gd name="connsiteY2301" fmla="*/ 73026 h 5063066"/>
              <a:gd name="connsiteX2302" fmla="*/ 4225801 w 7295637"/>
              <a:gd name="connsiteY2302" fmla="*/ 146051 h 5063066"/>
              <a:gd name="connsiteX2303" fmla="*/ 4152777 w 7295637"/>
              <a:gd name="connsiteY2303" fmla="*/ 73026 h 5063066"/>
              <a:gd name="connsiteX2304" fmla="*/ 4158515 w 7295637"/>
              <a:gd name="connsiteY2304" fmla="*/ 44601 h 5063066"/>
              <a:gd name="connsiteX2305" fmla="*/ 3232236 w 7295637"/>
              <a:gd name="connsiteY2305" fmla="*/ 1476711 h 5063066"/>
              <a:gd name="connsiteX2306" fmla="*/ 3299521 w 7295637"/>
              <a:gd name="connsiteY2306" fmla="*/ 1432111 h 5063066"/>
              <a:gd name="connsiteX2307" fmla="*/ 3372547 w 7295637"/>
              <a:gd name="connsiteY2307" fmla="*/ 1505135 h 5063066"/>
              <a:gd name="connsiteX2308" fmla="*/ 3299522 w 7295637"/>
              <a:gd name="connsiteY2308" fmla="*/ 1578160 h 5063066"/>
              <a:gd name="connsiteX2309" fmla="*/ 3226496 w 7295637"/>
              <a:gd name="connsiteY2309" fmla="*/ 1505136 h 5063066"/>
              <a:gd name="connsiteX2310" fmla="*/ 3232236 w 7295637"/>
              <a:gd name="connsiteY2310" fmla="*/ 1476711 h 5063066"/>
              <a:gd name="connsiteX2311" fmla="*/ 2080691 w 7295637"/>
              <a:gd name="connsiteY2311" fmla="*/ 3261984 h 5063066"/>
              <a:gd name="connsiteX2312" fmla="*/ 2147978 w 7295637"/>
              <a:gd name="connsiteY2312" fmla="*/ 3217384 h 5063066"/>
              <a:gd name="connsiteX2313" fmla="*/ 2221003 w 7295637"/>
              <a:gd name="connsiteY2313" fmla="*/ 3290409 h 5063066"/>
              <a:gd name="connsiteX2314" fmla="*/ 2147978 w 7295637"/>
              <a:gd name="connsiteY2314" fmla="*/ 3363434 h 5063066"/>
              <a:gd name="connsiteX2315" fmla="*/ 2074953 w 7295637"/>
              <a:gd name="connsiteY2315" fmla="*/ 3290409 h 5063066"/>
              <a:gd name="connsiteX2316" fmla="*/ 2080691 w 7295637"/>
              <a:gd name="connsiteY2316" fmla="*/ 3261984 h 5063066"/>
              <a:gd name="connsiteX2317" fmla="*/ 1158838 w 7295637"/>
              <a:gd name="connsiteY2317" fmla="*/ 4678341 h 5063066"/>
              <a:gd name="connsiteX2318" fmla="*/ 1174488 w 7295637"/>
              <a:gd name="connsiteY2318" fmla="*/ 4655129 h 5063066"/>
              <a:gd name="connsiteX2319" fmla="*/ 1226125 w 7295637"/>
              <a:gd name="connsiteY2319" fmla="*/ 4633740 h 5063066"/>
              <a:gd name="connsiteX2320" fmla="*/ 1299150 w 7295637"/>
              <a:gd name="connsiteY2320" fmla="*/ 4706765 h 5063066"/>
              <a:gd name="connsiteX2321" fmla="*/ 1226125 w 7295637"/>
              <a:gd name="connsiteY2321" fmla="*/ 4779790 h 5063066"/>
              <a:gd name="connsiteX2322" fmla="*/ 1153100 w 7295637"/>
              <a:gd name="connsiteY2322" fmla="*/ 4706765 h 5063066"/>
              <a:gd name="connsiteX2323" fmla="*/ 1158838 w 7295637"/>
              <a:gd name="connsiteY2323" fmla="*/ 4678341 h 5063066"/>
              <a:gd name="connsiteX2324" fmla="*/ 3462698 w 7295637"/>
              <a:gd name="connsiteY2324" fmla="*/ 1047389 h 5063066"/>
              <a:gd name="connsiteX2325" fmla="*/ 3529986 w 7295637"/>
              <a:gd name="connsiteY2325" fmla="*/ 1002789 h 5063066"/>
              <a:gd name="connsiteX2326" fmla="*/ 3603009 w 7295637"/>
              <a:gd name="connsiteY2326" fmla="*/ 1075813 h 5063066"/>
              <a:gd name="connsiteX2327" fmla="*/ 3529985 w 7295637"/>
              <a:gd name="connsiteY2327" fmla="*/ 1148838 h 5063066"/>
              <a:gd name="connsiteX2328" fmla="*/ 3456961 w 7295637"/>
              <a:gd name="connsiteY2328" fmla="*/ 1075814 h 5063066"/>
              <a:gd name="connsiteX2329" fmla="*/ 3462698 w 7295637"/>
              <a:gd name="connsiteY2329" fmla="*/ 1047389 h 5063066"/>
              <a:gd name="connsiteX2330" fmla="*/ 2311155 w 7295637"/>
              <a:gd name="connsiteY2330" fmla="*/ 2841491 h 5063066"/>
              <a:gd name="connsiteX2331" fmla="*/ 2378442 w 7295637"/>
              <a:gd name="connsiteY2331" fmla="*/ 2796891 h 5063066"/>
              <a:gd name="connsiteX2332" fmla="*/ 2451466 w 7295637"/>
              <a:gd name="connsiteY2332" fmla="*/ 2869915 h 5063066"/>
              <a:gd name="connsiteX2333" fmla="*/ 2378441 w 7295637"/>
              <a:gd name="connsiteY2333" fmla="*/ 2942940 h 5063066"/>
              <a:gd name="connsiteX2334" fmla="*/ 2305417 w 7295637"/>
              <a:gd name="connsiteY2334" fmla="*/ 2869916 h 5063066"/>
              <a:gd name="connsiteX2335" fmla="*/ 2311155 w 7295637"/>
              <a:gd name="connsiteY2335" fmla="*/ 2841491 h 5063066"/>
              <a:gd name="connsiteX2336" fmla="*/ 2540845 w 7295637"/>
              <a:gd name="connsiteY2336" fmla="*/ 2463747 h 5063066"/>
              <a:gd name="connsiteX2337" fmla="*/ 2608130 w 7295637"/>
              <a:gd name="connsiteY2337" fmla="*/ 2419147 h 5063066"/>
              <a:gd name="connsiteX2338" fmla="*/ 2681156 w 7295637"/>
              <a:gd name="connsiteY2338" fmla="*/ 2492172 h 5063066"/>
              <a:gd name="connsiteX2339" fmla="*/ 2608131 w 7295637"/>
              <a:gd name="connsiteY2339" fmla="*/ 2565197 h 5063066"/>
              <a:gd name="connsiteX2340" fmla="*/ 2535105 w 7295637"/>
              <a:gd name="connsiteY2340" fmla="*/ 2492172 h 5063066"/>
              <a:gd name="connsiteX2341" fmla="*/ 2540845 w 7295637"/>
              <a:gd name="connsiteY2341" fmla="*/ 2463747 h 5063066"/>
              <a:gd name="connsiteX2342" fmla="*/ 1389302 w 7295637"/>
              <a:gd name="connsiteY2342" fmla="*/ 4257847 h 5063066"/>
              <a:gd name="connsiteX2343" fmla="*/ 1456588 w 7295637"/>
              <a:gd name="connsiteY2343" fmla="*/ 4213247 h 5063066"/>
              <a:gd name="connsiteX2344" fmla="*/ 1529613 w 7295637"/>
              <a:gd name="connsiteY2344" fmla="*/ 4286272 h 5063066"/>
              <a:gd name="connsiteX2345" fmla="*/ 1456588 w 7295637"/>
              <a:gd name="connsiteY2345" fmla="*/ 4359297 h 5063066"/>
              <a:gd name="connsiteX2346" fmla="*/ 1383563 w 7295637"/>
              <a:gd name="connsiteY2346" fmla="*/ 4286272 h 5063066"/>
              <a:gd name="connsiteX2347" fmla="*/ 1389302 w 7295637"/>
              <a:gd name="connsiteY2347" fmla="*/ 4257847 h 5063066"/>
              <a:gd name="connsiteX2348" fmla="*/ 3697588 w 7295637"/>
              <a:gd name="connsiteY2348" fmla="*/ 611142 h 5063066"/>
              <a:gd name="connsiteX2349" fmla="*/ 3713238 w 7295637"/>
              <a:gd name="connsiteY2349" fmla="*/ 587930 h 5063066"/>
              <a:gd name="connsiteX2350" fmla="*/ 3764874 w 7295637"/>
              <a:gd name="connsiteY2350" fmla="*/ 566542 h 5063066"/>
              <a:gd name="connsiteX2351" fmla="*/ 3837900 w 7295637"/>
              <a:gd name="connsiteY2351" fmla="*/ 639567 h 5063066"/>
              <a:gd name="connsiteX2352" fmla="*/ 3764874 w 7295637"/>
              <a:gd name="connsiteY2352" fmla="*/ 712591 h 5063066"/>
              <a:gd name="connsiteX2353" fmla="*/ 3691849 w 7295637"/>
              <a:gd name="connsiteY2353" fmla="*/ 639566 h 5063066"/>
              <a:gd name="connsiteX2354" fmla="*/ 3697588 w 7295637"/>
              <a:gd name="connsiteY2354" fmla="*/ 611142 h 5063066"/>
              <a:gd name="connsiteX2355" fmla="*/ 2771307 w 7295637"/>
              <a:gd name="connsiteY2355" fmla="*/ 2043254 h 5063066"/>
              <a:gd name="connsiteX2356" fmla="*/ 2838594 w 7295637"/>
              <a:gd name="connsiteY2356" fmla="*/ 1998654 h 5063066"/>
              <a:gd name="connsiteX2357" fmla="*/ 2911618 w 7295637"/>
              <a:gd name="connsiteY2357" fmla="*/ 2071679 h 5063066"/>
              <a:gd name="connsiteX2358" fmla="*/ 2838594 w 7295637"/>
              <a:gd name="connsiteY2358" fmla="*/ 2144704 h 5063066"/>
              <a:gd name="connsiteX2359" fmla="*/ 2765569 w 7295637"/>
              <a:gd name="connsiteY2359" fmla="*/ 2071679 h 5063066"/>
              <a:gd name="connsiteX2360" fmla="*/ 2771307 w 7295637"/>
              <a:gd name="connsiteY2360" fmla="*/ 2043254 h 5063066"/>
              <a:gd name="connsiteX2361" fmla="*/ 1619764 w 7295637"/>
              <a:gd name="connsiteY2361" fmla="*/ 3828527 h 5063066"/>
              <a:gd name="connsiteX2362" fmla="*/ 1687050 w 7295637"/>
              <a:gd name="connsiteY2362" fmla="*/ 3783928 h 5063066"/>
              <a:gd name="connsiteX2363" fmla="*/ 1760075 w 7295637"/>
              <a:gd name="connsiteY2363" fmla="*/ 3856953 h 5063066"/>
              <a:gd name="connsiteX2364" fmla="*/ 1687051 w 7295637"/>
              <a:gd name="connsiteY2364" fmla="*/ 3929977 h 5063066"/>
              <a:gd name="connsiteX2365" fmla="*/ 1614026 w 7295637"/>
              <a:gd name="connsiteY2365" fmla="*/ 3856952 h 5063066"/>
              <a:gd name="connsiteX2366" fmla="*/ 1619764 w 7295637"/>
              <a:gd name="connsiteY2366" fmla="*/ 3828527 h 5063066"/>
              <a:gd name="connsiteX2367" fmla="*/ 3928051 w 7295637"/>
              <a:gd name="connsiteY2367" fmla="*/ 181822 h 5063066"/>
              <a:gd name="connsiteX2368" fmla="*/ 3943702 w 7295637"/>
              <a:gd name="connsiteY2368" fmla="*/ 158611 h 5063066"/>
              <a:gd name="connsiteX2369" fmla="*/ 3995337 w 7295637"/>
              <a:gd name="connsiteY2369" fmla="*/ 137222 h 5063066"/>
              <a:gd name="connsiteX2370" fmla="*/ 4068363 w 7295637"/>
              <a:gd name="connsiteY2370" fmla="*/ 210247 h 5063066"/>
              <a:gd name="connsiteX2371" fmla="*/ 3995338 w 7295637"/>
              <a:gd name="connsiteY2371" fmla="*/ 283272 h 5063066"/>
              <a:gd name="connsiteX2372" fmla="*/ 3922314 w 7295637"/>
              <a:gd name="connsiteY2372" fmla="*/ 210247 h 5063066"/>
              <a:gd name="connsiteX2373" fmla="*/ 3928051 w 7295637"/>
              <a:gd name="connsiteY2373" fmla="*/ 181822 h 5063066"/>
              <a:gd name="connsiteX2374" fmla="*/ 3001772 w 7295637"/>
              <a:gd name="connsiteY2374" fmla="*/ 1613932 h 5063066"/>
              <a:gd name="connsiteX2375" fmla="*/ 3069057 w 7295637"/>
              <a:gd name="connsiteY2375" fmla="*/ 1569332 h 5063066"/>
              <a:gd name="connsiteX2376" fmla="*/ 3142082 w 7295637"/>
              <a:gd name="connsiteY2376" fmla="*/ 1642357 h 5063066"/>
              <a:gd name="connsiteX2377" fmla="*/ 3069058 w 7295637"/>
              <a:gd name="connsiteY2377" fmla="*/ 1715382 h 5063066"/>
              <a:gd name="connsiteX2378" fmla="*/ 2996032 w 7295637"/>
              <a:gd name="connsiteY2378" fmla="*/ 1642357 h 5063066"/>
              <a:gd name="connsiteX2379" fmla="*/ 3001772 w 7295637"/>
              <a:gd name="connsiteY2379" fmla="*/ 1613932 h 5063066"/>
              <a:gd name="connsiteX2380" fmla="*/ 1850228 w 7295637"/>
              <a:gd name="connsiteY2380" fmla="*/ 3408034 h 5063066"/>
              <a:gd name="connsiteX2381" fmla="*/ 1917514 w 7295637"/>
              <a:gd name="connsiteY2381" fmla="*/ 3363434 h 5063066"/>
              <a:gd name="connsiteX2382" fmla="*/ 1990539 w 7295637"/>
              <a:gd name="connsiteY2382" fmla="*/ 3436459 h 5063066"/>
              <a:gd name="connsiteX2383" fmla="*/ 1917514 w 7295637"/>
              <a:gd name="connsiteY2383" fmla="*/ 3509484 h 5063066"/>
              <a:gd name="connsiteX2384" fmla="*/ 1844489 w 7295637"/>
              <a:gd name="connsiteY2384" fmla="*/ 3436459 h 5063066"/>
              <a:gd name="connsiteX2385" fmla="*/ 1850228 w 7295637"/>
              <a:gd name="connsiteY2385" fmla="*/ 3408034 h 5063066"/>
              <a:gd name="connsiteX2386" fmla="*/ 928374 w 7295637"/>
              <a:gd name="connsiteY2386" fmla="*/ 4824392 h 5063066"/>
              <a:gd name="connsiteX2387" fmla="*/ 944025 w 7295637"/>
              <a:gd name="connsiteY2387" fmla="*/ 4801180 h 5063066"/>
              <a:gd name="connsiteX2388" fmla="*/ 995660 w 7295637"/>
              <a:gd name="connsiteY2388" fmla="*/ 4779792 h 5063066"/>
              <a:gd name="connsiteX2389" fmla="*/ 1068685 w 7295637"/>
              <a:gd name="connsiteY2389" fmla="*/ 4852817 h 5063066"/>
              <a:gd name="connsiteX2390" fmla="*/ 995660 w 7295637"/>
              <a:gd name="connsiteY2390" fmla="*/ 4925842 h 5063066"/>
              <a:gd name="connsiteX2391" fmla="*/ 922635 w 7295637"/>
              <a:gd name="connsiteY2391" fmla="*/ 4852817 h 5063066"/>
              <a:gd name="connsiteX2392" fmla="*/ 928374 w 7295637"/>
              <a:gd name="connsiteY2392" fmla="*/ 4824392 h 5063066"/>
              <a:gd name="connsiteX2393" fmla="*/ 3232235 w 7295637"/>
              <a:gd name="connsiteY2393" fmla="*/ 1193439 h 5063066"/>
              <a:gd name="connsiteX2394" fmla="*/ 3299521 w 7295637"/>
              <a:gd name="connsiteY2394" fmla="*/ 1148839 h 5063066"/>
              <a:gd name="connsiteX2395" fmla="*/ 3372546 w 7295637"/>
              <a:gd name="connsiteY2395" fmla="*/ 1221863 h 5063066"/>
              <a:gd name="connsiteX2396" fmla="*/ 3299521 w 7295637"/>
              <a:gd name="connsiteY2396" fmla="*/ 1294888 h 5063066"/>
              <a:gd name="connsiteX2397" fmla="*/ 3226496 w 7295637"/>
              <a:gd name="connsiteY2397" fmla="*/ 1221863 h 5063066"/>
              <a:gd name="connsiteX2398" fmla="*/ 3232235 w 7295637"/>
              <a:gd name="connsiteY2398" fmla="*/ 1193439 h 5063066"/>
              <a:gd name="connsiteX2399" fmla="*/ 2080691 w 7295637"/>
              <a:gd name="connsiteY2399" fmla="*/ 2978712 h 5063066"/>
              <a:gd name="connsiteX2400" fmla="*/ 2147978 w 7295637"/>
              <a:gd name="connsiteY2400" fmla="*/ 2934112 h 5063066"/>
              <a:gd name="connsiteX2401" fmla="*/ 2221002 w 7295637"/>
              <a:gd name="connsiteY2401" fmla="*/ 3007137 h 5063066"/>
              <a:gd name="connsiteX2402" fmla="*/ 2147978 w 7295637"/>
              <a:gd name="connsiteY2402" fmla="*/ 3080162 h 5063066"/>
              <a:gd name="connsiteX2403" fmla="*/ 2074953 w 7295637"/>
              <a:gd name="connsiteY2403" fmla="*/ 3007137 h 5063066"/>
              <a:gd name="connsiteX2404" fmla="*/ 2080691 w 7295637"/>
              <a:gd name="connsiteY2404" fmla="*/ 2978712 h 5063066"/>
              <a:gd name="connsiteX2405" fmla="*/ 1158838 w 7295637"/>
              <a:gd name="connsiteY2405" fmla="*/ 4395069 h 5063066"/>
              <a:gd name="connsiteX2406" fmla="*/ 1174488 w 7295637"/>
              <a:gd name="connsiteY2406" fmla="*/ 4371857 h 5063066"/>
              <a:gd name="connsiteX2407" fmla="*/ 1226125 w 7295637"/>
              <a:gd name="connsiteY2407" fmla="*/ 4350468 h 5063066"/>
              <a:gd name="connsiteX2408" fmla="*/ 1299150 w 7295637"/>
              <a:gd name="connsiteY2408" fmla="*/ 4423493 h 5063066"/>
              <a:gd name="connsiteX2409" fmla="*/ 1226124 w 7295637"/>
              <a:gd name="connsiteY2409" fmla="*/ 4496518 h 5063066"/>
              <a:gd name="connsiteX2410" fmla="*/ 1153100 w 7295637"/>
              <a:gd name="connsiteY2410" fmla="*/ 4423493 h 5063066"/>
              <a:gd name="connsiteX2411" fmla="*/ 1158838 w 7295637"/>
              <a:gd name="connsiteY2411" fmla="*/ 4395069 h 5063066"/>
              <a:gd name="connsiteX2412" fmla="*/ 3462698 w 7295637"/>
              <a:gd name="connsiteY2412" fmla="*/ 764117 h 5063066"/>
              <a:gd name="connsiteX2413" fmla="*/ 3529985 w 7295637"/>
              <a:gd name="connsiteY2413" fmla="*/ 719517 h 5063066"/>
              <a:gd name="connsiteX2414" fmla="*/ 3603009 w 7295637"/>
              <a:gd name="connsiteY2414" fmla="*/ 792541 h 5063066"/>
              <a:gd name="connsiteX2415" fmla="*/ 3529984 w 7295637"/>
              <a:gd name="connsiteY2415" fmla="*/ 865566 h 5063066"/>
              <a:gd name="connsiteX2416" fmla="*/ 3456960 w 7295637"/>
              <a:gd name="connsiteY2416" fmla="*/ 792541 h 5063066"/>
              <a:gd name="connsiteX2417" fmla="*/ 3462698 w 7295637"/>
              <a:gd name="connsiteY2417" fmla="*/ 764117 h 5063066"/>
              <a:gd name="connsiteX2418" fmla="*/ 2311155 w 7295637"/>
              <a:gd name="connsiteY2418" fmla="*/ 2558219 h 5063066"/>
              <a:gd name="connsiteX2419" fmla="*/ 2378441 w 7295637"/>
              <a:gd name="connsiteY2419" fmla="*/ 2513618 h 5063066"/>
              <a:gd name="connsiteX2420" fmla="*/ 2451466 w 7295637"/>
              <a:gd name="connsiteY2420" fmla="*/ 2586643 h 5063066"/>
              <a:gd name="connsiteX2421" fmla="*/ 2378441 w 7295637"/>
              <a:gd name="connsiteY2421" fmla="*/ 2659668 h 5063066"/>
              <a:gd name="connsiteX2422" fmla="*/ 2305417 w 7295637"/>
              <a:gd name="connsiteY2422" fmla="*/ 2586643 h 5063066"/>
              <a:gd name="connsiteX2423" fmla="*/ 2311155 w 7295637"/>
              <a:gd name="connsiteY2423" fmla="*/ 2558219 h 5063066"/>
              <a:gd name="connsiteX2424" fmla="*/ 2540844 w 7295637"/>
              <a:gd name="connsiteY2424" fmla="*/ 2180475 h 5063066"/>
              <a:gd name="connsiteX2425" fmla="*/ 2608131 w 7295637"/>
              <a:gd name="connsiteY2425" fmla="*/ 2135875 h 5063066"/>
              <a:gd name="connsiteX2426" fmla="*/ 2681155 w 7295637"/>
              <a:gd name="connsiteY2426" fmla="*/ 2208900 h 5063066"/>
              <a:gd name="connsiteX2427" fmla="*/ 2608130 w 7295637"/>
              <a:gd name="connsiteY2427" fmla="*/ 2281925 h 5063066"/>
              <a:gd name="connsiteX2428" fmla="*/ 2535106 w 7295637"/>
              <a:gd name="connsiteY2428" fmla="*/ 2208900 h 5063066"/>
              <a:gd name="connsiteX2429" fmla="*/ 2540844 w 7295637"/>
              <a:gd name="connsiteY2429" fmla="*/ 2180475 h 5063066"/>
              <a:gd name="connsiteX2430" fmla="*/ 1389302 w 7295637"/>
              <a:gd name="connsiteY2430" fmla="*/ 3974576 h 5063066"/>
              <a:gd name="connsiteX2431" fmla="*/ 1456587 w 7295637"/>
              <a:gd name="connsiteY2431" fmla="*/ 3929976 h 5063066"/>
              <a:gd name="connsiteX2432" fmla="*/ 1529612 w 7295637"/>
              <a:gd name="connsiteY2432" fmla="*/ 4003001 h 5063066"/>
              <a:gd name="connsiteX2433" fmla="*/ 1456588 w 7295637"/>
              <a:gd name="connsiteY2433" fmla="*/ 4076025 h 5063066"/>
              <a:gd name="connsiteX2434" fmla="*/ 1383563 w 7295637"/>
              <a:gd name="connsiteY2434" fmla="*/ 4003000 h 5063066"/>
              <a:gd name="connsiteX2435" fmla="*/ 1389302 w 7295637"/>
              <a:gd name="connsiteY2435" fmla="*/ 3974576 h 5063066"/>
              <a:gd name="connsiteX2436" fmla="*/ 3697588 w 7295637"/>
              <a:gd name="connsiteY2436" fmla="*/ 327872 h 5063066"/>
              <a:gd name="connsiteX2437" fmla="*/ 3713237 w 7295637"/>
              <a:gd name="connsiteY2437" fmla="*/ 304660 h 5063066"/>
              <a:gd name="connsiteX2438" fmla="*/ 3764874 w 7295637"/>
              <a:gd name="connsiteY2438" fmla="*/ 283272 h 5063066"/>
              <a:gd name="connsiteX2439" fmla="*/ 3837899 w 7295637"/>
              <a:gd name="connsiteY2439" fmla="*/ 356297 h 5063066"/>
              <a:gd name="connsiteX2440" fmla="*/ 3764874 w 7295637"/>
              <a:gd name="connsiteY2440" fmla="*/ 429321 h 5063066"/>
              <a:gd name="connsiteX2441" fmla="*/ 3691850 w 7295637"/>
              <a:gd name="connsiteY2441" fmla="*/ 356296 h 5063066"/>
              <a:gd name="connsiteX2442" fmla="*/ 3697588 w 7295637"/>
              <a:gd name="connsiteY2442" fmla="*/ 327872 h 5063066"/>
              <a:gd name="connsiteX2443" fmla="*/ 2771306 w 7295637"/>
              <a:gd name="connsiteY2443" fmla="*/ 1759983 h 5063066"/>
              <a:gd name="connsiteX2444" fmla="*/ 2838593 w 7295637"/>
              <a:gd name="connsiteY2444" fmla="*/ 1715383 h 5063066"/>
              <a:gd name="connsiteX2445" fmla="*/ 2911618 w 7295637"/>
              <a:gd name="connsiteY2445" fmla="*/ 1788408 h 5063066"/>
              <a:gd name="connsiteX2446" fmla="*/ 2838594 w 7295637"/>
              <a:gd name="connsiteY2446" fmla="*/ 1861433 h 5063066"/>
              <a:gd name="connsiteX2447" fmla="*/ 2765568 w 7295637"/>
              <a:gd name="connsiteY2447" fmla="*/ 1788408 h 5063066"/>
              <a:gd name="connsiteX2448" fmla="*/ 2771306 w 7295637"/>
              <a:gd name="connsiteY2448" fmla="*/ 1759983 h 5063066"/>
              <a:gd name="connsiteX2449" fmla="*/ 1619763 w 7295637"/>
              <a:gd name="connsiteY2449" fmla="*/ 3545257 h 5063066"/>
              <a:gd name="connsiteX2450" fmla="*/ 1687050 w 7295637"/>
              <a:gd name="connsiteY2450" fmla="*/ 3500656 h 5063066"/>
              <a:gd name="connsiteX2451" fmla="*/ 1760074 w 7295637"/>
              <a:gd name="connsiteY2451" fmla="*/ 3573681 h 5063066"/>
              <a:gd name="connsiteX2452" fmla="*/ 1687049 w 7295637"/>
              <a:gd name="connsiteY2452" fmla="*/ 3646706 h 5063066"/>
              <a:gd name="connsiteX2453" fmla="*/ 1614025 w 7295637"/>
              <a:gd name="connsiteY2453" fmla="*/ 3573681 h 5063066"/>
              <a:gd name="connsiteX2454" fmla="*/ 1619763 w 7295637"/>
              <a:gd name="connsiteY2454" fmla="*/ 3545257 h 5063066"/>
              <a:gd name="connsiteX2455" fmla="*/ 697910 w 7295637"/>
              <a:gd name="connsiteY2455" fmla="*/ 4961614 h 5063066"/>
              <a:gd name="connsiteX2456" fmla="*/ 713560 w 7295637"/>
              <a:gd name="connsiteY2456" fmla="*/ 4938401 h 5063066"/>
              <a:gd name="connsiteX2457" fmla="*/ 765196 w 7295637"/>
              <a:gd name="connsiteY2457" fmla="*/ 4917014 h 5063066"/>
              <a:gd name="connsiteX2458" fmla="*/ 838221 w 7295637"/>
              <a:gd name="connsiteY2458" fmla="*/ 4990039 h 5063066"/>
              <a:gd name="connsiteX2459" fmla="*/ 765196 w 7295637"/>
              <a:gd name="connsiteY2459" fmla="*/ 5063063 h 5063066"/>
              <a:gd name="connsiteX2460" fmla="*/ 692171 w 7295637"/>
              <a:gd name="connsiteY2460" fmla="*/ 4990039 h 5063066"/>
              <a:gd name="connsiteX2461" fmla="*/ 697910 w 7295637"/>
              <a:gd name="connsiteY2461" fmla="*/ 4961614 h 5063066"/>
              <a:gd name="connsiteX2462" fmla="*/ 3001771 w 7295637"/>
              <a:gd name="connsiteY2462" fmla="*/ 1330660 h 5063066"/>
              <a:gd name="connsiteX2463" fmla="*/ 3069058 w 7295637"/>
              <a:gd name="connsiteY2463" fmla="*/ 1286060 h 5063066"/>
              <a:gd name="connsiteX2464" fmla="*/ 3142082 w 7295637"/>
              <a:gd name="connsiteY2464" fmla="*/ 1359085 h 5063066"/>
              <a:gd name="connsiteX2465" fmla="*/ 3069057 w 7295637"/>
              <a:gd name="connsiteY2465" fmla="*/ 1432110 h 5063066"/>
              <a:gd name="connsiteX2466" fmla="*/ 2996033 w 7295637"/>
              <a:gd name="connsiteY2466" fmla="*/ 1359085 h 5063066"/>
              <a:gd name="connsiteX2467" fmla="*/ 3001771 w 7295637"/>
              <a:gd name="connsiteY2467" fmla="*/ 1330660 h 5063066"/>
              <a:gd name="connsiteX2468" fmla="*/ 1850228 w 7295637"/>
              <a:gd name="connsiteY2468" fmla="*/ 3124762 h 5063066"/>
              <a:gd name="connsiteX2469" fmla="*/ 1917514 w 7295637"/>
              <a:gd name="connsiteY2469" fmla="*/ 3080162 h 5063066"/>
              <a:gd name="connsiteX2470" fmla="*/ 1990539 w 7295637"/>
              <a:gd name="connsiteY2470" fmla="*/ 3153187 h 5063066"/>
              <a:gd name="connsiteX2471" fmla="*/ 1917514 w 7295637"/>
              <a:gd name="connsiteY2471" fmla="*/ 3226212 h 5063066"/>
              <a:gd name="connsiteX2472" fmla="*/ 1844489 w 7295637"/>
              <a:gd name="connsiteY2472" fmla="*/ 3153187 h 5063066"/>
              <a:gd name="connsiteX2473" fmla="*/ 1850228 w 7295637"/>
              <a:gd name="connsiteY2473" fmla="*/ 3124762 h 5063066"/>
              <a:gd name="connsiteX2474" fmla="*/ 928374 w 7295637"/>
              <a:gd name="connsiteY2474" fmla="*/ 4541119 h 5063066"/>
              <a:gd name="connsiteX2475" fmla="*/ 944024 w 7295637"/>
              <a:gd name="connsiteY2475" fmla="*/ 4517907 h 5063066"/>
              <a:gd name="connsiteX2476" fmla="*/ 995661 w 7295637"/>
              <a:gd name="connsiteY2476" fmla="*/ 4496519 h 5063066"/>
              <a:gd name="connsiteX2477" fmla="*/ 1068685 w 7295637"/>
              <a:gd name="connsiteY2477" fmla="*/ 4569544 h 5063066"/>
              <a:gd name="connsiteX2478" fmla="*/ 995660 w 7295637"/>
              <a:gd name="connsiteY2478" fmla="*/ 4642569 h 5063066"/>
              <a:gd name="connsiteX2479" fmla="*/ 922636 w 7295637"/>
              <a:gd name="connsiteY2479" fmla="*/ 4569544 h 5063066"/>
              <a:gd name="connsiteX2480" fmla="*/ 928374 w 7295637"/>
              <a:gd name="connsiteY2480" fmla="*/ 4541119 h 5063066"/>
              <a:gd name="connsiteX2481" fmla="*/ 3232235 w 7295637"/>
              <a:gd name="connsiteY2481" fmla="*/ 910167 h 5063066"/>
              <a:gd name="connsiteX2482" fmla="*/ 3299522 w 7295637"/>
              <a:gd name="connsiteY2482" fmla="*/ 865566 h 5063066"/>
              <a:gd name="connsiteX2483" fmla="*/ 3372546 w 7295637"/>
              <a:gd name="connsiteY2483" fmla="*/ 938591 h 5063066"/>
              <a:gd name="connsiteX2484" fmla="*/ 3299521 w 7295637"/>
              <a:gd name="connsiteY2484" fmla="*/ 1011616 h 5063066"/>
              <a:gd name="connsiteX2485" fmla="*/ 3226497 w 7295637"/>
              <a:gd name="connsiteY2485" fmla="*/ 938591 h 5063066"/>
              <a:gd name="connsiteX2486" fmla="*/ 3232235 w 7295637"/>
              <a:gd name="connsiteY2486" fmla="*/ 910167 h 5063066"/>
              <a:gd name="connsiteX2487" fmla="*/ 2080692 w 7295637"/>
              <a:gd name="connsiteY2487" fmla="*/ 2695441 h 5063066"/>
              <a:gd name="connsiteX2488" fmla="*/ 2147978 w 7295637"/>
              <a:gd name="connsiteY2488" fmla="*/ 2650840 h 5063066"/>
              <a:gd name="connsiteX2489" fmla="*/ 2221003 w 7295637"/>
              <a:gd name="connsiteY2489" fmla="*/ 2723865 h 5063066"/>
              <a:gd name="connsiteX2490" fmla="*/ 2147978 w 7295637"/>
              <a:gd name="connsiteY2490" fmla="*/ 2796890 h 5063066"/>
              <a:gd name="connsiteX2491" fmla="*/ 2074953 w 7295637"/>
              <a:gd name="connsiteY2491" fmla="*/ 2723865 h 5063066"/>
              <a:gd name="connsiteX2492" fmla="*/ 2080692 w 7295637"/>
              <a:gd name="connsiteY2492" fmla="*/ 2695441 h 5063066"/>
              <a:gd name="connsiteX2493" fmla="*/ 2310380 w 7295637"/>
              <a:gd name="connsiteY2493" fmla="*/ 2326525 h 5063066"/>
              <a:gd name="connsiteX2494" fmla="*/ 2377667 w 7295637"/>
              <a:gd name="connsiteY2494" fmla="*/ 2281924 h 5063066"/>
              <a:gd name="connsiteX2495" fmla="*/ 2450691 w 7295637"/>
              <a:gd name="connsiteY2495" fmla="*/ 2354949 h 5063066"/>
              <a:gd name="connsiteX2496" fmla="*/ 2377667 w 7295637"/>
              <a:gd name="connsiteY2496" fmla="*/ 2427974 h 5063066"/>
              <a:gd name="connsiteX2497" fmla="*/ 2304642 w 7295637"/>
              <a:gd name="connsiteY2497" fmla="*/ 2354949 h 5063066"/>
              <a:gd name="connsiteX2498" fmla="*/ 2310380 w 7295637"/>
              <a:gd name="connsiteY2498" fmla="*/ 2326525 h 5063066"/>
              <a:gd name="connsiteX2499" fmla="*/ 1158838 w 7295637"/>
              <a:gd name="connsiteY2499" fmla="*/ 4111796 h 5063066"/>
              <a:gd name="connsiteX2500" fmla="*/ 1174488 w 7295637"/>
              <a:gd name="connsiteY2500" fmla="*/ 4088585 h 5063066"/>
              <a:gd name="connsiteX2501" fmla="*/ 1226124 w 7295637"/>
              <a:gd name="connsiteY2501" fmla="*/ 4067196 h 5063066"/>
              <a:gd name="connsiteX2502" fmla="*/ 1299149 w 7295637"/>
              <a:gd name="connsiteY2502" fmla="*/ 4140221 h 5063066"/>
              <a:gd name="connsiteX2503" fmla="*/ 1226124 w 7295637"/>
              <a:gd name="connsiteY2503" fmla="*/ 4213246 h 5063066"/>
              <a:gd name="connsiteX2504" fmla="*/ 1153100 w 7295637"/>
              <a:gd name="connsiteY2504" fmla="*/ 4140221 h 5063066"/>
              <a:gd name="connsiteX2505" fmla="*/ 1158838 w 7295637"/>
              <a:gd name="connsiteY2505" fmla="*/ 4111796 h 5063066"/>
              <a:gd name="connsiteX2506" fmla="*/ 3462699 w 7295637"/>
              <a:gd name="connsiteY2506" fmla="*/ 480845 h 5063066"/>
              <a:gd name="connsiteX2507" fmla="*/ 3529985 w 7295637"/>
              <a:gd name="connsiteY2507" fmla="*/ 436245 h 5063066"/>
              <a:gd name="connsiteX2508" fmla="*/ 3603010 w 7295637"/>
              <a:gd name="connsiteY2508" fmla="*/ 509270 h 5063066"/>
              <a:gd name="connsiteX2509" fmla="*/ 3529985 w 7295637"/>
              <a:gd name="connsiteY2509" fmla="*/ 582295 h 5063066"/>
              <a:gd name="connsiteX2510" fmla="*/ 3456960 w 7295637"/>
              <a:gd name="connsiteY2510" fmla="*/ 509270 h 5063066"/>
              <a:gd name="connsiteX2511" fmla="*/ 3462699 w 7295637"/>
              <a:gd name="connsiteY2511" fmla="*/ 480845 h 5063066"/>
              <a:gd name="connsiteX2512" fmla="*/ 2540844 w 7295637"/>
              <a:gd name="connsiteY2512" fmla="*/ 1897204 h 5063066"/>
              <a:gd name="connsiteX2513" fmla="*/ 2608130 w 7295637"/>
              <a:gd name="connsiteY2513" fmla="*/ 1852603 h 5063066"/>
              <a:gd name="connsiteX2514" fmla="*/ 2681154 w 7295637"/>
              <a:gd name="connsiteY2514" fmla="*/ 1925629 h 5063066"/>
              <a:gd name="connsiteX2515" fmla="*/ 2608131 w 7295637"/>
              <a:gd name="connsiteY2515" fmla="*/ 1998653 h 5063066"/>
              <a:gd name="connsiteX2516" fmla="*/ 2535106 w 7295637"/>
              <a:gd name="connsiteY2516" fmla="*/ 1925628 h 5063066"/>
              <a:gd name="connsiteX2517" fmla="*/ 2540844 w 7295637"/>
              <a:gd name="connsiteY2517" fmla="*/ 1897204 h 5063066"/>
              <a:gd name="connsiteX2518" fmla="*/ 1389300 w 7295637"/>
              <a:gd name="connsiteY2518" fmla="*/ 3691305 h 5063066"/>
              <a:gd name="connsiteX2519" fmla="*/ 1456586 w 7295637"/>
              <a:gd name="connsiteY2519" fmla="*/ 3646706 h 5063066"/>
              <a:gd name="connsiteX2520" fmla="*/ 1529611 w 7295637"/>
              <a:gd name="connsiteY2520" fmla="*/ 3719730 h 5063066"/>
              <a:gd name="connsiteX2521" fmla="*/ 1456587 w 7295637"/>
              <a:gd name="connsiteY2521" fmla="*/ 3792755 h 5063066"/>
              <a:gd name="connsiteX2522" fmla="*/ 1383562 w 7295637"/>
              <a:gd name="connsiteY2522" fmla="*/ 3719730 h 5063066"/>
              <a:gd name="connsiteX2523" fmla="*/ 1389300 w 7295637"/>
              <a:gd name="connsiteY2523" fmla="*/ 3691305 h 5063066"/>
              <a:gd name="connsiteX2524" fmla="*/ 3697588 w 7295637"/>
              <a:gd name="connsiteY2524" fmla="*/ 44601 h 5063066"/>
              <a:gd name="connsiteX2525" fmla="*/ 3713236 w 7295637"/>
              <a:gd name="connsiteY2525" fmla="*/ 21389 h 5063066"/>
              <a:gd name="connsiteX2526" fmla="*/ 3764873 w 7295637"/>
              <a:gd name="connsiteY2526" fmla="*/ 1 h 5063066"/>
              <a:gd name="connsiteX2527" fmla="*/ 3837898 w 7295637"/>
              <a:gd name="connsiteY2527" fmla="*/ 73026 h 5063066"/>
              <a:gd name="connsiteX2528" fmla="*/ 3764875 w 7295637"/>
              <a:gd name="connsiteY2528" fmla="*/ 146051 h 5063066"/>
              <a:gd name="connsiteX2529" fmla="*/ 3691848 w 7295637"/>
              <a:gd name="connsiteY2529" fmla="*/ 73026 h 5063066"/>
              <a:gd name="connsiteX2530" fmla="*/ 3697588 w 7295637"/>
              <a:gd name="connsiteY2530" fmla="*/ 44601 h 5063066"/>
              <a:gd name="connsiteX2531" fmla="*/ 2771306 w 7295637"/>
              <a:gd name="connsiteY2531" fmla="*/ 1476711 h 5063066"/>
              <a:gd name="connsiteX2532" fmla="*/ 2838594 w 7295637"/>
              <a:gd name="connsiteY2532" fmla="*/ 1432111 h 5063066"/>
              <a:gd name="connsiteX2533" fmla="*/ 2911618 w 7295637"/>
              <a:gd name="connsiteY2533" fmla="*/ 1505136 h 5063066"/>
              <a:gd name="connsiteX2534" fmla="*/ 2838592 w 7295637"/>
              <a:gd name="connsiteY2534" fmla="*/ 1578161 h 5063066"/>
              <a:gd name="connsiteX2535" fmla="*/ 2765569 w 7295637"/>
              <a:gd name="connsiteY2535" fmla="*/ 1505136 h 5063066"/>
              <a:gd name="connsiteX2536" fmla="*/ 2771306 w 7295637"/>
              <a:gd name="connsiteY2536" fmla="*/ 1476711 h 5063066"/>
              <a:gd name="connsiteX2537" fmla="*/ 1619763 w 7295637"/>
              <a:gd name="connsiteY2537" fmla="*/ 3261984 h 5063066"/>
              <a:gd name="connsiteX2538" fmla="*/ 1687050 w 7295637"/>
              <a:gd name="connsiteY2538" fmla="*/ 3217384 h 5063066"/>
              <a:gd name="connsiteX2539" fmla="*/ 1760074 w 7295637"/>
              <a:gd name="connsiteY2539" fmla="*/ 3290409 h 5063066"/>
              <a:gd name="connsiteX2540" fmla="*/ 1687049 w 7295637"/>
              <a:gd name="connsiteY2540" fmla="*/ 3363434 h 5063066"/>
              <a:gd name="connsiteX2541" fmla="*/ 1614025 w 7295637"/>
              <a:gd name="connsiteY2541" fmla="*/ 3290409 h 5063066"/>
              <a:gd name="connsiteX2542" fmla="*/ 1619763 w 7295637"/>
              <a:gd name="connsiteY2542" fmla="*/ 3261984 h 5063066"/>
              <a:gd name="connsiteX2543" fmla="*/ 697909 w 7295637"/>
              <a:gd name="connsiteY2543" fmla="*/ 4678342 h 5063066"/>
              <a:gd name="connsiteX2544" fmla="*/ 713559 w 7295637"/>
              <a:gd name="connsiteY2544" fmla="*/ 4655130 h 5063066"/>
              <a:gd name="connsiteX2545" fmla="*/ 765196 w 7295637"/>
              <a:gd name="connsiteY2545" fmla="*/ 4633742 h 5063066"/>
              <a:gd name="connsiteX2546" fmla="*/ 838221 w 7295637"/>
              <a:gd name="connsiteY2546" fmla="*/ 4706766 h 5063066"/>
              <a:gd name="connsiteX2547" fmla="*/ 765196 w 7295637"/>
              <a:gd name="connsiteY2547" fmla="*/ 4779791 h 5063066"/>
              <a:gd name="connsiteX2548" fmla="*/ 692171 w 7295637"/>
              <a:gd name="connsiteY2548" fmla="*/ 4706766 h 5063066"/>
              <a:gd name="connsiteX2549" fmla="*/ 697909 w 7295637"/>
              <a:gd name="connsiteY2549" fmla="*/ 4678342 h 5063066"/>
              <a:gd name="connsiteX2550" fmla="*/ 3001771 w 7295637"/>
              <a:gd name="connsiteY2550" fmla="*/ 1047389 h 5063066"/>
              <a:gd name="connsiteX2551" fmla="*/ 3069057 w 7295637"/>
              <a:gd name="connsiteY2551" fmla="*/ 1002788 h 5063066"/>
              <a:gd name="connsiteX2552" fmla="*/ 3142083 w 7295637"/>
              <a:gd name="connsiteY2552" fmla="*/ 1075813 h 5063066"/>
              <a:gd name="connsiteX2553" fmla="*/ 3069058 w 7295637"/>
              <a:gd name="connsiteY2553" fmla="*/ 1148838 h 5063066"/>
              <a:gd name="connsiteX2554" fmla="*/ 2996032 w 7295637"/>
              <a:gd name="connsiteY2554" fmla="*/ 1075813 h 5063066"/>
              <a:gd name="connsiteX2555" fmla="*/ 3001771 w 7295637"/>
              <a:gd name="connsiteY2555" fmla="*/ 1047389 h 5063066"/>
              <a:gd name="connsiteX2556" fmla="*/ 1850228 w 7295637"/>
              <a:gd name="connsiteY2556" fmla="*/ 2841491 h 5063066"/>
              <a:gd name="connsiteX2557" fmla="*/ 1917515 w 7295637"/>
              <a:gd name="connsiteY2557" fmla="*/ 2796890 h 5063066"/>
              <a:gd name="connsiteX2558" fmla="*/ 1990539 w 7295637"/>
              <a:gd name="connsiteY2558" fmla="*/ 2869915 h 5063066"/>
              <a:gd name="connsiteX2559" fmla="*/ 1917514 w 7295637"/>
              <a:gd name="connsiteY2559" fmla="*/ 2942940 h 5063066"/>
              <a:gd name="connsiteX2560" fmla="*/ 1844490 w 7295637"/>
              <a:gd name="connsiteY2560" fmla="*/ 2869915 h 5063066"/>
              <a:gd name="connsiteX2561" fmla="*/ 1850228 w 7295637"/>
              <a:gd name="connsiteY2561" fmla="*/ 2841491 h 5063066"/>
              <a:gd name="connsiteX2562" fmla="*/ 2079916 w 7295637"/>
              <a:gd name="connsiteY2562" fmla="*/ 2463746 h 5063066"/>
              <a:gd name="connsiteX2563" fmla="*/ 2147203 w 7295637"/>
              <a:gd name="connsiteY2563" fmla="*/ 2419146 h 5063066"/>
              <a:gd name="connsiteX2564" fmla="*/ 2220227 w 7295637"/>
              <a:gd name="connsiteY2564" fmla="*/ 2492171 h 5063066"/>
              <a:gd name="connsiteX2565" fmla="*/ 2147202 w 7295637"/>
              <a:gd name="connsiteY2565" fmla="*/ 2565196 h 5063066"/>
              <a:gd name="connsiteX2566" fmla="*/ 2074177 w 7295637"/>
              <a:gd name="connsiteY2566" fmla="*/ 2492171 h 5063066"/>
              <a:gd name="connsiteX2567" fmla="*/ 2079916 w 7295637"/>
              <a:gd name="connsiteY2567" fmla="*/ 2463746 h 5063066"/>
              <a:gd name="connsiteX2568" fmla="*/ 928374 w 7295637"/>
              <a:gd name="connsiteY2568" fmla="*/ 4257847 h 5063066"/>
              <a:gd name="connsiteX2569" fmla="*/ 944024 w 7295637"/>
              <a:gd name="connsiteY2569" fmla="*/ 4234635 h 5063066"/>
              <a:gd name="connsiteX2570" fmla="*/ 995660 w 7295637"/>
              <a:gd name="connsiteY2570" fmla="*/ 4213246 h 5063066"/>
              <a:gd name="connsiteX2571" fmla="*/ 1068685 w 7295637"/>
              <a:gd name="connsiteY2571" fmla="*/ 4286271 h 5063066"/>
              <a:gd name="connsiteX2572" fmla="*/ 995660 w 7295637"/>
              <a:gd name="connsiteY2572" fmla="*/ 4359296 h 5063066"/>
              <a:gd name="connsiteX2573" fmla="*/ 922635 w 7295637"/>
              <a:gd name="connsiteY2573" fmla="*/ 4286272 h 5063066"/>
              <a:gd name="connsiteX2574" fmla="*/ 928374 w 7295637"/>
              <a:gd name="connsiteY2574" fmla="*/ 4257847 h 5063066"/>
              <a:gd name="connsiteX2575" fmla="*/ 3232235 w 7295637"/>
              <a:gd name="connsiteY2575" fmla="*/ 626895 h 5063066"/>
              <a:gd name="connsiteX2576" fmla="*/ 3299522 w 7295637"/>
              <a:gd name="connsiteY2576" fmla="*/ 582295 h 5063066"/>
              <a:gd name="connsiteX2577" fmla="*/ 3372546 w 7295637"/>
              <a:gd name="connsiteY2577" fmla="*/ 655320 h 5063066"/>
              <a:gd name="connsiteX2578" fmla="*/ 3299522 w 7295637"/>
              <a:gd name="connsiteY2578" fmla="*/ 728344 h 5063066"/>
              <a:gd name="connsiteX2579" fmla="*/ 3226498 w 7295637"/>
              <a:gd name="connsiteY2579" fmla="*/ 655321 h 5063066"/>
              <a:gd name="connsiteX2580" fmla="*/ 3232235 w 7295637"/>
              <a:gd name="connsiteY2580" fmla="*/ 626895 h 5063066"/>
              <a:gd name="connsiteX2581" fmla="*/ 2310381 w 7295637"/>
              <a:gd name="connsiteY2581" fmla="*/ 2043253 h 5063066"/>
              <a:gd name="connsiteX2582" fmla="*/ 2377667 w 7295637"/>
              <a:gd name="connsiteY2582" fmla="*/ 1998652 h 5063066"/>
              <a:gd name="connsiteX2583" fmla="*/ 2450691 w 7295637"/>
              <a:gd name="connsiteY2583" fmla="*/ 2071677 h 5063066"/>
              <a:gd name="connsiteX2584" fmla="*/ 2377666 w 7295637"/>
              <a:gd name="connsiteY2584" fmla="*/ 2144702 h 5063066"/>
              <a:gd name="connsiteX2585" fmla="*/ 2304642 w 7295637"/>
              <a:gd name="connsiteY2585" fmla="*/ 2071677 h 5063066"/>
              <a:gd name="connsiteX2586" fmla="*/ 2310381 w 7295637"/>
              <a:gd name="connsiteY2586" fmla="*/ 2043253 h 5063066"/>
              <a:gd name="connsiteX2587" fmla="*/ 1158837 w 7295637"/>
              <a:gd name="connsiteY2587" fmla="*/ 3828526 h 5063066"/>
              <a:gd name="connsiteX2588" fmla="*/ 1174486 w 7295637"/>
              <a:gd name="connsiteY2588" fmla="*/ 3805315 h 5063066"/>
              <a:gd name="connsiteX2589" fmla="*/ 1226123 w 7295637"/>
              <a:gd name="connsiteY2589" fmla="*/ 3783926 h 5063066"/>
              <a:gd name="connsiteX2590" fmla="*/ 1299148 w 7295637"/>
              <a:gd name="connsiteY2590" fmla="*/ 3856951 h 5063066"/>
              <a:gd name="connsiteX2591" fmla="*/ 1226123 w 7295637"/>
              <a:gd name="connsiteY2591" fmla="*/ 3929976 h 5063066"/>
              <a:gd name="connsiteX2592" fmla="*/ 1153098 w 7295637"/>
              <a:gd name="connsiteY2592" fmla="*/ 3856951 h 5063066"/>
              <a:gd name="connsiteX2593" fmla="*/ 1158837 w 7295637"/>
              <a:gd name="connsiteY2593" fmla="*/ 3828526 h 5063066"/>
              <a:gd name="connsiteX2594" fmla="*/ 3462700 w 7295637"/>
              <a:gd name="connsiteY2594" fmla="*/ 197573 h 5063066"/>
              <a:gd name="connsiteX2595" fmla="*/ 3529986 w 7295637"/>
              <a:gd name="connsiteY2595" fmla="*/ 152973 h 5063066"/>
              <a:gd name="connsiteX2596" fmla="*/ 3603010 w 7295637"/>
              <a:gd name="connsiteY2596" fmla="*/ 225997 h 5063066"/>
              <a:gd name="connsiteX2597" fmla="*/ 3529985 w 7295637"/>
              <a:gd name="connsiteY2597" fmla="*/ 299023 h 5063066"/>
              <a:gd name="connsiteX2598" fmla="*/ 3456961 w 7295637"/>
              <a:gd name="connsiteY2598" fmla="*/ 225998 h 5063066"/>
              <a:gd name="connsiteX2599" fmla="*/ 3462700 w 7295637"/>
              <a:gd name="connsiteY2599" fmla="*/ 197573 h 5063066"/>
              <a:gd name="connsiteX2600" fmla="*/ 2540842 w 7295637"/>
              <a:gd name="connsiteY2600" fmla="*/ 1613932 h 5063066"/>
              <a:gd name="connsiteX2601" fmla="*/ 2608130 w 7295637"/>
              <a:gd name="connsiteY2601" fmla="*/ 1569332 h 5063066"/>
              <a:gd name="connsiteX2602" fmla="*/ 2681154 w 7295637"/>
              <a:gd name="connsiteY2602" fmla="*/ 1642357 h 5063066"/>
              <a:gd name="connsiteX2603" fmla="*/ 2608129 w 7295637"/>
              <a:gd name="connsiteY2603" fmla="*/ 1715382 h 5063066"/>
              <a:gd name="connsiteX2604" fmla="*/ 2535104 w 7295637"/>
              <a:gd name="connsiteY2604" fmla="*/ 1642357 h 5063066"/>
              <a:gd name="connsiteX2605" fmla="*/ 2540842 w 7295637"/>
              <a:gd name="connsiteY2605" fmla="*/ 1613932 h 5063066"/>
              <a:gd name="connsiteX2606" fmla="*/ 1389299 w 7295637"/>
              <a:gd name="connsiteY2606" fmla="*/ 3408034 h 5063066"/>
              <a:gd name="connsiteX2607" fmla="*/ 1456586 w 7295637"/>
              <a:gd name="connsiteY2607" fmla="*/ 3363434 h 5063066"/>
              <a:gd name="connsiteX2608" fmla="*/ 1529610 w 7295637"/>
              <a:gd name="connsiteY2608" fmla="*/ 3436459 h 5063066"/>
              <a:gd name="connsiteX2609" fmla="*/ 1456586 w 7295637"/>
              <a:gd name="connsiteY2609" fmla="*/ 3509484 h 5063066"/>
              <a:gd name="connsiteX2610" fmla="*/ 1383561 w 7295637"/>
              <a:gd name="connsiteY2610" fmla="*/ 3436459 h 5063066"/>
              <a:gd name="connsiteX2611" fmla="*/ 1389299 w 7295637"/>
              <a:gd name="connsiteY2611" fmla="*/ 3408034 h 5063066"/>
              <a:gd name="connsiteX2612" fmla="*/ 467446 w 7295637"/>
              <a:gd name="connsiteY2612" fmla="*/ 4824391 h 5063066"/>
              <a:gd name="connsiteX2613" fmla="*/ 483096 w 7295637"/>
              <a:gd name="connsiteY2613" fmla="*/ 4801179 h 5063066"/>
              <a:gd name="connsiteX2614" fmla="*/ 534732 w 7295637"/>
              <a:gd name="connsiteY2614" fmla="*/ 4779791 h 5063066"/>
              <a:gd name="connsiteX2615" fmla="*/ 607757 w 7295637"/>
              <a:gd name="connsiteY2615" fmla="*/ 4852815 h 5063066"/>
              <a:gd name="connsiteX2616" fmla="*/ 534731 w 7295637"/>
              <a:gd name="connsiteY2616" fmla="*/ 4925842 h 5063066"/>
              <a:gd name="connsiteX2617" fmla="*/ 461707 w 7295637"/>
              <a:gd name="connsiteY2617" fmla="*/ 4852816 h 5063066"/>
              <a:gd name="connsiteX2618" fmla="*/ 467446 w 7295637"/>
              <a:gd name="connsiteY2618" fmla="*/ 4824391 h 5063066"/>
              <a:gd name="connsiteX2619" fmla="*/ 2771307 w 7295637"/>
              <a:gd name="connsiteY2619" fmla="*/ 1193439 h 5063066"/>
              <a:gd name="connsiteX2620" fmla="*/ 2838594 w 7295637"/>
              <a:gd name="connsiteY2620" fmla="*/ 1148839 h 5063066"/>
              <a:gd name="connsiteX2621" fmla="*/ 2911617 w 7295637"/>
              <a:gd name="connsiteY2621" fmla="*/ 1221863 h 5063066"/>
              <a:gd name="connsiteX2622" fmla="*/ 2838593 w 7295637"/>
              <a:gd name="connsiteY2622" fmla="*/ 1294888 h 5063066"/>
              <a:gd name="connsiteX2623" fmla="*/ 2765569 w 7295637"/>
              <a:gd name="connsiteY2623" fmla="*/ 1221863 h 5063066"/>
              <a:gd name="connsiteX2624" fmla="*/ 2771307 w 7295637"/>
              <a:gd name="connsiteY2624" fmla="*/ 1193439 h 5063066"/>
              <a:gd name="connsiteX2625" fmla="*/ 1619764 w 7295637"/>
              <a:gd name="connsiteY2625" fmla="*/ 2978713 h 5063066"/>
              <a:gd name="connsiteX2626" fmla="*/ 1687050 w 7295637"/>
              <a:gd name="connsiteY2626" fmla="*/ 2934113 h 5063066"/>
              <a:gd name="connsiteX2627" fmla="*/ 1760075 w 7295637"/>
              <a:gd name="connsiteY2627" fmla="*/ 3007138 h 5063066"/>
              <a:gd name="connsiteX2628" fmla="*/ 1687050 w 7295637"/>
              <a:gd name="connsiteY2628" fmla="*/ 3080162 h 5063066"/>
              <a:gd name="connsiteX2629" fmla="*/ 1614025 w 7295637"/>
              <a:gd name="connsiteY2629" fmla="*/ 3007138 h 5063066"/>
              <a:gd name="connsiteX2630" fmla="*/ 1619764 w 7295637"/>
              <a:gd name="connsiteY2630" fmla="*/ 2978713 h 5063066"/>
              <a:gd name="connsiteX2631" fmla="*/ 697910 w 7295637"/>
              <a:gd name="connsiteY2631" fmla="*/ 4395068 h 5063066"/>
              <a:gd name="connsiteX2632" fmla="*/ 713560 w 7295637"/>
              <a:gd name="connsiteY2632" fmla="*/ 4371856 h 5063066"/>
              <a:gd name="connsiteX2633" fmla="*/ 765197 w 7295637"/>
              <a:gd name="connsiteY2633" fmla="*/ 4350468 h 5063066"/>
              <a:gd name="connsiteX2634" fmla="*/ 838221 w 7295637"/>
              <a:gd name="connsiteY2634" fmla="*/ 4423493 h 5063066"/>
              <a:gd name="connsiteX2635" fmla="*/ 765197 w 7295637"/>
              <a:gd name="connsiteY2635" fmla="*/ 4496517 h 5063066"/>
              <a:gd name="connsiteX2636" fmla="*/ 692172 w 7295637"/>
              <a:gd name="connsiteY2636" fmla="*/ 4423493 h 5063066"/>
              <a:gd name="connsiteX2637" fmla="*/ 697910 w 7295637"/>
              <a:gd name="connsiteY2637" fmla="*/ 4395068 h 5063066"/>
              <a:gd name="connsiteX2638" fmla="*/ 3001771 w 7295637"/>
              <a:gd name="connsiteY2638" fmla="*/ 764116 h 5063066"/>
              <a:gd name="connsiteX2639" fmla="*/ 3069059 w 7295637"/>
              <a:gd name="connsiteY2639" fmla="*/ 719516 h 5063066"/>
              <a:gd name="connsiteX2640" fmla="*/ 3142082 w 7295637"/>
              <a:gd name="connsiteY2640" fmla="*/ 792541 h 5063066"/>
              <a:gd name="connsiteX2641" fmla="*/ 3069057 w 7295637"/>
              <a:gd name="connsiteY2641" fmla="*/ 865566 h 5063066"/>
              <a:gd name="connsiteX2642" fmla="*/ 2996034 w 7295637"/>
              <a:gd name="connsiteY2642" fmla="*/ 792541 h 5063066"/>
              <a:gd name="connsiteX2643" fmla="*/ 3001771 w 7295637"/>
              <a:gd name="connsiteY2643" fmla="*/ 764116 h 5063066"/>
              <a:gd name="connsiteX2644" fmla="*/ 1850228 w 7295637"/>
              <a:gd name="connsiteY2644" fmla="*/ 2558218 h 5063066"/>
              <a:gd name="connsiteX2645" fmla="*/ 1917514 w 7295637"/>
              <a:gd name="connsiteY2645" fmla="*/ 2513618 h 5063066"/>
              <a:gd name="connsiteX2646" fmla="*/ 1990539 w 7295637"/>
              <a:gd name="connsiteY2646" fmla="*/ 2586643 h 5063066"/>
              <a:gd name="connsiteX2647" fmla="*/ 1917514 w 7295637"/>
              <a:gd name="connsiteY2647" fmla="*/ 2659668 h 5063066"/>
              <a:gd name="connsiteX2648" fmla="*/ 1844490 w 7295637"/>
              <a:gd name="connsiteY2648" fmla="*/ 2586643 h 5063066"/>
              <a:gd name="connsiteX2649" fmla="*/ 1850228 w 7295637"/>
              <a:gd name="connsiteY2649" fmla="*/ 2558218 h 5063066"/>
              <a:gd name="connsiteX2650" fmla="*/ 2079917 w 7295637"/>
              <a:gd name="connsiteY2650" fmla="*/ 2180474 h 5063066"/>
              <a:gd name="connsiteX2651" fmla="*/ 2147202 w 7295637"/>
              <a:gd name="connsiteY2651" fmla="*/ 2135874 h 5063066"/>
              <a:gd name="connsiteX2652" fmla="*/ 2220228 w 7295637"/>
              <a:gd name="connsiteY2652" fmla="*/ 2208899 h 5063066"/>
              <a:gd name="connsiteX2653" fmla="*/ 2147203 w 7295637"/>
              <a:gd name="connsiteY2653" fmla="*/ 2281924 h 5063066"/>
              <a:gd name="connsiteX2654" fmla="*/ 2074177 w 7295637"/>
              <a:gd name="connsiteY2654" fmla="*/ 2208899 h 5063066"/>
              <a:gd name="connsiteX2655" fmla="*/ 2079917 w 7295637"/>
              <a:gd name="connsiteY2655" fmla="*/ 2180474 h 5063066"/>
              <a:gd name="connsiteX2656" fmla="*/ 928374 w 7295637"/>
              <a:gd name="connsiteY2656" fmla="*/ 3974575 h 5063066"/>
              <a:gd name="connsiteX2657" fmla="*/ 944023 w 7295637"/>
              <a:gd name="connsiteY2657" fmla="*/ 3951363 h 5063066"/>
              <a:gd name="connsiteX2658" fmla="*/ 995660 w 7295637"/>
              <a:gd name="connsiteY2658" fmla="*/ 3929975 h 5063066"/>
              <a:gd name="connsiteX2659" fmla="*/ 1068685 w 7295637"/>
              <a:gd name="connsiteY2659" fmla="*/ 4003000 h 5063066"/>
              <a:gd name="connsiteX2660" fmla="*/ 995660 w 7295637"/>
              <a:gd name="connsiteY2660" fmla="*/ 4076024 h 5063066"/>
              <a:gd name="connsiteX2661" fmla="*/ 922635 w 7295637"/>
              <a:gd name="connsiteY2661" fmla="*/ 4002999 h 5063066"/>
              <a:gd name="connsiteX2662" fmla="*/ 928374 w 7295637"/>
              <a:gd name="connsiteY2662" fmla="*/ 3974575 h 5063066"/>
              <a:gd name="connsiteX2663" fmla="*/ 3232236 w 7295637"/>
              <a:gd name="connsiteY2663" fmla="*/ 343623 h 5063066"/>
              <a:gd name="connsiteX2664" fmla="*/ 3299521 w 7295637"/>
              <a:gd name="connsiteY2664" fmla="*/ 299022 h 5063066"/>
              <a:gd name="connsiteX2665" fmla="*/ 3372547 w 7295637"/>
              <a:gd name="connsiteY2665" fmla="*/ 372047 h 5063066"/>
              <a:gd name="connsiteX2666" fmla="*/ 3299522 w 7295637"/>
              <a:gd name="connsiteY2666" fmla="*/ 445072 h 5063066"/>
              <a:gd name="connsiteX2667" fmla="*/ 3226496 w 7295637"/>
              <a:gd name="connsiteY2667" fmla="*/ 372048 h 5063066"/>
              <a:gd name="connsiteX2668" fmla="*/ 3232236 w 7295637"/>
              <a:gd name="connsiteY2668" fmla="*/ 343623 h 5063066"/>
              <a:gd name="connsiteX2669" fmla="*/ 2310379 w 7295637"/>
              <a:gd name="connsiteY2669" fmla="*/ 1759981 h 5063066"/>
              <a:gd name="connsiteX2670" fmla="*/ 2377667 w 7295637"/>
              <a:gd name="connsiteY2670" fmla="*/ 1715382 h 5063066"/>
              <a:gd name="connsiteX2671" fmla="*/ 2450690 w 7295637"/>
              <a:gd name="connsiteY2671" fmla="*/ 1788406 h 5063066"/>
              <a:gd name="connsiteX2672" fmla="*/ 2377667 w 7295637"/>
              <a:gd name="connsiteY2672" fmla="*/ 1861430 h 5063066"/>
              <a:gd name="connsiteX2673" fmla="*/ 2304642 w 7295637"/>
              <a:gd name="connsiteY2673" fmla="*/ 1788406 h 5063066"/>
              <a:gd name="connsiteX2674" fmla="*/ 2310379 w 7295637"/>
              <a:gd name="connsiteY2674" fmla="*/ 1759981 h 5063066"/>
              <a:gd name="connsiteX2675" fmla="*/ 1158837 w 7295637"/>
              <a:gd name="connsiteY2675" fmla="*/ 3545256 h 5063066"/>
              <a:gd name="connsiteX2676" fmla="*/ 1174486 w 7295637"/>
              <a:gd name="connsiteY2676" fmla="*/ 3522045 h 5063066"/>
              <a:gd name="connsiteX2677" fmla="*/ 1226123 w 7295637"/>
              <a:gd name="connsiteY2677" fmla="*/ 3500656 h 5063066"/>
              <a:gd name="connsiteX2678" fmla="*/ 1299147 w 7295637"/>
              <a:gd name="connsiteY2678" fmla="*/ 3573681 h 5063066"/>
              <a:gd name="connsiteX2679" fmla="*/ 1226123 w 7295637"/>
              <a:gd name="connsiteY2679" fmla="*/ 3646705 h 5063066"/>
              <a:gd name="connsiteX2680" fmla="*/ 1153098 w 7295637"/>
              <a:gd name="connsiteY2680" fmla="*/ 3573680 h 5063066"/>
              <a:gd name="connsiteX2681" fmla="*/ 1158837 w 7295637"/>
              <a:gd name="connsiteY2681" fmla="*/ 3545256 h 5063066"/>
              <a:gd name="connsiteX2682" fmla="*/ 236980 w 7295637"/>
              <a:gd name="connsiteY2682" fmla="*/ 4961616 h 5063066"/>
              <a:gd name="connsiteX2683" fmla="*/ 252630 w 7295637"/>
              <a:gd name="connsiteY2683" fmla="*/ 4938404 h 5063066"/>
              <a:gd name="connsiteX2684" fmla="*/ 304266 w 7295637"/>
              <a:gd name="connsiteY2684" fmla="*/ 4917016 h 5063066"/>
              <a:gd name="connsiteX2685" fmla="*/ 377291 w 7295637"/>
              <a:gd name="connsiteY2685" fmla="*/ 4990041 h 5063066"/>
              <a:gd name="connsiteX2686" fmla="*/ 304266 w 7295637"/>
              <a:gd name="connsiteY2686" fmla="*/ 5063066 h 5063066"/>
              <a:gd name="connsiteX2687" fmla="*/ 231241 w 7295637"/>
              <a:gd name="connsiteY2687" fmla="*/ 4990041 h 5063066"/>
              <a:gd name="connsiteX2688" fmla="*/ 236980 w 7295637"/>
              <a:gd name="connsiteY2688" fmla="*/ 4961616 h 5063066"/>
              <a:gd name="connsiteX2689" fmla="*/ 2540844 w 7295637"/>
              <a:gd name="connsiteY2689" fmla="*/ 1330661 h 5063066"/>
              <a:gd name="connsiteX2690" fmla="*/ 2608130 w 7295637"/>
              <a:gd name="connsiteY2690" fmla="*/ 1286061 h 5063066"/>
              <a:gd name="connsiteX2691" fmla="*/ 2681155 w 7295637"/>
              <a:gd name="connsiteY2691" fmla="*/ 1359085 h 5063066"/>
              <a:gd name="connsiteX2692" fmla="*/ 2608129 w 7295637"/>
              <a:gd name="connsiteY2692" fmla="*/ 1432110 h 5063066"/>
              <a:gd name="connsiteX2693" fmla="*/ 2535105 w 7295637"/>
              <a:gd name="connsiteY2693" fmla="*/ 1359086 h 5063066"/>
              <a:gd name="connsiteX2694" fmla="*/ 2540844 w 7295637"/>
              <a:gd name="connsiteY2694" fmla="*/ 1330661 h 5063066"/>
              <a:gd name="connsiteX2695" fmla="*/ 1389300 w 7295637"/>
              <a:gd name="connsiteY2695" fmla="*/ 3124763 h 5063066"/>
              <a:gd name="connsiteX2696" fmla="*/ 1456586 w 7295637"/>
              <a:gd name="connsiteY2696" fmla="*/ 3080162 h 5063066"/>
              <a:gd name="connsiteX2697" fmla="*/ 1529611 w 7295637"/>
              <a:gd name="connsiteY2697" fmla="*/ 3153187 h 5063066"/>
              <a:gd name="connsiteX2698" fmla="*/ 1456586 w 7295637"/>
              <a:gd name="connsiteY2698" fmla="*/ 3226212 h 5063066"/>
              <a:gd name="connsiteX2699" fmla="*/ 1383562 w 7295637"/>
              <a:gd name="connsiteY2699" fmla="*/ 3153187 h 5063066"/>
              <a:gd name="connsiteX2700" fmla="*/ 1389300 w 7295637"/>
              <a:gd name="connsiteY2700" fmla="*/ 3124763 h 5063066"/>
              <a:gd name="connsiteX2701" fmla="*/ 467446 w 7295637"/>
              <a:gd name="connsiteY2701" fmla="*/ 4541119 h 5063066"/>
              <a:gd name="connsiteX2702" fmla="*/ 483096 w 7295637"/>
              <a:gd name="connsiteY2702" fmla="*/ 4517907 h 5063066"/>
              <a:gd name="connsiteX2703" fmla="*/ 534731 w 7295637"/>
              <a:gd name="connsiteY2703" fmla="*/ 4496520 h 5063066"/>
              <a:gd name="connsiteX2704" fmla="*/ 607757 w 7295637"/>
              <a:gd name="connsiteY2704" fmla="*/ 4569544 h 5063066"/>
              <a:gd name="connsiteX2705" fmla="*/ 534732 w 7295637"/>
              <a:gd name="connsiteY2705" fmla="*/ 4642568 h 5063066"/>
              <a:gd name="connsiteX2706" fmla="*/ 461707 w 7295637"/>
              <a:gd name="connsiteY2706" fmla="*/ 4569544 h 5063066"/>
              <a:gd name="connsiteX2707" fmla="*/ 467446 w 7295637"/>
              <a:gd name="connsiteY2707" fmla="*/ 4541119 h 5063066"/>
              <a:gd name="connsiteX2708" fmla="*/ 2771308 w 7295637"/>
              <a:gd name="connsiteY2708" fmla="*/ 910168 h 5063066"/>
              <a:gd name="connsiteX2709" fmla="*/ 2838593 w 7295637"/>
              <a:gd name="connsiteY2709" fmla="*/ 865567 h 5063066"/>
              <a:gd name="connsiteX2710" fmla="*/ 2911619 w 7295637"/>
              <a:gd name="connsiteY2710" fmla="*/ 938592 h 5063066"/>
              <a:gd name="connsiteX2711" fmla="*/ 2838594 w 7295637"/>
              <a:gd name="connsiteY2711" fmla="*/ 1011617 h 5063066"/>
              <a:gd name="connsiteX2712" fmla="*/ 2765568 w 7295637"/>
              <a:gd name="connsiteY2712" fmla="*/ 938592 h 5063066"/>
              <a:gd name="connsiteX2713" fmla="*/ 2771308 w 7295637"/>
              <a:gd name="connsiteY2713" fmla="*/ 910168 h 5063066"/>
              <a:gd name="connsiteX2714" fmla="*/ 1619764 w 7295637"/>
              <a:gd name="connsiteY2714" fmla="*/ 2695441 h 5063066"/>
              <a:gd name="connsiteX2715" fmla="*/ 1687050 w 7295637"/>
              <a:gd name="connsiteY2715" fmla="*/ 2650841 h 5063066"/>
              <a:gd name="connsiteX2716" fmla="*/ 1760075 w 7295637"/>
              <a:gd name="connsiteY2716" fmla="*/ 2723865 h 5063066"/>
              <a:gd name="connsiteX2717" fmla="*/ 1687050 w 7295637"/>
              <a:gd name="connsiteY2717" fmla="*/ 2796890 h 5063066"/>
              <a:gd name="connsiteX2718" fmla="*/ 1614025 w 7295637"/>
              <a:gd name="connsiteY2718" fmla="*/ 2723865 h 5063066"/>
              <a:gd name="connsiteX2719" fmla="*/ 1619764 w 7295637"/>
              <a:gd name="connsiteY2719" fmla="*/ 2695441 h 5063066"/>
              <a:gd name="connsiteX2720" fmla="*/ 1849452 w 7295637"/>
              <a:gd name="connsiteY2720" fmla="*/ 2326524 h 5063066"/>
              <a:gd name="connsiteX2721" fmla="*/ 1916740 w 7295637"/>
              <a:gd name="connsiteY2721" fmla="*/ 2281924 h 5063066"/>
              <a:gd name="connsiteX2722" fmla="*/ 1989764 w 7295637"/>
              <a:gd name="connsiteY2722" fmla="*/ 2354948 h 5063066"/>
              <a:gd name="connsiteX2723" fmla="*/ 1916738 w 7295637"/>
              <a:gd name="connsiteY2723" fmla="*/ 2427973 h 5063066"/>
              <a:gd name="connsiteX2724" fmla="*/ 1843714 w 7295637"/>
              <a:gd name="connsiteY2724" fmla="*/ 2354949 h 5063066"/>
              <a:gd name="connsiteX2725" fmla="*/ 1849452 w 7295637"/>
              <a:gd name="connsiteY2725" fmla="*/ 2326524 h 5063066"/>
              <a:gd name="connsiteX2726" fmla="*/ 697910 w 7295637"/>
              <a:gd name="connsiteY2726" fmla="*/ 4111796 h 5063066"/>
              <a:gd name="connsiteX2727" fmla="*/ 713560 w 7295637"/>
              <a:gd name="connsiteY2727" fmla="*/ 4088584 h 5063066"/>
              <a:gd name="connsiteX2728" fmla="*/ 765197 w 7295637"/>
              <a:gd name="connsiteY2728" fmla="*/ 4067196 h 5063066"/>
              <a:gd name="connsiteX2729" fmla="*/ 838221 w 7295637"/>
              <a:gd name="connsiteY2729" fmla="*/ 4140220 h 5063066"/>
              <a:gd name="connsiteX2730" fmla="*/ 765196 w 7295637"/>
              <a:gd name="connsiteY2730" fmla="*/ 4213245 h 5063066"/>
              <a:gd name="connsiteX2731" fmla="*/ 692172 w 7295637"/>
              <a:gd name="connsiteY2731" fmla="*/ 4140221 h 5063066"/>
              <a:gd name="connsiteX2732" fmla="*/ 697910 w 7295637"/>
              <a:gd name="connsiteY2732" fmla="*/ 4111796 h 5063066"/>
              <a:gd name="connsiteX2733" fmla="*/ 3001772 w 7295637"/>
              <a:gd name="connsiteY2733" fmla="*/ 480845 h 5063066"/>
              <a:gd name="connsiteX2734" fmla="*/ 3069058 w 7295637"/>
              <a:gd name="connsiteY2734" fmla="*/ 436245 h 5063066"/>
              <a:gd name="connsiteX2735" fmla="*/ 3142083 w 7295637"/>
              <a:gd name="connsiteY2735" fmla="*/ 509270 h 5063066"/>
              <a:gd name="connsiteX2736" fmla="*/ 3069058 w 7295637"/>
              <a:gd name="connsiteY2736" fmla="*/ 582295 h 5063066"/>
              <a:gd name="connsiteX2737" fmla="*/ 2996033 w 7295637"/>
              <a:gd name="connsiteY2737" fmla="*/ 509270 h 5063066"/>
              <a:gd name="connsiteX2738" fmla="*/ 3001772 w 7295637"/>
              <a:gd name="connsiteY2738" fmla="*/ 480845 h 5063066"/>
              <a:gd name="connsiteX2739" fmla="*/ 2079917 w 7295637"/>
              <a:gd name="connsiteY2739" fmla="*/ 1897202 h 5063066"/>
              <a:gd name="connsiteX2740" fmla="*/ 2147202 w 7295637"/>
              <a:gd name="connsiteY2740" fmla="*/ 1852602 h 5063066"/>
              <a:gd name="connsiteX2741" fmla="*/ 2220228 w 7295637"/>
              <a:gd name="connsiteY2741" fmla="*/ 1925627 h 5063066"/>
              <a:gd name="connsiteX2742" fmla="*/ 2147202 w 7295637"/>
              <a:gd name="connsiteY2742" fmla="*/ 1998652 h 5063066"/>
              <a:gd name="connsiteX2743" fmla="*/ 2074178 w 7295637"/>
              <a:gd name="connsiteY2743" fmla="*/ 1925627 h 5063066"/>
              <a:gd name="connsiteX2744" fmla="*/ 2079917 w 7295637"/>
              <a:gd name="connsiteY2744" fmla="*/ 1897202 h 5063066"/>
              <a:gd name="connsiteX2745" fmla="*/ 928373 w 7295637"/>
              <a:gd name="connsiteY2745" fmla="*/ 3691303 h 5063066"/>
              <a:gd name="connsiteX2746" fmla="*/ 944022 w 7295637"/>
              <a:gd name="connsiteY2746" fmla="*/ 3668092 h 5063066"/>
              <a:gd name="connsiteX2747" fmla="*/ 995659 w 7295637"/>
              <a:gd name="connsiteY2747" fmla="*/ 3646704 h 5063066"/>
              <a:gd name="connsiteX2748" fmla="*/ 1068684 w 7295637"/>
              <a:gd name="connsiteY2748" fmla="*/ 3719729 h 5063066"/>
              <a:gd name="connsiteX2749" fmla="*/ 995659 w 7295637"/>
              <a:gd name="connsiteY2749" fmla="*/ 3792753 h 5063066"/>
              <a:gd name="connsiteX2750" fmla="*/ 922634 w 7295637"/>
              <a:gd name="connsiteY2750" fmla="*/ 3719728 h 5063066"/>
              <a:gd name="connsiteX2751" fmla="*/ 928373 w 7295637"/>
              <a:gd name="connsiteY2751" fmla="*/ 3691303 h 5063066"/>
              <a:gd name="connsiteX2752" fmla="*/ 3232236 w 7295637"/>
              <a:gd name="connsiteY2752" fmla="*/ 60351 h 5063066"/>
              <a:gd name="connsiteX2753" fmla="*/ 3299521 w 7295637"/>
              <a:gd name="connsiteY2753" fmla="*/ 15750 h 5063066"/>
              <a:gd name="connsiteX2754" fmla="*/ 3372547 w 7295637"/>
              <a:gd name="connsiteY2754" fmla="*/ 88775 h 5063066"/>
              <a:gd name="connsiteX2755" fmla="*/ 3299521 w 7295637"/>
              <a:gd name="connsiteY2755" fmla="*/ 161800 h 5063066"/>
              <a:gd name="connsiteX2756" fmla="*/ 3226497 w 7295637"/>
              <a:gd name="connsiteY2756" fmla="*/ 88775 h 5063066"/>
              <a:gd name="connsiteX2757" fmla="*/ 3232236 w 7295637"/>
              <a:gd name="connsiteY2757" fmla="*/ 60351 h 5063066"/>
              <a:gd name="connsiteX2758" fmla="*/ 2310378 w 7295637"/>
              <a:gd name="connsiteY2758" fmla="*/ 1476710 h 5063066"/>
              <a:gd name="connsiteX2759" fmla="*/ 2377666 w 7295637"/>
              <a:gd name="connsiteY2759" fmla="*/ 1432110 h 5063066"/>
              <a:gd name="connsiteX2760" fmla="*/ 2450691 w 7295637"/>
              <a:gd name="connsiteY2760" fmla="*/ 1505135 h 5063066"/>
              <a:gd name="connsiteX2761" fmla="*/ 2377666 w 7295637"/>
              <a:gd name="connsiteY2761" fmla="*/ 1578160 h 5063066"/>
              <a:gd name="connsiteX2762" fmla="*/ 2304640 w 7295637"/>
              <a:gd name="connsiteY2762" fmla="*/ 1505135 h 5063066"/>
              <a:gd name="connsiteX2763" fmla="*/ 2310378 w 7295637"/>
              <a:gd name="connsiteY2763" fmla="*/ 1476710 h 5063066"/>
              <a:gd name="connsiteX2764" fmla="*/ 1158836 w 7295637"/>
              <a:gd name="connsiteY2764" fmla="*/ 3261985 h 5063066"/>
              <a:gd name="connsiteX2765" fmla="*/ 1174485 w 7295637"/>
              <a:gd name="connsiteY2765" fmla="*/ 3238773 h 5063066"/>
              <a:gd name="connsiteX2766" fmla="*/ 1226122 w 7295637"/>
              <a:gd name="connsiteY2766" fmla="*/ 3217385 h 5063066"/>
              <a:gd name="connsiteX2767" fmla="*/ 1299147 w 7295637"/>
              <a:gd name="connsiteY2767" fmla="*/ 3290410 h 5063066"/>
              <a:gd name="connsiteX2768" fmla="*/ 1226122 w 7295637"/>
              <a:gd name="connsiteY2768" fmla="*/ 3363435 h 5063066"/>
              <a:gd name="connsiteX2769" fmla="*/ 1153097 w 7295637"/>
              <a:gd name="connsiteY2769" fmla="*/ 3290410 h 5063066"/>
              <a:gd name="connsiteX2770" fmla="*/ 1158836 w 7295637"/>
              <a:gd name="connsiteY2770" fmla="*/ 3261985 h 5063066"/>
              <a:gd name="connsiteX2771" fmla="*/ 236981 w 7295637"/>
              <a:gd name="connsiteY2771" fmla="*/ 4678342 h 5063066"/>
              <a:gd name="connsiteX2772" fmla="*/ 252632 w 7295637"/>
              <a:gd name="connsiteY2772" fmla="*/ 4655129 h 5063066"/>
              <a:gd name="connsiteX2773" fmla="*/ 304267 w 7295637"/>
              <a:gd name="connsiteY2773" fmla="*/ 4633742 h 5063066"/>
              <a:gd name="connsiteX2774" fmla="*/ 377292 w 7295637"/>
              <a:gd name="connsiteY2774" fmla="*/ 4706766 h 5063066"/>
              <a:gd name="connsiteX2775" fmla="*/ 304268 w 7295637"/>
              <a:gd name="connsiteY2775" fmla="*/ 4779791 h 5063066"/>
              <a:gd name="connsiteX2776" fmla="*/ 231242 w 7295637"/>
              <a:gd name="connsiteY2776" fmla="*/ 4706767 h 5063066"/>
              <a:gd name="connsiteX2777" fmla="*/ 236981 w 7295637"/>
              <a:gd name="connsiteY2777" fmla="*/ 4678342 h 5063066"/>
              <a:gd name="connsiteX2778" fmla="*/ 2540843 w 7295637"/>
              <a:gd name="connsiteY2778" fmla="*/ 1047389 h 5063066"/>
              <a:gd name="connsiteX2779" fmla="*/ 2608130 w 7295637"/>
              <a:gd name="connsiteY2779" fmla="*/ 1002788 h 5063066"/>
              <a:gd name="connsiteX2780" fmla="*/ 2681155 w 7295637"/>
              <a:gd name="connsiteY2780" fmla="*/ 1075813 h 5063066"/>
              <a:gd name="connsiteX2781" fmla="*/ 2608130 w 7295637"/>
              <a:gd name="connsiteY2781" fmla="*/ 1148838 h 5063066"/>
              <a:gd name="connsiteX2782" fmla="*/ 2535105 w 7295637"/>
              <a:gd name="connsiteY2782" fmla="*/ 1075813 h 5063066"/>
              <a:gd name="connsiteX2783" fmla="*/ 2540843 w 7295637"/>
              <a:gd name="connsiteY2783" fmla="*/ 1047389 h 5063066"/>
              <a:gd name="connsiteX2784" fmla="*/ 1389300 w 7295637"/>
              <a:gd name="connsiteY2784" fmla="*/ 2841491 h 5063066"/>
              <a:gd name="connsiteX2785" fmla="*/ 1456586 w 7295637"/>
              <a:gd name="connsiteY2785" fmla="*/ 2796890 h 5063066"/>
              <a:gd name="connsiteX2786" fmla="*/ 1529611 w 7295637"/>
              <a:gd name="connsiteY2786" fmla="*/ 2869915 h 5063066"/>
              <a:gd name="connsiteX2787" fmla="*/ 1456586 w 7295637"/>
              <a:gd name="connsiteY2787" fmla="*/ 2942940 h 5063066"/>
              <a:gd name="connsiteX2788" fmla="*/ 1383561 w 7295637"/>
              <a:gd name="connsiteY2788" fmla="*/ 2869915 h 5063066"/>
              <a:gd name="connsiteX2789" fmla="*/ 1389300 w 7295637"/>
              <a:gd name="connsiteY2789" fmla="*/ 2841491 h 5063066"/>
              <a:gd name="connsiteX2790" fmla="*/ 1618989 w 7295637"/>
              <a:gd name="connsiteY2790" fmla="*/ 2463746 h 5063066"/>
              <a:gd name="connsiteX2791" fmla="*/ 1686276 w 7295637"/>
              <a:gd name="connsiteY2791" fmla="*/ 2419146 h 5063066"/>
              <a:gd name="connsiteX2792" fmla="*/ 1759300 w 7295637"/>
              <a:gd name="connsiteY2792" fmla="*/ 2492170 h 5063066"/>
              <a:gd name="connsiteX2793" fmla="*/ 1686275 w 7295637"/>
              <a:gd name="connsiteY2793" fmla="*/ 2565195 h 5063066"/>
              <a:gd name="connsiteX2794" fmla="*/ 1613251 w 7295637"/>
              <a:gd name="connsiteY2794" fmla="*/ 2492171 h 5063066"/>
              <a:gd name="connsiteX2795" fmla="*/ 1618989 w 7295637"/>
              <a:gd name="connsiteY2795" fmla="*/ 2463746 h 5063066"/>
              <a:gd name="connsiteX2796" fmla="*/ 467446 w 7295637"/>
              <a:gd name="connsiteY2796" fmla="*/ 4257846 h 5063066"/>
              <a:gd name="connsiteX2797" fmla="*/ 483096 w 7295637"/>
              <a:gd name="connsiteY2797" fmla="*/ 4234634 h 5063066"/>
              <a:gd name="connsiteX2798" fmla="*/ 534732 w 7295637"/>
              <a:gd name="connsiteY2798" fmla="*/ 4213246 h 5063066"/>
              <a:gd name="connsiteX2799" fmla="*/ 607757 w 7295637"/>
              <a:gd name="connsiteY2799" fmla="*/ 4286271 h 5063066"/>
              <a:gd name="connsiteX2800" fmla="*/ 534731 w 7295637"/>
              <a:gd name="connsiteY2800" fmla="*/ 4359297 h 5063066"/>
              <a:gd name="connsiteX2801" fmla="*/ 461707 w 7295637"/>
              <a:gd name="connsiteY2801" fmla="*/ 4286271 h 5063066"/>
              <a:gd name="connsiteX2802" fmla="*/ 467446 w 7295637"/>
              <a:gd name="connsiteY2802" fmla="*/ 4257846 h 5063066"/>
              <a:gd name="connsiteX2803" fmla="*/ 2771308 w 7295637"/>
              <a:gd name="connsiteY2803" fmla="*/ 626895 h 5063066"/>
              <a:gd name="connsiteX2804" fmla="*/ 2838594 w 7295637"/>
              <a:gd name="connsiteY2804" fmla="*/ 582296 h 5063066"/>
              <a:gd name="connsiteX2805" fmla="*/ 2911618 w 7295637"/>
              <a:gd name="connsiteY2805" fmla="*/ 655320 h 5063066"/>
              <a:gd name="connsiteX2806" fmla="*/ 2838593 w 7295637"/>
              <a:gd name="connsiteY2806" fmla="*/ 728345 h 5063066"/>
              <a:gd name="connsiteX2807" fmla="*/ 2765569 w 7295637"/>
              <a:gd name="connsiteY2807" fmla="*/ 655320 h 5063066"/>
              <a:gd name="connsiteX2808" fmla="*/ 2771308 w 7295637"/>
              <a:gd name="connsiteY2808" fmla="*/ 626895 h 5063066"/>
              <a:gd name="connsiteX2809" fmla="*/ 1849452 w 7295637"/>
              <a:gd name="connsiteY2809" fmla="*/ 2043252 h 5063066"/>
              <a:gd name="connsiteX2810" fmla="*/ 1916739 w 7295637"/>
              <a:gd name="connsiteY2810" fmla="*/ 1998651 h 5063066"/>
              <a:gd name="connsiteX2811" fmla="*/ 1989763 w 7295637"/>
              <a:gd name="connsiteY2811" fmla="*/ 2071676 h 5063066"/>
              <a:gd name="connsiteX2812" fmla="*/ 1916739 w 7295637"/>
              <a:gd name="connsiteY2812" fmla="*/ 2144701 h 5063066"/>
              <a:gd name="connsiteX2813" fmla="*/ 1843714 w 7295637"/>
              <a:gd name="connsiteY2813" fmla="*/ 2071676 h 5063066"/>
              <a:gd name="connsiteX2814" fmla="*/ 1849452 w 7295637"/>
              <a:gd name="connsiteY2814" fmla="*/ 2043252 h 5063066"/>
              <a:gd name="connsiteX2815" fmla="*/ 697911 w 7295637"/>
              <a:gd name="connsiteY2815" fmla="*/ 3828524 h 5063066"/>
              <a:gd name="connsiteX2816" fmla="*/ 713560 w 7295637"/>
              <a:gd name="connsiteY2816" fmla="*/ 3805313 h 5063066"/>
              <a:gd name="connsiteX2817" fmla="*/ 765197 w 7295637"/>
              <a:gd name="connsiteY2817" fmla="*/ 3783925 h 5063066"/>
              <a:gd name="connsiteX2818" fmla="*/ 838222 w 7295637"/>
              <a:gd name="connsiteY2818" fmla="*/ 3856950 h 5063066"/>
              <a:gd name="connsiteX2819" fmla="*/ 765197 w 7295637"/>
              <a:gd name="connsiteY2819" fmla="*/ 3929974 h 5063066"/>
              <a:gd name="connsiteX2820" fmla="*/ 692172 w 7295637"/>
              <a:gd name="connsiteY2820" fmla="*/ 3856949 h 5063066"/>
              <a:gd name="connsiteX2821" fmla="*/ 697911 w 7295637"/>
              <a:gd name="connsiteY2821" fmla="*/ 3828524 h 5063066"/>
              <a:gd name="connsiteX2822" fmla="*/ 3001770 w 7295637"/>
              <a:gd name="connsiteY2822" fmla="*/ 197573 h 5063066"/>
              <a:gd name="connsiteX2823" fmla="*/ 3069058 w 7295637"/>
              <a:gd name="connsiteY2823" fmla="*/ 152973 h 5063066"/>
              <a:gd name="connsiteX2824" fmla="*/ 3142083 w 7295637"/>
              <a:gd name="connsiteY2824" fmla="*/ 225997 h 5063066"/>
              <a:gd name="connsiteX2825" fmla="*/ 3069058 w 7295637"/>
              <a:gd name="connsiteY2825" fmla="*/ 299023 h 5063066"/>
              <a:gd name="connsiteX2826" fmla="*/ 2996033 w 7295637"/>
              <a:gd name="connsiteY2826" fmla="*/ 225998 h 5063066"/>
              <a:gd name="connsiteX2827" fmla="*/ 3001770 w 7295637"/>
              <a:gd name="connsiteY2827" fmla="*/ 197573 h 5063066"/>
              <a:gd name="connsiteX2828" fmla="*/ 2079917 w 7295637"/>
              <a:gd name="connsiteY2828" fmla="*/ 1613932 h 5063066"/>
              <a:gd name="connsiteX2829" fmla="*/ 2147202 w 7295637"/>
              <a:gd name="connsiteY2829" fmla="*/ 1569332 h 5063066"/>
              <a:gd name="connsiteX2830" fmla="*/ 2220228 w 7295637"/>
              <a:gd name="connsiteY2830" fmla="*/ 1642357 h 5063066"/>
              <a:gd name="connsiteX2831" fmla="*/ 2147203 w 7295637"/>
              <a:gd name="connsiteY2831" fmla="*/ 1715381 h 5063066"/>
              <a:gd name="connsiteX2832" fmla="*/ 2074177 w 7295637"/>
              <a:gd name="connsiteY2832" fmla="*/ 1642356 h 5063066"/>
              <a:gd name="connsiteX2833" fmla="*/ 2079917 w 7295637"/>
              <a:gd name="connsiteY2833" fmla="*/ 1613932 h 5063066"/>
              <a:gd name="connsiteX2834" fmla="*/ 928373 w 7295637"/>
              <a:gd name="connsiteY2834" fmla="*/ 3408033 h 5063066"/>
              <a:gd name="connsiteX2835" fmla="*/ 944022 w 7295637"/>
              <a:gd name="connsiteY2835" fmla="*/ 3384822 h 5063066"/>
              <a:gd name="connsiteX2836" fmla="*/ 995659 w 7295637"/>
              <a:gd name="connsiteY2836" fmla="*/ 3363434 h 5063066"/>
              <a:gd name="connsiteX2837" fmla="*/ 1068683 w 7295637"/>
              <a:gd name="connsiteY2837" fmla="*/ 3436459 h 5063066"/>
              <a:gd name="connsiteX2838" fmla="*/ 995659 w 7295637"/>
              <a:gd name="connsiteY2838" fmla="*/ 3509483 h 5063066"/>
              <a:gd name="connsiteX2839" fmla="*/ 922634 w 7295637"/>
              <a:gd name="connsiteY2839" fmla="*/ 3436458 h 5063066"/>
              <a:gd name="connsiteX2840" fmla="*/ 928373 w 7295637"/>
              <a:gd name="connsiteY2840" fmla="*/ 3408033 h 5063066"/>
              <a:gd name="connsiteX2841" fmla="*/ 6516 w 7295637"/>
              <a:gd name="connsiteY2841" fmla="*/ 4824394 h 5063066"/>
              <a:gd name="connsiteX2842" fmla="*/ 22166 w 7295637"/>
              <a:gd name="connsiteY2842" fmla="*/ 4801182 h 5063066"/>
              <a:gd name="connsiteX2843" fmla="*/ 73802 w 7295637"/>
              <a:gd name="connsiteY2843" fmla="*/ 4779793 h 5063066"/>
              <a:gd name="connsiteX2844" fmla="*/ 146827 w 7295637"/>
              <a:gd name="connsiteY2844" fmla="*/ 4852818 h 5063066"/>
              <a:gd name="connsiteX2845" fmla="*/ 73802 w 7295637"/>
              <a:gd name="connsiteY2845" fmla="*/ 4925843 h 5063066"/>
              <a:gd name="connsiteX2846" fmla="*/ 778 w 7295637"/>
              <a:gd name="connsiteY2846" fmla="*/ 4852818 h 5063066"/>
              <a:gd name="connsiteX2847" fmla="*/ 6516 w 7295637"/>
              <a:gd name="connsiteY2847" fmla="*/ 4824394 h 5063066"/>
              <a:gd name="connsiteX2848" fmla="*/ 2310380 w 7295637"/>
              <a:gd name="connsiteY2848" fmla="*/ 1193438 h 5063066"/>
              <a:gd name="connsiteX2849" fmla="*/ 2377667 w 7295637"/>
              <a:gd name="connsiteY2849" fmla="*/ 1148838 h 5063066"/>
              <a:gd name="connsiteX2850" fmla="*/ 2450691 w 7295637"/>
              <a:gd name="connsiteY2850" fmla="*/ 1221863 h 5063066"/>
              <a:gd name="connsiteX2851" fmla="*/ 2377666 w 7295637"/>
              <a:gd name="connsiteY2851" fmla="*/ 1294888 h 5063066"/>
              <a:gd name="connsiteX2852" fmla="*/ 2304642 w 7295637"/>
              <a:gd name="connsiteY2852" fmla="*/ 1221863 h 5063066"/>
              <a:gd name="connsiteX2853" fmla="*/ 2310380 w 7295637"/>
              <a:gd name="connsiteY2853" fmla="*/ 1193438 h 5063066"/>
              <a:gd name="connsiteX2854" fmla="*/ 1158835 w 7295637"/>
              <a:gd name="connsiteY2854" fmla="*/ 2978713 h 5063066"/>
              <a:gd name="connsiteX2855" fmla="*/ 1174485 w 7295637"/>
              <a:gd name="connsiteY2855" fmla="*/ 2955501 h 5063066"/>
              <a:gd name="connsiteX2856" fmla="*/ 1226122 w 7295637"/>
              <a:gd name="connsiteY2856" fmla="*/ 2934113 h 5063066"/>
              <a:gd name="connsiteX2857" fmla="*/ 1299147 w 7295637"/>
              <a:gd name="connsiteY2857" fmla="*/ 3007138 h 5063066"/>
              <a:gd name="connsiteX2858" fmla="*/ 1226122 w 7295637"/>
              <a:gd name="connsiteY2858" fmla="*/ 3080163 h 5063066"/>
              <a:gd name="connsiteX2859" fmla="*/ 1153097 w 7295637"/>
              <a:gd name="connsiteY2859" fmla="*/ 3007138 h 5063066"/>
              <a:gd name="connsiteX2860" fmla="*/ 1158835 w 7295637"/>
              <a:gd name="connsiteY2860" fmla="*/ 2978713 h 5063066"/>
              <a:gd name="connsiteX2861" fmla="*/ 236981 w 7295637"/>
              <a:gd name="connsiteY2861" fmla="*/ 4395069 h 5063066"/>
              <a:gd name="connsiteX2862" fmla="*/ 252631 w 7295637"/>
              <a:gd name="connsiteY2862" fmla="*/ 4371858 h 5063066"/>
              <a:gd name="connsiteX2863" fmla="*/ 304268 w 7295637"/>
              <a:gd name="connsiteY2863" fmla="*/ 4350468 h 5063066"/>
              <a:gd name="connsiteX2864" fmla="*/ 377292 w 7295637"/>
              <a:gd name="connsiteY2864" fmla="*/ 4423495 h 5063066"/>
              <a:gd name="connsiteX2865" fmla="*/ 304267 w 7295637"/>
              <a:gd name="connsiteY2865" fmla="*/ 4496519 h 5063066"/>
              <a:gd name="connsiteX2866" fmla="*/ 231243 w 7295637"/>
              <a:gd name="connsiteY2866" fmla="*/ 4423494 h 5063066"/>
              <a:gd name="connsiteX2867" fmla="*/ 236981 w 7295637"/>
              <a:gd name="connsiteY2867" fmla="*/ 4395069 h 5063066"/>
              <a:gd name="connsiteX2868" fmla="*/ 2540844 w 7295637"/>
              <a:gd name="connsiteY2868" fmla="*/ 764117 h 5063066"/>
              <a:gd name="connsiteX2869" fmla="*/ 2608129 w 7295637"/>
              <a:gd name="connsiteY2869" fmla="*/ 719516 h 5063066"/>
              <a:gd name="connsiteX2870" fmla="*/ 2681155 w 7295637"/>
              <a:gd name="connsiteY2870" fmla="*/ 792541 h 5063066"/>
              <a:gd name="connsiteX2871" fmla="*/ 2608130 w 7295637"/>
              <a:gd name="connsiteY2871" fmla="*/ 865566 h 5063066"/>
              <a:gd name="connsiteX2872" fmla="*/ 2535104 w 7295637"/>
              <a:gd name="connsiteY2872" fmla="*/ 792541 h 5063066"/>
              <a:gd name="connsiteX2873" fmla="*/ 2540844 w 7295637"/>
              <a:gd name="connsiteY2873" fmla="*/ 764117 h 5063066"/>
              <a:gd name="connsiteX2874" fmla="*/ 1389300 w 7295637"/>
              <a:gd name="connsiteY2874" fmla="*/ 2558218 h 5063066"/>
              <a:gd name="connsiteX2875" fmla="*/ 1456586 w 7295637"/>
              <a:gd name="connsiteY2875" fmla="*/ 2513618 h 5063066"/>
              <a:gd name="connsiteX2876" fmla="*/ 1529611 w 7295637"/>
              <a:gd name="connsiteY2876" fmla="*/ 2586643 h 5063066"/>
              <a:gd name="connsiteX2877" fmla="*/ 1456586 w 7295637"/>
              <a:gd name="connsiteY2877" fmla="*/ 2659668 h 5063066"/>
              <a:gd name="connsiteX2878" fmla="*/ 1383561 w 7295637"/>
              <a:gd name="connsiteY2878" fmla="*/ 2586643 h 5063066"/>
              <a:gd name="connsiteX2879" fmla="*/ 1389300 w 7295637"/>
              <a:gd name="connsiteY2879" fmla="*/ 2558218 h 5063066"/>
              <a:gd name="connsiteX2880" fmla="*/ 1618988 w 7295637"/>
              <a:gd name="connsiteY2880" fmla="*/ 2180474 h 5063066"/>
              <a:gd name="connsiteX2881" fmla="*/ 1686274 w 7295637"/>
              <a:gd name="connsiteY2881" fmla="*/ 2135873 h 5063066"/>
              <a:gd name="connsiteX2882" fmla="*/ 1759300 w 7295637"/>
              <a:gd name="connsiteY2882" fmla="*/ 2208898 h 5063066"/>
              <a:gd name="connsiteX2883" fmla="*/ 1686274 w 7295637"/>
              <a:gd name="connsiteY2883" fmla="*/ 2281923 h 5063066"/>
              <a:gd name="connsiteX2884" fmla="*/ 1613250 w 7295637"/>
              <a:gd name="connsiteY2884" fmla="*/ 2208898 h 5063066"/>
              <a:gd name="connsiteX2885" fmla="*/ 1618988 w 7295637"/>
              <a:gd name="connsiteY2885" fmla="*/ 2180474 h 5063066"/>
              <a:gd name="connsiteX2886" fmla="*/ 467447 w 7295637"/>
              <a:gd name="connsiteY2886" fmla="*/ 3974575 h 5063066"/>
              <a:gd name="connsiteX2887" fmla="*/ 483097 w 7295637"/>
              <a:gd name="connsiteY2887" fmla="*/ 3951363 h 5063066"/>
              <a:gd name="connsiteX2888" fmla="*/ 534733 w 7295637"/>
              <a:gd name="connsiteY2888" fmla="*/ 3929974 h 5063066"/>
              <a:gd name="connsiteX2889" fmla="*/ 607758 w 7295637"/>
              <a:gd name="connsiteY2889" fmla="*/ 4002999 h 5063066"/>
              <a:gd name="connsiteX2890" fmla="*/ 534733 w 7295637"/>
              <a:gd name="connsiteY2890" fmla="*/ 4076024 h 5063066"/>
              <a:gd name="connsiteX2891" fmla="*/ 461708 w 7295637"/>
              <a:gd name="connsiteY2891" fmla="*/ 4002999 h 5063066"/>
              <a:gd name="connsiteX2892" fmla="*/ 467447 w 7295637"/>
              <a:gd name="connsiteY2892" fmla="*/ 3974575 h 5063066"/>
              <a:gd name="connsiteX2893" fmla="*/ 2771307 w 7295637"/>
              <a:gd name="connsiteY2893" fmla="*/ 343623 h 5063066"/>
              <a:gd name="connsiteX2894" fmla="*/ 2838594 w 7295637"/>
              <a:gd name="connsiteY2894" fmla="*/ 299023 h 5063066"/>
              <a:gd name="connsiteX2895" fmla="*/ 2911619 w 7295637"/>
              <a:gd name="connsiteY2895" fmla="*/ 372047 h 5063066"/>
              <a:gd name="connsiteX2896" fmla="*/ 2838593 w 7295637"/>
              <a:gd name="connsiteY2896" fmla="*/ 445072 h 5063066"/>
              <a:gd name="connsiteX2897" fmla="*/ 2765569 w 7295637"/>
              <a:gd name="connsiteY2897" fmla="*/ 372048 h 5063066"/>
              <a:gd name="connsiteX2898" fmla="*/ 2771307 w 7295637"/>
              <a:gd name="connsiteY2898" fmla="*/ 343623 h 5063066"/>
              <a:gd name="connsiteX2899" fmla="*/ 1849453 w 7295637"/>
              <a:gd name="connsiteY2899" fmla="*/ 1759980 h 5063066"/>
              <a:gd name="connsiteX2900" fmla="*/ 1916740 w 7295637"/>
              <a:gd name="connsiteY2900" fmla="*/ 1715380 h 5063066"/>
              <a:gd name="connsiteX2901" fmla="*/ 1989764 w 7295637"/>
              <a:gd name="connsiteY2901" fmla="*/ 1788405 h 5063066"/>
              <a:gd name="connsiteX2902" fmla="*/ 1916739 w 7295637"/>
              <a:gd name="connsiteY2902" fmla="*/ 1861430 h 5063066"/>
              <a:gd name="connsiteX2903" fmla="*/ 1843715 w 7295637"/>
              <a:gd name="connsiteY2903" fmla="*/ 1788405 h 5063066"/>
              <a:gd name="connsiteX2904" fmla="*/ 1849453 w 7295637"/>
              <a:gd name="connsiteY2904" fmla="*/ 1759980 h 5063066"/>
              <a:gd name="connsiteX2905" fmla="*/ 697910 w 7295637"/>
              <a:gd name="connsiteY2905" fmla="*/ 3545253 h 5063066"/>
              <a:gd name="connsiteX2906" fmla="*/ 713559 w 7295637"/>
              <a:gd name="connsiteY2906" fmla="*/ 3522042 h 5063066"/>
              <a:gd name="connsiteX2907" fmla="*/ 765196 w 7295637"/>
              <a:gd name="connsiteY2907" fmla="*/ 3500654 h 5063066"/>
              <a:gd name="connsiteX2908" fmla="*/ 838221 w 7295637"/>
              <a:gd name="connsiteY2908" fmla="*/ 3573679 h 5063066"/>
              <a:gd name="connsiteX2909" fmla="*/ 765196 w 7295637"/>
              <a:gd name="connsiteY2909" fmla="*/ 3646703 h 5063066"/>
              <a:gd name="connsiteX2910" fmla="*/ 692171 w 7295637"/>
              <a:gd name="connsiteY2910" fmla="*/ 3573678 h 5063066"/>
              <a:gd name="connsiteX2911" fmla="*/ 697910 w 7295637"/>
              <a:gd name="connsiteY2911" fmla="*/ 3545253 h 5063066"/>
              <a:gd name="connsiteX2912" fmla="*/ 2079916 w 7295637"/>
              <a:gd name="connsiteY2912" fmla="*/ 1330662 h 5063066"/>
              <a:gd name="connsiteX2913" fmla="*/ 2147202 w 7295637"/>
              <a:gd name="connsiteY2913" fmla="*/ 1286061 h 5063066"/>
              <a:gd name="connsiteX2914" fmla="*/ 2220227 w 7295637"/>
              <a:gd name="connsiteY2914" fmla="*/ 1359085 h 5063066"/>
              <a:gd name="connsiteX2915" fmla="*/ 2147202 w 7295637"/>
              <a:gd name="connsiteY2915" fmla="*/ 1432111 h 5063066"/>
              <a:gd name="connsiteX2916" fmla="*/ 2074176 w 7295637"/>
              <a:gd name="connsiteY2916" fmla="*/ 1359086 h 5063066"/>
              <a:gd name="connsiteX2917" fmla="*/ 2079916 w 7295637"/>
              <a:gd name="connsiteY2917" fmla="*/ 1330662 h 5063066"/>
              <a:gd name="connsiteX2918" fmla="*/ 928372 w 7295637"/>
              <a:gd name="connsiteY2918" fmla="*/ 3124763 h 5063066"/>
              <a:gd name="connsiteX2919" fmla="*/ 944021 w 7295637"/>
              <a:gd name="connsiteY2919" fmla="*/ 3101551 h 5063066"/>
              <a:gd name="connsiteX2920" fmla="*/ 995658 w 7295637"/>
              <a:gd name="connsiteY2920" fmla="*/ 3080163 h 5063066"/>
              <a:gd name="connsiteX2921" fmla="*/ 1068683 w 7295637"/>
              <a:gd name="connsiteY2921" fmla="*/ 3153187 h 5063066"/>
              <a:gd name="connsiteX2922" fmla="*/ 995658 w 7295637"/>
              <a:gd name="connsiteY2922" fmla="*/ 3226212 h 5063066"/>
              <a:gd name="connsiteX2923" fmla="*/ 922633 w 7295637"/>
              <a:gd name="connsiteY2923" fmla="*/ 3153188 h 5063066"/>
              <a:gd name="connsiteX2924" fmla="*/ 928372 w 7295637"/>
              <a:gd name="connsiteY2924" fmla="*/ 3124763 h 5063066"/>
              <a:gd name="connsiteX2925" fmla="*/ 6517 w 7295637"/>
              <a:gd name="connsiteY2925" fmla="*/ 4541119 h 5063066"/>
              <a:gd name="connsiteX2926" fmla="*/ 22167 w 7295637"/>
              <a:gd name="connsiteY2926" fmla="*/ 4517907 h 5063066"/>
              <a:gd name="connsiteX2927" fmla="*/ 73804 w 7295637"/>
              <a:gd name="connsiteY2927" fmla="*/ 4496518 h 5063066"/>
              <a:gd name="connsiteX2928" fmla="*/ 146829 w 7295637"/>
              <a:gd name="connsiteY2928" fmla="*/ 4569544 h 5063066"/>
              <a:gd name="connsiteX2929" fmla="*/ 73804 w 7295637"/>
              <a:gd name="connsiteY2929" fmla="*/ 4642568 h 5063066"/>
              <a:gd name="connsiteX2930" fmla="*/ 779 w 7295637"/>
              <a:gd name="connsiteY2930" fmla="*/ 4569544 h 5063066"/>
              <a:gd name="connsiteX2931" fmla="*/ 6517 w 7295637"/>
              <a:gd name="connsiteY2931" fmla="*/ 4541119 h 5063066"/>
              <a:gd name="connsiteX2932" fmla="*/ 2310379 w 7295637"/>
              <a:gd name="connsiteY2932" fmla="*/ 910167 h 5063066"/>
              <a:gd name="connsiteX2933" fmla="*/ 2377666 w 7295637"/>
              <a:gd name="connsiteY2933" fmla="*/ 865568 h 5063066"/>
              <a:gd name="connsiteX2934" fmla="*/ 2450690 w 7295637"/>
              <a:gd name="connsiteY2934" fmla="*/ 938592 h 5063066"/>
              <a:gd name="connsiteX2935" fmla="*/ 2377666 w 7295637"/>
              <a:gd name="connsiteY2935" fmla="*/ 1011617 h 5063066"/>
              <a:gd name="connsiteX2936" fmla="*/ 2304641 w 7295637"/>
              <a:gd name="connsiteY2936" fmla="*/ 938593 h 5063066"/>
              <a:gd name="connsiteX2937" fmla="*/ 2310379 w 7295637"/>
              <a:gd name="connsiteY2937" fmla="*/ 910167 h 5063066"/>
              <a:gd name="connsiteX2938" fmla="*/ 1158835 w 7295637"/>
              <a:gd name="connsiteY2938" fmla="*/ 2695441 h 5063066"/>
              <a:gd name="connsiteX2939" fmla="*/ 1174485 w 7295637"/>
              <a:gd name="connsiteY2939" fmla="*/ 2672229 h 5063066"/>
              <a:gd name="connsiteX2940" fmla="*/ 1226121 w 7295637"/>
              <a:gd name="connsiteY2940" fmla="*/ 2650840 h 5063066"/>
              <a:gd name="connsiteX2941" fmla="*/ 1299146 w 7295637"/>
              <a:gd name="connsiteY2941" fmla="*/ 2723865 h 5063066"/>
              <a:gd name="connsiteX2942" fmla="*/ 1226122 w 7295637"/>
              <a:gd name="connsiteY2942" fmla="*/ 2796890 h 5063066"/>
              <a:gd name="connsiteX2943" fmla="*/ 1153097 w 7295637"/>
              <a:gd name="connsiteY2943" fmla="*/ 2723865 h 5063066"/>
              <a:gd name="connsiteX2944" fmla="*/ 1158835 w 7295637"/>
              <a:gd name="connsiteY2944" fmla="*/ 2695441 h 5063066"/>
              <a:gd name="connsiteX2945" fmla="*/ 1388525 w 7295637"/>
              <a:gd name="connsiteY2945" fmla="*/ 2326523 h 5063066"/>
              <a:gd name="connsiteX2946" fmla="*/ 1455811 w 7295637"/>
              <a:gd name="connsiteY2946" fmla="*/ 2281923 h 5063066"/>
              <a:gd name="connsiteX2947" fmla="*/ 1528837 w 7295637"/>
              <a:gd name="connsiteY2947" fmla="*/ 2354948 h 5063066"/>
              <a:gd name="connsiteX2948" fmla="*/ 1455812 w 7295637"/>
              <a:gd name="connsiteY2948" fmla="*/ 2427973 h 5063066"/>
              <a:gd name="connsiteX2949" fmla="*/ 1382786 w 7295637"/>
              <a:gd name="connsiteY2949" fmla="*/ 2354948 h 5063066"/>
              <a:gd name="connsiteX2950" fmla="*/ 1388525 w 7295637"/>
              <a:gd name="connsiteY2950" fmla="*/ 2326523 h 5063066"/>
              <a:gd name="connsiteX2951" fmla="*/ 236983 w 7295637"/>
              <a:gd name="connsiteY2951" fmla="*/ 4111796 h 5063066"/>
              <a:gd name="connsiteX2952" fmla="*/ 252633 w 7295637"/>
              <a:gd name="connsiteY2952" fmla="*/ 4088584 h 5063066"/>
              <a:gd name="connsiteX2953" fmla="*/ 304269 w 7295637"/>
              <a:gd name="connsiteY2953" fmla="*/ 4067195 h 5063066"/>
              <a:gd name="connsiteX2954" fmla="*/ 377294 w 7295637"/>
              <a:gd name="connsiteY2954" fmla="*/ 4140221 h 5063066"/>
              <a:gd name="connsiteX2955" fmla="*/ 304268 w 7295637"/>
              <a:gd name="connsiteY2955" fmla="*/ 4213248 h 5063066"/>
              <a:gd name="connsiteX2956" fmla="*/ 231244 w 7295637"/>
              <a:gd name="connsiteY2956" fmla="*/ 4140220 h 5063066"/>
              <a:gd name="connsiteX2957" fmla="*/ 236983 w 7295637"/>
              <a:gd name="connsiteY2957" fmla="*/ 4111796 h 5063066"/>
              <a:gd name="connsiteX2958" fmla="*/ 2540844 w 7295637"/>
              <a:gd name="connsiteY2958" fmla="*/ 480845 h 5063066"/>
              <a:gd name="connsiteX2959" fmla="*/ 2608129 w 7295637"/>
              <a:gd name="connsiteY2959" fmla="*/ 436244 h 5063066"/>
              <a:gd name="connsiteX2960" fmla="*/ 2681155 w 7295637"/>
              <a:gd name="connsiteY2960" fmla="*/ 509269 h 5063066"/>
              <a:gd name="connsiteX2961" fmla="*/ 2608129 w 7295637"/>
              <a:gd name="connsiteY2961" fmla="*/ 582294 h 5063066"/>
              <a:gd name="connsiteX2962" fmla="*/ 2535105 w 7295637"/>
              <a:gd name="connsiteY2962" fmla="*/ 509269 h 5063066"/>
              <a:gd name="connsiteX2963" fmla="*/ 2540844 w 7295637"/>
              <a:gd name="connsiteY2963" fmla="*/ 480845 h 5063066"/>
              <a:gd name="connsiteX2964" fmla="*/ 1618990 w 7295637"/>
              <a:gd name="connsiteY2964" fmla="*/ 1897202 h 5063066"/>
              <a:gd name="connsiteX2965" fmla="*/ 1686275 w 7295637"/>
              <a:gd name="connsiteY2965" fmla="*/ 1852602 h 5063066"/>
              <a:gd name="connsiteX2966" fmla="*/ 1759301 w 7295637"/>
              <a:gd name="connsiteY2966" fmla="*/ 1925627 h 5063066"/>
              <a:gd name="connsiteX2967" fmla="*/ 1686276 w 7295637"/>
              <a:gd name="connsiteY2967" fmla="*/ 1998652 h 5063066"/>
              <a:gd name="connsiteX2968" fmla="*/ 1613250 w 7295637"/>
              <a:gd name="connsiteY2968" fmla="*/ 1925627 h 5063066"/>
              <a:gd name="connsiteX2969" fmla="*/ 1618990 w 7295637"/>
              <a:gd name="connsiteY2969" fmla="*/ 1897202 h 5063066"/>
              <a:gd name="connsiteX2970" fmla="*/ 467446 w 7295637"/>
              <a:gd name="connsiteY2970" fmla="*/ 3691303 h 5063066"/>
              <a:gd name="connsiteX2971" fmla="*/ 483096 w 7295637"/>
              <a:gd name="connsiteY2971" fmla="*/ 3668091 h 5063066"/>
              <a:gd name="connsiteX2972" fmla="*/ 534732 w 7295637"/>
              <a:gd name="connsiteY2972" fmla="*/ 3646703 h 5063066"/>
              <a:gd name="connsiteX2973" fmla="*/ 607757 w 7295637"/>
              <a:gd name="connsiteY2973" fmla="*/ 3719728 h 5063066"/>
              <a:gd name="connsiteX2974" fmla="*/ 534732 w 7295637"/>
              <a:gd name="connsiteY2974" fmla="*/ 3792752 h 5063066"/>
              <a:gd name="connsiteX2975" fmla="*/ 461707 w 7295637"/>
              <a:gd name="connsiteY2975" fmla="*/ 3719728 h 5063066"/>
              <a:gd name="connsiteX2976" fmla="*/ 467446 w 7295637"/>
              <a:gd name="connsiteY2976" fmla="*/ 3691303 h 5063066"/>
              <a:gd name="connsiteX2977" fmla="*/ 2771306 w 7295637"/>
              <a:gd name="connsiteY2977" fmla="*/ 60351 h 5063066"/>
              <a:gd name="connsiteX2978" fmla="*/ 2838594 w 7295637"/>
              <a:gd name="connsiteY2978" fmla="*/ 15750 h 5063066"/>
              <a:gd name="connsiteX2979" fmla="*/ 2911618 w 7295637"/>
              <a:gd name="connsiteY2979" fmla="*/ 88775 h 5063066"/>
              <a:gd name="connsiteX2980" fmla="*/ 2838594 w 7295637"/>
              <a:gd name="connsiteY2980" fmla="*/ 161800 h 5063066"/>
              <a:gd name="connsiteX2981" fmla="*/ 2765569 w 7295637"/>
              <a:gd name="connsiteY2981" fmla="*/ 88775 h 5063066"/>
              <a:gd name="connsiteX2982" fmla="*/ 2771306 w 7295637"/>
              <a:gd name="connsiteY2982" fmla="*/ 60351 h 5063066"/>
              <a:gd name="connsiteX2983" fmla="*/ 1849452 w 7295637"/>
              <a:gd name="connsiteY2983" fmla="*/ 1476709 h 5063066"/>
              <a:gd name="connsiteX2984" fmla="*/ 1916739 w 7295637"/>
              <a:gd name="connsiteY2984" fmla="*/ 1432111 h 5063066"/>
              <a:gd name="connsiteX2985" fmla="*/ 1989763 w 7295637"/>
              <a:gd name="connsiteY2985" fmla="*/ 1505134 h 5063066"/>
              <a:gd name="connsiteX2986" fmla="*/ 1916739 w 7295637"/>
              <a:gd name="connsiteY2986" fmla="*/ 1578159 h 5063066"/>
              <a:gd name="connsiteX2987" fmla="*/ 1843714 w 7295637"/>
              <a:gd name="connsiteY2987" fmla="*/ 1505134 h 5063066"/>
              <a:gd name="connsiteX2988" fmla="*/ 1849452 w 7295637"/>
              <a:gd name="connsiteY2988" fmla="*/ 1476709 h 5063066"/>
              <a:gd name="connsiteX2989" fmla="*/ 697908 w 7295637"/>
              <a:gd name="connsiteY2989" fmla="*/ 3261983 h 5063066"/>
              <a:gd name="connsiteX2990" fmla="*/ 713558 w 7295637"/>
              <a:gd name="connsiteY2990" fmla="*/ 3238772 h 5063066"/>
              <a:gd name="connsiteX2991" fmla="*/ 765194 w 7295637"/>
              <a:gd name="connsiteY2991" fmla="*/ 3217383 h 5063066"/>
              <a:gd name="connsiteX2992" fmla="*/ 838219 w 7295637"/>
              <a:gd name="connsiteY2992" fmla="*/ 3290408 h 5063066"/>
              <a:gd name="connsiteX2993" fmla="*/ 765195 w 7295637"/>
              <a:gd name="connsiteY2993" fmla="*/ 3363433 h 5063066"/>
              <a:gd name="connsiteX2994" fmla="*/ 692170 w 7295637"/>
              <a:gd name="connsiteY2994" fmla="*/ 3290407 h 5063066"/>
              <a:gd name="connsiteX2995" fmla="*/ 697908 w 7295637"/>
              <a:gd name="connsiteY2995" fmla="*/ 3261983 h 5063066"/>
              <a:gd name="connsiteX2996" fmla="*/ 2079916 w 7295637"/>
              <a:gd name="connsiteY2996" fmla="*/ 1047389 h 5063066"/>
              <a:gd name="connsiteX2997" fmla="*/ 2147201 w 7295637"/>
              <a:gd name="connsiteY2997" fmla="*/ 1002788 h 5063066"/>
              <a:gd name="connsiteX2998" fmla="*/ 2220227 w 7295637"/>
              <a:gd name="connsiteY2998" fmla="*/ 1075814 h 5063066"/>
              <a:gd name="connsiteX2999" fmla="*/ 2147202 w 7295637"/>
              <a:gd name="connsiteY2999" fmla="*/ 1148838 h 5063066"/>
              <a:gd name="connsiteX3000" fmla="*/ 2074176 w 7295637"/>
              <a:gd name="connsiteY3000" fmla="*/ 1075813 h 5063066"/>
              <a:gd name="connsiteX3001" fmla="*/ 2079916 w 7295637"/>
              <a:gd name="connsiteY3001" fmla="*/ 1047389 h 5063066"/>
              <a:gd name="connsiteX3002" fmla="*/ 928372 w 7295637"/>
              <a:gd name="connsiteY3002" fmla="*/ 2841491 h 5063066"/>
              <a:gd name="connsiteX3003" fmla="*/ 944021 w 7295637"/>
              <a:gd name="connsiteY3003" fmla="*/ 2818279 h 5063066"/>
              <a:gd name="connsiteX3004" fmla="*/ 995658 w 7295637"/>
              <a:gd name="connsiteY3004" fmla="*/ 2796890 h 5063066"/>
              <a:gd name="connsiteX3005" fmla="*/ 1068683 w 7295637"/>
              <a:gd name="connsiteY3005" fmla="*/ 2869915 h 5063066"/>
              <a:gd name="connsiteX3006" fmla="*/ 995658 w 7295637"/>
              <a:gd name="connsiteY3006" fmla="*/ 2942940 h 5063066"/>
              <a:gd name="connsiteX3007" fmla="*/ 922633 w 7295637"/>
              <a:gd name="connsiteY3007" fmla="*/ 2869915 h 5063066"/>
              <a:gd name="connsiteX3008" fmla="*/ 928372 w 7295637"/>
              <a:gd name="connsiteY3008" fmla="*/ 2841491 h 5063066"/>
              <a:gd name="connsiteX3009" fmla="*/ 1158062 w 7295637"/>
              <a:gd name="connsiteY3009" fmla="*/ 2463746 h 5063066"/>
              <a:gd name="connsiteX3010" fmla="*/ 1173711 w 7295637"/>
              <a:gd name="connsiteY3010" fmla="*/ 2440534 h 5063066"/>
              <a:gd name="connsiteX3011" fmla="*/ 1225348 w 7295637"/>
              <a:gd name="connsiteY3011" fmla="*/ 2419145 h 5063066"/>
              <a:gd name="connsiteX3012" fmla="*/ 1298373 w 7295637"/>
              <a:gd name="connsiteY3012" fmla="*/ 2492171 h 5063066"/>
              <a:gd name="connsiteX3013" fmla="*/ 1225348 w 7295637"/>
              <a:gd name="connsiteY3013" fmla="*/ 2565196 h 5063066"/>
              <a:gd name="connsiteX3014" fmla="*/ 1152322 w 7295637"/>
              <a:gd name="connsiteY3014" fmla="*/ 2492171 h 5063066"/>
              <a:gd name="connsiteX3015" fmla="*/ 1158062 w 7295637"/>
              <a:gd name="connsiteY3015" fmla="*/ 2463746 h 5063066"/>
              <a:gd name="connsiteX3016" fmla="*/ 6518 w 7295637"/>
              <a:gd name="connsiteY3016" fmla="*/ 4257847 h 5063066"/>
              <a:gd name="connsiteX3017" fmla="*/ 22168 w 7295637"/>
              <a:gd name="connsiteY3017" fmla="*/ 4234635 h 5063066"/>
              <a:gd name="connsiteX3018" fmla="*/ 73804 w 7295637"/>
              <a:gd name="connsiteY3018" fmla="*/ 4213248 h 5063066"/>
              <a:gd name="connsiteX3019" fmla="*/ 146830 w 7295637"/>
              <a:gd name="connsiteY3019" fmla="*/ 4286272 h 5063066"/>
              <a:gd name="connsiteX3020" fmla="*/ 73804 w 7295637"/>
              <a:gd name="connsiteY3020" fmla="*/ 4359298 h 5063066"/>
              <a:gd name="connsiteX3021" fmla="*/ 779 w 7295637"/>
              <a:gd name="connsiteY3021" fmla="*/ 4286272 h 5063066"/>
              <a:gd name="connsiteX3022" fmla="*/ 6518 w 7295637"/>
              <a:gd name="connsiteY3022" fmla="*/ 4257847 h 5063066"/>
              <a:gd name="connsiteX3023" fmla="*/ 2310378 w 7295637"/>
              <a:gd name="connsiteY3023" fmla="*/ 626895 h 5063066"/>
              <a:gd name="connsiteX3024" fmla="*/ 2377666 w 7295637"/>
              <a:gd name="connsiteY3024" fmla="*/ 582295 h 5063066"/>
              <a:gd name="connsiteX3025" fmla="*/ 2450691 w 7295637"/>
              <a:gd name="connsiteY3025" fmla="*/ 655321 h 5063066"/>
              <a:gd name="connsiteX3026" fmla="*/ 2377666 w 7295637"/>
              <a:gd name="connsiteY3026" fmla="*/ 728345 h 5063066"/>
              <a:gd name="connsiteX3027" fmla="*/ 2304641 w 7295637"/>
              <a:gd name="connsiteY3027" fmla="*/ 655320 h 5063066"/>
              <a:gd name="connsiteX3028" fmla="*/ 2310378 w 7295637"/>
              <a:gd name="connsiteY3028" fmla="*/ 626895 h 5063066"/>
              <a:gd name="connsiteX3029" fmla="*/ 1388525 w 7295637"/>
              <a:gd name="connsiteY3029" fmla="*/ 2043251 h 5063066"/>
              <a:gd name="connsiteX3030" fmla="*/ 1455813 w 7295637"/>
              <a:gd name="connsiteY3030" fmla="*/ 1998651 h 5063066"/>
              <a:gd name="connsiteX3031" fmla="*/ 1528836 w 7295637"/>
              <a:gd name="connsiteY3031" fmla="*/ 2071676 h 5063066"/>
              <a:gd name="connsiteX3032" fmla="*/ 1455811 w 7295637"/>
              <a:gd name="connsiteY3032" fmla="*/ 2144701 h 5063066"/>
              <a:gd name="connsiteX3033" fmla="*/ 1382787 w 7295637"/>
              <a:gd name="connsiteY3033" fmla="*/ 2071676 h 5063066"/>
              <a:gd name="connsiteX3034" fmla="*/ 1388525 w 7295637"/>
              <a:gd name="connsiteY3034" fmla="*/ 2043251 h 5063066"/>
              <a:gd name="connsiteX3035" fmla="*/ 236983 w 7295637"/>
              <a:gd name="connsiteY3035" fmla="*/ 3828524 h 5063066"/>
              <a:gd name="connsiteX3036" fmla="*/ 252632 w 7295637"/>
              <a:gd name="connsiteY3036" fmla="*/ 3805312 h 5063066"/>
              <a:gd name="connsiteX3037" fmla="*/ 304269 w 7295637"/>
              <a:gd name="connsiteY3037" fmla="*/ 3783923 h 5063066"/>
              <a:gd name="connsiteX3038" fmla="*/ 377294 w 7295637"/>
              <a:gd name="connsiteY3038" fmla="*/ 3856948 h 5063066"/>
              <a:gd name="connsiteX3039" fmla="*/ 304269 w 7295637"/>
              <a:gd name="connsiteY3039" fmla="*/ 3929973 h 5063066"/>
              <a:gd name="connsiteX3040" fmla="*/ 231244 w 7295637"/>
              <a:gd name="connsiteY3040" fmla="*/ 3856948 h 5063066"/>
              <a:gd name="connsiteX3041" fmla="*/ 236983 w 7295637"/>
              <a:gd name="connsiteY3041" fmla="*/ 3828524 h 5063066"/>
              <a:gd name="connsiteX3042" fmla="*/ 2540844 w 7295637"/>
              <a:gd name="connsiteY3042" fmla="*/ 197572 h 5063066"/>
              <a:gd name="connsiteX3043" fmla="*/ 2608130 w 7295637"/>
              <a:gd name="connsiteY3043" fmla="*/ 152972 h 5063066"/>
              <a:gd name="connsiteX3044" fmla="*/ 2681154 w 7295637"/>
              <a:gd name="connsiteY3044" fmla="*/ 225997 h 5063066"/>
              <a:gd name="connsiteX3045" fmla="*/ 2608129 w 7295637"/>
              <a:gd name="connsiteY3045" fmla="*/ 299022 h 5063066"/>
              <a:gd name="connsiteX3046" fmla="*/ 2535105 w 7295637"/>
              <a:gd name="connsiteY3046" fmla="*/ 225997 h 5063066"/>
              <a:gd name="connsiteX3047" fmla="*/ 2540844 w 7295637"/>
              <a:gd name="connsiteY3047" fmla="*/ 197572 h 5063066"/>
              <a:gd name="connsiteX3048" fmla="*/ 1618989 w 7295637"/>
              <a:gd name="connsiteY3048" fmla="*/ 1613930 h 5063066"/>
              <a:gd name="connsiteX3049" fmla="*/ 1686274 w 7295637"/>
              <a:gd name="connsiteY3049" fmla="*/ 1569331 h 5063066"/>
              <a:gd name="connsiteX3050" fmla="*/ 1759300 w 7295637"/>
              <a:gd name="connsiteY3050" fmla="*/ 1642355 h 5063066"/>
              <a:gd name="connsiteX3051" fmla="*/ 1686275 w 7295637"/>
              <a:gd name="connsiteY3051" fmla="*/ 1715380 h 5063066"/>
              <a:gd name="connsiteX3052" fmla="*/ 1613251 w 7295637"/>
              <a:gd name="connsiteY3052" fmla="*/ 1642355 h 5063066"/>
              <a:gd name="connsiteX3053" fmla="*/ 1618989 w 7295637"/>
              <a:gd name="connsiteY3053" fmla="*/ 1613930 h 5063066"/>
              <a:gd name="connsiteX3054" fmla="*/ 467445 w 7295637"/>
              <a:gd name="connsiteY3054" fmla="*/ 3408032 h 5063066"/>
              <a:gd name="connsiteX3055" fmla="*/ 483095 w 7295637"/>
              <a:gd name="connsiteY3055" fmla="*/ 3384821 h 5063066"/>
              <a:gd name="connsiteX3056" fmla="*/ 534731 w 7295637"/>
              <a:gd name="connsiteY3056" fmla="*/ 3363432 h 5063066"/>
              <a:gd name="connsiteX3057" fmla="*/ 607756 w 7295637"/>
              <a:gd name="connsiteY3057" fmla="*/ 3436457 h 5063066"/>
              <a:gd name="connsiteX3058" fmla="*/ 534732 w 7295637"/>
              <a:gd name="connsiteY3058" fmla="*/ 3509482 h 5063066"/>
              <a:gd name="connsiteX3059" fmla="*/ 461707 w 7295637"/>
              <a:gd name="connsiteY3059" fmla="*/ 3436457 h 5063066"/>
              <a:gd name="connsiteX3060" fmla="*/ 467445 w 7295637"/>
              <a:gd name="connsiteY3060" fmla="*/ 3408032 h 5063066"/>
              <a:gd name="connsiteX3061" fmla="*/ 1849451 w 7295637"/>
              <a:gd name="connsiteY3061" fmla="*/ 1193438 h 5063066"/>
              <a:gd name="connsiteX3062" fmla="*/ 1916738 w 7295637"/>
              <a:gd name="connsiteY3062" fmla="*/ 1148838 h 5063066"/>
              <a:gd name="connsiteX3063" fmla="*/ 1989762 w 7295637"/>
              <a:gd name="connsiteY3063" fmla="*/ 1221863 h 5063066"/>
              <a:gd name="connsiteX3064" fmla="*/ 1916738 w 7295637"/>
              <a:gd name="connsiteY3064" fmla="*/ 1294888 h 5063066"/>
              <a:gd name="connsiteX3065" fmla="*/ 1843713 w 7295637"/>
              <a:gd name="connsiteY3065" fmla="*/ 1221863 h 5063066"/>
              <a:gd name="connsiteX3066" fmla="*/ 1849451 w 7295637"/>
              <a:gd name="connsiteY3066" fmla="*/ 1193438 h 5063066"/>
              <a:gd name="connsiteX3067" fmla="*/ 697907 w 7295637"/>
              <a:gd name="connsiteY3067" fmla="*/ 2978712 h 5063066"/>
              <a:gd name="connsiteX3068" fmla="*/ 713557 w 7295637"/>
              <a:gd name="connsiteY3068" fmla="*/ 2955500 h 5063066"/>
              <a:gd name="connsiteX3069" fmla="*/ 765194 w 7295637"/>
              <a:gd name="connsiteY3069" fmla="*/ 2934112 h 5063066"/>
              <a:gd name="connsiteX3070" fmla="*/ 838219 w 7295637"/>
              <a:gd name="connsiteY3070" fmla="*/ 3007137 h 5063066"/>
              <a:gd name="connsiteX3071" fmla="*/ 765194 w 7295637"/>
              <a:gd name="connsiteY3071" fmla="*/ 3080162 h 5063066"/>
              <a:gd name="connsiteX3072" fmla="*/ 692169 w 7295637"/>
              <a:gd name="connsiteY3072" fmla="*/ 3007137 h 5063066"/>
              <a:gd name="connsiteX3073" fmla="*/ 697907 w 7295637"/>
              <a:gd name="connsiteY3073" fmla="*/ 2978712 h 5063066"/>
              <a:gd name="connsiteX3074" fmla="*/ 2079915 w 7295637"/>
              <a:gd name="connsiteY3074" fmla="*/ 764117 h 5063066"/>
              <a:gd name="connsiteX3075" fmla="*/ 2147202 w 7295637"/>
              <a:gd name="connsiteY3075" fmla="*/ 719516 h 5063066"/>
              <a:gd name="connsiteX3076" fmla="*/ 2220226 w 7295637"/>
              <a:gd name="connsiteY3076" fmla="*/ 792541 h 5063066"/>
              <a:gd name="connsiteX3077" fmla="*/ 2147201 w 7295637"/>
              <a:gd name="connsiteY3077" fmla="*/ 865566 h 5063066"/>
              <a:gd name="connsiteX3078" fmla="*/ 2074177 w 7295637"/>
              <a:gd name="connsiteY3078" fmla="*/ 792541 h 5063066"/>
              <a:gd name="connsiteX3079" fmla="*/ 2079915 w 7295637"/>
              <a:gd name="connsiteY3079" fmla="*/ 764117 h 5063066"/>
              <a:gd name="connsiteX3080" fmla="*/ 928371 w 7295637"/>
              <a:gd name="connsiteY3080" fmla="*/ 2558218 h 5063066"/>
              <a:gd name="connsiteX3081" fmla="*/ 944021 w 7295637"/>
              <a:gd name="connsiteY3081" fmla="*/ 2535006 h 5063066"/>
              <a:gd name="connsiteX3082" fmla="*/ 995658 w 7295637"/>
              <a:gd name="connsiteY3082" fmla="*/ 2513618 h 5063066"/>
              <a:gd name="connsiteX3083" fmla="*/ 1068683 w 7295637"/>
              <a:gd name="connsiteY3083" fmla="*/ 2586643 h 5063066"/>
              <a:gd name="connsiteX3084" fmla="*/ 995658 w 7295637"/>
              <a:gd name="connsiteY3084" fmla="*/ 2659668 h 5063066"/>
              <a:gd name="connsiteX3085" fmla="*/ 922633 w 7295637"/>
              <a:gd name="connsiteY3085" fmla="*/ 2586643 h 5063066"/>
              <a:gd name="connsiteX3086" fmla="*/ 928371 w 7295637"/>
              <a:gd name="connsiteY3086" fmla="*/ 2558218 h 5063066"/>
              <a:gd name="connsiteX3087" fmla="*/ 1158062 w 7295637"/>
              <a:gd name="connsiteY3087" fmla="*/ 2180473 h 5063066"/>
              <a:gd name="connsiteX3088" fmla="*/ 1173711 w 7295637"/>
              <a:gd name="connsiteY3088" fmla="*/ 2157261 h 5063066"/>
              <a:gd name="connsiteX3089" fmla="*/ 1225348 w 7295637"/>
              <a:gd name="connsiteY3089" fmla="*/ 2135872 h 5063066"/>
              <a:gd name="connsiteX3090" fmla="*/ 1298374 w 7295637"/>
              <a:gd name="connsiteY3090" fmla="*/ 2208897 h 5063066"/>
              <a:gd name="connsiteX3091" fmla="*/ 1225348 w 7295637"/>
              <a:gd name="connsiteY3091" fmla="*/ 2281922 h 5063066"/>
              <a:gd name="connsiteX3092" fmla="*/ 1152324 w 7295637"/>
              <a:gd name="connsiteY3092" fmla="*/ 2208897 h 5063066"/>
              <a:gd name="connsiteX3093" fmla="*/ 1158062 w 7295637"/>
              <a:gd name="connsiteY3093" fmla="*/ 2180473 h 5063066"/>
              <a:gd name="connsiteX3094" fmla="*/ 6519 w 7295637"/>
              <a:gd name="connsiteY3094" fmla="*/ 3974573 h 5063066"/>
              <a:gd name="connsiteX3095" fmla="*/ 22169 w 7295637"/>
              <a:gd name="connsiteY3095" fmla="*/ 3951361 h 5063066"/>
              <a:gd name="connsiteX3096" fmla="*/ 73805 w 7295637"/>
              <a:gd name="connsiteY3096" fmla="*/ 3929973 h 5063066"/>
              <a:gd name="connsiteX3097" fmla="*/ 146831 w 7295637"/>
              <a:gd name="connsiteY3097" fmla="*/ 4002998 h 5063066"/>
              <a:gd name="connsiteX3098" fmla="*/ 73804 w 7295637"/>
              <a:gd name="connsiteY3098" fmla="*/ 4076026 h 5063066"/>
              <a:gd name="connsiteX3099" fmla="*/ 780 w 7295637"/>
              <a:gd name="connsiteY3099" fmla="*/ 4002998 h 5063066"/>
              <a:gd name="connsiteX3100" fmla="*/ 6519 w 7295637"/>
              <a:gd name="connsiteY3100" fmla="*/ 3974573 h 5063066"/>
              <a:gd name="connsiteX3101" fmla="*/ 2310378 w 7295637"/>
              <a:gd name="connsiteY3101" fmla="*/ 343623 h 5063066"/>
              <a:gd name="connsiteX3102" fmla="*/ 2377665 w 7295637"/>
              <a:gd name="connsiteY3102" fmla="*/ 299023 h 5063066"/>
              <a:gd name="connsiteX3103" fmla="*/ 2450689 w 7295637"/>
              <a:gd name="connsiteY3103" fmla="*/ 372047 h 5063066"/>
              <a:gd name="connsiteX3104" fmla="*/ 2377665 w 7295637"/>
              <a:gd name="connsiteY3104" fmla="*/ 445072 h 5063066"/>
              <a:gd name="connsiteX3105" fmla="*/ 2304640 w 7295637"/>
              <a:gd name="connsiteY3105" fmla="*/ 372048 h 5063066"/>
              <a:gd name="connsiteX3106" fmla="*/ 2310378 w 7295637"/>
              <a:gd name="connsiteY3106" fmla="*/ 343623 h 5063066"/>
              <a:gd name="connsiteX3107" fmla="*/ 1388525 w 7295637"/>
              <a:gd name="connsiteY3107" fmla="*/ 1759979 h 5063066"/>
              <a:gd name="connsiteX3108" fmla="*/ 1455812 w 7295637"/>
              <a:gd name="connsiteY3108" fmla="*/ 1715379 h 5063066"/>
              <a:gd name="connsiteX3109" fmla="*/ 1528836 w 7295637"/>
              <a:gd name="connsiteY3109" fmla="*/ 1788404 h 5063066"/>
              <a:gd name="connsiteX3110" fmla="*/ 1455812 w 7295637"/>
              <a:gd name="connsiteY3110" fmla="*/ 1861429 h 5063066"/>
              <a:gd name="connsiteX3111" fmla="*/ 1382786 w 7295637"/>
              <a:gd name="connsiteY3111" fmla="*/ 1788404 h 5063066"/>
              <a:gd name="connsiteX3112" fmla="*/ 1388525 w 7295637"/>
              <a:gd name="connsiteY3112" fmla="*/ 1759979 h 5063066"/>
              <a:gd name="connsiteX3113" fmla="*/ 236982 w 7295637"/>
              <a:gd name="connsiteY3113" fmla="*/ 3545252 h 5063066"/>
              <a:gd name="connsiteX3114" fmla="*/ 252632 w 7295637"/>
              <a:gd name="connsiteY3114" fmla="*/ 3522041 h 5063066"/>
              <a:gd name="connsiteX3115" fmla="*/ 304268 w 7295637"/>
              <a:gd name="connsiteY3115" fmla="*/ 3500652 h 5063066"/>
              <a:gd name="connsiteX3116" fmla="*/ 377293 w 7295637"/>
              <a:gd name="connsiteY3116" fmla="*/ 3573677 h 5063066"/>
              <a:gd name="connsiteX3117" fmla="*/ 304269 w 7295637"/>
              <a:gd name="connsiteY3117" fmla="*/ 3646702 h 5063066"/>
              <a:gd name="connsiteX3118" fmla="*/ 231244 w 7295637"/>
              <a:gd name="connsiteY3118" fmla="*/ 3573677 h 5063066"/>
              <a:gd name="connsiteX3119" fmla="*/ 236982 w 7295637"/>
              <a:gd name="connsiteY3119" fmla="*/ 3545252 h 5063066"/>
              <a:gd name="connsiteX3120" fmla="*/ 1618988 w 7295637"/>
              <a:gd name="connsiteY3120" fmla="*/ 1330659 h 5063066"/>
              <a:gd name="connsiteX3121" fmla="*/ 1686274 w 7295637"/>
              <a:gd name="connsiteY3121" fmla="*/ 1286060 h 5063066"/>
              <a:gd name="connsiteX3122" fmla="*/ 1759298 w 7295637"/>
              <a:gd name="connsiteY3122" fmla="*/ 1359085 h 5063066"/>
              <a:gd name="connsiteX3123" fmla="*/ 1686274 w 7295637"/>
              <a:gd name="connsiteY3123" fmla="*/ 1432109 h 5063066"/>
              <a:gd name="connsiteX3124" fmla="*/ 1613250 w 7295637"/>
              <a:gd name="connsiteY3124" fmla="*/ 1359084 h 5063066"/>
              <a:gd name="connsiteX3125" fmla="*/ 1618988 w 7295637"/>
              <a:gd name="connsiteY3125" fmla="*/ 1330659 h 5063066"/>
              <a:gd name="connsiteX3126" fmla="*/ 467444 w 7295637"/>
              <a:gd name="connsiteY3126" fmla="*/ 3124761 h 5063066"/>
              <a:gd name="connsiteX3127" fmla="*/ 483094 w 7295637"/>
              <a:gd name="connsiteY3127" fmla="*/ 3101550 h 5063066"/>
              <a:gd name="connsiteX3128" fmla="*/ 534730 w 7295637"/>
              <a:gd name="connsiteY3128" fmla="*/ 3080162 h 5063066"/>
              <a:gd name="connsiteX3129" fmla="*/ 607755 w 7295637"/>
              <a:gd name="connsiteY3129" fmla="*/ 3153187 h 5063066"/>
              <a:gd name="connsiteX3130" fmla="*/ 534731 w 7295637"/>
              <a:gd name="connsiteY3130" fmla="*/ 3226211 h 5063066"/>
              <a:gd name="connsiteX3131" fmla="*/ 461706 w 7295637"/>
              <a:gd name="connsiteY3131" fmla="*/ 3153186 h 5063066"/>
              <a:gd name="connsiteX3132" fmla="*/ 467444 w 7295637"/>
              <a:gd name="connsiteY3132" fmla="*/ 3124761 h 5063066"/>
              <a:gd name="connsiteX3133" fmla="*/ 1849452 w 7295637"/>
              <a:gd name="connsiteY3133" fmla="*/ 910167 h 5063066"/>
              <a:gd name="connsiteX3134" fmla="*/ 1916737 w 7295637"/>
              <a:gd name="connsiteY3134" fmla="*/ 865566 h 5063066"/>
              <a:gd name="connsiteX3135" fmla="*/ 1989763 w 7295637"/>
              <a:gd name="connsiteY3135" fmla="*/ 938591 h 5063066"/>
              <a:gd name="connsiteX3136" fmla="*/ 1916738 w 7295637"/>
              <a:gd name="connsiteY3136" fmla="*/ 1011616 h 5063066"/>
              <a:gd name="connsiteX3137" fmla="*/ 1843712 w 7295637"/>
              <a:gd name="connsiteY3137" fmla="*/ 938591 h 5063066"/>
              <a:gd name="connsiteX3138" fmla="*/ 1849452 w 7295637"/>
              <a:gd name="connsiteY3138" fmla="*/ 910167 h 5063066"/>
              <a:gd name="connsiteX3139" fmla="*/ 697907 w 7295637"/>
              <a:gd name="connsiteY3139" fmla="*/ 2695441 h 5063066"/>
              <a:gd name="connsiteX3140" fmla="*/ 713557 w 7295637"/>
              <a:gd name="connsiteY3140" fmla="*/ 2672229 h 5063066"/>
              <a:gd name="connsiteX3141" fmla="*/ 765193 w 7295637"/>
              <a:gd name="connsiteY3141" fmla="*/ 2650840 h 5063066"/>
              <a:gd name="connsiteX3142" fmla="*/ 838218 w 7295637"/>
              <a:gd name="connsiteY3142" fmla="*/ 2723865 h 5063066"/>
              <a:gd name="connsiteX3143" fmla="*/ 765193 w 7295637"/>
              <a:gd name="connsiteY3143" fmla="*/ 2796891 h 5063066"/>
              <a:gd name="connsiteX3144" fmla="*/ 692168 w 7295637"/>
              <a:gd name="connsiteY3144" fmla="*/ 2723865 h 5063066"/>
              <a:gd name="connsiteX3145" fmla="*/ 697907 w 7295637"/>
              <a:gd name="connsiteY3145" fmla="*/ 2695441 h 5063066"/>
              <a:gd name="connsiteX3146" fmla="*/ 927598 w 7295637"/>
              <a:gd name="connsiteY3146" fmla="*/ 2326524 h 5063066"/>
              <a:gd name="connsiteX3147" fmla="*/ 943248 w 7295637"/>
              <a:gd name="connsiteY3147" fmla="*/ 2303312 h 5063066"/>
              <a:gd name="connsiteX3148" fmla="*/ 994884 w 7295637"/>
              <a:gd name="connsiteY3148" fmla="*/ 2281924 h 5063066"/>
              <a:gd name="connsiteX3149" fmla="*/ 1067909 w 7295637"/>
              <a:gd name="connsiteY3149" fmla="*/ 2354949 h 5063066"/>
              <a:gd name="connsiteX3150" fmla="*/ 994884 w 7295637"/>
              <a:gd name="connsiteY3150" fmla="*/ 2427974 h 5063066"/>
              <a:gd name="connsiteX3151" fmla="*/ 921858 w 7295637"/>
              <a:gd name="connsiteY3151" fmla="*/ 2354949 h 5063066"/>
              <a:gd name="connsiteX3152" fmla="*/ 927598 w 7295637"/>
              <a:gd name="connsiteY3152" fmla="*/ 2326524 h 5063066"/>
              <a:gd name="connsiteX3153" fmla="*/ 2079914 w 7295637"/>
              <a:gd name="connsiteY3153" fmla="*/ 480844 h 5063066"/>
              <a:gd name="connsiteX3154" fmla="*/ 2147202 w 7295637"/>
              <a:gd name="connsiteY3154" fmla="*/ 436244 h 5063066"/>
              <a:gd name="connsiteX3155" fmla="*/ 2220225 w 7295637"/>
              <a:gd name="connsiteY3155" fmla="*/ 509269 h 5063066"/>
              <a:gd name="connsiteX3156" fmla="*/ 2147202 w 7295637"/>
              <a:gd name="connsiteY3156" fmla="*/ 582294 h 5063066"/>
              <a:gd name="connsiteX3157" fmla="*/ 2074176 w 7295637"/>
              <a:gd name="connsiteY3157" fmla="*/ 509269 h 5063066"/>
              <a:gd name="connsiteX3158" fmla="*/ 2079914 w 7295637"/>
              <a:gd name="connsiteY3158" fmla="*/ 480844 h 5063066"/>
              <a:gd name="connsiteX3159" fmla="*/ 1158061 w 7295637"/>
              <a:gd name="connsiteY3159" fmla="*/ 1897201 h 5063066"/>
              <a:gd name="connsiteX3160" fmla="*/ 1173712 w 7295637"/>
              <a:gd name="connsiteY3160" fmla="*/ 1873989 h 5063066"/>
              <a:gd name="connsiteX3161" fmla="*/ 1225349 w 7295637"/>
              <a:gd name="connsiteY3161" fmla="*/ 1852600 h 5063066"/>
              <a:gd name="connsiteX3162" fmla="*/ 1298373 w 7295637"/>
              <a:gd name="connsiteY3162" fmla="*/ 1925625 h 5063066"/>
              <a:gd name="connsiteX3163" fmla="*/ 1225347 w 7295637"/>
              <a:gd name="connsiteY3163" fmla="*/ 1998650 h 5063066"/>
              <a:gd name="connsiteX3164" fmla="*/ 1152324 w 7295637"/>
              <a:gd name="connsiteY3164" fmla="*/ 1925625 h 5063066"/>
              <a:gd name="connsiteX3165" fmla="*/ 1158061 w 7295637"/>
              <a:gd name="connsiteY3165" fmla="*/ 1897201 h 5063066"/>
              <a:gd name="connsiteX3166" fmla="*/ 6519 w 7295637"/>
              <a:gd name="connsiteY3166" fmla="*/ 3691301 h 5063066"/>
              <a:gd name="connsiteX3167" fmla="*/ 22169 w 7295637"/>
              <a:gd name="connsiteY3167" fmla="*/ 3668089 h 5063066"/>
              <a:gd name="connsiteX3168" fmla="*/ 73805 w 7295637"/>
              <a:gd name="connsiteY3168" fmla="*/ 3646701 h 5063066"/>
              <a:gd name="connsiteX3169" fmla="*/ 146830 w 7295637"/>
              <a:gd name="connsiteY3169" fmla="*/ 3719726 h 5063066"/>
              <a:gd name="connsiteX3170" fmla="*/ 73805 w 7295637"/>
              <a:gd name="connsiteY3170" fmla="*/ 3792751 h 5063066"/>
              <a:gd name="connsiteX3171" fmla="*/ 780 w 7295637"/>
              <a:gd name="connsiteY3171" fmla="*/ 3719726 h 5063066"/>
              <a:gd name="connsiteX3172" fmla="*/ 6519 w 7295637"/>
              <a:gd name="connsiteY3172" fmla="*/ 3691301 h 5063066"/>
              <a:gd name="connsiteX3173" fmla="*/ 2310379 w 7295637"/>
              <a:gd name="connsiteY3173" fmla="*/ 60351 h 5063066"/>
              <a:gd name="connsiteX3174" fmla="*/ 2377664 w 7295637"/>
              <a:gd name="connsiteY3174" fmla="*/ 15750 h 5063066"/>
              <a:gd name="connsiteX3175" fmla="*/ 2450690 w 7295637"/>
              <a:gd name="connsiteY3175" fmla="*/ 88775 h 5063066"/>
              <a:gd name="connsiteX3176" fmla="*/ 2377665 w 7295637"/>
              <a:gd name="connsiteY3176" fmla="*/ 161800 h 5063066"/>
              <a:gd name="connsiteX3177" fmla="*/ 2304641 w 7295637"/>
              <a:gd name="connsiteY3177" fmla="*/ 88775 h 5063066"/>
              <a:gd name="connsiteX3178" fmla="*/ 2310379 w 7295637"/>
              <a:gd name="connsiteY3178" fmla="*/ 60351 h 5063066"/>
              <a:gd name="connsiteX3179" fmla="*/ 1388526 w 7295637"/>
              <a:gd name="connsiteY3179" fmla="*/ 1476708 h 5063066"/>
              <a:gd name="connsiteX3180" fmla="*/ 1455811 w 7295637"/>
              <a:gd name="connsiteY3180" fmla="*/ 1432108 h 5063066"/>
              <a:gd name="connsiteX3181" fmla="*/ 1528836 w 7295637"/>
              <a:gd name="connsiteY3181" fmla="*/ 1505133 h 5063066"/>
              <a:gd name="connsiteX3182" fmla="*/ 1455812 w 7295637"/>
              <a:gd name="connsiteY3182" fmla="*/ 1578157 h 5063066"/>
              <a:gd name="connsiteX3183" fmla="*/ 1382786 w 7295637"/>
              <a:gd name="connsiteY3183" fmla="*/ 1505132 h 5063066"/>
              <a:gd name="connsiteX3184" fmla="*/ 1388526 w 7295637"/>
              <a:gd name="connsiteY3184" fmla="*/ 1476708 h 5063066"/>
              <a:gd name="connsiteX3185" fmla="*/ 236981 w 7295637"/>
              <a:gd name="connsiteY3185" fmla="*/ 3261981 h 5063066"/>
              <a:gd name="connsiteX3186" fmla="*/ 252631 w 7295637"/>
              <a:gd name="connsiteY3186" fmla="*/ 3238770 h 5063066"/>
              <a:gd name="connsiteX3187" fmla="*/ 304267 w 7295637"/>
              <a:gd name="connsiteY3187" fmla="*/ 3217382 h 5063066"/>
              <a:gd name="connsiteX3188" fmla="*/ 377292 w 7295637"/>
              <a:gd name="connsiteY3188" fmla="*/ 3290407 h 5063066"/>
              <a:gd name="connsiteX3189" fmla="*/ 304268 w 7295637"/>
              <a:gd name="connsiteY3189" fmla="*/ 3363431 h 5063066"/>
              <a:gd name="connsiteX3190" fmla="*/ 231243 w 7295637"/>
              <a:gd name="connsiteY3190" fmla="*/ 3290406 h 5063066"/>
              <a:gd name="connsiteX3191" fmla="*/ 236981 w 7295637"/>
              <a:gd name="connsiteY3191" fmla="*/ 3261981 h 5063066"/>
              <a:gd name="connsiteX3192" fmla="*/ 1618986 w 7295637"/>
              <a:gd name="connsiteY3192" fmla="*/ 1047389 h 5063066"/>
              <a:gd name="connsiteX3193" fmla="*/ 1686274 w 7295637"/>
              <a:gd name="connsiteY3193" fmla="*/ 1002788 h 5063066"/>
              <a:gd name="connsiteX3194" fmla="*/ 1759297 w 7295637"/>
              <a:gd name="connsiteY3194" fmla="*/ 1075813 h 5063066"/>
              <a:gd name="connsiteX3195" fmla="*/ 1686272 w 7295637"/>
              <a:gd name="connsiteY3195" fmla="*/ 1148838 h 5063066"/>
              <a:gd name="connsiteX3196" fmla="*/ 1613249 w 7295637"/>
              <a:gd name="connsiteY3196" fmla="*/ 1075813 h 5063066"/>
              <a:gd name="connsiteX3197" fmla="*/ 1618986 w 7295637"/>
              <a:gd name="connsiteY3197" fmla="*/ 1047389 h 5063066"/>
              <a:gd name="connsiteX3198" fmla="*/ 467443 w 7295637"/>
              <a:gd name="connsiteY3198" fmla="*/ 2841491 h 5063066"/>
              <a:gd name="connsiteX3199" fmla="*/ 483093 w 7295637"/>
              <a:gd name="connsiteY3199" fmla="*/ 2818279 h 5063066"/>
              <a:gd name="connsiteX3200" fmla="*/ 534729 w 7295637"/>
              <a:gd name="connsiteY3200" fmla="*/ 2796890 h 5063066"/>
              <a:gd name="connsiteX3201" fmla="*/ 607755 w 7295637"/>
              <a:gd name="connsiteY3201" fmla="*/ 2869915 h 5063066"/>
              <a:gd name="connsiteX3202" fmla="*/ 534730 w 7295637"/>
              <a:gd name="connsiteY3202" fmla="*/ 2942940 h 5063066"/>
              <a:gd name="connsiteX3203" fmla="*/ 461704 w 7295637"/>
              <a:gd name="connsiteY3203" fmla="*/ 2869915 h 5063066"/>
              <a:gd name="connsiteX3204" fmla="*/ 467443 w 7295637"/>
              <a:gd name="connsiteY3204" fmla="*/ 2841491 h 5063066"/>
              <a:gd name="connsiteX3205" fmla="*/ 697133 w 7295637"/>
              <a:gd name="connsiteY3205" fmla="*/ 2463746 h 5063066"/>
              <a:gd name="connsiteX3206" fmla="*/ 712784 w 7295637"/>
              <a:gd name="connsiteY3206" fmla="*/ 2440533 h 5063066"/>
              <a:gd name="connsiteX3207" fmla="*/ 764420 w 7295637"/>
              <a:gd name="connsiteY3207" fmla="*/ 2419146 h 5063066"/>
              <a:gd name="connsiteX3208" fmla="*/ 837444 w 7295637"/>
              <a:gd name="connsiteY3208" fmla="*/ 2492171 h 5063066"/>
              <a:gd name="connsiteX3209" fmla="*/ 764419 w 7295637"/>
              <a:gd name="connsiteY3209" fmla="*/ 2565195 h 5063066"/>
              <a:gd name="connsiteX3210" fmla="*/ 691395 w 7295637"/>
              <a:gd name="connsiteY3210" fmla="*/ 2492171 h 5063066"/>
              <a:gd name="connsiteX3211" fmla="*/ 697133 w 7295637"/>
              <a:gd name="connsiteY3211" fmla="*/ 2463746 h 5063066"/>
              <a:gd name="connsiteX3212" fmla="*/ 1849452 w 7295637"/>
              <a:gd name="connsiteY3212" fmla="*/ 626895 h 5063066"/>
              <a:gd name="connsiteX3213" fmla="*/ 1916737 w 7295637"/>
              <a:gd name="connsiteY3213" fmla="*/ 582294 h 5063066"/>
              <a:gd name="connsiteX3214" fmla="*/ 1989763 w 7295637"/>
              <a:gd name="connsiteY3214" fmla="*/ 655319 h 5063066"/>
              <a:gd name="connsiteX3215" fmla="*/ 1916737 w 7295637"/>
              <a:gd name="connsiteY3215" fmla="*/ 728344 h 5063066"/>
              <a:gd name="connsiteX3216" fmla="*/ 1843712 w 7295637"/>
              <a:gd name="connsiteY3216" fmla="*/ 655319 h 5063066"/>
              <a:gd name="connsiteX3217" fmla="*/ 1849452 w 7295637"/>
              <a:gd name="connsiteY3217" fmla="*/ 626895 h 5063066"/>
              <a:gd name="connsiteX3218" fmla="*/ 927598 w 7295637"/>
              <a:gd name="connsiteY3218" fmla="*/ 2043251 h 5063066"/>
              <a:gd name="connsiteX3219" fmla="*/ 943247 w 7295637"/>
              <a:gd name="connsiteY3219" fmla="*/ 2020039 h 5063066"/>
              <a:gd name="connsiteX3220" fmla="*/ 994884 w 7295637"/>
              <a:gd name="connsiteY3220" fmla="*/ 1998651 h 5063066"/>
              <a:gd name="connsiteX3221" fmla="*/ 1067909 w 7295637"/>
              <a:gd name="connsiteY3221" fmla="*/ 2071676 h 5063066"/>
              <a:gd name="connsiteX3222" fmla="*/ 994884 w 7295637"/>
              <a:gd name="connsiteY3222" fmla="*/ 2144701 h 5063066"/>
              <a:gd name="connsiteX3223" fmla="*/ 921860 w 7295637"/>
              <a:gd name="connsiteY3223" fmla="*/ 2071676 h 5063066"/>
              <a:gd name="connsiteX3224" fmla="*/ 927598 w 7295637"/>
              <a:gd name="connsiteY3224" fmla="*/ 2043251 h 5063066"/>
              <a:gd name="connsiteX3225" fmla="*/ 2079916 w 7295637"/>
              <a:gd name="connsiteY3225" fmla="*/ 197573 h 5063066"/>
              <a:gd name="connsiteX3226" fmla="*/ 2147202 w 7295637"/>
              <a:gd name="connsiteY3226" fmla="*/ 152972 h 5063066"/>
              <a:gd name="connsiteX3227" fmla="*/ 2220227 w 7295637"/>
              <a:gd name="connsiteY3227" fmla="*/ 225997 h 5063066"/>
              <a:gd name="connsiteX3228" fmla="*/ 2147202 w 7295637"/>
              <a:gd name="connsiteY3228" fmla="*/ 299022 h 5063066"/>
              <a:gd name="connsiteX3229" fmla="*/ 2074176 w 7295637"/>
              <a:gd name="connsiteY3229" fmla="*/ 225997 h 5063066"/>
              <a:gd name="connsiteX3230" fmla="*/ 2079916 w 7295637"/>
              <a:gd name="connsiteY3230" fmla="*/ 197573 h 5063066"/>
              <a:gd name="connsiteX3231" fmla="*/ 1158061 w 7295637"/>
              <a:gd name="connsiteY3231" fmla="*/ 1613928 h 5063066"/>
              <a:gd name="connsiteX3232" fmla="*/ 1173712 w 7295637"/>
              <a:gd name="connsiteY3232" fmla="*/ 1590717 h 5063066"/>
              <a:gd name="connsiteX3233" fmla="*/ 1225348 w 7295637"/>
              <a:gd name="connsiteY3233" fmla="*/ 1569328 h 5063066"/>
              <a:gd name="connsiteX3234" fmla="*/ 1298372 w 7295637"/>
              <a:gd name="connsiteY3234" fmla="*/ 1642353 h 5063066"/>
              <a:gd name="connsiteX3235" fmla="*/ 1225347 w 7295637"/>
              <a:gd name="connsiteY3235" fmla="*/ 1715378 h 5063066"/>
              <a:gd name="connsiteX3236" fmla="*/ 1152323 w 7295637"/>
              <a:gd name="connsiteY3236" fmla="*/ 1642353 h 5063066"/>
              <a:gd name="connsiteX3237" fmla="*/ 1158061 w 7295637"/>
              <a:gd name="connsiteY3237" fmla="*/ 1613928 h 5063066"/>
              <a:gd name="connsiteX3238" fmla="*/ 6518 w 7295637"/>
              <a:gd name="connsiteY3238" fmla="*/ 3408030 h 5063066"/>
              <a:gd name="connsiteX3239" fmla="*/ 22168 w 7295637"/>
              <a:gd name="connsiteY3239" fmla="*/ 3384818 h 5063066"/>
              <a:gd name="connsiteX3240" fmla="*/ 73804 w 7295637"/>
              <a:gd name="connsiteY3240" fmla="*/ 3363430 h 5063066"/>
              <a:gd name="connsiteX3241" fmla="*/ 146829 w 7295637"/>
              <a:gd name="connsiteY3241" fmla="*/ 3436455 h 5063066"/>
              <a:gd name="connsiteX3242" fmla="*/ 73805 w 7295637"/>
              <a:gd name="connsiteY3242" fmla="*/ 3509480 h 5063066"/>
              <a:gd name="connsiteX3243" fmla="*/ 780 w 7295637"/>
              <a:gd name="connsiteY3243" fmla="*/ 3436454 h 5063066"/>
              <a:gd name="connsiteX3244" fmla="*/ 6518 w 7295637"/>
              <a:gd name="connsiteY3244" fmla="*/ 3408030 h 5063066"/>
              <a:gd name="connsiteX3245" fmla="*/ 1388524 w 7295637"/>
              <a:gd name="connsiteY3245" fmla="*/ 1193437 h 5063066"/>
              <a:gd name="connsiteX3246" fmla="*/ 1455809 w 7295637"/>
              <a:gd name="connsiteY3246" fmla="*/ 1148838 h 5063066"/>
              <a:gd name="connsiteX3247" fmla="*/ 1528835 w 7295637"/>
              <a:gd name="connsiteY3247" fmla="*/ 1221862 h 5063066"/>
              <a:gd name="connsiteX3248" fmla="*/ 1455810 w 7295637"/>
              <a:gd name="connsiteY3248" fmla="*/ 1294887 h 5063066"/>
              <a:gd name="connsiteX3249" fmla="*/ 1382786 w 7295637"/>
              <a:gd name="connsiteY3249" fmla="*/ 1221862 h 5063066"/>
              <a:gd name="connsiteX3250" fmla="*/ 1388524 w 7295637"/>
              <a:gd name="connsiteY3250" fmla="*/ 1193437 h 5063066"/>
              <a:gd name="connsiteX3251" fmla="*/ 236980 w 7295637"/>
              <a:gd name="connsiteY3251" fmla="*/ 2978711 h 5063066"/>
              <a:gd name="connsiteX3252" fmla="*/ 252630 w 7295637"/>
              <a:gd name="connsiteY3252" fmla="*/ 2955499 h 5063066"/>
              <a:gd name="connsiteX3253" fmla="*/ 304266 w 7295637"/>
              <a:gd name="connsiteY3253" fmla="*/ 2934111 h 5063066"/>
              <a:gd name="connsiteX3254" fmla="*/ 377291 w 7295637"/>
              <a:gd name="connsiteY3254" fmla="*/ 3007136 h 5063066"/>
              <a:gd name="connsiteX3255" fmla="*/ 304267 w 7295637"/>
              <a:gd name="connsiteY3255" fmla="*/ 3080160 h 5063066"/>
              <a:gd name="connsiteX3256" fmla="*/ 231242 w 7295637"/>
              <a:gd name="connsiteY3256" fmla="*/ 3007135 h 5063066"/>
              <a:gd name="connsiteX3257" fmla="*/ 236980 w 7295637"/>
              <a:gd name="connsiteY3257" fmla="*/ 2978711 h 5063066"/>
              <a:gd name="connsiteX3258" fmla="*/ 1618986 w 7295637"/>
              <a:gd name="connsiteY3258" fmla="*/ 764116 h 5063066"/>
              <a:gd name="connsiteX3259" fmla="*/ 1686273 w 7295637"/>
              <a:gd name="connsiteY3259" fmla="*/ 719516 h 5063066"/>
              <a:gd name="connsiteX3260" fmla="*/ 1759297 w 7295637"/>
              <a:gd name="connsiteY3260" fmla="*/ 792541 h 5063066"/>
              <a:gd name="connsiteX3261" fmla="*/ 1686273 w 7295637"/>
              <a:gd name="connsiteY3261" fmla="*/ 865566 h 5063066"/>
              <a:gd name="connsiteX3262" fmla="*/ 1613248 w 7295637"/>
              <a:gd name="connsiteY3262" fmla="*/ 792541 h 5063066"/>
              <a:gd name="connsiteX3263" fmla="*/ 1618986 w 7295637"/>
              <a:gd name="connsiteY3263" fmla="*/ 764116 h 5063066"/>
              <a:gd name="connsiteX3264" fmla="*/ 467444 w 7295637"/>
              <a:gd name="connsiteY3264" fmla="*/ 2558219 h 5063066"/>
              <a:gd name="connsiteX3265" fmla="*/ 483094 w 7295637"/>
              <a:gd name="connsiteY3265" fmla="*/ 2535007 h 5063066"/>
              <a:gd name="connsiteX3266" fmla="*/ 534730 w 7295637"/>
              <a:gd name="connsiteY3266" fmla="*/ 2513619 h 5063066"/>
              <a:gd name="connsiteX3267" fmla="*/ 607755 w 7295637"/>
              <a:gd name="connsiteY3267" fmla="*/ 2586644 h 5063066"/>
              <a:gd name="connsiteX3268" fmla="*/ 534730 w 7295637"/>
              <a:gd name="connsiteY3268" fmla="*/ 2659669 h 5063066"/>
              <a:gd name="connsiteX3269" fmla="*/ 461705 w 7295637"/>
              <a:gd name="connsiteY3269" fmla="*/ 2586644 h 5063066"/>
              <a:gd name="connsiteX3270" fmla="*/ 467444 w 7295637"/>
              <a:gd name="connsiteY3270" fmla="*/ 2558219 h 5063066"/>
              <a:gd name="connsiteX3271" fmla="*/ 697132 w 7295637"/>
              <a:gd name="connsiteY3271" fmla="*/ 2180474 h 5063066"/>
              <a:gd name="connsiteX3272" fmla="*/ 712783 w 7295637"/>
              <a:gd name="connsiteY3272" fmla="*/ 2157262 h 5063066"/>
              <a:gd name="connsiteX3273" fmla="*/ 764419 w 7295637"/>
              <a:gd name="connsiteY3273" fmla="*/ 2135874 h 5063066"/>
              <a:gd name="connsiteX3274" fmla="*/ 837444 w 7295637"/>
              <a:gd name="connsiteY3274" fmla="*/ 2208898 h 5063066"/>
              <a:gd name="connsiteX3275" fmla="*/ 764420 w 7295637"/>
              <a:gd name="connsiteY3275" fmla="*/ 2281923 h 5063066"/>
              <a:gd name="connsiteX3276" fmla="*/ 691395 w 7295637"/>
              <a:gd name="connsiteY3276" fmla="*/ 2208898 h 5063066"/>
              <a:gd name="connsiteX3277" fmla="*/ 697132 w 7295637"/>
              <a:gd name="connsiteY3277" fmla="*/ 2180474 h 5063066"/>
              <a:gd name="connsiteX3278" fmla="*/ 1849451 w 7295637"/>
              <a:gd name="connsiteY3278" fmla="*/ 343623 h 5063066"/>
              <a:gd name="connsiteX3279" fmla="*/ 1916739 w 7295637"/>
              <a:gd name="connsiteY3279" fmla="*/ 299022 h 5063066"/>
              <a:gd name="connsiteX3280" fmla="*/ 1989762 w 7295637"/>
              <a:gd name="connsiteY3280" fmla="*/ 372047 h 5063066"/>
              <a:gd name="connsiteX3281" fmla="*/ 1916737 w 7295637"/>
              <a:gd name="connsiteY3281" fmla="*/ 445072 h 5063066"/>
              <a:gd name="connsiteX3282" fmla="*/ 1843713 w 7295637"/>
              <a:gd name="connsiteY3282" fmla="*/ 372047 h 5063066"/>
              <a:gd name="connsiteX3283" fmla="*/ 1849451 w 7295637"/>
              <a:gd name="connsiteY3283" fmla="*/ 343623 h 5063066"/>
              <a:gd name="connsiteX3284" fmla="*/ 927598 w 7295637"/>
              <a:gd name="connsiteY3284" fmla="*/ 1759979 h 5063066"/>
              <a:gd name="connsiteX3285" fmla="*/ 943247 w 7295637"/>
              <a:gd name="connsiteY3285" fmla="*/ 1736767 h 5063066"/>
              <a:gd name="connsiteX3286" fmla="*/ 994883 w 7295637"/>
              <a:gd name="connsiteY3286" fmla="*/ 1715378 h 5063066"/>
              <a:gd name="connsiteX3287" fmla="*/ 1067909 w 7295637"/>
              <a:gd name="connsiteY3287" fmla="*/ 1788403 h 5063066"/>
              <a:gd name="connsiteX3288" fmla="*/ 994884 w 7295637"/>
              <a:gd name="connsiteY3288" fmla="*/ 1861428 h 5063066"/>
              <a:gd name="connsiteX3289" fmla="*/ 921859 w 7295637"/>
              <a:gd name="connsiteY3289" fmla="*/ 1788404 h 5063066"/>
              <a:gd name="connsiteX3290" fmla="*/ 927598 w 7295637"/>
              <a:gd name="connsiteY3290" fmla="*/ 1759979 h 5063066"/>
              <a:gd name="connsiteX3291" fmla="*/ 1158061 w 7295637"/>
              <a:gd name="connsiteY3291" fmla="*/ 1330658 h 5063066"/>
              <a:gd name="connsiteX3292" fmla="*/ 1173710 w 7295637"/>
              <a:gd name="connsiteY3292" fmla="*/ 1307447 h 5063066"/>
              <a:gd name="connsiteX3293" fmla="*/ 1225346 w 7295637"/>
              <a:gd name="connsiteY3293" fmla="*/ 1286058 h 5063066"/>
              <a:gd name="connsiteX3294" fmla="*/ 1298372 w 7295637"/>
              <a:gd name="connsiteY3294" fmla="*/ 1359083 h 5063066"/>
              <a:gd name="connsiteX3295" fmla="*/ 1225347 w 7295637"/>
              <a:gd name="connsiteY3295" fmla="*/ 1432108 h 5063066"/>
              <a:gd name="connsiteX3296" fmla="*/ 1152321 w 7295637"/>
              <a:gd name="connsiteY3296" fmla="*/ 1359083 h 5063066"/>
              <a:gd name="connsiteX3297" fmla="*/ 1158061 w 7295637"/>
              <a:gd name="connsiteY3297" fmla="*/ 1330658 h 5063066"/>
              <a:gd name="connsiteX3298" fmla="*/ 6517 w 7295637"/>
              <a:gd name="connsiteY3298" fmla="*/ 3124760 h 5063066"/>
              <a:gd name="connsiteX3299" fmla="*/ 22166 w 7295637"/>
              <a:gd name="connsiteY3299" fmla="*/ 3101548 h 5063066"/>
              <a:gd name="connsiteX3300" fmla="*/ 73803 w 7295637"/>
              <a:gd name="connsiteY3300" fmla="*/ 3080160 h 5063066"/>
              <a:gd name="connsiteX3301" fmla="*/ 146828 w 7295637"/>
              <a:gd name="connsiteY3301" fmla="*/ 3153185 h 5063066"/>
              <a:gd name="connsiteX3302" fmla="*/ 73803 w 7295637"/>
              <a:gd name="connsiteY3302" fmla="*/ 3226209 h 5063066"/>
              <a:gd name="connsiteX3303" fmla="*/ 778 w 7295637"/>
              <a:gd name="connsiteY3303" fmla="*/ 3153184 h 5063066"/>
              <a:gd name="connsiteX3304" fmla="*/ 6517 w 7295637"/>
              <a:gd name="connsiteY3304" fmla="*/ 3124760 h 5063066"/>
              <a:gd name="connsiteX3305" fmla="*/ 1388522 w 7295637"/>
              <a:gd name="connsiteY3305" fmla="*/ 910166 h 5063066"/>
              <a:gd name="connsiteX3306" fmla="*/ 1455810 w 7295637"/>
              <a:gd name="connsiteY3306" fmla="*/ 865566 h 5063066"/>
              <a:gd name="connsiteX3307" fmla="*/ 1528834 w 7295637"/>
              <a:gd name="connsiteY3307" fmla="*/ 938592 h 5063066"/>
              <a:gd name="connsiteX3308" fmla="*/ 1455809 w 7295637"/>
              <a:gd name="connsiteY3308" fmla="*/ 1011616 h 5063066"/>
              <a:gd name="connsiteX3309" fmla="*/ 1382785 w 7295637"/>
              <a:gd name="connsiteY3309" fmla="*/ 938591 h 5063066"/>
              <a:gd name="connsiteX3310" fmla="*/ 1388522 w 7295637"/>
              <a:gd name="connsiteY3310" fmla="*/ 910166 h 5063066"/>
              <a:gd name="connsiteX3311" fmla="*/ 236980 w 7295637"/>
              <a:gd name="connsiteY3311" fmla="*/ 2695440 h 5063066"/>
              <a:gd name="connsiteX3312" fmla="*/ 252630 w 7295637"/>
              <a:gd name="connsiteY3312" fmla="*/ 2672229 h 5063066"/>
              <a:gd name="connsiteX3313" fmla="*/ 304266 w 7295637"/>
              <a:gd name="connsiteY3313" fmla="*/ 2650840 h 5063066"/>
              <a:gd name="connsiteX3314" fmla="*/ 377291 w 7295637"/>
              <a:gd name="connsiteY3314" fmla="*/ 2723865 h 5063066"/>
              <a:gd name="connsiteX3315" fmla="*/ 304266 w 7295637"/>
              <a:gd name="connsiteY3315" fmla="*/ 2796890 h 5063066"/>
              <a:gd name="connsiteX3316" fmla="*/ 231241 w 7295637"/>
              <a:gd name="connsiteY3316" fmla="*/ 2723865 h 5063066"/>
              <a:gd name="connsiteX3317" fmla="*/ 236980 w 7295637"/>
              <a:gd name="connsiteY3317" fmla="*/ 2695440 h 5063066"/>
              <a:gd name="connsiteX3318" fmla="*/ 466670 w 7295637"/>
              <a:gd name="connsiteY3318" fmla="*/ 2326523 h 5063066"/>
              <a:gd name="connsiteX3319" fmla="*/ 482319 w 7295637"/>
              <a:gd name="connsiteY3319" fmla="*/ 2303311 h 5063066"/>
              <a:gd name="connsiteX3320" fmla="*/ 533955 w 7295637"/>
              <a:gd name="connsiteY3320" fmla="*/ 2281923 h 5063066"/>
              <a:gd name="connsiteX3321" fmla="*/ 606981 w 7295637"/>
              <a:gd name="connsiteY3321" fmla="*/ 2354947 h 5063066"/>
              <a:gd name="connsiteX3322" fmla="*/ 533955 w 7295637"/>
              <a:gd name="connsiteY3322" fmla="*/ 2427974 h 5063066"/>
              <a:gd name="connsiteX3323" fmla="*/ 460931 w 7295637"/>
              <a:gd name="connsiteY3323" fmla="*/ 2354948 h 5063066"/>
              <a:gd name="connsiteX3324" fmla="*/ 466670 w 7295637"/>
              <a:gd name="connsiteY3324" fmla="*/ 2326523 h 5063066"/>
              <a:gd name="connsiteX3325" fmla="*/ 1618987 w 7295637"/>
              <a:gd name="connsiteY3325" fmla="*/ 480845 h 5063066"/>
              <a:gd name="connsiteX3326" fmla="*/ 1686274 w 7295637"/>
              <a:gd name="connsiteY3326" fmla="*/ 436245 h 5063066"/>
              <a:gd name="connsiteX3327" fmla="*/ 1759298 w 7295637"/>
              <a:gd name="connsiteY3327" fmla="*/ 509270 h 5063066"/>
              <a:gd name="connsiteX3328" fmla="*/ 1686273 w 7295637"/>
              <a:gd name="connsiteY3328" fmla="*/ 582294 h 5063066"/>
              <a:gd name="connsiteX3329" fmla="*/ 1613249 w 7295637"/>
              <a:gd name="connsiteY3329" fmla="*/ 509271 h 5063066"/>
              <a:gd name="connsiteX3330" fmla="*/ 1618987 w 7295637"/>
              <a:gd name="connsiteY3330" fmla="*/ 480845 h 5063066"/>
              <a:gd name="connsiteX3331" fmla="*/ 697133 w 7295637"/>
              <a:gd name="connsiteY3331" fmla="*/ 1897200 h 5063066"/>
              <a:gd name="connsiteX3332" fmla="*/ 712784 w 7295637"/>
              <a:gd name="connsiteY3332" fmla="*/ 1873988 h 5063066"/>
              <a:gd name="connsiteX3333" fmla="*/ 764420 w 7295637"/>
              <a:gd name="connsiteY3333" fmla="*/ 1852600 h 5063066"/>
              <a:gd name="connsiteX3334" fmla="*/ 837445 w 7295637"/>
              <a:gd name="connsiteY3334" fmla="*/ 1925625 h 5063066"/>
              <a:gd name="connsiteX3335" fmla="*/ 764421 w 7295637"/>
              <a:gd name="connsiteY3335" fmla="*/ 1998649 h 5063066"/>
              <a:gd name="connsiteX3336" fmla="*/ 691395 w 7295637"/>
              <a:gd name="connsiteY3336" fmla="*/ 1925625 h 5063066"/>
              <a:gd name="connsiteX3337" fmla="*/ 697133 w 7295637"/>
              <a:gd name="connsiteY3337" fmla="*/ 1897200 h 5063066"/>
              <a:gd name="connsiteX3338" fmla="*/ 1849451 w 7295637"/>
              <a:gd name="connsiteY3338" fmla="*/ 60350 h 5063066"/>
              <a:gd name="connsiteX3339" fmla="*/ 1916738 w 7295637"/>
              <a:gd name="connsiteY3339" fmla="*/ 15750 h 5063066"/>
              <a:gd name="connsiteX3340" fmla="*/ 1989762 w 7295637"/>
              <a:gd name="connsiteY3340" fmla="*/ 88775 h 5063066"/>
              <a:gd name="connsiteX3341" fmla="*/ 1916737 w 7295637"/>
              <a:gd name="connsiteY3341" fmla="*/ 161800 h 5063066"/>
              <a:gd name="connsiteX3342" fmla="*/ 1843713 w 7295637"/>
              <a:gd name="connsiteY3342" fmla="*/ 88775 h 5063066"/>
              <a:gd name="connsiteX3343" fmla="*/ 1849451 w 7295637"/>
              <a:gd name="connsiteY3343" fmla="*/ 60350 h 5063066"/>
              <a:gd name="connsiteX3344" fmla="*/ 927597 w 7295637"/>
              <a:gd name="connsiteY3344" fmla="*/ 1476707 h 5063066"/>
              <a:gd name="connsiteX3345" fmla="*/ 943246 w 7295637"/>
              <a:gd name="connsiteY3345" fmla="*/ 1453495 h 5063066"/>
              <a:gd name="connsiteX3346" fmla="*/ 994884 w 7295637"/>
              <a:gd name="connsiteY3346" fmla="*/ 1432107 h 5063066"/>
              <a:gd name="connsiteX3347" fmla="*/ 1067908 w 7295637"/>
              <a:gd name="connsiteY3347" fmla="*/ 1505132 h 5063066"/>
              <a:gd name="connsiteX3348" fmla="*/ 994883 w 7295637"/>
              <a:gd name="connsiteY3348" fmla="*/ 1578156 h 5063066"/>
              <a:gd name="connsiteX3349" fmla="*/ 921859 w 7295637"/>
              <a:gd name="connsiteY3349" fmla="*/ 1505131 h 5063066"/>
              <a:gd name="connsiteX3350" fmla="*/ 927597 w 7295637"/>
              <a:gd name="connsiteY3350" fmla="*/ 1476707 h 5063066"/>
              <a:gd name="connsiteX3351" fmla="*/ 1158060 w 7295637"/>
              <a:gd name="connsiteY3351" fmla="*/ 1047388 h 5063066"/>
              <a:gd name="connsiteX3352" fmla="*/ 1173710 w 7295637"/>
              <a:gd name="connsiteY3352" fmla="*/ 1024177 h 5063066"/>
              <a:gd name="connsiteX3353" fmla="*/ 1225347 w 7295637"/>
              <a:gd name="connsiteY3353" fmla="*/ 1002788 h 5063066"/>
              <a:gd name="connsiteX3354" fmla="*/ 1298371 w 7295637"/>
              <a:gd name="connsiteY3354" fmla="*/ 1075813 h 5063066"/>
              <a:gd name="connsiteX3355" fmla="*/ 1225346 w 7295637"/>
              <a:gd name="connsiteY3355" fmla="*/ 1148837 h 5063066"/>
              <a:gd name="connsiteX3356" fmla="*/ 1152322 w 7295637"/>
              <a:gd name="connsiteY3356" fmla="*/ 1075812 h 5063066"/>
              <a:gd name="connsiteX3357" fmla="*/ 1158060 w 7295637"/>
              <a:gd name="connsiteY3357" fmla="*/ 1047388 h 5063066"/>
              <a:gd name="connsiteX3358" fmla="*/ 6517 w 7295637"/>
              <a:gd name="connsiteY3358" fmla="*/ 2841490 h 5063066"/>
              <a:gd name="connsiteX3359" fmla="*/ 22166 w 7295637"/>
              <a:gd name="connsiteY3359" fmla="*/ 2818278 h 5063066"/>
              <a:gd name="connsiteX3360" fmla="*/ 73802 w 7295637"/>
              <a:gd name="connsiteY3360" fmla="*/ 2796890 h 5063066"/>
              <a:gd name="connsiteX3361" fmla="*/ 146828 w 7295637"/>
              <a:gd name="connsiteY3361" fmla="*/ 2869915 h 5063066"/>
              <a:gd name="connsiteX3362" fmla="*/ 73803 w 7295637"/>
              <a:gd name="connsiteY3362" fmla="*/ 2942939 h 5063066"/>
              <a:gd name="connsiteX3363" fmla="*/ 778 w 7295637"/>
              <a:gd name="connsiteY3363" fmla="*/ 2869914 h 5063066"/>
              <a:gd name="connsiteX3364" fmla="*/ 6517 w 7295637"/>
              <a:gd name="connsiteY3364" fmla="*/ 2841490 h 5063066"/>
              <a:gd name="connsiteX3365" fmla="*/ 236204 w 7295637"/>
              <a:gd name="connsiteY3365" fmla="*/ 2463748 h 5063066"/>
              <a:gd name="connsiteX3366" fmla="*/ 251853 w 7295637"/>
              <a:gd name="connsiteY3366" fmla="*/ 2440536 h 5063066"/>
              <a:gd name="connsiteX3367" fmla="*/ 303489 w 7295637"/>
              <a:gd name="connsiteY3367" fmla="*/ 2419148 h 5063066"/>
              <a:gd name="connsiteX3368" fmla="*/ 376515 w 7295637"/>
              <a:gd name="connsiteY3368" fmla="*/ 2492173 h 5063066"/>
              <a:gd name="connsiteX3369" fmla="*/ 303490 w 7295637"/>
              <a:gd name="connsiteY3369" fmla="*/ 2565198 h 5063066"/>
              <a:gd name="connsiteX3370" fmla="*/ 230464 w 7295637"/>
              <a:gd name="connsiteY3370" fmla="*/ 2492173 h 5063066"/>
              <a:gd name="connsiteX3371" fmla="*/ 236204 w 7295637"/>
              <a:gd name="connsiteY3371" fmla="*/ 2463748 h 5063066"/>
              <a:gd name="connsiteX3372" fmla="*/ 1388524 w 7295637"/>
              <a:gd name="connsiteY3372" fmla="*/ 626895 h 5063066"/>
              <a:gd name="connsiteX3373" fmla="*/ 1455810 w 7295637"/>
              <a:gd name="connsiteY3373" fmla="*/ 582294 h 5063066"/>
              <a:gd name="connsiteX3374" fmla="*/ 1528834 w 7295637"/>
              <a:gd name="connsiteY3374" fmla="*/ 655319 h 5063066"/>
              <a:gd name="connsiteX3375" fmla="*/ 1455810 w 7295637"/>
              <a:gd name="connsiteY3375" fmla="*/ 728345 h 5063066"/>
              <a:gd name="connsiteX3376" fmla="*/ 1382785 w 7295637"/>
              <a:gd name="connsiteY3376" fmla="*/ 655319 h 5063066"/>
              <a:gd name="connsiteX3377" fmla="*/ 1388524 w 7295637"/>
              <a:gd name="connsiteY3377" fmla="*/ 626895 h 5063066"/>
              <a:gd name="connsiteX3378" fmla="*/ 466669 w 7295637"/>
              <a:gd name="connsiteY3378" fmla="*/ 2043251 h 5063066"/>
              <a:gd name="connsiteX3379" fmla="*/ 482320 w 7295637"/>
              <a:gd name="connsiteY3379" fmla="*/ 2020039 h 5063066"/>
              <a:gd name="connsiteX3380" fmla="*/ 533955 w 7295637"/>
              <a:gd name="connsiteY3380" fmla="*/ 1998652 h 5063066"/>
              <a:gd name="connsiteX3381" fmla="*/ 606980 w 7295637"/>
              <a:gd name="connsiteY3381" fmla="*/ 2071676 h 5063066"/>
              <a:gd name="connsiteX3382" fmla="*/ 533955 w 7295637"/>
              <a:gd name="connsiteY3382" fmla="*/ 2144700 h 5063066"/>
              <a:gd name="connsiteX3383" fmla="*/ 460931 w 7295637"/>
              <a:gd name="connsiteY3383" fmla="*/ 2071676 h 5063066"/>
              <a:gd name="connsiteX3384" fmla="*/ 466669 w 7295637"/>
              <a:gd name="connsiteY3384" fmla="*/ 2043251 h 5063066"/>
              <a:gd name="connsiteX3385" fmla="*/ 1618987 w 7295637"/>
              <a:gd name="connsiteY3385" fmla="*/ 197573 h 5063066"/>
              <a:gd name="connsiteX3386" fmla="*/ 1686274 w 7295637"/>
              <a:gd name="connsiteY3386" fmla="*/ 152973 h 5063066"/>
              <a:gd name="connsiteX3387" fmla="*/ 1759298 w 7295637"/>
              <a:gd name="connsiteY3387" fmla="*/ 225997 h 5063066"/>
              <a:gd name="connsiteX3388" fmla="*/ 1686273 w 7295637"/>
              <a:gd name="connsiteY3388" fmla="*/ 299022 h 5063066"/>
              <a:gd name="connsiteX3389" fmla="*/ 1613249 w 7295637"/>
              <a:gd name="connsiteY3389" fmla="*/ 225997 h 5063066"/>
              <a:gd name="connsiteX3390" fmla="*/ 1618987 w 7295637"/>
              <a:gd name="connsiteY3390" fmla="*/ 197573 h 5063066"/>
              <a:gd name="connsiteX3391" fmla="*/ 697134 w 7295637"/>
              <a:gd name="connsiteY3391" fmla="*/ 1613928 h 5063066"/>
              <a:gd name="connsiteX3392" fmla="*/ 712783 w 7295637"/>
              <a:gd name="connsiteY3392" fmla="*/ 1590716 h 5063066"/>
              <a:gd name="connsiteX3393" fmla="*/ 764420 w 7295637"/>
              <a:gd name="connsiteY3393" fmla="*/ 1569328 h 5063066"/>
              <a:gd name="connsiteX3394" fmla="*/ 837445 w 7295637"/>
              <a:gd name="connsiteY3394" fmla="*/ 1642352 h 5063066"/>
              <a:gd name="connsiteX3395" fmla="*/ 764420 w 7295637"/>
              <a:gd name="connsiteY3395" fmla="*/ 1715377 h 5063066"/>
              <a:gd name="connsiteX3396" fmla="*/ 691396 w 7295637"/>
              <a:gd name="connsiteY3396" fmla="*/ 1642353 h 5063066"/>
              <a:gd name="connsiteX3397" fmla="*/ 697134 w 7295637"/>
              <a:gd name="connsiteY3397" fmla="*/ 1613928 h 5063066"/>
              <a:gd name="connsiteX3398" fmla="*/ 927596 w 7295637"/>
              <a:gd name="connsiteY3398" fmla="*/ 1193435 h 5063066"/>
              <a:gd name="connsiteX3399" fmla="*/ 943246 w 7295637"/>
              <a:gd name="connsiteY3399" fmla="*/ 1170224 h 5063066"/>
              <a:gd name="connsiteX3400" fmla="*/ 994883 w 7295637"/>
              <a:gd name="connsiteY3400" fmla="*/ 1148836 h 5063066"/>
              <a:gd name="connsiteX3401" fmla="*/ 1067908 w 7295637"/>
              <a:gd name="connsiteY3401" fmla="*/ 1221861 h 5063066"/>
              <a:gd name="connsiteX3402" fmla="*/ 994882 w 7295637"/>
              <a:gd name="connsiteY3402" fmla="*/ 1294885 h 5063066"/>
              <a:gd name="connsiteX3403" fmla="*/ 921858 w 7295637"/>
              <a:gd name="connsiteY3403" fmla="*/ 1221860 h 5063066"/>
              <a:gd name="connsiteX3404" fmla="*/ 927596 w 7295637"/>
              <a:gd name="connsiteY3404" fmla="*/ 1193435 h 5063066"/>
              <a:gd name="connsiteX3405" fmla="*/ 1158059 w 7295637"/>
              <a:gd name="connsiteY3405" fmla="*/ 764117 h 5063066"/>
              <a:gd name="connsiteX3406" fmla="*/ 1173709 w 7295637"/>
              <a:gd name="connsiteY3406" fmla="*/ 740905 h 5063066"/>
              <a:gd name="connsiteX3407" fmla="*/ 1225345 w 7295637"/>
              <a:gd name="connsiteY3407" fmla="*/ 719517 h 5063066"/>
              <a:gd name="connsiteX3408" fmla="*/ 1298370 w 7295637"/>
              <a:gd name="connsiteY3408" fmla="*/ 792542 h 5063066"/>
              <a:gd name="connsiteX3409" fmla="*/ 1225346 w 7295637"/>
              <a:gd name="connsiteY3409" fmla="*/ 865567 h 5063066"/>
              <a:gd name="connsiteX3410" fmla="*/ 1152321 w 7295637"/>
              <a:gd name="connsiteY3410" fmla="*/ 792542 h 5063066"/>
              <a:gd name="connsiteX3411" fmla="*/ 1158059 w 7295637"/>
              <a:gd name="connsiteY3411" fmla="*/ 764117 h 5063066"/>
              <a:gd name="connsiteX3412" fmla="*/ 6516 w 7295637"/>
              <a:gd name="connsiteY3412" fmla="*/ 2558219 h 5063066"/>
              <a:gd name="connsiteX3413" fmla="*/ 22165 w 7295637"/>
              <a:gd name="connsiteY3413" fmla="*/ 2535007 h 5063066"/>
              <a:gd name="connsiteX3414" fmla="*/ 73802 w 7295637"/>
              <a:gd name="connsiteY3414" fmla="*/ 2513619 h 5063066"/>
              <a:gd name="connsiteX3415" fmla="*/ 146827 w 7295637"/>
              <a:gd name="connsiteY3415" fmla="*/ 2586644 h 5063066"/>
              <a:gd name="connsiteX3416" fmla="*/ 73802 w 7295637"/>
              <a:gd name="connsiteY3416" fmla="*/ 2659669 h 5063066"/>
              <a:gd name="connsiteX3417" fmla="*/ 777 w 7295637"/>
              <a:gd name="connsiteY3417" fmla="*/ 2586644 h 5063066"/>
              <a:gd name="connsiteX3418" fmla="*/ 6516 w 7295637"/>
              <a:gd name="connsiteY3418" fmla="*/ 2558219 h 5063066"/>
              <a:gd name="connsiteX3419" fmla="*/ 236204 w 7295637"/>
              <a:gd name="connsiteY3419" fmla="*/ 2180474 h 5063066"/>
              <a:gd name="connsiteX3420" fmla="*/ 251855 w 7295637"/>
              <a:gd name="connsiteY3420" fmla="*/ 2157261 h 5063066"/>
              <a:gd name="connsiteX3421" fmla="*/ 303490 w 7295637"/>
              <a:gd name="connsiteY3421" fmla="*/ 2135874 h 5063066"/>
              <a:gd name="connsiteX3422" fmla="*/ 376516 w 7295637"/>
              <a:gd name="connsiteY3422" fmla="*/ 2208898 h 5063066"/>
              <a:gd name="connsiteX3423" fmla="*/ 303491 w 7295637"/>
              <a:gd name="connsiteY3423" fmla="*/ 2281923 h 5063066"/>
              <a:gd name="connsiteX3424" fmla="*/ 230465 w 7295637"/>
              <a:gd name="connsiteY3424" fmla="*/ 2208899 h 5063066"/>
              <a:gd name="connsiteX3425" fmla="*/ 236204 w 7295637"/>
              <a:gd name="connsiteY3425" fmla="*/ 2180474 h 5063066"/>
              <a:gd name="connsiteX3426" fmla="*/ 1388524 w 7295637"/>
              <a:gd name="connsiteY3426" fmla="*/ 343623 h 5063066"/>
              <a:gd name="connsiteX3427" fmla="*/ 1455809 w 7295637"/>
              <a:gd name="connsiteY3427" fmla="*/ 299022 h 5063066"/>
              <a:gd name="connsiteX3428" fmla="*/ 1528835 w 7295637"/>
              <a:gd name="connsiteY3428" fmla="*/ 372047 h 5063066"/>
              <a:gd name="connsiteX3429" fmla="*/ 1455810 w 7295637"/>
              <a:gd name="connsiteY3429" fmla="*/ 445073 h 5063066"/>
              <a:gd name="connsiteX3430" fmla="*/ 1382784 w 7295637"/>
              <a:gd name="connsiteY3430" fmla="*/ 372047 h 5063066"/>
              <a:gd name="connsiteX3431" fmla="*/ 1388524 w 7295637"/>
              <a:gd name="connsiteY3431" fmla="*/ 343623 h 5063066"/>
              <a:gd name="connsiteX3432" fmla="*/ 466669 w 7295637"/>
              <a:gd name="connsiteY3432" fmla="*/ 1759978 h 5063066"/>
              <a:gd name="connsiteX3433" fmla="*/ 482320 w 7295637"/>
              <a:gd name="connsiteY3433" fmla="*/ 1736766 h 5063066"/>
              <a:gd name="connsiteX3434" fmla="*/ 533956 w 7295637"/>
              <a:gd name="connsiteY3434" fmla="*/ 1715378 h 5063066"/>
              <a:gd name="connsiteX3435" fmla="*/ 606980 w 7295637"/>
              <a:gd name="connsiteY3435" fmla="*/ 1788403 h 5063066"/>
              <a:gd name="connsiteX3436" fmla="*/ 533954 w 7295637"/>
              <a:gd name="connsiteY3436" fmla="*/ 1861429 h 5063066"/>
              <a:gd name="connsiteX3437" fmla="*/ 460931 w 7295637"/>
              <a:gd name="connsiteY3437" fmla="*/ 1788403 h 5063066"/>
              <a:gd name="connsiteX3438" fmla="*/ 466669 w 7295637"/>
              <a:gd name="connsiteY3438" fmla="*/ 1759978 h 5063066"/>
              <a:gd name="connsiteX3439" fmla="*/ 697134 w 7295637"/>
              <a:gd name="connsiteY3439" fmla="*/ 1330656 h 5063066"/>
              <a:gd name="connsiteX3440" fmla="*/ 712784 w 7295637"/>
              <a:gd name="connsiteY3440" fmla="*/ 1307445 h 5063066"/>
              <a:gd name="connsiteX3441" fmla="*/ 764421 w 7295637"/>
              <a:gd name="connsiteY3441" fmla="*/ 1286057 h 5063066"/>
              <a:gd name="connsiteX3442" fmla="*/ 837446 w 7295637"/>
              <a:gd name="connsiteY3442" fmla="*/ 1359082 h 5063066"/>
              <a:gd name="connsiteX3443" fmla="*/ 764420 w 7295637"/>
              <a:gd name="connsiteY3443" fmla="*/ 1432106 h 5063066"/>
              <a:gd name="connsiteX3444" fmla="*/ 691396 w 7295637"/>
              <a:gd name="connsiteY3444" fmla="*/ 1359081 h 5063066"/>
              <a:gd name="connsiteX3445" fmla="*/ 697134 w 7295637"/>
              <a:gd name="connsiteY3445" fmla="*/ 1330656 h 5063066"/>
              <a:gd name="connsiteX3446" fmla="*/ 927597 w 7295637"/>
              <a:gd name="connsiteY3446" fmla="*/ 910165 h 5063066"/>
              <a:gd name="connsiteX3447" fmla="*/ 943245 w 7295637"/>
              <a:gd name="connsiteY3447" fmla="*/ 886954 h 5063066"/>
              <a:gd name="connsiteX3448" fmla="*/ 994882 w 7295637"/>
              <a:gd name="connsiteY3448" fmla="*/ 865566 h 5063066"/>
              <a:gd name="connsiteX3449" fmla="*/ 1067907 w 7295637"/>
              <a:gd name="connsiteY3449" fmla="*/ 938591 h 5063066"/>
              <a:gd name="connsiteX3450" fmla="*/ 994883 w 7295637"/>
              <a:gd name="connsiteY3450" fmla="*/ 1011615 h 5063066"/>
              <a:gd name="connsiteX3451" fmla="*/ 921857 w 7295637"/>
              <a:gd name="connsiteY3451" fmla="*/ 938590 h 5063066"/>
              <a:gd name="connsiteX3452" fmla="*/ 927597 w 7295637"/>
              <a:gd name="connsiteY3452" fmla="*/ 910165 h 5063066"/>
              <a:gd name="connsiteX3453" fmla="*/ 5739 w 7295637"/>
              <a:gd name="connsiteY3453" fmla="*/ 2326526 h 5063066"/>
              <a:gd name="connsiteX3454" fmla="*/ 21390 w 7295637"/>
              <a:gd name="connsiteY3454" fmla="*/ 2303314 h 5063066"/>
              <a:gd name="connsiteX3455" fmla="*/ 73026 w 7295637"/>
              <a:gd name="connsiteY3455" fmla="*/ 2281925 h 5063066"/>
              <a:gd name="connsiteX3456" fmla="*/ 146050 w 7295637"/>
              <a:gd name="connsiteY3456" fmla="*/ 2354950 h 5063066"/>
              <a:gd name="connsiteX3457" fmla="*/ 73025 w 7295637"/>
              <a:gd name="connsiteY3457" fmla="*/ 2427975 h 5063066"/>
              <a:gd name="connsiteX3458" fmla="*/ 1 w 7295637"/>
              <a:gd name="connsiteY3458" fmla="*/ 2354950 h 5063066"/>
              <a:gd name="connsiteX3459" fmla="*/ 5739 w 7295637"/>
              <a:gd name="connsiteY3459" fmla="*/ 2326526 h 5063066"/>
              <a:gd name="connsiteX3460" fmla="*/ 1158058 w 7295637"/>
              <a:gd name="connsiteY3460" fmla="*/ 480845 h 5063066"/>
              <a:gd name="connsiteX3461" fmla="*/ 1173709 w 7295637"/>
              <a:gd name="connsiteY3461" fmla="*/ 457633 h 5063066"/>
              <a:gd name="connsiteX3462" fmla="*/ 1225345 w 7295637"/>
              <a:gd name="connsiteY3462" fmla="*/ 436245 h 5063066"/>
              <a:gd name="connsiteX3463" fmla="*/ 1298370 w 7295637"/>
              <a:gd name="connsiteY3463" fmla="*/ 509270 h 5063066"/>
              <a:gd name="connsiteX3464" fmla="*/ 1225345 w 7295637"/>
              <a:gd name="connsiteY3464" fmla="*/ 582295 h 5063066"/>
              <a:gd name="connsiteX3465" fmla="*/ 1152320 w 7295637"/>
              <a:gd name="connsiteY3465" fmla="*/ 509270 h 5063066"/>
              <a:gd name="connsiteX3466" fmla="*/ 1158058 w 7295637"/>
              <a:gd name="connsiteY3466" fmla="*/ 480845 h 5063066"/>
              <a:gd name="connsiteX3467" fmla="*/ 236205 w 7295637"/>
              <a:gd name="connsiteY3467" fmla="*/ 1897201 h 5063066"/>
              <a:gd name="connsiteX3468" fmla="*/ 251855 w 7295637"/>
              <a:gd name="connsiteY3468" fmla="*/ 1873990 h 5063066"/>
              <a:gd name="connsiteX3469" fmla="*/ 303491 w 7295637"/>
              <a:gd name="connsiteY3469" fmla="*/ 1852600 h 5063066"/>
              <a:gd name="connsiteX3470" fmla="*/ 376515 w 7295637"/>
              <a:gd name="connsiteY3470" fmla="*/ 1925627 h 5063066"/>
              <a:gd name="connsiteX3471" fmla="*/ 303491 w 7295637"/>
              <a:gd name="connsiteY3471" fmla="*/ 1998651 h 5063066"/>
              <a:gd name="connsiteX3472" fmla="*/ 230466 w 7295637"/>
              <a:gd name="connsiteY3472" fmla="*/ 1925626 h 5063066"/>
              <a:gd name="connsiteX3473" fmla="*/ 236205 w 7295637"/>
              <a:gd name="connsiteY3473" fmla="*/ 1897201 h 5063066"/>
              <a:gd name="connsiteX3474" fmla="*/ 1388523 w 7295637"/>
              <a:gd name="connsiteY3474" fmla="*/ 60350 h 5063066"/>
              <a:gd name="connsiteX3475" fmla="*/ 1455809 w 7295637"/>
              <a:gd name="connsiteY3475" fmla="*/ 15750 h 5063066"/>
              <a:gd name="connsiteX3476" fmla="*/ 1528835 w 7295637"/>
              <a:gd name="connsiteY3476" fmla="*/ 88775 h 5063066"/>
              <a:gd name="connsiteX3477" fmla="*/ 1455809 w 7295637"/>
              <a:gd name="connsiteY3477" fmla="*/ 161800 h 5063066"/>
              <a:gd name="connsiteX3478" fmla="*/ 1382785 w 7295637"/>
              <a:gd name="connsiteY3478" fmla="*/ 88775 h 5063066"/>
              <a:gd name="connsiteX3479" fmla="*/ 1388523 w 7295637"/>
              <a:gd name="connsiteY3479" fmla="*/ 60350 h 5063066"/>
              <a:gd name="connsiteX3480" fmla="*/ 466671 w 7295637"/>
              <a:gd name="connsiteY3480" fmla="*/ 1476707 h 5063066"/>
              <a:gd name="connsiteX3481" fmla="*/ 482320 w 7295637"/>
              <a:gd name="connsiteY3481" fmla="*/ 1453495 h 5063066"/>
              <a:gd name="connsiteX3482" fmla="*/ 533956 w 7295637"/>
              <a:gd name="connsiteY3482" fmla="*/ 1432106 h 5063066"/>
              <a:gd name="connsiteX3483" fmla="*/ 606982 w 7295637"/>
              <a:gd name="connsiteY3483" fmla="*/ 1505131 h 5063066"/>
              <a:gd name="connsiteX3484" fmla="*/ 533957 w 7295637"/>
              <a:gd name="connsiteY3484" fmla="*/ 1578156 h 5063066"/>
              <a:gd name="connsiteX3485" fmla="*/ 460931 w 7295637"/>
              <a:gd name="connsiteY3485" fmla="*/ 1505131 h 5063066"/>
              <a:gd name="connsiteX3486" fmla="*/ 466671 w 7295637"/>
              <a:gd name="connsiteY3486" fmla="*/ 1476707 h 5063066"/>
              <a:gd name="connsiteX3487" fmla="*/ 697133 w 7295637"/>
              <a:gd name="connsiteY3487" fmla="*/ 1047385 h 5063066"/>
              <a:gd name="connsiteX3488" fmla="*/ 712783 w 7295637"/>
              <a:gd name="connsiteY3488" fmla="*/ 1024174 h 5063066"/>
              <a:gd name="connsiteX3489" fmla="*/ 764419 w 7295637"/>
              <a:gd name="connsiteY3489" fmla="*/ 1002786 h 5063066"/>
              <a:gd name="connsiteX3490" fmla="*/ 837445 w 7295637"/>
              <a:gd name="connsiteY3490" fmla="*/ 1075811 h 5063066"/>
              <a:gd name="connsiteX3491" fmla="*/ 764420 w 7295637"/>
              <a:gd name="connsiteY3491" fmla="*/ 1148835 h 5063066"/>
              <a:gd name="connsiteX3492" fmla="*/ 691394 w 7295637"/>
              <a:gd name="connsiteY3492" fmla="*/ 1075810 h 5063066"/>
              <a:gd name="connsiteX3493" fmla="*/ 697133 w 7295637"/>
              <a:gd name="connsiteY3493" fmla="*/ 1047385 h 5063066"/>
              <a:gd name="connsiteX3494" fmla="*/ 927595 w 7295637"/>
              <a:gd name="connsiteY3494" fmla="*/ 626895 h 5063066"/>
              <a:gd name="connsiteX3495" fmla="*/ 943244 w 7295637"/>
              <a:gd name="connsiteY3495" fmla="*/ 603683 h 5063066"/>
              <a:gd name="connsiteX3496" fmla="*/ 994882 w 7295637"/>
              <a:gd name="connsiteY3496" fmla="*/ 582295 h 5063066"/>
              <a:gd name="connsiteX3497" fmla="*/ 1067907 w 7295637"/>
              <a:gd name="connsiteY3497" fmla="*/ 655320 h 5063066"/>
              <a:gd name="connsiteX3498" fmla="*/ 994881 w 7295637"/>
              <a:gd name="connsiteY3498" fmla="*/ 728344 h 5063066"/>
              <a:gd name="connsiteX3499" fmla="*/ 921857 w 7295637"/>
              <a:gd name="connsiteY3499" fmla="*/ 655321 h 5063066"/>
              <a:gd name="connsiteX3500" fmla="*/ 927595 w 7295637"/>
              <a:gd name="connsiteY3500" fmla="*/ 626895 h 5063066"/>
              <a:gd name="connsiteX3501" fmla="*/ 5740 w 7295637"/>
              <a:gd name="connsiteY3501" fmla="*/ 2043251 h 5063066"/>
              <a:gd name="connsiteX3502" fmla="*/ 21391 w 7295637"/>
              <a:gd name="connsiteY3502" fmla="*/ 2020039 h 5063066"/>
              <a:gd name="connsiteX3503" fmla="*/ 73028 w 7295637"/>
              <a:gd name="connsiteY3503" fmla="*/ 1998650 h 5063066"/>
              <a:gd name="connsiteX3504" fmla="*/ 146053 w 7295637"/>
              <a:gd name="connsiteY3504" fmla="*/ 2071677 h 5063066"/>
              <a:gd name="connsiteX3505" fmla="*/ 73028 w 7295637"/>
              <a:gd name="connsiteY3505" fmla="*/ 2144700 h 5063066"/>
              <a:gd name="connsiteX3506" fmla="*/ 2 w 7295637"/>
              <a:gd name="connsiteY3506" fmla="*/ 2071676 h 5063066"/>
              <a:gd name="connsiteX3507" fmla="*/ 5740 w 7295637"/>
              <a:gd name="connsiteY3507" fmla="*/ 2043251 h 5063066"/>
              <a:gd name="connsiteX3508" fmla="*/ 1158059 w 7295637"/>
              <a:gd name="connsiteY3508" fmla="*/ 197573 h 5063066"/>
              <a:gd name="connsiteX3509" fmla="*/ 1173708 w 7295637"/>
              <a:gd name="connsiteY3509" fmla="*/ 174361 h 5063066"/>
              <a:gd name="connsiteX3510" fmla="*/ 1225344 w 7295637"/>
              <a:gd name="connsiteY3510" fmla="*/ 152972 h 5063066"/>
              <a:gd name="connsiteX3511" fmla="*/ 1298369 w 7295637"/>
              <a:gd name="connsiteY3511" fmla="*/ 225997 h 5063066"/>
              <a:gd name="connsiteX3512" fmla="*/ 1225346 w 7295637"/>
              <a:gd name="connsiteY3512" fmla="*/ 299022 h 5063066"/>
              <a:gd name="connsiteX3513" fmla="*/ 1152320 w 7295637"/>
              <a:gd name="connsiteY3513" fmla="*/ 225997 h 5063066"/>
              <a:gd name="connsiteX3514" fmla="*/ 1158059 w 7295637"/>
              <a:gd name="connsiteY3514" fmla="*/ 197573 h 5063066"/>
              <a:gd name="connsiteX3515" fmla="*/ 236207 w 7295637"/>
              <a:gd name="connsiteY3515" fmla="*/ 1613928 h 5063066"/>
              <a:gd name="connsiteX3516" fmla="*/ 251856 w 7295637"/>
              <a:gd name="connsiteY3516" fmla="*/ 1590716 h 5063066"/>
              <a:gd name="connsiteX3517" fmla="*/ 303493 w 7295637"/>
              <a:gd name="connsiteY3517" fmla="*/ 1569327 h 5063066"/>
              <a:gd name="connsiteX3518" fmla="*/ 376518 w 7295637"/>
              <a:gd name="connsiteY3518" fmla="*/ 1642353 h 5063066"/>
              <a:gd name="connsiteX3519" fmla="*/ 303492 w 7295637"/>
              <a:gd name="connsiteY3519" fmla="*/ 1715380 h 5063066"/>
              <a:gd name="connsiteX3520" fmla="*/ 230467 w 7295637"/>
              <a:gd name="connsiteY3520" fmla="*/ 1642352 h 5063066"/>
              <a:gd name="connsiteX3521" fmla="*/ 236207 w 7295637"/>
              <a:gd name="connsiteY3521" fmla="*/ 1613928 h 5063066"/>
              <a:gd name="connsiteX3522" fmla="*/ 466670 w 7295637"/>
              <a:gd name="connsiteY3522" fmla="*/ 1193435 h 5063066"/>
              <a:gd name="connsiteX3523" fmla="*/ 482319 w 7295637"/>
              <a:gd name="connsiteY3523" fmla="*/ 1170223 h 5063066"/>
              <a:gd name="connsiteX3524" fmla="*/ 533955 w 7295637"/>
              <a:gd name="connsiteY3524" fmla="*/ 1148835 h 5063066"/>
              <a:gd name="connsiteX3525" fmla="*/ 606981 w 7295637"/>
              <a:gd name="connsiteY3525" fmla="*/ 1221860 h 5063066"/>
              <a:gd name="connsiteX3526" fmla="*/ 533956 w 7295637"/>
              <a:gd name="connsiteY3526" fmla="*/ 1294884 h 5063066"/>
              <a:gd name="connsiteX3527" fmla="*/ 460931 w 7295637"/>
              <a:gd name="connsiteY3527" fmla="*/ 1221860 h 5063066"/>
              <a:gd name="connsiteX3528" fmla="*/ 466670 w 7295637"/>
              <a:gd name="connsiteY3528" fmla="*/ 1193435 h 5063066"/>
              <a:gd name="connsiteX3529" fmla="*/ 697131 w 7295637"/>
              <a:gd name="connsiteY3529" fmla="*/ 764115 h 5063066"/>
              <a:gd name="connsiteX3530" fmla="*/ 712782 w 7295637"/>
              <a:gd name="connsiteY3530" fmla="*/ 740904 h 5063066"/>
              <a:gd name="connsiteX3531" fmla="*/ 764418 w 7295637"/>
              <a:gd name="connsiteY3531" fmla="*/ 719515 h 5063066"/>
              <a:gd name="connsiteX3532" fmla="*/ 837442 w 7295637"/>
              <a:gd name="connsiteY3532" fmla="*/ 792540 h 5063066"/>
              <a:gd name="connsiteX3533" fmla="*/ 764418 w 7295637"/>
              <a:gd name="connsiteY3533" fmla="*/ 865565 h 5063066"/>
              <a:gd name="connsiteX3534" fmla="*/ 691394 w 7295637"/>
              <a:gd name="connsiteY3534" fmla="*/ 792539 h 5063066"/>
              <a:gd name="connsiteX3535" fmla="*/ 697131 w 7295637"/>
              <a:gd name="connsiteY3535" fmla="*/ 764115 h 5063066"/>
              <a:gd name="connsiteX3536" fmla="*/ 927595 w 7295637"/>
              <a:gd name="connsiteY3536" fmla="*/ 343623 h 5063066"/>
              <a:gd name="connsiteX3537" fmla="*/ 943245 w 7295637"/>
              <a:gd name="connsiteY3537" fmla="*/ 320411 h 5063066"/>
              <a:gd name="connsiteX3538" fmla="*/ 994881 w 7295637"/>
              <a:gd name="connsiteY3538" fmla="*/ 299022 h 5063066"/>
              <a:gd name="connsiteX3539" fmla="*/ 1067906 w 7295637"/>
              <a:gd name="connsiteY3539" fmla="*/ 372047 h 5063066"/>
              <a:gd name="connsiteX3540" fmla="*/ 994881 w 7295637"/>
              <a:gd name="connsiteY3540" fmla="*/ 445072 h 5063066"/>
              <a:gd name="connsiteX3541" fmla="*/ 921856 w 7295637"/>
              <a:gd name="connsiteY3541" fmla="*/ 372047 h 5063066"/>
              <a:gd name="connsiteX3542" fmla="*/ 927595 w 7295637"/>
              <a:gd name="connsiteY3542" fmla="*/ 343623 h 5063066"/>
              <a:gd name="connsiteX3543" fmla="*/ 5741 w 7295637"/>
              <a:gd name="connsiteY3543" fmla="*/ 1759979 h 5063066"/>
              <a:gd name="connsiteX3544" fmla="*/ 21391 w 7295637"/>
              <a:gd name="connsiteY3544" fmla="*/ 1736767 h 5063066"/>
              <a:gd name="connsiteX3545" fmla="*/ 73027 w 7295637"/>
              <a:gd name="connsiteY3545" fmla="*/ 1715380 h 5063066"/>
              <a:gd name="connsiteX3546" fmla="*/ 146053 w 7295637"/>
              <a:gd name="connsiteY3546" fmla="*/ 1788404 h 5063066"/>
              <a:gd name="connsiteX3547" fmla="*/ 73027 w 7295637"/>
              <a:gd name="connsiteY3547" fmla="*/ 1861430 h 5063066"/>
              <a:gd name="connsiteX3548" fmla="*/ 3 w 7295637"/>
              <a:gd name="connsiteY3548" fmla="*/ 1788404 h 5063066"/>
              <a:gd name="connsiteX3549" fmla="*/ 5741 w 7295637"/>
              <a:gd name="connsiteY3549" fmla="*/ 1759979 h 5063066"/>
              <a:gd name="connsiteX3550" fmla="*/ 236207 w 7295637"/>
              <a:gd name="connsiteY3550" fmla="*/ 1330656 h 5063066"/>
              <a:gd name="connsiteX3551" fmla="*/ 251856 w 7295637"/>
              <a:gd name="connsiteY3551" fmla="*/ 1307444 h 5063066"/>
              <a:gd name="connsiteX3552" fmla="*/ 303492 w 7295637"/>
              <a:gd name="connsiteY3552" fmla="*/ 1286055 h 5063066"/>
              <a:gd name="connsiteX3553" fmla="*/ 376518 w 7295637"/>
              <a:gd name="connsiteY3553" fmla="*/ 1359080 h 5063066"/>
              <a:gd name="connsiteX3554" fmla="*/ 303492 w 7295637"/>
              <a:gd name="connsiteY3554" fmla="*/ 1432105 h 5063066"/>
              <a:gd name="connsiteX3555" fmla="*/ 230467 w 7295637"/>
              <a:gd name="connsiteY3555" fmla="*/ 1359080 h 5063066"/>
              <a:gd name="connsiteX3556" fmla="*/ 236207 w 7295637"/>
              <a:gd name="connsiteY3556" fmla="*/ 1330656 h 5063066"/>
              <a:gd name="connsiteX3557" fmla="*/ 466668 w 7295637"/>
              <a:gd name="connsiteY3557" fmla="*/ 910164 h 5063066"/>
              <a:gd name="connsiteX3558" fmla="*/ 482318 w 7295637"/>
              <a:gd name="connsiteY3558" fmla="*/ 886953 h 5063066"/>
              <a:gd name="connsiteX3559" fmla="*/ 533954 w 7295637"/>
              <a:gd name="connsiteY3559" fmla="*/ 865564 h 5063066"/>
              <a:gd name="connsiteX3560" fmla="*/ 606980 w 7295637"/>
              <a:gd name="connsiteY3560" fmla="*/ 938589 h 5063066"/>
              <a:gd name="connsiteX3561" fmla="*/ 533955 w 7295637"/>
              <a:gd name="connsiteY3561" fmla="*/ 1011614 h 5063066"/>
              <a:gd name="connsiteX3562" fmla="*/ 460931 w 7295637"/>
              <a:gd name="connsiteY3562" fmla="*/ 938589 h 5063066"/>
              <a:gd name="connsiteX3563" fmla="*/ 466668 w 7295637"/>
              <a:gd name="connsiteY3563" fmla="*/ 910164 h 5063066"/>
              <a:gd name="connsiteX3564" fmla="*/ 697130 w 7295637"/>
              <a:gd name="connsiteY3564" fmla="*/ 480844 h 5063066"/>
              <a:gd name="connsiteX3565" fmla="*/ 712780 w 7295637"/>
              <a:gd name="connsiteY3565" fmla="*/ 457632 h 5063066"/>
              <a:gd name="connsiteX3566" fmla="*/ 764417 w 7295637"/>
              <a:gd name="connsiteY3566" fmla="*/ 436244 h 5063066"/>
              <a:gd name="connsiteX3567" fmla="*/ 837443 w 7295637"/>
              <a:gd name="connsiteY3567" fmla="*/ 509269 h 5063066"/>
              <a:gd name="connsiteX3568" fmla="*/ 764418 w 7295637"/>
              <a:gd name="connsiteY3568" fmla="*/ 582294 h 5063066"/>
              <a:gd name="connsiteX3569" fmla="*/ 691392 w 7295637"/>
              <a:gd name="connsiteY3569" fmla="*/ 509269 h 5063066"/>
              <a:gd name="connsiteX3570" fmla="*/ 697130 w 7295637"/>
              <a:gd name="connsiteY3570" fmla="*/ 480844 h 5063066"/>
              <a:gd name="connsiteX3571" fmla="*/ 927594 w 7295637"/>
              <a:gd name="connsiteY3571" fmla="*/ 60350 h 5063066"/>
              <a:gd name="connsiteX3572" fmla="*/ 943244 w 7295637"/>
              <a:gd name="connsiteY3572" fmla="*/ 37138 h 5063066"/>
              <a:gd name="connsiteX3573" fmla="*/ 994881 w 7295637"/>
              <a:gd name="connsiteY3573" fmla="*/ 15750 h 5063066"/>
              <a:gd name="connsiteX3574" fmla="*/ 1067906 w 7295637"/>
              <a:gd name="connsiteY3574" fmla="*/ 88775 h 5063066"/>
              <a:gd name="connsiteX3575" fmla="*/ 994881 w 7295637"/>
              <a:gd name="connsiteY3575" fmla="*/ 161800 h 5063066"/>
              <a:gd name="connsiteX3576" fmla="*/ 921856 w 7295637"/>
              <a:gd name="connsiteY3576" fmla="*/ 88775 h 5063066"/>
              <a:gd name="connsiteX3577" fmla="*/ 927594 w 7295637"/>
              <a:gd name="connsiteY3577" fmla="*/ 60350 h 5063066"/>
              <a:gd name="connsiteX3578" fmla="*/ 5743 w 7295637"/>
              <a:gd name="connsiteY3578" fmla="*/ 1476705 h 5063066"/>
              <a:gd name="connsiteX3579" fmla="*/ 21392 w 7295637"/>
              <a:gd name="connsiteY3579" fmla="*/ 1453493 h 5063066"/>
              <a:gd name="connsiteX3580" fmla="*/ 73028 w 7295637"/>
              <a:gd name="connsiteY3580" fmla="*/ 1432105 h 5063066"/>
              <a:gd name="connsiteX3581" fmla="*/ 146054 w 7295637"/>
              <a:gd name="connsiteY3581" fmla="*/ 1505130 h 5063066"/>
              <a:gd name="connsiteX3582" fmla="*/ 73027 w 7295637"/>
              <a:gd name="connsiteY3582" fmla="*/ 1578158 h 5063066"/>
              <a:gd name="connsiteX3583" fmla="*/ 4 w 7295637"/>
              <a:gd name="connsiteY3583" fmla="*/ 1505130 h 5063066"/>
              <a:gd name="connsiteX3584" fmla="*/ 5743 w 7295637"/>
              <a:gd name="connsiteY3584" fmla="*/ 1476705 h 5063066"/>
              <a:gd name="connsiteX3585" fmla="*/ 236205 w 7295637"/>
              <a:gd name="connsiteY3585" fmla="*/ 1047384 h 5063066"/>
              <a:gd name="connsiteX3586" fmla="*/ 251855 w 7295637"/>
              <a:gd name="connsiteY3586" fmla="*/ 1024173 h 5063066"/>
              <a:gd name="connsiteX3587" fmla="*/ 303492 w 7295637"/>
              <a:gd name="connsiteY3587" fmla="*/ 1002784 h 5063066"/>
              <a:gd name="connsiteX3588" fmla="*/ 376516 w 7295637"/>
              <a:gd name="connsiteY3588" fmla="*/ 1075809 h 5063066"/>
              <a:gd name="connsiteX3589" fmla="*/ 303493 w 7295637"/>
              <a:gd name="connsiteY3589" fmla="*/ 1148834 h 5063066"/>
              <a:gd name="connsiteX3590" fmla="*/ 230467 w 7295637"/>
              <a:gd name="connsiteY3590" fmla="*/ 1075809 h 5063066"/>
              <a:gd name="connsiteX3591" fmla="*/ 236205 w 7295637"/>
              <a:gd name="connsiteY3591" fmla="*/ 1047384 h 5063066"/>
              <a:gd name="connsiteX3592" fmla="*/ 466667 w 7295637"/>
              <a:gd name="connsiteY3592" fmla="*/ 626893 h 5063066"/>
              <a:gd name="connsiteX3593" fmla="*/ 482318 w 7295637"/>
              <a:gd name="connsiteY3593" fmla="*/ 603682 h 5063066"/>
              <a:gd name="connsiteX3594" fmla="*/ 533954 w 7295637"/>
              <a:gd name="connsiteY3594" fmla="*/ 582294 h 5063066"/>
              <a:gd name="connsiteX3595" fmla="*/ 606978 w 7295637"/>
              <a:gd name="connsiteY3595" fmla="*/ 655319 h 5063066"/>
              <a:gd name="connsiteX3596" fmla="*/ 533954 w 7295637"/>
              <a:gd name="connsiteY3596" fmla="*/ 728343 h 5063066"/>
              <a:gd name="connsiteX3597" fmla="*/ 460929 w 7295637"/>
              <a:gd name="connsiteY3597" fmla="*/ 655318 h 5063066"/>
              <a:gd name="connsiteX3598" fmla="*/ 466667 w 7295637"/>
              <a:gd name="connsiteY3598" fmla="*/ 626893 h 5063066"/>
              <a:gd name="connsiteX3599" fmla="*/ 697130 w 7295637"/>
              <a:gd name="connsiteY3599" fmla="*/ 197573 h 5063066"/>
              <a:gd name="connsiteX3600" fmla="*/ 712780 w 7295637"/>
              <a:gd name="connsiteY3600" fmla="*/ 174361 h 5063066"/>
              <a:gd name="connsiteX3601" fmla="*/ 764416 w 7295637"/>
              <a:gd name="connsiteY3601" fmla="*/ 152972 h 5063066"/>
              <a:gd name="connsiteX3602" fmla="*/ 837441 w 7295637"/>
              <a:gd name="connsiteY3602" fmla="*/ 225997 h 5063066"/>
              <a:gd name="connsiteX3603" fmla="*/ 764416 w 7295637"/>
              <a:gd name="connsiteY3603" fmla="*/ 299023 h 5063066"/>
              <a:gd name="connsiteX3604" fmla="*/ 691391 w 7295637"/>
              <a:gd name="connsiteY3604" fmla="*/ 225997 h 5063066"/>
              <a:gd name="connsiteX3605" fmla="*/ 697130 w 7295637"/>
              <a:gd name="connsiteY3605" fmla="*/ 197573 h 5063066"/>
              <a:gd name="connsiteX3606" fmla="*/ 5742 w 7295637"/>
              <a:gd name="connsiteY3606" fmla="*/ 1193433 h 5063066"/>
              <a:gd name="connsiteX3607" fmla="*/ 21392 w 7295637"/>
              <a:gd name="connsiteY3607" fmla="*/ 1170221 h 5063066"/>
              <a:gd name="connsiteX3608" fmla="*/ 73028 w 7295637"/>
              <a:gd name="connsiteY3608" fmla="*/ 1148833 h 5063066"/>
              <a:gd name="connsiteX3609" fmla="*/ 146053 w 7295637"/>
              <a:gd name="connsiteY3609" fmla="*/ 1221858 h 5063066"/>
              <a:gd name="connsiteX3610" fmla="*/ 73029 w 7295637"/>
              <a:gd name="connsiteY3610" fmla="*/ 1294883 h 5063066"/>
              <a:gd name="connsiteX3611" fmla="*/ 4 w 7295637"/>
              <a:gd name="connsiteY3611" fmla="*/ 1221858 h 5063066"/>
              <a:gd name="connsiteX3612" fmla="*/ 5742 w 7295637"/>
              <a:gd name="connsiteY3612" fmla="*/ 1193433 h 5063066"/>
              <a:gd name="connsiteX3613" fmla="*/ 236205 w 7295637"/>
              <a:gd name="connsiteY3613" fmla="*/ 764113 h 5063066"/>
              <a:gd name="connsiteX3614" fmla="*/ 251854 w 7295637"/>
              <a:gd name="connsiteY3614" fmla="*/ 740902 h 5063066"/>
              <a:gd name="connsiteX3615" fmla="*/ 303490 w 7295637"/>
              <a:gd name="connsiteY3615" fmla="*/ 719514 h 5063066"/>
              <a:gd name="connsiteX3616" fmla="*/ 376516 w 7295637"/>
              <a:gd name="connsiteY3616" fmla="*/ 792539 h 5063066"/>
              <a:gd name="connsiteX3617" fmla="*/ 303492 w 7295637"/>
              <a:gd name="connsiteY3617" fmla="*/ 865563 h 5063066"/>
              <a:gd name="connsiteX3618" fmla="*/ 230466 w 7295637"/>
              <a:gd name="connsiteY3618" fmla="*/ 792538 h 5063066"/>
              <a:gd name="connsiteX3619" fmla="*/ 236205 w 7295637"/>
              <a:gd name="connsiteY3619" fmla="*/ 764113 h 5063066"/>
              <a:gd name="connsiteX3620" fmla="*/ 466666 w 7295637"/>
              <a:gd name="connsiteY3620" fmla="*/ 343623 h 5063066"/>
              <a:gd name="connsiteX3621" fmla="*/ 482316 w 7295637"/>
              <a:gd name="connsiteY3621" fmla="*/ 320411 h 5063066"/>
              <a:gd name="connsiteX3622" fmla="*/ 533952 w 7295637"/>
              <a:gd name="connsiteY3622" fmla="*/ 299022 h 5063066"/>
              <a:gd name="connsiteX3623" fmla="*/ 606978 w 7295637"/>
              <a:gd name="connsiteY3623" fmla="*/ 372047 h 5063066"/>
              <a:gd name="connsiteX3624" fmla="*/ 533953 w 7295637"/>
              <a:gd name="connsiteY3624" fmla="*/ 445072 h 5063066"/>
              <a:gd name="connsiteX3625" fmla="*/ 460927 w 7295637"/>
              <a:gd name="connsiteY3625" fmla="*/ 372047 h 5063066"/>
              <a:gd name="connsiteX3626" fmla="*/ 466666 w 7295637"/>
              <a:gd name="connsiteY3626" fmla="*/ 343623 h 5063066"/>
              <a:gd name="connsiteX3627" fmla="*/ 5741 w 7295637"/>
              <a:gd name="connsiteY3627" fmla="*/ 910162 h 5063066"/>
              <a:gd name="connsiteX3628" fmla="*/ 21392 w 7295637"/>
              <a:gd name="connsiteY3628" fmla="*/ 886950 h 5063066"/>
              <a:gd name="connsiteX3629" fmla="*/ 73028 w 7295637"/>
              <a:gd name="connsiteY3629" fmla="*/ 865562 h 5063066"/>
              <a:gd name="connsiteX3630" fmla="*/ 146052 w 7295637"/>
              <a:gd name="connsiteY3630" fmla="*/ 938587 h 5063066"/>
              <a:gd name="connsiteX3631" fmla="*/ 73029 w 7295637"/>
              <a:gd name="connsiteY3631" fmla="*/ 1011612 h 5063066"/>
              <a:gd name="connsiteX3632" fmla="*/ 3 w 7295637"/>
              <a:gd name="connsiteY3632" fmla="*/ 938586 h 5063066"/>
              <a:gd name="connsiteX3633" fmla="*/ 5741 w 7295637"/>
              <a:gd name="connsiteY3633" fmla="*/ 910162 h 5063066"/>
              <a:gd name="connsiteX3634" fmla="*/ 236203 w 7295637"/>
              <a:gd name="connsiteY3634" fmla="*/ 480843 h 5063066"/>
              <a:gd name="connsiteX3635" fmla="*/ 251853 w 7295637"/>
              <a:gd name="connsiteY3635" fmla="*/ 457631 h 5063066"/>
              <a:gd name="connsiteX3636" fmla="*/ 303489 w 7295637"/>
              <a:gd name="connsiteY3636" fmla="*/ 436243 h 5063066"/>
              <a:gd name="connsiteX3637" fmla="*/ 376515 w 7295637"/>
              <a:gd name="connsiteY3637" fmla="*/ 509268 h 5063066"/>
              <a:gd name="connsiteX3638" fmla="*/ 303491 w 7295637"/>
              <a:gd name="connsiteY3638" fmla="*/ 582292 h 5063066"/>
              <a:gd name="connsiteX3639" fmla="*/ 230466 w 7295637"/>
              <a:gd name="connsiteY3639" fmla="*/ 509267 h 5063066"/>
              <a:gd name="connsiteX3640" fmla="*/ 236203 w 7295637"/>
              <a:gd name="connsiteY3640" fmla="*/ 480843 h 5063066"/>
              <a:gd name="connsiteX3641" fmla="*/ 466667 w 7295637"/>
              <a:gd name="connsiteY3641" fmla="*/ 60351 h 5063066"/>
              <a:gd name="connsiteX3642" fmla="*/ 482317 w 7295637"/>
              <a:gd name="connsiteY3642" fmla="*/ 37139 h 5063066"/>
              <a:gd name="connsiteX3643" fmla="*/ 533953 w 7295637"/>
              <a:gd name="connsiteY3643" fmla="*/ 15751 h 5063066"/>
              <a:gd name="connsiteX3644" fmla="*/ 606978 w 7295637"/>
              <a:gd name="connsiteY3644" fmla="*/ 88776 h 5063066"/>
              <a:gd name="connsiteX3645" fmla="*/ 533953 w 7295637"/>
              <a:gd name="connsiteY3645" fmla="*/ 161801 h 5063066"/>
              <a:gd name="connsiteX3646" fmla="*/ 460928 w 7295637"/>
              <a:gd name="connsiteY3646" fmla="*/ 88776 h 5063066"/>
              <a:gd name="connsiteX3647" fmla="*/ 466667 w 7295637"/>
              <a:gd name="connsiteY3647" fmla="*/ 60351 h 5063066"/>
              <a:gd name="connsiteX3648" fmla="*/ 5740 w 7295637"/>
              <a:gd name="connsiteY3648" fmla="*/ 626892 h 5063066"/>
              <a:gd name="connsiteX3649" fmla="*/ 21389 w 7295637"/>
              <a:gd name="connsiteY3649" fmla="*/ 603680 h 5063066"/>
              <a:gd name="connsiteX3650" fmla="*/ 73026 w 7295637"/>
              <a:gd name="connsiteY3650" fmla="*/ 582292 h 5063066"/>
              <a:gd name="connsiteX3651" fmla="*/ 146052 w 7295637"/>
              <a:gd name="connsiteY3651" fmla="*/ 655317 h 5063066"/>
              <a:gd name="connsiteX3652" fmla="*/ 73026 w 7295637"/>
              <a:gd name="connsiteY3652" fmla="*/ 728341 h 5063066"/>
              <a:gd name="connsiteX3653" fmla="*/ 1 w 7295637"/>
              <a:gd name="connsiteY3653" fmla="*/ 655316 h 5063066"/>
              <a:gd name="connsiteX3654" fmla="*/ 5740 w 7295637"/>
              <a:gd name="connsiteY3654" fmla="*/ 626892 h 5063066"/>
              <a:gd name="connsiteX3655" fmla="*/ 236203 w 7295637"/>
              <a:gd name="connsiteY3655" fmla="*/ 197572 h 5063066"/>
              <a:gd name="connsiteX3656" fmla="*/ 251853 w 7295637"/>
              <a:gd name="connsiteY3656" fmla="*/ 174361 h 5063066"/>
              <a:gd name="connsiteX3657" fmla="*/ 303489 w 7295637"/>
              <a:gd name="connsiteY3657" fmla="*/ 152972 h 5063066"/>
              <a:gd name="connsiteX3658" fmla="*/ 376514 w 7295637"/>
              <a:gd name="connsiteY3658" fmla="*/ 225997 h 5063066"/>
              <a:gd name="connsiteX3659" fmla="*/ 303489 w 7295637"/>
              <a:gd name="connsiteY3659" fmla="*/ 299022 h 5063066"/>
              <a:gd name="connsiteX3660" fmla="*/ 230464 w 7295637"/>
              <a:gd name="connsiteY3660" fmla="*/ 225997 h 5063066"/>
              <a:gd name="connsiteX3661" fmla="*/ 236203 w 7295637"/>
              <a:gd name="connsiteY3661" fmla="*/ 197572 h 5063066"/>
              <a:gd name="connsiteX3662" fmla="*/ 5740 w 7295637"/>
              <a:gd name="connsiteY3662" fmla="*/ 343622 h 5063066"/>
              <a:gd name="connsiteX3663" fmla="*/ 21389 w 7295637"/>
              <a:gd name="connsiteY3663" fmla="*/ 320410 h 5063066"/>
              <a:gd name="connsiteX3664" fmla="*/ 73025 w 7295637"/>
              <a:gd name="connsiteY3664" fmla="*/ 299022 h 5063066"/>
              <a:gd name="connsiteX3665" fmla="*/ 146052 w 7295637"/>
              <a:gd name="connsiteY3665" fmla="*/ 372047 h 5063066"/>
              <a:gd name="connsiteX3666" fmla="*/ 73026 w 7295637"/>
              <a:gd name="connsiteY3666" fmla="*/ 445071 h 5063066"/>
              <a:gd name="connsiteX3667" fmla="*/ 2 w 7295637"/>
              <a:gd name="connsiteY3667" fmla="*/ 372046 h 5063066"/>
              <a:gd name="connsiteX3668" fmla="*/ 5740 w 7295637"/>
              <a:gd name="connsiteY3668" fmla="*/ 343622 h 5063066"/>
              <a:gd name="connsiteX3669" fmla="*/ 5739 w 7295637"/>
              <a:gd name="connsiteY3669" fmla="*/ 60351 h 5063066"/>
              <a:gd name="connsiteX3670" fmla="*/ 21388 w 7295637"/>
              <a:gd name="connsiteY3670" fmla="*/ 37139 h 5063066"/>
              <a:gd name="connsiteX3671" fmla="*/ 73025 w 7295637"/>
              <a:gd name="connsiteY3671" fmla="*/ 15751 h 5063066"/>
              <a:gd name="connsiteX3672" fmla="*/ 146050 w 7295637"/>
              <a:gd name="connsiteY3672" fmla="*/ 88776 h 5063066"/>
              <a:gd name="connsiteX3673" fmla="*/ 73025 w 7295637"/>
              <a:gd name="connsiteY3673" fmla="*/ 161801 h 5063066"/>
              <a:gd name="connsiteX3674" fmla="*/ 0 w 7295637"/>
              <a:gd name="connsiteY3674" fmla="*/ 88776 h 5063066"/>
              <a:gd name="connsiteX3675" fmla="*/ 5739 w 7295637"/>
              <a:gd name="connsiteY3675" fmla="*/ 60351 h 5063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</a:cxnLst>
            <a:rect l="l" t="t" r="r" b="b"/>
            <a:pathLst>
              <a:path w="7295637" h="5063066">
                <a:moveTo>
                  <a:pt x="7155326" y="4945865"/>
                </a:moveTo>
                <a:cubicBezTo>
                  <a:pt x="7159020" y="4937129"/>
                  <a:pt x="7164366" y="4929261"/>
                  <a:pt x="7170975" y="4922653"/>
                </a:cubicBezTo>
                <a:cubicBezTo>
                  <a:pt x="7184189" y="4909439"/>
                  <a:pt x="7202447" y="4901265"/>
                  <a:pt x="7222612" y="4901265"/>
                </a:cubicBezTo>
                <a:cubicBezTo>
                  <a:pt x="7262943" y="4901265"/>
                  <a:pt x="7295637" y="4933959"/>
                  <a:pt x="7295637" y="4974290"/>
                </a:cubicBezTo>
                <a:cubicBezTo>
                  <a:pt x="7295636" y="5014621"/>
                  <a:pt x="7262943" y="5047314"/>
                  <a:pt x="7222611" y="5047314"/>
                </a:cubicBezTo>
                <a:cubicBezTo>
                  <a:pt x="7182281" y="5047315"/>
                  <a:pt x="7149586" y="5014620"/>
                  <a:pt x="7149587" y="4974290"/>
                </a:cubicBezTo>
                <a:cubicBezTo>
                  <a:pt x="7149585" y="4964207"/>
                  <a:pt x="7151630" y="4954602"/>
                  <a:pt x="7155326" y="4945865"/>
                </a:cubicBezTo>
                <a:close/>
                <a:moveTo>
                  <a:pt x="7155324" y="4662594"/>
                </a:moveTo>
                <a:cubicBezTo>
                  <a:pt x="7166409" y="4636384"/>
                  <a:pt x="7192362" y="4617994"/>
                  <a:pt x="7222611" y="4617994"/>
                </a:cubicBezTo>
                <a:cubicBezTo>
                  <a:pt x="7262941" y="4617994"/>
                  <a:pt x="7295636" y="4650688"/>
                  <a:pt x="7295636" y="4691019"/>
                </a:cubicBezTo>
                <a:cubicBezTo>
                  <a:pt x="7295637" y="4731350"/>
                  <a:pt x="7262943" y="4764044"/>
                  <a:pt x="7222610" y="4764044"/>
                </a:cubicBezTo>
                <a:cubicBezTo>
                  <a:pt x="7182280" y="4764044"/>
                  <a:pt x="7149585" y="4731350"/>
                  <a:pt x="7149585" y="4691019"/>
                </a:cubicBezTo>
                <a:cubicBezTo>
                  <a:pt x="7149587" y="4680936"/>
                  <a:pt x="7151629" y="4671331"/>
                  <a:pt x="7155324" y="4662594"/>
                </a:cubicBezTo>
                <a:close/>
                <a:moveTo>
                  <a:pt x="6924861" y="4808644"/>
                </a:moveTo>
                <a:cubicBezTo>
                  <a:pt x="6935945" y="4782434"/>
                  <a:pt x="6961898" y="4764044"/>
                  <a:pt x="6992146" y="4764044"/>
                </a:cubicBezTo>
                <a:cubicBezTo>
                  <a:pt x="7032478" y="4764044"/>
                  <a:pt x="7065171" y="4796738"/>
                  <a:pt x="7065171" y="4837069"/>
                </a:cubicBezTo>
                <a:cubicBezTo>
                  <a:pt x="7065173" y="4877400"/>
                  <a:pt x="7032478" y="4910094"/>
                  <a:pt x="6992146" y="4910094"/>
                </a:cubicBezTo>
                <a:cubicBezTo>
                  <a:pt x="6951815" y="4910094"/>
                  <a:pt x="6919122" y="4877400"/>
                  <a:pt x="6919121" y="4837069"/>
                </a:cubicBezTo>
                <a:cubicBezTo>
                  <a:pt x="6919122" y="4826986"/>
                  <a:pt x="6921164" y="4817381"/>
                  <a:pt x="6924861" y="4808644"/>
                </a:cubicBezTo>
                <a:close/>
                <a:moveTo>
                  <a:pt x="7155325" y="4379322"/>
                </a:moveTo>
                <a:cubicBezTo>
                  <a:pt x="7166411" y="4353112"/>
                  <a:pt x="7192362" y="4334722"/>
                  <a:pt x="7222612" y="4334722"/>
                </a:cubicBezTo>
                <a:cubicBezTo>
                  <a:pt x="7262942" y="4334722"/>
                  <a:pt x="7295637" y="4367416"/>
                  <a:pt x="7295637" y="4407747"/>
                </a:cubicBezTo>
                <a:cubicBezTo>
                  <a:pt x="7295638" y="4448078"/>
                  <a:pt x="7262944" y="4480772"/>
                  <a:pt x="7222611" y="4480772"/>
                </a:cubicBezTo>
                <a:cubicBezTo>
                  <a:pt x="7182281" y="4480772"/>
                  <a:pt x="7149586" y="4448078"/>
                  <a:pt x="7149587" y="4407747"/>
                </a:cubicBezTo>
                <a:cubicBezTo>
                  <a:pt x="7149588" y="4397664"/>
                  <a:pt x="7151630" y="4388059"/>
                  <a:pt x="7155325" y="4379322"/>
                </a:cubicBezTo>
                <a:close/>
                <a:moveTo>
                  <a:pt x="6694396" y="4945865"/>
                </a:moveTo>
                <a:cubicBezTo>
                  <a:pt x="6705482" y="4919655"/>
                  <a:pt x="6731436" y="4901265"/>
                  <a:pt x="6761684" y="4901265"/>
                </a:cubicBezTo>
                <a:cubicBezTo>
                  <a:pt x="6802013" y="4901265"/>
                  <a:pt x="6834709" y="4933959"/>
                  <a:pt x="6834707" y="4974290"/>
                </a:cubicBezTo>
                <a:cubicBezTo>
                  <a:pt x="6834708" y="5014621"/>
                  <a:pt x="6802014" y="5047315"/>
                  <a:pt x="6761682" y="5047315"/>
                </a:cubicBezTo>
                <a:cubicBezTo>
                  <a:pt x="6721353" y="5047315"/>
                  <a:pt x="6688657" y="5014621"/>
                  <a:pt x="6688658" y="4974290"/>
                </a:cubicBezTo>
                <a:cubicBezTo>
                  <a:pt x="6688658" y="4964207"/>
                  <a:pt x="6690702" y="4954602"/>
                  <a:pt x="6694396" y="4945865"/>
                </a:cubicBezTo>
                <a:close/>
                <a:moveTo>
                  <a:pt x="6924860" y="4525373"/>
                </a:moveTo>
                <a:cubicBezTo>
                  <a:pt x="6935947" y="4499163"/>
                  <a:pt x="6961898" y="4480773"/>
                  <a:pt x="6992148" y="4480773"/>
                </a:cubicBezTo>
                <a:cubicBezTo>
                  <a:pt x="7032477" y="4480773"/>
                  <a:pt x="7065172" y="4513467"/>
                  <a:pt x="7065171" y="4553798"/>
                </a:cubicBezTo>
                <a:cubicBezTo>
                  <a:pt x="7065171" y="4594129"/>
                  <a:pt x="7032478" y="4626823"/>
                  <a:pt x="6992146" y="4626823"/>
                </a:cubicBezTo>
                <a:cubicBezTo>
                  <a:pt x="6951815" y="4626823"/>
                  <a:pt x="6919121" y="4594129"/>
                  <a:pt x="6919123" y="4553798"/>
                </a:cubicBezTo>
                <a:cubicBezTo>
                  <a:pt x="6919122" y="4543715"/>
                  <a:pt x="6921167" y="4534110"/>
                  <a:pt x="6924860" y="4525373"/>
                </a:cubicBezTo>
                <a:close/>
                <a:moveTo>
                  <a:pt x="7155325" y="4096051"/>
                </a:moveTo>
                <a:cubicBezTo>
                  <a:pt x="7166409" y="4069841"/>
                  <a:pt x="7192362" y="4051451"/>
                  <a:pt x="7222610" y="4051451"/>
                </a:cubicBezTo>
                <a:cubicBezTo>
                  <a:pt x="7262942" y="4051451"/>
                  <a:pt x="7295635" y="4084145"/>
                  <a:pt x="7295635" y="4124476"/>
                </a:cubicBezTo>
                <a:cubicBezTo>
                  <a:pt x="7295637" y="4164807"/>
                  <a:pt x="7262942" y="4197501"/>
                  <a:pt x="7222610" y="4197501"/>
                </a:cubicBezTo>
                <a:cubicBezTo>
                  <a:pt x="7182279" y="4197501"/>
                  <a:pt x="7149586" y="4164807"/>
                  <a:pt x="7149585" y="4124476"/>
                </a:cubicBezTo>
                <a:cubicBezTo>
                  <a:pt x="7149586" y="4114393"/>
                  <a:pt x="7151628" y="4104788"/>
                  <a:pt x="7155325" y="4096051"/>
                </a:cubicBezTo>
                <a:close/>
                <a:moveTo>
                  <a:pt x="6694398" y="4662594"/>
                </a:moveTo>
                <a:cubicBezTo>
                  <a:pt x="6705483" y="4636384"/>
                  <a:pt x="6731434" y="4617994"/>
                  <a:pt x="6761684" y="4617994"/>
                </a:cubicBezTo>
                <a:cubicBezTo>
                  <a:pt x="6802015" y="4617994"/>
                  <a:pt x="6834709" y="4650688"/>
                  <a:pt x="6834708" y="4691018"/>
                </a:cubicBezTo>
                <a:cubicBezTo>
                  <a:pt x="6834708" y="4731350"/>
                  <a:pt x="6802016" y="4764044"/>
                  <a:pt x="6761683" y="4764043"/>
                </a:cubicBezTo>
                <a:cubicBezTo>
                  <a:pt x="6721353" y="4764044"/>
                  <a:pt x="6688658" y="4731349"/>
                  <a:pt x="6688659" y="4691019"/>
                </a:cubicBezTo>
                <a:cubicBezTo>
                  <a:pt x="6688660" y="4680936"/>
                  <a:pt x="6690703" y="4671330"/>
                  <a:pt x="6694398" y="4662594"/>
                </a:cubicBezTo>
                <a:close/>
                <a:moveTo>
                  <a:pt x="6924861" y="4242101"/>
                </a:moveTo>
                <a:cubicBezTo>
                  <a:pt x="6935945" y="4215891"/>
                  <a:pt x="6961898" y="4197501"/>
                  <a:pt x="6992146" y="4197501"/>
                </a:cubicBezTo>
                <a:cubicBezTo>
                  <a:pt x="7032478" y="4197501"/>
                  <a:pt x="7065171" y="4230195"/>
                  <a:pt x="7065171" y="4270526"/>
                </a:cubicBezTo>
                <a:cubicBezTo>
                  <a:pt x="7065172" y="4310857"/>
                  <a:pt x="7032478" y="4343551"/>
                  <a:pt x="6992147" y="4343551"/>
                </a:cubicBezTo>
                <a:cubicBezTo>
                  <a:pt x="6951815" y="4343551"/>
                  <a:pt x="6919122" y="4310857"/>
                  <a:pt x="6919121" y="4270526"/>
                </a:cubicBezTo>
                <a:cubicBezTo>
                  <a:pt x="6919122" y="4260443"/>
                  <a:pt x="6921165" y="4250837"/>
                  <a:pt x="6924861" y="4242101"/>
                </a:cubicBezTo>
                <a:close/>
                <a:moveTo>
                  <a:pt x="7155325" y="3812779"/>
                </a:moveTo>
                <a:cubicBezTo>
                  <a:pt x="7166410" y="3786569"/>
                  <a:pt x="7192362" y="3768179"/>
                  <a:pt x="7222611" y="3768179"/>
                </a:cubicBezTo>
                <a:cubicBezTo>
                  <a:pt x="7262942" y="3768179"/>
                  <a:pt x="7295636" y="3800873"/>
                  <a:pt x="7295636" y="3841204"/>
                </a:cubicBezTo>
                <a:cubicBezTo>
                  <a:pt x="7295635" y="3881535"/>
                  <a:pt x="7262941" y="3914229"/>
                  <a:pt x="7222611" y="3914229"/>
                </a:cubicBezTo>
                <a:cubicBezTo>
                  <a:pt x="7182279" y="3914229"/>
                  <a:pt x="7149586" y="3881535"/>
                  <a:pt x="7149586" y="3841204"/>
                </a:cubicBezTo>
                <a:cubicBezTo>
                  <a:pt x="7149587" y="3831121"/>
                  <a:pt x="7151630" y="3821515"/>
                  <a:pt x="7155325" y="3812779"/>
                </a:cubicBezTo>
                <a:close/>
                <a:moveTo>
                  <a:pt x="6463933" y="4808643"/>
                </a:moveTo>
                <a:cubicBezTo>
                  <a:pt x="6475019" y="4782433"/>
                  <a:pt x="6500973" y="4764043"/>
                  <a:pt x="6531221" y="4764043"/>
                </a:cubicBezTo>
                <a:cubicBezTo>
                  <a:pt x="6571550" y="4764043"/>
                  <a:pt x="6604246" y="4796737"/>
                  <a:pt x="6604244" y="4837068"/>
                </a:cubicBezTo>
                <a:cubicBezTo>
                  <a:pt x="6604245" y="4877399"/>
                  <a:pt x="6571551" y="4910093"/>
                  <a:pt x="6531219" y="4910093"/>
                </a:cubicBezTo>
                <a:cubicBezTo>
                  <a:pt x="6490890" y="4910093"/>
                  <a:pt x="6458194" y="4877399"/>
                  <a:pt x="6458196" y="4837068"/>
                </a:cubicBezTo>
                <a:cubicBezTo>
                  <a:pt x="6458195" y="4826985"/>
                  <a:pt x="6460239" y="4817380"/>
                  <a:pt x="6463933" y="4808643"/>
                </a:cubicBezTo>
                <a:close/>
                <a:moveTo>
                  <a:pt x="6694396" y="4379322"/>
                </a:moveTo>
                <a:cubicBezTo>
                  <a:pt x="6705482" y="4353112"/>
                  <a:pt x="6731435" y="4334722"/>
                  <a:pt x="6761683" y="4334722"/>
                </a:cubicBezTo>
                <a:cubicBezTo>
                  <a:pt x="6802013" y="4334722"/>
                  <a:pt x="6834709" y="4367416"/>
                  <a:pt x="6834707" y="4407747"/>
                </a:cubicBezTo>
                <a:cubicBezTo>
                  <a:pt x="6834708" y="4448078"/>
                  <a:pt x="6802014" y="4480772"/>
                  <a:pt x="6761682" y="4480772"/>
                </a:cubicBezTo>
                <a:cubicBezTo>
                  <a:pt x="6721353" y="4480772"/>
                  <a:pt x="6688657" y="4448078"/>
                  <a:pt x="6688658" y="4407747"/>
                </a:cubicBezTo>
                <a:cubicBezTo>
                  <a:pt x="6688657" y="4397664"/>
                  <a:pt x="6690702" y="4388059"/>
                  <a:pt x="6694396" y="4379322"/>
                </a:cubicBezTo>
                <a:close/>
                <a:moveTo>
                  <a:pt x="6924860" y="3958829"/>
                </a:moveTo>
                <a:cubicBezTo>
                  <a:pt x="6935946" y="3932619"/>
                  <a:pt x="6961897" y="3914229"/>
                  <a:pt x="6992147" y="3914229"/>
                </a:cubicBezTo>
                <a:cubicBezTo>
                  <a:pt x="7032477" y="3914228"/>
                  <a:pt x="7065172" y="3946923"/>
                  <a:pt x="7065171" y="3987253"/>
                </a:cubicBezTo>
                <a:cubicBezTo>
                  <a:pt x="7065172" y="4027585"/>
                  <a:pt x="7032479" y="4060279"/>
                  <a:pt x="6992146" y="4060278"/>
                </a:cubicBezTo>
                <a:cubicBezTo>
                  <a:pt x="6951816" y="4060279"/>
                  <a:pt x="6919121" y="4027584"/>
                  <a:pt x="6919122" y="3987254"/>
                </a:cubicBezTo>
                <a:cubicBezTo>
                  <a:pt x="6919123" y="3977171"/>
                  <a:pt x="6921166" y="3967565"/>
                  <a:pt x="6924860" y="3958829"/>
                </a:cubicBezTo>
                <a:close/>
                <a:moveTo>
                  <a:pt x="7155323" y="3529507"/>
                </a:moveTo>
                <a:cubicBezTo>
                  <a:pt x="7166409" y="3503297"/>
                  <a:pt x="7192363" y="3484907"/>
                  <a:pt x="7222611" y="3484907"/>
                </a:cubicBezTo>
                <a:cubicBezTo>
                  <a:pt x="7262942" y="3484906"/>
                  <a:pt x="7295636" y="3517601"/>
                  <a:pt x="7295634" y="3557931"/>
                </a:cubicBezTo>
                <a:cubicBezTo>
                  <a:pt x="7295635" y="3598263"/>
                  <a:pt x="7262941" y="3630957"/>
                  <a:pt x="7222611" y="3630956"/>
                </a:cubicBezTo>
                <a:cubicBezTo>
                  <a:pt x="7182280" y="3630957"/>
                  <a:pt x="7149586" y="3598262"/>
                  <a:pt x="7149585" y="3557932"/>
                </a:cubicBezTo>
                <a:cubicBezTo>
                  <a:pt x="7149585" y="3547849"/>
                  <a:pt x="7151628" y="3538243"/>
                  <a:pt x="7155323" y="3529507"/>
                </a:cubicBezTo>
                <a:close/>
                <a:moveTo>
                  <a:pt x="6233469" y="4945865"/>
                </a:moveTo>
                <a:cubicBezTo>
                  <a:pt x="6244556" y="4919655"/>
                  <a:pt x="6270507" y="4901265"/>
                  <a:pt x="6300757" y="4901265"/>
                </a:cubicBezTo>
                <a:cubicBezTo>
                  <a:pt x="6341086" y="4901265"/>
                  <a:pt x="6373780" y="4933959"/>
                  <a:pt x="6373780" y="4974290"/>
                </a:cubicBezTo>
                <a:cubicBezTo>
                  <a:pt x="6373780" y="5014621"/>
                  <a:pt x="6341086" y="5047315"/>
                  <a:pt x="6300755" y="5047315"/>
                </a:cubicBezTo>
                <a:cubicBezTo>
                  <a:pt x="6260426" y="5047315"/>
                  <a:pt x="6227730" y="5014621"/>
                  <a:pt x="6227732" y="4974290"/>
                </a:cubicBezTo>
                <a:cubicBezTo>
                  <a:pt x="6227731" y="4964207"/>
                  <a:pt x="6229775" y="4954602"/>
                  <a:pt x="6233469" y="4945865"/>
                </a:cubicBezTo>
                <a:close/>
                <a:moveTo>
                  <a:pt x="6463934" y="4525372"/>
                </a:moveTo>
                <a:cubicBezTo>
                  <a:pt x="6475017" y="4499163"/>
                  <a:pt x="6500971" y="4480772"/>
                  <a:pt x="6531219" y="4480772"/>
                </a:cubicBezTo>
                <a:cubicBezTo>
                  <a:pt x="6571551" y="4480772"/>
                  <a:pt x="6604244" y="4513466"/>
                  <a:pt x="6604243" y="4553797"/>
                </a:cubicBezTo>
                <a:cubicBezTo>
                  <a:pt x="6604243" y="4594128"/>
                  <a:pt x="6571550" y="4626822"/>
                  <a:pt x="6531221" y="4626822"/>
                </a:cubicBezTo>
                <a:cubicBezTo>
                  <a:pt x="6490888" y="4626822"/>
                  <a:pt x="6458195" y="4594128"/>
                  <a:pt x="6458194" y="4553797"/>
                </a:cubicBezTo>
                <a:cubicBezTo>
                  <a:pt x="6458194" y="4543714"/>
                  <a:pt x="6460237" y="4534108"/>
                  <a:pt x="6463934" y="4525372"/>
                </a:cubicBezTo>
                <a:close/>
                <a:moveTo>
                  <a:pt x="6694396" y="4096050"/>
                </a:moveTo>
                <a:cubicBezTo>
                  <a:pt x="6705483" y="4069840"/>
                  <a:pt x="6731434" y="4051450"/>
                  <a:pt x="6761682" y="4051450"/>
                </a:cubicBezTo>
                <a:cubicBezTo>
                  <a:pt x="6802013" y="4051450"/>
                  <a:pt x="6834707" y="4084144"/>
                  <a:pt x="6834707" y="4124475"/>
                </a:cubicBezTo>
                <a:cubicBezTo>
                  <a:pt x="6834707" y="4164806"/>
                  <a:pt x="6802013" y="4197500"/>
                  <a:pt x="6761682" y="4197500"/>
                </a:cubicBezTo>
                <a:cubicBezTo>
                  <a:pt x="6721351" y="4197500"/>
                  <a:pt x="6688657" y="4164806"/>
                  <a:pt x="6688659" y="4124475"/>
                </a:cubicBezTo>
                <a:cubicBezTo>
                  <a:pt x="6688657" y="4114392"/>
                  <a:pt x="6690702" y="4104787"/>
                  <a:pt x="6694396" y="4096050"/>
                </a:cubicBezTo>
                <a:close/>
                <a:moveTo>
                  <a:pt x="6924862" y="3675557"/>
                </a:moveTo>
                <a:cubicBezTo>
                  <a:pt x="6935945" y="3649347"/>
                  <a:pt x="6961897" y="3630956"/>
                  <a:pt x="6992146" y="3630957"/>
                </a:cubicBezTo>
                <a:cubicBezTo>
                  <a:pt x="7032477" y="3630956"/>
                  <a:pt x="7065171" y="3663650"/>
                  <a:pt x="7065172" y="3703981"/>
                </a:cubicBezTo>
                <a:cubicBezTo>
                  <a:pt x="7065172" y="3744312"/>
                  <a:pt x="7032477" y="3777006"/>
                  <a:pt x="6992147" y="3777006"/>
                </a:cubicBezTo>
                <a:cubicBezTo>
                  <a:pt x="6951815" y="3777006"/>
                  <a:pt x="6919121" y="3744312"/>
                  <a:pt x="6919122" y="3703981"/>
                </a:cubicBezTo>
                <a:cubicBezTo>
                  <a:pt x="6919121" y="3693899"/>
                  <a:pt x="6921164" y="3684293"/>
                  <a:pt x="6924862" y="3675557"/>
                </a:cubicBezTo>
                <a:close/>
                <a:moveTo>
                  <a:pt x="7155323" y="3246235"/>
                </a:moveTo>
                <a:cubicBezTo>
                  <a:pt x="7166409" y="3220025"/>
                  <a:pt x="7192361" y="3201634"/>
                  <a:pt x="7222612" y="3201635"/>
                </a:cubicBezTo>
                <a:cubicBezTo>
                  <a:pt x="7262941" y="3201634"/>
                  <a:pt x="7295636" y="3234328"/>
                  <a:pt x="7295635" y="3274659"/>
                </a:cubicBezTo>
                <a:cubicBezTo>
                  <a:pt x="7295637" y="3314990"/>
                  <a:pt x="7262943" y="3347684"/>
                  <a:pt x="7222610" y="3347684"/>
                </a:cubicBezTo>
                <a:cubicBezTo>
                  <a:pt x="7182280" y="3347684"/>
                  <a:pt x="7149585" y="3314990"/>
                  <a:pt x="7149585" y="3274659"/>
                </a:cubicBezTo>
                <a:cubicBezTo>
                  <a:pt x="7149585" y="3264577"/>
                  <a:pt x="7151629" y="3254971"/>
                  <a:pt x="7155323" y="3246235"/>
                </a:cubicBezTo>
                <a:close/>
                <a:moveTo>
                  <a:pt x="6233470" y="4662593"/>
                </a:moveTo>
                <a:cubicBezTo>
                  <a:pt x="6244554" y="4636383"/>
                  <a:pt x="6270507" y="4617993"/>
                  <a:pt x="6300755" y="4617993"/>
                </a:cubicBezTo>
                <a:cubicBezTo>
                  <a:pt x="6341087" y="4617993"/>
                  <a:pt x="6373780" y="4650687"/>
                  <a:pt x="6373781" y="4691018"/>
                </a:cubicBezTo>
                <a:cubicBezTo>
                  <a:pt x="6373781" y="4731349"/>
                  <a:pt x="6341087" y="4764043"/>
                  <a:pt x="6300756" y="4764043"/>
                </a:cubicBezTo>
                <a:cubicBezTo>
                  <a:pt x="6260424" y="4764043"/>
                  <a:pt x="6227731" y="4731349"/>
                  <a:pt x="6227730" y="4691018"/>
                </a:cubicBezTo>
                <a:cubicBezTo>
                  <a:pt x="6227731" y="4680935"/>
                  <a:pt x="6229774" y="4671329"/>
                  <a:pt x="6233470" y="4662593"/>
                </a:cubicBezTo>
                <a:close/>
                <a:moveTo>
                  <a:pt x="6463933" y="4242101"/>
                </a:moveTo>
                <a:cubicBezTo>
                  <a:pt x="6475018" y="4215891"/>
                  <a:pt x="6500970" y="4197501"/>
                  <a:pt x="6531219" y="4197501"/>
                </a:cubicBezTo>
                <a:cubicBezTo>
                  <a:pt x="6571550" y="4197501"/>
                  <a:pt x="6604243" y="4230195"/>
                  <a:pt x="6604244" y="4270526"/>
                </a:cubicBezTo>
                <a:cubicBezTo>
                  <a:pt x="6604243" y="4310857"/>
                  <a:pt x="6571549" y="4343551"/>
                  <a:pt x="6531219" y="4343551"/>
                </a:cubicBezTo>
                <a:cubicBezTo>
                  <a:pt x="6490888" y="4343551"/>
                  <a:pt x="6458194" y="4310857"/>
                  <a:pt x="6458194" y="4270526"/>
                </a:cubicBezTo>
                <a:cubicBezTo>
                  <a:pt x="6458195" y="4260443"/>
                  <a:pt x="6460237" y="4250838"/>
                  <a:pt x="6463933" y="4242101"/>
                </a:cubicBezTo>
                <a:close/>
                <a:moveTo>
                  <a:pt x="6694397" y="3812778"/>
                </a:moveTo>
                <a:cubicBezTo>
                  <a:pt x="6705481" y="3786568"/>
                  <a:pt x="6731434" y="3768178"/>
                  <a:pt x="6761682" y="3768178"/>
                </a:cubicBezTo>
                <a:cubicBezTo>
                  <a:pt x="6802014" y="3768178"/>
                  <a:pt x="6834707" y="3800872"/>
                  <a:pt x="6834707" y="3841203"/>
                </a:cubicBezTo>
                <a:cubicBezTo>
                  <a:pt x="6834708" y="3881534"/>
                  <a:pt x="6802014" y="3914228"/>
                  <a:pt x="6761683" y="3914228"/>
                </a:cubicBezTo>
                <a:cubicBezTo>
                  <a:pt x="6721351" y="3914228"/>
                  <a:pt x="6688658" y="3881534"/>
                  <a:pt x="6688657" y="3841203"/>
                </a:cubicBezTo>
                <a:cubicBezTo>
                  <a:pt x="6688658" y="3831120"/>
                  <a:pt x="6690700" y="3821515"/>
                  <a:pt x="6694397" y="3812778"/>
                </a:cubicBezTo>
                <a:close/>
                <a:moveTo>
                  <a:pt x="6924859" y="3392285"/>
                </a:moveTo>
                <a:cubicBezTo>
                  <a:pt x="6935945" y="3366074"/>
                  <a:pt x="6961898" y="3347684"/>
                  <a:pt x="6992146" y="3347684"/>
                </a:cubicBezTo>
                <a:cubicBezTo>
                  <a:pt x="7032477" y="3347684"/>
                  <a:pt x="7065171" y="3380378"/>
                  <a:pt x="7065171" y="3420709"/>
                </a:cubicBezTo>
                <a:cubicBezTo>
                  <a:pt x="7065173" y="3461040"/>
                  <a:pt x="7032478" y="3493734"/>
                  <a:pt x="6992146" y="3493734"/>
                </a:cubicBezTo>
                <a:cubicBezTo>
                  <a:pt x="6951815" y="3493734"/>
                  <a:pt x="6919121" y="3461040"/>
                  <a:pt x="6919121" y="3420709"/>
                </a:cubicBezTo>
                <a:cubicBezTo>
                  <a:pt x="6919121" y="3410627"/>
                  <a:pt x="6921164" y="3401021"/>
                  <a:pt x="6924859" y="3392285"/>
                </a:cubicBezTo>
                <a:close/>
                <a:moveTo>
                  <a:pt x="6003006" y="4808643"/>
                </a:moveTo>
                <a:cubicBezTo>
                  <a:pt x="6014092" y="4782432"/>
                  <a:pt x="6040043" y="4764042"/>
                  <a:pt x="6070293" y="4764042"/>
                </a:cubicBezTo>
                <a:cubicBezTo>
                  <a:pt x="6110623" y="4764042"/>
                  <a:pt x="6143318" y="4796736"/>
                  <a:pt x="6143318" y="4837067"/>
                </a:cubicBezTo>
                <a:cubicBezTo>
                  <a:pt x="6143317" y="4877398"/>
                  <a:pt x="6110625" y="4910092"/>
                  <a:pt x="6070293" y="4910092"/>
                </a:cubicBezTo>
                <a:cubicBezTo>
                  <a:pt x="6029962" y="4910092"/>
                  <a:pt x="5997267" y="4877398"/>
                  <a:pt x="5997268" y="4837067"/>
                </a:cubicBezTo>
                <a:cubicBezTo>
                  <a:pt x="5997266" y="4826984"/>
                  <a:pt x="5999311" y="4817379"/>
                  <a:pt x="6003006" y="4808643"/>
                </a:cubicBezTo>
                <a:close/>
                <a:moveTo>
                  <a:pt x="7155324" y="2962963"/>
                </a:moveTo>
                <a:cubicBezTo>
                  <a:pt x="7166409" y="2936753"/>
                  <a:pt x="7192362" y="2918363"/>
                  <a:pt x="7222610" y="2918363"/>
                </a:cubicBezTo>
                <a:cubicBezTo>
                  <a:pt x="7262941" y="2918363"/>
                  <a:pt x="7295635" y="2951057"/>
                  <a:pt x="7295636" y="2991388"/>
                </a:cubicBezTo>
                <a:cubicBezTo>
                  <a:pt x="7295636" y="3031719"/>
                  <a:pt x="7262941" y="3064413"/>
                  <a:pt x="7222611" y="3064413"/>
                </a:cubicBezTo>
                <a:cubicBezTo>
                  <a:pt x="7182279" y="3064413"/>
                  <a:pt x="7149585" y="3031719"/>
                  <a:pt x="7149585" y="2991388"/>
                </a:cubicBezTo>
                <a:cubicBezTo>
                  <a:pt x="7149585" y="2981305"/>
                  <a:pt x="7151628" y="2971700"/>
                  <a:pt x="7155324" y="2962963"/>
                </a:cubicBezTo>
                <a:close/>
                <a:moveTo>
                  <a:pt x="6233468" y="4379322"/>
                </a:moveTo>
                <a:cubicBezTo>
                  <a:pt x="6244555" y="4353112"/>
                  <a:pt x="6270506" y="4334721"/>
                  <a:pt x="6300756" y="4334721"/>
                </a:cubicBezTo>
                <a:cubicBezTo>
                  <a:pt x="6341086" y="4334721"/>
                  <a:pt x="6373779" y="4367416"/>
                  <a:pt x="6373780" y="4407747"/>
                </a:cubicBezTo>
                <a:cubicBezTo>
                  <a:pt x="6373780" y="4448078"/>
                  <a:pt x="6341088" y="4480771"/>
                  <a:pt x="6300756" y="4480771"/>
                </a:cubicBezTo>
                <a:cubicBezTo>
                  <a:pt x="6260425" y="4480771"/>
                  <a:pt x="6227730" y="4448077"/>
                  <a:pt x="6227731" y="4407746"/>
                </a:cubicBezTo>
                <a:cubicBezTo>
                  <a:pt x="6227732" y="4397663"/>
                  <a:pt x="6229774" y="4388058"/>
                  <a:pt x="6233468" y="4379322"/>
                </a:cubicBezTo>
                <a:close/>
                <a:moveTo>
                  <a:pt x="6463931" y="3958829"/>
                </a:moveTo>
                <a:cubicBezTo>
                  <a:pt x="6475017" y="3932619"/>
                  <a:pt x="6500971" y="3914229"/>
                  <a:pt x="6531219" y="3914229"/>
                </a:cubicBezTo>
                <a:cubicBezTo>
                  <a:pt x="6571550" y="3914228"/>
                  <a:pt x="6604244" y="3946923"/>
                  <a:pt x="6604242" y="3987254"/>
                </a:cubicBezTo>
                <a:cubicBezTo>
                  <a:pt x="6604243" y="4027585"/>
                  <a:pt x="6571549" y="4060279"/>
                  <a:pt x="6531217" y="4060279"/>
                </a:cubicBezTo>
                <a:cubicBezTo>
                  <a:pt x="6490888" y="4060279"/>
                  <a:pt x="6458195" y="4027585"/>
                  <a:pt x="6458193" y="3987254"/>
                </a:cubicBezTo>
                <a:cubicBezTo>
                  <a:pt x="6458193" y="3977171"/>
                  <a:pt x="6460236" y="3967565"/>
                  <a:pt x="6463931" y="3958829"/>
                </a:cubicBezTo>
                <a:close/>
                <a:moveTo>
                  <a:pt x="6694395" y="3529506"/>
                </a:moveTo>
                <a:cubicBezTo>
                  <a:pt x="6705482" y="3503296"/>
                  <a:pt x="6731433" y="3484906"/>
                  <a:pt x="6761683" y="3484906"/>
                </a:cubicBezTo>
                <a:cubicBezTo>
                  <a:pt x="6802014" y="3484906"/>
                  <a:pt x="6834708" y="3517600"/>
                  <a:pt x="6834708" y="3557931"/>
                </a:cubicBezTo>
                <a:cubicBezTo>
                  <a:pt x="6834709" y="3598262"/>
                  <a:pt x="6802015" y="3630956"/>
                  <a:pt x="6761683" y="3630956"/>
                </a:cubicBezTo>
                <a:cubicBezTo>
                  <a:pt x="6721352" y="3630956"/>
                  <a:pt x="6688658" y="3598262"/>
                  <a:pt x="6688658" y="3557931"/>
                </a:cubicBezTo>
                <a:cubicBezTo>
                  <a:pt x="6688659" y="3547848"/>
                  <a:pt x="6690701" y="3538243"/>
                  <a:pt x="6694395" y="3529506"/>
                </a:cubicBezTo>
                <a:close/>
                <a:moveTo>
                  <a:pt x="5772543" y="4945864"/>
                </a:moveTo>
                <a:cubicBezTo>
                  <a:pt x="5783627" y="4919654"/>
                  <a:pt x="5809580" y="4901264"/>
                  <a:pt x="5839828" y="4901264"/>
                </a:cubicBezTo>
                <a:cubicBezTo>
                  <a:pt x="5880160" y="4901264"/>
                  <a:pt x="5912853" y="4933958"/>
                  <a:pt x="5912852" y="4974289"/>
                </a:cubicBezTo>
                <a:cubicBezTo>
                  <a:pt x="5912852" y="5014620"/>
                  <a:pt x="5880158" y="5047314"/>
                  <a:pt x="5839829" y="5047314"/>
                </a:cubicBezTo>
                <a:cubicBezTo>
                  <a:pt x="5799497" y="5047314"/>
                  <a:pt x="5766804" y="5014620"/>
                  <a:pt x="5766803" y="4974289"/>
                </a:cubicBezTo>
                <a:cubicBezTo>
                  <a:pt x="5766802" y="4964206"/>
                  <a:pt x="5768846" y="4954601"/>
                  <a:pt x="5772543" y="4945864"/>
                </a:cubicBezTo>
                <a:close/>
                <a:moveTo>
                  <a:pt x="6924860" y="3109013"/>
                </a:moveTo>
                <a:cubicBezTo>
                  <a:pt x="6935947" y="3082803"/>
                  <a:pt x="6961898" y="3064413"/>
                  <a:pt x="6992147" y="3064413"/>
                </a:cubicBezTo>
                <a:cubicBezTo>
                  <a:pt x="7032477" y="3064413"/>
                  <a:pt x="7065171" y="3097107"/>
                  <a:pt x="7065171" y="3137438"/>
                </a:cubicBezTo>
                <a:cubicBezTo>
                  <a:pt x="7065171" y="3177769"/>
                  <a:pt x="7032477" y="3210463"/>
                  <a:pt x="6992147" y="3210462"/>
                </a:cubicBezTo>
                <a:cubicBezTo>
                  <a:pt x="6951815" y="3210463"/>
                  <a:pt x="6919121" y="3177769"/>
                  <a:pt x="6919123" y="3137438"/>
                </a:cubicBezTo>
                <a:cubicBezTo>
                  <a:pt x="6919121" y="3127355"/>
                  <a:pt x="6921165" y="3117749"/>
                  <a:pt x="6924860" y="3109013"/>
                </a:cubicBezTo>
                <a:close/>
                <a:moveTo>
                  <a:pt x="6003007" y="4525370"/>
                </a:moveTo>
                <a:cubicBezTo>
                  <a:pt x="6014091" y="4499160"/>
                  <a:pt x="6040044" y="4480770"/>
                  <a:pt x="6070292" y="4480770"/>
                </a:cubicBezTo>
                <a:cubicBezTo>
                  <a:pt x="6110624" y="4480770"/>
                  <a:pt x="6143317" y="4513464"/>
                  <a:pt x="6143316" y="4553795"/>
                </a:cubicBezTo>
                <a:cubicBezTo>
                  <a:pt x="6143317" y="4594126"/>
                  <a:pt x="6110622" y="4626820"/>
                  <a:pt x="6070291" y="4626820"/>
                </a:cubicBezTo>
                <a:cubicBezTo>
                  <a:pt x="6029961" y="4626820"/>
                  <a:pt x="5997268" y="4594126"/>
                  <a:pt x="5997267" y="4553795"/>
                </a:cubicBezTo>
                <a:cubicBezTo>
                  <a:pt x="5997266" y="4543712"/>
                  <a:pt x="5999310" y="4534107"/>
                  <a:pt x="6003007" y="4525370"/>
                </a:cubicBezTo>
                <a:close/>
                <a:moveTo>
                  <a:pt x="7155324" y="2679691"/>
                </a:moveTo>
                <a:cubicBezTo>
                  <a:pt x="7166409" y="2653481"/>
                  <a:pt x="7192363" y="2635090"/>
                  <a:pt x="7222610" y="2635091"/>
                </a:cubicBezTo>
                <a:cubicBezTo>
                  <a:pt x="7262943" y="2635090"/>
                  <a:pt x="7295635" y="2667785"/>
                  <a:pt x="7295635" y="2708115"/>
                </a:cubicBezTo>
                <a:cubicBezTo>
                  <a:pt x="7295637" y="2748447"/>
                  <a:pt x="7262942" y="2781141"/>
                  <a:pt x="7222610" y="2781141"/>
                </a:cubicBezTo>
                <a:cubicBezTo>
                  <a:pt x="7182279" y="2781141"/>
                  <a:pt x="7149586" y="2748447"/>
                  <a:pt x="7149585" y="2708116"/>
                </a:cubicBezTo>
                <a:cubicBezTo>
                  <a:pt x="7149586" y="2698033"/>
                  <a:pt x="7151629" y="2688427"/>
                  <a:pt x="7155324" y="2679691"/>
                </a:cubicBezTo>
                <a:close/>
                <a:moveTo>
                  <a:pt x="6233468" y="4096050"/>
                </a:moveTo>
                <a:cubicBezTo>
                  <a:pt x="6244553" y="4069840"/>
                  <a:pt x="6270506" y="4051450"/>
                  <a:pt x="6300754" y="4051450"/>
                </a:cubicBezTo>
                <a:cubicBezTo>
                  <a:pt x="6341085" y="4051450"/>
                  <a:pt x="6373779" y="4084144"/>
                  <a:pt x="6373779" y="4124475"/>
                </a:cubicBezTo>
                <a:cubicBezTo>
                  <a:pt x="6373781" y="4164806"/>
                  <a:pt x="6341086" y="4197500"/>
                  <a:pt x="6300754" y="4197500"/>
                </a:cubicBezTo>
                <a:cubicBezTo>
                  <a:pt x="6260423" y="4197500"/>
                  <a:pt x="6227729" y="4164806"/>
                  <a:pt x="6227729" y="4124475"/>
                </a:cubicBezTo>
                <a:cubicBezTo>
                  <a:pt x="6227730" y="4114392"/>
                  <a:pt x="6229772" y="4104787"/>
                  <a:pt x="6233468" y="4096050"/>
                </a:cubicBezTo>
                <a:close/>
                <a:moveTo>
                  <a:pt x="6463931" y="3675557"/>
                </a:moveTo>
                <a:cubicBezTo>
                  <a:pt x="6475017" y="3649347"/>
                  <a:pt x="6500969" y="3630956"/>
                  <a:pt x="6531220" y="3630957"/>
                </a:cubicBezTo>
                <a:cubicBezTo>
                  <a:pt x="6571549" y="3630956"/>
                  <a:pt x="6604244" y="3663650"/>
                  <a:pt x="6604243" y="3703981"/>
                </a:cubicBezTo>
                <a:cubicBezTo>
                  <a:pt x="6604242" y="3744312"/>
                  <a:pt x="6571551" y="3777006"/>
                  <a:pt x="6531218" y="3777006"/>
                </a:cubicBezTo>
                <a:cubicBezTo>
                  <a:pt x="6490888" y="3777006"/>
                  <a:pt x="6458193" y="3744312"/>
                  <a:pt x="6458193" y="3703981"/>
                </a:cubicBezTo>
                <a:cubicBezTo>
                  <a:pt x="6458192" y="3693899"/>
                  <a:pt x="6460237" y="3684293"/>
                  <a:pt x="6463931" y="3675557"/>
                </a:cubicBezTo>
                <a:close/>
                <a:moveTo>
                  <a:pt x="6694398" y="3246234"/>
                </a:moveTo>
                <a:cubicBezTo>
                  <a:pt x="6705483" y="3220024"/>
                  <a:pt x="6731434" y="3201634"/>
                  <a:pt x="6761684" y="3201634"/>
                </a:cubicBezTo>
                <a:cubicBezTo>
                  <a:pt x="6802015" y="3201634"/>
                  <a:pt x="6834709" y="3234328"/>
                  <a:pt x="6834709" y="3274659"/>
                </a:cubicBezTo>
                <a:cubicBezTo>
                  <a:pt x="6834708" y="3314990"/>
                  <a:pt x="6802016" y="3347684"/>
                  <a:pt x="6761684" y="3347684"/>
                </a:cubicBezTo>
                <a:cubicBezTo>
                  <a:pt x="6721353" y="3347684"/>
                  <a:pt x="6688659" y="3314990"/>
                  <a:pt x="6688659" y="3274659"/>
                </a:cubicBezTo>
                <a:cubicBezTo>
                  <a:pt x="6688660" y="3264576"/>
                  <a:pt x="6690702" y="3254971"/>
                  <a:pt x="6694398" y="3246234"/>
                </a:cubicBezTo>
                <a:close/>
                <a:moveTo>
                  <a:pt x="5772541" y="4662592"/>
                </a:moveTo>
                <a:cubicBezTo>
                  <a:pt x="5783628" y="4636382"/>
                  <a:pt x="5809581" y="4617992"/>
                  <a:pt x="5839829" y="4617992"/>
                </a:cubicBezTo>
                <a:cubicBezTo>
                  <a:pt x="5880158" y="4617992"/>
                  <a:pt x="5912854" y="4650686"/>
                  <a:pt x="5912852" y="4691017"/>
                </a:cubicBezTo>
                <a:cubicBezTo>
                  <a:pt x="5912853" y="4731348"/>
                  <a:pt x="5880159" y="4764042"/>
                  <a:pt x="5839827" y="4764042"/>
                </a:cubicBezTo>
                <a:cubicBezTo>
                  <a:pt x="5799498" y="4764042"/>
                  <a:pt x="5766802" y="4731348"/>
                  <a:pt x="5766804" y="4691017"/>
                </a:cubicBezTo>
                <a:cubicBezTo>
                  <a:pt x="5766803" y="4680934"/>
                  <a:pt x="5768847" y="4671329"/>
                  <a:pt x="5772541" y="4662592"/>
                </a:cubicBezTo>
                <a:close/>
                <a:moveTo>
                  <a:pt x="6924861" y="2825741"/>
                </a:moveTo>
                <a:cubicBezTo>
                  <a:pt x="6935945" y="2799531"/>
                  <a:pt x="6961899" y="2781140"/>
                  <a:pt x="6992147" y="2781140"/>
                </a:cubicBezTo>
                <a:cubicBezTo>
                  <a:pt x="7032479" y="2781140"/>
                  <a:pt x="7065172" y="2813834"/>
                  <a:pt x="7065172" y="2854165"/>
                </a:cubicBezTo>
                <a:cubicBezTo>
                  <a:pt x="7065171" y="2894496"/>
                  <a:pt x="7032478" y="2927191"/>
                  <a:pt x="6992148" y="2927190"/>
                </a:cubicBezTo>
                <a:cubicBezTo>
                  <a:pt x="6951815" y="2927191"/>
                  <a:pt x="6919123" y="2894496"/>
                  <a:pt x="6919121" y="2854166"/>
                </a:cubicBezTo>
                <a:cubicBezTo>
                  <a:pt x="6919122" y="2844083"/>
                  <a:pt x="6921165" y="2834477"/>
                  <a:pt x="6924861" y="2825741"/>
                </a:cubicBezTo>
                <a:close/>
                <a:moveTo>
                  <a:pt x="7154549" y="2447998"/>
                </a:moveTo>
                <a:cubicBezTo>
                  <a:pt x="7158243" y="2439262"/>
                  <a:pt x="7163589" y="2431393"/>
                  <a:pt x="7170199" y="2424785"/>
                </a:cubicBezTo>
                <a:cubicBezTo>
                  <a:pt x="7183413" y="2411571"/>
                  <a:pt x="7201670" y="2403398"/>
                  <a:pt x="7221835" y="2403397"/>
                </a:cubicBezTo>
                <a:cubicBezTo>
                  <a:pt x="7262166" y="2403398"/>
                  <a:pt x="7294860" y="2436091"/>
                  <a:pt x="7294860" y="2476423"/>
                </a:cubicBezTo>
                <a:cubicBezTo>
                  <a:pt x="7294860" y="2516753"/>
                  <a:pt x="7262166" y="2549446"/>
                  <a:pt x="7221835" y="2549446"/>
                </a:cubicBezTo>
                <a:cubicBezTo>
                  <a:pt x="7181504" y="2549447"/>
                  <a:pt x="7148810" y="2516752"/>
                  <a:pt x="7148810" y="2476422"/>
                </a:cubicBezTo>
                <a:cubicBezTo>
                  <a:pt x="7148809" y="2466339"/>
                  <a:pt x="7150853" y="2456734"/>
                  <a:pt x="7154549" y="2447998"/>
                </a:cubicBezTo>
                <a:close/>
                <a:moveTo>
                  <a:pt x="6003006" y="4242099"/>
                </a:moveTo>
                <a:cubicBezTo>
                  <a:pt x="6014089" y="4215889"/>
                  <a:pt x="6040043" y="4197499"/>
                  <a:pt x="6070292" y="4197499"/>
                </a:cubicBezTo>
                <a:cubicBezTo>
                  <a:pt x="6110623" y="4197499"/>
                  <a:pt x="6143316" y="4230193"/>
                  <a:pt x="6143317" y="4270524"/>
                </a:cubicBezTo>
                <a:cubicBezTo>
                  <a:pt x="6143316" y="4310855"/>
                  <a:pt x="6110623" y="4343548"/>
                  <a:pt x="6070291" y="4343548"/>
                </a:cubicBezTo>
                <a:cubicBezTo>
                  <a:pt x="6029962" y="4343548"/>
                  <a:pt x="5997266" y="4310854"/>
                  <a:pt x="5997267" y="4270524"/>
                </a:cubicBezTo>
                <a:cubicBezTo>
                  <a:pt x="5997268" y="4260441"/>
                  <a:pt x="5999311" y="4250835"/>
                  <a:pt x="6003006" y="4242099"/>
                </a:cubicBezTo>
                <a:close/>
                <a:moveTo>
                  <a:pt x="6233468" y="3812779"/>
                </a:moveTo>
                <a:cubicBezTo>
                  <a:pt x="6244554" y="3786569"/>
                  <a:pt x="6270507" y="3768178"/>
                  <a:pt x="6300757" y="3768179"/>
                </a:cubicBezTo>
                <a:cubicBezTo>
                  <a:pt x="6341086" y="3768178"/>
                  <a:pt x="6373779" y="3800873"/>
                  <a:pt x="6373780" y="3841203"/>
                </a:cubicBezTo>
                <a:cubicBezTo>
                  <a:pt x="6373779" y="3881535"/>
                  <a:pt x="6341087" y="3914229"/>
                  <a:pt x="6300755" y="3914228"/>
                </a:cubicBezTo>
                <a:cubicBezTo>
                  <a:pt x="6260426" y="3914229"/>
                  <a:pt x="6227730" y="3881534"/>
                  <a:pt x="6227731" y="3841204"/>
                </a:cubicBezTo>
                <a:cubicBezTo>
                  <a:pt x="6227729" y="3831121"/>
                  <a:pt x="6229773" y="3821515"/>
                  <a:pt x="6233468" y="3812779"/>
                </a:cubicBezTo>
                <a:close/>
                <a:moveTo>
                  <a:pt x="6463932" y="3392285"/>
                </a:moveTo>
                <a:cubicBezTo>
                  <a:pt x="6475018" y="3366075"/>
                  <a:pt x="6500970" y="3347685"/>
                  <a:pt x="6531218" y="3347685"/>
                </a:cubicBezTo>
                <a:cubicBezTo>
                  <a:pt x="6571549" y="3347685"/>
                  <a:pt x="6604243" y="3380379"/>
                  <a:pt x="6604244" y="3420710"/>
                </a:cubicBezTo>
                <a:cubicBezTo>
                  <a:pt x="6604244" y="3461041"/>
                  <a:pt x="6571549" y="3493735"/>
                  <a:pt x="6531219" y="3493735"/>
                </a:cubicBezTo>
                <a:cubicBezTo>
                  <a:pt x="6490887" y="3493735"/>
                  <a:pt x="6458193" y="3461041"/>
                  <a:pt x="6458193" y="3420710"/>
                </a:cubicBezTo>
                <a:cubicBezTo>
                  <a:pt x="6458193" y="3410627"/>
                  <a:pt x="6460236" y="3401022"/>
                  <a:pt x="6463932" y="3392285"/>
                </a:cubicBezTo>
                <a:close/>
                <a:moveTo>
                  <a:pt x="5542077" y="4808642"/>
                </a:moveTo>
                <a:cubicBezTo>
                  <a:pt x="5553163" y="4782432"/>
                  <a:pt x="5579115" y="4764041"/>
                  <a:pt x="5609364" y="4764042"/>
                </a:cubicBezTo>
                <a:cubicBezTo>
                  <a:pt x="5649694" y="4764041"/>
                  <a:pt x="5682390" y="4796736"/>
                  <a:pt x="5682388" y="4837066"/>
                </a:cubicBezTo>
                <a:cubicBezTo>
                  <a:pt x="5682390" y="4877397"/>
                  <a:pt x="5649695" y="4910092"/>
                  <a:pt x="5609363" y="4910091"/>
                </a:cubicBezTo>
                <a:cubicBezTo>
                  <a:pt x="5569033" y="4910091"/>
                  <a:pt x="5536340" y="4877397"/>
                  <a:pt x="5536339" y="4837067"/>
                </a:cubicBezTo>
                <a:cubicBezTo>
                  <a:pt x="5536339" y="4826984"/>
                  <a:pt x="5538382" y="4817378"/>
                  <a:pt x="5542077" y="4808642"/>
                </a:cubicBezTo>
                <a:close/>
                <a:moveTo>
                  <a:pt x="6694396" y="2962963"/>
                </a:moveTo>
                <a:cubicBezTo>
                  <a:pt x="6705481" y="2936753"/>
                  <a:pt x="6731434" y="2918363"/>
                  <a:pt x="6761683" y="2918363"/>
                </a:cubicBezTo>
                <a:cubicBezTo>
                  <a:pt x="6802013" y="2918363"/>
                  <a:pt x="6834708" y="2951057"/>
                  <a:pt x="6834708" y="2991388"/>
                </a:cubicBezTo>
                <a:cubicBezTo>
                  <a:pt x="6834709" y="3031719"/>
                  <a:pt x="6802015" y="3064413"/>
                  <a:pt x="6761682" y="3064413"/>
                </a:cubicBezTo>
                <a:cubicBezTo>
                  <a:pt x="6721352" y="3064413"/>
                  <a:pt x="6688657" y="3031719"/>
                  <a:pt x="6688657" y="2991388"/>
                </a:cubicBezTo>
                <a:cubicBezTo>
                  <a:pt x="6688658" y="2981305"/>
                  <a:pt x="6690701" y="2971700"/>
                  <a:pt x="6694396" y="2962963"/>
                </a:cubicBezTo>
                <a:close/>
                <a:moveTo>
                  <a:pt x="5772542" y="4379320"/>
                </a:moveTo>
                <a:cubicBezTo>
                  <a:pt x="5783626" y="4353110"/>
                  <a:pt x="5809579" y="4334720"/>
                  <a:pt x="5839827" y="4334720"/>
                </a:cubicBezTo>
                <a:cubicBezTo>
                  <a:pt x="5880159" y="4334720"/>
                  <a:pt x="5912852" y="4367414"/>
                  <a:pt x="5912853" y="4407745"/>
                </a:cubicBezTo>
                <a:cubicBezTo>
                  <a:pt x="5912853" y="4448076"/>
                  <a:pt x="5880159" y="4480770"/>
                  <a:pt x="5839828" y="4480770"/>
                </a:cubicBezTo>
                <a:cubicBezTo>
                  <a:pt x="5799496" y="4480770"/>
                  <a:pt x="5766803" y="4448076"/>
                  <a:pt x="5766802" y="4407745"/>
                </a:cubicBezTo>
                <a:cubicBezTo>
                  <a:pt x="5766802" y="4397662"/>
                  <a:pt x="5768845" y="4388057"/>
                  <a:pt x="5772542" y="4379320"/>
                </a:cubicBezTo>
                <a:close/>
                <a:moveTo>
                  <a:pt x="6924860" y="2542469"/>
                </a:moveTo>
                <a:cubicBezTo>
                  <a:pt x="6935945" y="2516258"/>
                  <a:pt x="6961899" y="2497868"/>
                  <a:pt x="6992147" y="2497868"/>
                </a:cubicBezTo>
                <a:cubicBezTo>
                  <a:pt x="7032477" y="2497868"/>
                  <a:pt x="7065173" y="2530562"/>
                  <a:pt x="7065171" y="2570893"/>
                </a:cubicBezTo>
                <a:cubicBezTo>
                  <a:pt x="7065172" y="2611224"/>
                  <a:pt x="7032478" y="2643918"/>
                  <a:pt x="6992146" y="2643918"/>
                </a:cubicBezTo>
                <a:cubicBezTo>
                  <a:pt x="6951816" y="2643918"/>
                  <a:pt x="6919121" y="2611224"/>
                  <a:pt x="6919121" y="2570893"/>
                </a:cubicBezTo>
                <a:cubicBezTo>
                  <a:pt x="6919122" y="2560811"/>
                  <a:pt x="6921165" y="2551205"/>
                  <a:pt x="6924860" y="2542469"/>
                </a:cubicBezTo>
                <a:close/>
                <a:moveTo>
                  <a:pt x="7154548" y="2164726"/>
                </a:moveTo>
                <a:cubicBezTo>
                  <a:pt x="7165632" y="2138516"/>
                  <a:pt x="7191585" y="2120126"/>
                  <a:pt x="7221834" y="2120126"/>
                </a:cubicBezTo>
                <a:cubicBezTo>
                  <a:pt x="7262165" y="2120126"/>
                  <a:pt x="7294859" y="2152820"/>
                  <a:pt x="7294859" y="2193152"/>
                </a:cubicBezTo>
                <a:cubicBezTo>
                  <a:pt x="7294860" y="2233483"/>
                  <a:pt x="7262166" y="2266177"/>
                  <a:pt x="7221833" y="2266176"/>
                </a:cubicBezTo>
                <a:cubicBezTo>
                  <a:pt x="7181504" y="2266176"/>
                  <a:pt x="7148809" y="2233482"/>
                  <a:pt x="7148808" y="2193151"/>
                </a:cubicBezTo>
                <a:cubicBezTo>
                  <a:pt x="7148809" y="2183068"/>
                  <a:pt x="7150852" y="2173463"/>
                  <a:pt x="7154548" y="2164726"/>
                </a:cubicBezTo>
                <a:close/>
                <a:moveTo>
                  <a:pt x="6003003" y="3958828"/>
                </a:moveTo>
                <a:cubicBezTo>
                  <a:pt x="6014090" y="3932618"/>
                  <a:pt x="6040041" y="3914228"/>
                  <a:pt x="6070291" y="3914228"/>
                </a:cubicBezTo>
                <a:cubicBezTo>
                  <a:pt x="6110621" y="3914228"/>
                  <a:pt x="6143316" y="3946922"/>
                  <a:pt x="6143316" y="3987253"/>
                </a:cubicBezTo>
                <a:cubicBezTo>
                  <a:pt x="6143316" y="4027584"/>
                  <a:pt x="6110623" y="4060278"/>
                  <a:pt x="6070290" y="4060278"/>
                </a:cubicBezTo>
                <a:cubicBezTo>
                  <a:pt x="6029960" y="4060278"/>
                  <a:pt x="5997265" y="4027584"/>
                  <a:pt x="5997266" y="3987253"/>
                </a:cubicBezTo>
                <a:cubicBezTo>
                  <a:pt x="5997266" y="3977170"/>
                  <a:pt x="5999309" y="3967565"/>
                  <a:pt x="6003003" y="3958828"/>
                </a:cubicBezTo>
                <a:close/>
                <a:moveTo>
                  <a:pt x="6233469" y="3529507"/>
                </a:moveTo>
                <a:cubicBezTo>
                  <a:pt x="6244553" y="3503297"/>
                  <a:pt x="6270506" y="3484906"/>
                  <a:pt x="6300754" y="3484906"/>
                </a:cubicBezTo>
                <a:cubicBezTo>
                  <a:pt x="6341086" y="3484906"/>
                  <a:pt x="6373779" y="3517600"/>
                  <a:pt x="6373780" y="3557931"/>
                </a:cubicBezTo>
                <a:cubicBezTo>
                  <a:pt x="6373779" y="3598262"/>
                  <a:pt x="6341085" y="3630956"/>
                  <a:pt x="6300755" y="3630956"/>
                </a:cubicBezTo>
                <a:cubicBezTo>
                  <a:pt x="6260423" y="3630956"/>
                  <a:pt x="6227730" y="3598262"/>
                  <a:pt x="6227729" y="3557931"/>
                </a:cubicBezTo>
                <a:cubicBezTo>
                  <a:pt x="6227729" y="3547848"/>
                  <a:pt x="6229773" y="3538243"/>
                  <a:pt x="6233469" y="3529507"/>
                </a:cubicBezTo>
                <a:close/>
                <a:moveTo>
                  <a:pt x="5311613" y="4945864"/>
                </a:moveTo>
                <a:cubicBezTo>
                  <a:pt x="5322699" y="4919654"/>
                  <a:pt x="5348652" y="4901263"/>
                  <a:pt x="5378900" y="4901264"/>
                </a:cubicBezTo>
                <a:cubicBezTo>
                  <a:pt x="5419230" y="4901263"/>
                  <a:pt x="5451925" y="4933958"/>
                  <a:pt x="5451924" y="4974288"/>
                </a:cubicBezTo>
                <a:cubicBezTo>
                  <a:pt x="5451925" y="5014620"/>
                  <a:pt x="5419232" y="5047314"/>
                  <a:pt x="5378899" y="5047313"/>
                </a:cubicBezTo>
                <a:cubicBezTo>
                  <a:pt x="5338569" y="5047314"/>
                  <a:pt x="5305874" y="5014619"/>
                  <a:pt x="5305875" y="4974289"/>
                </a:cubicBezTo>
                <a:cubicBezTo>
                  <a:pt x="5305875" y="4964206"/>
                  <a:pt x="5307918" y="4954600"/>
                  <a:pt x="5311613" y="4945864"/>
                </a:cubicBezTo>
                <a:close/>
                <a:moveTo>
                  <a:pt x="6463932" y="3109013"/>
                </a:moveTo>
                <a:cubicBezTo>
                  <a:pt x="6475017" y="3082803"/>
                  <a:pt x="6500970" y="3064413"/>
                  <a:pt x="6531218" y="3064413"/>
                </a:cubicBezTo>
                <a:cubicBezTo>
                  <a:pt x="6571550" y="3064413"/>
                  <a:pt x="6604243" y="3097107"/>
                  <a:pt x="6604243" y="3137438"/>
                </a:cubicBezTo>
                <a:cubicBezTo>
                  <a:pt x="6604244" y="3177769"/>
                  <a:pt x="6571549" y="3210463"/>
                  <a:pt x="6531218" y="3210463"/>
                </a:cubicBezTo>
                <a:cubicBezTo>
                  <a:pt x="6490887" y="3210463"/>
                  <a:pt x="6458194" y="3177769"/>
                  <a:pt x="6458193" y="3137438"/>
                </a:cubicBezTo>
                <a:cubicBezTo>
                  <a:pt x="6458193" y="3127355"/>
                  <a:pt x="6460236" y="3117749"/>
                  <a:pt x="6463932" y="3109013"/>
                </a:cubicBezTo>
                <a:close/>
                <a:moveTo>
                  <a:pt x="5542077" y="4525370"/>
                </a:moveTo>
                <a:cubicBezTo>
                  <a:pt x="5553164" y="4499160"/>
                  <a:pt x="5579115" y="4480769"/>
                  <a:pt x="5609365" y="4480769"/>
                </a:cubicBezTo>
                <a:cubicBezTo>
                  <a:pt x="5649694" y="4480769"/>
                  <a:pt x="5682390" y="4513463"/>
                  <a:pt x="5682388" y="4553794"/>
                </a:cubicBezTo>
                <a:cubicBezTo>
                  <a:pt x="5682388" y="4594125"/>
                  <a:pt x="5649696" y="4626819"/>
                  <a:pt x="5609363" y="4626819"/>
                </a:cubicBezTo>
                <a:cubicBezTo>
                  <a:pt x="5569032" y="4626819"/>
                  <a:pt x="5536338" y="4594125"/>
                  <a:pt x="5536339" y="4553794"/>
                </a:cubicBezTo>
                <a:cubicBezTo>
                  <a:pt x="5536338" y="4543712"/>
                  <a:pt x="5538383" y="4534106"/>
                  <a:pt x="5542077" y="4525370"/>
                </a:cubicBezTo>
                <a:close/>
                <a:moveTo>
                  <a:pt x="6694396" y="2679691"/>
                </a:moveTo>
                <a:cubicBezTo>
                  <a:pt x="6705482" y="2653481"/>
                  <a:pt x="6731433" y="2635090"/>
                  <a:pt x="6761682" y="2635091"/>
                </a:cubicBezTo>
                <a:cubicBezTo>
                  <a:pt x="6802013" y="2635091"/>
                  <a:pt x="6834707" y="2667785"/>
                  <a:pt x="6834707" y="2708115"/>
                </a:cubicBezTo>
                <a:cubicBezTo>
                  <a:pt x="6834707" y="2748447"/>
                  <a:pt x="6802013" y="2781141"/>
                  <a:pt x="6761682" y="2781141"/>
                </a:cubicBezTo>
                <a:cubicBezTo>
                  <a:pt x="6721351" y="2781141"/>
                  <a:pt x="6688657" y="2748447"/>
                  <a:pt x="6688657" y="2708116"/>
                </a:cubicBezTo>
                <a:cubicBezTo>
                  <a:pt x="6688657" y="2698033"/>
                  <a:pt x="6690701" y="2688427"/>
                  <a:pt x="6694396" y="2679691"/>
                </a:cubicBezTo>
                <a:close/>
                <a:moveTo>
                  <a:pt x="6924084" y="2310776"/>
                </a:moveTo>
                <a:cubicBezTo>
                  <a:pt x="6935168" y="2284566"/>
                  <a:pt x="6961121" y="2266176"/>
                  <a:pt x="6991369" y="2266176"/>
                </a:cubicBezTo>
                <a:cubicBezTo>
                  <a:pt x="7031701" y="2266176"/>
                  <a:pt x="7064394" y="2298870"/>
                  <a:pt x="7064395" y="2339201"/>
                </a:cubicBezTo>
                <a:cubicBezTo>
                  <a:pt x="7064395" y="2379532"/>
                  <a:pt x="7031700" y="2412226"/>
                  <a:pt x="6991370" y="2412226"/>
                </a:cubicBezTo>
                <a:cubicBezTo>
                  <a:pt x="6951038" y="2412226"/>
                  <a:pt x="6918345" y="2379532"/>
                  <a:pt x="6918345" y="2339201"/>
                </a:cubicBezTo>
                <a:cubicBezTo>
                  <a:pt x="6918344" y="2329118"/>
                  <a:pt x="6920387" y="2319513"/>
                  <a:pt x="6924084" y="2310776"/>
                </a:cubicBezTo>
                <a:close/>
                <a:moveTo>
                  <a:pt x="5772541" y="4096050"/>
                </a:moveTo>
                <a:cubicBezTo>
                  <a:pt x="5783627" y="4069840"/>
                  <a:pt x="5809578" y="4051450"/>
                  <a:pt x="5839828" y="4051450"/>
                </a:cubicBezTo>
                <a:cubicBezTo>
                  <a:pt x="5880158" y="4051450"/>
                  <a:pt x="5912853" y="4084144"/>
                  <a:pt x="5912852" y="4124475"/>
                </a:cubicBezTo>
                <a:cubicBezTo>
                  <a:pt x="5912853" y="4164806"/>
                  <a:pt x="5880159" y="4197499"/>
                  <a:pt x="5839827" y="4197499"/>
                </a:cubicBezTo>
                <a:cubicBezTo>
                  <a:pt x="5799497" y="4197499"/>
                  <a:pt x="5766802" y="4164805"/>
                  <a:pt x="5766802" y="4124474"/>
                </a:cubicBezTo>
                <a:cubicBezTo>
                  <a:pt x="5766803" y="4114391"/>
                  <a:pt x="5768846" y="4104786"/>
                  <a:pt x="5772541" y="4096050"/>
                </a:cubicBezTo>
                <a:close/>
                <a:moveTo>
                  <a:pt x="7154547" y="1881454"/>
                </a:moveTo>
                <a:cubicBezTo>
                  <a:pt x="7165634" y="1855244"/>
                  <a:pt x="7191586" y="1836854"/>
                  <a:pt x="7221835" y="1836854"/>
                </a:cubicBezTo>
                <a:cubicBezTo>
                  <a:pt x="7262166" y="1836854"/>
                  <a:pt x="7294860" y="1869548"/>
                  <a:pt x="7294860" y="1909879"/>
                </a:cubicBezTo>
                <a:cubicBezTo>
                  <a:pt x="7294860" y="1950210"/>
                  <a:pt x="7262166" y="1982904"/>
                  <a:pt x="7221833" y="1982904"/>
                </a:cubicBezTo>
                <a:cubicBezTo>
                  <a:pt x="7181504" y="1982904"/>
                  <a:pt x="7148808" y="1950210"/>
                  <a:pt x="7148811" y="1909879"/>
                </a:cubicBezTo>
                <a:cubicBezTo>
                  <a:pt x="7148810" y="1899796"/>
                  <a:pt x="7150853" y="1890191"/>
                  <a:pt x="7154547" y="1881454"/>
                </a:cubicBezTo>
                <a:close/>
                <a:moveTo>
                  <a:pt x="6003005" y="3675556"/>
                </a:moveTo>
                <a:cubicBezTo>
                  <a:pt x="6014091" y="3649346"/>
                  <a:pt x="6040042" y="3630956"/>
                  <a:pt x="6070292" y="3630956"/>
                </a:cubicBezTo>
                <a:cubicBezTo>
                  <a:pt x="6110622" y="3630956"/>
                  <a:pt x="6143317" y="3663650"/>
                  <a:pt x="6143316" y="3703981"/>
                </a:cubicBezTo>
                <a:cubicBezTo>
                  <a:pt x="6143316" y="3744312"/>
                  <a:pt x="6110623" y="3777006"/>
                  <a:pt x="6070291" y="3777006"/>
                </a:cubicBezTo>
                <a:cubicBezTo>
                  <a:pt x="6029960" y="3777006"/>
                  <a:pt x="5997266" y="3744312"/>
                  <a:pt x="5997267" y="3703981"/>
                </a:cubicBezTo>
                <a:cubicBezTo>
                  <a:pt x="5997265" y="3693898"/>
                  <a:pt x="5999310" y="3684293"/>
                  <a:pt x="6003005" y="3675556"/>
                </a:cubicBezTo>
                <a:close/>
                <a:moveTo>
                  <a:pt x="6233468" y="3246234"/>
                </a:moveTo>
                <a:cubicBezTo>
                  <a:pt x="6244553" y="3220024"/>
                  <a:pt x="6270507" y="3201634"/>
                  <a:pt x="6300755" y="3201634"/>
                </a:cubicBezTo>
                <a:cubicBezTo>
                  <a:pt x="6341085" y="3201634"/>
                  <a:pt x="6373780" y="3234328"/>
                  <a:pt x="6373779" y="3274659"/>
                </a:cubicBezTo>
                <a:cubicBezTo>
                  <a:pt x="6373780" y="3314990"/>
                  <a:pt x="6341086" y="3347684"/>
                  <a:pt x="6300754" y="3347684"/>
                </a:cubicBezTo>
                <a:cubicBezTo>
                  <a:pt x="6260424" y="3347684"/>
                  <a:pt x="6227729" y="3314990"/>
                  <a:pt x="6227730" y="3274659"/>
                </a:cubicBezTo>
                <a:cubicBezTo>
                  <a:pt x="6227730" y="3264576"/>
                  <a:pt x="6229773" y="3254971"/>
                  <a:pt x="6233468" y="3246234"/>
                </a:cubicBezTo>
                <a:close/>
                <a:moveTo>
                  <a:pt x="5311614" y="4662592"/>
                </a:moveTo>
                <a:cubicBezTo>
                  <a:pt x="5322698" y="4636382"/>
                  <a:pt x="5348651" y="4617991"/>
                  <a:pt x="5378899" y="4617991"/>
                </a:cubicBezTo>
                <a:cubicBezTo>
                  <a:pt x="5419231" y="4617991"/>
                  <a:pt x="5451924" y="4650685"/>
                  <a:pt x="5451925" y="4691016"/>
                </a:cubicBezTo>
                <a:cubicBezTo>
                  <a:pt x="5451924" y="4731347"/>
                  <a:pt x="5419230" y="4764041"/>
                  <a:pt x="5378900" y="4764041"/>
                </a:cubicBezTo>
                <a:cubicBezTo>
                  <a:pt x="5338568" y="4764041"/>
                  <a:pt x="5305875" y="4731347"/>
                  <a:pt x="5305874" y="4691016"/>
                </a:cubicBezTo>
                <a:cubicBezTo>
                  <a:pt x="5305874" y="4680934"/>
                  <a:pt x="5307919" y="4671328"/>
                  <a:pt x="5311614" y="4662592"/>
                </a:cubicBezTo>
                <a:close/>
                <a:moveTo>
                  <a:pt x="6463932" y="2825741"/>
                </a:moveTo>
                <a:cubicBezTo>
                  <a:pt x="6475018" y="2799531"/>
                  <a:pt x="6500969" y="2781140"/>
                  <a:pt x="6531219" y="2781141"/>
                </a:cubicBezTo>
                <a:cubicBezTo>
                  <a:pt x="6571549" y="2781140"/>
                  <a:pt x="6604244" y="2813835"/>
                  <a:pt x="6604243" y="2854165"/>
                </a:cubicBezTo>
                <a:cubicBezTo>
                  <a:pt x="6604243" y="2894497"/>
                  <a:pt x="6571549" y="2927191"/>
                  <a:pt x="6531218" y="2927190"/>
                </a:cubicBezTo>
                <a:cubicBezTo>
                  <a:pt x="6490888" y="2927191"/>
                  <a:pt x="6458193" y="2894496"/>
                  <a:pt x="6458194" y="2854166"/>
                </a:cubicBezTo>
                <a:cubicBezTo>
                  <a:pt x="6458194" y="2844083"/>
                  <a:pt x="6460237" y="2834477"/>
                  <a:pt x="6463932" y="2825741"/>
                </a:cubicBezTo>
                <a:close/>
                <a:moveTo>
                  <a:pt x="6693620" y="2447997"/>
                </a:moveTo>
                <a:cubicBezTo>
                  <a:pt x="6704704" y="2421787"/>
                  <a:pt x="6730658" y="2403397"/>
                  <a:pt x="6760906" y="2403397"/>
                </a:cubicBezTo>
                <a:cubicBezTo>
                  <a:pt x="6801237" y="2403397"/>
                  <a:pt x="6833931" y="2436091"/>
                  <a:pt x="6833931" y="2476422"/>
                </a:cubicBezTo>
                <a:cubicBezTo>
                  <a:pt x="6833931" y="2516753"/>
                  <a:pt x="6801237" y="2549447"/>
                  <a:pt x="6760906" y="2549447"/>
                </a:cubicBezTo>
                <a:cubicBezTo>
                  <a:pt x="6720575" y="2549447"/>
                  <a:pt x="6687881" y="2516753"/>
                  <a:pt x="6687880" y="2476422"/>
                </a:cubicBezTo>
                <a:cubicBezTo>
                  <a:pt x="6687881" y="2466339"/>
                  <a:pt x="6689924" y="2456734"/>
                  <a:pt x="6693620" y="2447997"/>
                </a:cubicBezTo>
                <a:close/>
                <a:moveTo>
                  <a:pt x="5542078" y="4242098"/>
                </a:moveTo>
                <a:cubicBezTo>
                  <a:pt x="5553163" y="4215888"/>
                  <a:pt x="5579116" y="4197498"/>
                  <a:pt x="5609364" y="4197498"/>
                </a:cubicBezTo>
                <a:cubicBezTo>
                  <a:pt x="5649695" y="4197498"/>
                  <a:pt x="5682389" y="4230192"/>
                  <a:pt x="5682390" y="4270523"/>
                </a:cubicBezTo>
                <a:cubicBezTo>
                  <a:pt x="5682389" y="4310854"/>
                  <a:pt x="5649695" y="4343548"/>
                  <a:pt x="5609365" y="4343548"/>
                </a:cubicBezTo>
                <a:cubicBezTo>
                  <a:pt x="5569033" y="4343548"/>
                  <a:pt x="5536339" y="4310854"/>
                  <a:pt x="5536339" y="4270523"/>
                </a:cubicBezTo>
                <a:cubicBezTo>
                  <a:pt x="5536339" y="4260440"/>
                  <a:pt x="5538382" y="4250834"/>
                  <a:pt x="5542078" y="4242098"/>
                </a:cubicBezTo>
                <a:close/>
                <a:moveTo>
                  <a:pt x="6924083" y="2027505"/>
                </a:moveTo>
                <a:cubicBezTo>
                  <a:pt x="6935169" y="2001295"/>
                  <a:pt x="6961122" y="1982905"/>
                  <a:pt x="6991370" y="1982905"/>
                </a:cubicBezTo>
                <a:cubicBezTo>
                  <a:pt x="7031701" y="1982905"/>
                  <a:pt x="7064395" y="2015599"/>
                  <a:pt x="7064394" y="2055930"/>
                </a:cubicBezTo>
                <a:cubicBezTo>
                  <a:pt x="7064395" y="2096261"/>
                  <a:pt x="7031701" y="2128955"/>
                  <a:pt x="6991369" y="2128955"/>
                </a:cubicBezTo>
                <a:cubicBezTo>
                  <a:pt x="6951039" y="2128955"/>
                  <a:pt x="6918344" y="2096261"/>
                  <a:pt x="6918345" y="2055930"/>
                </a:cubicBezTo>
                <a:cubicBezTo>
                  <a:pt x="6918345" y="2045847"/>
                  <a:pt x="6920390" y="2036242"/>
                  <a:pt x="6924083" y="2027505"/>
                </a:cubicBezTo>
                <a:close/>
                <a:moveTo>
                  <a:pt x="5772541" y="3812779"/>
                </a:moveTo>
                <a:cubicBezTo>
                  <a:pt x="5783625" y="3786569"/>
                  <a:pt x="5809578" y="3768178"/>
                  <a:pt x="5839826" y="3768179"/>
                </a:cubicBezTo>
                <a:cubicBezTo>
                  <a:pt x="5880158" y="3768178"/>
                  <a:pt x="5912851" y="3800873"/>
                  <a:pt x="5912851" y="3841203"/>
                </a:cubicBezTo>
                <a:cubicBezTo>
                  <a:pt x="5912852" y="3881535"/>
                  <a:pt x="5880157" y="3914229"/>
                  <a:pt x="5839826" y="3914228"/>
                </a:cubicBezTo>
                <a:cubicBezTo>
                  <a:pt x="5799495" y="3914229"/>
                  <a:pt x="5766802" y="3881534"/>
                  <a:pt x="5766801" y="3841204"/>
                </a:cubicBezTo>
                <a:cubicBezTo>
                  <a:pt x="5766801" y="3831121"/>
                  <a:pt x="5768844" y="3821515"/>
                  <a:pt x="5772541" y="3812779"/>
                </a:cubicBezTo>
                <a:close/>
                <a:moveTo>
                  <a:pt x="7154548" y="1598183"/>
                </a:moveTo>
                <a:cubicBezTo>
                  <a:pt x="7165632" y="1571973"/>
                  <a:pt x="7191585" y="1553583"/>
                  <a:pt x="7221833" y="1553583"/>
                </a:cubicBezTo>
                <a:cubicBezTo>
                  <a:pt x="7262165" y="1553583"/>
                  <a:pt x="7294858" y="1586277"/>
                  <a:pt x="7294859" y="1626608"/>
                </a:cubicBezTo>
                <a:cubicBezTo>
                  <a:pt x="7294859" y="1666939"/>
                  <a:pt x="7262164" y="1699633"/>
                  <a:pt x="7221834" y="1699633"/>
                </a:cubicBezTo>
                <a:cubicBezTo>
                  <a:pt x="7181502" y="1699633"/>
                  <a:pt x="7148809" y="1666939"/>
                  <a:pt x="7148808" y="1626608"/>
                </a:cubicBezTo>
                <a:cubicBezTo>
                  <a:pt x="7148808" y="1616525"/>
                  <a:pt x="7150851" y="1606920"/>
                  <a:pt x="7154548" y="1598183"/>
                </a:cubicBezTo>
                <a:close/>
                <a:moveTo>
                  <a:pt x="6003003" y="3392285"/>
                </a:moveTo>
                <a:cubicBezTo>
                  <a:pt x="6014089" y="3366075"/>
                  <a:pt x="6040041" y="3347685"/>
                  <a:pt x="6070290" y="3347685"/>
                </a:cubicBezTo>
                <a:cubicBezTo>
                  <a:pt x="6110621" y="3347685"/>
                  <a:pt x="6143316" y="3380379"/>
                  <a:pt x="6143315" y="3420710"/>
                </a:cubicBezTo>
                <a:cubicBezTo>
                  <a:pt x="6143316" y="3461041"/>
                  <a:pt x="6110622" y="3493735"/>
                  <a:pt x="6070290" y="3493735"/>
                </a:cubicBezTo>
                <a:cubicBezTo>
                  <a:pt x="6029960" y="3493735"/>
                  <a:pt x="5997265" y="3461041"/>
                  <a:pt x="5997265" y="3420710"/>
                </a:cubicBezTo>
                <a:cubicBezTo>
                  <a:pt x="5997266" y="3410627"/>
                  <a:pt x="5999309" y="3401022"/>
                  <a:pt x="6003003" y="3392285"/>
                </a:cubicBezTo>
                <a:close/>
                <a:moveTo>
                  <a:pt x="5081149" y="4808641"/>
                </a:moveTo>
                <a:cubicBezTo>
                  <a:pt x="5092236" y="4782431"/>
                  <a:pt x="5118187" y="4764041"/>
                  <a:pt x="5148437" y="4764041"/>
                </a:cubicBezTo>
                <a:cubicBezTo>
                  <a:pt x="5188767" y="4764041"/>
                  <a:pt x="5221462" y="4796735"/>
                  <a:pt x="5221461" y="4837066"/>
                </a:cubicBezTo>
                <a:cubicBezTo>
                  <a:pt x="5221462" y="4877397"/>
                  <a:pt x="5188768" y="4910091"/>
                  <a:pt x="5148436" y="4910091"/>
                </a:cubicBezTo>
                <a:cubicBezTo>
                  <a:pt x="5108104" y="4910092"/>
                  <a:pt x="5075411" y="4877398"/>
                  <a:pt x="5075412" y="4837066"/>
                </a:cubicBezTo>
                <a:cubicBezTo>
                  <a:pt x="5075412" y="4826983"/>
                  <a:pt x="5077455" y="4817378"/>
                  <a:pt x="5081149" y="4808641"/>
                </a:cubicBezTo>
                <a:close/>
                <a:moveTo>
                  <a:pt x="6233468" y="2962962"/>
                </a:moveTo>
                <a:cubicBezTo>
                  <a:pt x="6244553" y="2936752"/>
                  <a:pt x="6270506" y="2918362"/>
                  <a:pt x="6300754" y="2918362"/>
                </a:cubicBezTo>
                <a:cubicBezTo>
                  <a:pt x="6341085" y="2918362"/>
                  <a:pt x="6373779" y="2951056"/>
                  <a:pt x="6373780" y="2991387"/>
                </a:cubicBezTo>
                <a:cubicBezTo>
                  <a:pt x="6373779" y="3031718"/>
                  <a:pt x="6341085" y="3064412"/>
                  <a:pt x="6300755" y="3064412"/>
                </a:cubicBezTo>
                <a:cubicBezTo>
                  <a:pt x="6260423" y="3064412"/>
                  <a:pt x="6227729" y="3031718"/>
                  <a:pt x="6227729" y="2991387"/>
                </a:cubicBezTo>
                <a:cubicBezTo>
                  <a:pt x="6227729" y="2981304"/>
                  <a:pt x="6229772" y="2971699"/>
                  <a:pt x="6233468" y="2962962"/>
                </a:cubicBezTo>
                <a:close/>
                <a:moveTo>
                  <a:pt x="5311615" y="4379320"/>
                </a:moveTo>
                <a:cubicBezTo>
                  <a:pt x="5322699" y="4353110"/>
                  <a:pt x="5348652" y="4334720"/>
                  <a:pt x="5378900" y="4334720"/>
                </a:cubicBezTo>
                <a:cubicBezTo>
                  <a:pt x="5419232" y="4334720"/>
                  <a:pt x="5451925" y="4367414"/>
                  <a:pt x="5451925" y="4407745"/>
                </a:cubicBezTo>
                <a:cubicBezTo>
                  <a:pt x="5451925" y="4448076"/>
                  <a:pt x="5419231" y="4480770"/>
                  <a:pt x="5378900" y="4480770"/>
                </a:cubicBezTo>
                <a:cubicBezTo>
                  <a:pt x="5338569" y="4480770"/>
                  <a:pt x="5305876" y="4448076"/>
                  <a:pt x="5305875" y="4407745"/>
                </a:cubicBezTo>
                <a:cubicBezTo>
                  <a:pt x="5305875" y="4397662"/>
                  <a:pt x="5307918" y="4388056"/>
                  <a:pt x="5311615" y="4379320"/>
                </a:cubicBezTo>
                <a:close/>
                <a:moveTo>
                  <a:pt x="6463931" y="2542469"/>
                </a:moveTo>
                <a:cubicBezTo>
                  <a:pt x="6475017" y="2516259"/>
                  <a:pt x="6500969" y="2497868"/>
                  <a:pt x="6531218" y="2497868"/>
                </a:cubicBezTo>
                <a:cubicBezTo>
                  <a:pt x="6571550" y="2497868"/>
                  <a:pt x="6604243" y="2530562"/>
                  <a:pt x="6604244" y="2570893"/>
                </a:cubicBezTo>
                <a:cubicBezTo>
                  <a:pt x="6604243" y="2611224"/>
                  <a:pt x="6571549" y="2643918"/>
                  <a:pt x="6531219" y="2643918"/>
                </a:cubicBezTo>
                <a:cubicBezTo>
                  <a:pt x="6490887" y="2643918"/>
                  <a:pt x="6458194" y="2611224"/>
                  <a:pt x="6458193" y="2570893"/>
                </a:cubicBezTo>
                <a:cubicBezTo>
                  <a:pt x="6458193" y="2560811"/>
                  <a:pt x="6460236" y="2551205"/>
                  <a:pt x="6463931" y="2542469"/>
                </a:cubicBezTo>
                <a:close/>
                <a:moveTo>
                  <a:pt x="6693621" y="2164726"/>
                </a:moveTo>
                <a:cubicBezTo>
                  <a:pt x="6704706" y="2138516"/>
                  <a:pt x="6730658" y="2120126"/>
                  <a:pt x="6760907" y="2120126"/>
                </a:cubicBezTo>
                <a:cubicBezTo>
                  <a:pt x="6801237" y="2120126"/>
                  <a:pt x="6833932" y="2152820"/>
                  <a:pt x="6833931" y="2193150"/>
                </a:cubicBezTo>
                <a:cubicBezTo>
                  <a:pt x="6833932" y="2233482"/>
                  <a:pt x="6801238" y="2266176"/>
                  <a:pt x="6760906" y="2266175"/>
                </a:cubicBezTo>
                <a:cubicBezTo>
                  <a:pt x="6720576" y="2266176"/>
                  <a:pt x="6687882" y="2233481"/>
                  <a:pt x="6687882" y="2193151"/>
                </a:cubicBezTo>
                <a:cubicBezTo>
                  <a:pt x="6687882" y="2183068"/>
                  <a:pt x="6689925" y="2173462"/>
                  <a:pt x="6693621" y="2164726"/>
                </a:cubicBezTo>
                <a:close/>
                <a:moveTo>
                  <a:pt x="5542077" y="3958827"/>
                </a:moveTo>
                <a:cubicBezTo>
                  <a:pt x="5553163" y="3932618"/>
                  <a:pt x="5579114" y="3914227"/>
                  <a:pt x="5609364" y="3914228"/>
                </a:cubicBezTo>
                <a:cubicBezTo>
                  <a:pt x="5649694" y="3914227"/>
                  <a:pt x="5682388" y="3946922"/>
                  <a:pt x="5682388" y="3987252"/>
                </a:cubicBezTo>
                <a:cubicBezTo>
                  <a:pt x="5682388" y="4027584"/>
                  <a:pt x="5649695" y="4060277"/>
                  <a:pt x="5609363" y="4060277"/>
                </a:cubicBezTo>
                <a:cubicBezTo>
                  <a:pt x="5569033" y="4060277"/>
                  <a:pt x="5536338" y="4027583"/>
                  <a:pt x="5536339" y="3987252"/>
                </a:cubicBezTo>
                <a:cubicBezTo>
                  <a:pt x="5536339" y="3977169"/>
                  <a:pt x="5538382" y="3967564"/>
                  <a:pt x="5542077" y="3958827"/>
                </a:cubicBezTo>
                <a:close/>
                <a:moveTo>
                  <a:pt x="6924084" y="1744233"/>
                </a:moveTo>
                <a:cubicBezTo>
                  <a:pt x="6935168" y="1718023"/>
                  <a:pt x="6961121" y="1699633"/>
                  <a:pt x="6991369" y="1699633"/>
                </a:cubicBezTo>
                <a:cubicBezTo>
                  <a:pt x="7031701" y="1699633"/>
                  <a:pt x="7064394" y="1732327"/>
                  <a:pt x="7064395" y="1772658"/>
                </a:cubicBezTo>
                <a:cubicBezTo>
                  <a:pt x="7064394" y="1812989"/>
                  <a:pt x="7031700" y="1845683"/>
                  <a:pt x="6991370" y="1845683"/>
                </a:cubicBezTo>
                <a:cubicBezTo>
                  <a:pt x="6951038" y="1845683"/>
                  <a:pt x="6918345" y="1812989"/>
                  <a:pt x="6918345" y="1772658"/>
                </a:cubicBezTo>
                <a:cubicBezTo>
                  <a:pt x="6918344" y="1762575"/>
                  <a:pt x="6920388" y="1752969"/>
                  <a:pt x="6924084" y="1744233"/>
                </a:cubicBezTo>
                <a:close/>
                <a:moveTo>
                  <a:pt x="5772540" y="3529507"/>
                </a:moveTo>
                <a:cubicBezTo>
                  <a:pt x="5783626" y="3503297"/>
                  <a:pt x="5809577" y="3484906"/>
                  <a:pt x="5839827" y="3484906"/>
                </a:cubicBezTo>
                <a:cubicBezTo>
                  <a:pt x="5880157" y="3484906"/>
                  <a:pt x="5912852" y="3517600"/>
                  <a:pt x="5912851" y="3557931"/>
                </a:cubicBezTo>
                <a:cubicBezTo>
                  <a:pt x="5912851" y="3598262"/>
                  <a:pt x="5880158" y="3630956"/>
                  <a:pt x="5839826" y="3630956"/>
                </a:cubicBezTo>
                <a:cubicBezTo>
                  <a:pt x="5799496" y="3630956"/>
                  <a:pt x="5766801" y="3598262"/>
                  <a:pt x="5766802" y="3557931"/>
                </a:cubicBezTo>
                <a:cubicBezTo>
                  <a:pt x="5766802" y="3547849"/>
                  <a:pt x="5768845" y="3538243"/>
                  <a:pt x="5772540" y="3529507"/>
                </a:cubicBezTo>
                <a:close/>
                <a:moveTo>
                  <a:pt x="4850687" y="4945864"/>
                </a:moveTo>
                <a:cubicBezTo>
                  <a:pt x="4854381" y="4937128"/>
                  <a:pt x="4859728" y="4929260"/>
                  <a:pt x="4866336" y="4922652"/>
                </a:cubicBezTo>
                <a:cubicBezTo>
                  <a:pt x="4879552" y="4909437"/>
                  <a:pt x="4897808" y="4901264"/>
                  <a:pt x="4917974" y="4901263"/>
                </a:cubicBezTo>
                <a:cubicBezTo>
                  <a:pt x="4958304" y="4901263"/>
                  <a:pt x="4990997" y="4933958"/>
                  <a:pt x="4990998" y="4974289"/>
                </a:cubicBezTo>
                <a:cubicBezTo>
                  <a:pt x="4990999" y="5014619"/>
                  <a:pt x="4958303" y="5047314"/>
                  <a:pt x="4917973" y="5047314"/>
                </a:cubicBezTo>
                <a:cubicBezTo>
                  <a:pt x="4877641" y="5047313"/>
                  <a:pt x="4844947" y="5014619"/>
                  <a:pt x="4844949" y="4974289"/>
                </a:cubicBezTo>
                <a:cubicBezTo>
                  <a:pt x="4844946" y="4964207"/>
                  <a:pt x="4846991" y="4954601"/>
                  <a:pt x="4850687" y="4945864"/>
                </a:cubicBezTo>
                <a:close/>
                <a:moveTo>
                  <a:pt x="7154547" y="1314911"/>
                </a:moveTo>
                <a:cubicBezTo>
                  <a:pt x="7165633" y="1288701"/>
                  <a:pt x="7191585" y="1270311"/>
                  <a:pt x="7221834" y="1270311"/>
                </a:cubicBezTo>
                <a:cubicBezTo>
                  <a:pt x="7262164" y="1270311"/>
                  <a:pt x="7294859" y="1303005"/>
                  <a:pt x="7294858" y="1343336"/>
                </a:cubicBezTo>
                <a:cubicBezTo>
                  <a:pt x="7294859" y="1383667"/>
                  <a:pt x="7262165" y="1416361"/>
                  <a:pt x="7221833" y="1416361"/>
                </a:cubicBezTo>
                <a:cubicBezTo>
                  <a:pt x="7181503" y="1416361"/>
                  <a:pt x="7148809" y="1383667"/>
                  <a:pt x="7148809" y="1343336"/>
                </a:cubicBezTo>
                <a:cubicBezTo>
                  <a:pt x="7148809" y="1333253"/>
                  <a:pt x="7150852" y="1323647"/>
                  <a:pt x="7154547" y="1314911"/>
                </a:cubicBezTo>
                <a:close/>
                <a:moveTo>
                  <a:pt x="6003004" y="3109013"/>
                </a:moveTo>
                <a:cubicBezTo>
                  <a:pt x="6014090" y="3082803"/>
                  <a:pt x="6040041" y="3064413"/>
                  <a:pt x="6070290" y="3064413"/>
                </a:cubicBezTo>
                <a:cubicBezTo>
                  <a:pt x="6110621" y="3064413"/>
                  <a:pt x="6143315" y="3097107"/>
                  <a:pt x="6143316" y="3137438"/>
                </a:cubicBezTo>
                <a:cubicBezTo>
                  <a:pt x="6143315" y="3177769"/>
                  <a:pt x="6110621" y="3210463"/>
                  <a:pt x="6070290" y="3210463"/>
                </a:cubicBezTo>
                <a:cubicBezTo>
                  <a:pt x="6029959" y="3210463"/>
                  <a:pt x="5997265" y="3177769"/>
                  <a:pt x="5997266" y="3137438"/>
                </a:cubicBezTo>
                <a:cubicBezTo>
                  <a:pt x="5997265" y="3127355"/>
                  <a:pt x="5999309" y="3117749"/>
                  <a:pt x="6003004" y="3109013"/>
                </a:cubicBezTo>
                <a:close/>
                <a:moveTo>
                  <a:pt x="5081151" y="4525369"/>
                </a:moveTo>
                <a:cubicBezTo>
                  <a:pt x="5092235" y="4499159"/>
                  <a:pt x="5118188" y="4480769"/>
                  <a:pt x="5148438" y="4480769"/>
                </a:cubicBezTo>
                <a:cubicBezTo>
                  <a:pt x="5188768" y="4480769"/>
                  <a:pt x="5221461" y="4513463"/>
                  <a:pt x="5221462" y="4553794"/>
                </a:cubicBezTo>
                <a:cubicBezTo>
                  <a:pt x="5221462" y="4594125"/>
                  <a:pt x="5188769" y="4626819"/>
                  <a:pt x="5148437" y="4626819"/>
                </a:cubicBezTo>
                <a:cubicBezTo>
                  <a:pt x="5108107" y="4626819"/>
                  <a:pt x="5075412" y="4594125"/>
                  <a:pt x="5075413" y="4553794"/>
                </a:cubicBezTo>
                <a:cubicBezTo>
                  <a:pt x="5075411" y="4543712"/>
                  <a:pt x="5077456" y="4534106"/>
                  <a:pt x="5081151" y="4525369"/>
                </a:cubicBezTo>
                <a:close/>
                <a:moveTo>
                  <a:pt x="6233468" y="2679690"/>
                </a:moveTo>
                <a:cubicBezTo>
                  <a:pt x="6244553" y="2653480"/>
                  <a:pt x="6270506" y="2635090"/>
                  <a:pt x="6300754" y="2635090"/>
                </a:cubicBezTo>
                <a:cubicBezTo>
                  <a:pt x="6341086" y="2635090"/>
                  <a:pt x="6373779" y="2667784"/>
                  <a:pt x="6373779" y="2708115"/>
                </a:cubicBezTo>
                <a:cubicBezTo>
                  <a:pt x="6373780" y="2748446"/>
                  <a:pt x="6341085" y="2781140"/>
                  <a:pt x="6300754" y="2781140"/>
                </a:cubicBezTo>
                <a:cubicBezTo>
                  <a:pt x="6260423" y="2781140"/>
                  <a:pt x="6227730" y="2748446"/>
                  <a:pt x="6227729" y="2708115"/>
                </a:cubicBezTo>
                <a:cubicBezTo>
                  <a:pt x="6227729" y="2698032"/>
                  <a:pt x="6229772" y="2688427"/>
                  <a:pt x="6233468" y="2679690"/>
                </a:cubicBezTo>
                <a:close/>
                <a:moveTo>
                  <a:pt x="6463157" y="2310775"/>
                </a:moveTo>
                <a:cubicBezTo>
                  <a:pt x="6474241" y="2284565"/>
                  <a:pt x="6500196" y="2266175"/>
                  <a:pt x="6530443" y="2266175"/>
                </a:cubicBezTo>
                <a:cubicBezTo>
                  <a:pt x="6570774" y="2266175"/>
                  <a:pt x="6603468" y="2298869"/>
                  <a:pt x="6603468" y="2339200"/>
                </a:cubicBezTo>
                <a:cubicBezTo>
                  <a:pt x="6603468" y="2379531"/>
                  <a:pt x="6570775" y="2412225"/>
                  <a:pt x="6530443" y="2412225"/>
                </a:cubicBezTo>
                <a:cubicBezTo>
                  <a:pt x="6490112" y="2412225"/>
                  <a:pt x="6457418" y="2379531"/>
                  <a:pt x="6457419" y="2339200"/>
                </a:cubicBezTo>
                <a:cubicBezTo>
                  <a:pt x="6457419" y="2329117"/>
                  <a:pt x="6459462" y="2319512"/>
                  <a:pt x="6463157" y="2310775"/>
                </a:cubicBezTo>
                <a:close/>
                <a:moveTo>
                  <a:pt x="5311613" y="4096048"/>
                </a:moveTo>
                <a:cubicBezTo>
                  <a:pt x="5322698" y="4069839"/>
                  <a:pt x="5348651" y="4051448"/>
                  <a:pt x="5378899" y="4051449"/>
                </a:cubicBezTo>
                <a:cubicBezTo>
                  <a:pt x="5419230" y="4051448"/>
                  <a:pt x="5451924" y="4084142"/>
                  <a:pt x="5451925" y="4124473"/>
                </a:cubicBezTo>
                <a:cubicBezTo>
                  <a:pt x="5451924" y="4164804"/>
                  <a:pt x="5419232" y="4197498"/>
                  <a:pt x="5378900" y="4197498"/>
                </a:cubicBezTo>
                <a:cubicBezTo>
                  <a:pt x="5338570" y="4197498"/>
                  <a:pt x="5305875" y="4164804"/>
                  <a:pt x="5305876" y="4124473"/>
                </a:cubicBezTo>
                <a:cubicBezTo>
                  <a:pt x="5305876" y="4114390"/>
                  <a:pt x="5307919" y="4104784"/>
                  <a:pt x="5311613" y="4096048"/>
                </a:cubicBezTo>
                <a:close/>
                <a:moveTo>
                  <a:pt x="6693620" y="1881454"/>
                </a:moveTo>
                <a:cubicBezTo>
                  <a:pt x="6704704" y="1855244"/>
                  <a:pt x="6730657" y="1836854"/>
                  <a:pt x="6760905" y="1836854"/>
                </a:cubicBezTo>
                <a:cubicBezTo>
                  <a:pt x="6801237" y="1836854"/>
                  <a:pt x="6833932" y="1869548"/>
                  <a:pt x="6833931" y="1909879"/>
                </a:cubicBezTo>
                <a:cubicBezTo>
                  <a:pt x="6833931" y="1950210"/>
                  <a:pt x="6801238" y="1982904"/>
                  <a:pt x="6760906" y="1982904"/>
                </a:cubicBezTo>
                <a:cubicBezTo>
                  <a:pt x="6720575" y="1982904"/>
                  <a:pt x="6687881" y="1950211"/>
                  <a:pt x="6687880" y="1909879"/>
                </a:cubicBezTo>
                <a:cubicBezTo>
                  <a:pt x="6687880" y="1899796"/>
                  <a:pt x="6689925" y="1890191"/>
                  <a:pt x="6693620" y="1881454"/>
                </a:cubicBezTo>
                <a:close/>
                <a:moveTo>
                  <a:pt x="5542076" y="3675556"/>
                </a:moveTo>
                <a:cubicBezTo>
                  <a:pt x="5553162" y="3649347"/>
                  <a:pt x="5579115" y="3630956"/>
                  <a:pt x="5609363" y="3630956"/>
                </a:cubicBezTo>
                <a:cubicBezTo>
                  <a:pt x="5649693" y="3630956"/>
                  <a:pt x="5682388" y="3663650"/>
                  <a:pt x="5682387" y="3703981"/>
                </a:cubicBezTo>
                <a:cubicBezTo>
                  <a:pt x="5682388" y="3744312"/>
                  <a:pt x="5649694" y="3777006"/>
                  <a:pt x="5609362" y="3777006"/>
                </a:cubicBezTo>
                <a:cubicBezTo>
                  <a:pt x="5569032" y="3777006"/>
                  <a:pt x="5536337" y="3744312"/>
                  <a:pt x="5536337" y="3703981"/>
                </a:cubicBezTo>
                <a:cubicBezTo>
                  <a:pt x="5536338" y="3693898"/>
                  <a:pt x="5538381" y="3684293"/>
                  <a:pt x="5542076" y="3675556"/>
                </a:cubicBezTo>
                <a:close/>
                <a:moveTo>
                  <a:pt x="6924084" y="1460961"/>
                </a:moveTo>
                <a:cubicBezTo>
                  <a:pt x="6935169" y="1434751"/>
                  <a:pt x="6961121" y="1416361"/>
                  <a:pt x="6991370" y="1416361"/>
                </a:cubicBezTo>
                <a:cubicBezTo>
                  <a:pt x="7031701" y="1416360"/>
                  <a:pt x="7064395" y="1449055"/>
                  <a:pt x="7064394" y="1489385"/>
                </a:cubicBezTo>
                <a:cubicBezTo>
                  <a:pt x="7064395" y="1529717"/>
                  <a:pt x="7031701" y="1562411"/>
                  <a:pt x="6991370" y="1562410"/>
                </a:cubicBezTo>
                <a:cubicBezTo>
                  <a:pt x="6951039" y="1562411"/>
                  <a:pt x="6918345" y="1529716"/>
                  <a:pt x="6918346" y="1489386"/>
                </a:cubicBezTo>
                <a:cubicBezTo>
                  <a:pt x="6918345" y="1479303"/>
                  <a:pt x="6920389" y="1469697"/>
                  <a:pt x="6924084" y="1460961"/>
                </a:cubicBezTo>
                <a:close/>
                <a:moveTo>
                  <a:pt x="5772539" y="3246234"/>
                </a:moveTo>
                <a:cubicBezTo>
                  <a:pt x="5783625" y="3220025"/>
                  <a:pt x="5809577" y="3201634"/>
                  <a:pt x="5839826" y="3201634"/>
                </a:cubicBezTo>
                <a:cubicBezTo>
                  <a:pt x="5880158" y="3201634"/>
                  <a:pt x="5912851" y="3234328"/>
                  <a:pt x="5912852" y="3274659"/>
                </a:cubicBezTo>
                <a:cubicBezTo>
                  <a:pt x="5912851" y="3314990"/>
                  <a:pt x="5880157" y="3347684"/>
                  <a:pt x="5839827" y="3347684"/>
                </a:cubicBezTo>
                <a:cubicBezTo>
                  <a:pt x="5799495" y="3347684"/>
                  <a:pt x="5766802" y="3314990"/>
                  <a:pt x="5766801" y="3274659"/>
                </a:cubicBezTo>
                <a:cubicBezTo>
                  <a:pt x="5766801" y="3264576"/>
                  <a:pt x="5768844" y="3254971"/>
                  <a:pt x="5772539" y="3246234"/>
                </a:cubicBezTo>
                <a:close/>
                <a:moveTo>
                  <a:pt x="4850687" y="4662591"/>
                </a:moveTo>
                <a:cubicBezTo>
                  <a:pt x="4854382" y="4653854"/>
                  <a:pt x="4859729" y="4645986"/>
                  <a:pt x="4866337" y="4639379"/>
                </a:cubicBezTo>
                <a:cubicBezTo>
                  <a:pt x="4879551" y="4626164"/>
                  <a:pt x="4897809" y="4617991"/>
                  <a:pt x="4917973" y="4617990"/>
                </a:cubicBezTo>
                <a:cubicBezTo>
                  <a:pt x="4958304" y="4617990"/>
                  <a:pt x="4990998" y="4650684"/>
                  <a:pt x="4990999" y="4691015"/>
                </a:cubicBezTo>
                <a:cubicBezTo>
                  <a:pt x="4990998" y="4731346"/>
                  <a:pt x="4958304" y="4764040"/>
                  <a:pt x="4917974" y="4764040"/>
                </a:cubicBezTo>
                <a:cubicBezTo>
                  <a:pt x="4877641" y="4764041"/>
                  <a:pt x="4844948" y="4731347"/>
                  <a:pt x="4844949" y="4691015"/>
                </a:cubicBezTo>
                <a:cubicBezTo>
                  <a:pt x="4844948" y="4680933"/>
                  <a:pt x="4846991" y="4671327"/>
                  <a:pt x="4850687" y="4662591"/>
                </a:cubicBezTo>
                <a:close/>
                <a:moveTo>
                  <a:pt x="7154547" y="1031639"/>
                </a:moveTo>
                <a:cubicBezTo>
                  <a:pt x="7165633" y="1005429"/>
                  <a:pt x="7191586" y="987039"/>
                  <a:pt x="7221834" y="987039"/>
                </a:cubicBezTo>
                <a:cubicBezTo>
                  <a:pt x="7262166" y="987038"/>
                  <a:pt x="7294859" y="1019733"/>
                  <a:pt x="7294858" y="1060063"/>
                </a:cubicBezTo>
                <a:cubicBezTo>
                  <a:pt x="7294858" y="1100395"/>
                  <a:pt x="7262165" y="1133089"/>
                  <a:pt x="7221834" y="1133088"/>
                </a:cubicBezTo>
                <a:cubicBezTo>
                  <a:pt x="7181502" y="1133089"/>
                  <a:pt x="7148809" y="1100394"/>
                  <a:pt x="7148809" y="1060064"/>
                </a:cubicBezTo>
                <a:cubicBezTo>
                  <a:pt x="7148809" y="1049981"/>
                  <a:pt x="7150852" y="1040375"/>
                  <a:pt x="7154547" y="1031639"/>
                </a:cubicBezTo>
                <a:close/>
                <a:moveTo>
                  <a:pt x="6003003" y="2825741"/>
                </a:moveTo>
                <a:cubicBezTo>
                  <a:pt x="6014089" y="2799531"/>
                  <a:pt x="6040042" y="2781140"/>
                  <a:pt x="6070290" y="2781141"/>
                </a:cubicBezTo>
                <a:cubicBezTo>
                  <a:pt x="6110620" y="2781140"/>
                  <a:pt x="6143315" y="2813835"/>
                  <a:pt x="6143314" y="2854165"/>
                </a:cubicBezTo>
                <a:cubicBezTo>
                  <a:pt x="6143315" y="2894497"/>
                  <a:pt x="6110621" y="2927191"/>
                  <a:pt x="6070289" y="2927190"/>
                </a:cubicBezTo>
                <a:cubicBezTo>
                  <a:pt x="6029959" y="2927191"/>
                  <a:pt x="5997264" y="2894496"/>
                  <a:pt x="5997265" y="2854166"/>
                </a:cubicBezTo>
                <a:cubicBezTo>
                  <a:pt x="5997265" y="2844083"/>
                  <a:pt x="5999308" y="2834477"/>
                  <a:pt x="6003003" y="2825741"/>
                </a:cubicBezTo>
                <a:close/>
                <a:moveTo>
                  <a:pt x="6232692" y="2447997"/>
                </a:moveTo>
                <a:cubicBezTo>
                  <a:pt x="6243778" y="2421787"/>
                  <a:pt x="6269731" y="2403397"/>
                  <a:pt x="6299979" y="2403397"/>
                </a:cubicBezTo>
                <a:cubicBezTo>
                  <a:pt x="6340309" y="2403397"/>
                  <a:pt x="6373004" y="2436091"/>
                  <a:pt x="6373003" y="2476422"/>
                </a:cubicBezTo>
                <a:cubicBezTo>
                  <a:pt x="6373004" y="2516753"/>
                  <a:pt x="6340310" y="2549447"/>
                  <a:pt x="6299978" y="2549447"/>
                </a:cubicBezTo>
                <a:cubicBezTo>
                  <a:pt x="6259648" y="2549447"/>
                  <a:pt x="6226954" y="2516753"/>
                  <a:pt x="6226954" y="2476422"/>
                </a:cubicBezTo>
                <a:cubicBezTo>
                  <a:pt x="6226954" y="2466339"/>
                  <a:pt x="6228997" y="2456734"/>
                  <a:pt x="6232692" y="2447997"/>
                </a:cubicBezTo>
                <a:close/>
                <a:moveTo>
                  <a:pt x="5081150" y="4242097"/>
                </a:moveTo>
                <a:cubicBezTo>
                  <a:pt x="5092236" y="4215887"/>
                  <a:pt x="5118189" y="4197497"/>
                  <a:pt x="5148436" y="4197497"/>
                </a:cubicBezTo>
                <a:cubicBezTo>
                  <a:pt x="5188767" y="4197497"/>
                  <a:pt x="5221462" y="4230191"/>
                  <a:pt x="5221461" y="4270522"/>
                </a:cubicBezTo>
                <a:cubicBezTo>
                  <a:pt x="5221462" y="4310853"/>
                  <a:pt x="5188768" y="4343547"/>
                  <a:pt x="5148436" y="4343547"/>
                </a:cubicBezTo>
                <a:cubicBezTo>
                  <a:pt x="5108106" y="4343547"/>
                  <a:pt x="5075411" y="4310853"/>
                  <a:pt x="5075411" y="4270522"/>
                </a:cubicBezTo>
                <a:cubicBezTo>
                  <a:pt x="5075411" y="4260439"/>
                  <a:pt x="5077455" y="4250834"/>
                  <a:pt x="5081150" y="4242097"/>
                </a:cubicBezTo>
                <a:close/>
                <a:moveTo>
                  <a:pt x="6463156" y="2027504"/>
                </a:moveTo>
                <a:cubicBezTo>
                  <a:pt x="6474240" y="2001295"/>
                  <a:pt x="6500193" y="1982904"/>
                  <a:pt x="6530442" y="1982904"/>
                </a:cubicBezTo>
                <a:cubicBezTo>
                  <a:pt x="6570773" y="1982904"/>
                  <a:pt x="6603468" y="2015598"/>
                  <a:pt x="6603467" y="2055929"/>
                </a:cubicBezTo>
                <a:cubicBezTo>
                  <a:pt x="6603466" y="2096260"/>
                  <a:pt x="6570774" y="2128954"/>
                  <a:pt x="6530443" y="2128954"/>
                </a:cubicBezTo>
                <a:cubicBezTo>
                  <a:pt x="6490112" y="2128954"/>
                  <a:pt x="6457417" y="2096260"/>
                  <a:pt x="6457418" y="2055929"/>
                </a:cubicBezTo>
                <a:cubicBezTo>
                  <a:pt x="6457418" y="2045846"/>
                  <a:pt x="6459461" y="2036240"/>
                  <a:pt x="6463156" y="2027504"/>
                </a:cubicBezTo>
                <a:close/>
                <a:moveTo>
                  <a:pt x="5311612" y="3812777"/>
                </a:moveTo>
                <a:cubicBezTo>
                  <a:pt x="5322698" y="3786568"/>
                  <a:pt x="5348650" y="3768178"/>
                  <a:pt x="5378898" y="3768178"/>
                </a:cubicBezTo>
                <a:cubicBezTo>
                  <a:pt x="5419229" y="3768178"/>
                  <a:pt x="5451923" y="3800872"/>
                  <a:pt x="5451924" y="3841203"/>
                </a:cubicBezTo>
                <a:cubicBezTo>
                  <a:pt x="5451923" y="3881534"/>
                  <a:pt x="5419231" y="3914227"/>
                  <a:pt x="5378899" y="3914227"/>
                </a:cubicBezTo>
                <a:cubicBezTo>
                  <a:pt x="5338569" y="3914227"/>
                  <a:pt x="5305874" y="3881533"/>
                  <a:pt x="5305874" y="3841202"/>
                </a:cubicBezTo>
                <a:cubicBezTo>
                  <a:pt x="5305874" y="3831119"/>
                  <a:pt x="5307917" y="3821514"/>
                  <a:pt x="5311612" y="3812777"/>
                </a:cubicBezTo>
                <a:close/>
                <a:moveTo>
                  <a:pt x="6693619" y="1598182"/>
                </a:moveTo>
                <a:cubicBezTo>
                  <a:pt x="6704705" y="1571972"/>
                  <a:pt x="6730658" y="1553582"/>
                  <a:pt x="6760906" y="1553582"/>
                </a:cubicBezTo>
                <a:cubicBezTo>
                  <a:pt x="6801237" y="1553582"/>
                  <a:pt x="6833931" y="1586276"/>
                  <a:pt x="6833930" y="1626607"/>
                </a:cubicBezTo>
                <a:cubicBezTo>
                  <a:pt x="6833931" y="1666938"/>
                  <a:pt x="6801237" y="1699632"/>
                  <a:pt x="6760905" y="1699632"/>
                </a:cubicBezTo>
                <a:cubicBezTo>
                  <a:pt x="6720575" y="1699632"/>
                  <a:pt x="6687880" y="1666938"/>
                  <a:pt x="6687881" y="1626607"/>
                </a:cubicBezTo>
                <a:cubicBezTo>
                  <a:pt x="6687881" y="1616524"/>
                  <a:pt x="6689924" y="1606919"/>
                  <a:pt x="6693619" y="1598182"/>
                </a:cubicBezTo>
                <a:close/>
                <a:moveTo>
                  <a:pt x="5542076" y="3392284"/>
                </a:moveTo>
                <a:cubicBezTo>
                  <a:pt x="5553161" y="3366074"/>
                  <a:pt x="5579114" y="3347684"/>
                  <a:pt x="5609362" y="3347684"/>
                </a:cubicBezTo>
                <a:cubicBezTo>
                  <a:pt x="5649693" y="3347684"/>
                  <a:pt x="5682387" y="3380378"/>
                  <a:pt x="5682388" y="3420709"/>
                </a:cubicBezTo>
                <a:cubicBezTo>
                  <a:pt x="5682387" y="3461040"/>
                  <a:pt x="5649693" y="3493734"/>
                  <a:pt x="5609363" y="3493734"/>
                </a:cubicBezTo>
                <a:cubicBezTo>
                  <a:pt x="5569031" y="3493734"/>
                  <a:pt x="5536337" y="3461040"/>
                  <a:pt x="5536337" y="3420709"/>
                </a:cubicBezTo>
                <a:cubicBezTo>
                  <a:pt x="5536337" y="3410626"/>
                  <a:pt x="5538380" y="3401021"/>
                  <a:pt x="5542076" y="3392284"/>
                </a:cubicBezTo>
                <a:close/>
                <a:moveTo>
                  <a:pt x="4620223" y="4808642"/>
                </a:moveTo>
                <a:cubicBezTo>
                  <a:pt x="4623918" y="4799905"/>
                  <a:pt x="4629266" y="4792037"/>
                  <a:pt x="4635873" y="4785430"/>
                </a:cubicBezTo>
                <a:cubicBezTo>
                  <a:pt x="4649086" y="4772215"/>
                  <a:pt x="4667342" y="4764043"/>
                  <a:pt x="4687508" y="4764042"/>
                </a:cubicBezTo>
                <a:cubicBezTo>
                  <a:pt x="4727838" y="4764042"/>
                  <a:pt x="4760533" y="4796736"/>
                  <a:pt x="4760534" y="4837067"/>
                </a:cubicBezTo>
                <a:cubicBezTo>
                  <a:pt x="4760533" y="4877399"/>
                  <a:pt x="4727839" y="4910093"/>
                  <a:pt x="4687509" y="4910092"/>
                </a:cubicBezTo>
                <a:cubicBezTo>
                  <a:pt x="4647177" y="4910092"/>
                  <a:pt x="4614484" y="4877398"/>
                  <a:pt x="4614483" y="4837067"/>
                </a:cubicBezTo>
                <a:cubicBezTo>
                  <a:pt x="4614484" y="4826984"/>
                  <a:pt x="4616529" y="4817379"/>
                  <a:pt x="4620223" y="4808642"/>
                </a:cubicBezTo>
                <a:close/>
                <a:moveTo>
                  <a:pt x="6924085" y="1177689"/>
                </a:moveTo>
                <a:cubicBezTo>
                  <a:pt x="6935169" y="1151479"/>
                  <a:pt x="6961120" y="1133088"/>
                  <a:pt x="6991370" y="1133089"/>
                </a:cubicBezTo>
                <a:cubicBezTo>
                  <a:pt x="7031700" y="1133088"/>
                  <a:pt x="7064395" y="1165782"/>
                  <a:pt x="7064395" y="1206113"/>
                </a:cubicBezTo>
                <a:cubicBezTo>
                  <a:pt x="7064395" y="1246444"/>
                  <a:pt x="7031701" y="1279138"/>
                  <a:pt x="6991371" y="1279138"/>
                </a:cubicBezTo>
                <a:cubicBezTo>
                  <a:pt x="6951039" y="1279138"/>
                  <a:pt x="6918344" y="1246444"/>
                  <a:pt x="6918345" y="1206113"/>
                </a:cubicBezTo>
                <a:cubicBezTo>
                  <a:pt x="6918345" y="1196031"/>
                  <a:pt x="6920388" y="1186425"/>
                  <a:pt x="6924085" y="1177689"/>
                </a:cubicBezTo>
                <a:close/>
                <a:moveTo>
                  <a:pt x="5772539" y="2962962"/>
                </a:moveTo>
                <a:cubicBezTo>
                  <a:pt x="5783626" y="2936753"/>
                  <a:pt x="5809578" y="2918362"/>
                  <a:pt x="5839827" y="2918362"/>
                </a:cubicBezTo>
                <a:cubicBezTo>
                  <a:pt x="5880157" y="2918362"/>
                  <a:pt x="5912852" y="2951056"/>
                  <a:pt x="5912850" y="2991387"/>
                </a:cubicBezTo>
                <a:cubicBezTo>
                  <a:pt x="5912852" y="3031718"/>
                  <a:pt x="5880158" y="3064412"/>
                  <a:pt x="5839826" y="3064412"/>
                </a:cubicBezTo>
                <a:cubicBezTo>
                  <a:pt x="5799496" y="3064412"/>
                  <a:pt x="5766801" y="3031718"/>
                  <a:pt x="5766801" y="2991387"/>
                </a:cubicBezTo>
                <a:cubicBezTo>
                  <a:pt x="5766802" y="2981304"/>
                  <a:pt x="5768845" y="2971699"/>
                  <a:pt x="5772539" y="2962962"/>
                </a:cubicBezTo>
                <a:close/>
                <a:moveTo>
                  <a:pt x="4850686" y="4379319"/>
                </a:moveTo>
                <a:cubicBezTo>
                  <a:pt x="4854383" y="4370582"/>
                  <a:pt x="4859729" y="4362714"/>
                  <a:pt x="4866336" y="4356107"/>
                </a:cubicBezTo>
                <a:cubicBezTo>
                  <a:pt x="4879552" y="4342892"/>
                  <a:pt x="4897807" y="4334718"/>
                  <a:pt x="4917973" y="4334718"/>
                </a:cubicBezTo>
                <a:cubicBezTo>
                  <a:pt x="4958303" y="4334718"/>
                  <a:pt x="4990998" y="4367412"/>
                  <a:pt x="4990997" y="4407743"/>
                </a:cubicBezTo>
                <a:cubicBezTo>
                  <a:pt x="4990999" y="4448074"/>
                  <a:pt x="4958304" y="4480768"/>
                  <a:pt x="4917972" y="4480768"/>
                </a:cubicBezTo>
                <a:cubicBezTo>
                  <a:pt x="4877642" y="4480768"/>
                  <a:pt x="4844949" y="4448074"/>
                  <a:pt x="4844948" y="4407743"/>
                </a:cubicBezTo>
                <a:cubicBezTo>
                  <a:pt x="4844948" y="4397661"/>
                  <a:pt x="4846991" y="4388055"/>
                  <a:pt x="4850686" y="4379319"/>
                </a:cubicBezTo>
                <a:close/>
                <a:moveTo>
                  <a:pt x="7154546" y="748367"/>
                </a:moveTo>
                <a:cubicBezTo>
                  <a:pt x="7165632" y="722157"/>
                  <a:pt x="7191585" y="703766"/>
                  <a:pt x="7221835" y="703767"/>
                </a:cubicBezTo>
                <a:cubicBezTo>
                  <a:pt x="7262163" y="703766"/>
                  <a:pt x="7294859" y="736460"/>
                  <a:pt x="7294857" y="776791"/>
                </a:cubicBezTo>
                <a:cubicBezTo>
                  <a:pt x="7294859" y="817122"/>
                  <a:pt x="7262166" y="849816"/>
                  <a:pt x="7221832" y="849816"/>
                </a:cubicBezTo>
                <a:cubicBezTo>
                  <a:pt x="7181504" y="849816"/>
                  <a:pt x="7148808" y="817122"/>
                  <a:pt x="7148808" y="776791"/>
                </a:cubicBezTo>
                <a:cubicBezTo>
                  <a:pt x="7148808" y="766709"/>
                  <a:pt x="7150852" y="757103"/>
                  <a:pt x="7154546" y="748367"/>
                </a:cubicBezTo>
                <a:close/>
                <a:moveTo>
                  <a:pt x="6003003" y="2542469"/>
                </a:moveTo>
                <a:cubicBezTo>
                  <a:pt x="6014090" y="2516259"/>
                  <a:pt x="6040041" y="2497868"/>
                  <a:pt x="6070289" y="2497868"/>
                </a:cubicBezTo>
                <a:cubicBezTo>
                  <a:pt x="6110620" y="2497868"/>
                  <a:pt x="6143314" y="2530562"/>
                  <a:pt x="6143315" y="2570893"/>
                </a:cubicBezTo>
                <a:cubicBezTo>
                  <a:pt x="6143314" y="2611224"/>
                  <a:pt x="6110620" y="2643918"/>
                  <a:pt x="6070290" y="2643918"/>
                </a:cubicBezTo>
                <a:cubicBezTo>
                  <a:pt x="6029958" y="2643918"/>
                  <a:pt x="5997264" y="2611224"/>
                  <a:pt x="5997266" y="2570893"/>
                </a:cubicBezTo>
                <a:cubicBezTo>
                  <a:pt x="5997264" y="2560810"/>
                  <a:pt x="5999309" y="2551205"/>
                  <a:pt x="6003003" y="2542469"/>
                </a:cubicBezTo>
                <a:close/>
                <a:moveTo>
                  <a:pt x="6232693" y="2164725"/>
                </a:moveTo>
                <a:cubicBezTo>
                  <a:pt x="6243778" y="2138515"/>
                  <a:pt x="6269730" y="2120125"/>
                  <a:pt x="6299979" y="2120125"/>
                </a:cubicBezTo>
                <a:cubicBezTo>
                  <a:pt x="6340310" y="2120125"/>
                  <a:pt x="6373003" y="2152819"/>
                  <a:pt x="6373004" y="2193150"/>
                </a:cubicBezTo>
                <a:cubicBezTo>
                  <a:pt x="6373003" y="2233481"/>
                  <a:pt x="6340309" y="2266175"/>
                  <a:pt x="6299979" y="2266175"/>
                </a:cubicBezTo>
                <a:cubicBezTo>
                  <a:pt x="6259648" y="2266175"/>
                  <a:pt x="6226954" y="2233481"/>
                  <a:pt x="6226954" y="2193150"/>
                </a:cubicBezTo>
                <a:cubicBezTo>
                  <a:pt x="6226953" y="2183067"/>
                  <a:pt x="6228997" y="2173461"/>
                  <a:pt x="6232693" y="2164725"/>
                </a:cubicBezTo>
                <a:close/>
                <a:moveTo>
                  <a:pt x="5081150" y="3958826"/>
                </a:moveTo>
                <a:cubicBezTo>
                  <a:pt x="5092235" y="3932617"/>
                  <a:pt x="5118187" y="3914226"/>
                  <a:pt x="5148435" y="3914226"/>
                </a:cubicBezTo>
                <a:cubicBezTo>
                  <a:pt x="5188767" y="3914226"/>
                  <a:pt x="5221460" y="3946920"/>
                  <a:pt x="5221460" y="3987251"/>
                </a:cubicBezTo>
                <a:cubicBezTo>
                  <a:pt x="5221460" y="4027582"/>
                  <a:pt x="5188767" y="4060275"/>
                  <a:pt x="5148436" y="4060275"/>
                </a:cubicBezTo>
                <a:cubicBezTo>
                  <a:pt x="5108105" y="4060275"/>
                  <a:pt x="5075411" y="4027581"/>
                  <a:pt x="5075412" y="3987250"/>
                </a:cubicBezTo>
                <a:cubicBezTo>
                  <a:pt x="5075411" y="3977168"/>
                  <a:pt x="5077454" y="3967562"/>
                  <a:pt x="5081150" y="3958826"/>
                </a:cubicBezTo>
                <a:close/>
                <a:moveTo>
                  <a:pt x="6463155" y="1744233"/>
                </a:moveTo>
                <a:cubicBezTo>
                  <a:pt x="6474241" y="1718023"/>
                  <a:pt x="6500193" y="1699633"/>
                  <a:pt x="6530442" y="1699633"/>
                </a:cubicBezTo>
                <a:cubicBezTo>
                  <a:pt x="6570772" y="1699633"/>
                  <a:pt x="6603467" y="1732327"/>
                  <a:pt x="6603466" y="1772658"/>
                </a:cubicBezTo>
                <a:cubicBezTo>
                  <a:pt x="6603467" y="1812989"/>
                  <a:pt x="6570773" y="1845683"/>
                  <a:pt x="6530441" y="1845683"/>
                </a:cubicBezTo>
                <a:cubicBezTo>
                  <a:pt x="6490111" y="1845683"/>
                  <a:pt x="6457417" y="1812989"/>
                  <a:pt x="6457417" y="1772658"/>
                </a:cubicBezTo>
                <a:cubicBezTo>
                  <a:pt x="6457417" y="1762575"/>
                  <a:pt x="6459460" y="1752970"/>
                  <a:pt x="6463155" y="1744233"/>
                </a:cubicBezTo>
                <a:close/>
                <a:moveTo>
                  <a:pt x="5311611" y="3529507"/>
                </a:moveTo>
                <a:cubicBezTo>
                  <a:pt x="5322697" y="3503297"/>
                  <a:pt x="5348650" y="3484906"/>
                  <a:pt x="5378898" y="3484906"/>
                </a:cubicBezTo>
                <a:cubicBezTo>
                  <a:pt x="5419228" y="3484906"/>
                  <a:pt x="5451923" y="3517600"/>
                  <a:pt x="5451922" y="3557931"/>
                </a:cubicBezTo>
                <a:cubicBezTo>
                  <a:pt x="5451923" y="3598262"/>
                  <a:pt x="5419229" y="3630956"/>
                  <a:pt x="5378897" y="3630956"/>
                </a:cubicBezTo>
                <a:cubicBezTo>
                  <a:pt x="5338567" y="3630956"/>
                  <a:pt x="5305874" y="3598262"/>
                  <a:pt x="5305873" y="3557931"/>
                </a:cubicBezTo>
                <a:cubicBezTo>
                  <a:pt x="5305873" y="3547849"/>
                  <a:pt x="5307916" y="3538243"/>
                  <a:pt x="5311611" y="3529507"/>
                </a:cubicBezTo>
                <a:close/>
                <a:moveTo>
                  <a:pt x="4389758" y="4945864"/>
                </a:moveTo>
                <a:cubicBezTo>
                  <a:pt x="4393454" y="4937127"/>
                  <a:pt x="4398800" y="4929259"/>
                  <a:pt x="4405408" y="4922651"/>
                </a:cubicBezTo>
                <a:cubicBezTo>
                  <a:pt x="4418623" y="4909437"/>
                  <a:pt x="4436878" y="4901264"/>
                  <a:pt x="4457045" y="4901264"/>
                </a:cubicBezTo>
                <a:cubicBezTo>
                  <a:pt x="4497377" y="4901263"/>
                  <a:pt x="4530070" y="4933958"/>
                  <a:pt x="4530069" y="4974289"/>
                </a:cubicBezTo>
                <a:cubicBezTo>
                  <a:pt x="4530068" y="5014621"/>
                  <a:pt x="4497376" y="5047314"/>
                  <a:pt x="4457044" y="5047313"/>
                </a:cubicBezTo>
                <a:cubicBezTo>
                  <a:pt x="4416714" y="5047313"/>
                  <a:pt x="4384019" y="5014619"/>
                  <a:pt x="4384019" y="4974289"/>
                </a:cubicBezTo>
                <a:cubicBezTo>
                  <a:pt x="4384020" y="4964206"/>
                  <a:pt x="4386063" y="4954601"/>
                  <a:pt x="4389758" y="4945864"/>
                </a:cubicBezTo>
                <a:close/>
                <a:moveTo>
                  <a:pt x="6693620" y="1314910"/>
                </a:moveTo>
                <a:cubicBezTo>
                  <a:pt x="6704704" y="1288700"/>
                  <a:pt x="6730657" y="1270310"/>
                  <a:pt x="6760905" y="1270310"/>
                </a:cubicBezTo>
                <a:cubicBezTo>
                  <a:pt x="6801237" y="1270310"/>
                  <a:pt x="6833930" y="1303004"/>
                  <a:pt x="6833931" y="1343335"/>
                </a:cubicBezTo>
                <a:cubicBezTo>
                  <a:pt x="6833930" y="1383666"/>
                  <a:pt x="6801236" y="1416360"/>
                  <a:pt x="6760906" y="1416360"/>
                </a:cubicBezTo>
                <a:cubicBezTo>
                  <a:pt x="6720574" y="1416360"/>
                  <a:pt x="6687881" y="1383666"/>
                  <a:pt x="6687881" y="1343335"/>
                </a:cubicBezTo>
                <a:cubicBezTo>
                  <a:pt x="6687880" y="1333252"/>
                  <a:pt x="6689923" y="1323647"/>
                  <a:pt x="6693620" y="1314910"/>
                </a:cubicBezTo>
                <a:close/>
                <a:moveTo>
                  <a:pt x="5542077" y="3109012"/>
                </a:moveTo>
                <a:cubicBezTo>
                  <a:pt x="5553161" y="3082802"/>
                  <a:pt x="5579114" y="3064412"/>
                  <a:pt x="5609362" y="3064412"/>
                </a:cubicBezTo>
                <a:cubicBezTo>
                  <a:pt x="5649693" y="3064412"/>
                  <a:pt x="5682387" y="3097106"/>
                  <a:pt x="5682387" y="3137437"/>
                </a:cubicBezTo>
                <a:cubicBezTo>
                  <a:pt x="5682388" y="3177768"/>
                  <a:pt x="5649693" y="3210462"/>
                  <a:pt x="5609362" y="3210462"/>
                </a:cubicBezTo>
                <a:cubicBezTo>
                  <a:pt x="5569031" y="3210462"/>
                  <a:pt x="5536338" y="3177768"/>
                  <a:pt x="5536337" y="3137437"/>
                </a:cubicBezTo>
                <a:cubicBezTo>
                  <a:pt x="5536337" y="3127354"/>
                  <a:pt x="5538380" y="3117749"/>
                  <a:pt x="5542077" y="3109012"/>
                </a:cubicBezTo>
                <a:close/>
                <a:moveTo>
                  <a:pt x="4620222" y="4525369"/>
                </a:moveTo>
                <a:cubicBezTo>
                  <a:pt x="4623919" y="4516632"/>
                  <a:pt x="4629265" y="4508765"/>
                  <a:pt x="4635872" y="4502157"/>
                </a:cubicBezTo>
                <a:cubicBezTo>
                  <a:pt x="4649087" y="4488942"/>
                  <a:pt x="4667343" y="4480769"/>
                  <a:pt x="4687509" y="4480769"/>
                </a:cubicBezTo>
                <a:cubicBezTo>
                  <a:pt x="4727839" y="4480769"/>
                  <a:pt x="4760534" y="4513463"/>
                  <a:pt x="4760533" y="4553794"/>
                </a:cubicBezTo>
                <a:cubicBezTo>
                  <a:pt x="4760534" y="4594125"/>
                  <a:pt x="4727840" y="4626819"/>
                  <a:pt x="4687508" y="4626819"/>
                </a:cubicBezTo>
                <a:cubicBezTo>
                  <a:pt x="4647176" y="4626820"/>
                  <a:pt x="4614483" y="4594126"/>
                  <a:pt x="4614484" y="4553794"/>
                </a:cubicBezTo>
                <a:cubicBezTo>
                  <a:pt x="4614484" y="4543711"/>
                  <a:pt x="4616527" y="4534106"/>
                  <a:pt x="4620222" y="4525369"/>
                </a:cubicBezTo>
                <a:close/>
                <a:moveTo>
                  <a:pt x="6924082" y="894417"/>
                </a:moveTo>
                <a:cubicBezTo>
                  <a:pt x="6935168" y="868206"/>
                  <a:pt x="6961121" y="849816"/>
                  <a:pt x="6991369" y="849816"/>
                </a:cubicBezTo>
                <a:cubicBezTo>
                  <a:pt x="7031701" y="849816"/>
                  <a:pt x="7064394" y="882510"/>
                  <a:pt x="7064395" y="922841"/>
                </a:cubicBezTo>
                <a:cubicBezTo>
                  <a:pt x="7064395" y="963172"/>
                  <a:pt x="7031700" y="995866"/>
                  <a:pt x="6991370" y="995866"/>
                </a:cubicBezTo>
                <a:cubicBezTo>
                  <a:pt x="6951038" y="995866"/>
                  <a:pt x="6918345" y="963172"/>
                  <a:pt x="6918345" y="922841"/>
                </a:cubicBezTo>
                <a:cubicBezTo>
                  <a:pt x="6918344" y="912759"/>
                  <a:pt x="6920387" y="903153"/>
                  <a:pt x="6924082" y="894417"/>
                </a:cubicBezTo>
                <a:close/>
                <a:moveTo>
                  <a:pt x="5772540" y="2679691"/>
                </a:moveTo>
                <a:cubicBezTo>
                  <a:pt x="5783627" y="2653481"/>
                  <a:pt x="5809578" y="2635090"/>
                  <a:pt x="5839826" y="2635090"/>
                </a:cubicBezTo>
                <a:cubicBezTo>
                  <a:pt x="5880157" y="2635090"/>
                  <a:pt x="5912851" y="2667784"/>
                  <a:pt x="5912852" y="2708115"/>
                </a:cubicBezTo>
                <a:cubicBezTo>
                  <a:pt x="5912851" y="2748446"/>
                  <a:pt x="5880157" y="2781140"/>
                  <a:pt x="5839826" y="2781140"/>
                </a:cubicBezTo>
                <a:cubicBezTo>
                  <a:pt x="5799495" y="2781140"/>
                  <a:pt x="5766801" y="2748446"/>
                  <a:pt x="5766802" y="2708115"/>
                </a:cubicBezTo>
                <a:cubicBezTo>
                  <a:pt x="5766801" y="2698033"/>
                  <a:pt x="5768846" y="2688427"/>
                  <a:pt x="5772540" y="2679691"/>
                </a:cubicBezTo>
                <a:close/>
                <a:moveTo>
                  <a:pt x="6002230" y="2310775"/>
                </a:moveTo>
                <a:cubicBezTo>
                  <a:pt x="6013315" y="2284564"/>
                  <a:pt x="6039267" y="2266174"/>
                  <a:pt x="6069516" y="2266174"/>
                </a:cubicBezTo>
                <a:cubicBezTo>
                  <a:pt x="6109845" y="2266174"/>
                  <a:pt x="6142541" y="2298868"/>
                  <a:pt x="6142540" y="2339199"/>
                </a:cubicBezTo>
                <a:cubicBezTo>
                  <a:pt x="6142541" y="2379530"/>
                  <a:pt x="6109847" y="2412224"/>
                  <a:pt x="6069516" y="2412224"/>
                </a:cubicBezTo>
                <a:cubicBezTo>
                  <a:pt x="6029185" y="2412224"/>
                  <a:pt x="5996489" y="2379530"/>
                  <a:pt x="5996491" y="2339199"/>
                </a:cubicBezTo>
                <a:cubicBezTo>
                  <a:pt x="5996490" y="2329116"/>
                  <a:pt x="5998534" y="2319511"/>
                  <a:pt x="6002230" y="2310775"/>
                </a:cubicBezTo>
                <a:close/>
                <a:moveTo>
                  <a:pt x="4850687" y="4096046"/>
                </a:moveTo>
                <a:cubicBezTo>
                  <a:pt x="4854381" y="4087310"/>
                  <a:pt x="4859730" y="4079442"/>
                  <a:pt x="4866337" y="4072835"/>
                </a:cubicBezTo>
                <a:cubicBezTo>
                  <a:pt x="4879551" y="4059620"/>
                  <a:pt x="4897808" y="4051446"/>
                  <a:pt x="4917972" y="4051446"/>
                </a:cubicBezTo>
                <a:cubicBezTo>
                  <a:pt x="4958304" y="4051446"/>
                  <a:pt x="4990997" y="4084140"/>
                  <a:pt x="4990998" y="4124471"/>
                </a:cubicBezTo>
                <a:cubicBezTo>
                  <a:pt x="4990997" y="4164802"/>
                  <a:pt x="4958303" y="4197496"/>
                  <a:pt x="4917973" y="4197496"/>
                </a:cubicBezTo>
                <a:cubicBezTo>
                  <a:pt x="4877642" y="4197496"/>
                  <a:pt x="4844948" y="4164802"/>
                  <a:pt x="4844949" y="4124471"/>
                </a:cubicBezTo>
                <a:cubicBezTo>
                  <a:pt x="4844948" y="4114389"/>
                  <a:pt x="4846992" y="4104783"/>
                  <a:pt x="4850687" y="4096046"/>
                </a:cubicBezTo>
                <a:close/>
                <a:moveTo>
                  <a:pt x="7154547" y="465095"/>
                </a:moveTo>
                <a:cubicBezTo>
                  <a:pt x="7165633" y="438885"/>
                  <a:pt x="7191586" y="420495"/>
                  <a:pt x="7221834" y="420495"/>
                </a:cubicBezTo>
                <a:cubicBezTo>
                  <a:pt x="7262164" y="420495"/>
                  <a:pt x="7294859" y="453189"/>
                  <a:pt x="7294859" y="493520"/>
                </a:cubicBezTo>
                <a:cubicBezTo>
                  <a:pt x="7294858" y="533851"/>
                  <a:pt x="7262165" y="566545"/>
                  <a:pt x="7221834" y="566545"/>
                </a:cubicBezTo>
                <a:cubicBezTo>
                  <a:pt x="7181503" y="566545"/>
                  <a:pt x="7148808" y="533851"/>
                  <a:pt x="7148809" y="493520"/>
                </a:cubicBezTo>
                <a:cubicBezTo>
                  <a:pt x="7148809" y="483437"/>
                  <a:pt x="7150852" y="473832"/>
                  <a:pt x="7154547" y="465095"/>
                </a:cubicBezTo>
                <a:close/>
                <a:moveTo>
                  <a:pt x="6232691" y="1881454"/>
                </a:moveTo>
                <a:cubicBezTo>
                  <a:pt x="6243777" y="1855244"/>
                  <a:pt x="6269730" y="1836853"/>
                  <a:pt x="6299979" y="1836853"/>
                </a:cubicBezTo>
                <a:cubicBezTo>
                  <a:pt x="6340308" y="1836853"/>
                  <a:pt x="6373003" y="1869548"/>
                  <a:pt x="6373004" y="1909879"/>
                </a:cubicBezTo>
                <a:cubicBezTo>
                  <a:pt x="6373003" y="1950210"/>
                  <a:pt x="6340310" y="1982903"/>
                  <a:pt x="6299978" y="1982903"/>
                </a:cubicBezTo>
                <a:cubicBezTo>
                  <a:pt x="6259648" y="1982903"/>
                  <a:pt x="6226954" y="1950209"/>
                  <a:pt x="6226955" y="1909878"/>
                </a:cubicBezTo>
                <a:cubicBezTo>
                  <a:pt x="6226954" y="1899795"/>
                  <a:pt x="6228997" y="1890190"/>
                  <a:pt x="6232691" y="1881454"/>
                </a:cubicBezTo>
                <a:close/>
                <a:moveTo>
                  <a:pt x="5081149" y="3675555"/>
                </a:moveTo>
                <a:cubicBezTo>
                  <a:pt x="5092235" y="3649346"/>
                  <a:pt x="5118186" y="3630955"/>
                  <a:pt x="5148434" y="3630956"/>
                </a:cubicBezTo>
                <a:cubicBezTo>
                  <a:pt x="5188766" y="3630955"/>
                  <a:pt x="5221459" y="3663649"/>
                  <a:pt x="5221460" y="3703980"/>
                </a:cubicBezTo>
                <a:cubicBezTo>
                  <a:pt x="5221459" y="3744311"/>
                  <a:pt x="5188767" y="3777005"/>
                  <a:pt x="5148435" y="3777005"/>
                </a:cubicBezTo>
                <a:cubicBezTo>
                  <a:pt x="5108105" y="3777005"/>
                  <a:pt x="5075410" y="3744311"/>
                  <a:pt x="5075411" y="3703980"/>
                </a:cubicBezTo>
                <a:cubicBezTo>
                  <a:pt x="5075411" y="3693897"/>
                  <a:pt x="5077454" y="3684291"/>
                  <a:pt x="5081149" y="3675555"/>
                </a:cubicBezTo>
                <a:close/>
                <a:moveTo>
                  <a:pt x="6463155" y="1460961"/>
                </a:moveTo>
                <a:cubicBezTo>
                  <a:pt x="6474241" y="1434751"/>
                  <a:pt x="6500194" y="1416361"/>
                  <a:pt x="6530442" y="1416361"/>
                </a:cubicBezTo>
                <a:cubicBezTo>
                  <a:pt x="6570774" y="1416360"/>
                  <a:pt x="6603467" y="1449055"/>
                  <a:pt x="6603466" y="1489386"/>
                </a:cubicBezTo>
                <a:cubicBezTo>
                  <a:pt x="6603466" y="1529717"/>
                  <a:pt x="6570773" y="1562411"/>
                  <a:pt x="6530441" y="1562411"/>
                </a:cubicBezTo>
                <a:cubicBezTo>
                  <a:pt x="6490110" y="1562411"/>
                  <a:pt x="6457417" y="1529717"/>
                  <a:pt x="6457417" y="1489386"/>
                </a:cubicBezTo>
                <a:cubicBezTo>
                  <a:pt x="6457417" y="1479303"/>
                  <a:pt x="6459460" y="1469697"/>
                  <a:pt x="6463155" y="1460961"/>
                </a:cubicBezTo>
                <a:close/>
                <a:moveTo>
                  <a:pt x="5311611" y="3246234"/>
                </a:moveTo>
                <a:cubicBezTo>
                  <a:pt x="5322698" y="3220025"/>
                  <a:pt x="5348649" y="3201634"/>
                  <a:pt x="5378899" y="3201634"/>
                </a:cubicBezTo>
                <a:cubicBezTo>
                  <a:pt x="5419228" y="3201634"/>
                  <a:pt x="5451924" y="3234328"/>
                  <a:pt x="5451923" y="3274659"/>
                </a:cubicBezTo>
                <a:cubicBezTo>
                  <a:pt x="5451922" y="3314990"/>
                  <a:pt x="5419230" y="3347684"/>
                  <a:pt x="5378898" y="3347684"/>
                </a:cubicBezTo>
                <a:cubicBezTo>
                  <a:pt x="5338568" y="3347684"/>
                  <a:pt x="5305872" y="3314990"/>
                  <a:pt x="5305874" y="3274659"/>
                </a:cubicBezTo>
                <a:cubicBezTo>
                  <a:pt x="5305872" y="3264576"/>
                  <a:pt x="5307917" y="3254971"/>
                  <a:pt x="5311611" y="3246234"/>
                </a:cubicBezTo>
                <a:close/>
                <a:moveTo>
                  <a:pt x="4389758" y="4662592"/>
                </a:moveTo>
                <a:cubicBezTo>
                  <a:pt x="4393453" y="4653856"/>
                  <a:pt x="4398800" y="4645988"/>
                  <a:pt x="4405408" y="4639380"/>
                </a:cubicBezTo>
                <a:cubicBezTo>
                  <a:pt x="4418622" y="4626164"/>
                  <a:pt x="4436879" y="4617991"/>
                  <a:pt x="4457044" y="4617992"/>
                </a:cubicBezTo>
                <a:cubicBezTo>
                  <a:pt x="4497375" y="4617991"/>
                  <a:pt x="4530069" y="4650686"/>
                  <a:pt x="4530070" y="4691016"/>
                </a:cubicBezTo>
                <a:cubicBezTo>
                  <a:pt x="4530069" y="4731348"/>
                  <a:pt x="4497377" y="4764041"/>
                  <a:pt x="4457044" y="4764041"/>
                </a:cubicBezTo>
                <a:cubicBezTo>
                  <a:pt x="4416714" y="4764041"/>
                  <a:pt x="4384019" y="4731347"/>
                  <a:pt x="4384020" y="4691016"/>
                </a:cubicBezTo>
                <a:cubicBezTo>
                  <a:pt x="4384020" y="4680934"/>
                  <a:pt x="4386064" y="4671328"/>
                  <a:pt x="4389758" y="4662592"/>
                </a:cubicBezTo>
                <a:close/>
                <a:moveTo>
                  <a:pt x="6693618" y="1031638"/>
                </a:moveTo>
                <a:cubicBezTo>
                  <a:pt x="6704705" y="1005428"/>
                  <a:pt x="6730657" y="987038"/>
                  <a:pt x="6760906" y="987038"/>
                </a:cubicBezTo>
                <a:cubicBezTo>
                  <a:pt x="6801237" y="987038"/>
                  <a:pt x="6833931" y="1019732"/>
                  <a:pt x="6833930" y="1060063"/>
                </a:cubicBezTo>
                <a:cubicBezTo>
                  <a:pt x="6833931" y="1100394"/>
                  <a:pt x="6801237" y="1133088"/>
                  <a:pt x="6760906" y="1133088"/>
                </a:cubicBezTo>
                <a:cubicBezTo>
                  <a:pt x="6720575" y="1133088"/>
                  <a:pt x="6687881" y="1100394"/>
                  <a:pt x="6687881" y="1060063"/>
                </a:cubicBezTo>
                <a:cubicBezTo>
                  <a:pt x="6687881" y="1049980"/>
                  <a:pt x="6689924" y="1040375"/>
                  <a:pt x="6693618" y="1031638"/>
                </a:cubicBezTo>
                <a:close/>
                <a:moveTo>
                  <a:pt x="5542076" y="2825741"/>
                </a:moveTo>
                <a:cubicBezTo>
                  <a:pt x="5553162" y="2799531"/>
                  <a:pt x="5579114" y="2781140"/>
                  <a:pt x="5609363" y="2781140"/>
                </a:cubicBezTo>
                <a:cubicBezTo>
                  <a:pt x="5649693" y="2781140"/>
                  <a:pt x="5682389" y="2813834"/>
                  <a:pt x="5682387" y="2854165"/>
                </a:cubicBezTo>
                <a:cubicBezTo>
                  <a:pt x="5682389" y="2894496"/>
                  <a:pt x="5649695" y="2927190"/>
                  <a:pt x="5609362" y="2927190"/>
                </a:cubicBezTo>
                <a:cubicBezTo>
                  <a:pt x="5569033" y="2927190"/>
                  <a:pt x="5536337" y="2894496"/>
                  <a:pt x="5536338" y="2854165"/>
                </a:cubicBezTo>
                <a:cubicBezTo>
                  <a:pt x="5536338" y="2844082"/>
                  <a:pt x="5538381" y="2834477"/>
                  <a:pt x="5542076" y="2825741"/>
                </a:cubicBezTo>
                <a:close/>
                <a:moveTo>
                  <a:pt x="5771765" y="2447996"/>
                </a:moveTo>
                <a:cubicBezTo>
                  <a:pt x="5782850" y="2421786"/>
                  <a:pt x="5808802" y="2403396"/>
                  <a:pt x="5839051" y="2403396"/>
                </a:cubicBezTo>
                <a:cubicBezTo>
                  <a:pt x="5879382" y="2403396"/>
                  <a:pt x="5912075" y="2436090"/>
                  <a:pt x="5912076" y="2476421"/>
                </a:cubicBezTo>
                <a:cubicBezTo>
                  <a:pt x="5912075" y="2516752"/>
                  <a:pt x="5879381" y="2549446"/>
                  <a:pt x="5839051" y="2549446"/>
                </a:cubicBezTo>
                <a:cubicBezTo>
                  <a:pt x="5798719" y="2549446"/>
                  <a:pt x="5766026" y="2516752"/>
                  <a:pt x="5766026" y="2476421"/>
                </a:cubicBezTo>
                <a:cubicBezTo>
                  <a:pt x="5766025" y="2466338"/>
                  <a:pt x="5768070" y="2456733"/>
                  <a:pt x="5771765" y="2447996"/>
                </a:cubicBezTo>
                <a:close/>
                <a:moveTo>
                  <a:pt x="4620222" y="4242097"/>
                </a:moveTo>
                <a:cubicBezTo>
                  <a:pt x="4623917" y="4233360"/>
                  <a:pt x="4629264" y="4225492"/>
                  <a:pt x="4635872" y="4218885"/>
                </a:cubicBezTo>
                <a:cubicBezTo>
                  <a:pt x="4649087" y="4205670"/>
                  <a:pt x="4667344" y="4197497"/>
                  <a:pt x="4687508" y="4197496"/>
                </a:cubicBezTo>
                <a:cubicBezTo>
                  <a:pt x="4727839" y="4197496"/>
                  <a:pt x="4760533" y="4230191"/>
                  <a:pt x="4760534" y="4270521"/>
                </a:cubicBezTo>
                <a:cubicBezTo>
                  <a:pt x="4760533" y="4310852"/>
                  <a:pt x="4727839" y="4343546"/>
                  <a:pt x="4687509" y="4343546"/>
                </a:cubicBezTo>
                <a:cubicBezTo>
                  <a:pt x="4647177" y="4343546"/>
                  <a:pt x="4614483" y="4310852"/>
                  <a:pt x="4614483" y="4270522"/>
                </a:cubicBezTo>
                <a:cubicBezTo>
                  <a:pt x="4614485" y="4260439"/>
                  <a:pt x="4616528" y="4250833"/>
                  <a:pt x="4620222" y="4242097"/>
                </a:cubicBezTo>
                <a:close/>
                <a:moveTo>
                  <a:pt x="6924083" y="611145"/>
                </a:moveTo>
                <a:cubicBezTo>
                  <a:pt x="6935169" y="584935"/>
                  <a:pt x="6961122" y="566545"/>
                  <a:pt x="6991370" y="566545"/>
                </a:cubicBezTo>
                <a:cubicBezTo>
                  <a:pt x="7031701" y="566545"/>
                  <a:pt x="7064395" y="599239"/>
                  <a:pt x="7064394" y="639570"/>
                </a:cubicBezTo>
                <a:cubicBezTo>
                  <a:pt x="7064395" y="679901"/>
                  <a:pt x="7031701" y="712595"/>
                  <a:pt x="6991369" y="712594"/>
                </a:cubicBezTo>
                <a:cubicBezTo>
                  <a:pt x="6951039" y="712595"/>
                  <a:pt x="6918344" y="679901"/>
                  <a:pt x="6918345" y="639570"/>
                </a:cubicBezTo>
                <a:cubicBezTo>
                  <a:pt x="6918345" y="629487"/>
                  <a:pt x="6920388" y="619881"/>
                  <a:pt x="6924083" y="611145"/>
                </a:cubicBezTo>
                <a:close/>
                <a:moveTo>
                  <a:pt x="6002229" y="2027502"/>
                </a:moveTo>
                <a:cubicBezTo>
                  <a:pt x="6013313" y="2001292"/>
                  <a:pt x="6039266" y="1982902"/>
                  <a:pt x="6069514" y="1982902"/>
                </a:cubicBezTo>
                <a:cubicBezTo>
                  <a:pt x="6109846" y="1982902"/>
                  <a:pt x="6142539" y="2015596"/>
                  <a:pt x="6142540" y="2055927"/>
                </a:cubicBezTo>
                <a:cubicBezTo>
                  <a:pt x="6142540" y="2096258"/>
                  <a:pt x="6109845" y="2128952"/>
                  <a:pt x="6069515" y="2128952"/>
                </a:cubicBezTo>
                <a:cubicBezTo>
                  <a:pt x="6029183" y="2128952"/>
                  <a:pt x="5996490" y="2096258"/>
                  <a:pt x="5996489" y="2055927"/>
                </a:cubicBezTo>
                <a:cubicBezTo>
                  <a:pt x="5996489" y="2045844"/>
                  <a:pt x="5998534" y="2036239"/>
                  <a:pt x="6002229" y="2027502"/>
                </a:cubicBezTo>
                <a:close/>
                <a:moveTo>
                  <a:pt x="4850685" y="3812776"/>
                </a:moveTo>
                <a:cubicBezTo>
                  <a:pt x="4854380" y="3804040"/>
                  <a:pt x="4859727" y="3796172"/>
                  <a:pt x="4866335" y="3789565"/>
                </a:cubicBezTo>
                <a:cubicBezTo>
                  <a:pt x="4879549" y="3776350"/>
                  <a:pt x="4897806" y="3768176"/>
                  <a:pt x="4917971" y="3768176"/>
                </a:cubicBezTo>
                <a:cubicBezTo>
                  <a:pt x="4958302" y="3768176"/>
                  <a:pt x="4990996" y="3800870"/>
                  <a:pt x="4990997" y="3841201"/>
                </a:cubicBezTo>
                <a:cubicBezTo>
                  <a:pt x="4990996" y="3881532"/>
                  <a:pt x="4958302" y="3914226"/>
                  <a:pt x="4917972" y="3914226"/>
                </a:cubicBezTo>
                <a:cubicBezTo>
                  <a:pt x="4877640" y="3914226"/>
                  <a:pt x="4844946" y="3881531"/>
                  <a:pt x="4844947" y="3841201"/>
                </a:cubicBezTo>
                <a:cubicBezTo>
                  <a:pt x="4844948" y="3831118"/>
                  <a:pt x="4846991" y="3821513"/>
                  <a:pt x="4850685" y="3812776"/>
                </a:cubicBezTo>
                <a:close/>
                <a:moveTo>
                  <a:pt x="7154548" y="181823"/>
                </a:moveTo>
                <a:cubicBezTo>
                  <a:pt x="7165632" y="155613"/>
                  <a:pt x="7191585" y="137222"/>
                  <a:pt x="7221833" y="137223"/>
                </a:cubicBezTo>
                <a:cubicBezTo>
                  <a:pt x="7262165" y="137222"/>
                  <a:pt x="7294858" y="169917"/>
                  <a:pt x="7294859" y="210247"/>
                </a:cubicBezTo>
                <a:cubicBezTo>
                  <a:pt x="7294859" y="250579"/>
                  <a:pt x="7262164" y="283273"/>
                  <a:pt x="7221834" y="283273"/>
                </a:cubicBezTo>
                <a:cubicBezTo>
                  <a:pt x="7181502" y="283273"/>
                  <a:pt x="7148809" y="250579"/>
                  <a:pt x="7148808" y="210248"/>
                </a:cubicBezTo>
                <a:cubicBezTo>
                  <a:pt x="7148808" y="200165"/>
                  <a:pt x="7150852" y="190559"/>
                  <a:pt x="7154548" y="181823"/>
                </a:cubicBezTo>
                <a:close/>
                <a:moveTo>
                  <a:pt x="6232691" y="1598182"/>
                </a:moveTo>
                <a:cubicBezTo>
                  <a:pt x="6243776" y="1571972"/>
                  <a:pt x="6269729" y="1553582"/>
                  <a:pt x="6299977" y="1553582"/>
                </a:cubicBezTo>
                <a:cubicBezTo>
                  <a:pt x="6340309" y="1553583"/>
                  <a:pt x="6373002" y="1586276"/>
                  <a:pt x="6373003" y="1626607"/>
                </a:cubicBezTo>
                <a:cubicBezTo>
                  <a:pt x="6373003" y="1666938"/>
                  <a:pt x="6340308" y="1699632"/>
                  <a:pt x="6299978" y="1699632"/>
                </a:cubicBezTo>
                <a:cubicBezTo>
                  <a:pt x="6259646" y="1699632"/>
                  <a:pt x="6226953" y="1666938"/>
                  <a:pt x="6226952" y="1626607"/>
                </a:cubicBezTo>
                <a:cubicBezTo>
                  <a:pt x="6226952" y="1616524"/>
                  <a:pt x="6228995" y="1606919"/>
                  <a:pt x="6232691" y="1598182"/>
                </a:cubicBezTo>
                <a:close/>
                <a:moveTo>
                  <a:pt x="5081147" y="3392284"/>
                </a:moveTo>
                <a:cubicBezTo>
                  <a:pt x="5092233" y="3366075"/>
                  <a:pt x="5118185" y="3347684"/>
                  <a:pt x="5148435" y="3347684"/>
                </a:cubicBezTo>
                <a:cubicBezTo>
                  <a:pt x="5188765" y="3347684"/>
                  <a:pt x="5221460" y="3380378"/>
                  <a:pt x="5221458" y="3420709"/>
                </a:cubicBezTo>
                <a:cubicBezTo>
                  <a:pt x="5221460" y="3461040"/>
                  <a:pt x="5188766" y="3493734"/>
                  <a:pt x="5148434" y="3493734"/>
                </a:cubicBezTo>
                <a:cubicBezTo>
                  <a:pt x="5108104" y="3493734"/>
                  <a:pt x="5075409" y="3461040"/>
                  <a:pt x="5075409" y="3420709"/>
                </a:cubicBezTo>
                <a:cubicBezTo>
                  <a:pt x="5075410" y="3410626"/>
                  <a:pt x="5077453" y="3401021"/>
                  <a:pt x="5081147" y="3392284"/>
                </a:cubicBezTo>
                <a:close/>
                <a:moveTo>
                  <a:pt x="4159294" y="4808641"/>
                </a:moveTo>
                <a:cubicBezTo>
                  <a:pt x="4162989" y="4799905"/>
                  <a:pt x="4168337" y="4792037"/>
                  <a:pt x="4174944" y="4785429"/>
                </a:cubicBezTo>
                <a:cubicBezTo>
                  <a:pt x="4188158" y="4772215"/>
                  <a:pt x="4206415" y="4764042"/>
                  <a:pt x="4226581" y="4764041"/>
                </a:cubicBezTo>
                <a:cubicBezTo>
                  <a:pt x="4266911" y="4764041"/>
                  <a:pt x="4299606" y="4796735"/>
                  <a:pt x="4299605" y="4837065"/>
                </a:cubicBezTo>
                <a:cubicBezTo>
                  <a:pt x="4299605" y="4877397"/>
                  <a:pt x="4266911" y="4910092"/>
                  <a:pt x="4226580" y="4910092"/>
                </a:cubicBezTo>
                <a:cubicBezTo>
                  <a:pt x="4186249" y="4910091"/>
                  <a:pt x="4153555" y="4877397"/>
                  <a:pt x="4153556" y="4837066"/>
                </a:cubicBezTo>
                <a:cubicBezTo>
                  <a:pt x="4153556" y="4826983"/>
                  <a:pt x="4155599" y="4817378"/>
                  <a:pt x="4159294" y="4808641"/>
                </a:cubicBezTo>
                <a:close/>
                <a:moveTo>
                  <a:pt x="6463154" y="1177689"/>
                </a:moveTo>
                <a:cubicBezTo>
                  <a:pt x="6474240" y="1151479"/>
                  <a:pt x="6500193" y="1133088"/>
                  <a:pt x="6530443" y="1133089"/>
                </a:cubicBezTo>
                <a:cubicBezTo>
                  <a:pt x="6570771" y="1133088"/>
                  <a:pt x="6603467" y="1165782"/>
                  <a:pt x="6603465" y="1206113"/>
                </a:cubicBezTo>
                <a:cubicBezTo>
                  <a:pt x="6603466" y="1246444"/>
                  <a:pt x="6570774" y="1279138"/>
                  <a:pt x="6530441" y="1279138"/>
                </a:cubicBezTo>
                <a:cubicBezTo>
                  <a:pt x="6490112" y="1279138"/>
                  <a:pt x="6457416" y="1246444"/>
                  <a:pt x="6457416" y="1206113"/>
                </a:cubicBezTo>
                <a:cubicBezTo>
                  <a:pt x="6457416" y="1196031"/>
                  <a:pt x="6459460" y="1186425"/>
                  <a:pt x="6463154" y="1177689"/>
                </a:cubicBezTo>
                <a:close/>
                <a:moveTo>
                  <a:pt x="5311613" y="2962963"/>
                </a:moveTo>
                <a:cubicBezTo>
                  <a:pt x="5322699" y="2936753"/>
                  <a:pt x="5348650" y="2918362"/>
                  <a:pt x="5378898" y="2918363"/>
                </a:cubicBezTo>
                <a:cubicBezTo>
                  <a:pt x="5419230" y="2918363"/>
                  <a:pt x="5451923" y="2951057"/>
                  <a:pt x="5451924" y="2991388"/>
                </a:cubicBezTo>
                <a:cubicBezTo>
                  <a:pt x="5451923" y="3031719"/>
                  <a:pt x="5419229" y="3064413"/>
                  <a:pt x="5378899" y="3064412"/>
                </a:cubicBezTo>
                <a:cubicBezTo>
                  <a:pt x="5338567" y="3064413"/>
                  <a:pt x="5305874" y="3031719"/>
                  <a:pt x="5305873" y="2991388"/>
                </a:cubicBezTo>
                <a:cubicBezTo>
                  <a:pt x="5305873" y="2981305"/>
                  <a:pt x="5307916" y="2971699"/>
                  <a:pt x="5311613" y="2962963"/>
                </a:cubicBezTo>
                <a:close/>
                <a:moveTo>
                  <a:pt x="4389759" y="4379318"/>
                </a:moveTo>
                <a:cubicBezTo>
                  <a:pt x="4393454" y="4370581"/>
                  <a:pt x="4398802" y="4362714"/>
                  <a:pt x="4405409" y="4356106"/>
                </a:cubicBezTo>
                <a:cubicBezTo>
                  <a:pt x="4418623" y="4342891"/>
                  <a:pt x="4436880" y="4334718"/>
                  <a:pt x="4457046" y="4334718"/>
                </a:cubicBezTo>
                <a:cubicBezTo>
                  <a:pt x="4497376" y="4334718"/>
                  <a:pt x="4530070" y="4367412"/>
                  <a:pt x="4530070" y="4407743"/>
                </a:cubicBezTo>
                <a:cubicBezTo>
                  <a:pt x="4530070" y="4448074"/>
                  <a:pt x="4497376" y="4480768"/>
                  <a:pt x="4457045" y="4480767"/>
                </a:cubicBezTo>
                <a:cubicBezTo>
                  <a:pt x="4416713" y="4480769"/>
                  <a:pt x="4384018" y="4448075"/>
                  <a:pt x="4384021" y="4407743"/>
                </a:cubicBezTo>
                <a:cubicBezTo>
                  <a:pt x="4384020" y="4397660"/>
                  <a:pt x="4386064" y="4388055"/>
                  <a:pt x="4389759" y="4379318"/>
                </a:cubicBezTo>
                <a:close/>
                <a:moveTo>
                  <a:pt x="6693621" y="748366"/>
                </a:moveTo>
                <a:cubicBezTo>
                  <a:pt x="6704706" y="722156"/>
                  <a:pt x="6730658" y="703766"/>
                  <a:pt x="6760907" y="703766"/>
                </a:cubicBezTo>
                <a:cubicBezTo>
                  <a:pt x="6801237" y="703766"/>
                  <a:pt x="6833932" y="736460"/>
                  <a:pt x="6833931" y="776791"/>
                </a:cubicBezTo>
                <a:cubicBezTo>
                  <a:pt x="6833932" y="817122"/>
                  <a:pt x="6801238" y="849816"/>
                  <a:pt x="6760907" y="849816"/>
                </a:cubicBezTo>
                <a:cubicBezTo>
                  <a:pt x="6720576" y="849816"/>
                  <a:pt x="6687882" y="817122"/>
                  <a:pt x="6687882" y="776791"/>
                </a:cubicBezTo>
                <a:cubicBezTo>
                  <a:pt x="6687882" y="766708"/>
                  <a:pt x="6689925" y="757103"/>
                  <a:pt x="6693621" y="748366"/>
                </a:cubicBezTo>
                <a:close/>
                <a:moveTo>
                  <a:pt x="5542077" y="2542468"/>
                </a:moveTo>
                <a:cubicBezTo>
                  <a:pt x="5553162" y="2516259"/>
                  <a:pt x="5579114" y="2497868"/>
                  <a:pt x="5609362" y="2497868"/>
                </a:cubicBezTo>
                <a:cubicBezTo>
                  <a:pt x="5649694" y="2497868"/>
                  <a:pt x="5682387" y="2530562"/>
                  <a:pt x="5682387" y="2570893"/>
                </a:cubicBezTo>
                <a:cubicBezTo>
                  <a:pt x="5682387" y="2611224"/>
                  <a:pt x="5649694" y="2643918"/>
                  <a:pt x="5609363" y="2643918"/>
                </a:cubicBezTo>
                <a:cubicBezTo>
                  <a:pt x="5569031" y="2643918"/>
                  <a:pt x="5536338" y="2611224"/>
                  <a:pt x="5536339" y="2570893"/>
                </a:cubicBezTo>
                <a:cubicBezTo>
                  <a:pt x="5536337" y="2560810"/>
                  <a:pt x="5538382" y="2551205"/>
                  <a:pt x="5542077" y="2542468"/>
                </a:cubicBezTo>
                <a:close/>
                <a:moveTo>
                  <a:pt x="5771765" y="2164724"/>
                </a:moveTo>
                <a:cubicBezTo>
                  <a:pt x="5782850" y="2138514"/>
                  <a:pt x="5808803" y="2120124"/>
                  <a:pt x="5839051" y="2120124"/>
                </a:cubicBezTo>
                <a:cubicBezTo>
                  <a:pt x="5879382" y="2120124"/>
                  <a:pt x="5912076" y="2152818"/>
                  <a:pt x="5912075" y="2193149"/>
                </a:cubicBezTo>
                <a:cubicBezTo>
                  <a:pt x="5912076" y="2233480"/>
                  <a:pt x="5879382" y="2266174"/>
                  <a:pt x="5839050" y="2266174"/>
                </a:cubicBezTo>
                <a:cubicBezTo>
                  <a:pt x="5798720" y="2266174"/>
                  <a:pt x="5766026" y="2233480"/>
                  <a:pt x="5766026" y="2193149"/>
                </a:cubicBezTo>
                <a:cubicBezTo>
                  <a:pt x="5766026" y="2183066"/>
                  <a:pt x="5768069" y="2173461"/>
                  <a:pt x="5771765" y="2164724"/>
                </a:cubicBezTo>
                <a:close/>
                <a:moveTo>
                  <a:pt x="4620222" y="3958825"/>
                </a:moveTo>
                <a:cubicBezTo>
                  <a:pt x="4623918" y="3950088"/>
                  <a:pt x="4629264" y="3942221"/>
                  <a:pt x="4635871" y="3935613"/>
                </a:cubicBezTo>
                <a:cubicBezTo>
                  <a:pt x="4649087" y="3922398"/>
                  <a:pt x="4667343" y="3914225"/>
                  <a:pt x="4687508" y="3914225"/>
                </a:cubicBezTo>
                <a:cubicBezTo>
                  <a:pt x="4727839" y="3914225"/>
                  <a:pt x="4760534" y="3946919"/>
                  <a:pt x="4760533" y="3987250"/>
                </a:cubicBezTo>
                <a:cubicBezTo>
                  <a:pt x="4760534" y="4027581"/>
                  <a:pt x="4727839" y="4060274"/>
                  <a:pt x="4687508" y="4060274"/>
                </a:cubicBezTo>
                <a:cubicBezTo>
                  <a:pt x="4647177" y="4060274"/>
                  <a:pt x="4614484" y="4027580"/>
                  <a:pt x="4614483" y="3987249"/>
                </a:cubicBezTo>
                <a:cubicBezTo>
                  <a:pt x="4614484" y="3977167"/>
                  <a:pt x="4616527" y="3967561"/>
                  <a:pt x="4620222" y="3958825"/>
                </a:cubicBezTo>
                <a:close/>
                <a:moveTo>
                  <a:pt x="6924084" y="327873"/>
                </a:moveTo>
                <a:cubicBezTo>
                  <a:pt x="6935169" y="301663"/>
                  <a:pt x="6961121" y="283272"/>
                  <a:pt x="6991370" y="283272"/>
                </a:cubicBezTo>
                <a:cubicBezTo>
                  <a:pt x="7031701" y="283272"/>
                  <a:pt x="7064394" y="315966"/>
                  <a:pt x="7064395" y="356297"/>
                </a:cubicBezTo>
                <a:cubicBezTo>
                  <a:pt x="7064394" y="396628"/>
                  <a:pt x="7031700" y="429323"/>
                  <a:pt x="6991370" y="429322"/>
                </a:cubicBezTo>
                <a:cubicBezTo>
                  <a:pt x="6951039" y="429323"/>
                  <a:pt x="6918345" y="396628"/>
                  <a:pt x="6918345" y="356298"/>
                </a:cubicBezTo>
                <a:cubicBezTo>
                  <a:pt x="6918344" y="346215"/>
                  <a:pt x="6920389" y="336609"/>
                  <a:pt x="6924084" y="327873"/>
                </a:cubicBezTo>
                <a:close/>
                <a:moveTo>
                  <a:pt x="6002228" y="1744231"/>
                </a:moveTo>
                <a:cubicBezTo>
                  <a:pt x="6013313" y="1718021"/>
                  <a:pt x="6039266" y="1699631"/>
                  <a:pt x="6069515" y="1699631"/>
                </a:cubicBezTo>
                <a:cubicBezTo>
                  <a:pt x="6109845" y="1699631"/>
                  <a:pt x="6142539" y="1732325"/>
                  <a:pt x="6142539" y="1772656"/>
                </a:cubicBezTo>
                <a:cubicBezTo>
                  <a:pt x="6142540" y="1812987"/>
                  <a:pt x="6109846" y="1845680"/>
                  <a:pt x="6069514" y="1845680"/>
                </a:cubicBezTo>
                <a:cubicBezTo>
                  <a:pt x="6029184" y="1845680"/>
                  <a:pt x="5996489" y="1812986"/>
                  <a:pt x="5996490" y="1772656"/>
                </a:cubicBezTo>
                <a:cubicBezTo>
                  <a:pt x="5996490" y="1762573"/>
                  <a:pt x="5998533" y="1752967"/>
                  <a:pt x="6002228" y="1744231"/>
                </a:cubicBezTo>
                <a:close/>
                <a:moveTo>
                  <a:pt x="4850685" y="3529506"/>
                </a:moveTo>
                <a:cubicBezTo>
                  <a:pt x="4854381" y="3520769"/>
                  <a:pt x="4859727" y="3512902"/>
                  <a:pt x="4866334" y="3506295"/>
                </a:cubicBezTo>
                <a:cubicBezTo>
                  <a:pt x="4879550" y="3493080"/>
                  <a:pt x="4897805" y="3484906"/>
                  <a:pt x="4917971" y="3484906"/>
                </a:cubicBezTo>
                <a:cubicBezTo>
                  <a:pt x="4958301" y="3484906"/>
                  <a:pt x="4990997" y="3517600"/>
                  <a:pt x="4990995" y="3557931"/>
                </a:cubicBezTo>
                <a:cubicBezTo>
                  <a:pt x="4990997" y="3598262"/>
                  <a:pt x="4958302" y="3630955"/>
                  <a:pt x="4917971" y="3630955"/>
                </a:cubicBezTo>
                <a:cubicBezTo>
                  <a:pt x="4877640" y="3630955"/>
                  <a:pt x="4844947" y="3598261"/>
                  <a:pt x="4844946" y="3557930"/>
                </a:cubicBezTo>
                <a:cubicBezTo>
                  <a:pt x="4844947" y="3547848"/>
                  <a:pt x="4846990" y="3538242"/>
                  <a:pt x="4850685" y="3529506"/>
                </a:cubicBezTo>
                <a:close/>
                <a:moveTo>
                  <a:pt x="3928828" y="4945866"/>
                </a:moveTo>
                <a:cubicBezTo>
                  <a:pt x="3932524" y="4937129"/>
                  <a:pt x="3937871" y="4929261"/>
                  <a:pt x="3944478" y="4922654"/>
                </a:cubicBezTo>
                <a:cubicBezTo>
                  <a:pt x="3957692" y="4909439"/>
                  <a:pt x="3975949" y="4901266"/>
                  <a:pt x="3996114" y="4901266"/>
                </a:cubicBezTo>
                <a:cubicBezTo>
                  <a:pt x="4036446" y="4901265"/>
                  <a:pt x="4069139" y="4933960"/>
                  <a:pt x="4069140" y="4974291"/>
                </a:cubicBezTo>
                <a:cubicBezTo>
                  <a:pt x="4069139" y="5014622"/>
                  <a:pt x="4036445" y="5047316"/>
                  <a:pt x="3996114" y="5047316"/>
                </a:cubicBezTo>
                <a:cubicBezTo>
                  <a:pt x="3955783" y="5047316"/>
                  <a:pt x="3923090" y="5014621"/>
                  <a:pt x="3923089" y="4974291"/>
                </a:cubicBezTo>
                <a:cubicBezTo>
                  <a:pt x="3923091" y="4964208"/>
                  <a:pt x="3925133" y="4954603"/>
                  <a:pt x="3928828" y="4945866"/>
                </a:cubicBezTo>
                <a:close/>
                <a:moveTo>
                  <a:pt x="6232691" y="1314911"/>
                </a:moveTo>
                <a:cubicBezTo>
                  <a:pt x="6243777" y="1288701"/>
                  <a:pt x="6269730" y="1270310"/>
                  <a:pt x="6299979" y="1270311"/>
                </a:cubicBezTo>
                <a:cubicBezTo>
                  <a:pt x="6340308" y="1270310"/>
                  <a:pt x="6373003" y="1303005"/>
                  <a:pt x="6373002" y="1343335"/>
                </a:cubicBezTo>
                <a:cubicBezTo>
                  <a:pt x="6373003" y="1383667"/>
                  <a:pt x="6340311" y="1416361"/>
                  <a:pt x="6299977" y="1416360"/>
                </a:cubicBezTo>
                <a:cubicBezTo>
                  <a:pt x="6259649" y="1416361"/>
                  <a:pt x="6226953" y="1383666"/>
                  <a:pt x="6226953" y="1343336"/>
                </a:cubicBezTo>
                <a:cubicBezTo>
                  <a:pt x="6226953" y="1333253"/>
                  <a:pt x="6228996" y="1323647"/>
                  <a:pt x="6232691" y="1314911"/>
                </a:cubicBezTo>
                <a:close/>
                <a:moveTo>
                  <a:pt x="5081148" y="3109013"/>
                </a:moveTo>
                <a:cubicBezTo>
                  <a:pt x="5092235" y="3082803"/>
                  <a:pt x="5118186" y="3064412"/>
                  <a:pt x="5148434" y="3064412"/>
                </a:cubicBezTo>
                <a:cubicBezTo>
                  <a:pt x="5188765" y="3064412"/>
                  <a:pt x="5221459" y="3097106"/>
                  <a:pt x="5221460" y="3137437"/>
                </a:cubicBezTo>
                <a:cubicBezTo>
                  <a:pt x="5221459" y="3177768"/>
                  <a:pt x="5188765" y="3210462"/>
                  <a:pt x="5148434" y="3210462"/>
                </a:cubicBezTo>
                <a:cubicBezTo>
                  <a:pt x="5108103" y="3210462"/>
                  <a:pt x="5075409" y="3177768"/>
                  <a:pt x="5075411" y="3137437"/>
                </a:cubicBezTo>
                <a:cubicBezTo>
                  <a:pt x="5075409" y="3127355"/>
                  <a:pt x="5077454" y="3117749"/>
                  <a:pt x="5081148" y="3109013"/>
                </a:cubicBezTo>
                <a:close/>
                <a:moveTo>
                  <a:pt x="4159295" y="4525369"/>
                </a:moveTo>
                <a:cubicBezTo>
                  <a:pt x="4162989" y="4516633"/>
                  <a:pt x="4168336" y="4508765"/>
                  <a:pt x="4174945" y="4502157"/>
                </a:cubicBezTo>
                <a:cubicBezTo>
                  <a:pt x="4188159" y="4488942"/>
                  <a:pt x="4206416" y="4480769"/>
                  <a:pt x="4226580" y="4480770"/>
                </a:cubicBezTo>
                <a:cubicBezTo>
                  <a:pt x="4266912" y="4480768"/>
                  <a:pt x="4299605" y="4513464"/>
                  <a:pt x="4299606" y="4553794"/>
                </a:cubicBezTo>
                <a:cubicBezTo>
                  <a:pt x="4299605" y="4594125"/>
                  <a:pt x="4266913" y="4626818"/>
                  <a:pt x="4226581" y="4626818"/>
                </a:cubicBezTo>
                <a:cubicBezTo>
                  <a:pt x="4186249" y="4626819"/>
                  <a:pt x="4153554" y="4594126"/>
                  <a:pt x="4153555" y="4553794"/>
                </a:cubicBezTo>
                <a:cubicBezTo>
                  <a:pt x="4153555" y="4543711"/>
                  <a:pt x="4155598" y="4534107"/>
                  <a:pt x="4159295" y="4525369"/>
                </a:cubicBezTo>
                <a:close/>
                <a:moveTo>
                  <a:pt x="6463155" y="894417"/>
                </a:moveTo>
                <a:cubicBezTo>
                  <a:pt x="6474241" y="868207"/>
                  <a:pt x="6500194" y="849817"/>
                  <a:pt x="6530442" y="849817"/>
                </a:cubicBezTo>
                <a:cubicBezTo>
                  <a:pt x="6570772" y="849817"/>
                  <a:pt x="6603467" y="882511"/>
                  <a:pt x="6603467" y="922842"/>
                </a:cubicBezTo>
                <a:cubicBezTo>
                  <a:pt x="6603466" y="963173"/>
                  <a:pt x="6570773" y="995867"/>
                  <a:pt x="6530442" y="995867"/>
                </a:cubicBezTo>
                <a:cubicBezTo>
                  <a:pt x="6490111" y="995867"/>
                  <a:pt x="6457416" y="963173"/>
                  <a:pt x="6457417" y="922842"/>
                </a:cubicBezTo>
                <a:cubicBezTo>
                  <a:pt x="6457417" y="912759"/>
                  <a:pt x="6459460" y="903154"/>
                  <a:pt x="6463155" y="894417"/>
                </a:cubicBezTo>
                <a:close/>
                <a:moveTo>
                  <a:pt x="5311612" y="2679691"/>
                </a:moveTo>
                <a:cubicBezTo>
                  <a:pt x="5322697" y="2653481"/>
                  <a:pt x="5348651" y="2635090"/>
                  <a:pt x="5378899" y="2635091"/>
                </a:cubicBezTo>
                <a:cubicBezTo>
                  <a:pt x="5419229" y="2635090"/>
                  <a:pt x="5451924" y="2667784"/>
                  <a:pt x="5451923" y="2708115"/>
                </a:cubicBezTo>
                <a:cubicBezTo>
                  <a:pt x="5451924" y="2748446"/>
                  <a:pt x="5419230" y="2781140"/>
                  <a:pt x="5378898" y="2781140"/>
                </a:cubicBezTo>
                <a:cubicBezTo>
                  <a:pt x="5338568" y="2781140"/>
                  <a:pt x="5305873" y="2748446"/>
                  <a:pt x="5305873" y="2708115"/>
                </a:cubicBezTo>
                <a:cubicBezTo>
                  <a:pt x="5305874" y="2698033"/>
                  <a:pt x="5307916" y="2688427"/>
                  <a:pt x="5311612" y="2679691"/>
                </a:cubicBezTo>
                <a:close/>
                <a:moveTo>
                  <a:pt x="5541301" y="2310774"/>
                </a:moveTo>
                <a:cubicBezTo>
                  <a:pt x="5552387" y="2284564"/>
                  <a:pt x="5578338" y="2266173"/>
                  <a:pt x="5608587" y="2266174"/>
                </a:cubicBezTo>
                <a:cubicBezTo>
                  <a:pt x="5648918" y="2266173"/>
                  <a:pt x="5681612" y="2298868"/>
                  <a:pt x="5681612" y="2339198"/>
                </a:cubicBezTo>
                <a:cubicBezTo>
                  <a:pt x="5681612" y="2379529"/>
                  <a:pt x="5648919" y="2412224"/>
                  <a:pt x="5608587" y="2412223"/>
                </a:cubicBezTo>
                <a:cubicBezTo>
                  <a:pt x="5568257" y="2412223"/>
                  <a:pt x="5535563" y="2379529"/>
                  <a:pt x="5535563" y="2339199"/>
                </a:cubicBezTo>
                <a:cubicBezTo>
                  <a:pt x="5535563" y="2329116"/>
                  <a:pt x="5537606" y="2319510"/>
                  <a:pt x="5541301" y="2310774"/>
                </a:cubicBezTo>
                <a:close/>
                <a:moveTo>
                  <a:pt x="4389758" y="4096046"/>
                </a:moveTo>
                <a:cubicBezTo>
                  <a:pt x="4393455" y="4087309"/>
                  <a:pt x="4398801" y="4079441"/>
                  <a:pt x="4405408" y="4072834"/>
                </a:cubicBezTo>
                <a:cubicBezTo>
                  <a:pt x="4418623" y="4059619"/>
                  <a:pt x="4436879" y="4051446"/>
                  <a:pt x="4457045" y="4051446"/>
                </a:cubicBezTo>
                <a:cubicBezTo>
                  <a:pt x="4497375" y="4051445"/>
                  <a:pt x="4530070" y="4084140"/>
                  <a:pt x="4530069" y="4124470"/>
                </a:cubicBezTo>
                <a:cubicBezTo>
                  <a:pt x="4530070" y="4164801"/>
                  <a:pt x="4497376" y="4197496"/>
                  <a:pt x="4457044" y="4197495"/>
                </a:cubicBezTo>
                <a:cubicBezTo>
                  <a:pt x="4416714" y="4197495"/>
                  <a:pt x="4384019" y="4164801"/>
                  <a:pt x="4384020" y="4124471"/>
                </a:cubicBezTo>
                <a:cubicBezTo>
                  <a:pt x="4384020" y="4114388"/>
                  <a:pt x="4386063" y="4104783"/>
                  <a:pt x="4389758" y="4096046"/>
                </a:cubicBezTo>
                <a:close/>
                <a:moveTo>
                  <a:pt x="6693620" y="465095"/>
                </a:moveTo>
                <a:cubicBezTo>
                  <a:pt x="6704704" y="438885"/>
                  <a:pt x="6730657" y="420495"/>
                  <a:pt x="6760906" y="420495"/>
                </a:cubicBezTo>
                <a:cubicBezTo>
                  <a:pt x="6801237" y="420495"/>
                  <a:pt x="6833931" y="453189"/>
                  <a:pt x="6833931" y="493520"/>
                </a:cubicBezTo>
                <a:cubicBezTo>
                  <a:pt x="6833931" y="533851"/>
                  <a:pt x="6801237" y="566545"/>
                  <a:pt x="6760906" y="566545"/>
                </a:cubicBezTo>
                <a:cubicBezTo>
                  <a:pt x="6720575" y="566545"/>
                  <a:pt x="6687881" y="533851"/>
                  <a:pt x="6687880" y="493520"/>
                </a:cubicBezTo>
                <a:cubicBezTo>
                  <a:pt x="6687881" y="483437"/>
                  <a:pt x="6689924" y="473832"/>
                  <a:pt x="6693620" y="465095"/>
                </a:cubicBezTo>
                <a:close/>
                <a:moveTo>
                  <a:pt x="5771766" y="1881452"/>
                </a:moveTo>
                <a:cubicBezTo>
                  <a:pt x="5782850" y="1855242"/>
                  <a:pt x="5808803" y="1836852"/>
                  <a:pt x="5839051" y="1836852"/>
                </a:cubicBezTo>
                <a:cubicBezTo>
                  <a:pt x="5879382" y="1836852"/>
                  <a:pt x="5912076" y="1869546"/>
                  <a:pt x="5912076" y="1909877"/>
                </a:cubicBezTo>
                <a:cubicBezTo>
                  <a:pt x="5912075" y="1950208"/>
                  <a:pt x="5879382" y="1982902"/>
                  <a:pt x="5839051" y="1982902"/>
                </a:cubicBezTo>
                <a:cubicBezTo>
                  <a:pt x="5798720" y="1982902"/>
                  <a:pt x="5766026" y="1950208"/>
                  <a:pt x="5766026" y="1909877"/>
                </a:cubicBezTo>
                <a:cubicBezTo>
                  <a:pt x="5766026" y="1899794"/>
                  <a:pt x="5768069" y="1890189"/>
                  <a:pt x="5771766" y="1881452"/>
                </a:cubicBezTo>
                <a:close/>
                <a:moveTo>
                  <a:pt x="4620222" y="3675553"/>
                </a:moveTo>
                <a:cubicBezTo>
                  <a:pt x="4623916" y="3666817"/>
                  <a:pt x="4629263" y="3658950"/>
                  <a:pt x="4635870" y="3652342"/>
                </a:cubicBezTo>
                <a:cubicBezTo>
                  <a:pt x="4649085" y="3639127"/>
                  <a:pt x="4667343" y="3630954"/>
                  <a:pt x="4687507" y="3630954"/>
                </a:cubicBezTo>
                <a:cubicBezTo>
                  <a:pt x="4727839" y="3630954"/>
                  <a:pt x="4760532" y="3663648"/>
                  <a:pt x="4760533" y="3703979"/>
                </a:cubicBezTo>
                <a:cubicBezTo>
                  <a:pt x="4760532" y="3744310"/>
                  <a:pt x="4727838" y="3777003"/>
                  <a:pt x="4687508" y="3777003"/>
                </a:cubicBezTo>
                <a:cubicBezTo>
                  <a:pt x="4647176" y="3777003"/>
                  <a:pt x="4614483" y="3744309"/>
                  <a:pt x="4614482" y="3703978"/>
                </a:cubicBezTo>
                <a:cubicBezTo>
                  <a:pt x="4614483" y="3693896"/>
                  <a:pt x="4616527" y="3684290"/>
                  <a:pt x="4620222" y="3675553"/>
                </a:cubicBezTo>
                <a:close/>
                <a:moveTo>
                  <a:pt x="6924084" y="44601"/>
                </a:moveTo>
                <a:cubicBezTo>
                  <a:pt x="6935168" y="18390"/>
                  <a:pt x="6961122" y="0"/>
                  <a:pt x="6991371" y="0"/>
                </a:cubicBezTo>
                <a:cubicBezTo>
                  <a:pt x="7031701" y="0"/>
                  <a:pt x="7064395" y="32694"/>
                  <a:pt x="7064394" y="73025"/>
                </a:cubicBezTo>
                <a:cubicBezTo>
                  <a:pt x="7064395" y="113356"/>
                  <a:pt x="7031701" y="146050"/>
                  <a:pt x="6991370" y="146050"/>
                </a:cubicBezTo>
                <a:cubicBezTo>
                  <a:pt x="6951039" y="146050"/>
                  <a:pt x="6918345" y="113356"/>
                  <a:pt x="6918344" y="73025"/>
                </a:cubicBezTo>
                <a:cubicBezTo>
                  <a:pt x="6918345" y="62943"/>
                  <a:pt x="6920388" y="53337"/>
                  <a:pt x="6924084" y="44601"/>
                </a:cubicBezTo>
                <a:close/>
                <a:moveTo>
                  <a:pt x="6002226" y="1460960"/>
                </a:moveTo>
                <a:cubicBezTo>
                  <a:pt x="6013313" y="1434750"/>
                  <a:pt x="6039265" y="1416360"/>
                  <a:pt x="6069514" y="1416360"/>
                </a:cubicBezTo>
                <a:cubicBezTo>
                  <a:pt x="6109845" y="1416360"/>
                  <a:pt x="6142539" y="1449054"/>
                  <a:pt x="6142538" y="1489385"/>
                </a:cubicBezTo>
                <a:cubicBezTo>
                  <a:pt x="6142539" y="1529716"/>
                  <a:pt x="6109845" y="1562410"/>
                  <a:pt x="6069514" y="1562410"/>
                </a:cubicBezTo>
                <a:cubicBezTo>
                  <a:pt x="6029183" y="1562410"/>
                  <a:pt x="5996489" y="1529716"/>
                  <a:pt x="5996489" y="1489385"/>
                </a:cubicBezTo>
                <a:cubicBezTo>
                  <a:pt x="5996489" y="1479302"/>
                  <a:pt x="5998532" y="1469697"/>
                  <a:pt x="6002226" y="1460960"/>
                </a:cubicBezTo>
                <a:close/>
                <a:moveTo>
                  <a:pt x="4850685" y="3246235"/>
                </a:moveTo>
                <a:cubicBezTo>
                  <a:pt x="4854380" y="3237499"/>
                  <a:pt x="4859726" y="3229631"/>
                  <a:pt x="4866333" y="3223023"/>
                </a:cubicBezTo>
                <a:cubicBezTo>
                  <a:pt x="4879548" y="3209808"/>
                  <a:pt x="4897805" y="3201635"/>
                  <a:pt x="4917970" y="3201635"/>
                </a:cubicBezTo>
                <a:cubicBezTo>
                  <a:pt x="4958302" y="3201635"/>
                  <a:pt x="4990995" y="3234329"/>
                  <a:pt x="4990995" y="3274660"/>
                </a:cubicBezTo>
                <a:cubicBezTo>
                  <a:pt x="4990995" y="3314991"/>
                  <a:pt x="4958301" y="3347685"/>
                  <a:pt x="4917971" y="3347685"/>
                </a:cubicBezTo>
                <a:cubicBezTo>
                  <a:pt x="4877639" y="3347685"/>
                  <a:pt x="4844946" y="3314991"/>
                  <a:pt x="4844945" y="3274660"/>
                </a:cubicBezTo>
                <a:cubicBezTo>
                  <a:pt x="4844945" y="3264577"/>
                  <a:pt x="4846989" y="3254972"/>
                  <a:pt x="4850685" y="3246235"/>
                </a:cubicBezTo>
                <a:close/>
                <a:moveTo>
                  <a:pt x="3928829" y="4662592"/>
                </a:moveTo>
                <a:cubicBezTo>
                  <a:pt x="3932525" y="4653855"/>
                  <a:pt x="3937872" y="4645987"/>
                  <a:pt x="3944480" y="4639379"/>
                </a:cubicBezTo>
                <a:cubicBezTo>
                  <a:pt x="3957695" y="4626165"/>
                  <a:pt x="3975950" y="4617991"/>
                  <a:pt x="3996115" y="4617992"/>
                </a:cubicBezTo>
                <a:cubicBezTo>
                  <a:pt x="4036447" y="4617991"/>
                  <a:pt x="4069140" y="4650686"/>
                  <a:pt x="4069140" y="4691016"/>
                </a:cubicBezTo>
                <a:cubicBezTo>
                  <a:pt x="4069142" y="4731347"/>
                  <a:pt x="4036447" y="4764041"/>
                  <a:pt x="3996116" y="4764041"/>
                </a:cubicBezTo>
                <a:cubicBezTo>
                  <a:pt x="3955784" y="4764042"/>
                  <a:pt x="3923090" y="4731348"/>
                  <a:pt x="3923090" y="4691017"/>
                </a:cubicBezTo>
                <a:cubicBezTo>
                  <a:pt x="3923092" y="4680934"/>
                  <a:pt x="3925134" y="4671328"/>
                  <a:pt x="3928829" y="4662592"/>
                </a:cubicBezTo>
                <a:close/>
                <a:moveTo>
                  <a:pt x="6232692" y="1031639"/>
                </a:moveTo>
                <a:cubicBezTo>
                  <a:pt x="6243777" y="1005429"/>
                  <a:pt x="6269730" y="987038"/>
                  <a:pt x="6299978" y="987038"/>
                </a:cubicBezTo>
                <a:cubicBezTo>
                  <a:pt x="6340309" y="987038"/>
                  <a:pt x="6373003" y="1019732"/>
                  <a:pt x="6373003" y="1060063"/>
                </a:cubicBezTo>
                <a:cubicBezTo>
                  <a:pt x="6373002" y="1100394"/>
                  <a:pt x="6340309" y="1133088"/>
                  <a:pt x="6299978" y="1133088"/>
                </a:cubicBezTo>
                <a:cubicBezTo>
                  <a:pt x="6259646" y="1133088"/>
                  <a:pt x="6226953" y="1100394"/>
                  <a:pt x="6226953" y="1060063"/>
                </a:cubicBezTo>
                <a:cubicBezTo>
                  <a:pt x="6226953" y="1049980"/>
                  <a:pt x="6228997" y="1040375"/>
                  <a:pt x="6232692" y="1031639"/>
                </a:cubicBezTo>
                <a:close/>
                <a:moveTo>
                  <a:pt x="5081148" y="2825741"/>
                </a:moveTo>
                <a:cubicBezTo>
                  <a:pt x="5092234" y="2799531"/>
                  <a:pt x="5118186" y="2781140"/>
                  <a:pt x="5148434" y="2781140"/>
                </a:cubicBezTo>
                <a:cubicBezTo>
                  <a:pt x="5188766" y="2781140"/>
                  <a:pt x="5221459" y="2813834"/>
                  <a:pt x="5221459" y="2854165"/>
                </a:cubicBezTo>
                <a:cubicBezTo>
                  <a:pt x="5221460" y="2894496"/>
                  <a:pt x="5188765" y="2927190"/>
                  <a:pt x="5148435" y="2927190"/>
                </a:cubicBezTo>
                <a:cubicBezTo>
                  <a:pt x="5108103" y="2927190"/>
                  <a:pt x="5075410" y="2894496"/>
                  <a:pt x="5075409" y="2854165"/>
                </a:cubicBezTo>
                <a:cubicBezTo>
                  <a:pt x="5075409" y="2844082"/>
                  <a:pt x="5077453" y="2834477"/>
                  <a:pt x="5081148" y="2825741"/>
                </a:cubicBezTo>
                <a:close/>
                <a:moveTo>
                  <a:pt x="5310836" y="2447996"/>
                </a:moveTo>
                <a:cubicBezTo>
                  <a:pt x="5321922" y="2421786"/>
                  <a:pt x="5347875" y="2403395"/>
                  <a:pt x="5378123" y="2403396"/>
                </a:cubicBezTo>
                <a:cubicBezTo>
                  <a:pt x="5418453" y="2403395"/>
                  <a:pt x="5451148" y="2436090"/>
                  <a:pt x="5451147" y="2476420"/>
                </a:cubicBezTo>
                <a:cubicBezTo>
                  <a:pt x="5451149" y="2516753"/>
                  <a:pt x="5418455" y="2549446"/>
                  <a:pt x="5378122" y="2549445"/>
                </a:cubicBezTo>
                <a:cubicBezTo>
                  <a:pt x="5337792" y="2549446"/>
                  <a:pt x="5305098" y="2516751"/>
                  <a:pt x="5305098" y="2476421"/>
                </a:cubicBezTo>
                <a:cubicBezTo>
                  <a:pt x="5305098" y="2466338"/>
                  <a:pt x="5307141" y="2456732"/>
                  <a:pt x="5310836" y="2447996"/>
                </a:cubicBezTo>
                <a:close/>
                <a:moveTo>
                  <a:pt x="4159294" y="4242096"/>
                </a:moveTo>
                <a:cubicBezTo>
                  <a:pt x="4162989" y="4233360"/>
                  <a:pt x="4168336" y="4225492"/>
                  <a:pt x="4174944" y="4218884"/>
                </a:cubicBezTo>
                <a:cubicBezTo>
                  <a:pt x="4188159" y="4205670"/>
                  <a:pt x="4206415" y="4197496"/>
                  <a:pt x="4226580" y="4197496"/>
                </a:cubicBezTo>
                <a:cubicBezTo>
                  <a:pt x="4266913" y="4197496"/>
                  <a:pt x="4299606" y="4230190"/>
                  <a:pt x="4299605" y="4270521"/>
                </a:cubicBezTo>
                <a:cubicBezTo>
                  <a:pt x="4299606" y="4310852"/>
                  <a:pt x="4266912" y="4343546"/>
                  <a:pt x="4226579" y="4343547"/>
                </a:cubicBezTo>
                <a:cubicBezTo>
                  <a:pt x="4186250" y="4343547"/>
                  <a:pt x="4153554" y="4310853"/>
                  <a:pt x="4153555" y="4270521"/>
                </a:cubicBezTo>
                <a:cubicBezTo>
                  <a:pt x="4153556" y="4260438"/>
                  <a:pt x="4155599" y="4250833"/>
                  <a:pt x="4159294" y="4242096"/>
                </a:cubicBezTo>
                <a:close/>
                <a:moveTo>
                  <a:pt x="6463156" y="611145"/>
                </a:moveTo>
                <a:cubicBezTo>
                  <a:pt x="6474240" y="584935"/>
                  <a:pt x="6500193" y="566545"/>
                  <a:pt x="6530441" y="566545"/>
                </a:cubicBezTo>
                <a:cubicBezTo>
                  <a:pt x="6570773" y="566545"/>
                  <a:pt x="6603466" y="599239"/>
                  <a:pt x="6603467" y="639570"/>
                </a:cubicBezTo>
                <a:cubicBezTo>
                  <a:pt x="6603467" y="679901"/>
                  <a:pt x="6570772" y="712595"/>
                  <a:pt x="6530442" y="712595"/>
                </a:cubicBezTo>
                <a:cubicBezTo>
                  <a:pt x="6490110" y="712595"/>
                  <a:pt x="6457417" y="679901"/>
                  <a:pt x="6457416" y="639570"/>
                </a:cubicBezTo>
                <a:cubicBezTo>
                  <a:pt x="6457416" y="629487"/>
                  <a:pt x="6459460" y="619881"/>
                  <a:pt x="6463156" y="611145"/>
                </a:cubicBezTo>
                <a:close/>
                <a:moveTo>
                  <a:pt x="5541300" y="2027502"/>
                </a:moveTo>
                <a:cubicBezTo>
                  <a:pt x="5552388" y="2001292"/>
                  <a:pt x="5578339" y="1982901"/>
                  <a:pt x="5608589" y="1982901"/>
                </a:cubicBezTo>
                <a:cubicBezTo>
                  <a:pt x="5648917" y="1982901"/>
                  <a:pt x="5681613" y="2015595"/>
                  <a:pt x="5681611" y="2055926"/>
                </a:cubicBezTo>
                <a:cubicBezTo>
                  <a:pt x="5681612" y="2096257"/>
                  <a:pt x="5648919" y="2128951"/>
                  <a:pt x="5608586" y="2128951"/>
                </a:cubicBezTo>
                <a:cubicBezTo>
                  <a:pt x="5568256" y="2128951"/>
                  <a:pt x="5535561" y="2096257"/>
                  <a:pt x="5535562" y="2055926"/>
                </a:cubicBezTo>
                <a:cubicBezTo>
                  <a:pt x="5535562" y="2045844"/>
                  <a:pt x="5537607" y="2036238"/>
                  <a:pt x="5541300" y="2027502"/>
                </a:cubicBezTo>
                <a:close/>
                <a:moveTo>
                  <a:pt x="4389759" y="3812774"/>
                </a:moveTo>
                <a:cubicBezTo>
                  <a:pt x="4393454" y="3804038"/>
                  <a:pt x="4398802" y="3796171"/>
                  <a:pt x="4405409" y="3789563"/>
                </a:cubicBezTo>
                <a:cubicBezTo>
                  <a:pt x="4418623" y="3776348"/>
                  <a:pt x="4436880" y="3768175"/>
                  <a:pt x="4457046" y="3768175"/>
                </a:cubicBezTo>
                <a:cubicBezTo>
                  <a:pt x="4497376" y="3768175"/>
                  <a:pt x="4530070" y="3800869"/>
                  <a:pt x="4530070" y="3841200"/>
                </a:cubicBezTo>
                <a:cubicBezTo>
                  <a:pt x="4530070" y="3881531"/>
                  <a:pt x="4497377" y="3914224"/>
                  <a:pt x="4457045" y="3914224"/>
                </a:cubicBezTo>
                <a:cubicBezTo>
                  <a:pt x="4416715" y="3914224"/>
                  <a:pt x="4384020" y="3881530"/>
                  <a:pt x="4384021" y="3841199"/>
                </a:cubicBezTo>
                <a:cubicBezTo>
                  <a:pt x="4384021" y="3831117"/>
                  <a:pt x="4386064" y="3821511"/>
                  <a:pt x="4389759" y="3812774"/>
                </a:cubicBezTo>
                <a:close/>
                <a:moveTo>
                  <a:pt x="6693619" y="181823"/>
                </a:moveTo>
                <a:cubicBezTo>
                  <a:pt x="6704705" y="155613"/>
                  <a:pt x="6730657" y="137222"/>
                  <a:pt x="6760906" y="137223"/>
                </a:cubicBezTo>
                <a:cubicBezTo>
                  <a:pt x="6801236" y="137223"/>
                  <a:pt x="6833931" y="169917"/>
                  <a:pt x="6833930" y="210247"/>
                </a:cubicBezTo>
                <a:cubicBezTo>
                  <a:pt x="6833931" y="250579"/>
                  <a:pt x="6801237" y="283273"/>
                  <a:pt x="6760905" y="283273"/>
                </a:cubicBezTo>
                <a:cubicBezTo>
                  <a:pt x="6720575" y="283273"/>
                  <a:pt x="6687880" y="250579"/>
                  <a:pt x="6687881" y="210248"/>
                </a:cubicBezTo>
                <a:cubicBezTo>
                  <a:pt x="6687881" y="200165"/>
                  <a:pt x="6689924" y="190559"/>
                  <a:pt x="6693619" y="181823"/>
                </a:cubicBezTo>
                <a:close/>
                <a:moveTo>
                  <a:pt x="5771765" y="1598182"/>
                </a:moveTo>
                <a:cubicBezTo>
                  <a:pt x="5782851" y="1571972"/>
                  <a:pt x="5808802" y="1553582"/>
                  <a:pt x="5839051" y="1553582"/>
                </a:cubicBezTo>
                <a:cubicBezTo>
                  <a:pt x="5879381" y="1553582"/>
                  <a:pt x="5912076" y="1586276"/>
                  <a:pt x="5912075" y="1626607"/>
                </a:cubicBezTo>
                <a:cubicBezTo>
                  <a:pt x="5912076" y="1666938"/>
                  <a:pt x="5879382" y="1699631"/>
                  <a:pt x="5839051" y="1699631"/>
                </a:cubicBezTo>
                <a:cubicBezTo>
                  <a:pt x="5798720" y="1699631"/>
                  <a:pt x="5766026" y="1666937"/>
                  <a:pt x="5766025" y="1626606"/>
                </a:cubicBezTo>
                <a:cubicBezTo>
                  <a:pt x="5766026" y="1616523"/>
                  <a:pt x="5768070" y="1606918"/>
                  <a:pt x="5771765" y="1598182"/>
                </a:cubicBezTo>
                <a:close/>
                <a:moveTo>
                  <a:pt x="4620221" y="3392283"/>
                </a:moveTo>
                <a:cubicBezTo>
                  <a:pt x="4623916" y="3383547"/>
                  <a:pt x="4629264" y="3375679"/>
                  <a:pt x="4635871" y="3369072"/>
                </a:cubicBezTo>
                <a:cubicBezTo>
                  <a:pt x="4649085" y="3355858"/>
                  <a:pt x="4667342" y="3347684"/>
                  <a:pt x="4687508" y="3347684"/>
                </a:cubicBezTo>
                <a:cubicBezTo>
                  <a:pt x="4727838" y="3347684"/>
                  <a:pt x="4760533" y="3380378"/>
                  <a:pt x="4760532" y="3420709"/>
                </a:cubicBezTo>
                <a:cubicBezTo>
                  <a:pt x="4760532" y="3461039"/>
                  <a:pt x="4727839" y="3493733"/>
                  <a:pt x="4687507" y="3493733"/>
                </a:cubicBezTo>
                <a:cubicBezTo>
                  <a:pt x="4647177" y="3493733"/>
                  <a:pt x="4614482" y="3461039"/>
                  <a:pt x="4614483" y="3420708"/>
                </a:cubicBezTo>
                <a:cubicBezTo>
                  <a:pt x="4614483" y="3410626"/>
                  <a:pt x="4616526" y="3401020"/>
                  <a:pt x="4620221" y="3392283"/>
                </a:cubicBezTo>
                <a:close/>
                <a:moveTo>
                  <a:pt x="3698365" y="4808644"/>
                </a:moveTo>
                <a:cubicBezTo>
                  <a:pt x="3702059" y="4799907"/>
                  <a:pt x="3707406" y="4792040"/>
                  <a:pt x="3714015" y="4785432"/>
                </a:cubicBezTo>
                <a:cubicBezTo>
                  <a:pt x="3727229" y="4772217"/>
                  <a:pt x="3745486" y="4764044"/>
                  <a:pt x="3765650" y="4764043"/>
                </a:cubicBezTo>
                <a:cubicBezTo>
                  <a:pt x="3805982" y="4764043"/>
                  <a:pt x="3838676" y="4796737"/>
                  <a:pt x="3838676" y="4837068"/>
                </a:cubicBezTo>
                <a:cubicBezTo>
                  <a:pt x="3838675" y="4877399"/>
                  <a:pt x="3805982" y="4910093"/>
                  <a:pt x="3765651" y="4910093"/>
                </a:cubicBezTo>
                <a:cubicBezTo>
                  <a:pt x="3725319" y="4910094"/>
                  <a:pt x="3692626" y="4877400"/>
                  <a:pt x="3692627" y="4837068"/>
                </a:cubicBezTo>
                <a:cubicBezTo>
                  <a:pt x="3692626" y="4826986"/>
                  <a:pt x="3694670" y="4817380"/>
                  <a:pt x="3698365" y="4808644"/>
                </a:cubicBezTo>
                <a:close/>
                <a:moveTo>
                  <a:pt x="6002229" y="1177688"/>
                </a:moveTo>
                <a:cubicBezTo>
                  <a:pt x="6013314" y="1151478"/>
                  <a:pt x="6039266" y="1133088"/>
                  <a:pt x="6069515" y="1133088"/>
                </a:cubicBezTo>
                <a:cubicBezTo>
                  <a:pt x="6109845" y="1133088"/>
                  <a:pt x="6142540" y="1165782"/>
                  <a:pt x="6142539" y="1206113"/>
                </a:cubicBezTo>
                <a:cubicBezTo>
                  <a:pt x="6142540" y="1246444"/>
                  <a:pt x="6109846" y="1279138"/>
                  <a:pt x="6069515" y="1279138"/>
                </a:cubicBezTo>
                <a:cubicBezTo>
                  <a:pt x="6029184" y="1279138"/>
                  <a:pt x="5996490" y="1246444"/>
                  <a:pt x="5996490" y="1206113"/>
                </a:cubicBezTo>
                <a:cubicBezTo>
                  <a:pt x="5996489" y="1196030"/>
                  <a:pt x="5998533" y="1186425"/>
                  <a:pt x="6002229" y="1177688"/>
                </a:cubicBezTo>
                <a:close/>
                <a:moveTo>
                  <a:pt x="4850683" y="2962963"/>
                </a:moveTo>
                <a:cubicBezTo>
                  <a:pt x="4854379" y="2954226"/>
                  <a:pt x="4859727" y="2946359"/>
                  <a:pt x="4866333" y="2939751"/>
                </a:cubicBezTo>
                <a:cubicBezTo>
                  <a:pt x="4879549" y="2926536"/>
                  <a:pt x="4897805" y="2918363"/>
                  <a:pt x="4917971" y="2918363"/>
                </a:cubicBezTo>
                <a:cubicBezTo>
                  <a:pt x="4958301" y="2918363"/>
                  <a:pt x="4990996" y="2951057"/>
                  <a:pt x="4990995" y="2991388"/>
                </a:cubicBezTo>
                <a:cubicBezTo>
                  <a:pt x="4990996" y="3031719"/>
                  <a:pt x="4958302" y="3064413"/>
                  <a:pt x="4917970" y="3064413"/>
                </a:cubicBezTo>
                <a:cubicBezTo>
                  <a:pt x="4877640" y="3064413"/>
                  <a:pt x="4844945" y="3031719"/>
                  <a:pt x="4844946" y="2991388"/>
                </a:cubicBezTo>
                <a:cubicBezTo>
                  <a:pt x="4844946" y="2981305"/>
                  <a:pt x="4846989" y="2971700"/>
                  <a:pt x="4850683" y="2962963"/>
                </a:cubicBezTo>
                <a:close/>
                <a:moveTo>
                  <a:pt x="3928829" y="4379319"/>
                </a:moveTo>
                <a:cubicBezTo>
                  <a:pt x="3932524" y="4370583"/>
                  <a:pt x="3937872" y="4362714"/>
                  <a:pt x="3944480" y="4356108"/>
                </a:cubicBezTo>
                <a:cubicBezTo>
                  <a:pt x="3957693" y="4342893"/>
                  <a:pt x="3975950" y="4334719"/>
                  <a:pt x="3996116" y="4334718"/>
                </a:cubicBezTo>
                <a:cubicBezTo>
                  <a:pt x="4036446" y="4334719"/>
                  <a:pt x="4069141" y="4367413"/>
                  <a:pt x="4069140" y="4407745"/>
                </a:cubicBezTo>
                <a:cubicBezTo>
                  <a:pt x="4069140" y="4448075"/>
                  <a:pt x="4036446" y="4480769"/>
                  <a:pt x="3996115" y="4480769"/>
                </a:cubicBezTo>
                <a:cubicBezTo>
                  <a:pt x="3955785" y="4480768"/>
                  <a:pt x="3923091" y="4448074"/>
                  <a:pt x="3923092" y="4407744"/>
                </a:cubicBezTo>
                <a:cubicBezTo>
                  <a:pt x="3923090" y="4397662"/>
                  <a:pt x="3925135" y="4388055"/>
                  <a:pt x="3928829" y="4379319"/>
                </a:cubicBezTo>
                <a:close/>
                <a:moveTo>
                  <a:pt x="6232692" y="748366"/>
                </a:moveTo>
                <a:cubicBezTo>
                  <a:pt x="6243776" y="722156"/>
                  <a:pt x="6269731" y="703766"/>
                  <a:pt x="6299978" y="703766"/>
                </a:cubicBezTo>
                <a:cubicBezTo>
                  <a:pt x="6340309" y="703766"/>
                  <a:pt x="6373003" y="736460"/>
                  <a:pt x="6373003" y="776791"/>
                </a:cubicBezTo>
                <a:cubicBezTo>
                  <a:pt x="6373003" y="817122"/>
                  <a:pt x="6340310" y="849816"/>
                  <a:pt x="6299977" y="849816"/>
                </a:cubicBezTo>
                <a:cubicBezTo>
                  <a:pt x="6259647" y="849816"/>
                  <a:pt x="6226953" y="817122"/>
                  <a:pt x="6226954" y="776791"/>
                </a:cubicBezTo>
                <a:cubicBezTo>
                  <a:pt x="6226954" y="766708"/>
                  <a:pt x="6228997" y="757103"/>
                  <a:pt x="6232692" y="748366"/>
                </a:cubicBezTo>
                <a:close/>
                <a:moveTo>
                  <a:pt x="5081148" y="2542468"/>
                </a:moveTo>
                <a:cubicBezTo>
                  <a:pt x="5092234" y="2516259"/>
                  <a:pt x="5118187" y="2497868"/>
                  <a:pt x="5148435" y="2497868"/>
                </a:cubicBezTo>
                <a:cubicBezTo>
                  <a:pt x="5188765" y="2497868"/>
                  <a:pt x="5221460" y="2530562"/>
                  <a:pt x="5221459" y="2570893"/>
                </a:cubicBezTo>
                <a:cubicBezTo>
                  <a:pt x="5221459" y="2611224"/>
                  <a:pt x="5188766" y="2643918"/>
                  <a:pt x="5148434" y="2643918"/>
                </a:cubicBezTo>
                <a:cubicBezTo>
                  <a:pt x="5108104" y="2643918"/>
                  <a:pt x="5075409" y="2611224"/>
                  <a:pt x="5075410" y="2570893"/>
                </a:cubicBezTo>
                <a:cubicBezTo>
                  <a:pt x="5075410" y="2560810"/>
                  <a:pt x="5077453" y="2551205"/>
                  <a:pt x="5081148" y="2542468"/>
                </a:cubicBezTo>
                <a:close/>
                <a:moveTo>
                  <a:pt x="5310837" y="2164724"/>
                </a:moveTo>
                <a:cubicBezTo>
                  <a:pt x="5321922" y="2138514"/>
                  <a:pt x="5347875" y="2120123"/>
                  <a:pt x="5378123" y="2120123"/>
                </a:cubicBezTo>
                <a:cubicBezTo>
                  <a:pt x="5418454" y="2120123"/>
                  <a:pt x="5451147" y="2152817"/>
                  <a:pt x="5451148" y="2193148"/>
                </a:cubicBezTo>
                <a:cubicBezTo>
                  <a:pt x="5451147" y="2233479"/>
                  <a:pt x="5418454" y="2266173"/>
                  <a:pt x="5378123" y="2266173"/>
                </a:cubicBezTo>
                <a:cubicBezTo>
                  <a:pt x="5337791" y="2266173"/>
                  <a:pt x="5305098" y="2233479"/>
                  <a:pt x="5305098" y="2193148"/>
                </a:cubicBezTo>
                <a:cubicBezTo>
                  <a:pt x="5305097" y="2183066"/>
                  <a:pt x="5307142" y="2173460"/>
                  <a:pt x="5310837" y="2164724"/>
                </a:cubicBezTo>
                <a:close/>
                <a:moveTo>
                  <a:pt x="4159295" y="3958825"/>
                </a:moveTo>
                <a:cubicBezTo>
                  <a:pt x="4162990" y="3950088"/>
                  <a:pt x="4168337" y="3942220"/>
                  <a:pt x="4174945" y="3935613"/>
                </a:cubicBezTo>
                <a:cubicBezTo>
                  <a:pt x="4188159" y="3922398"/>
                  <a:pt x="4206416" y="3914224"/>
                  <a:pt x="4226582" y="3914224"/>
                </a:cubicBezTo>
                <a:cubicBezTo>
                  <a:pt x="4266912" y="3914224"/>
                  <a:pt x="4299607" y="3946918"/>
                  <a:pt x="4299606" y="3987249"/>
                </a:cubicBezTo>
                <a:cubicBezTo>
                  <a:pt x="4299607" y="4027580"/>
                  <a:pt x="4266913" y="4060274"/>
                  <a:pt x="4226581" y="4060274"/>
                </a:cubicBezTo>
                <a:cubicBezTo>
                  <a:pt x="4186250" y="4060274"/>
                  <a:pt x="4153556" y="4027580"/>
                  <a:pt x="4153556" y="3987249"/>
                </a:cubicBezTo>
                <a:cubicBezTo>
                  <a:pt x="4153556" y="3977167"/>
                  <a:pt x="4155600" y="3967561"/>
                  <a:pt x="4159295" y="3958825"/>
                </a:cubicBezTo>
                <a:close/>
                <a:moveTo>
                  <a:pt x="6463155" y="327873"/>
                </a:moveTo>
                <a:cubicBezTo>
                  <a:pt x="6474241" y="301663"/>
                  <a:pt x="6500193" y="283272"/>
                  <a:pt x="6530442" y="283273"/>
                </a:cubicBezTo>
                <a:cubicBezTo>
                  <a:pt x="6570773" y="283272"/>
                  <a:pt x="6603467" y="315967"/>
                  <a:pt x="6603466" y="356297"/>
                </a:cubicBezTo>
                <a:cubicBezTo>
                  <a:pt x="6603467" y="396629"/>
                  <a:pt x="6570773" y="429323"/>
                  <a:pt x="6530441" y="429322"/>
                </a:cubicBezTo>
                <a:cubicBezTo>
                  <a:pt x="6490111" y="429323"/>
                  <a:pt x="6457417" y="396628"/>
                  <a:pt x="6457417" y="356298"/>
                </a:cubicBezTo>
                <a:cubicBezTo>
                  <a:pt x="6457417" y="346215"/>
                  <a:pt x="6459460" y="336609"/>
                  <a:pt x="6463155" y="327873"/>
                </a:cubicBezTo>
                <a:close/>
                <a:moveTo>
                  <a:pt x="5541301" y="1744230"/>
                </a:moveTo>
                <a:cubicBezTo>
                  <a:pt x="5552387" y="1718020"/>
                  <a:pt x="5578340" y="1699630"/>
                  <a:pt x="5608588" y="1699630"/>
                </a:cubicBezTo>
                <a:cubicBezTo>
                  <a:pt x="5648918" y="1699630"/>
                  <a:pt x="5681613" y="1732324"/>
                  <a:pt x="5681613" y="1772655"/>
                </a:cubicBezTo>
                <a:cubicBezTo>
                  <a:pt x="5681612" y="1812986"/>
                  <a:pt x="5648919" y="1845680"/>
                  <a:pt x="5608588" y="1845680"/>
                </a:cubicBezTo>
                <a:cubicBezTo>
                  <a:pt x="5568257" y="1845680"/>
                  <a:pt x="5535562" y="1812986"/>
                  <a:pt x="5535563" y="1772655"/>
                </a:cubicBezTo>
                <a:cubicBezTo>
                  <a:pt x="5535563" y="1762572"/>
                  <a:pt x="5537606" y="1752966"/>
                  <a:pt x="5541301" y="1744230"/>
                </a:cubicBezTo>
                <a:close/>
                <a:moveTo>
                  <a:pt x="4389758" y="3529503"/>
                </a:moveTo>
                <a:cubicBezTo>
                  <a:pt x="4393453" y="3520767"/>
                  <a:pt x="4398801" y="3512900"/>
                  <a:pt x="4405407" y="3506292"/>
                </a:cubicBezTo>
                <a:cubicBezTo>
                  <a:pt x="4418623" y="3493077"/>
                  <a:pt x="4436878" y="3484904"/>
                  <a:pt x="4457045" y="3484904"/>
                </a:cubicBezTo>
                <a:cubicBezTo>
                  <a:pt x="4497375" y="3484904"/>
                  <a:pt x="4530070" y="3517598"/>
                  <a:pt x="4530069" y="3557929"/>
                </a:cubicBezTo>
                <a:cubicBezTo>
                  <a:pt x="4530070" y="3598260"/>
                  <a:pt x="4497376" y="3630953"/>
                  <a:pt x="4457044" y="3630953"/>
                </a:cubicBezTo>
                <a:cubicBezTo>
                  <a:pt x="4416714" y="3630953"/>
                  <a:pt x="4384019" y="3598259"/>
                  <a:pt x="4384019" y="3557928"/>
                </a:cubicBezTo>
                <a:cubicBezTo>
                  <a:pt x="4384020" y="3547846"/>
                  <a:pt x="4386063" y="3538240"/>
                  <a:pt x="4389758" y="3529503"/>
                </a:cubicBezTo>
                <a:close/>
                <a:moveTo>
                  <a:pt x="3463476" y="4961615"/>
                </a:moveTo>
                <a:cubicBezTo>
                  <a:pt x="3467171" y="4952879"/>
                  <a:pt x="3472518" y="4945011"/>
                  <a:pt x="3479126" y="4938403"/>
                </a:cubicBezTo>
                <a:cubicBezTo>
                  <a:pt x="3492341" y="4925189"/>
                  <a:pt x="3510597" y="4917015"/>
                  <a:pt x="3530763" y="4917015"/>
                </a:cubicBezTo>
                <a:cubicBezTo>
                  <a:pt x="3571093" y="4917015"/>
                  <a:pt x="3603788" y="4949709"/>
                  <a:pt x="3603787" y="4990040"/>
                </a:cubicBezTo>
                <a:cubicBezTo>
                  <a:pt x="3603788" y="5030371"/>
                  <a:pt x="3571094" y="5063064"/>
                  <a:pt x="3530763" y="5063064"/>
                </a:cubicBezTo>
                <a:cubicBezTo>
                  <a:pt x="3490432" y="5063065"/>
                  <a:pt x="3457738" y="5030370"/>
                  <a:pt x="3457738" y="4990040"/>
                </a:cubicBezTo>
                <a:cubicBezTo>
                  <a:pt x="3457737" y="4979957"/>
                  <a:pt x="3459781" y="4970352"/>
                  <a:pt x="3463476" y="4961615"/>
                </a:cubicBezTo>
                <a:close/>
                <a:moveTo>
                  <a:pt x="5771764" y="1314911"/>
                </a:moveTo>
                <a:cubicBezTo>
                  <a:pt x="5782849" y="1288701"/>
                  <a:pt x="5808801" y="1270310"/>
                  <a:pt x="5839049" y="1270311"/>
                </a:cubicBezTo>
                <a:cubicBezTo>
                  <a:pt x="5879381" y="1270310"/>
                  <a:pt x="5912074" y="1303005"/>
                  <a:pt x="5912075" y="1343335"/>
                </a:cubicBezTo>
                <a:cubicBezTo>
                  <a:pt x="5912076" y="1383667"/>
                  <a:pt x="5879380" y="1416361"/>
                  <a:pt x="5839050" y="1416360"/>
                </a:cubicBezTo>
                <a:cubicBezTo>
                  <a:pt x="5798718" y="1416361"/>
                  <a:pt x="5766025" y="1383666"/>
                  <a:pt x="5766024" y="1343336"/>
                </a:cubicBezTo>
                <a:cubicBezTo>
                  <a:pt x="5766024" y="1333253"/>
                  <a:pt x="5768067" y="1323647"/>
                  <a:pt x="5771764" y="1314911"/>
                </a:cubicBezTo>
                <a:close/>
                <a:moveTo>
                  <a:pt x="4620220" y="3109013"/>
                </a:moveTo>
                <a:cubicBezTo>
                  <a:pt x="4623916" y="3100276"/>
                  <a:pt x="4629262" y="3092408"/>
                  <a:pt x="4635869" y="3085801"/>
                </a:cubicBezTo>
                <a:cubicBezTo>
                  <a:pt x="4649085" y="3072586"/>
                  <a:pt x="4667341" y="3064413"/>
                  <a:pt x="4687507" y="3064413"/>
                </a:cubicBezTo>
                <a:cubicBezTo>
                  <a:pt x="4727837" y="3064412"/>
                  <a:pt x="4760532" y="3097107"/>
                  <a:pt x="4760531" y="3137437"/>
                </a:cubicBezTo>
                <a:cubicBezTo>
                  <a:pt x="4760532" y="3177768"/>
                  <a:pt x="4727838" y="3210462"/>
                  <a:pt x="4687506" y="3210462"/>
                </a:cubicBezTo>
                <a:cubicBezTo>
                  <a:pt x="4647176" y="3210462"/>
                  <a:pt x="4614481" y="3177768"/>
                  <a:pt x="4614481" y="3137438"/>
                </a:cubicBezTo>
                <a:cubicBezTo>
                  <a:pt x="4614482" y="3127355"/>
                  <a:pt x="4616524" y="3117749"/>
                  <a:pt x="4620220" y="3109013"/>
                </a:cubicBezTo>
                <a:close/>
                <a:moveTo>
                  <a:pt x="3698365" y="4525369"/>
                </a:moveTo>
                <a:cubicBezTo>
                  <a:pt x="3702061" y="4516632"/>
                  <a:pt x="3707408" y="4508764"/>
                  <a:pt x="3714015" y="4502157"/>
                </a:cubicBezTo>
                <a:cubicBezTo>
                  <a:pt x="3727230" y="4488942"/>
                  <a:pt x="3745487" y="4480769"/>
                  <a:pt x="3765653" y="4480768"/>
                </a:cubicBezTo>
                <a:cubicBezTo>
                  <a:pt x="3805983" y="4480768"/>
                  <a:pt x="3838678" y="4513462"/>
                  <a:pt x="3838677" y="4553794"/>
                </a:cubicBezTo>
                <a:cubicBezTo>
                  <a:pt x="3838677" y="4594124"/>
                  <a:pt x="3805983" y="4626819"/>
                  <a:pt x="3765652" y="4626818"/>
                </a:cubicBezTo>
                <a:cubicBezTo>
                  <a:pt x="3725321" y="4626819"/>
                  <a:pt x="3692627" y="4594124"/>
                  <a:pt x="3692628" y="4553794"/>
                </a:cubicBezTo>
                <a:cubicBezTo>
                  <a:pt x="3692628" y="4543710"/>
                  <a:pt x="3694671" y="4534105"/>
                  <a:pt x="3698365" y="4525369"/>
                </a:cubicBezTo>
                <a:close/>
                <a:moveTo>
                  <a:pt x="6002226" y="894417"/>
                </a:moveTo>
                <a:cubicBezTo>
                  <a:pt x="6013312" y="868207"/>
                  <a:pt x="6039265" y="849817"/>
                  <a:pt x="6069513" y="849817"/>
                </a:cubicBezTo>
                <a:cubicBezTo>
                  <a:pt x="6109845" y="849817"/>
                  <a:pt x="6142539" y="882511"/>
                  <a:pt x="6142539" y="922842"/>
                </a:cubicBezTo>
                <a:cubicBezTo>
                  <a:pt x="6142539" y="963173"/>
                  <a:pt x="6109845" y="995867"/>
                  <a:pt x="6069514" y="995867"/>
                </a:cubicBezTo>
                <a:cubicBezTo>
                  <a:pt x="6029183" y="995867"/>
                  <a:pt x="5996489" y="963173"/>
                  <a:pt x="5996488" y="922842"/>
                </a:cubicBezTo>
                <a:cubicBezTo>
                  <a:pt x="5996489" y="912759"/>
                  <a:pt x="5998532" y="903154"/>
                  <a:pt x="6002226" y="894417"/>
                </a:cubicBezTo>
                <a:close/>
                <a:moveTo>
                  <a:pt x="4850684" y="2679691"/>
                </a:moveTo>
                <a:cubicBezTo>
                  <a:pt x="4854379" y="2670954"/>
                  <a:pt x="4859726" y="2663086"/>
                  <a:pt x="4866333" y="2656479"/>
                </a:cubicBezTo>
                <a:cubicBezTo>
                  <a:pt x="4879548" y="2643264"/>
                  <a:pt x="4897804" y="2635090"/>
                  <a:pt x="4917969" y="2635090"/>
                </a:cubicBezTo>
                <a:cubicBezTo>
                  <a:pt x="4958301" y="2635090"/>
                  <a:pt x="4990995" y="2667784"/>
                  <a:pt x="4990994" y="2708115"/>
                </a:cubicBezTo>
                <a:cubicBezTo>
                  <a:pt x="4990995" y="2748446"/>
                  <a:pt x="4958301" y="2781140"/>
                  <a:pt x="4917971" y="2781140"/>
                </a:cubicBezTo>
                <a:cubicBezTo>
                  <a:pt x="4877639" y="2781141"/>
                  <a:pt x="4844945" y="2748446"/>
                  <a:pt x="4844945" y="2708115"/>
                </a:cubicBezTo>
                <a:cubicBezTo>
                  <a:pt x="4844945" y="2698033"/>
                  <a:pt x="4846988" y="2688427"/>
                  <a:pt x="4850684" y="2679691"/>
                </a:cubicBezTo>
                <a:close/>
                <a:moveTo>
                  <a:pt x="5080372" y="2310773"/>
                </a:moveTo>
                <a:cubicBezTo>
                  <a:pt x="5091459" y="2284563"/>
                  <a:pt x="5117411" y="2266173"/>
                  <a:pt x="5147660" y="2266173"/>
                </a:cubicBezTo>
                <a:cubicBezTo>
                  <a:pt x="5187991" y="2266173"/>
                  <a:pt x="5220685" y="2298867"/>
                  <a:pt x="5220684" y="2339198"/>
                </a:cubicBezTo>
                <a:cubicBezTo>
                  <a:pt x="5220685" y="2379529"/>
                  <a:pt x="5187991" y="2412223"/>
                  <a:pt x="5147659" y="2412223"/>
                </a:cubicBezTo>
                <a:cubicBezTo>
                  <a:pt x="5107327" y="2412224"/>
                  <a:pt x="5074635" y="2379530"/>
                  <a:pt x="5074635" y="2339198"/>
                </a:cubicBezTo>
                <a:cubicBezTo>
                  <a:pt x="5074635" y="2329115"/>
                  <a:pt x="5076678" y="2319510"/>
                  <a:pt x="5080372" y="2310773"/>
                </a:cubicBezTo>
                <a:close/>
                <a:moveTo>
                  <a:pt x="3928831" y="4096046"/>
                </a:moveTo>
                <a:cubicBezTo>
                  <a:pt x="3932526" y="4087309"/>
                  <a:pt x="3937873" y="4079441"/>
                  <a:pt x="3944481" y="4072834"/>
                </a:cubicBezTo>
                <a:cubicBezTo>
                  <a:pt x="3957695" y="4059619"/>
                  <a:pt x="3975952" y="4051446"/>
                  <a:pt x="3996117" y="4051445"/>
                </a:cubicBezTo>
                <a:cubicBezTo>
                  <a:pt x="4036448" y="4051445"/>
                  <a:pt x="4069142" y="4084140"/>
                  <a:pt x="4069142" y="4124471"/>
                </a:cubicBezTo>
                <a:cubicBezTo>
                  <a:pt x="4069142" y="4164801"/>
                  <a:pt x="4036448" y="4197496"/>
                  <a:pt x="3996116" y="4197498"/>
                </a:cubicBezTo>
                <a:cubicBezTo>
                  <a:pt x="3955785" y="4197498"/>
                  <a:pt x="3923091" y="4164804"/>
                  <a:pt x="3923093" y="4124470"/>
                </a:cubicBezTo>
                <a:cubicBezTo>
                  <a:pt x="3923092" y="4114388"/>
                  <a:pt x="3925136" y="4104782"/>
                  <a:pt x="3928831" y="4096046"/>
                </a:cubicBezTo>
                <a:close/>
                <a:moveTo>
                  <a:pt x="6232691" y="465094"/>
                </a:moveTo>
                <a:cubicBezTo>
                  <a:pt x="6243777" y="438884"/>
                  <a:pt x="6269730" y="420494"/>
                  <a:pt x="6299978" y="420494"/>
                </a:cubicBezTo>
                <a:cubicBezTo>
                  <a:pt x="6340308" y="420494"/>
                  <a:pt x="6373003" y="453188"/>
                  <a:pt x="6373004" y="493519"/>
                </a:cubicBezTo>
                <a:cubicBezTo>
                  <a:pt x="6373002" y="533850"/>
                  <a:pt x="6340309" y="566544"/>
                  <a:pt x="6299978" y="566544"/>
                </a:cubicBezTo>
                <a:cubicBezTo>
                  <a:pt x="6259647" y="566544"/>
                  <a:pt x="6226952" y="533850"/>
                  <a:pt x="6226953" y="493519"/>
                </a:cubicBezTo>
                <a:cubicBezTo>
                  <a:pt x="6226953" y="483436"/>
                  <a:pt x="6228996" y="473831"/>
                  <a:pt x="6232691" y="465094"/>
                </a:cubicBezTo>
                <a:close/>
                <a:moveTo>
                  <a:pt x="5310838" y="1881452"/>
                </a:moveTo>
                <a:cubicBezTo>
                  <a:pt x="5321923" y="1855242"/>
                  <a:pt x="5347875" y="1836852"/>
                  <a:pt x="5378124" y="1836852"/>
                </a:cubicBezTo>
                <a:cubicBezTo>
                  <a:pt x="5418455" y="1836852"/>
                  <a:pt x="5451148" y="1869546"/>
                  <a:pt x="5451149" y="1909877"/>
                </a:cubicBezTo>
                <a:cubicBezTo>
                  <a:pt x="5451148" y="1950208"/>
                  <a:pt x="5418454" y="1982902"/>
                  <a:pt x="5378124" y="1982902"/>
                </a:cubicBezTo>
                <a:cubicBezTo>
                  <a:pt x="5337792" y="1982902"/>
                  <a:pt x="5305099" y="1950208"/>
                  <a:pt x="5305099" y="1909877"/>
                </a:cubicBezTo>
                <a:cubicBezTo>
                  <a:pt x="5305098" y="1899794"/>
                  <a:pt x="5307141" y="1890188"/>
                  <a:pt x="5310838" y="1881452"/>
                </a:cubicBezTo>
                <a:close/>
                <a:moveTo>
                  <a:pt x="4159294" y="3675553"/>
                </a:moveTo>
                <a:cubicBezTo>
                  <a:pt x="4162989" y="3666816"/>
                  <a:pt x="4168336" y="3658949"/>
                  <a:pt x="4174944" y="3652341"/>
                </a:cubicBezTo>
                <a:cubicBezTo>
                  <a:pt x="4188159" y="3639127"/>
                  <a:pt x="4206415" y="3630953"/>
                  <a:pt x="4226580" y="3630953"/>
                </a:cubicBezTo>
                <a:cubicBezTo>
                  <a:pt x="4266912" y="3630953"/>
                  <a:pt x="4299605" y="3663647"/>
                  <a:pt x="4299605" y="3703978"/>
                </a:cubicBezTo>
                <a:cubicBezTo>
                  <a:pt x="4299606" y="3744309"/>
                  <a:pt x="4266912" y="3777003"/>
                  <a:pt x="4226581" y="3777002"/>
                </a:cubicBezTo>
                <a:cubicBezTo>
                  <a:pt x="4186250" y="3777003"/>
                  <a:pt x="4153556" y="3744308"/>
                  <a:pt x="4153555" y="3703978"/>
                </a:cubicBezTo>
                <a:cubicBezTo>
                  <a:pt x="4153556" y="3693895"/>
                  <a:pt x="4155599" y="3684289"/>
                  <a:pt x="4159294" y="3675553"/>
                </a:cubicBezTo>
                <a:close/>
                <a:moveTo>
                  <a:pt x="6463155" y="44601"/>
                </a:moveTo>
                <a:cubicBezTo>
                  <a:pt x="6474241" y="18391"/>
                  <a:pt x="6500192" y="0"/>
                  <a:pt x="6530442" y="0"/>
                </a:cubicBezTo>
                <a:cubicBezTo>
                  <a:pt x="6570773" y="0"/>
                  <a:pt x="6603467" y="32694"/>
                  <a:pt x="6603467" y="73025"/>
                </a:cubicBezTo>
                <a:cubicBezTo>
                  <a:pt x="6603466" y="113356"/>
                  <a:pt x="6570773" y="146050"/>
                  <a:pt x="6530442" y="146050"/>
                </a:cubicBezTo>
                <a:cubicBezTo>
                  <a:pt x="6490111" y="146050"/>
                  <a:pt x="6457417" y="113356"/>
                  <a:pt x="6457417" y="73025"/>
                </a:cubicBezTo>
                <a:cubicBezTo>
                  <a:pt x="6457417" y="62943"/>
                  <a:pt x="6459460" y="53337"/>
                  <a:pt x="6463155" y="44601"/>
                </a:cubicBezTo>
                <a:close/>
                <a:moveTo>
                  <a:pt x="5541301" y="1460959"/>
                </a:moveTo>
                <a:cubicBezTo>
                  <a:pt x="5552386" y="1434750"/>
                  <a:pt x="5578338" y="1416359"/>
                  <a:pt x="5608587" y="1416360"/>
                </a:cubicBezTo>
                <a:cubicBezTo>
                  <a:pt x="5648918" y="1416359"/>
                  <a:pt x="5681612" y="1449054"/>
                  <a:pt x="5681611" y="1489384"/>
                </a:cubicBezTo>
                <a:cubicBezTo>
                  <a:pt x="5681612" y="1529716"/>
                  <a:pt x="5648918" y="1562409"/>
                  <a:pt x="5608586" y="1562409"/>
                </a:cubicBezTo>
                <a:cubicBezTo>
                  <a:pt x="5568256" y="1562409"/>
                  <a:pt x="5535561" y="1529715"/>
                  <a:pt x="5535562" y="1489384"/>
                </a:cubicBezTo>
                <a:cubicBezTo>
                  <a:pt x="5535562" y="1479301"/>
                  <a:pt x="5537605" y="1469696"/>
                  <a:pt x="5541301" y="1460959"/>
                </a:cubicBezTo>
                <a:close/>
                <a:moveTo>
                  <a:pt x="4389756" y="3246233"/>
                </a:moveTo>
                <a:cubicBezTo>
                  <a:pt x="4393453" y="3237496"/>
                  <a:pt x="4398799" y="3229628"/>
                  <a:pt x="4405406" y="3223022"/>
                </a:cubicBezTo>
                <a:cubicBezTo>
                  <a:pt x="4418622" y="3209807"/>
                  <a:pt x="4436877" y="3201633"/>
                  <a:pt x="4457043" y="3201633"/>
                </a:cubicBezTo>
                <a:cubicBezTo>
                  <a:pt x="4497374" y="3201633"/>
                  <a:pt x="4530068" y="3234327"/>
                  <a:pt x="4530067" y="3274658"/>
                </a:cubicBezTo>
                <a:cubicBezTo>
                  <a:pt x="4530069" y="3314989"/>
                  <a:pt x="4497374" y="3347683"/>
                  <a:pt x="4457043" y="3347683"/>
                </a:cubicBezTo>
                <a:cubicBezTo>
                  <a:pt x="4416712" y="3347682"/>
                  <a:pt x="4384019" y="3314988"/>
                  <a:pt x="4384018" y="3274657"/>
                </a:cubicBezTo>
                <a:cubicBezTo>
                  <a:pt x="4384018" y="3264575"/>
                  <a:pt x="4386061" y="3254969"/>
                  <a:pt x="4389756" y="3246233"/>
                </a:cubicBezTo>
                <a:close/>
                <a:moveTo>
                  <a:pt x="3463476" y="4678344"/>
                </a:moveTo>
                <a:cubicBezTo>
                  <a:pt x="3474561" y="4652134"/>
                  <a:pt x="3500513" y="4633744"/>
                  <a:pt x="3530762" y="4633744"/>
                </a:cubicBezTo>
                <a:cubicBezTo>
                  <a:pt x="3571093" y="4633744"/>
                  <a:pt x="3603787" y="4666438"/>
                  <a:pt x="3603787" y="4706769"/>
                </a:cubicBezTo>
                <a:cubicBezTo>
                  <a:pt x="3603787" y="4747100"/>
                  <a:pt x="3571093" y="4779794"/>
                  <a:pt x="3530762" y="4779794"/>
                </a:cubicBezTo>
                <a:cubicBezTo>
                  <a:pt x="3490431" y="4779794"/>
                  <a:pt x="3457737" y="4747100"/>
                  <a:pt x="3457737" y="4706769"/>
                </a:cubicBezTo>
                <a:cubicBezTo>
                  <a:pt x="3457737" y="4696686"/>
                  <a:pt x="3459780" y="4687081"/>
                  <a:pt x="3463476" y="4678344"/>
                </a:cubicBezTo>
                <a:close/>
                <a:moveTo>
                  <a:pt x="5771763" y="1031639"/>
                </a:moveTo>
                <a:cubicBezTo>
                  <a:pt x="5782849" y="1005429"/>
                  <a:pt x="5808801" y="987038"/>
                  <a:pt x="5839050" y="987038"/>
                </a:cubicBezTo>
                <a:cubicBezTo>
                  <a:pt x="5879381" y="987038"/>
                  <a:pt x="5912075" y="1019732"/>
                  <a:pt x="5912074" y="1060063"/>
                </a:cubicBezTo>
                <a:cubicBezTo>
                  <a:pt x="5912075" y="1100394"/>
                  <a:pt x="5879381" y="1133088"/>
                  <a:pt x="5839049" y="1133088"/>
                </a:cubicBezTo>
                <a:cubicBezTo>
                  <a:pt x="5798719" y="1133088"/>
                  <a:pt x="5766024" y="1100394"/>
                  <a:pt x="5766026" y="1060063"/>
                </a:cubicBezTo>
                <a:cubicBezTo>
                  <a:pt x="5766025" y="1049981"/>
                  <a:pt x="5768068" y="1040375"/>
                  <a:pt x="5771763" y="1031639"/>
                </a:cubicBezTo>
                <a:close/>
                <a:moveTo>
                  <a:pt x="4620220" y="2825741"/>
                </a:moveTo>
                <a:cubicBezTo>
                  <a:pt x="4623915" y="2817004"/>
                  <a:pt x="4629263" y="2809136"/>
                  <a:pt x="4635870" y="2802529"/>
                </a:cubicBezTo>
                <a:cubicBezTo>
                  <a:pt x="4649084" y="2789314"/>
                  <a:pt x="4667341" y="2781140"/>
                  <a:pt x="4687507" y="2781140"/>
                </a:cubicBezTo>
                <a:cubicBezTo>
                  <a:pt x="4727837" y="2781140"/>
                  <a:pt x="4760531" y="2813834"/>
                  <a:pt x="4760531" y="2854165"/>
                </a:cubicBezTo>
                <a:cubicBezTo>
                  <a:pt x="4760531" y="2894496"/>
                  <a:pt x="4727837" y="2927190"/>
                  <a:pt x="4687506" y="2927190"/>
                </a:cubicBezTo>
                <a:cubicBezTo>
                  <a:pt x="4647175" y="2927190"/>
                  <a:pt x="4614481" y="2894496"/>
                  <a:pt x="4614482" y="2854165"/>
                </a:cubicBezTo>
                <a:cubicBezTo>
                  <a:pt x="4614481" y="2844083"/>
                  <a:pt x="4616524" y="2834477"/>
                  <a:pt x="4620220" y="2825741"/>
                </a:cubicBezTo>
                <a:close/>
                <a:moveTo>
                  <a:pt x="4849911" y="2447996"/>
                </a:moveTo>
                <a:cubicBezTo>
                  <a:pt x="4853604" y="2439260"/>
                  <a:pt x="4858952" y="2431392"/>
                  <a:pt x="4865559" y="2424784"/>
                </a:cubicBezTo>
                <a:cubicBezTo>
                  <a:pt x="4878775" y="2411569"/>
                  <a:pt x="4897031" y="2403396"/>
                  <a:pt x="4917197" y="2403395"/>
                </a:cubicBezTo>
                <a:cubicBezTo>
                  <a:pt x="4957528" y="2403395"/>
                  <a:pt x="4990221" y="2436090"/>
                  <a:pt x="4990221" y="2476421"/>
                </a:cubicBezTo>
                <a:cubicBezTo>
                  <a:pt x="4990222" y="2516751"/>
                  <a:pt x="4957527" y="2549446"/>
                  <a:pt x="4917196" y="2549446"/>
                </a:cubicBezTo>
                <a:cubicBezTo>
                  <a:pt x="4876865" y="2549445"/>
                  <a:pt x="4844170" y="2516751"/>
                  <a:pt x="4844172" y="2476422"/>
                </a:cubicBezTo>
                <a:cubicBezTo>
                  <a:pt x="4844169" y="2466339"/>
                  <a:pt x="4846215" y="2456734"/>
                  <a:pt x="4849911" y="2447996"/>
                </a:cubicBezTo>
                <a:close/>
                <a:moveTo>
                  <a:pt x="3698366" y="4242097"/>
                </a:moveTo>
                <a:cubicBezTo>
                  <a:pt x="3702061" y="4233361"/>
                  <a:pt x="3707408" y="4225493"/>
                  <a:pt x="3714017" y="4218885"/>
                </a:cubicBezTo>
                <a:cubicBezTo>
                  <a:pt x="3727231" y="4205671"/>
                  <a:pt x="3745487" y="4197498"/>
                  <a:pt x="3765652" y="4197498"/>
                </a:cubicBezTo>
                <a:cubicBezTo>
                  <a:pt x="3805983" y="4197498"/>
                  <a:pt x="3838677" y="4230191"/>
                  <a:pt x="3838678" y="4270522"/>
                </a:cubicBezTo>
                <a:cubicBezTo>
                  <a:pt x="3838678" y="4310852"/>
                  <a:pt x="3805984" y="4343547"/>
                  <a:pt x="3765652" y="4343548"/>
                </a:cubicBezTo>
                <a:cubicBezTo>
                  <a:pt x="3725321" y="4343547"/>
                  <a:pt x="3692628" y="4310852"/>
                  <a:pt x="3692627" y="4270522"/>
                </a:cubicBezTo>
                <a:cubicBezTo>
                  <a:pt x="3692627" y="4260439"/>
                  <a:pt x="3694671" y="4250834"/>
                  <a:pt x="3698366" y="4242097"/>
                </a:cubicBezTo>
                <a:close/>
                <a:moveTo>
                  <a:pt x="6002227" y="611145"/>
                </a:moveTo>
                <a:cubicBezTo>
                  <a:pt x="6013313" y="584935"/>
                  <a:pt x="6039265" y="566545"/>
                  <a:pt x="6069514" y="566545"/>
                </a:cubicBezTo>
                <a:cubicBezTo>
                  <a:pt x="6109844" y="566545"/>
                  <a:pt x="6142539" y="599239"/>
                  <a:pt x="6142539" y="639570"/>
                </a:cubicBezTo>
                <a:cubicBezTo>
                  <a:pt x="6142539" y="679901"/>
                  <a:pt x="6109845" y="712595"/>
                  <a:pt x="6069513" y="712595"/>
                </a:cubicBezTo>
                <a:cubicBezTo>
                  <a:pt x="6029183" y="712595"/>
                  <a:pt x="5996488" y="679901"/>
                  <a:pt x="5996489" y="639570"/>
                </a:cubicBezTo>
                <a:cubicBezTo>
                  <a:pt x="5996489" y="629487"/>
                  <a:pt x="5998532" y="619881"/>
                  <a:pt x="6002227" y="611145"/>
                </a:cubicBezTo>
                <a:close/>
                <a:moveTo>
                  <a:pt x="5080374" y="2027501"/>
                </a:moveTo>
                <a:cubicBezTo>
                  <a:pt x="5091459" y="2001291"/>
                  <a:pt x="5117412" y="1982901"/>
                  <a:pt x="5147661" y="1982901"/>
                </a:cubicBezTo>
                <a:cubicBezTo>
                  <a:pt x="5187992" y="1982901"/>
                  <a:pt x="5220685" y="2015595"/>
                  <a:pt x="5220685" y="2055926"/>
                </a:cubicBezTo>
                <a:cubicBezTo>
                  <a:pt x="5220686" y="2096257"/>
                  <a:pt x="5187992" y="2128951"/>
                  <a:pt x="5147660" y="2128951"/>
                </a:cubicBezTo>
                <a:cubicBezTo>
                  <a:pt x="5107330" y="2128951"/>
                  <a:pt x="5074635" y="2096257"/>
                  <a:pt x="5074636" y="2055926"/>
                </a:cubicBezTo>
                <a:cubicBezTo>
                  <a:pt x="5074635" y="2045844"/>
                  <a:pt x="5076679" y="2036238"/>
                  <a:pt x="5080374" y="2027501"/>
                </a:cubicBezTo>
                <a:close/>
                <a:moveTo>
                  <a:pt x="3928831" y="3812774"/>
                </a:moveTo>
                <a:cubicBezTo>
                  <a:pt x="3932527" y="3804037"/>
                  <a:pt x="3937873" y="3796169"/>
                  <a:pt x="3944480" y="3789562"/>
                </a:cubicBezTo>
                <a:cubicBezTo>
                  <a:pt x="3957695" y="3776347"/>
                  <a:pt x="3975952" y="3768174"/>
                  <a:pt x="3996117" y="3768173"/>
                </a:cubicBezTo>
                <a:cubicBezTo>
                  <a:pt x="4036448" y="3768173"/>
                  <a:pt x="4069142" y="3800868"/>
                  <a:pt x="4069142" y="3841198"/>
                </a:cubicBezTo>
                <a:cubicBezTo>
                  <a:pt x="4069142" y="3881529"/>
                  <a:pt x="4036448" y="3914223"/>
                  <a:pt x="3996117" y="3914223"/>
                </a:cubicBezTo>
                <a:cubicBezTo>
                  <a:pt x="3955786" y="3914223"/>
                  <a:pt x="3923092" y="3881529"/>
                  <a:pt x="3923092" y="3841198"/>
                </a:cubicBezTo>
                <a:cubicBezTo>
                  <a:pt x="3923092" y="3831116"/>
                  <a:pt x="3925135" y="3821510"/>
                  <a:pt x="3928831" y="3812774"/>
                </a:cubicBezTo>
                <a:close/>
                <a:moveTo>
                  <a:pt x="6232692" y="181822"/>
                </a:moveTo>
                <a:cubicBezTo>
                  <a:pt x="6243776" y="155612"/>
                  <a:pt x="6269729" y="137222"/>
                  <a:pt x="6299977" y="137222"/>
                </a:cubicBezTo>
                <a:cubicBezTo>
                  <a:pt x="6340309" y="137222"/>
                  <a:pt x="6373002" y="169916"/>
                  <a:pt x="6373003" y="210247"/>
                </a:cubicBezTo>
                <a:cubicBezTo>
                  <a:pt x="6373003" y="250578"/>
                  <a:pt x="6340308" y="283272"/>
                  <a:pt x="6299978" y="283272"/>
                </a:cubicBezTo>
                <a:cubicBezTo>
                  <a:pt x="6259646" y="283272"/>
                  <a:pt x="6226953" y="250578"/>
                  <a:pt x="6226952" y="210247"/>
                </a:cubicBezTo>
                <a:cubicBezTo>
                  <a:pt x="6226952" y="200164"/>
                  <a:pt x="6228995" y="190559"/>
                  <a:pt x="6232692" y="181822"/>
                </a:cubicBezTo>
                <a:close/>
                <a:moveTo>
                  <a:pt x="5310836" y="1598180"/>
                </a:moveTo>
                <a:cubicBezTo>
                  <a:pt x="5321922" y="1571971"/>
                  <a:pt x="5347875" y="1553580"/>
                  <a:pt x="5378123" y="1553581"/>
                </a:cubicBezTo>
                <a:cubicBezTo>
                  <a:pt x="5418453" y="1553580"/>
                  <a:pt x="5451148" y="1586274"/>
                  <a:pt x="5451148" y="1626605"/>
                </a:cubicBezTo>
                <a:cubicBezTo>
                  <a:pt x="5451148" y="1666936"/>
                  <a:pt x="5418455" y="1699630"/>
                  <a:pt x="5378123" y="1699630"/>
                </a:cubicBezTo>
                <a:cubicBezTo>
                  <a:pt x="5337793" y="1699630"/>
                  <a:pt x="5305099" y="1666936"/>
                  <a:pt x="5305099" y="1626605"/>
                </a:cubicBezTo>
                <a:cubicBezTo>
                  <a:pt x="5305099" y="1616522"/>
                  <a:pt x="5307142" y="1606916"/>
                  <a:pt x="5310836" y="1598180"/>
                </a:cubicBezTo>
                <a:close/>
                <a:moveTo>
                  <a:pt x="4159293" y="3392282"/>
                </a:moveTo>
                <a:cubicBezTo>
                  <a:pt x="4162989" y="3383545"/>
                  <a:pt x="4168336" y="3375677"/>
                  <a:pt x="4174943" y="3369071"/>
                </a:cubicBezTo>
                <a:cubicBezTo>
                  <a:pt x="4188158" y="3355856"/>
                  <a:pt x="4206415" y="3347682"/>
                  <a:pt x="4226579" y="3347682"/>
                </a:cubicBezTo>
                <a:cubicBezTo>
                  <a:pt x="4266911" y="3347682"/>
                  <a:pt x="4299604" y="3380376"/>
                  <a:pt x="4299605" y="3420707"/>
                </a:cubicBezTo>
                <a:cubicBezTo>
                  <a:pt x="4299605" y="3461038"/>
                  <a:pt x="4266911" y="3493732"/>
                  <a:pt x="4226580" y="3493732"/>
                </a:cubicBezTo>
                <a:cubicBezTo>
                  <a:pt x="4186249" y="3493732"/>
                  <a:pt x="4153555" y="3461038"/>
                  <a:pt x="4153555" y="3420707"/>
                </a:cubicBezTo>
                <a:cubicBezTo>
                  <a:pt x="4153555" y="3410624"/>
                  <a:pt x="4155598" y="3401019"/>
                  <a:pt x="4159293" y="3392282"/>
                </a:cubicBezTo>
                <a:close/>
                <a:moveTo>
                  <a:pt x="3233012" y="4824394"/>
                </a:moveTo>
                <a:cubicBezTo>
                  <a:pt x="3244097" y="4798184"/>
                  <a:pt x="3270049" y="4779794"/>
                  <a:pt x="3300298" y="4779794"/>
                </a:cubicBezTo>
                <a:cubicBezTo>
                  <a:pt x="3340629" y="4779794"/>
                  <a:pt x="3373323" y="4812488"/>
                  <a:pt x="3373323" y="4852819"/>
                </a:cubicBezTo>
                <a:cubicBezTo>
                  <a:pt x="3373323" y="4893150"/>
                  <a:pt x="3340629" y="4925844"/>
                  <a:pt x="3300298" y="4925844"/>
                </a:cubicBezTo>
                <a:cubicBezTo>
                  <a:pt x="3259967" y="4925844"/>
                  <a:pt x="3227273" y="4893150"/>
                  <a:pt x="3227273" y="4852819"/>
                </a:cubicBezTo>
                <a:cubicBezTo>
                  <a:pt x="3227273" y="4842736"/>
                  <a:pt x="3229316" y="4833131"/>
                  <a:pt x="3233012" y="4824394"/>
                </a:cubicBezTo>
                <a:close/>
                <a:moveTo>
                  <a:pt x="5541300" y="1177688"/>
                </a:moveTo>
                <a:cubicBezTo>
                  <a:pt x="5552386" y="1151479"/>
                  <a:pt x="5578339" y="1133088"/>
                  <a:pt x="5608587" y="1133088"/>
                </a:cubicBezTo>
                <a:cubicBezTo>
                  <a:pt x="5648917" y="1133088"/>
                  <a:pt x="5681611" y="1165782"/>
                  <a:pt x="5681611" y="1206113"/>
                </a:cubicBezTo>
                <a:cubicBezTo>
                  <a:pt x="5681611" y="1246444"/>
                  <a:pt x="5648918" y="1279138"/>
                  <a:pt x="5608585" y="1279138"/>
                </a:cubicBezTo>
                <a:cubicBezTo>
                  <a:pt x="5568255" y="1279138"/>
                  <a:pt x="5535561" y="1246444"/>
                  <a:pt x="5535560" y="1206113"/>
                </a:cubicBezTo>
                <a:cubicBezTo>
                  <a:pt x="5535562" y="1196030"/>
                  <a:pt x="5537605" y="1186425"/>
                  <a:pt x="5541300" y="1177688"/>
                </a:cubicBezTo>
                <a:close/>
                <a:moveTo>
                  <a:pt x="4389755" y="2962962"/>
                </a:moveTo>
                <a:cubicBezTo>
                  <a:pt x="4393451" y="2954225"/>
                  <a:pt x="4398798" y="2946358"/>
                  <a:pt x="4405405" y="2939750"/>
                </a:cubicBezTo>
                <a:cubicBezTo>
                  <a:pt x="4418620" y="2926535"/>
                  <a:pt x="4436876" y="2918362"/>
                  <a:pt x="4457042" y="2918362"/>
                </a:cubicBezTo>
                <a:cubicBezTo>
                  <a:pt x="4497374" y="2918362"/>
                  <a:pt x="4530067" y="2951056"/>
                  <a:pt x="4530068" y="2991387"/>
                </a:cubicBezTo>
                <a:cubicBezTo>
                  <a:pt x="4530067" y="3031718"/>
                  <a:pt x="4497373" y="3064412"/>
                  <a:pt x="4457043" y="3064412"/>
                </a:cubicBezTo>
                <a:cubicBezTo>
                  <a:pt x="4416711" y="3064412"/>
                  <a:pt x="4384018" y="3031718"/>
                  <a:pt x="4384017" y="2991387"/>
                </a:cubicBezTo>
                <a:cubicBezTo>
                  <a:pt x="4384017" y="2981304"/>
                  <a:pt x="4386060" y="2971699"/>
                  <a:pt x="4389755" y="2962962"/>
                </a:cubicBezTo>
                <a:close/>
                <a:moveTo>
                  <a:pt x="3463476" y="4395072"/>
                </a:moveTo>
                <a:cubicBezTo>
                  <a:pt x="3474562" y="4368862"/>
                  <a:pt x="3500514" y="4350472"/>
                  <a:pt x="3530763" y="4350472"/>
                </a:cubicBezTo>
                <a:cubicBezTo>
                  <a:pt x="3571094" y="4350472"/>
                  <a:pt x="3603788" y="4383166"/>
                  <a:pt x="3603787" y="4423497"/>
                </a:cubicBezTo>
                <a:cubicBezTo>
                  <a:pt x="3603788" y="4463828"/>
                  <a:pt x="3571094" y="4496522"/>
                  <a:pt x="3530762" y="4496522"/>
                </a:cubicBezTo>
                <a:cubicBezTo>
                  <a:pt x="3490432" y="4496522"/>
                  <a:pt x="3457737" y="4463828"/>
                  <a:pt x="3457738" y="4423497"/>
                </a:cubicBezTo>
                <a:cubicBezTo>
                  <a:pt x="3457738" y="4413414"/>
                  <a:pt x="3459781" y="4403809"/>
                  <a:pt x="3463476" y="4395072"/>
                </a:cubicBezTo>
                <a:close/>
                <a:moveTo>
                  <a:pt x="5771763" y="748366"/>
                </a:moveTo>
                <a:cubicBezTo>
                  <a:pt x="5782849" y="722157"/>
                  <a:pt x="5808800" y="703766"/>
                  <a:pt x="5839050" y="703766"/>
                </a:cubicBezTo>
                <a:cubicBezTo>
                  <a:pt x="5879381" y="703766"/>
                  <a:pt x="5912074" y="736460"/>
                  <a:pt x="5912075" y="776791"/>
                </a:cubicBezTo>
                <a:cubicBezTo>
                  <a:pt x="5912074" y="817122"/>
                  <a:pt x="5879380" y="849816"/>
                  <a:pt x="5839050" y="849816"/>
                </a:cubicBezTo>
                <a:cubicBezTo>
                  <a:pt x="5798719" y="849816"/>
                  <a:pt x="5766025" y="817122"/>
                  <a:pt x="5766025" y="776791"/>
                </a:cubicBezTo>
                <a:cubicBezTo>
                  <a:pt x="5766024" y="766708"/>
                  <a:pt x="5768067" y="757103"/>
                  <a:pt x="5771763" y="748366"/>
                </a:cubicBezTo>
                <a:close/>
                <a:moveTo>
                  <a:pt x="4620219" y="2542468"/>
                </a:moveTo>
                <a:cubicBezTo>
                  <a:pt x="4623916" y="2533732"/>
                  <a:pt x="4629262" y="2525864"/>
                  <a:pt x="4635869" y="2519256"/>
                </a:cubicBezTo>
                <a:cubicBezTo>
                  <a:pt x="4649084" y="2506042"/>
                  <a:pt x="4667340" y="2497868"/>
                  <a:pt x="4687506" y="2497868"/>
                </a:cubicBezTo>
                <a:cubicBezTo>
                  <a:pt x="4727838" y="2497868"/>
                  <a:pt x="4760531" y="2530562"/>
                  <a:pt x="4760531" y="2570893"/>
                </a:cubicBezTo>
                <a:cubicBezTo>
                  <a:pt x="4760531" y="2611224"/>
                  <a:pt x="4727837" y="2643918"/>
                  <a:pt x="4687507" y="2643918"/>
                </a:cubicBezTo>
                <a:cubicBezTo>
                  <a:pt x="4647175" y="2643918"/>
                  <a:pt x="4614482" y="2611224"/>
                  <a:pt x="4614481" y="2570893"/>
                </a:cubicBezTo>
                <a:cubicBezTo>
                  <a:pt x="4614481" y="2560810"/>
                  <a:pt x="4616524" y="2551205"/>
                  <a:pt x="4620219" y="2542468"/>
                </a:cubicBezTo>
                <a:close/>
                <a:moveTo>
                  <a:pt x="4849910" y="2164723"/>
                </a:moveTo>
                <a:cubicBezTo>
                  <a:pt x="4853605" y="2155986"/>
                  <a:pt x="4858953" y="2148118"/>
                  <a:pt x="4865560" y="2141511"/>
                </a:cubicBezTo>
                <a:cubicBezTo>
                  <a:pt x="4878775" y="2128296"/>
                  <a:pt x="4897032" y="2120123"/>
                  <a:pt x="4917197" y="2120122"/>
                </a:cubicBezTo>
                <a:cubicBezTo>
                  <a:pt x="4957527" y="2120122"/>
                  <a:pt x="4990222" y="2152816"/>
                  <a:pt x="4990222" y="2193147"/>
                </a:cubicBezTo>
                <a:cubicBezTo>
                  <a:pt x="4990222" y="2233478"/>
                  <a:pt x="4957528" y="2266172"/>
                  <a:pt x="4917198" y="2266172"/>
                </a:cubicBezTo>
                <a:cubicBezTo>
                  <a:pt x="4876864" y="2266173"/>
                  <a:pt x="4844171" y="2233479"/>
                  <a:pt x="4844172" y="2193147"/>
                </a:cubicBezTo>
                <a:cubicBezTo>
                  <a:pt x="4844172" y="2183065"/>
                  <a:pt x="4846215" y="2173459"/>
                  <a:pt x="4849910" y="2164723"/>
                </a:cubicBezTo>
                <a:close/>
                <a:moveTo>
                  <a:pt x="3698368" y="3958823"/>
                </a:moveTo>
                <a:cubicBezTo>
                  <a:pt x="3702062" y="3950087"/>
                  <a:pt x="3707411" y="3942219"/>
                  <a:pt x="3714018" y="3935611"/>
                </a:cubicBezTo>
                <a:cubicBezTo>
                  <a:pt x="3727232" y="3922396"/>
                  <a:pt x="3745489" y="3914223"/>
                  <a:pt x="3765653" y="3914223"/>
                </a:cubicBezTo>
                <a:cubicBezTo>
                  <a:pt x="3805985" y="3914223"/>
                  <a:pt x="3838679" y="3946917"/>
                  <a:pt x="3838679" y="3987248"/>
                </a:cubicBezTo>
                <a:cubicBezTo>
                  <a:pt x="3838678" y="4027579"/>
                  <a:pt x="3805985" y="4060273"/>
                  <a:pt x="3765652" y="4060276"/>
                </a:cubicBezTo>
                <a:cubicBezTo>
                  <a:pt x="3725322" y="4060275"/>
                  <a:pt x="3692627" y="4027581"/>
                  <a:pt x="3692628" y="3987248"/>
                </a:cubicBezTo>
                <a:cubicBezTo>
                  <a:pt x="3692629" y="3977165"/>
                  <a:pt x="3694672" y="3967560"/>
                  <a:pt x="3698368" y="3958823"/>
                </a:cubicBezTo>
                <a:close/>
                <a:moveTo>
                  <a:pt x="6002227" y="327873"/>
                </a:moveTo>
                <a:cubicBezTo>
                  <a:pt x="6013313" y="301663"/>
                  <a:pt x="6039265" y="283272"/>
                  <a:pt x="6069513" y="283273"/>
                </a:cubicBezTo>
                <a:cubicBezTo>
                  <a:pt x="6109844" y="283272"/>
                  <a:pt x="6142538" y="315967"/>
                  <a:pt x="6142538" y="356297"/>
                </a:cubicBezTo>
                <a:cubicBezTo>
                  <a:pt x="6142538" y="396629"/>
                  <a:pt x="6109845" y="429323"/>
                  <a:pt x="6069513" y="429322"/>
                </a:cubicBezTo>
                <a:cubicBezTo>
                  <a:pt x="6029182" y="429323"/>
                  <a:pt x="5996488" y="396628"/>
                  <a:pt x="5996489" y="356298"/>
                </a:cubicBezTo>
                <a:cubicBezTo>
                  <a:pt x="5996489" y="346215"/>
                  <a:pt x="5998531" y="336609"/>
                  <a:pt x="6002227" y="327873"/>
                </a:cubicBezTo>
                <a:close/>
                <a:moveTo>
                  <a:pt x="5080374" y="1744229"/>
                </a:moveTo>
                <a:cubicBezTo>
                  <a:pt x="5091460" y="1718019"/>
                  <a:pt x="5117413" y="1699629"/>
                  <a:pt x="5147659" y="1699629"/>
                </a:cubicBezTo>
                <a:cubicBezTo>
                  <a:pt x="5187991" y="1699629"/>
                  <a:pt x="5220686" y="1732323"/>
                  <a:pt x="5220685" y="1772654"/>
                </a:cubicBezTo>
                <a:cubicBezTo>
                  <a:pt x="5220685" y="1812985"/>
                  <a:pt x="5187991" y="1845679"/>
                  <a:pt x="5147660" y="1845679"/>
                </a:cubicBezTo>
                <a:cubicBezTo>
                  <a:pt x="5107329" y="1845679"/>
                  <a:pt x="5074635" y="1812985"/>
                  <a:pt x="5074634" y="1772654"/>
                </a:cubicBezTo>
                <a:cubicBezTo>
                  <a:pt x="5074634" y="1762571"/>
                  <a:pt x="5076679" y="1752966"/>
                  <a:pt x="5080374" y="1744229"/>
                </a:cubicBezTo>
                <a:close/>
                <a:moveTo>
                  <a:pt x="3928830" y="3529502"/>
                </a:moveTo>
                <a:cubicBezTo>
                  <a:pt x="3932525" y="3520766"/>
                  <a:pt x="3937872" y="3512898"/>
                  <a:pt x="3944481" y="3506291"/>
                </a:cubicBezTo>
                <a:cubicBezTo>
                  <a:pt x="3957694" y="3493076"/>
                  <a:pt x="3975951" y="3484903"/>
                  <a:pt x="3996116" y="3484902"/>
                </a:cubicBezTo>
                <a:cubicBezTo>
                  <a:pt x="4036448" y="3484903"/>
                  <a:pt x="4069141" y="3517597"/>
                  <a:pt x="4069141" y="3557927"/>
                </a:cubicBezTo>
                <a:cubicBezTo>
                  <a:pt x="4069141" y="3598259"/>
                  <a:pt x="4036448" y="3630952"/>
                  <a:pt x="3996117" y="3630952"/>
                </a:cubicBezTo>
                <a:cubicBezTo>
                  <a:pt x="3955786" y="3630952"/>
                  <a:pt x="3923092" y="3598258"/>
                  <a:pt x="3923093" y="3557927"/>
                </a:cubicBezTo>
                <a:cubicBezTo>
                  <a:pt x="3923092" y="3547844"/>
                  <a:pt x="3925135" y="3538239"/>
                  <a:pt x="3928830" y="3529502"/>
                </a:cubicBezTo>
                <a:close/>
                <a:moveTo>
                  <a:pt x="3002548" y="4961615"/>
                </a:moveTo>
                <a:cubicBezTo>
                  <a:pt x="3013633" y="4935405"/>
                  <a:pt x="3039586" y="4917015"/>
                  <a:pt x="3069834" y="4917015"/>
                </a:cubicBezTo>
                <a:cubicBezTo>
                  <a:pt x="3110165" y="4917015"/>
                  <a:pt x="3142859" y="4949709"/>
                  <a:pt x="3142859" y="4990040"/>
                </a:cubicBezTo>
                <a:cubicBezTo>
                  <a:pt x="3142859" y="5030371"/>
                  <a:pt x="3110165" y="5063065"/>
                  <a:pt x="3069834" y="5063065"/>
                </a:cubicBezTo>
                <a:cubicBezTo>
                  <a:pt x="3029503" y="5063065"/>
                  <a:pt x="2996809" y="5030371"/>
                  <a:pt x="2996809" y="4990040"/>
                </a:cubicBezTo>
                <a:cubicBezTo>
                  <a:pt x="2996809" y="4979957"/>
                  <a:pt x="2998852" y="4970352"/>
                  <a:pt x="3002548" y="4961615"/>
                </a:cubicBezTo>
                <a:close/>
                <a:moveTo>
                  <a:pt x="5310835" y="1314909"/>
                </a:moveTo>
                <a:cubicBezTo>
                  <a:pt x="5321921" y="1288700"/>
                  <a:pt x="5347874" y="1270310"/>
                  <a:pt x="5378122" y="1270310"/>
                </a:cubicBezTo>
                <a:cubicBezTo>
                  <a:pt x="5418452" y="1270310"/>
                  <a:pt x="5451147" y="1303004"/>
                  <a:pt x="5451148" y="1343335"/>
                </a:cubicBezTo>
                <a:cubicBezTo>
                  <a:pt x="5451147" y="1383666"/>
                  <a:pt x="5418454" y="1416359"/>
                  <a:pt x="5378123" y="1416359"/>
                </a:cubicBezTo>
                <a:cubicBezTo>
                  <a:pt x="5337792" y="1416359"/>
                  <a:pt x="5305098" y="1383665"/>
                  <a:pt x="5305097" y="1343334"/>
                </a:cubicBezTo>
                <a:cubicBezTo>
                  <a:pt x="5305097" y="1333251"/>
                  <a:pt x="5307140" y="1323646"/>
                  <a:pt x="5310835" y="1314909"/>
                </a:cubicBezTo>
                <a:close/>
                <a:moveTo>
                  <a:pt x="4159292" y="3109011"/>
                </a:moveTo>
                <a:cubicBezTo>
                  <a:pt x="4162988" y="3100274"/>
                  <a:pt x="4168335" y="3092407"/>
                  <a:pt x="4174942" y="3085800"/>
                </a:cubicBezTo>
                <a:cubicBezTo>
                  <a:pt x="4188156" y="3072585"/>
                  <a:pt x="4206414" y="3064412"/>
                  <a:pt x="4226578" y="3064412"/>
                </a:cubicBezTo>
                <a:cubicBezTo>
                  <a:pt x="4266909" y="3064412"/>
                  <a:pt x="4299603" y="3097106"/>
                  <a:pt x="4299604" y="3137437"/>
                </a:cubicBezTo>
                <a:cubicBezTo>
                  <a:pt x="4299605" y="3177767"/>
                  <a:pt x="4266911" y="3210461"/>
                  <a:pt x="4226579" y="3210461"/>
                </a:cubicBezTo>
                <a:cubicBezTo>
                  <a:pt x="4186248" y="3210461"/>
                  <a:pt x="4153553" y="3177767"/>
                  <a:pt x="4153555" y="3137436"/>
                </a:cubicBezTo>
                <a:cubicBezTo>
                  <a:pt x="4153554" y="3127353"/>
                  <a:pt x="4155597" y="3117748"/>
                  <a:pt x="4159292" y="3109011"/>
                </a:cubicBezTo>
                <a:close/>
                <a:moveTo>
                  <a:pt x="3233012" y="4541123"/>
                </a:moveTo>
                <a:cubicBezTo>
                  <a:pt x="3244097" y="4514913"/>
                  <a:pt x="3270050" y="4496523"/>
                  <a:pt x="3300298" y="4496523"/>
                </a:cubicBezTo>
                <a:cubicBezTo>
                  <a:pt x="3340629" y="4496523"/>
                  <a:pt x="3373323" y="4529217"/>
                  <a:pt x="3373323" y="4569548"/>
                </a:cubicBezTo>
                <a:cubicBezTo>
                  <a:pt x="3373323" y="4609879"/>
                  <a:pt x="3340629" y="4642573"/>
                  <a:pt x="3300298" y="4642573"/>
                </a:cubicBezTo>
                <a:cubicBezTo>
                  <a:pt x="3259967" y="4642573"/>
                  <a:pt x="3227273" y="4609879"/>
                  <a:pt x="3227273" y="4569548"/>
                </a:cubicBezTo>
                <a:cubicBezTo>
                  <a:pt x="3227273" y="4559465"/>
                  <a:pt x="3229317" y="4549860"/>
                  <a:pt x="3233012" y="4541123"/>
                </a:cubicBezTo>
                <a:close/>
                <a:moveTo>
                  <a:pt x="5541299" y="894416"/>
                </a:moveTo>
                <a:cubicBezTo>
                  <a:pt x="5552385" y="868206"/>
                  <a:pt x="5578338" y="849816"/>
                  <a:pt x="5608586" y="849816"/>
                </a:cubicBezTo>
                <a:cubicBezTo>
                  <a:pt x="5648916" y="849816"/>
                  <a:pt x="5681611" y="882510"/>
                  <a:pt x="5681612" y="922841"/>
                </a:cubicBezTo>
                <a:cubicBezTo>
                  <a:pt x="5681610" y="963172"/>
                  <a:pt x="5648917" y="995866"/>
                  <a:pt x="5608586" y="995866"/>
                </a:cubicBezTo>
                <a:cubicBezTo>
                  <a:pt x="5568255" y="995866"/>
                  <a:pt x="5535560" y="963172"/>
                  <a:pt x="5535561" y="922841"/>
                </a:cubicBezTo>
                <a:cubicBezTo>
                  <a:pt x="5535561" y="912758"/>
                  <a:pt x="5537604" y="903153"/>
                  <a:pt x="5541299" y="894416"/>
                </a:cubicBezTo>
                <a:close/>
                <a:moveTo>
                  <a:pt x="4389755" y="2679691"/>
                </a:moveTo>
                <a:cubicBezTo>
                  <a:pt x="4393450" y="2670954"/>
                  <a:pt x="4398798" y="2663086"/>
                  <a:pt x="4405405" y="2656479"/>
                </a:cubicBezTo>
                <a:cubicBezTo>
                  <a:pt x="4418619" y="2643264"/>
                  <a:pt x="4436876" y="2635090"/>
                  <a:pt x="4457042" y="2635090"/>
                </a:cubicBezTo>
                <a:cubicBezTo>
                  <a:pt x="4497372" y="2635090"/>
                  <a:pt x="4530066" y="2667785"/>
                  <a:pt x="4530066" y="2708115"/>
                </a:cubicBezTo>
                <a:cubicBezTo>
                  <a:pt x="4530066" y="2748446"/>
                  <a:pt x="4497373" y="2781140"/>
                  <a:pt x="4457041" y="2781141"/>
                </a:cubicBezTo>
                <a:cubicBezTo>
                  <a:pt x="4416710" y="2781140"/>
                  <a:pt x="4384016" y="2748446"/>
                  <a:pt x="4384017" y="2708115"/>
                </a:cubicBezTo>
                <a:cubicBezTo>
                  <a:pt x="4384016" y="2698033"/>
                  <a:pt x="4386061" y="2688427"/>
                  <a:pt x="4389755" y="2679691"/>
                </a:cubicBezTo>
                <a:close/>
                <a:moveTo>
                  <a:pt x="4619446" y="2310774"/>
                </a:moveTo>
                <a:cubicBezTo>
                  <a:pt x="4623142" y="2302037"/>
                  <a:pt x="4628489" y="2294169"/>
                  <a:pt x="4635096" y="2287562"/>
                </a:cubicBezTo>
                <a:cubicBezTo>
                  <a:pt x="4648309" y="2274347"/>
                  <a:pt x="4666565" y="2266175"/>
                  <a:pt x="4686731" y="2266174"/>
                </a:cubicBezTo>
                <a:cubicBezTo>
                  <a:pt x="4727062" y="2266174"/>
                  <a:pt x="4759756" y="2298868"/>
                  <a:pt x="4759757" y="2339199"/>
                </a:cubicBezTo>
                <a:cubicBezTo>
                  <a:pt x="4759756" y="2379531"/>
                  <a:pt x="4727062" y="2412225"/>
                  <a:pt x="4686732" y="2412224"/>
                </a:cubicBezTo>
                <a:cubicBezTo>
                  <a:pt x="4646400" y="2412224"/>
                  <a:pt x="4613707" y="2379530"/>
                  <a:pt x="4613707" y="2339199"/>
                </a:cubicBezTo>
                <a:cubicBezTo>
                  <a:pt x="4613708" y="2329116"/>
                  <a:pt x="4615752" y="2319511"/>
                  <a:pt x="4619446" y="2310774"/>
                </a:cubicBezTo>
                <a:close/>
                <a:moveTo>
                  <a:pt x="3463476" y="4111801"/>
                </a:moveTo>
                <a:cubicBezTo>
                  <a:pt x="3474561" y="4085591"/>
                  <a:pt x="3500513" y="4067201"/>
                  <a:pt x="3530762" y="4067201"/>
                </a:cubicBezTo>
                <a:cubicBezTo>
                  <a:pt x="3571093" y="4067201"/>
                  <a:pt x="3603787" y="4099895"/>
                  <a:pt x="3603787" y="4140226"/>
                </a:cubicBezTo>
                <a:cubicBezTo>
                  <a:pt x="3603787" y="4180557"/>
                  <a:pt x="3571093" y="4213251"/>
                  <a:pt x="3530762" y="4213251"/>
                </a:cubicBezTo>
                <a:cubicBezTo>
                  <a:pt x="3490431" y="4213251"/>
                  <a:pt x="3457737" y="4180557"/>
                  <a:pt x="3457737" y="4140226"/>
                </a:cubicBezTo>
                <a:cubicBezTo>
                  <a:pt x="3457737" y="4130143"/>
                  <a:pt x="3459780" y="4120538"/>
                  <a:pt x="3463476" y="4111801"/>
                </a:cubicBezTo>
                <a:close/>
                <a:moveTo>
                  <a:pt x="5771762" y="465094"/>
                </a:moveTo>
                <a:cubicBezTo>
                  <a:pt x="5782849" y="438885"/>
                  <a:pt x="5808801" y="420494"/>
                  <a:pt x="5839050" y="420494"/>
                </a:cubicBezTo>
                <a:cubicBezTo>
                  <a:pt x="5879381" y="420494"/>
                  <a:pt x="5912075" y="453188"/>
                  <a:pt x="5912073" y="493519"/>
                </a:cubicBezTo>
                <a:cubicBezTo>
                  <a:pt x="5912075" y="533850"/>
                  <a:pt x="5879381" y="566544"/>
                  <a:pt x="5839050" y="566544"/>
                </a:cubicBezTo>
                <a:cubicBezTo>
                  <a:pt x="5798719" y="566544"/>
                  <a:pt x="5766025" y="533850"/>
                  <a:pt x="5766024" y="493519"/>
                </a:cubicBezTo>
                <a:cubicBezTo>
                  <a:pt x="5766025" y="483436"/>
                  <a:pt x="5768068" y="473831"/>
                  <a:pt x="5771762" y="465094"/>
                </a:cubicBezTo>
                <a:close/>
                <a:moveTo>
                  <a:pt x="4849910" y="1881451"/>
                </a:moveTo>
                <a:cubicBezTo>
                  <a:pt x="4853606" y="1872714"/>
                  <a:pt x="4858952" y="1864846"/>
                  <a:pt x="4865560" y="1858239"/>
                </a:cubicBezTo>
                <a:cubicBezTo>
                  <a:pt x="4878776" y="1845024"/>
                  <a:pt x="4897030" y="1836850"/>
                  <a:pt x="4917196" y="1836850"/>
                </a:cubicBezTo>
                <a:cubicBezTo>
                  <a:pt x="4957527" y="1836850"/>
                  <a:pt x="4990221" y="1869544"/>
                  <a:pt x="4990220" y="1909875"/>
                </a:cubicBezTo>
                <a:cubicBezTo>
                  <a:pt x="4990222" y="1950206"/>
                  <a:pt x="4957527" y="1982900"/>
                  <a:pt x="4917195" y="1982900"/>
                </a:cubicBezTo>
                <a:cubicBezTo>
                  <a:pt x="4876865" y="1982900"/>
                  <a:pt x="4844172" y="1950206"/>
                  <a:pt x="4844171" y="1909875"/>
                </a:cubicBezTo>
                <a:cubicBezTo>
                  <a:pt x="4844171" y="1899793"/>
                  <a:pt x="4846214" y="1890187"/>
                  <a:pt x="4849910" y="1881451"/>
                </a:cubicBezTo>
                <a:close/>
                <a:moveTo>
                  <a:pt x="3698367" y="3675551"/>
                </a:moveTo>
                <a:cubicBezTo>
                  <a:pt x="3702062" y="3666815"/>
                  <a:pt x="3707409" y="3658947"/>
                  <a:pt x="3714017" y="3652339"/>
                </a:cubicBezTo>
                <a:cubicBezTo>
                  <a:pt x="3727231" y="3639124"/>
                  <a:pt x="3745488" y="3630951"/>
                  <a:pt x="3765653" y="3630951"/>
                </a:cubicBezTo>
                <a:cubicBezTo>
                  <a:pt x="3805984" y="3630951"/>
                  <a:pt x="3838679" y="3663645"/>
                  <a:pt x="3838678" y="3703976"/>
                </a:cubicBezTo>
                <a:cubicBezTo>
                  <a:pt x="3838678" y="3744307"/>
                  <a:pt x="3805984" y="3777001"/>
                  <a:pt x="3765653" y="3777001"/>
                </a:cubicBezTo>
                <a:cubicBezTo>
                  <a:pt x="3725323" y="3777001"/>
                  <a:pt x="3692628" y="3744307"/>
                  <a:pt x="3692628" y="3703976"/>
                </a:cubicBezTo>
                <a:cubicBezTo>
                  <a:pt x="3692628" y="3693893"/>
                  <a:pt x="3694672" y="3684288"/>
                  <a:pt x="3698367" y="3675551"/>
                </a:cubicBezTo>
                <a:close/>
                <a:moveTo>
                  <a:pt x="6002226" y="44601"/>
                </a:moveTo>
                <a:cubicBezTo>
                  <a:pt x="6013313" y="18391"/>
                  <a:pt x="6039265" y="0"/>
                  <a:pt x="6069513" y="0"/>
                </a:cubicBezTo>
                <a:cubicBezTo>
                  <a:pt x="6109843" y="0"/>
                  <a:pt x="6142538" y="32694"/>
                  <a:pt x="6142538" y="73025"/>
                </a:cubicBezTo>
                <a:cubicBezTo>
                  <a:pt x="6142538" y="113356"/>
                  <a:pt x="6109844" y="146050"/>
                  <a:pt x="6069514" y="146050"/>
                </a:cubicBezTo>
                <a:cubicBezTo>
                  <a:pt x="6029182" y="146050"/>
                  <a:pt x="5996487" y="113356"/>
                  <a:pt x="5996490" y="73025"/>
                </a:cubicBezTo>
                <a:cubicBezTo>
                  <a:pt x="5996488" y="62942"/>
                  <a:pt x="5998532" y="53337"/>
                  <a:pt x="6002226" y="44601"/>
                </a:cubicBezTo>
                <a:close/>
                <a:moveTo>
                  <a:pt x="5080373" y="1460958"/>
                </a:moveTo>
                <a:cubicBezTo>
                  <a:pt x="5091459" y="1434749"/>
                  <a:pt x="5117410" y="1416358"/>
                  <a:pt x="5147658" y="1416358"/>
                </a:cubicBezTo>
                <a:cubicBezTo>
                  <a:pt x="5187990" y="1416358"/>
                  <a:pt x="5220683" y="1449052"/>
                  <a:pt x="5220684" y="1489383"/>
                </a:cubicBezTo>
                <a:cubicBezTo>
                  <a:pt x="5220683" y="1529714"/>
                  <a:pt x="5187991" y="1562407"/>
                  <a:pt x="5147659" y="1562407"/>
                </a:cubicBezTo>
                <a:cubicBezTo>
                  <a:pt x="5107329" y="1562407"/>
                  <a:pt x="5074634" y="1529713"/>
                  <a:pt x="5074635" y="1489382"/>
                </a:cubicBezTo>
                <a:cubicBezTo>
                  <a:pt x="5074635" y="1479300"/>
                  <a:pt x="5076678" y="1469694"/>
                  <a:pt x="5080373" y="1460958"/>
                </a:cubicBezTo>
                <a:close/>
                <a:moveTo>
                  <a:pt x="3928829" y="3246231"/>
                </a:moveTo>
                <a:cubicBezTo>
                  <a:pt x="3932525" y="3237495"/>
                  <a:pt x="3937872" y="3229627"/>
                  <a:pt x="3944479" y="3223020"/>
                </a:cubicBezTo>
                <a:cubicBezTo>
                  <a:pt x="3957694" y="3209805"/>
                  <a:pt x="3975950" y="3201632"/>
                  <a:pt x="3996115" y="3201632"/>
                </a:cubicBezTo>
                <a:cubicBezTo>
                  <a:pt x="4036446" y="3201632"/>
                  <a:pt x="4069140" y="3234326"/>
                  <a:pt x="4069140" y="3274657"/>
                </a:cubicBezTo>
                <a:cubicBezTo>
                  <a:pt x="4069141" y="3314987"/>
                  <a:pt x="4036448" y="3347681"/>
                  <a:pt x="3996116" y="3347681"/>
                </a:cubicBezTo>
                <a:cubicBezTo>
                  <a:pt x="3955786" y="3347681"/>
                  <a:pt x="3923091" y="3314987"/>
                  <a:pt x="3923091" y="3274656"/>
                </a:cubicBezTo>
                <a:cubicBezTo>
                  <a:pt x="3923091" y="3264573"/>
                  <a:pt x="3925134" y="3254968"/>
                  <a:pt x="3928829" y="3246231"/>
                </a:cubicBezTo>
                <a:close/>
                <a:moveTo>
                  <a:pt x="3002549" y="4678344"/>
                </a:moveTo>
                <a:cubicBezTo>
                  <a:pt x="3013634" y="4652134"/>
                  <a:pt x="3039586" y="4633744"/>
                  <a:pt x="3069835" y="4633744"/>
                </a:cubicBezTo>
                <a:cubicBezTo>
                  <a:pt x="3110166" y="4633744"/>
                  <a:pt x="3142860" y="4666438"/>
                  <a:pt x="3142860" y="4706768"/>
                </a:cubicBezTo>
                <a:cubicBezTo>
                  <a:pt x="3142860" y="4747100"/>
                  <a:pt x="3110166" y="4779794"/>
                  <a:pt x="3069835" y="4779793"/>
                </a:cubicBezTo>
                <a:cubicBezTo>
                  <a:pt x="3029504" y="4779794"/>
                  <a:pt x="2996810" y="4747099"/>
                  <a:pt x="2996810" y="4706769"/>
                </a:cubicBezTo>
                <a:cubicBezTo>
                  <a:pt x="2996810" y="4696686"/>
                  <a:pt x="2998853" y="4687080"/>
                  <a:pt x="3002549" y="4678344"/>
                </a:cubicBezTo>
                <a:close/>
                <a:moveTo>
                  <a:pt x="5310835" y="1031639"/>
                </a:moveTo>
                <a:cubicBezTo>
                  <a:pt x="5321920" y="1005429"/>
                  <a:pt x="5347873" y="987038"/>
                  <a:pt x="5378122" y="987038"/>
                </a:cubicBezTo>
                <a:cubicBezTo>
                  <a:pt x="5418452" y="987038"/>
                  <a:pt x="5451146" y="1019732"/>
                  <a:pt x="5451145" y="1060063"/>
                </a:cubicBezTo>
                <a:cubicBezTo>
                  <a:pt x="5451146" y="1100394"/>
                  <a:pt x="5418452" y="1133088"/>
                  <a:pt x="5378121" y="1133088"/>
                </a:cubicBezTo>
                <a:cubicBezTo>
                  <a:pt x="5337790" y="1133088"/>
                  <a:pt x="5305097" y="1100394"/>
                  <a:pt x="5305096" y="1060063"/>
                </a:cubicBezTo>
                <a:cubicBezTo>
                  <a:pt x="5305096" y="1049981"/>
                  <a:pt x="5307139" y="1040375"/>
                  <a:pt x="5310835" y="1031639"/>
                </a:cubicBezTo>
                <a:close/>
                <a:moveTo>
                  <a:pt x="4159291" y="2825741"/>
                </a:moveTo>
                <a:cubicBezTo>
                  <a:pt x="4162986" y="2817004"/>
                  <a:pt x="4168333" y="2809136"/>
                  <a:pt x="4174941" y="2802529"/>
                </a:cubicBezTo>
                <a:cubicBezTo>
                  <a:pt x="4188156" y="2789314"/>
                  <a:pt x="4206412" y="2781140"/>
                  <a:pt x="4226578" y="2781140"/>
                </a:cubicBezTo>
                <a:cubicBezTo>
                  <a:pt x="4266908" y="2781140"/>
                  <a:pt x="4299603" y="2813834"/>
                  <a:pt x="4299603" y="2854165"/>
                </a:cubicBezTo>
                <a:cubicBezTo>
                  <a:pt x="4299602" y="2894496"/>
                  <a:pt x="4266909" y="2927190"/>
                  <a:pt x="4226578" y="2927190"/>
                </a:cubicBezTo>
                <a:cubicBezTo>
                  <a:pt x="4186247" y="2927190"/>
                  <a:pt x="4153552" y="2894496"/>
                  <a:pt x="4153552" y="2854165"/>
                </a:cubicBezTo>
                <a:cubicBezTo>
                  <a:pt x="4153552" y="2844083"/>
                  <a:pt x="4155596" y="2834477"/>
                  <a:pt x="4159291" y="2825741"/>
                </a:cubicBezTo>
                <a:close/>
                <a:moveTo>
                  <a:pt x="4388982" y="2447996"/>
                </a:moveTo>
                <a:cubicBezTo>
                  <a:pt x="4392677" y="2439259"/>
                  <a:pt x="4398023" y="2431391"/>
                  <a:pt x="4404632" y="2424783"/>
                </a:cubicBezTo>
                <a:cubicBezTo>
                  <a:pt x="4417846" y="2411569"/>
                  <a:pt x="4436101" y="2403396"/>
                  <a:pt x="4456269" y="2403396"/>
                </a:cubicBezTo>
                <a:cubicBezTo>
                  <a:pt x="4496600" y="2403395"/>
                  <a:pt x="4529293" y="2436090"/>
                  <a:pt x="4529293" y="2476421"/>
                </a:cubicBezTo>
                <a:cubicBezTo>
                  <a:pt x="4529292" y="2516753"/>
                  <a:pt x="4496599" y="2549446"/>
                  <a:pt x="4456268" y="2549445"/>
                </a:cubicBezTo>
                <a:cubicBezTo>
                  <a:pt x="4415937" y="2549445"/>
                  <a:pt x="4383243" y="2516751"/>
                  <a:pt x="4383242" y="2476421"/>
                </a:cubicBezTo>
                <a:cubicBezTo>
                  <a:pt x="4383243" y="2466338"/>
                  <a:pt x="4385287" y="2456733"/>
                  <a:pt x="4388982" y="2447996"/>
                </a:cubicBezTo>
                <a:close/>
                <a:moveTo>
                  <a:pt x="3233012" y="4257851"/>
                </a:moveTo>
                <a:cubicBezTo>
                  <a:pt x="3244097" y="4231641"/>
                  <a:pt x="3270050" y="4213251"/>
                  <a:pt x="3300298" y="4213251"/>
                </a:cubicBezTo>
                <a:cubicBezTo>
                  <a:pt x="3340629" y="4213251"/>
                  <a:pt x="3373323" y="4245945"/>
                  <a:pt x="3373323" y="4286276"/>
                </a:cubicBezTo>
                <a:cubicBezTo>
                  <a:pt x="3373323" y="4326607"/>
                  <a:pt x="3340629" y="4359301"/>
                  <a:pt x="3300298" y="4359301"/>
                </a:cubicBezTo>
                <a:cubicBezTo>
                  <a:pt x="3259967" y="4359301"/>
                  <a:pt x="3227273" y="4326607"/>
                  <a:pt x="3227273" y="4286276"/>
                </a:cubicBezTo>
                <a:cubicBezTo>
                  <a:pt x="3227273" y="4276193"/>
                  <a:pt x="3229316" y="4266587"/>
                  <a:pt x="3233012" y="4257851"/>
                </a:cubicBezTo>
                <a:close/>
                <a:moveTo>
                  <a:pt x="5541300" y="611144"/>
                </a:moveTo>
                <a:cubicBezTo>
                  <a:pt x="5552384" y="584934"/>
                  <a:pt x="5578337" y="566544"/>
                  <a:pt x="5608585" y="566544"/>
                </a:cubicBezTo>
                <a:cubicBezTo>
                  <a:pt x="5648917" y="566544"/>
                  <a:pt x="5681610" y="599238"/>
                  <a:pt x="5681611" y="639569"/>
                </a:cubicBezTo>
                <a:cubicBezTo>
                  <a:pt x="5681611" y="679900"/>
                  <a:pt x="5648916" y="712594"/>
                  <a:pt x="5608586" y="712594"/>
                </a:cubicBezTo>
                <a:cubicBezTo>
                  <a:pt x="5568254" y="712594"/>
                  <a:pt x="5535561" y="679900"/>
                  <a:pt x="5535560" y="639569"/>
                </a:cubicBezTo>
                <a:cubicBezTo>
                  <a:pt x="5535560" y="629486"/>
                  <a:pt x="5537603" y="619881"/>
                  <a:pt x="5541300" y="611144"/>
                </a:cubicBezTo>
                <a:close/>
                <a:moveTo>
                  <a:pt x="4619446" y="2027501"/>
                </a:moveTo>
                <a:cubicBezTo>
                  <a:pt x="4623142" y="2018764"/>
                  <a:pt x="4628488" y="2010897"/>
                  <a:pt x="4635096" y="2004289"/>
                </a:cubicBezTo>
                <a:cubicBezTo>
                  <a:pt x="4648310" y="1991074"/>
                  <a:pt x="4666567" y="1982901"/>
                  <a:pt x="4686732" y="1982901"/>
                </a:cubicBezTo>
                <a:cubicBezTo>
                  <a:pt x="4727063" y="1982901"/>
                  <a:pt x="4759757" y="2015595"/>
                  <a:pt x="4759757" y="2055926"/>
                </a:cubicBezTo>
                <a:cubicBezTo>
                  <a:pt x="4759757" y="2096257"/>
                  <a:pt x="4727063" y="2128951"/>
                  <a:pt x="4686732" y="2128951"/>
                </a:cubicBezTo>
                <a:cubicBezTo>
                  <a:pt x="4646400" y="2128952"/>
                  <a:pt x="4613707" y="2096258"/>
                  <a:pt x="4613707" y="2055926"/>
                </a:cubicBezTo>
                <a:cubicBezTo>
                  <a:pt x="4613708" y="2045843"/>
                  <a:pt x="4615750" y="2036238"/>
                  <a:pt x="4619446" y="2027501"/>
                </a:cubicBezTo>
                <a:close/>
                <a:moveTo>
                  <a:pt x="3463475" y="3828529"/>
                </a:moveTo>
                <a:cubicBezTo>
                  <a:pt x="3474561" y="3802319"/>
                  <a:pt x="3500513" y="3783929"/>
                  <a:pt x="3530762" y="3783929"/>
                </a:cubicBezTo>
                <a:cubicBezTo>
                  <a:pt x="3571093" y="3783929"/>
                  <a:pt x="3603787" y="3816623"/>
                  <a:pt x="3603787" y="3856954"/>
                </a:cubicBezTo>
                <a:cubicBezTo>
                  <a:pt x="3603787" y="3897285"/>
                  <a:pt x="3571093" y="3929979"/>
                  <a:pt x="3530762" y="3929979"/>
                </a:cubicBezTo>
                <a:cubicBezTo>
                  <a:pt x="3490431" y="3929979"/>
                  <a:pt x="3457737" y="3897285"/>
                  <a:pt x="3457737" y="3856954"/>
                </a:cubicBezTo>
                <a:cubicBezTo>
                  <a:pt x="3457737" y="3846871"/>
                  <a:pt x="3459780" y="3837265"/>
                  <a:pt x="3463475" y="3828529"/>
                </a:cubicBezTo>
                <a:close/>
                <a:moveTo>
                  <a:pt x="5771763" y="181823"/>
                </a:moveTo>
                <a:cubicBezTo>
                  <a:pt x="5782850" y="155613"/>
                  <a:pt x="5808802" y="137222"/>
                  <a:pt x="5839050" y="137222"/>
                </a:cubicBezTo>
                <a:cubicBezTo>
                  <a:pt x="5879380" y="137222"/>
                  <a:pt x="5912075" y="169916"/>
                  <a:pt x="5912075" y="210247"/>
                </a:cubicBezTo>
                <a:cubicBezTo>
                  <a:pt x="5912075" y="250578"/>
                  <a:pt x="5879381" y="283272"/>
                  <a:pt x="5839049" y="283272"/>
                </a:cubicBezTo>
                <a:cubicBezTo>
                  <a:pt x="5798719" y="283272"/>
                  <a:pt x="5766024" y="250578"/>
                  <a:pt x="5766025" y="210247"/>
                </a:cubicBezTo>
                <a:cubicBezTo>
                  <a:pt x="5766025" y="200165"/>
                  <a:pt x="5768069" y="190559"/>
                  <a:pt x="5771763" y="181823"/>
                </a:cubicBezTo>
                <a:close/>
                <a:moveTo>
                  <a:pt x="4849910" y="1598178"/>
                </a:moveTo>
                <a:cubicBezTo>
                  <a:pt x="4853604" y="1589442"/>
                  <a:pt x="4858953" y="1581574"/>
                  <a:pt x="4865560" y="1574967"/>
                </a:cubicBezTo>
                <a:cubicBezTo>
                  <a:pt x="4878775" y="1561752"/>
                  <a:pt x="4897031" y="1553578"/>
                  <a:pt x="4917196" y="1553578"/>
                </a:cubicBezTo>
                <a:cubicBezTo>
                  <a:pt x="4957527" y="1553578"/>
                  <a:pt x="4990221" y="1586272"/>
                  <a:pt x="4990221" y="1626603"/>
                </a:cubicBezTo>
                <a:cubicBezTo>
                  <a:pt x="4990220" y="1666934"/>
                  <a:pt x="4957527" y="1699628"/>
                  <a:pt x="4917196" y="1699628"/>
                </a:cubicBezTo>
                <a:cubicBezTo>
                  <a:pt x="4876866" y="1699628"/>
                  <a:pt x="4844171" y="1666934"/>
                  <a:pt x="4844172" y="1626603"/>
                </a:cubicBezTo>
                <a:cubicBezTo>
                  <a:pt x="4844172" y="1616521"/>
                  <a:pt x="4846215" y="1606915"/>
                  <a:pt x="4849910" y="1598178"/>
                </a:cubicBezTo>
                <a:close/>
                <a:moveTo>
                  <a:pt x="3698366" y="3392280"/>
                </a:moveTo>
                <a:cubicBezTo>
                  <a:pt x="3702061" y="3383543"/>
                  <a:pt x="3707408" y="3375676"/>
                  <a:pt x="3714016" y="3369068"/>
                </a:cubicBezTo>
                <a:cubicBezTo>
                  <a:pt x="3727231" y="3355854"/>
                  <a:pt x="3745487" y="3347680"/>
                  <a:pt x="3765652" y="3347680"/>
                </a:cubicBezTo>
                <a:cubicBezTo>
                  <a:pt x="3805983" y="3347680"/>
                  <a:pt x="3838677" y="3380374"/>
                  <a:pt x="3838677" y="3420705"/>
                </a:cubicBezTo>
                <a:cubicBezTo>
                  <a:pt x="3838678" y="3461036"/>
                  <a:pt x="3805984" y="3493730"/>
                  <a:pt x="3765653" y="3493730"/>
                </a:cubicBezTo>
                <a:cubicBezTo>
                  <a:pt x="3725322" y="3493730"/>
                  <a:pt x="3692628" y="3461035"/>
                  <a:pt x="3692629" y="3420704"/>
                </a:cubicBezTo>
                <a:cubicBezTo>
                  <a:pt x="3692629" y="3410622"/>
                  <a:pt x="3694671" y="3401016"/>
                  <a:pt x="3698366" y="3392280"/>
                </a:cubicBezTo>
                <a:close/>
                <a:moveTo>
                  <a:pt x="2772085" y="4824393"/>
                </a:moveTo>
                <a:cubicBezTo>
                  <a:pt x="2783170" y="4798183"/>
                  <a:pt x="2809123" y="4779793"/>
                  <a:pt x="2839371" y="4779793"/>
                </a:cubicBezTo>
                <a:cubicBezTo>
                  <a:pt x="2879702" y="4779793"/>
                  <a:pt x="2912396" y="4812487"/>
                  <a:pt x="2912396" y="4852818"/>
                </a:cubicBezTo>
                <a:cubicBezTo>
                  <a:pt x="2912396" y="4893149"/>
                  <a:pt x="2879702" y="4925843"/>
                  <a:pt x="2839371" y="4925843"/>
                </a:cubicBezTo>
                <a:cubicBezTo>
                  <a:pt x="2799040" y="4925843"/>
                  <a:pt x="2766346" y="4893149"/>
                  <a:pt x="2766347" y="4852818"/>
                </a:cubicBezTo>
                <a:cubicBezTo>
                  <a:pt x="2766346" y="4842735"/>
                  <a:pt x="2768390" y="4833130"/>
                  <a:pt x="2772085" y="4824393"/>
                </a:cubicBezTo>
                <a:close/>
                <a:moveTo>
                  <a:pt x="5080373" y="1177687"/>
                </a:moveTo>
                <a:cubicBezTo>
                  <a:pt x="5091458" y="1151478"/>
                  <a:pt x="5117410" y="1133087"/>
                  <a:pt x="5147658" y="1133088"/>
                </a:cubicBezTo>
                <a:cubicBezTo>
                  <a:pt x="5187989" y="1133087"/>
                  <a:pt x="5220683" y="1165781"/>
                  <a:pt x="5220683" y="1206112"/>
                </a:cubicBezTo>
                <a:cubicBezTo>
                  <a:pt x="5220683" y="1246443"/>
                  <a:pt x="5187990" y="1279137"/>
                  <a:pt x="5147658" y="1279137"/>
                </a:cubicBezTo>
                <a:cubicBezTo>
                  <a:pt x="5107328" y="1279137"/>
                  <a:pt x="5074634" y="1246443"/>
                  <a:pt x="5074634" y="1206112"/>
                </a:cubicBezTo>
                <a:cubicBezTo>
                  <a:pt x="5074634" y="1196029"/>
                  <a:pt x="5076677" y="1186423"/>
                  <a:pt x="5080373" y="1177687"/>
                </a:cubicBezTo>
                <a:close/>
                <a:moveTo>
                  <a:pt x="3928828" y="2962961"/>
                </a:moveTo>
                <a:cubicBezTo>
                  <a:pt x="3932523" y="2954224"/>
                  <a:pt x="3937871" y="2946356"/>
                  <a:pt x="3944478" y="2939749"/>
                </a:cubicBezTo>
                <a:cubicBezTo>
                  <a:pt x="3957693" y="2926535"/>
                  <a:pt x="3975949" y="2918361"/>
                  <a:pt x="3996114" y="2918361"/>
                </a:cubicBezTo>
                <a:cubicBezTo>
                  <a:pt x="4036445" y="2918361"/>
                  <a:pt x="4069139" y="2951055"/>
                  <a:pt x="4069139" y="2991386"/>
                </a:cubicBezTo>
                <a:cubicBezTo>
                  <a:pt x="4069140" y="3031716"/>
                  <a:pt x="4036446" y="3064410"/>
                  <a:pt x="3996115" y="3064410"/>
                </a:cubicBezTo>
                <a:cubicBezTo>
                  <a:pt x="3955785" y="3064410"/>
                  <a:pt x="3923090" y="3031716"/>
                  <a:pt x="3923090" y="2991385"/>
                </a:cubicBezTo>
                <a:cubicBezTo>
                  <a:pt x="3923091" y="2981303"/>
                  <a:pt x="3925133" y="2971697"/>
                  <a:pt x="3928828" y="2962961"/>
                </a:cubicBezTo>
                <a:close/>
                <a:moveTo>
                  <a:pt x="3002548" y="4395072"/>
                </a:moveTo>
                <a:cubicBezTo>
                  <a:pt x="3013633" y="4368862"/>
                  <a:pt x="3039586" y="4350472"/>
                  <a:pt x="3069834" y="4350472"/>
                </a:cubicBezTo>
                <a:cubicBezTo>
                  <a:pt x="3110165" y="4350472"/>
                  <a:pt x="3142859" y="4383166"/>
                  <a:pt x="3142859" y="4423497"/>
                </a:cubicBezTo>
                <a:cubicBezTo>
                  <a:pt x="3142859" y="4463828"/>
                  <a:pt x="3110165" y="4496522"/>
                  <a:pt x="3069834" y="4496522"/>
                </a:cubicBezTo>
                <a:cubicBezTo>
                  <a:pt x="3029503" y="4496522"/>
                  <a:pt x="2996809" y="4463828"/>
                  <a:pt x="2996809" y="4423497"/>
                </a:cubicBezTo>
                <a:cubicBezTo>
                  <a:pt x="2996809" y="4413414"/>
                  <a:pt x="2998853" y="4403809"/>
                  <a:pt x="3002548" y="4395072"/>
                </a:cubicBezTo>
                <a:close/>
                <a:moveTo>
                  <a:pt x="5310834" y="748366"/>
                </a:moveTo>
                <a:cubicBezTo>
                  <a:pt x="5321921" y="722157"/>
                  <a:pt x="5347873" y="703766"/>
                  <a:pt x="5378123" y="703766"/>
                </a:cubicBezTo>
                <a:cubicBezTo>
                  <a:pt x="5418451" y="703766"/>
                  <a:pt x="5451147" y="736460"/>
                  <a:pt x="5451146" y="776791"/>
                </a:cubicBezTo>
                <a:cubicBezTo>
                  <a:pt x="5451146" y="817122"/>
                  <a:pt x="5418453" y="849816"/>
                  <a:pt x="5378122" y="849816"/>
                </a:cubicBezTo>
                <a:cubicBezTo>
                  <a:pt x="5337791" y="849816"/>
                  <a:pt x="5305095" y="817122"/>
                  <a:pt x="5305097" y="776791"/>
                </a:cubicBezTo>
                <a:cubicBezTo>
                  <a:pt x="5305096" y="766708"/>
                  <a:pt x="5307140" y="757103"/>
                  <a:pt x="5310834" y="748366"/>
                </a:cubicBezTo>
                <a:close/>
                <a:moveTo>
                  <a:pt x="4159292" y="2542469"/>
                </a:moveTo>
                <a:cubicBezTo>
                  <a:pt x="4162987" y="2533732"/>
                  <a:pt x="4168335" y="2525864"/>
                  <a:pt x="4174943" y="2519257"/>
                </a:cubicBezTo>
                <a:cubicBezTo>
                  <a:pt x="4188156" y="2506042"/>
                  <a:pt x="4206413" y="2497869"/>
                  <a:pt x="4226579" y="2497869"/>
                </a:cubicBezTo>
                <a:cubicBezTo>
                  <a:pt x="4266910" y="2497869"/>
                  <a:pt x="4299603" y="2530563"/>
                  <a:pt x="4299604" y="2570894"/>
                </a:cubicBezTo>
                <a:cubicBezTo>
                  <a:pt x="4299603" y="2611225"/>
                  <a:pt x="4266909" y="2643919"/>
                  <a:pt x="4226578" y="2643919"/>
                </a:cubicBezTo>
                <a:cubicBezTo>
                  <a:pt x="4186248" y="2643919"/>
                  <a:pt x="4153553" y="2611225"/>
                  <a:pt x="4153553" y="2570894"/>
                </a:cubicBezTo>
                <a:cubicBezTo>
                  <a:pt x="4153554" y="2560811"/>
                  <a:pt x="4155597" y="2551205"/>
                  <a:pt x="4159292" y="2542469"/>
                </a:cubicBezTo>
                <a:close/>
                <a:moveTo>
                  <a:pt x="4388981" y="2164724"/>
                </a:moveTo>
                <a:cubicBezTo>
                  <a:pt x="4392676" y="2155988"/>
                  <a:pt x="4398024" y="2148120"/>
                  <a:pt x="4404631" y="2141512"/>
                </a:cubicBezTo>
                <a:cubicBezTo>
                  <a:pt x="4417846" y="2128296"/>
                  <a:pt x="4436102" y="2120123"/>
                  <a:pt x="4456268" y="2120124"/>
                </a:cubicBezTo>
                <a:cubicBezTo>
                  <a:pt x="4496598" y="2120123"/>
                  <a:pt x="4529293" y="2152818"/>
                  <a:pt x="4529293" y="2193148"/>
                </a:cubicBezTo>
                <a:cubicBezTo>
                  <a:pt x="4529292" y="2233480"/>
                  <a:pt x="4496600" y="2266174"/>
                  <a:pt x="4456267" y="2266173"/>
                </a:cubicBezTo>
                <a:cubicBezTo>
                  <a:pt x="4415938" y="2266174"/>
                  <a:pt x="4383242" y="2233479"/>
                  <a:pt x="4383243" y="2193148"/>
                </a:cubicBezTo>
                <a:cubicBezTo>
                  <a:pt x="4383244" y="2183066"/>
                  <a:pt x="4385287" y="2173460"/>
                  <a:pt x="4388981" y="2164724"/>
                </a:cubicBezTo>
                <a:close/>
                <a:moveTo>
                  <a:pt x="3233012" y="3974579"/>
                </a:moveTo>
                <a:cubicBezTo>
                  <a:pt x="3244097" y="3948369"/>
                  <a:pt x="3270049" y="3929979"/>
                  <a:pt x="3300298" y="3929979"/>
                </a:cubicBezTo>
                <a:cubicBezTo>
                  <a:pt x="3340629" y="3929978"/>
                  <a:pt x="3373323" y="3962673"/>
                  <a:pt x="3373323" y="4003003"/>
                </a:cubicBezTo>
                <a:cubicBezTo>
                  <a:pt x="3373323" y="4043335"/>
                  <a:pt x="3340629" y="4076029"/>
                  <a:pt x="3300298" y="4076028"/>
                </a:cubicBezTo>
                <a:cubicBezTo>
                  <a:pt x="3259967" y="4076029"/>
                  <a:pt x="3227273" y="4043334"/>
                  <a:pt x="3227273" y="4003004"/>
                </a:cubicBezTo>
                <a:cubicBezTo>
                  <a:pt x="3227273" y="3992921"/>
                  <a:pt x="3229316" y="3983315"/>
                  <a:pt x="3233012" y="3974579"/>
                </a:cubicBezTo>
                <a:close/>
                <a:moveTo>
                  <a:pt x="5541300" y="327873"/>
                </a:moveTo>
                <a:cubicBezTo>
                  <a:pt x="5552385" y="301663"/>
                  <a:pt x="5578338" y="283272"/>
                  <a:pt x="5608586" y="283272"/>
                </a:cubicBezTo>
                <a:cubicBezTo>
                  <a:pt x="5648916" y="283272"/>
                  <a:pt x="5681612" y="315966"/>
                  <a:pt x="5681610" y="356297"/>
                </a:cubicBezTo>
                <a:cubicBezTo>
                  <a:pt x="5681612" y="396628"/>
                  <a:pt x="5648919" y="429322"/>
                  <a:pt x="5608585" y="429322"/>
                </a:cubicBezTo>
                <a:cubicBezTo>
                  <a:pt x="5568257" y="429322"/>
                  <a:pt x="5535561" y="396628"/>
                  <a:pt x="5535561" y="356297"/>
                </a:cubicBezTo>
                <a:cubicBezTo>
                  <a:pt x="5535561" y="346214"/>
                  <a:pt x="5537604" y="336609"/>
                  <a:pt x="5541300" y="327873"/>
                </a:cubicBezTo>
                <a:close/>
                <a:moveTo>
                  <a:pt x="4619445" y="1744229"/>
                </a:moveTo>
                <a:cubicBezTo>
                  <a:pt x="4623140" y="1735492"/>
                  <a:pt x="4628488" y="1727624"/>
                  <a:pt x="4635095" y="1721017"/>
                </a:cubicBezTo>
                <a:cubicBezTo>
                  <a:pt x="4648311" y="1707802"/>
                  <a:pt x="4666567" y="1699629"/>
                  <a:pt x="4686732" y="1699628"/>
                </a:cubicBezTo>
                <a:cubicBezTo>
                  <a:pt x="4727062" y="1699628"/>
                  <a:pt x="4759757" y="1732323"/>
                  <a:pt x="4759757" y="1772653"/>
                </a:cubicBezTo>
                <a:cubicBezTo>
                  <a:pt x="4759757" y="1812984"/>
                  <a:pt x="4727063" y="1845678"/>
                  <a:pt x="4686733" y="1845678"/>
                </a:cubicBezTo>
                <a:cubicBezTo>
                  <a:pt x="4646401" y="1845678"/>
                  <a:pt x="4613706" y="1812984"/>
                  <a:pt x="4613707" y="1772654"/>
                </a:cubicBezTo>
                <a:cubicBezTo>
                  <a:pt x="4613708" y="1762571"/>
                  <a:pt x="4615751" y="1752965"/>
                  <a:pt x="4619445" y="1744229"/>
                </a:cubicBezTo>
                <a:close/>
                <a:moveTo>
                  <a:pt x="3463475" y="3545257"/>
                </a:moveTo>
                <a:cubicBezTo>
                  <a:pt x="3474561" y="3519047"/>
                  <a:pt x="3500513" y="3500657"/>
                  <a:pt x="3530762" y="3500657"/>
                </a:cubicBezTo>
                <a:cubicBezTo>
                  <a:pt x="3571093" y="3500656"/>
                  <a:pt x="3603787" y="3533351"/>
                  <a:pt x="3603786" y="3573681"/>
                </a:cubicBezTo>
                <a:cubicBezTo>
                  <a:pt x="3603787" y="3614013"/>
                  <a:pt x="3571093" y="3646707"/>
                  <a:pt x="3530762" y="3646706"/>
                </a:cubicBezTo>
                <a:cubicBezTo>
                  <a:pt x="3490431" y="3646707"/>
                  <a:pt x="3457737" y="3614012"/>
                  <a:pt x="3457737" y="3573682"/>
                </a:cubicBezTo>
                <a:cubicBezTo>
                  <a:pt x="3457737" y="3563599"/>
                  <a:pt x="3459780" y="3553993"/>
                  <a:pt x="3463475" y="3545257"/>
                </a:cubicBezTo>
                <a:close/>
                <a:moveTo>
                  <a:pt x="2541621" y="4961615"/>
                </a:moveTo>
                <a:cubicBezTo>
                  <a:pt x="2552706" y="4935405"/>
                  <a:pt x="2578659" y="4917015"/>
                  <a:pt x="2608907" y="4917015"/>
                </a:cubicBezTo>
                <a:cubicBezTo>
                  <a:pt x="2649238" y="4917015"/>
                  <a:pt x="2681932" y="4949709"/>
                  <a:pt x="2681932" y="4990040"/>
                </a:cubicBezTo>
                <a:cubicBezTo>
                  <a:pt x="2681932" y="5030371"/>
                  <a:pt x="2649238" y="5063065"/>
                  <a:pt x="2608907" y="5063065"/>
                </a:cubicBezTo>
                <a:cubicBezTo>
                  <a:pt x="2568576" y="5063065"/>
                  <a:pt x="2535882" y="5030371"/>
                  <a:pt x="2535882" y="4990040"/>
                </a:cubicBezTo>
                <a:cubicBezTo>
                  <a:pt x="2535882" y="4979957"/>
                  <a:pt x="2537926" y="4970352"/>
                  <a:pt x="2541621" y="4961615"/>
                </a:cubicBezTo>
                <a:close/>
                <a:moveTo>
                  <a:pt x="4849908" y="1314908"/>
                </a:moveTo>
                <a:cubicBezTo>
                  <a:pt x="4853603" y="1306172"/>
                  <a:pt x="4858951" y="1298304"/>
                  <a:pt x="4865558" y="1291697"/>
                </a:cubicBezTo>
                <a:cubicBezTo>
                  <a:pt x="4878773" y="1278482"/>
                  <a:pt x="4897029" y="1270308"/>
                  <a:pt x="4917195" y="1270308"/>
                </a:cubicBezTo>
                <a:cubicBezTo>
                  <a:pt x="4957525" y="1270308"/>
                  <a:pt x="4990220" y="1303002"/>
                  <a:pt x="4990220" y="1343333"/>
                </a:cubicBezTo>
                <a:cubicBezTo>
                  <a:pt x="4990220" y="1383664"/>
                  <a:pt x="4957526" y="1416358"/>
                  <a:pt x="4917195" y="1416358"/>
                </a:cubicBezTo>
                <a:cubicBezTo>
                  <a:pt x="4876864" y="1416358"/>
                  <a:pt x="4844169" y="1383663"/>
                  <a:pt x="4844170" y="1343333"/>
                </a:cubicBezTo>
                <a:cubicBezTo>
                  <a:pt x="4844171" y="1333250"/>
                  <a:pt x="4846214" y="1323645"/>
                  <a:pt x="4849908" y="1314908"/>
                </a:cubicBezTo>
                <a:close/>
                <a:moveTo>
                  <a:pt x="3698365" y="3109010"/>
                </a:moveTo>
                <a:cubicBezTo>
                  <a:pt x="3702060" y="3100273"/>
                  <a:pt x="3707407" y="3092405"/>
                  <a:pt x="3714015" y="3085798"/>
                </a:cubicBezTo>
                <a:cubicBezTo>
                  <a:pt x="3727229" y="3072584"/>
                  <a:pt x="3745486" y="3064410"/>
                  <a:pt x="3765651" y="3064410"/>
                </a:cubicBezTo>
                <a:cubicBezTo>
                  <a:pt x="3805982" y="3064410"/>
                  <a:pt x="3838676" y="3097104"/>
                  <a:pt x="3838676" y="3137435"/>
                </a:cubicBezTo>
                <a:cubicBezTo>
                  <a:pt x="3838676" y="3177765"/>
                  <a:pt x="3805982" y="3210459"/>
                  <a:pt x="3765651" y="3210459"/>
                </a:cubicBezTo>
                <a:cubicBezTo>
                  <a:pt x="3725320" y="3210460"/>
                  <a:pt x="3692626" y="3177765"/>
                  <a:pt x="3692626" y="3137434"/>
                </a:cubicBezTo>
                <a:cubicBezTo>
                  <a:pt x="3692626" y="3127352"/>
                  <a:pt x="3694670" y="3117746"/>
                  <a:pt x="3698365" y="3109010"/>
                </a:cubicBezTo>
                <a:close/>
                <a:moveTo>
                  <a:pt x="2772084" y="4541122"/>
                </a:moveTo>
                <a:cubicBezTo>
                  <a:pt x="2783170" y="4514913"/>
                  <a:pt x="2809122" y="4496522"/>
                  <a:pt x="2839370" y="4496522"/>
                </a:cubicBezTo>
                <a:cubicBezTo>
                  <a:pt x="2879701" y="4496522"/>
                  <a:pt x="2912396" y="4529216"/>
                  <a:pt x="2912395" y="4569547"/>
                </a:cubicBezTo>
                <a:cubicBezTo>
                  <a:pt x="2912395" y="4609878"/>
                  <a:pt x="2879702" y="4642572"/>
                  <a:pt x="2839371" y="4642572"/>
                </a:cubicBezTo>
                <a:cubicBezTo>
                  <a:pt x="2799040" y="4642572"/>
                  <a:pt x="2766346" y="4609878"/>
                  <a:pt x="2766346" y="4569547"/>
                </a:cubicBezTo>
                <a:cubicBezTo>
                  <a:pt x="2766346" y="4559464"/>
                  <a:pt x="2768389" y="4549858"/>
                  <a:pt x="2772084" y="4541122"/>
                </a:cubicBezTo>
                <a:close/>
                <a:moveTo>
                  <a:pt x="5080370" y="894416"/>
                </a:moveTo>
                <a:cubicBezTo>
                  <a:pt x="5091456" y="868207"/>
                  <a:pt x="5117409" y="849816"/>
                  <a:pt x="5147658" y="849816"/>
                </a:cubicBezTo>
                <a:cubicBezTo>
                  <a:pt x="5187989" y="849816"/>
                  <a:pt x="5220683" y="882510"/>
                  <a:pt x="5220681" y="922841"/>
                </a:cubicBezTo>
                <a:cubicBezTo>
                  <a:pt x="5220683" y="963172"/>
                  <a:pt x="5187989" y="995866"/>
                  <a:pt x="5147658" y="995866"/>
                </a:cubicBezTo>
                <a:cubicBezTo>
                  <a:pt x="5107327" y="995866"/>
                  <a:pt x="5074633" y="963172"/>
                  <a:pt x="5074632" y="922841"/>
                </a:cubicBezTo>
                <a:cubicBezTo>
                  <a:pt x="5074633" y="912758"/>
                  <a:pt x="5076676" y="903153"/>
                  <a:pt x="5080370" y="894416"/>
                </a:cubicBezTo>
                <a:close/>
                <a:moveTo>
                  <a:pt x="3928828" y="2679690"/>
                </a:moveTo>
                <a:cubicBezTo>
                  <a:pt x="3932524" y="2670954"/>
                  <a:pt x="3937870" y="2663086"/>
                  <a:pt x="3944478" y="2656479"/>
                </a:cubicBezTo>
                <a:cubicBezTo>
                  <a:pt x="3957693" y="2643264"/>
                  <a:pt x="3975949" y="2635090"/>
                  <a:pt x="3996114" y="2635090"/>
                </a:cubicBezTo>
                <a:cubicBezTo>
                  <a:pt x="4036445" y="2635090"/>
                  <a:pt x="4069139" y="2667784"/>
                  <a:pt x="4069139" y="2708115"/>
                </a:cubicBezTo>
                <a:cubicBezTo>
                  <a:pt x="4069140" y="2748446"/>
                  <a:pt x="4036445" y="2781140"/>
                  <a:pt x="3996114" y="2781140"/>
                </a:cubicBezTo>
                <a:cubicBezTo>
                  <a:pt x="3955783" y="2781140"/>
                  <a:pt x="3923089" y="2748446"/>
                  <a:pt x="3923090" y="2708115"/>
                </a:cubicBezTo>
                <a:cubicBezTo>
                  <a:pt x="3923089" y="2698032"/>
                  <a:pt x="3925133" y="2688427"/>
                  <a:pt x="3928828" y="2679690"/>
                </a:cubicBezTo>
                <a:close/>
                <a:moveTo>
                  <a:pt x="4158517" y="2310773"/>
                </a:moveTo>
                <a:cubicBezTo>
                  <a:pt x="4162212" y="2302037"/>
                  <a:pt x="4167560" y="2294169"/>
                  <a:pt x="4174167" y="2287561"/>
                </a:cubicBezTo>
                <a:cubicBezTo>
                  <a:pt x="4187382" y="2274347"/>
                  <a:pt x="4205638" y="2266174"/>
                  <a:pt x="4225804" y="2266173"/>
                </a:cubicBezTo>
                <a:cubicBezTo>
                  <a:pt x="4266134" y="2266173"/>
                  <a:pt x="4298829" y="2298867"/>
                  <a:pt x="4298828" y="2339197"/>
                </a:cubicBezTo>
                <a:cubicBezTo>
                  <a:pt x="4298829" y="2379529"/>
                  <a:pt x="4266135" y="2412224"/>
                  <a:pt x="4225803" y="2412224"/>
                </a:cubicBezTo>
                <a:cubicBezTo>
                  <a:pt x="4185473" y="2412223"/>
                  <a:pt x="4152778" y="2379529"/>
                  <a:pt x="4152779" y="2339198"/>
                </a:cubicBezTo>
                <a:cubicBezTo>
                  <a:pt x="4152779" y="2329115"/>
                  <a:pt x="4154822" y="2319510"/>
                  <a:pt x="4158517" y="2310773"/>
                </a:cubicBezTo>
                <a:close/>
                <a:moveTo>
                  <a:pt x="3002548" y="4111800"/>
                </a:moveTo>
                <a:cubicBezTo>
                  <a:pt x="3013633" y="4085590"/>
                  <a:pt x="3039586" y="4067200"/>
                  <a:pt x="3069834" y="4067200"/>
                </a:cubicBezTo>
                <a:cubicBezTo>
                  <a:pt x="3110165" y="4067200"/>
                  <a:pt x="3142859" y="4099894"/>
                  <a:pt x="3142859" y="4140225"/>
                </a:cubicBezTo>
                <a:cubicBezTo>
                  <a:pt x="3142859" y="4180556"/>
                  <a:pt x="3110165" y="4213250"/>
                  <a:pt x="3069834" y="4213250"/>
                </a:cubicBezTo>
                <a:cubicBezTo>
                  <a:pt x="3029503" y="4213250"/>
                  <a:pt x="2996809" y="4180556"/>
                  <a:pt x="2996809" y="4140225"/>
                </a:cubicBezTo>
                <a:cubicBezTo>
                  <a:pt x="2996809" y="4130142"/>
                  <a:pt x="2998852" y="4120537"/>
                  <a:pt x="3002548" y="4111800"/>
                </a:cubicBezTo>
                <a:close/>
                <a:moveTo>
                  <a:pt x="5310836" y="465095"/>
                </a:moveTo>
                <a:cubicBezTo>
                  <a:pt x="5321922" y="438885"/>
                  <a:pt x="5347874" y="420494"/>
                  <a:pt x="5378122" y="420495"/>
                </a:cubicBezTo>
                <a:cubicBezTo>
                  <a:pt x="5418453" y="420495"/>
                  <a:pt x="5451147" y="453189"/>
                  <a:pt x="5451147" y="493520"/>
                </a:cubicBezTo>
                <a:cubicBezTo>
                  <a:pt x="5451147" y="533851"/>
                  <a:pt x="5418452" y="566545"/>
                  <a:pt x="5378122" y="566544"/>
                </a:cubicBezTo>
                <a:cubicBezTo>
                  <a:pt x="5337790" y="566545"/>
                  <a:pt x="5305098" y="533851"/>
                  <a:pt x="5305097" y="493520"/>
                </a:cubicBezTo>
                <a:cubicBezTo>
                  <a:pt x="5305097" y="483437"/>
                  <a:pt x="5307140" y="473831"/>
                  <a:pt x="5310836" y="465095"/>
                </a:cubicBezTo>
                <a:close/>
                <a:moveTo>
                  <a:pt x="4388982" y="1881450"/>
                </a:moveTo>
                <a:cubicBezTo>
                  <a:pt x="4392678" y="1872713"/>
                  <a:pt x="4398025" y="1864846"/>
                  <a:pt x="4404632" y="1858238"/>
                </a:cubicBezTo>
                <a:cubicBezTo>
                  <a:pt x="4417847" y="1845023"/>
                  <a:pt x="4436103" y="1836850"/>
                  <a:pt x="4456269" y="1836850"/>
                </a:cubicBezTo>
                <a:cubicBezTo>
                  <a:pt x="4496599" y="1836850"/>
                  <a:pt x="4529294" y="1869544"/>
                  <a:pt x="4529293" y="1909875"/>
                </a:cubicBezTo>
                <a:cubicBezTo>
                  <a:pt x="4529294" y="1950206"/>
                  <a:pt x="4496600" y="1982900"/>
                  <a:pt x="4456268" y="1982899"/>
                </a:cubicBezTo>
                <a:cubicBezTo>
                  <a:pt x="4415936" y="1982901"/>
                  <a:pt x="4383242" y="1950207"/>
                  <a:pt x="4383244" y="1909875"/>
                </a:cubicBezTo>
                <a:cubicBezTo>
                  <a:pt x="4383244" y="1899792"/>
                  <a:pt x="4385287" y="1890187"/>
                  <a:pt x="4388982" y="1881450"/>
                </a:cubicBezTo>
                <a:close/>
                <a:moveTo>
                  <a:pt x="3233012" y="3691307"/>
                </a:moveTo>
                <a:cubicBezTo>
                  <a:pt x="3244097" y="3665097"/>
                  <a:pt x="3270049" y="3646706"/>
                  <a:pt x="3300298" y="3646707"/>
                </a:cubicBezTo>
                <a:cubicBezTo>
                  <a:pt x="3340629" y="3646706"/>
                  <a:pt x="3373323" y="3679400"/>
                  <a:pt x="3373323" y="3719731"/>
                </a:cubicBezTo>
                <a:cubicBezTo>
                  <a:pt x="3373323" y="3760062"/>
                  <a:pt x="3340629" y="3792756"/>
                  <a:pt x="3300298" y="3792756"/>
                </a:cubicBezTo>
                <a:cubicBezTo>
                  <a:pt x="3259967" y="3792756"/>
                  <a:pt x="3227273" y="3760062"/>
                  <a:pt x="3227273" y="3719731"/>
                </a:cubicBezTo>
                <a:cubicBezTo>
                  <a:pt x="3227273" y="3709649"/>
                  <a:pt x="3229316" y="3700043"/>
                  <a:pt x="3233012" y="3691307"/>
                </a:cubicBezTo>
                <a:close/>
                <a:moveTo>
                  <a:pt x="5541300" y="44600"/>
                </a:moveTo>
                <a:cubicBezTo>
                  <a:pt x="5552386" y="18391"/>
                  <a:pt x="5578338" y="0"/>
                  <a:pt x="5608586" y="0"/>
                </a:cubicBezTo>
                <a:cubicBezTo>
                  <a:pt x="5648917" y="0"/>
                  <a:pt x="5681611" y="32694"/>
                  <a:pt x="5681611" y="73025"/>
                </a:cubicBezTo>
                <a:cubicBezTo>
                  <a:pt x="5681610" y="113356"/>
                  <a:pt x="5648918" y="146050"/>
                  <a:pt x="5608586" y="146050"/>
                </a:cubicBezTo>
                <a:cubicBezTo>
                  <a:pt x="5568254" y="146050"/>
                  <a:pt x="5535561" y="113356"/>
                  <a:pt x="5535562" y="73025"/>
                </a:cubicBezTo>
                <a:cubicBezTo>
                  <a:pt x="5535561" y="62942"/>
                  <a:pt x="5537605" y="53337"/>
                  <a:pt x="5541300" y="44600"/>
                </a:cubicBezTo>
                <a:close/>
                <a:moveTo>
                  <a:pt x="4619446" y="1460957"/>
                </a:moveTo>
                <a:cubicBezTo>
                  <a:pt x="4623141" y="1452220"/>
                  <a:pt x="4628487" y="1444353"/>
                  <a:pt x="4635095" y="1437745"/>
                </a:cubicBezTo>
                <a:cubicBezTo>
                  <a:pt x="4648310" y="1424530"/>
                  <a:pt x="4666567" y="1416357"/>
                  <a:pt x="4686731" y="1416357"/>
                </a:cubicBezTo>
                <a:cubicBezTo>
                  <a:pt x="4727063" y="1416357"/>
                  <a:pt x="4759758" y="1449051"/>
                  <a:pt x="4759757" y="1489382"/>
                </a:cubicBezTo>
                <a:cubicBezTo>
                  <a:pt x="4759757" y="1529713"/>
                  <a:pt x="4727062" y="1562406"/>
                  <a:pt x="4686732" y="1562406"/>
                </a:cubicBezTo>
                <a:cubicBezTo>
                  <a:pt x="4646400" y="1562406"/>
                  <a:pt x="4613707" y="1529712"/>
                  <a:pt x="4613706" y="1489381"/>
                </a:cubicBezTo>
                <a:cubicBezTo>
                  <a:pt x="4613708" y="1479299"/>
                  <a:pt x="4615751" y="1469693"/>
                  <a:pt x="4619446" y="1460957"/>
                </a:cubicBezTo>
                <a:close/>
                <a:moveTo>
                  <a:pt x="3463475" y="3261985"/>
                </a:moveTo>
                <a:cubicBezTo>
                  <a:pt x="3474561" y="3235775"/>
                  <a:pt x="3500513" y="3217384"/>
                  <a:pt x="3530762" y="3217385"/>
                </a:cubicBezTo>
                <a:cubicBezTo>
                  <a:pt x="3571092" y="3217384"/>
                  <a:pt x="3603787" y="3250078"/>
                  <a:pt x="3603786" y="3290409"/>
                </a:cubicBezTo>
                <a:cubicBezTo>
                  <a:pt x="3603787" y="3330740"/>
                  <a:pt x="3571093" y="3363434"/>
                  <a:pt x="3530761" y="3363434"/>
                </a:cubicBezTo>
                <a:cubicBezTo>
                  <a:pt x="3490431" y="3363434"/>
                  <a:pt x="3457736" y="3330740"/>
                  <a:pt x="3457737" y="3290409"/>
                </a:cubicBezTo>
                <a:cubicBezTo>
                  <a:pt x="3457736" y="3280327"/>
                  <a:pt x="3459780" y="3270721"/>
                  <a:pt x="3463475" y="3261985"/>
                </a:cubicBezTo>
                <a:close/>
                <a:moveTo>
                  <a:pt x="2541621" y="4678343"/>
                </a:moveTo>
                <a:cubicBezTo>
                  <a:pt x="2552706" y="4652133"/>
                  <a:pt x="2578659" y="4633743"/>
                  <a:pt x="2608907" y="4633743"/>
                </a:cubicBezTo>
                <a:cubicBezTo>
                  <a:pt x="2649238" y="4633743"/>
                  <a:pt x="2681932" y="4666437"/>
                  <a:pt x="2681932" y="4706768"/>
                </a:cubicBezTo>
                <a:cubicBezTo>
                  <a:pt x="2681932" y="4747099"/>
                  <a:pt x="2649238" y="4779793"/>
                  <a:pt x="2608907" y="4779793"/>
                </a:cubicBezTo>
                <a:cubicBezTo>
                  <a:pt x="2568576" y="4779793"/>
                  <a:pt x="2535882" y="4747099"/>
                  <a:pt x="2535882" y="4706768"/>
                </a:cubicBezTo>
                <a:cubicBezTo>
                  <a:pt x="2535882" y="4696685"/>
                  <a:pt x="2537925" y="4687079"/>
                  <a:pt x="2541621" y="4678343"/>
                </a:cubicBezTo>
                <a:close/>
                <a:moveTo>
                  <a:pt x="4849909" y="1031638"/>
                </a:moveTo>
                <a:cubicBezTo>
                  <a:pt x="4853604" y="1022901"/>
                  <a:pt x="4858950" y="1015034"/>
                  <a:pt x="4865557" y="1008427"/>
                </a:cubicBezTo>
                <a:cubicBezTo>
                  <a:pt x="4878773" y="995212"/>
                  <a:pt x="4897028" y="987038"/>
                  <a:pt x="4917194" y="987038"/>
                </a:cubicBezTo>
                <a:cubicBezTo>
                  <a:pt x="4957525" y="987038"/>
                  <a:pt x="4990221" y="1019732"/>
                  <a:pt x="4990218" y="1060063"/>
                </a:cubicBezTo>
                <a:cubicBezTo>
                  <a:pt x="4990220" y="1100394"/>
                  <a:pt x="4957525" y="1133087"/>
                  <a:pt x="4917195" y="1133087"/>
                </a:cubicBezTo>
                <a:cubicBezTo>
                  <a:pt x="4876863" y="1133087"/>
                  <a:pt x="4844170" y="1100393"/>
                  <a:pt x="4844169" y="1060062"/>
                </a:cubicBezTo>
                <a:cubicBezTo>
                  <a:pt x="4844171" y="1049980"/>
                  <a:pt x="4846214" y="1040374"/>
                  <a:pt x="4849909" y="1031638"/>
                </a:cubicBezTo>
                <a:close/>
                <a:moveTo>
                  <a:pt x="3698365" y="2825740"/>
                </a:moveTo>
                <a:cubicBezTo>
                  <a:pt x="3702060" y="2817003"/>
                  <a:pt x="3707407" y="2809135"/>
                  <a:pt x="3714014" y="2802528"/>
                </a:cubicBezTo>
                <a:cubicBezTo>
                  <a:pt x="3727230" y="2789314"/>
                  <a:pt x="3745485" y="2781140"/>
                  <a:pt x="3765650" y="2781140"/>
                </a:cubicBezTo>
                <a:cubicBezTo>
                  <a:pt x="3805981" y="2781140"/>
                  <a:pt x="3838676" y="2813834"/>
                  <a:pt x="3838676" y="2854165"/>
                </a:cubicBezTo>
                <a:cubicBezTo>
                  <a:pt x="3838676" y="2894495"/>
                  <a:pt x="3805983" y="2927189"/>
                  <a:pt x="3765651" y="2927189"/>
                </a:cubicBezTo>
                <a:cubicBezTo>
                  <a:pt x="3725320" y="2927189"/>
                  <a:pt x="3692626" y="2894495"/>
                  <a:pt x="3692627" y="2854164"/>
                </a:cubicBezTo>
                <a:cubicBezTo>
                  <a:pt x="3692626" y="2844082"/>
                  <a:pt x="3694669" y="2834476"/>
                  <a:pt x="3698365" y="2825740"/>
                </a:cubicBezTo>
                <a:close/>
                <a:moveTo>
                  <a:pt x="3928051" y="2447998"/>
                </a:moveTo>
                <a:cubicBezTo>
                  <a:pt x="3931748" y="2439261"/>
                  <a:pt x="3937094" y="2431393"/>
                  <a:pt x="3943701" y="2424786"/>
                </a:cubicBezTo>
                <a:cubicBezTo>
                  <a:pt x="3956915" y="2411571"/>
                  <a:pt x="3975172" y="2403398"/>
                  <a:pt x="3995338" y="2403398"/>
                </a:cubicBezTo>
                <a:cubicBezTo>
                  <a:pt x="4035669" y="2403397"/>
                  <a:pt x="4068362" y="2436092"/>
                  <a:pt x="4068363" y="2476423"/>
                </a:cubicBezTo>
                <a:cubicBezTo>
                  <a:pt x="4068362" y="2516754"/>
                  <a:pt x="4035668" y="2549448"/>
                  <a:pt x="3995337" y="2549448"/>
                </a:cubicBezTo>
                <a:cubicBezTo>
                  <a:pt x="3955006" y="2549448"/>
                  <a:pt x="3922313" y="2516753"/>
                  <a:pt x="3922313" y="2476423"/>
                </a:cubicBezTo>
                <a:cubicBezTo>
                  <a:pt x="3922314" y="2466340"/>
                  <a:pt x="3924356" y="2456735"/>
                  <a:pt x="3928051" y="2447998"/>
                </a:cubicBezTo>
                <a:close/>
                <a:moveTo>
                  <a:pt x="2772083" y="4257851"/>
                </a:moveTo>
                <a:cubicBezTo>
                  <a:pt x="2783169" y="4231641"/>
                  <a:pt x="2809121" y="4213251"/>
                  <a:pt x="2839370" y="4213251"/>
                </a:cubicBezTo>
                <a:cubicBezTo>
                  <a:pt x="2879701" y="4213251"/>
                  <a:pt x="2912395" y="4245945"/>
                  <a:pt x="2912395" y="4286276"/>
                </a:cubicBezTo>
                <a:cubicBezTo>
                  <a:pt x="2912395" y="4326607"/>
                  <a:pt x="2879701" y="4359301"/>
                  <a:pt x="2839370" y="4359301"/>
                </a:cubicBezTo>
                <a:cubicBezTo>
                  <a:pt x="2799039" y="4359301"/>
                  <a:pt x="2766345" y="4326607"/>
                  <a:pt x="2766345" y="4286276"/>
                </a:cubicBezTo>
                <a:cubicBezTo>
                  <a:pt x="2766346" y="4276193"/>
                  <a:pt x="2768388" y="4266588"/>
                  <a:pt x="2772083" y="4257851"/>
                </a:cubicBezTo>
                <a:close/>
                <a:moveTo>
                  <a:pt x="5080371" y="611145"/>
                </a:moveTo>
                <a:cubicBezTo>
                  <a:pt x="5091458" y="584935"/>
                  <a:pt x="5117410" y="566544"/>
                  <a:pt x="5147658" y="566544"/>
                </a:cubicBezTo>
                <a:cubicBezTo>
                  <a:pt x="5187988" y="566544"/>
                  <a:pt x="5220683" y="599238"/>
                  <a:pt x="5220683" y="639569"/>
                </a:cubicBezTo>
                <a:cubicBezTo>
                  <a:pt x="5220683" y="679900"/>
                  <a:pt x="5187989" y="712594"/>
                  <a:pt x="5147657" y="712594"/>
                </a:cubicBezTo>
                <a:cubicBezTo>
                  <a:pt x="5107327" y="712594"/>
                  <a:pt x="5074632" y="679900"/>
                  <a:pt x="5074634" y="639569"/>
                </a:cubicBezTo>
                <a:cubicBezTo>
                  <a:pt x="5074633" y="629487"/>
                  <a:pt x="5076677" y="619881"/>
                  <a:pt x="5080371" y="611145"/>
                </a:cubicBezTo>
                <a:close/>
                <a:moveTo>
                  <a:pt x="4158518" y="2027501"/>
                </a:moveTo>
                <a:cubicBezTo>
                  <a:pt x="4162212" y="2018765"/>
                  <a:pt x="4167559" y="2010897"/>
                  <a:pt x="4174168" y="2004289"/>
                </a:cubicBezTo>
                <a:cubicBezTo>
                  <a:pt x="4187382" y="1991074"/>
                  <a:pt x="4205639" y="1982901"/>
                  <a:pt x="4225803" y="1982902"/>
                </a:cubicBezTo>
                <a:cubicBezTo>
                  <a:pt x="4266135" y="1982900"/>
                  <a:pt x="4298828" y="2015596"/>
                  <a:pt x="4298829" y="2055926"/>
                </a:cubicBezTo>
                <a:cubicBezTo>
                  <a:pt x="4298828" y="2096257"/>
                  <a:pt x="4266136" y="2128950"/>
                  <a:pt x="4225804" y="2128950"/>
                </a:cubicBezTo>
                <a:cubicBezTo>
                  <a:pt x="4185472" y="2128951"/>
                  <a:pt x="4152777" y="2096258"/>
                  <a:pt x="4152778" y="2055926"/>
                </a:cubicBezTo>
                <a:cubicBezTo>
                  <a:pt x="4152778" y="2045843"/>
                  <a:pt x="4154821" y="2036239"/>
                  <a:pt x="4158518" y="2027501"/>
                </a:cubicBezTo>
                <a:close/>
                <a:moveTo>
                  <a:pt x="3002548" y="3828528"/>
                </a:moveTo>
                <a:cubicBezTo>
                  <a:pt x="3013633" y="3802318"/>
                  <a:pt x="3039586" y="3783928"/>
                  <a:pt x="3069834" y="3783928"/>
                </a:cubicBezTo>
                <a:cubicBezTo>
                  <a:pt x="3110165" y="3783928"/>
                  <a:pt x="3142859" y="3816622"/>
                  <a:pt x="3142859" y="3856953"/>
                </a:cubicBezTo>
                <a:cubicBezTo>
                  <a:pt x="3142859" y="3897284"/>
                  <a:pt x="3110165" y="3929978"/>
                  <a:pt x="3069834" y="3929978"/>
                </a:cubicBezTo>
                <a:cubicBezTo>
                  <a:pt x="3029503" y="3929978"/>
                  <a:pt x="2996809" y="3897284"/>
                  <a:pt x="2996809" y="3856953"/>
                </a:cubicBezTo>
                <a:cubicBezTo>
                  <a:pt x="2996809" y="3846870"/>
                  <a:pt x="2998852" y="3837265"/>
                  <a:pt x="3002548" y="3828528"/>
                </a:cubicBezTo>
                <a:close/>
                <a:moveTo>
                  <a:pt x="5310836" y="181823"/>
                </a:moveTo>
                <a:cubicBezTo>
                  <a:pt x="5321920" y="155613"/>
                  <a:pt x="5347875" y="137222"/>
                  <a:pt x="5378123" y="137223"/>
                </a:cubicBezTo>
                <a:cubicBezTo>
                  <a:pt x="5418453" y="137222"/>
                  <a:pt x="5451147" y="169916"/>
                  <a:pt x="5451147" y="210247"/>
                </a:cubicBezTo>
                <a:cubicBezTo>
                  <a:pt x="5451147" y="250578"/>
                  <a:pt x="5418454" y="283272"/>
                  <a:pt x="5378122" y="283272"/>
                </a:cubicBezTo>
                <a:cubicBezTo>
                  <a:pt x="5337792" y="283272"/>
                  <a:pt x="5305097" y="250578"/>
                  <a:pt x="5305096" y="210247"/>
                </a:cubicBezTo>
                <a:cubicBezTo>
                  <a:pt x="5305098" y="200165"/>
                  <a:pt x="5307139" y="190559"/>
                  <a:pt x="5310836" y="181823"/>
                </a:cubicBezTo>
                <a:close/>
                <a:moveTo>
                  <a:pt x="4388982" y="1598178"/>
                </a:moveTo>
                <a:cubicBezTo>
                  <a:pt x="4392678" y="1589441"/>
                  <a:pt x="4398024" y="1581573"/>
                  <a:pt x="4404632" y="1574966"/>
                </a:cubicBezTo>
                <a:cubicBezTo>
                  <a:pt x="4417846" y="1561751"/>
                  <a:pt x="4436103" y="1553578"/>
                  <a:pt x="4456268" y="1553578"/>
                </a:cubicBezTo>
                <a:cubicBezTo>
                  <a:pt x="4496599" y="1553577"/>
                  <a:pt x="4529293" y="1586272"/>
                  <a:pt x="4529292" y="1626602"/>
                </a:cubicBezTo>
                <a:cubicBezTo>
                  <a:pt x="4529293" y="1666933"/>
                  <a:pt x="4496599" y="1699628"/>
                  <a:pt x="4456268" y="1699627"/>
                </a:cubicBezTo>
                <a:cubicBezTo>
                  <a:pt x="4415937" y="1699627"/>
                  <a:pt x="4383243" y="1666933"/>
                  <a:pt x="4383244" y="1626603"/>
                </a:cubicBezTo>
                <a:cubicBezTo>
                  <a:pt x="4383243" y="1616520"/>
                  <a:pt x="4385286" y="1606915"/>
                  <a:pt x="4388982" y="1598178"/>
                </a:cubicBezTo>
                <a:close/>
                <a:moveTo>
                  <a:pt x="3233011" y="3408035"/>
                </a:moveTo>
                <a:cubicBezTo>
                  <a:pt x="3244097" y="3381824"/>
                  <a:pt x="3270049" y="3363434"/>
                  <a:pt x="3300298" y="3363434"/>
                </a:cubicBezTo>
                <a:cubicBezTo>
                  <a:pt x="3340629" y="3363434"/>
                  <a:pt x="3373323" y="3396128"/>
                  <a:pt x="3373323" y="3436459"/>
                </a:cubicBezTo>
                <a:cubicBezTo>
                  <a:pt x="3373323" y="3476790"/>
                  <a:pt x="3340629" y="3509484"/>
                  <a:pt x="3300298" y="3509484"/>
                </a:cubicBezTo>
                <a:cubicBezTo>
                  <a:pt x="3259967" y="3509484"/>
                  <a:pt x="3227273" y="3476790"/>
                  <a:pt x="3227273" y="3436459"/>
                </a:cubicBezTo>
                <a:cubicBezTo>
                  <a:pt x="3227273" y="3426377"/>
                  <a:pt x="3229316" y="3416771"/>
                  <a:pt x="3233011" y="3408035"/>
                </a:cubicBezTo>
                <a:close/>
                <a:moveTo>
                  <a:pt x="2311157" y="4824393"/>
                </a:moveTo>
                <a:cubicBezTo>
                  <a:pt x="2322243" y="4798182"/>
                  <a:pt x="2348195" y="4779792"/>
                  <a:pt x="2378444" y="4779792"/>
                </a:cubicBezTo>
                <a:cubicBezTo>
                  <a:pt x="2418774" y="4779792"/>
                  <a:pt x="2451469" y="4812486"/>
                  <a:pt x="2451468" y="4852817"/>
                </a:cubicBezTo>
                <a:cubicBezTo>
                  <a:pt x="2451469" y="4893148"/>
                  <a:pt x="2418775" y="4925842"/>
                  <a:pt x="2378443" y="4925842"/>
                </a:cubicBezTo>
                <a:cubicBezTo>
                  <a:pt x="2338113" y="4925842"/>
                  <a:pt x="2305418" y="4893148"/>
                  <a:pt x="2305419" y="4852817"/>
                </a:cubicBezTo>
                <a:cubicBezTo>
                  <a:pt x="2305418" y="4842734"/>
                  <a:pt x="2307462" y="4833129"/>
                  <a:pt x="2311157" y="4824393"/>
                </a:cubicBezTo>
                <a:close/>
                <a:moveTo>
                  <a:pt x="4619445" y="1177685"/>
                </a:moveTo>
                <a:cubicBezTo>
                  <a:pt x="4623139" y="1168949"/>
                  <a:pt x="4628487" y="1161082"/>
                  <a:pt x="4635094" y="1154474"/>
                </a:cubicBezTo>
                <a:cubicBezTo>
                  <a:pt x="4648308" y="1141259"/>
                  <a:pt x="4666566" y="1133086"/>
                  <a:pt x="4686731" y="1133086"/>
                </a:cubicBezTo>
                <a:cubicBezTo>
                  <a:pt x="4727062" y="1133086"/>
                  <a:pt x="4759755" y="1165780"/>
                  <a:pt x="4759756" y="1206111"/>
                </a:cubicBezTo>
                <a:cubicBezTo>
                  <a:pt x="4759755" y="1246442"/>
                  <a:pt x="4727062" y="1279135"/>
                  <a:pt x="4686731" y="1279135"/>
                </a:cubicBezTo>
                <a:cubicBezTo>
                  <a:pt x="4646399" y="1279135"/>
                  <a:pt x="4613706" y="1246441"/>
                  <a:pt x="4613706" y="1206110"/>
                </a:cubicBezTo>
                <a:cubicBezTo>
                  <a:pt x="4613707" y="1196028"/>
                  <a:pt x="4615750" y="1186422"/>
                  <a:pt x="4619445" y="1177685"/>
                </a:cubicBezTo>
                <a:close/>
                <a:moveTo>
                  <a:pt x="3463476" y="2978713"/>
                </a:moveTo>
                <a:cubicBezTo>
                  <a:pt x="3474561" y="2952503"/>
                  <a:pt x="3500514" y="2934113"/>
                  <a:pt x="3530762" y="2934113"/>
                </a:cubicBezTo>
                <a:cubicBezTo>
                  <a:pt x="3571093" y="2934113"/>
                  <a:pt x="3603787" y="2966807"/>
                  <a:pt x="3603787" y="3007138"/>
                </a:cubicBezTo>
                <a:cubicBezTo>
                  <a:pt x="3603787" y="3047469"/>
                  <a:pt x="3571093" y="3080163"/>
                  <a:pt x="3530762" y="3080163"/>
                </a:cubicBezTo>
                <a:cubicBezTo>
                  <a:pt x="3490431" y="3080163"/>
                  <a:pt x="3457737" y="3047469"/>
                  <a:pt x="3457737" y="3007138"/>
                </a:cubicBezTo>
                <a:cubicBezTo>
                  <a:pt x="3457737" y="2997055"/>
                  <a:pt x="3459780" y="2987450"/>
                  <a:pt x="3463476" y="2978713"/>
                </a:cubicBezTo>
                <a:close/>
                <a:moveTo>
                  <a:pt x="2541620" y="4395072"/>
                </a:moveTo>
                <a:cubicBezTo>
                  <a:pt x="2552705" y="4368862"/>
                  <a:pt x="2578658" y="4350471"/>
                  <a:pt x="2608907" y="4350471"/>
                </a:cubicBezTo>
                <a:cubicBezTo>
                  <a:pt x="2649237" y="4350471"/>
                  <a:pt x="2681931" y="4383166"/>
                  <a:pt x="2681931" y="4423497"/>
                </a:cubicBezTo>
                <a:cubicBezTo>
                  <a:pt x="2681931" y="4463828"/>
                  <a:pt x="2649238" y="4496521"/>
                  <a:pt x="2608907" y="4496521"/>
                </a:cubicBezTo>
                <a:cubicBezTo>
                  <a:pt x="2568576" y="4496521"/>
                  <a:pt x="2535882" y="4463827"/>
                  <a:pt x="2535882" y="4423496"/>
                </a:cubicBezTo>
                <a:cubicBezTo>
                  <a:pt x="2535882" y="4413413"/>
                  <a:pt x="2537925" y="4403808"/>
                  <a:pt x="2541620" y="4395072"/>
                </a:cubicBezTo>
                <a:close/>
                <a:moveTo>
                  <a:pt x="4849908" y="748367"/>
                </a:moveTo>
                <a:cubicBezTo>
                  <a:pt x="4853603" y="739631"/>
                  <a:pt x="4858949" y="731763"/>
                  <a:pt x="4865557" y="725155"/>
                </a:cubicBezTo>
                <a:cubicBezTo>
                  <a:pt x="4878771" y="711940"/>
                  <a:pt x="4897029" y="703767"/>
                  <a:pt x="4917194" y="703767"/>
                </a:cubicBezTo>
                <a:cubicBezTo>
                  <a:pt x="4957525" y="703767"/>
                  <a:pt x="4990218" y="736461"/>
                  <a:pt x="4990219" y="776792"/>
                </a:cubicBezTo>
                <a:cubicBezTo>
                  <a:pt x="4990218" y="817123"/>
                  <a:pt x="4957524" y="849817"/>
                  <a:pt x="4917194" y="849817"/>
                </a:cubicBezTo>
                <a:cubicBezTo>
                  <a:pt x="4876862" y="849817"/>
                  <a:pt x="4844169" y="817123"/>
                  <a:pt x="4844169" y="776792"/>
                </a:cubicBezTo>
                <a:cubicBezTo>
                  <a:pt x="4844169" y="766709"/>
                  <a:pt x="4846213" y="757104"/>
                  <a:pt x="4849908" y="748367"/>
                </a:cubicBezTo>
                <a:close/>
                <a:moveTo>
                  <a:pt x="3698365" y="2542469"/>
                </a:moveTo>
                <a:cubicBezTo>
                  <a:pt x="3702059" y="2533732"/>
                  <a:pt x="3707406" y="2525865"/>
                  <a:pt x="3714013" y="2519257"/>
                </a:cubicBezTo>
                <a:cubicBezTo>
                  <a:pt x="3727228" y="2506042"/>
                  <a:pt x="3745484" y="2497869"/>
                  <a:pt x="3765650" y="2497869"/>
                </a:cubicBezTo>
                <a:cubicBezTo>
                  <a:pt x="3805981" y="2497869"/>
                  <a:pt x="3838675" y="2530563"/>
                  <a:pt x="3838675" y="2570894"/>
                </a:cubicBezTo>
                <a:cubicBezTo>
                  <a:pt x="3838675" y="2611225"/>
                  <a:pt x="3805981" y="2643919"/>
                  <a:pt x="3765651" y="2643919"/>
                </a:cubicBezTo>
                <a:cubicBezTo>
                  <a:pt x="3725320" y="2643919"/>
                  <a:pt x="3692625" y="2611225"/>
                  <a:pt x="3692625" y="2570894"/>
                </a:cubicBezTo>
                <a:cubicBezTo>
                  <a:pt x="3692625" y="2560811"/>
                  <a:pt x="3694668" y="2551206"/>
                  <a:pt x="3698365" y="2542469"/>
                </a:cubicBezTo>
                <a:close/>
                <a:moveTo>
                  <a:pt x="3928052" y="2164724"/>
                </a:moveTo>
                <a:cubicBezTo>
                  <a:pt x="3931749" y="2155988"/>
                  <a:pt x="3937095" y="2148119"/>
                  <a:pt x="3943704" y="2141511"/>
                </a:cubicBezTo>
                <a:cubicBezTo>
                  <a:pt x="3956918" y="2128297"/>
                  <a:pt x="3975173" y="2120123"/>
                  <a:pt x="3995339" y="2120124"/>
                </a:cubicBezTo>
                <a:cubicBezTo>
                  <a:pt x="4035671" y="2120123"/>
                  <a:pt x="4068364" y="2152818"/>
                  <a:pt x="4068363" y="2193148"/>
                </a:cubicBezTo>
                <a:cubicBezTo>
                  <a:pt x="4068365" y="2233479"/>
                  <a:pt x="4035670" y="2266173"/>
                  <a:pt x="3995339" y="2266173"/>
                </a:cubicBezTo>
                <a:cubicBezTo>
                  <a:pt x="3955008" y="2266174"/>
                  <a:pt x="3922313" y="2233480"/>
                  <a:pt x="3922314" y="2193149"/>
                </a:cubicBezTo>
                <a:cubicBezTo>
                  <a:pt x="3922315" y="2183066"/>
                  <a:pt x="3924357" y="2173460"/>
                  <a:pt x="3928052" y="2164724"/>
                </a:cubicBezTo>
                <a:close/>
                <a:moveTo>
                  <a:pt x="2772083" y="3974579"/>
                </a:moveTo>
                <a:cubicBezTo>
                  <a:pt x="2783169" y="3948369"/>
                  <a:pt x="2809121" y="3929979"/>
                  <a:pt x="2839370" y="3929979"/>
                </a:cubicBezTo>
                <a:cubicBezTo>
                  <a:pt x="2879701" y="3929978"/>
                  <a:pt x="2912395" y="3962673"/>
                  <a:pt x="2912394" y="4003004"/>
                </a:cubicBezTo>
                <a:cubicBezTo>
                  <a:pt x="2912395" y="4043335"/>
                  <a:pt x="2879701" y="4076029"/>
                  <a:pt x="2839369" y="4076029"/>
                </a:cubicBezTo>
                <a:cubicBezTo>
                  <a:pt x="2799039" y="4076029"/>
                  <a:pt x="2766345" y="4043335"/>
                  <a:pt x="2766345" y="4003004"/>
                </a:cubicBezTo>
                <a:cubicBezTo>
                  <a:pt x="2766345" y="3992921"/>
                  <a:pt x="2768388" y="3983315"/>
                  <a:pt x="2772083" y="3974579"/>
                </a:cubicBezTo>
                <a:close/>
                <a:moveTo>
                  <a:pt x="5080372" y="327873"/>
                </a:moveTo>
                <a:cubicBezTo>
                  <a:pt x="5091458" y="301663"/>
                  <a:pt x="5117409" y="283272"/>
                  <a:pt x="5147657" y="283272"/>
                </a:cubicBezTo>
                <a:cubicBezTo>
                  <a:pt x="5187989" y="283272"/>
                  <a:pt x="5220682" y="315966"/>
                  <a:pt x="5220683" y="356297"/>
                </a:cubicBezTo>
                <a:cubicBezTo>
                  <a:pt x="5220684" y="396628"/>
                  <a:pt x="5187988" y="429322"/>
                  <a:pt x="5147658" y="429322"/>
                </a:cubicBezTo>
                <a:cubicBezTo>
                  <a:pt x="5107326" y="429322"/>
                  <a:pt x="5074633" y="396628"/>
                  <a:pt x="5074633" y="356297"/>
                </a:cubicBezTo>
                <a:cubicBezTo>
                  <a:pt x="5074632" y="346214"/>
                  <a:pt x="5076677" y="336609"/>
                  <a:pt x="5080372" y="327873"/>
                </a:cubicBezTo>
                <a:close/>
                <a:moveTo>
                  <a:pt x="4158518" y="1744228"/>
                </a:moveTo>
                <a:cubicBezTo>
                  <a:pt x="4162213" y="1735492"/>
                  <a:pt x="4167559" y="1727624"/>
                  <a:pt x="4174168" y="1721016"/>
                </a:cubicBezTo>
                <a:cubicBezTo>
                  <a:pt x="4187382" y="1707802"/>
                  <a:pt x="4205639" y="1699628"/>
                  <a:pt x="4225803" y="1699628"/>
                </a:cubicBezTo>
                <a:cubicBezTo>
                  <a:pt x="4266136" y="1699629"/>
                  <a:pt x="4298829" y="1732322"/>
                  <a:pt x="4298829" y="1772653"/>
                </a:cubicBezTo>
                <a:cubicBezTo>
                  <a:pt x="4298829" y="1812984"/>
                  <a:pt x="4266136" y="1845678"/>
                  <a:pt x="4225802" y="1845679"/>
                </a:cubicBezTo>
                <a:cubicBezTo>
                  <a:pt x="4185473" y="1845679"/>
                  <a:pt x="4152777" y="1812985"/>
                  <a:pt x="4152778" y="1772653"/>
                </a:cubicBezTo>
                <a:cubicBezTo>
                  <a:pt x="4152779" y="1762570"/>
                  <a:pt x="4154822" y="1752965"/>
                  <a:pt x="4158518" y="1744228"/>
                </a:cubicBezTo>
                <a:close/>
                <a:moveTo>
                  <a:pt x="3002547" y="3545256"/>
                </a:moveTo>
                <a:cubicBezTo>
                  <a:pt x="3013633" y="3519046"/>
                  <a:pt x="3039585" y="3500656"/>
                  <a:pt x="3069834" y="3500656"/>
                </a:cubicBezTo>
                <a:cubicBezTo>
                  <a:pt x="3110165" y="3500656"/>
                  <a:pt x="3142859" y="3533350"/>
                  <a:pt x="3142860" y="3573681"/>
                </a:cubicBezTo>
                <a:cubicBezTo>
                  <a:pt x="3142859" y="3614012"/>
                  <a:pt x="3110165" y="3646706"/>
                  <a:pt x="3069834" y="3646706"/>
                </a:cubicBezTo>
                <a:cubicBezTo>
                  <a:pt x="3029503" y="3646706"/>
                  <a:pt x="2996809" y="3614012"/>
                  <a:pt x="2996809" y="3573681"/>
                </a:cubicBezTo>
                <a:cubicBezTo>
                  <a:pt x="2996809" y="3563598"/>
                  <a:pt x="2998852" y="3553993"/>
                  <a:pt x="3002547" y="3545256"/>
                </a:cubicBezTo>
                <a:close/>
                <a:moveTo>
                  <a:pt x="2080693" y="4961614"/>
                </a:moveTo>
                <a:cubicBezTo>
                  <a:pt x="2091778" y="4935404"/>
                  <a:pt x="2117731" y="4917014"/>
                  <a:pt x="2147979" y="4917014"/>
                </a:cubicBezTo>
                <a:cubicBezTo>
                  <a:pt x="2188310" y="4917014"/>
                  <a:pt x="2221004" y="4949708"/>
                  <a:pt x="2221004" y="4990039"/>
                </a:cubicBezTo>
                <a:cubicBezTo>
                  <a:pt x="2221004" y="5030370"/>
                  <a:pt x="2188310" y="5063064"/>
                  <a:pt x="2147979" y="5063064"/>
                </a:cubicBezTo>
                <a:cubicBezTo>
                  <a:pt x="2107648" y="5063064"/>
                  <a:pt x="2074954" y="5030370"/>
                  <a:pt x="2074954" y="4990039"/>
                </a:cubicBezTo>
                <a:cubicBezTo>
                  <a:pt x="2074954" y="4979956"/>
                  <a:pt x="2076998" y="4970351"/>
                  <a:pt x="2080693" y="4961614"/>
                </a:cubicBezTo>
                <a:close/>
                <a:moveTo>
                  <a:pt x="4388983" y="1314906"/>
                </a:moveTo>
                <a:cubicBezTo>
                  <a:pt x="4392678" y="1306170"/>
                  <a:pt x="4398025" y="1298303"/>
                  <a:pt x="4404632" y="1291695"/>
                </a:cubicBezTo>
                <a:cubicBezTo>
                  <a:pt x="4417847" y="1278480"/>
                  <a:pt x="4436103" y="1270307"/>
                  <a:pt x="4456269" y="1270307"/>
                </a:cubicBezTo>
                <a:cubicBezTo>
                  <a:pt x="4496599" y="1270307"/>
                  <a:pt x="4529294" y="1303001"/>
                  <a:pt x="4529293" y="1343332"/>
                </a:cubicBezTo>
                <a:cubicBezTo>
                  <a:pt x="4529294" y="1383663"/>
                  <a:pt x="4496600" y="1416356"/>
                  <a:pt x="4456268" y="1416356"/>
                </a:cubicBezTo>
                <a:cubicBezTo>
                  <a:pt x="4415938" y="1416356"/>
                  <a:pt x="4383243" y="1383662"/>
                  <a:pt x="4383244" y="1343331"/>
                </a:cubicBezTo>
                <a:cubicBezTo>
                  <a:pt x="4383244" y="1333249"/>
                  <a:pt x="4385287" y="1323643"/>
                  <a:pt x="4388983" y="1314906"/>
                </a:cubicBezTo>
                <a:close/>
                <a:moveTo>
                  <a:pt x="3233012" y="3124763"/>
                </a:moveTo>
                <a:cubicBezTo>
                  <a:pt x="3244097" y="3098553"/>
                  <a:pt x="3270050" y="3080163"/>
                  <a:pt x="3300298" y="3080163"/>
                </a:cubicBezTo>
                <a:cubicBezTo>
                  <a:pt x="3340629" y="3080163"/>
                  <a:pt x="3373323" y="3112857"/>
                  <a:pt x="3373323" y="3153188"/>
                </a:cubicBezTo>
                <a:cubicBezTo>
                  <a:pt x="3373323" y="3193519"/>
                  <a:pt x="3340629" y="3226213"/>
                  <a:pt x="3300298" y="3226212"/>
                </a:cubicBezTo>
                <a:cubicBezTo>
                  <a:pt x="3259967" y="3226213"/>
                  <a:pt x="3227273" y="3193519"/>
                  <a:pt x="3227274" y="3153188"/>
                </a:cubicBezTo>
                <a:cubicBezTo>
                  <a:pt x="3227273" y="3143105"/>
                  <a:pt x="3229317" y="3133499"/>
                  <a:pt x="3233012" y="3124763"/>
                </a:cubicBezTo>
                <a:close/>
                <a:moveTo>
                  <a:pt x="2311157" y="4541120"/>
                </a:moveTo>
                <a:cubicBezTo>
                  <a:pt x="2322242" y="4514910"/>
                  <a:pt x="2348195" y="4496520"/>
                  <a:pt x="2378443" y="4496520"/>
                </a:cubicBezTo>
                <a:cubicBezTo>
                  <a:pt x="2418774" y="4496520"/>
                  <a:pt x="2451468" y="4529214"/>
                  <a:pt x="2451468" y="4569545"/>
                </a:cubicBezTo>
                <a:cubicBezTo>
                  <a:pt x="2451468" y="4609876"/>
                  <a:pt x="2418774" y="4642570"/>
                  <a:pt x="2378443" y="4642570"/>
                </a:cubicBezTo>
                <a:cubicBezTo>
                  <a:pt x="2338112" y="4642570"/>
                  <a:pt x="2305418" y="4609876"/>
                  <a:pt x="2305418" y="4569545"/>
                </a:cubicBezTo>
                <a:cubicBezTo>
                  <a:pt x="2305418" y="4559462"/>
                  <a:pt x="2307462" y="4549857"/>
                  <a:pt x="2311157" y="4541120"/>
                </a:cubicBezTo>
                <a:close/>
                <a:moveTo>
                  <a:pt x="4619445" y="894415"/>
                </a:moveTo>
                <a:cubicBezTo>
                  <a:pt x="4623140" y="885679"/>
                  <a:pt x="4628487" y="877811"/>
                  <a:pt x="4635094" y="871204"/>
                </a:cubicBezTo>
                <a:cubicBezTo>
                  <a:pt x="4648309" y="857990"/>
                  <a:pt x="4666565" y="849816"/>
                  <a:pt x="4686731" y="849816"/>
                </a:cubicBezTo>
                <a:cubicBezTo>
                  <a:pt x="4727061" y="849816"/>
                  <a:pt x="4759756" y="882510"/>
                  <a:pt x="4759755" y="922841"/>
                </a:cubicBezTo>
                <a:cubicBezTo>
                  <a:pt x="4759756" y="963171"/>
                  <a:pt x="4727062" y="995865"/>
                  <a:pt x="4686731" y="995865"/>
                </a:cubicBezTo>
                <a:cubicBezTo>
                  <a:pt x="4646400" y="995865"/>
                  <a:pt x="4613706" y="963171"/>
                  <a:pt x="4613706" y="922840"/>
                </a:cubicBezTo>
                <a:cubicBezTo>
                  <a:pt x="4613706" y="912758"/>
                  <a:pt x="4615749" y="903152"/>
                  <a:pt x="4619445" y="894415"/>
                </a:cubicBezTo>
                <a:close/>
                <a:moveTo>
                  <a:pt x="3463476" y="2695441"/>
                </a:moveTo>
                <a:cubicBezTo>
                  <a:pt x="3474561" y="2669231"/>
                  <a:pt x="3500514" y="2650840"/>
                  <a:pt x="3530762" y="2650841"/>
                </a:cubicBezTo>
                <a:cubicBezTo>
                  <a:pt x="3571093" y="2650840"/>
                  <a:pt x="3603787" y="2683535"/>
                  <a:pt x="3603787" y="2723865"/>
                </a:cubicBezTo>
                <a:cubicBezTo>
                  <a:pt x="3603787" y="2764197"/>
                  <a:pt x="3571093" y="2796891"/>
                  <a:pt x="3530762" y="2796891"/>
                </a:cubicBezTo>
                <a:cubicBezTo>
                  <a:pt x="3490431" y="2796891"/>
                  <a:pt x="3457737" y="2764197"/>
                  <a:pt x="3457737" y="2723866"/>
                </a:cubicBezTo>
                <a:cubicBezTo>
                  <a:pt x="3457737" y="2713783"/>
                  <a:pt x="3459780" y="2704177"/>
                  <a:pt x="3463476" y="2695441"/>
                </a:cubicBezTo>
                <a:close/>
                <a:moveTo>
                  <a:pt x="3697588" y="2310776"/>
                </a:moveTo>
                <a:cubicBezTo>
                  <a:pt x="3701282" y="2302039"/>
                  <a:pt x="3706629" y="2294172"/>
                  <a:pt x="3713238" y="2287564"/>
                </a:cubicBezTo>
                <a:cubicBezTo>
                  <a:pt x="3726453" y="2274349"/>
                  <a:pt x="3744709" y="2266176"/>
                  <a:pt x="3764873" y="2266175"/>
                </a:cubicBezTo>
                <a:cubicBezTo>
                  <a:pt x="3805205" y="2266175"/>
                  <a:pt x="3837900" y="2298869"/>
                  <a:pt x="3837899" y="2339200"/>
                </a:cubicBezTo>
                <a:cubicBezTo>
                  <a:pt x="3837898" y="2379531"/>
                  <a:pt x="3805206" y="2412225"/>
                  <a:pt x="3764874" y="2412225"/>
                </a:cubicBezTo>
                <a:cubicBezTo>
                  <a:pt x="3724542" y="2412226"/>
                  <a:pt x="3691849" y="2379532"/>
                  <a:pt x="3691850" y="2339200"/>
                </a:cubicBezTo>
                <a:cubicBezTo>
                  <a:pt x="3691850" y="2329118"/>
                  <a:pt x="3693893" y="2319512"/>
                  <a:pt x="3697588" y="2310776"/>
                </a:cubicBezTo>
                <a:close/>
                <a:moveTo>
                  <a:pt x="2541619" y="4111800"/>
                </a:moveTo>
                <a:cubicBezTo>
                  <a:pt x="2552705" y="4085590"/>
                  <a:pt x="2578657" y="4067200"/>
                  <a:pt x="2608906" y="4067200"/>
                </a:cubicBezTo>
                <a:cubicBezTo>
                  <a:pt x="2649237" y="4067200"/>
                  <a:pt x="2681931" y="4099894"/>
                  <a:pt x="2681931" y="4140225"/>
                </a:cubicBezTo>
                <a:cubicBezTo>
                  <a:pt x="2681931" y="4180556"/>
                  <a:pt x="2649237" y="4213250"/>
                  <a:pt x="2608906" y="4213250"/>
                </a:cubicBezTo>
                <a:cubicBezTo>
                  <a:pt x="2568575" y="4213250"/>
                  <a:pt x="2535881" y="4180556"/>
                  <a:pt x="2535881" y="4140225"/>
                </a:cubicBezTo>
                <a:cubicBezTo>
                  <a:pt x="2535881" y="4130142"/>
                  <a:pt x="2537924" y="4120537"/>
                  <a:pt x="2541619" y="4111800"/>
                </a:cubicBezTo>
                <a:close/>
                <a:moveTo>
                  <a:pt x="4849906" y="465095"/>
                </a:moveTo>
                <a:cubicBezTo>
                  <a:pt x="4853603" y="456358"/>
                  <a:pt x="4858950" y="448491"/>
                  <a:pt x="4865556" y="441883"/>
                </a:cubicBezTo>
                <a:cubicBezTo>
                  <a:pt x="4878772" y="428668"/>
                  <a:pt x="4897028" y="420495"/>
                  <a:pt x="4917194" y="420495"/>
                </a:cubicBezTo>
                <a:cubicBezTo>
                  <a:pt x="4957525" y="420495"/>
                  <a:pt x="4990219" y="453189"/>
                  <a:pt x="4990218" y="493520"/>
                </a:cubicBezTo>
                <a:cubicBezTo>
                  <a:pt x="4990219" y="533851"/>
                  <a:pt x="4957525" y="566545"/>
                  <a:pt x="4917193" y="566545"/>
                </a:cubicBezTo>
                <a:cubicBezTo>
                  <a:pt x="4876863" y="566545"/>
                  <a:pt x="4844168" y="533851"/>
                  <a:pt x="4844169" y="493520"/>
                </a:cubicBezTo>
                <a:cubicBezTo>
                  <a:pt x="4844169" y="483437"/>
                  <a:pt x="4846212" y="473832"/>
                  <a:pt x="4849906" y="465095"/>
                </a:cubicBezTo>
                <a:close/>
                <a:moveTo>
                  <a:pt x="3928053" y="1881452"/>
                </a:moveTo>
                <a:cubicBezTo>
                  <a:pt x="3931747" y="1872715"/>
                  <a:pt x="3937096" y="1864847"/>
                  <a:pt x="3943703" y="1858240"/>
                </a:cubicBezTo>
                <a:cubicBezTo>
                  <a:pt x="3956916" y="1845025"/>
                  <a:pt x="3975174" y="1836852"/>
                  <a:pt x="3995340" y="1836850"/>
                </a:cubicBezTo>
                <a:cubicBezTo>
                  <a:pt x="4035670" y="1836852"/>
                  <a:pt x="4068365" y="1869545"/>
                  <a:pt x="4068364" y="1909877"/>
                </a:cubicBezTo>
                <a:cubicBezTo>
                  <a:pt x="4068363" y="1950207"/>
                  <a:pt x="4035669" y="1982901"/>
                  <a:pt x="3995339" y="1982901"/>
                </a:cubicBezTo>
                <a:cubicBezTo>
                  <a:pt x="3955009" y="1982900"/>
                  <a:pt x="3922314" y="1950206"/>
                  <a:pt x="3922315" y="1909876"/>
                </a:cubicBezTo>
                <a:cubicBezTo>
                  <a:pt x="3922313" y="1899794"/>
                  <a:pt x="3924358" y="1890187"/>
                  <a:pt x="3928053" y="1881452"/>
                </a:cubicBezTo>
                <a:close/>
                <a:moveTo>
                  <a:pt x="2772083" y="3691307"/>
                </a:moveTo>
                <a:cubicBezTo>
                  <a:pt x="2783169" y="3665097"/>
                  <a:pt x="2809121" y="3646706"/>
                  <a:pt x="2839370" y="3646707"/>
                </a:cubicBezTo>
                <a:cubicBezTo>
                  <a:pt x="2879700" y="3646706"/>
                  <a:pt x="2912395" y="3679400"/>
                  <a:pt x="2912394" y="3719731"/>
                </a:cubicBezTo>
                <a:cubicBezTo>
                  <a:pt x="2912394" y="3760062"/>
                  <a:pt x="2879701" y="3792756"/>
                  <a:pt x="2839369" y="3792756"/>
                </a:cubicBezTo>
                <a:cubicBezTo>
                  <a:pt x="2799039" y="3792756"/>
                  <a:pt x="2766344" y="3760062"/>
                  <a:pt x="2766345" y="3719731"/>
                </a:cubicBezTo>
                <a:cubicBezTo>
                  <a:pt x="2766344" y="3709649"/>
                  <a:pt x="2768388" y="3700043"/>
                  <a:pt x="2772083" y="3691307"/>
                </a:cubicBezTo>
                <a:close/>
                <a:moveTo>
                  <a:pt x="5080372" y="44600"/>
                </a:moveTo>
                <a:cubicBezTo>
                  <a:pt x="5091457" y="18391"/>
                  <a:pt x="5117410" y="0"/>
                  <a:pt x="5147658" y="0"/>
                </a:cubicBezTo>
                <a:cubicBezTo>
                  <a:pt x="5187989" y="0"/>
                  <a:pt x="5220683" y="32694"/>
                  <a:pt x="5220683" y="73025"/>
                </a:cubicBezTo>
                <a:cubicBezTo>
                  <a:pt x="5220683" y="113356"/>
                  <a:pt x="5187989" y="146050"/>
                  <a:pt x="5147657" y="146050"/>
                </a:cubicBezTo>
                <a:cubicBezTo>
                  <a:pt x="5107327" y="146050"/>
                  <a:pt x="5074632" y="113356"/>
                  <a:pt x="5074634" y="73025"/>
                </a:cubicBezTo>
                <a:cubicBezTo>
                  <a:pt x="5074633" y="62942"/>
                  <a:pt x="5076676" y="53337"/>
                  <a:pt x="5080372" y="44600"/>
                </a:cubicBezTo>
                <a:close/>
                <a:moveTo>
                  <a:pt x="4158518" y="1460957"/>
                </a:moveTo>
                <a:cubicBezTo>
                  <a:pt x="4162213" y="1452220"/>
                  <a:pt x="4167560" y="1444352"/>
                  <a:pt x="4174168" y="1437745"/>
                </a:cubicBezTo>
                <a:cubicBezTo>
                  <a:pt x="4187383" y="1424530"/>
                  <a:pt x="4205640" y="1416356"/>
                  <a:pt x="4225805" y="1416356"/>
                </a:cubicBezTo>
                <a:cubicBezTo>
                  <a:pt x="4266136" y="1416356"/>
                  <a:pt x="4298830" y="1449050"/>
                  <a:pt x="4298829" y="1489381"/>
                </a:cubicBezTo>
                <a:cubicBezTo>
                  <a:pt x="4298830" y="1529712"/>
                  <a:pt x="4266136" y="1562406"/>
                  <a:pt x="4225805" y="1562406"/>
                </a:cubicBezTo>
                <a:cubicBezTo>
                  <a:pt x="4185474" y="1562406"/>
                  <a:pt x="4152779" y="1529712"/>
                  <a:pt x="4152779" y="1489381"/>
                </a:cubicBezTo>
                <a:cubicBezTo>
                  <a:pt x="4152780" y="1479299"/>
                  <a:pt x="4154823" y="1469693"/>
                  <a:pt x="4158518" y="1460957"/>
                </a:cubicBezTo>
                <a:close/>
                <a:moveTo>
                  <a:pt x="3002548" y="3261984"/>
                </a:moveTo>
                <a:cubicBezTo>
                  <a:pt x="3013634" y="3235774"/>
                  <a:pt x="3039586" y="3217384"/>
                  <a:pt x="3069835" y="3217384"/>
                </a:cubicBezTo>
                <a:cubicBezTo>
                  <a:pt x="3110165" y="3217384"/>
                  <a:pt x="3142860" y="3250078"/>
                  <a:pt x="3142859" y="3290409"/>
                </a:cubicBezTo>
                <a:cubicBezTo>
                  <a:pt x="3142860" y="3330740"/>
                  <a:pt x="3110166" y="3363434"/>
                  <a:pt x="3069834" y="3363434"/>
                </a:cubicBezTo>
                <a:cubicBezTo>
                  <a:pt x="3029504" y="3363434"/>
                  <a:pt x="2996809" y="3330740"/>
                  <a:pt x="2996810" y="3290409"/>
                </a:cubicBezTo>
                <a:cubicBezTo>
                  <a:pt x="2996810" y="3280326"/>
                  <a:pt x="2998853" y="3270721"/>
                  <a:pt x="3002548" y="3261984"/>
                </a:cubicBezTo>
                <a:close/>
                <a:moveTo>
                  <a:pt x="2080693" y="4678342"/>
                </a:moveTo>
                <a:cubicBezTo>
                  <a:pt x="2091778" y="4652132"/>
                  <a:pt x="2117731" y="4633742"/>
                  <a:pt x="2147979" y="4633742"/>
                </a:cubicBezTo>
                <a:cubicBezTo>
                  <a:pt x="2188310" y="4633742"/>
                  <a:pt x="2221004" y="4666436"/>
                  <a:pt x="2221004" y="4706767"/>
                </a:cubicBezTo>
                <a:cubicBezTo>
                  <a:pt x="2221004" y="4747098"/>
                  <a:pt x="2188310" y="4779792"/>
                  <a:pt x="2147979" y="4779792"/>
                </a:cubicBezTo>
                <a:cubicBezTo>
                  <a:pt x="2107648" y="4779792"/>
                  <a:pt x="2074954" y="4747098"/>
                  <a:pt x="2074954" y="4706767"/>
                </a:cubicBezTo>
                <a:cubicBezTo>
                  <a:pt x="2074954" y="4696684"/>
                  <a:pt x="2076997" y="4687079"/>
                  <a:pt x="2080693" y="4678342"/>
                </a:cubicBezTo>
                <a:close/>
                <a:moveTo>
                  <a:pt x="4388982" y="1031635"/>
                </a:moveTo>
                <a:cubicBezTo>
                  <a:pt x="4392677" y="1022899"/>
                  <a:pt x="4398024" y="1015032"/>
                  <a:pt x="4404630" y="1008424"/>
                </a:cubicBezTo>
                <a:cubicBezTo>
                  <a:pt x="4417846" y="995209"/>
                  <a:pt x="4436101" y="987036"/>
                  <a:pt x="4456268" y="987036"/>
                </a:cubicBezTo>
                <a:cubicBezTo>
                  <a:pt x="4496599" y="987036"/>
                  <a:pt x="4529293" y="1019730"/>
                  <a:pt x="4529292" y="1060061"/>
                </a:cubicBezTo>
                <a:cubicBezTo>
                  <a:pt x="4529293" y="1100392"/>
                  <a:pt x="4496599" y="1133085"/>
                  <a:pt x="4456268" y="1133085"/>
                </a:cubicBezTo>
                <a:cubicBezTo>
                  <a:pt x="4415938" y="1133085"/>
                  <a:pt x="4383243" y="1100391"/>
                  <a:pt x="4383242" y="1060060"/>
                </a:cubicBezTo>
                <a:cubicBezTo>
                  <a:pt x="4383243" y="1049978"/>
                  <a:pt x="4385286" y="1040372"/>
                  <a:pt x="4388982" y="1031635"/>
                </a:cubicBezTo>
                <a:close/>
                <a:moveTo>
                  <a:pt x="3233012" y="2841491"/>
                </a:moveTo>
                <a:cubicBezTo>
                  <a:pt x="3244097" y="2815281"/>
                  <a:pt x="3270050" y="2796890"/>
                  <a:pt x="3300298" y="2796890"/>
                </a:cubicBezTo>
                <a:cubicBezTo>
                  <a:pt x="3340629" y="2796890"/>
                  <a:pt x="3373323" y="2829584"/>
                  <a:pt x="3373323" y="2869915"/>
                </a:cubicBezTo>
                <a:cubicBezTo>
                  <a:pt x="3373323" y="2910246"/>
                  <a:pt x="3340629" y="2942941"/>
                  <a:pt x="3300298" y="2942940"/>
                </a:cubicBezTo>
                <a:cubicBezTo>
                  <a:pt x="3259967" y="2942941"/>
                  <a:pt x="3227273" y="2910246"/>
                  <a:pt x="3227273" y="2869916"/>
                </a:cubicBezTo>
                <a:cubicBezTo>
                  <a:pt x="3227273" y="2859833"/>
                  <a:pt x="3229317" y="2850227"/>
                  <a:pt x="3233012" y="2841491"/>
                </a:cubicBezTo>
                <a:close/>
                <a:moveTo>
                  <a:pt x="3462699" y="2463747"/>
                </a:moveTo>
                <a:cubicBezTo>
                  <a:pt x="3466395" y="2455011"/>
                  <a:pt x="3471741" y="2447143"/>
                  <a:pt x="3478350" y="2440535"/>
                </a:cubicBezTo>
                <a:cubicBezTo>
                  <a:pt x="3491564" y="2427321"/>
                  <a:pt x="3509820" y="2419147"/>
                  <a:pt x="3529986" y="2419147"/>
                </a:cubicBezTo>
                <a:cubicBezTo>
                  <a:pt x="3570316" y="2419147"/>
                  <a:pt x="3603011" y="2451841"/>
                  <a:pt x="3603010" y="2492172"/>
                </a:cubicBezTo>
                <a:cubicBezTo>
                  <a:pt x="3603011" y="2532503"/>
                  <a:pt x="3570317" y="2565196"/>
                  <a:pt x="3529987" y="2565196"/>
                </a:cubicBezTo>
                <a:cubicBezTo>
                  <a:pt x="3489655" y="2565197"/>
                  <a:pt x="3456962" y="2532502"/>
                  <a:pt x="3456961" y="2492172"/>
                </a:cubicBezTo>
                <a:cubicBezTo>
                  <a:pt x="3456960" y="2482089"/>
                  <a:pt x="3459004" y="2472484"/>
                  <a:pt x="3462699" y="2463747"/>
                </a:cubicBezTo>
                <a:close/>
                <a:moveTo>
                  <a:pt x="2311156" y="4257849"/>
                </a:moveTo>
                <a:cubicBezTo>
                  <a:pt x="2322241" y="4231639"/>
                  <a:pt x="2348194" y="4213249"/>
                  <a:pt x="2378443" y="4213249"/>
                </a:cubicBezTo>
                <a:cubicBezTo>
                  <a:pt x="2418773" y="4213249"/>
                  <a:pt x="2451467" y="4245943"/>
                  <a:pt x="2451467" y="4286274"/>
                </a:cubicBezTo>
                <a:cubicBezTo>
                  <a:pt x="2451468" y="4326605"/>
                  <a:pt x="2418774" y="4359298"/>
                  <a:pt x="2378443" y="4359298"/>
                </a:cubicBezTo>
                <a:cubicBezTo>
                  <a:pt x="2338112" y="4359298"/>
                  <a:pt x="2305418" y="4326604"/>
                  <a:pt x="2305418" y="4286274"/>
                </a:cubicBezTo>
                <a:cubicBezTo>
                  <a:pt x="2305418" y="4276191"/>
                  <a:pt x="2307461" y="4266585"/>
                  <a:pt x="2311156" y="4257849"/>
                </a:cubicBezTo>
                <a:close/>
                <a:moveTo>
                  <a:pt x="4619444" y="611145"/>
                </a:moveTo>
                <a:cubicBezTo>
                  <a:pt x="4623139" y="602408"/>
                  <a:pt x="4628485" y="594540"/>
                  <a:pt x="4635092" y="587933"/>
                </a:cubicBezTo>
                <a:cubicBezTo>
                  <a:pt x="4648308" y="574718"/>
                  <a:pt x="4666565" y="566545"/>
                  <a:pt x="4686731" y="566545"/>
                </a:cubicBezTo>
                <a:cubicBezTo>
                  <a:pt x="4727061" y="566544"/>
                  <a:pt x="4759756" y="599239"/>
                  <a:pt x="4759755" y="639569"/>
                </a:cubicBezTo>
                <a:cubicBezTo>
                  <a:pt x="4759755" y="679900"/>
                  <a:pt x="4727062" y="712594"/>
                  <a:pt x="4686730" y="712594"/>
                </a:cubicBezTo>
                <a:cubicBezTo>
                  <a:pt x="4646400" y="712594"/>
                  <a:pt x="4613705" y="679900"/>
                  <a:pt x="4613704" y="639570"/>
                </a:cubicBezTo>
                <a:cubicBezTo>
                  <a:pt x="4613706" y="629487"/>
                  <a:pt x="4615747" y="619881"/>
                  <a:pt x="4619444" y="611145"/>
                </a:cubicBezTo>
                <a:close/>
                <a:moveTo>
                  <a:pt x="3697588" y="2027501"/>
                </a:moveTo>
                <a:cubicBezTo>
                  <a:pt x="3701285" y="2018764"/>
                  <a:pt x="3706631" y="2010896"/>
                  <a:pt x="3713238" y="2004289"/>
                </a:cubicBezTo>
                <a:cubicBezTo>
                  <a:pt x="3726454" y="1991074"/>
                  <a:pt x="3744710" y="1982901"/>
                  <a:pt x="3764876" y="1982900"/>
                </a:cubicBezTo>
                <a:cubicBezTo>
                  <a:pt x="3805206" y="1982900"/>
                  <a:pt x="3837901" y="2015594"/>
                  <a:pt x="3837900" y="2055926"/>
                </a:cubicBezTo>
                <a:cubicBezTo>
                  <a:pt x="3837901" y="2096256"/>
                  <a:pt x="3805207" y="2128951"/>
                  <a:pt x="3764875" y="2128950"/>
                </a:cubicBezTo>
                <a:cubicBezTo>
                  <a:pt x="3724545" y="2128951"/>
                  <a:pt x="3691850" y="2096256"/>
                  <a:pt x="3691851" y="2055926"/>
                </a:cubicBezTo>
                <a:cubicBezTo>
                  <a:pt x="3691851" y="2045842"/>
                  <a:pt x="3693894" y="2036237"/>
                  <a:pt x="3697588" y="2027501"/>
                </a:cubicBezTo>
                <a:close/>
                <a:moveTo>
                  <a:pt x="2541620" y="3828529"/>
                </a:moveTo>
                <a:cubicBezTo>
                  <a:pt x="2552705" y="3802319"/>
                  <a:pt x="2578658" y="3783928"/>
                  <a:pt x="2608907" y="3783929"/>
                </a:cubicBezTo>
                <a:cubicBezTo>
                  <a:pt x="2649237" y="3783928"/>
                  <a:pt x="2681931" y="3816623"/>
                  <a:pt x="2681931" y="3856953"/>
                </a:cubicBezTo>
                <a:cubicBezTo>
                  <a:pt x="2681931" y="3897285"/>
                  <a:pt x="2649238" y="3929979"/>
                  <a:pt x="2608906" y="3929978"/>
                </a:cubicBezTo>
                <a:cubicBezTo>
                  <a:pt x="2568576" y="3929979"/>
                  <a:pt x="2535881" y="3897284"/>
                  <a:pt x="2535882" y="3856954"/>
                </a:cubicBezTo>
                <a:cubicBezTo>
                  <a:pt x="2535881" y="3846871"/>
                  <a:pt x="2537925" y="3837265"/>
                  <a:pt x="2541620" y="3828529"/>
                </a:cubicBezTo>
                <a:close/>
                <a:moveTo>
                  <a:pt x="4849907" y="181823"/>
                </a:moveTo>
                <a:cubicBezTo>
                  <a:pt x="4853602" y="173086"/>
                  <a:pt x="4858950" y="165218"/>
                  <a:pt x="4865557" y="158611"/>
                </a:cubicBezTo>
                <a:cubicBezTo>
                  <a:pt x="4878772" y="145396"/>
                  <a:pt x="4897028" y="137222"/>
                  <a:pt x="4917193" y="137222"/>
                </a:cubicBezTo>
                <a:cubicBezTo>
                  <a:pt x="4957524" y="137222"/>
                  <a:pt x="4990219" y="169916"/>
                  <a:pt x="4990218" y="210247"/>
                </a:cubicBezTo>
                <a:cubicBezTo>
                  <a:pt x="4990219" y="250578"/>
                  <a:pt x="4957525" y="283272"/>
                  <a:pt x="4917194" y="283272"/>
                </a:cubicBezTo>
                <a:cubicBezTo>
                  <a:pt x="4876863" y="283273"/>
                  <a:pt x="4844168" y="250578"/>
                  <a:pt x="4844169" y="210247"/>
                </a:cubicBezTo>
                <a:cubicBezTo>
                  <a:pt x="4844169" y="200165"/>
                  <a:pt x="4846212" y="190559"/>
                  <a:pt x="4849907" y="181823"/>
                </a:cubicBezTo>
                <a:close/>
                <a:moveTo>
                  <a:pt x="3928054" y="1598178"/>
                </a:moveTo>
                <a:cubicBezTo>
                  <a:pt x="3931749" y="1589441"/>
                  <a:pt x="3937097" y="1581573"/>
                  <a:pt x="3943704" y="1574966"/>
                </a:cubicBezTo>
                <a:cubicBezTo>
                  <a:pt x="3956918" y="1561751"/>
                  <a:pt x="3975175" y="1553578"/>
                  <a:pt x="3995341" y="1553577"/>
                </a:cubicBezTo>
                <a:cubicBezTo>
                  <a:pt x="4035671" y="1553577"/>
                  <a:pt x="4068366" y="1586272"/>
                  <a:pt x="4068365" y="1626603"/>
                </a:cubicBezTo>
                <a:cubicBezTo>
                  <a:pt x="4068365" y="1666933"/>
                  <a:pt x="4035672" y="1699628"/>
                  <a:pt x="3995340" y="1699630"/>
                </a:cubicBezTo>
                <a:cubicBezTo>
                  <a:pt x="3955008" y="1699630"/>
                  <a:pt x="3922315" y="1666936"/>
                  <a:pt x="3922316" y="1626602"/>
                </a:cubicBezTo>
                <a:cubicBezTo>
                  <a:pt x="3922316" y="1616520"/>
                  <a:pt x="3924359" y="1606914"/>
                  <a:pt x="3928054" y="1598178"/>
                </a:cubicBezTo>
                <a:close/>
                <a:moveTo>
                  <a:pt x="2772084" y="3408035"/>
                </a:moveTo>
                <a:cubicBezTo>
                  <a:pt x="2783169" y="3381825"/>
                  <a:pt x="2809122" y="3363435"/>
                  <a:pt x="2839370" y="3363435"/>
                </a:cubicBezTo>
                <a:cubicBezTo>
                  <a:pt x="2879701" y="3363435"/>
                  <a:pt x="2912395" y="3396129"/>
                  <a:pt x="2912395" y="3436460"/>
                </a:cubicBezTo>
                <a:cubicBezTo>
                  <a:pt x="2912395" y="3476791"/>
                  <a:pt x="2879701" y="3509485"/>
                  <a:pt x="2839370" y="3509485"/>
                </a:cubicBezTo>
                <a:cubicBezTo>
                  <a:pt x="2799039" y="3509485"/>
                  <a:pt x="2766345" y="3476791"/>
                  <a:pt x="2766345" y="3436460"/>
                </a:cubicBezTo>
                <a:cubicBezTo>
                  <a:pt x="2766345" y="3426377"/>
                  <a:pt x="2768388" y="3416772"/>
                  <a:pt x="2772084" y="3408035"/>
                </a:cubicBezTo>
                <a:close/>
                <a:moveTo>
                  <a:pt x="1850229" y="4824392"/>
                </a:moveTo>
                <a:cubicBezTo>
                  <a:pt x="1861315" y="4798182"/>
                  <a:pt x="1887267" y="4779791"/>
                  <a:pt x="1917516" y="4779792"/>
                </a:cubicBezTo>
                <a:cubicBezTo>
                  <a:pt x="1957846" y="4779791"/>
                  <a:pt x="1990541" y="4812486"/>
                  <a:pt x="1990540" y="4852816"/>
                </a:cubicBezTo>
                <a:cubicBezTo>
                  <a:pt x="1990541" y="4893147"/>
                  <a:pt x="1957847" y="4925842"/>
                  <a:pt x="1917515" y="4925841"/>
                </a:cubicBezTo>
                <a:cubicBezTo>
                  <a:pt x="1877185" y="4925841"/>
                  <a:pt x="1844491" y="4893147"/>
                  <a:pt x="1844491" y="4852817"/>
                </a:cubicBezTo>
                <a:cubicBezTo>
                  <a:pt x="1844491" y="4842734"/>
                  <a:pt x="1846534" y="4833128"/>
                  <a:pt x="1850229" y="4824392"/>
                </a:cubicBezTo>
                <a:close/>
                <a:moveTo>
                  <a:pt x="4158518" y="1177685"/>
                </a:moveTo>
                <a:cubicBezTo>
                  <a:pt x="4162212" y="1168948"/>
                  <a:pt x="4167559" y="1161081"/>
                  <a:pt x="4174168" y="1154473"/>
                </a:cubicBezTo>
                <a:cubicBezTo>
                  <a:pt x="4187382" y="1141259"/>
                  <a:pt x="4205639" y="1133085"/>
                  <a:pt x="4225803" y="1133085"/>
                </a:cubicBezTo>
                <a:cubicBezTo>
                  <a:pt x="4266135" y="1133085"/>
                  <a:pt x="4298828" y="1165779"/>
                  <a:pt x="4298829" y="1206110"/>
                </a:cubicBezTo>
                <a:cubicBezTo>
                  <a:pt x="4298829" y="1246441"/>
                  <a:pt x="4266136" y="1279135"/>
                  <a:pt x="4225804" y="1279134"/>
                </a:cubicBezTo>
                <a:cubicBezTo>
                  <a:pt x="4185473" y="1279135"/>
                  <a:pt x="4152779" y="1246440"/>
                  <a:pt x="4152778" y="1206110"/>
                </a:cubicBezTo>
                <a:cubicBezTo>
                  <a:pt x="4152779" y="1196027"/>
                  <a:pt x="4154822" y="1186421"/>
                  <a:pt x="4158518" y="1177685"/>
                </a:cubicBezTo>
                <a:close/>
                <a:moveTo>
                  <a:pt x="3002548" y="2978713"/>
                </a:moveTo>
                <a:cubicBezTo>
                  <a:pt x="3013633" y="2952503"/>
                  <a:pt x="3039585" y="2934113"/>
                  <a:pt x="3069834" y="2934113"/>
                </a:cubicBezTo>
                <a:cubicBezTo>
                  <a:pt x="3110165" y="2934113"/>
                  <a:pt x="3142859" y="2966807"/>
                  <a:pt x="3142859" y="3007138"/>
                </a:cubicBezTo>
                <a:cubicBezTo>
                  <a:pt x="3142859" y="3047469"/>
                  <a:pt x="3110165" y="3080163"/>
                  <a:pt x="3069834" y="3080163"/>
                </a:cubicBezTo>
                <a:cubicBezTo>
                  <a:pt x="3029503" y="3080163"/>
                  <a:pt x="2996809" y="3047469"/>
                  <a:pt x="2996809" y="3007138"/>
                </a:cubicBezTo>
                <a:cubicBezTo>
                  <a:pt x="2996809" y="2997055"/>
                  <a:pt x="2998852" y="2987450"/>
                  <a:pt x="3002548" y="2978713"/>
                </a:cubicBezTo>
                <a:close/>
                <a:moveTo>
                  <a:pt x="2080693" y="4395070"/>
                </a:moveTo>
                <a:cubicBezTo>
                  <a:pt x="2091778" y="4368860"/>
                  <a:pt x="2117731" y="4350470"/>
                  <a:pt x="2147979" y="4350470"/>
                </a:cubicBezTo>
                <a:cubicBezTo>
                  <a:pt x="2188310" y="4350470"/>
                  <a:pt x="2221004" y="4383164"/>
                  <a:pt x="2221004" y="4423495"/>
                </a:cubicBezTo>
                <a:cubicBezTo>
                  <a:pt x="2221004" y="4463826"/>
                  <a:pt x="2188310" y="4496520"/>
                  <a:pt x="2147979" y="4496520"/>
                </a:cubicBezTo>
                <a:cubicBezTo>
                  <a:pt x="2107649" y="4496520"/>
                  <a:pt x="2074954" y="4463826"/>
                  <a:pt x="2074954" y="4423495"/>
                </a:cubicBezTo>
                <a:cubicBezTo>
                  <a:pt x="2074954" y="4413412"/>
                  <a:pt x="2076997" y="4403807"/>
                  <a:pt x="2080693" y="4395070"/>
                </a:cubicBezTo>
                <a:close/>
                <a:moveTo>
                  <a:pt x="4388980" y="748365"/>
                </a:moveTo>
                <a:cubicBezTo>
                  <a:pt x="4392676" y="739628"/>
                  <a:pt x="4398022" y="731760"/>
                  <a:pt x="4404630" y="725154"/>
                </a:cubicBezTo>
                <a:cubicBezTo>
                  <a:pt x="4417846" y="711939"/>
                  <a:pt x="4436100" y="703765"/>
                  <a:pt x="4456266" y="703765"/>
                </a:cubicBezTo>
                <a:cubicBezTo>
                  <a:pt x="4496598" y="703765"/>
                  <a:pt x="4529291" y="736459"/>
                  <a:pt x="4529290" y="776790"/>
                </a:cubicBezTo>
                <a:cubicBezTo>
                  <a:pt x="4529292" y="817121"/>
                  <a:pt x="4496597" y="849815"/>
                  <a:pt x="4456267" y="849815"/>
                </a:cubicBezTo>
                <a:cubicBezTo>
                  <a:pt x="4415935" y="849814"/>
                  <a:pt x="4383242" y="817120"/>
                  <a:pt x="4383241" y="776789"/>
                </a:cubicBezTo>
                <a:cubicBezTo>
                  <a:pt x="4383241" y="766707"/>
                  <a:pt x="4385284" y="757101"/>
                  <a:pt x="4388980" y="748365"/>
                </a:cubicBezTo>
                <a:close/>
                <a:moveTo>
                  <a:pt x="3233012" y="2558219"/>
                </a:moveTo>
                <a:cubicBezTo>
                  <a:pt x="3244097" y="2532008"/>
                  <a:pt x="3270050" y="2513618"/>
                  <a:pt x="3300298" y="2513618"/>
                </a:cubicBezTo>
                <a:cubicBezTo>
                  <a:pt x="3340629" y="2513618"/>
                  <a:pt x="3373323" y="2546312"/>
                  <a:pt x="3373323" y="2586643"/>
                </a:cubicBezTo>
                <a:cubicBezTo>
                  <a:pt x="3373323" y="2626974"/>
                  <a:pt x="3340629" y="2659668"/>
                  <a:pt x="3300298" y="2659668"/>
                </a:cubicBezTo>
                <a:cubicBezTo>
                  <a:pt x="3259967" y="2659668"/>
                  <a:pt x="3227273" y="2626974"/>
                  <a:pt x="3227273" y="2586643"/>
                </a:cubicBezTo>
                <a:cubicBezTo>
                  <a:pt x="3227273" y="2576561"/>
                  <a:pt x="3229316" y="2566955"/>
                  <a:pt x="3233012" y="2558219"/>
                </a:cubicBezTo>
                <a:close/>
                <a:moveTo>
                  <a:pt x="3462699" y="2180476"/>
                </a:moveTo>
                <a:cubicBezTo>
                  <a:pt x="3473785" y="2154266"/>
                  <a:pt x="3499736" y="2135876"/>
                  <a:pt x="3529985" y="2135876"/>
                </a:cubicBezTo>
                <a:cubicBezTo>
                  <a:pt x="3570316" y="2135876"/>
                  <a:pt x="3603010" y="2168570"/>
                  <a:pt x="3603011" y="2208902"/>
                </a:cubicBezTo>
                <a:cubicBezTo>
                  <a:pt x="3603010" y="2249232"/>
                  <a:pt x="3570316" y="2281926"/>
                  <a:pt x="3529986" y="2281927"/>
                </a:cubicBezTo>
                <a:cubicBezTo>
                  <a:pt x="3489654" y="2281926"/>
                  <a:pt x="3456960" y="2249232"/>
                  <a:pt x="3456960" y="2208901"/>
                </a:cubicBezTo>
                <a:cubicBezTo>
                  <a:pt x="3456960" y="2198818"/>
                  <a:pt x="3459003" y="2189213"/>
                  <a:pt x="3462699" y="2180476"/>
                </a:cubicBezTo>
                <a:close/>
                <a:moveTo>
                  <a:pt x="2311155" y="3974578"/>
                </a:moveTo>
                <a:cubicBezTo>
                  <a:pt x="2322241" y="3948368"/>
                  <a:pt x="2348193" y="3929978"/>
                  <a:pt x="2378442" y="3929978"/>
                </a:cubicBezTo>
                <a:cubicBezTo>
                  <a:pt x="2418773" y="3929978"/>
                  <a:pt x="2451467" y="3962672"/>
                  <a:pt x="2451467" y="4003003"/>
                </a:cubicBezTo>
                <a:cubicBezTo>
                  <a:pt x="2451467" y="4043334"/>
                  <a:pt x="2418773" y="4076028"/>
                  <a:pt x="2378442" y="4076028"/>
                </a:cubicBezTo>
                <a:cubicBezTo>
                  <a:pt x="2338111" y="4076028"/>
                  <a:pt x="2305417" y="4043334"/>
                  <a:pt x="2305417" y="4003003"/>
                </a:cubicBezTo>
                <a:cubicBezTo>
                  <a:pt x="2305417" y="3992920"/>
                  <a:pt x="2307460" y="3983315"/>
                  <a:pt x="2311155" y="3974578"/>
                </a:cubicBezTo>
                <a:close/>
                <a:moveTo>
                  <a:pt x="4619443" y="327873"/>
                </a:moveTo>
                <a:cubicBezTo>
                  <a:pt x="4623139" y="319136"/>
                  <a:pt x="4628486" y="311268"/>
                  <a:pt x="4635093" y="304661"/>
                </a:cubicBezTo>
                <a:cubicBezTo>
                  <a:pt x="4648308" y="291446"/>
                  <a:pt x="4666564" y="283272"/>
                  <a:pt x="4686730" y="283272"/>
                </a:cubicBezTo>
                <a:cubicBezTo>
                  <a:pt x="4727060" y="283272"/>
                  <a:pt x="4759755" y="315966"/>
                  <a:pt x="4759754" y="356297"/>
                </a:cubicBezTo>
                <a:cubicBezTo>
                  <a:pt x="4759755" y="396628"/>
                  <a:pt x="4727061" y="429322"/>
                  <a:pt x="4686729" y="429322"/>
                </a:cubicBezTo>
                <a:cubicBezTo>
                  <a:pt x="4646399" y="429322"/>
                  <a:pt x="4613704" y="396628"/>
                  <a:pt x="4613705" y="356297"/>
                </a:cubicBezTo>
                <a:cubicBezTo>
                  <a:pt x="4613705" y="346215"/>
                  <a:pt x="4615748" y="336609"/>
                  <a:pt x="4619443" y="327873"/>
                </a:cubicBezTo>
                <a:close/>
                <a:moveTo>
                  <a:pt x="3697589" y="1744229"/>
                </a:moveTo>
                <a:cubicBezTo>
                  <a:pt x="3701284" y="1735493"/>
                  <a:pt x="3706631" y="1727625"/>
                  <a:pt x="3713240" y="1721017"/>
                </a:cubicBezTo>
                <a:cubicBezTo>
                  <a:pt x="3726454" y="1707803"/>
                  <a:pt x="3744711" y="1699630"/>
                  <a:pt x="3764875" y="1699630"/>
                </a:cubicBezTo>
                <a:cubicBezTo>
                  <a:pt x="3805207" y="1699630"/>
                  <a:pt x="3837900" y="1732323"/>
                  <a:pt x="3837901" y="1772654"/>
                </a:cubicBezTo>
                <a:cubicBezTo>
                  <a:pt x="3837902" y="1812984"/>
                  <a:pt x="3805208" y="1845679"/>
                  <a:pt x="3764876" y="1845681"/>
                </a:cubicBezTo>
                <a:cubicBezTo>
                  <a:pt x="3724544" y="1845679"/>
                  <a:pt x="3691851" y="1812984"/>
                  <a:pt x="3691850" y="1772654"/>
                </a:cubicBezTo>
                <a:cubicBezTo>
                  <a:pt x="3691850" y="1762571"/>
                  <a:pt x="3693895" y="1752966"/>
                  <a:pt x="3697589" y="1744229"/>
                </a:cubicBezTo>
                <a:close/>
                <a:moveTo>
                  <a:pt x="2541620" y="3545257"/>
                </a:moveTo>
                <a:cubicBezTo>
                  <a:pt x="2552705" y="3519047"/>
                  <a:pt x="2578658" y="3500656"/>
                  <a:pt x="2608906" y="3500656"/>
                </a:cubicBezTo>
                <a:cubicBezTo>
                  <a:pt x="2649237" y="3500656"/>
                  <a:pt x="2681931" y="3533350"/>
                  <a:pt x="2681931" y="3573681"/>
                </a:cubicBezTo>
                <a:cubicBezTo>
                  <a:pt x="2681931" y="3614012"/>
                  <a:pt x="2649237" y="3646706"/>
                  <a:pt x="2608906" y="3646706"/>
                </a:cubicBezTo>
                <a:cubicBezTo>
                  <a:pt x="2568575" y="3646706"/>
                  <a:pt x="2535881" y="3614012"/>
                  <a:pt x="2535881" y="3573681"/>
                </a:cubicBezTo>
                <a:cubicBezTo>
                  <a:pt x="2535881" y="3563598"/>
                  <a:pt x="2537925" y="3553993"/>
                  <a:pt x="2541620" y="3545257"/>
                </a:cubicBezTo>
                <a:close/>
                <a:moveTo>
                  <a:pt x="1619765" y="4961614"/>
                </a:moveTo>
                <a:cubicBezTo>
                  <a:pt x="1630851" y="4935404"/>
                  <a:pt x="1656803" y="4917013"/>
                  <a:pt x="1687052" y="4917014"/>
                </a:cubicBezTo>
                <a:cubicBezTo>
                  <a:pt x="1727382" y="4917013"/>
                  <a:pt x="1760076" y="4949708"/>
                  <a:pt x="1760076" y="4990038"/>
                </a:cubicBezTo>
                <a:cubicBezTo>
                  <a:pt x="1760076" y="5030370"/>
                  <a:pt x="1727383" y="5063064"/>
                  <a:pt x="1687051" y="5063063"/>
                </a:cubicBezTo>
                <a:cubicBezTo>
                  <a:pt x="1646720" y="5063064"/>
                  <a:pt x="1614026" y="5030369"/>
                  <a:pt x="1614027" y="4990039"/>
                </a:cubicBezTo>
                <a:cubicBezTo>
                  <a:pt x="1614026" y="4979956"/>
                  <a:pt x="1616070" y="4970350"/>
                  <a:pt x="1619765" y="4961614"/>
                </a:cubicBezTo>
                <a:close/>
                <a:moveTo>
                  <a:pt x="3928055" y="1314906"/>
                </a:moveTo>
                <a:cubicBezTo>
                  <a:pt x="3931750" y="1306169"/>
                  <a:pt x="3937096" y="1298301"/>
                  <a:pt x="3943703" y="1291694"/>
                </a:cubicBezTo>
                <a:cubicBezTo>
                  <a:pt x="3956918" y="1278479"/>
                  <a:pt x="3975176" y="1270306"/>
                  <a:pt x="3995340" y="1270305"/>
                </a:cubicBezTo>
                <a:cubicBezTo>
                  <a:pt x="4035672" y="1270305"/>
                  <a:pt x="4068365" y="1303000"/>
                  <a:pt x="4068366" y="1343330"/>
                </a:cubicBezTo>
                <a:cubicBezTo>
                  <a:pt x="4068365" y="1383661"/>
                  <a:pt x="4035671" y="1416355"/>
                  <a:pt x="3995341" y="1416355"/>
                </a:cubicBezTo>
                <a:cubicBezTo>
                  <a:pt x="3955009" y="1416355"/>
                  <a:pt x="3922316" y="1383661"/>
                  <a:pt x="3922315" y="1343330"/>
                </a:cubicBezTo>
                <a:cubicBezTo>
                  <a:pt x="3922315" y="1333248"/>
                  <a:pt x="3924358" y="1323642"/>
                  <a:pt x="3928055" y="1314906"/>
                </a:cubicBezTo>
                <a:close/>
                <a:moveTo>
                  <a:pt x="2772084" y="3124763"/>
                </a:moveTo>
                <a:cubicBezTo>
                  <a:pt x="2783169" y="3098553"/>
                  <a:pt x="2809122" y="3080163"/>
                  <a:pt x="2839370" y="3080163"/>
                </a:cubicBezTo>
                <a:cubicBezTo>
                  <a:pt x="2879701" y="3080163"/>
                  <a:pt x="2912395" y="3112857"/>
                  <a:pt x="2912395" y="3153188"/>
                </a:cubicBezTo>
                <a:cubicBezTo>
                  <a:pt x="2912395" y="3193519"/>
                  <a:pt x="2879701" y="3226213"/>
                  <a:pt x="2839370" y="3226213"/>
                </a:cubicBezTo>
                <a:cubicBezTo>
                  <a:pt x="2799039" y="3226213"/>
                  <a:pt x="2766345" y="3193519"/>
                  <a:pt x="2766345" y="3153188"/>
                </a:cubicBezTo>
                <a:cubicBezTo>
                  <a:pt x="2766345" y="3143105"/>
                  <a:pt x="2768388" y="3133499"/>
                  <a:pt x="2772084" y="3124763"/>
                </a:cubicBezTo>
                <a:close/>
                <a:moveTo>
                  <a:pt x="1850229" y="4541120"/>
                </a:moveTo>
                <a:cubicBezTo>
                  <a:pt x="1861315" y="4514910"/>
                  <a:pt x="1887267" y="4496519"/>
                  <a:pt x="1917516" y="4496519"/>
                </a:cubicBezTo>
                <a:cubicBezTo>
                  <a:pt x="1957846" y="4496519"/>
                  <a:pt x="1990541" y="4529213"/>
                  <a:pt x="1990540" y="4569544"/>
                </a:cubicBezTo>
                <a:cubicBezTo>
                  <a:pt x="1990540" y="4609875"/>
                  <a:pt x="1957847" y="4642569"/>
                  <a:pt x="1917515" y="4642569"/>
                </a:cubicBezTo>
                <a:cubicBezTo>
                  <a:pt x="1877184" y="4642569"/>
                  <a:pt x="1844490" y="4609875"/>
                  <a:pt x="1844491" y="4569544"/>
                </a:cubicBezTo>
                <a:cubicBezTo>
                  <a:pt x="1844490" y="4559462"/>
                  <a:pt x="1846534" y="4549856"/>
                  <a:pt x="1850229" y="4541120"/>
                </a:cubicBezTo>
                <a:close/>
                <a:moveTo>
                  <a:pt x="4158516" y="894414"/>
                </a:moveTo>
                <a:cubicBezTo>
                  <a:pt x="4162212" y="885677"/>
                  <a:pt x="4167560" y="877809"/>
                  <a:pt x="4174167" y="871203"/>
                </a:cubicBezTo>
                <a:cubicBezTo>
                  <a:pt x="4187381" y="857988"/>
                  <a:pt x="4205638" y="849814"/>
                  <a:pt x="4225803" y="849814"/>
                </a:cubicBezTo>
                <a:cubicBezTo>
                  <a:pt x="4266134" y="849814"/>
                  <a:pt x="4298827" y="882508"/>
                  <a:pt x="4298828" y="922839"/>
                </a:cubicBezTo>
                <a:cubicBezTo>
                  <a:pt x="4298829" y="963170"/>
                  <a:pt x="4266135" y="995864"/>
                  <a:pt x="4225803" y="995864"/>
                </a:cubicBezTo>
                <a:cubicBezTo>
                  <a:pt x="4185473" y="995864"/>
                  <a:pt x="4152778" y="963170"/>
                  <a:pt x="4152779" y="922839"/>
                </a:cubicBezTo>
                <a:cubicBezTo>
                  <a:pt x="4152779" y="912756"/>
                  <a:pt x="4154822" y="903151"/>
                  <a:pt x="4158516" y="894414"/>
                </a:cubicBezTo>
                <a:close/>
                <a:moveTo>
                  <a:pt x="3002547" y="2695441"/>
                </a:moveTo>
                <a:cubicBezTo>
                  <a:pt x="3013633" y="2669231"/>
                  <a:pt x="3039585" y="2650840"/>
                  <a:pt x="3069834" y="2650841"/>
                </a:cubicBezTo>
                <a:cubicBezTo>
                  <a:pt x="3110165" y="2650841"/>
                  <a:pt x="3142859" y="2683535"/>
                  <a:pt x="3142859" y="2723865"/>
                </a:cubicBezTo>
                <a:cubicBezTo>
                  <a:pt x="3142859" y="2764197"/>
                  <a:pt x="3110165" y="2796891"/>
                  <a:pt x="3069834" y="2796891"/>
                </a:cubicBezTo>
                <a:cubicBezTo>
                  <a:pt x="3029503" y="2796891"/>
                  <a:pt x="2996809" y="2764197"/>
                  <a:pt x="2996809" y="2723866"/>
                </a:cubicBezTo>
                <a:cubicBezTo>
                  <a:pt x="2996809" y="2713783"/>
                  <a:pt x="2998852" y="2704177"/>
                  <a:pt x="3002547" y="2695441"/>
                </a:cubicBezTo>
                <a:close/>
                <a:moveTo>
                  <a:pt x="3232235" y="2326526"/>
                </a:moveTo>
                <a:cubicBezTo>
                  <a:pt x="3243321" y="2300316"/>
                  <a:pt x="3269272" y="2281926"/>
                  <a:pt x="3299522" y="2281926"/>
                </a:cubicBezTo>
                <a:cubicBezTo>
                  <a:pt x="3339852" y="2281926"/>
                  <a:pt x="3372546" y="2314620"/>
                  <a:pt x="3372546" y="2354951"/>
                </a:cubicBezTo>
                <a:cubicBezTo>
                  <a:pt x="3372547" y="2395282"/>
                  <a:pt x="3339853" y="2427976"/>
                  <a:pt x="3299521" y="2427976"/>
                </a:cubicBezTo>
                <a:cubicBezTo>
                  <a:pt x="3259191" y="2427976"/>
                  <a:pt x="3226496" y="2395282"/>
                  <a:pt x="3226497" y="2354951"/>
                </a:cubicBezTo>
                <a:cubicBezTo>
                  <a:pt x="3226497" y="2344868"/>
                  <a:pt x="3228540" y="2335263"/>
                  <a:pt x="3232235" y="2326526"/>
                </a:cubicBezTo>
                <a:close/>
                <a:moveTo>
                  <a:pt x="2080693" y="4111800"/>
                </a:moveTo>
                <a:cubicBezTo>
                  <a:pt x="2091778" y="4085590"/>
                  <a:pt x="2117730" y="4067200"/>
                  <a:pt x="2147979" y="4067200"/>
                </a:cubicBezTo>
                <a:cubicBezTo>
                  <a:pt x="2188310" y="4067200"/>
                  <a:pt x="2221004" y="4099894"/>
                  <a:pt x="2221004" y="4140225"/>
                </a:cubicBezTo>
                <a:cubicBezTo>
                  <a:pt x="2221004" y="4180556"/>
                  <a:pt x="2188310" y="4213249"/>
                  <a:pt x="2147979" y="4213249"/>
                </a:cubicBezTo>
                <a:cubicBezTo>
                  <a:pt x="2107648" y="4213249"/>
                  <a:pt x="2074954" y="4180555"/>
                  <a:pt x="2074954" y="4140224"/>
                </a:cubicBezTo>
                <a:cubicBezTo>
                  <a:pt x="2074954" y="4130141"/>
                  <a:pt x="2076997" y="4120536"/>
                  <a:pt x="2080693" y="4111800"/>
                </a:cubicBezTo>
                <a:close/>
                <a:moveTo>
                  <a:pt x="4388979" y="465094"/>
                </a:moveTo>
                <a:cubicBezTo>
                  <a:pt x="4392674" y="456357"/>
                  <a:pt x="4398021" y="448490"/>
                  <a:pt x="4404629" y="441882"/>
                </a:cubicBezTo>
                <a:cubicBezTo>
                  <a:pt x="4417843" y="428667"/>
                  <a:pt x="4436100" y="420494"/>
                  <a:pt x="4456266" y="420494"/>
                </a:cubicBezTo>
                <a:cubicBezTo>
                  <a:pt x="4496597" y="420494"/>
                  <a:pt x="4529291" y="453188"/>
                  <a:pt x="4529291" y="493519"/>
                </a:cubicBezTo>
                <a:cubicBezTo>
                  <a:pt x="4529290" y="533850"/>
                  <a:pt x="4496596" y="566544"/>
                  <a:pt x="4456266" y="566544"/>
                </a:cubicBezTo>
                <a:cubicBezTo>
                  <a:pt x="4415934" y="566544"/>
                  <a:pt x="4383242" y="533850"/>
                  <a:pt x="4383241" y="493519"/>
                </a:cubicBezTo>
                <a:cubicBezTo>
                  <a:pt x="4383241" y="483436"/>
                  <a:pt x="4385284" y="473831"/>
                  <a:pt x="4388979" y="465094"/>
                </a:cubicBezTo>
                <a:close/>
                <a:moveTo>
                  <a:pt x="3462700" y="1897204"/>
                </a:moveTo>
                <a:cubicBezTo>
                  <a:pt x="3473785" y="1870994"/>
                  <a:pt x="3499737" y="1852604"/>
                  <a:pt x="3529986" y="1852604"/>
                </a:cubicBezTo>
                <a:cubicBezTo>
                  <a:pt x="3570318" y="1852604"/>
                  <a:pt x="3603011" y="1885298"/>
                  <a:pt x="3603010" y="1925629"/>
                </a:cubicBezTo>
                <a:cubicBezTo>
                  <a:pt x="3603011" y="1965960"/>
                  <a:pt x="3570317" y="1998654"/>
                  <a:pt x="3529985" y="1998654"/>
                </a:cubicBezTo>
                <a:cubicBezTo>
                  <a:pt x="3489655" y="1998654"/>
                  <a:pt x="3456961" y="1965960"/>
                  <a:pt x="3456961" y="1925629"/>
                </a:cubicBezTo>
                <a:cubicBezTo>
                  <a:pt x="3456961" y="1915546"/>
                  <a:pt x="3459004" y="1905941"/>
                  <a:pt x="3462700" y="1897204"/>
                </a:cubicBezTo>
                <a:close/>
                <a:moveTo>
                  <a:pt x="2311156" y="3691306"/>
                </a:moveTo>
                <a:cubicBezTo>
                  <a:pt x="2322242" y="3665096"/>
                  <a:pt x="2348194" y="3646706"/>
                  <a:pt x="2378443" y="3646706"/>
                </a:cubicBezTo>
                <a:cubicBezTo>
                  <a:pt x="2418773" y="3646706"/>
                  <a:pt x="2451468" y="3679400"/>
                  <a:pt x="2451467" y="3719731"/>
                </a:cubicBezTo>
                <a:cubicBezTo>
                  <a:pt x="2451468" y="3760062"/>
                  <a:pt x="2418774" y="3792756"/>
                  <a:pt x="2378442" y="3792756"/>
                </a:cubicBezTo>
                <a:cubicBezTo>
                  <a:pt x="2338112" y="3792756"/>
                  <a:pt x="2305417" y="3760062"/>
                  <a:pt x="2305418" y="3719731"/>
                </a:cubicBezTo>
                <a:cubicBezTo>
                  <a:pt x="2305417" y="3709648"/>
                  <a:pt x="2307461" y="3700043"/>
                  <a:pt x="2311156" y="3691306"/>
                </a:cubicBezTo>
                <a:close/>
                <a:moveTo>
                  <a:pt x="4619443" y="44600"/>
                </a:moveTo>
                <a:cubicBezTo>
                  <a:pt x="4623139" y="35864"/>
                  <a:pt x="4628485" y="27996"/>
                  <a:pt x="4635093" y="21388"/>
                </a:cubicBezTo>
                <a:cubicBezTo>
                  <a:pt x="4648307" y="8174"/>
                  <a:pt x="4666564" y="0"/>
                  <a:pt x="4686730" y="0"/>
                </a:cubicBezTo>
                <a:cubicBezTo>
                  <a:pt x="4727061" y="0"/>
                  <a:pt x="4759754" y="32694"/>
                  <a:pt x="4759755" y="73025"/>
                </a:cubicBezTo>
                <a:cubicBezTo>
                  <a:pt x="4759754" y="113356"/>
                  <a:pt x="4727060" y="146050"/>
                  <a:pt x="4686730" y="146050"/>
                </a:cubicBezTo>
                <a:cubicBezTo>
                  <a:pt x="4646398" y="146050"/>
                  <a:pt x="4613705" y="113356"/>
                  <a:pt x="4613704" y="73025"/>
                </a:cubicBezTo>
                <a:cubicBezTo>
                  <a:pt x="4613704" y="62942"/>
                  <a:pt x="4615747" y="53337"/>
                  <a:pt x="4619443" y="44600"/>
                </a:cubicBezTo>
                <a:close/>
                <a:moveTo>
                  <a:pt x="3697591" y="1460955"/>
                </a:moveTo>
                <a:cubicBezTo>
                  <a:pt x="3701285" y="1452219"/>
                  <a:pt x="3706634" y="1444351"/>
                  <a:pt x="3713241" y="1437743"/>
                </a:cubicBezTo>
                <a:cubicBezTo>
                  <a:pt x="3726455" y="1424528"/>
                  <a:pt x="3744712" y="1416355"/>
                  <a:pt x="3764876" y="1416355"/>
                </a:cubicBezTo>
                <a:cubicBezTo>
                  <a:pt x="3805208" y="1416355"/>
                  <a:pt x="3837903" y="1449049"/>
                  <a:pt x="3837902" y="1489380"/>
                </a:cubicBezTo>
                <a:cubicBezTo>
                  <a:pt x="3837901" y="1529711"/>
                  <a:pt x="3805209" y="1562405"/>
                  <a:pt x="3764875" y="1562408"/>
                </a:cubicBezTo>
                <a:cubicBezTo>
                  <a:pt x="3724545" y="1562407"/>
                  <a:pt x="3691851" y="1529713"/>
                  <a:pt x="3691851" y="1489380"/>
                </a:cubicBezTo>
                <a:cubicBezTo>
                  <a:pt x="3691853" y="1479297"/>
                  <a:pt x="3693896" y="1469692"/>
                  <a:pt x="3697591" y="1460955"/>
                </a:cubicBezTo>
                <a:close/>
                <a:moveTo>
                  <a:pt x="2541620" y="3261984"/>
                </a:moveTo>
                <a:cubicBezTo>
                  <a:pt x="2552705" y="3235774"/>
                  <a:pt x="2578658" y="3217384"/>
                  <a:pt x="2608906" y="3217384"/>
                </a:cubicBezTo>
                <a:cubicBezTo>
                  <a:pt x="2649237" y="3217384"/>
                  <a:pt x="2681931" y="3250078"/>
                  <a:pt x="2681931" y="3290409"/>
                </a:cubicBezTo>
                <a:cubicBezTo>
                  <a:pt x="2681931" y="3330740"/>
                  <a:pt x="2649237" y="3363434"/>
                  <a:pt x="2608906" y="3363434"/>
                </a:cubicBezTo>
                <a:cubicBezTo>
                  <a:pt x="2568575" y="3363434"/>
                  <a:pt x="2535881" y="3330740"/>
                  <a:pt x="2535881" y="3290409"/>
                </a:cubicBezTo>
                <a:cubicBezTo>
                  <a:pt x="2535881" y="3280326"/>
                  <a:pt x="2537924" y="3270721"/>
                  <a:pt x="2541620" y="3261984"/>
                </a:cubicBezTo>
                <a:close/>
                <a:moveTo>
                  <a:pt x="1619765" y="4678342"/>
                </a:moveTo>
                <a:cubicBezTo>
                  <a:pt x="1630850" y="4652132"/>
                  <a:pt x="1656803" y="4633741"/>
                  <a:pt x="1687051" y="4633741"/>
                </a:cubicBezTo>
                <a:cubicBezTo>
                  <a:pt x="1727382" y="4633741"/>
                  <a:pt x="1760076" y="4666435"/>
                  <a:pt x="1760076" y="4706766"/>
                </a:cubicBezTo>
                <a:cubicBezTo>
                  <a:pt x="1760076" y="4747097"/>
                  <a:pt x="1727382" y="4779791"/>
                  <a:pt x="1687051" y="4779791"/>
                </a:cubicBezTo>
                <a:cubicBezTo>
                  <a:pt x="1646720" y="4779791"/>
                  <a:pt x="1614026" y="4747097"/>
                  <a:pt x="1614026" y="4706766"/>
                </a:cubicBezTo>
                <a:cubicBezTo>
                  <a:pt x="1614026" y="4696684"/>
                  <a:pt x="1616070" y="4687078"/>
                  <a:pt x="1619765" y="4678342"/>
                </a:cubicBezTo>
                <a:close/>
                <a:moveTo>
                  <a:pt x="3928053" y="1031634"/>
                </a:moveTo>
                <a:cubicBezTo>
                  <a:pt x="3931748" y="1022898"/>
                  <a:pt x="3937096" y="1015030"/>
                  <a:pt x="3943704" y="1008423"/>
                </a:cubicBezTo>
                <a:cubicBezTo>
                  <a:pt x="3956917" y="995208"/>
                  <a:pt x="3975175" y="987035"/>
                  <a:pt x="3995340" y="987034"/>
                </a:cubicBezTo>
                <a:cubicBezTo>
                  <a:pt x="4035671" y="987035"/>
                  <a:pt x="4068364" y="1019729"/>
                  <a:pt x="4068364" y="1060059"/>
                </a:cubicBezTo>
                <a:cubicBezTo>
                  <a:pt x="4068364" y="1100391"/>
                  <a:pt x="4035672" y="1133084"/>
                  <a:pt x="3995340" y="1133084"/>
                </a:cubicBezTo>
                <a:cubicBezTo>
                  <a:pt x="3955010" y="1133084"/>
                  <a:pt x="3922315" y="1100390"/>
                  <a:pt x="3922316" y="1060059"/>
                </a:cubicBezTo>
                <a:cubicBezTo>
                  <a:pt x="3922316" y="1049976"/>
                  <a:pt x="3924359" y="1040371"/>
                  <a:pt x="3928053" y="1031634"/>
                </a:cubicBezTo>
                <a:close/>
                <a:moveTo>
                  <a:pt x="2772084" y="2841491"/>
                </a:moveTo>
                <a:cubicBezTo>
                  <a:pt x="2783169" y="2815281"/>
                  <a:pt x="2809121" y="2796890"/>
                  <a:pt x="2839370" y="2796891"/>
                </a:cubicBezTo>
                <a:cubicBezTo>
                  <a:pt x="2879701" y="2796890"/>
                  <a:pt x="2912395" y="2829585"/>
                  <a:pt x="2912395" y="2869915"/>
                </a:cubicBezTo>
                <a:cubicBezTo>
                  <a:pt x="2912395" y="2910247"/>
                  <a:pt x="2879701" y="2942941"/>
                  <a:pt x="2839370" y="2942940"/>
                </a:cubicBezTo>
                <a:cubicBezTo>
                  <a:pt x="2799039" y="2942941"/>
                  <a:pt x="2766345" y="2910246"/>
                  <a:pt x="2766345" y="2869916"/>
                </a:cubicBezTo>
                <a:cubicBezTo>
                  <a:pt x="2766345" y="2859833"/>
                  <a:pt x="2768388" y="2850227"/>
                  <a:pt x="2772084" y="2841491"/>
                </a:cubicBezTo>
                <a:close/>
                <a:moveTo>
                  <a:pt x="3001771" y="2463747"/>
                </a:moveTo>
                <a:cubicBezTo>
                  <a:pt x="3012857" y="2437537"/>
                  <a:pt x="3038809" y="2419147"/>
                  <a:pt x="3069057" y="2419147"/>
                </a:cubicBezTo>
                <a:cubicBezTo>
                  <a:pt x="3109388" y="2419147"/>
                  <a:pt x="3142082" y="2451841"/>
                  <a:pt x="3142083" y="2492172"/>
                </a:cubicBezTo>
                <a:cubicBezTo>
                  <a:pt x="3142082" y="2532503"/>
                  <a:pt x="3109388" y="2565197"/>
                  <a:pt x="3069058" y="2565197"/>
                </a:cubicBezTo>
                <a:cubicBezTo>
                  <a:pt x="3028726" y="2565197"/>
                  <a:pt x="2996032" y="2532503"/>
                  <a:pt x="2996033" y="2492172"/>
                </a:cubicBezTo>
                <a:cubicBezTo>
                  <a:pt x="2996033" y="2482089"/>
                  <a:pt x="2998075" y="2472484"/>
                  <a:pt x="3001771" y="2463747"/>
                </a:cubicBezTo>
                <a:close/>
                <a:moveTo>
                  <a:pt x="1850230" y="4257848"/>
                </a:moveTo>
                <a:cubicBezTo>
                  <a:pt x="1861315" y="4231638"/>
                  <a:pt x="1887268" y="4213248"/>
                  <a:pt x="1917516" y="4213248"/>
                </a:cubicBezTo>
                <a:cubicBezTo>
                  <a:pt x="1957847" y="4213248"/>
                  <a:pt x="1990541" y="4245942"/>
                  <a:pt x="1990541" y="4286273"/>
                </a:cubicBezTo>
                <a:cubicBezTo>
                  <a:pt x="1990541" y="4326604"/>
                  <a:pt x="1957847" y="4359298"/>
                  <a:pt x="1917516" y="4359298"/>
                </a:cubicBezTo>
                <a:cubicBezTo>
                  <a:pt x="1877185" y="4359298"/>
                  <a:pt x="1844491" y="4326604"/>
                  <a:pt x="1844491" y="4286273"/>
                </a:cubicBezTo>
                <a:cubicBezTo>
                  <a:pt x="1844491" y="4276190"/>
                  <a:pt x="1846534" y="4266584"/>
                  <a:pt x="1850230" y="4257848"/>
                </a:cubicBezTo>
                <a:close/>
                <a:moveTo>
                  <a:pt x="4158515" y="611143"/>
                </a:moveTo>
                <a:cubicBezTo>
                  <a:pt x="4162212" y="602406"/>
                  <a:pt x="4167558" y="594539"/>
                  <a:pt x="4174165" y="587932"/>
                </a:cubicBezTo>
                <a:cubicBezTo>
                  <a:pt x="4187379" y="574717"/>
                  <a:pt x="4205637" y="566544"/>
                  <a:pt x="4225802" y="566544"/>
                </a:cubicBezTo>
                <a:cubicBezTo>
                  <a:pt x="4266132" y="566544"/>
                  <a:pt x="4298827" y="599238"/>
                  <a:pt x="4298827" y="639569"/>
                </a:cubicBezTo>
                <a:cubicBezTo>
                  <a:pt x="4298828" y="679899"/>
                  <a:pt x="4266134" y="712593"/>
                  <a:pt x="4225803" y="712593"/>
                </a:cubicBezTo>
                <a:cubicBezTo>
                  <a:pt x="4185472" y="712593"/>
                  <a:pt x="4152776" y="679899"/>
                  <a:pt x="4152778" y="639568"/>
                </a:cubicBezTo>
                <a:cubicBezTo>
                  <a:pt x="4152778" y="629485"/>
                  <a:pt x="4154820" y="619880"/>
                  <a:pt x="4158515" y="611143"/>
                </a:cubicBezTo>
                <a:close/>
                <a:moveTo>
                  <a:pt x="3232236" y="2043255"/>
                </a:moveTo>
                <a:cubicBezTo>
                  <a:pt x="3243320" y="2017045"/>
                  <a:pt x="3269273" y="1998655"/>
                  <a:pt x="3299521" y="1998655"/>
                </a:cubicBezTo>
                <a:cubicBezTo>
                  <a:pt x="3339853" y="1998655"/>
                  <a:pt x="3372546" y="2031349"/>
                  <a:pt x="3372546" y="2071680"/>
                </a:cubicBezTo>
                <a:cubicBezTo>
                  <a:pt x="3372546" y="2112011"/>
                  <a:pt x="3339852" y="2144705"/>
                  <a:pt x="3299521" y="2144705"/>
                </a:cubicBezTo>
                <a:cubicBezTo>
                  <a:pt x="3259190" y="2144705"/>
                  <a:pt x="3226497" y="2112011"/>
                  <a:pt x="3226496" y="2071680"/>
                </a:cubicBezTo>
                <a:cubicBezTo>
                  <a:pt x="3226496" y="2061597"/>
                  <a:pt x="3228540" y="2051992"/>
                  <a:pt x="3232236" y="2043255"/>
                </a:cubicBezTo>
                <a:close/>
                <a:moveTo>
                  <a:pt x="2080692" y="3828529"/>
                </a:moveTo>
                <a:cubicBezTo>
                  <a:pt x="2091777" y="3802319"/>
                  <a:pt x="2117730" y="3783928"/>
                  <a:pt x="2147978" y="3783929"/>
                </a:cubicBezTo>
                <a:cubicBezTo>
                  <a:pt x="2188309" y="3783928"/>
                  <a:pt x="2221003" y="3816623"/>
                  <a:pt x="2221003" y="3856953"/>
                </a:cubicBezTo>
                <a:cubicBezTo>
                  <a:pt x="2221003" y="3897285"/>
                  <a:pt x="2188309" y="3929979"/>
                  <a:pt x="2147978" y="3929978"/>
                </a:cubicBezTo>
                <a:cubicBezTo>
                  <a:pt x="2107647" y="3929979"/>
                  <a:pt x="2074953" y="3897284"/>
                  <a:pt x="2074953" y="3856954"/>
                </a:cubicBezTo>
                <a:cubicBezTo>
                  <a:pt x="2074953" y="3846871"/>
                  <a:pt x="2076996" y="3837265"/>
                  <a:pt x="2080692" y="3828529"/>
                </a:cubicBezTo>
                <a:close/>
                <a:moveTo>
                  <a:pt x="4388978" y="181823"/>
                </a:moveTo>
                <a:cubicBezTo>
                  <a:pt x="4392674" y="173086"/>
                  <a:pt x="4398021" y="165218"/>
                  <a:pt x="4404628" y="158611"/>
                </a:cubicBezTo>
                <a:cubicBezTo>
                  <a:pt x="4417843" y="145396"/>
                  <a:pt x="4436099" y="137222"/>
                  <a:pt x="4456265" y="137222"/>
                </a:cubicBezTo>
                <a:cubicBezTo>
                  <a:pt x="4496596" y="137222"/>
                  <a:pt x="4529290" y="169917"/>
                  <a:pt x="4529289" y="210247"/>
                </a:cubicBezTo>
                <a:cubicBezTo>
                  <a:pt x="4529290" y="250578"/>
                  <a:pt x="4496596" y="283272"/>
                  <a:pt x="4456264" y="283273"/>
                </a:cubicBezTo>
                <a:cubicBezTo>
                  <a:pt x="4415934" y="283272"/>
                  <a:pt x="4383239" y="250578"/>
                  <a:pt x="4383240" y="210247"/>
                </a:cubicBezTo>
                <a:cubicBezTo>
                  <a:pt x="4383240" y="200165"/>
                  <a:pt x="4385285" y="190559"/>
                  <a:pt x="4388978" y="181823"/>
                </a:cubicBezTo>
                <a:close/>
                <a:moveTo>
                  <a:pt x="3462699" y="1613933"/>
                </a:moveTo>
                <a:cubicBezTo>
                  <a:pt x="3473785" y="1587723"/>
                  <a:pt x="3499736" y="1569333"/>
                  <a:pt x="3529985" y="1569333"/>
                </a:cubicBezTo>
                <a:cubicBezTo>
                  <a:pt x="3570316" y="1569333"/>
                  <a:pt x="3603010" y="1602027"/>
                  <a:pt x="3603010" y="1642358"/>
                </a:cubicBezTo>
                <a:cubicBezTo>
                  <a:pt x="3603010" y="1682689"/>
                  <a:pt x="3570316" y="1715383"/>
                  <a:pt x="3529985" y="1715383"/>
                </a:cubicBezTo>
                <a:cubicBezTo>
                  <a:pt x="3489654" y="1715383"/>
                  <a:pt x="3456960" y="1682689"/>
                  <a:pt x="3456960" y="1642358"/>
                </a:cubicBezTo>
                <a:cubicBezTo>
                  <a:pt x="3456960" y="1632275"/>
                  <a:pt x="3459004" y="1622670"/>
                  <a:pt x="3462699" y="1613933"/>
                </a:cubicBezTo>
                <a:close/>
                <a:moveTo>
                  <a:pt x="2311155" y="3408035"/>
                </a:moveTo>
                <a:cubicBezTo>
                  <a:pt x="2322241" y="3381825"/>
                  <a:pt x="2348193" y="3363435"/>
                  <a:pt x="2378442" y="3363435"/>
                </a:cubicBezTo>
                <a:cubicBezTo>
                  <a:pt x="2418773" y="3363435"/>
                  <a:pt x="2451467" y="3396129"/>
                  <a:pt x="2451467" y="3436460"/>
                </a:cubicBezTo>
                <a:cubicBezTo>
                  <a:pt x="2451467" y="3476791"/>
                  <a:pt x="2418773" y="3509485"/>
                  <a:pt x="2378442" y="3509485"/>
                </a:cubicBezTo>
                <a:cubicBezTo>
                  <a:pt x="2338111" y="3509485"/>
                  <a:pt x="2305417" y="3476791"/>
                  <a:pt x="2305417" y="3436460"/>
                </a:cubicBezTo>
                <a:cubicBezTo>
                  <a:pt x="2305417" y="3426377"/>
                  <a:pt x="2307460" y="3416772"/>
                  <a:pt x="2311155" y="3408035"/>
                </a:cubicBezTo>
                <a:close/>
                <a:moveTo>
                  <a:pt x="1389301" y="4824391"/>
                </a:moveTo>
                <a:cubicBezTo>
                  <a:pt x="1400387" y="4798181"/>
                  <a:pt x="1426339" y="4779791"/>
                  <a:pt x="1456588" y="4779791"/>
                </a:cubicBezTo>
                <a:cubicBezTo>
                  <a:pt x="1496919" y="4779791"/>
                  <a:pt x="1529613" y="4812485"/>
                  <a:pt x="1529613" y="4852816"/>
                </a:cubicBezTo>
                <a:cubicBezTo>
                  <a:pt x="1529613" y="4893147"/>
                  <a:pt x="1496919" y="4925841"/>
                  <a:pt x="1456588" y="4925841"/>
                </a:cubicBezTo>
                <a:cubicBezTo>
                  <a:pt x="1416256" y="4925842"/>
                  <a:pt x="1383562" y="4893148"/>
                  <a:pt x="1383563" y="4852816"/>
                </a:cubicBezTo>
                <a:cubicBezTo>
                  <a:pt x="1383563" y="4842733"/>
                  <a:pt x="1385606" y="4833128"/>
                  <a:pt x="1389301" y="4824391"/>
                </a:cubicBezTo>
                <a:close/>
                <a:moveTo>
                  <a:pt x="3697590" y="1177683"/>
                </a:moveTo>
                <a:cubicBezTo>
                  <a:pt x="3701286" y="1168947"/>
                  <a:pt x="3706632" y="1161079"/>
                  <a:pt x="3713241" y="1154471"/>
                </a:cubicBezTo>
                <a:cubicBezTo>
                  <a:pt x="3726454" y="1141256"/>
                  <a:pt x="3744711" y="1133083"/>
                  <a:pt x="3764876" y="1133083"/>
                </a:cubicBezTo>
                <a:cubicBezTo>
                  <a:pt x="3805208" y="1133083"/>
                  <a:pt x="3837902" y="1165777"/>
                  <a:pt x="3837901" y="1206108"/>
                </a:cubicBezTo>
                <a:cubicBezTo>
                  <a:pt x="3837902" y="1246440"/>
                  <a:pt x="3805207" y="1279133"/>
                  <a:pt x="3764876" y="1279133"/>
                </a:cubicBezTo>
                <a:cubicBezTo>
                  <a:pt x="3724546" y="1279133"/>
                  <a:pt x="3691851" y="1246439"/>
                  <a:pt x="3691851" y="1206108"/>
                </a:cubicBezTo>
                <a:cubicBezTo>
                  <a:pt x="3691851" y="1196025"/>
                  <a:pt x="3693895" y="1186420"/>
                  <a:pt x="3697590" y="1177683"/>
                </a:cubicBezTo>
                <a:close/>
                <a:moveTo>
                  <a:pt x="2541620" y="2978712"/>
                </a:moveTo>
                <a:cubicBezTo>
                  <a:pt x="2552705" y="2952502"/>
                  <a:pt x="2578658" y="2934112"/>
                  <a:pt x="2608906" y="2934112"/>
                </a:cubicBezTo>
                <a:cubicBezTo>
                  <a:pt x="2649237" y="2934112"/>
                  <a:pt x="2681931" y="2966806"/>
                  <a:pt x="2681931" y="3007137"/>
                </a:cubicBezTo>
                <a:cubicBezTo>
                  <a:pt x="2681931" y="3047468"/>
                  <a:pt x="2649237" y="3080162"/>
                  <a:pt x="2608906" y="3080162"/>
                </a:cubicBezTo>
                <a:cubicBezTo>
                  <a:pt x="2568575" y="3080162"/>
                  <a:pt x="2535881" y="3047468"/>
                  <a:pt x="2535881" y="3007137"/>
                </a:cubicBezTo>
                <a:cubicBezTo>
                  <a:pt x="2535881" y="2997054"/>
                  <a:pt x="2537924" y="2987449"/>
                  <a:pt x="2541620" y="2978712"/>
                </a:cubicBezTo>
                <a:close/>
                <a:moveTo>
                  <a:pt x="1619766" y="4395070"/>
                </a:moveTo>
                <a:cubicBezTo>
                  <a:pt x="1630851" y="4368860"/>
                  <a:pt x="1656804" y="4350470"/>
                  <a:pt x="1687052" y="4350470"/>
                </a:cubicBezTo>
                <a:cubicBezTo>
                  <a:pt x="1727383" y="4350470"/>
                  <a:pt x="1760077" y="4383164"/>
                  <a:pt x="1760077" y="4423495"/>
                </a:cubicBezTo>
                <a:cubicBezTo>
                  <a:pt x="1760077" y="4463826"/>
                  <a:pt x="1727383" y="4496520"/>
                  <a:pt x="1687052" y="4496520"/>
                </a:cubicBezTo>
                <a:cubicBezTo>
                  <a:pt x="1646721" y="4496520"/>
                  <a:pt x="1614027" y="4463826"/>
                  <a:pt x="1614027" y="4423495"/>
                </a:cubicBezTo>
                <a:cubicBezTo>
                  <a:pt x="1614027" y="4413412"/>
                  <a:pt x="1616070" y="4403806"/>
                  <a:pt x="1619766" y="4395070"/>
                </a:cubicBezTo>
                <a:close/>
                <a:moveTo>
                  <a:pt x="3928052" y="748363"/>
                </a:moveTo>
                <a:cubicBezTo>
                  <a:pt x="3931749" y="739627"/>
                  <a:pt x="3937095" y="731759"/>
                  <a:pt x="3943702" y="725152"/>
                </a:cubicBezTo>
                <a:cubicBezTo>
                  <a:pt x="3956918" y="711937"/>
                  <a:pt x="3975173" y="703764"/>
                  <a:pt x="3995339" y="703764"/>
                </a:cubicBezTo>
                <a:cubicBezTo>
                  <a:pt x="4035669" y="703764"/>
                  <a:pt x="4068363" y="736458"/>
                  <a:pt x="4068363" y="776789"/>
                </a:cubicBezTo>
                <a:cubicBezTo>
                  <a:pt x="4068365" y="817119"/>
                  <a:pt x="4035671" y="849813"/>
                  <a:pt x="3995339" y="849813"/>
                </a:cubicBezTo>
                <a:cubicBezTo>
                  <a:pt x="3955009" y="849813"/>
                  <a:pt x="3922315" y="817119"/>
                  <a:pt x="3922314" y="776788"/>
                </a:cubicBezTo>
                <a:cubicBezTo>
                  <a:pt x="3922314" y="766705"/>
                  <a:pt x="3924357" y="757100"/>
                  <a:pt x="3928052" y="748363"/>
                </a:cubicBezTo>
                <a:close/>
                <a:moveTo>
                  <a:pt x="2772083" y="2558219"/>
                </a:moveTo>
                <a:cubicBezTo>
                  <a:pt x="2783169" y="2532009"/>
                  <a:pt x="2809121" y="2513618"/>
                  <a:pt x="2839370" y="2513618"/>
                </a:cubicBezTo>
                <a:cubicBezTo>
                  <a:pt x="2879701" y="2513618"/>
                  <a:pt x="2912395" y="2546312"/>
                  <a:pt x="2912395" y="2586643"/>
                </a:cubicBezTo>
                <a:cubicBezTo>
                  <a:pt x="2912395" y="2626974"/>
                  <a:pt x="2879701" y="2659668"/>
                  <a:pt x="2839370" y="2659668"/>
                </a:cubicBezTo>
                <a:cubicBezTo>
                  <a:pt x="2799039" y="2659668"/>
                  <a:pt x="2766345" y="2626974"/>
                  <a:pt x="2766345" y="2586643"/>
                </a:cubicBezTo>
                <a:cubicBezTo>
                  <a:pt x="2766345" y="2576561"/>
                  <a:pt x="2768388" y="2566955"/>
                  <a:pt x="2772083" y="2558219"/>
                </a:cubicBezTo>
                <a:close/>
                <a:moveTo>
                  <a:pt x="3001773" y="2180476"/>
                </a:moveTo>
                <a:cubicBezTo>
                  <a:pt x="3012857" y="2154266"/>
                  <a:pt x="3038810" y="2135877"/>
                  <a:pt x="3069058" y="2135876"/>
                </a:cubicBezTo>
                <a:cubicBezTo>
                  <a:pt x="3109390" y="2135876"/>
                  <a:pt x="3142083" y="2168570"/>
                  <a:pt x="3142084" y="2208900"/>
                </a:cubicBezTo>
                <a:cubicBezTo>
                  <a:pt x="3142083" y="2249232"/>
                  <a:pt x="3109389" y="2281926"/>
                  <a:pt x="3069059" y="2281925"/>
                </a:cubicBezTo>
                <a:cubicBezTo>
                  <a:pt x="3028727" y="2281926"/>
                  <a:pt x="2996034" y="2249231"/>
                  <a:pt x="2996033" y="2208901"/>
                </a:cubicBezTo>
                <a:cubicBezTo>
                  <a:pt x="2996033" y="2198818"/>
                  <a:pt x="2998076" y="2189212"/>
                  <a:pt x="3001773" y="2180476"/>
                </a:cubicBezTo>
                <a:close/>
                <a:moveTo>
                  <a:pt x="1850229" y="3974577"/>
                </a:moveTo>
                <a:cubicBezTo>
                  <a:pt x="1861314" y="3948368"/>
                  <a:pt x="1887266" y="3929977"/>
                  <a:pt x="1917515" y="3929978"/>
                </a:cubicBezTo>
                <a:cubicBezTo>
                  <a:pt x="1957846" y="3929977"/>
                  <a:pt x="1990540" y="3962672"/>
                  <a:pt x="1990540" y="4003002"/>
                </a:cubicBezTo>
                <a:cubicBezTo>
                  <a:pt x="1990540" y="4043334"/>
                  <a:pt x="1957846" y="4076027"/>
                  <a:pt x="1917515" y="4076027"/>
                </a:cubicBezTo>
                <a:cubicBezTo>
                  <a:pt x="1877184" y="4076027"/>
                  <a:pt x="1844490" y="4043333"/>
                  <a:pt x="1844490" y="4003002"/>
                </a:cubicBezTo>
                <a:cubicBezTo>
                  <a:pt x="1844490" y="3992919"/>
                  <a:pt x="1846534" y="3983314"/>
                  <a:pt x="1850229" y="3974577"/>
                </a:cubicBezTo>
                <a:close/>
                <a:moveTo>
                  <a:pt x="4158514" y="327873"/>
                </a:moveTo>
                <a:cubicBezTo>
                  <a:pt x="4162209" y="319136"/>
                  <a:pt x="4167557" y="311268"/>
                  <a:pt x="4174164" y="304661"/>
                </a:cubicBezTo>
                <a:cubicBezTo>
                  <a:pt x="4187379" y="291446"/>
                  <a:pt x="4205635" y="283272"/>
                  <a:pt x="4225801" y="283272"/>
                </a:cubicBezTo>
                <a:cubicBezTo>
                  <a:pt x="4266132" y="283272"/>
                  <a:pt x="4298826" y="315966"/>
                  <a:pt x="4298827" y="356297"/>
                </a:cubicBezTo>
                <a:cubicBezTo>
                  <a:pt x="4298826" y="396628"/>
                  <a:pt x="4266132" y="429322"/>
                  <a:pt x="4225802" y="429322"/>
                </a:cubicBezTo>
                <a:cubicBezTo>
                  <a:pt x="4185470" y="429322"/>
                  <a:pt x="4152775" y="396628"/>
                  <a:pt x="4152776" y="356297"/>
                </a:cubicBezTo>
                <a:cubicBezTo>
                  <a:pt x="4152776" y="346215"/>
                  <a:pt x="4154819" y="336609"/>
                  <a:pt x="4158514" y="327873"/>
                </a:cubicBezTo>
                <a:close/>
                <a:moveTo>
                  <a:pt x="3232235" y="1759983"/>
                </a:moveTo>
                <a:cubicBezTo>
                  <a:pt x="3243321" y="1733773"/>
                  <a:pt x="3269274" y="1715383"/>
                  <a:pt x="3299522" y="1715383"/>
                </a:cubicBezTo>
                <a:cubicBezTo>
                  <a:pt x="3339852" y="1715383"/>
                  <a:pt x="3372547" y="1748077"/>
                  <a:pt x="3372546" y="1788408"/>
                </a:cubicBezTo>
                <a:cubicBezTo>
                  <a:pt x="3372546" y="1828739"/>
                  <a:pt x="3339853" y="1861433"/>
                  <a:pt x="3299521" y="1861433"/>
                </a:cubicBezTo>
                <a:cubicBezTo>
                  <a:pt x="3259191" y="1861433"/>
                  <a:pt x="3226496" y="1828739"/>
                  <a:pt x="3226497" y="1788408"/>
                </a:cubicBezTo>
                <a:cubicBezTo>
                  <a:pt x="3226497" y="1778325"/>
                  <a:pt x="3228540" y="1768720"/>
                  <a:pt x="3232235" y="1759983"/>
                </a:cubicBezTo>
                <a:close/>
                <a:moveTo>
                  <a:pt x="2080692" y="3545257"/>
                </a:moveTo>
                <a:cubicBezTo>
                  <a:pt x="2091777" y="3519047"/>
                  <a:pt x="2117729" y="3500656"/>
                  <a:pt x="2147978" y="3500656"/>
                </a:cubicBezTo>
                <a:cubicBezTo>
                  <a:pt x="2188309" y="3500656"/>
                  <a:pt x="2221003" y="3533350"/>
                  <a:pt x="2221003" y="3573681"/>
                </a:cubicBezTo>
                <a:cubicBezTo>
                  <a:pt x="2221003" y="3614012"/>
                  <a:pt x="2188309" y="3646706"/>
                  <a:pt x="2147978" y="3646706"/>
                </a:cubicBezTo>
                <a:cubicBezTo>
                  <a:pt x="2107647" y="3646706"/>
                  <a:pt x="2074953" y="3614012"/>
                  <a:pt x="2074953" y="3573681"/>
                </a:cubicBezTo>
                <a:cubicBezTo>
                  <a:pt x="2074953" y="3563599"/>
                  <a:pt x="2076996" y="3553993"/>
                  <a:pt x="2080692" y="3545257"/>
                </a:cubicBezTo>
                <a:close/>
                <a:moveTo>
                  <a:pt x="1158838" y="4961614"/>
                </a:moveTo>
                <a:cubicBezTo>
                  <a:pt x="1162533" y="4952878"/>
                  <a:pt x="1167880" y="4945010"/>
                  <a:pt x="1174487" y="4938402"/>
                </a:cubicBezTo>
                <a:cubicBezTo>
                  <a:pt x="1187703" y="4925187"/>
                  <a:pt x="1205959" y="4917014"/>
                  <a:pt x="1226125" y="4917013"/>
                </a:cubicBezTo>
                <a:cubicBezTo>
                  <a:pt x="1266456" y="4917013"/>
                  <a:pt x="1299149" y="4949708"/>
                  <a:pt x="1299149" y="4990039"/>
                </a:cubicBezTo>
                <a:cubicBezTo>
                  <a:pt x="1299150" y="5030369"/>
                  <a:pt x="1266455" y="5063064"/>
                  <a:pt x="1226124" y="5063064"/>
                </a:cubicBezTo>
                <a:cubicBezTo>
                  <a:pt x="1185793" y="5063063"/>
                  <a:pt x="1153099" y="5030369"/>
                  <a:pt x="1153099" y="4990039"/>
                </a:cubicBezTo>
                <a:cubicBezTo>
                  <a:pt x="1153098" y="4979957"/>
                  <a:pt x="1155142" y="4970351"/>
                  <a:pt x="1158838" y="4961614"/>
                </a:cubicBezTo>
                <a:close/>
                <a:moveTo>
                  <a:pt x="3462698" y="1330661"/>
                </a:moveTo>
                <a:cubicBezTo>
                  <a:pt x="3473784" y="1304451"/>
                  <a:pt x="3499737" y="1286061"/>
                  <a:pt x="3529985" y="1286061"/>
                </a:cubicBezTo>
                <a:cubicBezTo>
                  <a:pt x="3570317" y="1286061"/>
                  <a:pt x="3603010" y="1318755"/>
                  <a:pt x="3603010" y="1359086"/>
                </a:cubicBezTo>
                <a:cubicBezTo>
                  <a:pt x="3603010" y="1399417"/>
                  <a:pt x="3570316" y="1432111"/>
                  <a:pt x="3529986" y="1432111"/>
                </a:cubicBezTo>
                <a:cubicBezTo>
                  <a:pt x="3489654" y="1432111"/>
                  <a:pt x="3456961" y="1399417"/>
                  <a:pt x="3456960" y="1359086"/>
                </a:cubicBezTo>
                <a:cubicBezTo>
                  <a:pt x="3456960" y="1349003"/>
                  <a:pt x="3459003" y="1339397"/>
                  <a:pt x="3462698" y="1330661"/>
                </a:cubicBezTo>
                <a:close/>
                <a:moveTo>
                  <a:pt x="2311155" y="3124763"/>
                </a:moveTo>
                <a:cubicBezTo>
                  <a:pt x="2322241" y="3098553"/>
                  <a:pt x="2348193" y="3080163"/>
                  <a:pt x="2378442" y="3080163"/>
                </a:cubicBezTo>
                <a:cubicBezTo>
                  <a:pt x="2418773" y="3080163"/>
                  <a:pt x="2451467" y="3112857"/>
                  <a:pt x="2451467" y="3153188"/>
                </a:cubicBezTo>
                <a:cubicBezTo>
                  <a:pt x="2451467" y="3193519"/>
                  <a:pt x="2418773" y="3226213"/>
                  <a:pt x="2378442" y="3226213"/>
                </a:cubicBezTo>
                <a:cubicBezTo>
                  <a:pt x="2338111" y="3226213"/>
                  <a:pt x="2305417" y="3193519"/>
                  <a:pt x="2305417" y="3153188"/>
                </a:cubicBezTo>
                <a:cubicBezTo>
                  <a:pt x="2305417" y="3143105"/>
                  <a:pt x="2307460" y="3133499"/>
                  <a:pt x="2311155" y="3124763"/>
                </a:cubicBezTo>
                <a:close/>
                <a:moveTo>
                  <a:pt x="1389302" y="4541119"/>
                </a:moveTo>
                <a:cubicBezTo>
                  <a:pt x="1400387" y="4514909"/>
                  <a:pt x="1426340" y="4496519"/>
                  <a:pt x="1456589" y="4496519"/>
                </a:cubicBezTo>
                <a:cubicBezTo>
                  <a:pt x="1496919" y="4496519"/>
                  <a:pt x="1529613" y="4529213"/>
                  <a:pt x="1529613" y="4569544"/>
                </a:cubicBezTo>
                <a:cubicBezTo>
                  <a:pt x="1529614" y="4609875"/>
                  <a:pt x="1496920" y="4642569"/>
                  <a:pt x="1456588" y="4642569"/>
                </a:cubicBezTo>
                <a:cubicBezTo>
                  <a:pt x="1416258" y="4642569"/>
                  <a:pt x="1383563" y="4609875"/>
                  <a:pt x="1383564" y="4569544"/>
                </a:cubicBezTo>
                <a:cubicBezTo>
                  <a:pt x="1383563" y="4559462"/>
                  <a:pt x="1385607" y="4549856"/>
                  <a:pt x="1389302" y="4541119"/>
                </a:cubicBezTo>
                <a:close/>
                <a:moveTo>
                  <a:pt x="3697590" y="894412"/>
                </a:moveTo>
                <a:cubicBezTo>
                  <a:pt x="3701284" y="885675"/>
                  <a:pt x="3706631" y="877808"/>
                  <a:pt x="3713240" y="871200"/>
                </a:cubicBezTo>
                <a:cubicBezTo>
                  <a:pt x="3726454" y="857986"/>
                  <a:pt x="3744711" y="849812"/>
                  <a:pt x="3764875" y="849812"/>
                </a:cubicBezTo>
                <a:cubicBezTo>
                  <a:pt x="3805207" y="849812"/>
                  <a:pt x="3837900" y="882506"/>
                  <a:pt x="3837901" y="922837"/>
                </a:cubicBezTo>
                <a:cubicBezTo>
                  <a:pt x="3837901" y="963168"/>
                  <a:pt x="3805207" y="995862"/>
                  <a:pt x="3764876" y="995862"/>
                </a:cubicBezTo>
                <a:cubicBezTo>
                  <a:pt x="3724545" y="995862"/>
                  <a:pt x="3691851" y="963167"/>
                  <a:pt x="3691852" y="922836"/>
                </a:cubicBezTo>
                <a:cubicBezTo>
                  <a:pt x="3691852" y="912754"/>
                  <a:pt x="3693895" y="903148"/>
                  <a:pt x="3697590" y="894412"/>
                </a:cubicBezTo>
                <a:close/>
                <a:moveTo>
                  <a:pt x="2541620" y="2695440"/>
                </a:moveTo>
                <a:cubicBezTo>
                  <a:pt x="2552705" y="2669230"/>
                  <a:pt x="2578657" y="2650840"/>
                  <a:pt x="2608906" y="2650840"/>
                </a:cubicBezTo>
                <a:cubicBezTo>
                  <a:pt x="2649237" y="2650840"/>
                  <a:pt x="2681931" y="2683534"/>
                  <a:pt x="2681931" y="2723865"/>
                </a:cubicBezTo>
                <a:cubicBezTo>
                  <a:pt x="2681931" y="2764196"/>
                  <a:pt x="2649237" y="2796890"/>
                  <a:pt x="2608906" y="2796890"/>
                </a:cubicBezTo>
                <a:cubicBezTo>
                  <a:pt x="2568575" y="2796890"/>
                  <a:pt x="2535881" y="2764196"/>
                  <a:pt x="2535881" y="2723865"/>
                </a:cubicBezTo>
                <a:cubicBezTo>
                  <a:pt x="2535881" y="2713782"/>
                  <a:pt x="2537924" y="2704177"/>
                  <a:pt x="2541620" y="2695440"/>
                </a:cubicBezTo>
                <a:close/>
                <a:moveTo>
                  <a:pt x="2771308" y="2326525"/>
                </a:moveTo>
                <a:cubicBezTo>
                  <a:pt x="2782394" y="2300315"/>
                  <a:pt x="2808347" y="2281925"/>
                  <a:pt x="2838595" y="2281925"/>
                </a:cubicBezTo>
                <a:cubicBezTo>
                  <a:pt x="2878925" y="2281925"/>
                  <a:pt x="2911619" y="2314619"/>
                  <a:pt x="2911620" y="2354950"/>
                </a:cubicBezTo>
                <a:cubicBezTo>
                  <a:pt x="2911619" y="2395281"/>
                  <a:pt x="2878926" y="2427975"/>
                  <a:pt x="2838595" y="2427975"/>
                </a:cubicBezTo>
                <a:cubicBezTo>
                  <a:pt x="2798264" y="2427975"/>
                  <a:pt x="2765569" y="2395281"/>
                  <a:pt x="2765571" y="2354950"/>
                </a:cubicBezTo>
                <a:cubicBezTo>
                  <a:pt x="2765569" y="2344867"/>
                  <a:pt x="2767614" y="2335262"/>
                  <a:pt x="2771308" y="2326525"/>
                </a:cubicBezTo>
                <a:close/>
                <a:moveTo>
                  <a:pt x="1619765" y="4111798"/>
                </a:moveTo>
                <a:cubicBezTo>
                  <a:pt x="1630850" y="4085589"/>
                  <a:pt x="1656803" y="4067198"/>
                  <a:pt x="1687051" y="4067199"/>
                </a:cubicBezTo>
                <a:cubicBezTo>
                  <a:pt x="1727382" y="4067198"/>
                  <a:pt x="1760076" y="4099892"/>
                  <a:pt x="1760076" y="4140223"/>
                </a:cubicBezTo>
                <a:cubicBezTo>
                  <a:pt x="1760076" y="4180554"/>
                  <a:pt x="1727383" y="4213248"/>
                  <a:pt x="1687052" y="4213248"/>
                </a:cubicBezTo>
                <a:cubicBezTo>
                  <a:pt x="1646721" y="4213248"/>
                  <a:pt x="1614027" y="4180554"/>
                  <a:pt x="1614027" y="4140223"/>
                </a:cubicBezTo>
                <a:cubicBezTo>
                  <a:pt x="1614027" y="4130140"/>
                  <a:pt x="1616070" y="4120534"/>
                  <a:pt x="1619765" y="4111798"/>
                </a:cubicBezTo>
                <a:close/>
                <a:moveTo>
                  <a:pt x="3928051" y="465093"/>
                </a:moveTo>
                <a:cubicBezTo>
                  <a:pt x="3931746" y="456356"/>
                  <a:pt x="3937094" y="448488"/>
                  <a:pt x="3943701" y="441881"/>
                </a:cubicBezTo>
                <a:cubicBezTo>
                  <a:pt x="3956916" y="428667"/>
                  <a:pt x="3975172" y="420493"/>
                  <a:pt x="3995337" y="420493"/>
                </a:cubicBezTo>
                <a:cubicBezTo>
                  <a:pt x="4035668" y="420493"/>
                  <a:pt x="4068363" y="453187"/>
                  <a:pt x="4068362" y="493518"/>
                </a:cubicBezTo>
                <a:cubicBezTo>
                  <a:pt x="4068363" y="533848"/>
                  <a:pt x="4035669" y="566542"/>
                  <a:pt x="3995339" y="566542"/>
                </a:cubicBezTo>
                <a:cubicBezTo>
                  <a:pt x="3955008" y="566542"/>
                  <a:pt x="3922314" y="533848"/>
                  <a:pt x="3922313" y="493517"/>
                </a:cubicBezTo>
                <a:cubicBezTo>
                  <a:pt x="3922314" y="483435"/>
                  <a:pt x="3924356" y="473829"/>
                  <a:pt x="3928051" y="465093"/>
                </a:cubicBezTo>
                <a:close/>
                <a:moveTo>
                  <a:pt x="3001771" y="1897204"/>
                </a:moveTo>
                <a:cubicBezTo>
                  <a:pt x="3012856" y="1870994"/>
                  <a:pt x="3038809" y="1852604"/>
                  <a:pt x="3069057" y="1852604"/>
                </a:cubicBezTo>
                <a:cubicBezTo>
                  <a:pt x="3109388" y="1852604"/>
                  <a:pt x="3142082" y="1885298"/>
                  <a:pt x="3142083" y="1925630"/>
                </a:cubicBezTo>
                <a:cubicBezTo>
                  <a:pt x="3142082" y="1965960"/>
                  <a:pt x="3109388" y="1998654"/>
                  <a:pt x="3069057" y="1998654"/>
                </a:cubicBezTo>
                <a:cubicBezTo>
                  <a:pt x="3028726" y="1998654"/>
                  <a:pt x="2996032" y="1965960"/>
                  <a:pt x="2996033" y="1925629"/>
                </a:cubicBezTo>
                <a:cubicBezTo>
                  <a:pt x="2996032" y="1915546"/>
                  <a:pt x="2998077" y="1905941"/>
                  <a:pt x="3001771" y="1897204"/>
                </a:cubicBezTo>
                <a:close/>
                <a:moveTo>
                  <a:pt x="1850228" y="3691306"/>
                </a:moveTo>
                <a:cubicBezTo>
                  <a:pt x="1861314" y="3665097"/>
                  <a:pt x="1887266" y="3646706"/>
                  <a:pt x="1917514" y="3646706"/>
                </a:cubicBezTo>
                <a:cubicBezTo>
                  <a:pt x="1957845" y="3646706"/>
                  <a:pt x="1990539" y="3679400"/>
                  <a:pt x="1990539" y="3719731"/>
                </a:cubicBezTo>
                <a:cubicBezTo>
                  <a:pt x="1990539" y="3760062"/>
                  <a:pt x="1957845" y="3792756"/>
                  <a:pt x="1917514" y="3792756"/>
                </a:cubicBezTo>
                <a:cubicBezTo>
                  <a:pt x="1877183" y="3792756"/>
                  <a:pt x="1844489" y="3760062"/>
                  <a:pt x="1844489" y="3719731"/>
                </a:cubicBezTo>
                <a:cubicBezTo>
                  <a:pt x="1844489" y="3709648"/>
                  <a:pt x="1846532" y="3700043"/>
                  <a:pt x="1850228" y="3691306"/>
                </a:cubicBezTo>
                <a:close/>
                <a:moveTo>
                  <a:pt x="4158515" y="44601"/>
                </a:moveTo>
                <a:cubicBezTo>
                  <a:pt x="4162210" y="35864"/>
                  <a:pt x="4167558" y="27996"/>
                  <a:pt x="4174167" y="21389"/>
                </a:cubicBezTo>
                <a:cubicBezTo>
                  <a:pt x="4187380" y="8174"/>
                  <a:pt x="4205636" y="1"/>
                  <a:pt x="4225802" y="1"/>
                </a:cubicBezTo>
                <a:cubicBezTo>
                  <a:pt x="4266134" y="1"/>
                  <a:pt x="4298827" y="32695"/>
                  <a:pt x="4298828" y="73026"/>
                </a:cubicBezTo>
                <a:cubicBezTo>
                  <a:pt x="4298827" y="113357"/>
                  <a:pt x="4266133" y="146051"/>
                  <a:pt x="4225801" y="146051"/>
                </a:cubicBezTo>
                <a:cubicBezTo>
                  <a:pt x="4185472" y="146051"/>
                  <a:pt x="4152776" y="113357"/>
                  <a:pt x="4152777" y="73026"/>
                </a:cubicBezTo>
                <a:cubicBezTo>
                  <a:pt x="4152777" y="62943"/>
                  <a:pt x="4154820" y="53337"/>
                  <a:pt x="4158515" y="44601"/>
                </a:cubicBezTo>
                <a:close/>
                <a:moveTo>
                  <a:pt x="3232236" y="1476711"/>
                </a:moveTo>
                <a:cubicBezTo>
                  <a:pt x="3243320" y="1450501"/>
                  <a:pt x="3269272" y="1432111"/>
                  <a:pt x="3299521" y="1432111"/>
                </a:cubicBezTo>
                <a:cubicBezTo>
                  <a:pt x="3339852" y="1432110"/>
                  <a:pt x="3372546" y="1464805"/>
                  <a:pt x="3372547" y="1505135"/>
                </a:cubicBezTo>
                <a:cubicBezTo>
                  <a:pt x="3372546" y="1545467"/>
                  <a:pt x="3339852" y="1578161"/>
                  <a:pt x="3299522" y="1578160"/>
                </a:cubicBezTo>
                <a:cubicBezTo>
                  <a:pt x="3259190" y="1578161"/>
                  <a:pt x="3226496" y="1545466"/>
                  <a:pt x="3226496" y="1505136"/>
                </a:cubicBezTo>
                <a:cubicBezTo>
                  <a:pt x="3226496" y="1495053"/>
                  <a:pt x="3228539" y="1485447"/>
                  <a:pt x="3232236" y="1476711"/>
                </a:cubicBezTo>
                <a:close/>
                <a:moveTo>
                  <a:pt x="2080691" y="3261984"/>
                </a:moveTo>
                <a:cubicBezTo>
                  <a:pt x="2091777" y="3235775"/>
                  <a:pt x="2117729" y="3217384"/>
                  <a:pt x="2147978" y="3217384"/>
                </a:cubicBezTo>
                <a:cubicBezTo>
                  <a:pt x="2188309" y="3217384"/>
                  <a:pt x="2221003" y="3250078"/>
                  <a:pt x="2221003" y="3290409"/>
                </a:cubicBezTo>
                <a:cubicBezTo>
                  <a:pt x="2221003" y="3330740"/>
                  <a:pt x="2188309" y="3363434"/>
                  <a:pt x="2147978" y="3363434"/>
                </a:cubicBezTo>
                <a:cubicBezTo>
                  <a:pt x="2107647" y="3363434"/>
                  <a:pt x="2074953" y="3330740"/>
                  <a:pt x="2074953" y="3290409"/>
                </a:cubicBezTo>
                <a:cubicBezTo>
                  <a:pt x="2074953" y="3280326"/>
                  <a:pt x="2076996" y="3270721"/>
                  <a:pt x="2080691" y="3261984"/>
                </a:cubicBezTo>
                <a:close/>
                <a:moveTo>
                  <a:pt x="1158838" y="4678341"/>
                </a:moveTo>
                <a:cubicBezTo>
                  <a:pt x="1162534" y="4669604"/>
                  <a:pt x="1167881" y="4661736"/>
                  <a:pt x="1174488" y="4655129"/>
                </a:cubicBezTo>
                <a:cubicBezTo>
                  <a:pt x="1187703" y="4641914"/>
                  <a:pt x="1205959" y="4633741"/>
                  <a:pt x="1226125" y="4633740"/>
                </a:cubicBezTo>
                <a:cubicBezTo>
                  <a:pt x="1266456" y="4633740"/>
                  <a:pt x="1299150" y="4666434"/>
                  <a:pt x="1299150" y="4706765"/>
                </a:cubicBezTo>
                <a:cubicBezTo>
                  <a:pt x="1299150" y="4747096"/>
                  <a:pt x="1266456" y="4779790"/>
                  <a:pt x="1226125" y="4779790"/>
                </a:cubicBezTo>
                <a:cubicBezTo>
                  <a:pt x="1185793" y="4779791"/>
                  <a:pt x="1153099" y="4747097"/>
                  <a:pt x="1153100" y="4706765"/>
                </a:cubicBezTo>
                <a:cubicBezTo>
                  <a:pt x="1153100" y="4696683"/>
                  <a:pt x="1155143" y="4687077"/>
                  <a:pt x="1158838" y="4678341"/>
                </a:cubicBezTo>
                <a:close/>
                <a:moveTo>
                  <a:pt x="3462698" y="1047389"/>
                </a:moveTo>
                <a:cubicBezTo>
                  <a:pt x="3473785" y="1021179"/>
                  <a:pt x="3499736" y="1002789"/>
                  <a:pt x="3529986" y="1002789"/>
                </a:cubicBezTo>
                <a:cubicBezTo>
                  <a:pt x="3570316" y="1002788"/>
                  <a:pt x="3603011" y="1035483"/>
                  <a:pt x="3603009" y="1075813"/>
                </a:cubicBezTo>
                <a:cubicBezTo>
                  <a:pt x="3603011" y="1116145"/>
                  <a:pt x="3570317" y="1148839"/>
                  <a:pt x="3529985" y="1148838"/>
                </a:cubicBezTo>
                <a:cubicBezTo>
                  <a:pt x="3489655" y="1148839"/>
                  <a:pt x="3456960" y="1116144"/>
                  <a:pt x="3456961" y="1075814"/>
                </a:cubicBezTo>
                <a:cubicBezTo>
                  <a:pt x="3456961" y="1065731"/>
                  <a:pt x="3459004" y="1056125"/>
                  <a:pt x="3462698" y="1047389"/>
                </a:cubicBezTo>
                <a:close/>
                <a:moveTo>
                  <a:pt x="2311155" y="2841491"/>
                </a:moveTo>
                <a:cubicBezTo>
                  <a:pt x="2322241" y="2815281"/>
                  <a:pt x="2348193" y="2796890"/>
                  <a:pt x="2378442" y="2796891"/>
                </a:cubicBezTo>
                <a:cubicBezTo>
                  <a:pt x="2418772" y="2796890"/>
                  <a:pt x="2451467" y="2829585"/>
                  <a:pt x="2451466" y="2869915"/>
                </a:cubicBezTo>
                <a:cubicBezTo>
                  <a:pt x="2451467" y="2910247"/>
                  <a:pt x="2418773" y="2942941"/>
                  <a:pt x="2378441" y="2942940"/>
                </a:cubicBezTo>
                <a:cubicBezTo>
                  <a:pt x="2338111" y="2942941"/>
                  <a:pt x="2305416" y="2910246"/>
                  <a:pt x="2305417" y="2869916"/>
                </a:cubicBezTo>
                <a:cubicBezTo>
                  <a:pt x="2305416" y="2859833"/>
                  <a:pt x="2307460" y="2850227"/>
                  <a:pt x="2311155" y="2841491"/>
                </a:cubicBezTo>
                <a:close/>
                <a:moveTo>
                  <a:pt x="2540845" y="2463747"/>
                </a:moveTo>
                <a:cubicBezTo>
                  <a:pt x="2551929" y="2437537"/>
                  <a:pt x="2577882" y="2419147"/>
                  <a:pt x="2608130" y="2419147"/>
                </a:cubicBezTo>
                <a:cubicBezTo>
                  <a:pt x="2648462" y="2419147"/>
                  <a:pt x="2681155" y="2451841"/>
                  <a:pt x="2681156" y="2492172"/>
                </a:cubicBezTo>
                <a:cubicBezTo>
                  <a:pt x="2681155" y="2532503"/>
                  <a:pt x="2648461" y="2565197"/>
                  <a:pt x="2608131" y="2565197"/>
                </a:cubicBezTo>
                <a:cubicBezTo>
                  <a:pt x="2567799" y="2565197"/>
                  <a:pt x="2535106" y="2532503"/>
                  <a:pt x="2535105" y="2492172"/>
                </a:cubicBezTo>
                <a:cubicBezTo>
                  <a:pt x="2535105" y="2482089"/>
                  <a:pt x="2537150" y="2472484"/>
                  <a:pt x="2540845" y="2463747"/>
                </a:cubicBezTo>
                <a:close/>
                <a:moveTo>
                  <a:pt x="1389302" y="4257847"/>
                </a:moveTo>
                <a:cubicBezTo>
                  <a:pt x="1400388" y="4231637"/>
                  <a:pt x="1426340" y="4213247"/>
                  <a:pt x="1456588" y="4213247"/>
                </a:cubicBezTo>
                <a:cubicBezTo>
                  <a:pt x="1496919" y="4213247"/>
                  <a:pt x="1529613" y="4245941"/>
                  <a:pt x="1529613" y="4286272"/>
                </a:cubicBezTo>
                <a:cubicBezTo>
                  <a:pt x="1529613" y="4326603"/>
                  <a:pt x="1496919" y="4359297"/>
                  <a:pt x="1456588" y="4359297"/>
                </a:cubicBezTo>
                <a:cubicBezTo>
                  <a:pt x="1416257" y="4359297"/>
                  <a:pt x="1383563" y="4326603"/>
                  <a:pt x="1383563" y="4286272"/>
                </a:cubicBezTo>
                <a:cubicBezTo>
                  <a:pt x="1383563" y="4276189"/>
                  <a:pt x="1385607" y="4266584"/>
                  <a:pt x="1389302" y="4257847"/>
                </a:cubicBezTo>
                <a:close/>
                <a:moveTo>
                  <a:pt x="3697588" y="611142"/>
                </a:moveTo>
                <a:cubicBezTo>
                  <a:pt x="3701283" y="602405"/>
                  <a:pt x="3706630" y="594537"/>
                  <a:pt x="3713238" y="587930"/>
                </a:cubicBezTo>
                <a:cubicBezTo>
                  <a:pt x="3726452" y="574716"/>
                  <a:pt x="3744710" y="566542"/>
                  <a:pt x="3764874" y="566542"/>
                </a:cubicBezTo>
                <a:cubicBezTo>
                  <a:pt x="3805205" y="566542"/>
                  <a:pt x="3837899" y="599236"/>
                  <a:pt x="3837900" y="639567"/>
                </a:cubicBezTo>
                <a:cubicBezTo>
                  <a:pt x="3837899" y="679897"/>
                  <a:pt x="3805205" y="712591"/>
                  <a:pt x="3764874" y="712591"/>
                </a:cubicBezTo>
                <a:cubicBezTo>
                  <a:pt x="3724543" y="712592"/>
                  <a:pt x="3691849" y="679897"/>
                  <a:pt x="3691849" y="639566"/>
                </a:cubicBezTo>
                <a:cubicBezTo>
                  <a:pt x="3691849" y="629484"/>
                  <a:pt x="3693894" y="619878"/>
                  <a:pt x="3697588" y="611142"/>
                </a:cubicBezTo>
                <a:close/>
                <a:moveTo>
                  <a:pt x="2771307" y="2043254"/>
                </a:moveTo>
                <a:cubicBezTo>
                  <a:pt x="2782393" y="2017045"/>
                  <a:pt x="2808346" y="1998654"/>
                  <a:pt x="2838594" y="1998654"/>
                </a:cubicBezTo>
                <a:cubicBezTo>
                  <a:pt x="2878924" y="1998654"/>
                  <a:pt x="2911619" y="2031348"/>
                  <a:pt x="2911618" y="2071679"/>
                </a:cubicBezTo>
                <a:cubicBezTo>
                  <a:pt x="2911619" y="2112010"/>
                  <a:pt x="2878925" y="2144704"/>
                  <a:pt x="2838594" y="2144704"/>
                </a:cubicBezTo>
                <a:cubicBezTo>
                  <a:pt x="2798263" y="2144704"/>
                  <a:pt x="2765570" y="2112010"/>
                  <a:pt x="2765569" y="2071679"/>
                </a:cubicBezTo>
                <a:cubicBezTo>
                  <a:pt x="2765569" y="2061596"/>
                  <a:pt x="2767612" y="2051990"/>
                  <a:pt x="2771307" y="2043254"/>
                </a:cubicBezTo>
                <a:close/>
                <a:moveTo>
                  <a:pt x="1619764" y="3828527"/>
                </a:moveTo>
                <a:cubicBezTo>
                  <a:pt x="1630850" y="3802318"/>
                  <a:pt x="1656802" y="3783928"/>
                  <a:pt x="1687050" y="3783928"/>
                </a:cubicBezTo>
                <a:cubicBezTo>
                  <a:pt x="1727381" y="3783928"/>
                  <a:pt x="1760075" y="3816622"/>
                  <a:pt x="1760075" y="3856953"/>
                </a:cubicBezTo>
                <a:cubicBezTo>
                  <a:pt x="1760075" y="3897284"/>
                  <a:pt x="1727382" y="3929977"/>
                  <a:pt x="1687051" y="3929977"/>
                </a:cubicBezTo>
                <a:cubicBezTo>
                  <a:pt x="1646720" y="3929977"/>
                  <a:pt x="1614026" y="3897283"/>
                  <a:pt x="1614026" y="3856952"/>
                </a:cubicBezTo>
                <a:cubicBezTo>
                  <a:pt x="1614026" y="3846869"/>
                  <a:pt x="1616069" y="3837264"/>
                  <a:pt x="1619764" y="3828527"/>
                </a:cubicBezTo>
                <a:close/>
                <a:moveTo>
                  <a:pt x="3928051" y="181822"/>
                </a:moveTo>
                <a:cubicBezTo>
                  <a:pt x="3931747" y="173086"/>
                  <a:pt x="3937093" y="165218"/>
                  <a:pt x="3943702" y="158611"/>
                </a:cubicBezTo>
                <a:cubicBezTo>
                  <a:pt x="3956917" y="145396"/>
                  <a:pt x="3975173" y="137222"/>
                  <a:pt x="3995337" y="137222"/>
                </a:cubicBezTo>
                <a:cubicBezTo>
                  <a:pt x="4035668" y="137222"/>
                  <a:pt x="4068362" y="169916"/>
                  <a:pt x="4068363" y="210247"/>
                </a:cubicBezTo>
                <a:cubicBezTo>
                  <a:pt x="4068363" y="250578"/>
                  <a:pt x="4035668" y="283272"/>
                  <a:pt x="3995338" y="283272"/>
                </a:cubicBezTo>
                <a:cubicBezTo>
                  <a:pt x="3955006" y="283272"/>
                  <a:pt x="3922312" y="250578"/>
                  <a:pt x="3922314" y="210247"/>
                </a:cubicBezTo>
                <a:cubicBezTo>
                  <a:pt x="3922312" y="200164"/>
                  <a:pt x="3924357" y="190559"/>
                  <a:pt x="3928051" y="181822"/>
                </a:cubicBezTo>
                <a:close/>
                <a:moveTo>
                  <a:pt x="3001772" y="1613932"/>
                </a:moveTo>
                <a:cubicBezTo>
                  <a:pt x="3012856" y="1587722"/>
                  <a:pt x="3038809" y="1569332"/>
                  <a:pt x="3069057" y="1569332"/>
                </a:cubicBezTo>
                <a:cubicBezTo>
                  <a:pt x="3109389" y="1569332"/>
                  <a:pt x="3142082" y="1602026"/>
                  <a:pt x="3142082" y="1642357"/>
                </a:cubicBezTo>
                <a:cubicBezTo>
                  <a:pt x="3142082" y="1682688"/>
                  <a:pt x="3109388" y="1715382"/>
                  <a:pt x="3069058" y="1715382"/>
                </a:cubicBezTo>
                <a:cubicBezTo>
                  <a:pt x="3028726" y="1715382"/>
                  <a:pt x="2996033" y="1682688"/>
                  <a:pt x="2996032" y="1642357"/>
                </a:cubicBezTo>
                <a:cubicBezTo>
                  <a:pt x="2996032" y="1632274"/>
                  <a:pt x="2998075" y="1622669"/>
                  <a:pt x="3001772" y="1613932"/>
                </a:cubicBezTo>
                <a:close/>
                <a:moveTo>
                  <a:pt x="1850228" y="3408034"/>
                </a:moveTo>
                <a:cubicBezTo>
                  <a:pt x="1861313" y="3381824"/>
                  <a:pt x="1887266" y="3363434"/>
                  <a:pt x="1917514" y="3363434"/>
                </a:cubicBezTo>
                <a:cubicBezTo>
                  <a:pt x="1957845" y="3363434"/>
                  <a:pt x="1990539" y="3396128"/>
                  <a:pt x="1990539" y="3436459"/>
                </a:cubicBezTo>
                <a:cubicBezTo>
                  <a:pt x="1990539" y="3476790"/>
                  <a:pt x="1957845" y="3509484"/>
                  <a:pt x="1917514" y="3509484"/>
                </a:cubicBezTo>
                <a:cubicBezTo>
                  <a:pt x="1877183" y="3509484"/>
                  <a:pt x="1844489" y="3476790"/>
                  <a:pt x="1844489" y="3436459"/>
                </a:cubicBezTo>
                <a:cubicBezTo>
                  <a:pt x="1844489" y="3426376"/>
                  <a:pt x="1846532" y="3416771"/>
                  <a:pt x="1850228" y="3408034"/>
                </a:cubicBezTo>
                <a:close/>
                <a:moveTo>
                  <a:pt x="928374" y="4824392"/>
                </a:moveTo>
                <a:cubicBezTo>
                  <a:pt x="932069" y="4815655"/>
                  <a:pt x="937417" y="4807787"/>
                  <a:pt x="944025" y="4801180"/>
                </a:cubicBezTo>
                <a:cubicBezTo>
                  <a:pt x="957238" y="4787965"/>
                  <a:pt x="975494" y="4779793"/>
                  <a:pt x="995660" y="4779792"/>
                </a:cubicBezTo>
                <a:cubicBezTo>
                  <a:pt x="1035990" y="4779792"/>
                  <a:pt x="1068685" y="4812486"/>
                  <a:pt x="1068685" y="4852817"/>
                </a:cubicBezTo>
                <a:cubicBezTo>
                  <a:pt x="1068684" y="4893149"/>
                  <a:pt x="1035990" y="4925843"/>
                  <a:pt x="995660" y="4925842"/>
                </a:cubicBezTo>
                <a:cubicBezTo>
                  <a:pt x="955329" y="4925842"/>
                  <a:pt x="922635" y="4893148"/>
                  <a:pt x="922635" y="4852817"/>
                </a:cubicBezTo>
                <a:cubicBezTo>
                  <a:pt x="922636" y="4842734"/>
                  <a:pt x="924679" y="4833129"/>
                  <a:pt x="928374" y="4824392"/>
                </a:cubicBezTo>
                <a:close/>
                <a:moveTo>
                  <a:pt x="3232235" y="1193439"/>
                </a:moveTo>
                <a:cubicBezTo>
                  <a:pt x="3243320" y="1167229"/>
                  <a:pt x="3269273" y="1148838"/>
                  <a:pt x="3299521" y="1148839"/>
                </a:cubicBezTo>
                <a:cubicBezTo>
                  <a:pt x="3339852" y="1148838"/>
                  <a:pt x="3372546" y="1181532"/>
                  <a:pt x="3372546" y="1221863"/>
                </a:cubicBezTo>
                <a:cubicBezTo>
                  <a:pt x="3372547" y="1262194"/>
                  <a:pt x="3339852" y="1294888"/>
                  <a:pt x="3299521" y="1294888"/>
                </a:cubicBezTo>
                <a:cubicBezTo>
                  <a:pt x="3259190" y="1294888"/>
                  <a:pt x="3226497" y="1262194"/>
                  <a:pt x="3226496" y="1221863"/>
                </a:cubicBezTo>
                <a:cubicBezTo>
                  <a:pt x="3226496" y="1211781"/>
                  <a:pt x="3228539" y="1202175"/>
                  <a:pt x="3232235" y="1193439"/>
                </a:cubicBezTo>
                <a:close/>
                <a:moveTo>
                  <a:pt x="2080691" y="2978712"/>
                </a:moveTo>
                <a:cubicBezTo>
                  <a:pt x="2091777" y="2952503"/>
                  <a:pt x="2117729" y="2934112"/>
                  <a:pt x="2147978" y="2934112"/>
                </a:cubicBezTo>
                <a:cubicBezTo>
                  <a:pt x="2188309" y="2934112"/>
                  <a:pt x="2221003" y="2966806"/>
                  <a:pt x="2221002" y="3007137"/>
                </a:cubicBezTo>
                <a:cubicBezTo>
                  <a:pt x="2221003" y="3047468"/>
                  <a:pt x="2188309" y="3080162"/>
                  <a:pt x="2147978" y="3080162"/>
                </a:cubicBezTo>
                <a:cubicBezTo>
                  <a:pt x="2107647" y="3080162"/>
                  <a:pt x="2074953" y="3047468"/>
                  <a:pt x="2074953" y="3007137"/>
                </a:cubicBezTo>
                <a:cubicBezTo>
                  <a:pt x="2074953" y="2997054"/>
                  <a:pt x="2076996" y="2987449"/>
                  <a:pt x="2080691" y="2978712"/>
                </a:cubicBezTo>
                <a:close/>
                <a:moveTo>
                  <a:pt x="1158838" y="4395069"/>
                </a:moveTo>
                <a:cubicBezTo>
                  <a:pt x="1162534" y="4386332"/>
                  <a:pt x="1167881" y="4378464"/>
                  <a:pt x="1174488" y="4371857"/>
                </a:cubicBezTo>
                <a:cubicBezTo>
                  <a:pt x="1187703" y="4358642"/>
                  <a:pt x="1205959" y="4350468"/>
                  <a:pt x="1226125" y="4350468"/>
                </a:cubicBezTo>
                <a:cubicBezTo>
                  <a:pt x="1266455" y="4350468"/>
                  <a:pt x="1299150" y="4383162"/>
                  <a:pt x="1299150" y="4423493"/>
                </a:cubicBezTo>
                <a:cubicBezTo>
                  <a:pt x="1299150" y="4463824"/>
                  <a:pt x="1266456" y="4496518"/>
                  <a:pt x="1226124" y="4496518"/>
                </a:cubicBezTo>
                <a:cubicBezTo>
                  <a:pt x="1185794" y="4496518"/>
                  <a:pt x="1153100" y="4463824"/>
                  <a:pt x="1153100" y="4423493"/>
                </a:cubicBezTo>
                <a:cubicBezTo>
                  <a:pt x="1153100" y="4413411"/>
                  <a:pt x="1155143" y="4403805"/>
                  <a:pt x="1158838" y="4395069"/>
                </a:cubicBezTo>
                <a:close/>
                <a:moveTo>
                  <a:pt x="3462698" y="764117"/>
                </a:moveTo>
                <a:cubicBezTo>
                  <a:pt x="3473784" y="737907"/>
                  <a:pt x="3499736" y="719516"/>
                  <a:pt x="3529985" y="719517"/>
                </a:cubicBezTo>
                <a:cubicBezTo>
                  <a:pt x="3570316" y="719516"/>
                  <a:pt x="3603010" y="752210"/>
                  <a:pt x="3603009" y="792541"/>
                </a:cubicBezTo>
                <a:cubicBezTo>
                  <a:pt x="3603010" y="832872"/>
                  <a:pt x="3570316" y="865566"/>
                  <a:pt x="3529984" y="865566"/>
                </a:cubicBezTo>
                <a:cubicBezTo>
                  <a:pt x="3489654" y="865566"/>
                  <a:pt x="3456960" y="832872"/>
                  <a:pt x="3456960" y="792541"/>
                </a:cubicBezTo>
                <a:cubicBezTo>
                  <a:pt x="3456959" y="782459"/>
                  <a:pt x="3459003" y="772853"/>
                  <a:pt x="3462698" y="764117"/>
                </a:cubicBezTo>
                <a:close/>
                <a:moveTo>
                  <a:pt x="2311155" y="2558219"/>
                </a:moveTo>
                <a:cubicBezTo>
                  <a:pt x="2322241" y="2532009"/>
                  <a:pt x="2348193" y="2513618"/>
                  <a:pt x="2378441" y="2513618"/>
                </a:cubicBezTo>
                <a:cubicBezTo>
                  <a:pt x="2418772" y="2513618"/>
                  <a:pt x="2451466" y="2546312"/>
                  <a:pt x="2451466" y="2586643"/>
                </a:cubicBezTo>
                <a:cubicBezTo>
                  <a:pt x="2451466" y="2626974"/>
                  <a:pt x="2418772" y="2659668"/>
                  <a:pt x="2378441" y="2659668"/>
                </a:cubicBezTo>
                <a:cubicBezTo>
                  <a:pt x="2338110" y="2659668"/>
                  <a:pt x="2305416" y="2626974"/>
                  <a:pt x="2305417" y="2586643"/>
                </a:cubicBezTo>
                <a:cubicBezTo>
                  <a:pt x="2305416" y="2576560"/>
                  <a:pt x="2307460" y="2566955"/>
                  <a:pt x="2311155" y="2558219"/>
                </a:cubicBezTo>
                <a:close/>
                <a:moveTo>
                  <a:pt x="2540844" y="2180475"/>
                </a:moveTo>
                <a:cubicBezTo>
                  <a:pt x="2551930" y="2154265"/>
                  <a:pt x="2577883" y="2135875"/>
                  <a:pt x="2608131" y="2135875"/>
                </a:cubicBezTo>
                <a:cubicBezTo>
                  <a:pt x="2648461" y="2135875"/>
                  <a:pt x="2681156" y="2168569"/>
                  <a:pt x="2681155" y="2208900"/>
                </a:cubicBezTo>
                <a:cubicBezTo>
                  <a:pt x="2681156" y="2249231"/>
                  <a:pt x="2648462" y="2281925"/>
                  <a:pt x="2608130" y="2281925"/>
                </a:cubicBezTo>
                <a:cubicBezTo>
                  <a:pt x="2567800" y="2281925"/>
                  <a:pt x="2535105" y="2249231"/>
                  <a:pt x="2535106" y="2208900"/>
                </a:cubicBezTo>
                <a:cubicBezTo>
                  <a:pt x="2535106" y="2198817"/>
                  <a:pt x="2537149" y="2189211"/>
                  <a:pt x="2540844" y="2180475"/>
                </a:cubicBezTo>
                <a:close/>
                <a:moveTo>
                  <a:pt x="1389302" y="3974576"/>
                </a:moveTo>
                <a:cubicBezTo>
                  <a:pt x="1400387" y="3948367"/>
                  <a:pt x="1426339" y="3929976"/>
                  <a:pt x="1456587" y="3929976"/>
                </a:cubicBezTo>
                <a:cubicBezTo>
                  <a:pt x="1496918" y="3929976"/>
                  <a:pt x="1529612" y="3962670"/>
                  <a:pt x="1529612" y="4003001"/>
                </a:cubicBezTo>
                <a:cubicBezTo>
                  <a:pt x="1529612" y="4043332"/>
                  <a:pt x="1496919" y="4076025"/>
                  <a:pt x="1456588" y="4076025"/>
                </a:cubicBezTo>
                <a:cubicBezTo>
                  <a:pt x="1416257" y="4076025"/>
                  <a:pt x="1383563" y="4043331"/>
                  <a:pt x="1383563" y="4003000"/>
                </a:cubicBezTo>
                <a:cubicBezTo>
                  <a:pt x="1383563" y="3992918"/>
                  <a:pt x="1385606" y="3983312"/>
                  <a:pt x="1389302" y="3974576"/>
                </a:cubicBezTo>
                <a:close/>
                <a:moveTo>
                  <a:pt x="3697588" y="327872"/>
                </a:moveTo>
                <a:cubicBezTo>
                  <a:pt x="3701284" y="319135"/>
                  <a:pt x="3706630" y="311267"/>
                  <a:pt x="3713237" y="304660"/>
                </a:cubicBezTo>
                <a:cubicBezTo>
                  <a:pt x="3726453" y="291446"/>
                  <a:pt x="3744708" y="283272"/>
                  <a:pt x="3764874" y="283272"/>
                </a:cubicBezTo>
                <a:cubicBezTo>
                  <a:pt x="3805204" y="283272"/>
                  <a:pt x="3837900" y="315966"/>
                  <a:pt x="3837899" y="356297"/>
                </a:cubicBezTo>
                <a:cubicBezTo>
                  <a:pt x="3837900" y="396627"/>
                  <a:pt x="3805206" y="429321"/>
                  <a:pt x="3764874" y="429321"/>
                </a:cubicBezTo>
                <a:cubicBezTo>
                  <a:pt x="3724544" y="429321"/>
                  <a:pt x="3691849" y="396627"/>
                  <a:pt x="3691850" y="356296"/>
                </a:cubicBezTo>
                <a:cubicBezTo>
                  <a:pt x="3691850" y="346214"/>
                  <a:pt x="3693892" y="336608"/>
                  <a:pt x="3697588" y="327872"/>
                </a:cubicBezTo>
                <a:close/>
                <a:moveTo>
                  <a:pt x="2771306" y="1759983"/>
                </a:moveTo>
                <a:cubicBezTo>
                  <a:pt x="2782392" y="1733773"/>
                  <a:pt x="2808345" y="1715383"/>
                  <a:pt x="2838593" y="1715383"/>
                </a:cubicBezTo>
                <a:cubicBezTo>
                  <a:pt x="2878925" y="1715383"/>
                  <a:pt x="2911618" y="1748077"/>
                  <a:pt x="2911618" y="1788408"/>
                </a:cubicBezTo>
                <a:cubicBezTo>
                  <a:pt x="2911618" y="1828739"/>
                  <a:pt x="2878924" y="1861433"/>
                  <a:pt x="2838594" y="1861433"/>
                </a:cubicBezTo>
                <a:cubicBezTo>
                  <a:pt x="2798262" y="1861433"/>
                  <a:pt x="2765569" y="1828739"/>
                  <a:pt x="2765568" y="1788408"/>
                </a:cubicBezTo>
                <a:cubicBezTo>
                  <a:pt x="2765569" y="1778325"/>
                  <a:pt x="2767611" y="1768720"/>
                  <a:pt x="2771306" y="1759983"/>
                </a:cubicBezTo>
                <a:close/>
                <a:moveTo>
                  <a:pt x="1619763" y="3545257"/>
                </a:moveTo>
                <a:cubicBezTo>
                  <a:pt x="1630849" y="3519047"/>
                  <a:pt x="1656801" y="3500656"/>
                  <a:pt x="1687050" y="3500656"/>
                </a:cubicBezTo>
                <a:cubicBezTo>
                  <a:pt x="1727380" y="3500656"/>
                  <a:pt x="1760075" y="3533350"/>
                  <a:pt x="1760074" y="3573681"/>
                </a:cubicBezTo>
                <a:cubicBezTo>
                  <a:pt x="1760075" y="3614012"/>
                  <a:pt x="1727381" y="3646706"/>
                  <a:pt x="1687049" y="3646706"/>
                </a:cubicBezTo>
                <a:cubicBezTo>
                  <a:pt x="1646719" y="3646706"/>
                  <a:pt x="1614025" y="3614012"/>
                  <a:pt x="1614025" y="3573681"/>
                </a:cubicBezTo>
                <a:cubicBezTo>
                  <a:pt x="1614025" y="3563599"/>
                  <a:pt x="1616068" y="3553993"/>
                  <a:pt x="1619763" y="3545257"/>
                </a:cubicBezTo>
                <a:close/>
                <a:moveTo>
                  <a:pt x="697910" y="4961614"/>
                </a:moveTo>
                <a:cubicBezTo>
                  <a:pt x="701605" y="4952877"/>
                  <a:pt x="706952" y="4945009"/>
                  <a:pt x="713560" y="4938401"/>
                </a:cubicBezTo>
                <a:cubicBezTo>
                  <a:pt x="726774" y="4925187"/>
                  <a:pt x="745030" y="4917014"/>
                  <a:pt x="765196" y="4917014"/>
                </a:cubicBezTo>
                <a:cubicBezTo>
                  <a:pt x="805527" y="4917013"/>
                  <a:pt x="838221" y="4949708"/>
                  <a:pt x="838221" y="4990039"/>
                </a:cubicBezTo>
                <a:cubicBezTo>
                  <a:pt x="838220" y="5030371"/>
                  <a:pt x="805527" y="5063064"/>
                  <a:pt x="765196" y="5063063"/>
                </a:cubicBezTo>
                <a:cubicBezTo>
                  <a:pt x="724865" y="5063063"/>
                  <a:pt x="692171" y="5030369"/>
                  <a:pt x="692171" y="4990039"/>
                </a:cubicBezTo>
                <a:cubicBezTo>
                  <a:pt x="692171" y="4979956"/>
                  <a:pt x="694214" y="4970351"/>
                  <a:pt x="697910" y="4961614"/>
                </a:cubicBezTo>
                <a:close/>
                <a:moveTo>
                  <a:pt x="3001771" y="1330660"/>
                </a:moveTo>
                <a:cubicBezTo>
                  <a:pt x="3012857" y="1304450"/>
                  <a:pt x="3038810" y="1286060"/>
                  <a:pt x="3069058" y="1286060"/>
                </a:cubicBezTo>
                <a:cubicBezTo>
                  <a:pt x="3109388" y="1286060"/>
                  <a:pt x="3142083" y="1318754"/>
                  <a:pt x="3142082" y="1359085"/>
                </a:cubicBezTo>
                <a:cubicBezTo>
                  <a:pt x="3142083" y="1399416"/>
                  <a:pt x="3109389" y="1432110"/>
                  <a:pt x="3069057" y="1432110"/>
                </a:cubicBezTo>
                <a:cubicBezTo>
                  <a:pt x="3028727" y="1432110"/>
                  <a:pt x="2996032" y="1399416"/>
                  <a:pt x="2996033" y="1359085"/>
                </a:cubicBezTo>
                <a:cubicBezTo>
                  <a:pt x="2996033" y="1349002"/>
                  <a:pt x="2998076" y="1339397"/>
                  <a:pt x="3001771" y="1330660"/>
                </a:cubicBezTo>
                <a:close/>
                <a:moveTo>
                  <a:pt x="1850228" y="3124762"/>
                </a:moveTo>
                <a:cubicBezTo>
                  <a:pt x="1861313" y="3098552"/>
                  <a:pt x="1887265" y="3080162"/>
                  <a:pt x="1917514" y="3080162"/>
                </a:cubicBezTo>
                <a:cubicBezTo>
                  <a:pt x="1957845" y="3080162"/>
                  <a:pt x="1990539" y="3112856"/>
                  <a:pt x="1990539" y="3153187"/>
                </a:cubicBezTo>
                <a:cubicBezTo>
                  <a:pt x="1990539" y="3193518"/>
                  <a:pt x="1957845" y="3226212"/>
                  <a:pt x="1917514" y="3226212"/>
                </a:cubicBezTo>
                <a:cubicBezTo>
                  <a:pt x="1877183" y="3226212"/>
                  <a:pt x="1844489" y="3193518"/>
                  <a:pt x="1844489" y="3153187"/>
                </a:cubicBezTo>
                <a:cubicBezTo>
                  <a:pt x="1844489" y="3143104"/>
                  <a:pt x="1846532" y="3133499"/>
                  <a:pt x="1850228" y="3124762"/>
                </a:cubicBezTo>
                <a:close/>
                <a:moveTo>
                  <a:pt x="928374" y="4541119"/>
                </a:moveTo>
                <a:cubicBezTo>
                  <a:pt x="932070" y="4532382"/>
                  <a:pt x="937417" y="4524515"/>
                  <a:pt x="944024" y="4517907"/>
                </a:cubicBezTo>
                <a:cubicBezTo>
                  <a:pt x="957239" y="4504692"/>
                  <a:pt x="975495" y="4496519"/>
                  <a:pt x="995661" y="4496519"/>
                </a:cubicBezTo>
                <a:cubicBezTo>
                  <a:pt x="1035991" y="4496519"/>
                  <a:pt x="1068685" y="4529213"/>
                  <a:pt x="1068685" y="4569544"/>
                </a:cubicBezTo>
                <a:cubicBezTo>
                  <a:pt x="1068686" y="4609875"/>
                  <a:pt x="1035992" y="4642569"/>
                  <a:pt x="995660" y="4642569"/>
                </a:cubicBezTo>
                <a:cubicBezTo>
                  <a:pt x="955328" y="4642570"/>
                  <a:pt x="922635" y="4609876"/>
                  <a:pt x="922636" y="4569544"/>
                </a:cubicBezTo>
                <a:cubicBezTo>
                  <a:pt x="922636" y="4559461"/>
                  <a:pt x="924679" y="4549856"/>
                  <a:pt x="928374" y="4541119"/>
                </a:cubicBezTo>
                <a:close/>
                <a:moveTo>
                  <a:pt x="3232235" y="910167"/>
                </a:moveTo>
                <a:cubicBezTo>
                  <a:pt x="3243321" y="883956"/>
                  <a:pt x="3269272" y="865566"/>
                  <a:pt x="3299522" y="865566"/>
                </a:cubicBezTo>
                <a:cubicBezTo>
                  <a:pt x="3339852" y="865566"/>
                  <a:pt x="3372546" y="898260"/>
                  <a:pt x="3372546" y="938591"/>
                </a:cubicBezTo>
                <a:cubicBezTo>
                  <a:pt x="3372546" y="978922"/>
                  <a:pt x="3339852" y="1011616"/>
                  <a:pt x="3299521" y="1011616"/>
                </a:cubicBezTo>
                <a:cubicBezTo>
                  <a:pt x="3259190" y="1011616"/>
                  <a:pt x="3226496" y="978922"/>
                  <a:pt x="3226497" y="938591"/>
                </a:cubicBezTo>
                <a:cubicBezTo>
                  <a:pt x="3226496" y="928509"/>
                  <a:pt x="3228539" y="918903"/>
                  <a:pt x="3232235" y="910167"/>
                </a:cubicBezTo>
                <a:close/>
                <a:moveTo>
                  <a:pt x="2080692" y="2695441"/>
                </a:moveTo>
                <a:cubicBezTo>
                  <a:pt x="2091778" y="2669231"/>
                  <a:pt x="2117730" y="2650840"/>
                  <a:pt x="2147978" y="2650840"/>
                </a:cubicBezTo>
                <a:cubicBezTo>
                  <a:pt x="2188309" y="2650840"/>
                  <a:pt x="2221003" y="2683534"/>
                  <a:pt x="2221003" y="2723865"/>
                </a:cubicBezTo>
                <a:cubicBezTo>
                  <a:pt x="2221003" y="2764196"/>
                  <a:pt x="2188309" y="2796890"/>
                  <a:pt x="2147978" y="2796890"/>
                </a:cubicBezTo>
                <a:cubicBezTo>
                  <a:pt x="2107647" y="2796890"/>
                  <a:pt x="2074953" y="2764196"/>
                  <a:pt x="2074953" y="2723865"/>
                </a:cubicBezTo>
                <a:cubicBezTo>
                  <a:pt x="2074953" y="2713783"/>
                  <a:pt x="2076997" y="2704177"/>
                  <a:pt x="2080692" y="2695441"/>
                </a:cubicBezTo>
                <a:close/>
                <a:moveTo>
                  <a:pt x="2310380" y="2326525"/>
                </a:moveTo>
                <a:cubicBezTo>
                  <a:pt x="2321466" y="2300314"/>
                  <a:pt x="2347418" y="2281924"/>
                  <a:pt x="2377667" y="2281924"/>
                </a:cubicBezTo>
                <a:cubicBezTo>
                  <a:pt x="2417998" y="2281924"/>
                  <a:pt x="2450692" y="2314618"/>
                  <a:pt x="2450691" y="2354949"/>
                </a:cubicBezTo>
                <a:cubicBezTo>
                  <a:pt x="2450692" y="2395280"/>
                  <a:pt x="2417998" y="2427974"/>
                  <a:pt x="2377667" y="2427974"/>
                </a:cubicBezTo>
                <a:cubicBezTo>
                  <a:pt x="2337336" y="2427974"/>
                  <a:pt x="2304642" y="2395280"/>
                  <a:pt x="2304642" y="2354949"/>
                </a:cubicBezTo>
                <a:cubicBezTo>
                  <a:pt x="2304641" y="2344866"/>
                  <a:pt x="2306685" y="2335261"/>
                  <a:pt x="2310380" y="2326525"/>
                </a:cubicBezTo>
                <a:close/>
                <a:moveTo>
                  <a:pt x="1158838" y="4111796"/>
                </a:moveTo>
                <a:cubicBezTo>
                  <a:pt x="1162533" y="4103060"/>
                  <a:pt x="1167881" y="4095192"/>
                  <a:pt x="1174488" y="4088585"/>
                </a:cubicBezTo>
                <a:cubicBezTo>
                  <a:pt x="1187703" y="4075370"/>
                  <a:pt x="1205959" y="4067196"/>
                  <a:pt x="1226124" y="4067196"/>
                </a:cubicBezTo>
                <a:cubicBezTo>
                  <a:pt x="1266455" y="4067196"/>
                  <a:pt x="1299149" y="4099890"/>
                  <a:pt x="1299149" y="4140221"/>
                </a:cubicBezTo>
                <a:cubicBezTo>
                  <a:pt x="1299149" y="4180552"/>
                  <a:pt x="1266455" y="4213246"/>
                  <a:pt x="1226124" y="4213246"/>
                </a:cubicBezTo>
                <a:cubicBezTo>
                  <a:pt x="1185794" y="4213246"/>
                  <a:pt x="1153099" y="4180552"/>
                  <a:pt x="1153100" y="4140221"/>
                </a:cubicBezTo>
                <a:cubicBezTo>
                  <a:pt x="1153100" y="4130139"/>
                  <a:pt x="1155143" y="4120533"/>
                  <a:pt x="1158838" y="4111796"/>
                </a:cubicBezTo>
                <a:close/>
                <a:moveTo>
                  <a:pt x="3462699" y="480845"/>
                </a:moveTo>
                <a:cubicBezTo>
                  <a:pt x="3473784" y="454635"/>
                  <a:pt x="3499737" y="436245"/>
                  <a:pt x="3529985" y="436245"/>
                </a:cubicBezTo>
                <a:cubicBezTo>
                  <a:pt x="3570316" y="436245"/>
                  <a:pt x="3603011" y="468939"/>
                  <a:pt x="3603010" y="509270"/>
                </a:cubicBezTo>
                <a:cubicBezTo>
                  <a:pt x="3603011" y="549601"/>
                  <a:pt x="3570316" y="582295"/>
                  <a:pt x="3529985" y="582295"/>
                </a:cubicBezTo>
                <a:cubicBezTo>
                  <a:pt x="3489654" y="582295"/>
                  <a:pt x="3456960" y="549601"/>
                  <a:pt x="3456960" y="509270"/>
                </a:cubicBezTo>
                <a:cubicBezTo>
                  <a:pt x="3456960" y="499187"/>
                  <a:pt x="3459003" y="489582"/>
                  <a:pt x="3462699" y="480845"/>
                </a:cubicBezTo>
                <a:close/>
                <a:moveTo>
                  <a:pt x="2540844" y="1897204"/>
                </a:moveTo>
                <a:cubicBezTo>
                  <a:pt x="2551928" y="1870994"/>
                  <a:pt x="2577881" y="1852603"/>
                  <a:pt x="2608130" y="1852603"/>
                </a:cubicBezTo>
                <a:cubicBezTo>
                  <a:pt x="2648460" y="1852603"/>
                  <a:pt x="2681155" y="1885299"/>
                  <a:pt x="2681154" y="1925629"/>
                </a:cubicBezTo>
                <a:cubicBezTo>
                  <a:pt x="2681155" y="1965960"/>
                  <a:pt x="2648461" y="1998653"/>
                  <a:pt x="2608131" y="1998653"/>
                </a:cubicBezTo>
                <a:cubicBezTo>
                  <a:pt x="2567799" y="1998653"/>
                  <a:pt x="2535105" y="1965959"/>
                  <a:pt x="2535106" y="1925628"/>
                </a:cubicBezTo>
                <a:cubicBezTo>
                  <a:pt x="2535105" y="1915545"/>
                  <a:pt x="2537148" y="1905940"/>
                  <a:pt x="2540844" y="1897204"/>
                </a:cubicBezTo>
                <a:close/>
                <a:moveTo>
                  <a:pt x="1389300" y="3691305"/>
                </a:moveTo>
                <a:cubicBezTo>
                  <a:pt x="1400386" y="3665096"/>
                  <a:pt x="1426338" y="3646705"/>
                  <a:pt x="1456586" y="3646706"/>
                </a:cubicBezTo>
                <a:cubicBezTo>
                  <a:pt x="1496917" y="3646705"/>
                  <a:pt x="1529611" y="3679399"/>
                  <a:pt x="1529611" y="3719730"/>
                </a:cubicBezTo>
                <a:cubicBezTo>
                  <a:pt x="1529611" y="3760061"/>
                  <a:pt x="1496918" y="3792755"/>
                  <a:pt x="1456587" y="3792755"/>
                </a:cubicBezTo>
                <a:cubicBezTo>
                  <a:pt x="1416256" y="3792755"/>
                  <a:pt x="1383562" y="3760061"/>
                  <a:pt x="1383562" y="3719730"/>
                </a:cubicBezTo>
                <a:cubicBezTo>
                  <a:pt x="1383562" y="3709647"/>
                  <a:pt x="1385605" y="3700041"/>
                  <a:pt x="1389300" y="3691305"/>
                </a:cubicBezTo>
                <a:close/>
                <a:moveTo>
                  <a:pt x="3697588" y="44601"/>
                </a:moveTo>
                <a:cubicBezTo>
                  <a:pt x="3701283" y="35864"/>
                  <a:pt x="3706629" y="27997"/>
                  <a:pt x="3713236" y="21389"/>
                </a:cubicBezTo>
                <a:cubicBezTo>
                  <a:pt x="3726451" y="8174"/>
                  <a:pt x="3744707" y="1"/>
                  <a:pt x="3764873" y="1"/>
                </a:cubicBezTo>
                <a:cubicBezTo>
                  <a:pt x="3805205" y="1"/>
                  <a:pt x="3837898" y="32695"/>
                  <a:pt x="3837898" y="73026"/>
                </a:cubicBezTo>
                <a:cubicBezTo>
                  <a:pt x="3837898" y="113357"/>
                  <a:pt x="3805204" y="146051"/>
                  <a:pt x="3764875" y="146051"/>
                </a:cubicBezTo>
                <a:cubicBezTo>
                  <a:pt x="3724543" y="146051"/>
                  <a:pt x="3691849" y="113357"/>
                  <a:pt x="3691848" y="73026"/>
                </a:cubicBezTo>
                <a:cubicBezTo>
                  <a:pt x="3691848" y="62943"/>
                  <a:pt x="3693891" y="53338"/>
                  <a:pt x="3697588" y="44601"/>
                </a:cubicBezTo>
                <a:close/>
                <a:moveTo>
                  <a:pt x="2771306" y="1476711"/>
                </a:moveTo>
                <a:cubicBezTo>
                  <a:pt x="2782392" y="1450501"/>
                  <a:pt x="2808344" y="1432111"/>
                  <a:pt x="2838594" y="1432111"/>
                </a:cubicBezTo>
                <a:cubicBezTo>
                  <a:pt x="2878924" y="1432110"/>
                  <a:pt x="2911619" y="1464805"/>
                  <a:pt x="2911618" y="1505136"/>
                </a:cubicBezTo>
                <a:cubicBezTo>
                  <a:pt x="2911619" y="1545467"/>
                  <a:pt x="2878925" y="1578161"/>
                  <a:pt x="2838592" y="1578161"/>
                </a:cubicBezTo>
                <a:cubicBezTo>
                  <a:pt x="2798263" y="1578161"/>
                  <a:pt x="2765568" y="1545467"/>
                  <a:pt x="2765569" y="1505136"/>
                </a:cubicBezTo>
                <a:cubicBezTo>
                  <a:pt x="2765569" y="1495053"/>
                  <a:pt x="2767612" y="1485448"/>
                  <a:pt x="2771306" y="1476711"/>
                </a:cubicBezTo>
                <a:close/>
                <a:moveTo>
                  <a:pt x="1619763" y="3261984"/>
                </a:moveTo>
                <a:cubicBezTo>
                  <a:pt x="1630849" y="3235775"/>
                  <a:pt x="1656801" y="3217384"/>
                  <a:pt x="1687050" y="3217384"/>
                </a:cubicBezTo>
                <a:cubicBezTo>
                  <a:pt x="1727380" y="3217384"/>
                  <a:pt x="1760075" y="3250078"/>
                  <a:pt x="1760074" y="3290409"/>
                </a:cubicBezTo>
                <a:cubicBezTo>
                  <a:pt x="1760074" y="3330740"/>
                  <a:pt x="1727381" y="3363434"/>
                  <a:pt x="1687049" y="3363434"/>
                </a:cubicBezTo>
                <a:cubicBezTo>
                  <a:pt x="1646719" y="3363434"/>
                  <a:pt x="1614024" y="3330740"/>
                  <a:pt x="1614025" y="3290409"/>
                </a:cubicBezTo>
                <a:cubicBezTo>
                  <a:pt x="1614024" y="3280326"/>
                  <a:pt x="1616068" y="3270721"/>
                  <a:pt x="1619763" y="3261984"/>
                </a:cubicBezTo>
                <a:close/>
                <a:moveTo>
                  <a:pt x="697909" y="4678342"/>
                </a:moveTo>
                <a:cubicBezTo>
                  <a:pt x="701605" y="4669606"/>
                  <a:pt x="706952" y="4661738"/>
                  <a:pt x="713559" y="4655130"/>
                </a:cubicBezTo>
                <a:cubicBezTo>
                  <a:pt x="726774" y="4641914"/>
                  <a:pt x="745031" y="4633741"/>
                  <a:pt x="765196" y="4633742"/>
                </a:cubicBezTo>
                <a:cubicBezTo>
                  <a:pt x="805527" y="4633741"/>
                  <a:pt x="838221" y="4666436"/>
                  <a:pt x="838221" y="4706766"/>
                </a:cubicBezTo>
                <a:cubicBezTo>
                  <a:pt x="838221" y="4747098"/>
                  <a:pt x="805527" y="4779791"/>
                  <a:pt x="765196" y="4779791"/>
                </a:cubicBezTo>
                <a:cubicBezTo>
                  <a:pt x="724865" y="4779791"/>
                  <a:pt x="692171" y="4747097"/>
                  <a:pt x="692171" y="4706766"/>
                </a:cubicBezTo>
                <a:cubicBezTo>
                  <a:pt x="692171" y="4696684"/>
                  <a:pt x="694215" y="4687078"/>
                  <a:pt x="697909" y="4678342"/>
                </a:cubicBezTo>
                <a:close/>
                <a:moveTo>
                  <a:pt x="3001771" y="1047389"/>
                </a:moveTo>
                <a:cubicBezTo>
                  <a:pt x="3012857" y="1021179"/>
                  <a:pt x="3038808" y="1002788"/>
                  <a:pt x="3069057" y="1002788"/>
                </a:cubicBezTo>
                <a:cubicBezTo>
                  <a:pt x="3109389" y="1002788"/>
                  <a:pt x="3142082" y="1035482"/>
                  <a:pt x="3142083" y="1075813"/>
                </a:cubicBezTo>
                <a:cubicBezTo>
                  <a:pt x="3142082" y="1116144"/>
                  <a:pt x="3109388" y="1148838"/>
                  <a:pt x="3069058" y="1148838"/>
                </a:cubicBezTo>
                <a:cubicBezTo>
                  <a:pt x="3028726" y="1148838"/>
                  <a:pt x="2996033" y="1116144"/>
                  <a:pt x="2996032" y="1075813"/>
                </a:cubicBezTo>
                <a:cubicBezTo>
                  <a:pt x="2996033" y="1065730"/>
                  <a:pt x="2998076" y="1056125"/>
                  <a:pt x="3001771" y="1047389"/>
                </a:cubicBezTo>
                <a:close/>
                <a:moveTo>
                  <a:pt x="1850228" y="2841491"/>
                </a:moveTo>
                <a:cubicBezTo>
                  <a:pt x="1861314" y="2815281"/>
                  <a:pt x="1887266" y="2796890"/>
                  <a:pt x="1917515" y="2796890"/>
                </a:cubicBezTo>
                <a:cubicBezTo>
                  <a:pt x="1957845" y="2796890"/>
                  <a:pt x="1990540" y="2829584"/>
                  <a:pt x="1990539" y="2869915"/>
                </a:cubicBezTo>
                <a:cubicBezTo>
                  <a:pt x="1990540" y="2910246"/>
                  <a:pt x="1957846" y="2942940"/>
                  <a:pt x="1917514" y="2942940"/>
                </a:cubicBezTo>
                <a:cubicBezTo>
                  <a:pt x="1877184" y="2942940"/>
                  <a:pt x="1844489" y="2910246"/>
                  <a:pt x="1844490" y="2869915"/>
                </a:cubicBezTo>
                <a:cubicBezTo>
                  <a:pt x="1844490" y="2859832"/>
                  <a:pt x="1846533" y="2850227"/>
                  <a:pt x="1850228" y="2841491"/>
                </a:cubicBezTo>
                <a:close/>
                <a:moveTo>
                  <a:pt x="2079916" y="2463746"/>
                </a:moveTo>
                <a:cubicBezTo>
                  <a:pt x="2091001" y="2437536"/>
                  <a:pt x="2116954" y="2419146"/>
                  <a:pt x="2147203" y="2419146"/>
                </a:cubicBezTo>
                <a:cubicBezTo>
                  <a:pt x="2187533" y="2419146"/>
                  <a:pt x="2220228" y="2451840"/>
                  <a:pt x="2220227" y="2492171"/>
                </a:cubicBezTo>
                <a:cubicBezTo>
                  <a:pt x="2220227" y="2532502"/>
                  <a:pt x="2187534" y="2565196"/>
                  <a:pt x="2147202" y="2565196"/>
                </a:cubicBezTo>
                <a:cubicBezTo>
                  <a:pt x="2106872" y="2565196"/>
                  <a:pt x="2074177" y="2532502"/>
                  <a:pt x="2074177" y="2492171"/>
                </a:cubicBezTo>
                <a:cubicBezTo>
                  <a:pt x="2074177" y="2482088"/>
                  <a:pt x="2076222" y="2472484"/>
                  <a:pt x="2079916" y="2463746"/>
                </a:cubicBezTo>
                <a:close/>
                <a:moveTo>
                  <a:pt x="928374" y="4257847"/>
                </a:moveTo>
                <a:cubicBezTo>
                  <a:pt x="932069" y="4249110"/>
                  <a:pt x="937416" y="4241242"/>
                  <a:pt x="944024" y="4234635"/>
                </a:cubicBezTo>
                <a:cubicBezTo>
                  <a:pt x="957239" y="4221420"/>
                  <a:pt x="975495" y="4213247"/>
                  <a:pt x="995660" y="4213246"/>
                </a:cubicBezTo>
                <a:cubicBezTo>
                  <a:pt x="1035991" y="4213246"/>
                  <a:pt x="1068685" y="4245941"/>
                  <a:pt x="1068685" y="4286271"/>
                </a:cubicBezTo>
                <a:cubicBezTo>
                  <a:pt x="1068685" y="4326602"/>
                  <a:pt x="1035991" y="4359296"/>
                  <a:pt x="995660" y="4359296"/>
                </a:cubicBezTo>
                <a:cubicBezTo>
                  <a:pt x="955329" y="4359296"/>
                  <a:pt x="922635" y="4326602"/>
                  <a:pt x="922635" y="4286272"/>
                </a:cubicBezTo>
                <a:cubicBezTo>
                  <a:pt x="922636" y="4276189"/>
                  <a:pt x="924679" y="4266583"/>
                  <a:pt x="928374" y="4257847"/>
                </a:cubicBezTo>
                <a:close/>
                <a:moveTo>
                  <a:pt x="3232235" y="626895"/>
                </a:moveTo>
                <a:cubicBezTo>
                  <a:pt x="3243320" y="600685"/>
                  <a:pt x="3269274" y="582295"/>
                  <a:pt x="3299522" y="582295"/>
                </a:cubicBezTo>
                <a:cubicBezTo>
                  <a:pt x="3339853" y="582295"/>
                  <a:pt x="3372546" y="614989"/>
                  <a:pt x="3372546" y="655320"/>
                </a:cubicBezTo>
                <a:cubicBezTo>
                  <a:pt x="3372546" y="695651"/>
                  <a:pt x="3339852" y="728345"/>
                  <a:pt x="3299522" y="728344"/>
                </a:cubicBezTo>
                <a:cubicBezTo>
                  <a:pt x="3259190" y="728345"/>
                  <a:pt x="3226496" y="695651"/>
                  <a:pt x="3226498" y="655321"/>
                </a:cubicBezTo>
                <a:cubicBezTo>
                  <a:pt x="3226497" y="645238"/>
                  <a:pt x="3228541" y="635632"/>
                  <a:pt x="3232235" y="626895"/>
                </a:cubicBezTo>
                <a:close/>
                <a:moveTo>
                  <a:pt x="2310381" y="2043253"/>
                </a:moveTo>
                <a:cubicBezTo>
                  <a:pt x="2321466" y="2017042"/>
                  <a:pt x="2347419" y="1998652"/>
                  <a:pt x="2377667" y="1998652"/>
                </a:cubicBezTo>
                <a:cubicBezTo>
                  <a:pt x="2417998" y="1998652"/>
                  <a:pt x="2450692" y="2031346"/>
                  <a:pt x="2450691" y="2071677"/>
                </a:cubicBezTo>
                <a:cubicBezTo>
                  <a:pt x="2450692" y="2112008"/>
                  <a:pt x="2417998" y="2144702"/>
                  <a:pt x="2377666" y="2144702"/>
                </a:cubicBezTo>
                <a:cubicBezTo>
                  <a:pt x="2337336" y="2144702"/>
                  <a:pt x="2304642" y="2112009"/>
                  <a:pt x="2304642" y="2071677"/>
                </a:cubicBezTo>
                <a:cubicBezTo>
                  <a:pt x="2304642" y="2061594"/>
                  <a:pt x="2306685" y="2051989"/>
                  <a:pt x="2310381" y="2043253"/>
                </a:cubicBezTo>
                <a:close/>
                <a:moveTo>
                  <a:pt x="1158837" y="3828526"/>
                </a:moveTo>
                <a:cubicBezTo>
                  <a:pt x="1162532" y="3819790"/>
                  <a:pt x="1167879" y="3811922"/>
                  <a:pt x="1174486" y="3805315"/>
                </a:cubicBezTo>
                <a:cubicBezTo>
                  <a:pt x="1187701" y="3792100"/>
                  <a:pt x="1205958" y="3783926"/>
                  <a:pt x="1226123" y="3783926"/>
                </a:cubicBezTo>
                <a:cubicBezTo>
                  <a:pt x="1266454" y="3783926"/>
                  <a:pt x="1299148" y="3816620"/>
                  <a:pt x="1299148" y="3856951"/>
                </a:cubicBezTo>
                <a:cubicBezTo>
                  <a:pt x="1299148" y="3897282"/>
                  <a:pt x="1266454" y="3929976"/>
                  <a:pt x="1226123" y="3929976"/>
                </a:cubicBezTo>
                <a:cubicBezTo>
                  <a:pt x="1185792" y="3929976"/>
                  <a:pt x="1153098" y="3897281"/>
                  <a:pt x="1153098" y="3856951"/>
                </a:cubicBezTo>
                <a:cubicBezTo>
                  <a:pt x="1153099" y="3846868"/>
                  <a:pt x="1155142" y="3837263"/>
                  <a:pt x="1158837" y="3828526"/>
                </a:cubicBezTo>
                <a:close/>
                <a:moveTo>
                  <a:pt x="3462700" y="197573"/>
                </a:moveTo>
                <a:cubicBezTo>
                  <a:pt x="3473785" y="171363"/>
                  <a:pt x="3499738" y="152972"/>
                  <a:pt x="3529986" y="152973"/>
                </a:cubicBezTo>
                <a:cubicBezTo>
                  <a:pt x="3570316" y="152972"/>
                  <a:pt x="3603010" y="185667"/>
                  <a:pt x="3603010" y="225997"/>
                </a:cubicBezTo>
                <a:cubicBezTo>
                  <a:pt x="3603010" y="266329"/>
                  <a:pt x="3570316" y="299023"/>
                  <a:pt x="3529985" y="299023"/>
                </a:cubicBezTo>
                <a:cubicBezTo>
                  <a:pt x="3489655" y="299023"/>
                  <a:pt x="3456960" y="266329"/>
                  <a:pt x="3456961" y="225998"/>
                </a:cubicBezTo>
                <a:cubicBezTo>
                  <a:pt x="3456961" y="215915"/>
                  <a:pt x="3459003" y="206309"/>
                  <a:pt x="3462700" y="197573"/>
                </a:cubicBezTo>
                <a:close/>
                <a:moveTo>
                  <a:pt x="2540842" y="1613932"/>
                </a:moveTo>
                <a:cubicBezTo>
                  <a:pt x="2551929" y="1587722"/>
                  <a:pt x="2577880" y="1569332"/>
                  <a:pt x="2608130" y="1569332"/>
                </a:cubicBezTo>
                <a:cubicBezTo>
                  <a:pt x="2648461" y="1569332"/>
                  <a:pt x="2681154" y="1602026"/>
                  <a:pt x="2681154" y="1642357"/>
                </a:cubicBezTo>
                <a:cubicBezTo>
                  <a:pt x="2681154" y="1682688"/>
                  <a:pt x="2648460" y="1715382"/>
                  <a:pt x="2608129" y="1715382"/>
                </a:cubicBezTo>
                <a:cubicBezTo>
                  <a:pt x="2567798" y="1715382"/>
                  <a:pt x="2535105" y="1682689"/>
                  <a:pt x="2535104" y="1642357"/>
                </a:cubicBezTo>
                <a:cubicBezTo>
                  <a:pt x="2535105" y="1632275"/>
                  <a:pt x="2537148" y="1622670"/>
                  <a:pt x="2540842" y="1613932"/>
                </a:cubicBezTo>
                <a:close/>
                <a:moveTo>
                  <a:pt x="1389299" y="3408034"/>
                </a:moveTo>
                <a:cubicBezTo>
                  <a:pt x="1400385" y="3381825"/>
                  <a:pt x="1426337" y="3363434"/>
                  <a:pt x="1456586" y="3363434"/>
                </a:cubicBezTo>
                <a:cubicBezTo>
                  <a:pt x="1496917" y="3363434"/>
                  <a:pt x="1529611" y="3396128"/>
                  <a:pt x="1529610" y="3436459"/>
                </a:cubicBezTo>
                <a:cubicBezTo>
                  <a:pt x="1529611" y="3476790"/>
                  <a:pt x="1496917" y="3509484"/>
                  <a:pt x="1456586" y="3509484"/>
                </a:cubicBezTo>
                <a:cubicBezTo>
                  <a:pt x="1416255" y="3509484"/>
                  <a:pt x="1383561" y="3476790"/>
                  <a:pt x="1383561" y="3436459"/>
                </a:cubicBezTo>
                <a:cubicBezTo>
                  <a:pt x="1383561" y="3426376"/>
                  <a:pt x="1385604" y="3416771"/>
                  <a:pt x="1389299" y="3408034"/>
                </a:cubicBezTo>
                <a:close/>
                <a:moveTo>
                  <a:pt x="467446" y="4824391"/>
                </a:moveTo>
                <a:cubicBezTo>
                  <a:pt x="471141" y="4815655"/>
                  <a:pt x="476488" y="4807787"/>
                  <a:pt x="483096" y="4801179"/>
                </a:cubicBezTo>
                <a:cubicBezTo>
                  <a:pt x="496310" y="4787965"/>
                  <a:pt x="514566" y="4779792"/>
                  <a:pt x="534732" y="4779791"/>
                </a:cubicBezTo>
                <a:cubicBezTo>
                  <a:pt x="575063" y="4779791"/>
                  <a:pt x="607757" y="4812485"/>
                  <a:pt x="607757" y="4852815"/>
                </a:cubicBezTo>
                <a:cubicBezTo>
                  <a:pt x="607757" y="4893147"/>
                  <a:pt x="575063" y="4925842"/>
                  <a:pt x="534731" y="4925842"/>
                </a:cubicBezTo>
                <a:cubicBezTo>
                  <a:pt x="494401" y="4925841"/>
                  <a:pt x="461707" y="4893147"/>
                  <a:pt x="461707" y="4852816"/>
                </a:cubicBezTo>
                <a:cubicBezTo>
                  <a:pt x="461708" y="4842733"/>
                  <a:pt x="463751" y="4833128"/>
                  <a:pt x="467446" y="4824391"/>
                </a:cubicBezTo>
                <a:close/>
                <a:moveTo>
                  <a:pt x="2771307" y="1193439"/>
                </a:moveTo>
                <a:cubicBezTo>
                  <a:pt x="2782392" y="1167229"/>
                  <a:pt x="2808345" y="1148838"/>
                  <a:pt x="2838594" y="1148839"/>
                </a:cubicBezTo>
                <a:cubicBezTo>
                  <a:pt x="2878923" y="1148838"/>
                  <a:pt x="2911618" y="1181532"/>
                  <a:pt x="2911617" y="1221863"/>
                </a:cubicBezTo>
                <a:cubicBezTo>
                  <a:pt x="2911617" y="1262194"/>
                  <a:pt x="2878924" y="1294888"/>
                  <a:pt x="2838593" y="1294888"/>
                </a:cubicBezTo>
                <a:cubicBezTo>
                  <a:pt x="2798263" y="1294888"/>
                  <a:pt x="2765568" y="1262194"/>
                  <a:pt x="2765569" y="1221863"/>
                </a:cubicBezTo>
                <a:cubicBezTo>
                  <a:pt x="2765568" y="1211781"/>
                  <a:pt x="2767611" y="1202175"/>
                  <a:pt x="2771307" y="1193439"/>
                </a:cubicBezTo>
                <a:close/>
                <a:moveTo>
                  <a:pt x="1619764" y="2978713"/>
                </a:moveTo>
                <a:cubicBezTo>
                  <a:pt x="1630850" y="2952503"/>
                  <a:pt x="1656802" y="2934112"/>
                  <a:pt x="1687050" y="2934113"/>
                </a:cubicBezTo>
                <a:cubicBezTo>
                  <a:pt x="1727381" y="2934113"/>
                  <a:pt x="1760075" y="2966807"/>
                  <a:pt x="1760075" y="3007138"/>
                </a:cubicBezTo>
                <a:cubicBezTo>
                  <a:pt x="1760075" y="3047469"/>
                  <a:pt x="1727381" y="3080163"/>
                  <a:pt x="1687050" y="3080162"/>
                </a:cubicBezTo>
                <a:cubicBezTo>
                  <a:pt x="1646719" y="3080163"/>
                  <a:pt x="1614025" y="3047469"/>
                  <a:pt x="1614025" y="3007138"/>
                </a:cubicBezTo>
                <a:cubicBezTo>
                  <a:pt x="1614025" y="2997055"/>
                  <a:pt x="1616068" y="2987449"/>
                  <a:pt x="1619764" y="2978713"/>
                </a:cubicBezTo>
                <a:close/>
                <a:moveTo>
                  <a:pt x="697910" y="4395068"/>
                </a:moveTo>
                <a:cubicBezTo>
                  <a:pt x="701606" y="4386331"/>
                  <a:pt x="706953" y="4378464"/>
                  <a:pt x="713560" y="4371856"/>
                </a:cubicBezTo>
                <a:cubicBezTo>
                  <a:pt x="726775" y="4358641"/>
                  <a:pt x="745031" y="4350468"/>
                  <a:pt x="765197" y="4350468"/>
                </a:cubicBezTo>
                <a:cubicBezTo>
                  <a:pt x="805528" y="4350468"/>
                  <a:pt x="838222" y="4383162"/>
                  <a:pt x="838221" y="4423493"/>
                </a:cubicBezTo>
                <a:cubicBezTo>
                  <a:pt x="838222" y="4463824"/>
                  <a:pt x="805528" y="4496518"/>
                  <a:pt x="765197" y="4496517"/>
                </a:cubicBezTo>
                <a:cubicBezTo>
                  <a:pt x="724865" y="4496519"/>
                  <a:pt x="692170" y="4463825"/>
                  <a:pt x="692172" y="4423493"/>
                </a:cubicBezTo>
                <a:cubicBezTo>
                  <a:pt x="692172" y="4413410"/>
                  <a:pt x="694215" y="4403805"/>
                  <a:pt x="697910" y="4395068"/>
                </a:cubicBezTo>
                <a:close/>
                <a:moveTo>
                  <a:pt x="3001771" y="764116"/>
                </a:moveTo>
                <a:cubicBezTo>
                  <a:pt x="3012857" y="737906"/>
                  <a:pt x="3038810" y="719516"/>
                  <a:pt x="3069059" y="719516"/>
                </a:cubicBezTo>
                <a:cubicBezTo>
                  <a:pt x="3109388" y="719516"/>
                  <a:pt x="3142084" y="752210"/>
                  <a:pt x="3142082" y="792541"/>
                </a:cubicBezTo>
                <a:cubicBezTo>
                  <a:pt x="3142084" y="832873"/>
                  <a:pt x="3109389" y="865566"/>
                  <a:pt x="3069057" y="865566"/>
                </a:cubicBezTo>
                <a:cubicBezTo>
                  <a:pt x="3028727" y="865566"/>
                  <a:pt x="2996033" y="832872"/>
                  <a:pt x="2996034" y="792541"/>
                </a:cubicBezTo>
                <a:cubicBezTo>
                  <a:pt x="2996033" y="782458"/>
                  <a:pt x="2998076" y="772853"/>
                  <a:pt x="3001771" y="764116"/>
                </a:cubicBezTo>
                <a:close/>
                <a:moveTo>
                  <a:pt x="1850228" y="2558218"/>
                </a:moveTo>
                <a:cubicBezTo>
                  <a:pt x="1861314" y="2532009"/>
                  <a:pt x="1887266" y="2513618"/>
                  <a:pt x="1917514" y="2513618"/>
                </a:cubicBezTo>
                <a:cubicBezTo>
                  <a:pt x="1957845" y="2513618"/>
                  <a:pt x="1990539" y="2546312"/>
                  <a:pt x="1990539" y="2586643"/>
                </a:cubicBezTo>
                <a:cubicBezTo>
                  <a:pt x="1990539" y="2626974"/>
                  <a:pt x="1957846" y="2659668"/>
                  <a:pt x="1917514" y="2659668"/>
                </a:cubicBezTo>
                <a:cubicBezTo>
                  <a:pt x="1877183" y="2659668"/>
                  <a:pt x="1844489" y="2626974"/>
                  <a:pt x="1844490" y="2586643"/>
                </a:cubicBezTo>
                <a:cubicBezTo>
                  <a:pt x="1844489" y="2576560"/>
                  <a:pt x="1846533" y="2566955"/>
                  <a:pt x="1850228" y="2558218"/>
                </a:cubicBezTo>
                <a:close/>
                <a:moveTo>
                  <a:pt x="2079917" y="2180474"/>
                </a:moveTo>
                <a:cubicBezTo>
                  <a:pt x="2091001" y="2154264"/>
                  <a:pt x="2116955" y="2135874"/>
                  <a:pt x="2147202" y="2135874"/>
                </a:cubicBezTo>
                <a:cubicBezTo>
                  <a:pt x="2187533" y="2135874"/>
                  <a:pt x="2220227" y="2168568"/>
                  <a:pt x="2220228" y="2208899"/>
                </a:cubicBezTo>
                <a:cubicBezTo>
                  <a:pt x="2220228" y="2249230"/>
                  <a:pt x="2187534" y="2281924"/>
                  <a:pt x="2147203" y="2281924"/>
                </a:cubicBezTo>
                <a:cubicBezTo>
                  <a:pt x="2106872" y="2281924"/>
                  <a:pt x="2074178" y="2249230"/>
                  <a:pt x="2074177" y="2208899"/>
                </a:cubicBezTo>
                <a:cubicBezTo>
                  <a:pt x="2074178" y="2198816"/>
                  <a:pt x="2076221" y="2189211"/>
                  <a:pt x="2079917" y="2180474"/>
                </a:cubicBezTo>
                <a:close/>
                <a:moveTo>
                  <a:pt x="928374" y="3974575"/>
                </a:moveTo>
                <a:cubicBezTo>
                  <a:pt x="932069" y="3965838"/>
                  <a:pt x="937416" y="3957971"/>
                  <a:pt x="944023" y="3951363"/>
                </a:cubicBezTo>
                <a:cubicBezTo>
                  <a:pt x="957238" y="3938148"/>
                  <a:pt x="975495" y="3929975"/>
                  <a:pt x="995660" y="3929975"/>
                </a:cubicBezTo>
                <a:cubicBezTo>
                  <a:pt x="1035991" y="3929975"/>
                  <a:pt x="1068685" y="3962669"/>
                  <a:pt x="1068685" y="4003000"/>
                </a:cubicBezTo>
                <a:cubicBezTo>
                  <a:pt x="1068685" y="4043331"/>
                  <a:pt x="1035991" y="4076024"/>
                  <a:pt x="995660" y="4076024"/>
                </a:cubicBezTo>
                <a:cubicBezTo>
                  <a:pt x="955329" y="4076024"/>
                  <a:pt x="922635" y="4043330"/>
                  <a:pt x="922635" y="4002999"/>
                </a:cubicBezTo>
                <a:cubicBezTo>
                  <a:pt x="922636" y="3992917"/>
                  <a:pt x="924679" y="3983311"/>
                  <a:pt x="928374" y="3974575"/>
                </a:cubicBezTo>
                <a:close/>
                <a:moveTo>
                  <a:pt x="3232236" y="343623"/>
                </a:moveTo>
                <a:cubicBezTo>
                  <a:pt x="3243321" y="317413"/>
                  <a:pt x="3269273" y="299022"/>
                  <a:pt x="3299521" y="299022"/>
                </a:cubicBezTo>
                <a:cubicBezTo>
                  <a:pt x="3339853" y="299022"/>
                  <a:pt x="3372546" y="331716"/>
                  <a:pt x="3372547" y="372047"/>
                </a:cubicBezTo>
                <a:cubicBezTo>
                  <a:pt x="3372547" y="412379"/>
                  <a:pt x="3339853" y="445073"/>
                  <a:pt x="3299522" y="445072"/>
                </a:cubicBezTo>
                <a:cubicBezTo>
                  <a:pt x="3259190" y="445073"/>
                  <a:pt x="3226497" y="412378"/>
                  <a:pt x="3226496" y="372048"/>
                </a:cubicBezTo>
                <a:cubicBezTo>
                  <a:pt x="3226497" y="361965"/>
                  <a:pt x="3228541" y="352359"/>
                  <a:pt x="3232236" y="343623"/>
                </a:cubicBezTo>
                <a:close/>
                <a:moveTo>
                  <a:pt x="2310379" y="1759981"/>
                </a:moveTo>
                <a:cubicBezTo>
                  <a:pt x="2321465" y="1733771"/>
                  <a:pt x="2347418" y="1715381"/>
                  <a:pt x="2377667" y="1715382"/>
                </a:cubicBezTo>
                <a:cubicBezTo>
                  <a:pt x="2417996" y="1715381"/>
                  <a:pt x="2450691" y="1748075"/>
                  <a:pt x="2450690" y="1788406"/>
                </a:cubicBezTo>
                <a:cubicBezTo>
                  <a:pt x="2450692" y="1828737"/>
                  <a:pt x="2417998" y="1861430"/>
                  <a:pt x="2377667" y="1861430"/>
                </a:cubicBezTo>
                <a:cubicBezTo>
                  <a:pt x="2337336" y="1861430"/>
                  <a:pt x="2304641" y="1828736"/>
                  <a:pt x="2304642" y="1788406"/>
                </a:cubicBezTo>
                <a:cubicBezTo>
                  <a:pt x="2304642" y="1778323"/>
                  <a:pt x="2306684" y="1768717"/>
                  <a:pt x="2310379" y="1759981"/>
                </a:cubicBezTo>
                <a:close/>
                <a:moveTo>
                  <a:pt x="1158837" y="3545256"/>
                </a:moveTo>
                <a:cubicBezTo>
                  <a:pt x="1162532" y="3536519"/>
                  <a:pt x="1167879" y="3528652"/>
                  <a:pt x="1174486" y="3522045"/>
                </a:cubicBezTo>
                <a:cubicBezTo>
                  <a:pt x="1187701" y="3508830"/>
                  <a:pt x="1205957" y="3500656"/>
                  <a:pt x="1226123" y="3500656"/>
                </a:cubicBezTo>
                <a:cubicBezTo>
                  <a:pt x="1266453" y="3500656"/>
                  <a:pt x="1299148" y="3533350"/>
                  <a:pt x="1299147" y="3573681"/>
                </a:cubicBezTo>
                <a:cubicBezTo>
                  <a:pt x="1299148" y="3614012"/>
                  <a:pt x="1266454" y="3646705"/>
                  <a:pt x="1226123" y="3646705"/>
                </a:cubicBezTo>
                <a:cubicBezTo>
                  <a:pt x="1185792" y="3646705"/>
                  <a:pt x="1153098" y="3614011"/>
                  <a:pt x="1153098" y="3573680"/>
                </a:cubicBezTo>
                <a:cubicBezTo>
                  <a:pt x="1153098" y="3563598"/>
                  <a:pt x="1155142" y="3553992"/>
                  <a:pt x="1158837" y="3545256"/>
                </a:cubicBezTo>
                <a:close/>
                <a:moveTo>
                  <a:pt x="236980" y="4961616"/>
                </a:moveTo>
                <a:cubicBezTo>
                  <a:pt x="240676" y="4952879"/>
                  <a:pt x="246023" y="4945011"/>
                  <a:pt x="252630" y="4938404"/>
                </a:cubicBezTo>
                <a:cubicBezTo>
                  <a:pt x="265844" y="4925189"/>
                  <a:pt x="284101" y="4917016"/>
                  <a:pt x="304266" y="4917016"/>
                </a:cubicBezTo>
                <a:cubicBezTo>
                  <a:pt x="344598" y="4917015"/>
                  <a:pt x="377291" y="4949710"/>
                  <a:pt x="377291" y="4990041"/>
                </a:cubicBezTo>
                <a:cubicBezTo>
                  <a:pt x="377291" y="5030372"/>
                  <a:pt x="344597" y="5063066"/>
                  <a:pt x="304266" y="5063066"/>
                </a:cubicBezTo>
                <a:cubicBezTo>
                  <a:pt x="263935" y="5063066"/>
                  <a:pt x="231242" y="5030371"/>
                  <a:pt x="231241" y="4990041"/>
                </a:cubicBezTo>
                <a:cubicBezTo>
                  <a:pt x="231242" y="4979958"/>
                  <a:pt x="233285" y="4970353"/>
                  <a:pt x="236980" y="4961616"/>
                </a:cubicBezTo>
                <a:close/>
                <a:moveTo>
                  <a:pt x="2540844" y="1330661"/>
                </a:moveTo>
                <a:cubicBezTo>
                  <a:pt x="2551929" y="1304451"/>
                  <a:pt x="2577882" y="1286061"/>
                  <a:pt x="2608130" y="1286061"/>
                </a:cubicBezTo>
                <a:cubicBezTo>
                  <a:pt x="2648460" y="1286060"/>
                  <a:pt x="2681155" y="1318756"/>
                  <a:pt x="2681155" y="1359085"/>
                </a:cubicBezTo>
                <a:cubicBezTo>
                  <a:pt x="2681155" y="1399417"/>
                  <a:pt x="2648462" y="1432111"/>
                  <a:pt x="2608129" y="1432110"/>
                </a:cubicBezTo>
                <a:cubicBezTo>
                  <a:pt x="2567800" y="1432111"/>
                  <a:pt x="2535105" y="1399416"/>
                  <a:pt x="2535105" y="1359086"/>
                </a:cubicBezTo>
                <a:cubicBezTo>
                  <a:pt x="2535105" y="1349003"/>
                  <a:pt x="2537149" y="1339397"/>
                  <a:pt x="2540844" y="1330661"/>
                </a:cubicBezTo>
                <a:close/>
                <a:moveTo>
                  <a:pt x="1389300" y="3124763"/>
                </a:moveTo>
                <a:cubicBezTo>
                  <a:pt x="1400386" y="3098553"/>
                  <a:pt x="1426338" y="3080162"/>
                  <a:pt x="1456586" y="3080162"/>
                </a:cubicBezTo>
                <a:cubicBezTo>
                  <a:pt x="1496917" y="3080162"/>
                  <a:pt x="1529611" y="3112856"/>
                  <a:pt x="1529611" y="3153187"/>
                </a:cubicBezTo>
                <a:cubicBezTo>
                  <a:pt x="1529611" y="3193518"/>
                  <a:pt x="1496917" y="3226212"/>
                  <a:pt x="1456586" y="3226212"/>
                </a:cubicBezTo>
                <a:cubicBezTo>
                  <a:pt x="1416255" y="3226212"/>
                  <a:pt x="1383561" y="3193518"/>
                  <a:pt x="1383562" y="3153187"/>
                </a:cubicBezTo>
                <a:cubicBezTo>
                  <a:pt x="1383561" y="3143105"/>
                  <a:pt x="1385605" y="3133499"/>
                  <a:pt x="1389300" y="3124763"/>
                </a:cubicBezTo>
                <a:close/>
                <a:moveTo>
                  <a:pt x="467446" y="4541119"/>
                </a:moveTo>
                <a:cubicBezTo>
                  <a:pt x="471141" y="4532383"/>
                  <a:pt x="476488" y="4524515"/>
                  <a:pt x="483096" y="4517907"/>
                </a:cubicBezTo>
                <a:cubicBezTo>
                  <a:pt x="496311" y="4504692"/>
                  <a:pt x="514567" y="4496519"/>
                  <a:pt x="534731" y="4496520"/>
                </a:cubicBezTo>
                <a:cubicBezTo>
                  <a:pt x="575063" y="4496518"/>
                  <a:pt x="607756" y="4529214"/>
                  <a:pt x="607757" y="4569544"/>
                </a:cubicBezTo>
                <a:cubicBezTo>
                  <a:pt x="607757" y="4609875"/>
                  <a:pt x="575064" y="4642568"/>
                  <a:pt x="534732" y="4642568"/>
                </a:cubicBezTo>
                <a:cubicBezTo>
                  <a:pt x="494401" y="4642569"/>
                  <a:pt x="461706" y="4609876"/>
                  <a:pt x="461707" y="4569544"/>
                </a:cubicBezTo>
                <a:cubicBezTo>
                  <a:pt x="461707" y="4559461"/>
                  <a:pt x="463750" y="4549857"/>
                  <a:pt x="467446" y="4541119"/>
                </a:cubicBezTo>
                <a:close/>
                <a:moveTo>
                  <a:pt x="2771308" y="910168"/>
                </a:moveTo>
                <a:cubicBezTo>
                  <a:pt x="2782393" y="883958"/>
                  <a:pt x="2808346" y="865567"/>
                  <a:pt x="2838593" y="865567"/>
                </a:cubicBezTo>
                <a:cubicBezTo>
                  <a:pt x="2878924" y="865567"/>
                  <a:pt x="2911619" y="898261"/>
                  <a:pt x="2911619" y="938592"/>
                </a:cubicBezTo>
                <a:cubicBezTo>
                  <a:pt x="2911618" y="978923"/>
                  <a:pt x="2878925" y="1011617"/>
                  <a:pt x="2838594" y="1011617"/>
                </a:cubicBezTo>
                <a:cubicBezTo>
                  <a:pt x="2798262" y="1011617"/>
                  <a:pt x="2765569" y="978923"/>
                  <a:pt x="2765568" y="938592"/>
                </a:cubicBezTo>
                <a:cubicBezTo>
                  <a:pt x="2765569" y="928509"/>
                  <a:pt x="2767612" y="918904"/>
                  <a:pt x="2771308" y="910168"/>
                </a:cubicBezTo>
                <a:close/>
                <a:moveTo>
                  <a:pt x="1619764" y="2695441"/>
                </a:moveTo>
                <a:cubicBezTo>
                  <a:pt x="1630849" y="2669231"/>
                  <a:pt x="1656802" y="2650840"/>
                  <a:pt x="1687050" y="2650841"/>
                </a:cubicBezTo>
                <a:cubicBezTo>
                  <a:pt x="1727381" y="2650840"/>
                  <a:pt x="1760075" y="2683534"/>
                  <a:pt x="1760075" y="2723865"/>
                </a:cubicBezTo>
                <a:cubicBezTo>
                  <a:pt x="1760075" y="2764196"/>
                  <a:pt x="1727381" y="2796890"/>
                  <a:pt x="1687050" y="2796890"/>
                </a:cubicBezTo>
                <a:cubicBezTo>
                  <a:pt x="1646719" y="2796890"/>
                  <a:pt x="1614025" y="2764196"/>
                  <a:pt x="1614025" y="2723865"/>
                </a:cubicBezTo>
                <a:cubicBezTo>
                  <a:pt x="1614025" y="2713783"/>
                  <a:pt x="1616068" y="2704177"/>
                  <a:pt x="1619764" y="2695441"/>
                </a:cubicBezTo>
                <a:close/>
                <a:moveTo>
                  <a:pt x="1849452" y="2326524"/>
                </a:moveTo>
                <a:cubicBezTo>
                  <a:pt x="1860538" y="2300314"/>
                  <a:pt x="1886491" y="2281923"/>
                  <a:pt x="1916740" y="2281924"/>
                </a:cubicBezTo>
                <a:cubicBezTo>
                  <a:pt x="1957069" y="2281923"/>
                  <a:pt x="1989764" y="2314618"/>
                  <a:pt x="1989764" y="2354948"/>
                </a:cubicBezTo>
                <a:cubicBezTo>
                  <a:pt x="1989765" y="2395279"/>
                  <a:pt x="1957071" y="2427974"/>
                  <a:pt x="1916738" y="2427973"/>
                </a:cubicBezTo>
                <a:cubicBezTo>
                  <a:pt x="1876409" y="2427973"/>
                  <a:pt x="1843714" y="2395279"/>
                  <a:pt x="1843714" y="2354949"/>
                </a:cubicBezTo>
                <a:cubicBezTo>
                  <a:pt x="1843715" y="2344866"/>
                  <a:pt x="1845757" y="2335260"/>
                  <a:pt x="1849452" y="2326524"/>
                </a:cubicBezTo>
                <a:close/>
                <a:moveTo>
                  <a:pt x="697910" y="4111796"/>
                </a:moveTo>
                <a:cubicBezTo>
                  <a:pt x="701606" y="4103059"/>
                  <a:pt x="706953" y="4095191"/>
                  <a:pt x="713560" y="4088584"/>
                </a:cubicBezTo>
                <a:cubicBezTo>
                  <a:pt x="726775" y="4075369"/>
                  <a:pt x="745031" y="4067196"/>
                  <a:pt x="765197" y="4067196"/>
                </a:cubicBezTo>
                <a:cubicBezTo>
                  <a:pt x="805527" y="4067195"/>
                  <a:pt x="838222" y="4099890"/>
                  <a:pt x="838221" y="4140220"/>
                </a:cubicBezTo>
                <a:cubicBezTo>
                  <a:pt x="838222" y="4180551"/>
                  <a:pt x="805528" y="4213246"/>
                  <a:pt x="765196" y="4213245"/>
                </a:cubicBezTo>
                <a:cubicBezTo>
                  <a:pt x="724866" y="4213245"/>
                  <a:pt x="692171" y="4180551"/>
                  <a:pt x="692172" y="4140221"/>
                </a:cubicBezTo>
                <a:cubicBezTo>
                  <a:pt x="692172" y="4130138"/>
                  <a:pt x="694215" y="4120533"/>
                  <a:pt x="697910" y="4111796"/>
                </a:cubicBezTo>
                <a:close/>
                <a:moveTo>
                  <a:pt x="3001772" y="480845"/>
                </a:moveTo>
                <a:cubicBezTo>
                  <a:pt x="3012856" y="454635"/>
                  <a:pt x="3038808" y="436245"/>
                  <a:pt x="3069058" y="436245"/>
                </a:cubicBezTo>
                <a:cubicBezTo>
                  <a:pt x="3109389" y="436246"/>
                  <a:pt x="3142082" y="468939"/>
                  <a:pt x="3142083" y="509270"/>
                </a:cubicBezTo>
                <a:cubicBezTo>
                  <a:pt x="3142083" y="549601"/>
                  <a:pt x="3109389" y="582295"/>
                  <a:pt x="3069058" y="582295"/>
                </a:cubicBezTo>
                <a:cubicBezTo>
                  <a:pt x="3028727" y="582295"/>
                  <a:pt x="2996033" y="549601"/>
                  <a:pt x="2996033" y="509270"/>
                </a:cubicBezTo>
                <a:cubicBezTo>
                  <a:pt x="2996033" y="499187"/>
                  <a:pt x="2998076" y="489582"/>
                  <a:pt x="3001772" y="480845"/>
                </a:cubicBezTo>
                <a:close/>
                <a:moveTo>
                  <a:pt x="2079917" y="1897202"/>
                </a:moveTo>
                <a:cubicBezTo>
                  <a:pt x="2091002" y="1870992"/>
                  <a:pt x="2116955" y="1852602"/>
                  <a:pt x="2147202" y="1852602"/>
                </a:cubicBezTo>
                <a:cubicBezTo>
                  <a:pt x="2187533" y="1852602"/>
                  <a:pt x="2220228" y="1885296"/>
                  <a:pt x="2220228" y="1925627"/>
                </a:cubicBezTo>
                <a:cubicBezTo>
                  <a:pt x="2220227" y="1965958"/>
                  <a:pt x="2187533" y="1998652"/>
                  <a:pt x="2147202" y="1998652"/>
                </a:cubicBezTo>
                <a:cubicBezTo>
                  <a:pt x="2106871" y="1998652"/>
                  <a:pt x="2074178" y="1965958"/>
                  <a:pt x="2074178" y="1925627"/>
                </a:cubicBezTo>
                <a:cubicBezTo>
                  <a:pt x="2074178" y="1915544"/>
                  <a:pt x="2076220" y="1905939"/>
                  <a:pt x="2079917" y="1897202"/>
                </a:cubicBezTo>
                <a:close/>
                <a:moveTo>
                  <a:pt x="928373" y="3691303"/>
                </a:moveTo>
                <a:cubicBezTo>
                  <a:pt x="932068" y="3682567"/>
                  <a:pt x="937415" y="3674700"/>
                  <a:pt x="944022" y="3668092"/>
                </a:cubicBezTo>
                <a:cubicBezTo>
                  <a:pt x="957238" y="3654877"/>
                  <a:pt x="975494" y="3646704"/>
                  <a:pt x="995659" y="3646704"/>
                </a:cubicBezTo>
                <a:cubicBezTo>
                  <a:pt x="1035990" y="3646704"/>
                  <a:pt x="1068684" y="3679398"/>
                  <a:pt x="1068684" y="3719729"/>
                </a:cubicBezTo>
                <a:cubicBezTo>
                  <a:pt x="1068684" y="3760060"/>
                  <a:pt x="1035990" y="3792753"/>
                  <a:pt x="995659" y="3792753"/>
                </a:cubicBezTo>
                <a:cubicBezTo>
                  <a:pt x="955328" y="3792753"/>
                  <a:pt x="922634" y="3760059"/>
                  <a:pt x="922634" y="3719728"/>
                </a:cubicBezTo>
                <a:cubicBezTo>
                  <a:pt x="922635" y="3709646"/>
                  <a:pt x="924678" y="3700040"/>
                  <a:pt x="928373" y="3691303"/>
                </a:cubicBezTo>
                <a:close/>
                <a:moveTo>
                  <a:pt x="3232236" y="60351"/>
                </a:moveTo>
                <a:cubicBezTo>
                  <a:pt x="3243321" y="34140"/>
                  <a:pt x="3269274" y="15750"/>
                  <a:pt x="3299521" y="15750"/>
                </a:cubicBezTo>
                <a:cubicBezTo>
                  <a:pt x="3339852" y="15750"/>
                  <a:pt x="3372547" y="48444"/>
                  <a:pt x="3372547" y="88775"/>
                </a:cubicBezTo>
                <a:cubicBezTo>
                  <a:pt x="3372546" y="129106"/>
                  <a:pt x="3339853" y="161800"/>
                  <a:pt x="3299521" y="161800"/>
                </a:cubicBezTo>
                <a:cubicBezTo>
                  <a:pt x="3259190" y="161800"/>
                  <a:pt x="3226497" y="129106"/>
                  <a:pt x="3226497" y="88775"/>
                </a:cubicBezTo>
                <a:cubicBezTo>
                  <a:pt x="3226496" y="78693"/>
                  <a:pt x="3228540" y="69087"/>
                  <a:pt x="3232236" y="60351"/>
                </a:cubicBezTo>
                <a:close/>
                <a:moveTo>
                  <a:pt x="2310378" y="1476710"/>
                </a:moveTo>
                <a:cubicBezTo>
                  <a:pt x="2321464" y="1450500"/>
                  <a:pt x="2347416" y="1432110"/>
                  <a:pt x="2377666" y="1432110"/>
                </a:cubicBezTo>
                <a:cubicBezTo>
                  <a:pt x="2417997" y="1432110"/>
                  <a:pt x="2450690" y="1464804"/>
                  <a:pt x="2450691" y="1505135"/>
                </a:cubicBezTo>
                <a:cubicBezTo>
                  <a:pt x="2450691" y="1545466"/>
                  <a:pt x="2417997" y="1578160"/>
                  <a:pt x="2377666" y="1578160"/>
                </a:cubicBezTo>
                <a:cubicBezTo>
                  <a:pt x="2337335" y="1578160"/>
                  <a:pt x="2304641" y="1545466"/>
                  <a:pt x="2304640" y="1505135"/>
                </a:cubicBezTo>
                <a:cubicBezTo>
                  <a:pt x="2304641" y="1495052"/>
                  <a:pt x="2306684" y="1485448"/>
                  <a:pt x="2310378" y="1476710"/>
                </a:cubicBezTo>
                <a:close/>
                <a:moveTo>
                  <a:pt x="1158836" y="3261985"/>
                </a:moveTo>
                <a:cubicBezTo>
                  <a:pt x="1162531" y="3253249"/>
                  <a:pt x="1167878" y="3245381"/>
                  <a:pt x="1174485" y="3238773"/>
                </a:cubicBezTo>
                <a:cubicBezTo>
                  <a:pt x="1187700" y="3225558"/>
                  <a:pt x="1205957" y="3217385"/>
                  <a:pt x="1226122" y="3217385"/>
                </a:cubicBezTo>
                <a:cubicBezTo>
                  <a:pt x="1266453" y="3217385"/>
                  <a:pt x="1299147" y="3250079"/>
                  <a:pt x="1299147" y="3290410"/>
                </a:cubicBezTo>
                <a:cubicBezTo>
                  <a:pt x="1299147" y="3330741"/>
                  <a:pt x="1266453" y="3363435"/>
                  <a:pt x="1226122" y="3363435"/>
                </a:cubicBezTo>
                <a:cubicBezTo>
                  <a:pt x="1185791" y="3363435"/>
                  <a:pt x="1153097" y="3330741"/>
                  <a:pt x="1153097" y="3290410"/>
                </a:cubicBezTo>
                <a:cubicBezTo>
                  <a:pt x="1153097" y="3280327"/>
                  <a:pt x="1155141" y="3270722"/>
                  <a:pt x="1158836" y="3261985"/>
                </a:cubicBezTo>
                <a:close/>
                <a:moveTo>
                  <a:pt x="236981" y="4678342"/>
                </a:moveTo>
                <a:cubicBezTo>
                  <a:pt x="240677" y="4669605"/>
                  <a:pt x="246024" y="4661737"/>
                  <a:pt x="252632" y="4655129"/>
                </a:cubicBezTo>
                <a:cubicBezTo>
                  <a:pt x="265846" y="4641915"/>
                  <a:pt x="284102" y="4633741"/>
                  <a:pt x="304267" y="4633742"/>
                </a:cubicBezTo>
                <a:cubicBezTo>
                  <a:pt x="344599" y="4633741"/>
                  <a:pt x="377292" y="4666436"/>
                  <a:pt x="377292" y="4706766"/>
                </a:cubicBezTo>
                <a:cubicBezTo>
                  <a:pt x="377293" y="4747097"/>
                  <a:pt x="344599" y="4779791"/>
                  <a:pt x="304268" y="4779791"/>
                </a:cubicBezTo>
                <a:cubicBezTo>
                  <a:pt x="263936" y="4779792"/>
                  <a:pt x="231242" y="4747098"/>
                  <a:pt x="231242" y="4706767"/>
                </a:cubicBezTo>
                <a:cubicBezTo>
                  <a:pt x="231243" y="4696684"/>
                  <a:pt x="233286" y="4687078"/>
                  <a:pt x="236981" y="4678342"/>
                </a:cubicBezTo>
                <a:close/>
                <a:moveTo>
                  <a:pt x="2540843" y="1047389"/>
                </a:moveTo>
                <a:cubicBezTo>
                  <a:pt x="2551928" y="1021179"/>
                  <a:pt x="2577881" y="1002788"/>
                  <a:pt x="2608130" y="1002788"/>
                </a:cubicBezTo>
                <a:cubicBezTo>
                  <a:pt x="2648461" y="1002788"/>
                  <a:pt x="2681155" y="1035482"/>
                  <a:pt x="2681155" y="1075813"/>
                </a:cubicBezTo>
                <a:cubicBezTo>
                  <a:pt x="2681155" y="1116145"/>
                  <a:pt x="2648460" y="1148838"/>
                  <a:pt x="2608130" y="1148838"/>
                </a:cubicBezTo>
                <a:cubicBezTo>
                  <a:pt x="2567799" y="1148838"/>
                  <a:pt x="2535104" y="1116144"/>
                  <a:pt x="2535105" y="1075813"/>
                </a:cubicBezTo>
                <a:cubicBezTo>
                  <a:pt x="2535104" y="1065730"/>
                  <a:pt x="2537149" y="1056126"/>
                  <a:pt x="2540843" y="1047389"/>
                </a:cubicBezTo>
                <a:close/>
                <a:moveTo>
                  <a:pt x="1389300" y="2841491"/>
                </a:moveTo>
                <a:cubicBezTo>
                  <a:pt x="1400386" y="2815281"/>
                  <a:pt x="1426338" y="2796890"/>
                  <a:pt x="1456586" y="2796890"/>
                </a:cubicBezTo>
                <a:cubicBezTo>
                  <a:pt x="1496917" y="2796890"/>
                  <a:pt x="1529611" y="2829584"/>
                  <a:pt x="1529611" y="2869915"/>
                </a:cubicBezTo>
                <a:cubicBezTo>
                  <a:pt x="1529611" y="2910246"/>
                  <a:pt x="1496917" y="2942940"/>
                  <a:pt x="1456586" y="2942940"/>
                </a:cubicBezTo>
                <a:cubicBezTo>
                  <a:pt x="1416255" y="2942940"/>
                  <a:pt x="1383561" y="2910246"/>
                  <a:pt x="1383561" y="2869915"/>
                </a:cubicBezTo>
                <a:cubicBezTo>
                  <a:pt x="1383561" y="2859832"/>
                  <a:pt x="1385605" y="2850227"/>
                  <a:pt x="1389300" y="2841491"/>
                </a:cubicBezTo>
                <a:close/>
                <a:moveTo>
                  <a:pt x="1618989" y="2463746"/>
                </a:moveTo>
                <a:cubicBezTo>
                  <a:pt x="1630075" y="2437536"/>
                  <a:pt x="1656027" y="2419145"/>
                  <a:pt x="1686276" y="2419146"/>
                </a:cubicBezTo>
                <a:cubicBezTo>
                  <a:pt x="1726605" y="2419145"/>
                  <a:pt x="1759300" y="2451840"/>
                  <a:pt x="1759300" y="2492170"/>
                </a:cubicBezTo>
                <a:cubicBezTo>
                  <a:pt x="1759299" y="2532502"/>
                  <a:pt x="1726606" y="2565196"/>
                  <a:pt x="1686275" y="2565195"/>
                </a:cubicBezTo>
                <a:cubicBezTo>
                  <a:pt x="1645943" y="2565196"/>
                  <a:pt x="1613250" y="2532501"/>
                  <a:pt x="1613251" y="2492171"/>
                </a:cubicBezTo>
                <a:cubicBezTo>
                  <a:pt x="1613250" y="2482088"/>
                  <a:pt x="1615294" y="2472482"/>
                  <a:pt x="1618989" y="2463746"/>
                </a:cubicBezTo>
                <a:close/>
                <a:moveTo>
                  <a:pt x="467446" y="4257846"/>
                </a:moveTo>
                <a:cubicBezTo>
                  <a:pt x="471141" y="4249110"/>
                  <a:pt x="476488" y="4241242"/>
                  <a:pt x="483096" y="4234634"/>
                </a:cubicBezTo>
                <a:cubicBezTo>
                  <a:pt x="496311" y="4221420"/>
                  <a:pt x="514567" y="4213246"/>
                  <a:pt x="534732" y="4213246"/>
                </a:cubicBezTo>
                <a:cubicBezTo>
                  <a:pt x="575063" y="4213246"/>
                  <a:pt x="607757" y="4245940"/>
                  <a:pt x="607757" y="4286271"/>
                </a:cubicBezTo>
                <a:cubicBezTo>
                  <a:pt x="607757" y="4326602"/>
                  <a:pt x="575063" y="4359296"/>
                  <a:pt x="534731" y="4359297"/>
                </a:cubicBezTo>
                <a:cubicBezTo>
                  <a:pt x="494401" y="4359297"/>
                  <a:pt x="461706" y="4326603"/>
                  <a:pt x="461707" y="4286271"/>
                </a:cubicBezTo>
                <a:cubicBezTo>
                  <a:pt x="461708" y="4276188"/>
                  <a:pt x="463751" y="4266583"/>
                  <a:pt x="467446" y="4257846"/>
                </a:cubicBezTo>
                <a:close/>
                <a:moveTo>
                  <a:pt x="2771308" y="626895"/>
                </a:moveTo>
                <a:cubicBezTo>
                  <a:pt x="2782393" y="600685"/>
                  <a:pt x="2808346" y="582296"/>
                  <a:pt x="2838594" y="582296"/>
                </a:cubicBezTo>
                <a:cubicBezTo>
                  <a:pt x="2878925" y="582295"/>
                  <a:pt x="2911619" y="614989"/>
                  <a:pt x="2911618" y="655320"/>
                </a:cubicBezTo>
                <a:cubicBezTo>
                  <a:pt x="2911618" y="695651"/>
                  <a:pt x="2878924" y="728345"/>
                  <a:pt x="2838593" y="728345"/>
                </a:cubicBezTo>
                <a:cubicBezTo>
                  <a:pt x="2798262" y="728345"/>
                  <a:pt x="2765569" y="695652"/>
                  <a:pt x="2765569" y="655320"/>
                </a:cubicBezTo>
                <a:cubicBezTo>
                  <a:pt x="2765569" y="645237"/>
                  <a:pt x="2767612" y="635631"/>
                  <a:pt x="2771308" y="626895"/>
                </a:cubicBezTo>
                <a:close/>
                <a:moveTo>
                  <a:pt x="1849452" y="2043252"/>
                </a:moveTo>
                <a:cubicBezTo>
                  <a:pt x="1860539" y="2017042"/>
                  <a:pt x="1886491" y="1998651"/>
                  <a:pt x="1916739" y="1998651"/>
                </a:cubicBezTo>
                <a:cubicBezTo>
                  <a:pt x="1957070" y="1998651"/>
                  <a:pt x="1989764" y="2031345"/>
                  <a:pt x="1989763" y="2071676"/>
                </a:cubicBezTo>
                <a:cubicBezTo>
                  <a:pt x="1989764" y="2112007"/>
                  <a:pt x="1957071" y="2144701"/>
                  <a:pt x="1916739" y="2144701"/>
                </a:cubicBezTo>
                <a:cubicBezTo>
                  <a:pt x="1876408" y="2144701"/>
                  <a:pt x="1843713" y="2112007"/>
                  <a:pt x="1843714" y="2071676"/>
                </a:cubicBezTo>
                <a:cubicBezTo>
                  <a:pt x="1843714" y="2061594"/>
                  <a:pt x="1845758" y="2051988"/>
                  <a:pt x="1849452" y="2043252"/>
                </a:cubicBezTo>
                <a:close/>
                <a:moveTo>
                  <a:pt x="697911" y="3828524"/>
                </a:moveTo>
                <a:cubicBezTo>
                  <a:pt x="701606" y="3819788"/>
                  <a:pt x="706953" y="3811921"/>
                  <a:pt x="713560" y="3805313"/>
                </a:cubicBezTo>
                <a:cubicBezTo>
                  <a:pt x="726775" y="3792098"/>
                  <a:pt x="745031" y="3783925"/>
                  <a:pt x="765197" y="3783925"/>
                </a:cubicBezTo>
                <a:cubicBezTo>
                  <a:pt x="805528" y="3783925"/>
                  <a:pt x="838222" y="3816619"/>
                  <a:pt x="838222" y="3856950"/>
                </a:cubicBezTo>
                <a:cubicBezTo>
                  <a:pt x="838222" y="3897281"/>
                  <a:pt x="805528" y="3929974"/>
                  <a:pt x="765197" y="3929974"/>
                </a:cubicBezTo>
                <a:cubicBezTo>
                  <a:pt x="724866" y="3929974"/>
                  <a:pt x="692172" y="3897280"/>
                  <a:pt x="692172" y="3856949"/>
                </a:cubicBezTo>
                <a:cubicBezTo>
                  <a:pt x="692172" y="3846867"/>
                  <a:pt x="694216" y="3837261"/>
                  <a:pt x="697911" y="3828524"/>
                </a:cubicBezTo>
                <a:close/>
                <a:moveTo>
                  <a:pt x="3001770" y="197573"/>
                </a:moveTo>
                <a:cubicBezTo>
                  <a:pt x="3012857" y="171363"/>
                  <a:pt x="3038808" y="152972"/>
                  <a:pt x="3069058" y="152973"/>
                </a:cubicBezTo>
                <a:cubicBezTo>
                  <a:pt x="3109389" y="152973"/>
                  <a:pt x="3142083" y="185667"/>
                  <a:pt x="3142083" y="225997"/>
                </a:cubicBezTo>
                <a:cubicBezTo>
                  <a:pt x="3142082" y="266329"/>
                  <a:pt x="3109389" y="299023"/>
                  <a:pt x="3069058" y="299023"/>
                </a:cubicBezTo>
                <a:cubicBezTo>
                  <a:pt x="3028726" y="299023"/>
                  <a:pt x="2996033" y="266329"/>
                  <a:pt x="2996033" y="225998"/>
                </a:cubicBezTo>
                <a:cubicBezTo>
                  <a:pt x="2996033" y="215915"/>
                  <a:pt x="2998076" y="206309"/>
                  <a:pt x="3001770" y="197573"/>
                </a:cubicBezTo>
                <a:close/>
                <a:moveTo>
                  <a:pt x="2079917" y="1613932"/>
                </a:moveTo>
                <a:cubicBezTo>
                  <a:pt x="2091001" y="1587722"/>
                  <a:pt x="2116954" y="1569332"/>
                  <a:pt x="2147202" y="1569332"/>
                </a:cubicBezTo>
                <a:cubicBezTo>
                  <a:pt x="2187534" y="1569332"/>
                  <a:pt x="2220227" y="1602026"/>
                  <a:pt x="2220228" y="1642357"/>
                </a:cubicBezTo>
                <a:cubicBezTo>
                  <a:pt x="2220228" y="1682688"/>
                  <a:pt x="2187534" y="1715381"/>
                  <a:pt x="2147203" y="1715381"/>
                </a:cubicBezTo>
                <a:cubicBezTo>
                  <a:pt x="2106872" y="1715381"/>
                  <a:pt x="2074177" y="1682687"/>
                  <a:pt x="2074177" y="1642356"/>
                </a:cubicBezTo>
                <a:cubicBezTo>
                  <a:pt x="2074177" y="1632273"/>
                  <a:pt x="2076221" y="1622668"/>
                  <a:pt x="2079917" y="1613932"/>
                </a:cubicBezTo>
                <a:close/>
                <a:moveTo>
                  <a:pt x="928373" y="3408033"/>
                </a:moveTo>
                <a:cubicBezTo>
                  <a:pt x="932068" y="3399297"/>
                  <a:pt x="937415" y="3391429"/>
                  <a:pt x="944022" y="3384822"/>
                </a:cubicBezTo>
                <a:cubicBezTo>
                  <a:pt x="957237" y="3371608"/>
                  <a:pt x="975493" y="3363434"/>
                  <a:pt x="995659" y="3363434"/>
                </a:cubicBezTo>
                <a:cubicBezTo>
                  <a:pt x="1035989" y="3363434"/>
                  <a:pt x="1068684" y="3396128"/>
                  <a:pt x="1068683" y="3436459"/>
                </a:cubicBezTo>
                <a:cubicBezTo>
                  <a:pt x="1068684" y="3476789"/>
                  <a:pt x="1035990" y="3509483"/>
                  <a:pt x="995659" y="3509483"/>
                </a:cubicBezTo>
                <a:cubicBezTo>
                  <a:pt x="955328" y="3509483"/>
                  <a:pt x="922634" y="3476789"/>
                  <a:pt x="922634" y="3436458"/>
                </a:cubicBezTo>
                <a:cubicBezTo>
                  <a:pt x="922634" y="3426376"/>
                  <a:pt x="924678" y="3416770"/>
                  <a:pt x="928373" y="3408033"/>
                </a:cubicBezTo>
                <a:close/>
                <a:moveTo>
                  <a:pt x="6516" y="4824394"/>
                </a:moveTo>
                <a:cubicBezTo>
                  <a:pt x="10211" y="4815657"/>
                  <a:pt x="15558" y="4807790"/>
                  <a:pt x="22166" y="4801182"/>
                </a:cubicBezTo>
                <a:cubicBezTo>
                  <a:pt x="35381" y="4787967"/>
                  <a:pt x="53637" y="4779794"/>
                  <a:pt x="73802" y="4779793"/>
                </a:cubicBezTo>
                <a:cubicBezTo>
                  <a:pt x="114133" y="4779793"/>
                  <a:pt x="146828" y="4812487"/>
                  <a:pt x="146827" y="4852818"/>
                </a:cubicBezTo>
                <a:cubicBezTo>
                  <a:pt x="146827" y="4893149"/>
                  <a:pt x="114134" y="4925843"/>
                  <a:pt x="73802" y="4925843"/>
                </a:cubicBezTo>
                <a:cubicBezTo>
                  <a:pt x="33471" y="4925844"/>
                  <a:pt x="777" y="4893150"/>
                  <a:pt x="778" y="4852818"/>
                </a:cubicBezTo>
                <a:cubicBezTo>
                  <a:pt x="778" y="4842736"/>
                  <a:pt x="2821" y="4833130"/>
                  <a:pt x="6516" y="4824394"/>
                </a:cubicBezTo>
                <a:close/>
                <a:moveTo>
                  <a:pt x="2310380" y="1193438"/>
                </a:moveTo>
                <a:cubicBezTo>
                  <a:pt x="2321466" y="1167228"/>
                  <a:pt x="2347418" y="1148839"/>
                  <a:pt x="2377667" y="1148838"/>
                </a:cubicBezTo>
                <a:cubicBezTo>
                  <a:pt x="2417996" y="1148838"/>
                  <a:pt x="2450692" y="1181532"/>
                  <a:pt x="2450691" y="1221863"/>
                </a:cubicBezTo>
                <a:cubicBezTo>
                  <a:pt x="2450692" y="1262194"/>
                  <a:pt x="2417997" y="1294888"/>
                  <a:pt x="2377666" y="1294888"/>
                </a:cubicBezTo>
                <a:cubicBezTo>
                  <a:pt x="2337335" y="1294888"/>
                  <a:pt x="2304641" y="1262194"/>
                  <a:pt x="2304642" y="1221863"/>
                </a:cubicBezTo>
                <a:cubicBezTo>
                  <a:pt x="2304641" y="1211780"/>
                  <a:pt x="2306684" y="1202175"/>
                  <a:pt x="2310380" y="1193438"/>
                </a:cubicBezTo>
                <a:close/>
                <a:moveTo>
                  <a:pt x="1158835" y="2978713"/>
                </a:moveTo>
                <a:cubicBezTo>
                  <a:pt x="1162531" y="2969976"/>
                  <a:pt x="1167878" y="2962109"/>
                  <a:pt x="1174485" y="2955501"/>
                </a:cubicBezTo>
                <a:cubicBezTo>
                  <a:pt x="1187700" y="2942286"/>
                  <a:pt x="1205956" y="2934113"/>
                  <a:pt x="1226122" y="2934113"/>
                </a:cubicBezTo>
                <a:cubicBezTo>
                  <a:pt x="1266453" y="2934113"/>
                  <a:pt x="1299147" y="2966807"/>
                  <a:pt x="1299147" y="3007138"/>
                </a:cubicBezTo>
                <a:cubicBezTo>
                  <a:pt x="1299147" y="3047469"/>
                  <a:pt x="1266453" y="3080163"/>
                  <a:pt x="1226122" y="3080163"/>
                </a:cubicBezTo>
                <a:cubicBezTo>
                  <a:pt x="1185791" y="3080163"/>
                  <a:pt x="1153097" y="3047469"/>
                  <a:pt x="1153097" y="3007138"/>
                </a:cubicBezTo>
                <a:cubicBezTo>
                  <a:pt x="1153097" y="2997055"/>
                  <a:pt x="1155140" y="2987450"/>
                  <a:pt x="1158835" y="2978713"/>
                </a:cubicBezTo>
                <a:close/>
                <a:moveTo>
                  <a:pt x="236981" y="4395069"/>
                </a:moveTo>
                <a:cubicBezTo>
                  <a:pt x="240676" y="4386333"/>
                  <a:pt x="246024" y="4378464"/>
                  <a:pt x="252631" y="4371858"/>
                </a:cubicBezTo>
                <a:cubicBezTo>
                  <a:pt x="265845" y="4358643"/>
                  <a:pt x="284102" y="4350469"/>
                  <a:pt x="304268" y="4350468"/>
                </a:cubicBezTo>
                <a:cubicBezTo>
                  <a:pt x="344598" y="4350469"/>
                  <a:pt x="377293" y="4383163"/>
                  <a:pt x="377292" y="4423495"/>
                </a:cubicBezTo>
                <a:cubicBezTo>
                  <a:pt x="377292" y="4463825"/>
                  <a:pt x="344598" y="4496519"/>
                  <a:pt x="304267" y="4496519"/>
                </a:cubicBezTo>
                <a:cubicBezTo>
                  <a:pt x="263937" y="4496518"/>
                  <a:pt x="231243" y="4463824"/>
                  <a:pt x="231243" y="4423494"/>
                </a:cubicBezTo>
                <a:cubicBezTo>
                  <a:pt x="231242" y="4413412"/>
                  <a:pt x="233287" y="4403805"/>
                  <a:pt x="236981" y="4395069"/>
                </a:cubicBezTo>
                <a:close/>
                <a:moveTo>
                  <a:pt x="2540844" y="764117"/>
                </a:moveTo>
                <a:cubicBezTo>
                  <a:pt x="2551928" y="737906"/>
                  <a:pt x="2577881" y="719516"/>
                  <a:pt x="2608129" y="719516"/>
                </a:cubicBezTo>
                <a:cubicBezTo>
                  <a:pt x="2648461" y="719516"/>
                  <a:pt x="2681154" y="752210"/>
                  <a:pt x="2681155" y="792541"/>
                </a:cubicBezTo>
                <a:cubicBezTo>
                  <a:pt x="2681155" y="832872"/>
                  <a:pt x="2648461" y="865566"/>
                  <a:pt x="2608130" y="865566"/>
                </a:cubicBezTo>
                <a:cubicBezTo>
                  <a:pt x="2567799" y="865566"/>
                  <a:pt x="2535105" y="832872"/>
                  <a:pt x="2535104" y="792541"/>
                </a:cubicBezTo>
                <a:cubicBezTo>
                  <a:pt x="2535105" y="782458"/>
                  <a:pt x="2537148" y="772853"/>
                  <a:pt x="2540844" y="764117"/>
                </a:cubicBezTo>
                <a:close/>
                <a:moveTo>
                  <a:pt x="1389300" y="2558218"/>
                </a:moveTo>
                <a:cubicBezTo>
                  <a:pt x="1400386" y="2532009"/>
                  <a:pt x="1426338" y="2513618"/>
                  <a:pt x="1456586" y="2513618"/>
                </a:cubicBezTo>
                <a:cubicBezTo>
                  <a:pt x="1496917" y="2513618"/>
                  <a:pt x="1529611" y="2546312"/>
                  <a:pt x="1529611" y="2586643"/>
                </a:cubicBezTo>
                <a:cubicBezTo>
                  <a:pt x="1529611" y="2626974"/>
                  <a:pt x="1496917" y="2659668"/>
                  <a:pt x="1456586" y="2659668"/>
                </a:cubicBezTo>
                <a:cubicBezTo>
                  <a:pt x="1416255" y="2659668"/>
                  <a:pt x="1383561" y="2626974"/>
                  <a:pt x="1383561" y="2586643"/>
                </a:cubicBezTo>
                <a:cubicBezTo>
                  <a:pt x="1383561" y="2576560"/>
                  <a:pt x="1385604" y="2566955"/>
                  <a:pt x="1389300" y="2558218"/>
                </a:cubicBezTo>
                <a:close/>
                <a:moveTo>
                  <a:pt x="1618988" y="2180474"/>
                </a:moveTo>
                <a:cubicBezTo>
                  <a:pt x="1630074" y="2154264"/>
                  <a:pt x="1656027" y="2135873"/>
                  <a:pt x="1686274" y="2135873"/>
                </a:cubicBezTo>
                <a:cubicBezTo>
                  <a:pt x="1726605" y="2135873"/>
                  <a:pt x="1759300" y="2168567"/>
                  <a:pt x="1759300" y="2208898"/>
                </a:cubicBezTo>
                <a:cubicBezTo>
                  <a:pt x="1759299" y="2249229"/>
                  <a:pt x="1726605" y="2281923"/>
                  <a:pt x="1686274" y="2281923"/>
                </a:cubicBezTo>
                <a:cubicBezTo>
                  <a:pt x="1645943" y="2281923"/>
                  <a:pt x="1613250" y="2249229"/>
                  <a:pt x="1613250" y="2208898"/>
                </a:cubicBezTo>
                <a:cubicBezTo>
                  <a:pt x="1613249" y="2198816"/>
                  <a:pt x="1615294" y="2189210"/>
                  <a:pt x="1618988" y="2180474"/>
                </a:cubicBezTo>
                <a:close/>
                <a:moveTo>
                  <a:pt x="467447" y="3974575"/>
                </a:moveTo>
                <a:cubicBezTo>
                  <a:pt x="471142" y="3965838"/>
                  <a:pt x="476489" y="3957970"/>
                  <a:pt x="483097" y="3951363"/>
                </a:cubicBezTo>
                <a:cubicBezTo>
                  <a:pt x="496311" y="3938148"/>
                  <a:pt x="514568" y="3929974"/>
                  <a:pt x="534733" y="3929974"/>
                </a:cubicBezTo>
                <a:cubicBezTo>
                  <a:pt x="575064" y="3929974"/>
                  <a:pt x="607758" y="3962668"/>
                  <a:pt x="607758" y="4002999"/>
                </a:cubicBezTo>
                <a:cubicBezTo>
                  <a:pt x="607758" y="4043330"/>
                  <a:pt x="575064" y="4076024"/>
                  <a:pt x="534733" y="4076024"/>
                </a:cubicBezTo>
                <a:cubicBezTo>
                  <a:pt x="494402" y="4076024"/>
                  <a:pt x="461708" y="4043330"/>
                  <a:pt x="461708" y="4002999"/>
                </a:cubicBezTo>
                <a:cubicBezTo>
                  <a:pt x="461708" y="3992917"/>
                  <a:pt x="463752" y="3983311"/>
                  <a:pt x="467447" y="3974575"/>
                </a:cubicBezTo>
                <a:close/>
                <a:moveTo>
                  <a:pt x="2771307" y="343623"/>
                </a:moveTo>
                <a:cubicBezTo>
                  <a:pt x="2782392" y="317413"/>
                  <a:pt x="2808345" y="299022"/>
                  <a:pt x="2838594" y="299023"/>
                </a:cubicBezTo>
                <a:cubicBezTo>
                  <a:pt x="2878924" y="299022"/>
                  <a:pt x="2911618" y="331717"/>
                  <a:pt x="2911619" y="372047"/>
                </a:cubicBezTo>
                <a:cubicBezTo>
                  <a:pt x="2911619" y="412380"/>
                  <a:pt x="2878925" y="445073"/>
                  <a:pt x="2838593" y="445072"/>
                </a:cubicBezTo>
                <a:cubicBezTo>
                  <a:pt x="2798263" y="445073"/>
                  <a:pt x="2765569" y="412378"/>
                  <a:pt x="2765569" y="372048"/>
                </a:cubicBezTo>
                <a:cubicBezTo>
                  <a:pt x="2765568" y="361965"/>
                  <a:pt x="2767611" y="352359"/>
                  <a:pt x="2771307" y="343623"/>
                </a:cubicBezTo>
                <a:close/>
                <a:moveTo>
                  <a:pt x="1849453" y="1759980"/>
                </a:moveTo>
                <a:cubicBezTo>
                  <a:pt x="1860539" y="1733770"/>
                  <a:pt x="1886492" y="1715380"/>
                  <a:pt x="1916740" y="1715380"/>
                </a:cubicBezTo>
                <a:cubicBezTo>
                  <a:pt x="1957070" y="1715380"/>
                  <a:pt x="1989765" y="1748074"/>
                  <a:pt x="1989764" y="1788405"/>
                </a:cubicBezTo>
                <a:cubicBezTo>
                  <a:pt x="1989764" y="1828736"/>
                  <a:pt x="1957070" y="1861430"/>
                  <a:pt x="1916739" y="1861430"/>
                </a:cubicBezTo>
                <a:cubicBezTo>
                  <a:pt x="1876408" y="1861430"/>
                  <a:pt x="1843715" y="1828736"/>
                  <a:pt x="1843715" y="1788405"/>
                </a:cubicBezTo>
                <a:cubicBezTo>
                  <a:pt x="1843714" y="1778322"/>
                  <a:pt x="1845758" y="1768716"/>
                  <a:pt x="1849453" y="1759980"/>
                </a:cubicBezTo>
                <a:close/>
                <a:moveTo>
                  <a:pt x="697910" y="3545253"/>
                </a:moveTo>
                <a:cubicBezTo>
                  <a:pt x="701605" y="3536517"/>
                  <a:pt x="706952" y="3528650"/>
                  <a:pt x="713559" y="3522042"/>
                </a:cubicBezTo>
                <a:cubicBezTo>
                  <a:pt x="726774" y="3508827"/>
                  <a:pt x="745030" y="3500654"/>
                  <a:pt x="765196" y="3500654"/>
                </a:cubicBezTo>
                <a:cubicBezTo>
                  <a:pt x="805527" y="3500654"/>
                  <a:pt x="838221" y="3533348"/>
                  <a:pt x="838221" y="3573679"/>
                </a:cubicBezTo>
                <a:cubicBezTo>
                  <a:pt x="838221" y="3614010"/>
                  <a:pt x="805527" y="3646703"/>
                  <a:pt x="765196" y="3646703"/>
                </a:cubicBezTo>
                <a:cubicBezTo>
                  <a:pt x="724865" y="3646703"/>
                  <a:pt x="692171" y="3614009"/>
                  <a:pt x="692171" y="3573678"/>
                </a:cubicBezTo>
                <a:cubicBezTo>
                  <a:pt x="692172" y="3563596"/>
                  <a:pt x="694215" y="3553990"/>
                  <a:pt x="697910" y="3545253"/>
                </a:cubicBezTo>
                <a:close/>
                <a:moveTo>
                  <a:pt x="2079916" y="1330662"/>
                </a:moveTo>
                <a:cubicBezTo>
                  <a:pt x="2091000" y="1304451"/>
                  <a:pt x="2116954" y="1286061"/>
                  <a:pt x="2147202" y="1286061"/>
                </a:cubicBezTo>
                <a:cubicBezTo>
                  <a:pt x="2187533" y="1286060"/>
                  <a:pt x="2220227" y="1318755"/>
                  <a:pt x="2220227" y="1359085"/>
                </a:cubicBezTo>
                <a:cubicBezTo>
                  <a:pt x="2220226" y="1399417"/>
                  <a:pt x="2187533" y="1432112"/>
                  <a:pt x="2147202" y="1432111"/>
                </a:cubicBezTo>
                <a:cubicBezTo>
                  <a:pt x="2106870" y="1432111"/>
                  <a:pt x="2074176" y="1399416"/>
                  <a:pt x="2074176" y="1359086"/>
                </a:cubicBezTo>
                <a:cubicBezTo>
                  <a:pt x="2074177" y="1349004"/>
                  <a:pt x="2076220" y="1339397"/>
                  <a:pt x="2079916" y="1330662"/>
                </a:cubicBezTo>
                <a:close/>
                <a:moveTo>
                  <a:pt x="928372" y="3124763"/>
                </a:moveTo>
                <a:cubicBezTo>
                  <a:pt x="932067" y="3116026"/>
                  <a:pt x="937414" y="3108158"/>
                  <a:pt x="944021" y="3101551"/>
                </a:cubicBezTo>
                <a:cubicBezTo>
                  <a:pt x="957236" y="3088336"/>
                  <a:pt x="975493" y="3080163"/>
                  <a:pt x="995658" y="3080163"/>
                </a:cubicBezTo>
                <a:cubicBezTo>
                  <a:pt x="1035989" y="3080162"/>
                  <a:pt x="1068683" y="3112857"/>
                  <a:pt x="1068683" y="3153187"/>
                </a:cubicBezTo>
                <a:cubicBezTo>
                  <a:pt x="1068683" y="3193518"/>
                  <a:pt x="1035989" y="3226212"/>
                  <a:pt x="995658" y="3226212"/>
                </a:cubicBezTo>
                <a:cubicBezTo>
                  <a:pt x="955327" y="3226212"/>
                  <a:pt x="922633" y="3193518"/>
                  <a:pt x="922633" y="3153188"/>
                </a:cubicBezTo>
                <a:cubicBezTo>
                  <a:pt x="922633" y="3143105"/>
                  <a:pt x="924676" y="3133499"/>
                  <a:pt x="928372" y="3124763"/>
                </a:cubicBezTo>
                <a:close/>
                <a:moveTo>
                  <a:pt x="6517" y="4541119"/>
                </a:moveTo>
                <a:cubicBezTo>
                  <a:pt x="10213" y="4532382"/>
                  <a:pt x="15560" y="4524514"/>
                  <a:pt x="22167" y="4517907"/>
                </a:cubicBezTo>
                <a:cubicBezTo>
                  <a:pt x="35382" y="4504692"/>
                  <a:pt x="53638" y="4496519"/>
                  <a:pt x="73804" y="4496518"/>
                </a:cubicBezTo>
                <a:cubicBezTo>
                  <a:pt x="114135" y="4496518"/>
                  <a:pt x="146829" y="4529212"/>
                  <a:pt x="146829" y="4569544"/>
                </a:cubicBezTo>
                <a:cubicBezTo>
                  <a:pt x="146829" y="4609874"/>
                  <a:pt x="114135" y="4642569"/>
                  <a:pt x="73804" y="4642568"/>
                </a:cubicBezTo>
                <a:cubicBezTo>
                  <a:pt x="33473" y="4642569"/>
                  <a:pt x="779" y="4609874"/>
                  <a:pt x="779" y="4569544"/>
                </a:cubicBezTo>
                <a:cubicBezTo>
                  <a:pt x="779" y="4559460"/>
                  <a:pt x="2822" y="4549855"/>
                  <a:pt x="6517" y="4541119"/>
                </a:cubicBezTo>
                <a:close/>
                <a:moveTo>
                  <a:pt x="2310379" y="910167"/>
                </a:moveTo>
                <a:cubicBezTo>
                  <a:pt x="2321464" y="883957"/>
                  <a:pt x="2347417" y="865567"/>
                  <a:pt x="2377666" y="865568"/>
                </a:cubicBezTo>
                <a:cubicBezTo>
                  <a:pt x="2417997" y="865567"/>
                  <a:pt x="2450690" y="898261"/>
                  <a:pt x="2450690" y="938592"/>
                </a:cubicBezTo>
                <a:cubicBezTo>
                  <a:pt x="2450691" y="978923"/>
                  <a:pt x="2417996" y="1011617"/>
                  <a:pt x="2377666" y="1011617"/>
                </a:cubicBezTo>
                <a:cubicBezTo>
                  <a:pt x="2337335" y="1011617"/>
                  <a:pt x="2304640" y="978923"/>
                  <a:pt x="2304641" y="938593"/>
                </a:cubicBezTo>
                <a:cubicBezTo>
                  <a:pt x="2304640" y="928509"/>
                  <a:pt x="2306683" y="918904"/>
                  <a:pt x="2310379" y="910167"/>
                </a:cubicBezTo>
                <a:close/>
                <a:moveTo>
                  <a:pt x="1158835" y="2695441"/>
                </a:moveTo>
                <a:cubicBezTo>
                  <a:pt x="1162530" y="2686704"/>
                  <a:pt x="1167878" y="2678836"/>
                  <a:pt x="1174485" y="2672229"/>
                </a:cubicBezTo>
                <a:cubicBezTo>
                  <a:pt x="1187700" y="2659014"/>
                  <a:pt x="1205956" y="2650840"/>
                  <a:pt x="1226121" y="2650840"/>
                </a:cubicBezTo>
                <a:cubicBezTo>
                  <a:pt x="1266453" y="2650840"/>
                  <a:pt x="1299147" y="2683534"/>
                  <a:pt x="1299146" y="2723865"/>
                </a:cubicBezTo>
                <a:cubicBezTo>
                  <a:pt x="1299147" y="2764196"/>
                  <a:pt x="1266453" y="2796890"/>
                  <a:pt x="1226122" y="2796890"/>
                </a:cubicBezTo>
                <a:cubicBezTo>
                  <a:pt x="1185791" y="2796891"/>
                  <a:pt x="1153097" y="2764196"/>
                  <a:pt x="1153097" y="2723865"/>
                </a:cubicBezTo>
                <a:cubicBezTo>
                  <a:pt x="1153097" y="2713783"/>
                  <a:pt x="1155140" y="2704177"/>
                  <a:pt x="1158835" y="2695441"/>
                </a:cubicBezTo>
                <a:close/>
                <a:moveTo>
                  <a:pt x="1388525" y="2326523"/>
                </a:moveTo>
                <a:cubicBezTo>
                  <a:pt x="1399611" y="2300313"/>
                  <a:pt x="1425562" y="2281923"/>
                  <a:pt x="1455811" y="2281923"/>
                </a:cubicBezTo>
                <a:cubicBezTo>
                  <a:pt x="1496142" y="2281923"/>
                  <a:pt x="1528837" y="2314617"/>
                  <a:pt x="1528837" y="2354948"/>
                </a:cubicBezTo>
                <a:cubicBezTo>
                  <a:pt x="1528837" y="2395279"/>
                  <a:pt x="1496143" y="2427973"/>
                  <a:pt x="1455812" y="2427973"/>
                </a:cubicBezTo>
                <a:cubicBezTo>
                  <a:pt x="1415480" y="2427974"/>
                  <a:pt x="1382786" y="2395280"/>
                  <a:pt x="1382786" y="2354948"/>
                </a:cubicBezTo>
                <a:cubicBezTo>
                  <a:pt x="1382787" y="2344865"/>
                  <a:pt x="1384830" y="2335260"/>
                  <a:pt x="1388525" y="2326523"/>
                </a:cubicBezTo>
                <a:close/>
                <a:moveTo>
                  <a:pt x="236983" y="4111796"/>
                </a:moveTo>
                <a:cubicBezTo>
                  <a:pt x="240678" y="4103059"/>
                  <a:pt x="246025" y="4095191"/>
                  <a:pt x="252633" y="4088584"/>
                </a:cubicBezTo>
                <a:cubicBezTo>
                  <a:pt x="265847" y="4075369"/>
                  <a:pt x="284104" y="4067196"/>
                  <a:pt x="304269" y="4067195"/>
                </a:cubicBezTo>
                <a:cubicBezTo>
                  <a:pt x="344600" y="4067195"/>
                  <a:pt x="377294" y="4099890"/>
                  <a:pt x="377294" y="4140221"/>
                </a:cubicBezTo>
                <a:cubicBezTo>
                  <a:pt x="377294" y="4180551"/>
                  <a:pt x="344600" y="4213246"/>
                  <a:pt x="304268" y="4213248"/>
                </a:cubicBezTo>
                <a:cubicBezTo>
                  <a:pt x="263937" y="4213248"/>
                  <a:pt x="231243" y="4180554"/>
                  <a:pt x="231244" y="4140220"/>
                </a:cubicBezTo>
                <a:cubicBezTo>
                  <a:pt x="231244" y="4130138"/>
                  <a:pt x="233288" y="4120532"/>
                  <a:pt x="236983" y="4111796"/>
                </a:cubicBezTo>
                <a:close/>
                <a:moveTo>
                  <a:pt x="2540844" y="480845"/>
                </a:moveTo>
                <a:cubicBezTo>
                  <a:pt x="2551929" y="454634"/>
                  <a:pt x="2577882" y="436244"/>
                  <a:pt x="2608129" y="436244"/>
                </a:cubicBezTo>
                <a:cubicBezTo>
                  <a:pt x="2648460" y="436244"/>
                  <a:pt x="2681155" y="468938"/>
                  <a:pt x="2681155" y="509269"/>
                </a:cubicBezTo>
                <a:cubicBezTo>
                  <a:pt x="2681154" y="549600"/>
                  <a:pt x="2648461" y="582294"/>
                  <a:pt x="2608129" y="582294"/>
                </a:cubicBezTo>
                <a:cubicBezTo>
                  <a:pt x="2567798" y="582294"/>
                  <a:pt x="2535105" y="549600"/>
                  <a:pt x="2535105" y="509269"/>
                </a:cubicBezTo>
                <a:cubicBezTo>
                  <a:pt x="2535105" y="499186"/>
                  <a:pt x="2537148" y="489582"/>
                  <a:pt x="2540844" y="480845"/>
                </a:cubicBezTo>
                <a:close/>
                <a:moveTo>
                  <a:pt x="1618990" y="1897202"/>
                </a:moveTo>
                <a:cubicBezTo>
                  <a:pt x="1630075" y="1870992"/>
                  <a:pt x="1656028" y="1852602"/>
                  <a:pt x="1686275" y="1852602"/>
                </a:cubicBezTo>
                <a:cubicBezTo>
                  <a:pt x="1726606" y="1852602"/>
                  <a:pt x="1759301" y="1885296"/>
                  <a:pt x="1759301" y="1925627"/>
                </a:cubicBezTo>
                <a:cubicBezTo>
                  <a:pt x="1759300" y="1965958"/>
                  <a:pt x="1726607" y="1998653"/>
                  <a:pt x="1686276" y="1998652"/>
                </a:cubicBezTo>
                <a:cubicBezTo>
                  <a:pt x="1645944" y="1998652"/>
                  <a:pt x="1613251" y="1965958"/>
                  <a:pt x="1613250" y="1925627"/>
                </a:cubicBezTo>
                <a:cubicBezTo>
                  <a:pt x="1613251" y="1915544"/>
                  <a:pt x="1615294" y="1905938"/>
                  <a:pt x="1618990" y="1897202"/>
                </a:cubicBezTo>
                <a:close/>
                <a:moveTo>
                  <a:pt x="467446" y="3691303"/>
                </a:moveTo>
                <a:cubicBezTo>
                  <a:pt x="471141" y="3682566"/>
                  <a:pt x="476488" y="3674699"/>
                  <a:pt x="483096" y="3668091"/>
                </a:cubicBezTo>
                <a:cubicBezTo>
                  <a:pt x="496311" y="3654877"/>
                  <a:pt x="514567" y="3646703"/>
                  <a:pt x="534732" y="3646703"/>
                </a:cubicBezTo>
                <a:cubicBezTo>
                  <a:pt x="575063" y="3646703"/>
                  <a:pt x="607757" y="3679397"/>
                  <a:pt x="607757" y="3719728"/>
                </a:cubicBezTo>
                <a:cubicBezTo>
                  <a:pt x="607757" y="3760059"/>
                  <a:pt x="575064" y="3792753"/>
                  <a:pt x="534732" y="3792752"/>
                </a:cubicBezTo>
                <a:cubicBezTo>
                  <a:pt x="494402" y="3792753"/>
                  <a:pt x="461708" y="3760058"/>
                  <a:pt x="461707" y="3719728"/>
                </a:cubicBezTo>
                <a:cubicBezTo>
                  <a:pt x="461708" y="3709645"/>
                  <a:pt x="463751" y="3700039"/>
                  <a:pt x="467446" y="3691303"/>
                </a:cubicBezTo>
                <a:close/>
                <a:moveTo>
                  <a:pt x="2771306" y="60351"/>
                </a:moveTo>
                <a:cubicBezTo>
                  <a:pt x="2782392" y="34141"/>
                  <a:pt x="2808345" y="15750"/>
                  <a:pt x="2838594" y="15750"/>
                </a:cubicBezTo>
                <a:cubicBezTo>
                  <a:pt x="2878925" y="15750"/>
                  <a:pt x="2911618" y="48444"/>
                  <a:pt x="2911618" y="88775"/>
                </a:cubicBezTo>
                <a:cubicBezTo>
                  <a:pt x="2911619" y="129106"/>
                  <a:pt x="2878924" y="161800"/>
                  <a:pt x="2838594" y="161800"/>
                </a:cubicBezTo>
                <a:cubicBezTo>
                  <a:pt x="2798263" y="161800"/>
                  <a:pt x="2765568" y="129106"/>
                  <a:pt x="2765569" y="88775"/>
                </a:cubicBezTo>
                <a:cubicBezTo>
                  <a:pt x="2765569" y="78693"/>
                  <a:pt x="2767612" y="69087"/>
                  <a:pt x="2771306" y="60351"/>
                </a:cubicBezTo>
                <a:close/>
                <a:moveTo>
                  <a:pt x="1849452" y="1476709"/>
                </a:moveTo>
                <a:cubicBezTo>
                  <a:pt x="1860537" y="1450500"/>
                  <a:pt x="1886490" y="1432109"/>
                  <a:pt x="1916739" y="1432111"/>
                </a:cubicBezTo>
                <a:cubicBezTo>
                  <a:pt x="1957069" y="1432109"/>
                  <a:pt x="1989763" y="1464804"/>
                  <a:pt x="1989763" y="1505134"/>
                </a:cubicBezTo>
                <a:cubicBezTo>
                  <a:pt x="1989764" y="1545466"/>
                  <a:pt x="1957070" y="1578159"/>
                  <a:pt x="1916739" y="1578159"/>
                </a:cubicBezTo>
                <a:cubicBezTo>
                  <a:pt x="1876408" y="1578159"/>
                  <a:pt x="1843713" y="1545465"/>
                  <a:pt x="1843714" y="1505134"/>
                </a:cubicBezTo>
                <a:cubicBezTo>
                  <a:pt x="1843713" y="1495051"/>
                  <a:pt x="1845758" y="1485446"/>
                  <a:pt x="1849452" y="1476709"/>
                </a:cubicBezTo>
                <a:close/>
                <a:moveTo>
                  <a:pt x="697908" y="3261983"/>
                </a:moveTo>
                <a:cubicBezTo>
                  <a:pt x="701604" y="3253246"/>
                  <a:pt x="706951" y="3245378"/>
                  <a:pt x="713558" y="3238772"/>
                </a:cubicBezTo>
                <a:cubicBezTo>
                  <a:pt x="726773" y="3225557"/>
                  <a:pt x="745029" y="3217383"/>
                  <a:pt x="765194" y="3217383"/>
                </a:cubicBezTo>
                <a:cubicBezTo>
                  <a:pt x="805526" y="3217383"/>
                  <a:pt x="838220" y="3250077"/>
                  <a:pt x="838219" y="3290408"/>
                </a:cubicBezTo>
                <a:cubicBezTo>
                  <a:pt x="838220" y="3330739"/>
                  <a:pt x="805526" y="3363433"/>
                  <a:pt x="765195" y="3363433"/>
                </a:cubicBezTo>
                <a:cubicBezTo>
                  <a:pt x="724864" y="3363432"/>
                  <a:pt x="692170" y="3330738"/>
                  <a:pt x="692170" y="3290407"/>
                </a:cubicBezTo>
                <a:cubicBezTo>
                  <a:pt x="692170" y="3280325"/>
                  <a:pt x="694213" y="3270719"/>
                  <a:pt x="697908" y="3261983"/>
                </a:cubicBezTo>
                <a:close/>
                <a:moveTo>
                  <a:pt x="2079916" y="1047389"/>
                </a:moveTo>
                <a:cubicBezTo>
                  <a:pt x="2091001" y="1021179"/>
                  <a:pt x="2116952" y="1002788"/>
                  <a:pt x="2147201" y="1002788"/>
                </a:cubicBezTo>
                <a:cubicBezTo>
                  <a:pt x="2187532" y="1002788"/>
                  <a:pt x="2220226" y="1035482"/>
                  <a:pt x="2220227" y="1075814"/>
                </a:cubicBezTo>
                <a:cubicBezTo>
                  <a:pt x="2220226" y="1116144"/>
                  <a:pt x="2187533" y="1148838"/>
                  <a:pt x="2147202" y="1148838"/>
                </a:cubicBezTo>
                <a:cubicBezTo>
                  <a:pt x="2106870" y="1148838"/>
                  <a:pt x="2074177" y="1116144"/>
                  <a:pt x="2074176" y="1075813"/>
                </a:cubicBezTo>
                <a:cubicBezTo>
                  <a:pt x="2074176" y="1065731"/>
                  <a:pt x="2076219" y="1056125"/>
                  <a:pt x="2079916" y="1047389"/>
                </a:cubicBezTo>
                <a:close/>
                <a:moveTo>
                  <a:pt x="928372" y="2841491"/>
                </a:moveTo>
                <a:cubicBezTo>
                  <a:pt x="932067" y="2832754"/>
                  <a:pt x="937414" y="2824886"/>
                  <a:pt x="944021" y="2818279"/>
                </a:cubicBezTo>
                <a:cubicBezTo>
                  <a:pt x="957236" y="2805064"/>
                  <a:pt x="975492" y="2796890"/>
                  <a:pt x="995658" y="2796890"/>
                </a:cubicBezTo>
                <a:cubicBezTo>
                  <a:pt x="1035989" y="2796890"/>
                  <a:pt x="1068683" y="2829584"/>
                  <a:pt x="1068683" y="2869915"/>
                </a:cubicBezTo>
                <a:cubicBezTo>
                  <a:pt x="1068683" y="2910246"/>
                  <a:pt x="1035989" y="2942940"/>
                  <a:pt x="995658" y="2942940"/>
                </a:cubicBezTo>
                <a:cubicBezTo>
                  <a:pt x="955327" y="2942940"/>
                  <a:pt x="922633" y="2910246"/>
                  <a:pt x="922633" y="2869915"/>
                </a:cubicBezTo>
                <a:cubicBezTo>
                  <a:pt x="922633" y="2859833"/>
                  <a:pt x="924676" y="2850227"/>
                  <a:pt x="928372" y="2841491"/>
                </a:cubicBezTo>
                <a:close/>
                <a:moveTo>
                  <a:pt x="1158062" y="2463746"/>
                </a:moveTo>
                <a:cubicBezTo>
                  <a:pt x="1161757" y="2455011"/>
                  <a:pt x="1167104" y="2447142"/>
                  <a:pt x="1173711" y="2440534"/>
                </a:cubicBezTo>
                <a:cubicBezTo>
                  <a:pt x="1186927" y="2427319"/>
                  <a:pt x="1205183" y="2419146"/>
                  <a:pt x="1225348" y="2419145"/>
                </a:cubicBezTo>
                <a:cubicBezTo>
                  <a:pt x="1265679" y="2419145"/>
                  <a:pt x="1298373" y="2451840"/>
                  <a:pt x="1298373" y="2492171"/>
                </a:cubicBezTo>
                <a:cubicBezTo>
                  <a:pt x="1298374" y="2532501"/>
                  <a:pt x="1265679" y="2565196"/>
                  <a:pt x="1225348" y="2565196"/>
                </a:cubicBezTo>
                <a:cubicBezTo>
                  <a:pt x="1185017" y="2565195"/>
                  <a:pt x="1152323" y="2532501"/>
                  <a:pt x="1152322" y="2492171"/>
                </a:cubicBezTo>
                <a:cubicBezTo>
                  <a:pt x="1152322" y="2482089"/>
                  <a:pt x="1154366" y="2472483"/>
                  <a:pt x="1158062" y="2463746"/>
                </a:cubicBezTo>
                <a:close/>
                <a:moveTo>
                  <a:pt x="6518" y="4257847"/>
                </a:moveTo>
                <a:cubicBezTo>
                  <a:pt x="10213" y="4249111"/>
                  <a:pt x="15560" y="4241243"/>
                  <a:pt x="22168" y="4234635"/>
                </a:cubicBezTo>
                <a:cubicBezTo>
                  <a:pt x="35383" y="4221421"/>
                  <a:pt x="53639" y="4213248"/>
                  <a:pt x="73804" y="4213248"/>
                </a:cubicBezTo>
                <a:cubicBezTo>
                  <a:pt x="114135" y="4213248"/>
                  <a:pt x="146829" y="4245941"/>
                  <a:pt x="146830" y="4286272"/>
                </a:cubicBezTo>
                <a:cubicBezTo>
                  <a:pt x="146830" y="4326602"/>
                  <a:pt x="114136" y="4359297"/>
                  <a:pt x="73804" y="4359298"/>
                </a:cubicBezTo>
                <a:cubicBezTo>
                  <a:pt x="33473" y="4359297"/>
                  <a:pt x="780" y="4326602"/>
                  <a:pt x="779" y="4286272"/>
                </a:cubicBezTo>
                <a:cubicBezTo>
                  <a:pt x="779" y="4276189"/>
                  <a:pt x="2823" y="4266584"/>
                  <a:pt x="6518" y="4257847"/>
                </a:cubicBezTo>
                <a:close/>
                <a:moveTo>
                  <a:pt x="2310378" y="626895"/>
                </a:moveTo>
                <a:cubicBezTo>
                  <a:pt x="2321464" y="600685"/>
                  <a:pt x="2347416" y="582295"/>
                  <a:pt x="2377666" y="582295"/>
                </a:cubicBezTo>
                <a:cubicBezTo>
                  <a:pt x="2417997" y="582295"/>
                  <a:pt x="2450690" y="614989"/>
                  <a:pt x="2450691" y="655321"/>
                </a:cubicBezTo>
                <a:cubicBezTo>
                  <a:pt x="2450691" y="695651"/>
                  <a:pt x="2417997" y="728345"/>
                  <a:pt x="2377666" y="728345"/>
                </a:cubicBezTo>
                <a:cubicBezTo>
                  <a:pt x="2337335" y="728345"/>
                  <a:pt x="2304641" y="695651"/>
                  <a:pt x="2304641" y="655320"/>
                </a:cubicBezTo>
                <a:cubicBezTo>
                  <a:pt x="2304641" y="645237"/>
                  <a:pt x="2306684" y="635632"/>
                  <a:pt x="2310378" y="626895"/>
                </a:cubicBezTo>
                <a:close/>
                <a:moveTo>
                  <a:pt x="1388525" y="2043251"/>
                </a:moveTo>
                <a:cubicBezTo>
                  <a:pt x="1399611" y="2017041"/>
                  <a:pt x="1425564" y="1998651"/>
                  <a:pt x="1455813" y="1998651"/>
                </a:cubicBezTo>
                <a:cubicBezTo>
                  <a:pt x="1496142" y="1998651"/>
                  <a:pt x="1528837" y="2031345"/>
                  <a:pt x="1528836" y="2071676"/>
                </a:cubicBezTo>
                <a:cubicBezTo>
                  <a:pt x="1528838" y="2112007"/>
                  <a:pt x="1496143" y="2144701"/>
                  <a:pt x="1455811" y="2144701"/>
                </a:cubicBezTo>
                <a:cubicBezTo>
                  <a:pt x="1415482" y="2144701"/>
                  <a:pt x="1382786" y="2112007"/>
                  <a:pt x="1382787" y="2071676"/>
                </a:cubicBezTo>
                <a:cubicBezTo>
                  <a:pt x="1382786" y="2061594"/>
                  <a:pt x="1384831" y="2051988"/>
                  <a:pt x="1388525" y="2043251"/>
                </a:cubicBezTo>
                <a:close/>
                <a:moveTo>
                  <a:pt x="236983" y="3828524"/>
                </a:moveTo>
                <a:cubicBezTo>
                  <a:pt x="240678" y="3819787"/>
                  <a:pt x="246025" y="3811919"/>
                  <a:pt x="252632" y="3805312"/>
                </a:cubicBezTo>
                <a:cubicBezTo>
                  <a:pt x="265847" y="3792097"/>
                  <a:pt x="284104" y="3783924"/>
                  <a:pt x="304269" y="3783923"/>
                </a:cubicBezTo>
                <a:cubicBezTo>
                  <a:pt x="344600" y="3783923"/>
                  <a:pt x="377294" y="3816618"/>
                  <a:pt x="377294" y="3856948"/>
                </a:cubicBezTo>
                <a:cubicBezTo>
                  <a:pt x="377294" y="3897279"/>
                  <a:pt x="344600" y="3929973"/>
                  <a:pt x="304269" y="3929973"/>
                </a:cubicBezTo>
                <a:cubicBezTo>
                  <a:pt x="263938" y="3929973"/>
                  <a:pt x="231244" y="3897279"/>
                  <a:pt x="231244" y="3856948"/>
                </a:cubicBezTo>
                <a:cubicBezTo>
                  <a:pt x="231244" y="3846866"/>
                  <a:pt x="233287" y="3837260"/>
                  <a:pt x="236983" y="3828524"/>
                </a:cubicBezTo>
                <a:close/>
                <a:moveTo>
                  <a:pt x="2540844" y="197572"/>
                </a:moveTo>
                <a:cubicBezTo>
                  <a:pt x="2551929" y="171362"/>
                  <a:pt x="2577881" y="152972"/>
                  <a:pt x="2608130" y="152972"/>
                </a:cubicBezTo>
                <a:cubicBezTo>
                  <a:pt x="2648461" y="152972"/>
                  <a:pt x="2681155" y="185666"/>
                  <a:pt x="2681154" y="225997"/>
                </a:cubicBezTo>
                <a:cubicBezTo>
                  <a:pt x="2681154" y="266328"/>
                  <a:pt x="2648460" y="299022"/>
                  <a:pt x="2608129" y="299022"/>
                </a:cubicBezTo>
                <a:cubicBezTo>
                  <a:pt x="2567798" y="299022"/>
                  <a:pt x="2535105" y="266328"/>
                  <a:pt x="2535105" y="225997"/>
                </a:cubicBezTo>
                <a:cubicBezTo>
                  <a:pt x="2535105" y="215914"/>
                  <a:pt x="2537148" y="206309"/>
                  <a:pt x="2540844" y="197572"/>
                </a:cubicBezTo>
                <a:close/>
                <a:moveTo>
                  <a:pt x="1618989" y="1613930"/>
                </a:moveTo>
                <a:cubicBezTo>
                  <a:pt x="1630074" y="1587721"/>
                  <a:pt x="1656027" y="1569330"/>
                  <a:pt x="1686274" y="1569331"/>
                </a:cubicBezTo>
                <a:cubicBezTo>
                  <a:pt x="1726605" y="1569330"/>
                  <a:pt x="1759300" y="1602024"/>
                  <a:pt x="1759300" y="1642355"/>
                </a:cubicBezTo>
                <a:cubicBezTo>
                  <a:pt x="1759299" y="1682686"/>
                  <a:pt x="1726606" y="1715380"/>
                  <a:pt x="1686275" y="1715380"/>
                </a:cubicBezTo>
                <a:cubicBezTo>
                  <a:pt x="1645944" y="1715380"/>
                  <a:pt x="1613251" y="1682686"/>
                  <a:pt x="1613251" y="1642355"/>
                </a:cubicBezTo>
                <a:cubicBezTo>
                  <a:pt x="1613250" y="1632272"/>
                  <a:pt x="1615294" y="1622666"/>
                  <a:pt x="1618989" y="1613930"/>
                </a:cubicBezTo>
                <a:close/>
                <a:moveTo>
                  <a:pt x="467445" y="3408032"/>
                </a:moveTo>
                <a:cubicBezTo>
                  <a:pt x="471141" y="3399295"/>
                  <a:pt x="476488" y="3391427"/>
                  <a:pt x="483095" y="3384821"/>
                </a:cubicBezTo>
                <a:cubicBezTo>
                  <a:pt x="496310" y="3371606"/>
                  <a:pt x="514566" y="3363432"/>
                  <a:pt x="534731" y="3363432"/>
                </a:cubicBezTo>
                <a:cubicBezTo>
                  <a:pt x="575062" y="3363432"/>
                  <a:pt x="607756" y="3396126"/>
                  <a:pt x="607756" y="3436457"/>
                </a:cubicBezTo>
                <a:cubicBezTo>
                  <a:pt x="607757" y="3476788"/>
                  <a:pt x="575063" y="3509482"/>
                  <a:pt x="534732" y="3509482"/>
                </a:cubicBezTo>
                <a:cubicBezTo>
                  <a:pt x="494401" y="3509482"/>
                  <a:pt x="461707" y="3476788"/>
                  <a:pt x="461707" y="3436457"/>
                </a:cubicBezTo>
                <a:cubicBezTo>
                  <a:pt x="461708" y="3426374"/>
                  <a:pt x="463751" y="3416769"/>
                  <a:pt x="467445" y="3408032"/>
                </a:cubicBezTo>
                <a:close/>
                <a:moveTo>
                  <a:pt x="1849451" y="1193438"/>
                </a:moveTo>
                <a:cubicBezTo>
                  <a:pt x="1860538" y="1167229"/>
                  <a:pt x="1886489" y="1148838"/>
                  <a:pt x="1916738" y="1148838"/>
                </a:cubicBezTo>
                <a:cubicBezTo>
                  <a:pt x="1957069" y="1148838"/>
                  <a:pt x="1989762" y="1181532"/>
                  <a:pt x="1989762" y="1221863"/>
                </a:cubicBezTo>
                <a:cubicBezTo>
                  <a:pt x="1989762" y="1262194"/>
                  <a:pt x="1957068" y="1294888"/>
                  <a:pt x="1916738" y="1294888"/>
                </a:cubicBezTo>
                <a:cubicBezTo>
                  <a:pt x="1876407" y="1294888"/>
                  <a:pt x="1843712" y="1262194"/>
                  <a:pt x="1843713" y="1221863"/>
                </a:cubicBezTo>
                <a:cubicBezTo>
                  <a:pt x="1843712" y="1211780"/>
                  <a:pt x="1845755" y="1202175"/>
                  <a:pt x="1849451" y="1193438"/>
                </a:cubicBezTo>
                <a:close/>
                <a:moveTo>
                  <a:pt x="697907" y="2978712"/>
                </a:moveTo>
                <a:cubicBezTo>
                  <a:pt x="701603" y="2969975"/>
                  <a:pt x="706950" y="2962108"/>
                  <a:pt x="713557" y="2955500"/>
                </a:cubicBezTo>
                <a:cubicBezTo>
                  <a:pt x="726772" y="2942285"/>
                  <a:pt x="745028" y="2934112"/>
                  <a:pt x="765194" y="2934112"/>
                </a:cubicBezTo>
                <a:cubicBezTo>
                  <a:pt x="805525" y="2934112"/>
                  <a:pt x="838219" y="2966806"/>
                  <a:pt x="838219" y="3007137"/>
                </a:cubicBezTo>
                <a:cubicBezTo>
                  <a:pt x="838219" y="3047468"/>
                  <a:pt x="805525" y="3080162"/>
                  <a:pt x="765194" y="3080162"/>
                </a:cubicBezTo>
                <a:cubicBezTo>
                  <a:pt x="724863" y="3080162"/>
                  <a:pt x="692169" y="3047468"/>
                  <a:pt x="692169" y="3007137"/>
                </a:cubicBezTo>
                <a:cubicBezTo>
                  <a:pt x="692169" y="2997054"/>
                  <a:pt x="694212" y="2987449"/>
                  <a:pt x="697907" y="2978712"/>
                </a:cubicBezTo>
                <a:close/>
                <a:moveTo>
                  <a:pt x="2079915" y="764117"/>
                </a:moveTo>
                <a:cubicBezTo>
                  <a:pt x="2091000" y="737907"/>
                  <a:pt x="2116953" y="719517"/>
                  <a:pt x="2147202" y="719516"/>
                </a:cubicBezTo>
                <a:cubicBezTo>
                  <a:pt x="2187532" y="719516"/>
                  <a:pt x="2220227" y="752210"/>
                  <a:pt x="2220226" y="792541"/>
                </a:cubicBezTo>
                <a:cubicBezTo>
                  <a:pt x="2220226" y="832872"/>
                  <a:pt x="2187532" y="865566"/>
                  <a:pt x="2147201" y="865566"/>
                </a:cubicBezTo>
                <a:cubicBezTo>
                  <a:pt x="2106870" y="865566"/>
                  <a:pt x="2074176" y="832872"/>
                  <a:pt x="2074177" y="792541"/>
                </a:cubicBezTo>
                <a:cubicBezTo>
                  <a:pt x="2074176" y="782458"/>
                  <a:pt x="2076219" y="772853"/>
                  <a:pt x="2079915" y="764117"/>
                </a:cubicBezTo>
                <a:close/>
                <a:moveTo>
                  <a:pt x="928371" y="2558218"/>
                </a:moveTo>
                <a:cubicBezTo>
                  <a:pt x="932067" y="2549482"/>
                  <a:pt x="937414" y="2541614"/>
                  <a:pt x="944021" y="2535006"/>
                </a:cubicBezTo>
                <a:cubicBezTo>
                  <a:pt x="957236" y="2521792"/>
                  <a:pt x="975492" y="2513618"/>
                  <a:pt x="995658" y="2513618"/>
                </a:cubicBezTo>
                <a:cubicBezTo>
                  <a:pt x="1035989" y="2513618"/>
                  <a:pt x="1068683" y="2546312"/>
                  <a:pt x="1068683" y="2586643"/>
                </a:cubicBezTo>
                <a:cubicBezTo>
                  <a:pt x="1068683" y="2626974"/>
                  <a:pt x="1035989" y="2659668"/>
                  <a:pt x="995658" y="2659668"/>
                </a:cubicBezTo>
                <a:cubicBezTo>
                  <a:pt x="955327" y="2659668"/>
                  <a:pt x="922633" y="2626974"/>
                  <a:pt x="922633" y="2586643"/>
                </a:cubicBezTo>
                <a:cubicBezTo>
                  <a:pt x="922633" y="2576560"/>
                  <a:pt x="924676" y="2566955"/>
                  <a:pt x="928371" y="2558218"/>
                </a:cubicBezTo>
                <a:close/>
                <a:moveTo>
                  <a:pt x="1158062" y="2180473"/>
                </a:moveTo>
                <a:cubicBezTo>
                  <a:pt x="1161757" y="2171736"/>
                  <a:pt x="1167105" y="2163868"/>
                  <a:pt x="1173711" y="2157261"/>
                </a:cubicBezTo>
                <a:cubicBezTo>
                  <a:pt x="1186926" y="2144046"/>
                  <a:pt x="1205183" y="2135873"/>
                  <a:pt x="1225348" y="2135872"/>
                </a:cubicBezTo>
                <a:cubicBezTo>
                  <a:pt x="1265679" y="2135872"/>
                  <a:pt x="1298374" y="2168566"/>
                  <a:pt x="1298374" y="2208897"/>
                </a:cubicBezTo>
                <a:cubicBezTo>
                  <a:pt x="1298373" y="2249228"/>
                  <a:pt x="1265679" y="2281922"/>
                  <a:pt x="1225348" y="2281922"/>
                </a:cubicBezTo>
                <a:cubicBezTo>
                  <a:pt x="1185016" y="2281923"/>
                  <a:pt x="1152323" y="2249229"/>
                  <a:pt x="1152324" y="2208897"/>
                </a:cubicBezTo>
                <a:cubicBezTo>
                  <a:pt x="1152323" y="2198815"/>
                  <a:pt x="1154366" y="2189209"/>
                  <a:pt x="1158062" y="2180473"/>
                </a:cubicBezTo>
                <a:close/>
                <a:moveTo>
                  <a:pt x="6519" y="3974573"/>
                </a:moveTo>
                <a:cubicBezTo>
                  <a:pt x="10214" y="3965837"/>
                  <a:pt x="15562" y="3957969"/>
                  <a:pt x="22169" y="3951361"/>
                </a:cubicBezTo>
                <a:cubicBezTo>
                  <a:pt x="35384" y="3938146"/>
                  <a:pt x="53640" y="3929973"/>
                  <a:pt x="73805" y="3929973"/>
                </a:cubicBezTo>
                <a:cubicBezTo>
                  <a:pt x="114136" y="3929973"/>
                  <a:pt x="146831" y="3962667"/>
                  <a:pt x="146831" y="4002998"/>
                </a:cubicBezTo>
                <a:cubicBezTo>
                  <a:pt x="146830" y="4043329"/>
                  <a:pt x="114137" y="4076023"/>
                  <a:pt x="73804" y="4076026"/>
                </a:cubicBezTo>
                <a:cubicBezTo>
                  <a:pt x="33473" y="4076025"/>
                  <a:pt x="779" y="4043331"/>
                  <a:pt x="780" y="4002998"/>
                </a:cubicBezTo>
                <a:cubicBezTo>
                  <a:pt x="781" y="3992915"/>
                  <a:pt x="2824" y="3983310"/>
                  <a:pt x="6519" y="3974573"/>
                </a:cubicBezTo>
                <a:close/>
                <a:moveTo>
                  <a:pt x="2310378" y="343623"/>
                </a:moveTo>
                <a:cubicBezTo>
                  <a:pt x="2321465" y="317413"/>
                  <a:pt x="2347416" y="299022"/>
                  <a:pt x="2377665" y="299023"/>
                </a:cubicBezTo>
                <a:cubicBezTo>
                  <a:pt x="2417996" y="299022"/>
                  <a:pt x="2450691" y="331717"/>
                  <a:pt x="2450689" y="372047"/>
                </a:cubicBezTo>
                <a:cubicBezTo>
                  <a:pt x="2450690" y="412379"/>
                  <a:pt x="2417997" y="445073"/>
                  <a:pt x="2377665" y="445072"/>
                </a:cubicBezTo>
                <a:cubicBezTo>
                  <a:pt x="2337334" y="445073"/>
                  <a:pt x="2304639" y="412378"/>
                  <a:pt x="2304640" y="372048"/>
                </a:cubicBezTo>
                <a:cubicBezTo>
                  <a:pt x="2304640" y="361965"/>
                  <a:pt x="2306684" y="352359"/>
                  <a:pt x="2310378" y="343623"/>
                </a:cubicBezTo>
                <a:close/>
                <a:moveTo>
                  <a:pt x="1388525" y="1759979"/>
                </a:moveTo>
                <a:cubicBezTo>
                  <a:pt x="1399611" y="1733769"/>
                  <a:pt x="1425563" y="1715379"/>
                  <a:pt x="1455812" y="1715379"/>
                </a:cubicBezTo>
                <a:cubicBezTo>
                  <a:pt x="1496143" y="1715379"/>
                  <a:pt x="1528836" y="1748073"/>
                  <a:pt x="1528836" y="1788404"/>
                </a:cubicBezTo>
                <a:cubicBezTo>
                  <a:pt x="1528837" y="1828735"/>
                  <a:pt x="1496143" y="1861429"/>
                  <a:pt x="1455812" y="1861429"/>
                </a:cubicBezTo>
                <a:cubicBezTo>
                  <a:pt x="1415481" y="1861429"/>
                  <a:pt x="1382786" y="1828735"/>
                  <a:pt x="1382786" y="1788404"/>
                </a:cubicBezTo>
                <a:cubicBezTo>
                  <a:pt x="1382786" y="1778321"/>
                  <a:pt x="1384831" y="1768716"/>
                  <a:pt x="1388525" y="1759979"/>
                </a:cubicBezTo>
                <a:close/>
                <a:moveTo>
                  <a:pt x="236982" y="3545252"/>
                </a:moveTo>
                <a:cubicBezTo>
                  <a:pt x="240677" y="3536516"/>
                  <a:pt x="246024" y="3528648"/>
                  <a:pt x="252632" y="3522041"/>
                </a:cubicBezTo>
                <a:cubicBezTo>
                  <a:pt x="265846" y="3508826"/>
                  <a:pt x="284103" y="3500653"/>
                  <a:pt x="304268" y="3500652"/>
                </a:cubicBezTo>
                <a:cubicBezTo>
                  <a:pt x="344599" y="3500653"/>
                  <a:pt x="377293" y="3533347"/>
                  <a:pt x="377293" y="3573677"/>
                </a:cubicBezTo>
                <a:cubicBezTo>
                  <a:pt x="377293" y="3614009"/>
                  <a:pt x="344600" y="3646702"/>
                  <a:pt x="304269" y="3646702"/>
                </a:cubicBezTo>
                <a:cubicBezTo>
                  <a:pt x="263938" y="3646702"/>
                  <a:pt x="231244" y="3614008"/>
                  <a:pt x="231244" y="3573677"/>
                </a:cubicBezTo>
                <a:cubicBezTo>
                  <a:pt x="231244" y="3563594"/>
                  <a:pt x="233287" y="3553989"/>
                  <a:pt x="236982" y="3545252"/>
                </a:cubicBezTo>
                <a:close/>
                <a:moveTo>
                  <a:pt x="1618988" y="1330659"/>
                </a:moveTo>
                <a:cubicBezTo>
                  <a:pt x="1630073" y="1304450"/>
                  <a:pt x="1656026" y="1286060"/>
                  <a:pt x="1686274" y="1286060"/>
                </a:cubicBezTo>
                <a:cubicBezTo>
                  <a:pt x="1726605" y="1286060"/>
                  <a:pt x="1759299" y="1318754"/>
                  <a:pt x="1759298" y="1359085"/>
                </a:cubicBezTo>
                <a:cubicBezTo>
                  <a:pt x="1759298" y="1399416"/>
                  <a:pt x="1726605" y="1432109"/>
                  <a:pt x="1686274" y="1432109"/>
                </a:cubicBezTo>
                <a:cubicBezTo>
                  <a:pt x="1645944" y="1432109"/>
                  <a:pt x="1613249" y="1399415"/>
                  <a:pt x="1613250" y="1359084"/>
                </a:cubicBezTo>
                <a:cubicBezTo>
                  <a:pt x="1613249" y="1349001"/>
                  <a:pt x="1615292" y="1339396"/>
                  <a:pt x="1618988" y="1330659"/>
                </a:cubicBezTo>
                <a:close/>
                <a:moveTo>
                  <a:pt x="467444" y="3124761"/>
                </a:moveTo>
                <a:cubicBezTo>
                  <a:pt x="471140" y="3116024"/>
                  <a:pt x="476487" y="3108157"/>
                  <a:pt x="483094" y="3101550"/>
                </a:cubicBezTo>
                <a:cubicBezTo>
                  <a:pt x="496308" y="3088335"/>
                  <a:pt x="514565" y="3080162"/>
                  <a:pt x="534730" y="3080162"/>
                </a:cubicBezTo>
                <a:cubicBezTo>
                  <a:pt x="575061" y="3080162"/>
                  <a:pt x="607755" y="3112856"/>
                  <a:pt x="607755" y="3153187"/>
                </a:cubicBezTo>
                <a:cubicBezTo>
                  <a:pt x="607756" y="3193517"/>
                  <a:pt x="575062" y="3226211"/>
                  <a:pt x="534731" y="3226211"/>
                </a:cubicBezTo>
                <a:cubicBezTo>
                  <a:pt x="494400" y="3226211"/>
                  <a:pt x="461705" y="3193517"/>
                  <a:pt x="461706" y="3153186"/>
                </a:cubicBezTo>
                <a:cubicBezTo>
                  <a:pt x="461706" y="3143103"/>
                  <a:pt x="463749" y="3133498"/>
                  <a:pt x="467444" y="3124761"/>
                </a:cubicBezTo>
                <a:close/>
                <a:moveTo>
                  <a:pt x="1849452" y="910167"/>
                </a:moveTo>
                <a:cubicBezTo>
                  <a:pt x="1860536" y="883956"/>
                  <a:pt x="1886490" y="865567"/>
                  <a:pt x="1916737" y="865566"/>
                </a:cubicBezTo>
                <a:cubicBezTo>
                  <a:pt x="1957069" y="865566"/>
                  <a:pt x="1989762" y="898260"/>
                  <a:pt x="1989763" y="938591"/>
                </a:cubicBezTo>
                <a:cubicBezTo>
                  <a:pt x="1989763" y="978922"/>
                  <a:pt x="1957069" y="1011617"/>
                  <a:pt x="1916738" y="1011616"/>
                </a:cubicBezTo>
                <a:cubicBezTo>
                  <a:pt x="1876407" y="1011617"/>
                  <a:pt x="1843713" y="978923"/>
                  <a:pt x="1843712" y="938591"/>
                </a:cubicBezTo>
                <a:cubicBezTo>
                  <a:pt x="1843713" y="928509"/>
                  <a:pt x="1845756" y="918903"/>
                  <a:pt x="1849452" y="910167"/>
                </a:cubicBezTo>
                <a:close/>
                <a:moveTo>
                  <a:pt x="697907" y="2695441"/>
                </a:moveTo>
                <a:cubicBezTo>
                  <a:pt x="701602" y="2686704"/>
                  <a:pt x="706949" y="2678836"/>
                  <a:pt x="713557" y="2672229"/>
                </a:cubicBezTo>
                <a:cubicBezTo>
                  <a:pt x="726771" y="2659014"/>
                  <a:pt x="745028" y="2650840"/>
                  <a:pt x="765193" y="2650840"/>
                </a:cubicBezTo>
                <a:cubicBezTo>
                  <a:pt x="805524" y="2650840"/>
                  <a:pt x="838218" y="2683535"/>
                  <a:pt x="838218" y="2723865"/>
                </a:cubicBezTo>
                <a:cubicBezTo>
                  <a:pt x="838218" y="2764196"/>
                  <a:pt x="805524" y="2796890"/>
                  <a:pt x="765193" y="2796891"/>
                </a:cubicBezTo>
                <a:cubicBezTo>
                  <a:pt x="724862" y="2796890"/>
                  <a:pt x="692168" y="2764196"/>
                  <a:pt x="692168" y="2723865"/>
                </a:cubicBezTo>
                <a:cubicBezTo>
                  <a:pt x="692168" y="2713783"/>
                  <a:pt x="694212" y="2704177"/>
                  <a:pt x="697907" y="2695441"/>
                </a:cubicBezTo>
                <a:close/>
                <a:moveTo>
                  <a:pt x="927598" y="2326524"/>
                </a:moveTo>
                <a:cubicBezTo>
                  <a:pt x="931292" y="2317787"/>
                  <a:pt x="936641" y="2309919"/>
                  <a:pt x="943248" y="2303312"/>
                </a:cubicBezTo>
                <a:cubicBezTo>
                  <a:pt x="956462" y="2290097"/>
                  <a:pt x="974718" y="2281925"/>
                  <a:pt x="994884" y="2281924"/>
                </a:cubicBezTo>
                <a:cubicBezTo>
                  <a:pt x="1035214" y="2281924"/>
                  <a:pt x="1067909" y="2314618"/>
                  <a:pt x="1067909" y="2354949"/>
                </a:cubicBezTo>
                <a:cubicBezTo>
                  <a:pt x="1067908" y="2395281"/>
                  <a:pt x="1035213" y="2427976"/>
                  <a:pt x="994884" y="2427974"/>
                </a:cubicBezTo>
                <a:cubicBezTo>
                  <a:pt x="954553" y="2427975"/>
                  <a:pt x="921858" y="2395280"/>
                  <a:pt x="921858" y="2354949"/>
                </a:cubicBezTo>
                <a:cubicBezTo>
                  <a:pt x="921860" y="2344866"/>
                  <a:pt x="923903" y="2335261"/>
                  <a:pt x="927598" y="2326524"/>
                </a:cubicBezTo>
                <a:close/>
                <a:moveTo>
                  <a:pt x="2079914" y="480844"/>
                </a:moveTo>
                <a:cubicBezTo>
                  <a:pt x="2091000" y="454635"/>
                  <a:pt x="2116953" y="436245"/>
                  <a:pt x="2147202" y="436244"/>
                </a:cubicBezTo>
                <a:cubicBezTo>
                  <a:pt x="2187533" y="436245"/>
                  <a:pt x="2220226" y="468938"/>
                  <a:pt x="2220225" y="509269"/>
                </a:cubicBezTo>
                <a:cubicBezTo>
                  <a:pt x="2220227" y="549600"/>
                  <a:pt x="2187533" y="582294"/>
                  <a:pt x="2147202" y="582294"/>
                </a:cubicBezTo>
                <a:cubicBezTo>
                  <a:pt x="2106871" y="582295"/>
                  <a:pt x="2074176" y="549600"/>
                  <a:pt x="2074176" y="509269"/>
                </a:cubicBezTo>
                <a:cubicBezTo>
                  <a:pt x="2074176" y="499186"/>
                  <a:pt x="2076220" y="489581"/>
                  <a:pt x="2079914" y="480844"/>
                </a:cubicBezTo>
                <a:close/>
                <a:moveTo>
                  <a:pt x="1158061" y="1897201"/>
                </a:moveTo>
                <a:cubicBezTo>
                  <a:pt x="1161758" y="1888464"/>
                  <a:pt x="1167104" y="1880596"/>
                  <a:pt x="1173712" y="1873989"/>
                </a:cubicBezTo>
                <a:cubicBezTo>
                  <a:pt x="1186927" y="1860774"/>
                  <a:pt x="1205182" y="1852600"/>
                  <a:pt x="1225349" y="1852600"/>
                </a:cubicBezTo>
                <a:cubicBezTo>
                  <a:pt x="1265678" y="1852600"/>
                  <a:pt x="1298374" y="1885294"/>
                  <a:pt x="1298373" y="1925625"/>
                </a:cubicBezTo>
                <a:cubicBezTo>
                  <a:pt x="1298374" y="1965956"/>
                  <a:pt x="1265679" y="1998650"/>
                  <a:pt x="1225347" y="1998650"/>
                </a:cubicBezTo>
                <a:cubicBezTo>
                  <a:pt x="1185018" y="1998650"/>
                  <a:pt x="1152323" y="1965956"/>
                  <a:pt x="1152324" y="1925625"/>
                </a:cubicBezTo>
                <a:cubicBezTo>
                  <a:pt x="1152323" y="1915543"/>
                  <a:pt x="1154367" y="1905937"/>
                  <a:pt x="1158061" y="1897201"/>
                </a:cubicBezTo>
                <a:close/>
                <a:moveTo>
                  <a:pt x="6519" y="3691301"/>
                </a:moveTo>
                <a:cubicBezTo>
                  <a:pt x="10214" y="3682565"/>
                  <a:pt x="15561" y="3674697"/>
                  <a:pt x="22169" y="3668089"/>
                </a:cubicBezTo>
                <a:cubicBezTo>
                  <a:pt x="35383" y="3654874"/>
                  <a:pt x="53640" y="3646701"/>
                  <a:pt x="73805" y="3646701"/>
                </a:cubicBezTo>
                <a:cubicBezTo>
                  <a:pt x="114136" y="3646701"/>
                  <a:pt x="146830" y="3679395"/>
                  <a:pt x="146830" y="3719726"/>
                </a:cubicBezTo>
                <a:cubicBezTo>
                  <a:pt x="146830" y="3760057"/>
                  <a:pt x="114136" y="3792751"/>
                  <a:pt x="73805" y="3792751"/>
                </a:cubicBezTo>
                <a:cubicBezTo>
                  <a:pt x="33474" y="3792751"/>
                  <a:pt x="780" y="3760057"/>
                  <a:pt x="780" y="3719726"/>
                </a:cubicBezTo>
                <a:cubicBezTo>
                  <a:pt x="780" y="3709643"/>
                  <a:pt x="2824" y="3700038"/>
                  <a:pt x="6519" y="3691301"/>
                </a:cubicBezTo>
                <a:close/>
                <a:moveTo>
                  <a:pt x="2310379" y="60351"/>
                </a:moveTo>
                <a:cubicBezTo>
                  <a:pt x="2321465" y="34141"/>
                  <a:pt x="2347416" y="15750"/>
                  <a:pt x="2377664" y="15750"/>
                </a:cubicBezTo>
                <a:cubicBezTo>
                  <a:pt x="2417996" y="15750"/>
                  <a:pt x="2450689" y="48444"/>
                  <a:pt x="2450690" y="88775"/>
                </a:cubicBezTo>
                <a:cubicBezTo>
                  <a:pt x="2450690" y="129106"/>
                  <a:pt x="2417996" y="161800"/>
                  <a:pt x="2377665" y="161800"/>
                </a:cubicBezTo>
                <a:cubicBezTo>
                  <a:pt x="2337334" y="161800"/>
                  <a:pt x="2304640" y="129106"/>
                  <a:pt x="2304641" y="88775"/>
                </a:cubicBezTo>
                <a:cubicBezTo>
                  <a:pt x="2304640" y="78692"/>
                  <a:pt x="2306684" y="69087"/>
                  <a:pt x="2310379" y="60351"/>
                </a:cubicBezTo>
                <a:close/>
                <a:moveTo>
                  <a:pt x="1388526" y="1476708"/>
                </a:moveTo>
                <a:cubicBezTo>
                  <a:pt x="1399611" y="1450499"/>
                  <a:pt x="1425562" y="1432108"/>
                  <a:pt x="1455811" y="1432108"/>
                </a:cubicBezTo>
                <a:cubicBezTo>
                  <a:pt x="1496142" y="1432108"/>
                  <a:pt x="1528835" y="1464802"/>
                  <a:pt x="1528836" y="1505133"/>
                </a:cubicBezTo>
                <a:cubicBezTo>
                  <a:pt x="1528836" y="1545464"/>
                  <a:pt x="1496143" y="1578157"/>
                  <a:pt x="1455812" y="1578157"/>
                </a:cubicBezTo>
                <a:cubicBezTo>
                  <a:pt x="1415481" y="1578157"/>
                  <a:pt x="1382787" y="1545463"/>
                  <a:pt x="1382786" y="1505132"/>
                </a:cubicBezTo>
                <a:cubicBezTo>
                  <a:pt x="1382787" y="1495050"/>
                  <a:pt x="1384830" y="1485444"/>
                  <a:pt x="1388526" y="1476708"/>
                </a:cubicBezTo>
                <a:close/>
                <a:moveTo>
                  <a:pt x="236981" y="3261981"/>
                </a:moveTo>
                <a:cubicBezTo>
                  <a:pt x="240677" y="3253245"/>
                  <a:pt x="246024" y="3245377"/>
                  <a:pt x="252631" y="3238770"/>
                </a:cubicBezTo>
                <a:cubicBezTo>
                  <a:pt x="265846" y="3225555"/>
                  <a:pt x="284102" y="3217382"/>
                  <a:pt x="304267" y="3217382"/>
                </a:cubicBezTo>
                <a:cubicBezTo>
                  <a:pt x="344598" y="3217382"/>
                  <a:pt x="377292" y="3250076"/>
                  <a:pt x="377292" y="3290407"/>
                </a:cubicBezTo>
                <a:cubicBezTo>
                  <a:pt x="377293" y="3330737"/>
                  <a:pt x="344599" y="3363431"/>
                  <a:pt x="304268" y="3363431"/>
                </a:cubicBezTo>
                <a:cubicBezTo>
                  <a:pt x="263937" y="3363431"/>
                  <a:pt x="231243" y="3330737"/>
                  <a:pt x="231243" y="3290406"/>
                </a:cubicBezTo>
                <a:cubicBezTo>
                  <a:pt x="231243" y="3280323"/>
                  <a:pt x="233286" y="3270718"/>
                  <a:pt x="236981" y="3261981"/>
                </a:cubicBezTo>
                <a:close/>
                <a:moveTo>
                  <a:pt x="1618986" y="1047389"/>
                </a:moveTo>
                <a:cubicBezTo>
                  <a:pt x="1630072" y="1021179"/>
                  <a:pt x="1656025" y="1002789"/>
                  <a:pt x="1686274" y="1002788"/>
                </a:cubicBezTo>
                <a:cubicBezTo>
                  <a:pt x="1726603" y="1002788"/>
                  <a:pt x="1759298" y="1035482"/>
                  <a:pt x="1759297" y="1075813"/>
                </a:cubicBezTo>
                <a:cubicBezTo>
                  <a:pt x="1759299" y="1116145"/>
                  <a:pt x="1726604" y="1148838"/>
                  <a:pt x="1686272" y="1148838"/>
                </a:cubicBezTo>
                <a:cubicBezTo>
                  <a:pt x="1645943" y="1148839"/>
                  <a:pt x="1613248" y="1116144"/>
                  <a:pt x="1613249" y="1075813"/>
                </a:cubicBezTo>
                <a:cubicBezTo>
                  <a:pt x="1613249" y="1065731"/>
                  <a:pt x="1615291" y="1056125"/>
                  <a:pt x="1618986" y="1047389"/>
                </a:cubicBezTo>
                <a:close/>
                <a:moveTo>
                  <a:pt x="467443" y="2841491"/>
                </a:moveTo>
                <a:cubicBezTo>
                  <a:pt x="471138" y="2832754"/>
                  <a:pt x="476485" y="2824886"/>
                  <a:pt x="483093" y="2818279"/>
                </a:cubicBezTo>
                <a:cubicBezTo>
                  <a:pt x="496308" y="2805064"/>
                  <a:pt x="514564" y="2796890"/>
                  <a:pt x="534729" y="2796890"/>
                </a:cubicBezTo>
                <a:cubicBezTo>
                  <a:pt x="575060" y="2796890"/>
                  <a:pt x="607755" y="2829584"/>
                  <a:pt x="607755" y="2869915"/>
                </a:cubicBezTo>
                <a:cubicBezTo>
                  <a:pt x="607754" y="2910246"/>
                  <a:pt x="575061" y="2942940"/>
                  <a:pt x="534730" y="2942940"/>
                </a:cubicBezTo>
                <a:cubicBezTo>
                  <a:pt x="494399" y="2942940"/>
                  <a:pt x="461704" y="2910246"/>
                  <a:pt x="461704" y="2869915"/>
                </a:cubicBezTo>
                <a:cubicBezTo>
                  <a:pt x="461704" y="2859833"/>
                  <a:pt x="463748" y="2850227"/>
                  <a:pt x="467443" y="2841491"/>
                </a:cubicBezTo>
                <a:close/>
                <a:moveTo>
                  <a:pt x="697133" y="2463746"/>
                </a:moveTo>
                <a:cubicBezTo>
                  <a:pt x="700829" y="2455009"/>
                  <a:pt x="706176" y="2447141"/>
                  <a:pt x="712784" y="2440533"/>
                </a:cubicBezTo>
                <a:cubicBezTo>
                  <a:pt x="725998" y="2427319"/>
                  <a:pt x="744253" y="2419146"/>
                  <a:pt x="764420" y="2419146"/>
                </a:cubicBezTo>
                <a:cubicBezTo>
                  <a:pt x="804751" y="2419145"/>
                  <a:pt x="837444" y="2451840"/>
                  <a:pt x="837444" y="2492171"/>
                </a:cubicBezTo>
                <a:cubicBezTo>
                  <a:pt x="837444" y="2532503"/>
                  <a:pt x="804750" y="2565196"/>
                  <a:pt x="764419" y="2565195"/>
                </a:cubicBezTo>
                <a:cubicBezTo>
                  <a:pt x="724088" y="2565195"/>
                  <a:pt x="691394" y="2532501"/>
                  <a:pt x="691395" y="2492171"/>
                </a:cubicBezTo>
                <a:cubicBezTo>
                  <a:pt x="691394" y="2482088"/>
                  <a:pt x="693437" y="2472483"/>
                  <a:pt x="697133" y="2463746"/>
                </a:cubicBezTo>
                <a:close/>
                <a:moveTo>
                  <a:pt x="1849452" y="626895"/>
                </a:moveTo>
                <a:cubicBezTo>
                  <a:pt x="1860537" y="600684"/>
                  <a:pt x="1886488" y="582294"/>
                  <a:pt x="1916737" y="582294"/>
                </a:cubicBezTo>
                <a:cubicBezTo>
                  <a:pt x="1957068" y="582294"/>
                  <a:pt x="1989763" y="614988"/>
                  <a:pt x="1989763" y="655319"/>
                </a:cubicBezTo>
                <a:cubicBezTo>
                  <a:pt x="1989762" y="695650"/>
                  <a:pt x="1957069" y="728345"/>
                  <a:pt x="1916737" y="728344"/>
                </a:cubicBezTo>
                <a:cubicBezTo>
                  <a:pt x="1876406" y="728344"/>
                  <a:pt x="1843713" y="695651"/>
                  <a:pt x="1843712" y="655319"/>
                </a:cubicBezTo>
                <a:cubicBezTo>
                  <a:pt x="1843713" y="645237"/>
                  <a:pt x="1845755" y="635631"/>
                  <a:pt x="1849452" y="626895"/>
                </a:cubicBezTo>
                <a:close/>
                <a:moveTo>
                  <a:pt x="927598" y="2043251"/>
                </a:moveTo>
                <a:cubicBezTo>
                  <a:pt x="931293" y="2034514"/>
                  <a:pt x="936641" y="2026647"/>
                  <a:pt x="943247" y="2020039"/>
                </a:cubicBezTo>
                <a:cubicBezTo>
                  <a:pt x="956462" y="2006824"/>
                  <a:pt x="974719" y="1998651"/>
                  <a:pt x="994884" y="1998651"/>
                </a:cubicBezTo>
                <a:cubicBezTo>
                  <a:pt x="1035215" y="1998651"/>
                  <a:pt x="1067908" y="2031345"/>
                  <a:pt x="1067909" y="2071676"/>
                </a:cubicBezTo>
                <a:cubicBezTo>
                  <a:pt x="1067909" y="2112007"/>
                  <a:pt x="1035215" y="2144701"/>
                  <a:pt x="994884" y="2144701"/>
                </a:cubicBezTo>
                <a:cubicBezTo>
                  <a:pt x="954552" y="2144702"/>
                  <a:pt x="921859" y="2112008"/>
                  <a:pt x="921860" y="2071676"/>
                </a:cubicBezTo>
                <a:cubicBezTo>
                  <a:pt x="921860" y="2061593"/>
                  <a:pt x="923902" y="2051988"/>
                  <a:pt x="927598" y="2043251"/>
                </a:cubicBezTo>
                <a:close/>
                <a:moveTo>
                  <a:pt x="2079916" y="197573"/>
                </a:moveTo>
                <a:cubicBezTo>
                  <a:pt x="2091002" y="171363"/>
                  <a:pt x="2116954" y="152972"/>
                  <a:pt x="2147202" y="152972"/>
                </a:cubicBezTo>
                <a:cubicBezTo>
                  <a:pt x="2187532" y="152972"/>
                  <a:pt x="2220226" y="185666"/>
                  <a:pt x="2220227" y="225997"/>
                </a:cubicBezTo>
                <a:cubicBezTo>
                  <a:pt x="2220227" y="266328"/>
                  <a:pt x="2187533" y="299022"/>
                  <a:pt x="2147202" y="299022"/>
                </a:cubicBezTo>
                <a:cubicBezTo>
                  <a:pt x="2106871" y="299022"/>
                  <a:pt x="2074177" y="266328"/>
                  <a:pt x="2074176" y="225997"/>
                </a:cubicBezTo>
                <a:cubicBezTo>
                  <a:pt x="2074177" y="215915"/>
                  <a:pt x="2076220" y="206309"/>
                  <a:pt x="2079916" y="197573"/>
                </a:cubicBezTo>
                <a:close/>
                <a:moveTo>
                  <a:pt x="1158061" y="1613928"/>
                </a:moveTo>
                <a:cubicBezTo>
                  <a:pt x="1161757" y="1605192"/>
                  <a:pt x="1167104" y="1597324"/>
                  <a:pt x="1173712" y="1590717"/>
                </a:cubicBezTo>
                <a:cubicBezTo>
                  <a:pt x="1186927" y="1577502"/>
                  <a:pt x="1205182" y="1569328"/>
                  <a:pt x="1225348" y="1569328"/>
                </a:cubicBezTo>
                <a:cubicBezTo>
                  <a:pt x="1265679" y="1569328"/>
                  <a:pt x="1298373" y="1602022"/>
                  <a:pt x="1298372" y="1642353"/>
                </a:cubicBezTo>
                <a:cubicBezTo>
                  <a:pt x="1298372" y="1682684"/>
                  <a:pt x="1265678" y="1715378"/>
                  <a:pt x="1225347" y="1715378"/>
                </a:cubicBezTo>
                <a:cubicBezTo>
                  <a:pt x="1185018" y="1715378"/>
                  <a:pt x="1152322" y="1682684"/>
                  <a:pt x="1152323" y="1642353"/>
                </a:cubicBezTo>
                <a:cubicBezTo>
                  <a:pt x="1152324" y="1632271"/>
                  <a:pt x="1154367" y="1622665"/>
                  <a:pt x="1158061" y="1613928"/>
                </a:cubicBezTo>
                <a:close/>
                <a:moveTo>
                  <a:pt x="6518" y="3408030"/>
                </a:moveTo>
                <a:cubicBezTo>
                  <a:pt x="10213" y="3399293"/>
                  <a:pt x="15560" y="3391426"/>
                  <a:pt x="22168" y="3384818"/>
                </a:cubicBezTo>
                <a:cubicBezTo>
                  <a:pt x="35383" y="3371604"/>
                  <a:pt x="53639" y="3363430"/>
                  <a:pt x="73804" y="3363430"/>
                </a:cubicBezTo>
                <a:cubicBezTo>
                  <a:pt x="114135" y="3363430"/>
                  <a:pt x="146829" y="3396124"/>
                  <a:pt x="146829" y="3436455"/>
                </a:cubicBezTo>
                <a:cubicBezTo>
                  <a:pt x="146830" y="3476786"/>
                  <a:pt x="114136" y="3509480"/>
                  <a:pt x="73805" y="3509480"/>
                </a:cubicBezTo>
                <a:cubicBezTo>
                  <a:pt x="33474" y="3509480"/>
                  <a:pt x="780" y="3476785"/>
                  <a:pt x="780" y="3436454"/>
                </a:cubicBezTo>
                <a:cubicBezTo>
                  <a:pt x="780" y="3426372"/>
                  <a:pt x="2823" y="3416766"/>
                  <a:pt x="6518" y="3408030"/>
                </a:cubicBezTo>
                <a:close/>
                <a:moveTo>
                  <a:pt x="1388524" y="1193437"/>
                </a:moveTo>
                <a:cubicBezTo>
                  <a:pt x="1399610" y="1167228"/>
                  <a:pt x="1425562" y="1148837"/>
                  <a:pt x="1455809" y="1148838"/>
                </a:cubicBezTo>
                <a:cubicBezTo>
                  <a:pt x="1496140" y="1148837"/>
                  <a:pt x="1528834" y="1181531"/>
                  <a:pt x="1528835" y="1221862"/>
                </a:cubicBezTo>
                <a:cubicBezTo>
                  <a:pt x="1528835" y="1262193"/>
                  <a:pt x="1496141" y="1294887"/>
                  <a:pt x="1455810" y="1294887"/>
                </a:cubicBezTo>
                <a:cubicBezTo>
                  <a:pt x="1415479" y="1294887"/>
                  <a:pt x="1382786" y="1262193"/>
                  <a:pt x="1382786" y="1221862"/>
                </a:cubicBezTo>
                <a:cubicBezTo>
                  <a:pt x="1382786" y="1211779"/>
                  <a:pt x="1384829" y="1202173"/>
                  <a:pt x="1388524" y="1193437"/>
                </a:cubicBezTo>
                <a:close/>
                <a:moveTo>
                  <a:pt x="236980" y="2978711"/>
                </a:moveTo>
                <a:cubicBezTo>
                  <a:pt x="240675" y="2969974"/>
                  <a:pt x="246023" y="2962106"/>
                  <a:pt x="252630" y="2955499"/>
                </a:cubicBezTo>
                <a:cubicBezTo>
                  <a:pt x="265844" y="2942285"/>
                  <a:pt x="284101" y="2934111"/>
                  <a:pt x="304266" y="2934111"/>
                </a:cubicBezTo>
                <a:cubicBezTo>
                  <a:pt x="344597" y="2934111"/>
                  <a:pt x="377291" y="2966805"/>
                  <a:pt x="377291" y="3007136"/>
                </a:cubicBezTo>
                <a:cubicBezTo>
                  <a:pt x="377292" y="3047466"/>
                  <a:pt x="344598" y="3080160"/>
                  <a:pt x="304267" y="3080160"/>
                </a:cubicBezTo>
                <a:cubicBezTo>
                  <a:pt x="263936" y="3080160"/>
                  <a:pt x="231242" y="3047466"/>
                  <a:pt x="231242" y="3007135"/>
                </a:cubicBezTo>
                <a:cubicBezTo>
                  <a:pt x="231242" y="2997053"/>
                  <a:pt x="233285" y="2987447"/>
                  <a:pt x="236980" y="2978711"/>
                </a:cubicBezTo>
                <a:close/>
                <a:moveTo>
                  <a:pt x="1618986" y="764116"/>
                </a:moveTo>
                <a:cubicBezTo>
                  <a:pt x="1630073" y="737907"/>
                  <a:pt x="1656024" y="719516"/>
                  <a:pt x="1686273" y="719516"/>
                </a:cubicBezTo>
                <a:cubicBezTo>
                  <a:pt x="1726604" y="719517"/>
                  <a:pt x="1759298" y="752210"/>
                  <a:pt x="1759297" y="792541"/>
                </a:cubicBezTo>
                <a:cubicBezTo>
                  <a:pt x="1759298" y="832872"/>
                  <a:pt x="1726605" y="865566"/>
                  <a:pt x="1686273" y="865566"/>
                </a:cubicBezTo>
                <a:cubicBezTo>
                  <a:pt x="1645943" y="865566"/>
                  <a:pt x="1613247" y="832872"/>
                  <a:pt x="1613248" y="792541"/>
                </a:cubicBezTo>
                <a:cubicBezTo>
                  <a:pt x="1613247" y="782458"/>
                  <a:pt x="1615292" y="772853"/>
                  <a:pt x="1618986" y="764116"/>
                </a:cubicBezTo>
                <a:close/>
                <a:moveTo>
                  <a:pt x="467444" y="2558219"/>
                </a:moveTo>
                <a:cubicBezTo>
                  <a:pt x="471139" y="2549482"/>
                  <a:pt x="476486" y="2541614"/>
                  <a:pt x="483094" y="2535007"/>
                </a:cubicBezTo>
                <a:cubicBezTo>
                  <a:pt x="496308" y="2521792"/>
                  <a:pt x="514565" y="2513619"/>
                  <a:pt x="534730" y="2513619"/>
                </a:cubicBezTo>
                <a:cubicBezTo>
                  <a:pt x="575061" y="2513619"/>
                  <a:pt x="607755" y="2546313"/>
                  <a:pt x="607755" y="2586644"/>
                </a:cubicBezTo>
                <a:cubicBezTo>
                  <a:pt x="607755" y="2626975"/>
                  <a:pt x="575061" y="2659669"/>
                  <a:pt x="534730" y="2659669"/>
                </a:cubicBezTo>
                <a:cubicBezTo>
                  <a:pt x="494399" y="2659669"/>
                  <a:pt x="461705" y="2626975"/>
                  <a:pt x="461705" y="2586644"/>
                </a:cubicBezTo>
                <a:cubicBezTo>
                  <a:pt x="461705" y="2576561"/>
                  <a:pt x="463749" y="2566955"/>
                  <a:pt x="467444" y="2558219"/>
                </a:cubicBezTo>
                <a:close/>
                <a:moveTo>
                  <a:pt x="697132" y="2180474"/>
                </a:moveTo>
                <a:cubicBezTo>
                  <a:pt x="700828" y="2171738"/>
                  <a:pt x="706175" y="2163870"/>
                  <a:pt x="712783" y="2157262"/>
                </a:cubicBezTo>
                <a:cubicBezTo>
                  <a:pt x="725998" y="2144046"/>
                  <a:pt x="744255" y="2135873"/>
                  <a:pt x="764419" y="2135874"/>
                </a:cubicBezTo>
                <a:cubicBezTo>
                  <a:pt x="804751" y="2135873"/>
                  <a:pt x="837444" y="2168568"/>
                  <a:pt x="837444" y="2208898"/>
                </a:cubicBezTo>
                <a:cubicBezTo>
                  <a:pt x="837445" y="2249230"/>
                  <a:pt x="804751" y="2281923"/>
                  <a:pt x="764420" y="2281923"/>
                </a:cubicBezTo>
                <a:cubicBezTo>
                  <a:pt x="724089" y="2281924"/>
                  <a:pt x="691394" y="2249229"/>
                  <a:pt x="691395" y="2208898"/>
                </a:cubicBezTo>
                <a:cubicBezTo>
                  <a:pt x="691395" y="2198816"/>
                  <a:pt x="693439" y="2189210"/>
                  <a:pt x="697132" y="2180474"/>
                </a:cubicBezTo>
                <a:close/>
                <a:moveTo>
                  <a:pt x="1849451" y="343623"/>
                </a:moveTo>
                <a:cubicBezTo>
                  <a:pt x="1860537" y="317413"/>
                  <a:pt x="1886489" y="299022"/>
                  <a:pt x="1916739" y="299022"/>
                </a:cubicBezTo>
                <a:cubicBezTo>
                  <a:pt x="1957069" y="299022"/>
                  <a:pt x="1989763" y="331716"/>
                  <a:pt x="1989762" y="372047"/>
                </a:cubicBezTo>
                <a:cubicBezTo>
                  <a:pt x="1989763" y="412379"/>
                  <a:pt x="1957070" y="445072"/>
                  <a:pt x="1916737" y="445072"/>
                </a:cubicBezTo>
                <a:cubicBezTo>
                  <a:pt x="1876408" y="445072"/>
                  <a:pt x="1843712" y="412378"/>
                  <a:pt x="1843713" y="372047"/>
                </a:cubicBezTo>
                <a:cubicBezTo>
                  <a:pt x="1843714" y="361964"/>
                  <a:pt x="1845757" y="352360"/>
                  <a:pt x="1849451" y="343623"/>
                </a:cubicBezTo>
                <a:close/>
                <a:moveTo>
                  <a:pt x="927598" y="1759979"/>
                </a:moveTo>
                <a:cubicBezTo>
                  <a:pt x="931292" y="1751242"/>
                  <a:pt x="936640" y="1743374"/>
                  <a:pt x="943247" y="1736767"/>
                </a:cubicBezTo>
                <a:cubicBezTo>
                  <a:pt x="956463" y="1723552"/>
                  <a:pt x="974718" y="1715379"/>
                  <a:pt x="994883" y="1715378"/>
                </a:cubicBezTo>
                <a:cubicBezTo>
                  <a:pt x="1035214" y="1715378"/>
                  <a:pt x="1067909" y="1748073"/>
                  <a:pt x="1067909" y="1788403"/>
                </a:cubicBezTo>
                <a:cubicBezTo>
                  <a:pt x="1067909" y="1828734"/>
                  <a:pt x="1035215" y="1861428"/>
                  <a:pt x="994884" y="1861428"/>
                </a:cubicBezTo>
                <a:cubicBezTo>
                  <a:pt x="954553" y="1861428"/>
                  <a:pt x="921859" y="1828734"/>
                  <a:pt x="921859" y="1788404"/>
                </a:cubicBezTo>
                <a:cubicBezTo>
                  <a:pt x="921859" y="1778321"/>
                  <a:pt x="923902" y="1768715"/>
                  <a:pt x="927598" y="1759979"/>
                </a:cubicBezTo>
                <a:close/>
                <a:moveTo>
                  <a:pt x="1158061" y="1330658"/>
                </a:moveTo>
                <a:cubicBezTo>
                  <a:pt x="1161755" y="1321922"/>
                  <a:pt x="1167102" y="1314054"/>
                  <a:pt x="1173710" y="1307447"/>
                </a:cubicBezTo>
                <a:cubicBezTo>
                  <a:pt x="1186925" y="1294232"/>
                  <a:pt x="1205180" y="1286058"/>
                  <a:pt x="1225346" y="1286058"/>
                </a:cubicBezTo>
                <a:cubicBezTo>
                  <a:pt x="1265678" y="1286058"/>
                  <a:pt x="1298371" y="1318752"/>
                  <a:pt x="1298372" y="1359083"/>
                </a:cubicBezTo>
                <a:cubicBezTo>
                  <a:pt x="1298372" y="1399414"/>
                  <a:pt x="1265678" y="1432108"/>
                  <a:pt x="1225347" y="1432108"/>
                </a:cubicBezTo>
                <a:cubicBezTo>
                  <a:pt x="1185016" y="1432108"/>
                  <a:pt x="1152321" y="1399413"/>
                  <a:pt x="1152321" y="1359083"/>
                </a:cubicBezTo>
                <a:cubicBezTo>
                  <a:pt x="1152323" y="1349000"/>
                  <a:pt x="1154366" y="1339395"/>
                  <a:pt x="1158061" y="1330658"/>
                </a:cubicBezTo>
                <a:close/>
                <a:moveTo>
                  <a:pt x="6517" y="3124760"/>
                </a:moveTo>
                <a:cubicBezTo>
                  <a:pt x="10212" y="3116023"/>
                  <a:pt x="15559" y="3108155"/>
                  <a:pt x="22166" y="3101548"/>
                </a:cubicBezTo>
                <a:cubicBezTo>
                  <a:pt x="35381" y="3088334"/>
                  <a:pt x="53637" y="3080160"/>
                  <a:pt x="73803" y="3080160"/>
                </a:cubicBezTo>
                <a:cubicBezTo>
                  <a:pt x="114134" y="3080160"/>
                  <a:pt x="146828" y="3112854"/>
                  <a:pt x="146828" y="3153185"/>
                </a:cubicBezTo>
                <a:cubicBezTo>
                  <a:pt x="146828" y="3193515"/>
                  <a:pt x="114134" y="3226209"/>
                  <a:pt x="73803" y="3226209"/>
                </a:cubicBezTo>
                <a:cubicBezTo>
                  <a:pt x="33472" y="3226210"/>
                  <a:pt x="778" y="3193515"/>
                  <a:pt x="778" y="3153184"/>
                </a:cubicBezTo>
                <a:cubicBezTo>
                  <a:pt x="778" y="3143102"/>
                  <a:pt x="2821" y="3133496"/>
                  <a:pt x="6517" y="3124760"/>
                </a:cubicBezTo>
                <a:close/>
                <a:moveTo>
                  <a:pt x="1388522" y="910166"/>
                </a:moveTo>
                <a:cubicBezTo>
                  <a:pt x="1399608" y="883957"/>
                  <a:pt x="1425561" y="865566"/>
                  <a:pt x="1455810" y="865566"/>
                </a:cubicBezTo>
                <a:cubicBezTo>
                  <a:pt x="1496141" y="865566"/>
                  <a:pt x="1528835" y="898260"/>
                  <a:pt x="1528834" y="938592"/>
                </a:cubicBezTo>
                <a:cubicBezTo>
                  <a:pt x="1528834" y="978922"/>
                  <a:pt x="1496140" y="1011616"/>
                  <a:pt x="1455809" y="1011616"/>
                </a:cubicBezTo>
                <a:cubicBezTo>
                  <a:pt x="1415478" y="1011616"/>
                  <a:pt x="1382784" y="978922"/>
                  <a:pt x="1382785" y="938591"/>
                </a:cubicBezTo>
                <a:cubicBezTo>
                  <a:pt x="1382784" y="928508"/>
                  <a:pt x="1384827" y="918903"/>
                  <a:pt x="1388522" y="910166"/>
                </a:cubicBezTo>
                <a:close/>
                <a:moveTo>
                  <a:pt x="236980" y="2695440"/>
                </a:moveTo>
                <a:cubicBezTo>
                  <a:pt x="240675" y="2686704"/>
                  <a:pt x="246022" y="2678836"/>
                  <a:pt x="252630" y="2672229"/>
                </a:cubicBezTo>
                <a:cubicBezTo>
                  <a:pt x="265845" y="2659014"/>
                  <a:pt x="284101" y="2650840"/>
                  <a:pt x="304266" y="2650840"/>
                </a:cubicBezTo>
                <a:cubicBezTo>
                  <a:pt x="344597" y="2650840"/>
                  <a:pt x="377291" y="2683534"/>
                  <a:pt x="377291" y="2723865"/>
                </a:cubicBezTo>
                <a:cubicBezTo>
                  <a:pt x="377291" y="2764196"/>
                  <a:pt x="344597" y="2796890"/>
                  <a:pt x="304266" y="2796890"/>
                </a:cubicBezTo>
                <a:cubicBezTo>
                  <a:pt x="263935" y="2796890"/>
                  <a:pt x="231241" y="2764196"/>
                  <a:pt x="231241" y="2723865"/>
                </a:cubicBezTo>
                <a:cubicBezTo>
                  <a:pt x="231241" y="2713782"/>
                  <a:pt x="233285" y="2704177"/>
                  <a:pt x="236980" y="2695440"/>
                </a:cubicBezTo>
                <a:close/>
                <a:moveTo>
                  <a:pt x="466670" y="2326523"/>
                </a:moveTo>
                <a:cubicBezTo>
                  <a:pt x="470365" y="2317787"/>
                  <a:pt x="475712" y="2309919"/>
                  <a:pt x="482319" y="2303311"/>
                </a:cubicBezTo>
                <a:cubicBezTo>
                  <a:pt x="495533" y="2290097"/>
                  <a:pt x="513789" y="2281924"/>
                  <a:pt x="533955" y="2281923"/>
                </a:cubicBezTo>
                <a:cubicBezTo>
                  <a:pt x="574286" y="2281923"/>
                  <a:pt x="606981" y="2314617"/>
                  <a:pt x="606981" y="2354947"/>
                </a:cubicBezTo>
                <a:cubicBezTo>
                  <a:pt x="606980" y="2395279"/>
                  <a:pt x="574286" y="2427974"/>
                  <a:pt x="533955" y="2427974"/>
                </a:cubicBezTo>
                <a:cubicBezTo>
                  <a:pt x="493624" y="2427973"/>
                  <a:pt x="460931" y="2395279"/>
                  <a:pt x="460931" y="2354948"/>
                </a:cubicBezTo>
                <a:cubicBezTo>
                  <a:pt x="460931" y="2344865"/>
                  <a:pt x="462974" y="2335260"/>
                  <a:pt x="466670" y="2326523"/>
                </a:cubicBezTo>
                <a:close/>
                <a:moveTo>
                  <a:pt x="1618987" y="480845"/>
                </a:moveTo>
                <a:cubicBezTo>
                  <a:pt x="1630073" y="454635"/>
                  <a:pt x="1656026" y="436244"/>
                  <a:pt x="1686274" y="436245"/>
                </a:cubicBezTo>
                <a:cubicBezTo>
                  <a:pt x="1726604" y="436245"/>
                  <a:pt x="1759299" y="468939"/>
                  <a:pt x="1759298" y="509270"/>
                </a:cubicBezTo>
                <a:cubicBezTo>
                  <a:pt x="1759299" y="549601"/>
                  <a:pt x="1726604" y="582295"/>
                  <a:pt x="1686273" y="582294"/>
                </a:cubicBezTo>
                <a:cubicBezTo>
                  <a:pt x="1645942" y="582295"/>
                  <a:pt x="1613248" y="549601"/>
                  <a:pt x="1613249" y="509271"/>
                </a:cubicBezTo>
                <a:cubicBezTo>
                  <a:pt x="1613248" y="499187"/>
                  <a:pt x="1615291" y="489581"/>
                  <a:pt x="1618987" y="480845"/>
                </a:cubicBezTo>
                <a:close/>
                <a:moveTo>
                  <a:pt x="697133" y="1897200"/>
                </a:moveTo>
                <a:cubicBezTo>
                  <a:pt x="700829" y="1888463"/>
                  <a:pt x="706177" y="1880597"/>
                  <a:pt x="712784" y="1873988"/>
                </a:cubicBezTo>
                <a:cubicBezTo>
                  <a:pt x="725998" y="1860773"/>
                  <a:pt x="744255" y="1852600"/>
                  <a:pt x="764420" y="1852600"/>
                </a:cubicBezTo>
                <a:cubicBezTo>
                  <a:pt x="804751" y="1852600"/>
                  <a:pt x="837446" y="1885294"/>
                  <a:pt x="837445" y="1925625"/>
                </a:cubicBezTo>
                <a:cubicBezTo>
                  <a:pt x="837445" y="1965956"/>
                  <a:pt x="804752" y="1998650"/>
                  <a:pt x="764421" y="1998649"/>
                </a:cubicBezTo>
                <a:cubicBezTo>
                  <a:pt x="724089" y="1998651"/>
                  <a:pt x="691393" y="1965957"/>
                  <a:pt x="691395" y="1925625"/>
                </a:cubicBezTo>
                <a:cubicBezTo>
                  <a:pt x="691396" y="1915542"/>
                  <a:pt x="693439" y="1905937"/>
                  <a:pt x="697133" y="1897200"/>
                </a:cubicBezTo>
                <a:close/>
                <a:moveTo>
                  <a:pt x="1849451" y="60350"/>
                </a:moveTo>
                <a:cubicBezTo>
                  <a:pt x="1860538" y="34141"/>
                  <a:pt x="1886489" y="15750"/>
                  <a:pt x="1916738" y="15750"/>
                </a:cubicBezTo>
                <a:cubicBezTo>
                  <a:pt x="1957069" y="15750"/>
                  <a:pt x="1989762" y="48444"/>
                  <a:pt x="1989762" y="88775"/>
                </a:cubicBezTo>
                <a:cubicBezTo>
                  <a:pt x="1989763" y="129106"/>
                  <a:pt x="1957070" y="161800"/>
                  <a:pt x="1916737" y="161800"/>
                </a:cubicBezTo>
                <a:cubicBezTo>
                  <a:pt x="1876406" y="161800"/>
                  <a:pt x="1843712" y="129106"/>
                  <a:pt x="1843713" y="88775"/>
                </a:cubicBezTo>
                <a:cubicBezTo>
                  <a:pt x="1843712" y="78692"/>
                  <a:pt x="1845757" y="69087"/>
                  <a:pt x="1849451" y="60350"/>
                </a:cubicBezTo>
                <a:close/>
                <a:moveTo>
                  <a:pt x="927597" y="1476707"/>
                </a:moveTo>
                <a:cubicBezTo>
                  <a:pt x="931293" y="1467970"/>
                  <a:pt x="936639" y="1460103"/>
                  <a:pt x="943246" y="1453495"/>
                </a:cubicBezTo>
                <a:cubicBezTo>
                  <a:pt x="956461" y="1440280"/>
                  <a:pt x="974718" y="1432107"/>
                  <a:pt x="994884" y="1432107"/>
                </a:cubicBezTo>
                <a:cubicBezTo>
                  <a:pt x="1035215" y="1432107"/>
                  <a:pt x="1067909" y="1464801"/>
                  <a:pt x="1067908" y="1505132"/>
                </a:cubicBezTo>
                <a:cubicBezTo>
                  <a:pt x="1067909" y="1545463"/>
                  <a:pt x="1035214" y="1578156"/>
                  <a:pt x="994883" y="1578156"/>
                </a:cubicBezTo>
                <a:cubicBezTo>
                  <a:pt x="954552" y="1578156"/>
                  <a:pt x="921859" y="1545462"/>
                  <a:pt x="921859" y="1505131"/>
                </a:cubicBezTo>
                <a:cubicBezTo>
                  <a:pt x="921859" y="1495049"/>
                  <a:pt x="923902" y="1485443"/>
                  <a:pt x="927597" y="1476707"/>
                </a:cubicBezTo>
                <a:close/>
                <a:moveTo>
                  <a:pt x="1158060" y="1047388"/>
                </a:moveTo>
                <a:cubicBezTo>
                  <a:pt x="1161756" y="1038651"/>
                  <a:pt x="1167102" y="1030784"/>
                  <a:pt x="1173710" y="1024177"/>
                </a:cubicBezTo>
                <a:cubicBezTo>
                  <a:pt x="1186925" y="1010962"/>
                  <a:pt x="1205181" y="1002788"/>
                  <a:pt x="1225347" y="1002788"/>
                </a:cubicBezTo>
                <a:cubicBezTo>
                  <a:pt x="1265676" y="1002788"/>
                  <a:pt x="1298372" y="1035482"/>
                  <a:pt x="1298371" y="1075813"/>
                </a:cubicBezTo>
                <a:cubicBezTo>
                  <a:pt x="1298372" y="1116144"/>
                  <a:pt x="1265677" y="1148837"/>
                  <a:pt x="1225346" y="1148837"/>
                </a:cubicBezTo>
                <a:cubicBezTo>
                  <a:pt x="1185015" y="1148837"/>
                  <a:pt x="1152322" y="1116143"/>
                  <a:pt x="1152322" y="1075812"/>
                </a:cubicBezTo>
                <a:cubicBezTo>
                  <a:pt x="1152321" y="1065730"/>
                  <a:pt x="1154365" y="1056124"/>
                  <a:pt x="1158060" y="1047388"/>
                </a:cubicBezTo>
                <a:close/>
                <a:moveTo>
                  <a:pt x="6517" y="2841490"/>
                </a:moveTo>
                <a:cubicBezTo>
                  <a:pt x="10212" y="2832753"/>
                  <a:pt x="15559" y="2824885"/>
                  <a:pt x="22166" y="2818278"/>
                </a:cubicBezTo>
                <a:cubicBezTo>
                  <a:pt x="35381" y="2805064"/>
                  <a:pt x="53637" y="2796890"/>
                  <a:pt x="73802" y="2796890"/>
                </a:cubicBezTo>
                <a:cubicBezTo>
                  <a:pt x="114133" y="2796890"/>
                  <a:pt x="146828" y="2829584"/>
                  <a:pt x="146828" y="2869915"/>
                </a:cubicBezTo>
                <a:cubicBezTo>
                  <a:pt x="146828" y="2910245"/>
                  <a:pt x="114134" y="2942939"/>
                  <a:pt x="73803" y="2942939"/>
                </a:cubicBezTo>
                <a:cubicBezTo>
                  <a:pt x="33472" y="2942939"/>
                  <a:pt x="778" y="2910245"/>
                  <a:pt x="778" y="2869914"/>
                </a:cubicBezTo>
                <a:cubicBezTo>
                  <a:pt x="778" y="2859832"/>
                  <a:pt x="2821" y="2850226"/>
                  <a:pt x="6517" y="2841490"/>
                </a:cubicBezTo>
                <a:close/>
                <a:moveTo>
                  <a:pt x="236204" y="2463748"/>
                </a:moveTo>
                <a:cubicBezTo>
                  <a:pt x="239900" y="2455011"/>
                  <a:pt x="245247" y="2447143"/>
                  <a:pt x="251853" y="2440536"/>
                </a:cubicBezTo>
                <a:cubicBezTo>
                  <a:pt x="265068" y="2427321"/>
                  <a:pt x="283325" y="2419149"/>
                  <a:pt x="303489" y="2419148"/>
                </a:cubicBezTo>
                <a:cubicBezTo>
                  <a:pt x="343821" y="2419147"/>
                  <a:pt x="376514" y="2451842"/>
                  <a:pt x="376515" y="2492173"/>
                </a:cubicBezTo>
                <a:cubicBezTo>
                  <a:pt x="376515" y="2532504"/>
                  <a:pt x="343821" y="2565198"/>
                  <a:pt x="303490" y="2565198"/>
                </a:cubicBezTo>
                <a:cubicBezTo>
                  <a:pt x="263159" y="2565198"/>
                  <a:pt x="230466" y="2532503"/>
                  <a:pt x="230464" y="2492173"/>
                </a:cubicBezTo>
                <a:cubicBezTo>
                  <a:pt x="230466" y="2482090"/>
                  <a:pt x="232508" y="2472485"/>
                  <a:pt x="236204" y="2463748"/>
                </a:cubicBezTo>
                <a:close/>
                <a:moveTo>
                  <a:pt x="1388524" y="626895"/>
                </a:moveTo>
                <a:cubicBezTo>
                  <a:pt x="1399610" y="600685"/>
                  <a:pt x="1425561" y="582294"/>
                  <a:pt x="1455810" y="582294"/>
                </a:cubicBezTo>
                <a:cubicBezTo>
                  <a:pt x="1496141" y="582294"/>
                  <a:pt x="1528834" y="614988"/>
                  <a:pt x="1528834" y="655319"/>
                </a:cubicBezTo>
                <a:cubicBezTo>
                  <a:pt x="1528835" y="695651"/>
                  <a:pt x="1496141" y="728345"/>
                  <a:pt x="1455810" y="728345"/>
                </a:cubicBezTo>
                <a:cubicBezTo>
                  <a:pt x="1415479" y="728344"/>
                  <a:pt x="1382784" y="695650"/>
                  <a:pt x="1382785" y="655319"/>
                </a:cubicBezTo>
                <a:cubicBezTo>
                  <a:pt x="1382785" y="645237"/>
                  <a:pt x="1384829" y="635631"/>
                  <a:pt x="1388524" y="626895"/>
                </a:cubicBezTo>
                <a:close/>
                <a:moveTo>
                  <a:pt x="466669" y="2043251"/>
                </a:moveTo>
                <a:cubicBezTo>
                  <a:pt x="470365" y="2034515"/>
                  <a:pt x="475712" y="2026647"/>
                  <a:pt x="482320" y="2020039"/>
                </a:cubicBezTo>
                <a:cubicBezTo>
                  <a:pt x="495535" y="2006824"/>
                  <a:pt x="513790" y="1998651"/>
                  <a:pt x="533955" y="1998652"/>
                </a:cubicBezTo>
                <a:cubicBezTo>
                  <a:pt x="574286" y="1998650"/>
                  <a:pt x="606980" y="2031346"/>
                  <a:pt x="606980" y="2071676"/>
                </a:cubicBezTo>
                <a:cubicBezTo>
                  <a:pt x="606981" y="2112007"/>
                  <a:pt x="574287" y="2144700"/>
                  <a:pt x="533955" y="2144700"/>
                </a:cubicBezTo>
                <a:cubicBezTo>
                  <a:pt x="493624" y="2144701"/>
                  <a:pt x="460930" y="2112008"/>
                  <a:pt x="460931" y="2071676"/>
                </a:cubicBezTo>
                <a:cubicBezTo>
                  <a:pt x="460930" y="2061593"/>
                  <a:pt x="462973" y="2051989"/>
                  <a:pt x="466669" y="2043251"/>
                </a:cubicBezTo>
                <a:close/>
                <a:moveTo>
                  <a:pt x="1618987" y="197573"/>
                </a:moveTo>
                <a:cubicBezTo>
                  <a:pt x="1630072" y="171363"/>
                  <a:pt x="1656025" y="152972"/>
                  <a:pt x="1686274" y="152973"/>
                </a:cubicBezTo>
                <a:cubicBezTo>
                  <a:pt x="1726605" y="152972"/>
                  <a:pt x="1759299" y="185666"/>
                  <a:pt x="1759298" y="225997"/>
                </a:cubicBezTo>
                <a:cubicBezTo>
                  <a:pt x="1759299" y="266328"/>
                  <a:pt x="1726604" y="299022"/>
                  <a:pt x="1686273" y="299022"/>
                </a:cubicBezTo>
                <a:cubicBezTo>
                  <a:pt x="1645942" y="299022"/>
                  <a:pt x="1613248" y="266328"/>
                  <a:pt x="1613249" y="225997"/>
                </a:cubicBezTo>
                <a:cubicBezTo>
                  <a:pt x="1613248" y="215915"/>
                  <a:pt x="1615291" y="206309"/>
                  <a:pt x="1618987" y="197573"/>
                </a:cubicBezTo>
                <a:close/>
                <a:moveTo>
                  <a:pt x="697134" y="1613928"/>
                </a:moveTo>
                <a:cubicBezTo>
                  <a:pt x="700830" y="1605191"/>
                  <a:pt x="706177" y="1597323"/>
                  <a:pt x="712783" y="1590716"/>
                </a:cubicBezTo>
                <a:cubicBezTo>
                  <a:pt x="725998" y="1577501"/>
                  <a:pt x="744255" y="1569328"/>
                  <a:pt x="764420" y="1569328"/>
                </a:cubicBezTo>
                <a:cubicBezTo>
                  <a:pt x="804751" y="1569327"/>
                  <a:pt x="837446" y="1602022"/>
                  <a:pt x="837445" y="1642352"/>
                </a:cubicBezTo>
                <a:cubicBezTo>
                  <a:pt x="837445" y="1682683"/>
                  <a:pt x="804751" y="1715378"/>
                  <a:pt x="764420" y="1715377"/>
                </a:cubicBezTo>
                <a:cubicBezTo>
                  <a:pt x="724089" y="1715377"/>
                  <a:pt x="691394" y="1682683"/>
                  <a:pt x="691396" y="1642353"/>
                </a:cubicBezTo>
                <a:cubicBezTo>
                  <a:pt x="691395" y="1632270"/>
                  <a:pt x="693438" y="1622665"/>
                  <a:pt x="697134" y="1613928"/>
                </a:cubicBezTo>
                <a:close/>
                <a:moveTo>
                  <a:pt x="927596" y="1193435"/>
                </a:moveTo>
                <a:cubicBezTo>
                  <a:pt x="931292" y="1184699"/>
                  <a:pt x="936638" y="1176832"/>
                  <a:pt x="943246" y="1170224"/>
                </a:cubicBezTo>
                <a:cubicBezTo>
                  <a:pt x="956461" y="1157009"/>
                  <a:pt x="974717" y="1148836"/>
                  <a:pt x="994883" y="1148836"/>
                </a:cubicBezTo>
                <a:cubicBezTo>
                  <a:pt x="1035214" y="1148836"/>
                  <a:pt x="1067908" y="1181530"/>
                  <a:pt x="1067908" y="1221861"/>
                </a:cubicBezTo>
                <a:cubicBezTo>
                  <a:pt x="1067908" y="1262192"/>
                  <a:pt x="1035213" y="1294885"/>
                  <a:pt x="994882" y="1294885"/>
                </a:cubicBezTo>
                <a:cubicBezTo>
                  <a:pt x="954551" y="1294885"/>
                  <a:pt x="921857" y="1262191"/>
                  <a:pt x="921858" y="1221860"/>
                </a:cubicBezTo>
                <a:cubicBezTo>
                  <a:pt x="921859" y="1211778"/>
                  <a:pt x="923902" y="1202172"/>
                  <a:pt x="927596" y="1193435"/>
                </a:cubicBezTo>
                <a:close/>
                <a:moveTo>
                  <a:pt x="1158059" y="764117"/>
                </a:moveTo>
                <a:cubicBezTo>
                  <a:pt x="1161754" y="755381"/>
                  <a:pt x="1167101" y="747513"/>
                  <a:pt x="1173709" y="740905"/>
                </a:cubicBezTo>
                <a:cubicBezTo>
                  <a:pt x="1186924" y="727690"/>
                  <a:pt x="1205181" y="719518"/>
                  <a:pt x="1225345" y="719517"/>
                </a:cubicBezTo>
                <a:cubicBezTo>
                  <a:pt x="1265676" y="719517"/>
                  <a:pt x="1298370" y="752211"/>
                  <a:pt x="1298370" y="792542"/>
                </a:cubicBezTo>
                <a:cubicBezTo>
                  <a:pt x="1298371" y="832873"/>
                  <a:pt x="1265677" y="865568"/>
                  <a:pt x="1225346" y="865567"/>
                </a:cubicBezTo>
                <a:cubicBezTo>
                  <a:pt x="1185015" y="865567"/>
                  <a:pt x="1152320" y="832873"/>
                  <a:pt x="1152321" y="792542"/>
                </a:cubicBezTo>
                <a:cubicBezTo>
                  <a:pt x="1152320" y="782459"/>
                  <a:pt x="1154365" y="772854"/>
                  <a:pt x="1158059" y="764117"/>
                </a:cubicBezTo>
                <a:close/>
                <a:moveTo>
                  <a:pt x="6516" y="2558219"/>
                </a:moveTo>
                <a:cubicBezTo>
                  <a:pt x="10211" y="2549482"/>
                  <a:pt x="15558" y="2541615"/>
                  <a:pt x="22165" y="2535007"/>
                </a:cubicBezTo>
                <a:cubicBezTo>
                  <a:pt x="35380" y="2521792"/>
                  <a:pt x="53636" y="2513619"/>
                  <a:pt x="73802" y="2513619"/>
                </a:cubicBezTo>
                <a:cubicBezTo>
                  <a:pt x="114133" y="2513619"/>
                  <a:pt x="146827" y="2546313"/>
                  <a:pt x="146827" y="2586644"/>
                </a:cubicBezTo>
                <a:cubicBezTo>
                  <a:pt x="146827" y="2626975"/>
                  <a:pt x="114133" y="2659669"/>
                  <a:pt x="73802" y="2659669"/>
                </a:cubicBezTo>
                <a:cubicBezTo>
                  <a:pt x="33471" y="2659669"/>
                  <a:pt x="777" y="2626975"/>
                  <a:pt x="777" y="2586644"/>
                </a:cubicBezTo>
                <a:cubicBezTo>
                  <a:pt x="777" y="2576561"/>
                  <a:pt x="2820" y="2566956"/>
                  <a:pt x="6516" y="2558219"/>
                </a:cubicBezTo>
                <a:close/>
                <a:moveTo>
                  <a:pt x="236204" y="2180474"/>
                </a:moveTo>
                <a:cubicBezTo>
                  <a:pt x="239901" y="2171737"/>
                  <a:pt x="245248" y="2163869"/>
                  <a:pt x="251855" y="2157261"/>
                </a:cubicBezTo>
                <a:cubicBezTo>
                  <a:pt x="265069" y="2144047"/>
                  <a:pt x="283326" y="2135873"/>
                  <a:pt x="303490" y="2135874"/>
                </a:cubicBezTo>
                <a:cubicBezTo>
                  <a:pt x="343822" y="2135873"/>
                  <a:pt x="376516" y="2168568"/>
                  <a:pt x="376516" y="2208898"/>
                </a:cubicBezTo>
                <a:cubicBezTo>
                  <a:pt x="376516" y="2249229"/>
                  <a:pt x="343823" y="2281923"/>
                  <a:pt x="303491" y="2281923"/>
                </a:cubicBezTo>
                <a:cubicBezTo>
                  <a:pt x="263159" y="2281924"/>
                  <a:pt x="230466" y="2249230"/>
                  <a:pt x="230465" y="2208899"/>
                </a:cubicBezTo>
                <a:cubicBezTo>
                  <a:pt x="230466" y="2198816"/>
                  <a:pt x="232509" y="2189210"/>
                  <a:pt x="236204" y="2180474"/>
                </a:cubicBezTo>
                <a:close/>
                <a:moveTo>
                  <a:pt x="1388524" y="343623"/>
                </a:moveTo>
                <a:cubicBezTo>
                  <a:pt x="1399610" y="317413"/>
                  <a:pt x="1425562" y="299022"/>
                  <a:pt x="1455809" y="299022"/>
                </a:cubicBezTo>
                <a:cubicBezTo>
                  <a:pt x="1496140" y="299022"/>
                  <a:pt x="1528834" y="331716"/>
                  <a:pt x="1528835" y="372047"/>
                </a:cubicBezTo>
                <a:cubicBezTo>
                  <a:pt x="1528835" y="412378"/>
                  <a:pt x="1496141" y="445073"/>
                  <a:pt x="1455810" y="445073"/>
                </a:cubicBezTo>
                <a:cubicBezTo>
                  <a:pt x="1415479" y="445072"/>
                  <a:pt x="1382784" y="412378"/>
                  <a:pt x="1382784" y="372047"/>
                </a:cubicBezTo>
                <a:cubicBezTo>
                  <a:pt x="1382785" y="361964"/>
                  <a:pt x="1384828" y="352359"/>
                  <a:pt x="1388524" y="343623"/>
                </a:cubicBezTo>
                <a:close/>
                <a:moveTo>
                  <a:pt x="466669" y="1759978"/>
                </a:moveTo>
                <a:cubicBezTo>
                  <a:pt x="470364" y="1751242"/>
                  <a:pt x="475711" y="1743374"/>
                  <a:pt x="482320" y="1736766"/>
                </a:cubicBezTo>
                <a:cubicBezTo>
                  <a:pt x="495534" y="1723552"/>
                  <a:pt x="513790" y="1715378"/>
                  <a:pt x="533956" y="1715378"/>
                </a:cubicBezTo>
                <a:cubicBezTo>
                  <a:pt x="574287" y="1715378"/>
                  <a:pt x="606981" y="1748072"/>
                  <a:pt x="606980" y="1788403"/>
                </a:cubicBezTo>
                <a:cubicBezTo>
                  <a:pt x="606981" y="1828734"/>
                  <a:pt x="574286" y="1861428"/>
                  <a:pt x="533954" y="1861429"/>
                </a:cubicBezTo>
                <a:cubicBezTo>
                  <a:pt x="493625" y="1861429"/>
                  <a:pt x="460929" y="1828735"/>
                  <a:pt x="460931" y="1788403"/>
                </a:cubicBezTo>
                <a:cubicBezTo>
                  <a:pt x="460931" y="1778320"/>
                  <a:pt x="462975" y="1768715"/>
                  <a:pt x="466669" y="1759978"/>
                </a:cubicBezTo>
                <a:close/>
                <a:moveTo>
                  <a:pt x="697134" y="1330656"/>
                </a:moveTo>
                <a:cubicBezTo>
                  <a:pt x="700830" y="1321920"/>
                  <a:pt x="706176" y="1314053"/>
                  <a:pt x="712784" y="1307445"/>
                </a:cubicBezTo>
                <a:cubicBezTo>
                  <a:pt x="725999" y="1294230"/>
                  <a:pt x="744254" y="1286057"/>
                  <a:pt x="764421" y="1286057"/>
                </a:cubicBezTo>
                <a:cubicBezTo>
                  <a:pt x="804752" y="1286057"/>
                  <a:pt x="837445" y="1318751"/>
                  <a:pt x="837446" y="1359082"/>
                </a:cubicBezTo>
                <a:cubicBezTo>
                  <a:pt x="837446" y="1399413"/>
                  <a:pt x="804751" y="1432106"/>
                  <a:pt x="764420" y="1432106"/>
                </a:cubicBezTo>
                <a:cubicBezTo>
                  <a:pt x="724090" y="1432106"/>
                  <a:pt x="691395" y="1399412"/>
                  <a:pt x="691396" y="1359081"/>
                </a:cubicBezTo>
                <a:cubicBezTo>
                  <a:pt x="691395" y="1348999"/>
                  <a:pt x="693440" y="1339393"/>
                  <a:pt x="697134" y="1330656"/>
                </a:cubicBezTo>
                <a:close/>
                <a:moveTo>
                  <a:pt x="927597" y="910165"/>
                </a:moveTo>
                <a:cubicBezTo>
                  <a:pt x="931292" y="901429"/>
                  <a:pt x="936639" y="893561"/>
                  <a:pt x="943245" y="886954"/>
                </a:cubicBezTo>
                <a:cubicBezTo>
                  <a:pt x="956461" y="873740"/>
                  <a:pt x="974717" y="865566"/>
                  <a:pt x="994882" y="865566"/>
                </a:cubicBezTo>
                <a:cubicBezTo>
                  <a:pt x="1035212" y="865566"/>
                  <a:pt x="1067908" y="898260"/>
                  <a:pt x="1067907" y="938591"/>
                </a:cubicBezTo>
                <a:cubicBezTo>
                  <a:pt x="1067907" y="978921"/>
                  <a:pt x="1035214" y="1011615"/>
                  <a:pt x="994883" y="1011615"/>
                </a:cubicBezTo>
                <a:cubicBezTo>
                  <a:pt x="954551" y="1011615"/>
                  <a:pt x="921858" y="978921"/>
                  <a:pt x="921857" y="938590"/>
                </a:cubicBezTo>
                <a:cubicBezTo>
                  <a:pt x="921858" y="928508"/>
                  <a:pt x="923901" y="918902"/>
                  <a:pt x="927597" y="910165"/>
                </a:cubicBezTo>
                <a:close/>
                <a:moveTo>
                  <a:pt x="5739" y="2326526"/>
                </a:moveTo>
                <a:cubicBezTo>
                  <a:pt x="9435" y="2317789"/>
                  <a:pt x="14781" y="2309922"/>
                  <a:pt x="21390" y="2303314"/>
                </a:cubicBezTo>
                <a:cubicBezTo>
                  <a:pt x="34605" y="2290099"/>
                  <a:pt x="52860" y="2281926"/>
                  <a:pt x="73026" y="2281925"/>
                </a:cubicBezTo>
                <a:cubicBezTo>
                  <a:pt x="113357" y="2281925"/>
                  <a:pt x="146051" y="2314619"/>
                  <a:pt x="146050" y="2354950"/>
                </a:cubicBezTo>
                <a:cubicBezTo>
                  <a:pt x="146050" y="2395281"/>
                  <a:pt x="113358" y="2427975"/>
                  <a:pt x="73025" y="2427975"/>
                </a:cubicBezTo>
                <a:cubicBezTo>
                  <a:pt x="32695" y="2427976"/>
                  <a:pt x="0" y="2395282"/>
                  <a:pt x="1" y="2354950"/>
                </a:cubicBezTo>
                <a:cubicBezTo>
                  <a:pt x="2" y="2344868"/>
                  <a:pt x="2044" y="2335262"/>
                  <a:pt x="5739" y="2326526"/>
                </a:cubicBezTo>
                <a:close/>
                <a:moveTo>
                  <a:pt x="1158058" y="480845"/>
                </a:moveTo>
                <a:cubicBezTo>
                  <a:pt x="1161754" y="472108"/>
                  <a:pt x="1167101" y="464241"/>
                  <a:pt x="1173709" y="457633"/>
                </a:cubicBezTo>
                <a:cubicBezTo>
                  <a:pt x="1186923" y="444418"/>
                  <a:pt x="1205180" y="436246"/>
                  <a:pt x="1225345" y="436245"/>
                </a:cubicBezTo>
                <a:cubicBezTo>
                  <a:pt x="1265677" y="436245"/>
                  <a:pt x="1298370" y="468939"/>
                  <a:pt x="1298370" y="509270"/>
                </a:cubicBezTo>
                <a:cubicBezTo>
                  <a:pt x="1298371" y="549601"/>
                  <a:pt x="1265676" y="582295"/>
                  <a:pt x="1225345" y="582295"/>
                </a:cubicBezTo>
                <a:cubicBezTo>
                  <a:pt x="1185014" y="582295"/>
                  <a:pt x="1152321" y="549601"/>
                  <a:pt x="1152320" y="509270"/>
                </a:cubicBezTo>
                <a:cubicBezTo>
                  <a:pt x="1152321" y="499187"/>
                  <a:pt x="1154364" y="489582"/>
                  <a:pt x="1158058" y="480845"/>
                </a:cubicBezTo>
                <a:close/>
                <a:moveTo>
                  <a:pt x="236205" y="1897201"/>
                </a:moveTo>
                <a:cubicBezTo>
                  <a:pt x="239900" y="1888465"/>
                  <a:pt x="245248" y="1880596"/>
                  <a:pt x="251855" y="1873990"/>
                </a:cubicBezTo>
                <a:cubicBezTo>
                  <a:pt x="265068" y="1860775"/>
                  <a:pt x="283326" y="1852601"/>
                  <a:pt x="303491" y="1852600"/>
                </a:cubicBezTo>
                <a:cubicBezTo>
                  <a:pt x="343821" y="1852601"/>
                  <a:pt x="376517" y="1885295"/>
                  <a:pt x="376515" y="1925627"/>
                </a:cubicBezTo>
                <a:cubicBezTo>
                  <a:pt x="376515" y="1965957"/>
                  <a:pt x="343822" y="1998651"/>
                  <a:pt x="303491" y="1998651"/>
                </a:cubicBezTo>
                <a:cubicBezTo>
                  <a:pt x="263160" y="1998650"/>
                  <a:pt x="230467" y="1965956"/>
                  <a:pt x="230466" y="1925626"/>
                </a:cubicBezTo>
                <a:cubicBezTo>
                  <a:pt x="230465" y="1915544"/>
                  <a:pt x="232510" y="1905937"/>
                  <a:pt x="236205" y="1897201"/>
                </a:cubicBezTo>
                <a:close/>
                <a:moveTo>
                  <a:pt x="1388523" y="60350"/>
                </a:moveTo>
                <a:cubicBezTo>
                  <a:pt x="1399609" y="34141"/>
                  <a:pt x="1425562" y="15750"/>
                  <a:pt x="1455809" y="15750"/>
                </a:cubicBezTo>
                <a:cubicBezTo>
                  <a:pt x="1496140" y="15750"/>
                  <a:pt x="1528835" y="48444"/>
                  <a:pt x="1528835" y="88775"/>
                </a:cubicBezTo>
                <a:cubicBezTo>
                  <a:pt x="1528834" y="129106"/>
                  <a:pt x="1496141" y="161800"/>
                  <a:pt x="1455809" y="161800"/>
                </a:cubicBezTo>
                <a:cubicBezTo>
                  <a:pt x="1415478" y="161800"/>
                  <a:pt x="1382785" y="129106"/>
                  <a:pt x="1382785" y="88775"/>
                </a:cubicBezTo>
                <a:cubicBezTo>
                  <a:pt x="1382785" y="78692"/>
                  <a:pt x="1384827" y="69087"/>
                  <a:pt x="1388523" y="60350"/>
                </a:cubicBezTo>
                <a:close/>
                <a:moveTo>
                  <a:pt x="466671" y="1476707"/>
                </a:moveTo>
                <a:cubicBezTo>
                  <a:pt x="470366" y="1467970"/>
                  <a:pt x="475713" y="1460102"/>
                  <a:pt x="482320" y="1453495"/>
                </a:cubicBezTo>
                <a:cubicBezTo>
                  <a:pt x="495534" y="1440280"/>
                  <a:pt x="513792" y="1432106"/>
                  <a:pt x="533956" y="1432106"/>
                </a:cubicBezTo>
                <a:cubicBezTo>
                  <a:pt x="574287" y="1432106"/>
                  <a:pt x="606982" y="1464800"/>
                  <a:pt x="606982" y="1505131"/>
                </a:cubicBezTo>
                <a:cubicBezTo>
                  <a:pt x="606981" y="1545462"/>
                  <a:pt x="574288" y="1578156"/>
                  <a:pt x="533957" y="1578156"/>
                </a:cubicBezTo>
                <a:cubicBezTo>
                  <a:pt x="493625" y="1578156"/>
                  <a:pt x="460932" y="1545462"/>
                  <a:pt x="460931" y="1505131"/>
                </a:cubicBezTo>
                <a:cubicBezTo>
                  <a:pt x="460932" y="1495049"/>
                  <a:pt x="462975" y="1485443"/>
                  <a:pt x="466671" y="1476707"/>
                </a:cubicBezTo>
                <a:close/>
                <a:moveTo>
                  <a:pt x="697133" y="1047385"/>
                </a:moveTo>
                <a:cubicBezTo>
                  <a:pt x="700829" y="1038649"/>
                  <a:pt x="706176" y="1030782"/>
                  <a:pt x="712783" y="1024174"/>
                </a:cubicBezTo>
                <a:cubicBezTo>
                  <a:pt x="725998" y="1010959"/>
                  <a:pt x="744254" y="1002786"/>
                  <a:pt x="764419" y="1002786"/>
                </a:cubicBezTo>
                <a:cubicBezTo>
                  <a:pt x="804751" y="1002786"/>
                  <a:pt x="837444" y="1035480"/>
                  <a:pt x="837445" y="1075811"/>
                </a:cubicBezTo>
                <a:cubicBezTo>
                  <a:pt x="837445" y="1116142"/>
                  <a:pt x="804751" y="1148835"/>
                  <a:pt x="764420" y="1148835"/>
                </a:cubicBezTo>
                <a:cubicBezTo>
                  <a:pt x="724089" y="1148835"/>
                  <a:pt x="691394" y="1116141"/>
                  <a:pt x="691394" y="1075810"/>
                </a:cubicBezTo>
                <a:cubicBezTo>
                  <a:pt x="691396" y="1065728"/>
                  <a:pt x="693439" y="1056122"/>
                  <a:pt x="697133" y="1047385"/>
                </a:cubicBezTo>
                <a:close/>
                <a:moveTo>
                  <a:pt x="927595" y="626895"/>
                </a:moveTo>
                <a:cubicBezTo>
                  <a:pt x="931290" y="618158"/>
                  <a:pt x="936638" y="610291"/>
                  <a:pt x="943244" y="603683"/>
                </a:cubicBezTo>
                <a:cubicBezTo>
                  <a:pt x="956459" y="590468"/>
                  <a:pt x="974716" y="582295"/>
                  <a:pt x="994882" y="582295"/>
                </a:cubicBezTo>
                <a:cubicBezTo>
                  <a:pt x="1035212" y="582294"/>
                  <a:pt x="1067907" y="614989"/>
                  <a:pt x="1067907" y="655320"/>
                </a:cubicBezTo>
                <a:cubicBezTo>
                  <a:pt x="1067906" y="695650"/>
                  <a:pt x="1035212" y="728344"/>
                  <a:pt x="994881" y="728344"/>
                </a:cubicBezTo>
                <a:cubicBezTo>
                  <a:pt x="954550" y="728344"/>
                  <a:pt x="921857" y="695651"/>
                  <a:pt x="921857" y="655321"/>
                </a:cubicBezTo>
                <a:cubicBezTo>
                  <a:pt x="921856" y="645237"/>
                  <a:pt x="923899" y="635631"/>
                  <a:pt x="927595" y="626895"/>
                </a:cubicBezTo>
                <a:close/>
                <a:moveTo>
                  <a:pt x="5740" y="2043251"/>
                </a:moveTo>
                <a:cubicBezTo>
                  <a:pt x="9436" y="2034514"/>
                  <a:pt x="14783" y="2026646"/>
                  <a:pt x="21391" y="2020039"/>
                </a:cubicBezTo>
                <a:cubicBezTo>
                  <a:pt x="34605" y="2006824"/>
                  <a:pt x="52862" y="1998651"/>
                  <a:pt x="73028" y="1998650"/>
                </a:cubicBezTo>
                <a:cubicBezTo>
                  <a:pt x="113359" y="1998650"/>
                  <a:pt x="146052" y="2031344"/>
                  <a:pt x="146053" y="2071677"/>
                </a:cubicBezTo>
                <a:cubicBezTo>
                  <a:pt x="146052" y="2112006"/>
                  <a:pt x="113359" y="2144701"/>
                  <a:pt x="73028" y="2144700"/>
                </a:cubicBezTo>
                <a:cubicBezTo>
                  <a:pt x="32697" y="2144701"/>
                  <a:pt x="2" y="2112006"/>
                  <a:pt x="2" y="2071676"/>
                </a:cubicBezTo>
                <a:cubicBezTo>
                  <a:pt x="2" y="2061592"/>
                  <a:pt x="2046" y="2051987"/>
                  <a:pt x="5740" y="2043251"/>
                </a:cubicBezTo>
                <a:close/>
                <a:moveTo>
                  <a:pt x="1158059" y="197573"/>
                </a:moveTo>
                <a:cubicBezTo>
                  <a:pt x="1161753" y="188836"/>
                  <a:pt x="1167102" y="180968"/>
                  <a:pt x="1173708" y="174361"/>
                </a:cubicBezTo>
                <a:cubicBezTo>
                  <a:pt x="1186923" y="161146"/>
                  <a:pt x="1205180" y="152972"/>
                  <a:pt x="1225344" y="152972"/>
                </a:cubicBezTo>
                <a:cubicBezTo>
                  <a:pt x="1265676" y="152972"/>
                  <a:pt x="1298370" y="185666"/>
                  <a:pt x="1298369" y="225997"/>
                </a:cubicBezTo>
                <a:cubicBezTo>
                  <a:pt x="1298371" y="266328"/>
                  <a:pt x="1265677" y="299022"/>
                  <a:pt x="1225346" y="299022"/>
                </a:cubicBezTo>
                <a:cubicBezTo>
                  <a:pt x="1185014" y="299023"/>
                  <a:pt x="1152321" y="266328"/>
                  <a:pt x="1152320" y="225997"/>
                </a:cubicBezTo>
                <a:cubicBezTo>
                  <a:pt x="1152321" y="215915"/>
                  <a:pt x="1154364" y="206309"/>
                  <a:pt x="1158059" y="197573"/>
                </a:cubicBezTo>
                <a:close/>
                <a:moveTo>
                  <a:pt x="236207" y="1613928"/>
                </a:moveTo>
                <a:cubicBezTo>
                  <a:pt x="239901" y="1605191"/>
                  <a:pt x="245248" y="1597323"/>
                  <a:pt x="251856" y="1590716"/>
                </a:cubicBezTo>
                <a:cubicBezTo>
                  <a:pt x="265071" y="1577501"/>
                  <a:pt x="283328" y="1569328"/>
                  <a:pt x="303493" y="1569327"/>
                </a:cubicBezTo>
                <a:cubicBezTo>
                  <a:pt x="343824" y="1569327"/>
                  <a:pt x="376517" y="1602022"/>
                  <a:pt x="376518" y="1642353"/>
                </a:cubicBezTo>
                <a:cubicBezTo>
                  <a:pt x="376518" y="1682683"/>
                  <a:pt x="343824" y="1715378"/>
                  <a:pt x="303492" y="1715380"/>
                </a:cubicBezTo>
                <a:cubicBezTo>
                  <a:pt x="263161" y="1715380"/>
                  <a:pt x="230466" y="1682686"/>
                  <a:pt x="230467" y="1642352"/>
                </a:cubicBezTo>
                <a:cubicBezTo>
                  <a:pt x="230468" y="1632270"/>
                  <a:pt x="232512" y="1622664"/>
                  <a:pt x="236207" y="1613928"/>
                </a:cubicBezTo>
                <a:close/>
                <a:moveTo>
                  <a:pt x="466670" y="1193435"/>
                </a:moveTo>
                <a:cubicBezTo>
                  <a:pt x="470364" y="1184698"/>
                  <a:pt x="475712" y="1176831"/>
                  <a:pt x="482319" y="1170223"/>
                </a:cubicBezTo>
                <a:cubicBezTo>
                  <a:pt x="495535" y="1157009"/>
                  <a:pt x="513790" y="1148835"/>
                  <a:pt x="533955" y="1148835"/>
                </a:cubicBezTo>
                <a:cubicBezTo>
                  <a:pt x="574287" y="1148835"/>
                  <a:pt x="606981" y="1181529"/>
                  <a:pt x="606981" y="1221860"/>
                </a:cubicBezTo>
                <a:cubicBezTo>
                  <a:pt x="606980" y="1262191"/>
                  <a:pt x="574287" y="1294885"/>
                  <a:pt x="533956" y="1294884"/>
                </a:cubicBezTo>
                <a:cubicBezTo>
                  <a:pt x="493626" y="1294885"/>
                  <a:pt x="460932" y="1262190"/>
                  <a:pt x="460931" y="1221860"/>
                </a:cubicBezTo>
                <a:cubicBezTo>
                  <a:pt x="460931" y="1211777"/>
                  <a:pt x="462974" y="1202171"/>
                  <a:pt x="466670" y="1193435"/>
                </a:cubicBezTo>
                <a:close/>
                <a:moveTo>
                  <a:pt x="697131" y="764115"/>
                </a:moveTo>
                <a:cubicBezTo>
                  <a:pt x="700827" y="755378"/>
                  <a:pt x="706175" y="747510"/>
                  <a:pt x="712782" y="740904"/>
                </a:cubicBezTo>
                <a:cubicBezTo>
                  <a:pt x="725997" y="727689"/>
                  <a:pt x="744253" y="719515"/>
                  <a:pt x="764418" y="719515"/>
                </a:cubicBezTo>
                <a:cubicBezTo>
                  <a:pt x="804749" y="719515"/>
                  <a:pt x="837444" y="752209"/>
                  <a:pt x="837442" y="792540"/>
                </a:cubicBezTo>
                <a:cubicBezTo>
                  <a:pt x="837443" y="832871"/>
                  <a:pt x="804750" y="865565"/>
                  <a:pt x="764418" y="865565"/>
                </a:cubicBezTo>
                <a:cubicBezTo>
                  <a:pt x="724088" y="865564"/>
                  <a:pt x="691394" y="832870"/>
                  <a:pt x="691394" y="792539"/>
                </a:cubicBezTo>
                <a:cubicBezTo>
                  <a:pt x="691394" y="782457"/>
                  <a:pt x="693437" y="772851"/>
                  <a:pt x="697131" y="764115"/>
                </a:cubicBezTo>
                <a:close/>
                <a:moveTo>
                  <a:pt x="927595" y="343623"/>
                </a:moveTo>
                <a:cubicBezTo>
                  <a:pt x="931290" y="334886"/>
                  <a:pt x="936637" y="327018"/>
                  <a:pt x="943245" y="320411"/>
                </a:cubicBezTo>
                <a:cubicBezTo>
                  <a:pt x="956459" y="307196"/>
                  <a:pt x="974715" y="299022"/>
                  <a:pt x="994881" y="299022"/>
                </a:cubicBezTo>
                <a:cubicBezTo>
                  <a:pt x="1035213" y="299022"/>
                  <a:pt x="1067907" y="331716"/>
                  <a:pt x="1067906" y="372047"/>
                </a:cubicBezTo>
                <a:cubicBezTo>
                  <a:pt x="1067907" y="412378"/>
                  <a:pt x="1035212" y="445072"/>
                  <a:pt x="994881" y="445072"/>
                </a:cubicBezTo>
                <a:cubicBezTo>
                  <a:pt x="954551" y="445072"/>
                  <a:pt x="921856" y="412378"/>
                  <a:pt x="921856" y="372047"/>
                </a:cubicBezTo>
                <a:cubicBezTo>
                  <a:pt x="921856" y="361965"/>
                  <a:pt x="923899" y="352359"/>
                  <a:pt x="927595" y="343623"/>
                </a:cubicBezTo>
                <a:close/>
                <a:moveTo>
                  <a:pt x="5741" y="1759979"/>
                </a:moveTo>
                <a:cubicBezTo>
                  <a:pt x="9436" y="1751243"/>
                  <a:pt x="14783" y="1743375"/>
                  <a:pt x="21391" y="1736767"/>
                </a:cubicBezTo>
                <a:cubicBezTo>
                  <a:pt x="34607" y="1723553"/>
                  <a:pt x="52863" y="1715380"/>
                  <a:pt x="73027" y="1715380"/>
                </a:cubicBezTo>
                <a:cubicBezTo>
                  <a:pt x="113358" y="1715380"/>
                  <a:pt x="146053" y="1748073"/>
                  <a:pt x="146053" y="1788404"/>
                </a:cubicBezTo>
                <a:cubicBezTo>
                  <a:pt x="146053" y="1828734"/>
                  <a:pt x="113359" y="1861429"/>
                  <a:pt x="73027" y="1861430"/>
                </a:cubicBezTo>
                <a:cubicBezTo>
                  <a:pt x="32696" y="1861429"/>
                  <a:pt x="4" y="1828734"/>
                  <a:pt x="3" y="1788404"/>
                </a:cubicBezTo>
                <a:cubicBezTo>
                  <a:pt x="2" y="1778321"/>
                  <a:pt x="2046" y="1768716"/>
                  <a:pt x="5741" y="1759979"/>
                </a:cubicBezTo>
                <a:close/>
                <a:moveTo>
                  <a:pt x="236207" y="1330656"/>
                </a:moveTo>
                <a:cubicBezTo>
                  <a:pt x="239902" y="1321919"/>
                  <a:pt x="245248" y="1314051"/>
                  <a:pt x="251856" y="1307444"/>
                </a:cubicBezTo>
                <a:cubicBezTo>
                  <a:pt x="265070" y="1294229"/>
                  <a:pt x="283328" y="1286056"/>
                  <a:pt x="303492" y="1286055"/>
                </a:cubicBezTo>
                <a:cubicBezTo>
                  <a:pt x="343824" y="1286055"/>
                  <a:pt x="376518" y="1318750"/>
                  <a:pt x="376518" y="1359080"/>
                </a:cubicBezTo>
                <a:cubicBezTo>
                  <a:pt x="376518" y="1399411"/>
                  <a:pt x="343824" y="1432105"/>
                  <a:pt x="303492" y="1432105"/>
                </a:cubicBezTo>
                <a:cubicBezTo>
                  <a:pt x="263162" y="1432105"/>
                  <a:pt x="230467" y="1399411"/>
                  <a:pt x="230467" y="1359080"/>
                </a:cubicBezTo>
                <a:cubicBezTo>
                  <a:pt x="230467" y="1348998"/>
                  <a:pt x="232510" y="1339392"/>
                  <a:pt x="236207" y="1330656"/>
                </a:cubicBezTo>
                <a:close/>
                <a:moveTo>
                  <a:pt x="466668" y="910164"/>
                </a:moveTo>
                <a:cubicBezTo>
                  <a:pt x="470364" y="901427"/>
                  <a:pt x="475711" y="893559"/>
                  <a:pt x="482318" y="886953"/>
                </a:cubicBezTo>
                <a:cubicBezTo>
                  <a:pt x="495533" y="873738"/>
                  <a:pt x="513790" y="865564"/>
                  <a:pt x="533954" y="865564"/>
                </a:cubicBezTo>
                <a:cubicBezTo>
                  <a:pt x="574285" y="865564"/>
                  <a:pt x="606980" y="898258"/>
                  <a:pt x="606980" y="938589"/>
                </a:cubicBezTo>
                <a:cubicBezTo>
                  <a:pt x="606981" y="978920"/>
                  <a:pt x="574287" y="1011614"/>
                  <a:pt x="533955" y="1011614"/>
                </a:cubicBezTo>
                <a:cubicBezTo>
                  <a:pt x="493624" y="1011614"/>
                  <a:pt x="460930" y="978920"/>
                  <a:pt x="460931" y="938589"/>
                </a:cubicBezTo>
                <a:cubicBezTo>
                  <a:pt x="460930" y="928506"/>
                  <a:pt x="462973" y="918901"/>
                  <a:pt x="466668" y="910164"/>
                </a:cubicBezTo>
                <a:close/>
                <a:moveTo>
                  <a:pt x="697130" y="480844"/>
                </a:moveTo>
                <a:cubicBezTo>
                  <a:pt x="700826" y="472107"/>
                  <a:pt x="706173" y="464240"/>
                  <a:pt x="712780" y="457632"/>
                </a:cubicBezTo>
                <a:cubicBezTo>
                  <a:pt x="725995" y="444417"/>
                  <a:pt x="744251" y="436244"/>
                  <a:pt x="764417" y="436244"/>
                </a:cubicBezTo>
                <a:cubicBezTo>
                  <a:pt x="804748" y="436244"/>
                  <a:pt x="837442" y="468938"/>
                  <a:pt x="837443" y="509269"/>
                </a:cubicBezTo>
                <a:cubicBezTo>
                  <a:pt x="837442" y="549600"/>
                  <a:pt x="804749" y="582294"/>
                  <a:pt x="764418" y="582294"/>
                </a:cubicBezTo>
                <a:cubicBezTo>
                  <a:pt x="724087" y="582294"/>
                  <a:pt x="691392" y="549600"/>
                  <a:pt x="691392" y="509269"/>
                </a:cubicBezTo>
                <a:cubicBezTo>
                  <a:pt x="691392" y="499186"/>
                  <a:pt x="693435" y="489581"/>
                  <a:pt x="697130" y="480844"/>
                </a:cubicBezTo>
                <a:close/>
                <a:moveTo>
                  <a:pt x="927594" y="60350"/>
                </a:moveTo>
                <a:cubicBezTo>
                  <a:pt x="931290" y="51614"/>
                  <a:pt x="936637" y="43746"/>
                  <a:pt x="943244" y="37138"/>
                </a:cubicBezTo>
                <a:cubicBezTo>
                  <a:pt x="956460" y="23924"/>
                  <a:pt x="974715" y="15750"/>
                  <a:pt x="994881" y="15750"/>
                </a:cubicBezTo>
                <a:cubicBezTo>
                  <a:pt x="1035212" y="15750"/>
                  <a:pt x="1067906" y="48444"/>
                  <a:pt x="1067906" y="88775"/>
                </a:cubicBezTo>
                <a:cubicBezTo>
                  <a:pt x="1067906" y="129106"/>
                  <a:pt x="1035212" y="161800"/>
                  <a:pt x="994881" y="161800"/>
                </a:cubicBezTo>
                <a:cubicBezTo>
                  <a:pt x="954550" y="161800"/>
                  <a:pt x="921857" y="129106"/>
                  <a:pt x="921856" y="88775"/>
                </a:cubicBezTo>
                <a:cubicBezTo>
                  <a:pt x="921856" y="78692"/>
                  <a:pt x="923899" y="69087"/>
                  <a:pt x="927594" y="60350"/>
                </a:cubicBezTo>
                <a:close/>
                <a:moveTo>
                  <a:pt x="5743" y="1476705"/>
                </a:moveTo>
                <a:cubicBezTo>
                  <a:pt x="9437" y="1467969"/>
                  <a:pt x="14785" y="1460101"/>
                  <a:pt x="21392" y="1453493"/>
                </a:cubicBezTo>
                <a:cubicBezTo>
                  <a:pt x="34607" y="1440278"/>
                  <a:pt x="52863" y="1432105"/>
                  <a:pt x="73028" y="1432105"/>
                </a:cubicBezTo>
                <a:cubicBezTo>
                  <a:pt x="113359" y="1432105"/>
                  <a:pt x="146054" y="1464799"/>
                  <a:pt x="146054" y="1505130"/>
                </a:cubicBezTo>
                <a:cubicBezTo>
                  <a:pt x="146054" y="1545461"/>
                  <a:pt x="113360" y="1578155"/>
                  <a:pt x="73027" y="1578158"/>
                </a:cubicBezTo>
                <a:cubicBezTo>
                  <a:pt x="32696" y="1578157"/>
                  <a:pt x="3" y="1545463"/>
                  <a:pt x="4" y="1505130"/>
                </a:cubicBezTo>
                <a:cubicBezTo>
                  <a:pt x="4" y="1495047"/>
                  <a:pt x="2047" y="1485442"/>
                  <a:pt x="5743" y="1476705"/>
                </a:cubicBezTo>
                <a:close/>
                <a:moveTo>
                  <a:pt x="236205" y="1047384"/>
                </a:moveTo>
                <a:cubicBezTo>
                  <a:pt x="239900" y="1038648"/>
                  <a:pt x="245248" y="1030780"/>
                  <a:pt x="251855" y="1024173"/>
                </a:cubicBezTo>
                <a:cubicBezTo>
                  <a:pt x="265069" y="1010958"/>
                  <a:pt x="283326" y="1002785"/>
                  <a:pt x="303492" y="1002784"/>
                </a:cubicBezTo>
                <a:cubicBezTo>
                  <a:pt x="343822" y="1002785"/>
                  <a:pt x="376516" y="1035479"/>
                  <a:pt x="376516" y="1075809"/>
                </a:cubicBezTo>
                <a:cubicBezTo>
                  <a:pt x="376517" y="1116141"/>
                  <a:pt x="343824" y="1148834"/>
                  <a:pt x="303493" y="1148834"/>
                </a:cubicBezTo>
                <a:cubicBezTo>
                  <a:pt x="263162" y="1148834"/>
                  <a:pt x="230468" y="1116140"/>
                  <a:pt x="230467" y="1075809"/>
                </a:cubicBezTo>
                <a:cubicBezTo>
                  <a:pt x="230467" y="1065726"/>
                  <a:pt x="232510" y="1056121"/>
                  <a:pt x="236205" y="1047384"/>
                </a:cubicBezTo>
                <a:close/>
                <a:moveTo>
                  <a:pt x="466667" y="626893"/>
                </a:moveTo>
                <a:cubicBezTo>
                  <a:pt x="470363" y="618156"/>
                  <a:pt x="475710" y="610289"/>
                  <a:pt x="482318" y="603682"/>
                </a:cubicBezTo>
                <a:cubicBezTo>
                  <a:pt x="495531" y="590467"/>
                  <a:pt x="513788" y="582294"/>
                  <a:pt x="533954" y="582294"/>
                </a:cubicBezTo>
                <a:cubicBezTo>
                  <a:pt x="574285" y="582294"/>
                  <a:pt x="606979" y="614988"/>
                  <a:pt x="606978" y="655319"/>
                </a:cubicBezTo>
                <a:cubicBezTo>
                  <a:pt x="606979" y="695649"/>
                  <a:pt x="574285" y="728343"/>
                  <a:pt x="533954" y="728343"/>
                </a:cubicBezTo>
                <a:cubicBezTo>
                  <a:pt x="493623" y="728343"/>
                  <a:pt x="460928" y="695649"/>
                  <a:pt x="460929" y="655318"/>
                </a:cubicBezTo>
                <a:cubicBezTo>
                  <a:pt x="460929" y="645235"/>
                  <a:pt x="462972" y="635630"/>
                  <a:pt x="466667" y="626893"/>
                </a:cubicBezTo>
                <a:close/>
                <a:moveTo>
                  <a:pt x="697130" y="197573"/>
                </a:moveTo>
                <a:cubicBezTo>
                  <a:pt x="700825" y="188836"/>
                  <a:pt x="706172" y="180968"/>
                  <a:pt x="712780" y="174361"/>
                </a:cubicBezTo>
                <a:cubicBezTo>
                  <a:pt x="725994" y="161146"/>
                  <a:pt x="744251" y="152972"/>
                  <a:pt x="764416" y="152972"/>
                </a:cubicBezTo>
                <a:cubicBezTo>
                  <a:pt x="804747" y="152972"/>
                  <a:pt x="837441" y="185667"/>
                  <a:pt x="837441" y="225997"/>
                </a:cubicBezTo>
                <a:cubicBezTo>
                  <a:pt x="837441" y="266328"/>
                  <a:pt x="804748" y="299022"/>
                  <a:pt x="764416" y="299023"/>
                </a:cubicBezTo>
                <a:cubicBezTo>
                  <a:pt x="724085" y="299022"/>
                  <a:pt x="691391" y="266328"/>
                  <a:pt x="691391" y="225997"/>
                </a:cubicBezTo>
                <a:cubicBezTo>
                  <a:pt x="691391" y="215915"/>
                  <a:pt x="693435" y="206309"/>
                  <a:pt x="697130" y="197573"/>
                </a:cubicBezTo>
                <a:close/>
                <a:moveTo>
                  <a:pt x="5742" y="1193433"/>
                </a:moveTo>
                <a:cubicBezTo>
                  <a:pt x="9437" y="1184697"/>
                  <a:pt x="14784" y="1176829"/>
                  <a:pt x="21392" y="1170221"/>
                </a:cubicBezTo>
                <a:cubicBezTo>
                  <a:pt x="34606" y="1157006"/>
                  <a:pt x="52863" y="1148833"/>
                  <a:pt x="73028" y="1148833"/>
                </a:cubicBezTo>
                <a:cubicBezTo>
                  <a:pt x="113359" y="1148833"/>
                  <a:pt x="146054" y="1181527"/>
                  <a:pt x="146053" y="1221858"/>
                </a:cubicBezTo>
                <a:cubicBezTo>
                  <a:pt x="146053" y="1262189"/>
                  <a:pt x="113360" y="1294883"/>
                  <a:pt x="73029" y="1294883"/>
                </a:cubicBezTo>
                <a:cubicBezTo>
                  <a:pt x="32697" y="1294883"/>
                  <a:pt x="3" y="1262189"/>
                  <a:pt x="4" y="1221858"/>
                </a:cubicBezTo>
                <a:cubicBezTo>
                  <a:pt x="3" y="1211775"/>
                  <a:pt x="2047" y="1202170"/>
                  <a:pt x="5742" y="1193433"/>
                </a:cubicBezTo>
                <a:close/>
                <a:moveTo>
                  <a:pt x="236205" y="764113"/>
                </a:moveTo>
                <a:cubicBezTo>
                  <a:pt x="239900" y="755377"/>
                  <a:pt x="245247" y="747509"/>
                  <a:pt x="251854" y="740902"/>
                </a:cubicBezTo>
                <a:cubicBezTo>
                  <a:pt x="265069" y="727687"/>
                  <a:pt x="283325" y="719514"/>
                  <a:pt x="303490" y="719514"/>
                </a:cubicBezTo>
                <a:cubicBezTo>
                  <a:pt x="343821" y="719514"/>
                  <a:pt x="376515" y="752208"/>
                  <a:pt x="376516" y="792539"/>
                </a:cubicBezTo>
                <a:cubicBezTo>
                  <a:pt x="376516" y="832869"/>
                  <a:pt x="343823" y="865563"/>
                  <a:pt x="303492" y="865563"/>
                </a:cubicBezTo>
                <a:cubicBezTo>
                  <a:pt x="263161" y="865563"/>
                  <a:pt x="230466" y="832869"/>
                  <a:pt x="230466" y="792538"/>
                </a:cubicBezTo>
                <a:cubicBezTo>
                  <a:pt x="230466" y="782455"/>
                  <a:pt x="232509" y="772850"/>
                  <a:pt x="236205" y="764113"/>
                </a:cubicBezTo>
                <a:close/>
                <a:moveTo>
                  <a:pt x="466666" y="343623"/>
                </a:moveTo>
                <a:cubicBezTo>
                  <a:pt x="470361" y="334886"/>
                  <a:pt x="475708" y="327018"/>
                  <a:pt x="482316" y="320411"/>
                </a:cubicBezTo>
                <a:cubicBezTo>
                  <a:pt x="495531" y="307196"/>
                  <a:pt x="513787" y="299022"/>
                  <a:pt x="533952" y="299022"/>
                </a:cubicBezTo>
                <a:cubicBezTo>
                  <a:pt x="574283" y="299022"/>
                  <a:pt x="606978" y="331716"/>
                  <a:pt x="606978" y="372047"/>
                </a:cubicBezTo>
                <a:cubicBezTo>
                  <a:pt x="606977" y="412378"/>
                  <a:pt x="574284" y="445072"/>
                  <a:pt x="533953" y="445072"/>
                </a:cubicBezTo>
                <a:cubicBezTo>
                  <a:pt x="493622" y="445072"/>
                  <a:pt x="460927" y="412378"/>
                  <a:pt x="460927" y="372047"/>
                </a:cubicBezTo>
                <a:cubicBezTo>
                  <a:pt x="460927" y="361965"/>
                  <a:pt x="462971" y="352359"/>
                  <a:pt x="466666" y="343623"/>
                </a:cubicBezTo>
                <a:close/>
                <a:moveTo>
                  <a:pt x="5741" y="910162"/>
                </a:moveTo>
                <a:cubicBezTo>
                  <a:pt x="9436" y="901425"/>
                  <a:pt x="14783" y="893558"/>
                  <a:pt x="21392" y="886950"/>
                </a:cubicBezTo>
                <a:cubicBezTo>
                  <a:pt x="34606" y="873736"/>
                  <a:pt x="52862" y="865562"/>
                  <a:pt x="73028" y="865562"/>
                </a:cubicBezTo>
                <a:cubicBezTo>
                  <a:pt x="113358" y="865562"/>
                  <a:pt x="146052" y="898256"/>
                  <a:pt x="146052" y="938587"/>
                </a:cubicBezTo>
                <a:cubicBezTo>
                  <a:pt x="146053" y="978918"/>
                  <a:pt x="113360" y="1011612"/>
                  <a:pt x="73029" y="1011612"/>
                </a:cubicBezTo>
                <a:cubicBezTo>
                  <a:pt x="32698" y="1011612"/>
                  <a:pt x="3" y="978917"/>
                  <a:pt x="3" y="938586"/>
                </a:cubicBezTo>
                <a:cubicBezTo>
                  <a:pt x="3" y="928504"/>
                  <a:pt x="2046" y="918898"/>
                  <a:pt x="5741" y="910162"/>
                </a:cubicBezTo>
                <a:close/>
                <a:moveTo>
                  <a:pt x="236203" y="480843"/>
                </a:moveTo>
                <a:cubicBezTo>
                  <a:pt x="239898" y="472106"/>
                  <a:pt x="245247" y="464238"/>
                  <a:pt x="251853" y="457631"/>
                </a:cubicBezTo>
                <a:cubicBezTo>
                  <a:pt x="265067" y="444417"/>
                  <a:pt x="283325" y="436243"/>
                  <a:pt x="303489" y="436243"/>
                </a:cubicBezTo>
                <a:cubicBezTo>
                  <a:pt x="343820" y="436243"/>
                  <a:pt x="376515" y="468937"/>
                  <a:pt x="376515" y="509268"/>
                </a:cubicBezTo>
                <a:cubicBezTo>
                  <a:pt x="376515" y="549598"/>
                  <a:pt x="343822" y="582292"/>
                  <a:pt x="303491" y="582292"/>
                </a:cubicBezTo>
                <a:cubicBezTo>
                  <a:pt x="263160" y="582292"/>
                  <a:pt x="230465" y="549598"/>
                  <a:pt x="230466" y="509267"/>
                </a:cubicBezTo>
                <a:cubicBezTo>
                  <a:pt x="230465" y="499185"/>
                  <a:pt x="232509" y="489579"/>
                  <a:pt x="236203" y="480843"/>
                </a:cubicBezTo>
                <a:close/>
                <a:moveTo>
                  <a:pt x="466667" y="60351"/>
                </a:moveTo>
                <a:cubicBezTo>
                  <a:pt x="470362" y="51614"/>
                  <a:pt x="475709" y="43746"/>
                  <a:pt x="482317" y="37139"/>
                </a:cubicBezTo>
                <a:cubicBezTo>
                  <a:pt x="495531" y="23924"/>
                  <a:pt x="513788" y="15751"/>
                  <a:pt x="533953" y="15751"/>
                </a:cubicBezTo>
                <a:cubicBezTo>
                  <a:pt x="574284" y="15751"/>
                  <a:pt x="606978" y="48445"/>
                  <a:pt x="606978" y="88776"/>
                </a:cubicBezTo>
                <a:cubicBezTo>
                  <a:pt x="606978" y="129107"/>
                  <a:pt x="574284" y="161801"/>
                  <a:pt x="533953" y="161801"/>
                </a:cubicBezTo>
                <a:cubicBezTo>
                  <a:pt x="493622" y="161801"/>
                  <a:pt x="460928" y="129107"/>
                  <a:pt x="460928" y="88776"/>
                </a:cubicBezTo>
                <a:cubicBezTo>
                  <a:pt x="460928" y="78693"/>
                  <a:pt x="462972" y="69087"/>
                  <a:pt x="466667" y="60351"/>
                </a:cubicBezTo>
                <a:close/>
                <a:moveTo>
                  <a:pt x="5740" y="626892"/>
                </a:moveTo>
                <a:cubicBezTo>
                  <a:pt x="9435" y="618155"/>
                  <a:pt x="14782" y="610287"/>
                  <a:pt x="21389" y="603680"/>
                </a:cubicBezTo>
                <a:cubicBezTo>
                  <a:pt x="34604" y="590466"/>
                  <a:pt x="52860" y="582292"/>
                  <a:pt x="73026" y="582292"/>
                </a:cubicBezTo>
                <a:cubicBezTo>
                  <a:pt x="113358" y="582292"/>
                  <a:pt x="146051" y="614986"/>
                  <a:pt x="146052" y="655317"/>
                </a:cubicBezTo>
                <a:cubicBezTo>
                  <a:pt x="146052" y="695647"/>
                  <a:pt x="113358" y="728341"/>
                  <a:pt x="73026" y="728341"/>
                </a:cubicBezTo>
                <a:cubicBezTo>
                  <a:pt x="32695" y="728342"/>
                  <a:pt x="1" y="695647"/>
                  <a:pt x="1" y="655316"/>
                </a:cubicBezTo>
                <a:cubicBezTo>
                  <a:pt x="1" y="645234"/>
                  <a:pt x="2045" y="635628"/>
                  <a:pt x="5740" y="626892"/>
                </a:cubicBezTo>
                <a:close/>
                <a:moveTo>
                  <a:pt x="236203" y="197572"/>
                </a:moveTo>
                <a:cubicBezTo>
                  <a:pt x="239898" y="188836"/>
                  <a:pt x="245245" y="180968"/>
                  <a:pt x="251853" y="174361"/>
                </a:cubicBezTo>
                <a:cubicBezTo>
                  <a:pt x="265068" y="161146"/>
                  <a:pt x="283324" y="152972"/>
                  <a:pt x="303489" y="152972"/>
                </a:cubicBezTo>
                <a:cubicBezTo>
                  <a:pt x="343820" y="152972"/>
                  <a:pt x="376514" y="185666"/>
                  <a:pt x="376514" y="225997"/>
                </a:cubicBezTo>
                <a:cubicBezTo>
                  <a:pt x="376514" y="266328"/>
                  <a:pt x="343820" y="299022"/>
                  <a:pt x="303489" y="299022"/>
                </a:cubicBezTo>
                <a:cubicBezTo>
                  <a:pt x="263158" y="299022"/>
                  <a:pt x="230464" y="266328"/>
                  <a:pt x="230464" y="225997"/>
                </a:cubicBezTo>
                <a:cubicBezTo>
                  <a:pt x="230464" y="215914"/>
                  <a:pt x="232508" y="206309"/>
                  <a:pt x="236203" y="197572"/>
                </a:cubicBezTo>
                <a:close/>
                <a:moveTo>
                  <a:pt x="5740" y="343622"/>
                </a:moveTo>
                <a:cubicBezTo>
                  <a:pt x="9435" y="334885"/>
                  <a:pt x="14782" y="327017"/>
                  <a:pt x="21389" y="320410"/>
                </a:cubicBezTo>
                <a:cubicBezTo>
                  <a:pt x="34604" y="307196"/>
                  <a:pt x="52861" y="299022"/>
                  <a:pt x="73025" y="299022"/>
                </a:cubicBezTo>
                <a:cubicBezTo>
                  <a:pt x="113356" y="299022"/>
                  <a:pt x="146052" y="331716"/>
                  <a:pt x="146052" y="372047"/>
                </a:cubicBezTo>
                <a:cubicBezTo>
                  <a:pt x="146052" y="412377"/>
                  <a:pt x="113357" y="445071"/>
                  <a:pt x="73026" y="445071"/>
                </a:cubicBezTo>
                <a:cubicBezTo>
                  <a:pt x="32695" y="445071"/>
                  <a:pt x="2" y="412377"/>
                  <a:pt x="2" y="372046"/>
                </a:cubicBezTo>
                <a:cubicBezTo>
                  <a:pt x="1" y="361964"/>
                  <a:pt x="2044" y="352358"/>
                  <a:pt x="5740" y="343622"/>
                </a:cubicBezTo>
                <a:close/>
                <a:moveTo>
                  <a:pt x="5739" y="60351"/>
                </a:moveTo>
                <a:cubicBezTo>
                  <a:pt x="9434" y="51614"/>
                  <a:pt x="14781" y="43747"/>
                  <a:pt x="21388" y="37139"/>
                </a:cubicBezTo>
                <a:cubicBezTo>
                  <a:pt x="34604" y="23924"/>
                  <a:pt x="52859" y="15751"/>
                  <a:pt x="73025" y="15751"/>
                </a:cubicBezTo>
                <a:cubicBezTo>
                  <a:pt x="113356" y="15751"/>
                  <a:pt x="146050" y="48445"/>
                  <a:pt x="146050" y="88776"/>
                </a:cubicBezTo>
                <a:cubicBezTo>
                  <a:pt x="146050" y="129107"/>
                  <a:pt x="113356" y="161801"/>
                  <a:pt x="73025" y="161801"/>
                </a:cubicBezTo>
                <a:cubicBezTo>
                  <a:pt x="32694" y="161801"/>
                  <a:pt x="0" y="129107"/>
                  <a:pt x="0" y="88776"/>
                </a:cubicBezTo>
                <a:cubicBezTo>
                  <a:pt x="0" y="78693"/>
                  <a:pt x="2043" y="69088"/>
                  <a:pt x="5739" y="60351"/>
                </a:cubicBezTo>
                <a:close/>
              </a:path>
            </a:pathLst>
          </a:custGeom>
          <a:gradFill>
            <a:gsLst>
              <a:gs pos="0">
                <a:srgbClr val="52B7E1">
                  <a:alpha val="0"/>
                </a:srgbClr>
              </a:gs>
              <a:gs pos="100000">
                <a:srgbClr val="3C93A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202" name="平行四边形 201"/>
          <p:cNvSpPr/>
          <p:nvPr/>
        </p:nvSpPr>
        <p:spPr>
          <a:xfrm rot="21314417">
            <a:off x="4438162" y="732832"/>
            <a:ext cx="3277278" cy="829828"/>
          </a:xfrm>
          <a:prstGeom prst="parallelogram">
            <a:avLst/>
          </a:prstGeom>
          <a:solidFill>
            <a:srgbClr val="18C5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cs typeface="+mn-cs"/>
              </a:rPr>
              <a:t>2021.10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205" name="任意多边形 204"/>
          <p:cNvSpPr/>
          <p:nvPr/>
        </p:nvSpPr>
        <p:spPr>
          <a:xfrm rot="14400000">
            <a:off x="8544179" y="-1790608"/>
            <a:ext cx="7295637" cy="5063066"/>
          </a:xfrm>
          <a:custGeom>
            <a:avLst/>
            <a:gdLst>
              <a:gd name="connsiteX0" fmla="*/ 7155326 w 7295637"/>
              <a:gd name="connsiteY0" fmla="*/ 4945865 h 5063066"/>
              <a:gd name="connsiteX1" fmla="*/ 7170975 w 7295637"/>
              <a:gd name="connsiteY1" fmla="*/ 4922653 h 5063066"/>
              <a:gd name="connsiteX2" fmla="*/ 7222612 w 7295637"/>
              <a:gd name="connsiteY2" fmla="*/ 4901265 h 5063066"/>
              <a:gd name="connsiteX3" fmla="*/ 7295637 w 7295637"/>
              <a:gd name="connsiteY3" fmla="*/ 4974290 h 5063066"/>
              <a:gd name="connsiteX4" fmla="*/ 7222611 w 7295637"/>
              <a:gd name="connsiteY4" fmla="*/ 5047314 h 5063066"/>
              <a:gd name="connsiteX5" fmla="*/ 7149587 w 7295637"/>
              <a:gd name="connsiteY5" fmla="*/ 4974290 h 5063066"/>
              <a:gd name="connsiteX6" fmla="*/ 7155326 w 7295637"/>
              <a:gd name="connsiteY6" fmla="*/ 4945865 h 5063066"/>
              <a:gd name="connsiteX7" fmla="*/ 7155324 w 7295637"/>
              <a:gd name="connsiteY7" fmla="*/ 4662594 h 5063066"/>
              <a:gd name="connsiteX8" fmla="*/ 7222611 w 7295637"/>
              <a:gd name="connsiteY8" fmla="*/ 4617994 h 5063066"/>
              <a:gd name="connsiteX9" fmla="*/ 7295636 w 7295637"/>
              <a:gd name="connsiteY9" fmla="*/ 4691019 h 5063066"/>
              <a:gd name="connsiteX10" fmla="*/ 7222610 w 7295637"/>
              <a:gd name="connsiteY10" fmla="*/ 4764044 h 5063066"/>
              <a:gd name="connsiteX11" fmla="*/ 7149585 w 7295637"/>
              <a:gd name="connsiteY11" fmla="*/ 4691019 h 5063066"/>
              <a:gd name="connsiteX12" fmla="*/ 7155324 w 7295637"/>
              <a:gd name="connsiteY12" fmla="*/ 4662594 h 5063066"/>
              <a:gd name="connsiteX13" fmla="*/ 6924861 w 7295637"/>
              <a:gd name="connsiteY13" fmla="*/ 4808644 h 5063066"/>
              <a:gd name="connsiteX14" fmla="*/ 6992146 w 7295637"/>
              <a:gd name="connsiteY14" fmla="*/ 4764044 h 5063066"/>
              <a:gd name="connsiteX15" fmla="*/ 7065171 w 7295637"/>
              <a:gd name="connsiteY15" fmla="*/ 4837069 h 5063066"/>
              <a:gd name="connsiteX16" fmla="*/ 6992146 w 7295637"/>
              <a:gd name="connsiteY16" fmla="*/ 4910094 h 5063066"/>
              <a:gd name="connsiteX17" fmla="*/ 6919121 w 7295637"/>
              <a:gd name="connsiteY17" fmla="*/ 4837069 h 5063066"/>
              <a:gd name="connsiteX18" fmla="*/ 6924861 w 7295637"/>
              <a:gd name="connsiteY18" fmla="*/ 4808644 h 5063066"/>
              <a:gd name="connsiteX19" fmla="*/ 7155325 w 7295637"/>
              <a:gd name="connsiteY19" fmla="*/ 4379322 h 5063066"/>
              <a:gd name="connsiteX20" fmla="*/ 7222612 w 7295637"/>
              <a:gd name="connsiteY20" fmla="*/ 4334722 h 5063066"/>
              <a:gd name="connsiteX21" fmla="*/ 7295637 w 7295637"/>
              <a:gd name="connsiteY21" fmla="*/ 4407747 h 5063066"/>
              <a:gd name="connsiteX22" fmla="*/ 7222611 w 7295637"/>
              <a:gd name="connsiteY22" fmla="*/ 4480772 h 5063066"/>
              <a:gd name="connsiteX23" fmla="*/ 7149587 w 7295637"/>
              <a:gd name="connsiteY23" fmla="*/ 4407747 h 5063066"/>
              <a:gd name="connsiteX24" fmla="*/ 7155325 w 7295637"/>
              <a:gd name="connsiteY24" fmla="*/ 4379322 h 5063066"/>
              <a:gd name="connsiteX25" fmla="*/ 6694396 w 7295637"/>
              <a:gd name="connsiteY25" fmla="*/ 4945865 h 5063066"/>
              <a:gd name="connsiteX26" fmla="*/ 6761684 w 7295637"/>
              <a:gd name="connsiteY26" fmla="*/ 4901265 h 5063066"/>
              <a:gd name="connsiteX27" fmla="*/ 6834707 w 7295637"/>
              <a:gd name="connsiteY27" fmla="*/ 4974290 h 5063066"/>
              <a:gd name="connsiteX28" fmla="*/ 6761682 w 7295637"/>
              <a:gd name="connsiteY28" fmla="*/ 5047315 h 5063066"/>
              <a:gd name="connsiteX29" fmla="*/ 6688658 w 7295637"/>
              <a:gd name="connsiteY29" fmla="*/ 4974290 h 5063066"/>
              <a:gd name="connsiteX30" fmla="*/ 6694396 w 7295637"/>
              <a:gd name="connsiteY30" fmla="*/ 4945865 h 5063066"/>
              <a:gd name="connsiteX31" fmla="*/ 6924860 w 7295637"/>
              <a:gd name="connsiteY31" fmla="*/ 4525373 h 5063066"/>
              <a:gd name="connsiteX32" fmla="*/ 6992148 w 7295637"/>
              <a:gd name="connsiteY32" fmla="*/ 4480773 h 5063066"/>
              <a:gd name="connsiteX33" fmla="*/ 7065171 w 7295637"/>
              <a:gd name="connsiteY33" fmla="*/ 4553798 h 5063066"/>
              <a:gd name="connsiteX34" fmla="*/ 6992146 w 7295637"/>
              <a:gd name="connsiteY34" fmla="*/ 4626823 h 5063066"/>
              <a:gd name="connsiteX35" fmla="*/ 6919123 w 7295637"/>
              <a:gd name="connsiteY35" fmla="*/ 4553798 h 5063066"/>
              <a:gd name="connsiteX36" fmla="*/ 6924860 w 7295637"/>
              <a:gd name="connsiteY36" fmla="*/ 4525373 h 5063066"/>
              <a:gd name="connsiteX37" fmla="*/ 7155325 w 7295637"/>
              <a:gd name="connsiteY37" fmla="*/ 4096051 h 5063066"/>
              <a:gd name="connsiteX38" fmla="*/ 7222610 w 7295637"/>
              <a:gd name="connsiteY38" fmla="*/ 4051451 h 5063066"/>
              <a:gd name="connsiteX39" fmla="*/ 7295635 w 7295637"/>
              <a:gd name="connsiteY39" fmla="*/ 4124476 h 5063066"/>
              <a:gd name="connsiteX40" fmla="*/ 7222610 w 7295637"/>
              <a:gd name="connsiteY40" fmla="*/ 4197501 h 5063066"/>
              <a:gd name="connsiteX41" fmla="*/ 7149585 w 7295637"/>
              <a:gd name="connsiteY41" fmla="*/ 4124476 h 5063066"/>
              <a:gd name="connsiteX42" fmla="*/ 7155325 w 7295637"/>
              <a:gd name="connsiteY42" fmla="*/ 4096051 h 5063066"/>
              <a:gd name="connsiteX43" fmla="*/ 6694398 w 7295637"/>
              <a:gd name="connsiteY43" fmla="*/ 4662594 h 5063066"/>
              <a:gd name="connsiteX44" fmla="*/ 6761684 w 7295637"/>
              <a:gd name="connsiteY44" fmla="*/ 4617994 h 5063066"/>
              <a:gd name="connsiteX45" fmla="*/ 6834708 w 7295637"/>
              <a:gd name="connsiteY45" fmla="*/ 4691018 h 5063066"/>
              <a:gd name="connsiteX46" fmla="*/ 6761683 w 7295637"/>
              <a:gd name="connsiteY46" fmla="*/ 4764043 h 5063066"/>
              <a:gd name="connsiteX47" fmla="*/ 6688659 w 7295637"/>
              <a:gd name="connsiteY47" fmla="*/ 4691019 h 5063066"/>
              <a:gd name="connsiteX48" fmla="*/ 6694398 w 7295637"/>
              <a:gd name="connsiteY48" fmla="*/ 4662594 h 5063066"/>
              <a:gd name="connsiteX49" fmla="*/ 6924861 w 7295637"/>
              <a:gd name="connsiteY49" fmla="*/ 4242101 h 5063066"/>
              <a:gd name="connsiteX50" fmla="*/ 6992146 w 7295637"/>
              <a:gd name="connsiteY50" fmla="*/ 4197501 h 5063066"/>
              <a:gd name="connsiteX51" fmla="*/ 7065171 w 7295637"/>
              <a:gd name="connsiteY51" fmla="*/ 4270526 h 5063066"/>
              <a:gd name="connsiteX52" fmla="*/ 6992147 w 7295637"/>
              <a:gd name="connsiteY52" fmla="*/ 4343551 h 5063066"/>
              <a:gd name="connsiteX53" fmla="*/ 6919121 w 7295637"/>
              <a:gd name="connsiteY53" fmla="*/ 4270526 h 5063066"/>
              <a:gd name="connsiteX54" fmla="*/ 6924861 w 7295637"/>
              <a:gd name="connsiteY54" fmla="*/ 4242101 h 5063066"/>
              <a:gd name="connsiteX55" fmla="*/ 7155325 w 7295637"/>
              <a:gd name="connsiteY55" fmla="*/ 3812779 h 5063066"/>
              <a:gd name="connsiteX56" fmla="*/ 7222611 w 7295637"/>
              <a:gd name="connsiteY56" fmla="*/ 3768179 h 5063066"/>
              <a:gd name="connsiteX57" fmla="*/ 7295636 w 7295637"/>
              <a:gd name="connsiteY57" fmla="*/ 3841204 h 5063066"/>
              <a:gd name="connsiteX58" fmla="*/ 7222611 w 7295637"/>
              <a:gd name="connsiteY58" fmla="*/ 3914229 h 5063066"/>
              <a:gd name="connsiteX59" fmla="*/ 7149586 w 7295637"/>
              <a:gd name="connsiteY59" fmla="*/ 3841204 h 5063066"/>
              <a:gd name="connsiteX60" fmla="*/ 7155325 w 7295637"/>
              <a:gd name="connsiteY60" fmla="*/ 3812779 h 5063066"/>
              <a:gd name="connsiteX61" fmla="*/ 6463933 w 7295637"/>
              <a:gd name="connsiteY61" fmla="*/ 4808643 h 5063066"/>
              <a:gd name="connsiteX62" fmla="*/ 6531221 w 7295637"/>
              <a:gd name="connsiteY62" fmla="*/ 4764043 h 5063066"/>
              <a:gd name="connsiteX63" fmla="*/ 6604244 w 7295637"/>
              <a:gd name="connsiteY63" fmla="*/ 4837068 h 5063066"/>
              <a:gd name="connsiteX64" fmla="*/ 6531219 w 7295637"/>
              <a:gd name="connsiteY64" fmla="*/ 4910093 h 5063066"/>
              <a:gd name="connsiteX65" fmla="*/ 6458196 w 7295637"/>
              <a:gd name="connsiteY65" fmla="*/ 4837068 h 5063066"/>
              <a:gd name="connsiteX66" fmla="*/ 6463933 w 7295637"/>
              <a:gd name="connsiteY66" fmla="*/ 4808643 h 5063066"/>
              <a:gd name="connsiteX67" fmla="*/ 6694396 w 7295637"/>
              <a:gd name="connsiteY67" fmla="*/ 4379322 h 5063066"/>
              <a:gd name="connsiteX68" fmla="*/ 6761683 w 7295637"/>
              <a:gd name="connsiteY68" fmla="*/ 4334722 h 5063066"/>
              <a:gd name="connsiteX69" fmla="*/ 6834707 w 7295637"/>
              <a:gd name="connsiteY69" fmla="*/ 4407747 h 5063066"/>
              <a:gd name="connsiteX70" fmla="*/ 6761682 w 7295637"/>
              <a:gd name="connsiteY70" fmla="*/ 4480772 h 5063066"/>
              <a:gd name="connsiteX71" fmla="*/ 6688658 w 7295637"/>
              <a:gd name="connsiteY71" fmla="*/ 4407747 h 5063066"/>
              <a:gd name="connsiteX72" fmla="*/ 6694396 w 7295637"/>
              <a:gd name="connsiteY72" fmla="*/ 4379322 h 5063066"/>
              <a:gd name="connsiteX73" fmla="*/ 6924860 w 7295637"/>
              <a:gd name="connsiteY73" fmla="*/ 3958829 h 5063066"/>
              <a:gd name="connsiteX74" fmla="*/ 6992147 w 7295637"/>
              <a:gd name="connsiteY74" fmla="*/ 3914229 h 5063066"/>
              <a:gd name="connsiteX75" fmla="*/ 7065171 w 7295637"/>
              <a:gd name="connsiteY75" fmla="*/ 3987253 h 5063066"/>
              <a:gd name="connsiteX76" fmla="*/ 6992146 w 7295637"/>
              <a:gd name="connsiteY76" fmla="*/ 4060278 h 5063066"/>
              <a:gd name="connsiteX77" fmla="*/ 6919122 w 7295637"/>
              <a:gd name="connsiteY77" fmla="*/ 3987254 h 5063066"/>
              <a:gd name="connsiteX78" fmla="*/ 6924860 w 7295637"/>
              <a:gd name="connsiteY78" fmla="*/ 3958829 h 5063066"/>
              <a:gd name="connsiteX79" fmla="*/ 7155323 w 7295637"/>
              <a:gd name="connsiteY79" fmla="*/ 3529507 h 5063066"/>
              <a:gd name="connsiteX80" fmla="*/ 7222611 w 7295637"/>
              <a:gd name="connsiteY80" fmla="*/ 3484907 h 5063066"/>
              <a:gd name="connsiteX81" fmla="*/ 7295634 w 7295637"/>
              <a:gd name="connsiteY81" fmla="*/ 3557931 h 5063066"/>
              <a:gd name="connsiteX82" fmla="*/ 7222611 w 7295637"/>
              <a:gd name="connsiteY82" fmla="*/ 3630956 h 5063066"/>
              <a:gd name="connsiteX83" fmla="*/ 7149585 w 7295637"/>
              <a:gd name="connsiteY83" fmla="*/ 3557932 h 5063066"/>
              <a:gd name="connsiteX84" fmla="*/ 7155323 w 7295637"/>
              <a:gd name="connsiteY84" fmla="*/ 3529507 h 5063066"/>
              <a:gd name="connsiteX85" fmla="*/ 6233469 w 7295637"/>
              <a:gd name="connsiteY85" fmla="*/ 4945865 h 5063066"/>
              <a:gd name="connsiteX86" fmla="*/ 6300757 w 7295637"/>
              <a:gd name="connsiteY86" fmla="*/ 4901265 h 5063066"/>
              <a:gd name="connsiteX87" fmla="*/ 6373780 w 7295637"/>
              <a:gd name="connsiteY87" fmla="*/ 4974290 h 5063066"/>
              <a:gd name="connsiteX88" fmla="*/ 6300755 w 7295637"/>
              <a:gd name="connsiteY88" fmla="*/ 5047315 h 5063066"/>
              <a:gd name="connsiteX89" fmla="*/ 6227732 w 7295637"/>
              <a:gd name="connsiteY89" fmla="*/ 4974290 h 5063066"/>
              <a:gd name="connsiteX90" fmla="*/ 6233469 w 7295637"/>
              <a:gd name="connsiteY90" fmla="*/ 4945865 h 5063066"/>
              <a:gd name="connsiteX91" fmla="*/ 6463934 w 7295637"/>
              <a:gd name="connsiteY91" fmla="*/ 4525372 h 5063066"/>
              <a:gd name="connsiteX92" fmla="*/ 6531219 w 7295637"/>
              <a:gd name="connsiteY92" fmla="*/ 4480772 h 5063066"/>
              <a:gd name="connsiteX93" fmla="*/ 6604243 w 7295637"/>
              <a:gd name="connsiteY93" fmla="*/ 4553797 h 5063066"/>
              <a:gd name="connsiteX94" fmla="*/ 6531221 w 7295637"/>
              <a:gd name="connsiteY94" fmla="*/ 4626822 h 5063066"/>
              <a:gd name="connsiteX95" fmla="*/ 6458194 w 7295637"/>
              <a:gd name="connsiteY95" fmla="*/ 4553797 h 5063066"/>
              <a:gd name="connsiteX96" fmla="*/ 6463934 w 7295637"/>
              <a:gd name="connsiteY96" fmla="*/ 4525372 h 5063066"/>
              <a:gd name="connsiteX97" fmla="*/ 6694396 w 7295637"/>
              <a:gd name="connsiteY97" fmla="*/ 4096050 h 5063066"/>
              <a:gd name="connsiteX98" fmla="*/ 6761682 w 7295637"/>
              <a:gd name="connsiteY98" fmla="*/ 4051450 h 5063066"/>
              <a:gd name="connsiteX99" fmla="*/ 6834707 w 7295637"/>
              <a:gd name="connsiteY99" fmla="*/ 4124475 h 5063066"/>
              <a:gd name="connsiteX100" fmla="*/ 6761682 w 7295637"/>
              <a:gd name="connsiteY100" fmla="*/ 4197500 h 5063066"/>
              <a:gd name="connsiteX101" fmla="*/ 6688659 w 7295637"/>
              <a:gd name="connsiteY101" fmla="*/ 4124475 h 5063066"/>
              <a:gd name="connsiteX102" fmla="*/ 6694396 w 7295637"/>
              <a:gd name="connsiteY102" fmla="*/ 4096050 h 5063066"/>
              <a:gd name="connsiteX103" fmla="*/ 6924862 w 7295637"/>
              <a:gd name="connsiteY103" fmla="*/ 3675557 h 5063066"/>
              <a:gd name="connsiteX104" fmla="*/ 6992146 w 7295637"/>
              <a:gd name="connsiteY104" fmla="*/ 3630957 h 5063066"/>
              <a:gd name="connsiteX105" fmla="*/ 7065172 w 7295637"/>
              <a:gd name="connsiteY105" fmla="*/ 3703981 h 5063066"/>
              <a:gd name="connsiteX106" fmla="*/ 6992147 w 7295637"/>
              <a:gd name="connsiteY106" fmla="*/ 3777006 h 5063066"/>
              <a:gd name="connsiteX107" fmla="*/ 6919122 w 7295637"/>
              <a:gd name="connsiteY107" fmla="*/ 3703981 h 5063066"/>
              <a:gd name="connsiteX108" fmla="*/ 6924862 w 7295637"/>
              <a:gd name="connsiteY108" fmla="*/ 3675557 h 5063066"/>
              <a:gd name="connsiteX109" fmla="*/ 7155323 w 7295637"/>
              <a:gd name="connsiteY109" fmla="*/ 3246235 h 5063066"/>
              <a:gd name="connsiteX110" fmla="*/ 7222612 w 7295637"/>
              <a:gd name="connsiteY110" fmla="*/ 3201635 h 5063066"/>
              <a:gd name="connsiteX111" fmla="*/ 7295635 w 7295637"/>
              <a:gd name="connsiteY111" fmla="*/ 3274659 h 5063066"/>
              <a:gd name="connsiteX112" fmla="*/ 7222610 w 7295637"/>
              <a:gd name="connsiteY112" fmla="*/ 3347684 h 5063066"/>
              <a:gd name="connsiteX113" fmla="*/ 7149585 w 7295637"/>
              <a:gd name="connsiteY113" fmla="*/ 3274659 h 5063066"/>
              <a:gd name="connsiteX114" fmla="*/ 7155323 w 7295637"/>
              <a:gd name="connsiteY114" fmla="*/ 3246235 h 5063066"/>
              <a:gd name="connsiteX115" fmla="*/ 6233470 w 7295637"/>
              <a:gd name="connsiteY115" fmla="*/ 4662593 h 5063066"/>
              <a:gd name="connsiteX116" fmla="*/ 6300755 w 7295637"/>
              <a:gd name="connsiteY116" fmla="*/ 4617993 h 5063066"/>
              <a:gd name="connsiteX117" fmla="*/ 6373781 w 7295637"/>
              <a:gd name="connsiteY117" fmla="*/ 4691018 h 5063066"/>
              <a:gd name="connsiteX118" fmla="*/ 6300756 w 7295637"/>
              <a:gd name="connsiteY118" fmla="*/ 4764043 h 5063066"/>
              <a:gd name="connsiteX119" fmla="*/ 6227730 w 7295637"/>
              <a:gd name="connsiteY119" fmla="*/ 4691018 h 5063066"/>
              <a:gd name="connsiteX120" fmla="*/ 6233470 w 7295637"/>
              <a:gd name="connsiteY120" fmla="*/ 4662593 h 5063066"/>
              <a:gd name="connsiteX121" fmla="*/ 6463933 w 7295637"/>
              <a:gd name="connsiteY121" fmla="*/ 4242101 h 5063066"/>
              <a:gd name="connsiteX122" fmla="*/ 6531219 w 7295637"/>
              <a:gd name="connsiteY122" fmla="*/ 4197501 h 5063066"/>
              <a:gd name="connsiteX123" fmla="*/ 6604244 w 7295637"/>
              <a:gd name="connsiteY123" fmla="*/ 4270526 h 5063066"/>
              <a:gd name="connsiteX124" fmla="*/ 6531219 w 7295637"/>
              <a:gd name="connsiteY124" fmla="*/ 4343551 h 5063066"/>
              <a:gd name="connsiteX125" fmla="*/ 6458194 w 7295637"/>
              <a:gd name="connsiteY125" fmla="*/ 4270526 h 5063066"/>
              <a:gd name="connsiteX126" fmla="*/ 6463933 w 7295637"/>
              <a:gd name="connsiteY126" fmla="*/ 4242101 h 5063066"/>
              <a:gd name="connsiteX127" fmla="*/ 6694397 w 7295637"/>
              <a:gd name="connsiteY127" fmla="*/ 3812778 h 5063066"/>
              <a:gd name="connsiteX128" fmla="*/ 6761682 w 7295637"/>
              <a:gd name="connsiteY128" fmla="*/ 3768178 h 5063066"/>
              <a:gd name="connsiteX129" fmla="*/ 6834707 w 7295637"/>
              <a:gd name="connsiteY129" fmla="*/ 3841203 h 5063066"/>
              <a:gd name="connsiteX130" fmla="*/ 6761683 w 7295637"/>
              <a:gd name="connsiteY130" fmla="*/ 3914228 h 5063066"/>
              <a:gd name="connsiteX131" fmla="*/ 6688657 w 7295637"/>
              <a:gd name="connsiteY131" fmla="*/ 3841203 h 5063066"/>
              <a:gd name="connsiteX132" fmla="*/ 6694397 w 7295637"/>
              <a:gd name="connsiteY132" fmla="*/ 3812778 h 5063066"/>
              <a:gd name="connsiteX133" fmla="*/ 6924859 w 7295637"/>
              <a:gd name="connsiteY133" fmla="*/ 3392285 h 5063066"/>
              <a:gd name="connsiteX134" fmla="*/ 6992146 w 7295637"/>
              <a:gd name="connsiteY134" fmla="*/ 3347684 h 5063066"/>
              <a:gd name="connsiteX135" fmla="*/ 7065171 w 7295637"/>
              <a:gd name="connsiteY135" fmla="*/ 3420709 h 5063066"/>
              <a:gd name="connsiteX136" fmla="*/ 6992146 w 7295637"/>
              <a:gd name="connsiteY136" fmla="*/ 3493734 h 5063066"/>
              <a:gd name="connsiteX137" fmla="*/ 6919121 w 7295637"/>
              <a:gd name="connsiteY137" fmla="*/ 3420709 h 5063066"/>
              <a:gd name="connsiteX138" fmla="*/ 6924859 w 7295637"/>
              <a:gd name="connsiteY138" fmla="*/ 3392285 h 5063066"/>
              <a:gd name="connsiteX139" fmla="*/ 6003006 w 7295637"/>
              <a:gd name="connsiteY139" fmla="*/ 4808643 h 5063066"/>
              <a:gd name="connsiteX140" fmla="*/ 6070293 w 7295637"/>
              <a:gd name="connsiteY140" fmla="*/ 4764042 h 5063066"/>
              <a:gd name="connsiteX141" fmla="*/ 6143318 w 7295637"/>
              <a:gd name="connsiteY141" fmla="*/ 4837067 h 5063066"/>
              <a:gd name="connsiteX142" fmla="*/ 6070293 w 7295637"/>
              <a:gd name="connsiteY142" fmla="*/ 4910092 h 5063066"/>
              <a:gd name="connsiteX143" fmla="*/ 5997268 w 7295637"/>
              <a:gd name="connsiteY143" fmla="*/ 4837067 h 5063066"/>
              <a:gd name="connsiteX144" fmla="*/ 6003006 w 7295637"/>
              <a:gd name="connsiteY144" fmla="*/ 4808643 h 5063066"/>
              <a:gd name="connsiteX145" fmla="*/ 7155324 w 7295637"/>
              <a:gd name="connsiteY145" fmla="*/ 2962963 h 5063066"/>
              <a:gd name="connsiteX146" fmla="*/ 7222610 w 7295637"/>
              <a:gd name="connsiteY146" fmla="*/ 2918363 h 5063066"/>
              <a:gd name="connsiteX147" fmla="*/ 7295636 w 7295637"/>
              <a:gd name="connsiteY147" fmla="*/ 2991388 h 5063066"/>
              <a:gd name="connsiteX148" fmla="*/ 7222611 w 7295637"/>
              <a:gd name="connsiteY148" fmla="*/ 3064413 h 5063066"/>
              <a:gd name="connsiteX149" fmla="*/ 7149585 w 7295637"/>
              <a:gd name="connsiteY149" fmla="*/ 2991388 h 5063066"/>
              <a:gd name="connsiteX150" fmla="*/ 7155324 w 7295637"/>
              <a:gd name="connsiteY150" fmla="*/ 2962963 h 5063066"/>
              <a:gd name="connsiteX151" fmla="*/ 6233468 w 7295637"/>
              <a:gd name="connsiteY151" fmla="*/ 4379322 h 5063066"/>
              <a:gd name="connsiteX152" fmla="*/ 6300756 w 7295637"/>
              <a:gd name="connsiteY152" fmla="*/ 4334721 h 5063066"/>
              <a:gd name="connsiteX153" fmla="*/ 6373780 w 7295637"/>
              <a:gd name="connsiteY153" fmla="*/ 4407747 h 5063066"/>
              <a:gd name="connsiteX154" fmla="*/ 6300756 w 7295637"/>
              <a:gd name="connsiteY154" fmla="*/ 4480771 h 5063066"/>
              <a:gd name="connsiteX155" fmla="*/ 6227731 w 7295637"/>
              <a:gd name="connsiteY155" fmla="*/ 4407746 h 5063066"/>
              <a:gd name="connsiteX156" fmla="*/ 6233468 w 7295637"/>
              <a:gd name="connsiteY156" fmla="*/ 4379322 h 5063066"/>
              <a:gd name="connsiteX157" fmla="*/ 6463931 w 7295637"/>
              <a:gd name="connsiteY157" fmla="*/ 3958829 h 5063066"/>
              <a:gd name="connsiteX158" fmla="*/ 6531219 w 7295637"/>
              <a:gd name="connsiteY158" fmla="*/ 3914229 h 5063066"/>
              <a:gd name="connsiteX159" fmla="*/ 6604242 w 7295637"/>
              <a:gd name="connsiteY159" fmla="*/ 3987254 h 5063066"/>
              <a:gd name="connsiteX160" fmla="*/ 6531217 w 7295637"/>
              <a:gd name="connsiteY160" fmla="*/ 4060279 h 5063066"/>
              <a:gd name="connsiteX161" fmla="*/ 6458193 w 7295637"/>
              <a:gd name="connsiteY161" fmla="*/ 3987254 h 5063066"/>
              <a:gd name="connsiteX162" fmla="*/ 6463931 w 7295637"/>
              <a:gd name="connsiteY162" fmla="*/ 3958829 h 5063066"/>
              <a:gd name="connsiteX163" fmla="*/ 6694395 w 7295637"/>
              <a:gd name="connsiteY163" fmla="*/ 3529506 h 5063066"/>
              <a:gd name="connsiteX164" fmla="*/ 6761683 w 7295637"/>
              <a:gd name="connsiteY164" fmla="*/ 3484906 h 5063066"/>
              <a:gd name="connsiteX165" fmla="*/ 6834708 w 7295637"/>
              <a:gd name="connsiteY165" fmla="*/ 3557931 h 5063066"/>
              <a:gd name="connsiteX166" fmla="*/ 6761683 w 7295637"/>
              <a:gd name="connsiteY166" fmla="*/ 3630956 h 5063066"/>
              <a:gd name="connsiteX167" fmla="*/ 6688658 w 7295637"/>
              <a:gd name="connsiteY167" fmla="*/ 3557931 h 5063066"/>
              <a:gd name="connsiteX168" fmla="*/ 6694395 w 7295637"/>
              <a:gd name="connsiteY168" fmla="*/ 3529506 h 5063066"/>
              <a:gd name="connsiteX169" fmla="*/ 5772543 w 7295637"/>
              <a:gd name="connsiteY169" fmla="*/ 4945864 h 5063066"/>
              <a:gd name="connsiteX170" fmla="*/ 5839828 w 7295637"/>
              <a:gd name="connsiteY170" fmla="*/ 4901264 h 5063066"/>
              <a:gd name="connsiteX171" fmla="*/ 5912852 w 7295637"/>
              <a:gd name="connsiteY171" fmla="*/ 4974289 h 5063066"/>
              <a:gd name="connsiteX172" fmla="*/ 5839829 w 7295637"/>
              <a:gd name="connsiteY172" fmla="*/ 5047314 h 5063066"/>
              <a:gd name="connsiteX173" fmla="*/ 5766803 w 7295637"/>
              <a:gd name="connsiteY173" fmla="*/ 4974289 h 5063066"/>
              <a:gd name="connsiteX174" fmla="*/ 5772543 w 7295637"/>
              <a:gd name="connsiteY174" fmla="*/ 4945864 h 5063066"/>
              <a:gd name="connsiteX175" fmla="*/ 6924860 w 7295637"/>
              <a:gd name="connsiteY175" fmla="*/ 3109013 h 5063066"/>
              <a:gd name="connsiteX176" fmla="*/ 6992147 w 7295637"/>
              <a:gd name="connsiteY176" fmla="*/ 3064413 h 5063066"/>
              <a:gd name="connsiteX177" fmla="*/ 7065171 w 7295637"/>
              <a:gd name="connsiteY177" fmla="*/ 3137438 h 5063066"/>
              <a:gd name="connsiteX178" fmla="*/ 6992147 w 7295637"/>
              <a:gd name="connsiteY178" fmla="*/ 3210462 h 5063066"/>
              <a:gd name="connsiteX179" fmla="*/ 6919123 w 7295637"/>
              <a:gd name="connsiteY179" fmla="*/ 3137438 h 5063066"/>
              <a:gd name="connsiteX180" fmla="*/ 6924860 w 7295637"/>
              <a:gd name="connsiteY180" fmla="*/ 3109013 h 5063066"/>
              <a:gd name="connsiteX181" fmla="*/ 6003007 w 7295637"/>
              <a:gd name="connsiteY181" fmla="*/ 4525370 h 5063066"/>
              <a:gd name="connsiteX182" fmla="*/ 6070292 w 7295637"/>
              <a:gd name="connsiteY182" fmla="*/ 4480770 h 5063066"/>
              <a:gd name="connsiteX183" fmla="*/ 6143316 w 7295637"/>
              <a:gd name="connsiteY183" fmla="*/ 4553795 h 5063066"/>
              <a:gd name="connsiteX184" fmla="*/ 6070291 w 7295637"/>
              <a:gd name="connsiteY184" fmla="*/ 4626820 h 5063066"/>
              <a:gd name="connsiteX185" fmla="*/ 5997267 w 7295637"/>
              <a:gd name="connsiteY185" fmla="*/ 4553795 h 5063066"/>
              <a:gd name="connsiteX186" fmla="*/ 6003007 w 7295637"/>
              <a:gd name="connsiteY186" fmla="*/ 4525370 h 5063066"/>
              <a:gd name="connsiteX187" fmla="*/ 7155324 w 7295637"/>
              <a:gd name="connsiteY187" fmla="*/ 2679691 h 5063066"/>
              <a:gd name="connsiteX188" fmla="*/ 7222610 w 7295637"/>
              <a:gd name="connsiteY188" fmla="*/ 2635091 h 5063066"/>
              <a:gd name="connsiteX189" fmla="*/ 7295635 w 7295637"/>
              <a:gd name="connsiteY189" fmla="*/ 2708115 h 5063066"/>
              <a:gd name="connsiteX190" fmla="*/ 7222610 w 7295637"/>
              <a:gd name="connsiteY190" fmla="*/ 2781141 h 5063066"/>
              <a:gd name="connsiteX191" fmla="*/ 7149585 w 7295637"/>
              <a:gd name="connsiteY191" fmla="*/ 2708116 h 5063066"/>
              <a:gd name="connsiteX192" fmla="*/ 7155324 w 7295637"/>
              <a:gd name="connsiteY192" fmla="*/ 2679691 h 5063066"/>
              <a:gd name="connsiteX193" fmla="*/ 6233468 w 7295637"/>
              <a:gd name="connsiteY193" fmla="*/ 4096050 h 5063066"/>
              <a:gd name="connsiteX194" fmla="*/ 6300754 w 7295637"/>
              <a:gd name="connsiteY194" fmla="*/ 4051450 h 5063066"/>
              <a:gd name="connsiteX195" fmla="*/ 6373779 w 7295637"/>
              <a:gd name="connsiteY195" fmla="*/ 4124475 h 5063066"/>
              <a:gd name="connsiteX196" fmla="*/ 6300754 w 7295637"/>
              <a:gd name="connsiteY196" fmla="*/ 4197500 h 5063066"/>
              <a:gd name="connsiteX197" fmla="*/ 6227729 w 7295637"/>
              <a:gd name="connsiteY197" fmla="*/ 4124475 h 5063066"/>
              <a:gd name="connsiteX198" fmla="*/ 6233468 w 7295637"/>
              <a:gd name="connsiteY198" fmla="*/ 4096050 h 5063066"/>
              <a:gd name="connsiteX199" fmla="*/ 6463931 w 7295637"/>
              <a:gd name="connsiteY199" fmla="*/ 3675557 h 5063066"/>
              <a:gd name="connsiteX200" fmla="*/ 6531220 w 7295637"/>
              <a:gd name="connsiteY200" fmla="*/ 3630957 h 5063066"/>
              <a:gd name="connsiteX201" fmla="*/ 6604243 w 7295637"/>
              <a:gd name="connsiteY201" fmla="*/ 3703981 h 5063066"/>
              <a:gd name="connsiteX202" fmla="*/ 6531218 w 7295637"/>
              <a:gd name="connsiteY202" fmla="*/ 3777006 h 5063066"/>
              <a:gd name="connsiteX203" fmla="*/ 6458193 w 7295637"/>
              <a:gd name="connsiteY203" fmla="*/ 3703981 h 5063066"/>
              <a:gd name="connsiteX204" fmla="*/ 6463931 w 7295637"/>
              <a:gd name="connsiteY204" fmla="*/ 3675557 h 5063066"/>
              <a:gd name="connsiteX205" fmla="*/ 6694398 w 7295637"/>
              <a:gd name="connsiteY205" fmla="*/ 3246234 h 5063066"/>
              <a:gd name="connsiteX206" fmla="*/ 6761684 w 7295637"/>
              <a:gd name="connsiteY206" fmla="*/ 3201634 h 5063066"/>
              <a:gd name="connsiteX207" fmla="*/ 6834709 w 7295637"/>
              <a:gd name="connsiteY207" fmla="*/ 3274659 h 5063066"/>
              <a:gd name="connsiteX208" fmla="*/ 6761684 w 7295637"/>
              <a:gd name="connsiteY208" fmla="*/ 3347684 h 5063066"/>
              <a:gd name="connsiteX209" fmla="*/ 6688659 w 7295637"/>
              <a:gd name="connsiteY209" fmla="*/ 3274659 h 5063066"/>
              <a:gd name="connsiteX210" fmla="*/ 6694398 w 7295637"/>
              <a:gd name="connsiteY210" fmla="*/ 3246234 h 5063066"/>
              <a:gd name="connsiteX211" fmla="*/ 5772541 w 7295637"/>
              <a:gd name="connsiteY211" fmla="*/ 4662592 h 5063066"/>
              <a:gd name="connsiteX212" fmla="*/ 5839829 w 7295637"/>
              <a:gd name="connsiteY212" fmla="*/ 4617992 h 5063066"/>
              <a:gd name="connsiteX213" fmla="*/ 5912852 w 7295637"/>
              <a:gd name="connsiteY213" fmla="*/ 4691017 h 5063066"/>
              <a:gd name="connsiteX214" fmla="*/ 5839827 w 7295637"/>
              <a:gd name="connsiteY214" fmla="*/ 4764042 h 5063066"/>
              <a:gd name="connsiteX215" fmla="*/ 5766804 w 7295637"/>
              <a:gd name="connsiteY215" fmla="*/ 4691017 h 5063066"/>
              <a:gd name="connsiteX216" fmla="*/ 5772541 w 7295637"/>
              <a:gd name="connsiteY216" fmla="*/ 4662592 h 5063066"/>
              <a:gd name="connsiteX217" fmla="*/ 6924861 w 7295637"/>
              <a:gd name="connsiteY217" fmla="*/ 2825741 h 5063066"/>
              <a:gd name="connsiteX218" fmla="*/ 6992147 w 7295637"/>
              <a:gd name="connsiteY218" fmla="*/ 2781140 h 5063066"/>
              <a:gd name="connsiteX219" fmla="*/ 7065172 w 7295637"/>
              <a:gd name="connsiteY219" fmla="*/ 2854165 h 5063066"/>
              <a:gd name="connsiteX220" fmla="*/ 6992148 w 7295637"/>
              <a:gd name="connsiteY220" fmla="*/ 2927190 h 5063066"/>
              <a:gd name="connsiteX221" fmla="*/ 6919121 w 7295637"/>
              <a:gd name="connsiteY221" fmla="*/ 2854166 h 5063066"/>
              <a:gd name="connsiteX222" fmla="*/ 6924861 w 7295637"/>
              <a:gd name="connsiteY222" fmla="*/ 2825741 h 5063066"/>
              <a:gd name="connsiteX223" fmla="*/ 7154549 w 7295637"/>
              <a:gd name="connsiteY223" fmla="*/ 2447998 h 5063066"/>
              <a:gd name="connsiteX224" fmla="*/ 7170199 w 7295637"/>
              <a:gd name="connsiteY224" fmla="*/ 2424785 h 5063066"/>
              <a:gd name="connsiteX225" fmla="*/ 7221835 w 7295637"/>
              <a:gd name="connsiteY225" fmla="*/ 2403397 h 5063066"/>
              <a:gd name="connsiteX226" fmla="*/ 7294860 w 7295637"/>
              <a:gd name="connsiteY226" fmla="*/ 2476423 h 5063066"/>
              <a:gd name="connsiteX227" fmla="*/ 7221835 w 7295637"/>
              <a:gd name="connsiteY227" fmla="*/ 2549446 h 5063066"/>
              <a:gd name="connsiteX228" fmla="*/ 7148810 w 7295637"/>
              <a:gd name="connsiteY228" fmla="*/ 2476422 h 5063066"/>
              <a:gd name="connsiteX229" fmla="*/ 7154549 w 7295637"/>
              <a:gd name="connsiteY229" fmla="*/ 2447998 h 5063066"/>
              <a:gd name="connsiteX230" fmla="*/ 6003006 w 7295637"/>
              <a:gd name="connsiteY230" fmla="*/ 4242099 h 5063066"/>
              <a:gd name="connsiteX231" fmla="*/ 6070292 w 7295637"/>
              <a:gd name="connsiteY231" fmla="*/ 4197499 h 5063066"/>
              <a:gd name="connsiteX232" fmla="*/ 6143317 w 7295637"/>
              <a:gd name="connsiteY232" fmla="*/ 4270524 h 5063066"/>
              <a:gd name="connsiteX233" fmla="*/ 6070291 w 7295637"/>
              <a:gd name="connsiteY233" fmla="*/ 4343548 h 5063066"/>
              <a:gd name="connsiteX234" fmla="*/ 5997267 w 7295637"/>
              <a:gd name="connsiteY234" fmla="*/ 4270524 h 5063066"/>
              <a:gd name="connsiteX235" fmla="*/ 6003006 w 7295637"/>
              <a:gd name="connsiteY235" fmla="*/ 4242099 h 5063066"/>
              <a:gd name="connsiteX236" fmla="*/ 6233468 w 7295637"/>
              <a:gd name="connsiteY236" fmla="*/ 3812779 h 5063066"/>
              <a:gd name="connsiteX237" fmla="*/ 6300757 w 7295637"/>
              <a:gd name="connsiteY237" fmla="*/ 3768179 h 5063066"/>
              <a:gd name="connsiteX238" fmla="*/ 6373780 w 7295637"/>
              <a:gd name="connsiteY238" fmla="*/ 3841203 h 5063066"/>
              <a:gd name="connsiteX239" fmla="*/ 6300755 w 7295637"/>
              <a:gd name="connsiteY239" fmla="*/ 3914228 h 5063066"/>
              <a:gd name="connsiteX240" fmla="*/ 6227731 w 7295637"/>
              <a:gd name="connsiteY240" fmla="*/ 3841204 h 5063066"/>
              <a:gd name="connsiteX241" fmla="*/ 6233468 w 7295637"/>
              <a:gd name="connsiteY241" fmla="*/ 3812779 h 5063066"/>
              <a:gd name="connsiteX242" fmla="*/ 6463932 w 7295637"/>
              <a:gd name="connsiteY242" fmla="*/ 3392285 h 5063066"/>
              <a:gd name="connsiteX243" fmla="*/ 6531218 w 7295637"/>
              <a:gd name="connsiteY243" fmla="*/ 3347685 h 5063066"/>
              <a:gd name="connsiteX244" fmla="*/ 6604244 w 7295637"/>
              <a:gd name="connsiteY244" fmla="*/ 3420710 h 5063066"/>
              <a:gd name="connsiteX245" fmla="*/ 6531219 w 7295637"/>
              <a:gd name="connsiteY245" fmla="*/ 3493735 h 5063066"/>
              <a:gd name="connsiteX246" fmla="*/ 6458193 w 7295637"/>
              <a:gd name="connsiteY246" fmla="*/ 3420710 h 5063066"/>
              <a:gd name="connsiteX247" fmla="*/ 6463932 w 7295637"/>
              <a:gd name="connsiteY247" fmla="*/ 3392285 h 5063066"/>
              <a:gd name="connsiteX248" fmla="*/ 5542077 w 7295637"/>
              <a:gd name="connsiteY248" fmla="*/ 4808642 h 5063066"/>
              <a:gd name="connsiteX249" fmla="*/ 5609364 w 7295637"/>
              <a:gd name="connsiteY249" fmla="*/ 4764042 h 5063066"/>
              <a:gd name="connsiteX250" fmla="*/ 5682388 w 7295637"/>
              <a:gd name="connsiteY250" fmla="*/ 4837066 h 5063066"/>
              <a:gd name="connsiteX251" fmla="*/ 5609363 w 7295637"/>
              <a:gd name="connsiteY251" fmla="*/ 4910091 h 5063066"/>
              <a:gd name="connsiteX252" fmla="*/ 5536339 w 7295637"/>
              <a:gd name="connsiteY252" fmla="*/ 4837067 h 5063066"/>
              <a:gd name="connsiteX253" fmla="*/ 5542077 w 7295637"/>
              <a:gd name="connsiteY253" fmla="*/ 4808642 h 5063066"/>
              <a:gd name="connsiteX254" fmla="*/ 6694396 w 7295637"/>
              <a:gd name="connsiteY254" fmla="*/ 2962963 h 5063066"/>
              <a:gd name="connsiteX255" fmla="*/ 6761683 w 7295637"/>
              <a:gd name="connsiteY255" fmla="*/ 2918363 h 5063066"/>
              <a:gd name="connsiteX256" fmla="*/ 6834708 w 7295637"/>
              <a:gd name="connsiteY256" fmla="*/ 2991388 h 5063066"/>
              <a:gd name="connsiteX257" fmla="*/ 6761682 w 7295637"/>
              <a:gd name="connsiteY257" fmla="*/ 3064413 h 5063066"/>
              <a:gd name="connsiteX258" fmla="*/ 6688657 w 7295637"/>
              <a:gd name="connsiteY258" fmla="*/ 2991388 h 5063066"/>
              <a:gd name="connsiteX259" fmla="*/ 6694396 w 7295637"/>
              <a:gd name="connsiteY259" fmla="*/ 2962963 h 5063066"/>
              <a:gd name="connsiteX260" fmla="*/ 5772542 w 7295637"/>
              <a:gd name="connsiteY260" fmla="*/ 4379320 h 5063066"/>
              <a:gd name="connsiteX261" fmla="*/ 5839827 w 7295637"/>
              <a:gd name="connsiteY261" fmla="*/ 4334720 h 5063066"/>
              <a:gd name="connsiteX262" fmla="*/ 5912853 w 7295637"/>
              <a:gd name="connsiteY262" fmla="*/ 4407745 h 5063066"/>
              <a:gd name="connsiteX263" fmla="*/ 5839828 w 7295637"/>
              <a:gd name="connsiteY263" fmla="*/ 4480770 h 5063066"/>
              <a:gd name="connsiteX264" fmla="*/ 5766802 w 7295637"/>
              <a:gd name="connsiteY264" fmla="*/ 4407745 h 5063066"/>
              <a:gd name="connsiteX265" fmla="*/ 5772542 w 7295637"/>
              <a:gd name="connsiteY265" fmla="*/ 4379320 h 5063066"/>
              <a:gd name="connsiteX266" fmla="*/ 6924860 w 7295637"/>
              <a:gd name="connsiteY266" fmla="*/ 2542469 h 5063066"/>
              <a:gd name="connsiteX267" fmla="*/ 6992147 w 7295637"/>
              <a:gd name="connsiteY267" fmla="*/ 2497868 h 5063066"/>
              <a:gd name="connsiteX268" fmla="*/ 7065171 w 7295637"/>
              <a:gd name="connsiteY268" fmla="*/ 2570893 h 5063066"/>
              <a:gd name="connsiteX269" fmla="*/ 6992146 w 7295637"/>
              <a:gd name="connsiteY269" fmla="*/ 2643918 h 5063066"/>
              <a:gd name="connsiteX270" fmla="*/ 6919121 w 7295637"/>
              <a:gd name="connsiteY270" fmla="*/ 2570893 h 5063066"/>
              <a:gd name="connsiteX271" fmla="*/ 6924860 w 7295637"/>
              <a:gd name="connsiteY271" fmla="*/ 2542469 h 5063066"/>
              <a:gd name="connsiteX272" fmla="*/ 7154548 w 7295637"/>
              <a:gd name="connsiteY272" fmla="*/ 2164726 h 5063066"/>
              <a:gd name="connsiteX273" fmla="*/ 7221834 w 7295637"/>
              <a:gd name="connsiteY273" fmla="*/ 2120126 h 5063066"/>
              <a:gd name="connsiteX274" fmla="*/ 7294859 w 7295637"/>
              <a:gd name="connsiteY274" fmla="*/ 2193152 h 5063066"/>
              <a:gd name="connsiteX275" fmla="*/ 7221833 w 7295637"/>
              <a:gd name="connsiteY275" fmla="*/ 2266176 h 5063066"/>
              <a:gd name="connsiteX276" fmla="*/ 7148808 w 7295637"/>
              <a:gd name="connsiteY276" fmla="*/ 2193151 h 5063066"/>
              <a:gd name="connsiteX277" fmla="*/ 7154548 w 7295637"/>
              <a:gd name="connsiteY277" fmla="*/ 2164726 h 5063066"/>
              <a:gd name="connsiteX278" fmla="*/ 6003003 w 7295637"/>
              <a:gd name="connsiteY278" fmla="*/ 3958828 h 5063066"/>
              <a:gd name="connsiteX279" fmla="*/ 6070291 w 7295637"/>
              <a:gd name="connsiteY279" fmla="*/ 3914228 h 5063066"/>
              <a:gd name="connsiteX280" fmla="*/ 6143316 w 7295637"/>
              <a:gd name="connsiteY280" fmla="*/ 3987253 h 5063066"/>
              <a:gd name="connsiteX281" fmla="*/ 6070290 w 7295637"/>
              <a:gd name="connsiteY281" fmla="*/ 4060278 h 5063066"/>
              <a:gd name="connsiteX282" fmla="*/ 5997266 w 7295637"/>
              <a:gd name="connsiteY282" fmla="*/ 3987253 h 5063066"/>
              <a:gd name="connsiteX283" fmla="*/ 6003003 w 7295637"/>
              <a:gd name="connsiteY283" fmla="*/ 3958828 h 5063066"/>
              <a:gd name="connsiteX284" fmla="*/ 6233469 w 7295637"/>
              <a:gd name="connsiteY284" fmla="*/ 3529507 h 5063066"/>
              <a:gd name="connsiteX285" fmla="*/ 6300754 w 7295637"/>
              <a:gd name="connsiteY285" fmla="*/ 3484906 h 5063066"/>
              <a:gd name="connsiteX286" fmla="*/ 6373780 w 7295637"/>
              <a:gd name="connsiteY286" fmla="*/ 3557931 h 5063066"/>
              <a:gd name="connsiteX287" fmla="*/ 6300755 w 7295637"/>
              <a:gd name="connsiteY287" fmla="*/ 3630956 h 5063066"/>
              <a:gd name="connsiteX288" fmla="*/ 6227729 w 7295637"/>
              <a:gd name="connsiteY288" fmla="*/ 3557931 h 5063066"/>
              <a:gd name="connsiteX289" fmla="*/ 6233469 w 7295637"/>
              <a:gd name="connsiteY289" fmla="*/ 3529507 h 5063066"/>
              <a:gd name="connsiteX290" fmla="*/ 5311613 w 7295637"/>
              <a:gd name="connsiteY290" fmla="*/ 4945864 h 5063066"/>
              <a:gd name="connsiteX291" fmla="*/ 5378900 w 7295637"/>
              <a:gd name="connsiteY291" fmla="*/ 4901264 h 5063066"/>
              <a:gd name="connsiteX292" fmla="*/ 5451924 w 7295637"/>
              <a:gd name="connsiteY292" fmla="*/ 4974288 h 5063066"/>
              <a:gd name="connsiteX293" fmla="*/ 5378899 w 7295637"/>
              <a:gd name="connsiteY293" fmla="*/ 5047313 h 5063066"/>
              <a:gd name="connsiteX294" fmla="*/ 5305875 w 7295637"/>
              <a:gd name="connsiteY294" fmla="*/ 4974289 h 5063066"/>
              <a:gd name="connsiteX295" fmla="*/ 5311613 w 7295637"/>
              <a:gd name="connsiteY295" fmla="*/ 4945864 h 5063066"/>
              <a:gd name="connsiteX296" fmla="*/ 6463932 w 7295637"/>
              <a:gd name="connsiteY296" fmla="*/ 3109013 h 5063066"/>
              <a:gd name="connsiteX297" fmla="*/ 6531218 w 7295637"/>
              <a:gd name="connsiteY297" fmla="*/ 3064413 h 5063066"/>
              <a:gd name="connsiteX298" fmla="*/ 6604243 w 7295637"/>
              <a:gd name="connsiteY298" fmla="*/ 3137438 h 5063066"/>
              <a:gd name="connsiteX299" fmla="*/ 6531218 w 7295637"/>
              <a:gd name="connsiteY299" fmla="*/ 3210463 h 5063066"/>
              <a:gd name="connsiteX300" fmla="*/ 6458193 w 7295637"/>
              <a:gd name="connsiteY300" fmla="*/ 3137438 h 5063066"/>
              <a:gd name="connsiteX301" fmla="*/ 6463932 w 7295637"/>
              <a:gd name="connsiteY301" fmla="*/ 3109013 h 5063066"/>
              <a:gd name="connsiteX302" fmla="*/ 5542077 w 7295637"/>
              <a:gd name="connsiteY302" fmla="*/ 4525370 h 5063066"/>
              <a:gd name="connsiteX303" fmla="*/ 5609365 w 7295637"/>
              <a:gd name="connsiteY303" fmla="*/ 4480769 h 5063066"/>
              <a:gd name="connsiteX304" fmla="*/ 5682388 w 7295637"/>
              <a:gd name="connsiteY304" fmla="*/ 4553794 h 5063066"/>
              <a:gd name="connsiteX305" fmla="*/ 5609363 w 7295637"/>
              <a:gd name="connsiteY305" fmla="*/ 4626819 h 5063066"/>
              <a:gd name="connsiteX306" fmla="*/ 5536339 w 7295637"/>
              <a:gd name="connsiteY306" fmla="*/ 4553794 h 5063066"/>
              <a:gd name="connsiteX307" fmla="*/ 5542077 w 7295637"/>
              <a:gd name="connsiteY307" fmla="*/ 4525370 h 5063066"/>
              <a:gd name="connsiteX308" fmla="*/ 6694396 w 7295637"/>
              <a:gd name="connsiteY308" fmla="*/ 2679691 h 5063066"/>
              <a:gd name="connsiteX309" fmla="*/ 6761682 w 7295637"/>
              <a:gd name="connsiteY309" fmla="*/ 2635091 h 5063066"/>
              <a:gd name="connsiteX310" fmla="*/ 6834707 w 7295637"/>
              <a:gd name="connsiteY310" fmla="*/ 2708115 h 5063066"/>
              <a:gd name="connsiteX311" fmla="*/ 6761682 w 7295637"/>
              <a:gd name="connsiteY311" fmla="*/ 2781141 h 5063066"/>
              <a:gd name="connsiteX312" fmla="*/ 6688657 w 7295637"/>
              <a:gd name="connsiteY312" fmla="*/ 2708116 h 5063066"/>
              <a:gd name="connsiteX313" fmla="*/ 6694396 w 7295637"/>
              <a:gd name="connsiteY313" fmla="*/ 2679691 h 5063066"/>
              <a:gd name="connsiteX314" fmla="*/ 6924084 w 7295637"/>
              <a:gd name="connsiteY314" fmla="*/ 2310776 h 5063066"/>
              <a:gd name="connsiteX315" fmla="*/ 6991369 w 7295637"/>
              <a:gd name="connsiteY315" fmla="*/ 2266176 h 5063066"/>
              <a:gd name="connsiteX316" fmla="*/ 7064395 w 7295637"/>
              <a:gd name="connsiteY316" fmla="*/ 2339201 h 5063066"/>
              <a:gd name="connsiteX317" fmla="*/ 6991370 w 7295637"/>
              <a:gd name="connsiteY317" fmla="*/ 2412226 h 5063066"/>
              <a:gd name="connsiteX318" fmla="*/ 6918345 w 7295637"/>
              <a:gd name="connsiteY318" fmla="*/ 2339201 h 5063066"/>
              <a:gd name="connsiteX319" fmla="*/ 6924084 w 7295637"/>
              <a:gd name="connsiteY319" fmla="*/ 2310776 h 5063066"/>
              <a:gd name="connsiteX320" fmla="*/ 5772541 w 7295637"/>
              <a:gd name="connsiteY320" fmla="*/ 4096050 h 5063066"/>
              <a:gd name="connsiteX321" fmla="*/ 5839828 w 7295637"/>
              <a:gd name="connsiteY321" fmla="*/ 4051450 h 5063066"/>
              <a:gd name="connsiteX322" fmla="*/ 5912852 w 7295637"/>
              <a:gd name="connsiteY322" fmla="*/ 4124475 h 5063066"/>
              <a:gd name="connsiteX323" fmla="*/ 5839827 w 7295637"/>
              <a:gd name="connsiteY323" fmla="*/ 4197499 h 5063066"/>
              <a:gd name="connsiteX324" fmla="*/ 5766802 w 7295637"/>
              <a:gd name="connsiteY324" fmla="*/ 4124474 h 5063066"/>
              <a:gd name="connsiteX325" fmla="*/ 5772541 w 7295637"/>
              <a:gd name="connsiteY325" fmla="*/ 4096050 h 5063066"/>
              <a:gd name="connsiteX326" fmla="*/ 7154547 w 7295637"/>
              <a:gd name="connsiteY326" fmla="*/ 1881454 h 5063066"/>
              <a:gd name="connsiteX327" fmla="*/ 7221835 w 7295637"/>
              <a:gd name="connsiteY327" fmla="*/ 1836854 h 5063066"/>
              <a:gd name="connsiteX328" fmla="*/ 7294860 w 7295637"/>
              <a:gd name="connsiteY328" fmla="*/ 1909879 h 5063066"/>
              <a:gd name="connsiteX329" fmla="*/ 7221833 w 7295637"/>
              <a:gd name="connsiteY329" fmla="*/ 1982904 h 5063066"/>
              <a:gd name="connsiteX330" fmla="*/ 7148811 w 7295637"/>
              <a:gd name="connsiteY330" fmla="*/ 1909879 h 5063066"/>
              <a:gd name="connsiteX331" fmla="*/ 7154547 w 7295637"/>
              <a:gd name="connsiteY331" fmla="*/ 1881454 h 5063066"/>
              <a:gd name="connsiteX332" fmla="*/ 6003005 w 7295637"/>
              <a:gd name="connsiteY332" fmla="*/ 3675556 h 5063066"/>
              <a:gd name="connsiteX333" fmla="*/ 6070292 w 7295637"/>
              <a:gd name="connsiteY333" fmla="*/ 3630956 h 5063066"/>
              <a:gd name="connsiteX334" fmla="*/ 6143316 w 7295637"/>
              <a:gd name="connsiteY334" fmla="*/ 3703981 h 5063066"/>
              <a:gd name="connsiteX335" fmla="*/ 6070291 w 7295637"/>
              <a:gd name="connsiteY335" fmla="*/ 3777006 h 5063066"/>
              <a:gd name="connsiteX336" fmla="*/ 5997267 w 7295637"/>
              <a:gd name="connsiteY336" fmla="*/ 3703981 h 5063066"/>
              <a:gd name="connsiteX337" fmla="*/ 6003005 w 7295637"/>
              <a:gd name="connsiteY337" fmla="*/ 3675556 h 5063066"/>
              <a:gd name="connsiteX338" fmla="*/ 6233468 w 7295637"/>
              <a:gd name="connsiteY338" fmla="*/ 3246234 h 5063066"/>
              <a:gd name="connsiteX339" fmla="*/ 6300755 w 7295637"/>
              <a:gd name="connsiteY339" fmla="*/ 3201634 h 5063066"/>
              <a:gd name="connsiteX340" fmla="*/ 6373779 w 7295637"/>
              <a:gd name="connsiteY340" fmla="*/ 3274659 h 5063066"/>
              <a:gd name="connsiteX341" fmla="*/ 6300754 w 7295637"/>
              <a:gd name="connsiteY341" fmla="*/ 3347684 h 5063066"/>
              <a:gd name="connsiteX342" fmla="*/ 6227730 w 7295637"/>
              <a:gd name="connsiteY342" fmla="*/ 3274659 h 5063066"/>
              <a:gd name="connsiteX343" fmla="*/ 6233468 w 7295637"/>
              <a:gd name="connsiteY343" fmla="*/ 3246234 h 5063066"/>
              <a:gd name="connsiteX344" fmla="*/ 5311614 w 7295637"/>
              <a:gd name="connsiteY344" fmla="*/ 4662592 h 5063066"/>
              <a:gd name="connsiteX345" fmla="*/ 5378899 w 7295637"/>
              <a:gd name="connsiteY345" fmla="*/ 4617991 h 5063066"/>
              <a:gd name="connsiteX346" fmla="*/ 5451925 w 7295637"/>
              <a:gd name="connsiteY346" fmla="*/ 4691016 h 5063066"/>
              <a:gd name="connsiteX347" fmla="*/ 5378900 w 7295637"/>
              <a:gd name="connsiteY347" fmla="*/ 4764041 h 5063066"/>
              <a:gd name="connsiteX348" fmla="*/ 5305874 w 7295637"/>
              <a:gd name="connsiteY348" fmla="*/ 4691016 h 5063066"/>
              <a:gd name="connsiteX349" fmla="*/ 5311614 w 7295637"/>
              <a:gd name="connsiteY349" fmla="*/ 4662592 h 5063066"/>
              <a:gd name="connsiteX350" fmla="*/ 6463932 w 7295637"/>
              <a:gd name="connsiteY350" fmla="*/ 2825741 h 5063066"/>
              <a:gd name="connsiteX351" fmla="*/ 6531219 w 7295637"/>
              <a:gd name="connsiteY351" fmla="*/ 2781141 h 5063066"/>
              <a:gd name="connsiteX352" fmla="*/ 6604243 w 7295637"/>
              <a:gd name="connsiteY352" fmla="*/ 2854165 h 5063066"/>
              <a:gd name="connsiteX353" fmla="*/ 6531218 w 7295637"/>
              <a:gd name="connsiteY353" fmla="*/ 2927190 h 5063066"/>
              <a:gd name="connsiteX354" fmla="*/ 6458194 w 7295637"/>
              <a:gd name="connsiteY354" fmla="*/ 2854166 h 5063066"/>
              <a:gd name="connsiteX355" fmla="*/ 6463932 w 7295637"/>
              <a:gd name="connsiteY355" fmla="*/ 2825741 h 5063066"/>
              <a:gd name="connsiteX356" fmla="*/ 6693620 w 7295637"/>
              <a:gd name="connsiteY356" fmla="*/ 2447997 h 5063066"/>
              <a:gd name="connsiteX357" fmla="*/ 6760906 w 7295637"/>
              <a:gd name="connsiteY357" fmla="*/ 2403397 h 5063066"/>
              <a:gd name="connsiteX358" fmla="*/ 6833931 w 7295637"/>
              <a:gd name="connsiteY358" fmla="*/ 2476422 h 5063066"/>
              <a:gd name="connsiteX359" fmla="*/ 6760906 w 7295637"/>
              <a:gd name="connsiteY359" fmla="*/ 2549447 h 5063066"/>
              <a:gd name="connsiteX360" fmla="*/ 6687880 w 7295637"/>
              <a:gd name="connsiteY360" fmla="*/ 2476422 h 5063066"/>
              <a:gd name="connsiteX361" fmla="*/ 6693620 w 7295637"/>
              <a:gd name="connsiteY361" fmla="*/ 2447997 h 5063066"/>
              <a:gd name="connsiteX362" fmla="*/ 5542078 w 7295637"/>
              <a:gd name="connsiteY362" fmla="*/ 4242098 h 5063066"/>
              <a:gd name="connsiteX363" fmla="*/ 5609364 w 7295637"/>
              <a:gd name="connsiteY363" fmla="*/ 4197498 h 5063066"/>
              <a:gd name="connsiteX364" fmla="*/ 5682390 w 7295637"/>
              <a:gd name="connsiteY364" fmla="*/ 4270523 h 5063066"/>
              <a:gd name="connsiteX365" fmla="*/ 5609365 w 7295637"/>
              <a:gd name="connsiteY365" fmla="*/ 4343548 h 5063066"/>
              <a:gd name="connsiteX366" fmla="*/ 5536339 w 7295637"/>
              <a:gd name="connsiteY366" fmla="*/ 4270523 h 5063066"/>
              <a:gd name="connsiteX367" fmla="*/ 5542078 w 7295637"/>
              <a:gd name="connsiteY367" fmla="*/ 4242098 h 5063066"/>
              <a:gd name="connsiteX368" fmla="*/ 6924083 w 7295637"/>
              <a:gd name="connsiteY368" fmla="*/ 2027505 h 5063066"/>
              <a:gd name="connsiteX369" fmla="*/ 6991370 w 7295637"/>
              <a:gd name="connsiteY369" fmla="*/ 1982905 h 5063066"/>
              <a:gd name="connsiteX370" fmla="*/ 7064394 w 7295637"/>
              <a:gd name="connsiteY370" fmla="*/ 2055930 h 5063066"/>
              <a:gd name="connsiteX371" fmla="*/ 6991369 w 7295637"/>
              <a:gd name="connsiteY371" fmla="*/ 2128955 h 5063066"/>
              <a:gd name="connsiteX372" fmla="*/ 6918345 w 7295637"/>
              <a:gd name="connsiteY372" fmla="*/ 2055930 h 5063066"/>
              <a:gd name="connsiteX373" fmla="*/ 6924083 w 7295637"/>
              <a:gd name="connsiteY373" fmla="*/ 2027505 h 5063066"/>
              <a:gd name="connsiteX374" fmla="*/ 5772541 w 7295637"/>
              <a:gd name="connsiteY374" fmla="*/ 3812779 h 5063066"/>
              <a:gd name="connsiteX375" fmla="*/ 5839826 w 7295637"/>
              <a:gd name="connsiteY375" fmla="*/ 3768179 h 5063066"/>
              <a:gd name="connsiteX376" fmla="*/ 5912851 w 7295637"/>
              <a:gd name="connsiteY376" fmla="*/ 3841203 h 5063066"/>
              <a:gd name="connsiteX377" fmla="*/ 5839826 w 7295637"/>
              <a:gd name="connsiteY377" fmla="*/ 3914228 h 5063066"/>
              <a:gd name="connsiteX378" fmla="*/ 5766801 w 7295637"/>
              <a:gd name="connsiteY378" fmla="*/ 3841204 h 5063066"/>
              <a:gd name="connsiteX379" fmla="*/ 5772541 w 7295637"/>
              <a:gd name="connsiteY379" fmla="*/ 3812779 h 5063066"/>
              <a:gd name="connsiteX380" fmla="*/ 7154548 w 7295637"/>
              <a:gd name="connsiteY380" fmla="*/ 1598183 h 5063066"/>
              <a:gd name="connsiteX381" fmla="*/ 7221833 w 7295637"/>
              <a:gd name="connsiteY381" fmla="*/ 1553583 h 5063066"/>
              <a:gd name="connsiteX382" fmla="*/ 7294859 w 7295637"/>
              <a:gd name="connsiteY382" fmla="*/ 1626608 h 5063066"/>
              <a:gd name="connsiteX383" fmla="*/ 7221834 w 7295637"/>
              <a:gd name="connsiteY383" fmla="*/ 1699633 h 5063066"/>
              <a:gd name="connsiteX384" fmla="*/ 7148808 w 7295637"/>
              <a:gd name="connsiteY384" fmla="*/ 1626608 h 5063066"/>
              <a:gd name="connsiteX385" fmla="*/ 7154548 w 7295637"/>
              <a:gd name="connsiteY385" fmla="*/ 1598183 h 5063066"/>
              <a:gd name="connsiteX386" fmla="*/ 6003003 w 7295637"/>
              <a:gd name="connsiteY386" fmla="*/ 3392285 h 5063066"/>
              <a:gd name="connsiteX387" fmla="*/ 6070290 w 7295637"/>
              <a:gd name="connsiteY387" fmla="*/ 3347685 h 5063066"/>
              <a:gd name="connsiteX388" fmla="*/ 6143315 w 7295637"/>
              <a:gd name="connsiteY388" fmla="*/ 3420710 h 5063066"/>
              <a:gd name="connsiteX389" fmla="*/ 6070290 w 7295637"/>
              <a:gd name="connsiteY389" fmla="*/ 3493735 h 5063066"/>
              <a:gd name="connsiteX390" fmla="*/ 5997265 w 7295637"/>
              <a:gd name="connsiteY390" fmla="*/ 3420710 h 5063066"/>
              <a:gd name="connsiteX391" fmla="*/ 6003003 w 7295637"/>
              <a:gd name="connsiteY391" fmla="*/ 3392285 h 5063066"/>
              <a:gd name="connsiteX392" fmla="*/ 5081149 w 7295637"/>
              <a:gd name="connsiteY392" fmla="*/ 4808641 h 5063066"/>
              <a:gd name="connsiteX393" fmla="*/ 5148437 w 7295637"/>
              <a:gd name="connsiteY393" fmla="*/ 4764041 h 5063066"/>
              <a:gd name="connsiteX394" fmla="*/ 5221461 w 7295637"/>
              <a:gd name="connsiteY394" fmla="*/ 4837066 h 5063066"/>
              <a:gd name="connsiteX395" fmla="*/ 5148436 w 7295637"/>
              <a:gd name="connsiteY395" fmla="*/ 4910091 h 5063066"/>
              <a:gd name="connsiteX396" fmla="*/ 5075412 w 7295637"/>
              <a:gd name="connsiteY396" fmla="*/ 4837066 h 5063066"/>
              <a:gd name="connsiteX397" fmla="*/ 5081149 w 7295637"/>
              <a:gd name="connsiteY397" fmla="*/ 4808641 h 5063066"/>
              <a:gd name="connsiteX398" fmla="*/ 6233468 w 7295637"/>
              <a:gd name="connsiteY398" fmla="*/ 2962962 h 5063066"/>
              <a:gd name="connsiteX399" fmla="*/ 6300754 w 7295637"/>
              <a:gd name="connsiteY399" fmla="*/ 2918362 h 5063066"/>
              <a:gd name="connsiteX400" fmla="*/ 6373780 w 7295637"/>
              <a:gd name="connsiteY400" fmla="*/ 2991387 h 5063066"/>
              <a:gd name="connsiteX401" fmla="*/ 6300755 w 7295637"/>
              <a:gd name="connsiteY401" fmla="*/ 3064412 h 5063066"/>
              <a:gd name="connsiteX402" fmla="*/ 6227729 w 7295637"/>
              <a:gd name="connsiteY402" fmla="*/ 2991387 h 5063066"/>
              <a:gd name="connsiteX403" fmla="*/ 6233468 w 7295637"/>
              <a:gd name="connsiteY403" fmla="*/ 2962962 h 5063066"/>
              <a:gd name="connsiteX404" fmla="*/ 5311615 w 7295637"/>
              <a:gd name="connsiteY404" fmla="*/ 4379320 h 5063066"/>
              <a:gd name="connsiteX405" fmla="*/ 5378900 w 7295637"/>
              <a:gd name="connsiteY405" fmla="*/ 4334720 h 5063066"/>
              <a:gd name="connsiteX406" fmla="*/ 5451925 w 7295637"/>
              <a:gd name="connsiteY406" fmla="*/ 4407745 h 5063066"/>
              <a:gd name="connsiteX407" fmla="*/ 5378900 w 7295637"/>
              <a:gd name="connsiteY407" fmla="*/ 4480770 h 5063066"/>
              <a:gd name="connsiteX408" fmla="*/ 5305875 w 7295637"/>
              <a:gd name="connsiteY408" fmla="*/ 4407745 h 5063066"/>
              <a:gd name="connsiteX409" fmla="*/ 5311615 w 7295637"/>
              <a:gd name="connsiteY409" fmla="*/ 4379320 h 5063066"/>
              <a:gd name="connsiteX410" fmla="*/ 6463931 w 7295637"/>
              <a:gd name="connsiteY410" fmla="*/ 2542469 h 5063066"/>
              <a:gd name="connsiteX411" fmla="*/ 6531218 w 7295637"/>
              <a:gd name="connsiteY411" fmla="*/ 2497868 h 5063066"/>
              <a:gd name="connsiteX412" fmla="*/ 6604244 w 7295637"/>
              <a:gd name="connsiteY412" fmla="*/ 2570893 h 5063066"/>
              <a:gd name="connsiteX413" fmla="*/ 6531219 w 7295637"/>
              <a:gd name="connsiteY413" fmla="*/ 2643918 h 5063066"/>
              <a:gd name="connsiteX414" fmla="*/ 6458193 w 7295637"/>
              <a:gd name="connsiteY414" fmla="*/ 2570893 h 5063066"/>
              <a:gd name="connsiteX415" fmla="*/ 6463931 w 7295637"/>
              <a:gd name="connsiteY415" fmla="*/ 2542469 h 5063066"/>
              <a:gd name="connsiteX416" fmla="*/ 6693621 w 7295637"/>
              <a:gd name="connsiteY416" fmla="*/ 2164726 h 5063066"/>
              <a:gd name="connsiteX417" fmla="*/ 6760907 w 7295637"/>
              <a:gd name="connsiteY417" fmla="*/ 2120126 h 5063066"/>
              <a:gd name="connsiteX418" fmla="*/ 6833931 w 7295637"/>
              <a:gd name="connsiteY418" fmla="*/ 2193150 h 5063066"/>
              <a:gd name="connsiteX419" fmla="*/ 6760906 w 7295637"/>
              <a:gd name="connsiteY419" fmla="*/ 2266175 h 5063066"/>
              <a:gd name="connsiteX420" fmla="*/ 6687882 w 7295637"/>
              <a:gd name="connsiteY420" fmla="*/ 2193151 h 5063066"/>
              <a:gd name="connsiteX421" fmla="*/ 6693621 w 7295637"/>
              <a:gd name="connsiteY421" fmla="*/ 2164726 h 5063066"/>
              <a:gd name="connsiteX422" fmla="*/ 5542077 w 7295637"/>
              <a:gd name="connsiteY422" fmla="*/ 3958827 h 5063066"/>
              <a:gd name="connsiteX423" fmla="*/ 5609364 w 7295637"/>
              <a:gd name="connsiteY423" fmla="*/ 3914228 h 5063066"/>
              <a:gd name="connsiteX424" fmla="*/ 5682388 w 7295637"/>
              <a:gd name="connsiteY424" fmla="*/ 3987252 h 5063066"/>
              <a:gd name="connsiteX425" fmla="*/ 5609363 w 7295637"/>
              <a:gd name="connsiteY425" fmla="*/ 4060277 h 5063066"/>
              <a:gd name="connsiteX426" fmla="*/ 5536339 w 7295637"/>
              <a:gd name="connsiteY426" fmla="*/ 3987252 h 5063066"/>
              <a:gd name="connsiteX427" fmla="*/ 5542077 w 7295637"/>
              <a:gd name="connsiteY427" fmla="*/ 3958827 h 5063066"/>
              <a:gd name="connsiteX428" fmla="*/ 6924084 w 7295637"/>
              <a:gd name="connsiteY428" fmla="*/ 1744233 h 5063066"/>
              <a:gd name="connsiteX429" fmla="*/ 6991369 w 7295637"/>
              <a:gd name="connsiteY429" fmla="*/ 1699633 h 5063066"/>
              <a:gd name="connsiteX430" fmla="*/ 7064395 w 7295637"/>
              <a:gd name="connsiteY430" fmla="*/ 1772658 h 5063066"/>
              <a:gd name="connsiteX431" fmla="*/ 6991370 w 7295637"/>
              <a:gd name="connsiteY431" fmla="*/ 1845683 h 5063066"/>
              <a:gd name="connsiteX432" fmla="*/ 6918345 w 7295637"/>
              <a:gd name="connsiteY432" fmla="*/ 1772658 h 5063066"/>
              <a:gd name="connsiteX433" fmla="*/ 6924084 w 7295637"/>
              <a:gd name="connsiteY433" fmla="*/ 1744233 h 5063066"/>
              <a:gd name="connsiteX434" fmla="*/ 5772540 w 7295637"/>
              <a:gd name="connsiteY434" fmla="*/ 3529507 h 5063066"/>
              <a:gd name="connsiteX435" fmla="*/ 5839827 w 7295637"/>
              <a:gd name="connsiteY435" fmla="*/ 3484906 h 5063066"/>
              <a:gd name="connsiteX436" fmla="*/ 5912851 w 7295637"/>
              <a:gd name="connsiteY436" fmla="*/ 3557931 h 5063066"/>
              <a:gd name="connsiteX437" fmla="*/ 5839826 w 7295637"/>
              <a:gd name="connsiteY437" fmla="*/ 3630956 h 5063066"/>
              <a:gd name="connsiteX438" fmla="*/ 5766802 w 7295637"/>
              <a:gd name="connsiteY438" fmla="*/ 3557931 h 5063066"/>
              <a:gd name="connsiteX439" fmla="*/ 5772540 w 7295637"/>
              <a:gd name="connsiteY439" fmla="*/ 3529507 h 5063066"/>
              <a:gd name="connsiteX440" fmla="*/ 4850687 w 7295637"/>
              <a:gd name="connsiteY440" fmla="*/ 4945864 h 5063066"/>
              <a:gd name="connsiteX441" fmla="*/ 4866336 w 7295637"/>
              <a:gd name="connsiteY441" fmla="*/ 4922652 h 5063066"/>
              <a:gd name="connsiteX442" fmla="*/ 4917974 w 7295637"/>
              <a:gd name="connsiteY442" fmla="*/ 4901263 h 5063066"/>
              <a:gd name="connsiteX443" fmla="*/ 4990998 w 7295637"/>
              <a:gd name="connsiteY443" fmla="*/ 4974289 h 5063066"/>
              <a:gd name="connsiteX444" fmla="*/ 4917973 w 7295637"/>
              <a:gd name="connsiteY444" fmla="*/ 5047314 h 5063066"/>
              <a:gd name="connsiteX445" fmla="*/ 4844949 w 7295637"/>
              <a:gd name="connsiteY445" fmla="*/ 4974289 h 5063066"/>
              <a:gd name="connsiteX446" fmla="*/ 4850687 w 7295637"/>
              <a:gd name="connsiteY446" fmla="*/ 4945864 h 5063066"/>
              <a:gd name="connsiteX447" fmla="*/ 7154547 w 7295637"/>
              <a:gd name="connsiteY447" fmla="*/ 1314911 h 5063066"/>
              <a:gd name="connsiteX448" fmla="*/ 7221834 w 7295637"/>
              <a:gd name="connsiteY448" fmla="*/ 1270311 h 5063066"/>
              <a:gd name="connsiteX449" fmla="*/ 7294858 w 7295637"/>
              <a:gd name="connsiteY449" fmla="*/ 1343336 h 5063066"/>
              <a:gd name="connsiteX450" fmla="*/ 7221833 w 7295637"/>
              <a:gd name="connsiteY450" fmla="*/ 1416361 h 5063066"/>
              <a:gd name="connsiteX451" fmla="*/ 7148809 w 7295637"/>
              <a:gd name="connsiteY451" fmla="*/ 1343336 h 5063066"/>
              <a:gd name="connsiteX452" fmla="*/ 7154547 w 7295637"/>
              <a:gd name="connsiteY452" fmla="*/ 1314911 h 5063066"/>
              <a:gd name="connsiteX453" fmla="*/ 6003004 w 7295637"/>
              <a:gd name="connsiteY453" fmla="*/ 3109013 h 5063066"/>
              <a:gd name="connsiteX454" fmla="*/ 6070290 w 7295637"/>
              <a:gd name="connsiteY454" fmla="*/ 3064413 h 5063066"/>
              <a:gd name="connsiteX455" fmla="*/ 6143316 w 7295637"/>
              <a:gd name="connsiteY455" fmla="*/ 3137438 h 5063066"/>
              <a:gd name="connsiteX456" fmla="*/ 6070290 w 7295637"/>
              <a:gd name="connsiteY456" fmla="*/ 3210463 h 5063066"/>
              <a:gd name="connsiteX457" fmla="*/ 5997266 w 7295637"/>
              <a:gd name="connsiteY457" fmla="*/ 3137438 h 5063066"/>
              <a:gd name="connsiteX458" fmla="*/ 6003004 w 7295637"/>
              <a:gd name="connsiteY458" fmla="*/ 3109013 h 5063066"/>
              <a:gd name="connsiteX459" fmla="*/ 5081151 w 7295637"/>
              <a:gd name="connsiteY459" fmla="*/ 4525369 h 5063066"/>
              <a:gd name="connsiteX460" fmla="*/ 5148438 w 7295637"/>
              <a:gd name="connsiteY460" fmla="*/ 4480769 h 5063066"/>
              <a:gd name="connsiteX461" fmla="*/ 5221462 w 7295637"/>
              <a:gd name="connsiteY461" fmla="*/ 4553794 h 5063066"/>
              <a:gd name="connsiteX462" fmla="*/ 5148437 w 7295637"/>
              <a:gd name="connsiteY462" fmla="*/ 4626819 h 5063066"/>
              <a:gd name="connsiteX463" fmla="*/ 5075413 w 7295637"/>
              <a:gd name="connsiteY463" fmla="*/ 4553794 h 5063066"/>
              <a:gd name="connsiteX464" fmla="*/ 5081151 w 7295637"/>
              <a:gd name="connsiteY464" fmla="*/ 4525369 h 5063066"/>
              <a:gd name="connsiteX465" fmla="*/ 6233468 w 7295637"/>
              <a:gd name="connsiteY465" fmla="*/ 2679690 h 5063066"/>
              <a:gd name="connsiteX466" fmla="*/ 6300754 w 7295637"/>
              <a:gd name="connsiteY466" fmla="*/ 2635090 h 5063066"/>
              <a:gd name="connsiteX467" fmla="*/ 6373779 w 7295637"/>
              <a:gd name="connsiteY467" fmla="*/ 2708115 h 5063066"/>
              <a:gd name="connsiteX468" fmla="*/ 6300754 w 7295637"/>
              <a:gd name="connsiteY468" fmla="*/ 2781140 h 5063066"/>
              <a:gd name="connsiteX469" fmla="*/ 6227729 w 7295637"/>
              <a:gd name="connsiteY469" fmla="*/ 2708115 h 5063066"/>
              <a:gd name="connsiteX470" fmla="*/ 6233468 w 7295637"/>
              <a:gd name="connsiteY470" fmla="*/ 2679690 h 5063066"/>
              <a:gd name="connsiteX471" fmla="*/ 6463157 w 7295637"/>
              <a:gd name="connsiteY471" fmla="*/ 2310775 h 5063066"/>
              <a:gd name="connsiteX472" fmla="*/ 6530443 w 7295637"/>
              <a:gd name="connsiteY472" fmla="*/ 2266175 h 5063066"/>
              <a:gd name="connsiteX473" fmla="*/ 6603468 w 7295637"/>
              <a:gd name="connsiteY473" fmla="*/ 2339200 h 5063066"/>
              <a:gd name="connsiteX474" fmla="*/ 6530443 w 7295637"/>
              <a:gd name="connsiteY474" fmla="*/ 2412225 h 5063066"/>
              <a:gd name="connsiteX475" fmla="*/ 6457419 w 7295637"/>
              <a:gd name="connsiteY475" fmla="*/ 2339200 h 5063066"/>
              <a:gd name="connsiteX476" fmla="*/ 6463157 w 7295637"/>
              <a:gd name="connsiteY476" fmla="*/ 2310775 h 5063066"/>
              <a:gd name="connsiteX477" fmla="*/ 5311613 w 7295637"/>
              <a:gd name="connsiteY477" fmla="*/ 4096048 h 5063066"/>
              <a:gd name="connsiteX478" fmla="*/ 5378899 w 7295637"/>
              <a:gd name="connsiteY478" fmla="*/ 4051449 h 5063066"/>
              <a:gd name="connsiteX479" fmla="*/ 5451925 w 7295637"/>
              <a:gd name="connsiteY479" fmla="*/ 4124473 h 5063066"/>
              <a:gd name="connsiteX480" fmla="*/ 5378900 w 7295637"/>
              <a:gd name="connsiteY480" fmla="*/ 4197498 h 5063066"/>
              <a:gd name="connsiteX481" fmla="*/ 5305876 w 7295637"/>
              <a:gd name="connsiteY481" fmla="*/ 4124473 h 5063066"/>
              <a:gd name="connsiteX482" fmla="*/ 5311613 w 7295637"/>
              <a:gd name="connsiteY482" fmla="*/ 4096048 h 5063066"/>
              <a:gd name="connsiteX483" fmla="*/ 6693620 w 7295637"/>
              <a:gd name="connsiteY483" fmla="*/ 1881454 h 5063066"/>
              <a:gd name="connsiteX484" fmla="*/ 6760905 w 7295637"/>
              <a:gd name="connsiteY484" fmla="*/ 1836854 h 5063066"/>
              <a:gd name="connsiteX485" fmla="*/ 6833931 w 7295637"/>
              <a:gd name="connsiteY485" fmla="*/ 1909879 h 5063066"/>
              <a:gd name="connsiteX486" fmla="*/ 6760906 w 7295637"/>
              <a:gd name="connsiteY486" fmla="*/ 1982904 h 5063066"/>
              <a:gd name="connsiteX487" fmla="*/ 6687880 w 7295637"/>
              <a:gd name="connsiteY487" fmla="*/ 1909879 h 5063066"/>
              <a:gd name="connsiteX488" fmla="*/ 6693620 w 7295637"/>
              <a:gd name="connsiteY488" fmla="*/ 1881454 h 5063066"/>
              <a:gd name="connsiteX489" fmla="*/ 5542076 w 7295637"/>
              <a:gd name="connsiteY489" fmla="*/ 3675556 h 5063066"/>
              <a:gd name="connsiteX490" fmla="*/ 5609363 w 7295637"/>
              <a:gd name="connsiteY490" fmla="*/ 3630956 h 5063066"/>
              <a:gd name="connsiteX491" fmla="*/ 5682387 w 7295637"/>
              <a:gd name="connsiteY491" fmla="*/ 3703981 h 5063066"/>
              <a:gd name="connsiteX492" fmla="*/ 5609362 w 7295637"/>
              <a:gd name="connsiteY492" fmla="*/ 3777006 h 5063066"/>
              <a:gd name="connsiteX493" fmla="*/ 5536337 w 7295637"/>
              <a:gd name="connsiteY493" fmla="*/ 3703981 h 5063066"/>
              <a:gd name="connsiteX494" fmla="*/ 5542076 w 7295637"/>
              <a:gd name="connsiteY494" fmla="*/ 3675556 h 5063066"/>
              <a:gd name="connsiteX495" fmla="*/ 6924084 w 7295637"/>
              <a:gd name="connsiteY495" fmla="*/ 1460961 h 5063066"/>
              <a:gd name="connsiteX496" fmla="*/ 6991370 w 7295637"/>
              <a:gd name="connsiteY496" fmla="*/ 1416361 h 5063066"/>
              <a:gd name="connsiteX497" fmla="*/ 7064394 w 7295637"/>
              <a:gd name="connsiteY497" fmla="*/ 1489385 h 5063066"/>
              <a:gd name="connsiteX498" fmla="*/ 6991370 w 7295637"/>
              <a:gd name="connsiteY498" fmla="*/ 1562410 h 5063066"/>
              <a:gd name="connsiteX499" fmla="*/ 6918346 w 7295637"/>
              <a:gd name="connsiteY499" fmla="*/ 1489386 h 5063066"/>
              <a:gd name="connsiteX500" fmla="*/ 6924084 w 7295637"/>
              <a:gd name="connsiteY500" fmla="*/ 1460961 h 5063066"/>
              <a:gd name="connsiteX501" fmla="*/ 5772539 w 7295637"/>
              <a:gd name="connsiteY501" fmla="*/ 3246234 h 5063066"/>
              <a:gd name="connsiteX502" fmla="*/ 5839826 w 7295637"/>
              <a:gd name="connsiteY502" fmla="*/ 3201634 h 5063066"/>
              <a:gd name="connsiteX503" fmla="*/ 5912852 w 7295637"/>
              <a:gd name="connsiteY503" fmla="*/ 3274659 h 5063066"/>
              <a:gd name="connsiteX504" fmla="*/ 5839827 w 7295637"/>
              <a:gd name="connsiteY504" fmla="*/ 3347684 h 5063066"/>
              <a:gd name="connsiteX505" fmla="*/ 5766801 w 7295637"/>
              <a:gd name="connsiteY505" fmla="*/ 3274659 h 5063066"/>
              <a:gd name="connsiteX506" fmla="*/ 5772539 w 7295637"/>
              <a:gd name="connsiteY506" fmla="*/ 3246234 h 5063066"/>
              <a:gd name="connsiteX507" fmla="*/ 4850687 w 7295637"/>
              <a:gd name="connsiteY507" fmla="*/ 4662591 h 5063066"/>
              <a:gd name="connsiteX508" fmla="*/ 4866337 w 7295637"/>
              <a:gd name="connsiteY508" fmla="*/ 4639379 h 5063066"/>
              <a:gd name="connsiteX509" fmla="*/ 4917973 w 7295637"/>
              <a:gd name="connsiteY509" fmla="*/ 4617990 h 5063066"/>
              <a:gd name="connsiteX510" fmla="*/ 4990999 w 7295637"/>
              <a:gd name="connsiteY510" fmla="*/ 4691015 h 5063066"/>
              <a:gd name="connsiteX511" fmla="*/ 4917974 w 7295637"/>
              <a:gd name="connsiteY511" fmla="*/ 4764040 h 5063066"/>
              <a:gd name="connsiteX512" fmla="*/ 4844949 w 7295637"/>
              <a:gd name="connsiteY512" fmla="*/ 4691015 h 5063066"/>
              <a:gd name="connsiteX513" fmla="*/ 4850687 w 7295637"/>
              <a:gd name="connsiteY513" fmla="*/ 4662591 h 5063066"/>
              <a:gd name="connsiteX514" fmla="*/ 7154547 w 7295637"/>
              <a:gd name="connsiteY514" fmla="*/ 1031639 h 5063066"/>
              <a:gd name="connsiteX515" fmla="*/ 7221834 w 7295637"/>
              <a:gd name="connsiteY515" fmla="*/ 987039 h 5063066"/>
              <a:gd name="connsiteX516" fmla="*/ 7294858 w 7295637"/>
              <a:gd name="connsiteY516" fmla="*/ 1060063 h 5063066"/>
              <a:gd name="connsiteX517" fmla="*/ 7221834 w 7295637"/>
              <a:gd name="connsiteY517" fmla="*/ 1133088 h 5063066"/>
              <a:gd name="connsiteX518" fmla="*/ 7148809 w 7295637"/>
              <a:gd name="connsiteY518" fmla="*/ 1060064 h 5063066"/>
              <a:gd name="connsiteX519" fmla="*/ 7154547 w 7295637"/>
              <a:gd name="connsiteY519" fmla="*/ 1031639 h 5063066"/>
              <a:gd name="connsiteX520" fmla="*/ 6003003 w 7295637"/>
              <a:gd name="connsiteY520" fmla="*/ 2825741 h 5063066"/>
              <a:gd name="connsiteX521" fmla="*/ 6070290 w 7295637"/>
              <a:gd name="connsiteY521" fmla="*/ 2781141 h 5063066"/>
              <a:gd name="connsiteX522" fmla="*/ 6143314 w 7295637"/>
              <a:gd name="connsiteY522" fmla="*/ 2854165 h 5063066"/>
              <a:gd name="connsiteX523" fmla="*/ 6070289 w 7295637"/>
              <a:gd name="connsiteY523" fmla="*/ 2927190 h 5063066"/>
              <a:gd name="connsiteX524" fmla="*/ 5997265 w 7295637"/>
              <a:gd name="connsiteY524" fmla="*/ 2854166 h 5063066"/>
              <a:gd name="connsiteX525" fmla="*/ 6003003 w 7295637"/>
              <a:gd name="connsiteY525" fmla="*/ 2825741 h 5063066"/>
              <a:gd name="connsiteX526" fmla="*/ 6232692 w 7295637"/>
              <a:gd name="connsiteY526" fmla="*/ 2447997 h 5063066"/>
              <a:gd name="connsiteX527" fmla="*/ 6299979 w 7295637"/>
              <a:gd name="connsiteY527" fmla="*/ 2403397 h 5063066"/>
              <a:gd name="connsiteX528" fmla="*/ 6373003 w 7295637"/>
              <a:gd name="connsiteY528" fmla="*/ 2476422 h 5063066"/>
              <a:gd name="connsiteX529" fmla="*/ 6299978 w 7295637"/>
              <a:gd name="connsiteY529" fmla="*/ 2549447 h 5063066"/>
              <a:gd name="connsiteX530" fmla="*/ 6226954 w 7295637"/>
              <a:gd name="connsiteY530" fmla="*/ 2476422 h 5063066"/>
              <a:gd name="connsiteX531" fmla="*/ 6232692 w 7295637"/>
              <a:gd name="connsiteY531" fmla="*/ 2447997 h 5063066"/>
              <a:gd name="connsiteX532" fmla="*/ 5081150 w 7295637"/>
              <a:gd name="connsiteY532" fmla="*/ 4242097 h 5063066"/>
              <a:gd name="connsiteX533" fmla="*/ 5148436 w 7295637"/>
              <a:gd name="connsiteY533" fmla="*/ 4197497 h 5063066"/>
              <a:gd name="connsiteX534" fmla="*/ 5221461 w 7295637"/>
              <a:gd name="connsiteY534" fmla="*/ 4270522 h 5063066"/>
              <a:gd name="connsiteX535" fmla="*/ 5148436 w 7295637"/>
              <a:gd name="connsiteY535" fmla="*/ 4343547 h 5063066"/>
              <a:gd name="connsiteX536" fmla="*/ 5075411 w 7295637"/>
              <a:gd name="connsiteY536" fmla="*/ 4270522 h 5063066"/>
              <a:gd name="connsiteX537" fmla="*/ 5081150 w 7295637"/>
              <a:gd name="connsiteY537" fmla="*/ 4242097 h 5063066"/>
              <a:gd name="connsiteX538" fmla="*/ 6463156 w 7295637"/>
              <a:gd name="connsiteY538" fmla="*/ 2027504 h 5063066"/>
              <a:gd name="connsiteX539" fmla="*/ 6530442 w 7295637"/>
              <a:gd name="connsiteY539" fmla="*/ 1982904 h 5063066"/>
              <a:gd name="connsiteX540" fmla="*/ 6603467 w 7295637"/>
              <a:gd name="connsiteY540" fmla="*/ 2055929 h 5063066"/>
              <a:gd name="connsiteX541" fmla="*/ 6530443 w 7295637"/>
              <a:gd name="connsiteY541" fmla="*/ 2128954 h 5063066"/>
              <a:gd name="connsiteX542" fmla="*/ 6457418 w 7295637"/>
              <a:gd name="connsiteY542" fmla="*/ 2055929 h 5063066"/>
              <a:gd name="connsiteX543" fmla="*/ 6463156 w 7295637"/>
              <a:gd name="connsiteY543" fmla="*/ 2027504 h 5063066"/>
              <a:gd name="connsiteX544" fmla="*/ 5311612 w 7295637"/>
              <a:gd name="connsiteY544" fmla="*/ 3812777 h 5063066"/>
              <a:gd name="connsiteX545" fmla="*/ 5378898 w 7295637"/>
              <a:gd name="connsiteY545" fmla="*/ 3768178 h 5063066"/>
              <a:gd name="connsiteX546" fmla="*/ 5451924 w 7295637"/>
              <a:gd name="connsiteY546" fmla="*/ 3841203 h 5063066"/>
              <a:gd name="connsiteX547" fmla="*/ 5378899 w 7295637"/>
              <a:gd name="connsiteY547" fmla="*/ 3914227 h 5063066"/>
              <a:gd name="connsiteX548" fmla="*/ 5305874 w 7295637"/>
              <a:gd name="connsiteY548" fmla="*/ 3841202 h 5063066"/>
              <a:gd name="connsiteX549" fmla="*/ 5311612 w 7295637"/>
              <a:gd name="connsiteY549" fmla="*/ 3812777 h 5063066"/>
              <a:gd name="connsiteX550" fmla="*/ 6693619 w 7295637"/>
              <a:gd name="connsiteY550" fmla="*/ 1598182 h 5063066"/>
              <a:gd name="connsiteX551" fmla="*/ 6760906 w 7295637"/>
              <a:gd name="connsiteY551" fmla="*/ 1553582 h 5063066"/>
              <a:gd name="connsiteX552" fmla="*/ 6833930 w 7295637"/>
              <a:gd name="connsiteY552" fmla="*/ 1626607 h 5063066"/>
              <a:gd name="connsiteX553" fmla="*/ 6760905 w 7295637"/>
              <a:gd name="connsiteY553" fmla="*/ 1699632 h 5063066"/>
              <a:gd name="connsiteX554" fmla="*/ 6687881 w 7295637"/>
              <a:gd name="connsiteY554" fmla="*/ 1626607 h 5063066"/>
              <a:gd name="connsiteX555" fmla="*/ 6693619 w 7295637"/>
              <a:gd name="connsiteY555" fmla="*/ 1598182 h 5063066"/>
              <a:gd name="connsiteX556" fmla="*/ 5542076 w 7295637"/>
              <a:gd name="connsiteY556" fmla="*/ 3392284 h 5063066"/>
              <a:gd name="connsiteX557" fmla="*/ 5609362 w 7295637"/>
              <a:gd name="connsiteY557" fmla="*/ 3347684 h 5063066"/>
              <a:gd name="connsiteX558" fmla="*/ 5682388 w 7295637"/>
              <a:gd name="connsiteY558" fmla="*/ 3420709 h 5063066"/>
              <a:gd name="connsiteX559" fmla="*/ 5609363 w 7295637"/>
              <a:gd name="connsiteY559" fmla="*/ 3493734 h 5063066"/>
              <a:gd name="connsiteX560" fmla="*/ 5536337 w 7295637"/>
              <a:gd name="connsiteY560" fmla="*/ 3420709 h 5063066"/>
              <a:gd name="connsiteX561" fmla="*/ 5542076 w 7295637"/>
              <a:gd name="connsiteY561" fmla="*/ 3392284 h 5063066"/>
              <a:gd name="connsiteX562" fmla="*/ 4620223 w 7295637"/>
              <a:gd name="connsiteY562" fmla="*/ 4808642 h 5063066"/>
              <a:gd name="connsiteX563" fmla="*/ 4635873 w 7295637"/>
              <a:gd name="connsiteY563" fmla="*/ 4785430 h 5063066"/>
              <a:gd name="connsiteX564" fmla="*/ 4687508 w 7295637"/>
              <a:gd name="connsiteY564" fmla="*/ 4764042 h 5063066"/>
              <a:gd name="connsiteX565" fmla="*/ 4760534 w 7295637"/>
              <a:gd name="connsiteY565" fmla="*/ 4837067 h 5063066"/>
              <a:gd name="connsiteX566" fmla="*/ 4687509 w 7295637"/>
              <a:gd name="connsiteY566" fmla="*/ 4910092 h 5063066"/>
              <a:gd name="connsiteX567" fmla="*/ 4614483 w 7295637"/>
              <a:gd name="connsiteY567" fmla="*/ 4837067 h 5063066"/>
              <a:gd name="connsiteX568" fmla="*/ 4620223 w 7295637"/>
              <a:gd name="connsiteY568" fmla="*/ 4808642 h 5063066"/>
              <a:gd name="connsiteX569" fmla="*/ 6924085 w 7295637"/>
              <a:gd name="connsiteY569" fmla="*/ 1177689 h 5063066"/>
              <a:gd name="connsiteX570" fmla="*/ 6991370 w 7295637"/>
              <a:gd name="connsiteY570" fmla="*/ 1133089 h 5063066"/>
              <a:gd name="connsiteX571" fmla="*/ 7064395 w 7295637"/>
              <a:gd name="connsiteY571" fmla="*/ 1206113 h 5063066"/>
              <a:gd name="connsiteX572" fmla="*/ 6991371 w 7295637"/>
              <a:gd name="connsiteY572" fmla="*/ 1279138 h 5063066"/>
              <a:gd name="connsiteX573" fmla="*/ 6918345 w 7295637"/>
              <a:gd name="connsiteY573" fmla="*/ 1206113 h 5063066"/>
              <a:gd name="connsiteX574" fmla="*/ 6924085 w 7295637"/>
              <a:gd name="connsiteY574" fmla="*/ 1177689 h 5063066"/>
              <a:gd name="connsiteX575" fmla="*/ 5772539 w 7295637"/>
              <a:gd name="connsiteY575" fmla="*/ 2962962 h 5063066"/>
              <a:gd name="connsiteX576" fmla="*/ 5839827 w 7295637"/>
              <a:gd name="connsiteY576" fmla="*/ 2918362 h 5063066"/>
              <a:gd name="connsiteX577" fmla="*/ 5912850 w 7295637"/>
              <a:gd name="connsiteY577" fmla="*/ 2991387 h 5063066"/>
              <a:gd name="connsiteX578" fmla="*/ 5839826 w 7295637"/>
              <a:gd name="connsiteY578" fmla="*/ 3064412 h 5063066"/>
              <a:gd name="connsiteX579" fmla="*/ 5766801 w 7295637"/>
              <a:gd name="connsiteY579" fmla="*/ 2991387 h 5063066"/>
              <a:gd name="connsiteX580" fmla="*/ 5772539 w 7295637"/>
              <a:gd name="connsiteY580" fmla="*/ 2962962 h 5063066"/>
              <a:gd name="connsiteX581" fmla="*/ 4850686 w 7295637"/>
              <a:gd name="connsiteY581" fmla="*/ 4379319 h 5063066"/>
              <a:gd name="connsiteX582" fmla="*/ 4866336 w 7295637"/>
              <a:gd name="connsiteY582" fmla="*/ 4356107 h 5063066"/>
              <a:gd name="connsiteX583" fmla="*/ 4917973 w 7295637"/>
              <a:gd name="connsiteY583" fmla="*/ 4334718 h 5063066"/>
              <a:gd name="connsiteX584" fmla="*/ 4990997 w 7295637"/>
              <a:gd name="connsiteY584" fmla="*/ 4407743 h 5063066"/>
              <a:gd name="connsiteX585" fmla="*/ 4917972 w 7295637"/>
              <a:gd name="connsiteY585" fmla="*/ 4480768 h 5063066"/>
              <a:gd name="connsiteX586" fmla="*/ 4844948 w 7295637"/>
              <a:gd name="connsiteY586" fmla="*/ 4407743 h 5063066"/>
              <a:gd name="connsiteX587" fmla="*/ 4850686 w 7295637"/>
              <a:gd name="connsiteY587" fmla="*/ 4379319 h 5063066"/>
              <a:gd name="connsiteX588" fmla="*/ 7154546 w 7295637"/>
              <a:gd name="connsiteY588" fmla="*/ 748367 h 5063066"/>
              <a:gd name="connsiteX589" fmla="*/ 7221835 w 7295637"/>
              <a:gd name="connsiteY589" fmla="*/ 703767 h 5063066"/>
              <a:gd name="connsiteX590" fmla="*/ 7294857 w 7295637"/>
              <a:gd name="connsiteY590" fmla="*/ 776791 h 5063066"/>
              <a:gd name="connsiteX591" fmla="*/ 7221832 w 7295637"/>
              <a:gd name="connsiteY591" fmla="*/ 849816 h 5063066"/>
              <a:gd name="connsiteX592" fmla="*/ 7148808 w 7295637"/>
              <a:gd name="connsiteY592" fmla="*/ 776791 h 5063066"/>
              <a:gd name="connsiteX593" fmla="*/ 7154546 w 7295637"/>
              <a:gd name="connsiteY593" fmla="*/ 748367 h 5063066"/>
              <a:gd name="connsiteX594" fmla="*/ 6003003 w 7295637"/>
              <a:gd name="connsiteY594" fmla="*/ 2542469 h 5063066"/>
              <a:gd name="connsiteX595" fmla="*/ 6070289 w 7295637"/>
              <a:gd name="connsiteY595" fmla="*/ 2497868 h 5063066"/>
              <a:gd name="connsiteX596" fmla="*/ 6143315 w 7295637"/>
              <a:gd name="connsiteY596" fmla="*/ 2570893 h 5063066"/>
              <a:gd name="connsiteX597" fmla="*/ 6070290 w 7295637"/>
              <a:gd name="connsiteY597" fmla="*/ 2643918 h 5063066"/>
              <a:gd name="connsiteX598" fmla="*/ 5997266 w 7295637"/>
              <a:gd name="connsiteY598" fmla="*/ 2570893 h 5063066"/>
              <a:gd name="connsiteX599" fmla="*/ 6003003 w 7295637"/>
              <a:gd name="connsiteY599" fmla="*/ 2542469 h 5063066"/>
              <a:gd name="connsiteX600" fmla="*/ 6232693 w 7295637"/>
              <a:gd name="connsiteY600" fmla="*/ 2164725 h 5063066"/>
              <a:gd name="connsiteX601" fmla="*/ 6299979 w 7295637"/>
              <a:gd name="connsiteY601" fmla="*/ 2120125 h 5063066"/>
              <a:gd name="connsiteX602" fmla="*/ 6373004 w 7295637"/>
              <a:gd name="connsiteY602" fmla="*/ 2193150 h 5063066"/>
              <a:gd name="connsiteX603" fmla="*/ 6299979 w 7295637"/>
              <a:gd name="connsiteY603" fmla="*/ 2266175 h 5063066"/>
              <a:gd name="connsiteX604" fmla="*/ 6226954 w 7295637"/>
              <a:gd name="connsiteY604" fmla="*/ 2193150 h 5063066"/>
              <a:gd name="connsiteX605" fmla="*/ 6232693 w 7295637"/>
              <a:gd name="connsiteY605" fmla="*/ 2164725 h 5063066"/>
              <a:gd name="connsiteX606" fmla="*/ 5081150 w 7295637"/>
              <a:gd name="connsiteY606" fmla="*/ 3958826 h 5063066"/>
              <a:gd name="connsiteX607" fmla="*/ 5148435 w 7295637"/>
              <a:gd name="connsiteY607" fmla="*/ 3914226 h 5063066"/>
              <a:gd name="connsiteX608" fmla="*/ 5221460 w 7295637"/>
              <a:gd name="connsiteY608" fmla="*/ 3987251 h 5063066"/>
              <a:gd name="connsiteX609" fmla="*/ 5148436 w 7295637"/>
              <a:gd name="connsiteY609" fmla="*/ 4060275 h 5063066"/>
              <a:gd name="connsiteX610" fmla="*/ 5075412 w 7295637"/>
              <a:gd name="connsiteY610" fmla="*/ 3987250 h 5063066"/>
              <a:gd name="connsiteX611" fmla="*/ 5081150 w 7295637"/>
              <a:gd name="connsiteY611" fmla="*/ 3958826 h 5063066"/>
              <a:gd name="connsiteX612" fmla="*/ 6463155 w 7295637"/>
              <a:gd name="connsiteY612" fmla="*/ 1744233 h 5063066"/>
              <a:gd name="connsiteX613" fmla="*/ 6530442 w 7295637"/>
              <a:gd name="connsiteY613" fmla="*/ 1699633 h 5063066"/>
              <a:gd name="connsiteX614" fmla="*/ 6603466 w 7295637"/>
              <a:gd name="connsiteY614" fmla="*/ 1772658 h 5063066"/>
              <a:gd name="connsiteX615" fmla="*/ 6530441 w 7295637"/>
              <a:gd name="connsiteY615" fmla="*/ 1845683 h 5063066"/>
              <a:gd name="connsiteX616" fmla="*/ 6457417 w 7295637"/>
              <a:gd name="connsiteY616" fmla="*/ 1772658 h 5063066"/>
              <a:gd name="connsiteX617" fmla="*/ 6463155 w 7295637"/>
              <a:gd name="connsiteY617" fmla="*/ 1744233 h 5063066"/>
              <a:gd name="connsiteX618" fmla="*/ 5311611 w 7295637"/>
              <a:gd name="connsiteY618" fmla="*/ 3529507 h 5063066"/>
              <a:gd name="connsiteX619" fmla="*/ 5378898 w 7295637"/>
              <a:gd name="connsiteY619" fmla="*/ 3484906 h 5063066"/>
              <a:gd name="connsiteX620" fmla="*/ 5451922 w 7295637"/>
              <a:gd name="connsiteY620" fmla="*/ 3557931 h 5063066"/>
              <a:gd name="connsiteX621" fmla="*/ 5378897 w 7295637"/>
              <a:gd name="connsiteY621" fmla="*/ 3630956 h 5063066"/>
              <a:gd name="connsiteX622" fmla="*/ 5305873 w 7295637"/>
              <a:gd name="connsiteY622" fmla="*/ 3557931 h 5063066"/>
              <a:gd name="connsiteX623" fmla="*/ 5311611 w 7295637"/>
              <a:gd name="connsiteY623" fmla="*/ 3529507 h 5063066"/>
              <a:gd name="connsiteX624" fmla="*/ 4389758 w 7295637"/>
              <a:gd name="connsiteY624" fmla="*/ 4945864 h 5063066"/>
              <a:gd name="connsiteX625" fmla="*/ 4405408 w 7295637"/>
              <a:gd name="connsiteY625" fmla="*/ 4922651 h 5063066"/>
              <a:gd name="connsiteX626" fmla="*/ 4457045 w 7295637"/>
              <a:gd name="connsiteY626" fmla="*/ 4901264 h 5063066"/>
              <a:gd name="connsiteX627" fmla="*/ 4530069 w 7295637"/>
              <a:gd name="connsiteY627" fmla="*/ 4974289 h 5063066"/>
              <a:gd name="connsiteX628" fmla="*/ 4457044 w 7295637"/>
              <a:gd name="connsiteY628" fmla="*/ 5047313 h 5063066"/>
              <a:gd name="connsiteX629" fmla="*/ 4384019 w 7295637"/>
              <a:gd name="connsiteY629" fmla="*/ 4974289 h 5063066"/>
              <a:gd name="connsiteX630" fmla="*/ 4389758 w 7295637"/>
              <a:gd name="connsiteY630" fmla="*/ 4945864 h 5063066"/>
              <a:gd name="connsiteX631" fmla="*/ 6693620 w 7295637"/>
              <a:gd name="connsiteY631" fmla="*/ 1314910 h 5063066"/>
              <a:gd name="connsiteX632" fmla="*/ 6760905 w 7295637"/>
              <a:gd name="connsiteY632" fmla="*/ 1270310 h 5063066"/>
              <a:gd name="connsiteX633" fmla="*/ 6833931 w 7295637"/>
              <a:gd name="connsiteY633" fmla="*/ 1343335 h 5063066"/>
              <a:gd name="connsiteX634" fmla="*/ 6760906 w 7295637"/>
              <a:gd name="connsiteY634" fmla="*/ 1416360 h 5063066"/>
              <a:gd name="connsiteX635" fmla="*/ 6687881 w 7295637"/>
              <a:gd name="connsiteY635" fmla="*/ 1343335 h 5063066"/>
              <a:gd name="connsiteX636" fmla="*/ 6693620 w 7295637"/>
              <a:gd name="connsiteY636" fmla="*/ 1314910 h 5063066"/>
              <a:gd name="connsiteX637" fmla="*/ 5542077 w 7295637"/>
              <a:gd name="connsiteY637" fmla="*/ 3109012 h 5063066"/>
              <a:gd name="connsiteX638" fmla="*/ 5609362 w 7295637"/>
              <a:gd name="connsiteY638" fmla="*/ 3064412 h 5063066"/>
              <a:gd name="connsiteX639" fmla="*/ 5682387 w 7295637"/>
              <a:gd name="connsiteY639" fmla="*/ 3137437 h 5063066"/>
              <a:gd name="connsiteX640" fmla="*/ 5609362 w 7295637"/>
              <a:gd name="connsiteY640" fmla="*/ 3210462 h 5063066"/>
              <a:gd name="connsiteX641" fmla="*/ 5536337 w 7295637"/>
              <a:gd name="connsiteY641" fmla="*/ 3137437 h 5063066"/>
              <a:gd name="connsiteX642" fmla="*/ 5542077 w 7295637"/>
              <a:gd name="connsiteY642" fmla="*/ 3109012 h 5063066"/>
              <a:gd name="connsiteX643" fmla="*/ 4620222 w 7295637"/>
              <a:gd name="connsiteY643" fmla="*/ 4525369 h 5063066"/>
              <a:gd name="connsiteX644" fmla="*/ 4635872 w 7295637"/>
              <a:gd name="connsiteY644" fmla="*/ 4502157 h 5063066"/>
              <a:gd name="connsiteX645" fmla="*/ 4687509 w 7295637"/>
              <a:gd name="connsiteY645" fmla="*/ 4480769 h 5063066"/>
              <a:gd name="connsiteX646" fmla="*/ 4760533 w 7295637"/>
              <a:gd name="connsiteY646" fmla="*/ 4553794 h 5063066"/>
              <a:gd name="connsiteX647" fmla="*/ 4687508 w 7295637"/>
              <a:gd name="connsiteY647" fmla="*/ 4626819 h 5063066"/>
              <a:gd name="connsiteX648" fmla="*/ 4614484 w 7295637"/>
              <a:gd name="connsiteY648" fmla="*/ 4553794 h 5063066"/>
              <a:gd name="connsiteX649" fmla="*/ 4620222 w 7295637"/>
              <a:gd name="connsiteY649" fmla="*/ 4525369 h 5063066"/>
              <a:gd name="connsiteX650" fmla="*/ 6924082 w 7295637"/>
              <a:gd name="connsiteY650" fmla="*/ 894417 h 5063066"/>
              <a:gd name="connsiteX651" fmla="*/ 6991369 w 7295637"/>
              <a:gd name="connsiteY651" fmla="*/ 849816 h 5063066"/>
              <a:gd name="connsiteX652" fmla="*/ 7064395 w 7295637"/>
              <a:gd name="connsiteY652" fmla="*/ 922841 h 5063066"/>
              <a:gd name="connsiteX653" fmla="*/ 6991370 w 7295637"/>
              <a:gd name="connsiteY653" fmla="*/ 995866 h 5063066"/>
              <a:gd name="connsiteX654" fmla="*/ 6918345 w 7295637"/>
              <a:gd name="connsiteY654" fmla="*/ 922841 h 5063066"/>
              <a:gd name="connsiteX655" fmla="*/ 6924082 w 7295637"/>
              <a:gd name="connsiteY655" fmla="*/ 894417 h 5063066"/>
              <a:gd name="connsiteX656" fmla="*/ 5772540 w 7295637"/>
              <a:gd name="connsiteY656" fmla="*/ 2679691 h 5063066"/>
              <a:gd name="connsiteX657" fmla="*/ 5839826 w 7295637"/>
              <a:gd name="connsiteY657" fmla="*/ 2635090 h 5063066"/>
              <a:gd name="connsiteX658" fmla="*/ 5912852 w 7295637"/>
              <a:gd name="connsiteY658" fmla="*/ 2708115 h 5063066"/>
              <a:gd name="connsiteX659" fmla="*/ 5839826 w 7295637"/>
              <a:gd name="connsiteY659" fmla="*/ 2781140 h 5063066"/>
              <a:gd name="connsiteX660" fmla="*/ 5766802 w 7295637"/>
              <a:gd name="connsiteY660" fmla="*/ 2708115 h 5063066"/>
              <a:gd name="connsiteX661" fmla="*/ 5772540 w 7295637"/>
              <a:gd name="connsiteY661" fmla="*/ 2679691 h 5063066"/>
              <a:gd name="connsiteX662" fmla="*/ 6002230 w 7295637"/>
              <a:gd name="connsiteY662" fmla="*/ 2310775 h 5063066"/>
              <a:gd name="connsiteX663" fmla="*/ 6069516 w 7295637"/>
              <a:gd name="connsiteY663" fmla="*/ 2266174 h 5063066"/>
              <a:gd name="connsiteX664" fmla="*/ 6142540 w 7295637"/>
              <a:gd name="connsiteY664" fmla="*/ 2339199 h 5063066"/>
              <a:gd name="connsiteX665" fmla="*/ 6069516 w 7295637"/>
              <a:gd name="connsiteY665" fmla="*/ 2412224 h 5063066"/>
              <a:gd name="connsiteX666" fmla="*/ 5996491 w 7295637"/>
              <a:gd name="connsiteY666" fmla="*/ 2339199 h 5063066"/>
              <a:gd name="connsiteX667" fmla="*/ 6002230 w 7295637"/>
              <a:gd name="connsiteY667" fmla="*/ 2310775 h 5063066"/>
              <a:gd name="connsiteX668" fmla="*/ 4850687 w 7295637"/>
              <a:gd name="connsiteY668" fmla="*/ 4096046 h 5063066"/>
              <a:gd name="connsiteX669" fmla="*/ 4866337 w 7295637"/>
              <a:gd name="connsiteY669" fmla="*/ 4072835 h 5063066"/>
              <a:gd name="connsiteX670" fmla="*/ 4917972 w 7295637"/>
              <a:gd name="connsiteY670" fmla="*/ 4051446 h 5063066"/>
              <a:gd name="connsiteX671" fmla="*/ 4990998 w 7295637"/>
              <a:gd name="connsiteY671" fmla="*/ 4124471 h 5063066"/>
              <a:gd name="connsiteX672" fmla="*/ 4917973 w 7295637"/>
              <a:gd name="connsiteY672" fmla="*/ 4197496 h 5063066"/>
              <a:gd name="connsiteX673" fmla="*/ 4844949 w 7295637"/>
              <a:gd name="connsiteY673" fmla="*/ 4124471 h 5063066"/>
              <a:gd name="connsiteX674" fmla="*/ 4850687 w 7295637"/>
              <a:gd name="connsiteY674" fmla="*/ 4096046 h 5063066"/>
              <a:gd name="connsiteX675" fmla="*/ 7154547 w 7295637"/>
              <a:gd name="connsiteY675" fmla="*/ 465095 h 5063066"/>
              <a:gd name="connsiteX676" fmla="*/ 7221834 w 7295637"/>
              <a:gd name="connsiteY676" fmla="*/ 420495 h 5063066"/>
              <a:gd name="connsiteX677" fmla="*/ 7294859 w 7295637"/>
              <a:gd name="connsiteY677" fmla="*/ 493520 h 5063066"/>
              <a:gd name="connsiteX678" fmla="*/ 7221834 w 7295637"/>
              <a:gd name="connsiteY678" fmla="*/ 566545 h 5063066"/>
              <a:gd name="connsiteX679" fmla="*/ 7148809 w 7295637"/>
              <a:gd name="connsiteY679" fmla="*/ 493520 h 5063066"/>
              <a:gd name="connsiteX680" fmla="*/ 7154547 w 7295637"/>
              <a:gd name="connsiteY680" fmla="*/ 465095 h 5063066"/>
              <a:gd name="connsiteX681" fmla="*/ 6232691 w 7295637"/>
              <a:gd name="connsiteY681" fmla="*/ 1881454 h 5063066"/>
              <a:gd name="connsiteX682" fmla="*/ 6299979 w 7295637"/>
              <a:gd name="connsiteY682" fmla="*/ 1836853 h 5063066"/>
              <a:gd name="connsiteX683" fmla="*/ 6373004 w 7295637"/>
              <a:gd name="connsiteY683" fmla="*/ 1909879 h 5063066"/>
              <a:gd name="connsiteX684" fmla="*/ 6299978 w 7295637"/>
              <a:gd name="connsiteY684" fmla="*/ 1982903 h 5063066"/>
              <a:gd name="connsiteX685" fmla="*/ 6226955 w 7295637"/>
              <a:gd name="connsiteY685" fmla="*/ 1909878 h 5063066"/>
              <a:gd name="connsiteX686" fmla="*/ 6232691 w 7295637"/>
              <a:gd name="connsiteY686" fmla="*/ 1881454 h 5063066"/>
              <a:gd name="connsiteX687" fmla="*/ 5081149 w 7295637"/>
              <a:gd name="connsiteY687" fmla="*/ 3675555 h 5063066"/>
              <a:gd name="connsiteX688" fmla="*/ 5148434 w 7295637"/>
              <a:gd name="connsiteY688" fmla="*/ 3630956 h 5063066"/>
              <a:gd name="connsiteX689" fmla="*/ 5221460 w 7295637"/>
              <a:gd name="connsiteY689" fmla="*/ 3703980 h 5063066"/>
              <a:gd name="connsiteX690" fmla="*/ 5148435 w 7295637"/>
              <a:gd name="connsiteY690" fmla="*/ 3777005 h 5063066"/>
              <a:gd name="connsiteX691" fmla="*/ 5075411 w 7295637"/>
              <a:gd name="connsiteY691" fmla="*/ 3703980 h 5063066"/>
              <a:gd name="connsiteX692" fmla="*/ 5081149 w 7295637"/>
              <a:gd name="connsiteY692" fmla="*/ 3675555 h 5063066"/>
              <a:gd name="connsiteX693" fmla="*/ 6463155 w 7295637"/>
              <a:gd name="connsiteY693" fmla="*/ 1460961 h 5063066"/>
              <a:gd name="connsiteX694" fmla="*/ 6530442 w 7295637"/>
              <a:gd name="connsiteY694" fmla="*/ 1416361 h 5063066"/>
              <a:gd name="connsiteX695" fmla="*/ 6603466 w 7295637"/>
              <a:gd name="connsiteY695" fmla="*/ 1489386 h 5063066"/>
              <a:gd name="connsiteX696" fmla="*/ 6530441 w 7295637"/>
              <a:gd name="connsiteY696" fmla="*/ 1562411 h 5063066"/>
              <a:gd name="connsiteX697" fmla="*/ 6457417 w 7295637"/>
              <a:gd name="connsiteY697" fmla="*/ 1489386 h 5063066"/>
              <a:gd name="connsiteX698" fmla="*/ 6463155 w 7295637"/>
              <a:gd name="connsiteY698" fmla="*/ 1460961 h 5063066"/>
              <a:gd name="connsiteX699" fmla="*/ 5311611 w 7295637"/>
              <a:gd name="connsiteY699" fmla="*/ 3246234 h 5063066"/>
              <a:gd name="connsiteX700" fmla="*/ 5378899 w 7295637"/>
              <a:gd name="connsiteY700" fmla="*/ 3201634 h 5063066"/>
              <a:gd name="connsiteX701" fmla="*/ 5451923 w 7295637"/>
              <a:gd name="connsiteY701" fmla="*/ 3274659 h 5063066"/>
              <a:gd name="connsiteX702" fmla="*/ 5378898 w 7295637"/>
              <a:gd name="connsiteY702" fmla="*/ 3347684 h 5063066"/>
              <a:gd name="connsiteX703" fmla="*/ 5305874 w 7295637"/>
              <a:gd name="connsiteY703" fmla="*/ 3274659 h 5063066"/>
              <a:gd name="connsiteX704" fmla="*/ 5311611 w 7295637"/>
              <a:gd name="connsiteY704" fmla="*/ 3246234 h 5063066"/>
              <a:gd name="connsiteX705" fmla="*/ 4389758 w 7295637"/>
              <a:gd name="connsiteY705" fmla="*/ 4662592 h 5063066"/>
              <a:gd name="connsiteX706" fmla="*/ 4405408 w 7295637"/>
              <a:gd name="connsiteY706" fmla="*/ 4639380 h 5063066"/>
              <a:gd name="connsiteX707" fmla="*/ 4457044 w 7295637"/>
              <a:gd name="connsiteY707" fmla="*/ 4617992 h 5063066"/>
              <a:gd name="connsiteX708" fmla="*/ 4530070 w 7295637"/>
              <a:gd name="connsiteY708" fmla="*/ 4691016 h 5063066"/>
              <a:gd name="connsiteX709" fmla="*/ 4457044 w 7295637"/>
              <a:gd name="connsiteY709" fmla="*/ 4764041 h 5063066"/>
              <a:gd name="connsiteX710" fmla="*/ 4384020 w 7295637"/>
              <a:gd name="connsiteY710" fmla="*/ 4691016 h 5063066"/>
              <a:gd name="connsiteX711" fmla="*/ 4389758 w 7295637"/>
              <a:gd name="connsiteY711" fmla="*/ 4662592 h 5063066"/>
              <a:gd name="connsiteX712" fmla="*/ 6693618 w 7295637"/>
              <a:gd name="connsiteY712" fmla="*/ 1031638 h 5063066"/>
              <a:gd name="connsiteX713" fmla="*/ 6760906 w 7295637"/>
              <a:gd name="connsiteY713" fmla="*/ 987038 h 5063066"/>
              <a:gd name="connsiteX714" fmla="*/ 6833930 w 7295637"/>
              <a:gd name="connsiteY714" fmla="*/ 1060063 h 5063066"/>
              <a:gd name="connsiteX715" fmla="*/ 6760906 w 7295637"/>
              <a:gd name="connsiteY715" fmla="*/ 1133088 h 5063066"/>
              <a:gd name="connsiteX716" fmla="*/ 6687881 w 7295637"/>
              <a:gd name="connsiteY716" fmla="*/ 1060063 h 5063066"/>
              <a:gd name="connsiteX717" fmla="*/ 6693618 w 7295637"/>
              <a:gd name="connsiteY717" fmla="*/ 1031638 h 5063066"/>
              <a:gd name="connsiteX718" fmla="*/ 5542076 w 7295637"/>
              <a:gd name="connsiteY718" fmla="*/ 2825741 h 5063066"/>
              <a:gd name="connsiteX719" fmla="*/ 5609363 w 7295637"/>
              <a:gd name="connsiteY719" fmla="*/ 2781140 h 5063066"/>
              <a:gd name="connsiteX720" fmla="*/ 5682387 w 7295637"/>
              <a:gd name="connsiteY720" fmla="*/ 2854165 h 5063066"/>
              <a:gd name="connsiteX721" fmla="*/ 5609362 w 7295637"/>
              <a:gd name="connsiteY721" fmla="*/ 2927190 h 5063066"/>
              <a:gd name="connsiteX722" fmla="*/ 5536338 w 7295637"/>
              <a:gd name="connsiteY722" fmla="*/ 2854165 h 5063066"/>
              <a:gd name="connsiteX723" fmla="*/ 5542076 w 7295637"/>
              <a:gd name="connsiteY723" fmla="*/ 2825741 h 5063066"/>
              <a:gd name="connsiteX724" fmla="*/ 5771765 w 7295637"/>
              <a:gd name="connsiteY724" fmla="*/ 2447996 h 5063066"/>
              <a:gd name="connsiteX725" fmla="*/ 5839051 w 7295637"/>
              <a:gd name="connsiteY725" fmla="*/ 2403396 h 5063066"/>
              <a:gd name="connsiteX726" fmla="*/ 5912076 w 7295637"/>
              <a:gd name="connsiteY726" fmla="*/ 2476421 h 5063066"/>
              <a:gd name="connsiteX727" fmla="*/ 5839051 w 7295637"/>
              <a:gd name="connsiteY727" fmla="*/ 2549446 h 5063066"/>
              <a:gd name="connsiteX728" fmla="*/ 5766026 w 7295637"/>
              <a:gd name="connsiteY728" fmla="*/ 2476421 h 5063066"/>
              <a:gd name="connsiteX729" fmla="*/ 5771765 w 7295637"/>
              <a:gd name="connsiteY729" fmla="*/ 2447996 h 5063066"/>
              <a:gd name="connsiteX730" fmla="*/ 4620222 w 7295637"/>
              <a:gd name="connsiteY730" fmla="*/ 4242097 h 5063066"/>
              <a:gd name="connsiteX731" fmla="*/ 4635872 w 7295637"/>
              <a:gd name="connsiteY731" fmla="*/ 4218885 h 5063066"/>
              <a:gd name="connsiteX732" fmla="*/ 4687508 w 7295637"/>
              <a:gd name="connsiteY732" fmla="*/ 4197496 h 5063066"/>
              <a:gd name="connsiteX733" fmla="*/ 4760534 w 7295637"/>
              <a:gd name="connsiteY733" fmla="*/ 4270521 h 5063066"/>
              <a:gd name="connsiteX734" fmla="*/ 4687509 w 7295637"/>
              <a:gd name="connsiteY734" fmla="*/ 4343546 h 5063066"/>
              <a:gd name="connsiteX735" fmla="*/ 4614483 w 7295637"/>
              <a:gd name="connsiteY735" fmla="*/ 4270522 h 5063066"/>
              <a:gd name="connsiteX736" fmla="*/ 4620222 w 7295637"/>
              <a:gd name="connsiteY736" fmla="*/ 4242097 h 5063066"/>
              <a:gd name="connsiteX737" fmla="*/ 6924083 w 7295637"/>
              <a:gd name="connsiteY737" fmla="*/ 611145 h 5063066"/>
              <a:gd name="connsiteX738" fmla="*/ 6991370 w 7295637"/>
              <a:gd name="connsiteY738" fmla="*/ 566545 h 5063066"/>
              <a:gd name="connsiteX739" fmla="*/ 7064394 w 7295637"/>
              <a:gd name="connsiteY739" fmla="*/ 639570 h 5063066"/>
              <a:gd name="connsiteX740" fmla="*/ 6991369 w 7295637"/>
              <a:gd name="connsiteY740" fmla="*/ 712594 h 5063066"/>
              <a:gd name="connsiteX741" fmla="*/ 6918345 w 7295637"/>
              <a:gd name="connsiteY741" fmla="*/ 639570 h 5063066"/>
              <a:gd name="connsiteX742" fmla="*/ 6924083 w 7295637"/>
              <a:gd name="connsiteY742" fmla="*/ 611145 h 5063066"/>
              <a:gd name="connsiteX743" fmla="*/ 6002229 w 7295637"/>
              <a:gd name="connsiteY743" fmla="*/ 2027502 h 5063066"/>
              <a:gd name="connsiteX744" fmla="*/ 6069514 w 7295637"/>
              <a:gd name="connsiteY744" fmla="*/ 1982902 h 5063066"/>
              <a:gd name="connsiteX745" fmla="*/ 6142540 w 7295637"/>
              <a:gd name="connsiteY745" fmla="*/ 2055927 h 5063066"/>
              <a:gd name="connsiteX746" fmla="*/ 6069515 w 7295637"/>
              <a:gd name="connsiteY746" fmla="*/ 2128952 h 5063066"/>
              <a:gd name="connsiteX747" fmla="*/ 5996489 w 7295637"/>
              <a:gd name="connsiteY747" fmla="*/ 2055927 h 5063066"/>
              <a:gd name="connsiteX748" fmla="*/ 6002229 w 7295637"/>
              <a:gd name="connsiteY748" fmla="*/ 2027502 h 5063066"/>
              <a:gd name="connsiteX749" fmla="*/ 4850685 w 7295637"/>
              <a:gd name="connsiteY749" fmla="*/ 3812776 h 5063066"/>
              <a:gd name="connsiteX750" fmla="*/ 4866335 w 7295637"/>
              <a:gd name="connsiteY750" fmla="*/ 3789565 h 5063066"/>
              <a:gd name="connsiteX751" fmla="*/ 4917971 w 7295637"/>
              <a:gd name="connsiteY751" fmla="*/ 3768176 h 5063066"/>
              <a:gd name="connsiteX752" fmla="*/ 4990997 w 7295637"/>
              <a:gd name="connsiteY752" fmla="*/ 3841201 h 5063066"/>
              <a:gd name="connsiteX753" fmla="*/ 4917972 w 7295637"/>
              <a:gd name="connsiteY753" fmla="*/ 3914226 h 5063066"/>
              <a:gd name="connsiteX754" fmla="*/ 4844947 w 7295637"/>
              <a:gd name="connsiteY754" fmla="*/ 3841201 h 5063066"/>
              <a:gd name="connsiteX755" fmla="*/ 4850685 w 7295637"/>
              <a:gd name="connsiteY755" fmla="*/ 3812776 h 5063066"/>
              <a:gd name="connsiteX756" fmla="*/ 7154548 w 7295637"/>
              <a:gd name="connsiteY756" fmla="*/ 181823 h 5063066"/>
              <a:gd name="connsiteX757" fmla="*/ 7221833 w 7295637"/>
              <a:gd name="connsiteY757" fmla="*/ 137223 h 5063066"/>
              <a:gd name="connsiteX758" fmla="*/ 7294859 w 7295637"/>
              <a:gd name="connsiteY758" fmla="*/ 210247 h 5063066"/>
              <a:gd name="connsiteX759" fmla="*/ 7221834 w 7295637"/>
              <a:gd name="connsiteY759" fmla="*/ 283273 h 5063066"/>
              <a:gd name="connsiteX760" fmla="*/ 7148808 w 7295637"/>
              <a:gd name="connsiteY760" fmla="*/ 210248 h 5063066"/>
              <a:gd name="connsiteX761" fmla="*/ 7154548 w 7295637"/>
              <a:gd name="connsiteY761" fmla="*/ 181823 h 5063066"/>
              <a:gd name="connsiteX762" fmla="*/ 6232691 w 7295637"/>
              <a:gd name="connsiteY762" fmla="*/ 1598182 h 5063066"/>
              <a:gd name="connsiteX763" fmla="*/ 6299977 w 7295637"/>
              <a:gd name="connsiteY763" fmla="*/ 1553582 h 5063066"/>
              <a:gd name="connsiteX764" fmla="*/ 6373003 w 7295637"/>
              <a:gd name="connsiteY764" fmla="*/ 1626607 h 5063066"/>
              <a:gd name="connsiteX765" fmla="*/ 6299978 w 7295637"/>
              <a:gd name="connsiteY765" fmla="*/ 1699632 h 5063066"/>
              <a:gd name="connsiteX766" fmla="*/ 6226952 w 7295637"/>
              <a:gd name="connsiteY766" fmla="*/ 1626607 h 5063066"/>
              <a:gd name="connsiteX767" fmla="*/ 6232691 w 7295637"/>
              <a:gd name="connsiteY767" fmla="*/ 1598182 h 5063066"/>
              <a:gd name="connsiteX768" fmla="*/ 5081147 w 7295637"/>
              <a:gd name="connsiteY768" fmla="*/ 3392284 h 5063066"/>
              <a:gd name="connsiteX769" fmla="*/ 5148435 w 7295637"/>
              <a:gd name="connsiteY769" fmla="*/ 3347684 h 5063066"/>
              <a:gd name="connsiteX770" fmla="*/ 5221458 w 7295637"/>
              <a:gd name="connsiteY770" fmla="*/ 3420709 h 5063066"/>
              <a:gd name="connsiteX771" fmla="*/ 5148434 w 7295637"/>
              <a:gd name="connsiteY771" fmla="*/ 3493734 h 5063066"/>
              <a:gd name="connsiteX772" fmla="*/ 5075409 w 7295637"/>
              <a:gd name="connsiteY772" fmla="*/ 3420709 h 5063066"/>
              <a:gd name="connsiteX773" fmla="*/ 5081147 w 7295637"/>
              <a:gd name="connsiteY773" fmla="*/ 3392284 h 5063066"/>
              <a:gd name="connsiteX774" fmla="*/ 4159294 w 7295637"/>
              <a:gd name="connsiteY774" fmla="*/ 4808641 h 5063066"/>
              <a:gd name="connsiteX775" fmla="*/ 4174944 w 7295637"/>
              <a:gd name="connsiteY775" fmla="*/ 4785429 h 5063066"/>
              <a:gd name="connsiteX776" fmla="*/ 4226581 w 7295637"/>
              <a:gd name="connsiteY776" fmla="*/ 4764041 h 5063066"/>
              <a:gd name="connsiteX777" fmla="*/ 4299605 w 7295637"/>
              <a:gd name="connsiteY777" fmla="*/ 4837065 h 5063066"/>
              <a:gd name="connsiteX778" fmla="*/ 4226580 w 7295637"/>
              <a:gd name="connsiteY778" fmla="*/ 4910092 h 5063066"/>
              <a:gd name="connsiteX779" fmla="*/ 4153556 w 7295637"/>
              <a:gd name="connsiteY779" fmla="*/ 4837066 h 5063066"/>
              <a:gd name="connsiteX780" fmla="*/ 4159294 w 7295637"/>
              <a:gd name="connsiteY780" fmla="*/ 4808641 h 5063066"/>
              <a:gd name="connsiteX781" fmla="*/ 6463154 w 7295637"/>
              <a:gd name="connsiteY781" fmla="*/ 1177689 h 5063066"/>
              <a:gd name="connsiteX782" fmla="*/ 6530443 w 7295637"/>
              <a:gd name="connsiteY782" fmla="*/ 1133089 h 5063066"/>
              <a:gd name="connsiteX783" fmla="*/ 6603465 w 7295637"/>
              <a:gd name="connsiteY783" fmla="*/ 1206113 h 5063066"/>
              <a:gd name="connsiteX784" fmla="*/ 6530441 w 7295637"/>
              <a:gd name="connsiteY784" fmla="*/ 1279138 h 5063066"/>
              <a:gd name="connsiteX785" fmla="*/ 6457416 w 7295637"/>
              <a:gd name="connsiteY785" fmla="*/ 1206113 h 5063066"/>
              <a:gd name="connsiteX786" fmla="*/ 6463154 w 7295637"/>
              <a:gd name="connsiteY786" fmla="*/ 1177689 h 5063066"/>
              <a:gd name="connsiteX787" fmla="*/ 5311613 w 7295637"/>
              <a:gd name="connsiteY787" fmla="*/ 2962963 h 5063066"/>
              <a:gd name="connsiteX788" fmla="*/ 5378898 w 7295637"/>
              <a:gd name="connsiteY788" fmla="*/ 2918363 h 5063066"/>
              <a:gd name="connsiteX789" fmla="*/ 5451924 w 7295637"/>
              <a:gd name="connsiteY789" fmla="*/ 2991388 h 5063066"/>
              <a:gd name="connsiteX790" fmla="*/ 5378899 w 7295637"/>
              <a:gd name="connsiteY790" fmla="*/ 3064412 h 5063066"/>
              <a:gd name="connsiteX791" fmla="*/ 5305873 w 7295637"/>
              <a:gd name="connsiteY791" fmla="*/ 2991388 h 5063066"/>
              <a:gd name="connsiteX792" fmla="*/ 5311613 w 7295637"/>
              <a:gd name="connsiteY792" fmla="*/ 2962963 h 5063066"/>
              <a:gd name="connsiteX793" fmla="*/ 4389759 w 7295637"/>
              <a:gd name="connsiteY793" fmla="*/ 4379318 h 5063066"/>
              <a:gd name="connsiteX794" fmla="*/ 4405409 w 7295637"/>
              <a:gd name="connsiteY794" fmla="*/ 4356106 h 5063066"/>
              <a:gd name="connsiteX795" fmla="*/ 4457046 w 7295637"/>
              <a:gd name="connsiteY795" fmla="*/ 4334718 h 5063066"/>
              <a:gd name="connsiteX796" fmla="*/ 4530070 w 7295637"/>
              <a:gd name="connsiteY796" fmla="*/ 4407743 h 5063066"/>
              <a:gd name="connsiteX797" fmla="*/ 4457045 w 7295637"/>
              <a:gd name="connsiteY797" fmla="*/ 4480767 h 5063066"/>
              <a:gd name="connsiteX798" fmla="*/ 4384021 w 7295637"/>
              <a:gd name="connsiteY798" fmla="*/ 4407743 h 5063066"/>
              <a:gd name="connsiteX799" fmla="*/ 4389759 w 7295637"/>
              <a:gd name="connsiteY799" fmla="*/ 4379318 h 5063066"/>
              <a:gd name="connsiteX800" fmla="*/ 6693621 w 7295637"/>
              <a:gd name="connsiteY800" fmla="*/ 748366 h 5063066"/>
              <a:gd name="connsiteX801" fmla="*/ 6760907 w 7295637"/>
              <a:gd name="connsiteY801" fmla="*/ 703766 h 5063066"/>
              <a:gd name="connsiteX802" fmla="*/ 6833931 w 7295637"/>
              <a:gd name="connsiteY802" fmla="*/ 776791 h 5063066"/>
              <a:gd name="connsiteX803" fmla="*/ 6760907 w 7295637"/>
              <a:gd name="connsiteY803" fmla="*/ 849816 h 5063066"/>
              <a:gd name="connsiteX804" fmla="*/ 6687882 w 7295637"/>
              <a:gd name="connsiteY804" fmla="*/ 776791 h 5063066"/>
              <a:gd name="connsiteX805" fmla="*/ 6693621 w 7295637"/>
              <a:gd name="connsiteY805" fmla="*/ 748366 h 5063066"/>
              <a:gd name="connsiteX806" fmla="*/ 5542077 w 7295637"/>
              <a:gd name="connsiteY806" fmla="*/ 2542468 h 5063066"/>
              <a:gd name="connsiteX807" fmla="*/ 5609362 w 7295637"/>
              <a:gd name="connsiteY807" fmla="*/ 2497868 h 5063066"/>
              <a:gd name="connsiteX808" fmla="*/ 5682387 w 7295637"/>
              <a:gd name="connsiteY808" fmla="*/ 2570893 h 5063066"/>
              <a:gd name="connsiteX809" fmla="*/ 5609363 w 7295637"/>
              <a:gd name="connsiteY809" fmla="*/ 2643918 h 5063066"/>
              <a:gd name="connsiteX810" fmla="*/ 5536339 w 7295637"/>
              <a:gd name="connsiteY810" fmla="*/ 2570893 h 5063066"/>
              <a:gd name="connsiteX811" fmla="*/ 5542077 w 7295637"/>
              <a:gd name="connsiteY811" fmla="*/ 2542468 h 5063066"/>
              <a:gd name="connsiteX812" fmla="*/ 5771765 w 7295637"/>
              <a:gd name="connsiteY812" fmla="*/ 2164724 h 5063066"/>
              <a:gd name="connsiteX813" fmla="*/ 5839051 w 7295637"/>
              <a:gd name="connsiteY813" fmla="*/ 2120124 h 5063066"/>
              <a:gd name="connsiteX814" fmla="*/ 5912075 w 7295637"/>
              <a:gd name="connsiteY814" fmla="*/ 2193149 h 5063066"/>
              <a:gd name="connsiteX815" fmla="*/ 5839050 w 7295637"/>
              <a:gd name="connsiteY815" fmla="*/ 2266174 h 5063066"/>
              <a:gd name="connsiteX816" fmla="*/ 5766026 w 7295637"/>
              <a:gd name="connsiteY816" fmla="*/ 2193149 h 5063066"/>
              <a:gd name="connsiteX817" fmla="*/ 5771765 w 7295637"/>
              <a:gd name="connsiteY817" fmla="*/ 2164724 h 5063066"/>
              <a:gd name="connsiteX818" fmla="*/ 4620222 w 7295637"/>
              <a:gd name="connsiteY818" fmla="*/ 3958825 h 5063066"/>
              <a:gd name="connsiteX819" fmla="*/ 4635871 w 7295637"/>
              <a:gd name="connsiteY819" fmla="*/ 3935613 h 5063066"/>
              <a:gd name="connsiteX820" fmla="*/ 4687508 w 7295637"/>
              <a:gd name="connsiteY820" fmla="*/ 3914225 h 5063066"/>
              <a:gd name="connsiteX821" fmla="*/ 4760533 w 7295637"/>
              <a:gd name="connsiteY821" fmla="*/ 3987250 h 5063066"/>
              <a:gd name="connsiteX822" fmla="*/ 4687508 w 7295637"/>
              <a:gd name="connsiteY822" fmla="*/ 4060274 h 5063066"/>
              <a:gd name="connsiteX823" fmla="*/ 4614483 w 7295637"/>
              <a:gd name="connsiteY823" fmla="*/ 3987249 h 5063066"/>
              <a:gd name="connsiteX824" fmla="*/ 4620222 w 7295637"/>
              <a:gd name="connsiteY824" fmla="*/ 3958825 h 5063066"/>
              <a:gd name="connsiteX825" fmla="*/ 6924084 w 7295637"/>
              <a:gd name="connsiteY825" fmla="*/ 327873 h 5063066"/>
              <a:gd name="connsiteX826" fmla="*/ 6991370 w 7295637"/>
              <a:gd name="connsiteY826" fmla="*/ 283272 h 5063066"/>
              <a:gd name="connsiteX827" fmla="*/ 7064395 w 7295637"/>
              <a:gd name="connsiteY827" fmla="*/ 356297 h 5063066"/>
              <a:gd name="connsiteX828" fmla="*/ 6991370 w 7295637"/>
              <a:gd name="connsiteY828" fmla="*/ 429322 h 5063066"/>
              <a:gd name="connsiteX829" fmla="*/ 6918345 w 7295637"/>
              <a:gd name="connsiteY829" fmla="*/ 356298 h 5063066"/>
              <a:gd name="connsiteX830" fmla="*/ 6924084 w 7295637"/>
              <a:gd name="connsiteY830" fmla="*/ 327873 h 5063066"/>
              <a:gd name="connsiteX831" fmla="*/ 6002228 w 7295637"/>
              <a:gd name="connsiteY831" fmla="*/ 1744231 h 5063066"/>
              <a:gd name="connsiteX832" fmla="*/ 6069515 w 7295637"/>
              <a:gd name="connsiteY832" fmla="*/ 1699631 h 5063066"/>
              <a:gd name="connsiteX833" fmla="*/ 6142539 w 7295637"/>
              <a:gd name="connsiteY833" fmla="*/ 1772656 h 5063066"/>
              <a:gd name="connsiteX834" fmla="*/ 6069514 w 7295637"/>
              <a:gd name="connsiteY834" fmla="*/ 1845680 h 5063066"/>
              <a:gd name="connsiteX835" fmla="*/ 5996490 w 7295637"/>
              <a:gd name="connsiteY835" fmla="*/ 1772656 h 5063066"/>
              <a:gd name="connsiteX836" fmla="*/ 6002228 w 7295637"/>
              <a:gd name="connsiteY836" fmla="*/ 1744231 h 5063066"/>
              <a:gd name="connsiteX837" fmla="*/ 4850685 w 7295637"/>
              <a:gd name="connsiteY837" fmla="*/ 3529506 h 5063066"/>
              <a:gd name="connsiteX838" fmla="*/ 4866334 w 7295637"/>
              <a:gd name="connsiteY838" fmla="*/ 3506295 h 5063066"/>
              <a:gd name="connsiteX839" fmla="*/ 4917971 w 7295637"/>
              <a:gd name="connsiteY839" fmla="*/ 3484906 h 5063066"/>
              <a:gd name="connsiteX840" fmla="*/ 4990995 w 7295637"/>
              <a:gd name="connsiteY840" fmla="*/ 3557931 h 5063066"/>
              <a:gd name="connsiteX841" fmla="*/ 4917971 w 7295637"/>
              <a:gd name="connsiteY841" fmla="*/ 3630955 h 5063066"/>
              <a:gd name="connsiteX842" fmla="*/ 4844946 w 7295637"/>
              <a:gd name="connsiteY842" fmla="*/ 3557930 h 5063066"/>
              <a:gd name="connsiteX843" fmla="*/ 4850685 w 7295637"/>
              <a:gd name="connsiteY843" fmla="*/ 3529506 h 5063066"/>
              <a:gd name="connsiteX844" fmla="*/ 3928828 w 7295637"/>
              <a:gd name="connsiteY844" fmla="*/ 4945866 h 5063066"/>
              <a:gd name="connsiteX845" fmla="*/ 3944478 w 7295637"/>
              <a:gd name="connsiteY845" fmla="*/ 4922654 h 5063066"/>
              <a:gd name="connsiteX846" fmla="*/ 3996114 w 7295637"/>
              <a:gd name="connsiteY846" fmla="*/ 4901266 h 5063066"/>
              <a:gd name="connsiteX847" fmla="*/ 4069140 w 7295637"/>
              <a:gd name="connsiteY847" fmla="*/ 4974291 h 5063066"/>
              <a:gd name="connsiteX848" fmla="*/ 3996114 w 7295637"/>
              <a:gd name="connsiteY848" fmla="*/ 5047316 h 5063066"/>
              <a:gd name="connsiteX849" fmla="*/ 3923089 w 7295637"/>
              <a:gd name="connsiteY849" fmla="*/ 4974291 h 5063066"/>
              <a:gd name="connsiteX850" fmla="*/ 3928828 w 7295637"/>
              <a:gd name="connsiteY850" fmla="*/ 4945866 h 5063066"/>
              <a:gd name="connsiteX851" fmla="*/ 6232691 w 7295637"/>
              <a:gd name="connsiteY851" fmla="*/ 1314911 h 5063066"/>
              <a:gd name="connsiteX852" fmla="*/ 6299979 w 7295637"/>
              <a:gd name="connsiteY852" fmla="*/ 1270311 h 5063066"/>
              <a:gd name="connsiteX853" fmla="*/ 6373002 w 7295637"/>
              <a:gd name="connsiteY853" fmla="*/ 1343335 h 5063066"/>
              <a:gd name="connsiteX854" fmla="*/ 6299977 w 7295637"/>
              <a:gd name="connsiteY854" fmla="*/ 1416360 h 5063066"/>
              <a:gd name="connsiteX855" fmla="*/ 6226953 w 7295637"/>
              <a:gd name="connsiteY855" fmla="*/ 1343336 h 5063066"/>
              <a:gd name="connsiteX856" fmla="*/ 6232691 w 7295637"/>
              <a:gd name="connsiteY856" fmla="*/ 1314911 h 5063066"/>
              <a:gd name="connsiteX857" fmla="*/ 5081148 w 7295637"/>
              <a:gd name="connsiteY857" fmla="*/ 3109013 h 5063066"/>
              <a:gd name="connsiteX858" fmla="*/ 5148434 w 7295637"/>
              <a:gd name="connsiteY858" fmla="*/ 3064412 h 5063066"/>
              <a:gd name="connsiteX859" fmla="*/ 5221460 w 7295637"/>
              <a:gd name="connsiteY859" fmla="*/ 3137437 h 5063066"/>
              <a:gd name="connsiteX860" fmla="*/ 5148434 w 7295637"/>
              <a:gd name="connsiteY860" fmla="*/ 3210462 h 5063066"/>
              <a:gd name="connsiteX861" fmla="*/ 5075411 w 7295637"/>
              <a:gd name="connsiteY861" fmla="*/ 3137437 h 5063066"/>
              <a:gd name="connsiteX862" fmla="*/ 5081148 w 7295637"/>
              <a:gd name="connsiteY862" fmla="*/ 3109013 h 5063066"/>
              <a:gd name="connsiteX863" fmla="*/ 4159295 w 7295637"/>
              <a:gd name="connsiteY863" fmla="*/ 4525369 h 5063066"/>
              <a:gd name="connsiteX864" fmla="*/ 4174945 w 7295637"/>
              <a:gd name="connsiteY864" fmla="*/ 4502157 h 5063066"/>
              <a:gd name="connsiteX865" fmla="*/ 4226580 w 7295637"/>
              <a:gd name="connsiteY865" fmla="*/ 4480770 h 5063066"/>
              <a:gd name="connsiteX866" fmla="*/ 4299606 w 7295637"/>
              <a:gd name="connsiteY866" fmla="*/ 4553794 h 5063066"/>
              <a:gd name="connsiteX867" fmla="*/ 4226581 w 7295637"/>
              <a:gd name="connsiteY867" fmla="*/ 4626818 h 5063066"/>
              <a:gd name="connsiteX868" fmla="*/ 4153555 w 7295637"/>
              <a:gd name="connsiteY868" fmla="*/ 4553794 h 5063066"/>
              <a:gd name="connsiteX869" fmla="*/ 4159295 w 7295637"/>
              <a:gd name="connsiteY869" fmla="*/ 4525369 h 5063066"/>
              <a:gd name="connsiteX870" fmla="*/ 6463155 w 7295637"/>
              <a:gd name="connsiteY870" fmla="*/ 894417 h 5063066"/>
              <a:gd name="connsiteX871" fmla="*/ 6530442 w 7295637"/>
              <a:gd name="connsiteY871" fmla="*/ 849817 h 5063066"/>
              <a:gd name="connsiteX872" fmla="*/ 6603467 w 7295637"/>
              <a:gd name="connsiteY872" fmla="*/ 922842 h 5063066"/>
              <a:gd name="connsiteX873" fmla="*/ 6530442 w 7295637"/>
              <a:gd name="connsiteY873" fmla="*/ 995867 h 5063066"/>
              <a:gd name="connsiteX874" fmla="*/ 6457417 w 7295637"/>
              <a:gd name="connsiteY874" fmla="*/ 922842 h 5063066"/>
              <a:gd name="connsiteX875" fmla="*/ 6463155 w 7295637"/>
              <a:gd name="connsiteY875" fmla="*/ 894417 h 5063066"/>
              <a:gd name="connsiteX876" fmla="*/ 5311612 w 7295637"/>
              <a:gd name="connsiteY876" fmla="*/ 2679691 h 5063066"/>
              <a:gd name="connsiteX877" fmla="*/ 5378899 w 7295637"/>
              <a:gd name="connsiteY877" fmla="*/ 2635091 h 5063066"/>
              <a:gd name="connsiteX878" fmla="*/ 5451923 w 7295637"/>
              <a:gd name="connsiteY878" fmla="*/ 2708115 h 5063066"/>
              <a:gd name="connsiteX879" fmla="*/ 5378898 w 7295637"/>
              <a:gd name="connsiteY879" fmla="*/ 2781140 h 5063066"/>
              <a:gd name="connsiteX880" fmla="*/ 5305873 w 7295637"/>
              <a:gd name="connsiteY880" fmla="*/ 2708115 h 5063066"/>
              <a:gd name="connsiteX881" fmla="*/ 5311612 w 7295637"/>
              <a:gd name="connsiteY881" fmla="*/ 2679691 h 5063066"/>
              <a:gd name="connsiteX882" fmla="*/ 5541301 w 7295637"/>
              <a:gd name="connsiteY882" fmla="*/ 2310774 h 5063066"/>
              <a:gd name="connsiteX883" fmla="*/ 5608587 w 7295637"/>
              <a:gd name="connsiteY883" fmla="*/ 2266174 h 5063066"/>
              <a:gd name="connsiteX884" fmla="*/ 5681612 w 7295637"/>
              <a:gd name="connsiteY884" fmla="*/ 2339198 h 5063066"/>
              <a:gd name="connsiteX885" fmla="*/ 5608587 w 7295637"/>
              <a:gd name="connsiteY885" fmla="*/ 2412223 h 5063066"/>
              <a:gd name="connsiteX886" fmla="*/ 5535563 w 7295637"/>
              <a:gd name="connsiteY886" fmla="*/ 2339199 h 5063066"/>
              <a:gd name="connsiteX887" fmla="*/ 5541301 w 7295637"/>
              <a:gd name="connsiteY887" fmla="*/ 2310774 h 5063066"/>
              <a:gd name="connsiteX888" fmla="*/ 4389758 w 7295637"/>
              <a:gd name="connsiteY888" fmla="*/ 4096046 h 5063066"/>
              <a:gd name="connsiteX889" fmla="*/ 4405408 w 7295637"/>
              <a:gd name="connsiteY889" fmla="*/ 4072834 h 5063066"/>
              <a:gd name="connsiteX890" fmla="*/ 4457045 w 7295637"/>
              <a:gd name="connsiteY890" fmla="*/ 4051446 h 5063066"/>
              <a:gd name="connsiteX891" fmla="*/ 4530069 w 7295637"/>
              <a:gd name="connsiteY891" fmla="*/ 4124470 h 5063066"/>
              <a:gd name="connsiteX892" fmla="*/ 4457044 w 7295637"/>
              <a:gd name="connsiteY892" fmla="*/ 4197495 h 5063066"/>
              <a:gd name="connsiteX893" fmla="*/ 4384020 w 7295637"/>
              <a:gd name="connsiteY893" fmla="*/ 4124471 h 5063066"/>
              <a:gd name="connsiteX894" fmla="*/ 4389758 w 7295637"/>
              <a:gd name="connsiteY894" fmla="*/ 4096046 h 5063066"/>
              <a:gd name="connsiteX895" fmla="*/ 6693620 w 7295637"/>
              <a:gd name="connsiteY895" fmla="*/ 465095 h 5063066"/>
              <a:gd name="connsiteX896" fmla="*/ 6760906 w 7295637"/>
              <a:gd name="connsiteY896" fmla="*/ 420495 h 5063066"/>
              <a:gd name="connsiteX897" fmla="*/ 6833931 w 7295637"/>
              <a:gd name="connsiteY897" fmla="*/ 493520 h 5063066"/>
              <a:gd name="connsiteX898" fmla="*/ 6760906 w 7295637"/>
              <a:gd name="connsiteY898" fmla="*/ 566545 h 5063066"/>
              <a:gd name="connsiteX899" fmla="*/ 6687880 w 7295637"/>
              <a:gd name="connsiteY899" fmla="*/ 493520 h 5063066"/>
              <a:gd name="connsiteX900" fmla="*/ 6693620 w 7295637"/>
              <a:gd name="connsiteY900" fmla="*/ 465095 h 5063066"/>
              <a:gd name="connsiteX901" fmla="*/ 5771766 w 7295637"/>
              <a:gd name="connsiteY901" fmla="*/ 1881452 h 5063066"/>
              <a:gd name="connsiteX902" fmla="*/ 5839051 w 7295637"/>
              <a:gd name="connsiteY902" fmla="*/ 1836852 h 5063066"/>
              <a:gd name="connsiteX903" fmla="*/ 5912076 w 7295637"/>
              <a:gd name="connsiteY903" fmla="*/ 1909877 h 5063066"/>
              <a:gd name="connsiteX904" fmla="*/ 5839051 w 7295637"/>
              <a:gd name="connsiteY904" fmla="*/ 1982902 h 5063066"/>
              <a:gd name="connsiteX905" fmla="*/ 5766026 w 7295637"/>
              <a:gd name="connsiteY905" fmla="*/ 1909877 h 5063066"/>
              <a:gd name="connsiteX906" fmla="*/ 5771766 w 7295637"/>
              <a:gd name="connsiteY906" fmla="*/ 1881452 h 5063066"/>
              <a:gd name="connsiteX907" fmla="*/ 4620222 w 7295637"/>
              <a:gd name="connsiteY907" fmla="*/ 3675553 h 5063066"/>
              <a:gd name="connsiteX908" fmla="*/ 4635870 w 7295637"/>
              <a:gd name="connsiteY908" fmla="*/ 3652342 h 5063066"/>
              <a:gd name="connsiteX909" fmla="*/ 4687507 w 7295637"/>
              <a:gd name="connsiteY909" fmla="*/ 3630954 h 5063066"/>
              <a:gd name="connsiteX910" fmla="*/ 4760533 w 7295637"/>
              <a:gd name="connsiteY910" fmla="*/ 3703979 h 5063066"/>
              <a:gd name="connsiteX911" fmla="*/ 4687508 w 7295637"/>
              <a:gd name="connsiteY911" fmla="*/ 3777003 h 5063066"/>
              <a:gd name="connsiteX912" fmla="*/ 4614482 w 7295637"/>
              <a:gd name="connsiteY912" fmla="*/ 3703978 h 5063066"/>
              <a:gd name="connsiteX913" fmla="*/ 4620222 w 7295637"/>
              <a:gd name="connsiteY913" fmla="*/ 3675553 h 5063066"/>
              <a:gd name="connsiteX914" fmla="*/ 6924084 w 7295637"/>
              <a:gd name="connsiteY914" fmla="*/ 44601 h 5063066"/>
              <a:gd name="connsiteX915" fmla="*/ 6991371 w 7295637"/>
              <a:gd name="connsiteY915" fmla="*/ 0 h 5063066"/>
              <a:gd name="connsiteX916" fmla="*/ 7064394 w 7295637"/>
              <a:gd name="connsiteY916" fmla="*/ 73025 h 5063066"/>
              <a:gd name="connsiteX917" fmla="*/ 6991370 w 7295637"/>
              <a:gd name="connsiteY917" fmla="*/ 146050 h 5063066"/>
              <a:gd name="connsiteX918" fmla="*/ 6918344 w 7295637"/>
              <a:gd name="connsiteY918" fmla="*/ 73025 h 5063066"/>
              <a:gd name="connsiteX919" fmla="*/ 6924084 w 7295637"/>
              <a:gd name="connsiteY919" fmla="*/ 44601 h 5063066"/>
              <a:gd name="connsiteX920" fmla="*/ 6002226 w 7295637"/>
              <a:gd name="connsiteY920" fmla="*/ 1460960 h 5063066"/>
              <a:gd name="connsiteX921" fmla="*/ 6069514 w 7295637"/>
              <a:gd name="connsiteY921" fmla="*/ 1416360 h 5063066"/>
              <a:gd name="connsiteX922" fmla="*/ 6142538 w 7295637"/>
              <a:gd name="connsiteY922" fmla="*/ 1489385 h 5063066"/>
              <a:gd name="connsiteX923" fmla="*/ 6069514 w 7295637"/>
              <a:gd name="connsiteY923" fmla="*/ 1562410 h 5063066"/>
              <a:gd name="connsiteX924" fmla="*/ 5996489 w 7295637"/>
              <a:gd name="connsiteY924" fmla="*/ 1489385 h 5063066"/>
              <a:gd name="connsiteX925" fmla="*/ 6002226 w 7295637"/>
              <a:gd name="connsiteY925" fmla="*/ 1460960 h 5063066"/>
              <a:gd name="connsiteX926" fmla="*/ 4850685 w 7295637"/>
              <a:gd name="connsiteY926" fmla="*/ 3246235 h 5063066"/>
              <a:gd name="connsiteX927" fmla="*/ 4866333 w 7295637"/>
              <a:gd name="connsiteY927" fmla="*/ 3223023 h 5063066"/>
              <a:gd name="connsiteX928" fmla="*/ 4917970 w 7295637"/>
              <a:gd name="connsiteY928" fmla="*/ 3201635 h 5063066"/>
              <a:gd name="connsiteX929" fmla="*/ 4990995 w 7295637"/>
              <a:gd name="connsiteY929" fmla="*/ 3274660 h 5063066"/>
              <a:gd name="connsiteX930" fmla="*/ 4917971 w 7295637"/>
              <a:gd name="connsiteY930" fmla="*/ 3347685 h 5063066"/>
              <a:gd name="connsiteX931" fmla="*/ 4844945 w 7295637"/>
              <a:gd name="connsiteY931" fmla="*/ 3274660 h 5063066"/>
              <a:gd name="connsiteX932" fmla="*/ 4850685 w 7295637"/>
              <a:gd name="connsiteY932" fmla="*/ 3246235 h 5063066"/>
              <a:gd name="connsiteX933" fmla="*/ 3928829 w 7295637"/>
              <a:gd name="connsiteY933" fmla="*/ 4662592 h 5063066"/>
              <a:gd name="connsiteX934" fmla="*/ 3944480 w 7295637"/>
              <a:gd name="connsiteY934" fmla="*/ 4639379 h 5063066"/>
              <a:gd name="connsiteX935" fmla="*/ 3996115 w 7295637"/>
              <a:gd name="connsiteY935" fmla="*/ 4617992 h 5063066"/>
              <a:gd name="connsiteX936" fmla="*/ 4069140 w 7295637"/>
              <a:gd name="connsiteY936" fmla="*/ 4691016 h 5063066"/>
              <a:gd name="connsiteX937" fmla="*/ 3996116 w 7295637"/>
              <a:gd name="connsiteY937" fmla="*/ 4764041 h 5063066"/>
              <a:gd name="connsiteX938" fmla="*/ 3923090 w 7295637"/>
              <a:gd name="connsiteY938" fmla="*/ 4691017 h 5063066"/>
              <a:gd name="connsiteX939" fmla="*/ 3928829 w 7295637"/>
              <a:gd name="connsiteY939" fmla="*/ 4662592 h 5063066"/>
              <a:gd name="connsiteX940" fmla="*/ 6232692 w 7295637"/>
              <a:gd name="connsiteY940" fmla="*/ 1031639 h 5063066"/>
              <a:gd name="connsiteX941" fmla="*/ 6299978 w 7295637"/>
              <a:gd name="connsiteY941" fmla="*/ 987038 h 5063066"/>
              <a:gd name="connsiteX942" fmla="*/ 6373003 w 7295637"/>
              <a:gd name="connsiteY942" fmla="*/ 1060063 h 5063066"/>
              <a:gd name="connsiteX943" fmla="*/ 6299978 w 7295637"/>
              <a:gd name="connsiteY943" fmla="*/ 1133088 h 5063066"/>
              <a:gd name="connsiteX944" fmla="*/ 6226953 w 7295637"/>
              <a:gd name="connsiteY944" fmla="*/ 1060063 h 5063066"/>
              <a:gd name="connsiteX945" fmla="*/ 6232692 w 7295637"/>
              <a:gd name="connsiteY945" fmla="*/ 1031639 h 5063066"/>
              <a:gd name="connsiteX946" fmla="*/ 5081148 w 7295637"/>
              <a:gd name="connsiteY946" fmla="*/ 2825741 h 5063066"/>
              <a:gd name="connsiteX947" fmla="*/ 5148434 w 7295637"/>
              <a:gd name="connsiteY947" fmla="*/ 2781140 h 5063066"/>
              <a:gd name="connsiteX948" fmla="*/ 5221459 w 7295637"/>
              <a:gd name="connsiteY948" fmla="*/ 2854165 h 5063066"/>
              <a:gd name="connsiteX949" fmla="*/ 5148435 w 7295637"/>
              <a:gd name="connsiteY949" fmla="*/ 2927190 h 5063066"/>
              <a:gd name="connsiteX950" fmla="*/ 5075409 w 7295637"/>
              <a:gd name="connsiteY950" fmla="*/ 2854165 h 5063066"/>
              <a:gd name="connsiteX951" fmla="*/ 5081148 w 7295637"/>
              <a:gd name="connsiteY951" fmla="*/ 2825741 h 5063066"/>
              <a:gd name="connsiteX952" fmla="*/ 5310836 w 7295637"/>
              <a:gd name="connsiteY952" fmla="*/ 2447996 h 5063066"/>
              <a:gd name="connsiteX953" fmla="*/ 5378123 w 7295637"/>
              <a:gd name="connsiteY953" fmla="*/ 2403396 h 5063066"/>
              <a:gd name="connsiteX954" fmla="*/ 5451147 w 7295637"/>
              <a:gd name="connsiteY954" fmla="*/ 2476420 h 5063066"/>
              <a:gd name="connsiteX955" fmla="*/ 5378122 w 7295637"/>
              <a:gd name="connsiteY955" fmla="*/ 2549445 h 5063066"/>
              <a:gd name="connsiteX956" fmla="*/ 5305098 w 7295637"/>
              <a:gd name="connsiteY956" fmla="*/ 2476421 h 5063066"/>
              <a:gd name="connsiteX957" fmla="*/ 5310836 w 7295637"/>
              <a:gd name="connsiteY957" fmla="*/ 2447996 h 5063066"/>
              <a:gd name="connsiteX958" fmla="*/ 4159294 w 7295637"/>
              <a:gd name="connsiteY958" fmla="*/ 4242096 h 5063066"/>
              <a:gd name="connsiteX959" fmla="*/ 4174944 w 7295637"/>
              <a:gd name="connsiteY959" fmla="*/ 4218884 h 5063066"/>
              <a:gd name="connsiteX960" fmla="*/ 4226580 w 7295637"/>
              <a:gd name="connsiteY960" fmla="*/ 4197496 h 5063066"/>
              <a:gd name="connsiteX961" fmla="*/ 4299605 w 7295637"/>
              <a:gd name="connsiteY961" fmla="*/ 4270521 h 5063066"/>
              <a:gd name="connsiteX962" fmla="*/ 4226579 w 7295637"/>
              <a:gd name="connsiteY962" fmla="*/ 4343547 h 5063066"/>
              <a:gd name="connsiteX963" fmla="*/ 4153555 w 7295637"/>
              <a:gd name="connsiteY963" fmla="*/ 4270521 h 5063066"/>
              <a:gd name="connsiteX964" fmla="*/ 4159294 w 7295637"/>
              <a:gd name="connsiteY964" fmla="*/ 4242096 h 5063066"/>
              <a:gd name="connsiteX965" fmla="*/ 6463156 w 7295637"/>
              <a:gd name="connsiteY965" fmla="*/ 611145 h 5063066"/>
              <a:gd name="connsiteX966" fmla="*/ 6530441 w 7295637"/>
              <a:gd name="connsiteY966" fmla="*/ 566545 h 5063066"/>
              <a:gd name="connsiteX967" fmla="*/ 6603467 w 7295637"/>
              <a:gd name="connsiteY967" fmla="*/ 639570 h 5063066"/>
              <a:gd name="connsiteX968" fmla="*/ 6530442 w 7295637"/>
              <a:gd name="connsiteY968" fmla="*/ 712595 h 5063066"/>
              <a:gd name="connsiteX969" fmla="*/ 6457416 w 7295637"/>
              <a:gd name="connsiteY969" fmla="*/ 639570 h 5063066"/>
              <a:gd name="connsiteX970" fmla="*/ 6463156 w 7295637"/>
              <a:gd name="connsiteY970" fmla="*/ 611145 h 5063066"/>
              <a:gd name="connsiteX971" fmla="*/ 5541300 w 7295637"/>
              <a:gd name="connsiteY971" fmla="*/ 2027502 h 5063066"/>
              <a:gd name="connsiteX972" fmla="*/ 5608589 w 7295637"/>
              <a:gd name="connsiteY972" fmla="*/ 1982901 h 5063066"/>
              <a:gd name="connsiteX973" fmla="*/ 5681611 w 7295637"/>
              <a:gd name="connsiteY973" fmla="*/ 2055926 h 5063066"/>
              <a:gd name="connsiteX974" fmla="*/ 5608586 w 7295637"/>
              <a:gd name="connsiteY974" fmla="*/ 2128951 h 5063066"/>
              <a:gd name="connsiteX975" fmla="*/ 5535562 w 7295637"/>
              <a:gd name="connsiteY975" fmla="*/ 2055926 h 5063066"/>
              <a:gd name="connsiteX976" fmla="*/ 5541300 w 7295637"/>
              <a:gd name="connsiteY976" fmla="*/ 2027502 h 5063066"/>
              <a:gd name="connsiteX977" fmla="*/ 4389759 w 7295637"/>
              <a:gd name="connsiteY977" fmla="*/ 3812774 h 5063066"/>
              <a:gd name="connsiteX978" fmla="*/ 4405409 w 7295637"/>
              <a:gd name="connsiteY978" fmla="*/ 3789563 h 5063066"/>
              <a:gd name="connsiteX979" fmla="*/ 4457046 w 7295637"/>
              <a:gd name="connsiteY979" fmla="*/ 3768175 h 5063066"/>
              <a:gd name="connsiteX980" fmla="*/ 4530070 w 7295637"/>
              <a:gd name="connsiteY980" fmla="*/ 3841200 h 5063066"/>
              <a:gd name="connsiteX981" fmla="*/ 4457045 w 7295637"/>
              <a:gd name="connsiteY981" fmla="*/ 3914224 h 5063066"/>
              <a:gd name="connsiteX982" fmla="*/ 4384021 w 7295637"/>
              <a:gd name="connsiteY982" fmla="*/ 3841199 h 5063066"/>
              <a:gd name="connsiteX983" fmla="*/ 4389759 w 7295637"/>
              <a:gd name="connsiteY983" fmla="*/ 3812774 h 5063066"/>
              <a:gd name="connsiteX984" fmla="*/ 6693619 w 7295637"/>
              <a:gd name="connsiteY984" fmla="*/ 181823 h 5063066"/>
              <a:gd name="connsiteX985" fmla="*/ 6760906 w 7295637"/>
              <a:gd name="connsiteY985" fmla="*/ 137223 h 5063066"/>
              <a:gd name="connsiteX986" fmla="*/ 6833930 w 7295637"/>
              <a:gd name="connsiteY986" fmla="*/ 210247 h 5063066"/>
              <a:gd name="connsiteX987" fmla="*/ 6760905 w 7295637"/>
              <a:gd name="connsiteY987" fmla="*/ 283273 h 5063066"/>
              <a:gd name="connsiteX988" fmla="*/ 6687881 w 7295637"/>
              <a:gd name="connsiteY988" fmla="*/ 210248 h 5063066"/>
              <a:gd name="connsiteX989" fmla="*/ 6693619 w 7295637"/>
              <a:gd name="connsiteY989" fmla="*/ 181823 h 5063066"/>
              <a:gd name="connsiteX990" fmla="*/ 5771765 w 7295637"/>
              <a:gd name="connsiteY990" fmla="*/ 1598182 h 5063066"/>
              <a:gd name="connsiteX991" fmla="*/ 5839051 w 7295637"/>
              <a:gd name="connsiteY991" fmla="*/ 1553582 h 5063066"/>
              <a:gd name="connsiteX992" fmla="*/ 5912075 w 7295637"/>
              <a:gd name="connsiteY992" fmla="*/ 1626607 h 5063066"/>
              <a:gd name="connsiteX993" fmla="*/ 5839051 w 7295637"/>
              <a:gd name="connsiteY993" fmla="*/ 1699631 h 5063066"/>
              <a:gd name="connsiteX994" fmla="*/ 5766025 w 7295637"/>
              <a:gd name="connsiteY994" fmla="*/ 1626606 h 5063066"/>
              <a:gd name="connsiteX995" fmla="*/ 5771765 w 7295637"/>
              <a:gd name="connsiteY995" fmla="*/ 1598182 h 5063066"/>
              <a:gd name="connsiteX996" fmla="*/ 4620221 w 7295637"/>
              <a:gd name="connsiteY996" fmla="*/ 3392283 h 5063066"/>
              <a:gd name="connsiteX997" fmla="*/ 4635871 w 7295637"/>
              <a:gd name="connsiteY997" fmla="*/ 3369072 h 5063066"/>
              <a:gd name="connsiteX998" fmla="*/ 4687508 w 7295637"/>
              <a:gd name="connsiteY998" fmla="*/ 3347684 h 5063066"/>
              <a:gd name="connsiteX999" fmla="*/ 4760532 w 7295637"/>
              <a:gd name="connsiteY999" fmla="*/ 3420709 h 5063066"/>
              <a:gd name="connsiteX1000" fmla="*/ 4687507 w 7295637"/>
              <a:gd name="connsiteY1000" fmla="*/ 3493733 h 5063066"/>
              <a:gd name="connsiteX1001" fmla="*/ 4614483 w 7295637"/>
              <a:gd name="connsiteY1001" fmla="*/ 3420708 h 5063066"/>
              <a:gd name="connsiteX1002" fmla="*/ 4620221 w 7295637"/>
              <a:gd name="connsiteY1002" fmla="*/ 3392283 h 5063066"/>
              <a:gd name="connsiteX1003" fmla="*/ 3698365 w 7295637"/>
              <a:gd name="connsiteY1003" fmla="*/ 4808644 h 5063066"/>
              <a:gd name="connsiteX1004" fmla="*/ 3714015 w 7295637"/>
              <a:gd name="connsiteY1004" fmla="*/ 4785432 h 5063066"/>
              <a:gd name="connsiteX1005" fmla="*/ 3765650 w 7295637"/>
              <a:gd name="connsiteY1005" fmla="*/ 4764043 h 5063066"/>
              <a:gd name="connsiteX1006" fmla="*/ 3838676 w 7295637"/>
              <a:gd name="connsiteY1006" fmla="*/ 4837068 h 5063066"/>
              <a:gd name="connsiteX1007" fmla="*/ 3765651 w 7295637"/>
              <a:gd name="connsiteY1007" fmla="*/ 4910093 h 5063066"/>
              <a:gd name="connsiteX1008" fmla="*/ 3692627 w 7295637"/>
              <a:gd name="connsiteY1008" fmla="*/ 4837068 h 5063066"/>
              <a:gd name="connsiteX1009" fmla="*/ 3698365 w 7295637"/>
              <a:gd name="connsiteY1009" fmla="*/ 4808644 h 5063066"/>
              <a:gd name="connsiteX1010" fmla="*/ 6002229 w 7295637"/>
              <a:gd name="connsiteY1010" fmla="*/ 1177688 h 5063066"/>
              <a:gd name="connsiteX1011" fmla="*/ 6069515 w 7295637"/>
              <a:gd name="connsiteY1011" fmla="*/ 1133088 h 5063066"/>
              <a:gd name="connsiteX1012" fmla="*/ 6142539 w 7295637"/>
              <a:gd name="connsiteY1012" fmla="*/ 1206113 h 5063066"/>
              <a:gd name="connsiteX1013" fmla="*/ 6069515 w 7295637"/>
              <a:gd name="connsiteY1013" fmla="*/ 1279138 h 5063066"/>
              <a:gd name="connsiteX1014" fmla="*/ 5996490 w 7295637"/>
              <a:gd name="connsiteY1014" fmla="*/ 1206113 h 5063066"/>
              <a:gd name="connsiteX1015" fmla="*/ 6002229 w 7295637"/>
              <a:gd name="connsiteY1015" fmla="*/ 1177688 h 5063066"/>
              <a:gd name="connsiteX1016" fmla="*/ 4850683 w 7295637"/>
              <a:gd name="connsiteY1016" fmla="*/ 2962963 h 5063066"/>
              <a:gd name="connsiteX1017" fmla="*/ 4866333 w 7295637"/>
              <a:gd name="connsiteY1017" fmla="*/ 2939751 h 5063066"/>
              <a:gd name="connsiteX1018" fmla="*/ 4917971 w 7295637"/>
              <a:gd name="connsiteY1018" fmla="*/ 2918363 h 5063066"/>
              <a:gd name="connsiteX1019" fmla="*/ 4990995 w 7295637"/>
              <a:gd name="connsiteY1019" fmla="*/ 2991388 h 5063066"/>
              <a:gd name="connsiteX1020" fmla="*/ 4917970 w 7295637"/>
              <a:gd name="connsiteY1020" fmla="*/ 3064413 h 5063066"/>
              <a:gd name="connsiteX1021" fmla="*/ 4844946 w 7295637"/>
              <a:gd name="connsiteY1021" fmla="*/ 2991388 h 5063066"/>
              <a:gd name="connsiteX1022" fmla="*/ 4850683 w 7295637"/>
              <a:gd name="connsiteY1022" fmla="*/ 2962963 h 5063066"/>
              <a:gd name="connsiteX1023" fmla="*/ 3928829 w 7295637"/>
              <a:gd name="connsiteY1023" fmla="*/ 4379319 h 5063066"/>
              <a:gd name="connsiteX1024" fmla="*/ 3944480 w 7295637"/>
              <a:gd name="connsiteY1024" fmla="*/ 4356108 h 5063066"/>
              <a:gd name="connsiteX1025" fmla="*/ 3996116 w 7295637"/>
              <a:gd name="connsiteY1025" fmla="*/ 4334718 h 5063066"/>
              <a:gd name="connsiteX1026" fmla="*/ 4069140 w 7295637"/>
              <a:gd name="connsiteY1026" fmla="*/ 4407745 h 5063066"/>
              <a:gd name="connsiteX1027" fmla="*/ 3996115 w 7295637"/>
              <a:gd name="connsiteY1027" fmla="*/ 4480769 h 5063066"/>
              <a:gd name="connsiteX1028" fmla="*/ 3923092 w 7295637"/>
              <a:gd name="connsiteY1028" fmla="*/ 4407744 h 5063066"/>
              <a:gd name="connsiteX1029" fmla="*/ 3928829 w 7295637"/>
              <a:gd name="connsiteY1029" fmla="*/ 4379319 h 5063066"/>
              <a:gd name="connsiteX1030" fmla="*/ 6232692 w 7295637"/>
              <a:gd name="connsiteY1030" fmla="*/ 748366 h 5063066"/>
              <a:gd name="connsiteX1031" fmla="*/ 6299978 w 7295637"/>
              <a:gd name="connsiteY1031" fmla="*/ 703766 h 5063066"/>
              <a:gd name="connsiteX1032" fmla="*/ 6373003 w 7295637"/>
              <a:gd name="connsiteY1032" fmla="*/ 776791 h 5063066"/>
              <a:gd name="connsiteX1033" fmla="*/ 6299977 w 7295637"/>
              <a:gd name="connsiteY1033" fmla="*/ 849816 h 5063066"/>
              <a:gd name="connsiteX1034" fmla="*/ 6226954 w 7295637"/>
              <a:gd name="connsiteY1034" fmla="*/ 776791 h 5063066"/>
              <a:gd name="connsiteX1035" fmla="*/ 6232692 w 7295637"/>
              <a:gd name="connsiteY1035" fmla="*/ 748366 h 5063066"/>
              <a:gd name="connsiteX1036" fmla="*/ 5081148 w 7295637"/>
              <a:gd name="connsiteY1036" fmla="*/ 2542468 h 5063066"/>
              <a:gd name="connsiteX1037" fmla="*/ 5148435 w 7295637"/>
              <a:gd name="connsiteY1037" fmla="*/ 2497868 h 5063066"/>
              <a:gd name="connsiteX1038" fmla="*/ 5221459 w 7295637"/>
              <a:gd name="connsiteY1038" fmla="*/ 2570893 h 5063066"/>
              <a:gd name="connsiteX1039" fmla="*/ 5148434 w 7295637"/>
              <a:gd name="connsiteY1039" fmla="*/ 2643918 h 5063066"/>
              <a:gd name="connsiteX1040" fmla="*/ 5075410 w 7295637"/>
              <a:gd name="connsiteY1040" fmla="*/ 2570893 h 5063066"/>
              <a:gd name="connsiteX1041" fmla="*/ 5081148 w 7295637"/>
              <a:gd name="connsiteY1041" fmla="*/ 2542468 h 5063066"/>
              <a:gd name="connsiteX1042" fmla="*/ 5310837 w 7295637"/>
              <a:gd name="connsiteY1042" fmla="*/ 2164724 h 5063066"/>
              <a:gd name="connsiteX1043" fmla="*/ 5378123 w 7295637"/>
              <a:gd name="connsiteY1043" fmla="*/ 2120123 h 5063066"/>
              <a:gd name="connsiteX1044" fmla="*/ 5451148 w 7295637"/>
              <a:gd name="connsiteY1044" fmla="*/ 2193148 h 5063066"/>
              <a:gd name="connsiteX1045" fmla="*/ 5378123 w 7295637"/>
              <a:gd name="connsiteY1045" fmla="*/ 2266173 h 5063066"/>
              <a:gd name="connsiteX1046" fmla="*/ 5305098 w 7295637"/>
              <a:gd name="connsiteY1046" fmla="*/ 2193148 h 5063066"/>
              <a:gd name="connsiteX1047" fmla="*/ 5310837 w 7295637"/>
              <a:gd name="connsiteY1047" fmla="*/ 2164724 h 5063066"/>
              <a:gd name="connsiteX1048" fmla="*/ 4159295 w 7295637"/>
              <a:gd name="connsiteY1048" fmla="*/ 3958825 h 5063066"/>
              <a:gd name="connsiteX1049" fmla="*/ 4174945 w 7295637"/>
              <a:gd name="connsiteY1049" fmla="*/ 3935613 h 5063066"/>
              <a:gd name="connsiteX1050" fmla="*/ 4226582 w 7295637"/>
              <a:gd name="connsiteY1050" fmla="*/ 3914224 h 5063066"/>
              <a:gd name="connsiteX1051" fmla="*/ 4299606 w 7295637"/>
              <a:gd name="connsiteY1051" fmla="*/ 3987249 h 5063066"/>
              <a:gd name="connsiteX1052" fmla="*/ 4226581 w 7295637"/>
              <a:gd name="connsiteY1052" fmla="*/ 4060274 h 5063066"/>
              <a:gd name="connsiteX1053" fmla="*/ 4153556 w 7295637"/>
              <a:gd name="connsiteY1053" fmla="*/ 3987249 h 5063066"/>
              <a:gd name="connsiteX1054" fmla="*/ 4159295 w 7295637"/>
              <a:gd name="connsiteY1054" fmla="*/ 3958825 h 5063066"/>
              <a:gd name="connsiteX1055" fmla="*/ 6463155 w 7295637"/>
              <a:gd name="connsiteY1055" fmla="*/ 327873 h 5063066"/>
              <a:gd name="connsiteX1056" fmla="*/ 6530442 w 7295637"/>
              <a:gd name="connsiteY1056" fmla="*/ 283273 h 5063066"/>
              <a:gd name="connsiteX1057" fmla="*/ 6603466 w 7295637"/>
              <a:gd name="connsiteY1057" fmla="*/ 356297 h 5063066"/>
              <a:gd name="connsiteX1058" fmla="*/ 6530441 w 7295637"/>
              <a:gd name="connsiteY1058" fmla="*/ 429322 h 5063066"/>
              <a:gd name="connsiteX1059" fmla="*/ 6457417 w 7295637"/>
              <a:gd name="connsiteY1059" fmla="*/ 356298 h 5063066"/>
              <a:gd name="connsiteX1060" fmla="*/ 6463155 w 7295637"/>
              <a:gd name="connsiteY1060" fmla="*/ 327873 h 5063066"/>
              <a:gd name="connsiteX1061" fmla="*/ 5541301 w 7295637"/>
              <a:gd name="connsiteY1061" fmla="*/ 1744230 h 5063066"/>
              <a:gd name="connsiteX1062" fmla="*/ 5608588 w 7295637"/>
              <a:gd name="connsiteY1062" fmla="*/ 1699630 h 5063066"/>
              <a:gd name="connsiteX1063" fmla="*/ 5681613 w 7295637"/>
              <a:gd name="connsiteY1063" fmla="*/ 1772655 h 5063066"/>
              <a:gd name="connsiteX1064" fmla="*/ 5608588 w 7295637"/>
              <a:gd name="connsiteY1064" fmla="*/ 1845680 h 5063066"/>
              <a:gd name="connsiteX1065" fmla="*/ 5535563 w 7295637"/>
              <a:gd name="connsiteY1065" fmla="*/ 1772655 h 5063066"/>
              <a:gd name="connsiteX1066" fmla="*/ 5541301 w 7295637"/>
              <a:gd name="connsiteY1066" fmla="*/ 1744230 h 5063066"/>
              <a:gd name="connsiteX1067" fmla="*/ 4389758 w 7295637"/>
              <a:gd name="connsiteY1067" fmla="*/ 3529503 h 5063066"/>
              <a:gd name="connsiteX1068" fmla="*/ 4405407 w 7295637"/>
              <a:gd name="connsiteY1068" fmla="*/ 3506292 h 5063066"/>
              <a:gd name="connsiteX1069" fmla="*/ 4457045 w 7295637"/>
              <a:gd name="connsiteY1069" fmla="*/ 3484904 h 5063066"/>
              <a:gd name="connsiteX1070" fmla="*/ 4530069 w 7295637"/>
              <a:gd name="connsiteY1070" fmla="*/ 3557929 h 5063066"/>
              <a:gd name="connsiteX1071" fmla="*/ 4457044 w 7295637"/>
              <a:gd name="connsiteY1071" fmla="*/ 3630953 h 5063066"/>
              <a:gd name="connsiteX1072" fmla="*/ 4384019 w 7295637"/>
              <a:gd name="connsiteY1072" fmla="*/ 3557928 h 5063066"/>
              <a:gd name="connsiteX1073" fmla="*/ 4389758 w 7295637"/>
              <a:gd name="connsiteY1073" fmla="*/ 3529503 h 5063066"/>
              <a:gd name="connsiteX1074" fmla="*/ 3463476 w 7295637"/>
              <a:gd name="connsiteY1074" fmla="*/ 4961615 h 5063066"/>
              <a:gd name="connsiteX1075" fmla="*/ 3479126 w 7295637"/>
              <a:gd name="connsiteY1075" fmla="*/ 4938403 h 5063066"/>
              <a:gd name="connsiteX1076" fmla="*/ 3530763 w 7295637"/>
              <a:gd name="connsiteY1076" fmla="*/ 4917015 h 5063066"/>
              <a:gd name="connsiteX1077" fmla="*/ 3603787 w 7295637"/>
              <a:gd name="connsiteY1077" fmla="*/ 4990040 h 5063066"/>
              <a:gd name="connsiteX1078" fmla="*/ 3530763 w 7295637"/>
              <a:gd name="connsiteY1078" fmla="*/ 5063064 h 5063066"/>
              <a:gd name="connsiteX1079" fmla="*/ 3457738 w 7295637"/>
              <a:gd name="connsiteY1079" fmla="*/ 4990040 h 5063066"/>
              <a:gd name="connsiteX1080" fmla="*/ 3463476 w 7295637"/>
              <a:gd name="connsiteY1080" fmla="*/ 4961615 h 5063066"/>
              <a:gd name="connsiteX1081" fmla="*/ 5771764 w 7295637"/>
              <a:gd name="connsiteY1081" fmla="*/ 1314911 h 5063066"/>
              <a:gd name="connsiteX1082" fmla="*/ 5839049 w 7295637"/>
              <a:gd name="connsiteY1082" fmla="*/ 1270311 h 5063066"/>
              <a:gd name="connsiteX1083" fmla="*/ 5912075 w 7295637"/>
              <a:gd name="connsiteY1083" fmla="*/ 1343335 h 5063066"/>
              <a:gd name="connsiteX1084" fmla="*/ 5839050 w 7295637"/>
              <a:gd name="connsiteY1084" fmla="*/ 1416360 h 5063066"/>
              <a:gd name="connsiteX1085" fmla="*/ 5766024 w 7295637"/>
              <a:gd name="connsiteY1085" fmla="*/ 1343336 h 5063066"/>
              <a:gd name="connsiteX1086" fmla="*/ 5771764 w 7295637"/>
              <a:gd name="connsiteY1086" fmla="*/ 1314911 h 5063066"/>
              <a:gd name="connsiteX1087" fmla="*/ 4620220 w 7295637"/>
              <a:gd name="connsiteY1087" fmla="*/ 3109013 h 5063066"/>
              <a:gd name="connsiteX1088" fmla="*/ 4635869 w 7295637"/>
              <a:gd name="connsiteY1088" fmla="*/ 3085801 h 5063066"/>
              <a:gd name="connsiteX1089" fmla="*/ 4687507 w 7295637"/>
              <a:gd name="connsiteY1089" fmla="*/ 3064413 h 5063066"/>
              <a:gd name="connsiteX1090" fmla="*/ 4760531 w 7295637"/>
              <a:gd name="connsiteY1090" fmla="*/ 3137437 h 5063066"/>
              <a:gd name="connsiteX1091" fmla="*/ 4687506 w 7295637"/>
              <a:gd name="connsiteY1091" fmla="*/ 3210462 h 5063066"/>
              <a:gd name="connsiteX1092" fmla="*/ 4614481 w 7295637"/>
              <a:gd name="connsiteY1092" fmla="*/ 3137438 h 5063066"/>
              <a:gd name="connsiteX1093" fmla="*/ 4620220 w 7295637"/>
              <a:gd name="connsiteY1093" fmla="*/ 3109013 h 5063066"/>
              <a:gd name="connsiteX1094" fmla="*/ 3698365 w 7295637"/>
              <a:gd name="connsiteY1094" fmla="*/ 4525369 h 5063066"/>
              <a:gd name="connsiteX1095" fmla="*/ 3714015 w 7295637"/>
              <a:gd name="connsiteY1095" fmla="*/ 4502157 h 5063066"/>
              <a:gd name="connsiteX1096" fmla="*/ 3765653 w 7295637"/>
              <a:gd name="connsiteY1096" fmla="*/ 4480768 h 5063066"/>
              <a:gd name="connsiteX1097" fmla="*/ 3838677 w 7295637"/>
              <a:gd name="connsiteY1097" fmla="*/ 4553794 h 5063066"/>
              <a:gd name="connsiteX1098" fmla="*/ 3765652 w 7295637"/>
              <a:gd name="connsiteY1098" fmla="*/ 4626818 h 5063066"/>
              <a:gd name="connsiteX1099" fmla="*/ 3692628 w 7295637"/>
              <a:gd name="connsiteY1099" fmla="*/ 4553794 h 5063066"/>
              <a:gd name="connsiteX1100" fmla="*/ 3698365 w 7295637"/>
              <a:gd name="connsiteY1100" fmla="*/ 4525369 h 5063066"/>
              <a:gd name="connsiteX1101" fmla="*/ 6002226 w 7295637"/>
              <a:gd name="connsiteY1101" fmla="*/ 894417 h 5063066"/>
              <a:gd name="connsiteX1102" fmla="*/ 6069513 w 7295637"/>
              <a:gd name="connsiteY1102" fmla="*/ 849817 h 5063066"/>
              <a:gd name="connsiteX1103" fmla="*/ 6142539 w 7295637"/>
              <a:gd name="connsiteY1103" fmla="*/ 922842 h 5063066"/>
              <a:gd name="connsiteX1104" fmla="*/ 6069514 w 7295637"/>
              <a:gd name="connsiteY1104" fmla="*/ 995867 h 5063066"/>
              <a:gd name="connsiteX1105" fmla="*/ 5996488 w 7295637"/>
              <a:gd name="connsiteY1105" fmla="*/ 922842 h 5063066"/>
              <a:gd name="connsiteX1106" fmla="*/ 6002226 w 7295637"/>
              <a:gd name="connsiteY1106" fmla="*/ 894417 h 5063066"/>
              <a:gd name="connsiteX1107" fmla="*/ 4850684 w 7295637"/>
              <a:gd name="connsiteY1107" fmla="*/ 2679691 h 5063066"/>
              <a:gd name="connsiteX1108" fmla="*/ 4866333 w 7295637"/>
              <a:gd name="connsiteY1108" fmla="*/ 2656479 h 5063066"/>
              <a:gd name="connsiteX1109" fmla="*/ 4917969 w 7295637"/>
              <a:gd name="connsiteY1109" fmla="*/ 2635090 h 5063066"/>
              <a:gd name="connsiteX1110" fmla="*/ 4990994 w 7295637"/>
              <a:gd name="connsiteY1110" fmla="*/ 2708115 h 5063066"/>
              <a:gd name="connsiteX1111" fmla="*/ 4917971 w 7295637"/>
              <a:gd name="connsiteY1111" fmla="*/ 2781140 h 5063066"/>
              <a:gd name="connsiteX1112" fmla="*/ 4844945 w 7295637"/>
              <a:gd name="connsiteY1112" fmla="*/ 2708115 h 5063066"/>
              <a:gd name="connsiteX1113" fmla="*/ 4850684 w 7295637"/>
              <a:gd name="connsiteY1113" fmla="*/ 2679691 h 5063066"/>
              <a:gd name="connsiteX1114" fmla="*/ 5080372 w 7295637"/>
              <a:gd name="connsiteY1114" fmla="*/ 2310773 h 5063066"/>
              <a:gd name="connsiteX1115" fmla="*/ 5147660 w 7295637"/>
              <a:gd name="connsiteY1115" fmla="*/ 2266173 h 5063066"/>
              <a:gd name="connsiteX1116" fmla="*/ 5220684 w 7295637"/>
              <a:gd name="connsiteY1116" fmla="*/ 2339198 h 5063066"/>
              <a:gd name="connsiteX1117" fmla="*/ 5147659 w 7295637"/>
              <a:gd name="connsiteY1117" fmla="*/ 2412223 h 5063066"/>
              <a:gd name="connsiteX1118" fmla="*/ 5074635 w 7295637"/>
              <a:gd name="connsiteY1118" fmla="*/ 2339198 h 5063066"/>
              <a:gd name="connsiteX1119" fmla="*/ 5080372 w 7295637"/>
              <a:gd name="connsiteY1119" fmla="*/ 2310773 h 5063066"/>
              <a:gd name="connsiteX1120" fmla="*/ 3928831 w 7295637"/>
              <a:gd name="connsiteY1120" fmla="*/ 4096046 h 5063066"/>
              <a:gd name="connsiteX1121" fmla="*/ 3944481 w 7295637"/>
              <a:gd name="connsiteY1121" fmla="*/ 4072834 h 5063066"/>
              <a:gd name="connsiteX1122" fmla="*/ 3996117 w 7295637"/>
              <a:gd name="connsiteY1122" fmla="*/ 4051445 h 5063066"/>
              <a:gd name="connsiteX1123" fmla="*/ 4069142 w 7295637"/>
              <a:gd name="connsiteY1123" fmla="*/ 4124471 h 5063066"/>
              <a:gd name="connsiteX1124" fmla="*/ 3996116 w 7295637"/>
              <a:gd name="connsiteY1124" fmla="*/ 4197498 h 5063066"/>
              <a:gd name="connsiteX1125" fmla="*/ 3923093 w 7295637"/>
              <a:gd name="connsiteY1125" fmla="*/ 4124470 h 5063066"/>
              <a:gd name="connsiteX1126" fmla="*/ 3928831 w 7295637"/>
              <a:gd name="connsiteY1126" fmla="*/ 4096046 h 5063066"/>
              <a:gd name="connsiteX1127" fmla="*/ 6232691 w 7295637"/>
              <a:gd name="connsiteY1127" fmla="*/ 465094 h 5063066"/>
              <a:gd name="connsiteX1128" fmla="*/ 6299978 w 7295637"/>
              <a:gd name="connsiteY1128" fmla="*/ 420494 h 5063066"/>
              <a:gd name="connsiteX1129" fmla="*/ 6373004 w 7295637"/>
              <a:gd name="connsiteY1129" fmla="*/ 493519 h 5063066"/>
              <a:gd name="connsiteX1130" fmla="*/ 6299978 w 7295637"/>
              <a:gd name="connsiteY1130" fmla="*/ 566544 h 5063066"/>
              <a:gd name="connsiteX1131" fmla="*/ 6226953 w 7295637"/>
              <a:gd name="connsiteY1131" fmla="*/ 493519 h 5063066"/>
              <a:gd name="connsiteX1132" fmla="*/ 6232691 w 7295637"/>
              <a:gd name="connsiteY1132" fmla="*/ 465094 h 5063066"/>
              <a:gd name="connsiteX1133" fmla="*/ 5310838 w 7295637"/>
              <a:gd name="connsiteY1133" fmla="*/ 1881452 h 5063066"/>
              <a:gd name="connsiteX1134" fmla="*/ 5378124 w 7295637"/>
              <a:gd name="connsiteY1134" fmla="*/ 1836852 h 5063066"/>
              <a:gd name="connsiteX1135" fmla="*/ 5451149 w 7295637"/>
              <a:gd name="connsiteY1135" fmla="*/ 1909877 h 5063066"/>
              <a:gd name="connsiteX1136" fmla="*/ 5378124 w 7295637"/>
              <a:gd name="connsiteY1136" fmla="*/ 1982902 h 5063066"/>
              <a:gd name="connsiteX1137" fmla="*/ 5305099 w 7295637"/>
              <a:gd name="connsiteY1137" fmla="*/ 1909877 h 5063066"/>
              <a:gd name="connsiteX1138" fmla="*/ 5310838 w 7295637"/>
              <a:gd name="connsiteY1138" fmla="*/ 1881452 h 5063066"/>
              <a:gd name="connsiteX1139" fmla="*/ 4159294 w 7295637"/>
              <a:gd name="connsiteY1139" fmla="*/ 3675553 h 5063066"/>
              <a:gd name="connsiteX1140" fmla="*/ 4174944 w 7295637"/>
              <a:gd name="connsiteY1140" fmla="*/ 3652341 h 5063066"/>
              <a:gd name="connsiteX1141" fmla="*/ 4226580 w 7295637"/>
              <a:gd name="connsiteY1141" fmla="*/ 3630953 h 5063066"/>
              <a:gd name="connsiteX1142" fmla="*/ 4299605 w 7295637"/>
              <a:gd name="connsiteY1142" fmla="*/ 3703978 h 5063066"/>
              <a:gd name="connsiteX1143" fmla="*/ 4226581 w 7295637"/>
              <a:gd name="connsiteY1143" fmla="*/ 3777002 h 5063066"/>
              <a:gd name="connsiteX1144" fmla="*/ 4153555 w 7295637"/>
              <a:gd name="connsiteY1144" fmla="*/ 3703978 h 5063066"/>
              <a:gd name="connsiteX1145" fmla="*/ 4159294 w 7295637"/>
              <a:gd name="connsiteY1145" fmla="*/ 3675553 h 5063066"/>
              <a:gd name="connsiteX1146" fmla="*/ 6463155 w 7295637"/>
              <a:gd name="connsiteY1146" fmla="*/ 44601 h 5063066"/>
              <a:gd name="connsiteX1147" fmla="*/ 6530442 w 7295637"/>
              <a:gd name="connsiteY1147" fmla="*/ 0 h 5063066"/>
              <a:gd name="connsiteX1148" fmla="*/ 6603467 w 7295637"/>
              <a:gd name="connsiteY1148" fmla="*/ 73025 h 5063066"/>
              <a:gd name="connsiteX1149" fmla="*/ 6530442 w 7295637"/>
              <a:gd name="connsiteY1149" fmla="*/ 146050 h 5063066"/>
              <a:gd name="connsiteX1150" fmla="*/ 6457417 w 7295637"/>
              <a:gd name="connsiteY1150" fmla="*/ 73025 h 5063066"/>
              <a:gd name="connsiteX1151" fmla="*/ 6463155 w 7295637"/>
              <a:gd name="connsiteY1151" fmla="*/ 44601 h 5063066"/>
              <a:gd name="connsiteX1152" fmla="*/ 5541301 w 7295637"/>
              <a:gd name="connsiteY1152" fmla="*/ 1460959 h 5063066"/>
              <a:gd name="connsiteX1153" fmla="*/ 5608587 w 7295637"/>
              <a:gd name="connsiteY1153" fmla="*/ 1416360 h 5063066"/>
              <a:gd name="connsiteX1154" fmla="*/ 5681611 w 7295637"/>
              <a:gd name="connsiteY1154" fmla="*/ 1489384 h 5063066"/>
              <a:gd name="connsiteX1155" fmla="*/ 5608586 w 7295637"/>
              <a:gd name="connsiteY1155" fmla="*/ 1562409 h 5063066"/>
              <a:gd name="connsiteX1156" fmla="*/ 5535562 w 7295637"/>
              <a:gd name="connsiteY1156" fmla="*/ 1489384 h 5063066"/>
              <a:gd name="connsiteX1157" fmla="*/ 5541301 w 7295637"/>
              <a:gd name="connsiteY1157" fmla="*/ 1460959 h 5063066"/>
              <a:gd name="connsiteX1158" fmla="*/ 4389756 w 7295637"/>
              <a:gd name="connsiteY1158" fmla="*/ 3246233 h 5063066"/>
              <a:gd name="connsiteX1159" fmla="*/ 4405406 w 7295637"/>
              <a:gd name="connsiteY1159" fmla="*/ 3223022 h 5063066"/>
              <a:gd name="connsiteX1160" fmla="*/ 4457043 w 7295637"/>
              <a:gd name="connsiteY1160" fmla="*/ 3201633 h 5063066"/>
              <a:gd name="connsiteX1161" fmla="*/ 4530067 w 7295637"/>
              <a:gd name="connsiteY1161" fmla="*/ 3274658 h 5063066"/>
              <a:gd name="connsiteX1162" fmla="*/ 4457043 w 7295637"/>
              <a:gd name="connsiteY1162" fmla="*/ 3347683 h 5063066"/>
              <a:gd name="connsiteX1163" fmla="*/ 4384018 w 7295637"/>
              <a:gd name="connsiteY1163" fmla="*/ 3274657 h 5063066"/>
              <a:gd name="connsiteX1164" fmla="*/ 4389756 w 7295637"/>
              <a:gd name="connsiteY1164" fmla="*/ 3246233 h 5063066"/>
              <a:gd name="connsiteX1165" fmla="*/ 3463476 w 7295637"/>
              <a:gd name="connsiteY1165" fmla="*/ 4678344 h 5063066"/>
              <a:gd name="connsiteX1166" fmla="*/ 3530762 w 7295637"/>
              <a:gd name="connsiteY1166" fmla="*/ 4633744 h 5063066"/>
              <a:gd name="connsiteX1167" fmla="*/ 3603787 w 7295637"/>
              <a:gd name="connsiteY1167" fmla="*/ 4706769 h 5063066"/>
              <a:gd name="connsiteX1168" fmla="*/ 3530762 w 7295637"/>
              <a:gd name="connsiteY1168" fmla="*/ 4779794 h 5063066"/>
              <a:gd name="connsiteX1169" fmla="*/ 3457737 w 7295637"/>
              <a:gd name="connsiteY1169" fmla="*/ 4706769 h 5063066"/>
              <a:gd name="connsiteX1170" fmla="*/ 3463476 w 7295637"/>
              <a:gd name="connsiteY1170" fmla="*/ 4678344 h 5063066"/>
              <a:gd name="connsiteX1171" fmla="*/ 5771763 w 7295637"/>
              <a:gd name="connsiteY1171" fmla="*/ 1031639 h 5063066"/>
              <a:gd name="connsiteX1172" fmla="*/ 5839050 w 7295637"/>
              <a:gd name="connsiteY1172" fmla="*/ 987038 h 5063066"/>
              <a:gd name="connsiteX1173" fmla="*/ 5912074 w 7295637"/>
              <a:gd name="connsiteY1173" fmla="*/ 1060063 h 5063066"/>
              <a:gd name="connsiteX1174" fmla="*/ 5839049 w 7295637"/>
              <a:gd name="connsiteY1174" fmla="*/ 1133088 h 5063066"/>
              <a:gd name="connsiteX1175" fmla="*/ 5766026 w 7295637"/>
              <a:gd name="connsiteY1175" fmla="*/ 1060063 h 5063066"/>
              <a:gd name="connsiteX1176" fmla="*/ 5771763 w 7295637"/>
              <a:gd name="connsiteY1176" fmla="*/ 1031639 h 5063066"/>
              <a:gd name="connsiteX1177" fmla="*/ 4620220 w 7295637"/>
              <a:gd name="connsiteY1177" fmla="*/ 2825741 h 5063066"/>
              <a:gd name="connsiteX1178" fmla="*/ 4635870 w 7295637"/>
              <a:gd name="connsiteY1178" fmla="*/ 2802529 h 5063066"/>
              <a:gd name="connsiteX1179" fmla="*/ 4687507 w 7295637"/>
              <a:gd name="connsiteY1179" fmla="*/ 2781140 h 5063066"/>
              <a:gd name="connsiteX1180" fmla="*/ 4760531 w 7295637"/>
              <a:gd name="connsiteY1180" fmla="*/ 2854165 h 5063066"/>
              <a:gd name="connsiteX1181" fmla="*/ 4687506 w 7295637"/>
              <a:gd name="connsiteY1181" fmla="*/ 2927190 h 5063066"/>
              <a:gd name="connsiteX1182" fmla="*/ 4614482 w 7295637"/>
              <a:gd name="connsiteY1182" fmla="*/ 2854165 h 5063066"/>
              <a:gd name="connsiteX1183" fmla="*/ 4620220 w 7295637"/>
              <a:gd name="connsiteY1183" fmla="*/ 2825741 h 5063066"/>
              <a:gd name="connsiteX1184" fmla="*/ 4849911 w 7295637"/>
              <a:gd name="connsiteY1184" fmla="*/ 2447996 h 5063066"/>
              <a:gd name="connsiteX1185" fmla="*/ 4865559 w 7295637"/>
              <a:gd name="connsiteY1185" fmla="*/ 2424784 h 5063066"/>
              <a:gd name="connsiteX1186" fmla="*/ 4917197 w 7295637"/>
              <a:gd name="connsiteY1186" fmla="*/ 2403395 h 5063066"/>
              <a:gd name="connsiteX1187" fmla="*/ 4990221 w 7295637"/>
              <a:gd name="connsiteY1187" fmla="*/ 2476421 h 5063066"/>
              <a:gd name="connsiteX1188" fmla="*/ 4917196 w 7295637"/>
              <a:gd name="connsiteY1188" fmla="*/ 2549446 h 5063066"/>
              <a:gd name="connsiteX1189" fmla="*/ 4844172 w 7295637"/>
              <a:gd name="connsiteY1189" fmla="*/ 2476422 h 5063066"/>
              <a:gd name="connsiteX1190" fmla="*/ 4849911 w 7295637"/>
              <a:gd name="connsiteY1190" fmla="*/ 2447996 h 5063066"/>
              <a:gd name="connsiteX1191" fmla="*/ 3698366 w 7295637"/>
              <a:gd name="connsiteY1191" fmla="*/ 4242097 h 5063066"/>
              <a:gd name="connsiteX1192" fmla="*/ 3714017 w 7295637"/>
              <a:gd name="connsiteY1192" fmla="*/ 4218885 h 5063066"/>
              <a:gd name="connsiteX1193" fmla="*/ 3765652 w 7295637"/>
              <a:gd name="connsiteY1193" fmla="*/ 4197498 h 5063066"/>
              <a:gd name="connsiteX1194" fmla="*/ 3838678 w 7295637"/>
              <a:gd name="connsiteY1194" fmla="*/ 4270522 h 5063066"/>
              <a:gd name="connsiteX1195" fmla="*/ 3765652 w 7295637"/>
              <a:gd name="connsiteY1195" fmla="*/ 4343548 h 5063066"/>
              <a:gd name="connsiteX1196" fmla="*/ 3692627 w 7295637"/>
              <a:gd name="connsiteY1196" fmla="*/ 4270522 h 5063066"/>
              <a:gd name="connsiteX1197" fmla="*/ 3698366 w 7295637"/>
              <a:gd name="connsiteY1197" fmla="*/ 4242097 h 5063066"/>
              <a:gd name="connsiteX1198" fmla="*/ 6002227 w 7295637"/>
              <a:gd name="connsiteY1198" fmla="*/ 611145 h 5063066"/>
              <a:gd name="connsiteX1199" fmla="*/ 6069514 w 7295637"/>
              <a:gd name="connsiteY1199" fmla="*/ 566545 h 5063066"/>
              <a:gd name="connsiteX1200" fmla="*/ 6142539 w 7295637"/>
              <a:gd name="connsiteY1200" fmla="*/ 639570 h 5063066"/>
              <a:gd name="connsiteX1201" fmla="*/ 6069513 w 7295637"/>
              <a:gd name="connsiteY1201" fmla="*/ 712595 h 5063066"/>
              <a:gd name="connsiteX1202" fmla="*/ 5996489 w 7295637"/>
              <a:gd name="connsiteY1202" fmla="*/ 639570 h 5063066"/>
              <a:gd name="connsiteX1203" fmla="*/ 6002227 w 7295637"/>
              <a:gd name="connsiteY1203" fmla="*/ 611145 h 5063066"/>
              <a:gd name="connsiteX1204" fmla="*/ 5080374 w 7295637"/>
              <a:gd name="connsiteY1204" fmla="*/ 2027501 h 5063066"/>
              <a:gd name="connsiteX1205" fmla="*/ 5147661 w 7295637"/>
              <a:gd name="connsiteY1205" fmla="*/ 1982901 h 5063066"/>
              <a:gd name="connsiteX1206" fmla="*/ 5220685 w 7295637"/>
              <a:gd name="connsiteY1206" fmla="*/ 2055926 h 5063066"/>
              <a:gd name="connsiteX1207" fmla="*/ 5147660 w 7295637"/>
              <a:gd name="connsiteY1207" fmla="*/ 2128951 h 5063066"/>
              <a:gd name="connsiteX1208" fmla="*/ 5074636 w 7295637"/>
              <a:gd name="connsiteY1208" fmla="*/ 2055926 h 5063066"/>
              <a:gd name="connsiteX1209" fmla="*/ 5080374 w 7295637"/>
              <a:gd name="connsiteY1209" fmla="*/ 2027501 h 5063066"/>
              <a:gd name="connsiteX1210" fmla="*/ 3928831 w 7295637"/>
              <a:gd name="connsiteY1210" fmla="*/ 3812774 h 5063066"/>
              <a:gd name="connsiteX1211" fmla="*/ 3944480 w 7295637"/>
              <a:gd name="connsiteY1211" fmla="*/ 3789562 h 5063066"/>
              <a:gd name="connsiteX1212" fmla="*/ 3996117 w 7295637"/>
              <a:gd name="connsiteY1212" fmla="*/ 3768173 h 5063066"/>
              <a:gd name="connsiteX1213" fmla="*/ 4069142 w 7295637"/>
              <a:gd name="connsiteY1213" fmla="*/ 3841198 h 5063066"/>
              <a:gd name="connsiteX1214" fmla="*/ 3996117 w 7295637"/>
              <a:gd name="connsiteY1214" fmla="*/ 3914223 h 5063066"/>
              <a:gd name="connsiteX1215" fmla="*/ 3923092 w 7295637"/>
              <a:gd name="connsiteY1215" fmla="*/ 3841198 h 5063066"/>
              <a:gd name="connsiteX1216" fmla="*/ 3928831 w 7295637"/>
              <a:gd name="connsiteY1216" fmla="*/ 3812774 h 5063066"/>
              <a:gd name="connsiteX1217" fmla="*/ 6232692 w 7295637"/>
              <a:gd name="connsiteY1217" fmla="*/ 181822 h 5063066"/>
              <a:gd name="connsiteX1218" fmla="*/ 6299977 w 7295637"/>
              <a:gd name="connsiteY1218" fmla="*/ 137222 h 5063066"/>
              <a:gd name="connsiteX1219" fmla="*/ 6373003 w 7295637"/>
              <a:gd name="connsiteY1219" fmla="*/ 210247 h 5063066"/>
              <a:gd name="connsiteX1220" fmla="*/ 6299978 w 7295637"/>
              <a:gd name="connsiteY1220" fmla="*/ 283272 h 5063066"/>
              <a:gd name="connsiteX1221" fmla="*/ 6226952 w 7295637"/>
              <a:gd name="connsiteY1221" fmla="*/ 210247 h 5063066"/>
              <a:gd name="connsiteX1222" fmla="*/ 6232692 w 7295637"/>
              <a:gd name="connsiteY1222" fmla="*/ 181822 h 5063066"/>
              <a:gd name="connsiteX1223" fmla="*/ 5310836 w 7295637"/>
              <a:gd name="connsiteY1223" fmla="*/ 1598180 h 5063066"/>
              <a:gd name="connsiteX1224" fmla="*/ 5378123 w 7295637"/>
              <a:gd name="connsiteY1224" fmla="*/ 1553581 h 5063066"/>
              <a:gd name="connsiteX1225" fmla="*/ 5451148 w 7295637"/>
              <a:gd name="connsiteY1225" fmla="*/ 1626605 h 5063066"/>
              <a:gd name="connsiteX1226" fmla="*/ 5378123 w 7295637"/>
              <a:gd name="connsiteY1226" fmla="*/ 1699630 h 5063066"/>
              <a:gd name="connsiteX1227" fmla="*/ 5305099 w 7295637"/>
              <a:gd name="connsiteY1227" fmla="*/ 1626605 h 5063066"/>
              <a:gd name="connsiteX1228" fmla="*/ 5310836 w 7295637"/>
              <a:gd name="connsiteY1228" fmla="*/ 1598180 h 5063066"/>
              <a:gd name="connsiteX1229" fmla="*/ 4159293 w 7295637"/>
              <a:gd name="connsiteY1229" fmla="*/ 3392282 h 5063066"/>
              <a:gd name="connsiteX1230" fmla="*/ 4174943 w 7295637"/>
              <a:gd name="connsiteY1230" fmla="*/ 3369071 h 5063066"/>
              <a:gd name="connsiteX1231" fmla="*/ 4226579 w 7295637"/>
              <a:gd name="connsiteY1231" fmla="*/ 3347682 h 5063066"/>
              <a:gd name="connsiteX1232" fmla="*/ 4299605 w 7295637"/>
              <a:gd name="connsiteY1232" fmla="*/ 3420707 h 5063066"/>
              <a:gd name="connsiteX1233" fmla="*/ 4226580 w 7295637"/>
              <a:gd name="connsiteY1233" fmla="*/ 3493732 h 5063066"/>
              <a:gd name="connsiteX1234" fmla="*/ 4153555 w 7295637"/>
              <a:gd name="connsiteY1234" fmla="*/ 3420707 h 5063066"/>
              <a:gd name="connsiteX1235" fmla="*/ 4159293 w 7295637"/>
              <a:gd name="connsiteY1235" fmla="*/ 3392282 h 5063066"/>
              <a:gd name="connsiteX1236" fmla="*/ 3233012 w 7295637"/>
              <a:gd name="connsiteY1236" fmla="*/ 4824394 h 5063066"/>
              <a:gd name="connsiteX1237" fmla="*/ 3300298 w 7295637"/>
              <a:gd name="connsiteY1237" fmla="*/ 4779794 h 5063066"/>
              <a:gd name="connsiteX1238" fmla="*/ 3373323 w 7295637"/>
              <a:gd name="connsiteY1238" fmla="*/ 4852819 h 5063066"/>
              <a:gd name="connsiteX1239" fmla="*/ 3300298 w 7295637"/>
              <a:gd name="connsiteY1239" fmla="*/ 4925844 h 5063066"/>
              <a:gd name="connsiteX1240" fmla="*/ 3227273 w 7295637"/>
              <a:gd name="connsiteY1240" fmla="*/ 4852819 h 5063066"/>
              <a:gd name="connsiteX1241" fmla="*/ 3233012 w 7295637"/>
              <a:gd name="connsiteY1241" fmla="*/ 4824394 h 5063066"/>
              <a:gd name="connsiteX1242" fmla="*/ 5541300 w 7295637"/>
              <a:gd name="connsiteY1242" fmla="*/ 1177688 h 5063066"/>
              <a:gd name="connsiteX1243" fmla="*/ 5608587 w 7295637"/>
              <a:gd name="connsiteY1243" fmla="*/ 1133088 h 5063066"/>
              <a:gd name="connsiteX1244" fmla="*/ 5681611 w 7295637"/>
              <a:gd name="connsiteY1244" fmla="*/ 1206113 h 5063066"/>
              <a:gd name="connsiteX1245" fmla="*/ 5608585 w 7295637"/>
              <a:gd name="connsiteY1245" fmla="*/ 1279138 h 5063066"/>
              <a:gd name="connsiteX1246" fmla="*/ 5535560 w 7295637"/>
              <a:gd name="connsiteY1246" fmla="*/ 1206113 h 5063066"/>
              <a:gd name="connsiteX1247" fmla="*/ 5541300 w 7295637"/>
              <a:gd name="connsiteY1247" fmla="*/ 1177688 h 5063066"/>
              <a:gd name="connsiteX1248" fmla="*/ 4389755 w 7295637"/>
              <a:gd name="connsiteY1248" fmla="*/ 2962962 h 5063066"/>
              <a:gd name="connsiteX1249" fmla="*/ 4405405 w 7295637"/>
              <a:gd name="connsiteY1249" fmla="*/ 2939750 h 5063066"/>
              <a:gd name="connsiteX1250" fmla="*/ 4457042 w 7295637"/>
              <a:gd name="connsiteY1250" fmla="*/ 2918362 h 5063066"/>
              <a:gd name="connsiteX1251" fmla="*/ 4530068 w 7295637"/>
              <a:gd name="connsiteY1251" fmla="*/ 2991387 h 5063066"/>
              <a:gd name="connsiteX1252" fmla="*/ 4457043 w 7295637"/>
              <a:gd name="connsiteY1252" fmla="*/ 3064412 h 5063066"/>
              <a:gd name="connsiteX1253" fmla="*/ 4384017 w 7295637"/>
              <a:gd name="connsiteY1253" fmla="*/ 2991387 h 5063066"/>
              <a:gd name="connsiteX1254" fmla="*/ 4389755 w 7295637"/>
              <a:gd name="connsiteY1254" fmla="*/ 2962962 h 5063066"/>
              <a:gd name="connsiteX1255" fmla="*/ 3463476 w 7295637"/>
              <a:gd name="connsiteY1255" fmla="*/ 4395072 h 5063066"/>
              <a:gd name="connsiteX1256" fmla="*/ 3530763 w 7295637"/>
              <a:gd name="connsiteY1256" fmla="*/ 4350472 h 5063066"/>
              <a:gd name="connsiteX1257" fmla="*/ 3603787 w 7295637"/>
              <a:gd name="connsiteY1257" fmla="*/ 4423497 h 5063066"/>
              <a:gd name="connsiteX1258" fmla="*/ 3530762 w 7295637"/>
              <a:gd name="connsiteY1258" fmla="*/ 4496522 h 5063066"/>
              <a:gd name="connsiteX1259" fmla="*/ 3457738 w 7295637"/>
              <a:gd name="connsiteY1259" fmla="*/ 4423497 h 5063066"/>
              <a:gd name="connsiteX1260" fmla="*/ 3463476 w 7295637"/>
              <a:gd name="connsiteY1260" fmla="*/ 4395072 h 5063066"/>
              <a:gd name="connsiteX1261" fmla="*/ 5771763 w 7295637"/>
              <a:gd name="connsiteY1261" fmla="*/ 748366 h 5063066"/>
              <a:gd name="connsiteX1262" fmla="*/ 5839050 w 7295637"/>
              <a:gd name="connsiteY1262" fmla="*/ 703766 h 5063066"/>
              <a:gd name="connsiteX1263" fmla="*/ 5912075 w 7295637"/>
              <a:gd name="connsiteY1263" fmla="*/ 776791 h 5063066"/>
              <a:gd name="connsiteX1264" fmla="*/ 5839050 w 7295637"/>
              <a:gd name="connsiteY1264" fmla="*/ 849816 h 5063066"/>
              <a:gd name="connsiteX1265" fmla="*/ 5766025 w 7295637"/>
              <a:gd name="connsiteY1265" fmla="*/ 776791 h 5063066"/>
              <a:gd name="connsiteX1266" fmla="*/ 5771763 w 7295637"/>
              <a:gd name="connsiteY1266" fmla="*/ 748366 h 5063066"/>
              <a:gd name="connsiteX1267" fmla="*/ 4620219 w 7295637"/>
              <a:gd name="connsiteY1267" fmla="*/ 2542468 h 5063066"/>
              <a:gd name="connsiteX1268" fmla="*/ 4635869 w 7295637"/>
              <a:gd name="connsiteY1268" fmla="*/ 2519256 h 5063066"/>
              <a:gd name="connsiteX1269" fmla="*/ 4687506 w 7295637"/>
              <a:gd name="connsiteY1269" fmla="*/ 2497868 h 5063066"/>
              <a:gd name="connsiteX1270" fmla="*/ 4760531 w 7295637"/>
              <a:gd name="connsiteY1270" fmla="*/ 2570893 h 5063066"/>
              <a:gd name="connsiteX1271" fmla="*/ 4687507 w 7295637"/>
              <a:gd name="connsiteY1271" fmla="*/ 2643918 h 5063066"/>
              <a:gd name="connsiteX1272" fmla="*/ 4614481 w 7295637"/>
              <a:gd name="connsiteY1272" fmla="*/ 2570893 h 5063066"/>
              <a:gd name="connsiteX1273" fmla="*/ 4620219 w 7295637"/>
              <a:gd name="connsiteY1273" fmla="*/ 2542468 h 5063066"/>
              <a:gd name="connsiteX1274" fmla="*/ 4849910 w 7295637"/>
              <a:gd name="connsiteY1274" fmla="*/ 2164723 h 5063066"/>
              <a:gd name="connsiteX1275" fmla="*/ 4865560 w 7295637"/>
              <a:gd name="connsiteY1275" fmla="*/ 2141511 h 5063066"/>
              <a:gd name="connsiteX1276" fmla="*/ 4917197 w 7295637"/>
              <a:gd name="connsiteY1276" fmla="*/ 2120122 h 5063066"/>
              <a:gd name="connsiteX1277" fmla="*/ 4990222 w 7295637"/>
              <a:gd name="connsiteY1277" fmla="*/ 2193147 h 5063066"/>
              <a:gd name="connsiteX1278" fmla="*/ 4917198 w 7295637"/>
              <a:gd name="connsiteY1278" fmla="*/ 2266172 h 5063066"/>
              <a:gd name="connsiteX1279" fmla="*/ 4844172 w 7295637"/>
              <a:gd name="connsiteY1279" fmla="*/ 2193147 h 5063066"/>
              <a:gd name="connsiteX1280" fmla="*/ 4849910 w 7295637"/>
              <a:gd name="connsiteY1280" fmla="*/ 2164723 h 5063066"/>
              <a:gd name="connsiteX1281" fmla="*/ 3698368 w 7295637"/>
              <a:gd name="connsiteY1281" fmla="*/ 3958823 h 5063066"/>
              <a:gd name="connsiteX1282" fmla="*/ 3714018 w 7295637"/>
              <a:gd name="connsiteY1282" fmla="*/ 3935611 h 5063066"/>
              <a:gd name="connsiteX1283" fmla="*/ 3765653 w 7295637"/>
              <a:gd name="connsiteY1283" fmla="*/ 3914223 h 5063066"/>
              <a:gd name="connsiteX1284" fmla="*/ 3838679 w 7295637"/>
              <a:gd name="connsiteY1284" fmla="*/ 3987248 h 5063066"/>
              <a:gd name="connsiteX1285" fmla="*/ 3765652 w 7295637"/>
              <a:gd name="connsiteY1285" fmla="*/ 4060276 h 5063066"/>
              <a:gd name="connsiteX1286" fmla="*/ 3692628 w 7295637"/>
              <a:gd name="connsiteY1286" fmla="*/ 3987248 h 5063066"/>
              <a:gd name="connsiteX1287" fmla="*/ 3698368 w 7295637"/>
              <a:gd name="connsiteY1287" fmla="*/ 3958823 h 5063066"/>
              <a:gd name="connsiteX1288" fmla="*/ 6002227 w 7295637"/>
              <a:gd name="connsiteY1288" fmla="*/ 327873 h 5063066"/>
              <a:gd name="connsiteX1289" fmla="*/ 6069513 w 7295637"/>
              <a:gd name="connsiteY1289" fmla="*/ 283273 h 5063066"/>
              <a:gd name="connsiteX1290" fmla="*/ 6142538 w 7295637"/>
              <a:gd name="connsiteY1290" fmla="*/ 356297 h 5063066"/>
              <a:gd name="connsiteX1291" fmla="*/ 6069513 w 7295637"/>
              <a:gd name="connsiteY1291" fmla="*/ 429322 h 5063066"/>
              <a:gd name="connsiteX1292" fmla="*/ 5996489 w 7295637"/>
              <a:gd name="connsiteY1292" fmla="*/ 356298 h 5063066"/>
              <a:gd name="connsiteX1293" fmla="*/ 6002227 w 7295637"/>
              <a:gd name="connsiteY1293" fmla="*/ 327873 h 5063066"/>
              <a:gd name="connsiteX1294" fmla="*/ 5080374 w 7295637"/>
              <a:gd name="connsiteY1294" fmla="*/ 1744229 h 5063066"/>
              <a:gd name="connsiteX1295" fmla="*/ 5147659 w 7295637"/>
              <a:gd name="connsiteY1295" fmla="*/ 1699629 h 5063066"/>
              <a:gd name="connsiteX1296" fmla="*/ 5220685 w 7295637"/>
              <a:gd name="connsiteY1296" fmla="*/ 1772654 h 5063066"/>
              <a:gd name="connsiteX1297" fmla="*/ 5147660 w 7295637"/>
              <a:gd name="connsiteY1297" fmla="*/ 1845679 h 5063066"/>
              <a:gd name="connsiteX1298" fmla="*/ 5074634 w 7295637"/>
              <a:gd name="connsiteY1298" fmla="*/ 1772654 h 5063066"/>
              <a:gd name="connsiteX1299" fmla="*/ 5080374 w 7295637"/>
              <a:gd name="connsiteY1299" fmla="*/ 1744229 h 5063066"/>
              <a:gd name="connsiteX1300" fmla="*/ 3928830 w 7295637"/>
              <a:gd name="connsiteY1300" fmla="*/ 3529502 h 5063066"/>
              <a:gd name="connsiteX1301" fmla="*/ 3944481 w 7295637"/>
              <a:gd name="connsiteY1301" fmla="*/ 3506291 h 5063066"/>
              <a:gd name="connsiteX1302" fmla="*/ 3996116 w 7295637"/>
              <a:gd name="connsiteY1302" fmla="*/ 3484902 h 5063066"/>
              <a:gd name="connsiteX1303" fmla="*/ 4069141 w 7295637"/>
              <a:gd name="connsiteY1303" fmla="*/ 3557927 h 5063066"/>
              <a:gd name="connsiteX1304" fmla="*/ 3996117 w 7295637"/>
              <a:gd name="connsiteY1304" fmla="*/ 3630952 h 5063066"/>
              <a:gd name="connsiteX1305" fmla="*/ 3923093 w 7295637"/>
              <a:gd name="connsiteY1305" fmla="*/ 3557927 h 5063066"/>
              <a:gd name="connsiteX1306" fmla="*/ 3928830 w 7295637"/>
              <a:gd name="connsiteY1306" fmla="*/ 3529502 h 5063066"/>
              <a:gd name="connsiteX1307" fmla="*/ 3002548 w 7295637"/>
              <a:gd name="connsiteY1307" fmla="*/ 4961615 h 5063066"/>
              <a:gd name="connsiteX1308" fmla="*/ 3069834 w 7295637"/>
              <a:gd name="connsiteY1308" fmla="*/ 4917015 h 5063066"/>
              <a:gd name="connsiteX1309" fmla="*/ 3142859 w 7295637"/>
              <a:gd name="connsiteY1309" fmla="*/ 4990040 h 5063066"/>
              <a:gd name="connsiteX1310" fmla="*/ 3069834 w 7295637"/>
              <a:gd name="connsiteY1310" fmla="*/ 5063065 h 5063066"/>
              <a:gd name="connsiteX1311" fmla="*/ 2996809 w 7295637"/>
              <a:gd name="connsiteY1311" fmla="*/ 4990040 h 5063066"/>
              <a:gd name="connsiteX1312" fmla="*/ 3002548 w 7295637"/>
              <a:gd name="connsiteY1312" fmla="*/ 4961615 h 5063066"/>
              <a:gd name="connsiteX1313" fmla="*/ 5310835 w 7295637"/>
              <a:gd name="connsiteY1313" fmla="*/ 1314909 h 5063066"/>
              <a:gd name="connsiteX1314" fmla="*/ 5378122 w 7295637"/>
              <a:gd name="connsiteY1314" fmla="*/ 1270310 h 5063066"/>
              <a:gd name="connsiteX1315" fmla="*/ 5451148 w 7295637"/>
              <a:gd name="connsiteY1315" fmla="*/ 1343335 h 5063066"/>
              <a:gd name="connsiteX1316" fmla="*/ 5378123 w 7295637"/>
              <a:gd name="connsiteY1316" fmla="*/ 1416359 h 5063066"/>
              <a:gd name="connsiteX1317" fmla="*/ 5305097 w 7295637"/>
              <a:gd name="connsiteY1317" fmla="*/ 1343334 h 5063066"/>
              <a:gd name="connsiteX1318" fmla="*/ 5310835 w 7295637"/>
              <a:gd name="connsiteY1318" fmla="*/ 1314909 h 5063066"/>
              <a:gd name="connsiteX1319" fmla="*/ 4159292 w 7295637"/>
              <a:gd name="connsiteY1319" fmla="*/ 3109011 h 5063066"/>
              <a:gd name="connsiteX1320" fmla="*/ 4174942 w 7295637"/>
              <a:gd name="connsiteY1320" fmla="*/ 3085800 h 5063066"/>
              <a:gd name="connsiteX1321" fmla="*/ 4226578 w 7295637"/>
              <a:gd name="connsiteY1321" fmla="*/ 3064412 h 5063066"/>
              <a:gd name="connsiteX1322" fmla="*/ 4299604 w 7295637"/>
              <a:gd name="connsiteY1322" fmla="*/ 3137437 h 5063066"/>
              <a:gd name="connsiteX1323" fmla="*/ 4226579 w 7295637"/>
              <a:gd name="connsiteY1323" fmla="*/ 3210461 h 5063066"/>
              <a:gd name="connsiteX1324" fmla="*/ 4153555 w 7295637"/>
              <a:gd name="connsiteY1324" fmla="*/ 3137436 h 5063066"/>
              <a:gd name="connsiteX1325" fmla="*/ 4159292 w 7295637"/>
              <a:gd name="connsiteY1325" fmla="*/ 3109011 h 5063066"/>
              <a:gd name="connsiteX1326" fmla="*/ 3233012 w 7295637"/>
              <a:gd name="connsiteY1326" fmla="*/ 4541123 h 5063066"/>
              <a:gd name="connsiteX1327" fmla="*/ 3300298 w 7295637"/>
              <a:gd name="connsiteY1327" fmla="*/ 4496523 h 5063066"/>
              <a:gd name="connsiteX1328" fmla="*/ 3373323 w 7295637"/>
              <a:gd name="connsiteY1328" fmla="*/ 4569548 h 5063066"/>
              <a:gd name="connsiteX1329" fmla="*/ 3300298 w 7295637"/>
              <a:gd name="connsiteY1329" fmla="*/ 4642573 h 5063066"/>
              <a:gd name="connsiteX1330" fmla="*/ 3227273 w 7295637"/>
              <a:gd name="connsiteY1330" fmla="*/ 4569548 h 5063066"/>
              <a:gd name="connsiteX1331" fmla="*/ 3233012 w 7295637"/>
              <a:gd name="connsiteY1331" fmla="*/ 4541123 h 5063066"/>
              <a:gd name="connsiteX1332" fmla="*/ 5541299 w 7295637"/>
              <a:gd name="connsiteY1332" fmla="*/ 894416 h 5063066"/>
              <a:gd name="connsiteX1333" fmla="*/ 5608586 w 7295637"/>
              <a:gd name="connsiteY1333" fmla="*/ 849816 h 5063066"/>
              <a:gd name="connsiteX1334" fmla="*/ 5681612 w 7295637"/>
              <a:gd name="connsiteY1334" fmla="*/ 922841 h 5063066"/>
              <a:gd name="connsiteX1335" fmla="*/ 5608586 w 7295637"/>
              <a:gd name="connsiteY1335" fmla="*/ 995866 h 5063066"/>
              <a:gd name="connsiteX1336" fmla="*/ 5535561 w 7295637"/>
              <a:gd name="connsiteY1336" fmla="*/ 922841 h 5063066"/>
              <a:gd name="connsiteX1337" fmla="*/ 5541299 w 7295637"/>
              <a:gd name="connsiteY1337" fmla="*/ 894416 h 5063066"/>
              <a:gd name="connsiteX1338" fmla="*/ 4389755 w 7295637"/>
              <a:gd name="connsiteY1338" fmla="*/ 2679691 h 5063066"/>
              <a:gd name="connsiteX1339" fmla="*/ 4405405 w 7295637"/>
              <a:gd name="connsiteY1339" fmla="*/ 2656479 h 5063066"/>
              <a:gd name="connsiteX1340" fmla="*/ 4457042 w 7295637"/>
              <a:gd name="connsiteY1340" fmla="*/ 2635090 h 5063066"/>
              <a:gd name="connsiteX1341" fmla="*/ 4530066 w 7295637"/>
              <a:gd name="connsiteY1341" fmla="*/ 2708115 h 5063066"/>
              <a:gd name="connsiteX1342" fmla="*/ 4457041 w 7295637"/>
              <a:gd name="connsiteY1342" fmla="*/ 2781141 h 5063066"/>
              <a:gd name="connsiteX1343" fmla="*/ 4384017 w 7295637"/>
              <a:gd name="connsiteY1343" fmla="*/ 2708115 h 5063066"/>
              <a:gd name="connsiteX1344" fmla="*/ 4389755 w 7295637"/>
              <a:gd name="connsiteY1344" fmla="*/ 2679691 h 5063066"/>
              <a:gd name="connsiteX1345" fmla="*/ 4619446 w 7295637"/>
              <a:gd name="connsiteY1345" fmla="*/ 2310774 h 5063066"/>
              <a:gd name="connsiteX1346" fmla="*/ 4635096 w 7295637"/>
              <a:gd name="connsiteY1346" fmla="*/ 2287562 h 5063066"/>
              <a:gd name="connsiteX1347" fmla="*/ 4686731 w 7295637"/>
              <a:gd name="connsiteY1347" fmla="*/ 2266174 h 5063066"/>
              <a:gd name="connsiteX1348" fmla="*/ 4759757 w 7295637"/>
              <a:gd name="connsiteY1348" fmla="*/ 2339199 h 5063066"/>
              <a:gd name="connsiteX1349" fmla="*/ 4686732 w 7295637"/>
              <a:gd name="connsiteY1349" fmla="*/ 2412224 h 5063066"/>
              <a:gd name="connsiteX1350" fmla="*/ 4613707 w 7295637"/>
              <a:gd name="connsiteY1350" fmla="*/ 2339199 h 5063066"/>
              <a:gd name="connsiteX1351" fmla="*/ 4619446 w 7295637"/>
              <a:gd name="connsiteY1351" fmla="*/ 2310774 h 5063066"/>
              <a:gd name="connsiteX1352" fmla="*/ 3463476 w 7295637"/>
              <a:gd name="connsiteY1352" fmla="*/ 4111801 h 5063066"/>
              <a:gd name="connsiteX1353" fmla="*/ 3530762 w 7295637"/>
              <a:gd name="connsiteY1353" fmla="*/ 4067201 h 5063066"/>
              <a:gd name="connsiteX1354" fmla="*/ 3603787 w 7295637"/>
              <a:gd name="connsiteY1354" fmla="*/ 4140226 h 5063066"/>
              <a:gd name="connsiteX1355" fmla="*/ 3530762 w 7295637"/>
              <a:gd name="connsiteY1355" fmla="*/ 4213251 h 5063066"/>
              <a:gd name="connsiteX1356" fmla="*/ 3457737 w 7295637"/>
              <a:gd name="connsiteY1356" fmla="*/ 4140226 h 5063066"/>
              <a:gd name="connsiteX1357" fmla="*/ 3463476 w 7295637"/>
              <a:gd name="connsiteY1357" fmla="*/ 4111801 h 5063066"/>
              <a:gd name="connsiteX1358" fmla="*/ 5771762 w 7295637"/>
              <a:gd name="connsiteY1358" fmla="*/ 465094 h 5063066"/>
              <a:gd name="connsiteX1359" fmla="*/ 5839050 w 7295637"/>
              <a:gd name="connsiteY1359" fmla="*/ 420494 h 5063066"/>
              <a:gd name="connsiteX1360" fmla="*/ 5912073 w 7295637"/>
              <a:gd name="connsiteY1360" fmla="*/ 493519 h 5063066"/>
              <a:gd name="connsiteX1361" fmla="*/ 5839050 w 7295637"/>
              <a:gd name="connsiteY1361" fmla="*/ 566544 h 5063066"/>
              <a:gd name="connsiteX1362" fmla="*/ 5766024 w 7295637"/>
              <a:gd name="connsiteY1362" fmla="*/ 493519 h 5063066"/>
              <a:gd name="connsiteX1363" fmla="*/ 5771762 w 7295637"/>
              <a:gd name="connsiteY1363" fmla="*/ 465094 h 5063066"/>
              <a:gd name="connsiteX1364" fmla="*/ 4849910 w 7295637"/>
              <a:gd name="connsiteY1364" fmla="*/ 1881451 h 5063066"/>
              <a:gd name="connsiteX1365" fmla="*/ 4865560 w 7295637"/>
              <a:gd name="connsiteY1365" fmla="*/ 1858239 h 5063066"/>
              <a:gd name="connsiteX1366" fmla="*/ 4917196 w 7295637"/>
              <a:gd name="connsiteY1366" fmla="*/ 1836850 h 5063066"/>
              <a:gd name="connsiteX1367" fmla="*/ 4990220 w 7295637"/>
              <a:gd name="connsiteY1367" fmla="*/ 1909875 h 5063066"/>
              <a:gd name="connsiteX1368" fmla="*/ 4917195 w 7295637"/>
              <a:gd name="connsiteY1368" fmla="*/ 1982900 h 5063066"/>
              <a:gd name="connsiteX1369" fmla="*/ 4844171 w 7295637"/>
              <a:gd name="connsiteY1369" fmla="*/ 1909875 h 5063066"/>
              <a:gd name="connsiteX1370" fmla="*/ 4849910 w 7295637"/>
              <a:gd name="connsiteY1370" fmla="*/ 1881451 h 5063066"/>
              <a:gd name="connsiteX1371" fmla="*/ 3698367 w 7295637"/>
              <a:gd name="connsiteY1371" fmla="*/ 3675551 h 5063066"/>
              <a:gd name="connsiteX1372" fmla="*/ 3714017 w 7295637"/>
              <a:gd name="connsiteY1372" fmla="*/ 3652339 h 5063066"/>
              <a:gd name="connsiteX1373" fmla="*/ 3765653 w 7295637"/>
              <a:gd name="connsiteY1373" fmla="*/ 3630951 h 5063066"/>
              <a:gd name="connsiteX1374" fmla="*/ 3838678 w 7295637"/>
              <a:gd name="connsiteY1374" fmla="*/ 3703976 h 5063066"/>
              <a:gd name="connsiteX1375" fmla="*/ 3765653 w 7295637"/>
              <a:gd name="connsiteY1375" fmla="*/ 3777001 h 5063066"/>
              <a:gd name="connsiteX1376" fmla="*/ 3692628 w 7295637"/>
              <a:gd name="connsiteY1376" fmla="*/ 3703976 h 5063066"/>
              <a:gd name="connsiteX1377" fmla="*/ 3698367 w 7295637"/>
              <a:gd name="connsiteY1377" fmla="*/ 3675551 h 5063066"/>
              <a:gd name="connsiteX1378" fmla="*/ 6002226 w 7295637"/>
              <a:gd name="connsiteY1378" fmla="*/ 44601 h 5063066"/>
              <a:gd name="connsiteX1379" fmla="*/ 6069513 w 7295637"/>
              <a:gd name="connsiteY1379" fmla="*/ 0 h 5063066"/>
              <a:gd name="connsiteX1380" fmla="*/ 6142538 w 7295637"/>
              <a:gd name="connsiteY1380" fmla="*/ 73025 h 5063066"/>
              <a:gd name="connsiteX1381" fmla="*/ 6069514 w 7295637"/>
              <a:gd name="connsiteY1381" fmla="*/ 146050 h 5063066"/>
              <a:gd name="connsiteX1382" fmla="*/ 5996490 w 7295637"/>
              <a:gd name="connsiteY1382" fmla="*/ 73025 h 5063066"/>
              <a:gd name="connsiteX1383" fmla="*/ 6002226 w 7295637"/>
              <a:gd name="connsiteY1383" fmla="*/ 44601 h 5063066"/>
              <a:gd name="connsiteX1384" fmla="*/ 5080373 w 7295637"/>
              <a:gd name="connsiteY1384" fmla="*/ 1460958 h 5063066"/>
              <a:gd name="connsiteX1385" fmla="*/ 5147658 w 7295637"/>
              <a:gd name="connsiteY1385" fmla="*/ 1416358 h 5063066"/>
              <a:gd name="connsiteX1386" fmla="*/ 5220684 w 7295637"/>
              <a:gd name="connsiteY1386" fmla="*/ 1489383 h 5063066"/>
              <a:gd name="connsiteX1387" fmla="*/ 5147659 w 7295637"/>
              <a:gd name="connsiteY1387" fmla="*/ 1562407 h 5063066"/>
              <a:gd name="connsiteX1388" fmla="*/ 5074635 w 7295637"/>
              <a:gd name="connsiteY1388" fmla="*/ 1489382 h 5063066"/>
              <a:gd name="connsiteX1389" fmla="*/ 5080373 w 7295637"/>
              <a:gd name="connsiteY1389" fmla="*/ 1460958 h 5063066"/>
              <a:gd name="connsiteX1390" fmla="*/ 3928829 w 7295637"/>
              <a:gd name="connsiteY1390" fmla="*/ 3246231 h 5063066"/>
              <a:gd name="connsiteX1391" fmla="*/ 3944479 w 7295637"/>
              <a:gd name="connsiteY1391" fmla="*/ 3223020 h 5063066"/>
              <a:gd name="connsiteX1392" fmla="*/ 3996115 w 7295637"/>
              <a:gd name="connsiteY1392" fmla="*/ 3201632 h 5063066"/>
              <a:gd name="connsiteX1393" fmla="*/ 4069140 w 7295637"/>
              <a:gd name="connsiteY1393" fmla="*/ 3274657 h 5063066"/>
              <a:gd name="connsiteX1394" fmla="*/ 3996116 w 7295637"/>
              <a:gd name="connsiteY1394" fmla="*/ 3347681 h 5063066"/>
              <a:gd name="connsiteX1395" fmla="*/ 3923091 w 7295637"/>
              <a:gd name="connsiteY1395" fmla="*/ 3274656 h 5063066"/>
              <a:gd name="connsiteX1396" fmla="*/ 3928829 w 7295637"/>
              <a:gd name="connsiteY1396" fmla="*/ 3246231 h 5063066"/>
              <a:gd name="connsiteX1397" fmla="*/ 3002549 w 7295637"/>
              <a:gd name="connsiteY1397" fmla="*/ 4678344 h 5063066"/>
              <a:gd name="connsiteX1398" fmla="*/ 3069835 w 7295637"/>
              <a:gd name="connsiteY1398" fmla="*/ 4633744 h 5063066"/>
              <a:gd name="connsiteX1399" fmla="*/ 3142860 w 7295637"/>
              <a:gd name="connsiteY1399" fmla="*/ 4706768 h 5063066"/>
              <a:gd name="connsiteX1400" fmla="*/ 3069835 w 7295637"/>
              <a:gd name="connsiteY1400" fmla="*/ 4779793 h 5063066"/>
              <a:gd name="connsiteX1401" fmla="*/ 2996810 w 7295637"/>
              <a:gd name="connsiteY1401" fmla="*/ 4706769 h 5063066"/>
              <a:gd name="connsiteX1402" fmla="*/ 3002549 w 7295637"/>
              <a:gd name="connsiteY1402" fmla="*/ 4678344 h 5063066"/>
              <a:gd name="connsiteX1403" fmla="*/ 5310835 w 7295637"/>
              <a:gd name="connsiteY1403" fmla="*/ 1031639 h 5063066"/>
              <a:gd name="connsiteX1404" fmla="*/ 5378122 w 7295637"/>
              <a:gd name="connsiteY1404" fmla="*/ 987038 h 5063066"/>
              <a:gd name="connsiteX1405" fmla="*/ 5451145 w 7295637"/>
              <a:gd name="connsiteY1405" fmla="*/ 1060063 h 5063066"/>
              <a:gd name="connsiteX1406" fmla="*/ 5378121 w 7295637"/>
              <a:gd name="connsiteY1406" fmla="*/ 1133088 h 5063066"/>
              <a:gd name="connsiteX1407" fmla="*/ 5305096 w 7295637"/>
              <a:gd name="connsiteY1407" fmla="*/ 1060063 h 5063066"/>
              <a:gd name="connsiteX1408" fmla="*/ 5310835 w 7295637"/>
              <a:gd name="connsiteY1408" fmla="*/ 1031639 h 5063066"/>
              <a:gd name="connsiteX1409" fmla="*/ 4159291 w 7295637"/>
              <a:gd name="connsiteY1409" fmla="*/ 2825741 h 5063066"/>
              <a:gd name="connsiteX1410" fmla="*/ 4174941 w 7295637"/>
              <a:gd name="connsiteY1410" fmla="*/ 2802529 h 5063066"/>
              <a:gd name="connsiteX1411" fmla="*/ 4226578 w 7295637"/>
              <a:gd name="connsiteY1411" fmla="*/ 2781140 h 5063066"/>
              <a:gd name="connsiteX1412" fmla="*/ 4299603 w 7295637"/>
              <a:gd name="connsiteY1412" fmla="*/ 2854165 h 5063066"/>
              <a:gd name="connsiteX1413" fmla="*/ 4226578 w 7295637"/>
              <a:gd name="connsiteY1413" fmla="*/ 2927190 h 5063066"/>
              <a:gd name="connsiteX1414" fmla="*/ 4153552 w 7295637"/>
              <a:gd name="connsiteY1414" fmla="*/ 2854165 h 5063066"/>
              <a:gd name="connsiteX1415" fmla="*/ 4159291 w 7295637"/>
              <a:gd name="connsiteY1415" fmla="*/ 2825741 h 5063066"/>
              <a:gd name="connsiteX1416" fmla="*/ 4388982 w 7295637"/>
              <a:gd name="connsiteY1416" fmla="*/ 2447996 h 5063066"/>
              <a:gd name="connsiteX1417" fmla="*/ 4404632 w 7295637"/>
              <a:gd name="connsiteY1417" fmla="*/ 2424783 h 5063066"/>
              <a:gd name="connsiteX1418" fmla="*/ 4456269 w 7295637"/>
              <a:gd name="connsiteY1418" fmla="*/ 2403396 h 5063066"/>
              <a:gd name="connsiteX1419" fmla="*/ 4529293 w 7295637"/>
              <a:gd name="connsiteY1419" fmla="*/ 2476421 h 5063066"/>
              <a:gd name="connsiteX1420" fmla="*/ 4456268 w 7295637"/>
              <a:gd name="connsiteY1420" fmla="*/ 2549445 h 5063066"/>
              <a:gd name="connsiteX1421" fmla="*/ 4383242 w 7295637"/>
              <a:gd name="connsiteY1421" fmla="*/ 2476421 h 5063066"/>
              <a:gd name="connsiteX1422" fmla="*/ 4388982 w 7295637"/>
              <a:gd name="connsiteY1422" fmla="*/ 2447996 h 5063066"/>
              <a:gd name="connsiteX1423" fmla="*/ 3233012 w 7295637"/>
              <a:gd name="connsiteY1423" fmla="*/ 4257851 h 5063066"/>
              <a:gd name="connsiteX1424" fmla="*/ 3300298 w 7295637"/>
              <a:gd name="connsiteY1424" fmla="*/ 4213251 h 5063066"/>
              <a:gd name="connsiteX1425" fmla="*/ 3373323 w 7295637"/>
              <a:gd name="connsiteY1425" fmla="*/ 4286276 h 5063066"/>
              <a:gd name="connsiteX1426" fmla="*/ 3300298 w 7295637"/>
              <a:gd name="connsiteY1426" fmla="*/ 4359301 h 5063066"/>
              <a:gd name="connsiteX1427" fmla="*/ 3227273 w 7295637"/>
              <a:gd name="connsiteY1427" fmla="*/ 4286276 h 5063066"/>
              <a:gd name="connsiteX1428" fmla="*/ 3233012 w 7295637"/>
              <a:gd name="connsiteY1428" fmla="*/ 4257851 h 5063066"/>
              <a:gd name="connsiteX1429" fmla="*/ 5541300 w 7295637"/>
              <a:gd name="connsiteY1429" fmla="*/ 611144 h 5063066"/>
              <a:gd name="connsiteX1430" fmla="*/ 5608585 w 7295637"/>
              <a:gd name="connsiteY1430" fmla="*/ 566544 h 5063066"/>
              <a:gd name="connsiteX1431" fmla="*/ 5681611 w 7295637"/>
              <a:gd name="connsiteY1431" fmla="*/ 639569 h 5063066"/>
              <a:gd name="connsiteX1432" fmla="*/ 5608586 w 7295637"/>
              <a:gd name="connsiteY1432" fmla="*/ 712594 h 5063066"/>
              <a:gd name="connsiteX1433" fmla="*/ 5535560 w 7295637"/>
              <a:gd name="connsiteY1433" fmla="*/ 639569 h 5063066"/>
              <a:gd name="connsiteX1434" fmla="*/ 5541300 w 7295637"/>
              <a:gd name="connsiteY1434" fmla="*/ 611144 h 5063066"/>
              <a:gd name="connsiteX1435" fmla="*/ 4619446 w 7295637"/>
              <a:gd name="connsiteY1435" fmla="*/ 2027501 h 5063066"/>
              <a:gd name="connsiteX1436" fmla="*/ 4635096 w 7295637"/>
              <a:gd name="connsiteY1436" fmla="*/ 2004289 h 5063066"/>
              <a:gd name="connsiteX1437" fmla="*/ 4686732 w 7295637"/>
              <a:gd name="connsiteY1437" fmla="*/ 1982901 h 5063066"/>
              <a:gd name="connsiteX1438" fmla="*/ 4759757 w 7295637"/>
              <a:gd name="connsiteY1438" fmla="*/ 2055926 h 5063066"/>
              <a:gd name="connsiteX1439" fmla="*/ 4686732 w 7295637"/>
              <a:gd name="connsiteY1439" fmla="*/ 2128951 h 5063066"/>
              <a:gd name="connsiteX1440" fmla="*/ 4613707 w 7295637"/>
              <a:gd name="connsiteY1440" fmla="*/ 2055926 h 5063066"/>
              <a:gd name="connsiteX1441" fmla="*/ 4619446 w 7295637"/>
              <a:gd name="connsiteY1441" fmla="*/ 2027501 h 5063066"/>
              <a:gd name="connsiteX1442" fmla="*/ 3463475 w 7295637"/>
              <a:gd name="connsiteY1442" fmla="*/ 3828529 h 5063066"/>
              <a:gd name="connsiteX1443" fmla="*/ 3530762 w 7295637"/>
              <a:gd name="connsiteY1443" fmla="*/ 3783929 h 5063066"/>
              <a:gd name="connsiteX1444" fmla="*/ 3603787 w 7295637"/>
              <a:gd name="connsiteY1444" fmla="*/ 3856954 h 5063066"/>
              <a:gd name="connsiteX1445" fmla="*/ 3530762 w 7295637"/>
              <a:gd name="connsiteY1445" fmla="*/ 3929979 h 5063066"/>
              <a:gd name="connsiteX1446" fmla="*/ 3457737 w 7295637"/>
              <a:gd name="connsiteY1446" fmla="*/ 3856954 h 5063066"/>
              <a:gd name="connsiteX1447" fmla="*/ 3463475 w 7295637"/>
              <a:gd name="connsiteY1447" fmla="*/ 3828529 h 5063066"/>
              <a:gd name="connsiteX1448" fmla="*/ 5771763 w 7295637"/>
              <a:gd name="connsiteY1448" fmla="*/ 181823 h 5063066"/>
              <a:gd name="connsiteX1449" fmla="*/ 5839050 w 7295637"/>
              <a:gd name="connsiteY1449" fmla="*/ 137222 h 5063066"/>
              <a:gd name="connsiteX1450" fmla="*/ 5912075 w 7295637"/>
              <a:gd name="connsiteY1450" fmla="*/ 210247 h 5063066"/>
              <a:gd name="connsiteX1451" fmla="*/ 5839049 w 7295637"/>
              <a:gd name="connsiteY1451" fmla="*/ 283272 h 5063066"/>
              <a:gd name="connsiteX1452" fmla="*/ 5766025 w 7295637"/>
              <a:gd name="connsiteY1452" fmla="*/ 210247 h 5063066"/>
              <a:gd name="connsiteX1453" fmla="*/ 5771763 w 7295637"/>
              <a:gd name="connsiteY1453" fmla="*/ 181823 h 5063066"/>
              <a:gd name="connsiteX1454" fmla="*/ 4849910 w 7295637"/>
              <a:gd name="connsiteY1454" fmla="*/ 1598178 h 5063066"/>
              <a:gd name="connsiteX1455" fmla="*/ 4865560 w 7295637"/>
              <a:gd name="connsiteY1455" fmla="*/ 1574967 h 5063066"/>
              <a:gd name="connsiteX1456" fmla="*/ 4917196 w 7295637"/>
              <a:gd name="connsiteY1456" fmla="*/ 1553578 h 5063066"/>
              <a:gd name="connsiteX1457" fmla="*/ 4990221 w 7295637"/>
              <a:gd name="connsiteY1457" fmla="*/ 1626603 h 5063066"/>
              <a:gd name="connsiteX1458" fmla="*/ 4917196 w 7295637"/>
              <a:gd name="connsiteY1458" fmla="*/ 1699628 h 5063066"/>
              <a:gd name="connsiteX1459" fmla="*/ 4844172 w 7295637"/>
              <a:gd name="connsiteY1459" fmla="*/ 1626603 h 5063066"/>
              <a:gd name="connsiteX1460" fmla="*/ 4849910 w 7295637"/>
              <a:gd name="connsiteY1460" fmla="*/ 1598178 h 5063066"/>
              <a:gd name="connsiteX1461" fmla="*/ 3698366 w 7295637"/>
              <a:gd name="connsiteY1461" fmla="*/ 3392280 h 5063066"/>
              <a:gd name="connsiteX1462" fmla="*/ 3714016 w 7295637"/>
              <a:gd name="connsiteY1462" fmla="*/ 3369068 h 5063066"/>
              <a:gd name="connsiteX1463" fmla="*/ 3765652 w 7295637"/>
              <a:gd name="connsiteY1463" fmla="*/ 3347680 h 5063066"/>
              <a:gd name="connsiteX1464" fmla="*/ 3838677 w 7295637"/>
              <a:gd name="connsiteY1464" fmla="*/ 3420705 h 5063066"/>
              <a:gd name="connsiteX1465" fmla="*/ 3765653 w 7295637"/>
              <a:gd name="connsiteY1465" fmla="*/ 3493730 h 5063066"/>
              <a:gd name="connsiteX1466" fmla="*/ 3692629 w 7295637"/>
              <a:gd name="connsiteY1466" fmla="*/ 3420704 h 5063066"/>
              <a:gd name="connsiteX1467" fmla="*/ 3698366 w 7295637"/>
              <a:gd name="connsiteY1467" fmla="*/ 3392280 h 5063066"/>
              <a:gd name="connsiteX1468" fmla="*/ 2772085 w 7295637"/>
              <a:gd name="connsiteY1468" fmla="*/ 4824393 h 5063066"/>
              <a:gd name="connsiteX1469" fmla="*/ 2839371 w 7295637"/>
              <a:gd name="connsiteY1469" fmla="*/ 4779793 h 5063066"/>
              <a:gd name="connsiteX1470" fmla="*/ 2912396 w 7295637"/>
              <a:gd name="connsiteY1470" fmla="*/ 4852818 h 5063066"/>
              <a:gd name="connsiteX1471" fmla="*/ 2839371 w 7295637"/>
              <a:gd name="connsiteY1471" fmla="*/ 4925843 h 5063066"/>
              <a:gd name="connsiteX1472" fmla="*/ 2766347 w 7295637"/>
              <a:gd name="connsiteY1472" fmla="*/ 4852818 h 5063066"/>
              <a:gd name="connsiteX1473" fmla="*/ 2772085 w 7295637"/>
              <a:gd name="connsiteY1473" fmla="*/ 4824393 h 5063066"/>
              <a:gd name="connsiteX1474" fmla="*/ 5080373 w 7295637"/>
              <a:gd name="connsiteY1474" fmla="*/ 1177687 h 5063066"/>
              <a:gd name="connsiteX1475" fmla="*/ 5147658 w 7295637"/>
              <a:gd name="connsiteY1475" fmla="*/ 1133088 h 5063066"/>
              <a:gd name="connsiteX1476" fmla="*/ 5220683 w 7295637"/>
              <a:gd name="connsiteY1476" fmla="*/ 1206112 h 5063066"/>
              <a:gd name="connsiteX1477" fmla="*/ 5147658 w 7295637"/>
              <a:gd name="connsiteY1477" fmla="*/ 1279137 h 5063066"/>
              <a:gd name="connsiteX1478" fmla="*/ 5074634 w 7295637"/>
              <a:gd name="connsiteY1478" fmla="*/ 1206112 h 5063066"/>
              <a:gd name="connsiteX1479" fmla="*/ 5080373 w 7295637"/>
              <a:gd name="connsiteY1479" fmla="*/ 1177687 h 5063066"/>
              <a:gd name="connsiteX1480" fmla="*/ 3928828 w 7295637"/>
              <a:gd name="connsiteY1480" fmla="*/ 2962961 h 5063066"/>
              <a:gd name="connsiteX1481" fmla="*/ 3944478 w 7295637"/>
              <a:gd name="connsiteY1481" fmla="*/ 2939749 h 5063066"/>
              <a:gd name="connsiteX1482" fmla="*/ 3996114 w 7295637"/>
              <a:gd name="connsiteY1482" fmla="*/ 2918361 h 5063066"/>
              <a:gd name="connsiteX1483" fmla="*/ 4069139 w 7295637"/>
              <a:gd name="connsiteY1483" fmla="*/ 2991386 h 5063066"/>
              <a:gd name="connsiteX1484" fmla="*/ 3996115 w 7295637"/>
              <a:gd name="connsiteY1484" fmla="*/ 3064410 h 5063066"/>
              <a:gd name="connsiteX1485" fmla="*/ 3923090 w 7295637"/>
              <a:gd name="connsiteY1485" fmla="*/ 2991385 h 5063066"/>
              <a:gd name="connsiteX1486" fmla="*/ 3928828 w 7295637"/>
              <a:gd name="connsiteY1486" fmla="*/ 2962961 h 5063066"/>
              <a:gd name="connsiteX1487" fmla="*/ 3002548 w 7295637"/>
              <a:gd name="connsiteY1487" fmla="*/ 4395072 h 5063066"/>
              <a:gd name="connsiteX1488" fmla="*/ 3069834 w 7295637"/>
              <a:gd name="connsiteY1488" fmla="*/ 4350472 h 5063066"/>
              <a:gd name="connsiteX1489" fmla="*/ 3142859 w 7295637"/>
              <a:gd name="connsiteY1489" fmla="*/ 4423497 h 5063066"/>
              <a:gd name="connsiteX1490" fmla="*/ 3069834 w 7295637"/>
              <a:gd name="connsiteY1490" fmla="*/ 4496522 h 5063066"/>
              <a:gd name="connsiteX1491" fmla="*/ 2996809 w 7295637"/>
              <a:gd name="connsiteY1491" fmla="*/ 4423497 h 5063066"/>
              <a:gd name="connsiteX1492" fmla="*/ 3002548 w 7295637"/>
              <a:gd name="connsiteY1492" fmla="*/ 4395072 h 5063066"/>
              <a:gd name="connsiteX1493" fmla="*/ 5310834 w 7295637"/>
              <a:gd name="connsiteY1493" fmla="*/ 748366 h 5063066"/>
              <a:gd name="connsiteX1494" fmla="*/ 5378123 w 7295637"/>
              <a:gd name="connsiteY1494" fmla="*/ 703766 h 5063066"/>
              <a:gd name="connsiteX1495" fmla="*/ 5451146 w 7295637"/>
              <a:gd name="connsiteY1495" fmla="*/ 776791 h 5063066"/>
              <a:gd name="connsiteX1496" fmla="*/ 5378122 w 7295637"/>
              <a:gd name="connsiteY1496" fmla="*/ 849816 h 5063066"/>
              <a:gd name="connsiteX1497" fmla="*/ 5305097 w 7295637"/>
              <a:gd name="connsiteY1497" fmla="*/ 776791 h 5063066"/>
              <a:gd name="connsiteX1498" fmla="*/ 5310834 w 7295637"/>
              <a:gd name="connsiteY1498" fmla="*/ 748366 h 5063066"/>
              <a:gd name="connsiteX1499" fmla="*/ 4159292 w 7295637"/>
              <a:gd name="connsiteY1499" fmla="*/ 2542469 h 5063066"/>
              <a:gd name="connsiteX1500" fmla="*/ 4174943 w 7295637"/>
              <a:gd name="connsiteY1500" fmla="*/ 2519257 h 5063066"/>
              <a:gd name="connsiteX1501" fmla="*/ 4226579 w 7295637"/>
              <a:gd name="connsiteY1501" fmla="*/ 2497869 h 5063066"/>
              <a:gd name="connsiteX1502" fmla="*/ 4299604 w 7295637"/>
              <a:gd name="connsiteY1502" fmla="*/ 2570894 h 5063066"/>
              <a:gd name="connsiteX1503" fmla="*/ 4226578 w 7295637"/>
              <a:gd name="connsiteY1503" fmla="*/ 2643919 h 5063066"/>
              <a:gd name="connsiteX1504" fmla="*/ 4153553 w 7295637"/>
              <a:gd name="connsiteY1504" fmla="*/ 2570894 h 5063066"/>
              <a:gd name="connsiteX1505" fmla="*/ 4159292 w 7295637"/>
              <a:gd name="connsiteY1505" fmla="*/ 2542469 h 5063066"/>
              <a:gd name="connsiteX1506" fmla="*/ 4388981 w 7295637"/>
              <a:gd name="connsiteY1506" fmla="*/ 2164724 h 5063066"/>
              <a:gd name="connsiteX1507" fmla="*/ 4404631 w 7295637"/>
              <a:gd name="connsiteY1507" fmla="*/ 2141512 h 5063066"/>
              <a:gd name="connsiteX1508" fmla="*/ 4456268 w 7295637"/>
              <a:gd name="connsiteY1508" fmla="*/ 2120124 h 5063066"/>
              <a:gd name="connsiteX1509" fmla="*/ 4529293 w 7295637"/>
              <a:gd name="connsiteY1509" fmla="*/ 2193148 h 5063066"/>
              <a:gd name="connsiteX1510" fmla="*/ 4456267 w 7295637"/>
              <a:gd name="connsiteY1510" fmla="*/ 2266173 h 5063066"/>
              <a:gd name="connsiteX1511" fmla="*/ 4383243 w 7295637"/>
              <a:gd name="connsiteY1511" fmla="*/ 2193148 h 5063066"/>
              <a:gd name="connsiteX1512" fmla="*/ 4388981 w 7295637"/>
              <a:gd name="connsiteY1512" fmla="*/ 2164724 h 5063066"/>
              <a:gd name="connsiteX1513" fmla="*/ 3233012 w 7295637"/>
              <a:gd name="connsiteY1513" fmla="*/ 3974579 h 5063066"/>
              <a:gd name="connsiteX1514" fmla="*/ 3300298 w 7295637"/>
              <a:gd name="connsiteY1514" fmla="*/ 3929979 h 5063066"/>
              <a:gd name="connsiteX1515" fmla="*/ 3373323 w 7295637"/>
              <a:gd name="connsiteY1515" fmla="*/ 4003003 h 5063066"/>
              <a:gd name="connsiteX1516" fmla="*/ 3300298 w 7295637"/>
              <a:gd name="connsiteY1516" fmla="*/ 4076028 h 5063066"/>
              <a:gd name="connsiteX1517" fmla="*/ 3227273 w 7295637"/>
              <a:gd name="connsiteY1517" fmla="*/ 4003004 h 5063066"/>
              <a:gd name="connsiteX1518" fmla="*/ 3233012 w 7295637"/>
              <a:gd name="connsiteY1518" fmla="*/ 3974579 h 5063066"/>
              <a:gd name="connsiteX1519" fmla="*/ 5541300 w 7295637"/>
              <a:gd name="connsiteY1519" fmla="*/ 327873 h 5063066"/>
              <a:gd name="connsiteX1520" fmla="*/ 5608586 w 7295637"/>
              <a:gd name="connsiteY1520" fmla="*/ 283272 h 5063066"/>
              <a:gd name="connsiteX1521" fmla="*/ 5681610 w 7295637"/>
              <a:gd name="connsiteY1521" fmla="*/ 356297 h 5063066"/>
              <a:gd name="connsiteX1522" fmla="*/ 5608585 w 7295637"/>
              <a:gd name="connsiteY1522" fmla="*/ 429322 h 5063066"/>
              <a:gd name="connsiteX1523" fmla="*/ 5535561 w 7295637"/>
              <a:gd name="connsiteY1523" fmla="*/ 356297 h 5063066"/>
              <a:gd name="connsiteX1524" fmla="*/ 5541300 w 7295637"/>
              <a:gd name="connsiteY1524" fmla="*/ 327873 h 5063066"/>
              <a:gd name="connsiteX1525" fmla="*/ 4619445 w 7295637"/>
              <a:gd name="connsiteY1525" fmla="*/ 1744229 h 5063066"/>
              <a:gd name="connsiteX1526" fmla="*/ 4635095 w 7295637"/>
              <a:gd name="connsiteY1526" fmla="*/ 1721017 h 5063066"/>
              <a:gd name="connsiteX1527" fmla="*/ 4686732 w 7295637"/>
              <a:gd name="connsiteY1527" fmla="*/ 1699628 h 5063066"/>
              <a:gd name="connsiteX1528" fmla="*/ 4759757 w 7295637"/>
              <a:gd name="connsiteY1528" fmla="*/ 1772653 h 5063066"/>
              <a:gd name="connsiteX1529" fmla="*/ 4686733 w 7295637"/>
              <a:gd name="connsiteY1529" fmla="*/ 1845678 h 5063066"/>
              <a:gd name="connsiteX1530" fmla="*/ 4613707 w 7295637"/>
              <a:gd name="connsiteY1530" fmla="*/ 1772654 h 5063066"/>
              <a:gd name="connsiteX1531" fmla="*/ 4619445 w 7295637"/>
              <a:gd name="connsiteY1531" fmla="*/ 1744229 h 5063066"/>
              <a:gd name="connsiteX1532" fmla="*/ 3463475 w 7295637"/>
              <a:gd name="connsiteY1532" fmla="*/ 3545257 h 5063066"/>
              <a:gd name="connsiteX1533" fmla="*/ 3530762 w 7295637"/>
              <a:gd name="connsiteY1533" fmla="*/ 3500657 h 5063066"/>
              <a:gd name="connsiteX1534" fmla="*/ 3603786 w 7295637"/>
              <a:gd name="connsiteY1534" fmla="*/ 3573681 h 5063066"/>
              <a:gd name="connsiteX1535" fmla="*/ 3530762 w 7295637"/>
              <a:gd name="connsiteY1535" fmla="*/ 3646706 h 5063066"/>
              <a:gd name="connsiteX1536" fmla="*/ 3457737 w 7295637"/>
              <a:gd name="connsiteY1536" fmla="*/ 3573682 h 5063066"/>
              <a:gd name="connsiteX1537" fmla="*/ 3463475 w 7295637"/>
              <a:gd name="connsiteY1537" fmla="*/ 3545257 h 5063066"/>
              <a:gd name="connsiteX1538" fmla="*/ 2541621 w 7295637"/>
              <a:gd name="connsiteY1538" fmla="*/ 4961615 h 5063066"/>
              <a:gd name="connsiteX1539" fmla="*/ 2608907 w 7295637"/>
              <a:gd name="connsiteY1539" fmla="*/ 4917015 h 5063066"/>
              <a:gd name="connsiteX1540" fmla="*/ 2681932 w 7295637"/>
              <a:gd name="connsiteY1540" fmla="*/ 4990040 h 5063066"/>
              <a:gd name="connsiteX1541" fmla="*/ 2608907 w 7295637"/>
              <a:gd name="connsiteY1541" fmla="*/ 5063065 h 5063066"/>
              <a:gd name="connsiteX1542" fmla="*/ 2535882 w 7295637"/>
              <a:gd name="connsiteY1542" fmla="*/ 4990040 h 5063066"/>
              <a:gd name="connsiteX1543" fmla="*/ 2541621 w 7295637"/>
              <a:gd name="connsiteY1543" fmla="*/ 4961615 h 5063066"/>
              <a:gd name="connsiteX1544" fmla="*/ 4849908 w 7295637"/>
              <a:gd name="connsiteY1544" fmla="*/ 1314908 h 5063066"/>
              <a:gd name="connsiteX1545" fmla="*/ 4865558 w 7295637"/>
              <a:gd name="connsiteY1545" fmla="*/ 1291697 h 5063066"/>
              <a:gd name="connsiteX1546" fmla="*/ 4917195 w 7295637"/>
              <a:gd name="connsiteY1546" fmla="*/ 1270308 h 5063066"/>
              <a:gd name="connsiteX1547" fmla="*/ 4990220 w 7295637"/>
              <a:gd name="connsiteY1547" fmla="*/ 1343333 h 5063066"/>
              <a:gd name="connsiteX1548" fmla="*/ 4917195 w 7295637"/>
              <a:gd name="connsiteY1548" fmla="*/ 1416358 h 5063066"/>
              <a:gd name="connsiteX1549" fmla="*/ 4844170 w 7295637"/>
              <a:gd name="connsiteY1549" fmla="*/ 1343333 h 5063066"/>
              <a:gd name="connsiteX1550" fmla="*/ 4849908 w 7295637"/>
              <a:gd name="connsiteY1550" fmla="*/ 1314908 h 5063066"/>
              <a:gd name="connsiteX1551" fmla="*/ 3698365 w 7295637"/>
              <a:gd name="connsiteY1551" fmla="*/ 3109010 h 5063066"/>
              <a:gd name="connsiteX1552" fmla="*/ 3714015 w 7295637"/>
              <a:gd name="connsiteY1552" fmla="*/ 3085798 h 5063066"/>
              <a:gd name="connsiteX1553" fmla="*/ 3765651 w 7295637"/>
              <a:gd name="connsiteY1553" fmla="*/ 3064410 h 5063066"/>
              <a:gd name="connsiteX1554" fmla="*/ 3838676 w 7295637"/>
              <a:gd name="connsiteY1554" fmla="*/ 3137435 h 5063066"/>
              <a:gd name="connsiteX1555" fmla="*/ 3765651 w 7295637"/>
              <a:gd name="connsiteY1555" fmla="*/ 3210459 h 5063066"/>
              <a:gd name="connsiteX1556" fmla="*/ 3692626 w 7295637"/>
              <a:gd name="connsiteY1556" fmla="*/ 3137434 h 5063066"/>
              <a:gd name="connsiteX1557" fmla="*/ 3698365 w 7295637"/>
              <a:gd name="connsiteY1557" fmla="*/ 3109010 h 5063066"/>
              <a:gd name="connsiteX1558" fmla="*/ 2772084 w 7295637"/>
              <a:gd name="connsiteY1558" fmla="*/ 4541122 h 5063066"/>
              <a:gd name="connsiteX1559" fmla="*/ 2839370 w 7295637"/>
              <a:gd name="connsiteY1559" fmla="*/ 4496522 h 5063066"/>
              <a:gd name="connsiteX1560" fmla="*/ 2912395 w 7295637"/>
              <a:gd name="connsiteY1560" fmla="*/ 4569547 h 5063066"/>
              <a:gd name="connsiteX1561" fmla="*/ 2839371 w 7295637"/>
              <a:gd name="connsiteY1561" fmla="*/ 4642572 h 5063066"/>
              <a:gd name="connsiteX1562" fmla="*/ 2766346 w 7295637"/>
              <a:gd name="connsiteY1562" fmla="*/ 4569547 h 5063066"/>
              <a:gd name="connsiteX1563" fmla="*/ 2772084 w 7295637"/>
              <a:gd name="connsiteY1563" fmla="*/ 4541122 h 5063066"/>
              <a:gd name="connsiteX1564" fmla="*/ 5080370 w 7295637"/>
              <a:gd name="connsiteY1564" fmla="*/ 894416 h 5063066"/>
              <a:gd name="connsiteX1565" fmla="*/ 5147658 w 7295637"/>
              <a:gd name="connsiteY1565" fmla="*/ 849816 h 5063066"/>
              <a:gd name="connsiteX1566" fmla="*/ 5220681 w 7295637"/>
              <a:gd name="connsiteY1566" fmla="*/ 922841 h 5063066"/>
              <a:gd name="connsiteX1567" fmla="*/ 5147658 w 7295637"/>
              <a:gd name="connsiteY1567" fmla="*/ 995866 h 5063066"/>
              <a:gd name="connsiteX1568" fmla="*/ 5074632 w 7295637"/>
              <a:gd name="connsiteY1568" fmla="*/ 922841 h 5063066"/>
              <a:gd name="connsiteX1569" fmla="*/ 5080370 w 7295637"/>
              <a:gd name="connsiteY1569" fmla="*/ 894416 h 5063066"/>
              <a:gd name="connsiteX1570" fmla="*/ 3928828 w 7295637"/>
              <a:gd name="connsiteY1570" fmla="*/ 2679690 h 5063066"/>
              <a:gd name="connsiteX1571" fmla="*/ 3944478 w 7295637"/>
              <a:gd name="connsiteY1571" fmla="*/ 2656479 h 5063066"/>
              <a:gd name="connsiteX1572" fmla="*/ 3996114 w 7295637"/>
              <a:gd name="connsiteY1572" fmla="*/ 2635090 h 5063066"/>
              <a:gd name="connsiteX1573" fmla="*/ 4069139 w 7295637"/>
              <a:gd name="connsiteY1573" fmla="*/ 2708115 h 5063066"/>
              <a:gd name="connsiteX1574" fmla="*/ 3996114 w 7295637"/>
              <a:gd name="connsiteY1574" fmla="*/ 2781140 h 5063066"/>
              <a:gd name="connsiteX1575" fmla="*/ 3923090 w 7295637"/>
              <a:gd name="connsiteY1575" fmla="*/ 2708115 h 5063066"/>
              <a:gd name="connsiteX1576" fmla="*/ 3928828 w 7295637"/>
              <a:gd name="connsiteY1576" fmla="*/ 2679690 h 5063066"/>
              <a:gd name="connsiteX1577" fmla="*/ 4158517 w 7295637"/>
              <a:gd name="connsiteY1577" fmla="*/ 2310773 h 5063066"/>
              <a:gd name="connsiteX1578" fmla="*/ 4174167 w 7295637"/>
              <a:gd name="connsiteY1578" fmla="*/ 2287561 h 5063066"/>
              <a:gd name="connsiteX1579" fmla="*/ 4225804 w 7295637"/>
              <a:gd name="connsiteY1579" fmla="*/ 2266173 h 5063066"/>
              <a:gd name="connsiteX1580" fmla="*/ 4298828 w 7295637"/>
              <a:gd name="connsiteY1580" fmla="*/ 2339197 h 5063066"/>
              <a:gd name="connsiteX1581" fmla="*/ 4225803 w 7295637"/>
              <a:gd name="connsiteY1581" fmla="*/ 2412224 h 5063066"/>
              <a:gd name="connsiteX1582" fmla="*/ 4152779 w 7295637"/>
              <a:gd name="connsiteY1582" fmla="*/ 2339198 h 5063066"/>
              <a:gd name="connsiteX1583" fmla="*/ 4158517 w 7295637"/>
              <a:gd name="connsiteY1583" fmla="*/ 2310773 h 5063066"/>
              <a:gd name="connsiteX1584" fmla="*/ 3002548 w 7295637"/>
              <a:gd name="connsiteY1584" fmla="*/ 4111800 h 5063066"/>
              <a:gd name="connsiteX1585" fmla="*/ 3069834 w 7295637"/>
              <a:gd name="connsiteY1585" fmla="*/ 4067200 h 5063066"/>
              <a:gd name="connsiteX1586" fmla="*/ 3142859 w 7295637"/>
              <a:gd name="connsiteY1586" fmla="*/ 4140225 h 5063066"/>
              <a:gd name="connsiteX1587" fmla="*/ 3069834 w 7295637"/>
              <a:gd name="connsiteY1587" fmla="*/ 4213250 h 5063066"/>
              <a:gd name="connsiteX1588" fmla="*/ 2996809 w 7295637"/>
              <a:gd name="connsiteY1588" fmla="*/ 4140225 h 5063066"/>
              <a:gd name="connsiteX1589" fmla="*/ 3002548 w 7295637"/>
              <a:gd name="connsiteY1589" fmla="*/ 4111800 h 5063066"/>
              <a:gd name="connsiteX1590" fmla="*/ 5310836 w 7295637"/>
              <a:gd name="connsiteY1590" fmla="*/ 465095 h 5063066"/>
              <a:gd name="connsiteX1591" fmla="*/ 5378122 w 7295637"/>
              <a:gd name="connsiteY1591" fmla="*/ 420495 h 5063066"/>
              <a:gd name="connsiteX1592" fmla="*/ 5451147 w 7295637"/>
              <a:gd name="connsiteY1592" fmla="*/ 493520 h 5063066"/>
              <a:gd name="connsiteX1593" fmla="*/ 5378122 w 7295637"/>
              <a:gd name="connsiteY1593" fmla="*/ 566544 h 5063066"/>
              <a:gd name="connsiteX1594" fmla="*/ 5305097 w 7295637"/>
              <a:gd name="connsiteY1594" fmla="*/ 493520 h 5063066"/>
              <a:gd name="connsiteX1595" fmla="*/ 5310836 w 7295637"/>
              <a:gd name="connsiteY1595" fmla="*/ 465095 h 5063066"/>
              <a:gd name="connsiteX1596" fmla="*/ 4388982 w 7295637"/>
              <a:gd name="connsiteY1596" fmla="*/ 1881450 h 5063066"/>
              <a:gd name="connsiteX1597" fmla="*/ 4404632 w 7295637"/>
              <a:gd name="connsiteY1597" fmla="*/ 1858238 h 5063066"/>
              <a:gd name="connsiteX1598" fmla="*/ 4456269 w 7295637"/>
              <a:gd name="connsiteY1598" fmla="*/ 1836850 h 5063066"/>
              <a:gd name="connsiteX1599" fmla="*/ 4529293 w 7295637"/>
              <a:gd name="connsiteY1599" fmla="*/ 1909875 h 5063066"/>
              <a:gd name="connsiteX1600" fmla="*/ 4456268 w 7295637"/>
              <a:gd name="connsiteY1600" fmla="*/ 1982899 h 5063066"/>
              <a:gd name="connsiteX1601" fmla="*/ 4383244 w 7295637"/>
              <a:gd name="connsiteY1601" fmla="*/ 1909875 h 5063066"/>
              <a:gd name="connsiteX1602" fmla="*/ 4388982 w 7295637"/>
              <a:gd name="connsiteY1602" fmla="*/ 1881450 h 5063066"/>
              <a:gd name="connsiteX1603" fmla="*/ 3233012 w 7295637"/>
              <a:gd name="connsiteY1603" fmla="*/ 3691307 h 5063066"/>
              <a:gd name="connsiteX1604" fmla="*/ 3300298 w 7295637"/>
              <a:gd name="connsiteY1604" fmla="*/ 3646707 h 5063066"/>
              <a:gd name="connsiteX1605" fmla="*/ 3373323 w 7295637"/>
              <a:gd name="connsiteY1605" fmla="*/ 3719731 h 5063066"/>
              <a:gd name="connsiteX1606" fmla="*/ 3300298 w 7295637"/>
              <a:gd name="connsiteY1606" fmla="*/ 3792756 h 5063066"/>
              <a:gd name="connsiteX1607" fmla="*/ 3227273 w 7295637"/>
              <a:gd name="connsiteY1607" fmla="*/ 3719731 h 5063066"/>
              <a:gd name="connsiteX1608" fmla="*/ 3233012 w 7295637"/>
              <a:gd name="connsiteY1608" fmla="*/ 3691307 h 5063066"/>
              <a:gd name="connsiteX1609" fmla="*/ 5541300 w 7295637"/>
              <a:gd name="connsiteY1609" fmla="*/ 44600 h 5063066"/>
              <a:gd name="connsiteX1610" fmla="*/ 5608586 w 7295637"/>
              <a:gd name="connsiteY1610" fmla="*/ 0 h 5063066"/>
              <a:gd name="connsiteX1611" fmla="*/ 5681611 w 7295637"/>
              <a:gd name="connsiteY1611" fmla="*/ 73025 h 5063066"/>
              <a:gd name="connsiteX1612" fmla="*/ 5608586 w 7295637"/>
              <a:gd name="connsiteY1612" fmla="*/ 146050 h 5063066"/>
              <a:gd name="connsiteX1613" fmla="*/ 5535562 w 7295637"/>
              <a:gd name="connsiteY1613" fmla="*/ 73025 h 5063066"/>
              <a:gd name="connsiteX1614" fmla="*/ 5541300 w 7295637"/>
              <a:gd name="connsiteY1614" fmla="*/ 44600 h 5063066"/>
              <a:gd name="connsiteX1615" fmla="*/ 4619446 w 7295637"/>
              <a:gd name="connsiteY1615" fmla="*/ 1460957 h 5063066"/>
              <a:gd name="connsiteX1616" fmla="*/ 4635095 w 7295637"/>
              <a:gd name="connsiteY1616" fmla="*/ 1437745 h 5063066"/>
              <a:gd name="connsiteX1617" fmla="*/ 4686731 w 7295637"/>
              <a:gd name="connsiteY1617" fmla="*/ 1416357 h 5063066"/>
              <a:gd name="connsiteX1618" fmla="*/ 4759757 w 7295637"/>
              <a:gd name="connsiteY1618" fmla="*/ 1489382 h 5063066"/>
              <a:gd name="connsiteX1619" fmla="*/ 4686732 w 7295637"/>
              <a:gd name="connsiteY1619" fmla="*/ 1562406 h 5063066"/>
              <a:gd name="connsiteX1620" fmla="*/ 4613706 w 7295637"/>
              <a:gd name="connsiteY1620" fmla="*/ 1489381 h 5063066"/>
              <a:gd name="connsiteX1621" fmla="*/ 4619446 w 7295637"/>
              <a:gd name="connsiteY1621" fmla="*/ 1460957 h 5063066"/>
              <a:gd name="connsiteX1622" fmla="*/ 3463475 w 7295637"/>
              <a:gd name="connsiteY1622" fmla="*/ 3261985 h 5063066"/>
              <a:gd name="connsiteX1623" fmla="*/ 3530762 w 7295637"/>
              <a:gd name="connsiteY1623" fmla="*/ 3217385 h 5063066"/>
              <a:gd name="connsiteX1624" fmla="*/ 3603786 w 7295637"/>
              <a:gd name="connsiteY1624" fmla="*/ 3290409 h 5063066"/>
              <a:gd name="connsiteX1625" fmla="*/ 3530761 w 7295637"/>
              <a:gd name="connsiteY1625" fmla="*/ 3363434 h 5063066"/>
              <a:gd name="connsiteX1626" fmla="*/ 3457737 w 7295637"/>
              <a:gd name="connsiteY1626" fmla="*/ 3290409 h 5063066"/>
              <a:gd name="connsiteX1627" fmla="*/ 3463475 w 7295637"/>
              <a:gd name="connsiteY1627" fmla="*/ 3261985 h 5063066"/>
              <a:gd name="connsiteX1628" fmla="*/ 2541621 w 7295637"/>
              <a:gd name="connsiteY1628" fmla="*/ 4678343 h 5063066"/>
              <a:gd name="connsiteX1629" fmla="*/ 2608907 w 7295637"/>
              <a:gd name="connsiteY1629" fmla="*/ 4633743 h 5063066"/>
              <a:gd name="connsiteX1630" fmla="*/ 2681932 w 7295637"/>
              <a:gd name="connsiteY1630" fmla="*/ 4706768 h 5063066"/>
              <a:gd name="connsiteX1631" fmla="*/ 2608907 w 7295637"/>
              <a:gd name="connsiteY1631" fmla="*/ 4779793 h 5063066"/>
              <a:gd name="connsiteX1632" fmla="*/ 2535882 w 7295637"/>
              <a:gd name="connsiteY1632" fmla="*/ 4706768 h 5063066"/>
              <a:gd name="connsiteX1633" fmla="*/ 2541621 w 7295637"/>
              <a:gd name="connsiteY1633" fmla="*/ 4678343 h 5063066"/>
              <a:gd name="connsiteX1634" fmla="*/ 4849909 w 7295637"/>
              <a:gd name="connsiteY1634" fmla="*/ 1031638 h 5063066"/>
              <a:gd name="connsiteX1635" fmla="*/ 4865557 w 7295637"/>
              <a:gd name="connsiteY1635" fmla="*/ 1008427 h 5063066"/>
              <a:gd name="connsiteX1636" fmla="*/ 4917194 w 7295637"/>
              <a:gd name="connsiteY1636" fmla="*/ 987038 h 5063066"/>
              <a:gd name="connsiteX1637" fmla="*/ 4990218 w 7295637"/>
              <a:gd name="connsiteY1637" fmla="*/ 1060063 h 5063066"/>
              <a:gd name="connsiteX1638" fmla="*/ 4917195 w 7295637"/>
              <a:gd name="connsiteY1638" fmla="*/ 1133087 h 5063066"/>
              <a:gd name="connsiteX1639" fmla="*/ 4844169 w 7295637"/>
              <a:gd name="connsiteY1639" fmla="*/ 1060062 h 5063066"/>
              <a:gd name="connsiteX1640" fmla="*/ 4849909 w 7295637"/>
              <a:gd name="connsiteY1640" fmla="*/ 1031638 h 5063066"/>
              <a:gd name="connsiteX1641" fmla="*/ 3698365 w 7295637"/>
              <a:gd name="connsiteY1641" fmla="*/ 2825740 h 5063066"/>
              <a:gd name="connsiteX1642" fmla="*/ 3714014 w 7295637"/>
              <a:gd name="connsiteY1642" fmla="*/ 2802528 h 5063066"/>
              <a:gd name="connsiteX1643" fmla="*/ 3765650 w 7295637"/>
              <a:gd name="connsiteY1643" fmla="*/ 2781140 h 5063066"/>
              <a:gd name="connsiteX1644" fmla="*/ 3838676 w 7295637"/>
              <a:gd name="connsiteY1644" fmla="*/ 2854165 h 5063066"/>
              <a:gd name="connsiteX1645" fmla="*/ 3765651 w 7295637"/>
              <a:gd name="connsiteY1645" fmla="*/ 2927189 h 5063066"/>
              <a:gd name="connsiteX1646" fmla="*/ 3692627 w 7295637"/>
              <a:gd name="connsiteY1646" fmla="*/ 2854164 h 5063066"/>
              <a:gd name="connsiteX1647" fmla="*/ 3698365 w 7295637"/>
              <a:gd name="connsiteY1647" fmla="*/ 2825740 h 5063066"/>
              <a:gd name="connsiteX1648" fmla="*/ 3928051 w 7295637"/>
              <a:gd name="connsiteY1648" fmla="*/ 2447998 h 5063066"/>
              <a:gd name="connsiteX1649" fmla="*/ 3943701 w 7295637"/>
              <a:gd name="connsiteY1649" fmla="*/ 2424786 h 5063066"/>
              <a:gd name="connsiteX1650" fmla="*/ 3995338 w 7295637"/>
              <a:gd name="connsiteY1650" fmla="*/ 2403398 h 5063066"/>
              <a:gd name="connsiteX1651" fmla="*/ 4068363 w 7295637"/>
              <a:gd name="connsiteY1651" fmla="*/ 2476423 h 5063066"/>
              <a:gd name="connsiteX1652" fmla="*/ 3995337 w 7295637"/>
              <a:gd name="connsiteY1652" fmla="*/ 2549448 h 5063066"/>
              <a:gd name="connsiteX1653" fmla="*/ 3922313 w 7295637"/>
              <a:gd name="connsiteY1653" fmla="*/ 2476423 h 5063066"/>
              <a:gd name="connsiteX1654" fmla="*/ 3928051 w 7295637"/>
              <a:gd name="connsiteY1654" fmla="*/ 2447998 h 5063066"/>
              <a:gd name="connsiteX1655" fmla="*/ 2772083 w 7295637"/>
              <a:gd name="connsiteY1655" fmla="*/ 4257851 h 5063066"/>
              <a:gd name="connsiteX1656" fmla="*/ 2839370 w 7295637"/>
              <a:gd name="connsiteY1656" fmla="*/ 4213251 h 5063066"/>
              <a:gd name="connsiteX1657" fmla="*/ 2912395 w 7295637"/>
              <a:gd name="connsiteY1657" fmla="*/ 4286276 h 5063066"/>
              <a:gd name="connsiteX1658" fmla="*/ 2839370 w 7295637"/>
              <a:gd name="connsiteY1658" fmla="*/ 4359301 h 5063066"/>
              <a:gd name="connsiteX1659" fmla="*/ 2766345 w 7295637"/>
              <a:gd name="connsiteY1659" fmla="*/ 4286276 h 5063066"/>
              <a:gd name="connsiteX1660" fmla="*/ 2772083 w 7295637"/>
              <a:gd name="connsiteY1660" fmla="*/ 4257851 h 5063066"/>
              <a:gd name="connsiteX1661" fmla="*/ 5080371 w 7295637"/>
              <a:gd name="connsiteY1661" fmla="*/ 611145 h 5063066"/>
              <a:gd name="connsiteX1662" fmla="*/ 5147658 w 7295637"/>
              <a:gd name="connsiteY1662" fmla="*/ 566544 h 5063066"/>
              <a:gd name="connsiteX1663" fmla="*/ 5220683 w 7295637"/>
              <a:gd name="connsiteY1663" fmla="*/ 639569 h 5063066"/>
              <a:gd name="connsiteX1664" fmla="*/ 5147657 w 7295637"/>
              <a:gd name="connsiteY1664" fmla="*/ 712594 h 5063066"/>
              <a:gd name="connsiteX1665" fmla="*/ 5074634 w 7295637"/>
              <a:gd name="connsiteY1665" fmla="*/ 639569 h 5063066"/>
              <a:gd name="connsiteX1666" fmla="*/ 5080371 w 7295637"/>
              <a:gd name="connsiteY1666" fmla="*/ 611145 h 5063066"/>
              <a:gd name="connsiteX1667" fmla="*/ 4158518 w 7295637"/>
              <a:gd name="connsiteY1667" fmla="*/ 2027501 h 5063066"/>
              <a:gd name="connsiteX1668" fmla="*/ 4174168 w 7295637"/>
              <a:gd name="connsiteY1668" fmla="*/ 2004289 h 5063066"/>
              <a:gd name="connsiteX1669" fmla="*/ 4225803 w 7295637"/>
              <a:gd name="connsiteY1669" fmla="*/ 1982902 h 5063066"/>
              <a:gd name="connsiteX1670" fmla="*/ 4298829 w 7295637"/>
              <a:gd name="connsiteY1670" fmla="*/ 2055926 h 5063066"/>
              <a:gd name="connsiteX1671" fmla="*/ 4225804 w 7295637"/>
              <a:gd name="connsiteY1671" fmla="*/ 2128950 h 5063066"/>
              <a:gd name="connsiteX1672" fmla="*/ 4152778 w 7295637"/>
              <a:gd name="connsiteY1672" fmla="*/ 2055926 h 5063066"/>
              <a:gd name="connsiteX1673" fmla="*/ 4158518 w 7295637"/>
              <a:gd name="connsiteY1673" fmla="*/ 2027501 h 5063066"/>
              <a:gd name="connsiteX1674" fmla="*/ 3002548 w 7295637"/>
              <a:gd name="connsiteY1674" fmla="*/ 3828528 h 5063066"/>
              <a:gd name="connsiteX1675" fmla="*/ 3069834 w 7295637"/>
              <a:gd name="connsiteY1675" fmla="*/ 3783928 h 5063066"/>
              <a:gd name="connsiteX1676" fmla="*/ 3142859 w 7295637"/>
              <a:gd name="connsiteY1676" fmla="*/ 3856953 h 5063066"/>
              <a:gd name="connsiteX1677" fmla="*/ 3069834 w 7295637"/>
              <a:gd name="connsiteY1677" fmla="*/ 3929978 h 5063066"/>
              <a:gd name="connsiteX1678" fmla="*/ 2996809 w 7295637"/>
              <a:gd name="connsiteY1678" fmla="*/ 3856953 h 5063066"/>
              <a:gd name="connsiteX1679" fmla="*/ 3002548 w 7295637"/>
              <a:gd name="connsiteY1679" fmla="*/ 3828528 h 5063066"/>
              <a:gd name="connsiteX1680" fmla="*/ 5310836 w 7295637"/>
              <a:gd name="connsiteY1680" fmla="*/ 181823 h 5063066"/>
              <a:gd name="connsiteX1681" fmla="*/ 5378123 w 7295637"/>
              <a:gd name="connsiteY1681" fmla="*/ 137223 h 5063066"/>
              <a:gd name="connsiteX1682" fmla="*/ 5451147 w 7295637"/>
              <a:gd name="connsiteY1682" fmla="*/ 210247 h 5063066"/>
              <a:gd name="connsiteX1683" fmla="*/ 5378122 w 7295637"/>
              <a:gd name="connsiteY1683" fmla="*/ 283272 h 5063066"/>
              <a:gd name="connsiteX1684" fmla="*/ 5305096 w 7295637"/>
              <a:gd name="connsiteY1684" fmla="*/ 210247 h 5063066"/>
              <a:gd name="connsiteX1685" fmla="*/ 5310836 w 7295637"/>
              <a:gd name="connsiteY1685" fmla="*/ 181823 h 5063066"/>
              <a:gd name="connsiteX1686" fmla="*/ 4388982 w 7295637"/>
              <a:gd name="connsiteY1686" fmla="*/ 1598178 h 5063066"/>
              <a:gd name="connsiteX1687" fmla="*/ 4404632 w 7295637"/>
              <a:gd name="connsiteY1687" fmla="*/ 1574966 h 5063066"/>
              <a:gd name="connsiteX1688" fmla="*/ 4456268 w 7295637"/>
              <a:gd name="connsiteY1688" fmla="*/ 1553578 h 5063066"/>
              <a:gd name="connsiteX1689" fmla="*/ 4529292 w 7295637"/>
              <a:gd name="connsiteY1689" fmla="*/ 1626602 h 5063066"/>
              <a:gd name="connsiteX1690" fmla="*/ 4456268 w 7295637"/>
              <a:gd name="connsiteY1690" fmla="*/ 1699627 h 5063066"/>
              <a:gd name="connsiteX1691" fmla="*/ 4383244 w 7295637"/>
              <a:gd name="connsiteY1691" fmla="*/ 1626603 h 5063066"/>
              <a:gd name="connsiteX1692" fmla="*/ 4388982 w 7295637"/>
              <a:gd name="connsiteY1692" fmla="*/ 1598178 h 5063066"/>
              <a:gd name="connsiteX1693" fmla="*/ 3233011 w 7295637"/>
              <a:gd name="connsiteY1693" fmla="*/ 3408035 h 5063066"/>
              <a:gd name="connsiteX1694" fmla="*/ 3300298 w 7295637"/>
              <a:gd name="connsiteY1694" fmla="*/ 3363434 h 5063066"/>
              <a:gd name="connsiteX1695" fmla="*/ 3373323 w 7295637"/>
              <a:gd name="connsiteY1695" fmla="*/ 3436459 h 5063066"/>
              <a:gd name="connsiteX1696" fmla="*/ 3300298 w 7295637"/>
              <a:gd name="connsiteY1696" fmla="*/ 3509484 h 5063066"/>
              <a:gd name="connsiteX1697" fmla="*/ 3227273 w 7295637"/>
              <a:gd name="connsiteY1697" fmla="*/ 3436459 h 5063066"/>
              <a:gd name="connsiteX1698" fmla="*/ 3233011 w 7295637"/>
              <a:gd name="connsiteY1698" fmla="*/ 3408035 h 5063066"/>
              <a:gd name="connsiteX1699" fmla="*/ 2311157 w 7295637"/>
              <a:gd name="connsiteY1699" fmla="*/ 4824393 h 5063066"/>
              <a:gd name="connsiteX1700" fmla="*/ 2378444 w 7295637"/>
              <a:gd name="connsiteY1700" fmla="*/ 4779792 h 5063066"/>
              <a:gd name="connsiteX1701" fmla="*/ 2451468 w 7295637"/>
              <a:gd name="connsiteY1701" fmla="*/ 4852817 h 5063066"/>
              <a:gd name="connsiteX1702" fmla="*/ 2378443 w 7295637"/>
              <a:gd name="connsiteY1702" fmla="*/ 4925842 h 5063066"/>
              <a:gd name="connsiteX1703" fmla="*/ 2305419 w 7295637"/>
              <a:gd name="connsiteY1703" fmla="*/ 4852817 h 5063066"/>
              <a:gd name="connsiteX1704" fmla="*/ 2311157 w 7295637"/>
              <a:gd name="connsiteY1704" fmla="*/ 4824393 h 5063066"/>
              <a:gd name="connsiteX1705" fmla="*/ 4619445 w 7295637"/>
              <a:gd name="connsiteY1705" fmla="*/ 1177685 h 5063066"/>
              <a:gd name="connsiteX1706" fmla="*/ 4635094 w 7295637"/>
              <a:gd name="connsiteY1706" fmla="*/ 1154474 h 5063066"/>
              <a:gd name="connsiteX1707" fmla="*/ 4686731 w 7295637"/>
              <a:gd name="connsiteY1707" fmla="*/ 1133086 h 5063066"/>
              <a:gd name="connsiteX1708" fmla="*/ 4759756 w 7295637"/>
              <a:gd name="connsiteY1708" fmla="*/ 1206111 h 5063066"/>
              <a:gd name="connsiteX1709" fmla="*/ 4686731 w 7295637"/>
              <a:gd name="connsiteY1709" fmla="*/ 1279135 h 5063066"/>
              <a:gd name="connsiteX1710" fmla="*/ 4613706 w 7295637"/>
              <a:gd name="connsiteY1710" fmla="*/ 1206110 h 5063066"/>
              <a:gd name="connsiteX1711" fmla="*/ 4619445 w 7295637"/>
              <a:gd name="connsiteY1711" fmla="*/ 1177685 h 5063066"/>
              <a:gd name="connsiteX1712" fmla="*/ 3463476 w 7295637"/>
              <a:gd name="connsiteY1712" fmla="*/ 2978713 h 5063066"/>
              <a:gd name="connsiteX1713" fmla="*/ 3530762 w 7295637"/>
              <a:gd name="connsiteY1713" fmla="*/ 2934113 h 5063066"/>
              <a:gd name="connsiteX1714" fmla="*/ 3603787 w 7295637"/>
              <a:gd name="connsiteY1714" fmla="*/ 3007138 h 5063066"/>
              <a:gd name="connsiteX1715" fmla="*/ 3530762 w 7295637"/>
              <a:gd name="connsiteY1715" fmla="*/ 3080163 h 5063066"/>
              <a:gd name="connsiteX1716" fmla="*/ 3457737 w 7295637"/>
              <a:gd name="connsiteY1716" fmla="*/ 3007138 h 5063066"/>
              <a:gd name="connsiteX1717" fmla="*/ 3463476 w 7295637"/>
              <a:gd name="connsiteY1717" fmla="*/ 2978713 h 5063066"/>
              <a:gd name="connsiteX1718" fmla="*/ 2541620 w 7295637"/>
              <a:gd name="connsiteY1718" fmla="*/ 4395072 h 5063066"/>
              <a:gd name="connsiteX1719" fmla="*/ 2608907 w 7295637"/>
              <a:gd name="connsiteY1719" fmla="*/ 4350471 h 5063066"/>
              <a:gd name="connsiteX1720" fmla="*/ 2681931 w 7295637"/>
              <a:gd name="connsiteY1720" fmla="*/ 4423497 h 5063066"/>
              <a:gd name="connsiteX1721" fmla="*/ 2608907 w 7295637"/>
              <a:gd name="connsiteY1721" fmla="*/ 4496521 h 5063066"/>
              <a:gd name="connsiteX1722" fmla="*/ 2535882 w 7295637"/>
              <a:gd name="connsiteY1722" fmla="*/ 4423496 h 5063066"/>
              <a:gd name="connsiteX1723" fmla="*/ 2541620 w 7295637"/>
              <a:gd name="connsiteY1723" fmla="*/ 4395072 h 5063066"/>
              <a:gd name="connsiteX1724" fmla="*/ 4849908 w 7295637"/>
              <a:gd name="connsiteY1724" fmla="*/ 748367 h 5063066"/>
              <a:gd name="connsiteX1725" fmla="*/ 4865557 w 7295637"/>
              <a:gd name="connsiteY1725" fmla="*/ 725155 h 5063066"/>
              <a:gd name="connsiteX1726" fmla="*/ 4917194 w 7295637"/>
              <a:gd name="connsiteY1726" fmla="*/ 703767 h 5063066"/>
              <a:gd name="connsiteX1727" fmla="*/ 4990219 w 7295637"/>
              <a:gd name="connsiteY1727" fmla="*/ 776792 h 5063066"/>
              <a:gd name="connsiteX1728" fmla="*/ 4917194 w 7295637"/>
              <a:gd name="connsiteY1728" fmla="*/ 849817 h 5063066"/>
              <a:gd name="connsiteX1729" fmla="*/ 4844169 w 7295637"/>
              <a:gd name="connsiteY1729" fmla="*/ 776792 h 5063066"/>
              <a:gd name="connsiteX1730" fmla="*/ 4849908 w 7295637"/>
              <a:gd name="connsiteY1730" fmla="*/ 748367 h 5063066"/>
              <a:gd name="connsiteX1731" fmla="*/ 3698365 w 7295637"/>
              <a:gd name="connsiteY1731" fmla="*/ 2542469 h 5063066"/>
              <a:gd name="connsiteX1732" fmla="*/ 3714013 w 7295637"/>
              <a:gd name="connsiteY1732" fmla="*/ 2519257 h 5063066"/>
              <a:gd name="connsiteX1733" fmla="*/ 3765650 w 7295637"/>
              <a:gd name="connsiteY1733" fmla="*/ 2497869 h 5063066"/>
              <a:gd name="connsiteX1734" fmla="*/ 3838675 w 7295637"/>
              <a:gd name="connsiteY1734" fmla="*/ 2570894 h 5063066"/>
              <a:gd name="connsiteX1735" fmla="*/ 3765651 w 7295637"/>
              <a:gd name="connsiteY1735" fmla="*/ 2643919 h 5063066"/>
              <a:gd name="connsiteX1736" fmla="*/ 3692625 w 7295637"/>
              <a:gd name="connsiteY1736" fmla="*/ 2570894 h 5063066"/>
              <a:gd name="connsiteX1737" fmla="*/ 3698365 w 7295637"/>
              <a:gd name="connsiteY1737" fmla="*/ 2542469 h 5063066"/>
              <a:gd name="connsiteX1738" fmla="*/ 3928052 w 7295637"/>
              <a:gd name="connsiteY1738" fmla="*/ 2164724 h 5063066"/>
              <a:gd name="connsiteX1739" fmla="*/ 3943704 w 7295637"/>
              <a:gd name="connsiteY1739" fmla="*/ 2141511 h 5063066"/>
              <a:gd name="connsiteX1740" fmla="*/ 3995339 w 7295637"/>
              <a:gd name="connsiteY1740" fmla="*/ 2120124 h 5063066"/>
              <a:gd name="connsiteX1741" fmla="*/ 4068363 w 7295637"/>
              <a:gd name="connsiteY1741" fmla="*/ 2193148 h 5063066"/>
              <a:gd name="connsiteX1742" fmla="*/ 3995339 w 7295637"/>
              <a:gd name="connsiteY1742" fmla="*/ 2266173 h 5063066"/>
              <a:gd name="connsiteX1743" fmla="*/ 3922314 w 7295637"/>
              <a:gd name="connsiteY1743" fmla="*/ 2193149 h 5063066"/>
              <a:gd name="connsiteX1744" fmla="*/ 3928052 w 7295637"/>
              <a:gd name="connsiteY1744" fmla="*/ 2164724 h 5063066"/>
              <a:gd name="connsiteX1745" fmla="*/ 2772083 w 7295637"/>
              <a:gd name="connsiteY1745" fmla="*/ 3974579 h 5063066"/>
              <a:gd name="connsiteX1746" fmla="*/ 2839370 w 7295637"/>
              <a:gd name="connsiteY1746" fmla="*/ 3929979 h 5063066"/>
              <a:gd name="connsiteX1747" fmla="*/ 2912394 w 7295637"/>
              <a:gd name="connsiteY1747" fmla="*/ 4003004 h 5063066"/>
              <a:gd name="connsiteX1748" fmla="*/ 2839369 w 7295637"/>
              <a:gd name="connsiteY1748" fmla="*/ 4076029 h 5063066"/>
              <a:gd name="connsiteX1749" fmla="*/ 2766345 w 7295637"/>
              <a:gd name="connsiteY1749" fmla="*/ 4003004 h 5063066"/>
              <a:gd name="connsiteX1750" fmla="*/ 2772083 w 7295637"/>
              <a:gd name="connsiteY1750" fmla="*/ 3974579 h 5063066"/>
              <a:gd name="connsiteX1751" fmla="*/ 5080372 w 7295637"/>
              <a:gd name="connsiteY1751" fmla="*/ 327873 h 5063066"/>
              <a:gd name="connsiteX1752" fmla="*/ 5147657 w 7295637"/>
              <a:gd name="connsiteY1752" fmla="*/ 283272 h 5063066"/>
              <a:gd name="connsiteX1753" fmla="*/ 5220683 w 7295637"/>
              <a:gd name="connsiteY1753" fmla="*/ 356297 h 5063066"/>
              <a:gd name="connsiteX1754" fmla="*/ 5147658 w 7295637"/>
              <a:gd name="connsiteY1754" fmla="*/ 429322 h 5063066"/>
              <a:gd name="connsiteX1755" fmla="*/ 5074633 w 7295637"/>
              <a:gd name="connsiteY1755" fmla="*/ 356297 h 5063066"/>
              <a:gd name="connsiteX1756" fmla="*/ 5080372 w 7295637"/>
              <a:gd name="connsiteY1756" fmla="*/ 327873 h 5063066"/>
              <a:gd name="connsiteX1757" fmla="*/ 4158518 w 7295637"/>
              <a:gd name="connsiteY1757" fmla="*/ 1744228 h 5063066"/>
              <a:gd name="connsiteX1758" fmla="*/ 4174168 w 7295637"/>
              <a:gd name="connsiteY1758" fmla="*/ 1721016 h 5063066"/>
              <a:gd name="connsiteX1759" fmla="*/ 4225803 w 7295637"/>
              <a:gd name="connsiteY1759" fmla="*/ 1699628 h 5063066"/>
              <a:gd name="connsiteX1760" fmla="*/ 4298829 w 7295637"/>
              <a:gd name="connsiteY1760" fmla="*/ 1772653 h 5063066"/>
              <a:gd name="connsiteX1761" fmla="*/ 4225802 w 7295637"/>
              <a:gd name="connsiteY1761" fmla="*/ 1845679 h 5063066"/>
              <a:gd name="connsiteX1762" fmla="*/ 4152778 w 7295637"/>
              <a:gd name="connsiteY1762" fmla="*/ 1772653 h 5063066"/>
              <a:gd name="connsiteX1763" fmla="*/ 4158518 w 7295637"/>
              <a:gd name="connsiteY1763" fmla="*/ 1744228 h 5063066"/>
              <a:gd name="connsiteX1764" fmla="*/ 3002547 w 7295637"/>
              <a:gd name="connsiteY1764" fmla="*/ 3545256 h 5063066"/>
              <a:gd name="connsiteX1765" fmla="*/ 3069834 w 7295637"/>
              <a:gd name="connsiteY1765" fmla="*/ 3500656 h 5063066"/>
              <a:gd name="connsiteX1766" fmla="*/ 3142860 w 7295637"/>
              <a:gd name="connsiteY1766" fmla="*/ 3573681 h 5063066"/>
              <a:gd name="connsiteX1767" fmla="*/ 3069834 w 7295637"/>
              <a:gd name="connsiteY1767" fmla="*/ 3646706 h 5063066"/>
              <a:gd name="connsiteX1768" fmla="*/ 2996809 w 7295637"/>
              <a:gd name="connsiteY1768" fmla="*/ 3573681 h 5063066"/>
              <a:gd name="connsiteX1769" fmla="*/ 3002547 w 7295637"/>
              <a:gd name="connsiteY1769" fmla="*/ 3545256 h 5063066"/>
              <a:gd name="connsiteX1770" fmla="*/ 2080693 w 7295637"/>
              <a:gd name="connsiteY1770" fmla="*/ 4961614 h 5063066"/>
              <a:gd name="connsiteX1771" fmla="*/ 2147979 w 7295637"/>
              <a:gd name="connsiteY1771" fmla="*/ 4917014 h 5063066"/>
              <a:gd name="connsiteX1772" fmla="*/ 2221004 w 7295637"/>
              <a:gd name="connsiteY1772" fmla="*/ 4990039 h 5063066"/>
              <a:gd name="connsiteX1773" fmla="*/ 2147979 w 7295637"/>
              <a:gd name="connsiteY1773" fmla="*/ 5063064 h 5063066"/>
              <a:gd name="connsiteX1774" fmla="*/ 2074954 w 7295637"/>
              <a:gd name="connsiteY1774" fmla="*/ 4990039 h 5063066"/>
              <a:gd name="connsiteX1775" fmla="*/ 2080693 w 7295637"/>
              <a:gd name="connsiteY1775" fmla="*/ 4961614 h 5063066"/>
              <a:gd name="connsiteX1776" fmla="*/ 4388983 w 7295637"/>
              <a:gd name="connsiteY1776" fmla="*/ 1314906 h 5063066"/>
              <a:gd name="connsiteX1777" fmla="*/ 4404632 w 7295637"/>
              <a:gd name="connsiteY1777" fmla="*/ 1291695 h 5063066"/>
              <a:gd name="connsiteX1778" fmla="*/ 4456269 w 7295637"/>
              <a:gd name="connsiteY1778" fmla="*/ 1270307 h 5063066"/>
              <a:gd name="connsiteX1779" fmla="*/ 4529293 w 7295637"/>
              <a:gd name="connsiteY1779" fmla="*/ 1343332 h 5063066"/>
              <a:gd name="connsiteX1780" fmla="*/ 4456268 w 7295637"/>
              <a:gd name="connsiteY1780" fmla="*/ 1416356 h 5063066"/>
              <a:gd name="connsiteX1781" fmla="*/ 4383244 w 7295637"/>
              <a:gd name="connsiteY1781" fmla="*/ 1343331 h 5063066"/>
              <a:gd name="connsiteX1782" fmla="*/ 4388983 w 7295637"/>
              <a:gd name="connsiteY1782" fmla="*/ 1314906 h 5063066"/>
              <a:gd name="connsiteX1783" fmla="*/ 3233012 w 7295637"/>
              <a:gd name="connsiteY1783" fmla="*/ 3124763 h 5063066"/>
              <a:gd name="connsiteX1784" fmla="*/ 3300298 w 7295637"/>
              <a:gd name="connsiteY1784" fmla="*/ 3080163 h 5063066"/>
              <a:gd name="connsiteX1785" fmla="*/ 3373323 w 7295637"/>
              <a:gd name="connsiteY1785" fmla="*/ 3153188 h 5063066"/>
              <a:gd name="connsiteX1786" fmla="*/ 3300298 w 7295637"/>
              <a:gd name="connsiteY1786" fmla="*/ 3226212 h 5063066"/>
              <a:gd name="connsiteX1787" fmla="*/ 3227274 w 7295637"/>
              <a:gd name="connsiteY1787" fmla="*/ 3153188 h 5063066"/>
              <a:gd name="connsiteX1788" fmla="*/ 3233012 w 7295637"/>
              <a:gd name="connsiteY1788" fmla="*/ 3124763 h 5063066"/>
              <a:gd name="connsiteX1789" fmla="*/ 2311157 w 7295637"/>
              <a:gd name="connsiteY1789" fmla="*/ 4541120 h 5063066"/>
              <a:gd name="connsiteX1790" fmla="*/ 2378443 w 7295637"/>
              <a:gd name="connsiteY1790" fmla="*/ 4496520 h 5063066"/>
              <a:gd name="connsiteX1791" fmla="*/ 2451468 w 7295637"/>
              <a:gd name="connsiteY1791" fmla="*/ 4569545 h 5063066"/>
              <a:gd name="connsiteX1792" fmla="*/ 2378443 w 7295637"/>
              <a:gd name="connsiteY1792" fmla="*/ 4642570 h 5063066"/>
              <a:gd name="connsiteX1793" fmla="*/ 2305418 w 7295637"/>
              <a:gd name="connsiteY1793" fmla="*/ 4569545 h 5063066"/>
              <a:gd name="connsiteX1794" fmla="*/ 2311157 w 7295637"/>
              <a:gd name="connsiteY1794" fmla="*/ 4541120 h 5063066"/>
              <a:gd name="connsiteX1795" fmla="*/ 4619445 w 7295637"/>
              <a:gd name="connsiteY1795" fmla="*/ 894415 h 5063066"/>
              <a:gd name="connsiteX1796" fmla="*/ 4635094 w 7295637"/>
              <a:gd name="connsiteY1796" fmla="*/ 871204 h 5063066"/>
              <a:gd name="connsiteX1797" fmla="*/ 4686731 w 7295637"/>
              <a:gd name="connsiteY1797" fmla="*/ 849816 h 5063066"/>
              <a:gd name="connsiteX1798" fmla="*/ 4759755 w 7295637"/>
              <a:gd name="connsiteY1798" fmla="*/ 922841 h 5063066"/>
              <a:gd name="connsiteX1799" fmla="*/ 4686731 w 7295637"/>
              <a:gd name="connsiteY1799" fmla="*/ 995865 h 5063066"/>
              <a:gd name="connsiteX1800" fmla="*/ 4613706 w 7295637"/>
              <a:gd name="connsiteY1800" fmla="*/ 922840 h 5063066"/>
              <a:gd name="connsiteX1801" fmla="*/ 4619445 w 7295637"/>
              <a:gd name="connsiteY1801" fmla="*/ 894415 h 5063066"/>
              <a:gd name="connsiteX1802" fmla="*/ 3463476 w 7295637"/>
              <a:gd name="connsiteY1802" fmla="*/ 2695441 h 5063066"/>
              <a:gd name="connsiteX1803" fmla="*/ 3530762 w 7295637"/>
              <a:gd name="connsiteY1803" fmla="*/ 2650841 h 5063066"/>
              <a:gd name="connsiteX1804" fmla="*/ 3603787 w 7295637"/>
              <a:gd name="connsiteY1804" fmla="*/ 2723865 h 5063066"/>
              <a:gd name="connsiteX1805" fmla="*/ 3530762 w 7295637"/>
              <a:gd name="connsiteY1805" fmla="*/ 2796891 h 5063066"/>
              <a:gd name="connsiteX1806" fmla="*/ 3457737 w 7295637"/>
              <a:gd name="connsiteY1806" fmla="*/ 2723866 h 5063066"/>
              <a:gd name="connsiteX1807" fmla="*/ 3463476 w 7295637"/>
              <a:gd name="connsiteY1807" fmla="*/ 2695441 h 5063066"/>
              <a:gd name="connsiteX1808" fmla="*/ 3697588 w 7295637"/>
              <a:gd name="connsiteY1808" fmla="*/ 2310776 h 5063066"/>
              <a:gd name="connsiteX1809" fmla="*/ 3713238 w 7295637"/>
              <a:gd name="connsiteY1809" fmla="*/ 2287564 h 5063066"/>
              <a:gd name="connsiteX1810" fmla="*/ 3764873 w 7295637"/>
              <a:gd name="connsiteY1810" fmla="*/ 2266175 h 5063066"/>
              <a:gd name="connsiteX1811" fmla="*/ 3837899 w 7295637"/>
              <a:gd name="connsiteY1811" fmla="*/ 2339200 h 5063066"/>
              <a:gd name="connsiteX1812" fmla="*/ 3764874 w 7295637"/>
              <a:gd name="connsiteY1812" fmla="*/ 2412225 h 5063066"/>
              <a:gd name="connsiteX1813" fmla="*/ 3691850 w 7295637"/>
              <a:gd name="connsiteY1813" fmla="*/ 2339200 h 5063066"/>
              <a:gd name="connsiteX1814" fmla="*/ 3697588 w 7295637"/>
              <a:gd name="connsiteY1814" fmla="*/ 2310776 h 5063066"/>
              <a:gd name="connsiteX1815" fmla="*/ 2541619 w 7295637"/>
              <a:gd name="connsiteY1815" fmla="*/ 4111800 h 5063066"/>
              <a:gd name="connsiteX1816" fmla="*/ 2608906 w 7295637"/>
              <a:gd name="connsiteY1816" fmla="*/ 4067200 h 5063066"/>
              <a:gd name="connsiteX1817" fmla="*/ 2681931 w 7295637"/>
              <a:gd name="connsiteY1817" fmla="*/ 4140225 h 5063066"/>
              <a:gd name="connsiteX1818" fmla="*/ 2608906 w 7295637"/>
              <a:gd name="connsiteY1818" fmla="*/ 4213250 h 5063066"/>
              <a:gd name="connsiteX1819" fmla="*/ 2535881 w 7295637"/>
              <a:gd name="connsiteY1819" fmla="*/ 4140225 h 5063066"/>
              <a:gd name="connsiteX1820" fmla="*/ 2541619 w 7295637"/>
              <a:gd name="connsiteY1820" fmla="*/ 4111800 h 5063066"/>
              <a:gd name="connsiteX1821" fmla="*/ 4849906 w 7295637"/>
              <a:gd name="connsiteY1821" fmla="*/ 465095 h 5063066"/>
              <a:gd name="connsiteX1822" fmla="*/ 4865556 w 7295637"/>
              <a:gd name="connsiteY1822" fmla="*/ 441883 h 5063066"/>
              <a:gd name="connsiteX1823" fmla="*/ 4917194 w 7295637"/>
              <a:gd name="connsiteY1823" fmla="*/ 420495 h 5063066"/>
              <a:gd name="connsiteX1824" fmla="*/ 4990218 w 7295637"/>
              <a:gd name="connsiteY1824" fmla="*/ 493520 h 5063066"/>
              <a:gd name="connsiteX1825" fmla="*/ 4917193 w 7295637"/>
              <a:gd name="connsiteY1825" fmla="*/ 566545 h 5063066"/>
              <a:gd name="connsiteX1826" fmla="*/ 4844169 w 7295637"/>
              <a:gd name="connsiteY1826" fmla="*/ 493520 h 5063066"/>
              <a:gd name="connsiteX1827" fmla="*/ 4849906 w 7295637"/>
              <a:gd name="connsiteY1827" fmla="*/ 465095 h 5063066"/>
              <a:gd name="connsiteX1828" fmla="*/ 3928053 w 7295637"/>
              <a:gd name="connsiteY1828" fmla="*/ 1881452 h 5063066"/>
              <a:gd name="connsiteX1829" fmla="*/ 3943703 w 7295637"/>
              <a:gd name="connsiteY1829" fmla="*/ 1858240 h 5063066"/>
              <a:gd name="connsiteX1830" fmla="*/ 3995340 w 7295637"/>
              <a:gd name="connsiteY1830" fmla="*/ 1836850 h 5063066"/>
              <a:gd name="connsiteX1831" fmla="*/ 4068364 w 7295637"/>
              <a:gd name="connsiteY1831" fmla="*/ 1909877 h 5063066"/>
              <a:gd name="connsiteX1832" fmla="*/ 3995339 w 7295637"/>
              <a:gd name="connsiteY1832" fmla="*/ 1982901 h 5063066"/>
              <a:gd name="connsiteX1833" fmla="*/ 3922315 w 7295637"/>
              <a:gd name="connsiteY1833" fmla="*/ 1909876 h 5063066"/>
              <a:gd name="connsiteX1834" fmla="*/ 3928053 w 7295637"/>
              <a:gd name="connsiteY1834" fmla="*/ 1881452 h 5063066"/>
              <a:gd name="connsiteX1835" fmla="*/ 2772083 w 7295637"/>
              <a:gd name="connsiteY1835" fmla="*/ 3691307 h 5063066"/>
              <a:gd name="connsiteX1836" fmla="*/ 2839370 w 7295637"/>
              <a:gd name="connsiteY1836" fmla="*/ 3646707 h 5063066"/>
              <a:gd name="connsiteX1837" fmla="*/ 2912394 w 7295637"/>
              <a:gd name="connsiteY1837" fmla="*/ 3719731 h 5063066"/>
              <a:gd name="connsiteX1838" fmla="*/ 2839369 w 7295637"/>
              <a:gd name="connsiteY1838" fmla="*/ 3792756 h 5063066"/>
              <a:gd name="connsiteX1839" fmla="*/ 2766345 w 7295637"/>
              <a:gd name="connsiteY1839" fmla="*/ 3719731 h 5063066"/>
              <a:gd name="connsiteX1840" fmla="*/ 2772083 w 7295637"/>
              <a:gd name="connsiteY1840" fmla="*/ 3691307 h 5063066"/>
              <a:gd name="connsiteX1841" fmla="*/ 5080372 w 7295637"/>
              <a:gd name="connsiteY1841" fmla="*/ 44600 h 5063066"/>
              <a:gd name="connsiteX1842" fmla="*/ 5147658 w 7295637"/>
              <a:gd name="connsiteY1842" fmla="*/ 0 h 5063066"/>
              <a:gd name="connsiteX1843" fmla="*/ 5220683 w 7295637"/>
              <a:gd name="connsiteY1843" fmla="*/ 73025 h 5063066"/>
              <a:gd name="connsiteX1844" fmla="*/ 5147657 w 7295637"/>
              <a:gd name="connsiteY1844" fmla="*/ 146050 h 5063066"/>
              <a:gd name="connsiteX1845" fmla="*/ 5074634 w 7295637"/>
              <a:gd name="connsiteY1845" fmla="*/ 73025 h 5063066"/>
              <a:gd name="connsiteX1846" fmla="*/ 5080372 w 7295637"/>
              <a:gd name="connsiteY1846" fmla="*/ 44600 h 5063066"/>
              <a:gd name="connsiteX1847" fmla="*/ 4158518 w 7295637"/>
              <a:gd name="connsiteY1847" fmla="*/ 1460957 h 5063066"/>
              <a:gd name="connsiteX1848" fmla="*/ 4174168 w 7295637"/>
              <a:gd name="connsiteY1848" fmla="*/ 1437745 h 5063066"/>
              <a:gd name="connsiteX1849" fmla="*/ 4225805 w 7295637"/>
              <a:gd name="connsiteY1849" fmla="*/ 1416356 h 5063066"/>
              <a:gd name="connsiteX1850" fmla="*/ 4298829 w 7295637"/>
              <a:gd name="connsiteY1850" fmla="*/ 1489381 h 5063066"/>
              <a:gd name="connsiteX1851" fmla="*/ 4225805 w 7295637"/>
              <a:gd name="connsiteY1851" fmla="*/ 1562406 h 5063066"/>
              <a:gd name="connsiteX1852" fmla="*/ 4152779 w 7295637"/>
              <a:gd name="connsiteY1852" fmla="*/ 1489381 h 5063066"/>
              <a:gd name="connsiteX1853" fmla="*/ 4158518 w 7295637"/>
              <a:gd name="connsiteY1853" fmla="*/ 1460957 h 5063066"/>
              <a:gd name="connsiteX1854" fmla="*/ 3002548 w 7295637"/>
              <a:gd name="connsiteY1854" fmla="*/ 3261984 h 5063066"/>
              <a:gd name="connsiteX1855" fmla="*/ 3069835 w 7295637"/>
              <a:gd name="connsiteY1855" fmla="*/ 3217384 h 5063066"/>
              <a:gd name="connsiteX1856" fmla="*/ 3142859 w 7295637"/>
              <a:gd name="connsiteY1856" fmla="*/ 3290409 h 5063066"/>
              <a:gd name="connsiteX1857" fmla="*/ 3069834 w 7295637"/>
              <a:gd name="connsiteY1857" fmla="*/ 3363434 h 5063066"/>
              <a:gd name="connsiteX1858" fmla="*/ 2996810 w 7295637"/>
              <a:gd name="connsiteY1858" fmla="*/ 3290409 h 5063066"/>
              <a:gd name="connsiteX1859" fmla="*/ 3002548 w 7295637"/>
              <a:gd name="connsiteY1859" fmla="*/ 3261984 h 5063066"/>
              <a:gd name="connsiteX1860" fmla="*/ 2080693 w 7295637"/>
              <a:gd name="connsiteY1860" fmla="*/ 4678342 h 5063066"/>
              <a:gd name="connsiteX1861" fmla="*/ 2147979 w 7295637"/>
              <a:gd name="connsiteY1861" fmla="*/ 4633742 h 5063066"/>
              <a:gd name="connsiteX1862" fmla="*/ 2221004 w 7295637"/>
              <a:gd name="connsiteY1862" fmla="*/ 4706767 h 5063066"/>
              <a:gd name="connsiteX1863" fmla="*/ 2147979 w 7295637"/>
              <a:gd name="connsiteY1863" fmla="*/ 4779792 h 5063066"/>
              <a:gd name="connsiteX1864" fmla="*/ 2074954 w 7295637"/>
              <a:gd name="connsiteY1864" fmla="*/ 4706767 h 5063066"/>
              <a:gd name="connsiteX1865" fmla="*/ 2080693 w 7295637"/>
              <a:gd name="connsiteY1865" fmla="*/ 4678342 h 5063066"/>
              <a:gd name="connsiteX1866" fmla="*/ 4388982 w 7295637"/>
              <a:gd name="connsiteY1866" fmla="*/ 1031635 h 5063066"/>
              <a:gd name="connsiteX1867" fmla="*/ 4404630 w 7295637"/>
              <a:gd name="connsiteY1867" fmla="*/ 1008424 h 5063066"/>
              <a:gd name="connsiteX1868" fmla="*/ 4456268 w 7295637"/>
              <a:gd name="connsiteY1868" fmla="*/ 987036 h 5063066"/>
              <a:gd name="connsiteX1869" fmla="*/ 4529292 w 7295637"/>
              <a:gd name="connsiteY1869" fmla="*/ 1060061 h 5063066"/>
              <a:gd name="connsiteX1870" fmla="*/ 4456268 w 7295637"/>
              <a:gd name="connsiteY1870" fmla="*/ 1133085 h 5063066"/>
              <a:gd name="connsiteX1871" fmla="*/ 4383242 w 7295637"/>
              <a:gd name="connsiteY1871" fmla="*/ 1060060 h 5063066"/>
              <a:gd name="connsiteX1872" fmla="*/ 4388982 w 7295637"/>
              <a:gd name="connsiteY1872" fmla="*/ 1031635 h 5063066"/>
              <a:gd name="connsiteX1873" fmla="*/ 3233012 w 7295637"/>
              <a:gd name="connsiteY1873" fmla="*/ 2841491 h 5063066"/>
              <a:gd name="connsiteX1874" fmla="*/ 3300298 w 7295637"/>
              <a:gd name="connsiteY1874" fmla="*/ 2796890 h 5063066"/>
              <a:gd name="connsiteX1875" fmla="*/ 3373323 w 7295637"/>
              <a:gd name="connsiteY1875" fmla="*/ 2869915 h 5063066"/>
              <a:gd name="connsiteX1876" fmla="*/ 3300298 w 7295637"/>
              <a:gd name="connsiteY1876" fmla="*/ 2942940 h 5063066"/>
              <a:gd name="connsiteX1877" fmla="*/ 3227273 w 7295637"/>
              <a:gd name="connsiteY1877" fmla="*/ 2869916 h 5063066"/>
              <a:gd name="connsiteX1878" fmla="*/ 3233012 w 7295637"/>
              <a:gd name="connsiteY1878" fmla="*/ 2841491 h 5063066"/>
              <a:gd name="connsiteX1879" fmla="*/ 3462699 w 7295637"/>
              <a:gd name="connsiteY1879" fmla="*/ 2463747 h 5063066"/>
              <a:gd name="connsiteX1880" fmla="*/ 3478350 w 7295637"/>
              <a:gd name="connsiteY1880" fmla="*/ 2440535 h 5063066"/>
              <a:gd name="connsiteX1881" fmla="*/ 3529986 w 7295637"/>
              <a:gd name="connsiteY1881" fmla="*/ 2419147 h 5063066"/>
              <a:gd name="connsiteX1882" fmla="*/ 3603010 w 7295637"/>
              <a:gd name="connsiteY1882" fmla="*/ 2492172 h 5063066"/>
              <a:gd name="connsiteX1883" fmla="*/ 3529987 w 7295637"/>
              <a:gd name="connsiteY1883" fmla="*/ 2565196 h 5063066"/>
              <a:gd name="connsiteX1884" fmla="*/ 3456961 w 7295637"/>
              <a:gd name="connsiteY1884" fmla="*/ 2492172 h 5063066"/>
              <a:gd name="connsiteX1885" fmla="*/ 3462699 w 7295637"/>
              <a:gd name="connsiteY1885" fmla="*/ 2463747 h 5063066"/>
              <a:gd name="connsiteX1886" fmla="*/ 2311156 w 7295637"/>
              <a:gd name="connsiteY1886" fmla="*/ 4257849 h 5063066"/>
              <a:gd name="connsiteX1887" fmla="*/ 2378443 w 7295637"/>
              <a:gd name="connsiteY1887" fmla="*/ 4213249 h 5063066"/>
              <a:gd name="connsiteX1888" fmla="*/ 2451467 w 7295637"/>
              <a:gd name="connsiteY1888" fmla="*/ 4286274 h 5063066"/>
              <a:gd name="connsiteX1889" fmla="*/ 2378443 w 7295637"/>
              <a:gd name="connsiteY1889" fmla="*/ 4359298 h 5063066"/>
              <a:gd name="connsiteX1890" fmla="*/ 2305418 w 7295637"/>
              <a:gd name="connsiteY1890" fmla="*/ 4286274 h 5063066"/>
              <a:gd name="connsiteX1891" fmla="*/ 2311156 w 7295637"/>
              <a:gd name="connsiteY1891" fmla="*/ 4257849 h 5063066"/>
              <a:gd name="connsiteX1892" fmla="*/ 4619444 w 7295637"/>
              <a:gd name="connsiteY1892" fmla="*/ 611145 h 5063066"/>
              <a:gd name="connsiteX1893" fmla="*/ 4635092 w 7295637"/>
              <a:gd name="connsiteY1893" fmla="*/ 587933 h 5063066"/>
              <a:gd name="connsiteX1894" fmla="*/ 4686731 w 7295637"/>
              <a:gd name="connsiteY1894" fmla="*/ 566545 h 5063066"/>
              <a:gd name="connsiteX1895" fmla="*/ 4759755 w 7295637"/>
              <a:gd name="connsiteY1895" fmla="*/ 639569 h 5063066"/>
              <a:gd name="connsiteX1896" fmla="*/ 4686730 w 7295637"/>
              <a:gd name="connsiteY1896" fmla="*/ 712594 h 5063066"/>
              <a:gd name="connsiteX1897" fmla="*/ 4613704 w 7295637"/>
              <a:gd name="connsiteY1897" fmla="*/ 639570 h 5063066"/>
              <a:gd name="connsiteX1898" fmla="*/ 4619444 w 7295637"/>
              <a:gd name="connsiteY1898" fmla="*/ 611145 h 5063066"/>
              <a:gd name="connsiteX1899" fmla="*/ 3697588 w 7295637"/>
              <a:gd name="connsiteY1899" fmla="*/ 2027501 h 5063066"/>
              <a:gd name="connsiteX1900" fmla="*/ 3713238 w 7295637"/>
              <a:gd name="connsiteY1900" fmla="*/ 2004289 h 5063066"/>
              <a:gd name="connsiteX1901" fmla="*/ 3764876 w 7295637"/>
              <a:gd name="connsiteY1901" fmla="*/ 1982900 h 5063066"/>
              <a:gd name="connsiteX1902" fmla="*/ 3837900 w 7295637"/>
              <a:gd name="connsiteY1902" fmla="*/ 2055926 h 5063066"/>
              <a:gd name="connsiteX1903" fmla="*/ 3764875 w 7295637"/>
              <a:gd name="connsiteY1903" fmla="*/ 2128950 h 5063066"/>
              <a:gd name="connsiteX1904" fmla="*/ 3691851 w 7295637"/>
              <a:gd name="connsiteY1904" fmla="*/ 2055926 h 5063066"/>
              <a:gd name="connsiteX1905" fmla="*/ 3697588 w 7295637"/>
              <a:gd name="connsiteY1905" fmla="*/ 2027501 h 5063066"/>
              <a:gd name="connsiteX1906" fmla="*/ 2541620 w 7295637"/>
              <a:gd name="connsiteY1906" fmla="*/ 3828529 h 5063066"/>
              <a:gd name="connsiteX1907" fmla="*/ 2608907 w 7295637"/>
              <a:gd name="connsiteY1907" fmla="*/ 3783929 h 5063066"/>
              <a:gd name="connsiteX1908" fmla="*/ 2681931 w 7295637"/>
              <a:gd name="connsiteY1908" fmla="*/ 3856953 h 5063066"/>
              <a:gd name="connsiteX1909" fmla="*/ 2608906 w 7295637"/>
              <a:gd name="connsiteY1909" fmla="*/ 3929978 h 5063066"/>
              <a:gd name="connsiteX1910" fmla="*/ 2535882 w 7295637"/>
              <a:gd name="connsiteY1910" fmla="*/ 3856954 h 5063066"/>
              <a:gd name="connsiteX1911" fmla="*/ 2541620 w 7295637"/>
              <a:gd name="connsiteY1911" fmla="*/ 3828529 h 5063066"/>
              <a:gd name="connsiteX1912" fmla="*/ 4849907 w 7295637"/>
              <a:gd name="connsiteY1912" fmla="*/ 181823 h 5063066"/>
              <a:gd name="connsiteX1913" fmla="*/ 4865557 w 7295637"/>
              <a:gd name="connsiteY1913" fmla="*/ 158611 h 5063066"/>
              <a:gd name="connsiteX1914" fmla="*/ 4917193 w 7295637"/>
              <a:gd name="connsiteY1914" fmla="*/ 137222 h 5063066"/>
              <a:gd name="connsiteX1915" fmla="*/ 4990218 w 7295637"/>
              <a:gd name="connsiteY1915" fmla="*/ 210247 h 5063066"/>
              <a:gd name="connsiteX1916" fmla="*/ 4917194 w 7295637"/>
              <a:gd name="connsiteY1916" fmla="*/ 283272 h 5063066"/>
              <a:gd name="connsiteX1917" fmla="*/ 4844169 w 7295637"/>
              <a:gd name="connsiteY1917" fmla="*/ 210247 h 5063066"/>
              <a:gd name="connsiteX1918" fmla="*/ 4849907 w 7295637"/>
              <a:gd name="connsiteY1918" fmla="*/ 181823 h 5063066"/>
              <a:gd name="connsiteX1919" fmla="*/ 3928054 w 7295637"/>
              <a:gd name="connsiteY1919" fmla="*/ 1598178 h 5063066"/>
              <a:gd name="connsiteX1920" fmla="*/ 3943704 w 7295637"/>
              <a:gd name="connsiteY1920" fmla="*/ 1574966 h 5063066"/>
              <a:gd name="connsiteX1921" fmla="*/ 3995341 w 7295637"/>
              <a:gd name="connsiteY1921" fmla="*/ 1553577 h 5063066"/>
              <a:gd name="connsiteX1922" fmla="*/ 4068365 w 7295637"/>
              <a:gd name="connsiteY1922" fmla="*/ 1626603 h 5063066"/>
              <a:gd name="connsiteX1923" fmla="*/ 3995340 w 7295637"/>
              <a:gd name="connsiteY1923" fmla="*/ 1699630 h 5063066"/>
              <a:gd name="connsiteX1924" fmla="*/ 3922316 w 7295637"/>
              <a:gd name="connsiteY1924" fmla="*/ 1626602 h 5063066"/>
              <a:gd name="connsiteX1925" fmla="*/ 3928054 w 7295637"/>
              <a:gd name="connsiteY1925" fmla="*/ 1598178 h 5063066"/>
              <a:gd name="connsiteX1926" fmla="*/ 2772084 w 7295637"/>
              <a:gd name="connsiteY1926" fmla="*/ 3408035 h 5063066"/>
              <a:gd name="connsiteX1927" fmla="*/ 2839370 w 7295637"/>
              <a:gd name="connsiteY1927" fmla="*/ 3363435 h 5063066"/>
              <a:gd name="connsiteX1928" fmla="*/ 2912395 w 7295637"/>
              <a:gd name="connsiteY1928" fmla="*/ 3436460 h 5063066"/>
              <a:gd name="connsiteX1929" fmla="*/ 2839370 w 7295637"/>
              <a:gd name="connsiteY1929" fmla="*/ 3509485 h 5063066"/>
              <a:gd name="connsiteX1930" fmla="*/ 2766345 w 7295637"/>
              <a:gd name="connsiteY1930" fmla="*/ 3436460 h 5063066"/>
              <a:gd name="connsiteX1931" fmla="*/ 2772084 w 7295637"/>
              <a:gd name="connsiteY1931" fmla="*/ 3408035 h 5063066"/>
              <a:gd name="connsiteX1932" fmla="*/ 1850229 w 7295637"/>
              <a:gd name="connsiteY1932" fmla="*/ 4824392 h 5063066"/>
              <a:gd name="connsiteX1933" fmla="*/ 1917516 w 7295637"/>
              <a:gd name="connsiteY1933" fmla="*/ 4779792 h 5063066"/>
              <a:gd name="connsiteX1934" fmla="*/ 1990540 w 7295637"/>
              <a:gd name="connsiteY1934" fmla="*/ 4852816 h 5063066"/>
              <a:gd name="connsiteX1935" fmla="*/ 1917515 w 7295637"/>
              <a:gd name="connsiteY1935" fmla="*/ 4925841 h 5063066"/>
              <a:gd name="connsiteX1936" fmla="*/ 1844491 w 7295637"/>
              <a:gd name="connsiteY1936" fmla="*/ 4852817 h 5063066"/>
              <a:gd name="connsiteX1937" fmla="*/ 1850229 w 7295637"/>
              <a:gd name="connsiteY1937" fmla="*/ 4824392 h 5063066"/>
              <a:gd name="connsiteX1938" fmla="*/ 4158518 w 7295637"/>
              <a:gd name="connsiteY1938" fmla="*/ 1177685 h 5063066"/>
              <a:gd name="connsiteX1939" fmla="*/ 4174168 w 7295637"/>
              <a:gd name="connsiteY1939" fmla="*/ 1154473 h 5063066"/>
              <a:gd name="connsiteX1940" fmla="*/ 4225803 w 7295637"/>
              <a:gd name="connsiteY1940" fmla="*/ 1133085 h 5063066"/>
              <a:gd name="connsiteX1941" fmla="*/ 4298829 w 7295637"/>
              <a:gd name="connsiteY1941" fmla="*/ 1206110 h 5063066"/>
              <a:gd name="connsiteX1942" fmla="*/ 4225804 w 7295637"/>
              <a:gd name="connsiteY1942" fmla="*/ 1279134 h 5063066"/>
              <a:gd name="connsiteX1943" fmla="*/ 4152778 w 7295637"/>
              <a:gd name="connsiteY1943" fmla="*/ 1206110 h 5063066"/>
              <a:gd name="connsiteX1944" fmla="*/ 4158518 w 7295637"/>
              <a:gd name="connsiteY1944" fmla="*/ 1177685 h 5063066"/>
              <a:gd name="connsiteX1945" fmla="*/ 3002548 w 7295637"/>
              <a:gd name="connsiteY1945" fmla="*/ 2978713 h 5063066"/>
              <a:gd name="connsiteX1946" fmla="*/ 3069834 w 7295637"/>
              <a:gd name="connsiteY1946" fmla="*/ 2934113 h 5063066"/>
              <a:gd name="connsiteX1947" fmla="*/ 3142859 w 7295637"/>
              <a:gd name="connsiteY1947" fmla="*/ 3007138 h 5063066"/>
              <a:gd name="connsiteX1948" fmla="*/ 3069834 w 7295637"/>
              <a:gd name="connsiteY1948" fmla="*/ 3080163 h 5063066"/>
              <a:gd name="connsiteX1949" fmla="*/ 2996809 w 7295637"/>
              <a:gd name="connsiteY1949" fmla="*/ 3007138 h 5063066"/>
              <a:gd name="connsiteX1950" fmla="*/ 3002548 w 7295637"/>
              <a:gd name="connsiteY1950" fmla="*/ 2978713 h 5063066"/>
              <a:gd name="connsiteX1951" fmla="*/ 2080693 w 7295637"/>
              <a:gd name="connsiteY1951" fmla="*/ 4395070 h 5063066"/>
              <a:gd name="connsiteX1952" fmla="*/ 2147979 w 7295637"/>
              <a:gd name="connsiteY1952" fmla="*/ 4350470 h 5063066"/>
              <a:gd name="connsiteX1953" fmla="*/ 2221004 w 7295637"/>
              <a:gd name="connsiteY1953" fmla="*/ 4423495 h 5063066"/>
              <a:gd name="connsiteX1954" fmla="*/ 2147979 w 7295637"/>
              <a:gd name="connsiteY1954" fmla="*/ 4496520 h 5063066"/>
              <a:gd name="connsiteX1955" fmla="*/ 2074954 w 7295637"/>
              <a:gd name="connsiteY1955" fmla="*/ 4423495 h 5063066"/>
              <a:gd name="connsiteX1956" fmla="*/ 2080693 w 7295637"/>
              <a:gd name="connsiteY1956" fmla="*/ 4395070 h 5063066"/>
              <a:gd name="connsiteX1957" fmla="*/ 4388980 w 7295637"/>
              <a:gd name="connsiteY1957" fmla="*/ 748365 h 5063066"/>
              <a:gd name="connsiteX1958" fmla="*/ 4404630 w 7295637"/>
              <a:gd name="connsiteY1958" fmla="*/ 725154 h 5063066"/>
              <a:gd name="connsiteX1959" fmla="*/ 4456266 w 7295637"/>
              <a:gd name="connsiteY1959" fmla="*/ 703765 h 5063066"/>
              <a:gd name="connsiteX1960" fmla="*/ 4529290 w 7295637"/>
              <a:gd name="connsiteY1960" fmla="*/ 776790 h 5063066"/>
              <a:gd name="connsiteX1961" fmla="*/ 4456267 w 7295637"/>
              <a:gd name="connsiteY1961" fmla="*/ 849815 h 5063066"/>
              <a:gd name="connsiteX1962" fmla="*/ 4383241 w 7295637"/>
              <a:gd name="connsiteY1962" fmla="*/ 776789 h 5063066"/>
              <a:gd name="connsiteX1963" fmla="*/ 4388980 w 7295637"/>
              <a:gd name="connsiteY1963" fmla="*/ 748365 h 5063066"/>
              <a:gd name="connsiteX1964" fmla="*/ 3233012 w 7295637"/>
              <a:gd name="connsiteY1964" fmla="*/ 2558219 h 5063066"/>
              <a:gd name="connsiteX1965" fmla="*/ 3300298 w 7295637"/>
              <a:gd name="connsiteY1965" fmla="*/ 2513618 h 5063066"/>
              <a:gd name="connsiteX1966" fmla="*/ 3373323 w 7295637"/>
              <a:gd name="connsiteY1966" fmla="*/ 2586643 h 5063066"/>
              <a:gd name="connsiteX1967" fmla="*/ 3300298 w 7295637"/>
              <a:gd name="connsiteY1967" fmla="*/ 2659668 h 5063066"/>
              <a:gd name="connsiteX1968" fmla="*/ 3227273 w 7295637"/>
              <a:gd name="connsiteY1968" fmla="*/ 2586643 h 5063066"/>
              <a:gd name="connsiteX1969" fmla="*/ 3233012 w 7295637"/>
              <a:gd name="connsiteY1969" fmla="*/ 2558219 h 5063066"/>
              <a:gd name="connsiteX1970" fmla="*/ 3462699 w 7295637"/>
              <a:gd name="connsiteY1970" fmla="*/ 2180476 h 5063066"/>
              <a:gd name="connsiteX1971" fmla="*/ 3529985 w 7295637"/>
              <a:gd name="connsiteY1971" fmla="*/ 2135876 h 5063066"/>
              <a:gd name="connsiteX1972" fmla="*/ 3603011 w 7295637"/>
              <a:gd name="connsiteY1972" fmla="*/ 2208902 h 5063066"/>
              <a:gd name="connsiteX1973" fmla="*/ 3529986 w 7295637"/>
              <a:gd name="connsiteY1973" fmla="*/ 2281927 h 5063066"/>
              <a:gd name="connsiteX1974" fmla="*/ 3456960 w 7295637"/>
              <a:gd name="connsiteY1974" fmla="*/ 2208901 h 5063066"/>
              <a:gd name="connsiteX1975" fmla="*/ 3462699 w 7295637"/>
              <a:gd name="connsiteY1975" fmla="*/ 2180476 h 5063066"/>
              <a:gd name="connsiteX1976" fmla="*/ 2311155 w 7295637"/>
              <a:gd name="connsiteY1976" fmla="*/ 3974578 h 5063066"/>
              <a:gd name="connsiteX1977" fmla="*/ 2378442 w 7295637"/>
              <a:gd name="connsiteY1977" fmla="*/ 3929978 h 5063066"/>
              <a:gd name="connsiteX1978" fmla="*/ 2451467 w 7295637"/>
              <a:gd name="connsiteY1978" fmla="*/ 4003003 h 5063066"/>
              <a:gd name="connsiteX1979" fmla="*/ 2378442 w 7295637"/>
              <a:gd name="connsiteY1979" fmla="*/ 4076028 h 5063066"/>
              <a:gd name="connsiteX1980" fmla="*/ 2305417 w 7295637"/>
              <a:gd name="connsiteY1980" fmla="*/ 4003003 h 5063066"/>
              <a:gd name="connsiteX1981" fmla="*/ 2311155 w 7295637"/>
              <a:gd name="connsiteY1981" fmla="*/ 3974578 h 5063066"/>
              <a:gd name="connsiteX1982" fmla="*/ 4619443 w 7295637"/>
              <a:gd name="connsiteY1982" fmla="*/ 327873 h 5063066"/>
              <a:gd name="connsiteX1983" fmla="*/ 4635093 w 7295637"/>
              <a:gd name="connsiteY1983" fmla="*/ 304661 h 5063066"/>
              <a:gd name="connsiteX1984" fmla="*/ 4686730 w 7295637"/>
              <a:gd name="connsiteY1984" fmla="*/ 283272 h 5063066"/>
              <a:gd name="connsiteX1985" fmla="*/ 4759754 w 7295637"/>
              <a:gd name="connsiteY1985" fmla="*/ 356297 h 5063066"/>
              <a:gd name="connsiteX1986" fmla="*/ 4686729 w 7295637"/>
              <a:gd name="connsiteY1986" fmla="*/ 429322 h 5063066"/>
              <a:gd name="connsiteX1987" fmla="*/ 4613705 w 7295637"/>
              <a:gd name="connsiteY1987" fmla="*/ 356297 h 5063066"/>
              <a:gd name="connsiteX1988" fmla="*/ 4619443 w 7295637"/>
              <a:gd name="connsiteY1988" fmla="*/ 327873 h 5063066"/>
              <a:gd name="connsiteX1989" fmla="*/ 3697589 w 7295637"/>
              <a:gd name="connsiteY1989" fmla="*/ 1744229 h 5063066"/>
              <a:gd name="connsiteX1990" fmla="*/ 3713240 w 7295637"/>
              <a:gd name="connsiteY1990" fmla="*/ 1721017 h 5063066"/>
              <a:gd name="connsiteX1991" fmla="*/ 3764875 w 7295637"/>
              <a:gd name="connsiteY1991" fmla="*/ 1699630 h 5063066"/>
              <a:gd name="connsiteX1992" fmla="*/ 3837901 w 7295637"/>
              <a:gd name="connsiteY1992" fmla="*/ 1772654 h 5063066"/>
              <a:gd name="connsiteX1993" fmla="*/ 3764876 w 7295637"/>
              <a:gd name="connsiteY1993" fmla="*/ 1845681 h 5063066"/>
              <a:gd name="connsiteX1994" fmla="*/ 3691850 w 7295637"/>
              <a:gd name="connsiteY1994" fmla="*/ 1772654 h 5063066"/>
              <a:gd name="connsiteX1995" fmla="*/ 3697589 w 7295637"/>
              <a:gd name="connsiteY1995" fmla="*/ 1744229 h 5063066"/>
              <a:gd name="connsiteX1996" fmla="*/ 2541620 w 7295637"/>
              <a:gd name="connsiteY1996" fmla="*/ 3545257 h 5063066"/>
              <a:gd name="connsiteX1997" fmla="*/ 2608906 w 7295637"/>
              <a:gd name="connsiteY1997" fmla="*/ 3500656 h 5063066"/>
              <a:gd name="connsiteX1998" fmla="*/ 2681931 w 7295637"/>
              <a:gd name="connsiteY1998" fmla="*/ 3573681 h 5063066"/>
              <a:gd name="connsiteX1999" fmla="*/ 2608906 w 7295637"/>
              <a:gd name="connsiteY1999" fmla="*/ 3646706 h 5063066"/>
              <a:gd name="connsiteX2000" fmla="*/ 2535881 w 7295637"/>
              <a:gd name="connsiteY2000" fmla="*/ 3573681 h 5063066"/>
              <a:gd name="connsiteX2001" fmla="*/ 2541620 w 7295637"/>
              <a:gd name="connsiteY2001" fmla="*/ 3545257 h 5063066"/>
              <a:gd name="connsiteX2002" fmla="*/ 1619765 w 7295637"/>
              <a:gd name="connsiteY2002" fmla="*/ 4961614 h 5063066"/>
              <a:gd name="connsiteX2003" fmla="*/ 1687052 w 7295637"/>
              <a:gd name="connsiteY2003" fmla="*/ 4917014 h 5063066"/>
              <a:gd name="connsiteX2004" fmla="*/ 1760076 w 7295637"/>
              <a:gd name="connsiteY2004" fmla="*/ 4990038 h 5063066"/>
              <a:gd name="connsiteX2005" fmla="*/ 1687051 w 7295637"/>
              <a:gd name="connsiteY2005" fmla="*/ 5063063 h 5063066"/>
              <a:gd name="connsiteX2006" fmla="*/ 1614027 w 7295637"/>
              <a:gd name="connsiteY2006" fmla="*/ 4990039 h 5063066"/>
              <a:gd name="connsiteX2007" fmla="*/ 1619765 w 7295637"/>
              <a:gd name="connsiteY2007" fmla="*/ 4961614 h 5063066"/>
              <a:gd name="connsiteX2008" fmla="*/ 3928055 w 7295637"/>
              <a:gd name="connsiteY2008" fmla="*/ 1314906 h 5063066"/>
              <a:gd name="connsiteX2009" fmla="*/ 3943703 w 7295637"/>
              <a:gd name="connsiteY2009" fmla="*/ 1291694 h 5063066"/>
              <a:gd name="connsiteX2010" fmla="*/ 3995340 w 7295637"/>
              <a:gd name="connsiteY2010" fmla="*/ 1270305 h 5063066"/>
              <a:gd name="connsiteX2011" fmla="*/ 4068366 w 7295637"/>
              <a:gd name="connsiteY2011" fmla="*/ 1343330 h 5063066"/>
              <a:gd name="connsiteX2012" fmla="*/ 3995341 w 7295637"/>
              <a:gd name="connsiteY2012" fmla="*/ 1416355 h 5063066"/>
              <a:gd name="connsiteX2013" fmla="*/ 3922315 w 7295637"/>
              <a:gd name="connsiteY2013" fmla="*/ 1343330 h 5063066"/>
              <a:gd name="connsiteX2014" fmla="*/ 3928055 w 7295637"/>
              <a:gd name="connsiteY2014" fmla="*/ 1314906 h 5063066"/>
              <a:gd name="connsiteX2015" fmla="*/ 2772084 w 7295637"/>
              <a:gd name="connsiteY2015" fmla="*/ 3124763 h 5063066"/>
              <a:gd name="connsiteX2016" fmla="*/ 2839370 w 7295637"/>
              <a:gd name="connsiteY2016" fmla="*/ 3080163 h 5063066"/>
              <a:gd name="connsiteX2017" fmla="*/ 2912395 w 7295637"/>
              <a:gd name="connsiteY2017" fmla="*/ 3153188 h 5063066"/>
              <a:gd name="connsiteX2018" fmla="*/ 2839370 w 7295637"/>
              <a:gd name="connsiteY2018" fmla="*/ 3226213 h 5063066"/>
              <a:gd name="connsiteX2019" fmla="*/ 2766345 w 7295637"/>
              <a:gd name="connsiteY2019" fmla="*/ 3153188 h 5063066"/>
              <a:gd name="connsiteX2020" fmla="*/ 2772084 w 7295637"/>
              <a:gd name="connsiteY2020" fmla="*/ 3124763 h 5063066"/>
              <a:gd name="connsiteX2021" fmla="*/ 1850229 w 7295637"/>
              <a:gd name="connsiteY2021" fmla="*/ 4541120 h 5063066"/>
              <a:gd name="connsiteX2022" fmla="*/ 1917516 w 7295637"/>
              <a:gd name="connsiteY2022" fmla="*/ 4496519 h 5063066"/>
              <a:gd name="connsiteX2023" fmla="*/ 1990540 w 7295637"/>
              <a:gd name="connsiteY2023" fmla="*/ 4569544 h 5063066"/>
              <a:gd name="connsiteX2024" fmla="*/ 1917515 w 7295637"/>
              <a:gd name="connsiteY2024" fmla="*/ 4642569 h 5063066"/>
              <a:gd name="connsiteX2025" fmla="*/ 1844491 w 7295637"/>
              <a:gd name="connsiteY2025" fmla="*/ 4569544 h 5063066"/>
              <a:gd name="connsiteX2026" fmla="*/ 1850229 w 7295637"/>
              <a:gd name="connsiteY2026" fmla="*/ 4541120 h 5063066"/>
              <a:gd name="connsiteX2027" fmla="*/ 4158516 w 7295637"/>
              <a:gd name="connsiteY2027" fmla="*/ 894414 h 5063066"/>
              <a:gd name="connsiteX2028" fmla="*/ 4174167 w 7295637"/>
              <a:gd name="connsiteY2028" fmla="*/ 871203 h 5063066"/>
              <a:gd name="connsiteX2029" fmla="*/ 4225803 w 7295637"/>
              <a:gd name="connsiteY2029" fmla="*/ 849814 h 5063066"/>
              <a:gd name="connsiteX2030" fmla="*/ 4298828 w 7295637"/>
              <a:gd name="connsiteY2030" fmla="*/ 922839 h 5063066"/>
              <a:gd name="connsiteX2031" fmla="*/ 4225803 w 7295637"/>
              <a:gd name="connsiteY2031" fmla="*/ 995864 h 5063066"/>
              <a:gd name="connsiteX2032" fmla="*/ 4152779 w 7295637"/>
              <a:gd name="connsiteY2032" fmla="*/ 922839 h 5063066"/>
              <a:gd name="connsiteX2033" fmla="*/ 4158516 w 7295637"/>
              <a:gd name="connsiteY2033" fmla="*/ 894414 h 5063066"/>
              <a:gd name="connsiteX2034" fmla="*/ 3002547 w 7295637"/>
              <a:gd name="connsiteY2034" fmla="*/ 2695441 h 5063066"/>
              <a:gd name="connsiteX2035" fmla="*/ 3069834 w 7295637"/>
              <a:gd name="connsiteY2035" fmla="*/ 2650841 h 5063066"/>
              <a:gd name="connsiteX2036" fmla="*/ 3142859 w 7295637"/>
              <a:gd name="connsiteY2036" fmla="*/ 2723865 h 5063066"/>
              <a:gd name="connsiteX2037" fmla="*/ 3069834 w 7295637"/>
              <a:gd name="connsiteY2037" fmla="*/ 2796891 h 5063066"/>
              <a:gd name="connsiteX2038" fmla="*/ 2996809 w 7295637"/>
              <a:gd name="connsiteY2038" fmla="*/ 2723866 h 5063066"/>
              <a:gd name="connsiteX2039" fmla="*/ 3002547 w 7295637"/>
              <a:gd name="connsiteY2039" fmla="*/ 2695441 h 5063066"/>
              <a:gd name="connsiteX2040" fmla="*/ 3232235 w 7295637"/>
              <a:gd name="connsiteY2040" fmla="*/ 2326526 h 5063066"/>
              <a:gd name="connsiteX2041" fmla="*/ 3299522 w 7295637"/>
              <a:gd name="connsiteY2041" fmla="*/ 2281926 h 5063066"/>
              <a:gd name="connsiteX2042" fmla="*/ 3372546 w 7295637"/>
              <a:gd name="connsiteY2042" fmla="*/ 2354951 h 5063066"/>
              <a:gd name="connsiteX2043" fmla="*/ 3299521 w 7295637"/>
              <a:gd name="connsiteY2043" fmla="*/ 2427976 h 5063066"/>
              <a:gd name="connsiteX2044" fmla="*/ 3226497 w 7295637"/>
              <a:gd name="connsiteY2044" fmla="*/ 2354951 h 5063066"/>
              <a:gd name="connsiteX2045" fmla="*/ 3232235 w 7295637"/>
              <a:gd name="connsiteY2045" fmla="*/ 2326526 h 5063066"/>
              <a:gd name="connsiteX2046" fmla="*/ 2080693 w 7295637"/>
              <a:gd name="connsiteY2046" fmla="*/ 4111800 h 5063066"/>
              <a:gd name="connsiteX2047" fmla="*/ 2147979 w 7295637"/>
              <a:gd name="connsiteY2047" fmla="*/ 4067200 h 5063066"/>
              <a:gd name="connsiteX2048" fmla="*/ 2221004 w 7295637"/>
              <a:gd name="connsiteY2048" fmla="*/ 4140225 h 5063066"/>
              <a:gd name="connsiteX2049" fmla="*/ 2147979 w 7295637"/>
              <a:gd name="connsiteY2049" fmla="*/ 4213249 h 5063066"/>
              <a:gd name="connsiteX2050" fmla="*/ 2074954 w 7295637"/>
              <a:gd name="connsiteY2050" fmla="*/ 4140224 h 5063066"/>
              <a:gd name="connsiteX2051" fmla="*/ 2080693 w 7295637"/>
              <a:gd name="connsiteY2051" fmla="*/ 4111800 h 5063066"/>
              <a:gd name="connsiteX2052" fmla="*/ 4388979 w 7295637"/>
              <a:gd name="connsiteY2052" fmla="*/ 465094 h 5063066"/>
              <a:gd name="connsiteX2053" fmla="*/ 4404629 w 7295637"/>
              <a:gd name="connsiteY2053" fmla="*/ 441882 h 5063066"/>
              <a:gd name="connsiteX2054" fmla="*/ 4456266 w 7295637"/>
              <a:gd name="connsiteY2054" fmla="*/ 420494 h 5063066"/>
              <a:gd name="connsiteX2055" fmla="*/ 4529291 w 7295637"/>
              <a:gd name="connsiteY2055" fmla="*/ 493519 h 5063066"/>
              <a:gd name="connsiteX2056" fmla="*/ 4456266 w 7295637"/>
              <a:gd name="connsiteY2056" fmla="*/ 566544 h 5063066"/>
              <a:gd name="connsiteX2057" fmla="*/ 4383241 w 7295637"/>
              <a:gd name="connsiteY2057" fmla="*/ 493519 h 5063066"/>
              <a:gd name="connsiteX2058" fmla="*/ 4388979 w 7295637"/>
              <a:gd name="connsiteY2058" fmla="*/ 465094 h 5063066"/>
              <a:gd name="connsiteX2059" fmla="*/ 3462700 w 7295637"/>
              <a:gd name="connsiteY2059" fmla="*/ 1897204 h 5063066"/>
              <a:gd name="connsiteX2060" fmla="*/ 3529986 w 7295637"/>
              <a:gd name="connsiteY2060" fmla="*/ 1852604 h 5063066"/>
              <a:gd name="connsiteX2061" fmla="*/ 3603010 w 7295637"/>
              <a:gd name="connsiteY2061" fmla="*/ 1925629 h 5063066"/>
              <a:gd name="connsiteX2062" fmla="*/ 3529985 w 7295637"/>
              <a:gd name="connsiteY2062" fmla="*/ 1998654 h 5063066"/>
              <a:gd name="connsiteX2063" fmla="*/ 3456961 w 7295637"/>
              <a:gd name="connsiteY2063" fmla="*/ 1925629 h 5063066"/>
              <a:gd name="connsiteX2064" fmla="*/ 3462700 w 7295637"/>
              <a:gd name="connsiteY2064" fmla="*/ 1897204 h 5063066"/>
              <a:gd name="connsiteX2065" fmla="*/ 2311156 w 7295637"/>
              <a:gd name="connsiteY2065" fmla="*/ 3691306 h 5063066"/>
              <a:gd name="connsiteX2066" fmla="*/ 2378443 w 7295637"/>
              <a:gd name="connsiteY2066" fmla="*/ 3646706 h 5063066"/>
              <a:gd name="connsiteX2067" fmla="*/ 2451467 w 7295637"/>
              <a:gd name="connsiteY2067" fmla="*/ 3719731 h 5063066"/>
              <a:gd name="connsiteX2068" fmla="*/ 2378442 w 7295637"/>
              <a:gd name="connsiteY2068" fmla="*/ 3792756 h 5063066"/>
              <a:gd name="connsiteX2069" fmla="*/ 2305418 w 7295637"/>
              <a:gd name="connsiteY2069" fmla="*/ 3719731 h 5063066"/>
              <a:gd name="connsiteX2070" fmla="*/ 2311156 w 7295637"/>
              <a:gd name="connsiteY2070" fmla="*/ 3691306 h 5063066"/>
              <a:gd name="connsiteX2071" fmla="*/ 4619443 w 7295637"/>
              <a:gd name="connsiteY2071" fmla="*/ 44600 h 5063066"/>
              <a:gd name="connsiteX2072" fmla="*/ 4635093 w 7295637"/>
              <a:gd name="connsiteY2072" fmla="*/ 21388 h 5063066"/>
              <a:gd name="connsiteX2073" fmla="*/ 4686730 w 7295637"/>
              <a:gd name="connsiteY2073" fmla="*/ 0 h 5063066"/>
              <a:gd name="connsiteX2074" fmla="*/ 4759755 w 7295637"/>
              <a:gd name="connsiteY2074" fmla="*/ 73025 h 5063066"/>
              <a:gd name="connsiteX2075" fmla="*/ 4686730 w 7295637"/>
              <a:gd name="connsiteY2075" fmla="*/ 146050 h 5063066"/>
              <a:gd name="connsiteX2076" fmla="*/ 4613704 w 7295637"/>
              <a:gd name="connsiteY2076" fmla="*/ 73025 h 5063066"/>
              <a:gd name="connsiteX2077" fmla="*/ 4619443 w 7295637"/>
              <a:gd name="connsiteY2077" fmla="*/ 44600 h 5063066"/>
              <a:gd name="connsiteX2078" fmla="*/ 3697591 w 7295637"/>
              <a:gd name="connsiteY2078" fmla="*/ 1460955 h 5063066"/>
              <a:gd name="connsiteX2079" fmla="*/ 3713241 w 7295637"/>
              <a:gd name="connsiteY2079" fmla="*/ 1437743 h 5063066"/>
              <a:gd name="connsiteX2080" fmla="*/ 3764876 w 7295637"/>
              <a:gd name="connsiteY2080" fmla="*/ 1416355 h 5063066"/>
              <a:gd name="connsiteX2081" fmla="*/ 3837902 w 7295637"/>
              <a:gd name="connsiteY2081" fmla="*/ 1489380 h 5063066"/>
              <a:gd name="connsiteX2082" fmla="*/ 3764875 w 7295637"/>
              <a:gd name="connsiteY2082" fmla="*/ 1562408 h 5063066"/>
              <a:gd name="connsiteX2083" fmla="*/ 3691851 w 7295637"/>
              <a:gd name="connsiteY2083" fmla="*/ 1489380 h 5063066"/>
              <a:gd name="connsiteX2084" fmla="*/ 3697591 w 7295637"/>
              <a:gd name="connsiteY2084" fmla="*/ 1460955 h 5063066"/>
              <a:gd name="connsiteX2085" fmla="*/ 2541620 w 7295637"/>
              <a:gd name="connsiteY2085" fmla="*/ 3261984 h 5063066"/>
              <a:gd name="connsiteX2086" fmla="*/ 2608906 w 7295637"/>
              <a:gd name="connsiteY2086" fmla="*/ 3217384 h 5063066"/>
              <a:gd name="connsiteX2087" fmla="*/ 2681931 w 7295637"/>
              <a:gd name="connsiteY2087" fmla="*/ 3290409 h 5063066"/>
              <a:gd name="connsiteX2088" fmla="*/ 2608906 w 7295637"/>
              <a:gd name="connsiteY2088" fmla="*/ 3363434 h 5063066"/>
              <a:gd name="connsiteX2089" fmla="*/ 2535881 w 7295637"/>
              <a:gd name="connsiteY2089" fmla="*/ 3290409 h 5063066"/>
              <a:gd name="connsiteX2090" fmla="*/ 2541620 w 7295637"/>
              <a:gd name="connsiteY2090" fmla="*/ 3261984 h 5063066"/>
              <a:gd name="connsiteX2091" fmla="*/ 1619765 w 7295637"/>
              <a:gd name="connsiteY2091" fmla="*/ 4678342 h 5063066"/>
              <a:gd name="connsiteX2092" fmla="*/ 1687051 w 7295637"/>
              <a:gd name="connsiteY2092" fmla="*/ 4633741 h 5063066"/>
              <a:gd name="connsiteX2093" fmla="*/ 1760076 w 7295637"/>
              <a:gd name="connsiteY2093" fmla="*/ 4706766 h 5063066"/>
              <a:gd name="connsiteX2094" fmla="*/ 1687051 w 7295637"/>
              <a:gd name="connsiteY2094" fmla="*/ 4779791 h 5063066"/>
              <a:gd name="connsiteX2095" fmla="*/ 1614026 w 7295637"/>
              <a:gd name="connsiteY2095" fmla="*/ 4706766 h 5063066"/>
              <a:gd name="connsiteX2096" fmla="*/ 1619765 w 7295637"/>
              <a:gd name="connsiteY2096" fmla="*/ 4678342 h 5063066"/>
              <a:gd name="connsiteX2097" fmla="*/ 3928053 w 7295637"/>
              <a:gd name="connsiteY2097" fmla="*/ 1031634 h 5063066"/>
              <a:gd name="connsiteX2098" fmla="*/ 3943704 w 7295637"/>
              <a:gd name="connsiteY2098" fmla="*/ 1008423 h 5063066"/>
              <a:gd name="connsiteX2099" fmla="*/ 3995340 w 7295637"/>
              <a:gd name="connsiteY2099" fmla="*/ 987034 h 5063066"/>
              <a:gd name="connsiteX2100" fmla="*/ 4068364 w 7295637"/>
              <a:gd name="connsiteY2100" fmla="*/ 1060059 h 5063066"/>
              <a:gd name="connsiteX2101" fmla="*/ 3995340 w 7295637"/>
              <a:gd name="connsiteY2101" fmla="*/ 1133084 h 5063066"/>
              <a:gd name="connsiteX2102" fmla="*/ 3922316 w 7295637"/>
              <a:gd name="connsiteY2102" fmla="*/ 1060059 h 5063066"/>
              <a:gd name="connsiteX2103" fmla="*/ 3928053 w 7295637"/>
              <a:gd name="connsiteY2103" fmla="*/ 1031634 h 5063066"/>
              <a:gd name="connsiteX2104" fmla="*/ 2772084 w 7295637"/>
              <a:gd name="connsiteY2104" fmla="*/ 2841491 h 5063066"/>
              <a:gd name="connsiteX2105" fmla="*/ 2839370 w 7295637"/>
              <a:gd name="connsiteY2105" fmla="*/ 2796891 h 5063066"/>
              <a:gd name="connsiteX2106" fmla="*/ 2912395 w 7295637"/>
              <a:gd name="connsiteY2106" fmla="*/ 2869915 h 5063066"/>
              <a:gd name="connsiteX2107" fmla="*/ 2839370 w 7295637"/>
              <a:gd name="connsiteY2107" fmla="*/ 2942940 h 5063066"/>
              <a:gd name="connsiteX2108" fmla="*/ 2766345 w 7295637"/>
              <a:gd name="connsiteY2108" fmla="*/ 2869916 h 5063066"/>
              <a:gd name="connsiteX2109" fmla="*/ 2772084 w 7295637"/>
              <a:gd name="connsiteY2109" fmla="*/ 2841491 h 5063066"/>
              <a:gd name="connsiteX2110" fmla="*/ 3001771 w 7295637"/>
              <a:gd name="connsiteY2110" fmla="*/ 2463747 h 5063066"/>
              <a:gd name="connsiteX2111" fmla="*/ 3069057 w 7295637"/>
              <a:gd name="connsiteY2111" fmla="*/ 2419147 h 5063066"/>
              <a:gd name="connsiteX2112" fmla="*/ 3142083 w 7295637"/>
              <a:gd name="connsiteY2112" fmla="*/ 2492172 h 5063066"/>
              <a:gd name="connsiteX2113" fmla="*/ 3069058 w 7295637"/>
              <a:gd name="connsiteY2113" fmla="*/ 2565197 h 5063066"/>
              <a:gd name="connsiteX2114" fmla="*/ 2996033 w 7295637"/>
              <a:gd name="connsiteY2114" fmla="*/ 2492172 h 5063066"/>
              <a:gd name="connsiteX2115" fmla="*/ 3001771 w 7295637"/>
              <a:gd name="connsiteY2115" fmla="*/ 2463747 h 5063066"/>
              <a:gd name="connsiteX2116" fmla="*/ 1850230 w 7295637"/>
              <a:gd name="connsiteY2116" fmla="*/ 4257848 h 5063066"/>
              <a:gd name="connsiteX2117" fmla="*/ 1917516 w 7295637"/>
              <a:gd name="connsiteY2117" fmla="*/ 4213248 h 5063066"/>
              <a:gd name="connsiteX2118" fmla="*/ 1990541 w 7295637"/>
              <a:gd name="connsiteY2118" fmla="*/ 4286273 h 5063066"/>
              <a:gd name="connsiteX2119" fmla="*/ 1917516 w 7295637"/>
              <a:gd name="connsiteY2119" fmla="*/ 4359298 h 5063066"/>
              <a:gd name="connsiteX2120" fmla="*/ 1844491 w 7295637"/>
              <a:gd name="connsiteY2120" fmla="*/ 4286273 h 5063066"/>
              <a:gd name="connsiteX2121" fmla="*/ 1850230 w 7295637"/>
              <a:gd name="connsiteY2121" fmla="*/ 4257848 h 5063066"/>
              <a:gd name="connsiteX2122" fmla="*/ 4158515 w 7295637"/>
              <a:gd name="connsiteY2122" fmla="*/ 611143 h 5063066"/>
              <a:gd name="connsiteX2123" fmla="*/ 4174165 w 7295637"/>
              <a:gd name="connsiteY2123" fmla="*/ 587932 h 5063066"/>
              <a:gd name="connsiteX2124" fmla="*/ 4225802 w 7295637"/>
              <a:gd name="connsiteY2124" fmla="*/ 566544 h 5063066"/>
              <a:gd name="connsiteX2125" fmla="*/ 4298827 w 7295637"/>
              <a:gd name="connsiteY2125" fmla="*/ 639569 h 5063066"/>
              <a:gd name="connsiteX2126" fmla="*/ 4225803 w 7295637"/>
              <a:gd name="connsiteY2126" fmla="*/ 712593 h 5063066"/>
              <a:gd name="connsiteX2127" fmla="*/ 4152778 w 7295637"/>
              <a:gd name="connsiteY2127" fmla="*/ 639568 h 5063066"/>
              <a:gd name="connsiteX2128" fmla="*/ 4158515 w 7295637"/>
              <a:gd name="connsiteY2128" fmla="*/ 611143 h 5063066"/>
              <a:gd name="connsiteX2129" fmla="*/ 3232236 w 7295637"/>
              <a:gd name="connsiteY2129" fmla="*/ 2043255 h 5063066"/>
              <a:gd name="connsiteX2130" fmla="*/ 3299521 w 7295637"/>
              <a:gd name="connsiteY2130" fmla="*/ 1998655 h 5063066"/>
              <a:gd name="connsiteX2131" fmla="*/ 3372546 w 7295637"/>
              <a:gd name="connsiteY2131" fmla="*/ 2071680 h 5063066"/>
              <a:gd name="connsiteX2132" fmla="*/ 3299521 w 7295637"/>
              <a:gd name="connsiteY2132" fmla="*/ 2144705 h 5063066"/>
              <a:gd name="connsiteX2133" fmla="*/ 3226496 w 7295637"/>
              <a:gd name="connsiteY2133" fmla="*/ 2071680 h 5063066"/>
              <a:gd name="connsiteX2134" fmla="*/ 3232236 w 7295637"/>
              <a:gd name="connsiteY2134" fmla="*/ 2043255 h 5063066"/>
              <a:gd name="connsiteX2135" fmla="*/ 2080692 w 7295637"/>
              <a:gd name="connsiteY2135" fmla="*/ 3828529 h 5063066"/>
              <a:gd name="connsiteX2136" fmla="*/ 2147978 w 7295637"/>
              <a:gd name="connsiteY2136" fmla="*/ 3783929 h 5063066"/>
              <a:gd name="connsiteX2137" fmla="*/ 2221003 w 7295637"/>
              <a:gd name="connsiteY2137" fmla="*/ 3856953 h 5063066"/>
              <a:gd name="connsiteX2138" fmla="*/ 2147978 w 7295637"/>
              <a:gd name="connsiteY2138" fmla="*/ 3929978 h 5063066"/>
              <a:gd name="connsiteX2139" fmla="*/ 2074953 w 7295637"/>
              <a:gd name="connsiteY2139" fmla="*/ 3856954 h 5063066"/>
              <a:gd name="connsiteX2140" fmla="*/ 2080692 w 7295637"/>
              <a:gd name="connsiteY2140" fmla="*/ 3828529 h 5063066"/>
              <a:gd name="connsiteX2141" fmla="*/ 4388978 w 7295637"/>
              <a:gd name="connsiteY2141" fmla="*/ 181823 h 5063066"/>
              <a:gd name="connsiteX2142" fmla="*/ 4404628 w 7295637"/>
              <a:gd name="connsiteY2142" fmla="*/ 158611 h 5063066"/>
              <a:gd name="connsiteX2143" fmla="*/ 4456265 w 7295637"/>
              <a:gd name="connsiteY2143" fmla="*/ 137222 h 5063066"/>
              <a:gd name="connsiteX2144" fmla="*/ 4529289 w 7295637"/>
              <a:gd name="connsiteY2144" fmla="*/ 210247 h 5063066"/>
              <a:gd name="connsiteX2145" fmla="*/ 4456264 w 7295637"/>
              <a:gd name="connsiteY2145" fmla="*/ 283273 h 5063066"/>
              <a:gd name="connsiteX2146" fmla="*/ 4383240 w 7295637"/>
              <a:gd name="connsiteY2146" fmla="*/ 210247 h 5063066"/>
              <a:gd name="connsiteX2147" fmla="*/ 4388978 w 7295637"/>
              <a:gd name="connsiteY2147" fmla="*/ 181823 h 5063066"/>
              <a:gd name="connsiteX2148" fmla="*/ 3462699 w 7295637"/>
              <a:gd name="connsiteY2148" fmla="*/ 1613933 h 5063066"/>
              <a:gd name="connsiteX2149" fmla="*/ 3529985 w 7295637"/>
              <a:gd name="connsiteY2149" fmla="*/ 1569333 h 5063066"/>
              <a:gd name="connsiteX2150" fmla="*/ 3603010 w 7295637"/>
              <a:gd name="connsiteY2150" fmla="*/ 1642358 h 5063066"/>
              <a:gd name="connsiteX2151" fmla="*/ 3529985 w 7295637"/>
              <a:gd name="connsiteY2151" fmla="*/ 1715383 h 5063066"/>
              <a:gd name="connsiteX2152" fmla="*/ 3456960 w 7295637"/>
              <a:gd name="connsiteY2152" fmla="*/ 1642358 h 5063066"/>
              <a:gd name="connsiteX2153" fmla="*/ 3462699 w 7295637"/>
              <a:gd name="connsiteY2153" fmla="*/ 1613933 h 5063066"/>
              <a:gd name="connsiteX2154" fmla="*/ 2311155 w 7295637"/>
              <a:gd name="connsiteY2154" fmla="*/ 3408035 h 5063066"/>
              <a:gd name="connsiteX2155" fmla="*/ 2378442 w 7295637"/>
              <a:gd name="connsiteY2155" fmla="*/ 3363435 h 5063066"/>
              <a:gd name="connsiteX2156" fmla="*/ 2451467 w 7295637"/>
              <a:gd name="connsiteY2156" fmla="*/ 3436460 h 5063066"/>
              <a:gd name="connsiteX2157" fmla="*/ 2378442 w 7295637"/>
              <a:gd name="connsiteY2157" fmla="*/ 3509485 h 5063066"/>
              <a:gd name="connsiteX2158" fmla="*/ 2305417 w 7295637"/>
              <a:gd name="connsiteY2158" fmla="*/ 3436460 h 5063066"/>
              <a:gd name="connsiteX2159" fmla="*/ 2311155 w 7295637"/>
              <a:gd name="connsiteY2159" fmla="*/ 3408035 h 5063066"/>
              <a:gd name="connsiteX2160" fmla="*/ 1389301 w 7295637"/>
              <a:gd name="connsiteY2160" fmla="*/ 4824391 h 5063066"/>
              <a:gd name="connsiteX2161" fmla="*/ 1456588 w 7295637"/>
              <a:gd name="connsiteY2161" fmla="*/ 4779791 h 5063066"/>
              <a:gd name="connsiteX2162" fmla="*/ 1529613 w 7295637"/>
              <a:gd name="connsiteY2162" fmla="*/ 4852816 h 5063066"/>
              <a:gd name="connsiteX2163" fmla="*/ 1456588 w 7295637"/>
              <a:gd name="connsiteY2163" fmla="*/ 4925841 h 5063066"/>
              <a:gd name="connsiteX2164" fmla="*/ 1383563 w 7295637"/>
              <a:gd name="connsiteY2164" fmla="*/ 4852816 h 5063066"/>
              <a:gd name="connsiteX2165" fmla="*/ 1389301 w 7295637"/>
              <a:gd name="connsiteY2165" fmla="*/ 4824391 h 5063066"/>
              <a:gd name="connsiteX2166" fmla="*/ 3697590 w 7295637"/>
              <a:gd name="connsiteY2166" fmla="*/ 1177683 h 5063066"/>
              <a:gd name="connsiteX2167" fmla="*/ 3713241 w 7295637"/>
              <a:gd name="connsiteY2167" fmla="*/ 1154471 h 5063066"/>
              <a:gd name="connsiteX2168" fmla="*/ 3764876 w 7295637"/>
              <a:gd name="connsiteY2168" fmla="*/ 1133083 h 5063066"/>
              <a:gd name="connsiteX2169" fmla="*/ 3837901 w 7295637"/>
              <a:gd name="connsiteY2169" fmla="*/ 1206108 h 5063066"/>
              <a:gd name="connsiteX2170" fmla="*/ 3764876 w 7295637"/>
              <a:gd name="connsiteY2170" fmla="*/ 1279133 h 5063066"/>
              <a:gd name="connsiteX2171" fmla="*/ 3691851 w 7295637"/>
              <a:gd name="connsiteY2171" fmla="*/ 1206108 h 5063066"/>
              <a:gd name="connsiteX2172" fmla="*/ 3697590 w 7295637"/>
              <a:gd name="connsiteY2172" fmla="*/ 1177683 h 5063066"/>
              <a:gd name="connsiteX2173" fmla="*/ 2541620 w 7295637"/>
              <a:gd name="connsiteY2173" fmla="*/ 2978712 h 5063066"/>
              <a:gd name="connsiteX2174" fmla="*/ 2608906 w 7295637"/>
              <a:gd name="connsiteY2174" fmla="*/ 2934112 h 5063066"/>
              <a:gd name="connsiteX2175" fmla="*/ 2681931 w 7295637"/>
              <a:gd name="connsiteY2175" fmla="*/ 3007137 h 5063066"/>
              <a:gd name="connsiteX2176" fmla="*/ 2608906 w 7295637"/>
              <a:gd name="connsiteY2176" fmla="*/ 3080162 h 5063066"/>
              <a:gd name="connsiteX2177" fmla="*/ 2535881 w 7295637"/>
              <a:gd name="connsiteY2177" fmla="*/ 3007137 h 5063066"/>
              <a:gd name="connsiteX2178" fmla="*/ 2541620 w 7295637"/>
              <a:gd name="connsiteY2178" fmla="*/ 2978712 h 5063066"/>
              <a:gd name="connsiteX2179" fmla="*/ 1619766 w 7295637"/>
              <a:gd name="connsiteY2179" fmla="*/ 4395070 h 5063066"/>
              <a:gd name="connsiteX2180" fmla="*/ 1687052 w 7295637"/>
              <a:gd name="connsiteY2180" fmla="*/ 4350470 h 5063066"/>
              <a:gd name="connsiteX2181" fmla="*/ 1760077 w 7295637"/>
              <a:gd name="connsiteY2181" fmla="*/ 4423495 h 5063066"/>
              <a:gd name="connsiteX2182" fmla="*/ 1687052 w 7295637"/>
              <a:gd name="connsiteY2182" fmla="*/ 4496520 h 5063066"/>
              <a:gd name="connsiteX2183" fmla="*/ 1614027 w 7295637"/>
              <a:gd name="connsiteY2183" fmla="*/ 4423495 h 5063066"/>
              <a:gd name="connsiteX2184" fmla="*/ 1619766 w 7295637"/>
              <a:gd name="connsiteY2184" fmla="*/ 4395070 h 5063066"/>
              <a:gd name="connsiteX2185" fmla="*/ 3928052 w 7295637"/>
              <a:gd name="connsiteY2185" fmla="*/ 748363 h 5063066"/>
              <a:gd name="connsiteX2186" fmla="*/ 3943702 w 7295637"/>
              <a:gd name="connsiteY2186" fmla="*/ 725152 h 5063066"/>
              <a:gd name="connsiteX2187" fmla="*/ 3995339 w 7295637"/>
              <a:gd name="connsiteY2187" fmla="*/ 703764 h 5063066"/>
              <a:gd name="connsiteX2188" fmla="*/ 4068363 w 7295637"/>
              <a:gd name="connsiteY2188" fmla="*/ 776789 h 5063066"/>
              <a:gd name="connsiteX2189" fmla="*/ 3995339 w 7295637"/>
              <a:gd name="connsiteY2189" fmla="*/ 849813 h 5063066"/>
              <a:gd name="connsiteX2190" fmla="*/ 3922314 w 7295637"/>
              <a:gd name="connsiteY2190" fmla="*/ 776788 h 5063066"/>
              <a:gd name="connsiteX2191" fmla="*/ 3928052 w 7295637"/>
              <a:gd name="connsiteY2191" fmla="*/ 748363 h 5063066"/>
              <a:gd name="connsiteX2192" fmla="*/ 2772083 w 7295637"/>
              <a:gd name="connsiteY2192" fmla="*/ 2558219 h 5063066"/>
              <a:gd name="connsiteX2193" fmla="*/ 2839370 w 7295637"/>
              <a:gd name="connsiteY2193" fmla="*/ 2513618 h 5063066"/>
              <a:gd name="connsiteX2194" fmla="*/ 2912395 w 7295637"/>
              <a:gd name="connsiteY2194" fmla="*/ 2586643 h 5063066"/>
              <a:gd name="connsiteX2195" fmla="*/ 2839370 w 7295637"/>
              <a:gd name="connsiteY2195" fmla="*/ 2659668 h 5063066"/>
              <a:gd name="connsiteX2196" fmla="*/ 2766345 w 7295637"/>
              <a:gd name="connsiteY2196" fmla="*/ 2586643 h 5063066"/>
              <a:gd name="connsiteX2197" fmla="*/ 2772083 w 7295637"/>
              <a:gd name="connsiteY2197" fmla="*/ 2558219 h 5063066"/>
              <a:gd name="connsiteX2198" fmla="*/ 3001773 w 7295637"/>
              <a:gd name="connsiteY2198" fmla="*/ 2180476 h 5063066"/>
              <a:gd name="connsiteX2199" fmla="*/ 3069058 w 7295637"/>
              <a:gd name="connsiteY2199" fmla="*/ 2135876 h 5063066"/>
              <a:gd name="connsiteX2200" fmla="*/ 3142084 w 7295637"/>
              <a:gd name="connsiteY2200" fmla="*/ 2208900 h 5063066"/>
              <a:gd name="connsiteX2201" fmla="*/ 3069059 w 7295637"/>
              <a:gd name="connsiteY2201" fmla="*/ 2281925 h 5063066"/>
              <a:gd name="connsiteX2202" fmla="*/ 2996033 w 7295637"/>
              <a:gd name="connsiteY2202" fmla="*/ 2208901 h 5063066"/>
              <a:gd name="connsiteX2203" fmla="*/ 3001773 w 7295637"/>
              <a:gd name="connsiteY2203" fmla="*/ 2180476 h 5063066"/>
              <a:gd name="connsiteX2204" fmla="*/ 1850229 w 7295637"/>
              <a:gd name="connsiteY2204" fmla="*/ 3974577 h 5063066"/>
              <a:gd name="connsiteX2205" fmla="*/ 1917515 w 7295637"/>
              <a:gd name="connsiteY2205" fmla="*/ 3929978 h 5063066"/>
              <a:gd name="connsiteX2206" fmla="*/ 1990540 w 7295637"/>
              <a:gd name="connsiteY2206" fmla="*/ 4003002 h 5063066"/>
              <a:gd name="connsiteX2207" fmla="*/ 1917515 w 7295637"/>
              <a:gd name="connsiteY2207" fmla="*/ 4076027 h 5063066"/>
              <a:gd name="connsiteX2208" fmla="*/ 1844490 w 7295637"/>
              <a:gd name="connsiteY2208" fmla="*/ 4003002 h 5063066"/>
              <a:gd name="connsiteX2209" fmla="*/ 1850229 w 7295637"/>
              <a:gd name="connsiteY2209" fmla="*/ 3974577 h 5063066"/>
              <a:gd name="connsiteX2210" fmla="*/ 4158514 w 7295637"/>
              <a:gd name="connsiteY2210" fmla="*/ 327873 h 5063066"/>
              <a:gd name="connsiteX2211" fmla="*/ 4174164 w 7295637"/>
              <a:gd name="connsiteY2211" fmla="*/ 304661 h 5063066"/>
              <a:gd name="connsiteX2212" fmla="*/ 4225801 w 7295637"/>
              <a:gd name="connsiteY2212" fmla="*/ 283272 h 5063066"/>
              <a:gd name="connsiteX2213" fmla="*/ 4298827 w 7295637"/>
              <a:gd name="connsiteY2213" fmla="*/ 356297 h 5063066"/>
              <a:gd name="connsiteX2214" fmla="*/ 4225802 w 7295637"/>
              <a:gd name="connsiteY2214" fmla="*/ 429322 h 5063066"/>
              <a:gd name="connsiteX2215" fmla="*/ 4152776 w 7295637"/>
              <a:gd name="connsiteY2215" fmla="*/ 356297 h 5063066"/>
              <a:gd name="connsiteX2216" fmla="*/ 4158514 w 7295637"/>
              <a:gd name="connsiteY2216" fmla="*/ 327873 h 5063066"/>
              <a:gd name="connsiteX2217" fmla="*/ 3232235 w 7295637"/>
              <a:gd name="connsiteY2217" fmla="*/ 1759983 h 5063066"/>
              <a:gd name="connsiteX2218" fmla="*/ 3299522 w 7295637"/>
              <a:gd name="connsiteY2218" fmla="*/ 1715383 h 5063066"/>
              <a:gd name="connsiteX2219" fmla="*/ 3372546 w 7295637"/>
              <a:gd name="connsiteY2219" fmla="*/ 1788408 h 5063066"/>
              <a:gd name="connsiteX2220" fmla="*/ 3299521 w 7295637"/>
              <a:gd name="connsiteY2220" fmla="*/ 1861433 h 5063066"/>
              <a:gd name="connsiteX2221" fmla="*/ 3226497 w 7295637"/>
              <a:gd name="connsiteY2221" fmla="*/ 1788408 h 5063066"/>
              <a:gd name="connsiteX2222" fmla="*/ 3232235 w 7295637"/>
              <a:gd name="connsiteY2222" fmla="*/ 1759983 h 5063066"/>
              <a:gd name="connsiteX2223" fmla="*/ 2080692 w 7295637"/>
              <a:gd name="connsiteY2223" fmla="*/ 3545257 h 5063066"/>
              <a:gd name="connsiteX2224" fmla="*/ 2147978 w 7295637"/>
              <a:gd name="connsiteY2224" fmla="*/ 3500656 h 5063066"/>
              <a:gd name="connsiteX2225" fmla="*/ 2221003 w 7295637"/>
              <a:gd name="connsiteY2225" fmla="*/ 3573681 h 5063066"/>
              <a:gd name="connsiteX2226" fmla="*/ 2147978 w 7295637"/>
              <a:gd name="connsiteY2226" fmla="*/ 3646706 h 5063066"/>
              <a:gd name="connsiteX2227" fmla="*/ 2074953 w 7295637"/>
              <a:gd name="connsiteY2227" fmla="*/ 3573681 h 5063066"/>
              <a:gd name="connsiteX2228" fmla="*/ 2080692 w 7295637"/>
              <a:gd name="connsiteY2228" fmla="*/ 3545257 h 5063066"/>
              <a:gd name="connsiteX2229" fmla="*/ 1158838 w 7295637"/>
              <a:gd name="connsiteY2229" fmla="*/ 4961614 h 5063066"/>
              <a:gd name="connsiteX2230" fmla="*/ 1174487 w 7295637"/>
              <a:gd name="connsiteY2230" fmla="*/ 4938402 h 5063066"/>
              <a:gd name="connsiteX2231" fmla="*/ 1226125 w 7295637"/>
              <a:gd name="connsiteY2231" fmla="*/ 4917013 h 5063066"/>
              <a:gd name="connsiteX2232" fmla="*/ 1299149 w 7295637"/>
              <a:gd name="connsiteY2232" fmla="*/ 4990039 h 5063066"/>
              <a:gd name="connsiteX2233" fmla="*/ 1226124 w 7295637"/>
              <a:gd name="connsiteY2233" fmla="*/ 5063064 h 5063066"/>
              <a:gd name="connsiteX2234" fmla="*/ 1153099 w 7295637"/>
              <a:gd name="connsiteY2234" fmla="*/ 4990039 h 5063066"/>
              <a:gd name="connsiteX2235" fmla="*/ 1158838 w 7295637"/>
              <a:gd name="connsiteY2235" fmla="*/ 4961614 h 5063066"/>
              <a:gd name="connsiteX2236" fmla="*/ 3462698 w 7295637"/>
              <a:gd name="connsiteY2236" fmla="*/ 1330661 h 5063066"/>
              <a:gd name="connsiteX2237" fmla="*/ 3529985 w 7295637"/>
              <a:gd name="connsiteY2237" fmla="*/ 1286061 h 5063066"/>
              <a:gd name="connsiteX2238" fmla="*/ 3603010 w 7295637"/>
              <a:gd name="connsiteY2238" fmla="*/ 1359086 h 5063066"/>
              <a:gd name="connsiteX2239" fmla="*/ 3529986 w 7295637"/>
              <a:gd name="connsiteY2239" fmla="*/ 1432111 h 5063066"/>
              <a:gd name="connsiteX2240" fmla="*/ 3456960 w 7295637"/>
              <a:gd name="connsiteY2240" fmla="*/ 1359086 h 5063066"/>
              <a:gd name="connsiteX2241" fmla="*/ 3462698 w 7295637"/>
              <a:gd name="connsiteY2241" fmla="*/ 1330661 h 5063066"/>
              <a:gd name="connsiteX2242" fmla="*/ 2311155 w 7295637"/>
              <a:gd name="connsiteY2242" fmla="*/ 3124763 h 5063066"/>
              <a:gd name="connsiteX2243" fmla="*/ 2378442 w 7295637"/>
              <a:gd name="connsiteY2243" fmla="*/ 3080163 h 5063066"/>
              <a:gd name="connsiteX2244" fmla="*/ 2451467 w 7295637"/>
              <a:gd name="connsiteY2244" fmla="*/ 3153188 h 5063066"/>
              <a:gd name="connsiteX2245" fmla="*/ 2378442 w 7295637"/>
              <a:gd name="connsiteY2245" fmla="*/ 3226213 h 5063066"/>
              <a:gd name="connsiteX2246" fmla="*/ 2305417 w 7295637"/>
              <a:gd name="connsiteY2246" fmla="*/ 3153188 h 5063066"/>
              <a:gd name="connsiteX2247" fmla="*/ 2311155 w 7295637"/>
              <a:gd name="connsiteY2247" fmla="*/ 3124763 h 5063066"/>
              <a:gd name="connsiteX2248" fmla="*/ 1389302 w 7295637"/>
              <a:gd name="connsiteY2248" fmla="*/ 4541119 h 5063066"/>
              <a:gd name="connsiteX2249" fmla="*/ 1456589 w 7295637"/>
              <a:gd name="connsiteY2249" fmla="*/ 4496519 h 5063066"/>
              <a:gd name="connsiteX2250" fmla="*/ 1529613 w 7295637"/>
              <a:gd name="connsiteY2250" fmla="*/ 4569544 h 5063066"/>
              <a:gd name="connsiteX2251" fmla="*/ 1456588 w 7295637"/>
              <a:gd name="connsiteY2251" fmla="*/ 4642569 h 5063066"/>
              <a:gd name="connsiteX2252" fmla="*/ 1383564 w 7295637"/>
              <a:gd name="connsiteY2252" fmla="*/ 4569544 h 5063066"/>
              <a:gd name="connsiteX2253" fmla="*/ 1389302 w 7295637"/>
              <a:gd name="connsiteY2253" fmla="*/ 4541119 h 5063066"/>
              <a:gd name="connsiteX2254" fmla="*/ 3697590 w 7295637"/>
              <a:gd name="connsiteY2254" fmla="*/ 894412 h 5063066"/>
              <a:gd name="connsiteX2255" fmla="*/ 3713240 w 7295637"/>
              <a:gd name="connsiteY2255" fmla="*/ 871200 h 5063066"/>
              <a:gd name="connsiteX2256" fmla="*/ 3764875 w 7295637"/>
              <a:gd name="connsiteY2256" fmla="*/ 849812 h 5063066"/>
              <a:gd name="connsiteX2257" fmla="*/ 3837901 w 7295637"/>
              <a:gd name="connsiteY2257" fmla="*/ 922837 h 5063066"/>
              <a:gd name="connsiteX2258" fmla="*/ 3764876 w 7295637"/>
              <a:gd name="connsiteY2258" fmla="*/ 995862 h 5063066"/>
              <a:gd name="connsiteX2259" fmla="*/ 3691852 w 7295637"/>
              <a:gd name="connsiteY2259" fmla="*/ 922836 h 5063066"/>
              <a:gd name="connsiteX2260" fmla="*/ 3697590 w 7295637"/>
              <a:gd name="connsiteY2260" fmla="*/ 894412 h 5063066"/>
              <a:gd name="connsiteX2261" fmla="*/ 2541620 w 7295637"/>
              <a:gd name="connsiteY2261" fmla="*/ 2695440 h 5063066"/>
              <a:gd name="connsiteX2262" fmla="*/ 2608906 w 7295637"/>
              <a:gd name="connsiteY2262" fmla="*/ 2650840 h 5063066"/>
              <a:gd name="connsiteX2263" fmla="*/ 2681931 w 7295637"/>
              <a:gd name="connsiteY2263" fmla="*/ 2723865 h 5063066"/>
              <a:gd name="connsiteX2264" fmla="*/ 2608906 w 7295637"/>
              <a:gd name="connsiteY2264" fmla="*/ 2796890 h 5063066"/>
              <a:gd name="connsiteX2265" fmla="*/ 2535881 w 7295637"/>
              <a:gd name="connsiteY2265" fmla="*/ 2723865 h 5063066"/>
              <a:gd name="connsiteX2266" fmla="*/ 2541620 w 7295637"/>
              <a:gd name="connsiteY2266" fmla="*/ 2695440 h 5063066"/>
              <a:gd name="connsiteX2267" fmla="*/ 2771308 w 7295637"/>
              <a:gd name="connsiteY2267" fmla="*/ 2326525 h 5063066"/>
              <a:gd name="connsiteX2268" fmla="*/ 2838595 w 7295637"/>
              <a:gd name="connsiteY2268" fmla="*/ 2281925 h 5063066"/>
              <a:gd name="connsiteX2269" fmla="*/ 2911620 w 7295637"/>
              <a:gd name="connsiteY2269" fmla="*/ 2354950 h 5063066"/>
              <a:gd name="connsiteX2270" fmla="*/ 2838595 w 7295637"/>
              <a:gd name="connsiteY2270" fmla="*/ 2427975 h 5063066"/>
              <a:gd name="connsiteX2271" fmla="*/ 2765571 w 7295637"/>
              <a:gd name="connsiteY2271" fmla="*/ 2354950 h 5063066"/>
              <a:gd name="connsiteX2272" fmla="*/ 2771308 w 7295637"/>
              <a:gd name="connsiteY2272" fmla="*/ 2326525 h 5063066"/>
              <a:gd name="connsiteX2273" fmla="*/ 1619765 w 7295637"/>
              <a:gd name="connsiteY2273" fmla="*/ 4111798 h 5063066"/>
              <a:gd name="connsiteX2274" fmla="*/ 1687051 w 7295637"/>
              <a:gd name="connsiteY2274" fmla="*/ 4067199 h 5063066"/>
              <a:gd name="connsiteX2275" fmla="*/ 1760076 w 7295637"/>
              <a:gd name="connsiteY2275" fmla="*/ 4140223 h 5063066"/>
              <a:gd name="connsiteX2276" fmla="*/ 1687052 w 7295637"/>
              <a:gd name="connsiteY2276" fmla="*/ 4213248 h 5063066"/>
              <a:gd name="connsiteX2277" fmla="*/ 1614027 w 7295637"/>
              <a:gd name="connsiteY2277" fmla="*/ 4140223 h 5063066"/>
              <a:gd name="connsiteX2278" fmla="*/ 1619765 w 7295637"/>
              <a:gd name="connsiteY2278" fmla="*/ 4111798 h 5063066"/>
              <a:gd name="connsiteX2279" fmla="*/ 3928051 w 7295637"/>
              <a:gd name="connsiteY2279" fmla="*/ 465093 h 5063066"/>
              <a:gd name="connsiteX2280" fmla="*/ 3943701 w 7295637"/>
              <a:gd name="connsiteY2280" fmla="*/ 441881 h 5063066"/>
              <a:gd name="connsiteX2281" fmla="*/ 3995337 w 7295637"/>
              <a:gd name="connsiteY2281" fmla="*/ 420493 h 5063066"/>
              <a:gd name="connsiteX2282" fmla="*/ 4068362 w 7295637"/>
              <a:gd name="connsiteY2282" fmla="*/ 493518 h 5063066"/>
              <a:gd name="connsiteX2283" fmla="*/ 3995339 w 7295637"/>
              <a:gd name="connsiteY2283" fmla="*/ 566542 h 5063066"/>
              <a:gd name="connsiteX2284" fmla="*/ 3922313 w 7295637"/>
              <a:gd name="connsiteY2284" fmla="*/ 493517 h 5063066"/>
              <a:gd name="connsiteX2285" fmla="*/ 3928051 w 7295637"/>
              <a:gd name="connsiteY2285" fmla="*/ 465093 h 5063066"/>
              <a:gd name="connsiteX2286" fmla="*/ 3001771 w 7295637"/>
              <a:gd name="connsiteY2286" fmla="*/ 1897204 h 5063066"/>
              <a:gd name="connsiteX2287" fmla="*/ 3069057 w 7295637"/>
              <a:gd name="connsiteY2287" fmla="*/ 1852604 h 5063066"/>
              <a:gd name="connsiteX2288" fmla="*/ 3142083 w 7295637"/>
              <a:gd name="connsiteY2288" fmla="*/ 1925630 h 5063066"/>
              <a:gd name="connsiteX2289" fmla="*/ 3069057 w 7295637"/>
              <a:gd name="connsiteY2289" fmla="*/ 1998654 h 5063066"/>
              <a:gd name="connsiteX2290" fmla="*/ 2996033 w 7295637"/>
              <a:gd name="connsiteY2290" fmla="*/ 1925629 h 5063066"/>
              <a:gd name="connsiteX2291" fmla="*/ 3001771 w 7295637"/>
              <a:gd name="connsiteY2291" fmla="*/ 1897204 h 5063066"/>
              <a:gd name="connsiteX2292" fmla="*/ 1850228 w 7295637"/>
              <a:gd name="connsiteY2292" fmla="*/ 3691306 h 5063066"/>
              <a:gd name="connsiteX2293" fmla="*/ 1917514 w 7295637"/>
              <a:gd name="connsiteY2293" fmla="*/ 3646706 h 5063066"/>
              <a:gd name="connsiteX2294" fmla="*/ 1990539 w 7295637"/>
              <a:gd name="connsiteY2294" fmla="*/ 3719731 h 5063066"/>
              <a:gd name="connsiteX2295" fmla="*/ 1917514 w 7295637"/>
              <a:gd name="connsiteY2295" fmla="*/ 3792756 h 5063066"/>
              <a:gd name="connsiteX2296" fmla="*/ 1844489 w 7295637"/>
              <a:gd name="connsiteY2296" fmla="*/ 3719731 h 5063066"/>
              <a:gd name="connsiteX2297" fmla="*/ 1850228 w 7295637"/>
              <a:gd name="connsiteY2297" fmla="*/ 3691306 h 5063066"/>
              <a:gd name="connsiteX2298" fmla="*/ 4158515 w 7295637"/>
              <a:gd name="connsiteY2298" fmla="*/ 44601 h 5063066"/>
              <a:gd name="connsiteX2299" fmla="*/ 4174167 w 7295637"/>
              <a:gd name="connsiteY2299" fmla="*/ 21389 h 5063066"/>
              <a:gd name="connsiteX2300" fmla="*/ 4225802 w 7295637"/>
              <a:gd name="connsiteY2300" fmla="*/ 1 h 5063066"/>
              <a:gd name="connsiteX2301" fmla="*/ 4298828 w 7295637"/>
              <a:gd name="connsiteY2301" fmla="*/ 73026 h 5063066"/>
              <a:gd name="connsiteX2302" fmla="*/ 4225801 w 7295637"/>
              <a:gd name="connsiteY2302" fmla="*/ 146051 h 5063066"/>
              <a:gd name="connsiteX2303" fmla="*/ 4152777 w 7295637"/>
              <a:gd name="connsiteY2303" fmla="*/ 73026 h 5063066"/>
              <a:gd name="connsiteX2304" fmla="*/ 4158515 w 7295637"/>
              <a:gd name="connsiteY2304" fmla="*/ 44601 h 5063066"/>
              <a:gd name="connsiteX2305" fmla="*/ 3232236 w 7295637"/>
              <a:gd name="connsiteY2305" fmla="*/ 1476711 h 5063066"/>
              <a:gd name="connsiteX2306" fmla="*/ 3299521 w 7295637"/>
              <a:gd name="connsiteY2306" fmla="*/ 1432111 h 5063066"/>
              <a:gd name="connsiteX2307" fmla="*/ 3372547 w 7295637"/>
              <a:gd name="connsiteY2307" fmla="*/ 1505135 h 5063066"/>
              <a:gd name="connsiteX2308" fmla="*/ 3299522 w 7295637"/>
              <a:gd name="connsiteY2308" fmla="*/ 1578160 h 5063066"/>
              <a:gd name="connsiteX2309" fmla="*/ 3226496 w 7295637"/>
              <a:gd name="connsiteY2309" fmla="*/ 1505136 h 5063066"/>
              <a:gd name="connsiteX2310" fmla="*/ 3232236 w 7295637"/>
              <a:gd name="connsiteY2310" fmla="*/ 1476711 h 5063066"/>
              <a:gd name="connsiteX2311" fmla="*/ 2080691 w 7295637"/>
              <a:gd name="connsiteY2311" fmla="*/ 3261984 h 5063066"/>
              <a:gd name="connsiteX2312" fmla="*/ 2147978 w 7295637"/>
              <a:gd name="connsiteY2312" fmla="*/ 3217384 h 5063066"/>
              <a:gd name="connsiteX2313" fmla="*/ 2221003 w 7295637"/>
              <a:gd name="connsiteY2313" fmla="*/ 3290409 h 5063066"/>
              <a:gd name="connsiteX2314" fmla="*/ 2147978 w 7295637"/>
              <a:gd name="connsiteY2314" fmla="*/ 3363434 h 5063066"/>
              <a:gd name="connsiteX2315" fmla="*/ 2074953 w 7295637"/>
              <a:gd name="connsiteY2315" fmla="*/ 3290409 h 5063066"/>
              <a:gd name="connsiteX2316" fmla="*/ 2080691 w 7295637"/>
              <a:gd name="connsiteY2316" fmla="*/ 3261984 h 5063066"/>
              <a:gd name="connsiteX2317" fmla="*/ 1158838 w 7295637"/>
              <a:gd name="connsiteY2317" fmla="*/ 4678341 h 5063066"/>
              <a:gd name="connsiteX2318" fmla="*/ 1174488 w 7295637"/>
              <a:gd name="connsiteY2318" fmla="*/ 4655129 h 5063066"/>
              <a:gd name="connsiteX2319" fmla="*/ 1226125 w 7295637"/>
              <a:gd name="connsiteY2319" fmla="*/ 4633740 h 5063066"/>
              <a:gd name="connsiteX2320" fmla="*/ 1299150 w 7295637"/>
              <a:gd name="connsiteY2320" fmla="*/ 4706765 h 5063066"/>
              <a:gd name="connsiteX2321" fmla="*/ 1226125 w 7295637"/>
              <a:gd name="connsiteY2321" fmla="*/ 4779790 h 5063066"/>
              <a:gd name="connsiteX2322" fmla="*/ 1153100 w 7295637"/>
              <a:gd name="connsiteY2322" fmla="*/ 4706765 h 5063066"/>
              <a:gd name="connsiteX2323" fmla="*/ 1158838 w 7295637"/>
              <a:gd name="connsiteY2323" fmla="*/ 4678341 h 5063066"/>
              <a:gd name="connsiteX2324" fmla="*/ 3462698 w 7295637"/>
              <a:gd name="connsiteY2324" fmla="*/ 1047389 h 5063066"/>
              <a:gd name="connsiteX2325" fmla="*/ 3529986 w 7295637"/>
              <a:gd name="connsiteY2325" fmla="*/ 1002789 h 5063066"/>
              <a:gd name="connsiteX2326" fmla="*/ 3603009 w 7295637"/>
              <a:gd name="connsiteY2326" fmla="*/ 1075813 h 5063066"/>
              <a:gd name="connsiteX2327" fmla="*/ 3529985 w 7295637"/>
              <a:gd name="connsiteY2327" fmla="*/ 1148838 h 5063066"/>
              <a:gd name="connsiteX2328" fmla="*/ 3456961 w 7295637"/>
              <a:gd name="connsiteY2328" fmla="*/ 1075814 h 5063066"/>
              <a:gd name="connsiteX2329" fmla="*/ 3462698 w 7295637"/>
              <a:gd name="connsiteY2329" fmla="*/ 1047389 h 5063066"/>
              <a:gd name="connsiteX2330" fmla="*/ 2311155 w 7295637"/>
              <a:gd name="connsiteY2330" fmla="*/ 2841491 h 5063066"/>
              <a:gd name="connsiteX2331" fmla="*/ 2378442 w 7295637"/>
              <a:gd name="connsiteY2331" fmla="*/ 2796891 h 5063066"/>
              <a:gd name="connsiteX2332" fmla="*/ 2451466 w 7295637"/>
              <a:gd name="connsiteY2332" fmla="*/ 2869915 h 5063066"/>
              <a:gd name="connsiteX2333" fmla="*/ 2378441 w 7295637"/>
              <a:gd name="connsiteY2333" fmla="*/ 2942940 h 5063066"/>
              <a:gd name="connsiteX2334" fmla="*/ 2305417 w 7295637"/>
              <a:gd name="connsiteY2334" fmla="*/ 2869916 h 5063066"/>
              <a:gd name="connsiteX2335" fmla="*/ 2311155 w 7295637"/>
              <a:gd name="connsiteY2335" fmla="*/ 2841491 h 5063066"/>
              <a:gd name="connsiteX2336" fmla="*/ 2540845 w 7295637"/>
              <a:gd name="connsiteY2336" fmla="*/ 2463747 h 5063066"/>
              <a:gd name="connsiteX2337" fmla="*/ 2608130 w 7295637"/>
              <a:gd name="connsiteY2337" fmla="*/ 2419147 h 5063066"/>
              <a:gd name="connsiteX2338" fmla="*/ 2681156 w 7295637"/>
              <a:gd name="connsiteY2338" fmla="*/ 2492172 h 5063066"/>
              <a:gd name="connsiteX2339" fmla="*/ 2608131 w 7295637"/>
              <a:gd name="connsiteY2339" fmla="*/ 2565197 h 5063066"/>
              <a:gd name="connsiteX2340" fmla="*/ 2535105 w 7295637"/>
              <a:gd name="connsiteY2340" fmla="*/ 2492172 h 5063066"/>
              <a:gd name="connsiteX2341" fmla="*/ 2540845 w 7295637"/>
              <a:gd name="connsiteY2341" fmla="*/ 2463747 h 5063066"/>
              <a:gd name="connsiteX2342" fmla="*/ 1389302 w 7295637"/>
              <a:gd name="connsiteY2342" fmla="*/ 4257847 h 5063066"/>
              <a:gd name="connsiteX2343" fmla="*/ 1456588 w 7295637"/>
              <a:gd name="connsiteY2343" fmla="*/ 4213247 h 5063066"/>
              <a:gd name="connsiteX2344" fmla="*/ 1529613 w 7295637"/>
              <a:gd name="connsiteY2344" fmla="*/ 4286272 h 5063066"/>
              <a:gd name="connsiteX2345" fmla="*/ 1456588 w 7295637"/>
              <a:gd name="connsiteY2345" fmla="*/ 4359297 h 5063066"/>
              <a:gd name="connsiteX2346" fmla="*/ 1383563 w 7295637"/>
              <a:gd name="connsiteY2346" fmla="*/ 4286272 h 5063066"/>
              <a:gd name="connsiteX2347" fmla="*/ 1389302 w 7295637"/>
              <a:gd name="connsiteY2347" fmla="*/ 4257847 h 5063066"/>
              <a:gd name="connsiteX2348" fmla="*/ 3697588 w 7295637"/>
              <a:gd name="connsiteY2348" fmla="*/ 611142 h 5063066"/>
              <a:gd name="connsiteX2349" fmla="*/ 3713238 w 7295637"/>
              <a:gd name="connsiteY2349" fmla="*/ 587930 h 5063066"/>
              <a:gd name="connsiteX2350" fmla="*/ 3764874 w 7295637"/>
              <a:gd name="connsiteY2350" fmla="*/ 566542 h 5063066"/>
              <a:gd name="connsiteX2351" fmla="*/ 3837900 w 7295637"/>
              <a:gd name="connsiteY2351" fmla="*/ 639567 h 5063066"/>
              <a:gd name="connsiteX2352" fmla="*/ 3764874 w 7295637"/>
              <a:gd name="connsiteY2352" fmla="*/ 712591 h 5063066"/>
              <a:gd name="connsiteX2353" fmla="*/ 3691849 w 7295637"/>
              <a:gd name="connsiteY2353" fmla="*/ 639566 h 5063066"/>
              <a:gd name="connsiteX2354" fmla="*/ 3697588 w 7295637"/>
              <a:gd name="connsiteY2354" fmla="*/ 611142 h 5063066"/>
              <a:gd name="connsiteX2355" fmla="*/ 2771307 w 7295637"/>
              <a:gd name="connsiteY2355" fmla="*/ 2043254 h 5063066"/>
              <a:gd name="connsiteX2356" fmla="*/ 2838594 w 7295637"/>
              <a:gd name="connsiteY2356" fmla="*/ 1998654 h 5063066"/>
              <a:gd name="connsiteX2357" fmla="*/ 2911618 w 7295637"/>
              <a:gd name="connsiteY2357" fmla="*/ 2071679 h 5063066"/>
              <a:gd name="connsiteX2358" fmla="*/ 2838594 w 7295637"/>
              <a:gd name="connsiteY2358" fmla="*/ 2144704 h 5063066"/>
              <a:gd name="connsiteX2359" fmla="*/ 2765569 w 7295637"/>
              <a:gd name="connsiteY2359" fmla="*/ 2071679 h 5063066"/>
              <a:gd name="connsiteX2360" fmla="*/ 2771307 w 7295637"/>
              <a:gd name="connsiteY2360" fmla="*/ 2043254 h 5063066"/>
              <a:gd name="connsiteX2361" fmla="*/ 1619764 w 7295637"/>
              <a:gd name="connsiteY2361" fmla="*/ 3828527 h 5063066"/>
              <a:gd name="connsiteX2362" fmla="*/ 1687050 w 7295637"/>
              <a:gd name="connsiteY2362" fmla="*/ 3783928 h 5063066"/>
              <a:gd name="connsiteX2363" fmla="*/ 1760075 w 7295637"/>
              <a:gd name="connsiteY2363" fmla="*/ 3856953 h 5063066"/>
              <a:gd name="connsiteX2364" fmla="*/ 1687051 w 7295637"/>
              <a:gd name="connsiteY2364" fmla="*/ 3929977 h 5063066"/>
              <a:gd name="connsiteX2365" fmla="*/ 1614026 w 7295637"/>
              <a:gd name="connsiteY2365" fmla="*/ 3856952 h 5063066"/>
              <a:gd name="connsiteX2366" fmla="*/ 1619764 w 7295637"/>
              <a:gd name="connsiteY2366" fmla="*/ 3828527 h 5063066"/>
              <a:gd name="connsiteX2367" fmla="*/ 3928051 w 7295637"/>
              <a:gd name="connsiteY2367" fmla="*/ 181822 h 5063066"/>
              <a:gd name="connsiteX2368" fmla="*/ 3943702 w 7295637"/>
              <a:gd name="connsiteY2368" fmla="*/ 158611 h 5063066"/>
              <a:gd name="connsiteX2369" fmla="*/ 3995337 w 7295637"/>
              <a:gd name="connsiteY2369" fmla="*/ 137222 h 5063066"/>
              <a:gd name="connsiteX2370" fmla="*/ 4068363 w 7295637"/>
              <a:gd name="connsiteY2370" fmla="*/ 210247 h 5063066"/>
              <a:gd name="connsiteX2371" fmla="*/ 3995338 w 7295637"/>
              <a:gd name="connsiteY2371" fmla="*/ 283272 h 5063066"/>
              <a:gd name="connsiteX2372" fmla="*/ 3922314 w 7295637"/>
              <a:gd name="connsiteY2372" fmla="*/ 210247 h 5063066"/>
              <a:gd name="connsiteX2373" fmla="*/ 3928051 w 7295637"/>
              <a:gd name="connsiteY2373" fmla="*/ 181822 h 5063066"/>
              <a:gd name="connsiteX2374" fmla="*/ 3001772 w 7295637"/>
              <a:gd name="connsiteY2374" fmla="*/ 1613932 h 5063066"/>
              <a:gd name="connsiteX2375" fmla="*/ 3069057 w 7295637"/>
              <a:gd name="connsiteY2375" fmla="*/ 1569332 h 5063066"/>
              <a:gd name="connsiteX2376" fmla="*/ 3142082 w 7295637"/>
              <a:gd name="connsiteY2376" fmla="*/ 1642357 h 5063066"/>
              <a:gd name="connsiteX2377" fmla="*/ 3069058 w 7295637"/>
              <a:gd name="connsiteY2377" fmla="*/ 1715382 h 5063066"/>
              <a:gd name="connsiteX2378" fmla="*/ 2996032 w 7295637"/>
              <a:gd name="connsiteY2378" fmla="*/ 1642357 h 5063066"/>
              <a:gd name="connsiteX2379" fmla="*/ 3001772 w 7295637"/>
              <a:gd name="connsiteY2379" fmla="*/ 1613932 h 5063066"/>
              <a:gd name="connsiteX2380" fmla="*/ 1850228 w 7295637"/>
              <a:gd name="connsiteY2380" fmla="*/ 3408034 h 5063066"/>
              <a:gd name="connsiteX2381" fmla="*/ 1917514 w 7295637"/>
              <a:gd name="connsiteY2381" fmla="*/ 3363434 h 5063066"/>
              <a:gd name="connsiteX2382" fmla="*/ 1990539 w 7295637"/>
              <a:gd name="connsiteY2382" fmla="*/ 3436459 h 5063066"/>
              <a:gd name="connsiteX2383" fmla="*/ 1917514 w 7295637"/>
              <a:gd name="connsiteY2383" fmla="*/ 3509484 h 5063066"/>
              <a:gd name="connsiteX2384" fmla="*/ 1844489 w 7295637"/>
              <a:gd name="connsiteY2384" fmla="*/ 3436459 h 5063066"/>
              <a:gd name="connsiteX2385" fmla="*/ 1850228 w 7295637"/>
              <a:gd name="connsiteY2385" fmla="*/ 3408034 h 5063066"/>
              <a:gd name="connsiteX2386" fmla="*/ 928374 w 7295637"/>
              <a:gd name="connsiteY2386" fmla="*/ 4824392 h 5063066"/>
              <a:gd name="connsiteX2387" fmla="*/ 944025 w 7295637"/>
              <a:gd name="connsiteY2387" fmla="*/ 4801180 h 5063066"/>
              <a:gd name="connsiteX2388" fmla="*/ 995660 w 7295637"/>
              <a:gd name="connsiteY2388" fmla="*/ 4779792 h 5063066"/>
              <a:gd name="connsiteX2389" fmla="*/ 1068685 w 7295637"/>
              <a:gd name="connsiteY2389" fmla="*/ 4852817 h 5063066"/>
              <a:gd name="connsiteX2390" fmla="*/ 995660 w 7295637"/>
              <a:gd name="connsiteY2390" fmla="*/ 4925842 h 5063066"/>
              <a:gd name="connsiteX2391" fmla="*/ 922635 w 7295637"/>
              <a:gd name="connsiteY2391" fmla="*/ 4852817 h 5063066"/>
              <a:gd name="connsiteX2392" fmla="*/ 928374 w 7295637"/>
              <a:gd name="connsiteY2392" fmla="*/ 4824392 h 5063066"/>
              <a:gd name="connsiteX2393" fmla="*/ 3232235 w 7295637"/>
              <a:gd name="connsiteY2393" fmla="*/ 1193439 h 5063066"/>
              <a:gd name="connsiteX2394" fmla="*/ 3299521 w 7295637"/>
              <a:gd name="connsiteY2394" fmla="*/ 1148839 h 5063066"/>
              <a:gd name="connsiteX2395" fmla="*/ 3372546 w 7295637"/>
              <a:gd name="connsiteY2395" fmla="*/ 1221863 h 5063066"/>
              <a:gd name="connsiteX2396" fmla="*/ 3299521 w 7295637"/>
              <a:gd name="connsiteY2396" fmla="*/ 1294888 h 5063066"/>
              <a:gd name="connsiteX2397" fmla="*/ 3226496 w 7295637"/>
              <a:gd name="connsiteY2397" fmla="*/ 1221863 h 5063066"/>
              <a:gd name="connsiteX2398" fmla="*/ 3232235 w 7295637"/>
              <a:gd name="connsiteY2398" fmla="*/ 1193439 h 5063066"/>
              <a:gd name="connsiteX2399" fmla="*/ 2080691 w 7295637"/>
              <a:gd name="connsiteY2399" fmla="*/ 2978712 h 5063066"/>
              <a:gd name="connsiteX2400" fmla="*/ 2147978 w 7295637"/>
              <a:gd name="connsiteY2400" fmla="*/ 2934112 h 5063066"/>
              <a:gd name="connsiteX2401" fmla="*/ 2221002 w 7295637"/>
              <a:gd name="connsiteY2401" fmla="*/ 3007137 h 5063066"/>
              <a:gd name="connsiteX2402" fmla="*/ 2147978 w 7295637"/>
              <a:gd name="connsiteY2402" fmla="*/ 3080162 h 5063066"/>
              <a:gd name="connsiteX2403" fmla="*/ 2074953 w 7295637"/>
              <a:gd name="connsiteY2403" fmla="*/ 3007137 h 5063066"/>
              <a:gd name="connsiteX2404" fmla="*/ 2080691 w 7295637"/>
              <a:gd name="connsiteY2404" fmla="*/ 2978712 h 5063066"/>
              <a:gd name="connsiteX2405" fmla="*/ 1158838 w 7295637"/>
              <a:gd name="connsiteY2405" fmla="*/ 4395069 h 5063066"/>
              <a:gd name="connsiteX2406" fmla="*/ 1174488 w 7295637"/>
              <a:gd name="connsiteY2406" fmla="*/ 4371857 h 5063066"/>
              <a:gd name="connsiteX2407" fmla="*/ 1226125 w 7295637"/>
              <a:gd name="connsiteY2407" fmla="*/ 4350468 h 5063066"/>
              <a:gd name="connsiteX2408" fmla="*/ 1299150 w 7295637"/>
              <a:gd name="connsiteY2408" fmla="*/ 4423493 h 5063066"/>
              <a:gd name="connsiteX2409" fmla="*/ 1226124 w 7295637"/>
              <a:gd name="connsiteY2409" fmla="*/ 4496518 h 5063066"/>
              <a:gd name="connsiteX2410" fmla="*/ 1153100 w 7295637"/>
              <a:gd name="connsiteY2410" fmla="*/ 4423493 h 5063066"/>
              <a:gd name="connsiteX2411" fmla="*/ 1158838 w 7295637"/>
              <a:gd name="connsiteY2411" fmla="*/ 4395069 h 5063066"/>
              <a:gd name="connsiteX2412" fmla="*/ 3462698 w 7295637"/>
              <a:gd name="connsiteY2412" fmla="*/ 764117 h 5063066"/>
              <a:gd name="connsiteX2413" fmla="*/ 3529985 w 7295637"/>
              <a:gd name="connsiteY2413" fmla="*/ 719517 h 5063066"/>
              <a:gd name="connsiteX2414" fmla="*/ 3603009 w 7295637"/>
              <a:gd name="connsiteY2414" fmla="*/ 792541 h 5063066"/>
              <a:gd name="connsiteX2415" fmla="*/ 3529984 w 7295637"/>
              <a:gd name="connsiteY2415" fmla="*/ 865566 h 5063066"/>
              <a:gd name="connsiteX2416" fmla="*/ 3456960 w 7295637"/>
              <a:gd name="connsiteY2416" fmla="*/ 792541 h 5063066"/>
              <a:gd name="connsiteX2417" fmla="*/ 3462698 w 7295637"/>
              <a:gd name="connsiteY2417" fmla="*/ 764117 h 5063066"/>
              <a:gd name="connsiteX2418" fmla="*/ 2311155 w 7295637"/>
              <a:gd name="connsiteY2418" fmla="*/ 2558219 h 5063066"/>
              <a:gd name="connsiteX2419" fmla="*/ 2378441 w 7295637"/>
              <a:gd name="connsiteY2419" fmla="*/ 2513618 h 5063066"/>
              <a:gd name="connsiteX2420" fmla="*/ 2451466 w 7295637"/>
              <a:gd name="connsiteY2420" fmla="*/ 2586643 h 5063066"/>
              <a:gd name="connsiteX2421" fmla="*/ 2378441 w 7295637"/>
              <a:gd name="connsiteY2421" fmla="*/ 2659668 h 5063066"/>
              <a:gd name="connsiteX2422" fmla="*/ 2305417 w 7295637"/>
              <a:gd name="connsiteY2422" fmla="*/ 2586643 h 5063066"/>
              <a:gd name="connsiteX2423" fmla="*/ 2311155 w 7295637"/>
              <a:gd name="connsiteY2423" fmla="*/ 2558219 h 5063066"/>
              <a:gd name="connsiteX2424" fmla="*/ 2540844 w 7295637"/>
              <a:gd name="connsiteY2424" fmla="*/ 2180475 h 5063066"/>
              <a:gd name="connsiteX2425" fmla="*/ 2608131 w 7295637"/>
              <a:gd name="connsiteY2425" fmla="*/ 2135875 h 5063066"/>
              <a:gd name="connsiteX2426" fmla="*/ 2681155 w 7295637"/>
              <a:gd name="connsiteY2426" fmla="*/ 2208900 h 5063066"/>
              <a:gd name="connsiteX2427" fmla="*/ 2608130 w 7295637"/>
              <a:gd name="connsiteY2427" fmla="*/ 2281925 h 5063066"/>
              <a:gd name="connsiteX2428" fmla="*/ 2535106 w 7295637"/>
              <a:gd name="connsiteY2428" fmla="*/ 2208900 h 5063066"/>
              <a:gd name="connsiteX2429" fmla="*/ 2540844 w 7295637"/>
              <a:gd name="connsiteY2429" fmla="*/ 2180475 h 5063066"/>
              <a:gd name="connsiteX2430" fmla="*/ 1389302 w 7295637"/>
              <a:gd name="connsiteY2430" fmla="*/ 3974576 h 5063066"/>
              <a:gd name="connsiteX2431" fmla="*/ 1456587 w 7295637"/>
              <a:gd name="connsiteY2431" fmla="*/ 3929976 h 5063066"/>
              <a:gd name="connsiteX2432" fmla="*/ 1529612 w 7295637"/>
              <a:gd name="connsiteY2432" fmla="*/ 4003001 h 5063066"/>
              <a:gd name="connsiteX2433" fmla="*/ 1456588 w 7295637"/>
              <a:gd name="connsiteY2433" fmla="*/ 4076025 h 5063066"/>
              <a:gd name="connsiteX2434" fmla="*/ 1383563 w 7295637"/>
              <a:gd name="connsiteY2434" fmla="*/ 4003000 h 5063066"/>
              <a:gd name="connsiteX2435" fmla="*/ 1389302 w 7295637"/>
              <a:gd name="connsiteY2435" fmla="*/ 3974576 h 5063066"/>
              <a:gd name="connsiteX2436" fmla="*/ 3697588 w 7295637"/>
              <a:gd name="connsiteY2436" fmla="*/ 327872 h 5063066"/>
              <a:gd name="connsiteX2437" fmla="*/ 3713237 w 7295637"/>
              <a:gd name="connsiteY2437" fmla="*/ 304660 h 5063066"/>
              <a:gd name="connsiteX2438" fmla="*/ 3764874 w 7295637"/>
              <a:gd name="connsiteY2438" fmla="*/ 283272 h 5063066"/>
              <a:gd name="connsiteX2439" fmla="*/ 3837899 w 7295637"/>
              <a:gd name="connsiteY2439" fmla="*/ 356297 h 5063066"/>
              <a:gd name="connsiteX2440" fmla="*/ 3764874 w 7295637"/>
              <a:gd name="connsiteY2440" fmla="*/ 429321 h 5063066"/>
              <a:gd name="connsiteX2441" fmla="*/ 3691850 w 7295637"/>
              <a:gd name="connsiteY2441" fmla="*/ 356296 h 5063066"/>
              <a:gd name="connsiteX2442" fmla="*/ 3697588 w 7295637"/>
              <a:gd name="connsiteY2442" fmla="*/ 327872 h 5063066"/>
              <a:gd name="connsiteX2443" fmla="*/ 2771306 w 7295637"/>
              <a:gd name="connsiteY2443" fmla="*/ 1759983 h 5063066"/>
              <a:gd name="connsiteX2444" fmla="*/ 2838593 w 7295637"/>
              <a:gd name="connsiteY2444" fmla="*/ 1715383 h 5063066"/>
              <a:gd name="connsiteX2445" fmla="*/ 2911618 w 7295637"/>
              <a:gd name="connsiteY2445" fmla="*/ 1788408 h 5063066"/>
              <a:gd name="connsiteX2446" fmla="*/ 2838594 w 7295637"/>
              <a:gd name="connsiteY2446" fmla="*/ 1861433 h 5063066"/>
              <a:gd name="connsiteX2447" fmla="*/ 2765568 w 7295637"/>
              <a:gd name="connsiteY2447" fmla="*/ 1788408 h 5063066"/>
              <a:gd name="connsiteX2448" fmla="*/ 2771306 w 7295637"/>
              <a:gd name="connsiteY2448" fmla="*/ 1759983 h 5063066"/>
              <a:gd name="connsiteX2449" fmla="*/ 1619763 w 7295637"/>
              <a:gd name="connsiteY2449" fmla="*/ 3545257 h 5063066"/>
              <a:gd name="connsiteX2450" fmla="*/ 1687050 w 7295637"/>
              <a:gd name="connsiteY2450" fmla="*/ 3500656 h 5063066"/>
              <a:gd name="connsiteX2451" fmla="*/ 1760074 w 7295637"/>
              <a:gd name="connsiteY2451" fmla="*/ 3573681 h 5063066"/>
              <a:gd name="connsiteX2452" fmla="*/ 1687049 w 7295637"/>
              <a:gd name="connsiteY2452" fmla="*/ 3646706 h 5063066"/>
              <a:gd name="connsiteX2453" fmla="*/ 1614025 w 7295637"/>
              <a:gd name="connsiteY2453" fmla="*/ 3573681 h 5063066"/>
              <a:gd name="connsiteX2454" fmla="*/ 1619763 w 7295637"/>
              <a:gd name="connsiteY2454" fmla="*/ 3545257 h 5063066"/>
              <a:gd name="connsiteX2455" fmla="*/ 697910 w 7295637"/>
              <a:gd name="connsiteY2455" fmla="*/ 4961614 h 5063066"/>
              <a:gd name="connsiteX2456" fmla="*/ 713560 w 7295637"/>
              <a:gd name="connsiteY2456" fmla="*/ 4938401 h 5063066"/>
              <a:gd name="connsiteX2457" fmla="*/ 765196 w 7295637"/>
              <a:gd name="connsiteY2457" fmla="*/ 4917014 h 5063066"/>
              <a:gd name="connsiteX2458" fmla="*/ 838221 w 7295637"/>
              <a:gd name="connsiteY2458" fmla="*/ 4990039 h 5063066"/>
              <a:gd name="connsiteX2459" fmla="*/ 765196 w 7295637"/>
              <a:gd name="connsiteY2459" fmla="*/ 5063063 h 5063066"/>
              <a:gd name="connsiteX2460" fmla="*/ 692171 w 7295637"/>
              <a:gd name="connsiteY2460" fmla="*/ 4990039 h 5063066"/>
              <a:gd name="connsiteX2461" fmla="*/ 697910 w 7295637"/>
              <a:gd name="connsiteY2461" fmla="*/ 4961614 h 5063066"/>
              <a:gd name="connsiteX2462" fmla="*/ 3001771 w 7295637"/>
              <a:gd name="connsiteY2462" fmla="*/ 1330660 h 5063066"/>
              <a:gd name="connsiteX2463" fmla="*/ 3069058 w 7295637"/>
              <a:gd name="connsiteY2463" fmla="*/ 1286060 h 5063066"/>
              <a:gd name="connsiteX2464" fmla="*/ 3142082 w 7295637"/>
              <a:gd name="connsiteY2464" fmla="*/ 1359085 h 5063066"/>
              <a:gd name="connsiteX2465" fmla="*/ 3069057 w 7295637"/>
              <a:gd name="connsiteY2465" fmla="*/ 1432110 h 5063066"/>
              <a:gd name="connsiteX2466" fmla="*/ 2996033 w 7295637"/>
              <a:gd name="connsiteY2466" fmla="*/ 1359085 h 5063066"/>
              <a:gd name="connsiteX2467" fmla="*/ 3001771 w 7295637"/>
              <a:gd name="connsiteY2467" fmla="*/ 1330660 h 5063066"/>
              <a:gd name="connsiteX2468" fmla="*/ 1850228 w 7295637"/>
              <a:gd name="connsiteY2468" fmla="*/ 3124762 h 5063066"/>
              <a:gd name="connsiteX2469" fmla="*/ 1917514 w 7295637"/>
              <a:gd name="connsiteY2469" fmla="*/ 3080162 h 5063066"/>
              <a:gd name="connsiteX2470" fmla="*/ 1990539 w 7295637"/>
              <a:gd name="connsiteY2470" fmla="*/ 3153187 h 5063066"/>
              <a:gd name="connsiteX2471" fmla="*/ 1917514 w 7295637"/>
              <a:gd name="connsiteY2471" fmla="*/ 3226212 h 5063066"/>
              <a:gd name="connsiteX2472" fmla="*/ 1844489 w 7295637"/>
              <a:gd name="connsiteY2472" fmla="*/ 3153187 h 5063066"/>
              <a:gd name="connsiteX2473" fmla="*/ 1850228 w 7295637"/>
              <a:gd name="connsiteY2473" fmla="*/ 3124762 h 5063066"/>
              <a:gd name="connsiteX2474" fmla="*/ 928374 w 7295637"/>
              <a:gd name="connsiteY2474" fmla="*/ 4541119 h 5063066"/>
              <a:gd name="connsiteX2475" fmla="*/ 944024 w 7295637"/>
              <a:gd name="connsiteY2475" fmla="*/ 4517907 h 5063066"/>
              <a:gd name="connsiteX2476" fmla="*/ 995661 w 7295637"/>
              <a:gd name="connsiteY2476" fmla="*/ 4496519 h 5063066"/>
              <a:gd name="connsiteX2477" fmla="*/ 1068685 w 7295637"/>
              <a:gd name="connsiteY2477" fmla="*/ 4569544 h 5063066"/>
              <a:gd name="connsiteX2478" fmla="*/ 995660 w 7295637"/>
              <a:gd name="connsiteY2478" fmla="*/ 4642569 h 5063066"/>
              <a:gd name="connsiteX2479" fmla="*/ 922636 w 7295637"/>
              <a:gd name="connsiteY2479" fmla="*/ 4569544 h 5063066"/>
              <a:gd name="connsiteX2480" fmla="*/ 928374 w 7295637"/>
              <a:gd name="connsiteY2480" fmla="*/ 4541119 h 5063066"/>
              <a:gd name="connsiteX2481" fmla="*/ 3232235 w 7295637"/>
              <a:gd name="connsiteY2481" fmla="*/ 910167 h 5063066"/>
              <a:gd name="connsiteX2482" fmla="*/ 3299522 w 7295637"/>
              <a:gd name="connsiteY2482" fmla="*/ 865566 h 5063066"/>
              <a:gd name="connsiteX2483" fmla="*/ 3372546 w 7295637"/>
              <a:gd name="connsiteY2483" fmla="*/ 938591 h 5063066"/>
              <a:gd name="connsiteX2484" fmla="*/ 3299521 w 7295637"/>
              <a:gd name="connsiteY2484" fmla="*/ 1011616 h 5063066"/>
              <a:gd name="connsiteX2485" fmla="*/ 3226497 w 7295637"/>
              <a:gd name="connsiteY2485" fmla="*/ 938591 h 5063066"/>
              <a:gd name="connsiteX2486" fmla="*/ 3232235 w 7295637"/>
              <a:gd name="connsiteY2486" fmla="*/ 910167 h 5063066"/>
              <a:gd name="connsiteX2487" fmla="*/ 2080692 w 7295637"/>
              <a:gd name="connsiteY2487" fmla="*/ 2695441 h 5063066"/>
              <a:gd name="connsiteX2488" fmla="*/ 2147978 w 7295637"/>
              <a:gd name="connsiteY2488" fmla="*/ 2650840 h 5063066"/>
              <a:gd name="connsiteX2489" fmla="*/ 2221003 w 7295637"/>
              <a:gd name="connsiteY2489" fmla="*/ 2723865 h 5063066"/>
              <a:gd name="connsiteX2490" fmla="*/ 2147978 w 7295637"/>
              <a:gd name="connsiteY2490" fmla="*/ 2796890 h 5063066"/>
              <a:gd name="connsiteX2491" fmla="*/ 2074953 w 7295637"/>
              <a:gd name="connsiteY2491" fmla="*/ 2723865 h 5063066"/>
              <a:gd name="connsiteX2492" fmla="*/ 2080692 w 7295637"/>
              <a:gd name="connsiteY2492" fmla="*/ 2695441 h 5063066"/>
              <a:gd name="connsiteX2493" fmla="*/ 2310380 w 7295637"/>
              <a:gd name="connsiteY2493" fmla="*/ 2326525 h 5063066"/>
              <a:gd name="connsiteX2494" fmla="*/ 2377667 w 7295637"/>
              <a:gd name="connsiteY2494" fmla="*/ 2281924 h 5063066"/>
              <a:gd name="connsiteX2495" fmla="*/ 2450691 w 7295637"/>
              <a:gd name="connsiteY2495" fmla="*/ 2354949 h 5063066"/>
              <a:gd name="connsiteX2496" fmla="*/ 2377667 w 7295637"/>
              <a:gd name="connsiteY2496" fmla="*/ 2427974 h 5063066"/>
              <a:gd name="connsiteX2497" fmla="*/ 2304642 w 7295637"/>
              <a:gd name="connsiteY2497" fmla="*/ 2354949 h 5063066"/>
              <a:gd name="connsiteX2498" fmla="*/ 2310380 w 7295637"/>
              <a:gd name="connsiteY2498" fmla="*/ 2326525 h 5063066"/>
              <a:gd name="connsiteX2499" fmla="*/ 1158838 w 7295637"/>
              <a:gd name="connsiteY2499" fmla="*/ 4111796 h 5063066"/>
              <a:gd name="connsiteX2500" fmla="*/ 1174488 w 7295637"/>
              <a:gd name="connsiteY2500" fmla="*/ 4088585 h 5063066"/>
              <a:gd name="connsiteX2501" fmla="*/ 1226124 w 7295637"/>
              <a:gd name="connsiteY2501" fmla="*/ 4067196 h 5063066"/>
              <a:gd name="connsiteX2502" fmla="*/ 1299149 w 7295637"/>
              <a:gd name="connsiteY2502" fmla="*/ 4140221 h 5063066"/>
              <a:gd name="connsiteX2503" fmla="*/ 1226124 w 7295637"/>
              <a:gd name="connsiteY2503" fmla="*/ 4213246 h 5063066"/>
              <a:gd name="connsiteX2504" fmla="*/ 1153100 w 7295637"/>
              <a:gd name="connsiteY2504" fmla="*/ 4140221 h 5063066"/>
              <a:gd name="connsiteX2505" fmla="*/ 1158838 w 7295637"/>
              <a:gd name="connsiteY2505" fmla="*/ 4111796 h 5063066"/>
              <a:gd name="connsiteX2506" fmla="*/ 3462699 w 7295637"/>
              <a:gd name="connsiteY2506" fmla="*/ 480845 h 5063066"/>
              <a:gd name="connsiteX2507" fmla="*/ 3529985 w 7295637"/>
              <a:gd name="connsiteY2507" fmla="*/ 436245 h 5063066"/>
              <a:gd name="connsiteX2508" fmla="*/ 3603010 w 7295637"/>
              <a:gd name="connsiteY2508" fmla="*/ 509270 h 5063066"/>
              <a:gd name="connsiteX2509" fmla="*/ 3529985 w 7295637"/>
              <a:gd name="connsiteY2509" fmla="*/ 582295 h 5063066"/>
              <a:gd name="connsiteX2510" fmla="*/ 3456960 w 7295637"/>
              <a:gd name="connsiteY2510" fmla="*/ 509270 h 5063066"/>
              <a:gd name="connsiteX2511" fmla="*/ 3462699 w 7295637"/>
              <a:gd name="connsiteY2511" fmla="*/ 480845 h 5063066"/>
              <a:gd name="connsiteX2512" fmla="*/ 2540844 w 7295637"/>
              <a:gd name="connsiteY2512" fmla="*/ 1897204 h 5063066"/>
              <a:gd name="connsiteX2513" fmla="*/ 2608130 w 7295637"/>
              <a:gd name="connsiteY2513" fmla="*/ 1852603 h 5063066"/>
              <a:gd name="connsiteX2514" fmla="*/ 2681154 w 7295637"/>
              <a:gd name="connsiteY2514" fmla="*/ 1925629 h 5063066"/>
              <a:gd name="connsiteX2515" fmla="*/ 2608131 w 7295637"/>
              <a:gd name="connsiteY2515" fmla="*/ 1998653 h 5063066"/>
              <a:gd name="connsiteX2516" fmla="*/ 2535106 w 7295637"/>
              <a:gd name="connsiteY2516" fmla="*/ 1925628 h 5063066"/>
              <a:gd name="connsiteX2517" fmla="*/ 2540844 w 7295637"/>
              <a:gd name="connsiteY2517" fmla="*/ 1897204 h 5063066"/>
              <a:gd name="connsiteX2518" fmla="*/ 1389300 w 7295637"/>
              <a:gd name="connsiteY2518" fmla="*/ 3691305 h 5063066"/>
              <a:gd name="connsiteX2519" fmla="*/ 1456586 w 7295637"/>
              <a:gd name="connsiteY2519" fmla="*/ 3646706 h 5063066"/>
              <a:gd name="connsiteX2520" fmla="*/ 1529611 w 7295637"/>
              <a:gd name="connsiteY2520" fmla="*/ 3719730 h 5063066"/>
              <a:gd name="connsiteX2521" fmla="*/ 1456587 w 7295637"/>
              <a:gd name="connsiteY2521" fmla="*/ 3792755 h 5063066"/>
              <a:gd name="connsiteX2522" fmla="*/ 1383562 w 7295637"/>
              <a:gd name="connsiteY2522" fmla="*/ 3719730 h 5063066"/>
              <a:gd name="connsiteX2523" fmla="*/ 1389300 w 7295637"/>
              <a:gd name="connsiteY2523" fmla="*/ 3691305 h 5063066"/>
              <a:gd name="connsiteX2524" fmla="*/ 3697588 w 7295637"/>
              <a:gd name="connsiteY2524" fmla="*/ 44601 h 5063066"/>
              <a:gd name="connsiteX2525" fmla="*/ 3713236 w 7295637"/>
              <a:gd name="connsiteY2525" fmla="*/ 21389 h 5063066"/>
              <a:gd name="connsiteX2526" fmla="*/ 3764873 w 7295637"/>
              <a:gd name="connsiteY2526" fmla="*/ 1 h 5063066"/>
              <a:gd name="connsiteX2527" fmla="*/ 3837898 w 7295637"/>
              <a:gd name="connsiteY2527" fmla="*/ 73026 h 5063066"/>
              <a:gd name="connsiteX2528" fmla="*/ 3764875 w 7295637"/>
              <a:gd name="connsiteY2528" fmla="*/ 146051 h 5063066"/>
              <a:gd name="connsiteX2529" fmla="*/ 3691848 w 7295637"/>
              <a:gd name="connsiteY2529" fmla="*/ 73026 h 5063066"/>
              <a:gd name="connsiteX2530" fmla="*/ 3697588 w 7295637"/>
              <a:gd name="connsiteY2530" fmla="*/ 44601 h 5063066"/>
              <a:gd name="connsiteX2531" fmla="*/ 2771306 w 7295637"/>
              <a:gd name="connsiteY2531" fmla="*/ 1476711 h 5063066"/>
              <a:gd name="connsiteX2532" fmla="*/ 2838594 w 7295637"/>
              <a:gd name="connsiteY2532" fmla="*/ 1432111 h 5063066"/>
              <a:gd name="connsiteX2533" fmla="*/ 2911618 w 7295637"/>
              <a:gd name="connsiteY2533" fmla="*/ 1505136 h 5063066"/>
              <a:gd name="connsiteX2534" fmla="*/ 2838592 w 7295637"/>
              <a:gd name="connsiteY2534" fmla="*/ 1578161 h 5063066"/>
              <a:gd name="connsiteX2535" fmla="*/ 2765569 w 7295637"/>
              <a:gd name="connsiteY2535" fmla="*/ 1505136 h 5063066"/>
              <a:gd name="connsiteX2536" fmla="*/ 2771306 w 7295637"/>
              <a:gd name="connsiteY2536" fmla="*/ 1476711 h 5063066"/>
              <a:gd name="connsiteX2537" fmla="*/ 1619763 w 7295637"/>
              <a:gd name="connsiteY2537" fmla="*/ 3261984 h 5063066"/>
              <a:gd name="connsiteX2538" fmla="*/ 1687050 w 7295637"/>
              <a:gd name="connsiteY2538" fmla="*/ 3217384 h 5063066"/>
              <a:gd name="connsiteX2539" fmla="*/ 1760074 w 7295637"/>
              <a:gd name="connsiteY2539" fmla="*/ 3290409 h 5063066"/>
              <a:gd name="connsiteX2540" fmla="*/ 1687049 w 7295637"/>
              <a:gd name="connsiteY2540" fmla="*/ 3363434 h 5063066"/>
              <a:gd name="connsiteX2541" fmla="*/ 1614025 w 7295637"/>
              <a:gd name="connsiteY2541" fmla="*/ 3290409 h 5063066"/>
              <a:gd name="connsiteX2542" fmla="*/ 1619763 w 7295637"/>
              <a:gd name="connsiteY2542" fmla="*/ 3261984 h 5063066"/>
              <a:gd name="connsiteX2543" fmla="*/ 697909 w 7295637"/>
              <a:gd name="connsiteY2543" fmla="*/ 4678342 h 5063066"/>
              <a:gd name="connsiteX2544" fmla="*/ 713559 w 7295637"/>
              <a:gd name="connsiteY2544" fmla="*/ 4655130 h 5063066"/>
              <a:gd name="connsiteX2545" fmla="*/ 765196 w 7295637"/>
              <a:gd name="connsiteY2545" fmla="*/ 4633742 h 5063066"/>
              <a:gd name="connsiteX2546" fmla="*/ 838221 w 7295637"/>
              <a:gd name="connsiteY2546" fmla="*/ 4706766 h 5063066"/>
              <a:gd name="connsiteX2547" fmla="*/ 765196 w 7295637"/>
              <a:gd name="connsiteY2547" fmla="*/ 4779791 h 5063066"/>
              <a:gd name="connsiteX2548" fmla="*/ 692171 w 7295637"/>
              <a:gd name="connsiteY2548" fmla="*/ 4706766 h 5063066"/>
              <a:gd name="connsiteX2549" fmla="*/ 697909 w 7295637"/>
              <a:gd name="connsiteY2549" fmla="*/ 4678342 h 5063066"/>
              <a:gd name="connsiteX2550" fmla="*/ 3001771 w 7295637"/>
              <a:gd name="connsiteY2550" fmla="*/ 1047389 h 5063066"/>
              <a:gd name="connsiteX2551" fmla="*/ 3069057 w 7295637"/>
              <a:gd name="connsiteY2551" fmla="*/ 1002788 h 5063066"/>
              <a:gd name="connsiteX2552" fmla="*/ 3142083 w 7295637"/>
              <a:gd name="connsiteY2552" fmla="*/ 1075813 h 5063066"/>
              <a:gd name="connsiteX2553" fmla="*/ 3069058 w 7295637"/>
              <a:gd name="connsiteY2553" fmla="*/ 1148838 h 5063066"/>
              <a:gd name="connsiteX2554" fmla="*/ 2996032 w 7295637"/>
              <a:gd name="connsiteY2554" fmla="*/ 1075813 h 5063066"/>
              <a:gd name="connsiteX2555" fmla="*/ 3001771 w 7295637"/>
              <a:gd name="connsiteY2555" fmla="*/ 1047389 h 5063066"/>
              <a:gd name="connsiteX2556" fmla="*/ 1850228 w 7295637"/>
              <a:gd name="connsiteY2556" fmla="*/ 2841491 h 5063066"/>
              <a:gd name="connsiteX2557" fmla="*/ 1917515 w 7295637"/>
              <a:gd name="connsiteY2557" fmla="*/ 2796890 h 5063066"/>
              <a:gd name="connsiteX2558" fmla="*/ 1990539 w 7295637"/>
              <a:gd name="connsiteY2558" fmla="*/ 2869915 h 5063066"/>
              <a:gd name="connsiteX2559" fmla="*/ 1917514 w 7295637"/>
              <a:gd name="connsiteY2559" fmla="*/ 2942940 h 5063066"/>
              <a:gd name="connsiteX2560" fmla="*/ 1844490 w 7295637"/>
              <a:gd name="connsiteY2560" fmla="*/ 2869915 h 5063066"/>
              <a:gd name="connsiteX2561" fmla="*/ 1850228 w 7295637"/>
              <a:gd name="connsiteY2561" fmla="*/ 2841491 h 5063066"/>
              <a:gd name="connsiteX2562" fmla="*/ 2079916 w 7295637"/>
              <a:gd name="connsiteY2562" fmla="*/ 2463746 h 5063066"/>
              <a:gd name="connsiteX2563" fmla="*/ 2147203 w 7295637"/>
              <a:gd name="connsiteY2563" fmla="*/ 2419146 h 5063066"/>
              <a:gd name="connsiteX2564" fmla="*/ 2220227 w 7295637"/>
              <a:gd name="connsiteY2564" fmla="*/ 2492171 h 5063066"/>
              <a:gd name="connsiteX2565" fmla="*/ 2147202 w 7295637"/>
              <a:gd name="connsiteY2565" fmla="*/ 2565196 h 5063066"/>
              <a:gd name="connsiteX2566" fmla="*/ 2074177 w 7295637"/>
              <a:gd name="connsiteY2566" fmla="*/ 2492171 h 5063066"/>
              <a:gd name="connsiteX2567" fmla="*/ 2079916 w 7295637"/>
              <a:gd name="connsiteY2567" fmla="*/ 2463746 h 5063066"/>
              <a:gd name="connsiteX2568" fmla="*/ 928374 w 7295637"/>
              <a:gd name="connsiteY2568" fmla="*/ 4257847 h 5063066"/>
              <a:gd name="connsiteX2569" fmla="*/ 944024 w 7295637"/>
              <a:gd name="connsiteY2569" fmla="*/ 4234635 h 5063066"/>
              <a:gd name="connsiteX2570" fmla="*/ 995660 w 7295637"/>
              <a:gd name="connsiteY2570" fmla="*/ 4213246 h 5063066"/>
              <a:gd name="connsiteX2571" fmla="*/ 1068685 w 7295637"/>
              <a:gd name="connsiteY2571" fmla="*/ 4286271 h 5063066"/>
              <a:gd name="connsiteX2572" fmla="*/ 995660 w 7295637"/>
              <a:gd name="connsiteY2572" fmla="*/ 4359296 h 5063066"/>
              <a:gd name="connsiteX2573" fmla="*/ 922635 w 7295637"/>
              <a:gd name="connsiteY2573" fmla="*/ 4286272 h 5063066"/>
              <a:gd name="connsiteX2574" fmla="*/ 928374 w 7295637"/>
              <a:gd name="connsiteY2574" fmla="*/ 4257847 h 5063066"/>
              <a:gd name="connsiteX2575" fmla="*/ 3232235 w 7295637"/>
              <a:gd name="connsiteY2575" fmla="*/ 626895 h 5063066"/>
              <a:gd name="connsiteX2576" fmla="*/ 3299522 w 7295637"/>
              <a:gd name="connsiteY2576" fmla="*/ 582295 h 5063066"/>
              <a:gd name="connsiteX2577" fmla="*/ 3372546 w 7295637"/>
              <a:gd name="connsiteY2577" fmla="*/ 655320 h 5063066"/>
              <a:gd name="connsiteX2578" fmla="*/ 3299522 w 7295637"/>
              <a:gd name="connsiteY2578" fmla="*/ 728344 h 5063066"/>
              <a:gd name="connsiteX2579" fmla="*/ 3226498 w 7295637"/>
              <a:gd name="connsiteY2579" fmla="*/ 655321 h 5063066"/>
              <a:gd name="connsiteX2580" fmla="*/ 3232235 w 7295637"/>
              <a:gd name="connsiteY2580" fmla="*/ 626895 h 5063066"/>
              <a:gd name="connsiteX2581" fmla="*/ 2310381 w 7295637"/>
              <a:gd name="connsiteY2581" fmla="*/ 2043253 h 5063066"/>
              <a:gd name="connsiteX2582" fmla="*/ 2377667 w 7295637"/>
              <a:gd name="connsiteY2582" fmla="*/ 1998652 h 5063066"/>
              <a:gd name="connsiteX2583" fmla="*/ 2450691 w 7295637"/>
              <a:gd name="connsiteY2583" fmla="*/ 2071677 h 5063066"/>
              <a:gd name="connsiteX2584" fmla="*/ 2377666 w 7295637"/>
              <a:gd name="connsiteY2584" fmla="*/ 2144702 h 5063066"/>
              <a:gd name="connsiteX2585" fmla="*/ 2304642 w 7295637"/>
              <a:gd name="connsiteY2585" fmla="*/ 2071677 h 5063066"/>
              <a:gd name="connsiteX2586" fmla="*/ 2310381 w 7295637"/>
              <a:gd name="connsiteY2586" fmla="*/ 2043253 h 5063066"/>
              <a:gd name="connsiteX2587" fmla="*/ 1158837 w 7295637"/>
              <a:gd name="connsiteY2587" fmla="*/ 3828526 h 5063066"/>
              <a:gd name="connsiteX2588" fmla="*/ 1174486 w 7295637"/>
              <a:gd name="connsiteY2588" fmla="*/ 3805315 h 5063066"/>
              <a:gd name="connsiteX2589" fmla="*/ 1226123 w 7295637"/>
              <a:gd name="connsiteY2589" fmla="*/ 3783926 h 5063066"/>
              <a:gd name="connsiteX2590" fmla="*/ 1299148 w 7295637"/>
              <a:gd name="connsiteY2590" fmla="*/ 3856951 h 5063066"/>
              <a:gd name="connsiteX2591" fmla="*/ 1226123 w 7295637"/>
              <a:gd name="connsiteY2591" fmla="*/ 3929976 h 5063066"/>
              <a:gd name="connsiteX2592" fmla="*/ 1153098 w 7295637"/>
              <a:gd name="connsiteY2592" fmla="*/ 3856951 h 5063066"/>
              <a:gd name="connsiteX2593" fmla="*/ 1158837 w 7295637"/>
              <a:gd name="connsiteY2593" fmla="*/ 3828526 h 5063066"/>
              <a:gd name="connsiteX2594" fmla="*/ 3462700 w 7295637"/>
              <a:gd name="connsiteY2594" fmla="*/ 197573 h 5063066"/>
              <a:gd name="connsiteX2595" fmla="*/ 3529986 w 7295637"/>
              <a:gd name="connsiteY2595" fmla="*/ 152973 h 5063066"/>
              <a:gd name="connsiteX2596" fmla="*/ 3603010 w 7295637"/>
              <a:gd name="connsiteY2596" fmla="*/ 225997 h 5063066"/>
              <a:gd name="connsiteX2597" fmla="*/ 3529985 w 7295637"/>
              <a:gd name="connsiteY2597" fmla="*/ 299023 h 5063066"/>
              <a:gd name="connsiteX2598" fmla="*/ 3456961 w 7295637"/>
              <a:gd name="connsiteY2598" fmla="*/ 225998 h 5063066"/>
              <a:gd name="connsiteX2599" fmla="*/ 3462700 w 7295637"/>
              <a:gd name="connsiteY2599" fmla="*/ 197573 h 5063066"/>
              <a:gd name="connsiteX2600" fmla="*/ 2540842 w 7295637"/>
              <a:gd name="connsiteY2600" fmla="*/ 1613932 h 5063066"/>
              <a:gd name="connsiteX2601" fmla="*/ 2608130 w 7295637"/>
              <a:gd name="connsiteY2601" fmla="*/ 1569332 h 5063066"/>
              <a:gd name="connsiteX2602" fmla="*/ 2681154 w 7295637"/>
              <a:gd name="connsiteY2602" fmla="*/ 1642357 h 5063066"/>
              <a:gd name="connsiteX2603" fmla="*/ 2608129 w 7295637"/>
              <a:gd name="connsiteY2603" fmla="*/ 1715382 h 5063066"/>
              <a:gd name="connsiteX2604" fmla="*/ 2535104 w 7295637"/>
              <a:gd name="connsiteY2604" fmla="*/ 1642357 h 5063066"/>
              <a:gd name="connsiteX2605" fmla="*/ 2540842 w 7295637"/>
              <a:gd name="connsiteY2605" fmla="*/ 1613932 h 5063066"/>
              <a:gd name="connsiteX2606" fmla="*/ 1389299 w 7295637"/>
              <a:gd name="connsiteY2606" fmla="*/ 3408034 h 5063066"/>
              <a:gd name="connsiteX2607" fmla="*/ 1456586 w 7295637"/>
              <a:gd name="connsiteY2607" fmla="*/ 3363434 h 5063066"/>
              <a:gd name="connsiteX2608" fmla="*/ 1529610 w 7295637"/>
              <a:gd name="connsiteY2608" fmla="*/ 3436459 h 5063066"/>
              <a:gd name="connsiteX2609" fmla="*/ 1456586 w 7295637"/>
              <a:gd name="connsiteY2609" fmla="*/ 3509484 h 5063066"/>
              <a:gd name="connsiteX2610" fmla="*/ 1383561 w 7295637"/>
              <a:gd name="connsiteY2610" fmla="*/ 3436459 h 5063066"/>
              <a:gd name="connsiteX2611" fmla="*/ 1389299 w 7295637"/>
              <a:gd name="connsiteY2611" fmla="*/ 3408034 h 5063066"/>
              <a:gd name="connsiteX2612" fmla="*/ 467446 w 7295637"/>
              <a:gd name="connsiteY2612" fmla="*/ 4824391 h 5063066"/>
              <a:gd name="connsiteX2613" fmla="*/ 483096 w 7295637"/>
              <a:gd name="connsiteY2613" fmla="*/ 4801179 h 5063066"/>
              <a:gd name="connsiteX2614" fmla="*/ 534732 w 7295637"/>
              <a:gd name="connsiteY2614" fmla="*/ 4779791 h 5063066"/>
              <a:gd name="connsiteX2615" fmla="*/ 607757 w 7295637"/>
              <a:gd name="connsiteY2615" fmla="*/ 4852815 h 5063066"/>
              <a:gd name="connsiteX2616" fmla="*/ 534731 w 7295637"/>
              <a:gd name="connsiteY2616" fmla="*/ 4925842 h 5063066"/>
              <a:gd name="connsiteX2617" fmla="*/ 461707 w 7295637"/>
              <a:gd name="connsiteY2617" fmla="*/ 4852816 h 5063066"/>
              <a:gd name="connsiteX2618" fmla="*/ 467446 w 7295637"/>
              <a:gd name="connsiteY2618" fmla="*/ 4824391 h 5063066"/>
              <a:gd name="connsiteX2619" fmla="*/ 2771307 w 7295637"/>
              <a:gd name="connsiteY2619" fmla="*/ 1193439 h 5063066"/>
              <a:gd name="connsiteX2620" fmla="*/ 2838594 w 7295637"/>
              <a:gd name="connsiteY2620" fmla="*/ 1148839 h 5063066"/>
              <a:gd name="connsiteX2621" fmla="*/ 2911617 w 7295637"/>
              <a:gd name="connsiteY2621" fmla="*/ 1221863 h 5063066"/>
              <a:gd name="connsiteX2622" fmla="*/ 2838593 w 7295637"/>
              <a:gd name="connsiteY2622" fmla="*/ 1294888 h 5063066"/>
              <a:gd name="connsiteX2623" fmla="*/ 2765569 w 7295637"/>
              <a:gd name="connsiteY2623" fmla="*/ 1221863 h 5063066"/>
              <a:gd name="connsiteX2624" fmla="*/ 2771307 w 7295637"/>
              <a:gd name="connsiteY2624" fmla="*/ 1193439 h 5063066"/>
              <a:gd name="connsiteX2625" fmla="*/ 1619764 w 7295637"/>
              <a:gd name="connsiteY2625" fmla="*/ 2978713 h 5063066"/>
              <a:gd name="connsiteX2626" fmla="*/ 1687050 w 7295637"/>
              <a:gd name="connsiteY2626" fmla="*/ 2934113 h 5063066"/>
              <a:gd name="connsiteX2627" fmla="*/ 1760075 w 7295637"/>
              <a:gd name="connsiteY2627" fmla="*/ 3007138 h 5063066"/>
              <a:gd name="connsiteX2628" fmla="*/ 1687050 w 7295637"/>
              <a:gd name="connsiteY2628" fmla="*/ 3080162 h 5063066"/>
              <a:gd name="connsiteX2629" fmla="*/ 1614025 w 7295637"/>
              <a:gd name="connsiteY2629" fmla="*/ 3007138 h 5063066"/>
              <a:gd name="connsiteX2630" fmla="*/ 1619764 w 7295637"/>
              <a:gd name="connsiteY2630" fmla="*/ 2978713 h 5063066"/>
              <a:gd name="connsiteX2631" fmla="*/ 697910 w 7295637"/>
              <a:gd name="connsiteY2631" fmla="*/ 4395068 h 5063066"/>
              <a:gd name="connsiteX2632" fmla="*/ 713560 w 7295637"/>
              <a:gd name="connsiteY2632" fmla="*/ 4371856 h 5063066"/>
              <a:gd name="connsiteX2633" fmla="*/ 765197 w 7295637"/>
              <a:gd name="connsiteY2633" fmla="*/ 4350468 h 5063066"/>
              <a:gd name="connsiteX2634" fmla="*/ 838221 w 7295637"/>
              <a:gd name="connsiteY2634" fmla="*/ 4423493 h 5063066"/>
              <a:gd name="connsiteX2635" fmla="*/ 765197 w 7295637"/>
              <a:gd name="connsiteY2635" fmla="*/ 4496517 h 5063066"/>
              <a:gd name="connsiteX2636" fmla="*/ 692172 w 7295637"/>
              <a:gd name="connsiteY2636" fmla="*/ 4423493 h 5063066"/>
              <a:gd name="connsiteX2637" fmla="*/ 697910 w 7295637"/>
              <a:gd name="connsiteY2637" fmla="*/ 4395068 h 5063066"/>
              <a:gd name="connsiteX2638" fmla="*/ 3001771 w 7295637"/>
              <a:gd name="connsiteY2638" fmla="*/ 764116 h 5063066"/>
              <a:gd name="connsiteX2639" fmla="*/ 3069059 w 7295637"/>
              <a:gd name="connsiteY2639" fmla="*/ 719516 h 5063066"/>
              <a:gd name="connsiteX2640" fmla="*/ 3142082 w 7295637"/>
              <a:gd name="connsiteY2640" fmla="*/ 792541 h 5063066"/>
              <a:gd name="connsiteX2641" fmla="*/ 3069057 w 7295637"/>
              <a:gd name="connsiteY2641" fmla="*/ 865566 h 5063066"/>
              <a:gd name="connsiteX2642" fmla="*/ 2996034 w 7295637"/>
              <a:gd name="connsiteY2642" fmla="*/ 792541 h 5063066"/>
              <a:gd name="connsiteX2643" fmla="*/ 3001771 w 7295637"/>
              <a:gd name="connsiteY2643" fmla="*/ 764116 h 5063066"/>
              <a:gd name="connsiteX2644" fmla="*/ 1850228 w 7295637"/>
              <a:gd name="connsiteY2644" fmla="*/ 2558218 h 5063066"/>
              <a:gd name="connsiteX2645" fmla="*/ 1917514 w 7295637"/>
              <a:gd name="connsiteY2645" fmla="*/ 2513618 h 5063066"/>
              <a:gd name="connsiteX2646" fmla="*/ 1990539 w 7295637"/>
              <a:gd name="connsiteY2646" fmla="*/ 2586643 h 5063066"/>
              <a:gd name="connsiteX2647" fmla="*/ 1917514 w 7295637"/>
              <a:gd name="connsiteY2647" fmla="*/ 2659668 h 5063066"/>
              <a:gd name="connsiteX2648" fmla="*/ 1844490 w 7295637"/>
              <a:gd name="connsiteY2648" fmla="*/ 2586643 h 5063066"/>
              <a:gd name="connsiteX2649" fmla="*/ 1850228 w 7295637"/>
              <a:gd name="connsiteY2649" fmla="*/ 2558218 h 5063066"/>
              <a:gd name="connsiteX2650" fmla="*/ 2079917 w 7295637"/>
              <a:gd name="connsiteY2650" fmla="*/ 2180474 h 5063066"/>
              <a:gd name="connsiteX2651" fmla="*/ 2147202 w 7295637"/>
              <a:gd name="connsiteY2651" fmla="*/ 2135874 h 5063066"/>
              <a:gd name="connsiteX2652" fmla="*/ 2220228 w 7295637"/>
              <a:gd name="connsiteY2652" fmla="*/ 2208899 h 5063066"/>
              <a:gd name="connsiteX2653" fmla="*/ 2147203 w 7295637"/>
              <a:gd name="connsiteY2653" fmla="*/ 2281924 h 5063066"/>
              <a:gd name="connsiteX2654" fmla="*/ 2074177 w 7295637"/>
              <a:gd name="connsiteY2654" fmla="*/ 2208899 h 5063066"/>
              <a:gd name="connsiteX2655" fmla="*/ 2079917 w 7295637"/>
              <a:gd name="connsiteY2655" fmla="*/ 2180474 h 5063066"/>
              <a:gd name="connsiteX2656" fmla="*/ 928374 w 7295637"/>
              <a:gd name="connsiteY2656" fmla="*/ 3974575 h 5063066"/>
              <a:gd name="connsiteX2657" fmla="*/ 944023 w 7295637"/>
              <a:gd name="connsiteY2657" fmla="*/ 3951363 h 5063066"/>
              <a:gd name="connsiteX2658" fmla="*/ 995660 w 7295637"/>
              <a:gd name="connsiteY2658" fmla="*/ 3929975 h 5063066"/>
              <a:gd name="connsiteX2659" fmla="*/ 1068685 w 7295637"/>
              <a:gd name="connsiteY2659" fmla="*/ 4003000 h 5063066"/>
              <a:gd name="connsiteX2660" fmla="*/ 995660 w 7295637"/>
              <a:gd name="connsiteY2660" fmla="*/ 4076024 h 5063066"/>
              <a:gd name="connsiteX2661" fmla="*/ 922635 w 7295637"/>
              <a:gd name="connsiteY2661" fmla="*/ 4002999 h 5063066"/>
              <a:gd name="connsiteX2662" fmla="*/ 928374 w 7295637"/>
              <a:gd name="connsiteY2662" fmla="*/ 3974575 h 5063066"/>
              <a:gd name="connsiteX2663" fmla="*/ 3232236 w 7295637"/>
              <a:gd name="connsiteY2663" fmla="*/ 343623 h 5063066"/>
              <a:gd name="connsiteX2664" fmla="*/ 3299521 w 7295637"/>
              <a:gd name="connsiteY2664" fmla="*/ 299022 h 5063066"/>
              <a:gd name="connsiteX2665" fmla="*/ 3372547 w 7295637"/>
              <a:gd name="connsiteY2665" fmla="*/ 372047 h 5063066"/>
              <a:gd name="connsiteX2666" fmla="*/ 3299522 w 7295637"/>
              <a:gd name="connsiteY2666" fmla="*/ 445072 h 5063066"/>
              <a:gd name="connsiteX2667" fmla="*/ 3226496 w 7295637"/>
              <a:gd name="connsiteY2667" fmla="*/ 372048 h 5063066"/>
              <a:gd name="connsiteX2668" fmla="*/ 3232236 w 7295637"/>
              <a:gd name="connsiteY2668" fmla="*/ 343623 h 5063066"/>
              <a:gd name="connsiteX2669" fmla="*/ 2310379 w 7295637"/>
              <a:gd name="connsiteY2669" fmla="*/ 1759981 h 5063066"/>
              <a:gd name="connsiteX2670" fmla="*/ 2377667 w 7295637"/>
              <a:gd name="connsiteY2670" fmla="*/ 1715382 h 5063066"/>
              <a:gd name="connsiteX2671" fmla="*/ 2450690 w 7295637"/>
              <a:gd name="connsiteY2671" fmla="*/ 1788406 h 5063066"/>
              <a:gd name="connsiteX2672" fmla="*/ 2377667 w 7295637"/>
              <a:gd name="connsiteY2672" fmla="*/ 1861430 h 5063066"/>
              <a:gd name="connsiteX2673" fmla="*/ 2304642 w 7295637"/>
              <a:gd name="connsiteY2673" fmla="*/ 1788406 h 5063066"/>
              <a:gd name="connsiteX2674" fmla="*/ 2310379 w 7295637"/>
              <a:gd name="connsiteY2674" fmla="*/ 1759981 h 5063066"/>
              <a:gd name="connsiteX2675" fmla="*/ 1158837 w 7295637"/>
              <a:gd name="connsiteY2675" fmla="*/ 3545256 h 5063066"/>
              <a:gd name="connsiteX2676" fmla="*/ 1174486 w 7295637"/>
              <a:gd name="connsiteY2676" fmla="*/ 3522045 h 5063066"/>
              <a:gd name="connsiteX2677" fmla="*/ 1226123 w 7295637"/>
              <a:gd name="connsiteY2677" fmla="*/ 3500656 h 5063066"/>
              <a:gd name="connsiteX2678" fmla="*/ 1299147 w 7295637"/>
              <a:gd name="connsiteY2678" fmla="*/ 3573681 h 5063066"/>
              <a:gd name="connsiteX2679" fmla="*/ 1226123 w 7295637"/>
              <a:gd name="connsiteY2679" fmla="*/ 3646705 h 5063066"/>
              <a:gd name="connsiteX2680" fmla="*/ 1153098 w 7295637"/>
              <a:gd name="connsiteY2680" fmla="*/ 3573680 h 5063066"/>
              <a:gd name="connsiteX2681" fmla="*/ 1158837 w 7295637"/>
              <a:gd name="connsiteY2681" fmla="*/ 3545256 h 5063066"/>
              <a:gd name="connsiteX2682" fmla="*/ 236980 w 7295637"/>
              <a:gd name="connsiteY2682" fmla="*/ 4961616 h 5063066"/>
              <a:gd name="connsiteX2683" fmla="*/ 252630 w 7295637"/>
              <a:gd name="connsiteY2683" fmla="*/ 4938404 h 5063066"/>
              <a:gd name="connsiteX2684" fmla="*/ 304266 w 7295637"/>
              <a:gd name="connsiteY2684" fmla="*/ 4917016 h 5063066"/>
              <a:gd name="connsiteX2685" fmla="*/ 377291 w 7295637"/>
              <a:gd name="connsiteY2685" fmla="*/ 4990041 h 5063066"/>
              <a:gd name="connsiteX2686" fmla="*/ 304266 w 7295637"/>
              <a:gd name="connsiteY2686" fmla="*/ 5063066 h 5063066"/>
              <a:gd name="connsiteX2687" fmla="*/ 231241 w 7295637"/>
              <a:gd name="connsiteY2687" fmla="*/ 4990041 h 5063066"/>
              <a:gd name="connsiteX2688" fmla="*/ 236980 w 7295637"/>
              <a:gd name="connsiteY2688" fmla="*/ 4961616 h 5063066"/>
              <a:gd name="connsiteX2689" fmla="*/ 2540844 w 7295637"/>
              <a:gd name="connsiteY2689" fmla="*/ 1330661 h 5063066"/>
              <a:gd name="connsiteX2690" fmla="*/ 2608130 w 7295637"/>
              <a:gd name="connsiteY2690" fmla="*/ 1286061 h 5063066"/>
              <a:gd name="connsiteX2691" fmla="*/ 2681155 w 7295637"/>
              <a:gd name="connsiteY2691" fmla="*/ 1359085 h 5063066"/>
              <a:gd name="connsiteX2692" fmla="*/ 2608129 w 7295637"/>
              <a:gd name="connsiteY2692" fmla="*/ 1432110 h 5063066"/>
              <a:gd name="connsiteX2693" fmla="*/ 2535105 w 7295637"/>
              <a:gd name="connsiteY2693" fmla="*/ 1359086 h 5063066"/>
              <a:gd name="connsiteX2694" fmla="*/ 2540844 w 7295637"/>
              <a:gd name="connsiteY2694" fmla="*/ 1330661 h 5063066"/>
              <a:gd name="connsiteX2695" fmla="*/ 1389300 w 7295637"/>
              <a:gd name="connsiteY2695" fmla="*/ 3124763 h 5063066"/>
              <a:gd name="connsiteX2696" fmla="*/ 1456586 w 7295637"/>
              <a:gd name="connsiteY2696" fmla="*/ 3080162 h 5063066"/>
              <a:gd name="connsiteX2697" fmla="*/ 1529611 w 7295637"/>
              <a:gd name="connsiteY2697" fmla="*/ 3153187 h 5063066"/>
              <a:gd name="connsiteX2698" fmla="*/ 1456586 w 7295637"/>
              <a:gd name="connsiteY2698" fmla="*/ 3226212 h 5063066"/>
              <a:gd name="connsiteX2699" fmla="*/ 1383562 w 7295637"/>
              <a:gd name="connsiteY2699" fmla="*/ 3153187 h 5063066"/>
              <a:gd name="connsiteX2700" fmla="*/ 1389300 w 7295637"/>
              <a:gd name="connsiteY2700" fmla="*/ 3124763 h 5063066"/>
              <a:gd name="connsiteX2701" fmla="*/ 467446 w 7295637"/>
              <a:gd name="connsiteY2701" fmla="*/ 4541119 h 5063066"/>
              <a:gd name="connsiteX2702" fmla="*/ 483096 w 7295637"/>
              <a:gd name="connsiteY2702" fmla="*/ 4517907 h 5063066"/>
              <a:gd name="connsiteX2703" fmla="*/ 534731 w 7295637"/>
              <a:gd name="connsiteY2703" fmla="*/ 4496520 h 5063066"/>
              <a:gd name="connsiteX2704" fmla="*/ 607757 w 7295637"/>
              <a:gd name="connsiteY2704" fmla="*/ 4569544 h 5063066"/>
              <a:gd name="connsiteX2705" fmla="*/ 534732 w 7295637"/>
              <a:gd name="connsiteY2705" fmla="*/ 4642568 h 5063066"/>
              <a:gd name="connsiteX2706" fmla="*/ 461707 w 7295637"/>
              <a:gd name="connsiteY2706" fmla="*/ 4569544 h 5063066"/>
              <a:gd name="connsiteX2707" fmla="*/ 467446 w 7295637"/>
              <a:gd name="connsiteY2707" fmla="*/ 4541119 h 5063066"/>
              <a:gd name="connsiteX2708" fmla="*/ 2771308 w 7295637"/>
              <a:gd name="connsiteY2708" fmla="*/ 910168 h 5063066"/>
              <a:gd name="connsiteX2709" fmla="*/ 2838593 w 7295637"/>
              <a:gd name="connsiteY2709" fmla="*/ 865567 h 5063066"/>
              <a:gd name="connsiteX2710" fmla="*/ 2911619 w 7295637"/>
              <a:gd name="connsiteY2710" fmla="*/ 938592 h 5063066"/>
              <a:gd name="connsiteX2711" fmla="*/ 2838594 w 7295637"/>
              <a:gd name="connsiteY2711" fmla="*/ 1011617 h 5063066"/>
              <a:gd name="connsiteX2712" fmla="*/ 2765568 w 7295637"/>
              <a:gd name="connsiteY2712" fmla="*/ 938592 h 5063066"/>
              <a:gd name="connsiteX2713" fmla="*/ 2771308 w 7295637"/>
              <a:gd name="connsiteY2713" fmla="*/ 910168 h 5063066"/>
              <a:gd name="connsiteX2714" fmla="*/ 1619764 w 7295637"/>
              <a:gd name="connsiteY2714" fmla="*/ 2695441 h 5063066"/>
              <a:gd name="connsiteX2715" fmla="*/ 1687050 w 7295637"/>
              <a:gd name="connsiteY2715" fmla="*/ 2650841 h 5063066"/>
              <a:gd name="connsiteX2716" fmla="*/ 1760075 w 7295637"/>
              <a:gd name="connsiteY2716" fmla="*/ 2723865 h 5063066"/>
              <a:gd name="connsiteX2717" fmla="*/ 1687050 w 7295637"/>
              <a:gd name="connsiteY2717" fmla="*/ 2796890 h 5063066"/>
              <a:gd name="connsiteX2718" fmla="*/ 1614025 w 7295637"/>
              <a:gd name="connsiteY2718" fmla="*/ 2723865 h 5063066"/>
              <a:gd name="connsiteX2719" fmla="*/ 1619764 w 7295637"/>
              <a:gd name="connsiteY2719" fmla="*/ 2695441 h 5063066"/>
              <a:gd name="connsiteX2720" fmla="*/ 1849452 w 7295637"/>
              <a:gd name="connsiteY2720" fmla="*/ 2326524 h 5063066"/>
              <a:gd name="connsiteX2721" fmla="*/ 1916740 w 7295637"/>
              <a:gd name="connsiteY2721" fmla="*/ 2281924 h 5063066"/>
              <a:gd name="connsiteX2722" fmla="*/ 1989764 w 7295637"/>
              <a:gd name="connsiteY2722" fmla="*/ 2354948 h 5063066"/>
              <a:gd name="connsiteX2723" fmla="*/ 1916738 w 7295637"/>
              <a:gd name="connsiteY2723" fmla="*/ 2427973 h 5063066"/>
              <a:gd name="connsiteX2724" fmla="*/ 1843714 w 7295637"/>
              <a:gd name="connsiteY2724" fmla="*/ 2354949 h 5063066"/>
              <a:gd name="connsiteX2725" fmla="*/ 1849452 w 7295637"/>
              <a:gd name="connsiteY2725" fmla="*/ 2326524 h 5063066"/>
              <a:gd name="connsiteX2726" fmla="*/ 697910 w 7295637"/>
              <a:gd name="connsiteY2726" fmla="*/ 4111796 h 5063066"/>
              <a:gd name="connsiteX2727" fmla="*/ 713560 w 7295637"/>
              <a:gd name="connsiteY2727" fmla="*/ 4088584 h 5063066"/>
              <a:gd name="connsiteX2728" fmla="*/ 765197 w 7295637"/>
              <a:gd name="connsiteY2728" fmla="*/ 4067196 h 5063066"/>
              <a:gd name="connsiteX2729" fmla="*/ 838221 w 7295637"/>
              <a:gd name="connsiteY2729" fmla="*/ 4140220 h 5063066"/>
              <a:gd name="connsiteX2730" fmla="*/ 765196 w 7295637"/>
              <a:gd name="connsiteY2730" fmla="*/ 4213245 h 5063066"/>
              <a:gd name="connsiteX2731" fmla="*/ 692172 w 7295637"/>
              <a:gd name="connsiteY2731" fmla="*/ 4140221 h 5063066"/>
              <a:gd name="connsiteX2732" fmla="*/ 697910 w 7295637"/>
              <a:gd name="connsiteY2732" fmla="*/ 4111796 h 5063066"/>
              <a:gd name="connsiteX2733" fmla="*/ 3001772 w 7295637"/>
              <a:gd name="connsiteY2733" fmla="*/ 480845 h 5063066"/>
              <a:gd name="connsiteX2734" fmla="*/ 3069058 w 7295637"/>
              <a:gd name="connsiteY2734" fmla="*/ 436245 h 5063066"/>
              <a:gd name="connsiteX2735" fmla="*/ 3142083 w 7295637"/>
              <a:gd name="connsiteY2735" fmla="*/ 509270 h 5063066"/>
              <a:gd name="connsiteX2736" fmla="*/ 3069058 w 7295637"/>
              <a:gd name="connsiteY2736" fmla="*/ 582295 h 5063066"/>
              <a:gd name="connsiteX2737" fmla="*/ 2996033 w 7295637"/>
              <a:gd name="connsiteY2737" fmla="*/ 509270 h 5063066"/>
              <a:gd name="connsiteX2738" fmla="*/ 3001772 w 7295637"/>
              <a:gd name="connsiteY2738" fmla="*/ 480845 h 5063066"/>
              <a:gd name="connsiteX2739" fmla="*/ 2079917 w 7295637"/>
              <a:gd name="connsiteY2739" fmla="*/ 1897202 h 5063066"/>
              <a:gd name="connsiteX2740" fmla="*/ 2147202 w 7295637"/>
              <a:gd name="connsiteY2740" fmla="*/ 1852602 h 5063066"/>
              <a:gd name="connsiteX2741" fmla="*/ 2220228 w 7295637"/>
              <a:gd name="connsiteY2741" fmla="*/ 1925627 h 5063066"/>
              <a:gd name="connsiteX2742" fmla="*/ 2147202 w 7295637"/>
              <a:gd name="connsiteY2742" fmla="*/ 1998652 h 5063066"/>
              <a:gd name="connsiteX2743" fmla="*/ 2074178 w 7295637"/>
              <a:gd name="connsiteY2743" fmla="*/ 1925627 h 5063066"/>
              <a:gd name="connsiteX2744" fmla="*/ 2079917 w 7295637"/>
              <a:gd name="connsiteY2744" fmla="*/ 1897202 h 5063066"/>
              <a:gd name="connsiteX2745" fmla="*/ 928373 w 7295637"/>
              <a:gd name="connsiteY2745" fmla="*/ 3691303 h 5063066"/>
              <a:gd name="connsiteX2746" fmla="*/ 944022 w 7295637"/>
              <a:gd name="connsiteY2746" fmla="*/ 3668092 h 5063066"/>
              <a:gd name="connsiteX2747" fmla="*/ 995659 w 7295637"/>
              <a:gd name="connsiteY2747" fmla="*/ 3646704 h 5063066"/>
              <a:gd name="connsiteX2748" fmla="*/ 1068684 w 7295637"/>
              <a:gd name="connsiteY2748" fmla="*/ 3719729 h 5063066"/>
              <a:gd name="connsiteX2749" fmla="*/ 995659 w 7295637"/>
              <a:gd name="connsiteY2749" fmla="*/ 3792753 h 5063066"/>
              <a:gd name="connsiteX2750" fmla="*/ 922634 w 7295637"/>
              <a:gd name="connsiteY2750" fmla="*/ 3719728 h 5063066"/>
              <a:gd name="connsiteX2751" fmla="*/ 928373 w 7295637"/>
              <a:gd name="connsiteY2751" fmla="*/ 3691303 h 5063066"/>
              <a:gd name="connsiteX2752" fmla="*/ 3232236 w 7295637"/>
              <a:gd name="connsiteY2752" fmla="*/ 60351 h 5063066"/>
              <a:gd name="connsiteX2753" fmla="*/ 3299521 w 7295637"/>
              <a:gd name="connsiteY2753" fmla="*/ 15750 h 5063066"/>
              <a:gd name="connsiteX2754" fmla="*/ 3372547 w 7295637"/>
              <a:gd name="connsiteY2754" fmla="*/ 88775 h 5063066"/>
              <a:gd name="connsiteX2755" fmla="*/ 3299521 w 7295637"/>
              <a:gd name="connsiteY2755" fmla="*/ 161800 h 5063066"/>
              <a:gd name="connsiteX2756" fmla="*/ 3226497 w 7295637"/>
              <a:gd name="connsiteY2756" fmla="*/ 88775 h 5063066"/>
              <a:gd name="connsiteX2757" fmla="*/ 3232236 w 7295637"/>
              <a:gd name="connsiteY2757" fmla="*/ 60351 h 5063066"/>
              <a:gd name="connsiteX2758" fmla="*/ 2310378 w 7295637"/>
              <a:gd name="connsiteY2758" fmla="*/ 1476710 h 5063066"/>
              <a:gd name="connsiteX2759" fmla="*/ 2377666 w 7295637"/>
              <a:gd name="connsiteY2759" fmla="*/ 1432110 h 5063066"/>
              <a:gd name="connsiteX2760" fmla="*/ 2450691 w 7295637"/>
              <a:gd name="connsiteY2760" fmla="*/ 1505135 h 5063066"/>
              <a:gd name="connsiteX2761" fmla="*/ 2377666 w 7295637"/>
              <a:gd name="connsiteY2761" fmla="*/ 1578160 h 5063066"/>
              <a:gd name="connsiteX2762" fmla="*/ 2304640 w 7295637"/>
              <a:gd name="connsiteY2762" fmla="*/ 1505135 h 5063066"/>
              <a:gd name="connsiteX2763" fmla="*/ 2310378 w 7295637"/>
              <a:gd name="connsiteY2763" fmla="*/ 1476710 h 5063066"/>
              <a:gd name="connsiteX2764" fmla="*/ 1158836 w 7295637"/>
              <a:gd name="connsiteY2764" fmla="*/ 3261985 h 5063066"/>
              <a:gd name="connsiteX2765" fmla="*/ 1174485 w 7295637"/>
              <a:gd name="connsiteY2765" fmla="*/ 3238773 h 5063066"/>
              <a:gd name="connsiteX2766" fmla="*/ 1226122 w 7295637"/>
              <a:gd name="connsiteY2766" fmla="*/ 3217385 h 5063066"/>
              <a:gd name="connsiteX2767" fmla="*/ 1299147 w 7295637"/>
              <a:gd name="connsiteY2767" fmla="*/ 3290410 h 5063066"/>
              <a:gd name="connsiteX2768" fmla="*/ 1226122 w 7295637"/>
              <a:gd name="connsiteY2768" fmla="*/ 3363435 h 5063066"/>
              <a:gd name="connsiteX2769" fmla="*/ 1153097 w 7295637"/>
              <a:gd name="connsiteY2769" fmla="*/ 3290410 h 5063066"/>
              <a:gd name="connsiteX2770" fmla="*/ 1158836 w 7295637"/>
              <a:gd name="connsiteY2770" fmla="*/ 3261985 h 5063066"/>
              <a:gd name="connsiteX2771" fmla="*/ 236981 w 7295637"/>
              <a:gd name="connsiteY2771" fmla="*/ 4678342 h 5063066"/>
              <a:gd name="connsiteX2772" fmla="*/ 252632 w 7295637"/>
              <a:gd name="connsiteY2772" fmla="*/ 4655129 h 5063066"/>
              <a:gd name="connsiteX2773" fmla="*/ 304267 w 7295637"/>
              <a:gd name="connsiteY2773" fmla="*/ 4633742 h 5063066"/>
              <a:gd name="connsiteX2774" fmla="*/ 377292 w 7295637"/>
              <a:gd name="connsiteY2774" fmla="*/ 4706766 h 5063066"/>
              <a:gd name="connsiteX2775" fmla="*/ 304268 w 7295637"/>
              <a:gd name="connsiteY2775" fmla="*/ 4779791 h 5063066"/>
              <a:gd name="connsiteX2776" fmla="*/ 231242 w 7295637"/>
              <a:gd name="connsiteY2776" fmla="*/ 4706767 h 5063066"/>
              <a:gd name="connsiteX2777" fmla="*/ 236981 w 7295637"/>
              <a:gd name="connsiteY2777" fmla="*/ 4678342 h 5063066"/>
              <a:gd name="connsiteX2778" fmla="*/ 2540843 w 7295637"/>
              <a:gd name="connsiteY2778" fmla="*/ 1047389 h 5063066"/>
              <a:gd name="connsiteX2779" fmla="*/ 2608130 w 7295637"/>
              <a:gd name="connsiteY2779" fmla="*/ 1002788 h 5063066"/>
              <a:gd name="connsiteX2780" fmla="*/ 2681155 w 7295637"/>
              <a:gd name="connsiteY2780" fmla="*/ 1075813 h 5063066"/>
              <a:gd name="connsiteX2781" fmla="*/ 2608130 w 7295637"/>
              <a:gd name="connsiteY2781" fmla="*/ 1148838 h 5063066"/>
              <a:gd name="connsiteX2782" fmla="*/ 2535105 w 7295637"/>
              <a:gd name="connsiteY2782" fmla="*/ 1075813 h 5063066"/>
              <a:gd name="connsiteX2783" fmla="*/ 2540843 w 7295637"/>
              <a:gd name="connsiteY2783" fmla="*/ 1047389 h 5063066"/>
              <a:gd name="connsiteX2784" fmla="*/ 1389300 w 7295637"/>
              <a:gd name="connsiteY2784" fmla="*/ 2841491 h 5063066"/>
              <a:gd name="connsiteX2785" fmla="*/ 1456586 w 7295637"/>
              <a:gd name="connsiteY2785" fmla="*/ 2796890 h 5063066"/>
              <a:gd name="connsiteX2786" fmla="*/ 1529611 w 7295637"/>
              <a:gd name="connsiteY2786" fmla="*/ 2869915 h 5063066"/>
              <a:gd name="connsiteX2787" fmla="*/ 1456586 w 7295637"/>
              <a:gd name="connsiteY2787" fmla="*/ 2942940 h 5063066"/>
              <a:gd name="connsiteX2788" fmla="*/ 1383561 w 7295637"/>
              <a:gd name="connsiteY2788" fmla="*/ 2869915 h 5063066"/>
              <a:gd name="connsiteX2789" fmla="*/ 1389300 w 7295637"/>
              <a:gd name="connsiteY2789" fmla="*/ 2841491 h 5063066"/>
              <a:gd name="connsiteX2790" fmla="*/ 1618989 w 7295637"/>
              <a:gd name="connsiteY2790" fmla="*/ 2463746 h 5063066"/>
              <a:gd name="connsiteX2791" fmla="*/ 1686276 w 7295637"/>
              <a:gd name="connsiteY2791" fmla="*/ 2419146 h 5063066"/>
              <a:gd name="connsiteX2792" fmla="*/ 1759300 w 7295637"/>
              <a:gd name="connsiteY2792" fmla="*/ 2492170 h 5063066"/>
              <a:gd name="connsiteX2793" fmla="*/ 1686275 w 7295637"/>
              <a:gd name="connsiteY2793" fmla="*/ 2565195 h 5063066"/>
              <a:gd name="connsiteX2794" fmla="*/ 1613251 w 7295637"/>
              <a:gd name="connsiteY2794" fmla="*/ 2492171 h 5063066"/>
              <a:gd name="connsiteX2795" fmla="*/ 1618989 w 7295637"/>
              <a:gd name="connsiteY2795" fmla="*/ 2463746 h 5063066"/>
              <a:gd name="connsiteX2796" fmla="*/ 467446 w 7295637"/>
              <a:gd name="connsiteY2796" fmla="*/ 4257846 h 5063066"/>
              <a:gd name="connsiteX2797" fmla="*/ 483096 w 7295637"/>
              <a:gd name="connsiteY2797" fmla="*/ 4234634 h 5063066"/>
              <a:gd name="connsiteX2798" fmla="*/ 534732 w 7295637"/>
              <a:gd name="connsiteY2798" fmla="*/ 4213246 h 5063066"/>
              <a:gd name="connsiteX2799" fmla="*/ 607757 w 7295637"/>
              <a:gd name="connsiteY2799" fmla="*/ 4286271 h 5063066"/>
              <a:gd name="connsiteX2800" fmla="*/ 534731 w 7295637"/>
              <a:gd name="connsiteY2800" fmla="*/ 4359297 h 5063066"/>
              <a:gd name="connsiteX2801" fmla="*/ 461707 w 7295637"/>
              <a:gd name="connsiteY2801" fmla="*/ 4286271 h 5063066"/>
              <a:gd name="connsiteX2802" fmla="*/ 467446 w 7295637"/>
              <a:gd name="connsiteY2802" fmla="*/ 4257846 h 5063066"/>
              <a:gd name="connsiteX2803" fmla="*/ 2771308 w 7295637"/>
              <a:gd name="connsiteY2803" fmla="*/ 626895 h 5063066"/>
              <a:gd name="connsiteX2804" fmla="*/ 2838594 w 7295637"/>
              <a:gd name="connsiteY2804" fmla="*/ 582296 h 5063066"/>
              <a:gd name="connsiteX2805" fmla="*/ 2911618 w 7295637"/>
              <a:gd name="connsiteY2805" fmla="*/ 655320 h 5063066"/>
              <a:gd name="connsiteX2806" fmla="*/ 2838593 w 7295637"/>
              <a:gd name="connsiteY2806" fmla="*/ 728345 h 5063066"/>
              <a:gd name="connsiteX2807" fmla="*/ 2765569 w 7295637"/>
              <a:gd name="connsiteY2807" fmla="*/ 655320 h 5063066"/>
              <a:gd name="connsiteX2808" fmla="*/ 2771308 w 7295637"/>
              <a:gd name="connsiteY2808" fmla="*/ 626895 h 5063066"/>
              <a:gd name="connsiteX2809" fmla="*/ 1849452 w 7295637"/>
              <a:gd name="connsiteY2809" fmla="*/ 2043252 h 5063066"/>
              <a:gd name="connsiteX2810" fmla="*/ 1916739 w 7295637"/>
              <a:gd name="connsiteY2810" fmla="*/ 1998651 h 5063066"/>
              <a:gd name="connsiteX2811" fmla="*/ 1989763 w 7295637"/>
              <a:gd name="connsiteY2811" fmla="*/ 2071676 h 5063066"/>
              <a:gd name="connsiteX2812" fmla="*/ 1916739 w 7295637"/>
              <a:gd name="connsiteY2812" fmla="*/ 2144701 h 5063066"/>
              <a:gd name="connsiteX2813" fmla="*/ 1843714 w 7295637"/>
              <a:gd name="connsiteY2813" fmla="*/ 2071676 h 5063066"/>
              <a:gd name="connsiteX2814" fmla="*/ 1849452 w 7295637"/>
              <a:gd name="connsiteY2814" fmla="*/ 2043252 h 5063066"/>
              <a:gd name="connsiteX2815" fmla="*/ 697911 w 7295637"/>
              <a:gd name="connsiteY2815" fmla="*/ 3828524 h 5063066"/>
              <a:gd name="connsiteX2816" fmla="*/ 713560 w 7295637"/>
              <a:gd name="connsiteY2816" fmla="*/ 3805313 h 5063066"/>
              <a:gd name="connsiteX2817" fmla="*/ 765197 w 7295637"/>
              <a:gd name="connsiteY2817" fmla="*/ 3783925 h 5063066"/>
              <a:gd name="connsiteX2818" fmla="*/ 838222 w 7295637"/>
              <a:gd name="connsiteY2818" fmla="*/ 3856950 h 5063066"/>
              <a:gd name="connsiteX2819" fmla="*/ 765197 w 7295637"/>
              <a:gd name="connsiteY2819" fmla="*/ 3929974 h 5063066"/>
              <a:gd name="connsiteX2820" fmla="*/ 692172 w 7295637"/>
              <a:gd name="connsiteY2820" fmla="*/ 3856949 h 5063066"/>
              <a:gd name="connsiteX2821" fmla="*/ 697911 w 7295637"/>
              <a:gd name="connsiteY2821" fmla="*/ 3828524 h 5063066"/>
              <a:gd name="connsiteX2822" fmla="*/ 3001770 w 7295637"/>
              <a:gd name="connsiteY2822" fmla="*/ 197573 h 5063066"/>
              <a:gd name="connsiteX2823" fmla="*/ 3069058 w 7295637"/>
              <a:gd name="connsiteY2823" fmla="*/ 152973 h 5063066"/>
              <a:gd name="connsiteX2824" fmla="*/ 3142083 w 7295637"/>
              <a:gd name="connsiteY2824" fmla="*/ 225997 h 5063066"/>
              <a:gd name="connsiteX2825" fmla="*/ 3069058 w 7295637"/>
              <a:gd name="connsiteY2825" fmla="*/ 299023 h 5063066"/>
              <a:gd name="connsiteX2826" fmla="*/ 2996033 w 7295637"/>
              <a:gd name="connsiteY2826" fmla="*/ 225998 h 5063066"/>
              <a:gd name="connsiteX2827" fmla="*/ 3001770 w 7295637"/>
              <a:gd name="connsiteY2827" fmla="*/ 197573 h 5063066"/>
              <a:gd name="connsiteX2828" fmla="*/ 2079917 w 7295637"/>
              <a:gd name="connsiteY2828" fmla="*/ 1613932 h 5063066"/>
              <a:gd name="connsiteX2829" fmla="*/ 2147202 w 7295637"/>
              <a:gd name="connsiteY2829" fmla="*/ 1569332 h 5063066"/>
              <a:gd name="connsiteX2830" fmla="*/ 2220228 w 7295637"/>
              <a:gd name="connsiteY2830" fmla="*/ 1642357 h 5063066"/>
              <a:gd name="connsiteX2831" fmla="*/ 2147203 w 7295637"/>
              <a:gd name="connsiteY2831" fmla="*/ 1715381 h 5063066"/>
              <a:gd name="connsiteX2832" fmla="*/ 2074177 w 7295637"/>
              <a:gd name="connsiteY2832" fmla="*/ 1642356 h 5063066"/>
              <a:gd name="connsiteX2833" fmla="*/ 2079917 w 7295637"/>
              <a:gd name="connsiteY2833" fmla="*/ 1613932 h 5063066"/>
              <a:gd name="connsiteX2834" fmla="*/ 928373 w 7295637"/>
              <a:gd name="connsiteY2834" fmla="*/ 3408033 h 5063066"/>
              <a:gd name="connsiteX2835" fmla="*/ 944022 w 7295637"/>
              <a:gd name="connsiteY2835" fmla="*/ 3384822 h 5063066"/>
              <a:gd name="connsiteX2836" fmla="*/ 995659 w 7295637"/>
              <a:gd name="connsiteY2836" fmla="*/ 3363434 h 5063066"/>
              <a:gd name="connsiteX2837" fmla="*/ 1068683 w 7295637"/>
              <a:gd name="connsiteY2837" fmla="*/ 3436459 h 5063066"/>
              <a:gd name="connsiteX2838" fmla="*/ 995659 w 7295637"/>
              <a:gd name="connsiteY2838" fmla="*/ 3509483 h 5063066"/>
              <a:gd name="connsiteX2839" fmla="*/ 922634 w 7295637"/>
              <a:gd name="connsiteY2839" fmla="*/ 3436458 h 5063066"/>
              <a:gd name="connsiteX2840" fmla="*/ 928373 w 7295637"/>
              <a:gd name="connsiteY2840" fmla="*/ 3408033 h 5063066"/>
              <a:gd name="connsiteX2841" fmla="*/ 6516 w 7295637"/>
              <a:gd name="connsiteY2841" fmla="*/ 4824394 h 5063066"/>
              <a:gd name="connsiteX2842" fmla="*/ 22166 w 7295637"/>
              <a:gd name="connsiteY2842" fmla="*/ 4801182 h 5063066"/>
              <a:gd name="connsiteX2843" fmla="*/ 73802 w 7295637"/>
              <a:gd name="connsiteY2843" fmla="*/ 4779793 h 5063066"/>
              <a:gd name="connsiteX2844" fmla="*/ 146827 w 7295637"/>
              <a:gd name="connsiteY2844" fmla="*/ 4852818 h 5063066"/>
              <a:gd name="connsiteX2845" fmla="*/ 73802 w 7295637"/>
              <a:gd name="connsiteY2845" fmla="*/ 4925843 h 5063066"/>
              <a:gd name="connsiteX2846" fmla="*/ 778 w 7295637"/>
              <a:gd name="connsiteY2846" fmla="*/ 4852818 h 5063066"/>
              <a:gd name="connsiteX2847" fmla="*/ 6516 w 7295637"/>
              <a:gd name="connsiteY2847" fmla="*/ 4824394 h 5063066"/>
              <a:gd name="connsiteX2848" fmla="*/ 2310380 w 7295637"/>
              <a:gd name="connsiteY2848" fmla="*/ 1193438 h 5063066"/>
              <a:gd name="connsiteX2849" fmla="*/ 2377667 w 7295637"/>
              <a:gd name="connsiteY2849" fmla="*/ 1148838 h 5063066"/>
              <a:gd name="connsiteX2850" fmla="*/ 2450691 w 7295637"/>
              <a:gd name="connsiteY2850" fmla="*/ 1221863 h 5063066"/>
              <a:gd name="connsiteX2851" fmla="*/ 2377666 w 7295637"/>
              <a:gd name="connsiteY2851" fmla="*/ 1294888 h 5063066"/>
              <a:gd name="connsiteX2852" fmla="*/ 2304642 w 7295637"/>
              <a:gd name="connsiteY2852" fmla="*/ 1221863 h 5063066"/>
              <a:gd name="connsiteX2853" fmla="*/ 2310380 w 7295637"/>
              <a:gd name="connsiteY2853" fmla="*/ 1193438 h 5063066"/>
              <a:gd name="connsiteX2854" fmla="*/ 1158835 w 7295637"/>
              <a:gd name="connsiteY2854" fmla="*/ 2978713 h 5063066"/>
              <a:gd name="connsiteX2855" fmla="*/ 1174485 w 7295637"/>
              <a:gd name="connsiteY2855" fmla="*/ 2955501 h 5063066"/>
              <a:gd name="connsiteX2856" fmla="*/ 1226122 w 7295637"/>
              <a:gd name="connsiteY2856" fmla="*/ 2934113 h 5063066"/>
              <a:gd name="connsiteX2857" fmla="*/ 1299147 w 7295637"/>
              <a:gd name="connsiteY2857" fmla="*/ 3007138 h 5063066"/>
              <a:gd name="connsiteX2858" fmla="*/ 1226122 w 7295637"/>
              <a:gd name="connsiteY2858" fmla="*/ 3080163 h 5063066"/>
              <a:gd name="connsiteX2859" fmla="*/ 1153097 w 7295637"/>
              <a:gd name="connsiteY2859" fmla="*/ 3007138 h 5063066"/>
              <a:gd name="connsiteX2860" fmla="*/ 1158835 w 7295637"/>
              <a:gd name="connsiteY2860" fmla="*/ 2978713 h 5063066"/>
              <a:gd name="connsiteX2861" fmla="*/ 236981 w 7295637"/>
              <a:gd name="connsiteY2861" fmla="*/ 4395069 h 5063066"/>
              <a:gd name="connsiteX2862" fmla="*/ 252631 w 7295637"/>
              <a:gd name="connsiteY2862" fmla="*/ 4371858 h 5063066"/>
              <a:gd name="connsiteX2863" fmla="*/ 304268 w 7295637"/>
              <a:gd name="connsiteY2863" fmla="*/ 4350468 h 5063066"/>
              <a:gd name="connsiteX2864" fmla="*/ 377292 w 7295637"/>
              <a:gd name="connsiteY2864" fmla="*/ 4423495 h 5063066"/>
              <a:gd name="connsiteX2865" fmla="*/ 304267 w 7295637"/>
              <a:gd name="connsiteY2865" fmla="*/ 4496519 h 5063066"/>
              <a:gd name="connsiteX2866" fmla="*/ 231243 w 7295637"/>
              <a:gd name="connsiteY2866" fmla="*/ 4423494 h 5063066"/>
              <a:gd name="connsiteX2867" fmla="*/ 236981 w 7295637"/>
              <a:gd name="connsiteY2867" fmla="*/ 4395069 h 5063066"/>
              <a:gd name="connsiteX2868" fmla="*/ 2540844 w 7295637"/>
              <a:gd name="connsiteY2868" fmla="*/ 764117 h 5063066"/>
              <a:gd name="connsiteX2869" fmla="*/ 2608129 w 7295637"/>
              <a:gd name="connsiteY2869" fmla="*/ 719516 h 5063066"/>
              <a:gd name="connsiteX2870" fmla="*/ 2681155 w 7295637"/>
              <a:gd name="connsiteY2870" fmla="*/ 792541 h 5063066"/>
              <a:gd name="connsiteX2871" fmla="*/ 2608130 w 7295637"/>
              <a:gd name="connsiteY2871" fmla="*/ 865566 h 5063066"/>
              <a:gd name="connsiteX2872" fmla="*/ 2535104 w 7295637"/>
              <a:gd name="connsiteY2872" fmla="*/ 792541 h 5063066"/>
              <a:gd name="connsiteX2873" fmla="*/ 2540844 w 7295637"/>
              <a:gd name="connsiteY2873" fmla="*/ 764117 h 5063066"/>
              <a:gd name="connsiteX2874" fmla="*/ 1389300 w 7295637"/>
              <a:gd name="connsiteY2874" fmla="*/ 2558218 h 5063066"/>
              <a:gd name="connsiteX2875" fmla="*/ 1456586 w 7295637"/>
              <a:gd name="connsiteY2875" fmla="*/ 2513618 h 5063066"/>
              <a:gd name="connsiteX2876" fmla="*/ 1529611 w 7295637"/>
              <a:gd name="connsiteY2876" fmla="*/ 2586643 h 5063066"/>
              <a:gd name="connsiteX2877" fmla="*/ 1456586 w 7295637"/>
              <a:gd name="connsiteY2877" fmla="*/ 2659668 h 5063066"/>
              <a:gd name="connsiteX2878" fmla="*/ 1383561 w 7295637"/>
              <a:gd name="connsiteY2878" fmla="*/ 2586643 h 5063066"/>
              <a:gd name="connsiteX2879" fmla="*/ 1389300 w 7295637"/>
              <a:gd name="connsiteY2879" fmla="*/ 2558218 h 5063066"/>
              <a:gd name="connsiteX2880" fmla="*/ 1618988 w 7295637"/>
              <a:gd name="connsiteY2880" fmla="*/ 2180474 h 5063066"/>
              <a:gd name="connsiteX2881" fmla="*/ 1686274 w 7295637"/>
              <a:gd name="connsiteY2881" fmla="*/ 2135873 h 5063066"/>
              <a:gd name="connsiteX2882" fmla="*/ 1759300 w 7295637"/>
              <a:gd name="connsiteY2882" fmla="*/ 2208898 h 5063066"/>
              <a:gd name="connsiteX2883" fmla="*/ 1686274 w 7295637"/>
              <a:gd name="connsiteY2883" fmla="*/ 2281923 h 5063066"/>
              <a:gd name="connsiteX2884" fmla="*/ 1613250 w 7295637"/>
              <a:gd name="connsiteY2884" fmla="*/ 2208898 h 5063066"/>
              <a:gd name="connsiteX2885" fmla="*/ 1618988 w 7295637"/>
              <a:gd name="connsiteY2885" fmla="*/ 2180474 h 5063066"/>
              <a:gd name="connsiteX2886" fmla="*/ 467447 w 7295637"/>
              <a:gd name="connsiteY2886" fmla="*/ 3974575 h 5063066"/>
              <a:gd name="connsiteX2887" fmla="*/ 483097 w 7295637"/>
              <a:gd name="connsiteY2887" fmla="*/ 3951363 h 5063066"/>
              <a:gd name="connsiteX2888" fmla="*/ 534733 w 7295637"/>
              <a:gd name="connsiteY2888" fmla="*/ 3929974 h 5063066"/>
              <a:gd name="connsiteX2889" fmla="*/ 607758 w 7295637"/>
              <a:gd name="connsiteY2889" fmla="*/ 4002999 h 5063066"/>
              <a:gd name="connsiteX2890" fmla="*/ 534733 w 7295637"/>
              <a:gd name="connsiteY2890" fmla="*/ 4076024 h 5063066"/>
              <a:gd name="connsiteX2891" fmla="*/ 461708 w 7295637"/>
              <a:gd name="connsiteY2891" fmla="*/ 4002999 h 5063066"/>
              <a:gd name="connsiteX2892" fmla="*/ 467447 w 7295637"/>
              <a:gd name="connsiteY2892" fmla="*/ 3974575 h 5063066"/>
              <a:gd name="connsiteX2893" fmla="*/ 2771307 w 7295637"/>
              <a:gd name="connsiteY2893" fmla="*/ 343623 h 5063066"/>
              <a:gd name="connsiteX2894" fmla="*/ 2838594 w 7295637"/>
              <a:gd name="connsiteY2894" fmla="*/ 299023 h 5063066"/>
              <a:gd name="connsiteX2895" fmla="*/ 2911619 w 7295637"/>
              <a:gd name="connsiteY2895" fmla="*/ 372047 h 5063066"/>
              <a:gd name="connsiteX2896" fmla="*/ 2838593 w 7295637"/>
              <a:gd name="connsiteY2896" fmla="*/ 445072 h 5063066"/>
              <a:gd name="connsiteX2897" fmla="*/ 2765569 w 7295637"/>
              <a:gd name="connsiteY2897" fmla="*/ 372048 h 5063066"/>
              <a:gd name="connsiteX2898" fmla="*/ 2771307 w 7295637"/>
              <a:gd name="connsiteY2898" fmla="*/ 343623 h 5063066"/>
              <a:gd name="connsiteX2899" fmla="*/ 1849453 w 7295637"/>
              <a:gd name="connsiteY2899" fmla="*/ 1759980 h 5063066"/>
              <a:gd name="connsiteX2900" fmla="*/ 1916740 w 7295637"/>
              <a:gd name="connsiteY2900" fmla="*/ 1715380 h 5063066"/>
              <a:gd name="connsiteX2901" fmla="*/ 1989764 w 7295637"/>
              <a:gd name="connsiteY2901" fmla="*/ 1788405 h 5063066"/>
              <a:gd name="connsiteX2902" fmla="*/ 1916739 w 7295637"/>
              <a:gd name="connsiteY2902" fmla="*/ 1861430 h 5063066"/>
              <a:gd name="connsiteX2903" fmla="*/ 1843715 w 7295637"/>
              <a:gd name="connsiteY2903" fmla="*/ 1788405 h 5063066"/>
              <a:gd name="connsiteX2904" fmla="*/ 1849453 w 7295637"/>
              <a:gd name="connsiteY2904" fmla="*/ 1759980 h 5063066"/>
              <a:gd name="connsiteX2905" fmla="*/ 697910 w 7295637"/>
              <a:gd name="connsiteY2905" fmla="*/ 3545253 h 5063066"/>
              <a:gd name="connsiteX2906" fmla="*/ 713559 w 7295637"/>
              <a:gd name="connsiteY2906" fmla="*/ 3522042 h 5063066"/>
              <a:gd name="connsiteX2907" fmla="*/ 765196 w 7295637"/>
              <a:gd name="connsiteY2907" fmla="*/ 3500654 h 5063066"/>
              <a:gd name="connsiteX2908" fmla="*/ 838221 w 7295637"/>
              <a:gd name="connsiteY2908" fmla="*/ 3573679 h 5063066"/>
              <a:gd name="connsiteX2909" fmla="*/ 765196 w 7295637"/>
              <a:gd name="connsiteY2909" fmla="*/ 3646703 h 5063066"/>
              <a:gd name="connsiteX2910" fmla="*/ 692171 w 7295637"/>
              <a:gd name="connsiteY2910" fmla="*/ 3573678 h 5063066"/>
              <a:gd name="connsiteX2911" fmla="*/ 697910 w 7295637"/>
              <a:gd name="connsiteY2911" fmla="*/ 3545253 h 5063066"/>
              <a:gd name="connsiteX2912" fmla="*/ 2079916 w 7295637"/>
              <a:gd name="connsiteY2912" fmla="*/ 1330662 h 5063066"/>
              <a:gd name="connsiteX2913" fmla="*/ 2147202 w 7295637"/>
              <a:gd name="connsiteY2913" fmla="*/ 1286061 h 5063066"/>
              <a:gd name="connsiteX2914" fmla="*/ 2220227 w 7295637"/>
              <a:gd name="connsiteY2914" fmla="*/ 1359085 h 5063066"/>
              <a:gd name="connsiteX2915" fmla="*/ 2147202 w 7295637"/>
              <a:gd name="connsiteY2915" fmla="*/ 1432111 h 5063066"/>
              <a:gd name="connsiteX2916" fmla="*/ 2074176 w 7295637"/>
              <a:gd name="connsiteY2916" fmla="*/ 1359086 h 5063066"/>
              <a:gd name="connsiteX2917" fmla="*/ 2079916 w 7295637"/>
              <a:gd name="connsiteY2917" fmla="*/ 1330662 h 5063066"/>
              <a:gd name="connsiteX2918" fmla="*/ 928372 w 7295637"/>
              <a:gd name="connsiteY2918" fmla="*/ 3124763 h 5063066"/>
              <a:gd name="connsiteX2919" fmla="*/ 944021 w 7295637"/>
              <a:gd name="connsiteY2919" fmla="*/ 3101551 h 5063066"/>
              <a:gd name="connsiteX2920" fmla="*/ 995658 w 7295637"/>
              <a:gd name="connsiteY2920" fmla="*/ 3080163 h 5063066"/>
              <a:gd name="connsiteX2921" fmla="*/ 1068683 w 7295637"/>
              <a:gd name="connsiteY2921" fmla="*/ 3153187 h 5063066"/>
              <a:gd name="connsiteX2922" fmla="*/ 995658 w 7295637"/>
              <a:gd name="connsiteY2922" fmla="*/ 3226212 h 5063066"/>
              <a:gd name="connsiteX2923" fmla="*/ 922633 w 7295637"/>
              <a:gd name="connsiteY2923" fmla="*/ 3153188 h 5063066"/>
              <a:gd name="connsiteX2924" fmla="*/ 928372 w 7295637"/>
              <a:gd name="connsiteY2924" fmla="*/ 3124763 h 5063066"/>
              <a:gd name="connsiteX2925" fmla="*/ 6517 w 7295637"/>
              <a:gd name="connsiteY2925" fmla="*/ 4541119 h 5063066"/>
              <a:gd name="connsiteX2926" fmla="*/ 22167 w 7295637"/>
              <a:gd name="connsiteY2926" fmla="*/ 4517907 h 5063066"/>
              <a:gd name="connsiteX2927" fmla="*/ 73804 w 7295637"/>
              <a:gd name="connsiteY2927" fmla="*/ 4496518 h 5063066"/>
              <a:gd name="connsiteX2928" fmla="*/ 146829 w 7295637"/>
              <a:gd name="connsiteY2928" fmla="*/ 4569544 h 5063066"/>
              <a:gd name="connsiteX2929" fmla="*/ 73804 w 7295637"/>
              <a:gd name="connsiteY2929" fmla="*/ 4642568 h 5063066"/>
              <a:gd name="connsiteX2930" fmla="*/ 779 w 7295637"/>
              <a:gd name="connsiteY2930" fmla="*/ 4569544 h 5063066"/>
              <a:gd name="connsiteX2931" fmla="*/ 6517 w 7295637"/>
              <a:gd name="connsiteY2931" fmla="*/ 4541119 h 5063066"/>
              <a:gd name="connsiteX2932" fmla="*/ 2310379 w 7295637"/>
              <a:gd name="connsiteY2932" fmla="*/ 910167 h 5063066"/>
              <a:gd name="connsiteX2933" fmla="*/ 2377666 w 7295637"/>
              <a:gd name="connsiteY2933" fmla="*/ 865568 h 5063066"/>
              <a:gd name="connsiteX2934" fmla="*/ 2450690 w 7295637"/>
              <a:gd name="connsiteY2934" fmla="*/ 938592 h 5063066"/>
              <a:gd name="connsiteX2935" fmla="*/ 2377666 w 7295637"/>
              <a:gd name="connsiteY2935" fmla="*/ 1011617 h 5063066"/>
              <a:gd name="connsiteX2936" fmla="*/ 2304641 w 7295637"/>
              <a:gd name="connsiteY2936" fmla="*/ 938593 h 5063066"/>
              <a:gd name="connsiteX2937" fmla="*/ 2310379 w 7295637"/>
              <a:gd name="connsiteY2937" fmla="*/ 910167 h 5063066"/>
              <a:gd name="connsiteX2938" fmla="*/ 1158835 w 7295637"/>
              <a:gd name="connsiteY2938" fmla="*/ 2695441 h 5063066"/>
              <a:gd name="connsiteX2939" fmla="*/ 1174485 w 7295637"/>
              <a:gd name="connsiteY2939" fmla="*/ 2672229 h 5063066"/>
              <a:gd name="connsiteX2940" fmla="*/ 1226121 w 7295637"/>
              <a:gd name="connsiteY2940" fmla="*/ 2650840 h 5063066"/>
              <a:gd name="connsiteX2941" fmla="*/ 1299146 w 7295637"/>
              <a:gd name="connsiteY2941" fmla="*/ 2723865 h 5063066"/>
              <a:gd name="connsiteX2942" fmla="*/ 1226122 w 7295637"/>
              <a:gd name="connsiteY2942" fmla="*/ 2796890 h 5063066"/>
              <a:gd name="connsiteX2943" fmla="*/ 1153097 w 7295637"/>
              <a:gd name="connsiteY2943" fmla="*/ 2723865 h 5063066"/>
              <a:gd name="connsiteX2944" fmla="*/ 1158835 w 7295637"/>
              <a:gd name="connsiteY2944" fmla="*/ 2695441 h 5063066"/>
              <a:gd name="connsiteX2945" fmla="*/ 1388525 w 7295637"/>
              <a:gd name="connsiteY2945" fmla="*/ 2326523 h 5063066"/>
              <a:gd name="connsiteX2946" fmla="*/ 1455811 w 7295637"/>
              <a:gd name="connsiteY2946" fmla="*/ 2281923 h 5063066"/>
              <a:gd name="connsiteX2947" fmla="*/ 1528837 w 7295637"/>
              <a:gd name="connsiteY2947" fmla="*/ 2354948 h 5063066"/>
              <a:gd name="connsiteX2948" fmla="*/ 1455812 w 7295637"/>
              <a:gd name="connsiteY2948" fmla="*/ 2427973 h 5063066"/>
              <a:gd name="connsiteX2949" fmla="*/ 1382786 w 7295637"/>
              <a:gd name="connsiteY2949" fmla="*/ 2354948 h 5063066"/>
              <a:gd name="connsiteX2950" fmla="*/ 1388525 w 7295637"/>
              <a:gd name="connsiteY2950" fmla="*/ 2326523 h 5063066"/>
              <a:gd name="connsiteX2951" fmla="*/ 236983 w 7295637"/>
              <a:gd name="connsiteY2951" fmla="*/ 4111796 h 5063066"/>
              <a:gd name="connsiteX2952" fmla="*/ 252633 w 7295637"/>
              <a:gd name="connsiteY2952" fmla="*/ 4088584 h 5063066"/>
              <a:gd name="connsiteX2953" fmla="*/ 304269 w 7295637"/>
              <a:gd name="connsiteY2953" fmla="*/ 4067195 h 5063066"/>
              <a:gd name="connsiteX2954" fmla="*/ 377294 w 7295637"/>
              <a:gd name="connsiteY2954" fmla="*/ 4140221 h 5063066"/>
              <a:gd name="connsiteX2955" fmla="*/ 304268 w 7295637"/>
              <a:gd name="connsiteY2955" fmla="*/ 4213248 h 5063066"/>
              <a:gd name="connsiteX2956" fmla="*/ 231244 w 7295637"/>
              <a:gd name="connsiteY2956" fmla="*/ 4140220 h 5063066"/>
              <a:gd name="connsiteX2957" fmla="*/ 236983 w 7295637"/>
              <a:gd name="connsiteY2957" fmla="*/ 4111796 h 5063066"/>
              <a:gd name="connsiteX2958" fmla="*/ 2540844 w 7295637"/>
              <a:gd name="connsiteY2958" fmla="*/ 480845 h 5063066"/>
              <a:gd name="connsiteX2959" fmla="*/ 2608129 w 7295637"/>
              <a:gd name="connsiteY2959" fmla="*/ 436244 h 5063066"/>
              <a:gd name="connsiteX2960" fmla="*/ 2681155 w 7295637"/>
              <a:gd name="connsiteY2960" fmla="*/ 509269 h 5063066"/>
              <a:gd name="connsiteX2961" fmla="*/ 2608129 w 7295637"/>
              <a:gd name="connsiteY2961" fmla="*/ 582294 h 5063066"/>
              <a:gd name="connsiteX2962" fmla="*/ 2535105 w 7295637"/>
              <a:gd name="connsiteY2962" fmla="*/ 509269 h 5063066"/>
              <a:gd name="connsiteX2963" fmla="*/ 2540844 w 7295637"/>
              <a:gd name="connsiteY2963" fmla="*/ 480845 h 5063066"/>
              <a:gd name="connsiteX2964" fmla="*/ 1618990 w 7295637"/>
              <a:gd name="connsiteY2964" fmla="*/ 1897202 h 5063066"/>
              <a:gd name="connsiteX2965" fmla="*/ 1686275 w 7295637"/>
              <a:gd name="connsiteY2965" fmla="*/ 1852602 h 5063066"/>
              <a:gd name="connsiteX2966" fmla="*/ 1759301 w 7295637"/>
              <a:gd name="connsiteY2966" fmla="*/ 1925627 h 5063066"/>
              <a:gd name="connsiteX2967" fmla="*/ 1686276 w 7295637"/>
              <a:gd name="connsiteY2967" fmla="*/ 1998652 h 5063066"/>
              <a:gd name="connsiteX2968" fmla="*/ 1613250 w 7295637"/>
              <a:gd name="connsiteY2968" fmla="*/ 1925627 h 5063066"/>
              <a:gd name="connsiteX2969" fmla="*/ 1618990 w 7295637"/>
              <a:gd name="connsiteY2969" fmla="*/ 1897202 h 5063066"/>
              <a:gd name="connsiteX2970" fmla="*/ 467446 w 7295637"/>
              <a:gd name="connsiteY2970" fmla="*/ 3691303 h 5063066"/>
              <a:gd name="connsiteX2971" fmla="*/ 483096 w 7295637"/>
              <a:gd name="connsiteY2971" fmla="*/ 3668091 h 5063066"/>
              <a:gd name="connsiteX2972" fmla="*/ 534732 w 7295637"/>
              <a:gd name="connsiteY2972" fmla="*/ 3646703 h 5063066"/>
              <a:gd name="connsiteX2973" fmla="*/ 607757 w 7295637"/>
              <a:gd name="connsiteY2973" fmla="*/ 3719728 h 5063066"/>
              <a:gd name="connsiteX2974" fmla="*/ 534732 w 7295637"/>
              <a:gd name="connsiteY2974" fmla="*/ 3792752 h 5063066"/>
              <a:gd name="connsiteX2975" fmla="*/ 461707 w 7295637"/>
              <a:gd name="connsiteY2975" fmla="*/ 3719728 h 5063066"/>
              <a:gd name="connsiteX2976" fmla="*/ 467446 w 7295637"/>
              <a:gd name="connsiteY2976" fmla="*/ 3691303 h 5063066"/>
              <a:gd name="connsiteX2977" fmla="*/ 2771306 w 7295637"/>
              <a:gd name="connsiteY2977" fmla="*/ 60351 h 5063066"/>
              <a:gd name="connsiteX2978" fmla="*/ 2838594 w 7295637"/>
              <a:gd name="connsiteY2978" fmla="*/ 15750 h 5063066"/>
              <a:gd name="connsiteX2979" fmla="*/ 2911618 w 7295637"/>
              <a:gd name="connsiteY2979" fmla="*/ 88775 h 5063066"/>
              <a:gd name="connsiteX2980" fmla="*/ 2838594 w 7295637"/>
              <a:gd name="connsiteY2980" fmla="*/ 161800 h 5063066"/>
              <a:gd name="connsiteX2981" fmla="*/ 2765569 w 7295637"/>
              <a:gd name="connsiteY2981" fmla="*/ 88775 h 5063066"/>
              <a:gd name="connsiteX2982" fmla="*/ 2771306 w 7295637"/>
              <a:gd name="connsiteY2982" fmla="*/ 60351 h 5063066"/>
              <a:gd name="connsiteX2983" fmla="*/ 1849452 w 7295637"/>
              <a:gd name="connsiteY2983" fmla="*/ 1476709 h 5063066"/>
              <a:gd name="connsiteX2984" fmla="*/ 1916739 w 7295637"/>
              <a:gd name="connsiteY2984" fmla="*/ 1432111 h 5063066"/>
              <a:gd name="connsiteX2985" fmla="*/ 1989763 w 7295637"/>
              <a:gd name="connsiteY2985" fmla="*/ 1505134 h 5063066"/>
              <a:gd name="connsiteX2986" fmla="*/ 1916739 w 7295637"/>
              <a:gd name="connsiteY2986" fmla="*/ 1578159 h 5063066"/>
              <a:gd name="connsiteX2987" fmla="*/ 1843714 w 7295637"/>
              <a:gd name="connsiteY2987" fmla="*/ 1505134 h 5063066"/>
              <a:gd name="connsiteX2988" fmla="*/ 1849452 w 7295637"/>
              <a:gd name="connsiteY2988" fmla="*/ 1476709 h 5063066"/>
              <a:gd name="connsiteX2989" fmla="*/ 697908 w 7295637"/>
              <a:gd name="connsiteY2989" fmla="*/ 3261983 h 5063066"/>
              <a:gd name="connsiteX2990" fmla="*/ 713558 w 7295637"/>
              <a:gd name="connsiteY2990" fmla="*/ 3238772 h 5063066"/>
              <a:gd name="connsiteX2991" fmla="*/ 765194 w 7295637"/>
              <a:gd name="connsiteY2991" fmla="*/ 3217383 h 5063066"/>
              <a:gd name="connsiteX2992" fmla="*/ 838219 w 7295637"/>
              <a:gd name="connsiteY2992" fmla="*/ 3290408 h 5063066"/>
              <a:gd name="connsiteX2993" fmla="*/ 765195 w 7295637"/>
              <a:gd name="connsiteY2993" fmla="*/ 3363433 h 5063066"/>
              <a:gd name="connsiteX2994" fmla="*/ 692170 w 7295637"/>
              <a:gd name="connsiteY2994" fmla="*/ 3290407 h 5063066"/>
              <a:gd name="connsiteX2995" fmla="*/ 697908 w 7295637"/>
              <a:gd name="connsiteY2995" fmla="*/ 3261983 h 5063066"/>
              <a:gd name="connsiteX2996" fmla="*/ 2079916 w 7295637"/>
              <a:gd name="connsiteY2996" fmla="*/ 1047389 h 5063066"/>
              <a:gd name="connsiteX2997" fmla="*/ 2147201 w 7295637"/>
              <a:gd name="connsiteY2997" fmla="*/ 1002788 h 5063066"/>
              <a:gd name="connsiteX2998" fmla="*/ 2220227 w 7295637"/>
              <a:gd name="connsiteY2998" fmla="*/ 1075814 h 5063066"/>
              <a:gd name="connsiteX2999" fmla="*/ 2147202 w 7295637"/>
              <a:gd name="connsiteY2999" fmla="*/ 1148838 h 5063066"/>
              <a:gd name="connsiteX3000" fmla="*/ 2074176 w 7295637"/>
              <a:gd name="connsiteY3000" fmla="*/ 1075813 h 5063066"/>
              <a:gd name="connsiteX3001" fmla="*/ 2079916 w 7295637"/>
              <a:gd name="connsiteY3001" fmla="*/ 1047389 h 5063066"/>
              <a:gd name="connsiteX3002" fmla="*/ 928372 w 7295637"/>
              <a:gd name="connsiteY3002" fmla="*/ 2841491 h 5063066"/>
              <a:gd name="connsiteX3003" fmla="*/ 944021 w 7295637"/>
              <a:gd name="connsiteY3003" fmla="*/ 2818279 h 5063066"/>
              <a:gd name="connsiteX3004" fmla="*/ 995658 w 7295637"/>
              <a:gd name="connsiteY3004" fmla="*/ 2796890 h 5063066"/>
              <a:gd name="connsiteX3005" fmla="*/ 1068683 w 7295637"/>
              <a:gd name="connsiteY3005" fmla="*/ 2869915 h 5063066"/>
              <a:gd name="connsiteX3006" fmla="*/ 995658 w 7295637"/>
              <a:gd name="connsiteY3006" fmla="*/ 2942940 h 5063066"/>
              <a:gd name="connsiteX3007" fmla="*/ 922633 w 7295637"/>
              <a:gd name="connsiteY3007" fmla="*/ 2869915 h 5063066"/>
              <a:gd name="connsiteX3008" fmla="*/ 928372 w 7295637"/>
              <a:gd name="connsiteY3008" fmla="*/ 2841491 h 5063066"/>
              <a:gd name="connsiteX3009" fmla="*/ 1158062 w 7295637"/>
              <a:gd name="connsiteY3009" fmla="*/ 2463746 h 5063066"/>
              <a:gd name="connsiteX3010" fmla="*/ 1173711 w 7295637"/>
              <a:gd name="connsiteY3010" fmla="*/ 2440534 h 5063066"/>
              <a:gd name="connsiteX3011" fmla="*/ 1225348 w 7295637"/>
              <a:gd name="connsiteY3011" fmla="*/ 2419145 h 5063066"/>
              <a:gd name="connsiteX3012" fmla="*/ 1298373 w 7295637"/>
              <a:gd name="connsiteY3012" fmla="*/ 2492171 h 5063066"/>
              <a:gd name="connsiteX3013" fmla="*/ 1225348 w 7295637"/>
              <a:gd name="connsiteY3013" fmla="*/ 2565196 h 5063066"/>
              <a:gd name="connsiteX3014" fmla="*/ 1152322 w 7295637"/>
              <a:gd name="connsiteY3014" fmla="*/ 2492171 h 5063066"/>
              <a:gd name="connsiteX3015" fmla="*/ 1158062 w 7295637"/>
              <a:gd name="connsiteY3015" fmla="*/ 2463746 h 5063066"/>
              <a:gd name="connsiteX3016" fmla="*/ 6518 w 7295637"/>
              <a:gd name="connsiteY3016" fmla="*/ 4257847 h 5063066"/>
              <a:gd name="connsiteX3017" fmla="*/ 22168 w 7295637"/>
              <a:gd name="connsiteY3017" fmla="*/ 4234635 h 5063066"/>
              <a:gd name="connsiteX3018" fmla="*/ 73804 w 7295637"/>
              <a:gd name="connsiteY3018" fmla="*/ 4213248 h 5063066"/>
              <a:gd name="connsiteX3019" fmla="*/ 146830 w 7295637"/>
              <a:gd name="connsiteY3019" fmla="*/ 4286272 h 5063066"/>
              <a:gd name="connsiteX3020" fmla="*/ 73804 w 7295637"/>
              <a:gd name="connsiteY3020" fmla="*/ 4359298 h 5063066"/>
              <a:gd name="connsiteX3021" fmla="*/ 779 w 7295637"/>
              <a:gd name="connsiteY3021" fmla="*/ 4286272 h 5063066"/>
              <a:gd name="connsiteX3022" fmla="*/ 6518 w 7295637"/>
              <a:gd name="connsiteY3022" fmla="*/ 4257847 h 5063066"/>
              <a:gd name="connsiteX3023" fmla="*/ 2310378 w 7295637"/>
              <a:gd name="connsiteY3023" fmla="*/ 626895 h 5063066"/>
              <a:gd name="connsiteX3024" fmla="*/ 2377666 w 7295637"/>
              <a:gd name="connsiteY3024" fmla="*/ 582295 h 5063066"/>
              <a:gd name="connsiteX3025" fmla="*/ 2450691 w 7295637"/>
              <a:gd name="connsiteY3025" fmla="*/ 655321 h 5063066"/>
              <a:gd name="connsiteX3026" fmla="*/ 2377666 w 7295637"/>
              <a:gd name="connsiteY3026" fmla="*/ 728345 h 5063066"/>
              <a:gd name="connsiteX3027" fmla="*/ 2304641 w 7295637"/>
              <a:gd name="connsiteY3027" fmla="*/ 655320 h 5063066"/>
              <a:gd name="connsiteX3028" fmla="*/ 2310378 w 7295637"/>
              <a:gd name="connsiteY3028" fmla="*/ 626895 h 5063066"/>
              <a:gd name="connsiteX3029" fmla="*/ 1388525 w 7295637"/>
              <a:gd name="connsiteY3029" fmla="*/ 2043251 h 5063066"/>
              <a:gd name="connsiteX3030" fmla="*/ 1455813 w 7295637"/>
              <a:gd name="connsiteY3030" fmla="*/ 1998651 h 5063066"/>
              <a:gd name="connsiteX3031" fmla="*/ 1528836 w 7295637"/>
              <a:gd name="connsiteY3031" fmla="*/ 2071676 h 5063066"/>
              <a:gd name="connsiteX3032" fmla="*/ 1455811 w 7295637"/>
              <a:gd name="connsiteY3032" fmla="*/ 2144701 h 5063066"/>
              <a:gd name="connsiteX3033" fmla="*/ 1382787 w 7295637"/>
              <a:gd name="connsiteY3033" fmla="*/ 2071676 h 5063066"/>
              <a:gd name="connsiteX3034" fmla="*/ 1388525 w 7295637"/>
              <a:gd name="connsiteY3034" fmla="*/ 2043251 h 5063066"/>
              <a:gd name="connsiteX3035" fmla="*/ 236983 w 7295637"/>
              <a:gd name="connsiteY3035" fmla="*/ 3828524 h 5063066"/>
              <a:gd name="connsiteX3036" fmla="*/ 252632 w 7295637"/>
              <a:gd name="connsiteY3036" fmla="*/ 3805312 h 5063066"/>
              <a:gd name="connsiteX3037" fmla="*/ 304269 w 7295637"/>
              <a:gd name="connsiteY3037" fmla="*/ 3783923 h 5063066"/>
              <a:gd name="connsiteX3038" fmla="*/ 377294 w 7295637"/>
              <a:gd name="connsiteY3038" fmla="*/ 3856948 h 5063066"/>
              <a:gd name="connsiteX3039" fmla="*/ 304269 w 7295637"/>
              <a:gd name="connsiteY3039" fmla="*/ 3929973 h 5063066"/>
              <a:gd name="connsiteX3040" fmla="*/ 231244 w 7295637"/>
              <a:gd name="connsiteY3040" fmla="*/ 3856948 h 5063066"/>
              <a:gd name="connsiteX3041" fmla="*/ 236983 w 7295637"/>
              <a:gd name="connsiteY3041" fmla="*/ 3828524 h 5063066"/>
              <a:gd name="connsiteX3042" fmla="*/ 2540844 w 7295637"/>
              <a:gd name="connsiteY3042" fmla="*/ 197572 h 5063066"/>
              <a:gd name="connsiteX3043" fmla="*/ 2608130 w 7295637"/>
              <a:gd name="connsiteY3043" fmla="*/ 152972 h 5063066"/>
              <a:gd name="connsiteX3044" fmla="*/ 2681154 w 7295637"/>
              <a:gd name="connsiteY3044" fmla="*/ 225997 h 5063066"/>
              <a:gd name="connsiteX3045" fmla="*/ 2608129 w 7295637"/>
              <a:gd name="connsiteY3045" fmla="*/ 299022 h 5063066"/>
              <a:gd name="connsiteX3046" fmla="*/ 2535105 w 7295637"/>
              <a:gd name="connsiteY3046" fmla="*/ 225997 h 5063066"/>
              <a:gd name="connsiteX3047" fmla="*/ 2540844 w 7295637"/>
              <a:gd name="connsiteY3047" fmla="*/ 197572 h 5063066"/>
              <a:gd name="connsiteX3048" fmla="*/ 1618989 w 7295637"/>
              <a:gd name="connsiteY3048" fmla="*/ 1613930 h 5063066"/>
              <a:gd name="connsiteX3049" fmla="*/ 1686274 w 7295637"/>
              <a:gd name="connsiteY3049" fmla="*/ 1569331 h 5063066"/>
              <a:gd name="connsiteX3050" fmla="*/ 1759300 w 7295637"/>
              <a:gd name="connsiteY3050" fmla="*/ 1642355 h 5063066"/>
              <a:gd name="connsiteX3051" fmla="*/ 1686275 w 7295637"/>
              <a:gd name="connsiteY3051" fmla="*/ 1715380 h 5063066"/>
              <a:gd name="connsiteX3052" fmla="*/ 1613251 w 7295637"/>
              <a:gd name="connsiteY3052" fmla="*/ 1642355 h 5063066"/>
              <a:gd name="connsiteX3053" fmla="*/ 1618989 w 7295637"/>
              <a:gd name="connsiteY3053" fmla="*/ 1613930 h 5063066"/>
              <a:gd name="connsiteX3054" fmla="*/ 467445 w 7295637"/>
              <a:gd name="connsiteY3054" fmla="*/ 3408032 h 5063066"/>
              <a:gd name="connsiteX3055" fmla="*/ 483095 w 7295637"/>
              <a:gd name="connsiteY3055" fmla="*/ 3384821 h 5063066"/>
              <a:gd name="connsiteX3056" fmla="*/ 534731 w 7295637"/>
              <a:gd name="connsiteY3056" fmla="*/ 3363432 h 5063066"/>
              <a:gd name="connsiteX3057" fmla="*/ 607756 w 7295637"/>
              <a:gd name="connsiteY3057" fmla="*/ 3436457 h 5063066"/>
              <a:gd name="connsiteX3058" fmla="*/ 534732 w 7295637"/>
              <a:gd name="connsiteY3058" fmla="*/ 3509482 h 5063066"/>
              <a:gd name="connsiteX3059" fmla="*/ 461707 w 7295637"/>
              <a:gd name="connsiteY3059" fmla="*/ 3436457 h 5063066"/>
              <a:gd name="connsiteX3060" fmla="*/ 467445 w 7295637"/>
              <a:gd name="connsiteY3060" fmla="*/ 3408032 h 5063066"/>
              <a:gd name="connsiteX3061" fmla="*/ 1849451 w 7295637"/>
              <a:gd name="connsiteY3061" fmla="*/ 1193438 h 5063066"/>
              <a:gd name="connsiteX3062" fmla="*/ 1916738 w 7295637"/>
              <a:gd name="connsiteY3062" fmla="*/ 1148838 h 5063066"/>
              <a:gd name="connsiteX3063" fmla="*/ 1989762 w 7295637"/>
              <a:gd name="connsiteY3063" fmla="*/ 1221863 h 5063066"/>
              <a:gd name="connsiteX3064" fmla="*/ 1916738 w 7295637"/>
              <a:gd name="connsiteY3064" fmla="*/ 1294888 h 5063066"/>
              <a:gd name="connsiteX3065" fmla="*/ 1843713 w 7295637"/>
              <a:gd name="connsiteY3065" fmla="*/ 1221863 h 5063066"/>
              <a:gd name="connsiteX3066" fmla="*/ 1849451 w 7295637"/>
              <a:gd name="connsiteY3066" fmla="*/ 1193438 h 5063066"/>
              <a:gd name="connsiteX3067" fmla="*/ 697907 w 7295637"/>
              <a:gd name="connsiteY3067" fmla="*/ 2978712 h 5063066"/>
              <a:gd name="connsiteX3068" fmla="*/ 713557 w 7295637"/>
              <a:gd name="connsiteY3068" fmla="*/ 2955500 h 5063066"/>
              <a:gd name="connsiteX3069" fmla="*/ 765194 w 7295637"/>
              <a:gd name="connsiteY3069" fmla="*/ 2934112 h 5063066"/>
              <a:gd name="connsiteX3070" fmla="*/ 838219 w 7295637"/>
              <a:gd name="connsiteY3070" fmla="*/ 3007137 h 5063066"/>
              <a:gd name="connsiteX3071" fmla="*/ 765194 w 7295637"/>
              <a:gd name="connsiteY3071" fmla="*/ 3080162 h 5063066"/>
              <a:gd name="connsiteX3072" fmla="*/ 692169 w 7295637"/>
              <a:gd name="connsiteY3072" fmla="*/ 3007137 h 5063066"/>
              <a:gd name="connsiteX3073" fmla="*/ 697907 w 7295637"/>
              <a:gd name="connsiteY3073" fmla="*/ 2978712 h 5063066"/>
              <a:gd name="connsiteX3074" fmla="*/ 2079915 w 7295637"/>
              <a:gd name="connsiteY3074" fmla="*/ 764117 h 5063066"/>
              <a:gd name="connsiteX3075" fmla="*/ 2147202 w 7295637"/>
              <a:gd name="connsiteY3075" fmla="*/ 719516 h 5063066"/>
              <a:gd name="connsiteX3076" fmla="*/ 2220226 w 7295637"/>
              <a:gd name="connsiteY3076" fmla="*/ 792541 h 5063066"/>
              <a:gd name="connsiteX3077" fmla="*/ 2147201 w 7295637"/>
              <a:gd name="connsiteY3077" fmla="*/ 865566 h 5063066"/>
              <a:gd name="connsiteX3078" fmla="*/ 2074177 w 7295637"/>
              <a:gd name="connsiteY3078" fmla="*/ 792541 h 5063066"/>
              <a:gd name="connsiteX3079" fmla="*/ 2079915 w 7295637"/>
              <a:gd name="connsiteY3079" fmla="*/ 764117 h 5063066"/>
              <a:gd name="connsiteX3080" fmla="*/ 928371 w 7295637"/>
              <a:gd name="connsiteY3080" fmla="*/ 2558218 h 5063066"/>
              <a:gd name="connsiteX3081" fmla="*/ 944021 w 7295637"/>
              <a:gd name="connsiteY3081" fmla="*/ 2535006 h 5063066"/>
              <a:gd name="connsiteX3082" fmla="*/ 995658 w 7295637"/>
              <a:gd name="connsiteY3082" fmla="*/ 2513618 h 5063066"/>
              <a:gd name="connsiteX3083" fmla="*/ 1068683 w 7295637"/>
              <a:gd name="connsiteY3083" fmla="*/ 2586643 h 5063066"/>
              <a:gd name="connsiteX3084" fmla="*/ 995658 w 7295637"/>
              <a:gd name="connsiteY3084" fmla="*/ 2659668 h 5063066"/>
              <a:gd name="connsiteX3085" fmla="*/ 922633 w 7295637"/>
              <a:gd name="connsiteY3085" fmla="*/ 2586643 h 5063066"/>
              <a:gd name="connsiteX3086" fmla="*/ 928371 w 7295637"/>
              <a:gd name="connsiteY3086" fmla="*/ 2558218 h 5063066"/>
              <a:gd name="connsiteX3087" fmla="*/ 1158062 w 7295637"/>
              <a:gd name="connsiteY3087" fmla="*/ 2180473 h 5063066"/>
              <a:gd name="connsiteX3088" fmla="*/ 1173711 w 7295637"/>
              <a:gd name="connsiteY3088" fmla="*/ 2157261 h 5063066"/>
              <a:gd name="connsiteX3089" fmla="*/ 1225348 w 7295637"/>
              <a:gd name="connsiteY3089" fmla="*/ 2135872 h 5063066"/>
              <a:gd name="connsiteX3090" fmla="*/ 1298374 w 7295637"/>
              <a:gd name="connsiteY3090" fmla="*/ 2208897 h 5063066"/>
              <a:gd name="connsiteX3091" fmla="*/ 1225348 w 7295637"/>
              <a:gd name="connsiteY3091" fmla="*/ 2281922 h 5063066"/>
              <a:gd name="connsiteX3092" fmla="*/ 1152324 w 7295637"/>
              <a:gd name="connsiteY3092" fmla="*/ 2208897 h 5063066"/>
              <a:gd name="connsiteX3093" fmla="*/ 1158062 w 7295637"/>
              <a:gd name="connsiteY3093" fmla="*/ 2180473 h 5063066"/>
              <a:gd name="connsiteX3094" fmla="*/ 6519 w 7295637"/>
              <a:gd name="connsiteY3094" fmla="*/ 3974573 h 5063066"/>
              <a:gd name="connsiteX3095" fmla="*/ 22169 w 7295637"/>
              <a:gd name="connsiteY3095" fmla="*/ 3951361 h 5063066"/>
              <a:gd name="connsiteX3096" fmla="*/ 73805 w 7295637"/>
              <a:gd name="connsiteY3096" fmla="*/ 3929973 h 5063066"/>
              <a:gd name="connsiteX3097" fmla="*/ 146831 w 7295637"/>
              <a:gd name="connsiteY3097" fmla="*/ 4002998 h 5063066"/>
              <a:gd name="connsiteX3098" fmla="*/ 73804 w 7295637"/>
              <a:gd name="connsiteY3098" fmla="*/ 4076026 h 5063066"/>
              <a:gd name="connsiteX3099" fmla="*/ 780 w 7295637"/>
              <a:gd name="connsiteY3099" fmla="*/ 4002998 h 5063066"/>
              <a:gd name="connsiteX3100" fmla="*/ 6519 w 7295637"/>
              <a:gd name="connsiteY3100" fmla="*/ 3974573 h 5063066"/>
              <a:gd name="connsiteX3101" fmla="*/ 2310378 w 7295637"/>
              <a:gd name="connsiteY3101" fmla="*/ 343623 h 5063066"/>
              <a:gd name="connsiteX3102" fmla="*/ 2377665 w 7295637"/>
              <a:gd name="connsiteY3102" fmla="*/ 299023 h 5063066"/>
              <a:gd name="connsiteX3103" fmla="*/ 2450689 w 7295637"/>
              <a:gd name="connsiteY3103" fmla="*/ 372047 h 5063066"/>
              <a:gd name="connsiteX3104" fmla="*/ 2377665 w 7295637"/>
              <a:gd name="connsiteY3104" fmla="*/ 445072 h 5063066"/>
              <a:gd name="connsiteX3105" fmla="*/ 2304640 w 7295637"/>
              <a:gd name="connsiteY3105" fmla="*/ 372048 h 5063066"/>
              <a:gd name="connsiteX3106" fmla="*/ 2310378 w 7295637"/>
              <a:gd name="connsiteY3106" fmla="*/ 343623 h 5063066"/>
              <a:gd name="connsiteX3107" fmla="*/ 1388525 w 7295637"/>
              <a:gd name="connsiteY3107" fmla="*/ 1759979 h 5063066"/>
              <a:gd name="connsiteX3108" fmla="*/ 1455812 w 7295637"/>
              <a:gd name="connsiteY3108" fmla="*/ 1715379 h 5063066"/>
              <a:gd name="connsiteX3109" fmla="*/ 1528836 w 7295637"/>
              <a:gd name="connsiteY3109" fmla="*/ 1788404 h 5063066"/>
              <a:gd name="connsiteX3110" fmla="*/ 1455812 w 7295637"/>
              <a:gd name="connsiteY3110" fmla="*/ 1861429 h 5063066"/>
              <a:gd name="connsiteX3111" fmla="*/ 1382786 w 7295637"/>
              <a:gd name="connsiteY3111" fmla="*/ 1788404 h 5063066"/>
              <a:gd name="connsiteX3112" fmla="*/ 1388525 w 7295637"/>
              <a:gd name="connsiteY3112" fmla="*/ 1759979 h 5063066"/>
              <a:gd name="connsiteX3113" fmla="*/ 236982 w 7295637"/>
              <a:gd name="connsiteY3113" fmla="*/ 3545252 h 5063066"/>
              <a:gd name="connsiteX3114" fmla="*/ 252632 w 7295637"/>
              <a:gd name="connsiteY3114" fmla="*/ 3522041 h 5063066"/>
              <a:gd name="connsiteX3115" fmla="*/ 304268 w 7295637"/>
              <a:gd name="connsiteY3115" fmla="*/ 3500652 h 5063066"/>
              <a:gd name="connsiteX3116" fmla="*/ 377293 w 7295637"/>
              <a:gd name="connsiteY3116" fmla="*/ 3573677 h 5063066"/>
              <a:gd name="connsiteX3117" fmla="*/ 304269 w 7295637"/>
              <a:gd name="connsiteY3117" fmla="*/ 3646702 h 5063066"/>
              <a:gd name="connsiteX3118" fmla="*/ 231244 w 7295637"/>
              <a:gd name="connsiteY3118" fmla="*/ 3573677 h 5063066"/>
              <a:gd name="connsiteX3119" fmla="*/ 236982 w 7295637"/>
              <a:gd name="connsiteY3119" fmla="*/ 3545252 h 5063066"/>
              <a:gd name="connsiteX3120" fmla="*/ 1618988 w 7295637"/>
              <a:gd name="connsiteY3120" fmla="*/ 1330659 h 5063066"/>
              <a:gd name="connsiteX3121" fmla="*/ 1686274 w 7295637"/>
              <a:gd name="connsiteY3121" fmla="*/ 1286060 h 5063066"/>
              <a:gd name="connsiteX3122" fmla="*/ 1759298 w 7295637"/>
              <a:gd name="connsiteY3122" fmla="*/ 1359085 h 5063066"/>
              <a:gd name="connsiteX3123" fmla="*/ 1686274 w 7295637"/>
              <a:gd name="connsiteY3123" fmla="*/ 1432109 h 5063066"/>
              <a:gd name="connsiteX3124" fmla="*/ 1613250 w 7295637"/>
              <a:gd name="connsiteY3124" fmla="*/ 1359084 h 5063066"/>
              <a:gd name="connsiteX3125" fmla="*/ 1618988 w 7295637"/>
              <a:gd name="connsiteY3125" fmla="*/ 1330659 h 5063066"/>
              <a:gd name="connsiteX3126" fmla="*/ 467444 w 7295637"/>
              <a:gd name="connsiteY3126" fmla="*/ 3124761 h 5063066"/>
              <a:gd name="connsiteX3127" fmla="*/ 483094 w 7295637"/>
              <a:gd name="connsiteY3127" fmla="*/ 3101550 h 5063066"/>
              <a:gd name="connsiteX3128" fmla="*/ 534730 w 7295637"/>
              <a:gd name="connsiteY3128" fmla="*/ 3080162 h 5063066"/>
              <a:gd name="connsiteX3129" fmla="*/ 607755 w 7295637"/>
              <a:gd name="connsiteY3129" fmla="*/ 3153187 h 5063066"/>
              <a:gd name="connsiteX3130" fmla="*/ 534731 w 7295637"/>
              <a:gd name="connsiteY3130" fmla="*/ 3226211 h 5063066"/>
              <a:gd name="connsiteX3131" fmla="*/ 461706 w 7295637"/>
              <a:gd name="connsiteY3131" fmla="*/ 3153186 h 5063066"/>
              <a:gd name="connsiteX3132" fmla="*/ 467444 w 7295637"/>
              <a:gd name="connsiteY3132" fmla="*/ 3124761 h 5063066"/>
              <a:gd name="connsiteX3133" fmla="*/ 1849452 w 7295637"/>
              <a:gd name="connsiteY3133" fmla="*/ 910167 h 5063066"/>
              <a:gd name="connsiteX3134" fmla="*/ 1916737 w 7295637"/>
              <a:gd name="connsiteY3134" fmla="*/ 865566 h 5063066"/>
              <a:gd name="connsiteX3135" fmla="*/ 1989763 w 7295637"/>
              <a:gd name="connsiteY3135" fmla="*/ 938591 h 5063066"/>
              <a:gd name="connsiteX3136" fmla="*/ 1916738 w 7295637"/>
              <a:gd name="connsiteY3136" fmla="*/ 1011616 h 5063066"/>
              <a:gd name="connsiteX3137" fmla="*/ 1843712 w 7295637"/>
              <a:gd name="connsiteY3137" fmla="*/ 938591 h 5063066"/>
              <a:gd name="connsiteX3138" fmla="*/ 1849452 w 7295637"/>
              <a:gd name="connsiteY3138" fmla="*/ 910167 h 5063066"/>
              <a:gd name="connsiteX3139" fmla="*/ 697907 w 7295637"/>
              <a:gd name="connsiteY3139" fmla="*/ 2695441 h 5063066"/>
              <a:gd name="connsiteX3140" fmla="*/ 713557 w 7295637"/>
              <a:gd name="connsiteY3140" fmla="*/ 2672229 h 5063066"/>
              <a:gd name="connsiteX3141" fmla="*/ 765193 w 7295637"/>
              <a:gd name="connsiteY3141" fmla="*/ 2650840 h 5063066"/>
              <a:gd name="connsiteX3142" fmla="*/ 838218 w 7295637"/>
              <a:gd name="connsiteY3142" fmla="*/ 2723865 h 5063066"/>
              <a:gd name="connsiteX3143" fmla="*/ 765193 w 7295637"/>
              <a:gd name="connsiteY3143" fmla="*/ 2796891 h 5063066"/>
              <a:gd name="connsiteX3144" fmla="*/ 692168 w 7295637"/>
              <a:gd name="connsiteY3144" fmla="*/ 2723865 h 5063066"/>
              <a:gd name="connsiteX3145" fmla="*/ 697907 w 7295637"/>
              <a:gd name="connsiteY3145" fmla="*/ 2695441 h 5063066"/>
              <a:gd name="connsiteX3146" fmla="*/ 927598 w 7295637"/>
              <a:gd name="connsiteY3146" fmla="*/ 2326524 h 5063066"/>
              <a:gd name="connsiteX3147" fmla="*/ 943248 w 7295637"/>
              <a:gd name="connsiteY3147" fmla="*/ 2303312 h 5063066"/>
              <a:gd name="connsiteX3148" fmla="*/ 994884 w 7295637"/>
              <a:gd name="connsiteY3148" fmla="*/ 2281924 h 5063066"/>
              <a:gd name="connsiteX3149" fmla="*/ 1067909 w 7295637"/>
              <a:gd name="connsiteY3149" fmla="*/ 2354949 h 5063066"/>
              <a:gd name="connsiteX3150" fmla="*/ 994884 w 7295637"/>
              <a:gd name="connsiteY3150" fmla="*/ 2427974 h 5063066"/>
              <a:gd name="connsiteX3151" fmla="*/ 921858 w 7295637"/>
              <a:gd name="connsiteY3151" fmla="*/ 2354949 h 5063066"/>
              <a:gd name="connsiteX3152" fmla="*/ 927598 w 7295637"/>
              <a:gd name="connsiteY3152" fmla="*/ 2326524 h 5063066"/>
              <a:gd name="connsiteX3153" fmla="*/ 2079914 w 7295637"/>
              <a:gd name="connsiteY3153" fmla="*/ 480844 h 5063066"/>
              <a:gd name="connsiteX3154" fmla="*/ 2147202 w 7295637"/>
              <a:gd name="connsiteY3154" fmla="*/ 436244 h 5063066"/>
              <a:gd name="connsiteX3155" fmla="*/ 2220225 w 7295637"/>
              <a:gd name="connsiteY3155" fmla="*/ 509269 h 5063066"/>
              <a:gd name="connsiteX3156" fmla="*/ 2147202 w 7295637"/>
              <a:gd name="connsiteY3156" fmla="*/ 582294 h 5063066"/>
              <a:gd name="connsiteX3157" fmla="*/ 2074176 w 7295637"/>
              <a:gd name="connsiteY3157" fmla="*/ 509269 h 5063066"/>
              <a:gd name="connsiteX3158" fmla="*/ 2079914 w 7295637"/>
              <a:gd name="connsiteY3158" fmla="*/ 480844 h 5063066"/>
              <a:gd name="connsiteX3159" fmla="*/ 1158061 w 7295637"/>
              <a:gd name="connsiteY3159" fmla="*/ 1897201 h 5063066"/>
              <a:gd name="connsiteX3160" fmla="*/ 1173712 w 7295637"/>
              <a:gd name="connsiteY3160" fmla="*/ 1873989 h 5063066"/>
              <a:gd name="connsiteX3161" fmla="*/ 1225349 w 7295637"/>
              <a:gd name="connsiteY3161" fmla="*/ 1852600 h 5063066"/>
              <a:gd name="connsiteX3162" fmla="*/ 1298373 w 7295637"/>
              <a:gd name="connsiteY3162" fmla="*/ 1925625 h 5063066"/>
              <a:gd name="connsiteX3163" fmla="*/ 1225347 w 7295637"/>
              <a:gd name="connsiteY3163" fmla="*/ 1998650 h 5063066"/>
              <a:gd name="connsiteX3164" fmla="*/ 1152324 w 7295637"/>
              <a:gd name="connsiteY3164" fmla="*/ 1925625 h 5063066"/>
              <a:gd name="connsiteX3165" fmla="*/ 1158061 w 7295637"/>
              <a:gd name="connsiteY3165" fmla="*/ 1897201 h 5063066"/>
              <a:gd name="connsiteX3166" fmla="*/ 6519 w 7295637"/>
              <a:gd name="connsiteY3166" fmla="*/ 3691301 h 5063066"/>
              <a:gd name="connsiteX3167" fmla="*/ 22169 w 7295637"/>
              <a:gd name="connsiteY3167" fmla="*/ 3668089 h 5063066"/>
              <a:gd name="connsiteX3168" fmla="*/ 73805 w 7295637"/>
              <a:gd name="connsiteY3168" fmla="*/ 3646701 h 5063066"/>
              <a:gd name="connsiteX3169" fmla="*/ 146830 w 7295637"/>
              <a:gd name="connsiteY3169" fmla="*/ 3719726 h 5063066"/>
              <a:gd name="connsiteX3170" fmla="*/ 73805 w 7295637"/>
              <a:gd name="connsiteY3170" fmla="*/ 3792751 h 5063066"/>
              <a:gd name="connsiteX3171" fmla="*/ 780 w 7295637"/>
              <a:gd name="connsiteY3171" fmla="*/ 3719726 h 5063066"/>
              <a:gd name="connsiteX3172" fmla="*/ 6519 w 7295637"/>
              <a:gd name="connsiteY3172" fmla="*/ 3691301 h 5063066"/>
              <a:gd name="connsiteX3173" fmla="*/ 2310379 w 7295637"/>
              <a:gd name="connsiteY3173" fmla="*/ 60351 h 5063066"/>
              <a:gd name="connsiteX3174" fmla="*/ 2377664 w 7295637"/>
              <a:gd name="connsiteY3174" fmla="*/ 15750 h 5063066"/>
              <a:gd name="connsiteX3175" fmla="*/ 2450690 w 7295637"/>
              <a:gd name="connsiteY3175" fmla="*/ 88775 h 5063066"/>
              <a:gd name="connsiteX3176" fmla="*/ 2377665 w 7295637"/>
              <a:gd name="connsiteY3176" fmla="*/ 161800 h 5063066"/>
              <a:gd name="connsiteX3177" fmla="*/ 2304641 w 7295637"/>
              <a:gd name="connsiteY3177" fmla="*/ 88775 h 5063066"/>
              <a:gd name="connsiteX3178" fmla="*/ 2310379 w 7295637"/>
              <a:gd name="connsiteY3178" fmla="*/ 60351 h 5063066"/>
              <a:gd name="connsiteX3179" fmla="*/ 1388526 w 7295637"/>
              <a:gd name="connsiteY3179" fmla="*/ 1476708 h 5063066"/>
              <a:gd name="connsiteX3180" fmla="*/ 1455811 w 7295637"/>
              <a:gd name="connsiteY3180" fmla="*/ 1432108 h 5063066"/>
              <a:gd name="connsiteX3181" fmla="*/ 1528836 w 7295637"/>
              <a:gd name="connsiteY3181" fmla="*/ 1505133 h 5063066"/>
              <a:gd name="connsiteX3182" fmla="*/ 1455812 w 7295637"/>
              <a:gd name="connsiteY3182" fmla="*/ 1578157 h 5063066"/>
              <a:gd name="connsiteX3183" fmla="*/ 1382786 w 7295637"/>
              <a:gd name="connsiteY3183" fmla="*/ 1505132 h 5063066"/>
              <a:gd name="connsiteX3184" fmla="*/ 1388526 w 7295637"/>
              <a:gd name="connsiteY3184" fmla="*/ 1476708 h 5063066"/>
              <a:gd name="connsiteX3185" fmla="*/ 236981 w 7295637"/>
              <a:gd name="connsiteY3185" fmla="*/ 3261981 h 5063066"/>
              <a:gd name="connsiteX3186" fmla="*/ 252631 w 7295637"/>
              <a:gd name="connsiteY3186" fmla="*/ 3238770 h 5063066"/>
              <a:gd name="connsiteX3187" fmla="*/ 304267 w 7295637"/>
              <a:gd name="connsiteY3187" fmla="*/ 3217382 h 5063066"/>
              <a:gd name="connsiteX3188" fmla="*/ 377292 w 7295637"/>
              <a:gd name="connsiteY3188" fmla="*/ 3290407 h 5063066"/>
              <a:gd name="connsiteX3189" fmla="*/ 304268 w 7295637"/>
              <a:gd name="connsiteY3189" fmla="*/ 3363431 h 5063066"/>
              <a:gd name="connsiteX3190" fmla="*/ 231243 w 7295637"/>
              <a:gd name="connsiteY3190" fmla="*/ 3290406 h 5063066"/>
              <a:gd name="connsiteX3191" fmla="*/ 236981 w 7295637"/>
              <a:gd name="connsiteY3191" fmla="*/ 3261981 h 5063066"/>
              <a:gd name="connsiteX3192" fmla="*/ 1618986 w 7295637"/>
              <a:gd name="connsiteY3192" fmla="*/ 1047389 h 5063066"/>
              <a:gd name="connsiteX3193" fmla="*/ 1686274 w 7295637"/>
              <a:gd name="connsiteY3193" fmla="*/ 1002788 h 5063066"/>
              <a:gd name="connsiteX3194" fmla="*/ 1759297 w 7295637"/>
              <a:gd name="connsiteY3194" fmla="*/ 1075813 h 5063066"/>
              <a:gd name="connsiteX3195" fmla="*/ 1686272 w 7295637"/>
              <a:gd name="connsiteY3195" fmla="*/ 1148838 h 5063066"/>
              <a:gd name="connsiteX3196" fmla="*/ 1613249 w 7295637"/>
              <a:gd name="connsiteY3196" fmla="*/ 1075813 h 5063066"/>
              <a:gd name="connsiteX3197" fmla="*/ 1618986 w 7295637"/>
              <a:gd name="connsiteY3197" fmla="*/ 1047389 h 5063066"/>
              <a:gd name="connsiteX3198" fmla="*/ 467443 w 7295637"/>
              <a:gd name="connsiteY3198" fmla="*/ 2841491 h 5063066"/>
              <a:gd name="connsiteX3199" fmla="*/ 483093 w 7295637"/>
              <a:gd name="connsiteY3199" fmla="*/ 2818279 h 5063066"/>
              <a:gd name="connsiteX3200" fmla="*/ 534729 w 7295637"/>
              <a:gd name="connsiteY3200" fmla="*/ 2796890 h 5063066"/>
              <a:gd name="connsiteX3201" fmla="*/ 607755 w 7295637"/>
              <a:gd name="connsiteY3201" fmla="*/ 2869915 h 5063066"/>
              <a:gd name="connsiteX3202" fmla="*/ 534730 w 7295637"/>
              <a:gd name="connsiteY3202" fmla="*/ 2942940 h 5063066"/>
              <a:gd name="connsiteX3203" fmla="*/ 461704 w 7295637"/>
              <a:gd name="connsiteY3203" fmla="*/ 2869915 h 5063066"/>
              <a:gd name="connsiteX3204" fmla="*/ 467443 w 7295637"/>
              <a:gd name="connsiteY3204" fmla="*/ 2841491 h 5063066"/>
              <a:gd name="connsiteX3205" fmla="*/ 697133 w 7295637"/>
              <a:gd name="connsiteY3205" fmla="*/ 2463746 h 5063066"/>
              <a:gd name="connsiteX3206" fmla="*/ 712784 w 7295637"/>
              <a:gd name="connsiteY3206" fmla="*/ 2440533 h 5063066"/>
              <a:gd name="connsiteX3207" fmla="*/ 764420 w 7295637"/>
              <a:gd name="connsiteY3207" fmla="*/ 2419146 h 5063066"/>
              <a:gd name="connsiteX3208" fmla="*/ 837444 w 7295637"/>
              <a:gd name="connsiteY3208" fmla="*/ 2492171 h 5063066"/>
              <a:gd name="connsiteX3209" fmla="*/ 764419 w 7295637"/>
              <a:gd name="connsiteY3209" fmla="*/ 2565195 h 5063066"/>
              <a:gd name="connsiteX3210" fmla="*/ 691395 w 7295637"/>
              <a:gd name="connsiteY3210" fmla="*/ 2492171 h 5063066"/>
              <a:gd name="connsiteX3211" fmla="*/ 697133 w 7295637"/>
              <a:gd name="connsiteY3211" fmla="*/ 2463746 h 5063066"/>
              <a:gd name="connsiteX3212" fmla="*/ 1849452 w 7295637"/>
              <a:gd name="connsiteY3212" fmla="*/ 626895 h 5063066"/>
              <a:gd name="connsiteX3213" fmla="*/ 1916737 w 7295637"/>
              <a:gd name="connsiteY3213" fmla="*/ 582294 h 5063066"/>
              <a:gd name="connsiteX3214" fmla="*/ 1989763 w 7295637"/>
              <a:gd name="connsiteY3214" fmla="*/ 655319 h 5063066"/>
              <a:gd name="connsiteX3215" fmla="*/ 1916737 w 7295637"/>
              <a:gd name="connsiteY3215" fmla="*/ 728344 h 5063066"/>
              <a:gd name="connsiteX3216" fmla="*/ 1843712 w 7295637"/>
              <a:gd name="connsiteY3216" fmla="*/ 655319 h 5063066"/>
              <a:gd name="connsiteX3217" fmla="*/ 1849452 w 7295637"/>
              <a:gd name="connsiteY3217" fmla="*/ 626895 h 5063066"/>
              <a:gd name="connsiteX3218" fmla="*/ 927598 w 7295637"/>
              <a:gd name="connsiteY3218" fmla="*/ 2043251 h 5063066"/>
              <a:gd name="connsiteX3219" fmla="*/ 943247 w 7295637"/>
              <a:gd name="connsiteY3219" fmla="*/ 2020039 h 5063066"/>
              <a:gd name="connsiteX3220" fmla="*/ 994884 w 7295637"/>
              <a:gd name="connsiteY3220" fmla="*/ 1998651 h 5063066"/>
              <a:gd name="connsiteX3221" fmla="*/ 1067909 w 7295637"/>
              <a:gd name="connsiteY3221" fmla="*/ 2071676 h 5063066"/>
              <a:gd name="connsiteX3222" fmla="*/ 994884 w 7295637"/>
              <a:gd name="connsiteY3222" fmla="*/ 2144701 h 5063066"/>
              <a:gd name="connsiteX3223" fmla="*/ 921860 w 7295637"/>
              <a:gd name="connsiteY3223" fmla="*/ 2071676 h 5063066"/>
              <a:gd name="connsiteX3224" fmla="*/ 927598 w 7295637"/>
              <a:gd name="connsiteY3224" fmla="*/ 2043251 h 5063066"/>
              <a:gd name="connsiteX3225" fmla="*/ 2079916 w 7295637"/>
              <a:gd name="connsiteY3225" fmla="*/ 197573 h 5063066"/>
              <a:gd name="connsiteX3226" fmla="*/ 2147202 w 7295637"/>
              <a:gd name="connsiteY3226" fmla="*/ 152972 h 5063066"/>
              <a:gd name="connsiteX3227" fmla="*/ 2220227 w 7295637"/>
              <a:gd name="connsiteY3227" fmla="*/ 225997 h 5063066"/>
              <a:gd name="connsiteX3228" fmla="*/ 2147202 w 7295637"/>
              <a:gd name="connsiteY3228" fmla="*/ 299022 h 5063066"/>
              <a:gd name="connsiteX3229" fmla="*/ 2074176 w 7295637"/>
              <a:gd name="connsiteY3229" fmla="*/ 225997 h 5063066"/>
              <a:gd name="connsiteX3230" fmla="*/ 2079916 w 7295637"/>
              <a:gd name="connsiteY3230" fmla="*/ 197573 h 5063066"/>
              <a:gd name="connsiteX3231" fmla="*/ 1158061 w 7295637"/>
              <a:gd name="connsiteY3231" fmla="*/ 1613928 h 5063066"/>
              <a:gd name="connsiteX3232" fmla="*/ 1173712 w 7295637"/>
              <a:gd name="connsiteY3232" fmla="*/ 1590717 h 5063066"/>
              <a:gd name="connsiteX3233" fmla="*/ 1225348 w 7295637"/>
              <a:gd name="connsiteY3233" fmla="*/ 1569328 h 5063066"/>
              <a:gd name="connsiteX3234" fmla="*/ 1298372 w 7295637"/>
              <a:gd name="connsiteY3234" fmla="*/ 1642353 h 5063066"/>
              <a:gd name="connsiteX3235" fmla="*/ 1225347 w 7295637"/>
              <a:gd name="connsiteY3235" fmla="*/ 1715378 h 5063066"/>
              <a:gd name="connsiteX3236" fmla="*/ 1152323 w 7295637"/>
              <a:gd name="connsiteY3236" fmla="*/ 1642353 h 5063066"/>
              <a:gd name="connsiteX3237" fmla="*/ 1158061 w 7295637"/>
              <a:gd name="connsiteY3237" fmla="*/ 1613928 h 5063066"/>
              <a:gd name="connsiteX3238" fmla="*/ 6518 w 7295637"/>
              <a:gd name="connsiteY3238" fmla="*/ 3408030 h 5063066"/>
              <a:gd name="connsiteX3239" fmla="*/ 22168 w 7295637"/>
              <a:gd name="connsiteY3239" fmla="*/ 3384818 h 5063066"/>
              <a:gd name="connsiteX3240" fmla="*/ 73804 w 7295637"/>
              <a:gd name="connsiteY3240" fmla="*/ 3363430 h 5063066"/>
              <a:gd name="connsiteX3241" fmla="*/ 146829 w 7295637"/>
              <a:gd name="connsiteY3241" fmla="*/ 3436455 h 5063066"/>
              <a:gd name="connsiteX3242" fmla="*/ 73805 w 7295637"/>
              <a:gd name="connsiteY3242" fmla="*/ 3509480 h 5063066"/>
              <a:gd name="connsiteX3243" fmla="*/ 780 w 7295637"/>
              <a:gd name="connsiteY3243" fmla="*/ 3436454 h 5063066"/>
              <a:gd name="connsiteX3244" fmla="*/ 6518 w 7295637"/>
              <a:gd name="connsiteY3244" fmla="*/ 3408030 h 5063066"/>
              <a:gd name="connsiteX3245" fmla="*/ 1388524 w 7295637"/>
              <a:gd name="connsiteY3245" fmla="*/ 1193437 h 5063066"/>
              <a:gd name="connsiteX3246" fmla="*/ 1455809 w 7295637"/>
              <a:gd name="connsiteY3246" fmla="*/ 1148838 h 5063066"/>
              <a:gd name="connsiteX3247" fmla="*/ 1528835 w 7295637"/>
              <a:gd name="connsiteY3247" fmla="*/ 1221862 h 5063066"/>
              <a:gd name="connsiteX3248" fmla="*/ 1455810 w 7295637"/>
              <a:gd name="connsiteY3248" fmla="*/ 1294887 h 5063066"/>
              <a:gd name="connsiteX3249" fmla="*/ 1382786 w 7295637"/>
              <a:gd name="connsiteY3249" fmla="*/ 1221862 h 5063066"/>
              <a:gd name="connsiteX3250" fmla="*/ 1388524 w 7295637"/>
              <a:gd name="connsiteY3250" fmla="*/ 1193437 h 5063066"/>
              <a:gd name="connsiteX3251" fmla="*/ 236980 w 7295637"/>
              <a:gd name="connsiteY3251" fmla="*/ 2978711 h 5063066"/>
              <a:gd name="connsiteX3252" fmla="*/ 252630 w 7295637"/>
              <a:gd name="connsiteY3252" fmla="*/ 2955499 h 5063066"/>
              <a:gd name="connsiteX3253" fmla="*/ 304266 w 7295637"/>
              <a:gd name="connsiteY3253" fmla="*/ 2934111 h 5063066"/>
              <a:gd name="connsiteX3254" fmla="*/ 377291 w 7295637"/>
              <a:gd name="connsiteY3254" fmla="*/ 3007136 h 5063066"/>
              <a:gd name="connsiteX3255" fmla="*/ 304267 w 7295637"/>
              <a:gd name="connsiteY3255" fmla="*/ 3080160 h 5063066"/>
              <a:gd name="connsiteX3256" fmla="*/ 231242 w 7295637"/>
              <a:gd name="connsiteY3256" fmla="*/ 3007135 h 5063066"/>
              <a:gd name="connsiteX3257" fmla="*/ 236980 w 7295637"/>
              <a:gd name="connsiteY3257" fmla="*/ 2978711 h 5063066"/>
              <a:gd name="connsiteX3258" fmla="*/ 1618986 w 7295637"/>
              <a:gd name="connsiteY3258" fmla="*/ 764116 h 5063066"/>
              <a:gd name="connsiteX3259" fmla="*/ 1686273 w 7295637"/>
              <a:gd name="connsiteY3259" fmla="*/ 719516 h 5063066"/>
              <a:gd name="connsiteX3260" fmla="*/ 1759297 w 7295637"/>
              <a:gd name="connsiteY3260" fmla="*/ 792541 h 5063066"/>
              <a:gd name="connsiteX3261" fmla="*/ 1686273 w 7295637"/>
              <a:gd name="connsiteY3261" fmla="*/ 865566 h 5063066"/>
              <a:gd name="connsiteX3262" fmla="*/ 1613248 w 7295637"/>
              <a:gd name="connsiteY3262" fmla="*/ 792541 h 5063066"/>
              <a:gd name="connsiteX3263" fmla="*/ 1618986 w 7295637"/>
              <a:gd name="connsiteY3263" fmla="*/ 764116 h 5063066"/>
              <a:gd name="connsiteX3264" fmla="*/ 467444 w 7295637"/>
              <a:gd name="connsiteY3264" fmla="*/ 2558219 h 5063066"/>
              <a:gd name="connsiteX3265" fmla="*/ 483094 w 7295637"/>
              <a:gd name="connsiteY3265" fmla="*/ 2535007 h 5063066"/>
              <a:gd name="connsiteX3266" fmla="*/ 534730 w 7295637"/>
              <a:gd name="connsiteY3266" fmla="*/ 2513619 h 5063066"/>
              <a:gd name="connsiteX3267" fmla="*/ 607755 w 7295637"/>
              <a:gd name="connsiteY3267" fmla="*/ 2586644 h 5063066"/>
              <a:gd name="connsiteX3268" fmla="*/ 534730 w 7295637"/>
              <a:gd name="connsiteY3268" fmla="*/ 2659669 h 5063066"/>
              <a:gd name="connsiteX3269" fmla="*/ 461705 w 7295637"/>
              <a:gd name="connsiteY3269" fmla="*/ 2586644 h 5063066"/>
              <a:gd name="connsiteX3270" fmla="*/ 467444 w 7295637"/>
              <a:gd name="connsiteY3270" fmla="*/ 2558219 h 5063066"/>
              <a:gd name="connsiteX3271" fmla="*/ 697132 w 7295637"/>
              <a:gd name="connsiteY3271" fmla="*/ 2180474 h 5063066"/>
              <a:gd name="connsiteX3272" fmla="*/ 712783 w 7295637"/>
              <a:gd name="connsiteY3272" fmla="*/ 2157262 h 5063066"/>
              <a:gd name="connsiteX3273" fmla="*/ 764419 w 7295637"/>
              <a:gd name="connsiteY3273" fmla="*/ 2135874 h 5063066"/>
              <a:gd name="connsiteX3274" fmla="*/ 837444 w 7295637"/>
              <a:gd name="connsiteY3274" fmla="*/ 2208898 h 5063066"/>
              <a:gd name="connsiteX3275" fmla="*/ 764420 w 7295637"/>
              <a:gd name="connsiteY3275" fmla="*/ 2281923 h 5063066"/>
              <a:gd name="connsiteX3276" fmla="*/ 691395 w 7295637"/>
              <a:gd name="connsiteY3276" fmla="*/ 2208898 h 5063066"/>
              <a:gd name="connsiteX3277" fmla="*/ 697132 w 7295637"/>
              <a:gd name="connsiteY3277" fmla="*/ 2180474 h 5063066"/>
              <a:gd name="connsiteX3278" fmla="*/ 1849451 w 7295637"/>
              <a:gd name="connsiteY3278" fmla="*/ 343623 h 5063066"/>
              <a:gd name="connsiteX3279" fmla="*/ 1916739 w 7295637"/>
              <a:gd name="connsiteY3279" fmla="*/ 299022 h 5063066"/>
              <a:gd name="connsiteX3280" fmla="*/ 1989762 w 7295637"/>
              <a:gd name="connsiteY3280" fmla="*/ 372047 h 5063066"/>
              <a:gd name="connsiteX3281" fmla="*/ 1916737 w 7295637"/>
              <a:gd name="connsiteY3281" fmla="*/ 445072 h 5063066"/>
              <a:gd name="connsiteX3282" fmla="*/ 1843713 w 7295637"/>
              <a:gd name="connsiteY3282" fmla="*/ 372047 h 5063066"/>
              <a:gd name="connsiteX3283" fmla="*/ 1849451 w 7295637"/>
              <a:gd name="connsiteY3283" fmla="*/ 343623 h 5063066"/>
              <a:gd name="connsiteX3284" fmla="*/ 927598 w 7295637"/>
              <a:gd name="connsiteY3284" fmla="*/ 1759979 h 5063066"/>
              <a:gd name="connsiteX3285" fmla="*/ 943247 w 7295637"/>
              <a:gd name="connsiteY3285" fmla="*/ 1736767 h 5063066"/>
              <a:gd name="connsiteX3286" fmla="*/ 994883 w 7295637"/>
              <a:gd name="connsiteY3286" fmla="*/ 1715378 h 5063066"/>
              <a:gd name="connsiteX3287" fmla="*/ 1067909 w 7295637"/>
              <a:gd name="connsiteY3287" fmla="*/ 1788403 h 5063066"/>
              <a:gd name="connsiteX3288" fmla="*/ 994884 w 7295637"/>
              <a:gd name="connsiteY3288" fmla="*/ 1861428 h 5063066"/>
              <a:gd name="connsiteX3289" fmla="*/ 921859 w 7295637"/>
              <a:gd name="connsiteY3289" fmla="*/ 1788404 h 5063066"/>
              <a:gd name="connsiteX3290" fmla="*/ 927598 w 7295637"/>
              <a:gd name="connsiteY3290" fmla="*/ 1759979 h 5063066"/>
              <a:gd name="connsiteX3291" fmla="*/ 1158061 w 7295637"/>
              <a:gd name="connsiteY3291" fmla="*/ 1330658 h 5063066"/>
              <a:gd name="connsiteX3292" fmla="*/ 1173710 w 7295637"/>
              <a:gd name="connsiteY3292" fmla="*/ 1307447 h 5063066"/>
              <a:gd name="connsiteX3293" fmla="*/ 1225346 w 7295637"/>
              <a:gd name="connsiteY3293" fmla="*/ 1286058 h 5063066"/>
              <a:gd name="connsiteX3294" fmla="*/ 1298372 w 7295637"/>
              <a:gd name="connsiteY3294" fmla="*/ 1359083 h 5063066"/>
              <a:gd name="connsiteX3295" fmla="*/ 1225347 w 7295637"/>
              <a:gd name="connsiteY3295" fmla="*/ 1432108 h 5063066"/>
              <a:gd name="connsiteX3296" fmla="*/ 1152321 w 7295637"/>
              <a:gd name="connsiteY3296" fmla="*/ 1359083 h 5063066"/>
              <a:gd name="connsiteX3297" fmla="*/ 1158061 w 7295637"/>
              <a:gd name="connsiteY3297" fmla="*/ 1330658 h 5063066"/>
              <a:gd name="connsiteX3298" fmla="*/ 6517 w 7295637"/>
              <a:gd name="connsiteY3298" fmla="*/ 3124760 h 5063066"/>
              <a:gd name="connsiteX3299" fmla="*/ 22166 w 7295637"/>
              <a:gd name="connsiteY3299" fmla="*/ 3101548 h 5063066"/>
              <a:gd name="connsiteX3300" fmla="*/ 73803 w 7295637"/>
              <a:gd name="connsiteY3300" fmla="*/ 3080160 h 5063066"/>
              <a:gd name="connsiteX3301" fmla="*/ 146828 w 7295637"/>
              <a:gd name="connsiteY3301" fmla="*/ 3153185 h 5063066"/>
              <a:gd name="connsiteX3302" fmla="*/ 73803 w 7295637"/>
              <a:gd name="connsiteY3302" fmla="*/ 3226209 h 5063066"/>
              <a:gd name="connsiteX3303" fmla="*/ 778 w 7295637"/>
              <a:gd name="connsiteY3303" fmla="*/ 3153184 h 5063066"/>
              <a:gd name="connsiteX3304" fmla="*/ 6517 w 7295637"/>
              <a:gd name="connsiteY3304" fmla="*/ 3124760 h 5063066"/>
              <a:gd name="connsiteX3305" fmla="*/ 1388522 w 7295637"/>
              <a:gd name="connsiteY3305" fmla="*/ 910166 h 5063066"/>
              <a:gd name="connsiteX3306" fmla="*/ 1455810 w 7295637"/>
              <a:gd name="connsiteY3306" fmla="*/ 865566 h 5063066"/>
              <a:gd name="connsiteX3307" fmla="*/ 1528834 w 7295637"/>
              <a:gd name="connsiteY3307" fmla="*/ 938592 h 5063066"/>
              <a:gd name="connsiteX3308" fmla="*/ 1455809 w 7295637"/>
              <a:gd name="connsiteY3308" fmla="*/ 1011616 h 5063066"/>
              <a:gd name="connsiteX3309" fmla="*/ 1382785 w 7295637"/>
              <a:gd name="connsiteY3309" fmla="*/ 938591 h 5063066"/>
              <a:gd name="connsiteX3310" fmla="*/ 1388522 w 7295637"/>
              <a:gd name="connsiteY3310" fmla="*/ 910166 h 5063066"/>
              <a:gd name="connsiteX3311" fmla="*/ 236980 w 7295637"/>
              <a:gd name="connsiteY3311" fmla="*/ 2695440 h 5063066"/>
              <a:gd name="connsiteX3312" fmla="*/ 252630 w 7295637"/>
              <a:gd name="connsiteY3312" fmla="*/ 2672229 h 5063066"/>
              <a:gd name="connsiteX3313" fmla="*/ 304266 w 7295637"/>
              <a:gd name="connsiteY3313" fmla="*/ 2650840 h 5063066"/>
              <a:gd name="connsiteX3314" fmla="*/ 377291 w 7295637"/>
              <a:gd name="connsiteY3314" fmla="*/ 2723865 h 5063066"/>
              <a:gd name="connsiteX3315" fmla="*/ 304266 w 7295637"/>
              <a:gd name="connsiteY3315" fmla="*/ 2796890 h 5063066"/>
              <a:gd name="connsiteX3316" fmla="*/ 231241 w 7295637"/>
              <a:gd name="connsiteY3316" fmla="*/ 2723865 h 5063066"/>
              <a:gd name="connsiteX3317" fmla="*/ 236980 w 7295637"/>
              <a:gd name="connsiteY3317" fmla="*/ 2695440 h 5063066"/>
              <a:gd name="connsiteX3318" fmla="*/ 466670 w 7295637"/>
              <a:gd name="connsiteY3318" fmla="*/ 2326523 h 5063066"/>
              <a:gd name="connsiteX3319" fmla="*/ 482319 w 7295637"/>
              <a:gd name="connsiteY3319" fmla="*/ 2303311 h 5063066"/>
              <a:gd name="connsiteX3320" fmla="*/ 533955 w 7295637"/>
              <a:gd name="connsiteY3320" fmla="*/ 2281923 h 5063066"/>
              <a:gd name="connsiteX3321" fmla="*/ 606981 w 7295637"/>
              <a:gd name="connsiteY3321" fmla="*/ 2354947 h 5063066"/>
              <a:gd name="connsiteX3322" fmla="*/ 533955 w 7295637"/>
              <a:gd name="connsiteY3322" fmla="*/ 2427974 h 5063066"/>
              <a:gd name="connsiteX3323" fmla="*/ 460931 w 7295637"/>
              <a:gd name="connsiteY3323" fmla="*/ 2354948 h 5063066"/>
              <a:gd name="connsiteX3324" fmla="*/ 466670 w 7295637"/>
              <a:gd name="connsiteY3324" fmla="*/ 2326523 h 5063066"/>
              <a:gd name="connsiteX3325" fmla="*/ 1618987 w 7295637"/>
              <a:gd name="connsiteY3325" fmla="*/ 480845 h 5063066"/>
              <a:gd name="connsiteX3326" fmla="*/ 1686274 w 7295637"/>
              <a:gd name="connsiteY3326" fmla="*/ 436245 h 5063066"/>
              <a:gd name="connsiteX3327" fmla="*/ 1759298 w 7295637"/>
              <a:gd name="connsiteY3327" fmla="*/ 509270 h 5063066"/>
              <a:gd name="connsiteX3328" fmla="*/ 1686273 w 7295637"/>
              <a:gd name="connsiteY3328" fmla="*/ 582294 h 5063066"/>
              <a:gd name="connsiteX3329" fmla="*/ 1613249 w 7295637"/>
              <a:gd name="connsiteY3329" fmla="*/ 509271 h 5063066"/>
              <a:gd name="connsiteX3330" fmla="*/ 1618987 w 7295637"/>
              <a:gd name="connsiteY3330" fmla="*/ 480845 h 5063066"/>
              <a:gd name="connsiteX3331" fmla="*/ 697133 w 7295637"/>
              <a:gd name="connsiteY3331" fmla="*/ 1897200 h 5063066"/>
              <a:gd name="connsiteX3332" fmla="*/ 712784 w 7295637"/>
              <a:gd name="connsiteY3332" fmla="*/ 1873988 h 5063066"/>
              <a:gd name="connsiteX3333" fmla="*/ 764420 w 7295637"/>
              <a:gd name="connsiteY3333" fmla="*/ 1852600 h 5063066"/>
              <a:gd name="connsiteX3334" fmla="*/ 837445 w 7295637"/>
              <a:gd name="connsiteY3334" fmla="*/ 1925625 h 5063066"/>
              <a:gd name="connsiteX3335" fmla="*/ 764421 w 7295637"/>
              <a:gd name="connsiteY3335" fmla="*/ 1998649 h 5063066"/>
              <a:gd name="connsiteX3336" fmla="*/ 691395 w 7295637"/>
              <a:gd name="connsiteY3336" fmla="*/ 1925625 h 5063066"/>
              <a:gd name="connsiteX3337" fmla="*/ 697133 w 7295637"/>
              <a:gd name="connsiteY3337" fmla="*/ 1897200 h 5063066"/>
              <a:gd name="connsiteX3338" fmla="*/ 1849451 w 7295637"/>
              <a:gd name="connsiteY3338" fmla="*/ 60350 h 5063066"/>
              <a:gd name="connsiteX3339" fmla="*/ 1916738 w 7295637"/>
              <a:gd name="connsiteY3339" fmla="*/ 15750 h 5063066"/>
              <a:gd name="connsiteX3340" fmla="*/ 1989762 w 7295637"/>
              <a:gd name="connsiteY3340" fmla="*/ 88775 h 5063066"/>
              <a:gd name="connsiteX3341" fmla="*/ 1916737 w 7295637"/>
              <a:gd name="connsiteY3341" fmla="*/ 161800 h 5063066"/>
              <a:gd name="connsiteX3342" fmla="*/ 1843713 w 7295637"/>
              <a:gd name="connsiteY3342" fmla="*/ 88775 h 5063066"/>
              <a:gd name="connsiteX3343" fmla="*/ 1849451 w 7295637"/>
              <a:gd name="connsiteY3343" fmla="*/ 60350 h 5063066"/>
              <a:gd name="connsiteX3344" fmla="*/ 927597 w 7295637"/>
              <a:gd name="connsiteY3344" fmla="*/ 1476707 h 5063066"/>
              <a:gd name="connsiteX3345" fmla="*/ 943246 w 7295637"/>
              <a:gd name="connsiteY3345" fmla="*/ 1453495 h 5063066"/>
              <a:gd name="connsiteX3346" fmla="*/ 994884 w 7295637"/>
              <a:gd name="connsiteY3346" fmla="*/ 1432107 h 5063066"/>
              <a:gd name="connsiteX3347" fmla="*/ 1067908 w 7295637"/>
              <a:gd name="connsiteY3347" fmla="*/ 1505132 h 5063066"/>
              <a:gd name="connsiteX3348" fmla="*/ 994883 w 7295637"/>
              <a:gd name="connsiteY3348" fmla="*/ 1578156 h 5063066"/>
              <a:gd name="connsiteX3349" fmla="*/ 921859 w 7295637"/>
              <a:gd name="connsiteY3349" fmla="*/ 1505131 h 5063066"/>
              <a:gd name="connsiteX3350" fmla="*/ 927597 w 7295637"/>
              <a:gd name="connsiteY3350" fmla="*/ 1476707 h 5063066"/>
              <a:gd name="connsiteX3351" fmla="*/ 1158060 w 7295637"/>
              <a:gd name="connsiteY3351" fmla="*/ 1047388 h 5063066"/>
              <a:gd name="connsiteX3352" fmla="*/ 1173710 w 7295637"/>
              <a:gd name="connsiteY3352" fmla="*/ 1024177 h 5063066"/>
              <a:gd name="connsiteX3353" fmla="*/ 1225347 w 7295637"/>
              <a:gd name="connsiteY3353" fmla="*/ 1002788 h 5063066"/>
              <a:gd name="connsiteX3354" fmla="*/ 1298371 w 7295637"/>
              <a:gd name="connsiteY3354" fmla="*/ 1075813 h 5063066"/>
              <a:gd name="connsiteX3355" fmla="*/ 1225346 w 7295637"/>
              <a:gd name="connsiteY3355" fmla="*/ 1148837 h 5063066"/>
              <a:gd name="connsiteX3356" fmla="*/ 1152322 w 7295637"/>
              <a:gd name="connsiteY3356" fmla="*/ 1075812 h 5063066"/>
              <a:gd name="connsiteX3357" fmla="*/ 1158060 w 7295637"/>
              <a:gd name="connsiteY3357" fmla="*/ 1047388 h 5063066"/>
              <a:gd name="connsiteX3358" fmla="*/ 6517 w 7295637"/>
              <a:gd name="connsiteY3358" fmla="*/ 2841490 h 5063066"/>
              <a:gd name="connsiteX3359" fmla="*/ 22166 w 7295637"/>
              <a:gd name="connsiteY3359" fmla="*/ 2818278 h 5063066"/>
              <a:gd name="connsiteX3360" fmla="*/ 73802 w 7295637"/>
              <a:gd name="connsiteY3360" fmla="*/ 2796890 h 5063066"/>
              <a:gd name="connsiteX3361" fmla="*/ 146828 w 7295637"/>
              <a:gd name="connsiteY3361" fmla="*/ 2869915 h 5063066"/>
              <a:gd name="connsiteX3362" fmla="*/ 73803 w 7295637"/>
              <a:gd name="connsiteY3362" fmla="*/ 2942939 h 5063066"/>
              <a:gd name="connsiteX3363" fmla="*/ 778 w 7295637"/>
              <a:gd name="connsiteY3363" fmla="*/ 2869914 h 5063066"/>
              <a:gd name="connsiteX3364" fmla="*/ 6517 w 7295637"/>
              <a:gd name="connsiteY3364" fmla="*/ 2841490 h 5063066"/>
              <a:gd name="connsiteX3365" fmla="*/ 236204 w 7295637"/>
              <a:gd name="connsiteY3365" fmla="*/ 2463748 h 5063066"/>
              <a:gd name="connsiteX3366" fmla="*/ 251853 w 7295637"/>
              <a:gd name="connsiteY3366" fmla="*/ 2440536 h 5063066"/>
              <a:gd name="connsiteX3367" fmla="*/ 303489 w 7295637"/>
              <a:gd name="connsiteY3367" fmla="*/ 2419148 h 5063066"/>
              <a:gd name="connsiteX3368" fmla="*/ 376515 w 7295637"/>
              <a:gd name="connsiteY3368" fmla="*/ 2492173 h 5063066"/>
              <a:gd name="connsiteX3369" fmla="*/ 303490 w 7295637"/>
              <a:gd name="connsiteY3369" fmla="*/ 2565198 h 5063066"/>
              <a:gd name="connsiteX3370" fmla="*/ 230464 w 7295637"/>
              <a:gd name="connsiteY3370" fmla="*/ 2492173 h 5063066"/>
              <a:gd name="connsiteX3371" fmla="*/ 236204 w 7295637"/>
              <a:gd name="connsiteY3371" fmla="*/ 2463748 h 5063066"/>
              <a:gd name="connsiteX3372" fmla="*/ 1388524 w 7295637"/>
              <a:gd name="connsiteY3372" fmla="*/ 626895 h 5063066"/>
              <a:gd name="connsiteX3373" fmla="*/ 1455810 w 7295637"/>
              <a:gd name="connsiteY3373" fmla="*/ 582294 h 5063066"/>
              <a:gd name="connsiteX3374" fmla="*/ 1528834 w 7295637"/>
              <a:gd name="connsiteY3374" fmla="*/ 655319 h 5063066"/>
              <a:gd name="connsiteX3375" fmla="*/ 1455810 w 7295637"/>
              <a:gd name="connsiteY3375" fmla="*/ 728345 h 5063066"/>
              <a:gd name="connsiteX3376" fmla="*/ 1382785 w 7295637"/>
              <a:gd name="connsiteY3376" fmla="*/ 655319 h 5063066"/>
              <a:gd name="connsiteX3377" fmla="*/ 1388524 w 7295637"/>
              <a:gd name="connsiteY3377" fmla="*/ 626895 h 5063066"/>
              <a:gd name="connsiteX3378" fmla="*/ 466669 w 7295637"/>
              <a:gd name="connsiteY3378" fmla="*/ 2043251 h 5063066"/>
              <a:gd name="connsiteX3379" fmla="*/ 482320 w 7295637"/>
              <a:gd name="connsiteY3379" fmla="*/ 2020039 h 5063066"/>
              <a:gd name="connsiteX3380" fmla="*/ 533955 w 7295637"/>
              <a:gd name="connsiteY3380" fmla="*/ 1998652 h 5063066"/>
              <a:gd name="connsiteX3381" fmla="*/ 606980 w 7295637"/>
              <a:gd name="connsiteY3381" fmla="*/ 2071676 h 5063066"/>
              <a:gd name="connsiteX3382" fmla="*/ 533955 w 7295637"/>
              <a:gd name="connsiteY3382" fmla="*/ 2144700 h 5063066"/>
              <a:gd name="connsiteX3383" fmla="*/ 460931 w 7295637"/>
              <a:gd name="connsiteY3383" fmla="*/ 2071676 h 5063066"/>
              <a:gd name="connsiteX3384" fmla="*/ 466669 w 7295637"/>
              <a:gd name="connsiteY3384" fmla="*/ 2043251 h 5063066"/>
              <a:gd name="connsiteX3385" fmla="*/ 1618987 w 7295637"/>
              <a:gd name="connsiteY3385" fmla="*/ 197573 h 5063066"/>
              <a:gd name="connsiteX3386" fmla="*/ 1686274 w 7295637"/>
              <a:gd name="connsiteY3386" fmla="*/ 152973 h 5063066"/>
              <a:gd name="connsiteX3387" fmla="*/ 1759298 w 7295637"/>
              <a:gd name="connsiteY3387" fmla="*/ 225997 h 5063066"/>
              <a:gd name="connsiteX3388" fmla="*/ 1686273 w 7295637"/>
              <a:gd name="connsiteY3388" fmla="*/ 299022 h 5063066"/>
              <a:gd name="connsiteX3389" fmla="*/ 1613249 w 7295637"/>
              <a:gd name="connsiteY3389" fmla="*/ 225997 h 5063066"/>
              <a:gd name="connsiteX3390" fmla="*/ 1618987 w 7295637"/>
              <a:gd name="connsiteY3390" fmla="*/ 197573 h 5063066"/>
              <a:gd name="connsiteX3391" fmla="*/ 697134 w 7295637"/>
              <a:gd name="connsiteY3391" fmla="*/ 1613928 h 5063066"/>
              <a:gd name="connsiteX3392" fmla="*/ 712783 w 7295637"/>
              <a:gd name="connsiteY3392" fmla="*/ 1590716 h 5063066"/>
              <a:gd name="connsiteX3393" fmla="*/ 764420 w 7295637"/>
              <a:gd name="connsiteY3393" fmla="*/ 1569328 h 5063066"/>
              <a:gd name="connsiteX3394" fmla="*/ 837445 w 7295637"/>
              <a:gd name="connsiteY3394" fmla="*/ 1642352 h 5063066"/>
              <a:gd name="connsiteX3395" fmla="*/ 764420 w 7295637"/>
              <a:gd name="connsiteY3395" fmla="*/ 1715377 h 5063066"/>
              <a:gd name="connsiteX3396" fmla="*/ 691396 w 7295637"/>
              <a:gd name="connsiteY3396" fmla="*/ 1642353 h 5063066"/>
              <a:gd name="connsiteX3397" fmla="*/ 697134 w 7295637"/>
              <a:gd name="connsiteY3397" fmla="*/ 1613928 h 5063066"/>
              <a:gd name="connsiteX3398" fmla="*/ 927596 w 7295637"/>
              <a:gd name="connsiteY3398" fmla="*/ 1193435 h 5063066"/>
              <a:gd name="connsiteX3399" fmla="*/ 943246 w 7295637"/>
              <a:gd name="connsiteY3399" fmla="*/ 1170224 h 5063066"/>
              <a:gd name="connsiteX3400" fmla="*/ 994883 w 7295637"/>
              <a:gd name="connsiteY3400" fmla="*/ 1148836 h 5063066"/>
              <a:gd name="connsiteX3401" fmla="*/ 1067908 w 7295637"/>
              <a:gd name="connsiteY3401" fmla="*/ 1221861 h 5063066"/>
              <a:gd name="connsiteX3402" fmla="*/ 994882 w 7295637"/>
              <a:gd name="connsiteY3402" fmla="*/ 1294885 h 5063066"/>
              <a:gd name="connsiteX3403" fmla="*/ 921858 w 7295637"/>
              <a:gd name="connsiteY3403" fmla="*/ 1221860 h 5063066"/>
              <a:gd name="connsiteX3404" fmla="*/ 927596 w 7295637"/>
              <a:gd name="connsiteY3404" fmla="*/ 1193435 h 5063066"/>
              <a:gd name="connsiteX3405" fmla="*/ 1158059 w 7295637"/>
              <a:gd name="connsiteY3405" fmla="*/ 764117 h 5063066"/>
              <a:gd name="connsiteX3406" fmla="*/ 1173709 w 7295637"/>
              <a:gd name="connsiteY3406" fmla="*/ 740905 h 5063066"/>
              <a:gd name="connsiteX3407" fmla="*/ 1225345 w 7295637"/>
              <a:gd name="connsiteY3407" fmla="*/ 719517 h 5063066"/>
              <a:gd name="connsiteX3408" fmla="*/ 1298370 w 7295637"/>
              <a:gd name="connsiteY3408" fmla="*/ 792542 h 5063066"/>
              <a:gd name="connsiteX3409" fmla="*/ 1225346 w 7295637"/>
              <a:gd name="connsiteY3409" fmla="*/ 865567 h 5063066"/>
              <a:gd name="connsiteX3410" fmla="*/ 1152321 w 7295637"/>
              <a:gd name="connsiteY3410" fmla="*/ 792542 h 5063066"/>
              <a:gd name="connsiteX3411" fmla="*/ 1158059 w 7295637"/>
              <a:gd name="connsiteY3411" fmla="*/ 764117 h 5063066"/>
              <a:gd name="connsiteX3412" fmla="*/ 6516 w 7295637"/>
              <a:gd name="connsiteY3412" fmla="*/ 2558219 h 5063066"/>
              <a:gd name="connsiteX3413" fmla="*/ 22165 w 7295637"/>
              <a:gd name="connsiteY3413" fmla="*/ 2535007 h 5063066"/>
              <a:gd name="connsiteX3414" fmla="*/ 73802 w 7295637"/>
              <a:gd name="connsiteY3414" fmla="*/ 2513619 h 5063066"/>
              <a:gd name="connsiteX3415" fmla="*/ 146827 w 7295637"/>
              <a:gd name="connsiteY3415" fmla="*/ 2586644 h 5063066"/>
              <a:gd name="connsiteX3416" fmla="*/ 73802 w 7295637"/>
              <a:gd name="connsiteY3416" fmla="*/ 2659669 h 5063066"/>
              <a:gd name="connsiteX3417" fmla="*/ 777 w 7295637"/>
              <a:gd name="connsiteY3417" fmla="*/ 2586644 h 5063066"/>
              <a:gd name="connsiteX3418" fmla="*/ 6516 w 7295637"/>
              <a:gd name="connsiteY3418" fmla="*/ 2558219 h 5063066"/>
              <a:gd name="connsiteX3419" fmla="*/ 236204 w 7295637"/>
              <a:gd name="connsiteY3419" fmla="*/ 2180474 h 5063066"/>
              <a:gd name="connsiteX3420" fmla="*/ 251855 w 7295637"/>
              <a:gd name="connsiteY3420" fmla="*/ 2157261 h 5063066"/>
              <a:gd name="connsiteX3421" fmla="*/ 303490 w 7295637"/>
              <a:gd name="connsiteY3421" fmla="*/ 2135874 h 5063066"/>
              <a:gd name="connsiteX3422" fmla="*/ 376516 w 7295637"/>
              <a:gd name="connsiteY3422" fmla="*/ 2208898 h 5063066"/>
              <a:gd name="connsiteX3423" fmla="*/ 303491 w 7295637"/>
              <a:gd name="connsiteY3423" fmla="*/ 2281923 h 5063066"/>
              <a:gd name="connsiteX3424" fmla="*/ 230465 w 7295637"/>
              <a:gd name="connsiteY3424" fmla="*/ 2208899 h 5063066"/>
              <a:gd name="connsiteX3425" fmla="*/ 236204 w 7295637"/>
              <a:gd name="connsiteY3425" fmla="*/ 2180474 h 5063066"/>
              <a:gd name="connsiteX3426" fmla="*/ 1388524 w 7295637"/>
              <a:gd name="connsiteY3426" fmla="*/ 343623 h 5063066"/>
              <a:gd name="connsiteX3427" fmla="*/ 1455809 w 7295637"/>
              <a:gd name="connsiteY3427" fmla="*/ 299022 h 5063066"/>
              <a:gd name="connsiteX3428" fmla="*/ 1528835 w 7295637"/>
              <a:gd name="connsiteY3428" fmla="*/ 372047 h 5063066"/>
              <a:gd name="connsiteX3429" fmla="*/ 1455810 w 7295637"/>
              <a:gd name="connsiteY3429" fmla="*/ 445073 h 5063066"/>
              <a:gd name="connsiteX3430" fmla="*/ 1382784 w 7295637"/>
              <a:gd name="connsiteY3430" fmla="*/ 372047 h 5063066"/>
              <a:gd name="connsiteX3431" fmla="*/ 1388524 w 7295637"/>
              <a:gd name="connsiteY3431" fmla="*/ 343623 h 5063066"/>
              <a:gd name="connsiteX3432" fmla="*/ 466669 w 7295637"/>
              <a:gd name="connsiteY3432" fmla="*/ 1759978 h 5063066"/>
              <a:gd name="connsiteX3433" fmla="*/ 482320 w 7295637"/>
              <a:gd name="connsiteY3433" fmla="*/ 1736766 h 5063066"/>
              <a:gd name="connsiteX3434" fmla="*/ 533956 w 7295637"/>
              <a:gd name="connsiteY3434" fmla="*/ 1715378 h 5063066"/>
              <a:gd name="connsiteX3435" fmla="*/ 606980 w 7295637"/>
              <a:gd name="connsiteY3435" fmla="*/ 1788403 h 5063066"/>
              <a:gd name="connsiteX3436" fmla="*/ 533954 w 7295637"/>
              <a:gd name="connsiteY3436" fmla="*/ 1861429 h 5063066"/>
              <a:gd name="connsiteX3437" fmla="*/ 460931 w 7295637"/>
              <a:gd name="connsiteY3437" fmla="*/ 1788403 h 5063066"/>
              <a:gd name="connsiteX3438" fmla="*/ 466669 w 7295637"/>
              <a:gd name="connsiteY3438" fmla="*/ 1759978 h 5063066"/>
              <a:gd name="connsiteX3439" fmla="*/ 697134 w 7295637"/>
              <a:gd name="connsiteY3439" fmla="*/ 1330656 h 5063066"/>
              <a:gd name="connsiteX3440" fmla="*/ 712784 w 7295637"/>
              <a:gd name="connsiteY3440" fmla="*/ 1307445 h 5063066"/>
              <a:gd name="connsiteX3441" fmla="*/ 764421 w 7295637"/>
              <a:gd name="connsiteY3441" fmla="*/ 1286057 h 5063066"/>
              <a:gd name="connsiteX3442" fmla="*/ 837446 w 7295637"/>
              <a:gd name="connsiteY3442" fmla="*/ 1359082 h 5063066"/>
              <a:gd name="connsiteX3443" fmla="*/ 764420 w 7295637"/>
              <a:gd name="connsiteY3443" fmla="*/ 1432106 h 5063066"/>
              <a:gd name="connsiteX3444" fmla="*/ 691396 w 7295637"/>
              <a:gd name="connsiteY3444" fmla="*/ 1359081 h 5063066"/>
              <a:gd name="connsiteX3445" fmla="*/ 697134 w 7295637"/>
              <a:gd name="connsiteY3445" fmla="*/ 1330656 h 5063066"/>
              <a:gd name="connsiteX3446" fmla="*/ 927597 w 7295637"/>
              <a:gd name="connsiteY3446" fmla="*/ 910165 h 5063066"/>
              <a:gd name="connsiteX3447" fmla="*/ 943245 w 7295637"/>
              <a:gd name="connsiteY3447" fmla="*/ 886954 h 5063066"/>
              <a:gd name="connsiteX3448" fmla="*/ 994882 w 7295637"/>
              <a:gd name="connsiteY3448" fmla="*/ 865566 h 5063066"/>
              <a:gd name="connsiteX3449" fmla="*/ 1067907 w 7295637"/>
              <a:gd name="connsiteY3449" fmla="*/ 938591 h 5063066"/>
              <a:gd name="connsiteX3450" fmla="*/ 994883 w 7295637"/>
              <a:gd name="connsiteY3450" fmla="*/ 1011615 h 5063066"/>
              <a:gd name="connsiteX3451" fmla="*/ 921857 w 7295637"/>
              <a:gd name="connsiteY3451" fmla="*/ 938590 h 5063066"/>
              <a:gd name="connsiteX3452" fmla="*/ 927597 w 7295637"/>
              <a:gd name="connsiteY3452" fmla="*/ 910165 h 5063066"/>
              <a:gd name="connsiteX3453" fmla="*/ 5739 w 7295637"/>
              <a:gd name="connsiteY3453" fmla="*/ 2326526 h 5063066"/>
              <a:gd name="connsiteX3454" fmla="*/ 21390 w 7295637"/>
              <a:gd name="connsiteY3454" fmla="*/ 2303314 h 5063066"/>
              <a:gd name="connsiteX3455" fmla="*/ 73026 w 7295637"/>
              <a:gd name="connsiteY3455" fmla="*/ 2281925 h 5063066"/>
              <a:gd name="connsiteX3456" fmla="*/ 146050 w 7295637"/>
              <a:gd name="connsiteY3456" fmla="*/ 2354950 h 5063066"/>
              <a:gd name="connsiteX3457" fmla="*/ 73025 w 7295637"/>
              <a:gd name="connsiteY3457" fmla="*/ 2427975 h 5063066"/>
              <a:gd name="connsiteX3458" fmla="*/ 1 w 7295637"/>
              <a:gd name="connsiteY3458" fmla="*/ 2354950 h 5063066"/>
              <a:gd name="connsiteX3459" fmla="*/ 5739 w 7295637"/>
              <a:gd name="connsiteY3459" fmla="*/ 2326526 h 5063066"/>
              <a:gd name="connsiteX3460" fmla="*/ 1158058 w 7295637"/>
              <a:gd name="connsiteY3460" fmla="*/ 480845 h 5063066"/>
              <a:gd name="connsiteX3461" fmla="*/ 1173709 w 7295637"/>
              <a:gd name="connsiteY3461" fmla="*/ 457633 h 5063066"/>
              <a:gd name="connsiteX3462" fmla="*/ 1225345 w 7295637"/>
              <a:gd name="connsiteY3462" fmla="*/ 436245 h 5063066"/>
              <a:gd name="connsiteX3463" fmla="*/ 1298370 w 7295637"/>
              <a:gd name="connsiteY3463" fmla="*/ 509270 h 5063066"/>
              <a:gd name="connsiteX3464" fmla="*/ 1225345 w 7295637"/>
              <a:gd name="connsiteY3464" fmla="*/ 582295 h 5063066"/>
              <a:gd name="connsiteX3465" fmla="*/ 1152320 w 7295637"/>
              <a:gd name="connsiteY3465" fmla="*/ 509270 h 5063066"/>
              <a:gd name="connsiteX3466" fmla="*/ 1158058 w 7295637"/>
              <a:gd name="connsiteY3466" fmla="*/ 480845 h 5063066"/>
              <a:gd name="connsiteX3467" fmla="*/ 236205 w 7295637"/>
              <a:gd name="connsiteY3467" fmla="*/ 1897201 h 5063066"/>
              <a:gd name="connsiteX3468" fmla="*/ 251855 w 7295637"/>
              <a:gd name="connsiteY3468" fmla="*/ 1873990 h 5063066"/>
              <a:gd name="connsiteX3469" fmla="*/ 303491 w 7295637"/>
              <a:gd name="connsiteY3469" fmla="*/ 1852600 h 5063066"/>
              <a:gd name="connsiteX3470" fmla="*/ 376515 w 7295637"/>
              <a:gd name="connsiteY3470" fmla="*/ 1925627 h 5063066"/>
              <a:gd name="connsiteX3471" fmla="*/ 303491 w 7295637"/>
              <a:gd name="connsiteY3471" fmla="*/ 1998651 h 5063066"/>
              <a:gd name="connsiteX3472" fmla="*/ 230466 w 7295637"/>
              <a:gd name="connsiteY3472" fmla="*/ 1925626 h 5063066"/>
              <a:gd name="connsiteX3473" fmla="*/ 236205 w 7295637"/>
              <a:gd name="connsiteY3473" fmla="*/ 1897201 h 5063066"/>
              <a:gd name="connsiteX3474" fmla="*/ 1388523 w 7295637"/>
              <a:gd name="connsiteY3474" fmla="*/ 60350 h 5063066"/>
              <a:gd name="connsiteX3475" fmla="*/ 1455809 w 7295637"/>
              <a:gd name="connsiteY3475" fmla="*/ 15750 h 5063066"/>
              <a:gd name="connsiteX3476" fmla="*/ 1528835 w 7295637"/>
              <a:gd name="connsiteY3476" fmla="*/ 88775 h 5063066"/>
              <a:gd name="connsiteX3477" fmla="*/ 1455809 w 7295637"/>
              <a:gd name="connsiteY3477" fmla="*/ 161800 h 5063066"/>
              <a:gd name="connsiteX3478" fmla="*/ 1382785 w 7295637"/>
              <a:gd name="connsiteY3478" fmla="*/ 88775 h 5063066"/>
              <a:gd name="connsiteX3479" fmla="*/ 1388523 w 7295637"/>
              <a:gd name="connsiteY3479" fmla="*/ 60350 h 5063066"/>
              <a:gd name="connsiteX3480" fmla="*/ 466671 w 7295637"/>
              <a:gd name="connsiteY3480" fmla="*/ 1476707 h 5063066"/>
              <a:gd name="connsiteX3481" fmla="*/ 482320 w 7295637"/>
              <a:gd name="connsiteY3481" fmla="*/ 1453495 h 5063066"/>
              <a:gd name="connsiteX3482" fmla="*/ 533956 w 7295637"/>
              <a:gd name="connsiteY3482" fmla="*/ 1432106 h 5063066"/>
              <a:gd name="connsiteX3483" fmla="*/ 606982 w 7295637"/>
              <a:gd name="connsiteY3483" fmla="*/ 1505131 h 5063066"/>
              <a:gd name="connsiteX3484" fmla="*/ 533957 w 7295637"/>
              <a:gd name="connsiteY3484" fmla="*/ 1578156 h 5063066"/>
              <a:gd name="connsiteX3485" fmla="*/ 460931 w 7295637"/>
              <a:gd name="connsiteY3485" fmla="*/ 1505131 h 5063066"/>
              <a:gd name="connsiteX3486" fmla="*/ 466671 w 7295637"/>
              <a:gd name="connsiteY3486" fmla="*/ 1476707 h 5063066"/>
              <a:gd name="connsiteX3487" fmla="*/ 697133 w 7295637"/>
              <a:gd name="connsiteY3487" fmla="*/ 1047385 h 5063066"/>
              <a:gd name="connsiteX3488" fmla="*/ 712783 w 7295637"/>
              <a:gd name="connsiteY3488" fmla="*/ 1024174 h 5063066"/>
              <a:gd name="connsiteX3489" fmla="*/ 764419 w 7295637"/>
              <a:gd name="connsiteY3489" fmla="*/ 1002786 h 5063066"/>
              <a:gd name="connsiteX3490" fmla="*/ 837445 w 7295637"/>
              <a:gd name="connsiteY3490" fmla="*/ 1075811 h 5063066"/>
              <a:gd name="connsiteX3491" fmla="*/ 764420 w 7295637"/>
              <a:gd name="connsiteY3491" fmla="*/ 1148835 h 5063066"/>
              <a:gd name="connsiteX3492" fmla="*/ 691394 w 7295637"/>
              <a:gd name="connsiteY3492" fmla="*/ 1075810 h 5063066"/>
              <a:gd name="connsiteX3493" fmla="*/ 697133 w 7295637"/>
              <a:gd name="connsiteY3493" fmla="*/ 1047385 h 5063066"/>
              <a:gd name="connsiteX3494" fmla="*/ 927595 w 7295637"/>
              <a:gd name="connsiteY3494" fmla="*/ 626895 h 5063066"/>
              <a:gd name="connsiteX3495" fmla="*/ 943244 w 7295637"/>
              <a:gd name="connsiteY3495" fmla="*/ 603683 h 5063066"/>
              <a:gd name="connsiteX3496" fmla="*/ 994882 w 7295637"/>
              <a:gd name="connsiteY3496" fmla="*/ 582295 h 5063066"/>
              <a:gd name="connsiteX3497" fmla="*/ 1067907 w 7295637"/>
              <a:gd name="connsiteY3497" fmla="*/ 655320 h 5063066"/>
              <a:gd name="connsiteX3498" fmla="*/ 994881 w 7295637"/>
              <a:gd name="connsiteY3498" fmla="*/ 728344 h 5063066"/>
              <a:gd name="connsiteX3499" fmla="*/ 921857 w 7295637"/>
              <a:gd name="connsiteY3499" fmla="*/ 655321 h 5063066"/>
              <a:gd name="connsiteX3500" fmla="*/ 927595 w 7295637"/>
              <a:gd name="connsiteY3500" fmla="*/ 626895 h 5063066"/>
              <a:gd name="connsiteX3501" fmla="*/ 5740 w 7295637"/>
              <a:gd name="connsiteY3501" fmla="*/ 2043251 h 5063066"/>
              <a:gd name="connsiteX3502" fmla="*/ 21391 w 7295637"/>
              <a:gd name="connsiteY3502" fmla="*/ 2020039 h 5063066"/>
              <a:gd name="connsiteX3503" fmla="*/ 73028 w 7295637"/>
              <a:gd name="connsiteY3503" fmla="*/ 1998650 h 5063066"/>
              <a:gd name="connsiteX3504" fmla="*/ 146053 w 7295637"/>
              <a:gd name="connsiteY3504" fmla="*/ 2071677 h 5063066"/>
              <a:gd name="connsiteX3505" fmla="*/ 73028 w 7295637"/>
              <a:gd name="connsiteY3505" fmla="*/ 2144700 h 5063066"/>
              <a:gd name="connsiteX3506" fmla="*/ 2 w 7295637"/>
              <a:gd name="connsiteY3506" fmla="*/ 2071676 h 5063066"/>
              <a:gd name="connsiteX3507" fmla="*/ 5740 w 7295637"/>
              <a:gd name="connsiteY3507" fmla="*/ 2043251 h 5063066"/>
              <a:gd name="connsiteX3508" fmla="*/ 1158059 w 7295637"/>
              <a:gd name="connsiteY3508" fmla="*/ 197573 h 5063066"/>
              <a:gd name="connsiteX3509" fmla="*/ 1173708 w 7295637"/>
              <a:gd name="connsiteY3509" fmla="*/ 174361 h 5063066"/>
              <a:gd name="connsiteX3510" fmla="*/ 1225344 w 7295637"/>
              <a:gd name="connsiteY3510" fmla="*/ 152972 h 5063066"/>
              <a:gd name="connsiteX3511" fmla="*/ 1298369 w 7295637"/>
              <a:gd name="connsiteY3511" fmla="*/ 225997 h 5063066"/>
              <a:gd name="connsiteX3512" fmla="*/ 1225346 w 7295637"/>
              <a:gd name="connsiteY3512" fmla="*/ 299022 h 5063066"/>
              <a:gd name="connsiteX3513" fmla="*/ 1152320 w 7295637"/>
              <a:gd name="connsiteY3513" fmla="*/ 225997 h 5063066"/>
              <a:gd name="connsiteX3514" fmla="*/ 1158059 w 7295637"/>
              <a:gd name="connsiteY3514" fmla="*/ 197573 h 5063066"/>
              <a:gd name="connsiteX3515" fmla="*/ 236207 w 7295637"/>
              <a:gd name="connsiteY3515" fmla="*/ 1613928 h 5063066"/>
              <a:gd name="connsiteX3516" fmla="*/ 251856 w 7295637"/>
              <a:gd name="connsiteY3516" fmla="*/ 1590716 h 5063066"/>
              <a:gd name="connsiteX3517" fmla="*/ 303493 w 7295637"/>
              <a:gd name="connsiteY3517" fmla="*/ 1569327 h 5063066"/>
              <a:gd name="connsiteX3518" fmla="*/ 376518 w 7295637"/>
              <a:gd name="connsiteY3518" fmla="*/ 1642353 h 5063066"/>
              <a:gd name="connsiteX3519" fmla="*/ 303492 w 7295637"/>
              <a:gd name="connsiteY3519" fmla="*/ 1715380 h 5063066"/>
              <a:gd name="connsiteX3520" fmla="*/ 230467 w 7295637"/>
              <a:gd name="connsiteY3520" fmla="*/ 1642352 h 5063066"/>
              <a:gd name="connsiteX3521" fmla="*/ 236207 w 7295637"/>
              <a:gd name="connsiteY3521" fmla="*/ 1613928 h 5063066"/>
              <a:gd name="connsiteX3522" fmla="*/ 466670 w 7295637"/>
              <a:gd name="connsiteY3522" fmla="*/ 1193435 h 5063066"/>
              <a:gd name="connsiteX3523" fmla="*/ 482319 w 7295637"/>
              <a:gd name="connsiteY3523" fmla="*/ 1170223 h 5063066"/>
              <a:gd name="connsiteX3524" fmla="*/ 533955 w 7295637"/>
              <a:gd name="connsiteY3524" fmla="*/ 1148835 h 5063066"/>
              <a:gd name="connsiteX3525" fmla="*/ 606981 w 7295637"/>
              <a:gd name="connsiteY3525" fmla="*/ 1221860 h 5063066"/>
              <a:gd name="connsiteX3526" fmla="*/ 533956 w 7295637"/>
              <a:gd name="connsiteY3526" fmla="*/ 1294884 h 5063066"/>
              <a:gd name="connsiteX3527" fmla="*/ 460931 w 7295637"/>
              <a:gd name="connsiteY3527" fmla="*/ 1221860 h 5063066"/>
              <a:gd name="connsiteX3528" fmla="*/ 466670 w 7295637"/>
              <a:gd name="connsiteY3528" fmla="*/ 1193435 h 5063066"/>
              <a:gd name="connsiteX3529" fmla="*/ 697131 w 7295637"/>
              <a:gd name="connsiteY3529" fmla="*/ 764115 h 5063066"/>
              <a:gd name="connsiteX3530" fmla="*/ 712782 w 7295637"/>
              <a:gd name="connsiteY3530" fmla="*/ 740904 h 5063066"/>
              <a:gd name="connsiteX3531" fmla="*/ 764418 w 7295637"/>
              <a:gd name="connsiteY3531" fmla="*/ 719515 h 5063066"/>
              <a:gd name="connsiteX3532" fmla="*/ 837442 w 7295637"/>
              <a:gd name="connsiteY3532" fmla="*/ 792540 h 5063066"/>
              <a:gd name="connsiteX3533" fmla="*/ 764418 w 7295637"/>
              <a:gd name="connsiteY3533" fmla="*/ 865565 h 5063066"/>
              <a:gd name="connsiteX3534" fmla="*/ 691394 w 7295637"/>
              <a:gd name="connsiteY3534" fmla="*/ 792539 h 5063066"/>
              <a:gd name="connsiteX3535" fmla="*/ 697131 w 7295637"/>
              <a:gd name="connsiteY3535" fmla="*/ 764115 h 5063066"/>
              <a:gd name="connsiteX3536" fmla="*/ 927595 w 7295637"/>
              <a:gd name="connsiteY3536" fmla="*/ 343623 h 5063066"/>
              <a:gd name="connsiteX3537" fmla="*/ 943245 w 7295637"/>
              <a:gd name="connsiteY3537" fmla="*/ 320411 h 5063066"/>
              <a:gd name="connsiteX3538" fmla="*/ 994881 w 7295637"/>
              <a:gd name="connsiteY3538" fmla="*/ 299022 h 5063066"/>
              <a:gd name="connsiteX3539" fmla="*/ 1067906 w 7295637"/>
              <a:gd name="connsiteY3539" fmla="*/ 372047 h 5063066"/>
              <a:gd name="connsiteX3540" fmla="*/ 994881 w 7295637"/>
              <a:gd name="connsiteY3540" fmla="*/ 445072 h 5063066"/>
              <a:gd name="connsiteX3541" fmla="*/ 921856 w 7295637"/>
              <a:gd name="connsiteY3541" fmla="*/ 372047 h 5063066"/>
              <a:gd name="connsiteX3542" fmla="*/ 927595 w 7295637"/>
              <a:gd name="connsiteY3542" fmla="*/ 343623 h 5063066"/>
              <a:gd name="connsiteX3543" fmla="*/ 5741 w 7295637"/>
              <a:gd name="connsiteY3543" fmla="*/ 1759979 h 5063066"/>
              <a:gd name="connsiteX3544" fmla="*/ 21391 w 7295637"/>
              <a:gd name="connsiteY3544" fmla="*/ 1736767 h 5063066"/>
              <a:gd name="connsiteX3545" fmla="*/ 73027 w 7295637"/>
              <a:gd name="connsiteY3545" fmla="*/ 1715380 h 5063066"/>
              <a:gd name="connsiteX3546" fmla="*/ 146053 w 7295637"/>
              <a:gd name="connsiteY3546" fmla="*/ 1788404 h 5063066"/>
              <a:gd name="connsiteX3547" fmla="*/ 73027 w 7295637"/>
              <a:gd name="connsiteY3547" fmla="*/ 1861430 h 5063066"/>
              <a:gd name="connsiteX3548" fmla="*/ 3 w 7295637"/>
              <a:gd name="connsiteY3548" fmla="*/ 1788404 h 5063066"/>
              <a:gd name="connsiteX3549" fmla="*/ 5741 w 7295637"/>
              <a:gd name="connsiteY3549" fmla="*/ 1759979 h 5063066"/>
              <a:gd name="connsiteX3550" fmla="*/ 236207 w 7295637"/>
              <a:gd name="connsiteY3550" fmla="*/ 1330656 h 5063066"/>
              <a:gd name="connsiteX3551" fmla="*/ 251856 w 7295637"/>
              <a:gd name="connsiteY3551" fmla="*/ 1307444 h 5063066"/>
              <a:gd name="connsiteX3552" fmla="*/ 303492 w 7295637"/>
              <a:gd name="connsiteY3552" fmla="*/ 1286055 h 5063066"/>
              <a:gd name="connsiteX3553" fmla="*/ 376518 w 7295637"/>
              <a:gd name="connsiteY3553" fmla="*/ 1359080 h 5063066"/>
              <a:gd name="connsiteX3554" fmla="*/ 303492 w 7295637"/>
              <a:gd name="connsiteY3554" fmla="*/ 1432105 h 5063066"/>
              <a:gd name="connsiteX3555" fmla="*/ 230467 w 7295637"/>
              <a:gd name="connsiteY3555" fmla="*/ 1359080 h 5063066"/>
              <a:gd name="connsiteX3556" fmla="*/ 236207 w 7295637"/>
              <a:gd name="connsiteY3556" fmla="*/ 1330656 h 5063066"/>
              <a:gd name="connsiteX3557" fmla="*/ 466668 w 7295637"/>
              <a:gd name="connsiteY3557" fmla="*/ 910164 h 5063066"/>
              <a:gd name="connsiteX3558" fmla="*/ 482318 w 7295637"/>
              <a:gd name="connsiteY3558" fmla="*/ 886953 h 5063066"/>
              <a:gd name="connsiteX3559" fmla="*/ 533954 w 7295637"/>
              <a:gd name="connsiteY3559" fmla="*/ 865564 h 5063066"/>
              <a:gd name="connsiteX3560" fmla="*/ 606980 w 7295637"/>
              <a:gd name="connsiteY3560" fmla="*/ 938589 h 5063066"/>
              <a:gd name="connsiteX3561" fmla="*/ 533955 w 7295637"/>
              <a:gd name="connsiteY3561" fmla="*/ 1011614 h 5063066"/>
              <a:gd name="connsiteX3562" fmla="*/ 460931 w 7295637"/>
              <a:gd name="connsiteY3562" fmla="*/ 938589 h 5063066"/>
              <a:gd name="connsiteX3563" fmla="*/ 466668 w 7295637"/>
              <a:gd name="connsiteY3563" fmla="*/ 910164 h 5063066"/>
              <a:gd name="connsiteX3564" fmla="*/ 697130 w 7295637"/>
              <a:gd name="connsiteY3564" fmla="*/ 480844 h 5063066"/>
              <a:gd name="connsiteX3565" fmla="*/ 712780 w 7295637"/>
              <a:gd name="connsiteY3565" fmla="*/ 457632 h 5063066"/>
              <a:gd name="connsiteX3566" fmla="*/ 764417 w 7295637"/>
              <a:gd name="connsiteY3566" fmla="*/ 436244 h 5063066"/>
              <a:gd name="connsiteX3567" fmla="*/ 837443 w 7295637"/>
              <a:gd name="connsiteY3567" fmla="*/ 509269 h 5063066"/>
              <a:gd name="connsiteX3568" fmla="*/ 764418 w 7295637"/>
              <a:gd name="connsiteY3568" fmla="*/ 582294 h 5063066"/>
              <a:gd name="connsiteX3569" fmla="*/ 691392 w 7295637"/>
              <a:gd name="connsiteY3569" fmla="*/ 509269 h 5063066"/>
              <a:gd name="connsiteX3570" fmla="*/ 697130 w 7295637"/>
              <a:gd name="connsiteY3570" fmla="*/ 480844 h 5063066"/>
              <a:gd name="connsiteX3571" fmla="*/ 927594 w 7295637"/>
              <a:gd name="connsiteY3571" fmla="*/ 60350 h 5063066"/>
              <a:gd name="connsiteX3572" fmla="*/ 943244 w 7295637"/>
              <a:gd name="connsiteY3572" fmla="*/ 37138 h 5063066"/>
              <a:gd name="connsiteX3573" fmla="*/ 994881 w 7295637"/>
              <a:gd name="connsiteY3573" fmla="*/ 15750 h 5063066"/>
              <a:gd name="connsiteX3574" fmla="*/ 1067906 w 7295637"/>
              <a:gd name="connsiteY3574" fmla="*/ 88775 h 5063066"/>
              <a:gd name="connsiteX3575" fmla="*/ 994881 w 7295637"/>
              <a:gd name="connsiteY3575" fmla="*/ 161800 h 5063066"/>
              <a:gd name="connsiteX3576" fmla="*/ 921856 w 7295637"/>
              <a:gd name="connsiteY3576" fmla="*/ 88775 h 5063066"/>
              <a:gd name="connsiteX3577" fmla="*/ 927594 w 7295637"/>
              <a:gd name="connsiteY3577" fmla="*/ 60350 h 5063066"/>
              <a:gd name="connsiteX3578" fmla="*/ 5743 w 7295637"/>
              <a:gd name="connsiteY3578" fmla="*/ 1476705 h 5063066"/>
              <a:gd name="connsiteX3579" fmla="*/ 21392 w 7295637"/>
              <a:gd name="connsiteY3579" fmla="*/ 1453493 h 5063066"/>
              <a:gd name="connsiteX3580" fmla="*/ 73028 w 7295637"/>
              <a:gd name="connsiteY3580" fmla="*/ 1432105 h 5063066"/>
              <a:gd name="connsiteX3581" fmla="*/ 146054 w 7295637"/>
              <a:gd name="connsiteY3581" fmla="*/ 1505130 h 5063066"/>
              <a:gd name="connsiteX3582" fmla="*/ 73027 w 7295637"/>
              <a:gd name="connsiteY3582" fmla="*/ 1578158 h 5063066"/>
              <a:gd name="connsiteX3583" fmla="*/ 4 w 7295637"/>
              <a:gd name="connsiteY3583" fmla="*/ 1505130 h 5063066"/>
              <a:gd name="connsiteX3584" fmla="*/ 5743 w 7295637"/>
              <a:gd name="connsiteY3584" fmla="*/ 1476705 h 5063066"/>
              <a:gd name="connsiteX3585" fmla="*/ 236205 w 7295637"/>
              <a:gd name="connsiteY3585" fmla="*/ 1047384 h 5063066"/>
              <a:gd name="connsiteX3586" fmla="*/ 251855 w 7295637"/>
              <a:gd name="connsiteY3586" fmla="*/ 1024173 h 5063066"/>
              <a:gd name="connsiteX3587" fmla="*/ 303492 w 7295637"/>
              <a:gd name="connsiteY3587" fmla="*/ 1002784 h 5063066"/>
              <a:gd name="connsiteX3588" fmla="*/ 376516 w 7295637"/>
              <a:gd name="connsiteY3588" fmla="*/ 1075809 h 5063066"/>
              <a:gd name="connsiteX3589" fmla="*/ 303493 w 7295637"/>
              <a:gd name="connsiteY3589" fmla="*/ 1148834 h 5063066"/>
              <a:gd name="connsiteX3590" fmla="*/ 230467 w 7295637"/>
              <a:gd name="connsiteY3590" fmla="*/ 1075809 h 5063066"/>
              <a:gd name="connsiteX3591" fmla="*/ 236205 w 7295637"/>
              <a:gd name="connsiteY3591" fmla="*/ 1047384 h 5063066"/>
              <a:gd name="connsiteX3592" fmla="*/ 466667 w 7295637"/>
              <a:gd name="connsiteY3592" fmla="*/ 626893 h 5063066"/>
              <a:gd name="connsiteX3593" fmla="*/ 482318 w 7295637"/>
              <a:gd name="connsiteY3593" fmla="*/ 603682 h 5063066"/>
              <a:gd name="connsiteX3594" fmla="*/ 533954 w 7295637"/>
              <a:gd name="connsiteY3594" fmla="*/ 582294 h 5063066"/>
              <a:gd name="connsiteX3595" fmla="*/ 606978 w 7295637"/>
              <a:gd name="connsiteY3595" fmla="*/ 655319 h 5063066"/>
              <a:gd name="connsiteX3596" fmla="*/ 533954 w 7295637"/>
              <a:gd name="connsiteY3596" fmla="*/ 728343 h 5063066"/>
              <a:gd name="connsiteX3597" fmla="*/ 460929 w 7295637"/>
              <a:gd name="connsiteY3597" fmla="*/ 655318 h 5063066"/>
              <a:gd name="connsiteX3598" fmla="*/ 466667 w 7295637"/>
              <a:gd name="connsiteY3598" fmla="*/ 626893 h 5063066"/>
              <a:gd name="connsiteX3599" fmla="*/ 697130 w 7295637"/>
              <a:gd name="connsiteY3599" fmla="*/ 197573 h 5063066"/>
              <a:gd name="connsiteX3600" fmla="*/ 712780 w 7295637"/>
              <a:gd name="connsiteY3600" fmla="*/ 174361 h 5063066"/>
              <a:gd name="connsiteX3601" fmla="*/ 764416 w 7295637"/>
              <a:gd name="connsiteY3601" fmla="*/ 152972 h 5063066"/>
              <a:gd name="connsiteX3602" fmla="*/ 837441 w 7295637"/>
              <a:gd name="connsiteY3602" fmla="*/ 225997 h 5063066"/>
              <a:gd name="connsiteX3603" fmla="*/ 764416 w 7295637"/>
              <a:gd name="connsiteY3603" fmla="*/ 299023 h 5063066"/>
              <a:gd name="connsiteX3604" fmla="*/ 691391 w 7295637"/>
              <a:gd name="connsiteY3604" fmla="*/ 225997 h 5063066"/>
              <a:gd name="connsiteX3605" fmla="*/ 697130 w 7295637"/>
              <a:gd name="connsiteY3605" fmla="*/ 197573 h 5063066"/>
              <a:gd name="connsiteX3606" fmla="*/ 5742 w 7295637"/>
              <a:gd name="connsiteY3606" fmla="*/ 1193433 h 5063066"/>
              <a:gd name="connsiteX3607" fmla="*/ 21392 w 7295637"/>
              <a:gd name="connsiteY3607" fmla="*/ 1170221 h 5063066"/>
              <a:gd name="connsiteX3608" fmla="*/ 73028 w 7295637"/>
              <a:gd name="connsiteY3608" fmla="*/ 1148833 h 5063066"/>
              <a:gd name="connsiteX3609" fmla="*/ 146053 w 7295637"/>
              <a:gd name="connsiteY3609" fmla="*/ 1221858 h 5063066"/>
              <a:gd name="connsiteX3610" fmla="*/ 73029 w 7295637"/>
              <a:gd name="connsiteY3610" fmla="*/ 1294883 h 5063066"/>
              <a:gd name="connsiteX3611" fmla="*/ 4 w 7295637"/>
              <a:gd name="connsiteY3611" fmla="*/ 1221858 h 5063066"/>
              <a:gd name="connsiteX3612" fmla="*/ 5742 w 7295637"/>
              <a:gd name="connsiteY3612" fmla="*/ 1193433 h 5063066"/>
              <a:gd name="connsiteX3613" fmla="*/ 236205 w 7295637"/>
              <a:gd name="connsiteY3613" fmla="*/ 764113 h 5063066"/>
              <a:gd name="connsiteX3614" fmla="*/ 251854 w 7295637"/>
              <a:gd name="connsiteY3614" fmla="*/ 740902 h 5063066"/>
              <a:gd name="connsiteX3615" fmla="*/ 303490 w 7295637"/>
              <a:gd name="connsiteY3615" fmla="*/ 719514 h 5063066"/>
              <a:gd name="connsiteX3616" fmla="*/ 376516 w 7295637"/>
              <a:gd name="connsiteY3616" fmla="*/ 792539 h 5063066"/>
              <a:gd name="connsiteX3617" fmla="*/ 303492 w 7295637"/>
              <a:gd name="connsiteY3617" fmla="*/ 865563 h 5063066"/>
              <a:gd name="connsiteX3618" fmla="*/ 230466 w 7295637"/>
              <a:gd name="connsiteY3618" fmla="*/ 792538 h 5063066"/>
              <a:gd name="connsiteX3619" fmla="*/ 236205 w 7295637"/>
              <a:gd name="connsiteY3619" fmla="*/ 764113 h 5063066"/>
              <a:gd name="connsiteX3620" fmla="*/ 466666 w 7295637"/>
              <a:gd name="connsiteY3620" fmla="*/ 343623 h 5063066"/>
              <a:gd name="connsiteX3621" fmla="*/ 482316 w 7295637"/>
              <a:gd name="connsiteY3621" fmla="*/ 320411 h 5063066"/>
              <a:gd name="connsiteX3622" fmla="*/ 533952 w 7295637"/>
              <a:gd name="connsiteY3622" fmla="*/ 299022 h 5063066"/>
              <a:gd name="connsiteX3623" fmla="*/ 606978 w 7295637"/>
              <a:gd name="connsiteY3623" fmla="*/ 372047 h 5063066"/>
              <a:gd name="connsiteX3624" fmla="*/ 533953 w 7295637"/>
              <a:gd name="connsiteY3624" fmla="*/ 445072 h 5063066"/>
              <a:gd name="connsiteX3625" fmla="*/ 460927 w 7295637"/>
              <a:gd name="connsiteY3625" fmla="*/ 372047 h 5063066"/>
              <a:gd name="connsiteX3626" fmla="*/ 466666 w 7295637"/>
              <a:gd name="connsiteY3626" fmla="*/ 343623 h 5063066"/>
              <a:gd name="connsiteX3627" fmla="*/ 5741 w 7295637"/>
              <a:gd name="connsiteY3627" fmla="*/ 910162 h 5063066"/>
              <a:gd name="connsiteX3628" fmla="*/ 21392 w 7295637"/>
              <a:gd name="connsiteY3628" fmla="*/ 886950 h 5063066"/>
              <a:gd name="connsiteX3629" fmla="*/ 73028 w 7295637"/>
              <a:gd name="connsiteY3629" fmla="*/ 865562 h 5063066"/>
              <a:gd name="connsiteX3630" fmla="*/ 146052 w 7295637"/>
              <a:gd name="connsiteY3630" fmla="*/ 938587 h 5063066"/>
              <a:gd name="connsiteX3631" fmla="*/ 73029 w 7295637"/>
              <a:gd name="connsiteY3631" fmla="*/ 1011612 h 5063066"/>
              <a:gd name="connsiteX3632" fmla="*/ 3 w 7295637"/>
              <a:gd name="connsiteY3632" fmla="*/ 938586 h 5063066"/>
              <a:gd name="connsiteX3633" fmla="*/ 5741 w 7295637"/>
              <a:gd name="connsiteY3633" fmla="*/ 910162 h 5063066"/>
              <a:gd name="connsiteX3634" fmla="*/ 236203 w 7295637"/>
              <a:gd name="connsiteY3634" fmla="*/ 480843 h 5063066"/>
              <a:gd name="connsiteX3635" fmla="*/ 251853 w 7295637"/>
              <a:gd name="connsiteY3635" fmla="*/ 457631 h 5063066"/>
              <a:gd name="connsiteX3636" fmla="*/ 303489 w 7295637"/>
              <a:gd name="connsiteY3636" fmla="*/ 436243 h 5063066"/>
              <a:gd name="connsiteX3637" fmla="*/ 376515 w 7295637"/>
              <a:gd name="connsiteY3637" fmla="*/ 509268 h 5063066"/>
              <a:gd name="connsiteX3638" fmla="*/ 303491 w 7295637"/>
              <a:gd name="connsiteY3638" fmla="*/ 582292 h 5063066"/>
              <a:gd name="connsiteX3639" fmla="*/ 230466 w 7295637"/>
              <a:gd name="connsiteY3639" fmla="*/ 509267 h 5063066"/>
              <a:gd name="connsiteX3640" fmla="*/ 236203 w 7295637"/>
              <a:gd name="connsiteY3640" fmla="*/ 480843 h 5063066"/>
              <a:gd name="connsiteX3641" fmla="*/ 466667 w 7295637"/>
              <a:gd name="connsiteY3641" fmla="*/ 60351 h 5063066"/>
              <a:gd name="connsiteX3642" fmla="*/ 482317 w 7295637"/>
              <a:gd name="connsiteY3642" fmla="*/ 37139 h 5063066"/>
              <a:gd name="connsiteX3643" fmla="*/ 533953 w 7295637"/>
              <a:gd name="connsiteY3643" fmla="*/ 15751 h 5063066"/>
              <a:gd name="connsiteX3644" fmla="*/ 606978 w 7295637"/>
              <a:gd name="connsiteY3644" fmla="*/ 88776 h 5063066"/>
              <a:gd name="connsiteX3645" fmla="*/ 533953 w 7295637"/>
              <a:gd name="connsiteY3645" fmla="*/ 161801 h 5063066"/>
              <a:gd name="connsiteX3646" fmla="*/ 460928 w 7295637"/>
              <a:gd name="connsiteY3646" fmla="*/ 88776 h 5063066"/>
              <a:gd name="connsiteX3647" fmla="*/ 466667 w 7295637"/>
              <a:gd name="connsiteY3647" fmla="*/ 60351 h 5063066"/>
              <a:gd name="connsiteX3648" fmla="*/ 5740 w 7295637"/>
              <a:gd name="connsiteY3648" fmla="*/ 626892 h 5063066"/>
              <a:gd name="connsiteX3649" fmla="*/ 21389 w 7295637"/>
              <a:gd name="connsiteY3649" fmla="*/ 603680 h 5063066"/>
              <a:gd name="connsiteX3650" fmla="*/ 73026 w 7295637"/>
              <a:gd name="connsiteY3650" fmla="*/ 582292 h 5063066"/>
              <a:gd name="connsiteX3651" fmla="*/ 146052 w 7295637"/>
              <a:gd name="connsiteY3651" fmla="*/ 655317 h 5063066"/>
              <a:gd name="connsiteX3652" fmla="*/ 73026 w 7295637"/>
              <a:gd name="connsiteY3652" fmla="*/ 728341 h 5063066"/>
              <a:gd name="connsiteX3653" fmla="*/ 1 w 7295637"/>
              <a:gd name="connsiteY3653" fmla="*/ 655316 h 5063066"/>
              <a:gd name="connsiteX3654" fmla="*/ 5740 w 7295637"/>
              <a:gd name="connsiteY3654" fmla="*/ 626892 h 5063066"/>
              <a:gd name="connsiteX3655" fmla="*/ 236203 w 7295637"/>
              <a:gd name="connsiteY3655" fmla="*/ 197572 h 5063066"/>
              <a:gd name="connsiteX3656" fmla="*/ 251853 w 7295637"/>
              <a:gd name="connsiteY3656" fmla="*/ 174361 h 5063066"/>
              <a:gd name="connsiteX3657" fmla="*/ 303489 w 7295637"/>
              <a:gd name="connsiteY3657" fmla="*/ 152972 h 5063066"/>
              <a:gd name="connsiteX3658" fmla="*/ 376514 w 7295637"/>
              <a:gd name="connsiteY3658" fmla="*/ 225997 h 5063066"/>
              <a:gd name="connsiteX3659" fmla="*/ 303489 w 7295637"/>
              <a:gd name="connsiteY3659" fmla="*/ 299022 h 5063066"/>
              <a:gd name="connsiteX3660" fmla="*/ 230464 w 7295637"/>
              <a:gd name="connsiteY3660" fmla="*/ 225997 h 5063066"/>
              <a:gd name="connsiteX3661" fmla="*/ 236203 w 7295637"/>
              <a:gd name="connsiteY3661" fmla="*/ 197572 h 5063066"/>
              <a:gd name="connsiteX3662" fmla="*/ 5740 w 7295637"/>
              <a:gd name="connsiteY3662" fmla="*/ 343622 h 5063066"/>
              <a:gd name="connsiteX3663" fmla="*/ 21389 w 7295637"/>
              <a:gd name="connsiteY3663" fmla="*/ 320410 h 5063066"/>
              <a:gd name="connsiteX3664" fmla="*/ 73025 w 7295637"/>
              <a:gd name="connsiteY3664" fmla="*/ 299022 h 5063066"/>
              <a:gd name="connsiteX3665" fmla="*/ 146052 w 7295637"/>
              <a:gd name="connsiteY3665" fmla="*/ 372047 h 5063066"/>
              <a:gd name="connsiteX3666" fmla="*/ 73026 w 7295637"/>
              <a:gd name="connsiteY3666" fmla="*/ 445071 h 5063066"/>
              <a:gd name="connsiteX3667" fmla="*/ 2 w 7295637"/>
              <a:gd name="connsiteY3667" fmla="*/ 372046 h 5063066"/>
              <a:gd name="connsiteX3668" fmla="*/ 5740 w 7295637"/>
              <a:gd name="connsiteY3668" fmla="*/ 343622 h 5063066"/>
              <a:gd name="connsiteX3669" fmla="*/ 5739 w 7295637"/>
              <a:gd name="connsiteY3669" fmla="*/ 60351 h 5063066"/>
              <a:gd name="connsiteX3670" fmla="*/ 21388 w 7295637"/>
              <a:gd name="connsiteY3670" fmla="*/ 37139 h 5063066"/>
              <a:gd name="connsiteX3671" fmla="*/ 73025 w 7295637"/>
              <a:gd name="connsiteY3671" fmla="*/ 15751 h 5063066"/>
              <a:gd name="connsiteX3672" fmla="*/ 146050 w 7295637"/>
              <a:gd name="connsiteY3672" fmla="*/ 88776 h 5063066"/>
              <a:gd name="connsiteX3673" fmla="*/ 73025 w 7295637"/>
              <a:gd name="connsiteY3673" fmla="*/ 161801 h 5063066"/>
              <a:gd name="connsiteX3674" fmla="*/ 0 w 7295637"/>
              <a:gd name="connsiteY3674" fmla="*/ 88776 h 5063066"/>
              <a:gd name="connsiteX3675" fmla="*/ 5739 w 7295637"/>
              <a:gd name="connsiteY3675" fmla="*/ 60351 h 5063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</a:cxnLst>
            <a:rect l="l" t="t" r="r" b="b"/>
            <a:pathLst>
              <a:path w="7295637" h="5063066">
                <a:moveTo>
                  <a:pt x="7155326" y="4945865"/>
                </a:moveTo>
                <a:cubicBezTo>
                  <a:pt x="7159020" y="4937129"/>
                  <a:pt x="7164366" y="4929261"/>
                  <a:pt x="7170975" y="4922653"/>
                </a:cubicBezTo>
                <a:cubicBezTo>
                  <a:pt x="7184189" y="4909439"/>
                  <a:pt x="7202447" y="4901265"/>
                  <a:pt x="7222612" y="4901265"/>
                </a:cubicBezTo>
                <a:cubicBezTo>
                  <a:pt x="7262943" y="4901265"/>
                  <a:pt x="7295637" y="4933959"/>
                  <a:pt x="7295637" y="4974290"/>
                </a:cubicBezTo>
                <a:cubicBezTo>
                  <a:pt x="7295636" y="5014621"/>
                  <a:pt x="7262943" y="5047314"/>
                  <a:pt x="7222611" y="5047314"/>
                </a:cubicBezTo>
                <a:cubicBezTo>
                  <a:pt x="7182281" y="5047315"/>
                  <a:pt x="7149586" y="5014620"/>
                  <a:pt x="7149587" y="4974290"/>
                </a:cubicBezTo>
                <a:cubicBezTo>
                  <a:pt x="7149585" y="4964207"/>
                  <a:pt x="7151630" y="4954602"/>
                  <a:pt x="7155326" y="4945865"/>
                </a:cubicBezTo>
                <a:close/>
                <a:moveTo>
                  <a:pt x="7155324" y="4662594"/>
                </a:moveTo>
                <a:cubicBezTo>
                  <a:pt x="7166409" y="4636384"/>
                  <a:pt x="7192362" y="4617994"/>
                  <a:pt x="7222611" y="4617994"/>
                </a:cubicBezTo>
                <a:cubicBezTo>
                  <a:pt x="7262941" y="4617994"/>
                  <a:pt x="7295636" y="4650688"/>
                  <a:pt x="7295636" y="4691019"/>
                </a:cubicBezTo>
                <a:cubicBezTo>
                  <a:pt x="7295637" y="4731350"/>
                  <a:pt x="7262943" y="4764044"/>
                  <a:pt x="7222610" y="4764044"/>
                </a:cubicBezTo>
                <a:cubicBezTo>
                  <a:pt x="7182280" y="4764044"/>
                  <a:pt x="7149585" y="4731350"/>
                  <a:pt x="7149585" y="4691019"/>
                </a:cubicBezTo>
                <a:cubicBezTo>
                  <a:pt x="7149587" y="4680936"/>
                  <a:pt x="7151629" y="4671331"/>
                  <a:pt x="7155324" y="4662594"/>
                </a:cubicBezTo>
                <a:close/>
                <a:moveTo>
                  <a:pt x="6924861" y="4808644"/>
                </a:moveTo>
                <a:cubicBezTo>
                  <a:pt x="6935945" y="4782434"/>
                  <a:pt x="6961898" y="4764044"/>
                  <a:pt x="6992146" y="4764044"/>
                </a:cubicBezTo>
                <a:cubicBezTo>
                  <a:pt x="7032478" y="4764044"/>
                  <a:pt x="7065171" y="4796738"/>
                  <a:pt x="7065171" y="4837069"/>
                </a:cubicBezTo>
                <a:cubicBezTo>
                  <a:pt x="7065173" y="4877400"/>
                  <a:pt x="7032478" y="4910094"/>
                  <a:pt x="6992146" y="4910094"/>
                </a:cubicBezTo>
                <a:cubicBezTo>
                  <a:pt x="6951815" y="4910094"/>
                  <a:pt x="6919122" y="4877400"/>
                  <a:pt x="6919121" y="4837069"/>
                </a:cubicBezTo>
                <a:cubicBezTo>
                  <a:pt x="6919122" y="4826986"/>
                  <a:pt x="6921164" y="4817381"/>
                  <a:pt x="6924861" y="4808644"/>
                </a:cubicBezTo>
                <a:close/>
                <a:moveTo>
                  <a:pt x="7155325" y="4379322"/>
                </a:moveTo>
                <a:cubicBezTo>
                  <a:pt x="7166411" y="4353112"/>
                  <a:pt x="7192362" y="4334722"/>
                  <a:pt x="7222612" y="4334722"/>
                </a:cubicBezTo>
                <a:cubicBezTo>
                  <a:pt x="7262942" y="4334722"/>
                  <a:pt x="7295637" y="4367416"/>
                  <a:pt x="7295637" y="4407747"/>
                </a:cubicBezTo>
                <a:cubicBezTo>
                  <a:pt x="7295638" y="4448078"/>
                  <a:pt x="7262944" y="4480772"/>
                  <a:pt x="7222611" y="4480772"/>
                </a:cubicBezTo>
                <a:cubicBezTo>
                  <a:pt x="7182281" y="4480772"/>
                  <a:pt x="7149586" y="4448078"/>
                  <a:pt x="7149587" y="4407747"/>
                </a:cubicBezTo>
                <a:cubicBezTo>
                  <a:pt x="7149588" y="4397664"/>
                  <a:pt x="7151630" y="4388059"/>
                  <a:pt x="7155325" y="4379322"/>
                </a:cubicBezTo>
                <a:close/>
                <a:moveTo>
                  <a:pt x="6694396" y="4945865"/>
                </a:moveTo>
                <a:cubicBezTo>
                  <a:pt x="6705482" y="4919655"/>
                  <a:pt x="6731436" y="4901265"/>
                  <a:pt x="6761684" y="4901265"/>
                </a:cubicBezTo>
                <a:cubicBezTo>
                  <a:pt x="6802013" y="4901265"/>
                  <a:pt x="6834709" y="4933959"/>
                  <a:pt x="6834707" y="4974290"/>
                </a:cubicBezTo>
                <a:cubicBezTo>
                  <a:pt x="6834708" y="5014621"/>
                  <a:pt x="6802014" y="5047315"/>
                  <a:pt x="6761682" y="5047315"/>
                </a:cubicBezTo>
                <a:cubicBezTo>
                  <a:pt x="6721353" y="5047315"/>
                  <a:pt x="6688657" y="5014621"/>
                  <a:pt x="6688658" y="4974290"/>
                </a:cubicBezTo>
                <a:cubicBezTo>
                  <a:pt x="6688658" y="4964207"/>
                  <a:pt x="6690702" y="4954602"/>
                  <a:pt x="6694396" y="4945865"/>
                </a:cubicBezTo>
                <a:close/>
                <a:moveTo>
                  <a:pt x="6924860" y="4525373"/>
                </a:moveTo>
                <a:cubicBezTo>
                  <a:pt x="6935947" y="4499163"/>
                  <a:pt x="6961898" y="4480773"/>
                  <a:pt x="6992148" y="4480773"/>
                </a:cubicBezTo>
                <a:cubicBezTo>
                  <a:pt x="7032477" y="4480773"/>
                  <a:pt x="7065172" y="4513467"/>
                  <a:pt x="7065171" y="4553798"/>
                </a:cubicBezTo>
                <a:cubicBezTo>
                  <a:pt x="7065171" y="4594129"/>
                  <a:pt x="7032478" y="4626823"/>
                  <a:pt x="6992146" y="4626823"/>
                </a:cubicBezTo>
                <a:cubicBezTo>
                  <a:pt x="6951815" y="4626823"/>
                  <a:pt x="6919121" y="4594129"/>
                  <a:pt x="6919123" y="4553798"/>
                </a:cubicBezTo>
                <a:cubicBezTo>
                  <a:pt x="6919122" y="4543715"/>
                  <a:pt x="6921167" y="4534110"/>
                  <a:pt x="6924860" y="4525373"/>
                </a:cubicBezTo>
                <a:close/>
                <a:moveTo>
                  <a:pt x="7155325" y="4096051"/>
                </a:moveTo>
                <a:cubicBezTo>
                  <a:pt x="7166409" y="4069841"/>
                  <a:pt x="7192362" y="4051451"/>
                  <a:pt x="7222610" y="4051451"/>
                </a:cubicBezTo>
                <a:cubicBezTo>
                  <a:pt x="7262942" y="4051451"/>
                  <a:pt x="7295635" y="4084145"/>
                  <a:pt x="7295635" y="4124476"/>
                </a:cubicBezTo>
                <a:cubicBezTo>
                  <a:pt x="7295637" y="4164807"/>
                  <a:pt x="7262942" y="4197501"/>
                  <a:pt x="7222610" y="4197501"/>
                </a:cubicBezTo>
                <a:cubicBezTo>
                  <a:pt x="7182279" y="4197501"/>
                  <a:pt x="7149586" y="4164807"/>
                  <a:pt x="7149585" y="4124476"/>
                </a:cubicBezTo>
                <a:cubicBezTo>
                  <a:pt x="7149586" y="4114393"/>
                  <a:pt x="7151628" y="4104788"/>
                  <a:pt x="7155325" y="4096051"/>
                </a:cubicBezTo>
                <a:close/>
                <a:moveTo>
                  <a:pt x="6694398" y="4662594"/>
                </a:moveTo>
                <a:cubicBezTo>
                  <a:pt x="6705483" y="4636384"/>
                  <a:pt x="6731434" y="4617994"/>
                  <a:pt x="6761684" y="4617994"/>
                </a:cubicBezTo>
                <a:cubicBezTo>
                  <a:pt x="6802015" y="4617994"/>
                  <a:pt x="6834709" y="4650688"/>
                  <a:pt x="6834708" y="4691018"/>
                </a:cubicBezTo>
                <a:cubicBezTo>
                  <a:pt x="6834708" y="4731350"/>
                  <a:pt x="6802016" y="4764044"/>
                  <a:pt x="6761683" y="4764043"/>
                </a:cubicBezTo>
                <a:cubicBezTo>
                  <a:pt x="6721353" y="4764044"/>
                  <a:pt x="6688658" y="4731349"/>
                  <a:pt x="6688659" y="4691019"/>
                </a:cubicBezTo>
                <a:cubicBezTo>
                  <a:pt x="6688660" y="4680936"/>
                  <a:pt x="6690703" y="4671330"/>
                  <a:pt x="6694398" y="4662594"/>
                </a:cubicBezTo>
                <a:close/>
                <a:moveTo>
                  <a:pt x="6924861" y="4242101"/>
                </a:moveTo>
                <a:cubicBezTo>
                  <a:pt x="6935945" y="4215891"/>
                  <a:pt x="6961898" y="4197501"/>
                  <a:pt x="6992146" y="4197501"/>
                </a:cubicBezTo>
                <a:cubicBezTo>
                  <a:pt x="7032478" y="4197501"/>
                  <a:pt x="7065171" y="4230195"/>
                  <a:pt x="7065171" y="4270526"/>
                </a:cubicBezTo>
                <a:cubicBezTo>
                  <a:pt x="7065172" y="4310857"/>
                  <a:pt x="7032478" y="4343551"/>
                  <a:pt x="6992147" y="4343551"/>
                </a:cubicBezTo>
                <a:cubicBezTo>
                  <a:pt x="6951815" y="4343551"/>
                  <a:pt x="6919122" y="4310857"/>
                  <a:pt x="6919121" y="4270526"/>
                </a:cubicBezTo>
                <a:cubicBezTo>
                  <a:pt x="6919122" y="4260443"/>
                  <a:pt x="6921165" y="4250837"/>
                  <a:pt x="6924861" y="4242101"/>
                </a:cubicBezTo>
                <a:close/>
                <a:moveTo>
                  <a:pt x="7155325" y="3812779"/>
                </a:moveTo>
                <a:cubicBezTo>
                  <a:pt x="7166410" y="3786569"/>
                  <a:pt x="7192362" y="3768179"/>
                  <a:pt x="7222611" y="3768179"/>
                </a:cubicBezTo>
                <a:cubicBezTo>
                  <a:pt x="7262942" y="3768179"/>
                  <a:pt x="7295636" y="3800873"/>
                  <a:pt x="7295636" y="3841204"/>
                </a:cubicBezTo>
                <a:cubicBezTo>
                  <a:pt x="7295635" y="3881535"/>
                  <a:pt x="7262941" y="3914229"/>
                  <a:pt x="7222611" y="3914229"/>
                </a:cubicBezTo>
                <a:cubicBezTo>
                  <a:pt x="7182279" y="3914229"/>
                  <a:pt x="7149586" y="3881535"/>
                  <a:pt x="7149586" y="3841204"/>
                </a:cubicBezTo>
                <a:cubicBezTo>
                  <a:pt x="7149587" y="3831121"/>
                  <a:pt x="7151630" y="3821515"/>
                  <a:pt x="7155325" y="3812779"/>
                </a:cubicBezTo>
                <a:close/>
                <a:moveTo>
                  <a:pt x="6463933" y="4808643"/>
                </a:moveTo>
                <a:cubicBezTo>
                  <a:pt x="6475019" y="4782433"/>
                  <a:pt x="6500973" y="4764043"/>
                  <a:pt x="6531221" y="4764043"/>
                </a:cubicBezTo>
                <a:cubicBezTo>
                  <a:pt x="6571550" y="4764043"/>
                  <a:pt x="6604246" y="4796737"/>
                  <a:pt x="6604244" y="4837068"/>
                </a:cubicBezTo>
                <a:cubicBezTo>
                  <a:pt x="6604245" y="4877399"/>
                  <a:pt x="6571551" y="4910093"/>
                  <a:pt x="6531219" y="4910093"/>
                </a:cubicBezTo>
                <a:cubicBezTo>
                  <a:pt x="6490890" y="4910093"/>
                  <a:pt x="6458194" y="4877399"/>
                  <a:pt x="6458196" y="4837068"/>
                </a:cubicBezTo>
                <a:cubicBezTo>
                  <a:pt x="6458195" y="4826985"/>
                  <a:pt x="6460239" y="4817380"/>
                  <a:pt x="6463933" y="4808643"/>
                </a:cubicBezTo>
                <a:close/>
                <a:moveTo>
                  <a:pt x="6694396" y="4379322"/>
                </a:moveTo>
                <a:cubicBezTo>
                  <a:pt x="6705482" y="4353112"/>
                  <a:pt x="6731435" y="4334722"/>
                  <a:pt x="6761683" y="4334722"/>
                </a:cubicBezTo>
                <a:cubicBezTo>
                  <a:pt x="6802013" y="4334722"/>
                  <a:pt x="6834709" y="4367416"/>
                  <a:pt x="6834707" y="4407747"/>
                </a:cubicBezTo>
                <a:cubicBezTo>
                  <a:pt x="6834708" y="4448078"/>
                  <a:pt x="6802014" y="4480772"/>
                  <a:pt x="6761682" y="4480772"/>
                </a:cubicBezTo>
                <a:cubicBezTo>
                  <a:pt x="6721353" y="4480772"/>
                  <a:pt x="6688657" y="4448078"/>
                  <a:pt x="6688658" y="4407747"/>
                </a:cubicBezTo>
                <a:cubicBezTo>
                  <a:pt x="6688657" y="4397664"/>
                  <a:pt x="6690702" y="4388059"/>
                  <a:pt x="6694396" y="4379322"/>
                </a:cubicBezTo>
                <a:close/>
                <a:moveTo>
                  <a:pt x="6924860" y="3958829"/>
                </a:moveTo>
                <a:cubicBezTo>
                  <a:pt x="6935946" y="3932619"/>
                  <a:pt x="6961897" y="3914229"/>
                  <a:pt x="6992147" y="3914229"/>
                </a:cubicBezTo>
                <a:cubicBezTo>
                  <a:pt x="7032477" y="3914228"/>
                  <a:pt x="7065172" y="3946923"/>
                  <a:pt x="7065171" y="3987253"/>
                </a:cubicBezTo>
                <a:cubicBezTo>
                  <a:pt x="7065172" y="4027585"/>
                  <a:pt x="7032479" y="4060279"/>
                  <a:pt x="6992146" y="4060278"/>
                </a:cubicBezTo>
                <a:cubicBezTo>
                  <a:pt x="6951816" y="4060279"/>
                  <a:pt x="6919121" y="4027584"/>
                  <a:pt x="6919122" y="3987254"/>
                </a:cubicBezTo>
                <a:cubicBezTo>
                  <a:pt x="6919123" y="3977171"/>
                  <a:pt x="6921166" y="3967565"/>
                  <a:pt x="6924860" y="3958829"/>
                </a:cubicBezTo>
                <a:close/>
                <a:moveTo>
                  <a:pt x="7155323" y="3529507"/>
                </a:moveTo>
                <a:cubicBezTo>
                  <a:pt x="7166409" y="3503297"/>
                  <a:pt x="7192363" y="3484907"/>
                  <a:pt x="7222611" y="3484907"/>
                </a:cubicBezTo>
                <a:cubicBezTo>
                  <a:pt x="7262942" y="3484906"/>
                  <a:pt x="7295636" y="3517601"/>
                  <a:pt x="7295634" y="3557931"/>
                </a:cubicBezTo>
                <a:cubicBezTo>
                  <a:pt x="7295635" y="3598263"/>
                  <a:pt x="7262941" y="3630957"/>
                  <a:pt x="7222611" y="3630956"/>
                </a:cubicBezTo>
                <a:cubicBezTo>
                  <a:pt x="7182280" y="3630957"/>
                  <a:pt x="7149586" y="3598262"/>
                  <a:pt x="7149585" y="3557932"/>
                </a:cubicBezTo>
                <a:cubicBezTo>
                  <a:pt x="7149585" y="3547849"/>
                  <a:pt x="7151628" y="3538243"/>
                  <a:pt x="7155323" y="3529507"/>
                </a:cubicBezTo>
                <a:close/>
                <a:moveTo>
                  <a:pt x="6233469" y="4945865"/>
                </a:moveTo>
                <a:cubicBezTo>
                  <a:pt x="6244556" y="4919655"/>
                  <a:pt x="6270507" y="4901265"/>
                  <a:pt x="6300757" y="4901265"/>
                </a:cubicBezTo>
                <a:cubicBezTo>
                  <a:pt x="6341086" y="4901265"/>
                  <a:pt x="6373780" y="4933959"/>
                  <a:pt x="6373780" y="4974290"/>
                </a:cubicBezTo>
                <a:cubicBezTo>
                  <a:pt x="6373780" y="5014621"/>
                  <a:pt x="6341086" y="5047315"/>
                  <a:pt x="6300755" y="5047315"/>
                </a:cubicBezTo>
                <a:cubicBezTo>
                  <a:pt x="6260426" y="5047315"/>
                  <a:pt x="6227730" y="5014621"/>
                  <a:pt x="6227732" y="4974290"/>
                </a:cubicBezTo>
                <a:cubicBezTo>
                  <a:pt x="6227731" y="4964207"/>
                  <a:pt x="6229775" y="4954602"/>
                  <a:pt x="6233469" y="4945865"/>
                </a:cubicBezTo>
                <a:close/>
                <a:moveTo>
                  <a:pt x="6463934" y="4525372"/>
                </a:moveTo>
                <a:cubicBezTo>
                  <a:pt x="6475017" y="4499163"/>
                  <a:pt x="6500971" y="4480772"/>
                  <a:pt x="6531219" y="4480772"/>
                </a:cubicBezTo>
                <a:cubicBezTo>
                  <a:pt x="6571551" y="4480772"/>
                  <a:pt x="6604244" y="4513466"/>
                  <a:pt x="6604243" y="4553797"/>
                </a:cubicBezTo>
                <a:cubicBezTo>
                  <a:pt x="6604243" y="4594128"/>
                  <a:pt x="6571550" y="4626822"/>
                  <a:pt x="6531221" y="4626822"/>
                </a:cubicBezTo>
                <a:cubicBezTo>
                  <a:pt x="6490888" y="4626822"/>
                  <a:pt x="6458195" y="4594128"/>
                  <a:pt x="6458194" y="4553797"/>
                </a:cubicBezTo>
                <a:cubicBezTo>
                  <a:pt x="6458194" y="4543714"/>
                  <a:pt x="6460237" y="4534108"/>
                  <a:pt x="6463934" y="4525372"/>
                </a:cubicBezTo>
                <a:close/>
                <a:moveTo>
                  <a:pt x="6694396" y="4096050"/>
                </a:moveTo>
                <a:cubicBezTo>
                  <a:pt x="6705483" y="4069840"/>
                  <a:pt x="6731434" y="4051450"/>
                  <a:pt x="6761682" y="4051450"/>
                </a:cubicBezTo>
                <a:cubicBezTo>
                  <a:pt x="6802013" y="4051450"/>
                  <a:pt x="6834707" y="4084144"/>
                  <a:pt x="6834707" y="4124475"/>
                </a:cubicBezTo>
                <a:cubicBezTo>
                  <a:pt x="6834707" y="4164806"/>
                  <a:pt x="6802013" y="4197500"/>
                  <a:pt x="6761682" y="4197500"/>
                </a:cubicBezTo>
                <a:cubicBezTo>
                  <a:pt x="6721351" y="4197500"/>
                  <a:pt x="6688657" y="4164806"/>
                  <a:pt x="6688659" y="4124475"/>
                </a:cubicBezTo>
                <a:cubicBezTo>
                  <a:pt x="6688657" y="4114392"/>
                  <a:pt x="6690702" y="4104787"/>
                  <a:pt x="6694396" y="4096050"/>
                </a:cubicBezTo>
                <a:close/>
                <a:moveTo>
                  <a:pt x="6924862" y="3675557"/>
                </a:moveTo>
                <a:cubicBezTo>
                  <a:pt x="6935945" y="3649347"/>
                  <a:pt x="6961897" y="3630956"/>
                  <a:pt x="6992146" y="3630957"/>
                </a:cubicBezTo>
                <a:cubicBezTo>
                  <a:pt x="7032477" y="3630956"/>
                  <a:pt x="7065171" y="3663650"/>
                  <a:pt x="7065172" y="3703981"/>
                </a:cubicBezTo>
                <a:cubicBezTo>
                  <a:pt x="7065172" y="3744312"/>
                  <a:pt x="7032477" y="3777006"/>
                  <a:pt x="6992147" y="3777006"/>
                </a:cubicBezTo>
                <a:cubicBezTo>
                  <a:pt x="6951815" y="3777006"/>
                  <a:pt x="6919121" y="3744312"/>
                  <a:pt x="6919122" y="3703981"/>
                </a:cubicBezTo>
                <a:cubicBezTo>
                  <a:pt x="6919121" y="3693899"/>
                  <a:pt x="6921164" y="3684293"/>
                  <a:pt x="6924862" y="3675557"/>
                </a:cubicBezTo>
                <a:close/>
                <a:moveTo>
                  <a:pt x="7155323" y="3246235"/>
                </a:moveTo>
                <a:cubicBezTo>
                  <a:pt x="7166409" y="3220025"/>
                  <a:pt x="7192361" y="3201634"/>
                  <a:pt x="7222612" y="3201635"/>
                </a:cubicBezTo>
                <a:cubicBezTo>
                  <a:pt x="7262941" y="3201634"/>
                  <a:pt x="7295636" y="3234328"/>
                  <a:pt x="7295635" y="3274659"/>
                </a:cubicBezTo>
                <a:cubicBezTo>
                  <a:pt x="7295637" y="3314990"/>
                  <a:pt x="7262943" y="3347684"/>
                  <a:pt x="7222610" y="3347684"/>
                </a:cubicBezTo>
                <a:cubicBezTo>
                  <a:pt x="7182280" y="3347684"/>
                  <a:pt x="7149585" y="3314990"/>
                  <a:pt x="7149585" y="3274659"/>
                </a:cubicBezTo>
                <a:cubicBezTo>
                  <a:pt x="7149585" y="3264577"/>
                  <a:pt x="7151629" y="3254971"/>
                  <a:pt x="7155323" y="3246235"/>
                </a:cubicBezTo>
                <a:close/>
                <a:moveTo>
                  <a:pt x="6233470" y="4662593"/>
                </a:moveTo>
                <a:cubicBezTo>
                  <a:pt x="6244554" y="4636383"/>
                  <a:pt x="6270507" y="4617993"/>
                  <a:pt x="6300755" y="4617993"/>
                </a:cubicBezTo>
                <a:cubicBezTo>
                  <a:pt x="6341087" y="4617993"/>
                  <a:pt x="6373780" y="4650687"/>
                  <a:pt x="6373781" y="4691018"/>
                </a:cubicBezTo>
                <a:cubicBezTo>
                  <a:pt x="6373781" y="4731349"/>
                  <a:pt x="6341087" y="4764043"/>
                  <a:pt x="6300756" y="4764043"/>
                </a:cubicBezTo>
                <a:cubicBezTo>
                  <a:pt x="6260424" y="4764043"/>
                  <a:pt x="6227731" y="4731349"/>
                  <a:pt x="6227730" y="4691018"/>
                </a:cubicBezTo>
                <a:cubicBezTo>
                  <a:pt x="6227731" y="4680935"/>
                  <a:pt x="6229774" y="4671329"/>
                  <a:pt x="6233470" y="4662593"/>
                </a:cubicBezTo>
                <a:close/>
                <a:moveTo>
                  <a:pt x="6463933" y="4242101"/>
                </a:moveTo>
                <a:cubicBezTo>
                  <a:pt x="6475018" y="4215891"/>
                  <a:pt x="6500970" y="4197501"/>
                  <a:pt x="6531219" y="4197501"/>
                </a:cubicBezTo>
                <a:cubicBezTo>
                  <a:pt x="6571550" y="4197501"/>
                  <a:pt x="6604243" y="4230195"/>
                  <a:pt x="6604244" y="4270526"/>
                </a:cubicBezTo>
                <a:cubicBezTo>
                  <a:pt x="6604243" y="4310857"/>
                  <a:pt x="6571549" y="4343551"/>
                  <a:pt x="6531219" y="4343551"/>
                </a:cubicBezTo>
                <a:cubicBezTo>
                  <a:pt x="6490888" y="4343551"/>
                  <a:pt x="6458194" y="4310857"/>
                  <a:pt x="6458194" y="4270526"/>
                </a:cubicBezTo>
                <a:cubicBezTo>
                  <a:pt x="6458195" y="4260443"/>
                  <a:pt x="6460237" y="4250838"/>
                  <a:pt x="6463933" y="4242101"/>
                </a:cubicBezTo>
                <a:close/>
                <a:moveTo>
                  <a:pt x="6694397" y="3812778"/>
                </a:moveTo>
                <a:cubicBezTo>
                  <a:pt x="6705481" y="3786568"/>
                  <a:pt x="6731434" y="3768178"/>
                  <a:pt x="6761682" y="3768178"/>
                </a:cubicBezTo>
                <a:cubicBezTo>
                  <a:pt x="6802014" y="3768178"/>
                  <a:pt x="6834707" y="3800872"/>
                  <a:pt x="6834707" y="3841203"/>
                </a:cubicBezTo>
                <a:cubicBezTo>
                  <a:pt x="6834708" y="3881534"/>
                  <a:pt x="6802014" y="3914228"/>
                  <a:pt x="6761683" y="3914228"/>
                </a:cubicBezTo>
                <a:cubicBezTo>
                  <a:pt x="6721351" y="3914228"/>
                  <a:pt x="6688658" y="3881534"/>
                  <a:pt x="6688657" y="3841203"/>
                </a:cubicBezTo>
                <a:cubicBezTo>
                  <a:pt x="6688658" y="3831120"/>
                  <a:pt x="6690700" y="3821515"/>
                  <a:pt x="6694397" y="3812778"/>
                </a:cubicBezTo>
                <a:close/>
                <a:moveTo>
                  <a:pt x="6924859" y="3392285"/>
                </a:moveTo>
                <a:cubicBezTo>
                  <a:pt x="6935945" y="3366074"/>
                  <a:pt x="6961898" y="3347684"/>
                  <a:pt x="6992146" y="3347684"/>
                </a:cubicBezTo>
                <a:cubicBezTo>
                  <a:pt x="7032477" y="3347684"/>
                  <a:pt x="7065171" y="3380378"/>
                  <a:pt x="7065171" y="3420709"/>
                </a:cubicBezTo>
                <a:cubicBezTo>
                  <a:pt x="7065173" y="3461040"/>
                  <a:pt x="7032478" y="3493734"/>
                  <a:pt x="6992146" y="3493734"/>
                </a:cubicBezTo>
                <a:cubicBezTo>
                  <a:pt x="6951815" y="3493734"/>
                  <a:pt x="6919121" y="3461040"/>
                  <a:pt x="6919121" y="3420709"/>
                </a:cubicBezTo>
                <a:cubicBezTo>
                  <a:pt x="6919121" y="3410627"/>
                  <a:pt x="6921164" y="3401021"/>
                  <a:pt x="6924859" y="3392285"/>
                </a:cubicBezTo>
                <a:close/>
                <a:moveTo>
                  <a:pt x="6003006" y="4808643"/>
                </a:moveTo>
                <a:cubicBezTo>
                  <a:pt x="6014092" y="4782432"/>
                  <a:pt x="6040043" y="4764042"/>
                  <a:pt x="6070293" y="4764042"/>
                </a:cubicBezTo>
                <a:cubicBezTo>
                  <a:pt x="6110623" y="4764042"/>
                  <a:pt x="6143318" y="4796736"/>
                  <a:pt x="6143318" y="4837067"/>
                </a:cubicBezTo>
                <a:cubicBezTo>
                  <a:pt x="6143317" y="4877398"/>
                  <a:pt x="6110625" y="4910092"/>
                  <a:pt x="6070293" y="4910092"/>
                </a:cubicBezTo>
                <a:cubicBezTo>
                  <a:pt x="6029962" y="4910092"/>
                  <a:pt x="5997267" y="4877398"/>
                  <a:pt x="5997268" y="4837067"/>
                </a:cubicBezTo>
                <a:cubicBezTo>
                  <a:pt x="5997266" y="4826984"/>
                  <a:pt x="5999311" y="4817379"/>
                  <a:pt x="6003006" y="4808643"/>
                </a:cubicBezTo>
                <a:close/>
                <a:moveTo>
                  <a:pt x="7155324" y="2962963"/>
                </a:moveTo>
                <a:cubicBezTo>
                  <a:pt x="7166409" y="2936753"/>
                  <a:pt x="7192362" y="2918363"/>
                  <a:pt x="7222610" y="2918363"/>
                </a:cubicBezTo>
                <a:cubicBezTo>
                  <a:pt x="7262941" y="2918363"/>
                  <a:pt x="7295635" y="2951057"/>
                  <a:pt x="7295636" y="2991388"/>
                </a:cubicBezTo>
                <a:cubicBezTo>
                  <a:pt x="7295636" y="3031719"/>
                  <a:pt x="7262941" y="3064413"/>
                  <a:pt x="7222611" y="3064413"/>
                </a:cubicBezTo>
                <a:cubicBezTo>
                  <a:pt x="7182279" y="3064413"/>
                  <a:pt x="7149585" y="3031719"/>
                  <a:pt x="7149585" y="2991388"/>
                </a:cubicBezTo>
                <a:cubicBezTo>
                  <a:pt x="7149585" y="2981305"/>
                  <a:pt x="7151628" y="2971700"/>
                  <a:pt x="7155324" y="2962963"/>
                </a:cubicBezTo>
                <a:close/>
                <a:moveTo>
                  <a:pt x="6233468" y="4379322"/>
                </a:moveTo>
                <a:cubicBezTo>
                  <a:pt x="6244555" y="4353112"/>
                  <a:pt x="6270506" y="4334721"/>
                  <a:pt x="6300756" y="4334721"/>
                </a:cubicBezTo>
                <a:cubicBezTo>
                  <a:pt x="6341086" y="4334721"/>
                  <a:pt x="6373779" y="4367416"/>
                  <a:pt x="6373780" y="4407747"/>
                </a:cubicBezTo>
                <a:cubicBezTo>
                  <a:pt x="6373780" y="4448078"/>
                  <a:pt x="6341088" y="4480771"/>
                  <a:pt x="6300756" y="4480771"/>
                </a:cubicBezTo>
                <a:cubicBezTo>
                  <a:pt x="6260425" y="4480771"/>
                  <a:pt x="6227730" y="4448077"/>
                  <a:pt x="6227731" y="4407746"/>
                </a:cubicBezTo>
                <a:cubicBezTo>
                  <a:pt x="6227732" y="4397663"/>
                  <a:pt x="6229774" y="4388058"/>
                  <a:pt x="6233468" y="4379322"/>
                </a:cubicBezTo>
                <a:close/>
                <a:moveTo>
                  <a:pt x="6463931" y="3958829"/>
                </a:moveTo>
                <a:cubicBezTo>
                  <a:pt x="6475017" y="3932619"/>
                  <a:pt x="6500971" y="3914229"/>
                  <a:pt x="6531219" y="3914229"/>
                </a:cubicBezTo>
                <a:cubicBezTo>
                  <a:pt x="6571550" y="3914228"/>
                  <a:pt x="6604244" y="3946923"/>
                  <a:pt x="6604242" y="3987254"/>
                </a:cubicBezTo>
                <a:cubicBezTo>
                  <a:pt x="6604243" y="4027585"/>
                  <a:pt x="6571549" y="4060279"/>
                  <a:pt x="6531217" y="4060279"/>
                </a:cubicBezTo>
                <a:cubicBezTo>
                  <a:pt x="6490888" y="4060279"/>
                  <a:pt x="6458195" y="4027585"/>
                  <a:pt x="6458193" y="3987254"/>
                </a:cubicBezTo>
                <a:cubicBezTo>
                  <a:pt x="6458193" y="3977171"/>
                  <a:pt x="6460236" y="3967565"/>
                  <a:pt x="6463931" y="3958829"/>
                </a:cubicBezTo>
                <a:close/>
                <a:moveTo>
                  <a:pt x="6694395" y="3529506"/>
                </a:moveTo>
                <a:cubicBezTo>
                  <a:pt x="6705482" y="3503296"/>
                  <a:pt x="6731433" y="3484906"/>
                  <a:pt x="6761683" y="3484906"/>
                </a:cubicBezTo>
                <a:cubicBezTo>
                  <a:pt x="6802014" y="3484906"/>
                  <a:pt x="6834708" y="3517600"/>
                  <a:pt x="6834708" y="3557931"/>
                </a:cubicBezTo>
                <a:cubicBezTo>
                  <a:pt x="6834709" y="3598262"/>
                  <a:pt x="6802015" y="3630956"/>
                  <a:pt x="6761683" y="3630956"/>
                </a:cubicBezTo>
                <a:cubicBezTo>
                  <a:pt x="6721352" y="3630956"/>
                  <a:pt x="6688658" y="3598262"/>
                  <a:pt x="6688658" y="3557931"/>
                </a:cubicBezTo>
                <a:cubicBezTo>
                  <a:pt x="6688659" y="3547848"/>
                  <a:pt x="6690701" y="3538243"/>
                  <a:pt x="6694395" y="3529506"/>
                </a:cubicBezTo>
                <a:close/>
                <a:moveTo>
                  <a:pt x="5772543" y="4945864"/>
                </a:moveTo>
                <a:cubicBezTo>
                  <a:pt x="5783627" y="4919654"/>
                  <a:pt x="5809580" y="4901264"/>
                  <a:pt x="5839828" y="4901264"/>
                </a:cubicBezTo>
                <a:cubicBezTo>
                  <a:pt x="5880160" y="4901264"/>
                  <a:pt x="5912853" y="4933958"/>
                  <a:pt x="5912852" y="4974289"/>
                </a:cubicBezTo>
                <a:cubicBezTo>
                  <a:pt x="5912852" y="5014620"/>
                  <a:pt x="5880158" y="5047314"/>
                  <a:pt x="5839829" y="5047314"/>
                </a:cubicBezTo>
                <a:cubicBezTo>
                  <a:pt x="5799497" y="5047314"/>
                  <a:pt x="5766804" y="5014620"/>
                  <a:pt x="5766803" y="4974289"/>
                </a:cubicBezTo>
                <a:cubicBezTo>
                  <a:pt x="5766802" y="4964206"/>
                  <a:pt x="5768846" y="4954601"/>
                  <a:pt x="5772543" y="4945864"/>
                </a:cubicBezTo>
                <a:close/>
                <a:moveTo>
                  <a:pt x="6924860" y="3109013"/>
                </a:moveTo>
                <a:cubicBezTo>
                  <a:pt x="6935947" y="3082803"/>
                  <a:pt x="6961898" y="3064413"/>
                  <a:pt x="6992147" y="3064413"/>
                </a:cubicBezTo>
                <a:cubicBezTo>
                  <a:pt x="7032477" y="3064413"/>
                  <a:pt x="7065171" y="3097107"/>
                  <a:pt x="7065171" y="3137438"/>
                </a:cubicBezTo>
                <a:cubicBezTo>
                  <a:pt x="7065171" y="3177769"/>
                  <a:pt x="7032477" y="3210463"/>
                  <a:pt x="6992147" y="3210462"/>
                </a:cubicBezTo>
                <a:cubicBezTo>
                  <a:pt x="6951815" y="3210463"/>
                  <a:pt x="6919121" y="3177769"/>
                  <a:pt x="6919123" y="3137438"/>
                </a:cubicBezTo>
                <a:cubicBezTo>
                  <a:pt x="6919121" y="3127355"/>
                  <a:pt x="6921165" y="3117749"/>
                  <a:pt x="6924860" y="3109013"/>
                </a:cubicBezTo>
                <a:close/>
                <a:moveTo>
                  <a:pt x="6003007" y="4525370"/>
                </a:moveTo>
                <a:cubicBezTo>
                  <a:pt x="6014091" y="4499160"/>
                  <a:pt x="6040044" y="4480770"/>
                  <a:pt x="6070292" y="4480770"/>
                </a:cubicBezTo>
                <a:cubicBezTo>
                  <a:pt x="6110624" y="4480770"/>
                  <a:pt x="6143317" y="4513464"/>
                  <a:pt x="6143316" y="4553795"/>
                </a:cubicBezTo>
                <a:cubicBezTo>
                  <a:pt x="6143317" y="4594126"/>
                  <a:pt x="6110622" y="4626820"/>
                  <a:pt x="6070291" y="4626820"/>
                </a:cubicBezTo>
                <a:cubicBezTo>
                  <a:pt x="6029961" y="4626820"/>
                  <a:pt x="5997268" y="4594126"/>
                  <a:pt x="5997267" y="4553795"/>
                </a:cubicBezTo>
                <a:cubicBezTo>
                  <a:pt x="5997266" y="4543712"/>
                  <a:pt x="5999310" y="4534107"/>
                  <a:pt x="6003007" y="4525370"/>
                </a:cubicBezTo>
                <a:close/>
                <a:moveTo>
                  <a:pt x="7155324" y="2679691"/>
                </a:moveTo>
                <a:cubicBezTo>
                  <a:pt x="7166409" y="2653481"/>
                  <a:pt x="7192363" y="2635090"/>
                  <a:pt x="7222610" y="2635091"/>
                </a:cubicBezTo>
                <a:cubicBezTo>
                  <a:pt x="7262943" y="2635090"/>
                  <a:pt x="7295635" y="2667785"/>
                  <a:pt x="7295635" y="2708115"/>
                </a:cubicBezTo>
                <a:cubicBezTo>
                  <a:pt x="7295637" y="2748447"/>
                  <a:pt x="7262942" y="2781141"/>
                  <a:pt x="7222610" y="2781141"/>
                </a:cubicBezTo>
                <a:cubicBezTo>
                  <a:pt x="7182279" y="2781141"/>
                  <a:pt x="7149586" y="2748447"/>
                  <a:pt x="7149585" y="2708116"/>
                </a:cubicBezTo>
                <a:cubicBezTo>
                  <a:pt x="7149586" y="2698033"/>
                  <a:pt x="7151629" y="2688427"/>
                  <a:pt x="7155324" y="2679691"/>
                </a:cubicBezTo>
                <a:close/>
                <a:moveTo>
                  <a:pt x="6233468" y="4096050"/>
                </a:moveTo>
                <a:cubicBezTo>
                  <a:pt x="6244553" y="4069840"/>
                  <a:pt x="6270506" y="4051450"/>
                  <a:pt x="6300754" y="4051450"/>
                </a:cubicBezTo>
                <a:cubicBezTo>
                  <a:pt x="6341085" y="4051450"/>
                  <a:pt x="6373779" y="4084144"/>
                  <a:pt x="6373779" y="4124475"/>
                </a:cubicBezTo>
                <a:cubicBezTo>
                  <a:pt x="6373781" y="4164806"/>
                  <a:pt x="6341086" y="4197500"/>
                  <a:pt x="6300754" y="4197500"/>
                </a:cubicBezTo>
                <a:cubicBezTo>
                  <a:pt x="6260423" y="4197500"/>
                  <a:pt x="6227729" y="4164806"/>
                  <a:pt x="6227729" y="4124475"/>
                </a:cubicBezTo>
                <a:cubicBezTo>
                  <a:pt x="6227730" y="4114392"/>
                  <a:pt x="6229772" y="4104787"/>
                  <a:pt x="6233468" y="4096050"/>
                </a:cubicBezTo>
                <a:close/>
                <a:moveTo>
                  <a:pt x="6463931" y="3675557"/>
                </a:moveTo>
                <a:cubicBezTo>
                  <a:pt x="6475017" y="3649347"/>
                  <a:pt x="6500969" y="3630956"/>
                  <a:pt x="6531220" y="3630957"/>
                </a:cubicBezTo>
                <a:cubicBezTo>
                  <a:pt x="6571549" y="3630956"/>
                  <a:pt x="6604244" y="3663650"/>
                  <a:pt x="6604243" y="3703981"/>
                </a:cubicBezTo>
                <a:cubicBezTo>
                  <a:pt x="6604242" y="3744312"/>
                  <a:pt x="6571551" y="3777006"/>
                  <a:pt x="6531218" y="3777006"/>
                </a:cubicBezTo>
                <a:cubicBezTo>
                  <a:pt x="6490888" y="3777006"/>
                  <a:pt x="6458193" y="3744312"/>
                  <a:pt x="6458193" y="3703981"/>
                </a:cubicBezTo>
                <a:cubicBezTo>
                  <a:pt x="6458192" y="3693899"/>
                  <a:pt x="6460237" y="3684293"/>
                  <a:pt x="6463931" y="3675557"/>
                </a:cubicBezTo>
                <a:close/>
                <a:moveTo>
                  <a:pt x="6694398" y="3246234"/>
                </a:moveTo>
                <a:cubicBezTo>
                  <a:pt x="6705483" y="3220024"/>
                  <a:pt x="6731434" y="3201634"/>
                  <a:pt x="6761684" y="3201634"/>
                </a:cubicBezTo>
                <a:cubicBezTo>
                  <a:pt x="6802015" y="3201634"/>
                  <a:pt x="6834709" y="3234328"/>
                  <a:pt x="6834709" y="3274659"/>
                </a:cubicBezTo>
                <a:cubicBezTo>
                  <a:pt x="6834708" y="3314990"/>
                  <a:pt x="6802016" y="3347684"/>
                  <a:pt x="6761684" y="3347684"/>
                </a:cubicBezTo>
                <a:cubicBezTo>
                  <a:pt x="6721353" y="3347684"/>
                  <a:pt x="6688659" y="3314990"/>
                  <a:pt x="6688659" y="3274659"/>
                </a:cubicBezTo>
                <a:cubicBezTo>
                  <a:pt x="6688660" y="3264576"/>
                  <a:pt x="6690702" y="3254971"/>
                  <a:pt x="6694398" y="3246234"/>
                </a:cubicBezTo>
                <a:close/>
                <a:moveTo>
                  <a:pt x="5772541" y="4662592"/>
                </a:moveTo>
                <a:cubicBezTo>
                  <a:pt x="5783628" y="4636382"/>
                  <a:pt x="5809581" y="4617992"/>
                  <a:pt x="5839829" y="4617992"/>
                </a:cubicBezTo>
                <a:cubicBezTo>
                  <a:pt x="5880158" y="4617992"/>
                  <a:pt x="5912854" y="4650686"/>
                  <a:pt x="5912852" y="4691017"/>
                </a:cubicBezTo>
                <a:cubicBezTo>
                  <a:pt x="5912853" y="4731348"/>
                  <a:pt x="5880159" y="4764042"/>
                  <a:pt x="5839827" y="4764042"/>
                </a:cubicBezTo>
                <a:cubicBezTo>
                  <a:pt x="5799498" y="4764042"/>
                  <a:pt x="5766802" y="4731348"/>
                  <a:pt x="5766804" y="4691017"/>
                </a:cubicBezTo>
                <a:cubicBezTo>
                  <a:pt x="5766803" y="4680934"/>
                  <a:pt x="5768847" y="4671329"/>
                  <a:pt x="5772541" y="4662592"/>
                </a:cubicBezTo>
                <a:close/>
                <a:moveTo>
                  <a:pt x="6924861" y="2825741"/>
                </a:moveTo>
                <a:cubicBezTo>
                  <a:pt x="6935945" y="2799531"/>
                  <a:pt x="6961899" y="2781140"/>
                  <a:pt x="6992147" y="2781140"/>
                </a:cubicBezTo>
                <a:cubicBezTo>
                  <a:pt x="7032479" y="2781140"/>
                  <a:pt x="7065172" y="2813834"/>
                  <a:pt x="7065172" y="2854165"/>
                </a:cubicBezTo>
                <a:cubicBezTo>
                  <a:pt x="7065171" y="2894496"/>
                  <a:pt x="7032478" y="2927191"/>
                  <a:pt x="6992148" y="2927190"/>
                </a:cubicBezTo>
                <a:cubicBezTo>
                  <a:pt x="6951815" y="2927191"/>
                  <a:pt x="6919123" y="2894496"/>
                  <a:pt x="6919121" y="2854166"/>
                </a:cubicBezTo>
                <a:cubicBezTo>
                  <a:pt x="6919122" y="2844083"/>
                  <a:pt x="6921165" y="2834477"/>
                  <a:pt x="6924861" y="2825741"/>
                </a:cubicBezTo>
                <a:close/>
                <a:moveTo>
                  <a:pt x="7154549" y="2447998"/>
                </a:moveTo>
                <a:cubicBezTo>
                  <a:pt x="7158243" y="2439262"/>
                  <a:pt x="7163589" y="2431393"/>
                  <a:pt x="7170199" y="2424785"/>
                </a:cubicBezTo>
                <a:cubicBezTo>
                  <a:pt x="7183413" y="2411571"/>
                  <a:pt x="7201670" y="2403398"/>
                  <a:pt x="7221835" y="2403397"/>
                </a:cubicBezTo>
                <a:cubicBezTo>
                  <a:pt x="7262166" y="2403398"/>
                  <a:pt x="7294860" y="2436091"/>
                  <a:pt x="7294860" y="2476423"/>
                </a:cubicBezTo>
                <a:cubicBezTo>
                  <a:pt x="7294860" y="2516753"/>
                  <a:pt x="7262166" y="2549446"/>
                  <a:pt x="7221835" y="2549446"/>
                </a:cubicBezTo>
                <a:cubicBezTo>
                  <a:pt x="7181504" y="2549447"/>
                  <a:pt x="7148810" y="2516752"/>
                  <a:pt x="7148810" y="2476422"/>
                </a:cubicBezTo>
                <a:cubicBezTo>
                  <a:pt x="7148809" y="2466339"/>
                  <a:pt x="7150853" y="2456734"/>
                  <a:pt x="7154549" y="2447998"/>
                </a:cubicBezTo>
                <a:close/>
                <a:moveTo>
                  <a:pt x="6003006" y="4242099"/>
                </a:moveTo>
                <a:cubicBezTo>
                  <a:pt x="6014089" y="4215889"/>
                  <a:pt x="6040043" y="4197499"/>
                  <a:pt x="6070292" y="4197499"/>
                </a:cubicBezTo>
                <a:cubicBezTo>
                  <a:pt x="6110623" y="4197499"/>
                  <a:pt x="6143316" y="4230193"/>
                  <a:pt x="6143317" y="4270524"/>
                </a:cubicBezTo>
                <a:cubicBezTo>
                  <a:pt x="6143316" y="4310855"/>
                  <a:pt x="6110623" y="4343548"/>
                  <a:pt x="6070291" y="4343548"/>
                </a:cubicBezTo>
                <a:cubicBezTo>
                  <a:pt x="6029962" y="4343548"/>
                  <a:pt x="5997266" y="4310854"/>
                  <a:pt x="5997267" y="4270524"/>
                </a:cubicBezTo>
                <a:cubicBezTo>
                  <a:pt x="5997268" y="4260441"/>
                  <a:pt x="5999311" y="4250835"/>
                  <a:pt x="6003006" y="4242099"/>
                </a:cubicBezTo>
                <a:close/>
                <a:moveTo>
                  <a:pt x="6233468" y="3812779"/>
                </a:moveTo>
                <a:cubicBezTo>
                  <a:pt x="6244554" y="3786569"/>
                  <a:pt x="6270507" y="3768178"/>
                  <a:pt x="6300757" y="3768179"/>
                </a:cubicBezTo>
                <a:cubicBezTo>
                  <a:pt x="6341086" y="3768178"/>
                  <a:pt x="6373779" y="3800873"/>
                  <a:pt x="6373780" y="3841203"/>
                </a:cubicBezTo>
                <a:cubicBezTo>
                  <a:pt x="6373779" y="3881535"/>
                  <a:pt x="6341087" y="3914229"/>
                  <a:pt x="6300755" y="3914228"/>
                </a:cubicBezTo>
                <a:cubicBezTo>
                  <a:pt x="6260426" y="3914229"/>
                  <a:pt x="6227730" y="3881534"/>
                  <a:pt x="6227731" y="3841204"/>
                </a:cubicBezTo>
                <a:cubicBezTo>
                  <a:pt x="6227729" y="3831121"/>
                  <a:pt x="6229773" y="3821515"/>
                  <a:pt x="6233468" y="3812779"/>
                </a:cubicBezTo>
                <a:close/>
                <a:moveTo>
                  <a:pt x="6463932" y="3392285"/>
                </a:moveTo>
                <a:cubicBezTo>
                  <a:pt x="6475018" y="3366075"/>
                  <a:pt x="6500970" y="3347685"/>
                  <a:pt x="6531218" y="3347685"/>
                </a:cubicBezTo>
                <a:cubicBezTo>
                  <a:pt x="6571549" y="3347685"/>
                  <a:pt x="6604243" y="3380379"/>
                  <a:pt x="6604244" y="3420710"/>
                </a:cubicBezTo>
                <a:cubicBezTo>
                  <a:pt x="6604244" y="3461041"/>
                  <a:pt x="6571549" y="3493735"/>
                  <a:pt x="6531219" y="3493735"/>
                </a:cubicBezTo>
                <a:cubicBezTo>
                  <a:pt x="6490887" y="3493735"/>
                  <a:pt x="6458193" y="3461041"/>
                  <a:pt x="6458193" y="3420710"/>
                </a:cubicBezTo>
                <a:cubicBezTo>
                  <a:pt x="6458193" y="3410627"/>
                  <a:pt x="6460236" y="3401022"/>
                  <a:pt x="6463932" y="3392285"/>
                </a:cubicBezTo>
                <a:close/>
                <a:moveTo>
                  <a:pt x="5542077" y="4808642"/>
                </a:moveTo>
                <a:cubicBezTo>
                  <a:pt x="5553163" y="4782432"/>
                  <a:pt x="5579115" y="4764041"/>
                  <a:pt x="5609364" y="4764042"/>
                </a:cubicBezTo>
                <a:cubicBezTo>
                  <a:pt x="5649694" y="4764041"/>
                  <a:pt x="5682390" y="4796736"/>
                  <a:pt x="5682388" y="4837066"/>
                </a:cubicBezTo>
                <a:cubicBezTo>
                  <a:pt x="5682390" y="4877397"/>
                  <a:pt x="5649695" y="4910092"/>
                  <a:pt x="5609363" y="4910091"/>
                </a:cubicBezTo>
                <a:cubicBezTo>
                  <a:pt x="5569033" y="4910091"/>
                  <a:pt x="5536340" y="4877397"/>
                  <a:pt x="5536339" y="4837067"/>
                </a:cubicBezTo>
                <a:cubicBezTo>
                  <a:pt x="5536339" y="4826984"/>
                  <a:pt x="5538382" y="4817378"/>
                  <a:pt x="5542077" y="4808642"/>
                </a:cubicBezTo>
                <a:close/>
                <a:moveTo>
                  <a:pt x="6694396" y="2962963"/>
                </a:moveTo>
                <a:cubicBezTo>
                  <a:pt x="6705481" y="2936753"/>
                  <a:pt x="6731434" y="2918363"/>
                  <a:pt x="6761683" y="2918363"/>
                </a:cubicBezTo>
                <a:cubicBezTo>
                  <a:pt x="6802013" y="2918363"/>
                  <a:pt x="6834708" y="2951057"/>
                  <a:pt x="6834708" y="2991388"/>
                </a:cubicBezTo>
                <a:cubicBezTo>
                  <a:pt x="6834709" y="3031719"/>
                  <a:pt x="6802015" y="3064413"/>
                  <a:pt x="6761682" y="3064413"/>
                </a:cubicBezTo>
                <a:cubicBezTo>
                  <a:pt x="6721352" y="3064413"/>
                  <a:pt x="6688657" y="3031719"/>
                  <a:pt x="6688657" y="2991388"/>
                </a:cubicBezTo>
                <a:cubicBezTo>
                  <a:pt x="6688658" y="2981305"/>
                  <a:pt x="6690701" y="2971700"/>
                  <a:pt x="6694396" y="2962963"/>
                </a:cubicBezTo>
                <a:close/>
                <a:moveTo>
                  <a:pt x="5772542" y="4379320"/>
                </a:moveTo>
                <a:cubicBezTo>
                  <a:pt x="5783626" y="4353110"/>
                  <a:pt x="5809579" y="4334720"/>
                  <a:pt x="5839827" y="4334720"/>
                </a:cubicBezTo>
                <a:cubicBezTo>
                  <a:pt x="5880159" y="4334720"/>
                  <a:pt x="5912852" y="4367414"/>
                  <a:pt x="5912853" y="4407745"/>
                </a:cubicBezTo>
                <a:cubicBezTo>
                  <a:pt x="5912853" y="4448076"/>
                  <a:pt x="5880159" y="4480770"/>
                  <a:pt x="5839828" y="4480770"/>
                </a:cubicBezTo>
                <a:cubicBezTo>
                  <a:pt x="5799496" y="4480770"/>
                  <a:pt x="5766803" y="4448076"/>
                  <a:pt x="5766802" y="4407745"/>
                </a:cubicBezTo>
                <a:cubicBezTo>
                  <a:pt x="5766802" y="4397662"/>
                  <a:pt x="5768845" y="4388057"/>
                  <a:pt x="5772542" y="4379320"/>
                </a:cubicBezTo>
                <a:close/>
                <a:moveTo>
                  <a:pt x="6924860" y="2542469"/>
                </a:moveTo>
                <a:cubicBezTo>
                  <a:pt x="6935945" y="2516258"/>
                  <a:pt x="6961899" y="2497868"/>
                  <a:pt x="6992147" y="2497868"/>
                </a:cubicBezTo>
                <a:cubicBezTo>
                  <a:pt x="7032477" y="2497868"/>
                  <a:pt x="7065173" y="2530562"/>
                  <a:pt x="7065171" y="2570893"/>
                </a:cubicBezTo>
                <a:cubicBezTo>
                  <a:pt x="7065172" y="2611224"/>
                  <a:pt x="7032478" y="2643918"/>
                  <a:pt x="6992146" y="2643918"/>
                </a:cubicBezTo>
                <a:cubicBezTo>
                  <a:pt x="6951816" y="2643918"/>
                  <a:pt x="6919121" y="2611224"/>
                  <a:pt x="6919121" y="2570893"/>
                </a:cubicBezTo>
                <a:cubicBezTo>
                  <a:pt x="6919122" y="2560811"/>
                  <a:pt x="6921165" y="2551205"/>
                  <a:pt x="6924860" y="2542469"/>
                </a:cubicBezTo>
                <a:close/>
                <a:moveTo>
                  <a:pt x="7154548" y="2164726"/>
                </a:moveTo>
                <a:cubicBezTo>
                  <a:pt x="7165632" y="2138516"/>
                  <a:pt x="7191585" y="2120126"/>
                  <a:pt x="7221834" y="2120126"/>
                </a:cubicBezTo>
                <a:cubicBezTo>
                  <a:pt x="7262165" y="2120126"/>
                  <a:pt x="7294859" y="2152820"/>
                  <a:pt x="7294859" y="2193152"/>
                </a:cubicBezTo>
                <a:cubicBezTo>
                  <a:pt x="7294860" y="2233483"/>
                  <a:pt x="7262166" y="2266177"/>
                  <a:pt x="7221833" y="2266176"/>
                </a:cubicBezTo>
                <a:cubicBezTo>
                  <a:pt x="7181504" y="2266176"/>
                  <a:pt x="7148809" y="2233482"/>
                  <a:pt x="7148808" y="2193151"/>
                </a:cubicBezTo>
                <a:cubicBezTo>
                  <a:pt x="7148809" y="2183068"/>
                  <a:pt x="7150852" y="2173463"/>
                  <a:pt x="7154548" y="2164726"/>
                </a:cubicBezTo>
                <a:close/>
                <a:moveTo>
                  <a:pt x="6003003" y="3958828"/>
                </a:moveTo>
                <a:cubicBezTo>
                  <a:pt x="6014090" y="3932618"/>
                  <a:pt x="6040041" y="3914228"/>
                  <a:pt x="6070291" y="3914228"/>
                </a:cubicBezTo>
                <a:cubicBezTo>
                  <a:pt x="6110621" y="3914228"/>
                  <a:pt x="6143316" y="3946922"/>
                  <a:pt x="6143316" y="3987253"/>
                </a:cubicBezTo>
                <a:cubicBezTo>
                  <a:pt x="6143316" y="4027584"/>
                  <a:pt x="6110623" y="4060278"/>
                  <a:pt x="6070290" y="4060278"/>
                </a:cubicBezTo>
                <a:cubicBezTo>
                  <a:pt x="6029960" y="4060278"/>
                  <a:pt x="5997265" y="4027584"/>
                  <a:pt x="5997266" y="3987253"/>
                </a:cubicBezTo>
                <a:cubicBezTo>
                  <a:pt x="5997266" y="3977170"/>
                  <a:pt x="5999309" y="3967565"/>
                  <a:pt x="6003003" y="3958828"/>
                </a:cubicBezTo>
                <a:close/>
                <a:moveTo>
                  <a:pt x="6233469" y="3529507"/>
                </a:moveTo>
                <a:cubicBezTo>
                  <a:pt x="6244553" y="3503297"/>
                  <a:pt x="6270506" y="3484906"/>
                  <a:pt x="6300754" y="3484906"/>
                </a:cubicBezTo>
                <a:cubicBezTo>
                  <a:pt x="6341086" y="3484906"/>
                  <a:pt x="6373779" y="3517600"/>
                  <a:pt x="6373780" y="3557931"/>
                </a:cubicBezTo>
                <a:cubicBezTo>
                  <a:pt x="6373779" y="3598262"/>
                  <a:pt x="6341085" y="3630956"/>
                  <a:pt x="6300755" y="3630956"/>
                </a:cubicBezTo>
                <a:cubicBezTo>
                  <a:pt x="6260423" y="3630956"/>
                  <a:pt x="6227730" y="3598262"/>
                  <a:pt x="6227729" y="3557931"/>
                </a:cubicBezTo>
                <a:cubicBezTo>
                  <a:pt x="6227729" y="3547848"/>
                  <a:pt x="6229773" y="3538243"/>
                  <a:pt x="6233469" y="3529507"/>
                </a:cubicBezTo>
                <a:close/>
                <a:moveTo>
                  <a:pt x="5311613" y="4945864"/>
                </a:moveTo>
                <a:cubicBezTo>
                  <a:pt x="5322699" y="4919654"/>
                  <a:pt x="5348652" y="4901263"/>
                  <a:pt x="5378900" y="4901264"/>
                </a:cubicBezTo>
                <a:cubicBezTo>
                  <a:pt x="5419230" y="4901263"/>
                  <a:pt x="5451925" y="4933958"/>
                  <a:pt x="5451924" y="4974288"/>
                </a:cubicBezTo>
                <a:cubicBezTo>
                  <a:pt x="5451925" y="5014620"/>
                  <a:pt x="5419232" y="5047314"/>
                  <a:pt x="5378899" y="5047313"/>
                </a:cubicBezTo>
                <a:cubicBezTo>
                  <a:pt x="5338569" y="5047314"/>
                  <a:pt x="5305874" y="5014619"/>
                  <a:pt x="5305875" y="4974289"/>
                </a:cubicBezTo>
                <a:cubicBezTo>
                  <a:pt x="5305875" y="4964206"/>
                  <a:pt x="5307918" y="4954600"/>
                  <a:pt x="5311613" y="4945864"/>
                </a:cubicBezTo>
                <a:close/>
                <a:moveTo>
                  <a:pt x="6463932" y="3109013"/>
                </a:moveTo>
                <a:cubicBezTo>
                  <a:pt x="6475017" y="3082803"/>
                  <a:pt x="6500970" y="3064413"/>
                  <a:pt x="6531218" y="3064413"/>
                </a:cubicBezTo>
                <a:cubicBezTo>
                  <a:pt x="6571550" y="3064413"/>
                  <a:pt x="6604243" y="3097107"/>
                  <a:pt x="6604243" y="3137438"/>
                </a:cubicBezTo>
                <a:cubicBezTo>
                  <a:pt x="6604244" y="3177769"/>
                  <a:pt x="6571549" y="3210463"/>
                  <a:pt x="6531218" y="3210463"/>
                </a:cubicBezTo>
                <a:cubicBezTo>
                  <a:pt x="6490887" y="3210463"/>
                  <a:pt x="6458194" y="3177769"/>
                  <a:pt x="6458193" y="3137438"/>
                </a:cubicBezTo>
                <a:cubicBezTo>
                  <a:pt x="6458193" y="3127355"/>
                  <a:pt x="6460236" y="3117749"/>
                  <a:pt x="6463932" y="3109013"/>
                </a:cubicBezTo>
                <a:close/>
                <a:moveTo>
                  <a:pt x="5542077" y="4525370"/>
                </a:moveTo>
                <a:cubicBezTo>
                  <a:pt x="5553164" y="4499160"/>
                  <a:pt x="5579115" y="4480769"/>
                  <a:pt x="5609365" y="4480769"/>
                </a:cubicBezTo>
                <a:cubicBezTo>
                  <a:pt x="5649694" y="4480769"/>
                  <a:pt x="5682390" y="4513463"/>
                  <a:pt x="5682388" y="4553794"/>
                </a:cubicBezTo>
                <a:cubicBezTo>
                  <a:pt x="5682388" y="4594125"/>
                  <a:pt x="5649696" y="4626819"/>
                  <a:pt x="5609363" y="4626819"/>
                </a:cubicBezTo>
                <a:cubicBezTo>
                  <a:pt x="5569032" y="4626819"/>
                  <a:pt x="5536338" y="4594125"/>
                  <a:pt x="5536339" y="4553794"/>
                </a:cubicBezTo>
                <a:cubicBezTo>
                  <a:pt x="5536338" y="4543712"/>
                  <a:pt x="5538383" y="4534106"/>
                  <a:pt x="5542077" y="4525370"/>
                </a:cubicBezTo>
                <a:close/>
                <a:moveTo>
                  <a:pt x="6694396" y="2679691"/>
                </a:moveTo>
                <a:cubicBezTo>
                  <a:pt x="6705482" y="2653481"/>
                  <a:pt x="6731433" y="2635090"/>
                  <a:pt x="6761682" y="2635091"/>
                </a:cubicBezTo>
                <a:cubicBezTo>
                  <a:pt x="6802013" y="2635091"/>
                  <a:pt x="6834707" y="2667785"/>
                  <a:pt x="6834707" y="2708115"/>
                </a:cubicBezTo>
                <a:cubicBezTo>
                  <a:pt x="6834707" y="2748447"/>
                  <a:pt x="6802013" y="2781141"/>
                  <a:pt x="6761682" y="2781141"/>
                </a:cubicBezTo>
                <a:cubicBezTo>
                  <a:pt x="6721351" y="2781141"/>
                  <a:pt x="6688657" y="2748447"/>
                  <a:pt x="6688657" y="2708116"/>
                </a:cubicBezTo>
                <a:cubicBezTo>
                  <a:pt x="6688657" y="2698033"/>
                  <a:pt x="6690701" y="2688427"/>
                  <a:pt x="6694396" y="2679691"/>
                </a:cubicBezTo>
                <a:close/>
                <a:moveTo>
                  <a:pt x="6924084" y="2310776"/>
                </a:moveTo>
                <a:cubicBezTo>
                  <a:pt x="6935168" y="2284566"/>
                  <a:pt x="6961121" y="2266176"/>
                  <a:pt x="6991369" y="2266176"/>
                </a:cubicBezTo>
                <a:cubicBezTo>
                  <a:pt x="7031701" y="2266176"/>
                  <a:pt x="7064394" y="2298870"/>
                  <a:pt x="7064395" y="2339201"/>
                </a:cubicBezTo>
                <a:cubicBezTo>
                  <a:pt x="7064395" y="2379532"/>
                  <a:pt x="7031700" y="2412226"/>
                  <a:pt x="6991370" y="2412226"/>
                </a:cubicBezTo>
                <a:cubicBezTo>
                  <a:pt x="6951038" y="2412226"/>
                  <a:pt x="6918345" y="2379532"/>
                  <a:pt x="6918345" y="2339201"/>
                </a:cubicBezTo>
                <a:cubicBezTo>
                  <a:pt x="6918344" y="2329118"/>
                  <a:pt x="6920387" y="2319513"/>
                  <a:pt x="6924084" y="2310776"/>
                </a:cubicBezTo>
                <a:close/>
                <a:moveTo>
                  <a:pt x="5772541" y="4096050"/>
                </a:moveTo>
                <a:cubicBezTo>
                  <a:pt x="5783627" y="4069840"/>
                  <a:pt x="5809578" y="4051450"/>
                  <a:pt x="5839828" y="4051450"/>
                </a:cubicBezTo>
                <a:cubicBezTo>
                  <a:pt x="5880158" y="4051450"/>
                  <a:pt x="5912853" y="4084144"/>
                  <a:pt x="5912852" y="4124475"/>
                </a:cubicBezTo>
                <a:cubicBezTo>
                  <a:pt x="5912853" y="4164806"/>
                  <a:pt x="5880159" y="4197499"/>
                  <a:pt x="5839827" y="4197499"/>
                </a:cubicBezTo>
                <a:cubicBezTo>
                  <a:pt x="5799497" y="4197499"/>
                  <a:pt x="5766802" y="4164805"/>
                  <a:pt x="5766802" y="4124474"/>
                </a:cubicBezTo>
                <a:cubicBezTo>
                  <a:pt x="5766803" y="4114391"/>
                  <a:pt x="5768846" y="4104786"/>
                  <a:pt x="5772541" y="4096050"/>
                </a:cubicBezTo>
                <a:close/>
                <a:moveTo>
                  <a:pt x="7154547" y="1881454"/>
                </a:moveTo>
                <a:cubicBezTo>
                  <a:pt x="7165634" y="1855244"/>
                  <a:pt x="7191586" y="1836854"/>
                  <a:pt x="7221835" y="1836854"/>
                </a:cubicBezTo>
                <a:cubicBezTo>
                  <a:pt x="7262166" y="1836854"/>
                  <a:pt x="7294860" y="1869548"/>
                  <a:pt x="7294860" y="1909879"/>
                </a:cubicBezTo>
                <a:cubicBezTo>
                  <a:pt x="7294860" y="1950210"/>
                  <a:pt x="7262166" y="1982904"/>
                  <a:pt x="7221833" y="1982904"/>
                </a:cubicBezTo>
                <a:cubicBezTo>
                  <a:pt x="7181504" y="1982904"/>
                  <a:pt x="7148808" y="1950210"/>
                  <a:pt x="7148811" y="1909879"/>
                </a:cubicBezTo>
                <a:cubicBezTo>
                  <a:pt x="7148810" y="1899796"/>
                  <a:pt x="7150853" y="1890191"/>
                  <a:pt x="7154547" y="1881454"/>
                </a:cubicBezTo>
                <a:close/>
                <a:moveTo>
                  <a:pt x="6003005" y="3675556"/>
                </a:moveTo>
                <a:cubicBezTo>
                  <a:pt x="6014091" y="3649346"/>
                  <a:pt x="6040042" y="3630956"/>
                  <a:pt x="6070292" y="3630956"/>
                </a:cubicBezTo>
                <a:cubicBezTo>
                  <a:pt x="6110622" y="3630956"/>
                  <a:pt x="6143317" y="3663650"/>
                  <a:pt x="6143316" y="3703981"/>
                </a:cubicBezTo>
                <a:cubicBezTo>
                  <a:pt x="6143316" y="3744312"/>
                  <a:pt x="6110623" y="3777006"/>
                  <a:pt x="6070291" y="3777006"/>
                </a:cubicBezTo>
                <a:cubicBezTo>
                  <a:pt x="6029960" y="3777006"/>
                  <a:pt x="5997266" y="3744312"/>
                  <a:pt x="5997267" y="3703981"/>
                </a:cubicBezTo>
                <a:cubicBezTo>
                  <a:pt x="5997265" y="3693898"/>
                  <a:pt x="5999310" y="3684293"/>
                  <a:pt x="6003005" y="3675556"/>
                </a:cubicBezTo>
                <a:close/>
                <a:moveTo>
                  <a:pt x="6233468" y="3246234"/>
                </a:moveTo>
                <a:cubicBezTo>
                  <a:pt x="6244553" y="3220024"/>
                  <a:pt x="6270507" y="3201634"/>
                  <a:pt x="6300755" y="3201634"/>
                </a:cubicBezTo>
                <a:cubicBezTo>
                  <a:pt x="6341085" y="3201634"/>
                  <a:pt x="6373780" y="3234328"/>
                  <a:pt x="6373779" y="3274659"/>
                </a:cubicBezTo>
                <a:cubicBezTo>
                  <a:pt x="6373780" y="3314990"/>
                  <a:pt x="6341086" y="3347684"/>
                  <a:pt x="6300754" y="3347684"/>
                </a:cubicBezTo>
                <a:cubicBezTo>
                  <a:pt x="6260424" y="3347684"/>
                  <a:pt x="6227729" y="3314990"/>
                  <a:pt x="6227730" y="3274659"/>
                </a:cubicBezTo>
                <a:cubicBezTo>
                  <a:pt x="6227730" y="3264576"/>
                  <a:pt x="6229773" y="3254971"/>
                  <a:pt x="6233468" y="3246234"/>
                </a:cubicBezTo>
                <a:close/>
                <a:moveTo>
                  <a:pt x="5311614" y="4662592"/>
                </a:moveTo>
                <a:cubicBezTo>
                  <a:pt x="5322698" y="4636382"/>
                  <a:pt x="5348651" y="4617991"/>
                  <a:pt x="5378899" y="4617991"/>
                </a:cubicBezTo>
                <a:cubicBezTo>
                  <a:pt x="5419231" y="4617991"/>
                  <a:pt x="5451924" y="4650685"/>
                  <a:pt x="5451925" y="4691016"/>
                </a:cubicBezTo>
                <a:cubicBezTo>
                  <a:pt x="5451924" y="4731347"/>
                  <a:pt x="5419230" y="4764041"/>
                  <a:pt x="5378900" y="4764041"/>
                </a:cubicBezTo>
                <a:cubicBezTo>
                  <a:pt x="5338568" y="4764041"/>
                  <a:pt x="5305875" y="4731347"/>
                  <a:pt x="5305874" y="4691016"/>
                </a:cubicBezTo>
                <a:cubicBezTo>
                  <a:pt x="5305874" y="4680934"/>
                  <a:pt x="5307919" y="4671328"/>
                  <a:pt x="5311614" y="4662592"/>
                </a:cubicBezTo>
                <a:close/>
                <a:moveTo>
                  <a:pt x="6463932" y="2825741"/>
                </a:moveTo>
                <a:cubicBezTo>
                  <a:pt x="6475018" y="2799531"/>
                  <a:pt x="6500969" y="2781140"/>
                  <a:pt x="6531219" y="2781141"/>
                </a:cubicBezTo>
                <a:cubicBezTo>
                  <a:pt x="6571549" y="2781140"/>
                  <a:pt x="6604244" y="2813835"/>
                  <a:pt x="6604243" y="2854165"/>
                </a:cubicBezTo>
                <a:cubicBezTo>
                  <a:pt x="6604243" y="2894497"/>
                  <a:pt x="6571549" y="2927191"/>
                  <a:pt x="6531218" y="2927190"/>
                </a:cubicBezTo>
                <a:cubicBezTo>
                  <a:pt x="6490888" y="2927191"/>
                  <a:pt x="6458193" y="2894496"/>
                  <a:pt x="6458194" y="2854166"/>
                </a:cubicBezTo>
                <a:cubicBezTo>
                  <a:pt x="6458194" y="2844083"/>
                  <a:pt x="6460237" y="2834477"/>
                  <a:pt x="6463932" y="2825741"/>
                </a:cubicBezTo>
                <a:close/>
                <a:moveTo>
                  <a:pt x="6693620" y="2447997"/>
                </a:moveTo>
                <a:cubicBezTo>
                  <a:pt x="6704704" y="2421787"/>
                  <a:pt x="6730658" y="2403397"/>
                  <a:pt x="6760906" y="2403397"/>
                </a:cubicBezTo>
                <a:cubicBezTo>
                  <a:pt x="6801237" y="2403397"/>
                  <a:pt x="6833931" y="2436091"/>
                  <a:pt x="6833931" y="2476422"/>
                </a:cubicBezTo>
                <a:cubicBezTo>
                  <a:pt x="6833931" y="2516753"/>
                  <a:pt x="6801237" y="2549447"/>
                  <a:pt x="6760906" y="2549447"/>
                </a:cubicBezTo>
                <a:cubicBezTo>
                  <a:pt x="6720575" y="2549447"/>
                  <a:pt x="6687881" y="2516753"/>
                  <a:pt x="6687880" y="2476422"/>
                </a:cubicBezTo>
                <a:cubicBezTo>
                  <a:pt x="6687881" y="2466339"/>
                  <a:pt x="6689924" y="2456734"/>
                  <a:pt x="6693620" y="2447997"/>
                </a:cubicBezTo>
                <a:close/>
                <a:moveTo>
                  <a:pt x="5542078" y="4242098"/>
                </a:moveTo>
                <a:cubicBezTo>
                  <a:pt x="5553163" y="4215888"/>
                  <a:pt x="5579116" y="4197498"/>
                  <a:pt x="5609364" y="4197498"/>
                </a:cubicBezTo>
                <a:cubicBezTo>
                  <a:pt x="5649695" y="4197498"/>
                  <a:pt x="5682389" y="4230192"/>
                  <a:pt x="5682390" y="4270523"/>
                </a:cubicBezTo>
                <a:cubicBezTo>
                  <a:pt x="5682389" y="4310854"/>
                  <a:pt x="5649695" y="4343548"/>
                  <a:pt x="5609365" y="4343548"/>
                </a:cubicBezTo>
                <a:cubicBezTo>
                  <a:pt x="5569033" y="4343548"/>
                  <a:pt x="5536339" y="4310854"/>
                  <a:pt x="5536339" y="4270523"/>
                </a:cubicBezTo>
                <a:cubicBezTo>
                  <a:pt x="5536339" y="4260440"/>
                  <a:pt x="5538382" y="4250834"/>
                  <a:pt x="5542078" y="4242098"/>
                </a:cubicBezTo>
                <a:close/>
                <a:moveTo>
                  <a:pt x="6924083" y="2027505"/>
                </a:moveTo>
                <a:cubicBezTo>
                  <a:pt x="6935169" y="2001295"/>
                  <a:pt x="6961122" y="1982905"/>
                  <a:pt x="6991370" y="1982905"/>
                </a:cubicBezTo>
                <a:cubicBezTo>
                  <a:pt x="7031701" y="1982905"/>
                  <a:pt x="7064395" y="2015599"/>
                  <a:pt x="7064394" y="2055930"/>
                </a:cubicBezTo>
                <a:cubicBezTo>
                  <a:pt x="7064395" y="2096261"/>
                  <a:pt x="7031701" y="2128955"/>
                  <a:pt x="6991369" y="2128955"/>
                </a:cubicBezTo>
                <a:cubicBezTo>
                  <a:pt x="6951039" y="2128955"/>
                  <a:pt x="6918344" y="2096261"/>
                  <a:pt x="6918345" y="2055930"/>
                </a:cubicBezTo>
                <a:cubicBezTo>
                  <a:pt x="6918345" y="2045847"/>
                  <a:pt x="6920390" y="2036242"/>
                  <a:pt x="6924083" y="2027505"/>
                </a:cubicBezTo>
                <a:close/>
                <a:moveTo>
                  <a:pt x="5772541" y="3812779"/>
                </a:moveTo>
                <a:cubicBezTo>
                  <a:pt x="5783625" y="3786569"/>
                  <a:pt x="5809578" y="3768178"/>
                  <a:pt x="5839826" y="3768179"/>
                </a:cubicBezTo>
                <a:cubicBezTo>
                  <a:pt x="5880158" y="3768178"/>
                  <a:pt x="5912851" y="3800873"/>
                  <a:pt x="5912851" y="3841203"/>
                </a:cubicBezTo>
                <a:cubicBezTo>
                  <a:pt x="5912852" y="3881535"/>
                  <a:pt x="5880157" y="3914229"/>
                  <a:pt x="5839826" y="3914228"/>
                </a:cubicBezTo>
                <a:cubicBezTo>
                  <a:pt x="5799495" y="3914229"/>
                  <a:pt x="5766802" y="3881534"/>
                  <a:pt x="5766801" y="3841204"/>
                </a:cubicBezTo>
                <a:cubicBezTo>
                  <a:pt x="5766801" y="3831121"/>
                  <a:pt x="5768844" y="3821515"/>
                  <a:pt x="5772541" y="3812779"/>
                </a:cubicBezTo>
                <a:close/>
                <a:moveTo>
                  <a:pt x="7154548" y="1598183"/>
                </a:moveTo>
                <a:cubicBezTo>
                  <a:pt x="7165632" y="1571973"/>
                  <a:pt x="7191585" y="1553583"/>
                  <a:pt x="7221833" y="1553583"/>
                </a:cubicBezTo>
                <a:cubicBezTo>
                  <a:pt x="7262165" y="1553583"/>
                  <a:pt x="7294858" y="1586277"/>
                  <a:pt x="7294859" y="1626608"/>
                </a:cubicBezTo>
                <a:cubicBezTo>
                  <a:pt x="7294859" y="1666939"/>
                  <a:pt x="7262164" y="1699633"/>
                  <a:pt x="7221834" y="1699633"/>
                </a:cubicBezTo>
                <a:cubicBezTo>
                  <a:pt x="7181502" y="1699633"/>
                  <a:pt x="7148809" y="1666939"/>
                  <a:pt x="7148808" y="1626608"/>
                </a:cubicBezTo>
                <a:cubicBezTo>
                  <a:pt x="7148808" y="1616525"/>
                  <a:pt x="7150851" y="1606920"/>
                  <a:pt x="7154548" y="1598183"/>
                </a:cubicBezTo>
                <a:close/>
                <a:moveTo>
                  <a:pt x="6003003" y="3392285"/>
                </a:moveTo>
                <a:cubicBezTo>
                  <a:pt x="6014089" y="3366075"/>
                  <a:pt x="6040041" y="3347685"/>
                  <a:pt x="6070290" y="3347685"/>
                </a:cubicBezTo>
                <a:cubicBezTo>
                  <a:pt x="6110621" y="3347685"/>
                  <a:pt x="6143316" y="3380379"/>
                  <a:pt x="6143315" y="3420710"/>
                </a:cubicBezTo>
                <a:cubicBezTo>
                  <a:pt x="6143316" y="3461041"/>
                  <a:pt x="6110622" y="3493735"/>
                  <a:pt x="6070290" y="3493735"/>
                </a:cubicBezTo>
                <a:cubicBezTo>
                  <a:pt x="6029960" y="3493735"/>
                  <a:pt x="5997265" y="3461041"/>
                  <a:pt x="5997265" y="3420710"/>
                </a:cubicBezTo>
                <a:cubicBezTo>
                  <a:pt x="5997266" y="3410627"/>
                  <a:pt x="5999309" y="3401022"/>
                  <a:pt x="6003003" y="3392285"/>
                </a:cubicBezTo>
                <a:close/>
                <a:moveTo>
                  <a:pt x="5081149" y="4808641"/>
                </a:moveTo>
                <a:cubicBezTo>
                  <a:pt x="5092236" y="4782431"/>
                  <a:pt x="5118187" y="4764041"/>
                  <a:pt x="5148437" y="4764041"/>
                </a:cubicBezTo>
                <a:cubicBezTo>
                  <a:pt x="5188767" y="4764041"/>
                  <a:pt x="5221462" y="4796735"/>
                  <a:pt x="5221461" y="4837066"/>
                </a:cubicBezTo>
                <a:cubicBezTo>
                  <a:pt x="5221462" y="4877397"/>
                  <a:pt x="5188768" y="4910091"/>
                  <a:pt x="5148436" y="4910091"/>
                </a:cubicBezTo>
                <a:cubicBezTo>
                  <a:pt x="5108104" y="4910092"/>
                  <a:pt x="5075411" y="4877398"/>
                  <a:pt x="5075412" y="4837066"/>
                </a:cubicBezTo>
                <a:cubicBezTo>
                  <a:pt x="5075412" y="4826983"/>
                  <a:pt x="5077455" y="4817378"/>
                  <a:pt x="5081149" y="4808641"/>
                </a:cubicBezTo>
                <a:close/>
                <a:moveTo>
                  <a:pt x="6233468" y="2962962"/>
                </a:moveTo>
                <a:cubicBezTo>
                  <a:pt x="6244553" y="2936752"/>
                  <a:pt x="6270506" y="2918362"/>
                  <a:pt x="6300754" y="2918362"/>
                </a:cubicBezTo>
                <a:cubicBezTo>
                  <a:pt x="6341085" y="2918362"/>
                  <a:pt x="6373779" y="2951056"/>
                  <a:pt x="6373780" y="2991387"/>
                </a:cubicBezTo>
                <a:cubicBezTo>
                  <a:pt x="6373779" y="3031718"/>
                  <a:pt x="6341085" y="3064412"/>
                  <a:pt x="6300755" y="3064412"/>
                </a:cubicBezTo>
                <a:cubicBezTo>
                  <a:pt x="6260423" y="3064412"/>
                  <a:pt x="6227729" y="3031718"/>
                  <a:pt x="6227729" y="2991387"/>
                </a:cubicBezTo>
                <a:cubicBezTo>
                  <a:pt x="6227729" y="2981304"/>
                  <a:pt x="6229772" y="2971699"/>
                  <a:pt x="6233468" y="2962962"/>
                </a:cubicBezTo>
                <a:close/>
                <a:moveTo>
                  <a:pt x="5311615" y="4379320"/>
                </a:moveTo>
                <a:cubicBezTo>
                  <a:pt x="5322699" y="4353110"/>
                  <a:pt x="5348652" y="4334720"/>
                  <a:pt x="5378900" y="4334720"/>
                </a:cubicBezTo>
                <a:cubicBezTo>
                  <a:pt x="5419232" y="4334720"/>
                  <a:pt x="5451925" y="4367414"/>
                  <a:pt x="5451925" y="4407745"/>
                </a:cubicBezTo>
                <a:cubicBezTo>
                  <a:pt x="5451925" y="4448076"/>
                  <a:pt x="5419231" y="4480770"/>
                  <a:pt x="5378900" y="4480770"/>
                </a:cubicBezTo>
                <a:cubicBezTo>
                  <a:pt x="5338569" y="4480770"/>
                  <a:pt x="5305876" y="4448076"/>
                  <a:pt x="5305875" y="4407745"/>
                </a:cubicBezTo>
                <a:cubicBezTo>
                  <a:pt x="5305875" y="4397662"/>
                  <a:pt x="5307918" y="4388056"/>
                  <a:pt x="5311615" y="4379320"/>
                </a:cubicBezTo>
                <a:close/>
                <a:moveTo>
                  <a:pt x="6463931" y="2542469"/>
                </a:moveTo>
                <a:cubicBezTo>
                  <a:pt x="6475017" y="2516259"/>
                  <a:pt x="6500969" y="2497868"/>
                  <a:pt x="6531218" y="2497868"/>
                </a:cubicBezTo>
                <a:cubicBezTo>
                  <a:pt x="6571550" y="2497868"/>
                  <a:pt x="6604243" y="2530562"/>
                  <a:pt x="6604244" y="2570893"/>
                </a:cubicBezTo>
                <a:cubicBezTo>
                  <a:pt x="6604243" y="2611224"/>
                  <a:pt x="6571549" y="2643918"/>
                  <a:pt x="6531219" y="2643918"/>
                </a:cubicBezTo>
                <a:cubicBezTo>
                  <a:pt x="6490887" y="2643918"/>
                  <a:pt x="6458194" y="2611224"/>
                  <a:pt x="6458193" y="2570893"/>
                </a:cubicBezTo>
                <a:cubicBezTo>
                  <a:pt x="6458193" y="2560811"/>
                  <a:pt x="6460236" y="2551205"/>
                  <a:pt x="6463931" y="2542469"/>
                </a:cubicBezTo>
                <a:close/>
                <a:moveTo>
                  <a:pt x="6693621" y="2164726"/>
                </a:moveTo>
                <a:cubicBezTo>
                  <a:pt x="6704706" y="2138516"/>
                  <a:pt x="6730658" y="2120126"/>
                  <a:pt x="6760907" y="2120126"/>
                </a:cubicBezTo>
                <a:cubicBezTo>
                  <a:pt x="6801237" y="2120126"/>
                  <a:pt x="6833932" y="2152820"/>
                  <a:pt x="6833931" y="2193150"/>
                </a:cubicBezTo>
                <a:cubicBezTo>
                  <a:pt x="6833932" y="2233482"/>
                  <a:pt x="6801238" y="2266176"/>
                  <a:pt x="6760906" y="2266175"/>
                </a:cubicBezTo>
                <a:cubicBezTo>
                  <a:pt x="6720576" y="2266176"/>
                  <a:pt x="6687882" y="2233481"/>
                  <a:pt x="6687882" y="2193151"/>
                </a:cubicBezTo>
                <a:cubicBezTo>
                  <a:pt x="6687882" y="2183068"/>
                  <a:pt x="6689925" y="2173462"/>
                  <a:pt x="6693621" y="2164726"/>
                </a:cubicBezTo>
                <a:close/>
                <a:moveTo>
                  <a:pt x="5542077" y="3958827"/>
                </a:moveTo>
                <a:cubicBezTo>
                  <a:pt x="5553163" y="3932618"/>
                  <a:pt x="5579114" y="3914227"/>
                  <a:pt x="5609364" y="3914228"/>
                </a:cubicBezTo>
                <a:cubicBezTo>
                  <a:pt x="5649694" y="3914227"/>
                  <a:pt x="5682388" y="3946922"/>
                  <a:pt x="5682388" y="3987252"/>
                </a:cubicBezTo>
                <a:cubicBezTo>
                  <a:pt x="5682388" y="4027584"/>
                  <a:pt x="5649695" y="4060277"/>
                  <a:pt x="5609363" y="4060277"/>
                </a:cubicBezTo>
                <a:cubicBezTo>
                  <a:pt x="5569033" y="4060277"/>
                  <a:pt x="5536338" y="4027583"/>
                  <a:pt x="5536339" y="3987252"/>
                </a:cubicBezTo>
                <a:cubicBezTo>
                  <a:pt x="5536339" y="3977169"/>
                  <a:pt x="5538382" y="3967564"/>
                  <a:pt x="5542077" y="3958827"/>
                </a:cubicBezTo>
                <a:close/>
                <a:moveTo>
                  <a:pt x="6924084" y="1744233"/>
                </a:moveTo>
                <a:cubicBezTo>
                  <a:pt x="6935168" y="1718023"/>
                  <a:pt x="6961121" y="1699633"/>
                  <a:pt x="6991369" y="1699633"/>
                </a:cubicBezTo>
                <a:cubicBezTo>
                  <a:pt x="7031701" y="1699633"/>
                  <a:pt x="7064394" y="1732327"/>
                  <a:pt x="7064395" y="1772658"/>
                </a:cubicBezTo>
                <a:cubicBezTo>
                  <a:pt x="7064394" y="1812989"/>
                  <a:pt x="7031700" y="1845683"/>
                  <a:pt x="6991370" y="1845683"/>
                </a:cubicBezTo>
                <a:cubicBezTo>
                  <a:pt x="6951038" y="1845683"/>
                  <a:pt x="6918345" y="1812989"/>
                  <a:pt x="6918345" y="1772658"/>
                </a:cubicBezTo>
                <a:cubicBezTo>
                  <a:pt x="6918344" y="1762575"/>
                  <a:pt x="6920388" y="1752969"/>
                  <a:pt x="6924084" y="1744233"/>
                </a:cubicBezTo>
                <a:close/>
                <a:moveTo>
                  <a:pt x="5772540" y="3529507"/>
                </a:moveTo>
                <a:cubicBezTo>
                  <a:pt x="5783626" y="3503297"/>
                  <a:pt x="5809577" y="3484906"/>
                  <a:pt x="5839827" y="3484906"/>
                </a:cubicBezTo>
                <a:cubicBezTo>
                  <a:pt x="5880157" y="3484906"/>
                  <a:pt x="5912852" y="3517600"/>
                  <a:pt x="5912851" y="3557931"/>
                </a:cubicBezTo>
                <a:cubicBezTo>
                  <a:pt x="5912851" y="3598262"/>
                  <a:pt x="5880158" y="3630956"/>
                  <a:pt x="5839826" y="3630956"/>
                </a:cubicBezTo>
                <a:cubicBezTo>
                  <a:pt x="5799496" y="3630956"/>
                  <a:pt x="5766801" y="3598262"/>
                  <a:pt x="5766802" y="3557931"/>
                </a:cubicBezTo>
                <a:cubicBezTo>
                  <a:pt x="5766802" y="3547849"/>
                  <a:pt x="5768845" y="3538243"/>
                  <a:pt x="5772540" y="3529507"/>
                </a:cubicBezTo>
                <a:close/>
                <a:moveTo>
                  <a:pt x="4850687" y="4945864"/>
                </a:moveTo>
                <a:cubicBezTo>
                  <a:pt x="4854381" y="4937128"/>
                  <a:pt x="4859728" y="4929260"/>
                  <a:pt x="4866336" y="4922652"/>
                </a:cubicBezTo>
                <a:cubicBezTo>
                  <a:pt x="4879552" y="4909437"/>
                  <a:pt x="4897808" y="4901264"/>
                  <a:pt x="4917974" y="4901263"/>
                </a:cubicBezTo>
                <a:cubicBezTo>
                  <a:pt x="4958304" y="4901263"/>
                  <a:pt x="4990997" y="4933958"/>
                  <a:pt x="4990998" y="4974289"/>
                </a:cubicBezTo>
                <a:cubicBezTo>
                  <a:pt x="4990999" y="5014619"/>
                  <a:pt x="4958303" y="5047314"/>
                  <a:pt x="4917973" y="5047314"/>
                </a:cubicBezTo>
                <a:cubicBezTo>
                  <a:pt x="4877641" y="5047313"/>
                  <a:pt x="4844947" y="5014619"/>
                  <a:pt x="4844949" y="4974289"/>
                </a:cubicBezTo>
                <a:cubicBezTo>
                  <a:pt x="4844946" y="4964207"/>
                  <a:pt x="4846991" y="4954601"/>
                  <a:pt x="4850687" y="4945864"/>
                </a:cubicBezTo>
                <a:close/>
                <a:moveTo>
                  <a:pt x="7154547" y="1314911"/>
                </a:moveTo>
                <a:cubicBezTo>
                  <a:pt x="7165633" y="1288701"/>
                  <a:pt x="7191585" y="1270311"/>
                  <a:pt x="7221834" y="1270311"/>
                </a:cubicBezTo>
                <a:cubicBezTo>
                  <a:pt x="7262164" y="1270311"/>
                  <a:pt x="7294859" y="1303005"/>
                  <a:pt x="7294858" y="1343336"/>
                </a:cubicBezTo>
                <a:cubicBezTo>
                  <a:pt x="7294859" y="1383667"/>
                  <a:pt x="7262165" y="1416361"/>
                  <a:pt x="7221833" y="1416361"/>
                </a:cubicBezTo>
                <a:cubicBezTo>
                  <a:pt x="7181503" y="1416361"/>
                  <a:pt x="7148809" y="1383667"/>
                  <a:pt x="7148809" y="1343336"/>
                </a:cubicBezTo>
                <a:cubicBezTo>
                  <a:pt x="7148809" y="1333253"/>
                  <a:pt x="7150852" y="1323647"/>
                  <a:pt x="7154547" y="1314911"/>
                </a:cubicBezTo>
                <a:close/>
                <a:moveTo>
                  <a:pt x="6003004" y="3109013"/>
                </a:moveTo>
                <a:cubicBezTo>
                  <a:pt x="6014090" y="3082803"/>
                  <a:pt x="6040041" y="3064413"/>
                  <a:pt x="6070290" y="3064413"/>
                </a:cubicBezTo>
                <a:cubicBezTo>
                  <a:pt x="6110621" y="3064413"/>
                  <a:pt x="6143315" y="3097107"/>
                  <a:pt x="6143316" y="3137438"/>
                </a:cubicBezTo>
                <a:cubicBezTo>
                  <a:pt x="6143315" y="3177769"/>
                  <a:pt x="6110621" y="3210463"/>
                  <a:pt x="6070290" y="3210463"/>
                </a:cubicBezTo>
                <a:cubicBezTo>
                  <a:pt x="6029959" y="3210463"/>
                  <a:pt x="5997265" y="3177769"/>
                  <a:pt x="5997266" y="3137438"/>
                </a:cubicBezTo>
                <a:cubicBezTo>
                  <a:pt x="5997265" y="3127355"/>
                  <a:pt x="5999309" y="3117749"/>
                  <a:pt x="6003004" y="3109013"/>
                </a:cubicBezTo>
                <a:close/>
                <a:moveTo>
                  <a:pt x="5081151" y="4525369"/>
                </a:moveTo>
                <a:cubicBezTo>
                  <a:pt x="5092235" y="4499159"/>
                  <a:pt x="5118188" y="4480769"/>
                  <a:pt x="5148438" y="4480769"/>
                </a:cubicBezTo>
                <a:cubicBezTo>
                  <a:pt x="5188768" y="4480769"/>
                  <a:pt x="5221461" y="4513463"/>
                  <a:pt x="5221462" y="4553794"/>
                </a:cubicBezTo>
                <a:cubicBezTo>
                  <a:pt x="5221462" y="4594125"/>
                  <a:pt x="5188769" y="4626819"/>
                  <a:pt x="5148437" y="4626819"/>
                </a:cubicBezTo>
                <a:cubicBezTo>
                  <a:pt x="5108107" y="4626819"/>
                  <a:pt x="5075412" y="4594125"/>
                  <a:pt x="5075413" y="4553794"/>
                </a:cubicBezTo>
                <a:cubicBezTo>
                  <a:pt x="5075411" y="4543712"/>
                  <a:pt x="5077456" y="4534106"/>
                  <a:pt x="5081151" y="4525369"/>
                </a:cubicBezTo>
                <a:close/>
                <a:moveTo>
                  <a:pt x="6233468" y="2679690"/>
                </a:moveTo>
                <a:cubicBezTo>
                  <a:pt x="6244553" y="2653480"/>
                  <a:pt x="6270506" y="2635090"/>
                  <a:pt x="6300754" y="2635090"/>
                </a:cubicBezTo>
                <a:cubicBezTo>
                  <a:pt x="6341086" y="2635090"/>
                  <a:pt x="6373779" y="2667784"/>
                  <a:pt x="6373779" y="2708115"/>
                </a:cubicBezTo>
                <a:cubicBezTo>
                  <a:pt x="6373780" y="2748446"/>
                  <a:pt x="6341085" y="2781140"/>
                  <a:pt x="6300754" y="2781140"/>
                </a:cubicBezTo>
                <a:cubicBezTo>
                  <a:pt x="6260423" y="2781140"/>
                  <a:pt x="6227730" y="2748446"/>
                  <a:pt x="6227729" y="2708115"/>
                </a:cubicBezTo>
                <a:cubicBezTo>
                  <a:pt x="6227729" y="2698032"/>
                  <a:pt x="6229772" y="2688427"/>
                  <a:pt x="6233468" y="2679690"/>
                </a:cubicBezTo>
                <a:close/>
                <a:moveTo>
                  <a:pt x="6463157" y="2310775"/>
                </a:moveTo>
                <a:cubicBezTo>
                  <a:pt x="6474241" y="2284565"/>
                  <a:pt x="6500196" y="2266175"/>
                  <a:pt x="6530443" y="2266175"/>
                </a:cubicBezTo>
                <a:cubicBezTo>
                  <a:pt x="6570774" y="2266175"/>
                  <a:pt x="6603468" y="2298869"/>
                  <a:pt x="6603468" y="2339200"/>
                </a:cubicBezTo>
                <a:cubicBezTo>
                  <a:pt x="6603468" y="2379531"/>
                  <a:pt x="6570775" y="2412225"/>
                  <a:pt x="6530443" y="2412225"/>
                </a:cubicBezTo>
                <a:cubicBezTo>
                  <a:pt x="6490112" y="2412225"/>
                  <a:pt x="6457418" y="2379531"/>
                  <a:pt x="6457419" y="2339200"/>
                </a:cubicBezTo>
                <a:cubicBezTo>
                  <a:pt x="6457419" y="2329117"/>
                  <a:pt x="6459462" y="2319512"/>
                  <a:pt x="6463157" y="2310775"/>
                </a:cubicBezTo>
                <a:close/>
                <a:moveTo>
                  <a:pt x="5311613" y="4096048"/>
                </a:moveTo>
                <a:cubicBezTo>
                  <a:pt x="5322698" y="4069839"/>
                  <a:pt x="5348651" y="4051448"/>
                  <a:pt x="5378899" y="4051449"/>
                </a:cubicBezTo>
                <a:cubicBezTo>
                  <a:pt x="5419230" y="4051448"/>
                  <a:pt x="5451924" y="4084142"/>
                  <a:pt x="5451925" y="4124473"/>
                </a:cubicBezTo>
                <a:cubicBezTo>
                  <a:pt x="5451924" y="4164804"/>
                  <a:pt x="5419232" y="4197498"/>
                  <a:pt x="5378900" y="4197498"/>
                </a:cubicBezTo>
                <a:cubicBezTo>
                  <a:pt x="5338570" y="4197498"/>
                  <a:pt x="5305875" y="4164804"/>
                  <a:pt x="5305876" y="4124473"/>
                </a:cubicBezTo>
                <a:cubicBezTo>
                  <a:pt x="5305876" y="4114390"/>
                  <a:pt x="5307919" y="4104784"/>
                  <a:pt x="5311613" y="4096048"/>
                </a:cubicBezTo>
                <a:close/>
                <a:moveTo>
                  <a:pt x="6693620" y="1881454"/>
                </a:moveTo>
                <a:cubicBezTo>
                  <a:pt x="6704704" y="1855244"/>
                  <a:pt x="6730657" y="1836854"/>
                  <a:pt x="6760905" y="1836854"/>
                </a:cubicBezTo>
                <a:cubicBezTo>
                  <a:pt x="6801237" y="1836854"/>
                  <a:pt x="6833932" y="1869548"/>
                  <a:pt x="6833931" y="1909879"/>
                </a:cubicBezTo>
                <a:cubicBezTo>
                  <a:pt x="6833931" y="1950210"/>
                  <a:pt x="6801238" y="1982904"/>
                  <a:pt x="6760906" y="1982904"/>
                </a:cubicBezTo>
                <a:cubicBezTo>
                  <a:pt x="6720575" y="1982904"/>
                  <a:pt x="6687881" y="1950211"/>
                  <a:pt x="6687880" y="1909879"/>
                </a:cubicBezTo>
                <a:cubicBezTo>
                  <a:pt x="6687880" y="1899796"/>
                  <a:pt x="6689925" y="1890191"/>
                  <a:pt x="6693620" y="1881454"/>
                </a:cubicBezTo>
                <a:close/>
                <a:moveTo>
                  <a:pt x="5542076" y="3675556"/>
                </a:moveTo>
                <a:cubicBezTo>
                  <a:pt x="5553162" y="3649347"/>
                  <a:pt x="5579115" y="3630956"/>
                  <a:pt x="5609363" y="3630956"/>
                </a:cubicBezTo>
                <a:cubicBezTo>
                  <a:pt x="5649693" y="3630956"/>
                  <a:pt x="5682388" y="3663650"/>
                  <a:pt x="5682387" y="3703981"/>
                </a:cubicBezTo>
                <a:cubicBezTo>
                  <a:pt x="5682388" y="3744312"/>
                  <a:pt x="5649694" y="3777006"/>
                  <a:pt x="5609362" y="3777006"/>
                </a:cubicBezTo>
                <a:cubicBezTo>
                  <a:pt x="5569032" y="3777006"/>
                  <a:pt x="5536337" y="3744312"/>
                  <a:pt x="5536337" y="3703981"/>
                </a:cubicBezTo>
                <a:cubicBezTo>
                  <a:pt x="5536338" y="3693898"/>
                  <a:pt x="5538381" y="3684293"/>
                  <a:pt x="5542076" y="3675556"/>
                </a:cubicBezTo>
                <a:close/>
                <a:moveTo>
                  <a:pt x="6924084" y="1460961"/>
                </a:moveTo>
                <a:cubicBezTo>
                  <a:pt x="6935169" y="1434751"/>
                  <a:pt x="6961121" y="1416361"/>
                  <a:pt x="6991370" y="1416361"/>
                </a:cubicBezTo>
                <a:cubicBezTo>
                  <a:pt x="7031701" y="1416360"/>
                  <a:pt x="7064395" y="1449055"/>
                  <a:pt x="7064394" y="1489385"/>
                </a:cubicBezTo>
                <a:cubicBezTo>
                  <a:pt x="7064395" y="1529717"/>
                  <a:pt x="7031701" y="1562411"/>
                  <a:pt x="6991370" y="1562410"/>
                </a:cubicBezTo>
                <a:cubicBezTo>
                  <a:pt x="6951039" y="1562411"/>
                  <a:pt x="6918345" y="1529716"/>
                  <a:pt x="6918346" y="1489386"/>
                </a:cubicBezTo>
                <a:cubicBezTo>
                  <a:pt x="6918345" y="1479303"/>
                  <a:pt x="6920389" y="1469697"/>
                  <a:pt x="6924084" y="1460961"/>
                </a:cubicBezTo>
                <a:close/>
                <a:moveTo>
                  <a:pt x="5772539" y="3246234"/>
                </a:moveTo>
                <a:cubicBezTo>
                  <a:pt x="5783625" y="3220025"/>
                  <a:pt x="5809577" y="3201634"/>
                  <a:pt x="5839826" y="3201634"/>
                </a:cubicBezTo>
                <a:cubicBezTo>
                  <a:pt x="5880158" y="3201634"/>
                  <a:pt x="5912851" y="3234328"/>
                  <a:pt x="5912852" y="3274659"/>
                </a:cubicBezTo>
                <a:cubicBezTo>
                  <a:pt x="5912851" y="3314990"/>
                  <a:pt x="5880157" y="3347684"/>
                  <a:pt x="5839827" y="3347684"/>
                </a:cubicBezTo>
                <a:cubicBezTo>
                  <a:pt x="5799495" y="3347684"/>
                  <a:pt x="5766802" y="3314990"/>
                  <a:pt x="5766801" y="3274659"/>
                </a:cubicBezTo>
                <a:cubicBezTo>
                  <a:pt x="5766801" y="3264576"/>
                  <a:pt x="5768844" y="3254971"/>
                  <a:pt x="5772539" y="3246234"/>
                </a:cubicBezTo>
                <a:close/>
                <a:moveTo>
                  <a:pt x="4850687" y="4662591"/>
                </a:moveTo>
                <a:cubicBezTo>
                  <a:pt x="4854382" y="4653854"/>
                  <a:pt x="4859729" y="4645986"/>
                  <a:pt x="4866337" y="4639379"/>
                </a:cubicBezTo>
                <a:cubicBezTo>
                  <a:pt x="4879551" y="4626164"/>
                  <a:pt x="4897809" y="4617991"/>
                  <a:pt x="4917973" y="4617990"/>
                </a:cubicBezTo>
                <a:cubicBezTo>
                  <a:pt x="4958304" y="4617990"/>
                  <a:pt x="4990998" y="4650684"/>
                  <a:pt x="4990999" y="4691015"/>
                </a:cubicBezTo>
                <a:cubicBezTo>
                  <a:pt x="4990998" y="4731346"/>
                  <a:pt x="4958304" y="4764040"/>
                  <a:pt x="4917974" y="4764040"/>
                </a:cubicBezTo>
                <a:cubicBezTo>
                  <a:pt x="4877641" y="4764041"/>
                  <a:pt x="4844948" y="4731347"/>
                  <a:pt x="4844949" y="4691015"/>
                </a:cubicBezTo>
                <a:cubicBezTo>
                  <a:pt x="4844948" y="4680933"/>
                  <a:pt x="4846991" y="4671327"/>
                  <a:pt x="4850687" y="4662591"/>
                </a:cubicBezTo>
                <a:close/>
                <a:moveTo>
                  <a:pt x="7154547" y="1031639"/>
                </a:moveTo>
                <a:cubicBezTo>
                  <a:pt x="7165633" y="1005429"/>
                  <a:pt x="7191586" y="987039"/>
                  <a:pt x="7221834" y="987039"/>
                </a:cubicBezTo>
                <a:cubicBezTo>
                  <a:pt x="7262166" y="987038"/>
                  <a:pt x="7294859" y="1019733"/>
                  <a:pt x="7294858" y="1060063"/>
                </a:cubicBezTo>
                <a:cubicBezTo>
                  <a:pt x="7294858" y="1100395"/>
                  <a:pt x="7262165" y="1133089"/>
                  <a:pt x="7221834" y="1133088"/>
                </a:cubicBezTo>
                <a:cubicBezTo>
                  <a:pt x="7181502" y="1133089"/>
                  <a:pt x="7148809" y="1100394"/>
                  <a:pt x="7148809" y="1060064"/>
                </a:cubicBezTo>
                <a:cubicBezTo>
                  <a:pt x="7148809" y="1049981"/>
                  <a:pt x="7150852" y="1040375"/>
                  <a:pt x="7154547" y="1031639"/>
                </a:cubicBezTo>
                <a:close/>
                <a:moveTo>
                  <a:pt x="6003003" y="2825741"/>
                </a:moveTo>
                <a:cubicBezTo>
                  <a:pt x="6014089" y="2799531"/>
                  <a:pt x="6040042" y="2781140"/>
                  <a:pt x="6070290" y="2781141"/>
                </a:cubicBezTo>
                <a:cubicBezTo>
                  <a:pt x="6110620" y="2781140"/>
                  <a:pt x="6143315" y="2813835"/>
                  <a:pt x="6143314" y="2854165"/>
                </a:cubicBezTo>
                <a:cubicBezTo>
                  <a:pt x="6143315" y="2894497"/>
                  <a:pt x="6110621" y="2927191"/>
                  <a:pt x="6070289" y="2927190"/>
                </a:cubicBezTo>
                <a:cubicBezTo>
                  <a:pt x="6029959" y="2927191"/>
                  <a:pt x="5997264" y="2894496"/>
                  <a:pt x="5997265" y="2854166"/>
                </a:cubicBezTo>
                <a:cubicBezTo>
                  <a:pt x="5997265" y="2844083"/>
                  <a:pt x="5999308" y="2834477"/>
                  <a:pt x="6003003" y="2825741"/>
                </a:cubicBezTo>
                <a:close/>
                <a:moveTo>
                  <a:pt x="6232692" y="2447997"/>
                </a:moveTo>
                <a:cubicBezTo>
                  <a:pt x="6243778" y="2421787"/>
                  <a:pt x="6269731" y="2403397"/>
                  <a:pt x="6299979" y="2403397"/>
                </a:cubicBezTo>
                <a:cubicBezTo>
                  <a:pt x="6340309" y="2403397"/>
                  <a:pt x="6373004" y="2436091"/>
                  <a:pt x="6373003" y="2476422"/>
                </a:cubicBezTo>
                <a:cubicBezTo>
                  <a:pt x="6373004" y="2516753"/>
                  <a:pt x="6340310" y="2549447"/>
                  <a:pt x="6299978" y="2549447"/>
                </a:cubicBezTo>
                <a:cubicBezTo>
                  <a:pt x="6259648" y="2549447"/>
                  <a:pt x="6226954" y="2516753"/>
                  <a:pt x="6226954" y="2476422"/>
                </a:cubicBezTo>
                <a:cubicBezTo>
                  <a:pt x="6226954" y="2466339"/>
                  <a:pt x="6228997" y="2456734"/>
                  <a:pt x="6232692" y="2447997"/>
                </a:cubicBezTo>
                <a:close/>
                <a:moveTo>
                  <a:pt x="5081150" y="4242097"/>
                </a:moveTo>
                <a:cubicBezTo>
                  <a:pt x="5092236" y="4215887"/>
                  <a:pt x="5118189" y="4197497"/>
                  <a:pt x="5148436" y="4197497"/>
                </a:cubicBezTo>
                <a:cubicBezTo>
                  <a:pt x="5188767" y="4197497"/>
                  <a:pt x="5221462" y="4230191"/>
                  <a:pt x="5221461" y="4270522"/>
                </a:cubicBezTo>
                <a:cubicBezTo>
                  <a:pt x="5221462" y="4310853"/>
                  <a:pt x="5188768" y="4343547"/>
                  <a:pt x="5148436" y="4343547"/>
                </a:cubicBezTo>
                <a:cubicBezTo>
                  <a:pt x="5108106" y="4343547"/>
                  <a:pt x="5075411" y="4310853"/>
                  <a:pt x="5075411" y="4270522"/>
                </a:cubicBezTo>
                <a:cubicBezTo>
                  <a:pt x="5075411" y="4260439"/>
                  <a:pt x="5077455" y="4250834"/>
                  <a:pt x="5081150" y="4242097"/>
                </a:cubicBezTo>
                <a:close/>
                <a:moveTo>
                  <a:pt x="6463156" y="2027504"/>
                </a:moveTo>
                <a:cubicBezTo>
                  <a:pt x="6474240" y="2001295"/>
                  <a:pt x="6500193" y="1982904"/>
                  <a:pt x="6530442" y="1982904"/>
                </a:cubicBezTo>
                <a:cubicBezTo>
                  <a:pt x="6570773" y="1982904"/>
                  <a:pt x="6603468" y="2015598"/>
                  <a:pt x="6603467" y="2055929"/>
                </a:cubicBezTo>
                <a:cubicBezTo>
                  <a:pt x="6603466" y="2096260"/>
                  <a:pt x="6570774" y="2128954"/>
                  <a:pt x="6530443" y="2128954"/>
                </a:cubicBezTo>
                <a:cubicBezTo>
                  <a:pt x="6490112" y="2128954"/>
                  <a:pt x="6457417" y="2096260"/>
                  <a:pt x="6457418" y="2055929"/>
                </a:cubicBezTo>
                <a:cubicBezTo>
                  <a:pt x="6457418" y="2045846"/>
                  <a:pt x="6459461" y="2036240"/>
                  <a:pt x="6463156" y="2027504"/>
                </a:cubicBezTo>
                <a:close/>
                <a:moveTo>
                  <a:pt x="5311612" y="3812777"/>
                </a:moveTo>
                <a:cubicBezTo>
                  <a:pt x="5322698" y="3786568"/>
                  <a:pt x="5348650" y="3768178"/>
                  <a:pt x="5378898" y="3768178"/>
                </a:cubicBezTo>
                <a:cubicBezTo>
                  <a:pt x="5419229" y="3768178"/>
                  <a:pt x="5451923" y="3800872"/>
                  <a:pt x="5451924" y="3841203"/>
                </a:cubicBezTo>
                <a:cubicBezTo>
                  <a:pt x="5451923" y="3881534"/>
                  <a:pt x="5419231" y="3914227"/>
                  <a:pt x="5378899" y="3914227"/>
                </a:cubicBezTo>
                <a:cubicBezTo>
                  <a:pt x="5338569" y="3914227"/>
                  <a:pt x="5305874" y="3881533"/>
                  <a:pt x="5305874" y="3841202"/>
                </a:cubicBezTo>
                <a:cubicBezTo>
                  <a:pt x="5305874" y="3831119"/>
                  <a:pt x="5307917" y="3821514"/>
                  <a:pt x="5311612" y="3812777"/>
                </a:cubicBezTo>
                <a:close/>
                <a:moveTo>
                  <a:pt x="6693619" y="1598182"/>
                </a:moveTo>
                <a:cubicBezTo>
                  <a:pt x="6704705" y="1571972"/>
                  <a:pt x="6730658" y="1553582"/>
                  <a:pt x="6760906" y="1553582"/>
                </a:cubicBezTo>
                <a:cubicBezTo>
                  <a:pt x="6801237" y="1553582"/>
                  <a:pt x="6833931" y="1586276"/>
                  <a:pt x="6833930" y="1626607"/>
                </a:cubicBezTo>
                <a:cubicBezTo>
                  <a:pt x="6833931" y="1666938"/>
                  <a:pt x="6801237" y="1699632"/>
                  <a:pt x="6760905" y="1699632"/>
                </a:cubicBezTo>
                <a:cubicBezTo>
                  <a:pt x="6720575" y="1699632"/>
                  <a:pt x="6687880" y="1666938"/>
                  <a:pt x="6687881" y="1626607"/>
                </a:cubicBezTo>
                <a:cubicBezTo>
                  <a:pt x="6687881" y="1616524"/>
                  <a:pt x="6689924" y="1606919"/>
                  <a:pt x="6693619" y="1598182"/>
                </a:cubicBezTo>
                <a:close/>
                <a:moveTo>
                  <a:pt x="5542076" y="3392284"/>
                </a:moveTo>
                <a:cubicBezTo>
                  <a:pt x="5553161" y="3366074"/>
                  <a:pt x="5579114" y="3347684"/>
                  <a:pt x="5609362" y="3347684"/>
                </a:cubicBezTo>
                <a:cubicBezTo>
                  <a:pt x="5649693" y="3347684"/>
                  <a:pt x="5682387" y="3380378"/>
                  <a:pt x="5682388" y="3420709"/>
                </a:cubicBezTo>
                <a:cubicBezTo>
                  <a:pt x="5682387" y="3461040"/>
                  <a:pt x="5649693" y="3493734"/>
                  <a:pt x="5609363" y="3493734"/>
                </a:cubicBezTo>
                <a:cubicBezTo>
                  <a:pt x="5569031" y="3493734"/>
                  <a:pt x="5536337" y="3461040"/>
                  <a:pt x="5536337" y="3420709"/>
                </a:cubicBezTo>
                <a:cubicBezTo>
                  <a:pt x="5536337" y="3410626"/>
                  <a:pt x="5538380" y="3401021"/>
                  <a:pt x="5542076" y="3392284"/>
                </a:cubicBezTo>
                <a:close/>
                <a:moveTo>
                  <a:pt x="4620223" y="4808642"/>
                </a:moveTo>
                <a:cubicBezTo>
                  <a:pt x="4623918" y="4799905"/>
                  <a:pt x="4629266" y="4792037"/>
                  <a:pt x="4635873" y="4785430"/>
                </a:cubicBezTo>
                <a:cubicBezTo>
                  <a:pt x="4649086" y="4772215"/>
                  <a:pt x="4667342" y="4764043"/>
                  <a:pt x="4687508" y="4764042"/>
                </a:cubicBezTo>
                <a:cubicBezTo>
                  <a:pt x="4727838" y="4764042"/>
                  <a:pt x="4760533" y="4796736"/>
                  <a:pt x="4760534" y="4837067"/>
                </a:cubicBezTo>
                <a:cubicBezTo>
                  <a:pt x="4760533" y="4877399"/>
                  <a:pt x="4727839" y="4910093"/>
                  <a:pt x="4687509" y="4910092"/>
                </a:cubicBezTo>
                <a:cubicBezTo>
                  <a:pt x="4647177" y="4910092"/>
                  <a:pt x="4614484" y="4877398"/>
                  <a:pt x="4614483" y="4837067"/>
                </a:cubicBezTo>
                <a:cubicBezTo>
                  <a:pt x="4614484" y="4826984"/>
                  <a:pt x="4616529" y="4817379"/>
                  <a:pt x="4620223" y="4808642"/>
                </a:cubicBezTo>
                <a:close/>
                <a:moveTo>
                  <a:pt x="6924085" y="1177689"/>
                </a:moveTo>
                <a:cubicBezTo>
                  <a:pt x="6935169" y="1151479"/>
                  <a:pt x="6961120" y="1133088"/>
                  <a:pt x="6991370" y="1133089"/>
                </a:cubicBezTo>
                <a:cubicBezTo>
                  <a:pt x="7031700" y="1133088"/>
                  <a:pt x="7064395" y="1165782"/>
                  <a:pt x="7064395" y="1206113"/>
                </a:cubicBezTo>
                <a:cubicBezTo>
                  <a:pt x="7064395" y="1246444"/>
                  <a:pt x="7031701" y="1279138"/>
                  <a:pt x="6991371" y="1279138"/>
                </a:cubicBezTo>
                <a:cubicBezTo>
                  <a:pt x="6951039" y="1279138"/>
                  <a:pt x="6918344" y="1246444"/>
                  <a:pt x="6918345" y="1206113"/>
                </a:cubicBezTo>
                <a:cubicBezTo>
                  <a:pt x="6918345" y="1196031"/>
                  <a:pt x="6920388" y="1186425"/>
                  <a:pt x="6924085" y="1177689"/>
                </a:cubicBezTo>
                <a:close/>
                <a:moveTo>
                  <a:pt x="5772539" y="2962962"/>
                </a:moveTo>
                <a:cubicBezTo>
                  <a:pt x="5783626" y="2936753"/>
                  <a:pt x="5809578" y="2918362"/>
                  <a:pt x="5839827" y="2918362"/>
                </a:cubicBezTo>
                <a:cubicBezTo>
                  <a:pt x="5880157" y="2918362"/>
                  <a:pt x="5912852" y="2951056"/>
                  <a:pt x="5912850" y="2991387"/>
                </a:cubicBezTo>
                <a:cubicBezTo>
                  <a:pt x="5912852" y="3031718"/>
                  <a:pt x="5880158" y="3064412"/>
                  <a:pt x="5839826" y="3064412"/>
                </a:cubicBezTo>
                <a:cubicBezTo>
                  <a:pt x="5799496" y="3064412"/>
                  <a:pt x="5766801" y="3031718"/>
                  <a:pt x="5766801" y="2991387"/>
                </a:cubicBezTo>
                <a:cubicBezTo>
                  <a:pt x="5766802" y="2981304"/>
                  <a:pt x="5768845" y="2971699"/>
                  <a:pt x="5772539" y="2962962"/>
                </a:cubicBezTo>
                <a:close/>
                <a:moveTo>
                  <a:pt x="4850686" y="4379319"/>
                </a:moveTo>
                <a:cubicBezTo>
                  <a:pt x="4854383" y="4370582"/>
                  <a:pt x="4859729" y="4362714"/>
                  <a:pt x="4866336" y="4356107"/>
                </a:cubicBezTo>
                <a:cubicBezTo>
                  <a:pt x="4879552" y="4342892"/>
                  <a:pt x="4897807" y="4334718"/>
                  <a:pt x="4917973" y="4334718"/>
                </a:cubicBezTo>
                <a:cubicBezTo>
                  <a:pt x="4958303" y="4334718"/>
                  <a:pt x="4990998" y="4367412"/>
                  <a:pt x="4990997" y="4407743"/>
                </a:cubicBezTo>
                <a:cubicBezTo>
                  <a:pt x="4990999" y="4448074"/>
                  <a:pt x="4958304" y="4480768"/>
                  <a:pt x="4917972" y="4480768"/>
                </a:cubicBezTo>
                <a:cubicBezTo>
                  <a:pt x="4877642" y="4480768"/>
                  <a:pt x="4844949" y="4448074"/>
                  <a:pt x="4844948" y="4407743"/>
                </a:cubicBezTo>
                <a:cubicBezTo>
                  <a:pt x="4844948" y="4397661"/>
                  <a:pt x="4846991" y="4388055"/>
                  <a:pt x="4850686" y="4379319"/>
                </a:cubicBezTo>
                <a:close/>
                <a:moveTo>
                  <a:pt x="7154546" y="748367"/>
                </a:moveTo>
                <a:cubicBezTo>
                  <a:pt x="7165632" y="722157"/>
                  <a:pt x="7191585" y="703766"/>
                  <a:pt x="7221835" y="703767"/>
                </a:cubicBezTo>
                <a:cubicBezTo>
                  <a:pt x="7262163" y="703766"/>
                  <a:pt x="7294859" y="736460"/>
                  <a:pt x="7294857" y="776791"/>
                </a:cubicBezTo>
                <a:cubicBezTo>
                  <a:pt x="7294859" y="817122"/>
                  <a:pt x="7262166" y="849816"/>
                  <a:pt x="7221832" y="849816"/>
                </a:cubicBezTo>
                <a:cubicBezTo>
                  <a:pt x="7181504" y="849816"/>
                  <a:pt x="7148808" y="817122"/>
                  <a:pt x="7148808" y="776791"/>
                </a:cubicBezTo>
                <a:cubicBezTo>
                  <a:pt x="7148808" y="766709"/>
                  <a:pt x="7150852" y="757103"/>
                  <a:pt x="7154546" y="748367"/>
                </a:cubicBezTo>
                <a:close/>
                <a:moveTo>
                  <a:pt x="6003003" y="2542469"/>
                </a:moveTo>
                <a:cubicBezTo>
                  <a:pt x="6014090" y="2516259"/>
                  <a:pt x="6040041" y="2497868"/>
                  <a:pt x="6070289" y="2497868"/>
                </a:cubicBezTo>
                <a:cubicBezTo>
                  <a:pt x="6110620" y="2497868"/>
                  <a:pt x="6143314" y="2530562"/>
                  <a:pt x="6143315" y="2570893"/>
                </a:cubicBezTo>
                <a:cubicBezTo>
                  <a:pt x="6143314" y="2611224"/>
                  <a:pt x="6110620" y="2643918"/>
                  <a:pt x="6070290" y="2643918"/>
                </a:cubicBezTo>
                <a:cubicBezTo>
                  <a:pt x="6029958" y="2643918"/>
                  <a:pt x="5997264" y="2611224"/>
                  <a:pt x="5997266" y="2570893"/>
                </a:cubicBezTo>
                <a:cubicBezTo>
                  <a:pt x="5997264" y="2560810"/>
                  <a:pt x="5999309" y="2551205"/>
                  <a:pt x="6003003" y="2542469"/>
                </a:cubicBezTo>
                <a:close/>
                <a:moveTo>
                  <a:pt x="6232693" y="2164725"/>
                </a:moveTo>
                <a:cubicBezTo>
                  <a:pt x="6243778" y="2138515"/>
                  <a:pt x="6269730" y="2120125"/>
                  <a:pt x="6299979" y="2120125"/>
                </a:cubicBezTo>
                <a:cubicBezTo>
                  <a:pt x="6340310" y="2120125"/>
                  <a:pt x="6373003" y="2152819"/>
                  <a:pt x="6373004" y="2193150"/>
                </a:cubicBezTo>
                <a:cubicBezTo>
                  <a:pt x="6373003" y="2233481"/>
                  <a:pt x="6340309" y="2266175"/>
                  <a:pt x="6299979" y="2266175"/>
                </a:cubicBezTo>
                <a:cubicBezTo>
                  <a:pt x="6259648" y="2266175"/>
                  <a:pt x="6226954" y="2233481"/>
                  <a:pt x="6226954" y="2193150"/>
                </a:cubicBezTo>
                <a:cubicBezTo>
                  <a:pt x="6226953" y="2183067"/>
                  <a:pt x="6228997" y="2173461"/>
                  <a:pt x="6232693" y="2164725"/>
                </a:cubicBezTo>
                <a:close/>
                <a:moveTo>
                  <a:pt x="5081150" y="3958826"/>
                </a:moveTo>
                <a:cubicBezTo>
                  <a:pt x="5092235" y="3932617"/>
                  <a:pt x="5118187" y="3914226"/>
                  <a:pt x="5148435" y="3914226"/>
                </a:cubicBezTo>
                <a:cubicBezTo>
                  <a:pt x="5188767" y="3914226"/>
                  <a:pt x="5221460" y="3946920"/>
                  <a:pt x="5221460" y="3987251"/>
                </a:cubicBezTo>
                <a:cubicBezTo>
                  <a:pt x="5221460" y="4027582"/>
                  <a:pt x="5188767" y="4060275"/>
                  <a:pt x="5148436" y="4060275"/>
                </a:cubicBezTo>
                <a:cubicBezTo>
                  <a:pt x="5108105" y="4060275"/>
                  <a:pt x="5075411" y="4027581"/>
                  <a:pt x="5075412" y="3987250"/>
                </a:cubicBezTo>
                <a:cubicBezTo>
                  <a:pt x="5075411" y="3977168"/>
                  <a:pt x="5077454" y="3967562"/>
                  <a:pt x="5081150" y="3958826"/>
                </a:cubicBezTo>
                <a:close/>
                <a:moveTo>
                  <a:pt x="6463155" y="1744233"/>
                </a:moveTo>
                <a:cubicBezTo>
                  <a:pt x="6474241" y="1718023"/>
                  <a:pt x="6500193" y="1699633"/>
                  <a:pt x="6530442" y="1699633"/>
                </a:cubicBezTo>
                <a:cubicBezTo>
                  <a:pt x="6570772" y="1699633"/>
                  <a:pt x="6603467" y="1732327"/>
                  <a:pt x="6603466" y="1772658"/>
                </a:cubicBezTo>
                <a:cubicBezTo>
                  <a:pt x="6603467" y="1812989"/>
                  <a:pt x="6570773" y="1845683"/>
                  <a:pt x="6530441" y="1845683"/>
                </a:cubicBezTo>
                <a:cubicBezTo>
                  <a:pt x="6490111" y="1845683"/>
                  <a:pt x="6457417" y="1812989"/>
                  <a:pt x="6457417" y="1772658"/>
                </a:cubicBezTo>
                <a:cubicBezTo>
                  <a:pt x="6457417" y="1762575"/>
                  <a:pt x="6459460" y="1752970"/>
                  <a:pt x="6463155" y="1744233"/>
                </a:cubicBezTo>
                <a:close/>
                <a:moveTo>
                  <a:pt x="5311611" y="3529507"/>
                </a:moveTo>
                <a:cubicBezTo>
                  <a:pt x="5322697" y="3503297"/>
                  <a:pt x="5348650" y="3484906"/>
                  <a:pt x="5378898" y="3484906"/>
                </a:cubicBezTo>
                <a:cubicBezTo>
                  <a:pt x="5419228" y="3484906"/>
                  <a:pt x="5451923" y="3517600"/>
                  <a:pt x="5451922" y="3557931"/>
                </a:cubicBezTo>
                <a:cubicBezTo>
                  <a:pt x="5451923" y="3598262"/>
                  <a:pt x="5419229" y="3630956"/>
                  <a:pt x="5378897" y="3630956"/>
                </a:cubicBezTo>
                <a:cubicBezTo>
                  <a:pt x="5338567" y="3630956"/>
                  <a:pt x="5305874" y="3598262"/>
                  <a:pt x="5305873" y="3557931"/>
                </a:cubicBezTo>
                <a:cubicBezTo>
                  <a:pt x="5305873" y="3547849"/>
                  <a:pt x="5307916" y="3538243"/>
                  <a:pt x="5311611" y="3529507"/>
                </a:cubicBezTo>
                <a:close/>
                <a:moveTo>
                  <a:pt x="4389758" y="4945864"/>
                </a:moveTo>
                <a:cubicBezTo>
                  <a:pt x="4393454" y="4937127"/>
                  <a:pt x="4398800" y="4929259"/>
                  <a:pt x="4405408" y="4922651"/>
                </a:cubicBezTo>
                <a:cubicBezTo>
                  <a:pt x="4418623" y="4909437"/>
                  <a:pt x="4436878" y="4901264"/>
                  <a:pt x="4457045" y="4901264"/>
                </a:cubicBezTo>
                <a:cubicBezTo>
                  <a:pt x="4497377" y="4901263"/>
                  <a:pt x="4530070" y="4933958"/>
                  <a:pt x="4530069" y="4974289"/>
                </a:cubicBezTo>
                <a:cubicBezTo>
                  <a:pt x="4530068" y="5014621"/>
                  <a:pt x="4497376" y="5047314"/>
                  <a:pt x="4457044" y="5047313"/>
                </a:cubicBezTo>
                <a:cubicBezTo>
                  <a:pt x="4416714" y="5047313"/>
                  <a:pt x="4384019" y="5014619"/>
                  <a:pt x="4384019" y="4974289"/>
                </a:cubicBezTo>
                <a:cubicBezTo>
                  <a:pt x="4384020" y="4964206"/>
                  <a:pt x="4386063" y="4954601"/>
                  <a:pt x="4389758" y="4945864"/>
                </a:cubicBezTo>
                <a:close/>
                <a:moveTo>
                  <a:pt x="6693620" y="1314910"/>
                </a:moveTo>
                <a:cubicBezTo>
                  <a:pt x="6704704" y="1288700"/>
                  <a:pt x="6730657" y="1270310"/>
                  <a:pt x="6760905" y="1270310"/>
                </a:cubicBezTo>
                <a:cubicBezTo>
                  <a:pt x="6801237" y="1270310"/>
                  <a:pt x="6833930" y="1303004"/>
                  <a:pt x="6833931" y="1343335"/>
                </a:cubicBezTo>
                <a:cubicBezTo>
                  <a:pt x="6833930" y="1383666"/>
                  <a:pt x="6801236" y="1416360"/>
                  <a:pt x="6760906" y="1416360"/>
                </a:cubicBezTo>
                <a:cubicBezTo>
                  <a:pt x="6720574" y="1416360"/>
                  <a:pt x="6687881" y="1383666"/>
                  <a:pt x="6687881" y="1343335"/>
                </a:cubicBezTo>
                <a:cubicBezTo>
                  <a:pt x="6687880" y="1333252"/>
                  <a:pt x="6689923" y="1323647"/>
                  <a:pt x="6693620" y="1314910"/>
                </a:cubicBezTo>
                <a:close/>
                <a:moveTo>
                  <a:pt x="5542077" y="3109012"/>
                </a:moveTo>
                <a:cubicBezTo>
                  <a:pt x="5553161" y="3082802"/>
                  <a:pt x="5579114" y="3064412"/>
                  <a:pt x="5609362" y="3064412"/>
                </a:cubicBezTo>
                <a:cubicBezTo>
                  <a:pt x="5649693" y="3064412"/>
                  <a:pt x="5682387" y="3097106"/>
                  <a:pt x="5682387" y="3137437"/>
                </a:cubicBezTo>
                <a:cubicBezTo>
                  <a:pt x="5682388" y="3177768"/>
                  <a:pt x="5649693" y="3210462"/>
                  <a:pt x="5609362" y="3210462"/>
                </a:cubicBezTo>
                <a:cubicBezTo>
                  <a:pt x="5569031" y="3210462"/>
                  <a:pt x="5536338" y="3177768"/>
                  <a:pt x="5536337" y="3137437"/>
                </a:cubicBezTo>
                <a:cubicBezTo>
                  <a:pt x="5536337" y="3127354"/>
                  <a:pt x="5538380" y="3117749"/>
                  <a:pt x="5542077" y="3109012"/>
                </a:cubicBezTo>
                <a:close/>
                <a:moveTo>
                  <a:pt x="4620222" y="4525369"/>
                </a:moveTo>
                <a:cubicBezTo>
                  <a:pt x="4623919" y="4516632"/>
                  <a:pt x="4629265" y="4508765"/>
                  <a:pt x="4635872" y="4502157"/>
                </a:cubicBezTo>
                <a:cubicBezTo>
                  <a:pt x="4649087" y="4488942"/>
                  <a:pt x="4667343" y="4480769"/>
                  <a:pt x="4687509" y="4480769"/>
                </a:cubicBezTo>
                <a:cubicBezTo>
                  <a:pt x="4727839" y="4480769"/>
                  <a:pt x="4760534" y="4513463"/>
                  <a:pt x="4760533" y="4553794"/>
                </a:cubicBezTo>
                <a:cubicBezTo>
                  <a:pt x="4760534" y="4594125"/>
                  <a:pt x="4727840" y="4626819"/>
                  <a:pt x="4687508" y="4626819"/>
                </a:cubicBezTo>
                <a:cubicBezTo>
                  <a:pt x="4647176" y="4626820"/>
                  <a:pt x="4614483" y="4594126"/>
                  <a:pt x="4614484" y="4553794"/>
                </a:cubicBezTo>
                <a:cubicBezTo>
                  <a:pt x="4614484" y="4543711"/>
                  <a:pt x="4616527" y="4534106"/>
                  <a:pt x="4620222" y="4525369"/>
                </a:cubicBezTo>
                <a:close/>
                <a:moveTo>
                  <a:pt x="6924082" y="894417"/>
                </a:moveTo>
                <a:cubicBezTo>
                  <a:pt x="6935168" y="868206"/>
                  <a:pt x="6961121" y="849816"/>
                  <a:pt x="6991369" y="849816"/>
                </a:cubicBezTo>
                <a:cubicBezTo>
                  <a:pt x="7031701" y="849816"/>
                  <a:pt x="7064394" y="882510"/>
                  <a:pt x="7064395" y="922841"/>
                </a:cubicBezTo>
                <a:cubicBezTo>
                  <a:pt x="7064395" y="963172"/>
                  <a:pt x="7031700" y="995866"/>
                  <a:pt x="6991370" y="995866"/>
                </a:cubicBezTo>
                <a:cubicBezTo>
                  <a:pt x="6951038" y="995866"/>
                  <a:pt x="6918345" y="963172"/>
                  <a:pt x="6918345" y="922841"/>
                </a:cubicBezTo>
                <a:cubicBezTo>
                  <a:pt x="6918344" y="912759"/>
                  <a:pt x="6920387" y="903153"/>
                  <a:pt x="6924082" y="894417"/>
                </a:cubicBezTo>
                <a:close/>
                <a:moveTo>
                  <a:pt x="5772540" y="2679691"/>
                </a:moveTo>
                <a:cubicBezTo>
                  <a:pt x="5783627" y="2653481"/>
                  <a:pt x="5809578" y="2635090"/>
                  <a:pt x="5839826" y="2635090"/>
                </a:cubicBezTo>
                <a:cubicBezTo>
                  <a:pt x="5880157" y="2635090"/>
                  <a:pt x="5912851" y="2667784"/>
                  <a:pt x="5912852" y="2708115"/>
                </a:cubicBezTo>
                <a:cubicBezTo>
                  <a:pt x="5912851" y="2748446"/>
                  <a:pt x="5880157" y="2781140"/>
                  <a:pt x="5839826" y="2781140"/>
                </a:cubicBezTo>
                <a:cubicBezTo>
                  <a:pt x="5799495" y="2781140"/>
                  <a:pt x="5766801" y="2748446"/>
                  <a:pt x="5766802" y="2708115"/>
                </a:cubicBezTo>
                <a:cubicBezTo>
                  <a:pt x="5766801" y="2698033"/>
                  <a:pt x="5768846" y="2688427"/>
                  <a:pt x="5772540" y="2679691"/>
                </a:cubicBezTo>
                <a:close/>
                <a:moveTo>
                  <a:pt x="6002230" y="2310775"/>
                </a:moveTo>
                <a:cubicBezTo>
                  <a:pt x="6013315" y="2284564"/>
                  <a:pt x="6039267" y="2266174"/>
                  <a:pt x="6069516" y="2266174"/>
                </a:cubicBezTo>
                <a:cubicBezTo>
                  <a:pt x="6109845" y="2266174"/>
                  <a:pt x="6142541" y="2298868"/>
                  <a:pt x="6142540" y="2339199"/>
                </a:cubicBezTo>
                <a:cubicBezTo>
                  <a:pt x="6142541" y="2379530"/>
                  <a:pt x="6109847" y="2412224"/>
                  <a:pt x="6069516" y="2412224"/>
                </a:cubicBezTo>
                <a:cubicBezTo>
                  <a:pt x="6029185" y="2412224"/>
                  <a:pt x="5996489" y="2379530"/>
                  <a:pt x="5996491" y="2339199"/>
                </a:cubicBezTo>
                <a:cubicBezTo>
                  <a:pt x="5996490" y="2329116"/>
                  <a:pt x="5998534" y="2319511"/>
                  <a:pt x="6002230" y="2310775"/>
                </a:cubicBezTo>
                <a:close/>
                <a:moveTo>
                  <a:pt x="4850687" y="4096046"/>
                </a:moveTo>
                <a:cubicBezTo>
                  <a:pt x="4854381" y="4087310"/>
                  <a:pt x="4859730" y="4079442"/>
                  <a:pt x="4866337" y="4072835"/>
                </a:cubicBezTo>
                <a:cubicBezTo>
                  <a:pt x="4879551" y="4059620"/>
                  <a:pt x="4897808" y="4051446"/>
                  <a:pt x="4917972" y="4051446"/>
                </a:cubicBezTo>
                <a:cubicBezTo>
                  <a:pt x="4958304" y="4051446"/>
                  <a:pt x="4990997" y="4084140"/>
                  <a:pt x="4990998" y="4124471"/>
                </a:cubicBezTo>
                <a:cubicBezTo>
                  <a:pt x="4990997" y="4164802"/>
                  <a:pt x="4958303" y="4197496"/>
                  <a:pt x="4917973" y="4197496"/>
                </a:cubicBezTo>
                <a:cubicBezTo>
                  <a:pt x="4877642" y="4197496"/>
                  <a:pt x="4844948" y="4164802"/>
                  <a:pt x="4844949" y="4124471"/>
                </a:cubicBezTo>
                <a:cubicBezTo>
                  <a:pt x="4844948" y="4114389"/>
                  <a:pt x="4846992" y="4104783"/>
                  <a:pt x="4850687" y="4096046"/>
                </a:cubicBezTo>
                <a:close/>
                <a:moveTo>
                  <a:pt x="7154547" y="465095"/>
                </a:moveTo>
                <a:cubicBezTo>
                  <a:pt x="7165633" y="438885"/>
                  <a:pt x="7191586" y="420495"/>
                  <a:pt x="7221834" y="420495"/>
                </a:cubicBezTo>
                <a:cubicBezTo>
                  <a:pt x="7262164" y="420495"/>
                  <a:pt x="7294859" y="453189"/>
                  <a:pt x="7294859" y="493520"/>
                </a:cubicBezTo>
                <a:cubicBezTo>
                  <a:pt x="7294858" y="533851"/>
                  <a:pt x="7262165" y="566545"/>
                  <a:pt x="7221834" y="566545"/>
                </a:cubicBezTo>
                <a:cubicBezTo>
                  <a:pt x="7181503" y="566545"/>
                  <a:pt x="7148808" y="533851"/>
                  <a:pt x="7148809" y="493520"/>
                </a:cubicBezTo>
                <a:cubicBezTo>
                  <a:pt x="7148809" y="483437"/>
                  <a:pt x="7150852" y="473832"/>
                  <a:pt x="7154547" y="465095"/>
                </a:cubicBezTo>
                <a:close/>
                <a:moveTo>
                  <a:pt x="6232691" y="1881454"/>
                </a:moveTo>
                <a:cubicBezTo>
                  <a:pt x="6243777" y="1855244"/>
                  <a:pt x="6269730" y="1836853"/>
                  <a:pt x="6299979" y="1836853"/>
                </a:cubicBezTo>
                <a:cubicBezTo>
                  <a:pt x="6340308" y="1836853"/>
                  <a:pt x="6373003" y="1869548"/>
                  <a:pt x="6373004" y="1909879"/>
                </a:cubicBezTo>
                <a:cubicBezTo>
                  <a:pt x="6373003" y="1950210"/>
                  <a:pt x="6340310" y="1982903"/>
                  <a:pt x="6299978" y="1982903"/>
                </a:cubicBezTo>
                <a:cubicBezTo>
                  <a:pt x="6259648" y="1982903"/>
                  <a:pt x="6226954" y="1950209"/>
                  <a:pt x="6226955" y="1909878"/>
                </a:cubicBezTo>
                <a:cubicBezTo>
                  <a:pt x="6226954" y="1899795"/>
                  <a:pt x="6228997" y="1890190"/>
                  <a:pt x="6232691" y="1881454"/>
                </a:cubicBezTo>
                <a:close/>
                <a:moveTo>
                  <a:pt x="5081149" y="3675555"/>
                </a:moveTo>
                <a:cubicBezTo>
                  <a:pt x="5092235" y="3649346"/>
                  <a:pt x="5118186" y="3630955"/>
                  <a:pt x="5148434" y="3630956"/>
                </a:cubicBezTo>
                <a:cubicBezTo>
                  <a:pt x="5188766" y="3630955"/>
                  <a:pt x="5221459" y="3663649"/>
                  <a:pt x="5221460" y="3703980"/>
                </a:cubicBezTo>
                <a:cubicBezTo>
                  <a:pt x="5221459" y="3744311"/>
                  <a:pt x="5188767" y="3777005"/>
                  <a:pt x="5148435" y="3777005"/>
                </a:cubicBezTo>
                <a:cubicBezTo>
                  <a:pt x="5108105" y="3777005"/>
                  <a:pt x="5075410" y="3744311"/>
                  <a:pt x="5075411" y="3703980"/>
                </a:cubicBezTo>
                <a:cubicBezTo>
                  <a:pt x="5075411" y="3693897"/>
                  <a:pt x="5077454" y="3684291"/>
                  <a:pt x="5081149" y="3675555"/>
                </a:cubicBezTo>
                <a:close/>
                <a:moveTo>
                  <a:pt x="6463155" y="1460961"/>
                </a:moveTo>
                <a:cubicBezTo>
                  <a:pt x="6474241" y="1434751"/>
                  <a:pt x="6500194" y="1416361"/>
                  <a:pt x="6530442" y="1416361"/>
                </a:cubicBezTo>
                <a:cubicBezTo>
                  <a:pt x="6570774" y="1416360"/>
                  <a:pt x="6603467" y="1449055"/>
                  <a:pt x="6603466" y="1489386"/>
                </a:cubicBezTo>
                <a:cubicBezTo>
                  <a:pt x="6603466" y="1529717"/>
                  <a:pt x="6570773" y="1562411"/>
                  <a:pt x="6530441" y="1562411"/>
                </a:cubicBezTo>
                <a:cubicBezTo>
                  <a:pt x="6490110" y="1562411"/>
                  <a:pt x="6457417" y="1529717"/>
                  <a:pt x="6457417" y="1489386"/>
                </a:cubicBezTo>
                <a:cubicBezTo>
                  <a:pt x="6457417" y="1479303"/>
                  <a:pt x="6459460" y="1469697"/>
                  <a:pt x="6463155" y="1460961"/>
                </a:cubicBezTo>
                <a:close/>
                <a:moveTo>
                  <a:pt x="5311611" y="3246234"/>
                </a:moveTo>
                <a:cubicBezTo>
                  <a:pt x="5322698" y="3220025"/>
                  <a:pt x="5348649" y="3201634"/>
                  <a:pt x="5378899" y="3201634"/>
                </a:cubicBezTo>
                <a:cubicBezTo>
                  <a:pt x="5419228" y="3201634"/>
                  <a:pt x="5451924" y="3234328"/>
                  <a:pt x="5451923" y="3274659"/>
                </a:cubicBezTo>
                <a:cubicBezTo>
                  <a:pt x="5451922" y="3314990"/>
                  <a:pt x="5419230" y="3347684"/>
                  <a:pt x="5378898" y="3347684"/>
                </a:cubicBezTo>
                <a:cubicBezTo>
                  <a:pt x="5338568" y="3347684"/>
                  <a:pt x="5305872" y="3314990"/>
                  <a:pt x="5305874" y="3274659"/>
                </a:cubicBezTo>
                <a:cubicBezTo>
                  <a:pt x="5305872" y="3264576"/>
                  <a:pt x="5307917" y="3254971"/>
                  <a:pt x="5311611" y="3246234"/>
                </a:cubicBezTo>
                <a:close/>
                <a:moveTo>
                  <a:pt x="4389758" y="4662592"/>
                </a:moveTo>
                <a:cubicBezTo>
                  <a:pt x="4393453" y="4653856"/>
                  <a:pt x="4398800" y="4645988"/>
                  <a:pt x="4405408" y="4639380"/>
                </a:cubicBezTo>
                <a:cubicBezTo>
                  <a:pt x="4418622" y="4626164"/>
                  <a:pt x="4436879" y="4617991"/>
                  <a:pt x="4457044" y="4617992"/>
                </a:cubicBezTo>
                <a:cubicBezTo>
                  <a:pt x="4497375" y="4617991"/>
                  <a:pt x="4530069" y="4650686"/>
                  <a:pt x="4530070" y="4691016"/>
                </a:cubicBezTo>
                <a:cubicBezTo>
                  <a:pt x="4530069" y="4731348"/>
                  <a:pt x="4497377" y="4764041"/>
                  <a:pt x="4457044" y="4764041"/>
                </a:cubicBezTo>
                <a:cubicBezTo>
                  <a:pt x="4416714" y="4764041"/>
                  <a:pt x="4384019" y="4731347"/>
                  <a:pt x="4384020" y="4691016"/>
                </a:cubicBezTo>
                <a:cubicBezTo>
                  <a:pt x="4384020" y="4680934"/>
                  <a:pt x="4386064" y="4671328"/>
                  <a:pt x="4389758" y="4662592"/>
                </a:cubicBezTo>
                <a:close/>
                <a:moveTo>
                  <a:pt x="6693618" y="1031638"/>
                </a:moveTo>
                <a:cubicBezTo>
                  <a:pt x="6704705" y="1005428"/>
                  <a:pt x="6730657" y="987038"/>
                  <a:pt x="6760906" y="987038"/>
                </a:cubicBezTo>
                <a:cubicBezTo>
                  <a:pt x="6801237" y="987038"/>
                  <a:pt x="6833931" y="1019732"/>
                  <a:pt x="6833930" y="1060063"/>
                </a:cubicBezTo>
                <a:cubicBezTo>
                  <a:pt x="6833931" y="1100394"/>
                  <a:pt x="6801237" y="1133088"/>
                  <a:pt x="6760906" y="1133088"/>
                </a:cubicBezTo>
                <a:cubicBezTo>
                  <a:pt x="6720575" y="1133088"/>
                  <a:pt x="6687881" y="1100394"/>
                  <a:pt x="6687881" y="1060063"/>
                </a:cubicBezTo>
                <a:cubicBezTo>
                  <a:pt x="6687881" y="1049980"/>
                  <a:pt x="6689924" y="1040375"/>
                  <a:pt x="6693618" y="1031638"/>
                </a:cubicBezTo>
                <a:close/>
                <a:moveTo>
                  <a:pt x="5542076" y="2825741"/>
                </a:moveTo>
                <a:cubicBezTo>
                  <a:pt x="5553162" y="2799531"/>
                  <a:pt x="5579114" y="2781140"/>
                  <a:pt x="5609363" y="2781140"/>
                </a:cubicBezTo>
                <a:cubicBezTo>
                  <a:pt x="5649693" y="2781140"/>
                  <a:pt x="5682389" y="2813834"/>
                  <a:pt x="5682387" y="2854165"/>
                </a:cubicBezTo>
                <a:cubicBezTo>
                  <a:pt x="5682389" y="2894496"/>
                  <a:pt x="5649695" y="2927190"/>
                  <a:pt x="5609362" y="2927190"/>
                </a:cubicBezTo>
                <a:cubicBezTo>
                  <a:pt x="5569033" y="2927190"/>
                  <a:pt x="5536337" y="2894496"/>
                  <a:pt x="5536338" y="2854165"/>
                </a:cubicBezTo>
                <a:cubicBezTo>
                  <a:pt x="5536338" y="2844082"/>
                  <a:pt x="5538381" y="2834477"/>
                  <a:pt x="5542076" y="2825741"/>
                </a:cubicBezTo>
                <a:close/>
                <a:moveTo>
                  <a:pt x="5771765" y="2447996"/>
                </a:moveTo>
                <a:cubicBezTo>
                  <a:pt x="5782850" y="2421786"/>
                  <a:pt x="5808802" y="2403396"/>
                  <a:pt x="5839051" y="2403396"/>
                </a:cubicBezTo>
                <a:cubicBezTo>
                  <a:pt x="5879382" y="2403396"/>
                  <a:pt x="5912075" y="2436090"/>
                  <a:pt x="5912076" y="2476421"/>
                </a:cubicBezTo>
                <a:cubicBezTo>
                  <a:pt x="5912075" y="2516752"/>
                  <a:pt x="5879381" y="2549446"/>
                  <a:pt x="5839051" y="2549446"/>
                </a:cubicBezTo>
                <a:cubicBezTo>
                  <a:pt x="5798719" y="2549446"/>
                  <a:pt x="5766026" y="2516752"/>
                  <a:pt x="5766026" y="2476421"/>
                </a:cubicBezTo>
                <a:cubicBezTo>
                  <a:pt x="5766025" y="2466338"/>
                  <a:pt x="5768070" y="2456733"/>
                  <a:pt x="5771765" y="2447996"/>
                </a:cubicBezTo>
                <a:close/>
                <a:moveTo>
                  <a:pt x="4620222" y="4242097"/>
                </a:moveTo>
                <a:cubicBezTo>
                  <a:pt x="4623917" y="4233360"/>
                  <a:pt x="4629264" y="4225492"/>
                  <a:pt x="4635872" y="4218885"/>
                </a:cubicBezTo>
                <a:cubicBezTo>
                  <a:pt x="4649087" y="4205670"/>
                  <a:pt x="4667344" y="4197497"/>
                  <a:pt x="4687508" y="4197496"/>
                </a:cubicBezTo>
                <a:cubicBezTo>
                  <a:pt x="4727839" y="4197496"/>
                  <a:pt x="4760533" y="4230191"/>
                  <a:pt x="4760534" y="4270521"/>
                </a:cubicBezTo>
                <a:cubicBezTo>
                  <a:pt x="4760533" y="4310852"/>
                  <a:pt x="4727839" y="4343546"/>
                  <a:pt x="4687509" y="4343546"/>
                </a:cubicBezTo>
                <a:cubicBezTo>
                  <a:pt x="4647177" y="4343546"/>
                  <a:pt x="4614483" y="4310852"/>
                  <a:pt x="4614483" y="4270522"/>
                </a:cubicBezTo>
                <a:cubicBezTo>
                  <a:pt x="4614485" y="4260439"/>
                  <a:pt x="4616528" y="4250833"/>
                  <a:pt x="4620222" y="4242097"/>
                </a:cubicBezTo>
                <a:close/>
                <a:moveTo>
                  <a:pt x="6924083" y="611145"/>
                </a:moveTo>
                <a:cubicBezTo>
                  <a:pt x="6935169" y="584935"/>
                  <a:pt x="6961122" y="566545"/>
                  <a:pt x="6991370" y="566545"/>
                </a:cubicBezTo>
                <a:cubicBezTo>
                  <a:pt x="7031701" y="566545"/>
                  <a:pt x="7064395" y="599239"/>
                  <a:pt x="7064394" y="639570"/>
                </a:cubicBezTo>
                <a:cubicBezTo>
                  <a:pt x="7064395" y="679901"/>
                  <a:pt x="7031701" y="712595"/>
                  <a:pt x="6991369" y="712594"/>
                </a:cubicBezTo>
                <a:cubicBezTo>
                  <a:pt x="6951039" y="712595"/>
                  <a:pt x="6918344" y="679901"/>
                  <a:pt x="6918345" y="639570"/>
                </a:cubicBezTo>
                <a:cubicBezTo>
                  <a:pt x="6918345" y="629487"/>
                  <a:pt x="6920388" y="619881"/>
                  <a:pt x="6924083" y="611145"/>
                </a:cubicBezTo>
                <a:close/>
                <a:moveTo>
                  <a:pt x="6002229" y="2027502"/>
                </a:moveTo>
                <a:cubicBezTo>
                  <a:pt x="6013313" y="2001292"/>
                  <a:pt x="6039266" y="1982902"/>
                  <a:pt x="6069514" y="1982902"/>
                </a:cubicBezTo>
                <a:cubicBezTo>
                  <a:pt x="6109846" y="1982902"/>
                  <a:pt x="6142539" y="2015596"/>
                  <a:pt x="6142540" y="2055927"/>
                </a:cubicBezTo>
                <a:cubicBezTo>
                  <a:pt x="6142540" y="2096258"/>
                  <a:pt x="6109845" y="2128952"/>
                  <a:pt x="6069515" y="2128952"/>
                </a:cubicBezTo>
                <a:cubicBezTo>
                  <a:pt x="6029183" y="2128952"/>
                  <a:pt x="5996490" y="2096258"/>
                  <a:pt x="5996489" y="2055927"/>
                </a:cubicBezTo>
                <a:cubicBezTo>
                  <a:pt x="5996489" y="2045844"/>
                  <a:pt x="5998534" y="2036239"/>
                  <a:pt x="6002229" y="2027502"/>
                </a:cubicBezTo>
                <a:close/>
                <a:moveTo>
                  <a:pt x="4850685" y="3812776"/>
                </a:moveTo>
                <a:cubicBezTo>
                  <a:pt x="4854380" y="3804040"/>
                  <a:pt x="4859727" y="3796172"/>
                  <a:pt x="4866335" y="3789565"/>
                </a:cubicBezTo>
                <a:cubicBezTo>
                  <a:pt x="4879549" y="3776350"/>
                  <a:pt x="4897806" y="3768176"/>
                  <a:pt x="4917971" y="3768176"/>
                </a:cubicBezTo>
                <a:cubicBezTo>
                  <a:pt x="4958302" y="3768176"/>
                  <a:pt x="4990996" y="3800870"/>
                  <a:pt x="4990997" y="3841201"/>
                </a:cubicBezTo>
                <a:cubicBezTo>
                  <a:pt x="4990996" y="3881532"/>
                  <a:pt x="4958302" y="3914226"/>
                  <a:pt x="4917972" y="3914226"/>
                </a:cubicBezTo>
                <a:cubicBezTo>
                  <a:pt x="4877640" y="3914226"/>
                  <a:pt x="4844946" y="3881531"/>
                  <a:pt x="4844947" y="3841201"/>
                </a:cubicBezTo>
                <a:cubicBezTo>
                  <a:pt x="4844948" y="3831118"/>
                  <a:pt x="4846991" y="3821513"/>
                  <a:pt x="4850685" y="3812776"/>
                </a:cubicBezTo>
                <a:close/>
                <a:moveTo>
                  <a:pt x="7154548" y="181823"/>
                </a:moveTo>
                <a:cubicBezTo>
                  <a:pt x="7165632" y="155613"/>
                  <a:pt x="7191585" y="137222"/>
                  <a:pt x="7221833" y="137223"/>
                </a:cubicBezTo>
                <a:cubicBezTo>
                  <a:pt x="7262165" y="137222"/>
                  <a:pt x="7294858" y="169917"/>
                  <a:pt x="7294859" y="210247"/>
                </a:cubicBezTo>
                <a:cubicBezTo>
                  <a:pt x="7294859" y="250579"/>
                  <a:pt x="7262164" y="283273"/>
                  <a:pt x="7221834" y="283273"/>
                </a:cubicBezTo>
                <a:cubicBezTo>
                  <a:pt x="7181502" y="283273"/>
                  <a:pt x="7148809" y="250579"/>
                  <a:pt x="7148808" y="210248"/>
                </a:cubicBezTo>
                <a:cubicBezTo>
                  <a:pt x="7148808" y="200165"/>
                  <a:pt x="7150852" y="190559"/>
                  <a:pt x="7154548" y="181823"/>
                </a:cubicBezTo>
                <a:close/>
                <a:moveTo>
                  <a:pt x="6232691" y="1598182"/>
                </a:moveTo>
                <a:cubicBezTo>
                  <a:pt x="6243776" y="1571972"/>
                  <a:pt x="6269729" y="1553582"/>
                  <a:pt x="6299977" y="1553582"/>
                </a:cubicBezTo>
                <a:cubicBezTo>
                  <a:pt x="6340309" y="1553583"/>
                  <a:pt x="6373002" y="1586276"/>
                  <a:pt x="6373003" y="1626607"/>
                </a:cubicBezTo>
                <a:cubicBezTo>
                  <a:pt x="6373003" y="1666938"/>
                  <a:pt x="6340308" y="1699632"/>
                  <a:pt x="6299978" y="1699632"/>
                </a:cubicBezTo>
                <a:cubicBezTo>
                  <a:pt x="6259646" y="1699632"/>
                  <a:pt x="6226953" y="1666938"/>
                  <a:pt x="6226952" y="1626607"/>
                </a:cubicBezTo>
                <a:cubicBezTo>
                  <a:pt x="6226952" y="1616524"/>
                  <a:pt x="6228995" y="1606919"/>
                  <a:pt x="6232691" y="1598182"/>
                </a:cubicBezTo>
                <a:close/>
                <a:moveTo>
                  <a:pt x="5081147" y="3392284"/>
                </a:moveTo>
                <a:cubicBezTo>
                  <a:pt x="5092233" y="3366075"/>
                  <a:pt x="5118185" y="3347684"/>
                  <a:pt x="5148435" y="3347684"/>
                </a:cubicBezTo>
                <a:cubicBezTo>
                  <a:pt x="5188765" y="3347684"/>
                  <a:pt x="5221460" y="3380378"/>
                  <a:pt x="5221458" y="3420709"/>
                </a:cubicBezTo>
                <a:cubicBezTo>
                  <a:pt x="5221460" y="3461040"/>
                  <a:pt x="5188766" y="3493734"/>
                  <a:pt x="5148434" y="3493734"/>
                </a:cubicBezTo>
                <a:cubicBezTo>
                  <a:pt x="5108104" y="3493734"/>
                  <a:pt x="5075409" y="3461040"/>
                  <a:pt x="5075409" y="3420709"/>
                </a:cubicBezTo>
                <a:cubicBezTo>
                  <a:pt x="5075410" y="3410626"/>
                  <a:pt x="5077453" y="3401021"/>
                  <a:pt x="5081147" y="3392284"/>
                </a:cubicBezTo>
                <a:close/>
                <a:moveTo>
                  <a:pt x="4159294" y="4808641"/>
                </a:moveTo>
                <a:cubicBezTo>
                  <a:pt x="4162989" y="4799905"/>
                  <a:pt x="4168337" y="4792037"/>
                  <a:pt x="4174944" y="4785429"/>
                </a:cubicBezTo>
                <a:cubicBezTo>
                  <a:pt x="4188158" y="4772215"/>
                  <a:pt x="4206415" y="4764042"/>
                  <a:pt x="4226581" y="4764041"/>
                </a:cubicBezTo>
                <a:cubicBezTo>
                  <a:pt x="4266911" y="4764041"/>
                  <a:pt x="4299606" y="4796735"/>
                  <a:pt x="4299605" y="4837065"/>
                </a:cubicBezTo>
                <a:cubicBezTo>
                  <a:pt x="4299605" y="4877397"/>
                  <a:pt x="4266911" y="4910092"/>
                  <a:pt x="4226580" y="4910092"/>
                </a:cubicBezTo>
                <a:cubicBezTo>
                  <a:pt x="4186249" y="4910091"/>
                  <a:pt x="4153555" y="4877397"/>
                  <a:pt x="4153556" y="4837066"/>
                </a:cubicBezTo>
                <a:cubicBezTo>
                  <a:pt x="4153556" y="4826983"/>
                  <a:pt x="4155599" y="4817378"/>
                  <a:pt x="4159294" y="4808641"/>
                </a:cubicBezTo>
                <a:close/>
                <a:moveTo>
                  <a:pt x="6463154" y="1177689"/>
                </a:moveTo>
                <a:cubicBezTo>
                  <a:pt x="6474240" y="1151479"/>
                  <a:pt x="6500193" y="1133088"/>
                  <a:pt x="6530443" y="1133089"/>
                </a:cubicBezTo>
                <a:cubicBezTo>
                  <a:pt x="6570771" y="1133088"/>
                  <a:pt x="6603467" y="1165782"/>
                  <a:pt x="6603465" y="1206113"/>
                </a:cubicBezTo>
                <a:cubicBezTo>
                  <a:pt x="6603466" y="1246444"/>
                  <a:pt x="6570774" y="1279138"/>
                  <a:pt x="6530441" y="1279138"/>
                </a:cubicBezTo>
                <a:cubicBezTo>
                  <a:pt x="6490112" y="1279138"/>
                  <a:pt x="6457416" y="1246444"/>
                  <a:pt x="6457416" y="1206113"/>
                </a:cubicBezTo>
                <a:cubicBezTo>
                  <a:pt x="6457416" y="1196031"/>
                  <a:pt x="6459460" y="1186425"/>
                  <a:pt x="6463154" y="1177689"/>
                </a:cubicBezTo>
                <a:close/>
                <a:moveTo>
                  <a:pt x="5311613" y="2962963"/>
                </a:moveTo>
                <a:cubicBezTo>
                  <a:pt x="5322699" y="2936753"/>
                  <a:pt x="5348650" y="2918362"/>
                  <a:pt x="5378898" y="2918363"/>
                </a:cubicBezTo>
                <a:cubicBezTo>
                  <a:pt x="5419230" y="2918363"/>
                  <a:pt x="5451923" y="2951057"/>
                  <a:pt x="5451924" y="2991388"/>
                </a:cubicBezTo>
                <a:cubicBezTo>
                  <a:pt x="5451923" y="3031719"/>
                  <a:pt x="5419229" y="3064413"/>
                  <a:pt x="5378899" y="3064412"/>
                </a:cubicBezTo>
                <a:cubicBezTo>
                  <a:pt x="5338567" y="3064413"/>
                  <a:pt x="5305874" y="3031719"/>
                  <a:pt x="5305873" y="2991388"/>
                </a:cubicBezTo>
                <a:cubicBezTo>
                  <a:pt x="5305873" y="2981305"/>
                  <a:pt x="5307916" y="2971699"/>
                  <a:pt x="5311613" y="2962963"/>
                </a:cubicBezTo>
                <a:close/>
                <a:moveTo>
                  <a:pt x="4389759" y="4379318"/>
                </a:moveTo>
                <a:cubicBezTo>
                  <a:pt x="4393454" y="4370581"/>
                  <a:pt x="4398802" y="4362714"/>
                  <a:pt x="4405409" y="4356106"/>
                </a:cubicBezTo>
                <a:cubicBezTo>
                  <a:pt x="4418623" y="4342891"/>
                  <a:pt x="4436880" y="4334718"/>
                  <a:pt x="4457046" y="4334718"/>
                </a:cubicBezTo>
                <a:cubicBezTo>
                  <a:pt x="4497376" y="4334718"/>
                  <a:pt x="4530070" y="4367412"/>
                  <a:pt x="4530070" y="4407743"/>
                </a:cubicBezTo>
                <a:cubicBezTo>
                  <a:pt x="4530070" y="4448074"/>
                  <a:pt x="4497376" y="4480768"/>
                  <a:pt x="4457045" y="4480767"/>
                </a:cubicBezTo>
                <a:cubicBezTo>
                  <a:pt x="4416713" y="4480769"/>
                  <a:pt x="4384018" y="4448075"/>
                  <a:pt x="4384021" y="4407743"/>
                </a:cubicBezTo>
                <a:cubicBezTo>
                  <a:pt x="4384020" y="4397660"/>
                  <a:pt x="4386064" y="4388055"/>
                  <a:pt x="4389759" y="4379318"/>
                </a:cubicBezTo>
                <a:close/>
                <a:moveTo>
                  <a:pt x="6693621" y="748366"/>
                </a:moveTo>
                <a:cubicBezTo>
                  <a:pt x="6704706" y="722156"/>
                  <a:pt x="6730658" y="703766"/>
                  <a:pt x="6760907" y="703766"/>
                </a:cubicBezTo>
                <a:cubicBezTo>
                  <a:pt x="6801237" y="703766"/>
                  <a:pt x="6833932" y="736460"/>
                  <a:pt x="6833931" y="776791"/>
                </a:cubicBezTo>
                <a:cubicBezTo>
                  <a:pt x="6833932" y="817122"/>
                  <a:pt x="6801238" y="849816"/>
                  <a:pt x="6760907" y="849816"/>
                </a:cubicBezTo>
                <a:cubicBezTo>
                  <a:pt x="6720576" y="849816"/>
                  <a:pt x="6687882" y="817122"/>
                  <a:pt x="6687882" y="776791"/>
                </a:cubicBezTo>
                <a:cubicBezTo>
                  <a:pt x="6687882" y="766708"/>
                  <a:pt x="6689925" y="757103"/>
                  <a:pt x="6693621" y="748366"/>
                </a:cubicBezTo>
                <a:close/>
                <a:moveTo>
                  <a:pt x="5542077" y="2542468"/>
                </a:moveTo>
                <a:cubicBezTo>
                  <a:pt x="5553162" y="2516259"/>
                  <a:pt x="5579114" y="2497868"/>
                  <a:pt x="5609362" y="2497868"/>
                </a:cubicBezTo>
                <a:cubicBezTo>
                  <a:pt x="5649694" y="2497868"/>
                  <a:pt x="5682387" y="2530562"/>
                  <a:pt x="5682387" y="2570893"/>
                </a:cubicBezTo>
                <a:cubicBezTo>
                  <a:pt x="5682387" y="2611224"/>
                  <a:pt x="5649694" y="2643918"/>
                  <a:pt x="5609363" y="2643918"/>
                </a:cubicBezTo>
                <a:cubicBezTo>
                  <a:pt x="5569031" y="2643918"/>
                  <a:pt x="5536338" y="2611224"/>
                  <a:pt x="5536339" y="2570893"/>
                </a:cubicBezTo>
                <a:cubicBezTo>
                  <a:pt x="5536337" y="2560810"/>
                  <a:pt x="5538382" y="2551205"/>
                  <a:pt x="5542077" y="2542468"/>
                </a:cubicBezTo>
                <a:close/>
                <a:moveTo>
                  <a:pt x="5771765" y="2164724"/>
                </a:moveTo>
                <a:cubicBezTo>
                  <a:pt x="5782850" y="2138514"/>
                  <a:pt x="5808803" y="2120124"/>
                  <a:pt x="5839051" y="2120124"/>
                </a:cubicBezTo>
                <a:cubicBezTo>
                  <a:pt x="5879382" y="2120124"/>
                  <a:pt x="5912076" y="2152818"/>
                  <a:pt x="5912075" y="2193149"/>
                </a:cubicBezTo>
                <a:cubicBezTo>
                  <a:pt x="5912076" y="2233480"/>
                  <a:pt x="5879382" y="2266174"/>
                  <a:pt x="5839050" y="2266174"/>
                </a:cubicBezTo>
                <a:cubicBezTo>
                  <a:pt x="5798720" y="2266174"/>
                  <a:pt x="5766026" y="2233480"/>
                  <a:pt x="5766026" y="2193149"/>
                </a:cubicBezTo>
                <a:cubicBezTo>
                  <a:pt x="5766026" y="2183066"/>
                  <a:pt x="5768069" y="2173461"/>
                  <a:pt x="5771765" y="2164724"/>
                </a:cubicBezTo>
                <a:close/>
                <a:moveTo>
                  <a:pt x="4620222" y="3958825"/>
                </a:moveTo>
                <a:cubicBezTo>
                  <a:pt x="4623918" y="3950088"/>
                  <a:pt x="4629264" y="3942221"/>
                  <a:pt x="4635871" y="3935613"/>
                </a:cubicBezTo>
                <a:cubicBezTo>
                  <a:pt x="4649087" y="3922398"/>
                  <a:pt x="4667343" y="3914225"/>
                  <a:pt x="4687508" y="3914225"/>
                </a:cubicBezTo>
                <a:cubicBezTo>
                  <a:pt x="4727839" y="3914225"/>
                  <a:pt x="4760534" y="3946919"/>
                  <a:pt x="4760533" y="3987250"/>
                </a:cubicBezTo>
                <a:cubicBezTo>
                  <a:pt x="4760534" y="4027581"/>
                  <a:pt x="4727839" y="4060274"/>
                  <a:pt x="4687508" y="4060274"/>
                </a:cubicBezTo>
                <a:cubicBezTo>
                  <a:pt x="4647177" y="4060274"/>
                  <a:pt x="4614484" y="4027580"/>
                  <a:pt x="4614483" y="3987249"/>
                </a:cubicBezTo>
                <a:cubicBezTo>
                  <a:pt x="4614484" y="3977167"/>
                  <a:pt x="4616527" y="3967561"/>
                  <a:pt x="4620222" y="3958825"/>
                </a:cubicBezTo>
                <a:close/>
                <a:moveTo>
                  <a:pt x="6924084" y="327873"/>
                </a:moveTo>
                <a:cubicBezTo>
                  <a:pt x="6935169" y="301663"/>
                  <a:pt x="6961121" y="283272"/>
                  <a:pt x="6991370" y="283272"/>
                </a:cubicBezTo>
                <a:cubicBezTo>
                  <a:pt x="7031701" y="283272"/>
                  <a:pt x="7064394" y="315966"/>
                  <a:pt x="7064395" y="356297"/>
                </a:cubicBezTo>
                <a:cubicBezTo>
                  <a:pt x="7064394" y="396628"/>
                  <a:pt x="7031700" y="429323"/>
                  <a:pt x="6991370" y="429322"/>
                </a:cubicBezTo>
                <a:cubicBezTo>
                  <a:pt x="6951039" y="429323"/>
                  <a:pt x="6918345" y="396628"/>
                  <a:pt x="6918345" y="356298"/>
                </a:cubicBezTo>
                <a:cubicBezTo>
                  <a:pt x="6918344" y="346215"/>
                  <a:pt x="6920389" y="336609"/>
                  <a:pt x="6924084" y="327873"/>
                </a:cubicBezTo>
                <a:close/>
                <a:moveTo>
                  <a:pt x="6002228" y="1744231"/>
                </a:moveTo>
                <a:cubicBezTo>
                  <a:pt x="6013313" y="1718021"/>
                  <a:pt x="6039266" y="1699631"/>
                  <a:pt x="6069515" y="1699631"/>
                </a:cubicBezTo>
                <a:cubicBezTo>
                  <a:pt x="6109845" y="1699631"/>
                  <a:pt x="6142539" y="1732325"/>
                  <a:pt x="6142539" y="1772656"/>
                </a:cubicBezTo>
                <a:cubicBezTo>
                  <a:pt x="6142540" y="1812987"/>
                  <a:pt x="6109846" y="1845680"/>
                  <a:pt x="6069514" y="1845680"/>
                </a:cubicBezTo>
                <a:cubicBezTo>
                  <a:pt x="6029184" y="1845680"/>
                  <a:pt x="5996489" y="1812986"/>
                  <a:pt x="5996490" y="1772656"/>
                </a:cubicBezTo>
                <a:cubicBezTo>
                  <a:pt x="5996490" y="1762573"/>
                  <a:pt x="5998533" y="1752967"/>
                  <a:pt x="6002228" y="1744231"/>
                </a:cubicBezTo>
                <a:close/>
                <a:moveTo>
                  <a:pt x="4850685" y="3529506"/>
                </a:moveTo>
                <a:cubicBezTo>
                  <a:pt x="4854381" y="3520769"/>
                  <a:pt x="4859727" y="3512902"/>
                  <a:pt x="4866334" y="3506295"/>
                </a:cubicBezTo>
                <a:cubicBezTo>
                  <a:pt x="4879550" y="3493080"/>
                  <a:pt x="4897805" y="3484906"/>
                  <a:pt x="4917971" y="3484906"/>
                </a:cubicBezTo>
                <a:cubicBezTo>
                  <a:pt x="4958301" y="3484906"/>
                  <a:pt x="4990997" y="3517600"/>
                  <a:pt x="4990995" y="3557931"/>
                </a:cubicBezTo>
                <a:cubicBezTo>
                  <a:pt x="4990997" y="3598262"/>
                  <a:pt x="4958302" y="3630955"/>
                  <a:pt x="4917971" y="3630955"/>
                </a:cubicBezTo>
                <a:cubicBezTo>
                  <a:pt x="4877640" y="3630955"/>
                  <a:pt x="4844947" y="3598261"/>
                  <a:pt x="4844946" y="3557930"/>
                </a:cubicBezTo>
                <a:cubicBezTo>
                  <a:pt x="4844947" y="3547848"/>
                  <a:pt x="4846990" y="3538242"/>
                  <a:pt x="4850685" y="3529506"/>
                </a:cubicBezTo>
                <a:close/>
                <a:moveTo>
                  <a:pt x="3928828" y="4945866"/>
                </a:moveTo>
                <a:cubicBezTo>
                  <a:pt x="3932524" y="4937129"/>
                  <a:pt x="3937871" y="4929261"/>
                  <a:pt x="3944478" y="4922654"/>
                </a:cubicBezTo>
                <a:cubicBezTo>
                  <a:pt x="3957692" y="4909439"/>
                  <a:pt x="3975949" y="4901266"/>
                  <a:pt x="3996114" y="4901266"/>
                </a:cubicBezTo>
                <a:cubicBezTo>
                  <a:pt x="4036446" y="4901265"/>
                  <a:pt x="4069139" y="4933960"/>
                  <a:pt x="4069140" y="4974291"/>
                </a:cubicBezTo>
                <a:cubicBezTo>
                  <a:pt x="4069139" y="5014622"/>
                  <a:pt x="4036445" y="5047316"/>
                  <a:pt x="3996114" y="5047316"/>
                </a:cubicBezTo>
                <a:cubicBezTo>
                  <a:pt x="3955783" y="5047316"/>
                  <a:pt x="3923090" y="5014621"/>
                  <a:pt x="3923089" y="4974291"/>
                </a:cubicBezTo>
                <a:cubicBezTo>
                  <a:pt x="3923091" y="4964208"/>
                  <a:pt x="3925133" y="4954603"/>
                  <a:pt x="3928828" y="4945866"/>
                </a:cubicBezTo>
                <a:close/>
                <a:moveTo>
                  <a:pt x="6232691" y="1314911"/>
                </a:moveTo>
                <a:cubicBezTo>
                  <a:pt x="6243777" y="1288701"/>
                  <a:pt x="6269730" y="1270310"/>
                  <a:pt x="6299979" y="1270311"/>
                </a:cubicBezTo>
                <a:cubicBezTo>
                  <a:pt x="6340308" y="1270310"/>
                  <a:pt x="6373003" y="1303005"/>
                  <a:pt x="6373002" y="1343335"/>
                </a:cubicBezTo>
                <a:cubicBezTo>
                  <a:pt x="6373003" y="1383667"/>
                  <a:pt x="6340311" y="1416361"/>
                  <a:pt x="6299977" y="1416360"/>
                </a:cubicBezTo>
                <a:cubicBezTo>
                  <a:pt x="6259649" y="1416361"/>
                  <a:pt x="6226953" y="1383666"/>
                  <a:pt x="6226953" y="1343336"/>
                </a:cubicBezTo>
                <a:cubicBezTo>
                  <a:pt x="6226953" y="1333253"/>
                  <a:pt x="6228996" y="1323647"/>
                  <a:pt x="6232691" y="1314911"/>
                </a:cubicBezTo>
                <a:close/>
                <a:moveTo>
                  <a:pt x="5081148" y="3109013"/>
                </a:moveTo>
                <a:cubicBezTo>
                  <a:pt x="5092235" y="3082803"/>
                  <a:pt x="5118186" y="3064412"/>
                  <a:pt x="5148434" y="3064412"/>
                </a:cubicBezTo>
                <a:cubicBezTo>
                  <a:pt x="5188765" y="3064412"/>
                  <a:pt x="5221459" y="3097106"/>
                  <a:pt x="5221460" y="3137437"/>
                </a:cubicBezTo>
                <a:cubicBezTo>
                  <a:pt x="5221459" y="3177768"/>
                  <a:pt x="5188765" y="3210462"/>
                  <a:pt x="5148434" y="3210462"/>
                </a:cubicBezTo>
                <a:cubicBezTo>
                  <a:pt x="5108103" y="3210462"/>
                  <a:pt x="5075409" y="3177768"/>
                  <a:pt x="5075411" y="3137437"/>
                </a:cubicBezTo>
                <a:cubicBezTo>
                  <a:pt x="5075409" y="3127355"/>
                  <a:pt x="5077454" y="3117749"/>
                  <a:pt x="5081148" y="3109013"/>
                </a:cubicBezTo>
                <a:close/>
                <a:moveTo>
                  <a:pt x="4159295" y="4525369"/>
                </a:moveTo>
                <a:cubicBezTo>
                  <a:pt x="4162989" y="4516633"/>
                  <a:pt x="4168336" y="4508765"/>
                  <a:pt x="4174945" y="4502157"/>
                </a:cubicBezTo>
                <a:cubicBezTo>
                  <a:pt x="4188159" y="4488942"/>
                  <a:pt x="4206416" y="4480769"/>
                  <a:pt x="4226580" y="4480770"/>
                </a:cubicBezTo>
                <a:cubicBezTo>
                  <a:pt x="4266912" y="4480768"/>
                  <a:pt x="4299605" y="4513464"/>
                  <a:pt x="4299606" y="4553794"/>
                </a:cubicBezTo>
                <a:cubicBezTo>
                  <a:pt x="4299605" y="4594125"/>
                  <a:pt x="4266913" y="4626818"/>
                  <a:pt x="4226581" y="4626818"/>
                </a:cubicBezTo>
                <a:cubicBezTo>
                  <a:pt x="4186249" y="4626819"/>
                  <a:pt x="4153554" y="4594126"/>
                  <a:pt x="4153555" y="4553794"/>
                </a:cubicBezTo>
                <a:cubicBezTo>
                  <a:pt x="4153555" y="4543711"/>
                  <a:pt x="4155598" y="4534107"/>
                  <a:pt x="4159295" y="4525369"/>
                </a:cubicBezTo>
                <a:close/>
                <a:moveTo>
                  <a:pt x="6463155" y="894417"/>
                </a:moveTo>
                <a:cubicBezTo>
                  <a:pt x="6474241" y="868207"/>
                  <a:pt x="6500194" y="849817"/>
                  <a:pt x="6530442" y="849817"/>
                </a:cubicBezTo>
                <a:cubicBezTo>
                  <a:pt x="6570772" y="849817"/>
                  <a:pt x="6603467" y="882511"/>
                  <a:pt x="6603467" y="922842"/>
                </a:cubicBezTo>
                <a:cubicBezTo>
                  <a:pt x="6603466" y="963173"/>
                  <a:pt x="6570773" y="995867"/>
                  <a:pt x="6530442" y="995867"/>
                </a:cubicBezTo>
                <a:cubicBezTo>
                  <a:pt x="6490111" y="995867"/>
                  <a:pt x="6457416" y="963173"/>
                  <a:pt x="6457417" y="922842"/>
                </a:cubicBezTo>
                <a:cubicBezTo>
                  <a:pt x="6457417" y="912759"/>
                  <a:pt x="6459460" y="903154"/>
                  <a:pt x="6463155" y="894417"/>
                </a:cubicBezTo>
                <a:close/>
                <a:moveTo>
                  <a:pt x="5311612" y="2679691"/>
                </a:moveTo>
                <a:cubicBezTo>
                  <a:pt x="5322697" y="2653481"/>
                  <a:pt x="5348651" y="2635090"/>
                  <a:pt x="5378899" y="2635091"/>
                </a:cubicBezTo>
                <a:cubicBezTo>
                  <a:pt x="5419229" y="2635090"/>
                  <a:pt x="5451924" y="2667784"/>
                  <a:pt x="5451923" y="2708115"/>
                </a:cubicBezTo>
                <a:cubicBezTo>
                  <a:pt x="5451924" y="2748446"/>
                  <a:pt x="5419230" y="2781140"/>
                  <a:pt x="5378898" y="2781140"/>
                </a:cubicBezTo>
                <a:cubicBezTo>
                  <a:pt x="5338568" y="2781140"/>
                  <a:pt x="5305873" y="2748446"/>
                  <a:pt x="5305873" y="2708115"/>
                </a:cubicBezTo>
                <a:cubicBezTo>
                  <a:pt x="5305874" y="2698033"/>
                  <a:pt x="5307916" y="2688427"/>
                  <a:pt x="5311612" y="2679691"/>
                </a:cubicBezTo>
                <a:close/>
                <a:moveTo>
                  <a:pt x="5541301" y="2310774"/>
                </a:moveTo>
                <a:cubicBezTo>
                  <a:pt x="5552387" y="2284564"/>
                  <a:pt x="5578338" y="2266173"/>
                  <a:pt x="5608587" y="2266174"/>
                </a:cubicBezTo>
                <a:cubicBezTo>
                  <a:pt x="5648918" y="2266173"/>
                  <a:pt x="5681612" y="2298868"/>
                  <a:pt x="5681612" y="2339198"/>
                </a:cubicBezTo>
                <a:cubicBezTo>
                  <a:pt x="5681612" y="2379529"/>
                  <a:pt x="5648919" y="2412224"/>
                  <a:pt x="5608587" y="2412223"/>
                </a:cubicBezTo>
                <a:cubicBezTo>
                  <a:pt x="5568257" y="2412223"/>
                  <a:pt x="5535563" y="2379529"/>
                  <a:pt x="5535563" y="2339199"/>
                </a:cubicBezTo>
                <a:cubicBezTo>
                  <a:pt x="5535563" y="2329116"/>
                  <a:pt x="5537606" y="2319510"/>
                  <a:pt x="5541301" y="2310774"/>
                </a:cubicBezTo>
                <a:close/>
                <a:moveTo>
                  <a:pt x="4389758" y="4096046"/>
                </a:moveTo>
                <a:cubicBezTo>
                  <a:pt x="4393455" y="4087309"/>
                  <a:pt x="4398801" y="4079441"/>
                  <a:pt x="4405408" y="4072834"/>
                </a:cubicBezTo>
                <a:cubicBezTo>
                  <a:pt x="4418623" y="4059619"/>
                  <a:pt x="4436879" y="4051446"/>
                  <a:pt x="4457045" y="4051446"/>
                </a:cubicBezTo>
                <a:cubicBezTo>
                  <a:pt x="4497375" y="4051445"/>
                  <a:pt x="4530070" y="4084140"/>
                  <a:pt x="4530069" y="4124470"/>
                </a:cubicBezTo>
                <a:cubicBezTo>
                  <a:pt x="4530070" y="4164801"/>
                  <a:pt x="4497376" y="4197496"/>
                  <a:pt x="4457044" y="4197495"/>
                </a:cubicBezTo>
                <a:cubicBezTo>
                  <a:pt x="4416714" y="4197495"/>
                  <a:pt x="4384019" y="4164801"/>
                  <a:pt x="4384020" y="4124471"/>
                </a:cubicBezTo>
                <a:cubicBezTo>
                  <a:pt x="4384020" y="4114388"/>
                  <a:pt x="4386063" y="4104783"/>
                  <a:pt x="4389758" y="4096046"/>
                </a:cubicBezTo>
                <a:close/>
                <a:moveTo>
                  <a:pt x="6693620" y="465095"/>
                </a:moveTo>
                <a:cubicBezTo>
                  <a:pt x="6704704" y="438885"/>
                  <a:pt x="6730657" y="420495"/>
                  <a:pt x="6760906" y="420495"/>
                </a:cubicBezTo>
                <a:cubicBezTo>
                  <a:pt x="6801237" y="420495"/>
                  <a:pt x="6833931" y="453189"/>
                  <a:pt x="6833931" y="493520"/>
                </a:cubicBezTo>
                <a:cubicBezTo>
                  <a:pt x="6833931" y="533851"/>
                  <a:pt x="6801237" y="566545"/>
                  <a:pt x="6760906" y="566545"/>
                </a:cubicBezTo>
                <a:cubicBezTo>
                  <a:pt x="6720575" y="566545"/>
                  <a:pt x="6687881" y="533851"/>
                  <a:pt x="6687880" y="493520"/>
                </a:cubicBezTo>
                <a:cubicBezTo>
                  <a:pt x="6687881" y="483437"/>
                  <a:pt x="6689924" y="473832"/>
                  <a:pt x="6693620" y="465095"/>
                </a:cubicBezTo>
                <a:close/>
                <a:moveTo>
                  <a:pt x="5771766" y="1881452"/>
                </a:moveTo>
                <a:cubicBezTo>
                  <a:pt x="5782850" y="1855242"/>
                  <a:pt x="5808803" y="1836852"/>
                  <a:pt x="5839051" y="1836852"/>
                </a:cubicBezTo>
                <a:cubicBezTo>
                  <a:pt x="5879382" y="1836852"/>
                  <a:pt x="5912076" y="1869546"/>
                  <a:pt x="5912076" y="1909877"/>
                </a:cubicBezTo>
                <a:cubicBezTo>
                  <a:pt x="5912075" y="1950208"/>
                  <a:pt x="5879382" y="1982902"/>
                  <a:pt x="5839051" y="1982902"/>
                </a:cubicBezTo>
                <a:cubicBezTo>
                  <a:pt x="5798720" y="1982902"/>
                  <a:pt x="5766026" y="1950208"/>
                  <a:pt x="5766026" y="1909877"/>
                </a:cubicBezTo>
                <a:cubicBezTo>
                  <a:pt x="5766026" y="1899794"/>
                  <a:pt x="5768069" y="1890189"/>
                  <a:pt x="5771766" y="1881452"/>
                </a:cubicBezTo>
                <a:close/>
                <a:moveTo>
                  <a:pt x="4620222" y="3675553"/>
                </a:moveTo>
                <a:cubicBezTo>
                  <a:pt x="4623916" y="3666817"/>
                  <a:pt x="4629263" y="3658950"/>
                  <a:pt x="4635870" y="3652342"/>
                </a:cubicBezTo>
                <a:cubicBezTo>
                  <a:pt x="4649085" y="3639127"/>
                  <a:pt x="4667343" y="3630954"/>
                  <a:pt x="4687507" y="3630954"/>
                </a:cubicBezTo>
                <a:cubicBezTo>
                  <a:pt x="4727839" y="3630954"/>
                  <a:pt x="4760532" y="3663648"/>
                  <a:pt x="4760533" y="3703979"/>
                </a:cubicBezTo>
                <a:cubicBezTo>
                  <a:pt x="4760532" y="3744310"/>
                  <a:pt x="4727838" y="3777003"/>
                  <a:pt x="4687508" y="3777003"/>
                </a:cubicBezTo>
                <a:cubicBezTo>
                  <a:pt x="4647176" y="3777003"/>
                  <a:pt x="4614483" y="3744309"/>
                  <a:pt x="4614482" y="3703978"/>
                </a:cubicBezTo>
                <a:cubicBezTo>
                  <a:pt x="4614483" y="3693896"/>
                  <a:pt x="4616527" y="3684290"/>
                  <a:pt x="4620222" y="3675553"/>
                </a:cubicBezTo>
                <a:close/>
                <a:moveTo>
                  <a:pt x="6924084" y="44601"/>
                </a:moveTo>
                <a:cubicBezTo>
                  <a:pt x="6935168" y="18390"/>
                  <a:pt x="6961122" y="0"/>
                  <a:pt x="6991371" y="0"/>
                </a:cubicBezTo>
                <a:cubicBezTo>
                  <a:pt x="7031701" y="0"/>
                  <a:pt x="7064395" y="32694"/>
                  <a:pt x="7064394" y="73025"/>
                </a:cubicBezTo>
                <a:cubicBezTo>
                  <a:pt x="7064395" y="113356"/>
                  <a:pt x="7031701" y="146050"/>
                  <a:pt x="6991370" y="146050"/>
                </a:cubicBezTo>
                <a:cubicBezTo>
                  <a:pt x="6951039" y="146050"/>
                  <a:pt x="6918345" y="113356"/>
                  <a:pt x="6918344" y="73025"/>
                </a:cubicBezTo>
                <a:cubicBezTo>
                  <a:pt x="6918345" y="62943"/>
                  <a:pt x="6920388" y="53337"/>
                  <a:pt x="6924084" y="44601"/>
                </a:cubicBezTo>
                <a:close/>
                <a:moveTo>
                  <a:pt x="6002226" y="1460960"/>
                </a:moveTo>
                <a:cubicBezTo>
                  <a:pt x="6013313" y="1434750"/>
                  <a:pt x="6039265" y="1416360"/>
                  <a:pt x="6069514" y="1416360"/>
                </a:cubicBezTo>
                <a:cubicBezTo>
                  <a:pt x="6109845" y="1416360"/>
                  <a:pt x="6142539" y="1449054"/>
                  <a:pt x="6142538" y="1489385"/>
                </a:cubicBezTo>
                <a:cubicBezTo>
                  <a:pt x="6142539" y="1529716"/>
                  <a:pt x="6109845" y="1562410"/>
                  <a:pt x="6069514" y="1562410"/>
                </a:cubicBezTo>
                <a:cubicBezTo>
                  <a:pt x="6029183" y="1562410"/>
                  <a:pt x="5996489" y="1529716"/>
                  <a:pt x="5996489" y="1489385"/>
                </a:cubicBezTo>
                <a:cubicBezTo>
                  <a:pt x="5996489" y="1479302"/>
                  <a:pt x="5998532" y="1469697"/>
                  <a:pt x="6002226" y="1460960"/>
                </a:cubicBezTo>
                <a:close/>
                <a:moveTo>
                  <a:pt x="4850685" y="3246235"/>
                </a:moveTo>
                <a:cubicBezTo>
                  <a:pt x="4854380" y="3237499"/>
                  <a:pt x="4859726" y="3229631"/>
                  <a:pt x="4866333" y="3223023"/>
                </a:cubicBezTo>
                <a:cubicBezTo>
                  <a:pt x="4879548" y="3209808"/>
                  <a:pt x="4897805" y="3201635"/>
                  <a:pt x="4917970" y="3201635"/>
                </a:cubicBezTo>
                <a:cubicBezTo>
                  <a:pt x="4958302" y="3201635"/>
                  <a:pt x="4990995" y="3234329"/>
                  <a:pt x="4990995" y="3274660"/>
                </a:cubicBezTo>
                <a:cubicBezTo>
                  <a:pt x="4990995" y="3314991"/>
                  <a:pt x="4958301" y="3347685"/>
                  <a:pt x="4917971" y="3347685"/>
                </a:cubicBezTo>
                <a:cubicBezTo>
                  <a:pt x="4877639" y="3347685"/>
                  <a:pt x="4844946" y="3314991"/>
                  <a:pt x="4844945" y="3274660"/>
                </a:cubicBezTo>
                <a:cubicBezTo>
                  <a:pt x="4844945" y="3264577"/>
                  <a:pt x="4846989" y="3254972"/>
                  <a:pt x="4850685" y="3246235"/>
                </a:cubicBezTo>
                <a:close/>
                <a:moveTo>
                  <a:pt x="3928829" y="4662592"/>
                </a:moveTo>
                <a:cubicBezTo>
                  <a:pt x="3932525" y="4653855"/>
                  <a:pt x="3937872" y="4645987"/>
                  <a:pt x="3944480" y="4639379"/>
                </a:cubicBezTo>
                <a:cubicBezTo>
                  <a:pt x="3957695" y="4626165"/>
                  <a:pt x="3975950" y="4617991"/>
                  <a:pt x="3996115" y="4617992"/>
                </a:cubicBezTo>
                <a:cubicBezTo>
                  <a:pt x="4036447" y="4617991"/>
                  <a:pt x="4069140" y="4650686"/>
                  <a:pt x="4069140" y="4691016"/>
                </a:cubicBezTo>
                <a:cubicBezTo>
                  <a:pt x="4069142" y="4731347"/>
                  <a:pt x="4036447" y="4764041"/>
                  <a:pt x="3996116" y="4764041"/>
                </a:cubicBezTo>
                <a:cubicBezTo>
                  <a:pt x="3955784" y="4764042"/>
                  <a:pt x="3923090" y="4731348"/>
                  <a:pt x="3923090" y="4691017"/>
                </a:cubicBezTo>
                <a:cubicBezTo>
                  <a:pt x="3923092" y="4680934"/>
                  <a:pt x="3925134" y="4671328"/>
                  <a:pt x="3928829" y="4662592"/>
                </a:cubicBezTo>
                <a:close/>
                <a:moveTo>
                  <a:pt x="6232692" y="1031639"/>
                </a:moveTo>
                <a:cubicBezTo>
                  <a:pt x="6243777" y="1005429"/>
                  <a:pt x="6269730" y="987038"/>
                  <a:pt x="6299978" y="987038"/>
                </a:cubicBezTo>
                <a:cubicBezTo>
                  <a:pt x="6340309" y="987038"/>
                  <a:pt x="6373003" y="1019732"/>
                  <a:pt x="6373003" y="1060063"/>
                </a:cubicBezTo>
                <a:cubicBezTo>
                  <a:pt x="6373002" y="1100394"/>
                  <a:pt x="6340309" y="1133088"/>
                  <a:pt x="6299978" y="1133088"/>
                </a:cubicBezTo>
                <a:cubicBezTo>
                  <a:pt x="6259646" y="1133088"/>
                  <a:pt x="6226953" y="1100394"/>
                  <a:pt x="6226953" y="1060063"/>
                </a:cubicBezTo>
                <a:cubicBezTo>
                  <a:pt x="6226953" y="1049980"/>
                  <a:pt x="6228997" y="1040375"/>
                  <a:pt x="6232692" y="1031639"/>
                </a:cubicBezTo>
                <a:close/>
                <a:moveTo>
                  <a:pt x="5081148" y="2825741"/>
                </a:moveTo>
                <a:cubicBezTo>
                  <a:pt x="5092234" y="2799531"/>
                  <a:pt x="5118186" y="2781140"/>
                  <a:pt x="5148434" y="2781140"/>
                </a:cubicBezTo>
                <a:cubicBezTo>
                  <a:pt x="5188766" y="2781140"/>
                  <a:pt x="5221459" y="2813834"/>
                  <a:pt x="5221459" y="2854165"/>
                </a:cubicBezTo>
                <a:cubicBezTo>
                  <a:pt x="5221460" y="2894496"/>
                  <a:pt x="5188765" y="2927190"/>
                  <a:pt x="5148435" y="2927190"/>
                </a:cubicBezTo>
                <a:cubicBezTo>
                  <a:pt x="5108103" y="2927190"/>
                  <a:pt x="5075410" y="2894496"/>
                  <a:pt x="5075409" y="2854165"/>
                </a:cubicBezTo>
                <a:cubicBezTo>
                  <a:pt x="5075409" y="2844082"/>
                  <a:pt x="5077453" y="2834477"/>
                  <a:pt x="5081148" y="2825741"/>
                </a:cubicBezTo>
                <a:close/>
                <a:moveTo>
                  <a:pt x="5310836" y="2447996"/>
                </a:moveTo>
                <a:cubicBezTo>
                  <a:pt x="5321922" y="2421786"/>
                  <a:pt x="5347875" y="2403395"/>
                  <a:pt x="5378123" y="2403396"/>
                </a:cubicBezTo>
                <a:cubicBezTo>
                  <a:pt x="5418453" y="2403395"/>
                  <a:pt x="5451148" y="2436090"/>
                  <a:pt x="5451147" y="2476420"/>
                </a:cubicBezTo>
                <a:cubicBezTo>
                  <a:pt x="5451149" y="2516753"/>
                  <a:pt x="5418455" y="2549446"/>
                  <a:pt x="5378122" y="2549445"/>
                </a:cubicBezTo>
                <a:cubicBezTo>
                  <a:pt x="5337792" y="2549446"/>
                  <a:pt x="5305098" y="2516751"/>
                  <a:pt x="5305098" y="2476421"/>
                </a:cubicBezTo>
                <a:cubicBezTo>
                  <a:pt x="5305098" y="2466338"/>
                  <a:pt x="5307141" y="2456732"/>
                  <a:pt x="5310836" y="2447996"/>
                </a:cubicBezTo>
                <a:close/>
                <a:moveTo>
                  <a:pt x="4159294" y="4242096"/>
                </a:moveTo>
                <a:cubicBezTo>
                  <a:pt x="4162989" y="4233360"/>
                  <a:pt x="4168336" y="4225492"/>
                  <a:pt x="4174944" y="4218884"/>
                </a:cubicBezTo>
                <a:cubicBezTo>
                  <a:pt x="4188159" y="4205670"/>
                  <a:pt x="4206415" y="4197496"/>
                  <a:pt x="4226580" y="4197496"/>
                </a:cubicBezTo>
                <a:cubicBezTo>
                  <a:pt x="4266913" y="4197496"/>
                  <a:pt x="4299606" y="4230190"/>
                  <a:pt x="4299605" y="4270521"/>
                </a:cubicBezTo>
                <a:cubicBezTo>
                  <a:pt x="4299606" y="4310852"/>
                  <a:pt x="4266912" y="4343546"/>
                  <a:pt x="4226579" y="4343547"/>
                </a:cubicBezTo>
                <a:cubicBezTo>
                  <a:pt x="4186250" y="4343547"/>
                  <a:pt x="4153554" y="4310853"/>
                  <a:pt x="4153555" y="4270521"/>
                </a:cubicBezTo>
                <a:cubicBezTo>
                  <a:pt x="4153556" y="4260438"/>
                  <a:pt x="4155599" y="4250833"/>
                  <a:pt x="4159294" y="4242096"/>
                </a:cubicBezTo>
                <a:close/>
                <a:moveTo>
                  <a:pt x="6463156" y="611145"/>
                </a:moveTo>
                <a:cubicBezTo>
                  <a:pt x="6474240" y="584935"/>
                  <a:pt x="6500193" y="566545"/>
                  <a:pt x="6530441" y="566545"/>
                </a:cubicBezTo>
                <a:cubicBezTo>
                  <a:pt x="6570773" y="566545"/>
                  <a:pt x="6603466" y="599239"/>
                  <a:pt x="6603467" y="639570"/>
                </a:cubicBezTo>
                <a:cubicBezTo>
                  <a:pt x="6603467" y="679901"/>
                  <a:pt x="6570772" y="712595"/>
                  <a:pt x="6530442" y="712595"/>
                </a:cubicBezTo>
                <a:cubicBezTo>
                  <a:pt x="6490110" y="712595"/>
                  <a:pt x="6457417" y="679901"/>
                  <a:pt x="6457416" y="639570"/>
                </a:cubicBezTo>
                <a:cubicBezTo>
                  <a:pt x="6457416" y="629487"/>
                  <a:pt x="6459460" y="619881"/>
                  <a:pt x="6463156" y="611145"/>
                </a:cubicBezTo>
                <a:close/>
                <a:moveTo>
                  <a:pt x="5541300" y="2027502"/>
                </a:moveTo>
                <a:cubicBezTo>
                  <a:pt x="5552388" y="2001292"/>
                  <a:pt x="5578339" y="1982901"/>
                  <a:pt x="5608589" y="1982901"/>
                </a:cubicBezTo>
                <a:cubicBezTo>
                  <a:pt x="5648917" y="1982901"/>
                  <a:pt x="5681613" y="2015595"/>
                  <a:pt x="5681611" y="2055926"/>
                </a:cubicBezTo>
                <a:cubicBezTo>
                  <a:pt x="5681612" y="2096257"/>
                  <a:pt x="5648919" y="2128951"/>
                  <a:pt x="5608586" y="2128951"/>
                </a:cubicBezTo>
                <a:cubicBezTo>
                  <a:pt x="5568256" y="2128951"/>
                  <a:pt x="5535561" y="2096257"/>
                  <a:pt x="5535562" y="2055926"/>
                </a:cubicBezTo>
                <a:cubicBezTo>
                  <a:pt x="5535562" y="2045844"/>
                  <a:pt x="5537607" y="2036238"/>
                  <a:pt x="5541300" y="2027502"/>
                </a:cubicBezTo>
                <a:close/>
                <a:moveTo>
                  <a:pt x="4389759" y="3812774"/>
                </a:moveTo>
                <a:cubicBezTo>
                  <a:pt x="4393454" y="3804038"/>
                  <a:pt x="4398802" y="3796171"/>
                  <a:pt x="4405409" y="3789563"/>
                </a:cubicBezTo>
                <a:cubicBezTo>
                  <a:pt x="4418623" y="3776348"/>
                  <a:pt x="4436880" y="3768175"/>
                  <a:pt x="4457046" y="3768175"/>
                </a:cubicBezTo>
                <a:cubicBezTo>
                  <a:pt x="4497376" y="3768175"/>
                  <a:pt x="4530070" y="3800869"/>
                  <a:pt x="4530070" y="3841200"/>
                </a:cubicBezTo>
                <a:cubicBezTo>
                  <a:pt x="4530070" y="3881531"/>
                  <a:pt x="4497377" y="3914224"/>
                  <a:pt x="4457045" y="3914224"/>
                </a:cubicBezTo>
                <a:cubicBezTo>
                  <a:pt x="4416715" y="3914224"/>
                  <a:pt x="4384020" y="3881530"/>
                  <a:pt x="4384021" y="3841199"/>
                </a:cubicBezTo>
                <a:cubicBezTo>
                  <a:pt x="4384021" y="3831117"/>
                  <a:pt x="4386064" y="3821511"/>
                  <a:pt x="4389759" y="3812774"/>
                </a:cubicBezTo>
                <a:close/>
                <a:moveTo>
                  <a:pt x="6693619" y="181823"/>
                </a:moveTo>
                <a:cubicBezTo>
                  <a:pt x="6704705" y="155613"/>
                  <a:pt x="6730657" y="137222"/>
                  <a:pt x="6760906" y="137223"/>
                </a:cubicBezTo>
                <a:cubicBezTo>
                  <a:pt x="6801236" y="137223"/>
                  <a:pt x="6833931" y="169917"/>
                  <a:pt x="6833930" y="210247"/>
                </a:cubicBezTo>
                <a:cubicBezTo>
                  <a:pt x="6833931" y="250579"/>
                  <a:pt x="6801237" y="283273"/>
                  <a:pt x="6760905" y="283273"/>
                </a:cubicBezTo>
                <a:cubicBezTo>
                  <a:pt x="6720575" y="283273"/>
                  <a:pt x="6687880" y="250579"/>
                  <a:pt x="6687881" y="210248"/>
                </a:cubicBezTo>
                <a:cubicBezTo>
                  <a:pt x="6687881" y="200165"/>
                  <a:pt x="6689924" y="190559"/>
                  <a:pt x="6693619" y="181823"/>
                </a:cubicBezTo>
                <a:close/>
                <a:moveTo>
                  <a:pt x="5771765" y="1598182"/>
                </a:moveTo>
                <a:cubicBezTo>
                  <a:pt x="5782851" y="1571972"/>
                  <a:pt x="5808802" y="1553582"/>
                  <a:pt x="5839051" y="1553582"/>
                </a:cubicBezTo>
                <a:cubicBezTo>
                  <a:pt x="5879381" y="1553582"/>
                  <a:pt x="5912076" y="1586276"/>
                  <a:pt x="5912075" y="1626607"/>
                </a:cubicBezTo>
                <a:cubicBezTo>
                  <a:pt x="5912076" y="1666938"/>
                  <a:pt x="5879382" y="1699631"/>
                  <a:pt x="5839051" y="1699631"/>
                </a:cubicBezTo>
                <a:cubicBezTo>
                  <a:pt x="5798720" y="1699631"/>
                  <a:pt x="5766026" y="1666937"/>
                  <a:pt x="5766025" y="1626606"/>
                </a:cubicBezTo>
                <a:cubicBezTo>
                  <a:pt x="5766026" y="1616523"/>
                  <a:pt x="5768070" y="1606918"/>
                  <a:pt x="5771765" y="1598182"/>
                </a:cubicBezTo>
                <a:close/>
                <a:moveTo>
                  <a:pt x="4620221" y="3392283"/>
                </a:moveTo>
                <a:cubicBezTo>
                  <a:pt x="4623916" y="3383547"/>
                  <a:pt x="4629264" y="3375679"/>
                  <a:pt x="4635871" y="3369072"/>
                </a:cubicBezTo>
                <a:cubicBezTo>
                  <a:pt x="4649085" y="3355858"/>
                  <a:pt x="4667342" y="3347684"/>
                  <a:pt x="4687508" y="3347684"/>
                </a:cubicBezTo>
                <a:cubicBezTo>
                  <a:pt x="4727838" y="3347684"/>
                  <a:pt x="4760533" y="3380378"/>
                  <a:pt x="4760532" y="3420709"/>
                </a:cubicBezTo>
                <a:cubicBezTo>
                  <a:pt x="4760532" y="3461039"/>
                  <a:pt x="4727839" y="3493733"/>
                  <a:pt x="4687507" y="3493733"/>
                </a:cubicBezTo>
                <a:cubicBezTo>
                  <a:pt x="4647177" y="3493733"/>
                  <a:pt x="4614482" y="3461039"/>
                  <a:pt x="4614483" y="3420708"/>
                </a:cubicBezTo>
                <a:cubicBezTo>
                  <a:pt x="4614483" y="3410626"/>
                  <a:pt x="4616526" y="3401020"/>
                  <a:pt x="4620221" y="3392283"/>
                </a:cubicBezTo>
                <a:close/>
                <a:moveTo>
                  <a:pt x="3698365" y="4808644"/>
                </a:moveTo>
                <a:cubicBezTo>
                  <a:pt x="3702059" y="4799907"/>
                  <a:pt x="3707406" y="4792040"/>
                  <a:pt x="3714015" y="4785432"/>
                </a:cubicBezTo>
                <a:cubicBezTo>
                  <a:pt x="3727229" y="4772217"/>
                  <a:pt x="3745486" y="4764044"/>
                  <a:pt x="3765650" y="4764043"/>
                </a:cubicBezTo>
                <a:cubicBezTo>
                  <a:pt x="3805982" y="4764043"/>
                  <a:pt x="3838676" y="4796737"/>
                  <a:pt x="3838676" y="4837068"/>
                </a:cubicBezTo>
                <a:cubicBezTo>
                  <a:pt x="3838675" y="4877399"/>
                  <a:pt x="3805982" y="4910093"/>
                  <a:pt x="3765651" y="4910093"/>
                </a:cubicBezTo>
                <a:cubicBezTo>
                  <a:pt x="3725319" y="4910094"/>
                  <a:pt x="3692626" y="4877400"/>
                  <a:pt x="3692627" y="4837068"/>
                </a:cubicBezTo>
                <a:cubicBezTo>
                  <a:pt x="3692626" y="4826986"/>
                  <a:pt x="3694670" y="4817380"/>
                  <a:pt x="3698365" y="4808644"/>
                </a:cubicBezTo>
                <a:close/>
                <a:moveTo>
                  <a:pt x="6002229" y="1177688"/>
                </a:moveTo>
                <a:cubicBezTo>
                  <a:pt x="6013314" y="1151478"/>
                  <a:pt x="6039266" y="1133088"/>
                  <a:pt x="6069515" y="1133088"/>
                </a:cubicBezTo>
                <a:cubicBezTo>
                  <a:pt x="6109845" y="1133088"/>
                  <a:pt x="6142540" y="1165782"/>
                  <a:pt x="6142539" y="1206113"/>
                </a:cubicBezTo>
                <a:cubicBezTo>
                  <a:pt x="6142540" y="1246444"/>
                  <a:pt x="6109846" y="1279138"/>
                  <a:pt x="6069515" y="1279138"/>
                </a:cubicBezTo>
                <a:cubicBezTo>
                  <a:pt x="6029184" y="1279138"/>
                  <a:pt x="5996490" y="1246444"/>
                  <a:pt x="5996490" y="1206113"/>
                </a:cubicBezTo>
                <a:cubicBezTo>
                  <a:pt x="5996489" y="1196030"/>
                  <a:pt x="5998533" y="1186425"/>
                  <a:pt x="6002229" y="1177688"/>
                </a:cubicBezTo>
                <a:close/>
                <a:moveTo>
                  <a:pt x="4850683" y="2962963"/>
                </a:moveTo>
                <a:cubicBezTo>
                  <a:pt x="4854379" y="2954226"/>
                  <a:pt x="4859727" y="2946359"/>
                  <a:pt x="4866333" y="2939751"/>
                </a:cubicBezTo>
                <a:cubicBezTo>
                  <a:pt x="4879549" y="2926536"/>
                  <a:pt x="4897805" y="2918363"/>
                  <a:pt x="4917971" y="2918363"/>
                </a:cubicBezTo>
                <a:cubicBezTo>
                  <a:pt x="4958301" y="2918363"/>
                  <a:pt x="4990996" y="2951057"/>
                  <a:pt x="4990995" y="2991388"/>
                </a:cubicBezTo>
                <a:cubicBezTo>
                  <a:pt x="4990996" y="3031719"/>
                  <a:pt x="4958302" y="3064413"/>
                  <a:pt x="4917970" y="3064413"/>
                </a:cubicBezTo>
                <a:cubicBezTo>
                  <a:pt x="4877640" y="3064413"/>
                  <a:pt x="4844945" y="3031719"/>
                  <a:pt x="4844946" y="2991388"/>
                </a:cubicBezTo>
                <a:cubicBezTo>
                  <a:pt x="4844946" y="2981305"/>
                  <a:pt x="4846989" y="2971700"/>
                  <a:pt x="4850683" y="2962963"/>
                </a:cubicBezTo>
                <a:close/>
                <a:moveTo>
                  <a:pt x="3928829" y="4379319"/>
                </a:moveTo>
                <a:cubicBezTo>
                  <a:pt x="3932524" y="4370583"/>
                  <a:pt x="3937872" y="4362714"/>
                  <a:pt x="3944480" y="4356108"/>
                </a:cubicBezTo>
                <a:cubicBezTo>
                  <a:pt x="3957693" y="4342893"/>
                  <a:pt x="3975950" y="4334719"/>
                  <a:pt x="3996116" y="4334718"/>
                </a:cubicBezTo>
                <a:cubicBezTo>
                  <a:pt x="4036446" y="4334719"/>
                  <a:pt x="4069141" y="4367413"/>
                  <a:pt x="4069140" y="4407745"/>
                </a:cubicBezTo>
                <a:cubicBezTo>
                  <a:pt x="4069140" y="4448075"/>
                  <a:pt x="4036446" y="4480769"/>
                  <a:pt x="3996115" y="4480769"/>
                </a:cubicBezTo>
                <a:cubicBezTo>
                  <a:pt x="3955785" y="4480768"/>
                  <a:pt x="3923091" y="4448074"/>
                  <a:pt x="3923092" y="4407744"/>
                </a:cubicBezTo>
                <a:cubicBezTo>
                  <a:pt x="3923090" y="4397662"/>
                  <a:pt x="3925135" y="4388055"/>
                  <a:pt x="3928829" y="4379319"/>
                </a:cubicBezTo>
                <a:close/>
                <a:moveTo>
                  <a:pt x="6232692" y="748366"/>
                </a:moveTo>
                <a:cubicBezTo>
                  <a:pt x="6243776" y="722156"/>
                  <a:pt x="6269731" y="703766"/>
                  <a:pt x="6299978" y="703766"/>
                </a:cubicBezTo>
                <a:cubicBezTo>
                  <a:pt x="6340309" y="703766"/>
                  <a:pt x="6373003" y="736460"/>
                  <a:pt x="6373003" y="776791"/>
                </a:cubicBezTo>
                <a:cubicBezTo>
                  <a:pt x="6373003" y="817122"/>
                  <a:pt x="6340310" y="849816"/>
                  <a:pt x="6299977" y="849816"/>
                </a:cubicBezTo>
                <a:cubicBezTo>
                  <a:pt x="6259647" y="849816"/>
                  <a:pt x="6226953" y="817122"/>
                  <a:pt x="6226954" y="776791"/>
                </a:cubicBezTo>
                <a:cubicBezTo>
                  <a:pt x="6226954" y="766708"/>
                  <a:pt x="6228997" y="757103"/>
                  <a:pt x="6232692" y="748366"/>
                </a:cubicBezTo>
                <a:close/>
                <a:moveTo>
                  <a:pt x="5081148" y="2542468"/>
                </a:moveTo>
                <a:cubicBezTo>
                  <a:pt x="5092234" y="2516259"/>
                  <a:pt x="5118187" y="2497868"/>
                  <a:pt x="5148435" y="2497868"/>
                </a:cubicBezTo>
                <a:cubicBezTo>
                  <a:pt x="5188765" y="2497868"/>
                  <a:pt x="5221460" y="2530562"/>
                  <a:pt x="5221459" y="2570893"/>
                </a:cubicBezTo>
                <a:cubicBezTo>
                  <a:pt x="5221459" y="2611224"/>
                  <a:pt x="5188766" y="2643918"/>
                  <a:pt x="5148434" y="2643918"/>
                </a:cubicBezTo>
                <a:cubicBezTo>
                  <a:pt x="5108104" y="2643918"/>
                  <a:pt x="5075409" y="2611224"/>
                  <a:pt x="5075410" y="2570893"/>
                </a:cubicBezTo>
                <a:cubicBezTo>
                  <a:pt x="5075410" y="2560810"/>
                  <a:pt x="5077453" y="2551205"/>
                  <a:pt x="5081148" y="2542468"/>
                </a:cubicBezTo>
                <a:close/>
                <a:moveTo>
                  <a:pt x="5310837" y="2164724"/>
                </a:moveTo>
                <a:cubicBezTo>
                  <a:pt x="5321922" y="2138514"/>
                  <a:pt x="5347875" y="2120123"/>
                  <a:pt x="5378123" y="2120123"/>
                </a:cubicBezTo>
                <a:cubicBezTo>
                  <a:pt x="5418454" y="2120123"/>
                  <a:pt x="5451147" y="2152817"/>
                  <a:pt x="5451148" y="2193148"/>
                </a:cubicBezTo>
                <a:cubicBezTo>
                  <a:pt x="5451147" y="2233479"/>
                  <a:pt x="5418454" y="2266173"/>
                  <a:pt x="5378123" y="2266173"/>
                </a:cubicBezTo>
                <a:cubicBezTo>
                  <a:pt x="5337791" y="2266173"/>
                  <a:pt x="5305098" y="2233479"/>
                  <a:pt x="5305098" y="2193148"/>
                </a:cubicBezTo>
                <a:cubicBezTo>
                  <a:pt x="5305097" y="2183066"/>
                  <a:pt x="5307142" y="2173460"/>
                  <a:pt x="5310837" y="2164724"/>
                </a:cubicBezTo>
                <a:close/>
                <a:moveTo>
                  <a:pt x="4159295" y="3958825"/>
                </a:moveTo>
                <a:cubicBezTo>
                  <a:pt x="4162990" y="3950088"/>
                  <a:pt x="4168337" y="3942220"/>
                  <a:pt x="4174945" y="3935613"/>
                </a:cubicBezTo>
                <a:cubicBezTo>
                  <a:pt x="4188159" y="3922398"/>
                  <a:pt x="4206416" y="3914224"/>
                  <a:pt x="4226582" y="3914224"/>
                </a:cubicBezTo>
                <a:cubicBezTo>
                  <a:pt x="4266912" y="3914224"/>
                  <a:pt x="4299607" y="3946918"/>
                  <a:pt x="4299606" y="3987249"/>
                </a:cubicBezTo>
                <a:cubicBezTo>
                  <a:pt x="4299607" y="4027580"/>
                  <a:pt x="4266913" y="4060274"/>
                  <a:pt x="4226581" y="4060274"/>
                </a:cubicBezTo>
                <a:cubicBezTo>
                  <a:pt x="4186250" y="4060274"/>
                  <a:pt x="4153556" y="4027580"/>
                  <a:pt x="4153556" y="3987249"/>
                </a:cubicBezTo>
                <a:cubicBezTo>
                  <a:pt x="4153556" y="3977167"/>
                  <a:pt x="4155600" y="3967561"/>
                  <a:pt x="4159295" y="3958825"/>
                </a:cubicBezTo>
                <a:close/>
                <a:moveTo>
                  <a:pt x="6463155" y="327873"/>
                </a:moveTo>
                <a:cubicBezTo>
                  <a:pt x="6474241" y="301663"/>
                  <a:pt x="6500193" y="283272"/>
                  <a:pt x="6530442" y="283273"/>
                </a:cubicBezTo>
                <a:cubicBezTo>
                  <a:pt x="6570773" y="283272"/>
                  <a:pt x="6603467" y="315967"/>
                  <a:pt x="6603466" y="356297"/>
                </a:cubicBezTo>
                <a:cubicBezTo>
                  <a:pt x="6603467" y="396629"/>
                  <a:pt x="6570773" y="429323"/>
                  <a:pt x="6530441" y="429322"/>
                </a:cubicBezTo>
                <a:cubicBezTo>
                  <a:pt x="6490111" y="429323"/>
                  <a:pt x="6457417" y="396628"/>
                  <a:pt x="6457417" y="356298"/>
                </a:cubicBezTo>
                <a:cubicBezTo>
                  <a:pt x="6457417" y="346215"/>
                  <a:pt x="6459460" y="336609"/>
                  <a:pt x="6463155" y="327873"/>
                </a:cubicBezTo>
                <a:close/>
                <a:moveTo>
                  <a:pt x="5541301" y="1744230"/>
                </a:moveTo>
                <a:cubicBezTo>
                  <a:pt x="5552387" y="1718020"/>
                  <a:pt x="5578340" y="1699630"/>
                  <a:pt x="5608588" y="1699630"/>
                </a:cubicBezTo>
                <a:cubicBezTo>
                  <a:pt x="5648918" y="1699630"/>
                  <a:pt x="5681613" y="1732324"/>
                  <a:pt x="5681613" y="1772655"/>
                </a:cubicBezTo>
                <a:cubicBezTo>
                  <a:pt x="5681612" y="1812986"/>
                  <a:pt x="5648919" y="1845680"/>
                  <a:pt x="5608588" y="1845680"/>
                </a:cubicBezTo>
                <a:cubicBezTo>
                  <a:pt x="5568257" y="1845680"/>
                  <a:pt x="5535562" y="1812986"/>
                  <a:pt x="5535563" y="1772655"/>
                </a:cubicBezTo>
                <a:cubicBezTo>
                  <a:pt x="5535563" y="1762572"/>
                  <a:pt x="5537606" y="1752966"/>
                  <a:pt x="5541301" y="1744230"/>
                </a:cubicBezTo>
                <a:close/>
                <a:moveTo>
                  <a:pt x="4389758" y="3529503"/>
                </a:moveTo>
                <a:cubicBezTo>
                  <a:pt x="4393453" y="3520767"/>
                  <a:pt x="4398801" y="3512900"/>
                  <a:pt x="4405407" y="3506292"/>
                </a:cubicBezTo>
                <a:cubicBezTo>
                  <a:pt x="4418623" y="3493077"/>
                  <a:pt x="4436878" y="3484904"/>
                  <a:pt x="4457045" y="3484904"/>
                </a:cubicBezTo>
                <a:cubicBezTo>
                  <a:pt x="4497375" y="3484904"/>
                  <a:pt x="4530070" y="3517598"/>
                  <a:pt x="4530069" y="3557929"/>
                </a:cubicBezTo>
                <a:cubicBezTo>
                  <a:pt x="4530070" y="3598260"/>
                  <a:pt x="4497376" y="3630953"/>
                  <a:pt x="4457044" y="3630953"/>
                </a:cubicBezTo>
                <a:cubicBezTo>
                  <a:pt x="4416714" y="3630953"/>
                  <a:pt x="4384019" y="3598259"/>
                  <a:pt x="4384019" y="3557928"/>
                </a:cubicBezTo>
                <a:cubicBezTo>
                  <a:pt x="4384020" y="3547846"/>
                  <a:pt x="4386063" y="3538240"/>
                  <a:pt x="4389758" y="3529503"/>
                </a:cubicBezTo>
                <a:close/>
                <a:moveTo>
                  <a:pt x="3463476" y="4961615"/>
                </a:moveTo>
                <a:cubicBezTo>
                  <a:pt x="3467171" y="4952879"/>
                  <a:pt x="3472518" y="4945011"/>
                  <a:pt x="3479126" y="4938403"/>
                </a:cubicBezTo>
                <a:cubicBezTo>
                  <a:pt x="3492341" y="4925189"/>
                  <a:pt x="3510597" y="4917015"/>
                  <a:pt x="3530763" y="4917015"/>
                </a:cubicBezTo>
                <a:cubicBezTo>
                  <a:pt x="3571093" y="4917015"/>
                  <a:pt x="3603788" y="4949709"/>
                  <a:pt x="3603787" y="4990040"/>
                </a:cubicBezTo>
                <a:cubicBezTo>
                  <a:pt x="3603788" y="5030371"/>
                  <a:pt x="3571094" y="5063064"/>
                  <a:pt x="3530763" y="5063064"/>
                </a:cubicBezTo>
                <a:cubicBezTo>
                  <a:pt x="3490432" y="5063065"/>
                  <a:pt x="3457738" y="5030370"/>
                  <a:pt x="3457738" y="4990040"/>
                </a:cubicBezTo>
                <a:cubicBezTo>
                  <a:pt x="3457737" y="4979957"/>
                  <a:pt x="3459781" y="4970352"/>
                  <a:pt x="3463476" y="4961615"/>
                </a:cubicBezTo>
                <a:close/>
                <a:moveTo>
                  <a:pt x="5771764" y="1314911"/>
                </a:moveTo>
                <a:cubicBezTo>
                  <a:pt x="5782849" y="1288701"/>
                  <a:pt x="5808801" y="1270310"/>
                  <a:pt x="5839049" y="1270311"/>
                </a:cubicBezTo>
                <a:cubicBezTo>
                  <a:pt x="5879381" y="1270310"/>
                  <a:pt x="5912074" y="1303005"/>
                  <a:pt x="5912075" y="1343335"/>
                </a:cubicBezTo>
                <a:cubicBezTo>
                  <a:pt x="5912076" y="1383667"/>
                  <a:pt x="5879380" y="1416361"/>
                  <a:pt x="5839050" y="1416360"/>
                </a:cubicBezTo>
                <a:cubicBezTo>
                  <a:pt x="5798718" y="1416361"/>
                  <a:pt x="5766025" y="1383666"/>
                  <a:pt x="5766024" y="1343336"/>
                </a:cubicBezTo>
                <a:cubicBezTo>
                  <a:pt x="5766024" y="1333253"/>
                  <a:pt x="5768067" y="1323647"/>
                  <a:pt x="5771764" y="1314911"/>
                </a:cubicBezTo>
                <a:close/>
                <a:moveTo>
                  <a:pt x="4620220" y="3109013"/>
                </a:moveTo>
                <a:cubicBezTo>
                  <a:pt x="4623916" y="3100276"/>
                  <a:pt x="4629262" y="3092408"/>
                  <a:pt x="4635869" y="3085801"/>
                </a:cubicBezTo>
                <a:cubicBezTo>
                  <a:pt x="4649085" y="3072586"/>
                  <a:pt x="4667341" y="3064413"/>
                  <a:pt x="4687507" y="3064413"/>
                </a:cubicBezTo>
                <a:cubicBezTo>
                  <a:pt x="4727837" y="3064412"/>
                  <a:pt x="4760532" y="3097107"/>
                  <a:pt x="4760531" y="3137437"/>
                </a:cubicBezTo>
                <a:cubicBezTo>
                  <a:pt x="4760532" y="3177768"/>
                  <a:pt x="4727838" y="3210462"/>
                  <a:pt x="4687506" y="3210462"/>
                </a:cubicBezTo>
                <a:cubicBezTo>
                  <a:pt x="4647176" y="3210462"/>
                  <a:pt x="4614481" y="3177768"/>
                  <a:pt x="4614481" y="3137438"/>
                </a:cubicBezTo>
                <a:cubicBezTo>
                  <a:pt x="4614482" y="3127355"/>
                  <a:pt x="4616524" y="3117749"/>
                  <a:pt x="4620220" y="3109013"/>
                </a:cubicBezTo>
                <a:close/>
                <a:moveTo>
                  <a:pt x="3698365" y="4525369"/>
                </a:moveTo>
                <a:cubicBezTo>
                  <a:pt x="3702061" y="4516632"/>
                  <a:pt x="3707408" y="4508764"/>
                  <a:pt x="3714015" y="4502157"/>
                </a:cubicBezTo>
                <a:cubicBezTo>
                  <a:pt x="3727230" y="4488942"/>
                  <a:pt x="3745487" y="4480769"/>
                  <a:pt x="3765653" y="4480768"/>
                </a:cubicBezTo>
                <a:cubicBezTo>
                  <a:pt x="3805983" y="4480768"/>
                  <a:pt x="3838678" y="4513462"/>
                  <a:pt x="3838677" y="4553794"/>
                </a:cubicBezTo>
                <a:cubicBezTo>
                  <a:pt x="3838677" y="4594124"/>
                  <a:pt x="3805983" y="4626819"/>
                  <a:pt x="3765652" y="4626818"/>
                </a:cubicBezTo>
                <a:cubicBezTo>
                  <a:pt x="3725321" y="4626819"/>
                  <a:pt x="3692627" y="4594124"/>
                  <a:pt x="3692628" y="4553794"/>
                </a:cubicBezTo>
                <a:cubicBezTo>
                  <a:pt x="3692628" y="4543710"/>
                  <a:pt x="3694671" y="4534105"/>
                  <a:pt x="3698365" y="4525369"/>
                </a:cubicBezTo>
                <a:close/>
                <a:moveTo>
                  <a:pt x="6002226" y="894417"/>
                </a:moveTo>
                <a:cubicBezTo>
                  <a:pt x="6013312" y="868207"/>
                  <a:pt x="6039265" y="849817"/>
                  <a:pt x="6069513" y="849817"/>
                </a:cubicBezTo>
                <a:cubicBezTo>
                  <a:pt x="6109845" y="849817"/>
                  <a:pt x="6142539" y="882511"/>
                  <a:pt x="6142539" y="922842"/>
                </a:cubicBezTo>
                <a:cubicBezTo>
                  <a:pt x="6142539" y="963173"/>
                  <a:pt x="6109845" y="995867"/>
                  <a:pt x="6069514" y="995867"/>
                </a:cubicBezTo>
                <a:cubicBezTo>
                  <a:pt x="6029183" y="995867"/>
                  <a:pt x="5996489" y="963173"/>
                  <a:pt x="5996488" y="922842"/>
                </a:cubicBezTo>
                <a:cubicBezTo>
                  <a:pt x="5996489" y="912759"/>
                  <a:pt x="5998532" y="903154"/>
                  <a:pt x="6002226" y="894417"/>
                </a:cubicBezTo>
                <a:close/>
                <a:moveTo>
                  <a:pt x="4850684" y="2679691"/>
                </a:moveTo>
                <a:cubicBezTo>
                  <a:pt x="4854379" y="2670954"/>
                  <a:pt x="4859726" y="2663086"/>
                  <a:pt x="4866333" y="2656479"/>
                </a:cubicBezTo>
                <a:cubicBezTo>
                  <a:pt x="4879548" y="2643264"/>
                  <a:pt x="4897804" y="2635090"/>
                  <a:pt x="4917969" y="2635090"/>
                </a:cubicBezTo>
                <a:cubicBezTo>
                  <a:pt x="4958301" y="2635090"/>
                  <a:pt x="4990995" y="2667784"/>
                  <a:pt x="4990994" y="2708115"/>
                </a:cubicBezTo>
                <a:cubicBezTo>
                  <a:pt x="4990995" y="2748446"/>
                  <a:pt x="4958301" y="2781140"/>
                  <a:pt x="4917971" y="2781140"/>
                </a:cubicBezTo>
                <a:cubicBezTo>
                  <a:pt x="4877639" y="2781141"/>
                  <a:pt x="4844945" y="2748446"/>
                  <a:pt x="4844945" y="2708115"/>
                </a:cubicBezTo>
                <a:cubicBezTo>
                  <a:pt x="4844945" y="2698033"/>
                  <a:pt x="4846988" y="2688427"/>
                  <a:pt x="4850684" y="2679691"/>
                </a:cubicBezTo>
                <a:close/>
                <a:moveTo>
                  <a:pt x="5080372" y="2310773"/>
                </a:moveTo>
                <a:cubicBezTo>
                  <a:pt x="5091459" y="2284563"/>
                  <a:pt x="5117411" y="2266173"/>
                  <a:pt x="5147660" y="2266173"/>
                </a:cubicBezTo>
                <a:cubicBezTo>
                  <a:pt x="5187991" y="2266173"/>
                  <a:pt x="5220685" y="2298867"/>
                  <a:pt x="5220684" y="2339198"/>
                </a:cubicBezTo>
                <a:cubicBezTo>
                  <a:pt x="5220685" y="2379529"/>
                  <a:pt x="5187991" y="2412223"/>
                  <a:pt x="5147659" y="2412223"/>
                </a:cubicBezTo>
                <a:cubicBezTo>
                  <a:pt x="5107327" y="2412224"/>
                  <a:pt x="5074635" y="2379530"/>
                  <a:pt x="5074635" y="2339198"/>
                </a:cubicBezTo>
                <a:cubicBezTo>
                  <a:pt x="5074635" y="2329115"/>
                  <a:pt x="5076678" y="2319510"/>
                  <a:pt x="5080372" y="2310773"/>
                </a:cubicBezTo>
                <a:close/>
                <a:moveTo>
                  <a:pt x="3928831" y="4096046"/>
                </a:moveTo>
                <a:cubicBezTo>
                  <a:pt x="3932526" y="4087309"/>
                  <a:pt x="3937873" y="4079441"/>
                  <a:pt x="3944481" y="4072834"/>
                </a:cubicBezTo>
                <a:cubicBezTo>
                  <a:pt x="3957695" y="4059619"/>
                  <a:pt x="3975952" y="4051446"/>
                  <a:pt x="3996117" y="4051445"/>
                </a:cubicBezTo>
                <a:cubicBezTo>
                  <a:pt x="4036448" y="4051445"/>
                  <a:pt x="4069142" y="4084140"/>
                  <a:pt x="4069142" y="4124471"/>
                </a:cubicBezTo>
                <a:cubicBezTo>
                  <a:pt x="4069142" y="4164801"/>
                  <a:pt x="4036448" y="4197496"/>
                  <a:pt x="3996116" y="4197498"/>
                </a:cubicBezTo>
                <a:cubicBezTo>
                  <a:pt x="3955785" y="4197498"/>
                  <a:pt x="3923091" y="4164804"/>
                  <a:pt x="3923093" y="4124470"/>
                </a:cubicBezTo>
                <a:cubicBezTo>
                  <a:pt x="3923092" y="4114388"/>
                  <a:pt x="3925136" y="4104782"/>
                  <a:pt x="3928831" y="4096046"/>
                </a:cubicBezTo>
                <a:close/>
                <a:moveTo>
                  <a:pt x="6232691" y="465094"/>
                </a:moveTo>
                <a:cubicBezTo>
                  <a:pt x="6243777" y="438884"/>
                  <a:pt x="6269730" y="420494"/>
                  <a:pt x="6299978" y="420494"/>
                </a:cubicBezTo>
                <a:cubicBezTo>
                  <a:pt x="6340308" y="420494"/>
                  <a:pt x="6373003" y="453188"/>
                  <a:pt x="6373004" y="493519"/>
                </a:cubicBezTo>
                <a:cubicBezTo>
                  <a:pt x="6373002" y="533850"/>
                  <a:pt x="6340309" y="566544"/>
                  <a:pt x="6299978" y="566544"/>
                </a:cubicBezTo>
                <a:cubicBezTo>
                  <a:pt x="6259647" y="566544"/>
                  <a:pt x="6226952" y="533850"/>
                  <a:pt x="6226953" y="493519"/>
                </a:cubicBezTo>
                <a:cubicBezTo>
                  <a:pt x="6226953" y="483436"/>
                  <a:pt x="6228996" y="473831"/>
                  <a:pt x="6232691" y="465094"/>
                </a:cubicBezTo>
                <a:close/>
                <a:moveTo>
                  <a:pt x="5310838" y="1881452"/>
                </a:moveTo>
                <a:cubicBezTo>
                  <a:pt x="5321923" y="1855242"/>
                  <a:pt x="5347875" y="1836852"/>
                  <a:pt x="5378124" y="1836852"/>
                </a:cubicBezTo>
                <a:cubicBezTo>
                  <a:pt x="5418455" y="1836852"/>
                  <a:pt x="5451148" y="1869546"/>
                  <a:pt x="5451149" y="1909877"/>
                </a:cubicBezTo>
                <a:cubicBezTo>
                  <a:pt x="5451148" y="1950208"/>
                  <a:pt x="5418454" y="1982902"/>
                  <a:pt x="5378124" y="1982902"/>
                </a:cubicBezTo>
                <a:cubicBezTo>
                  <a:pt x="5337792" y="1982902"/>
                  <a:pt x="5305099" y="1950208"/>
                  <a:pt x="5305099" y="1909877"/>
                </a:cubicBezTo>
                <a:cubicBezTo>
                  <a:pt x="5305098" y="1899794"/>
                  <a:pt x="5307141" y="1890188"/>
                  <a:pt x="5310838" y="1881452"/>
                </a:cubicBezTo>
                <a:close/>
                <a:moveTo>
                  <a:pt x="4159294" y="3675553"/>
                </a:moveTo>
                <a:cubicBezTo>
                  <a:pt x="4162989" y="3666816"/>
                  <a:pt x="4168336" y="3658949"/>
                  <a:pt x="4174944" y="3652341"/>
                </a:cubicBezTo>
                <a:cubicBezTo>
                  <a:pt x="4188159" y="3639127"/>
                  <a:pt x="4206415" y="3630953"/>
                  <a:pt x="4226580" y="3630953"/>
                </a:cubicBezTo>
                <a:cubicBezTo>
                  <a:pt x="4266912" y="3630953"/>
                  <a:pt x="4299605" y="3663647"/>
                  <a:pt x="4299605" y="3703978"/>
                </a:cubicBezTo>
                <a:cubicBezTo>
                  <a:pt x="4299606" y="3744309"/>
                  <a:pt x="4266912" y="3777003"/>
                  <a:pt x="4226581" y="3777002"/>
                </a:cubicBezTo>
                <a:cubicBezTo>
                  <a:pt x="4186250" y="3777003"/>
                  <a:pt x="4153556" y="3744308"/>
                  <a:pt x="4153555" y="3703978"/>
                </a:cubicBezTo>
                <a:cubicBezTo>
                  <a:pt x="4153556" y="3693895"/>
                  <a:pt x="4155599" y="3684289"/>
                  <a:pt x="4159294" y="3675553"/>
                </a:cubicBezTo>
                <a:close/>
                <a:moveTo>
                  <a:pt x="6463155" y="44601"/>
                </a:moveTo>
                <a:cubicBezTo>
                  <a:pt x="6474241" y="18391"/>
                  <a:pt x="6500192" y="0"/>
                  <a:pt x="6530442" y="0"/>
                </a:cubicBezTo>
                <a:cubicBezTo>
                  <a:pt x="6570773" y="0"/>
                  <a:pt x="6603467" y="32694"/>
                  <a:pt x="6603467" y="73025"/>
                </a:cubicBezTo>
                <a:cubicBezTo>
                  <a:pt x="6603466" y="113356"/>
                  <a:pt x="6570773" y="146050"/>
                  <a:pt x="6530442" y="146050"/>
                </a:cubicBezTo>
                <a:cubicBezTo>
                  <a:pt x="6490111" y="146050"/>
                  <a:pt x="6457417" y="113356"/>
                  <a:pt x="6457417" y="73025"/>
                </a:cubicBezTo>
                <a:cubicBezTo>
                  <a:pt x="6457417" y="62943"/>
                  <a:pt x="6459460" y="53337"/>
                  <a:pt x="6463155" y="44601"/>
                </a:cubicBezTo>
                <a:close/>
                <a:moveTo>
                  <a:pt x="5541301" y="1460959"/>
                </a:moveTo>
                <a:cubicBezTo>
                  <a:pt x="5552386" y="1434750"/>
                  <a:pt x="5578338" y="1416359"/>
                  <a:pt x="5608587" y="1416360"/>
                </a:cubicBezTo>
                <a:cubicBezTo>
                  <a:pt x="5648918" y="1416359"/>
                  <a:pt x="5681612" y="1449054"/>
                  <a:pt x="5681611" y="1489384"/>
                </a:cubicBezTo>
                <a:cubicBezTo>
                  <a:pt x="5681612" y="1529716"/>
                  <a:pt x="5648918" y="1562409"/>
                  <a:pt x="5608586" y="1562409"/>
                </a:cubicBezTo>
                <a:cubicBezTo>
                  <a:pt x="5568256" y="1562409"/>
                  <a:pt x="5535561" y="1529715"/>
                  <a:pt x="5535562" y="1489384"/>
                </a:cubicBezTo>
                <a:cubicBezTo>
                  <a:pt x="5535562" y="1479301"/>
                  <a:pt x="5537605" y="1469696"/>
                  <a:pt x="5541301" y="1460959"/>
                </a:cubicBezTo>
                <a:close/>
                <a:moveTo>
                  <a:pt x="4389756" y="3246233"/>
                </a:moveTo>
                <a:cubicBezTo>
                  <a:pt x="4393453" y="3237496"/>
                  <a:pt x="4398799" y="3229628"/>
                  <a:pt x="4405406" y="3223022"/>
                </a:cubicBezTo>
                <a:cubicBezTo>
                  <a:pt x="4418622" y="3209807"/>
                  <a:pt x="4436877" y="3201633"/>
                  <a:pt x="4457043" y="3201633"/>
                </a:cubicBezTo>
                <a:cubicBezTo>
                  <a:pt x="4497374" y="3201633"/>
                  <a:pt x="4530068" y="3234327"/>
                  <a:pt x="4530067" y="3274658"/>
                </a:cubicBezTo>
                <a:cubicBezTo>
                  <a:pt x="4530069" y="3314989"/>
                  <a:pt x="4497374" y="3347683"/>
                  <a:pt x="4457043" y="3347683"/>
                </a:cubicBezTo>
                <a:cubicBezTo>
                  <a:pt x="4416712" y="3347682"/>
                  <a:pt x="4384019" y="3314988"/>
                  <a:pt x="4384018" y="3274657"/>
                </a:cubicBezTo>
                <a:cubicBezTo>
                  <a:pt x="4384018" y="3264575"/>
                  <a:pt x="4386061" y="3254969"/>
                  <a:pt x="4389756" y="3246233"/>
                </a:cubicBezTo>
                <a:close/>
                <a:moveTo>
                  <a:pt x="3463476" y="4678344"/>
                </a:moveTo>
                <a:cubicBezTo>
                  <a:pt x="3474561" y="4652134"/>
                  <a:pt x="3500513" y="4633744"/>
                  <a:pt x="3530762" y="4633744"/>
                </a:cubicBezTo>
                <a:cubicBezTo>
                  <a:pt x="3571093" y="4633744"/>
                  <a:pt x="3603787" y="4666438"/>
                  <a:pt x="3603787" y="4706769"/>
                </a:cubicBezTo>
                <a:cubicBezTo>
                  <a:pt x="3603787" y="4747100"/>
                  <a:pt x="3571093" y="4779794"/>
                  <a:pt x="3530762" y="4779794"/>
                </a:cubicBezTo>
                <a:cubicBezTo>
                  <a:pt x="3490431" y="4779794"/>
                  <a:pt x="3457737" y="4747100"/>
                  <a:pt x="3457737" y="4706769"/>
                </a:cubicBezTo>
                <a:cubicBezTo>
                  <a:pt x="3457737" y="4696686"/>
                  <a:pt x="3459780" y="4687081"/>
                  <a:pt x="3463476" y="4678344"/>
                </a:cubicBezTo>
                <a:close/>
                <a:moveTo>
                  <a:pt x="5771763" y="1031639"/>
                </a:moveTo>
                <a:cubicBezTo>
                  <a:pt x="5782849" y="1005429"/>
                  <a:pt x="5808801" y="987038"/>
                  <a:pt x="5839050" y="987038"/>
                </a:cubicBezTo>
                <a:cubicBezTo>
                  <a:pt x="5879381" y="987038"/>
                  <a:pt x="5912075" y="1019732"/>
                  <a:pt x="5912074" y="1060063"/>
                </a:cubicBezTo>
                <a:cubicBezTo>
                  <a:pt x="5912075" y="1100394"/>
                  <a:pt x="5879381" y="1133088"/>
                  <a:pt x="5839049" y="1133088"/>
                </a:cubicBezTo>
                <a:cubicBezTo>
                  <a:pt x="5798719" y="1133088"/>
                  <a:pt x="5766024" y="1100394"/>
                  <a:pt x="5766026" y="1060063"/>
                </a:cubicBezTo>
                <a:cubicBezTo>
                  <a:pt x="5766025" y="1049981"/>
                  <a:pt x="5768068" y="1040375"/>
                  <a:pt x="5771763" y="1031639"/>
                </a:cubicBezTo>
                <a:close/>
                <a:moveTo>
                  <a:pt x="4620220" y="2825741"/>
                </a:moveTo>
                <a:cubicBezTo>
                  <a:pt x="4623915" y="2817004"/>
                  <a:pt x="4629263" y="2809136"/>
                  <a:pt x="4635870" y="2802529"/>
                </a:cubicBezTo>
                <a:cubicBezTo>
                  <a:pt x="4649084" y="2789314"/>
                  <a:pt x="4667341" y="2781140"/>
                  <a:pt x="4687507" y="2781140"/>
                </a:cubicBezTo>
                <a:cubicBezTo>
                  <a:pt x="4727837" y="2781140"/>
                  <a:pt x="4760531" y="2813834"/>
                  <a:pt x="4760531" y="2854165"/>
                </a:cubicBezTo>
                <a:cubicBezTo>
                  <a:pt x="4760531" y="2894496"/>
                  <a:pt x="4727837" y="2927190"/>
                  <a:pt x="4687506" y="2927190"/>
                </a:cubicBezTo>
                <a:cubicBezTo>
                  <a:pt x="4647175" y="2927190"/>
                  <a:pt x="4614481" y="2894496"/>
                  <a:pt x="4614482" y="2854165"/>
                </a:cubicBezTo>
                <a:cubicBezTo>
                  <a:pt x="4614481" y="2844083"/>
                  <a:pt x="4616524" y="2834477"/>
                  <a:pt x="4620220" y="2825741"/>
                </a:cubicBezTo>
                <a:close/>
                <a:moveTo>
                  <a:pt x="4849911" y="2447996"/>
                </a:moveTo>
                <a:cubicBezTo>
                  <a:pt x="4853604" y="2439260"/>
                  <a:pt x="4858952" y="2431392"/>
                  <a:pt x="4865559" y="2424784"/>
                </a:cubicBezTo>
                <a:cubicBezTo>
                  <a:pt x="4878775" y="2411569"/>
                  <a:pt x="4897031" y="2403396"/>
                  <a:pt x="4917197" y="2403395"/>
                </a:cubicBezTo>
                <a:cubicBezTo>
                  <a:pt x="4957528" y="2403395"/>
                  <a:pt x="4990221" y="2436090"/>
                  <a:pt x="4990221" y="2476421"/>
                </a:cubicBezTo>
                <a:cubicBezTo>
                  <a:pt x="4990222" y="2516751"/>
                  <a:pt x="4957527" y="2549446"/>
                  <a:pt x="4917196" y="2549446"/>
                </a:cubicBezTo>
                <a:cubicBezTo>
                  <a:pt x="4876865" y="2549445"/>
                  <a:pt x="4844170" y="2516751"/>
                  <a:pt x="4844172" y="2476422"/>
                </a:cubicBezTo>
                <a:cubicBezTo>
                  <a:pt x="4844169" y="2466339"/>
                  <a:pt x="4846215" y="2456734"/>
                  <a:pt x="4849911" y="2447996"/>
                </a:cubicBezTo>
                <a:close/>
                <a:moveTo>
                  <a:pt x="3698366" y="4242097"/>
                </a:moveTo>
                <a:cubicBezTo>
                  <a:pt x="3702061" y="4233361"/>
                  <a:pt x="3707408" y="4225493"/>
                  <a:pt x="3714017" y="4218885"/>
                </a:cubicBezTo>
                <a:cubicBezTo>
                  <a:pt x="3727231" y="4205671"/>
                  <a:pt x="3745487" y="4197498"/>
                  <a:pt x="3765652" y="4197498"/>
                </a:cubicBezTo>
                <a:cubicBezTo>
                  <a:pt x="3805983" y="4197498"/>
                  <a:pt x="3838677" y="4230191"/>
                  <a:pt x="3838678" y="4270522"/>
                </a:cubicBezTo>
                <a:cubicBezTo>
                  <a:pt x="3838678" y="4310852"/>
                  <a:pt x="3805984" y="4343547"/>
                  <a:pt x="3765652" y="4343548"/>
                </a:cubicBezTo>
                <a:cubicBezTo>
                  <a:pt x="3725321" y="4343547"/>
                  <a:pt x="3692628" y="4310852"/>
                  <a:pt x="3692627" y="4270522"/>
                </a:cubicBezTo>
                <a:cubicBezTo>
                  <a:pt x="3692627" y="4260439"/>
                  <a:pt x="3694671" y="4250834"/>
                  <a:pt x="3698366" y="4242097"/>
                </a:cubicBezTo>
                <a:close/>
                <a:moveTo>
                  <a:pt x="6002227" y="611145"/>
                </a:moveTo>
                <a:cubicBezTo>
                  <a:pt x="6013313" y="584935"/>
                  <a:pt x="6039265" y="566545"/>
                  <a:pt x="6069514" y="566545"/>
                </a:cubicBezTo>
                <a:cubicBezTo>
                  <a:pt x="6109844" y="566545"/>
                  <a:pt x="6142539" y="599239"/>
                  <a:pt x="6142539" y="639570"/>
                </a:cubicBezTo>
                <a:cubicBezTo>
                  <a:pt x="6142539" y="679901"/>
                  <a:pt x="6109845" y="712595"/>
                  <a:pt x="6069513" y="712595"/>
                </a:cubicBezTo>
                <a:cubicBezTo>
                  <a:pt x="6029183" y="712595"/>
                  <a:pt x="5996488" y="679901"/>
                  <a:pt x="5996489" y="639570"/>
                </a:cubicBezTo>
                <a:cubicBezTo>
                  <a:pt x="5996489" y="629487"/>
                  <a:pt x="5998532" y="619881"/>
                  <a:pt x="6002227" y="611145"/>
                </a:cubicBezTo>
                <a:close/>
                <a:moveTo>
                  <a:pt x="5080374" y="2027501"/>
                </a:moveTo>
                <a:cubicBezTo>
                  <a:pt x="5091459" y="2001291"/>
                  <a:pt x="5117412" y="1982901"/>
                  <a:pt x="5147661" y="1982901"/>
                </a:cubicBezTo>
                <a:cubicBezTo>
                  <a:pt x="5187992" y="1982901"/>
                  <a:pt x="5220685" y="2015595"/>
                  <a:pt x="5220685" y="2055926"/>
                </a:cubicBezTo>
                <a:cubicBezTo>
                  <a:pt x="5220686" y="2096257"/>
                  <a:pt x="5187992" y="2128951"/>
                  <a:pt x="5147660" y="2128951"/>
                </a:cubicBezTo>
                <a:cubicBezTo>
                  <a:pt x="5107330" y="2128951"/>
                  <a:pt x="5074635" y="2096257"/>
                  <a:pt x="5074636" y="2055926"/>
                </a:cubicBezTo>
                <a:cubicBezTo>
                  <a:pt x="5074635" y="2045844"/>
                  <a:pt x="5076679" y="2036238"/>
                  <a:pt x="5080374" y="2027501"/>
                </a:cubicBezTo>
                <a:close/>
                <a:moveTo>
                  <a:pt x="3928831" y="3812774"/>
                </a:moveTo>
                <a:cubicBezTo>
                  <a:pt x="3932527" y="3804037"/>
                  <a:pt x="3937873" y="3796169"/>
                  <a:pt x="3944480" y="3789562"/>
                </a:cubicBezTo>
                <a:cubicBezTo>
                  <a:pt x="3957695" y="3776347"/>
                  <a:pt x="3975952" y="3768174"/>
                  <a:pt x="3996117" y="3768173"/>
                </a:cubicBezTo>
                <a:cubicBezTo>
                  <a:pt x="4036448" y="3768173"/>
                  <a:pt x="4069142" y="3800868"/>
                  <a:pt x="4069142" y="3841198"/>
                </a:cubicBezTo>
                <a:cubicBezTo>
                  <a:pt x="4069142" y="3881529"/>
                  <a:pt x="4036448" y="3914223"/>
                  <a:pt x="3996117" y="3914223"/>
                </a:cubicBezTo>
                <a:cubicBezTo>
                  <a:pt x="3955786" y="3914223"/>
                  <a:pt x="3923092" y="3881529"/>
                  <a:pt x="3923092" y="3841198"/>
                </a:cubicBezTo>
                <a:cubicBezTo>
                  <a:pt x="3923092" y="3831116"/>
                  <a:pt x="3925135" y="3821510"/>
                  <a:pt x="3928831" y="3812774"/>
                </a:cubicBezTo>
                <a:close/>
                <a:moveTo>
                  <a:pt x="6232692" y="181822"/>
                </a:moveTo>
                <a:cubicBezTo>
                  <a:pt x="6243776" y="155612"/>
                  <a:pt x="6269729" y="137222"/>
                  <a:pt x="6299977" y="137222"/>
                </a:cubicBezTo>
                <a:cubicBezTo>
                  <a:pt x="6340309" y="137222"/>
                  <a:pt x="6373002" y="169916"/>
                  <a:pt x="6373003" y="210247"/>
                </a:cubicBezTo>
                <a:cubicBezTo>
                  <a:pt x="6373003" y="250578"/>
                  <a:pt x="6340308" y="283272"/>
                  <a:pt x="6299978" y="283272"/>
                </a:cubicBezTo>
                <a:cubicBezTo>
                  <a:pt x="6259646" y="283272"/>
                  <a:pt x="6226953" y="250578"/>
                  <a:pt x="6226952" y="210247"/>
                </a:cubicBezTo>
                <a:cubicBezTo>
                  <a:pt x="6226952" y="200164"/>
                  <a:pt x="6228995" y="190559"/>
                  <a:pt x="6232692" y="181822"/>
                </a:cubicBezTo>
                <a:close/>
                <a:moveTo>
                  <a:pt x="5310836" y="1598180"/>
                </a:moveTo>
                <a:cubicBezTo>
                  <a:pt x="5321922" y="1571971"/>
                  <a:pt x="5347875" y="1553580"/>
                  <a:pt x="5378123" y="1553581"/>
                </a:cubicBezTo>
                <a:cubicBezTo>
                  <a:pt x="5418453" y="1553580"/>
                  <a:pt x="5451148" y="1586274"/>
                  <a:pt x="5451148" y="1626605"/>
                </a:cubicBezTo>
                <a:cubicBezTo>
                  <a:pt x="5451148" y="1666936"/>
                  <a:pt x="5418455" y="1699630"/>
                  <a:pt x="5378123" y="1699630"/>
                </a:cubicBezTo>
                <a:cubicBezTo>
                  <a:pt x="5337793" y="1699630"/>
                  <a:pt x="5305099" y="1666936"/>
                  <a:pt x="5305099" y="1626605"/>
                </a:cubicBezTo>
                <a:cubicBezTo>
                  <a:pt x="5305099" y="1616522"/>
                  <a:pt x="5307142" y="1606916"/>
                  <a:pt x="5310836" y="1598180"/>
                </a:cubicBezTo>
                <a:close/>
                <a:moveTo>
                  <a:pt x="4159293" y="3392282"/>
                </a:moveTo>
                <a:cubicBezTo>
                  <a:pt x="4162989" y="3383545"/>
                  <a:pt x="4168336" y="3375677"/>
                  <a:pt x="4174943" y="3369071"/>
                </a:cubicBezTo>
                <a:cubicBezTo>
                  <a:pt x="4188158" y="3355856"/>
                  <a:pt x="4206415" y="3347682"/>
                  <a:pt x="4226579" y="3347682"/>
                </a:cubicBezTo>
                <a:cubicBezTo>
                  <a:pt x="4266911" y="3347682"/>
                  <a:pt x="4299604" y="3380376"/>
                  <a:pt x="4299605" y="3420707"/>
                </a:cubicBezTo>
                <a:cubicBezTo>
                  <a:pt x="4299605" y="3461038"/>
                  <a:pt x="4266911" y="3493732"/>
                  <a:pt x="4226580" y="3493732"/>
                </a:cubicBezTo>
                <a:cubicBezTo>
                  <a:pt x="4186249" y="3493732"/>
                  <a:pt x="4153555" y="3461038"/>
                  <a:pt x="4153555" y="3420707"/>
                </a:cubicBezTo>
                <a:cubicBezTo>
                  <a:pt x="4153555" y="3410624"/>
                  <a:pt x="4155598" y="3401019"/>
                  <a:pt x="4159293" y="3392282"/>
                </a:cubicBezTo>
                <a:close/>
                <a:moveTo>
                  <a:pt x="3233012" y="4824394"/>
                </a:moveTo>
                <a:cubicBezTo>
                  <a:pt x="3244097" y="4798184"/>
                  <a:pt x="3270049" y="4779794"/>
                  <a:pt x="3300298" y="4779794"/>
                </a:cubicBezTo>
                <a:cubicBezTo>
                  <a:pt x="3340629" y="4779794"/>
                  <a:pt x="3373323" y="4812488"/>
                  <a:pt x="3373323" y="4852819"/>
                </a:cubicBezTo>
                <a:cubicBezTo>
                  <a:pt x="3373323" y="4893150"/>
                  <a:pt x="3340629" y="4925844"/>
                  <a:pt x="3300298" y="4925844"/>
                </a:cubicBezTo>
                <a:cubicBezTo>
                  <a:pt x="3259967" y="4925844"/>
                  <a:pt x="3227273" y="4893150"/>
                  <a:pt x="3227273" y="4852819"/>
                </a:cubicBezTo>
                <a:cubicBezTo>
                  <a:pt x="3227273" y="4842736"/>
                  <a:pt x="3229316" y="4833131"/>
                  <a:pt x="3233012" y="4824394"/>
                </a:cubicBezTo>
                <a:close/>
                <a:moveTo>
                  <a:pt x="5541300" y="1177688"/>
                </a:moveTo>
                <a:cubicBezTo>
                  <a:pt x="5552386" y="1151479"/>
                  <a:pt x="5578339" y="1133088"/>
                  <a:pt x="5608587" y="1133088"/>
                </a:cubicBezTo>
                <a:cubicBezTo>
                  <a:pt x="5648917" y="1133088"/>
                  <a:pt x="5681611" y="1165782"/>
                  <a:pt x="5681611" y="1206113"/>
                </a:cubicBezTo>
                <a:cubicBezTo>
                  <a:pt x="5681611" y="1246444"/>
                  <a:pt x="5648918" y="1279138"/>
                  <a:pt x="5608585" y="1279138"/>
                </a:cubicBezTo>
                <a:cubicBezTo>
                  <a:pt x="5568255" y="1279138"/>
                  <a:pt x="5535561" y="1246444"/>
                  <a:pt x="5535560" y="1206113"/>
                </a:cubicBezTo>
                <a:cubicBezTo>
                  <a:pt x="5535562" y="1196030"/>
                  <a:pt x="5537605" y="1186425"/>
                  <a:pt x="5541300" y="1177688"/>
                </a:cubicBezTo>
                <a:close/>
                <a:moveTo>
                  <a:pt x="4389755" y="2962962"/>
                </a:moveTo>
                <a:cubicBezTo>
                  <a:pt x="4393451" y="2954225"/>
                  <a:pt x="4398798" y="2946358"/>
                  <a:pt x="4405405" y="2939750"/>
                </a:cubicBezTo>
                <a:cubicBezTo>
                  <a:pt x="4418620" y="2926535"/>
                  <a:pt x="4436876" y="2918362"/>
                  <a:pt x="4457042" y="2918362"/>
                </a:cubicBezTo>
                <a:cubicBezTo>
                  <a:pt x="4497374" y="2918362"/>
                  <a:pt x="4530067" y="2951056"/>
                  <a:pt x="4530068" y="2991387"/>
                </a:cubicBezTo>
                <a:cubicBezTo>
                  <a:pt x="4530067" y="3031718"/>
                  <a:pt x="4497373" y="3064412"/>
                  <a:pt x="4457043" y="3064412"/>
                </a:cubicBezTo>
                <a:cubicBezTo>
                  <a:pt x="4416711" y="3064412"/>
                  <a:pt x="4384018" y="3031718"/>
                  <a:pt x="4384017" y="2991387"/>
                </a:cubicBezTo>
                <a:cubicBezTo>
                  <a:pt x="4384017" y="2981304"/>
                  <a:pt x="4386060" y="2971699"/>
                  <a:pt x="4389755" y="2962962"/>
                </a:cubicBezTo>
                <a:close/>
                <a:moveTo>
                  <a:pt x="3463476" y="4395072"/>
                </a:moveTo>
                <a:cubicBezTo>
                  <a:pt x="3474562" y="4368862"/>
                  <a:pt x="3500514" y="4350472"/>
                  <a:pt x="3530763" y="4350472"/>
                </a:cubicBezTo>
                <a:cubicBezTo>
                  <a:pt x="3571094" y="4350472"/>
                  <a:pt x="3603788" y="4383166"/>
                  <a:pt x="3603787" y="4423497"/>
                </a:cubicBezTo>
                <a:cubicBezTo>
                  <a:pt x="3603788" y="4463828"/>
                  <a:pt x="3571094" y="4496522"/>
                  <a:pt x="3530762" y="4496522"/>
                </a:cubicBezTo>
                <a:cubicBezTo>
                  <a:pt x="3490432" y="4496522"/>
                  <a:pt x="3457737" y="4463828"/>
                  <a:pt x="3457738" y="4423497"/>
                </a:cubicBezTo>
                <a:cubicBezTo>
                  <a:pt x="3457738" y="4413414"/>
                  <a:pt x="3459781" y="4403809"/>
                  <a:pt x="3463476" y="4395072"/>
                </a:cubicBezTo>
                <a:close/>
                <a:moveTo>
                  <a:pt x="5771763" y="748366"/>
                </a:moveTo>
                <a:cubicBezTo>
                  <a:pt x="5782849" y="722157"/>
                  <a:pt x="5808800" y="703766"/>
                  <a:pt x="5839050" y="703766"/>
                </a:cubicBezTo>
                <a:cubicBezTo>
                  <a:pt x="5879381" y="703766"/>
                  <a:pt x="5912074" y="736460"/>
                  <a:pt x="5912075" y="776791"/>
                </a:cubicBezTo>
                <a:cubicBezTo>
                  <a:pt x="5912074" y="817122"/>
                  <a:pt x="5879380" y="849816"/>
                  <a:pt x="5839050" y="849816"/>
                </a:cubicBezTo>
                <a:cubicBezTo>
                  <a:pt x="5798719" y="849816"/>
                  <a:pt x="5766025" y="817122"/>
                  <a:pt x="5766025" y="776791"/>
                </a:cubicBezTo>
                <a:cubicBezTo>
                  <a:pt x="5766024" y="766708"/>
                  <a:pt x="5768067" y="757103"/>
                  <a:pt x="5771763" y="748366"/>
                </a:cubicBezTo>
                <a:close/>
                <a:moveTo>
                  <a:pt x="4620219" y="2542468"/>
                </a:moveTo>
                <a:cubicBezTo>
                  <a:pt x="4623916" y="2533732"/>
                  <a:pt x="4629262" y="2525864"/>
                  <a:pt x="4635869" y="2519256"/>
                </a:cubicBezTo>
                <a:cubicBezTo>
                  <a:pt x="4649084" y="2506042"/>
                  <a:pt x="4667340" y="2497868"/>
                  <a:pt x="4687506" y="2497868"/>
                </a:cubicBezTo>
                <a:cubicBezTo>
                  <a:pt x="4727838" y="2497868"/>
                  <a:pt x="4760531" y="2530562"/>
                  <a:pt x="4760531" y="2570893"/>
                </a:cubicBezTo>
                <a:cubicBezTo>
                  <a:pt x="4760531" y="2611224"/>
                  <a:pt x="4727837" y="2643918"/>
                  <a:pt x="4687507" y="2643918"/>
                </a:cubicBezTo>
                <a:cubicBezTo>
                  <a:pt x="4647175" y="2643918"/>
                  <a:pt x="4614482" y="2611224"/>
                  <a:pt x="4614481" y="2570893"/>
                </a:cubicBezTo>
                <a:cubicBezTo>
                  <a:pt x="4614481" y="2560810"/>
                  <a:pt x="4616524" y="2551205"/>
                  <a:pt x="4620219" y="2542468"/>
                </a:cubicBezTo>
                <a:close/>
                <a:moveTo>
                  <a:pt x="4849910" y="2164723"/>
                </a:moveTo>
                <a:cubicBezTo>
                  <a:pt x="4853605" y="2155986"/>
                  <a:pt x="4858953" y="2148118"/>
                  <a:pt x="4865560" y="2141511"/>
                </a:cubicBezTo>
                <a:cubicBezTo>
                  <a:pt x="4878775" y="2128296"/>
                  <a:pt x="4897032" y="2120123"/>
                  <a:pt x="4917197" y="2120122"/>
                </a:cubicBezTo>
                <a:cubicBezTo>
                  <a:pt x="4957527" y="2120122"/>
                  <a:pt x="4990222" y="2152816"/>
                  <a:pt x="4990222" y="2193147"/>
                </a:cubicBezTo>
                <a:cubicBezTo>
                  <a:pt x="4990222" y="2233478"/>
                  <a:pt x="4957528" y="2266172"/>
                  <a:pt x="4917198" y="2266172"/>
                </a:cubicBezTo>
                <a:cubicBezTo>
                  <a:pt x="4876864" y="2266173"/>
                  <a:pt x="4844171" y="2233479"/>
                  <a:pt x="4844172" y="2193147"/>
                </a:cubicBezTo>
                <a:cubicBezTo>
                  <a:pt x="4844172" y="2183065"/>
                  <a:pt x="4846215" y="2173459"/>
                  <a:pt x="4849910" y="2164723"/>
                </a:cubicBezTo>
                <a:close/>
                <a:moveTo>
                  <a:pt x="3698368" y="3958823"/>
                </a:moveTo>
                <a:cubicBezTo>
                  <a:pt x="3702062" y="3950087"/>
                  <a:pt x="3707411" y="3942219"/>
                  <a:pt x="3714018" y="3935611"/>
                </a:cubicBezTo>
                <a:cubicBezTo>
                  <a:pt x="3727232" y="3922396"/>
                  <a:pt x="3745489" y="3914223"/>
                  <a:pt x="3765653" y="3914223"/>
                </a:cubicBezTo>
                <a:cubicBezTo>
                  <a:pt x="3805985" y="3914223"/>
                  <a:pt x="3838679" y="3946917"/>
                  <a:pt x="3838679" y="3987248"/>
                </a:cubicBezTo>
                <a:cubicBezTo>
                  <a:pt x="3838678" y="4027579"/>
                  <a:pt x="3805985" y="4060273"/>
                  <a:pt x="3765652" y="4060276"/>
                </a:cubicBezTo>
                <a:cubicBezTo>
                  <a:pt x="3725322" y="4060275"/>
                  <a:pt x="3692627" y="4027581"/>
                  <a:pt x="3692628" y="3987248"/>
                </a:cubicBezTo>
                <a:cubicBezTo>
                  <a:pt x="3692629" y="3977165"/>
                  <a:pt x="3694672" y="3967560"/>
                  <a:pt x="3698368" y="3958823"/>
                </a:cubicBezTo>
                <a:close/>
                <a:moveTo>
                  <a:pt x="6002227" y="327873"/>
                </a:moveTo>
                <a:cubicBezTo>
                  <a:pt x="6013313" y="301663"/>
                  <a:pt x="6039265" y="283272"/>
                  <a:pt x="6069513" y="283273"/>
                </a:cubicBezTo>
                <a:cubicBezTo>
                  <a:pt x="6109844" y="283272"/>
                  <a:pt x="6142538" y="315967"/>
                  <a:pt x="6142538" y="356297"/>
                </a:cubicBezTo>
                <a:cubicBezTo>
                  <a:pt x="6142538" y="396629"/>
                  <a:pt x="6109845" y="429323"/>
                  <a:pt x="6069513" y="429322"/>
                </a:cubicBezTo>
                <a:cubicBezTo>
                  <a:pt x="6029182" y="429323"/>
                  <a:pt x="5996488" y="396628"/>
                  <a:pt x="5996489" y="356298"/>
                </a:cubicBezTo>
                <a:cubicBezTo>
                  <a:pt x="5996489" y="346215"/>
                  <a:pt x="5998531" y="336609"/>
                  <a:pt x="6002227" y="327873"/>
                </a:cubicBezTo>
                <a:close/>
                <a:moveTo>
                  <a:pt x="5080374" y="1744229"/>
                </a:moveTo>
                <a:cubicBezTo>
                  <a:pt x="5091460" y="1718019"/>
                  <a:pt x="5117413" y="1699629"/>
                  <a:pt x="5147659" y="1699629"/>
                </a:cubicBezTo>
                <a:cubicBezTo>
                  <a:pt x="5187991" y="1699629"/>
                  <a:pt x="5220686" y="1732323"/>
                  <a:pt x="5220685" y="1772654"/>
                </a:cubicBezTo>
                <a:cubicBezTo>
                  <a:pt x="5220685" y="1812985"/>
                  <a:pt x="5187991" y="1845679"/>
                  <a:pt x="5147660" y="1845679"/>
                </a:cubicBezTo>
                <a:cubicBezTo>
                  <a:pt x="5107329" y="1845679"/>
                  <a:pt x="5074635" y="1812985"/>
                  <a:pt x="5074634" y="1772654"/>
                </a:cubicBezTo>
                <a:cubicBezTo>
                  <a:pt x="5074634" y="1762571"/>
                  <a:pt x="5076679" y="1752966"/>
                  <a:pt x="5080374" y="1744229"/>
                </a:cubicBezTo>
                <a:close/>
                <a:moveTo>
                  <a:pt x="3928830" y="3529502"/>
                </a:moveTo>
                <a:cubicBezTo>
                  <a:pt x="3932525" y="3520766"/>
                  <a:pt x="3937872" y="3512898"/>
                  <a:pt x="3944481" y="3506291"/>
                </a:cubicBezTo>
                <a:cubicBezTo>
                  <a:pt x="3957694" y="3493076"/>
                  <a:pt x="3975951" y="3484903"/>
                  <a:pt x="3996116" y="3484902"/>
                </a:cubicBezTo>
                <a:cubicBezTo>
                  <a:pt x="4036448" y="3484903"/>
                  <a:pt x="4069141" y="3517597"/>
                  <a:pt x="4069141" y="3557927"/>
                </a:cubicBezTo>
                <a:cubicBezTo>
                  <a:pt x="4069141" y="3598259"/>
                  <a:pt x="4036448" y="3630952"/>
                  <a:pt x="3996117" y="3630952"/>
                </a:cubicBezTo>
                <a:cubicBezTo>
                  <a:pt x="3955786" y="3630952"/>
                  <a:pt x="3923092" y="3598258"/>
                  <a:pt x="3923093" y="3557927"/>
                </a:cubicBezTo>
                <a:cubicBezTo>
                  <a:pt x="3923092" y="3547844"/>
                  <a:pt x="3925135" y="3538239"/>
                  <a:pt x="3928830" y="3529502"/>
                </a:cubicBezTo>
                <a:close/>
                <a:moveTo>
                  <a:pt x="3002548" y="4961615"/>
                </a:moveTo>
                <a:cubicBezTo>
                  <a:pt x="3013633" y="4935405"/>
                  <a:pt x="3039586" y="4917015"/>
                  <a:pt x="3069834" y="4917015"/>
                </a:cubicBezTo>
                <a:cubicBezTo>
                  <a:pt x="3110165" y="4917015"/>
                  <a:pt x="3142859" y="4949709"/>
                  <a:pt x="3142859" y="4990040"/>
                </a:cubicBezTo>
                <a:cubicBezTo>
                  <a:pt x="3142859" y="5030371"/>
                  <a:pt x="3110165" y="5063065"/>
                  <a:pt x="3069834" y="5063065"/>
                </a:cubicBezTo>
                <a:cubicBezTo>
                  <a:pt x="3029503" y="5063065"/>
                  <a:pt x="2996809" y="5030371"/>
                  <a:pt x="2996809" y="4990040"/>
                </a:cubicBezTo>
                <a:cubicBezTo>
                  <a:pt x="2996809" y="4979957"/>
                  <a:pt x="2998852" y="4970352"/>
                  <a:pt x="3002548" y="4961615"/>
                </a:cubicBezTo>
                <a:close/>
                <a:moveTo>
                  <a:pt x="5310835" y="1314909"/>
                </a:moveTo>
                <a:cubicBezTo>
                  <a:pt x="5321921" y="1288700"/>
                  <a:pt x="5347874" y="1270310"/>
                  <a:pt x="5378122" y="1270310"/>
                </a:cubicBezTo>
                <a:cubicBezTo>
                  <a:pt x="5418452" y="1270310"/>
                  <a:pt x="5451147" y="1303004"/>
                  <a:pt x="5451148" y="1343335"/>
                </a:cubicBezTo>
                <a:cubicBezTo>
                  <a:pt x="5451147" y="1383666"/>
                  <a:pt x="5418454" y="1416359"/>
                  <a:pt x="5378123" y="1416359"/>
                </a:cubicBezTo>
                <a:cubicBezTo>
                  <a:pt x="5337792" y="1416359"/>
                  <a:pt x="5305098" y="1383665"/>
                  <a:pt x="5305097" y="1343334"/>
                </a:cubicBezTo>
                <a:cubicBezTo>
                  <a:pt x="5305097" y="1333251"/>
                  <a:pt x="5307140" y="1323646"/>
                  <a:pt x="5310835" y="1314909"/>
                </a:cubicBezTo>
                <a:close/>
                <a:moveTo>
                  <a:pt x="4159292" y="3109011"/>
                </a:moveTo>
                <a:cubicBezTo>
                  <a:pt x="4162988" y="3100274"/>
                  <a:pt x="4168335" y="3092407"/>
                  <a:pt x="4174942" y="3085800"/>
                </a:cubicBezTo>
                <a:cubicBezTo>
                  <a:pt x="4188156" y="3072585"/>
                  <a:pt x="4206414" y="3064412"/>
                  <a:pt x="4226578" y="3064412"/>
                </a:cubicBezTo>
                <a:cubicBezTo>
                  <a:pt x="4266909" y="3064412"/>
                  <a:pt x="4299603" y="3097106"/>
                  <a:pt x="4299604" y="3137437"/>
                </a:cubicBezTo>
                <a:cubicBezTo>
                  <a:pt x="4299605" y="3177767"/>
                  <a:pt x="4266911" y="3210461"/>
                  <a:pt x="4226579" y="3210461"/>
                </a:cubicBezTo>
                <a:cubicBezTo>
                  <a:pt x="4186248" y="3210461"/>
                  <a:pt x="4153553" y="3177767"/>
                  <a:pt x="4153555" y="3137436"/>
                </a:cubicBezTo>
                <a:cubicBezTo>
                  <a:pt x="4153554" y="3127353"/>
                  <a:pt x="4155597" y="3117748"/>
                  <a:pt x="4159292" y="3109011"/>
                </a:cubicBezTo>
                <a:close/>
                <a:moveTo>
                  <a:pt x="3233012" y="4541123"/>
                </a:moveTo>
                <a:cubicBezTo>
                  <a:pt x="3244097" y="4514913"/>
                  <a:pt x="3270050" y="4496523"/>
                  <a:pt x="3300298" y="4496523"/>
                </a:cubicBezTo>
                <a:cubicBezTo>
                  <a:pt x="3340629" y="4496523"/>
                  <a:pt x="3373323" y="4529217"/>
                  <a:pt x="3373323" y="4569548"/>
                </a:cubicBezTo>
                <a:cubicBezTo>
                  <a:pt x="3373323" y="4609879"/>
                  <a:pt x="3340629" y="4642573"/>
                  <a:pt x="3300298" y="4642573"/>
                </a:cubicBezTo>
                <a:cubicBezTo>
                  <a:pt x="3259967" y="4642573"/>
                  <a:pt x="3227273" y="4609879"/>
                  <a:pt x="3227273" y="4569548"/>
                </a:cubicBezTo>
                <a:cubicBezTo>
                  <a:pt x="3227273" y="4559465"/>
                  <a:pt x="3229317" y="4549860"/>
                  <a:pt x="3233012" y="4541123"/>
                </a:cubicBezTo>
                <a:close/>
                <a:moveTo>
                  <a:pt x="5541299" y="894416"/>
                </a:moveTo>
                <a:cubicBezTo>
                  <a:pt x="5552385" y="868206"/>
                  <a:pt x="5578338" y="849816"/>
                  <a:pt x="5608586" y="849816"/>
                </a:cubicBezTo>
                <a:cubicBezTo>
                  <a:pt x="5648916" y="849816"/>
                  <a:pt x="5681611" y="882510"/>
                  <a:pt x="5681612" y="922841"/>
                </a:cubicBezTo>
                <a:cubicBezTo>
                  <a:pt x="5681610" y="963172"/>
                  <a:pt x="5648917" y="995866"/>
                  <a:pt x="5608586" y="995866"/>
                </a:cubicBezTo>
                <a:cubicBezTo>
                  <a:pt x="5568255" y="995866"/>
                  <a:pt x="5535560" y="963172"/>
                  <a:pt x="5535561" y="922841"/>
                </a:cubicBezTo>
                <a:cubicBezTo>
                  <a:pt x="5535561" y="912758"/>
                  <a:pt x="5537604" y="903153"/>
                  <a:pt x="5541299" y="894416"/>
                </a:cubicBezTo>
                <a:close/>
                <a:moveTo>
                  <a:pt x="4389755" y="2679691"/>
                </a:moveTo>
                <a:cubicBezTo>
                  <a:pt x="4393450" y="2670954"/>
                  <a:pt x="4398798" y="2663086"/>
                  <a:pt x="4405405" y="2656479"/>
                </a:cubicBezTo>
                <a:cubicBezTo>
                  <a:pt x="4418619" y="2643264"/>
                  <a:pt x="4436876" y="2635090"/>
                  <a:pt x="4457042" y="2635090"/>
                </a:cubicBezTo>
                <a:cubicBezTo>
                  <a:pt x="4497372" y="2635090"/>
                  <a:pt x="4530066" y="2667785"/>
                  <a:pt x="4530066" y="2708115"/>
                </a:cubicBezTo>
                <a:cubicBezTo>
                  <a:pt x="4530066" y="2748446"/>
                  <a:pt x="4497373" y="2781140"/>
                  <a:pt x="4457041" y="2781141"/>
                </a:cubicBezTo>
                <a:cubicBezTo>
                  <a:pt x="4416710" y="2781140"/>
                  <a:pt x="4384016" y="2748446"/>
                  <a:pt x="4384017" y="2708115"/>
                </a:cubicBezTo>
                <a:cubicBezTo>
                  <a:pt x="4384016" y="2698033"/>
                  <a:pt x="4386061" y="2688427"/>
                  <a:pt x="4389755" y="2679691"/>
                </a:cubicBezTo>
                <a:close/>
                <a:moveTo>
                  <a:pt x="4619446" y="2310774"/>
                </a:moveTo>
                <a:cubicBezTo>
                  <a:pt x="4623142" y="2302037"/>
                  <a:pt x="4628489" y="2294169"/>
                  <a:pt x="4635096" y="2287562"/>
                </a:cubicBezTo>
                <a:cubicBezTo>
                  <a:pt x="4648309" y="2274347"/>
                  <a:pt x="4666565" y="2266175"/>
                  <a:pt x="4686731" y="2266174"/>
                </a:cubicBezTo>
                <a:cubicBezTo>
                  <a:pt x="4727062" y="2266174"/>
                  <a:pt x="4759756" y="2298868"/>
                  <a:pt x="4759757" y="2339199"/>
                </a:cubicBezTo>
                <a:cubicBezTo>
                  <a:pt x="4759756" y="2379531"/>
                  <a:pt x="4727062" y="2412225"/>
                  <a:pt x="4686732" y="2412224"/>
                </a:cubicBezTo>
                <a:cubicBezTo>
                  <a:pt x="4646400" y="2412224"/>
                  <a:pt x="4613707" y="2379530"/>
                  <a:pt x="4613707" y="2339199"/>
                </a:cubicBezTo>
                <a:cubicBezTo>
                  <a:pt x="4613708" y="2329116"/>
                  <a:pt x="4615752" y="2319511"/>
                  <a:pt x="4619446" y="2310774"/>
                </a:cubicBezTo>
                <a:close/>
                <a:moveTo>
                  <a:pt x="3463476" y="4111801"/>
                </a:moveTo>
                <a:cubicBezTo>
                  <a:pt x="3474561" y="4085591"/>
                  <a:pt x="3500513" y="4067201"/>
                  <a:pt x="3530762" y="4067201"/>
                </a:cubicBezTo>
                <a:cubicBezTo>
                  <a:pt x="3571093" y="4067201"/>
                  <a:pt x="3603787" y="4099895"/>
                  <a:pt x="3603787" y="4140226"/>
                </a:cubicBezTo>
                <a:cubicBezTo>
                  <a:pt x="3603787" y="4180557"/>
                  <a:pt x="3571093" y="4213251"/>
                  <a:pt x="3530762" y="4213251"/>
                </a:cubicBezTo>
                <a:cubicBezTo>
                  <a:pt x="3490431" y="4213251"/>
                  <a:pt x="3457737" y="4180557"/>
                  <a:pt x="3457737" y="4140226"/>
                </a:cubicBezTo>
                <a:cubicBezTo>
                  <a:pt x="3457737" y="4130143"/>
                  <a:pt x="3459780" y="4120538"/>
                  <a:pt x="3463476" y="4111801"/>
                </a:cubicBezTo>
                <a:close/>
                <a:moveTo>
                  <a:pt x="5771762" y="465094"/>
                </a:moveTo>
                <a:cubicBezTo>
                  <a:pt x="5782849" y="438885"/>
                  <a:pt x="5808801" y="420494"/>
                  <a:pt x="5839050" y="420494"/>
                </a:cubicBezTo>
                <a:cubicBezTo>
                  <a:pt x="5879381" y="420494"/>
                  <a:pt x="5912075" y="453188"/>
                  <a:pt x="5912073" y="493519"/>
                </a:cubicBezTo>
                <a:cubicBezTo>
                  <a:pt x="5912075" y="533850"/>
                  <a:pt x="5879381" y="566544"/>
                  <a:pt x="5839050" y="566544"/>
                </a:cubicBezTo>
                <a:cubicBezTo>
                  <a:pt x="5798719" y="566544"/>
                  <a:pt x="5766025" y="533850"/>
                  <a:pt x="5766024" y="493519"/>
                </a:cubicBezTo>
                <a:cubicBezTo>
                  <a:pt x="5766025" y="483436"/>
                  <a:pt x="5768068" y="473831"/>
                  <a:pt x="5771762" y="465094"/>
                </a:cubicBezTo>
                <a:close/>
                <a:moveTo>
                  <a:pt x="4849910" y="1881451"/>
                </a:moveTo>
                <a:cubicBezTo>
                  <a:pt x="4853606" y="1872714"/>
                  <a:pt x="4858952" y="1864846"/>
                  <a:pt x="4865560" y="1858239"/>
                </a:cubicBezTo>
                <a:cubicBezTo>
                  <a:pt x="4878776" y="1845024"/>
                  <a:pt x="4897030" y="1836850"/>
                  <a:pt x="4917196" y="1836850"/>
                </a:cubicBezTo>
                <a:cubicBezTo>
                  <a:pt x="4957527" y="1836850"/>
                  <a:pt x="4990221" y="1869544"/>
                  <a:pt x="4990220" y="1909875"/>
                </a:cubicBezTo>
                <a:cubicBezTo>
                  <a:pt x="4990222" y="1950206"/>
                  <a:pt x="4957527" y="1982900"/>
                  <a:pt x="4917195" y="1982900"/>
                </a:cubicBezTo>
                <a:cubicBezTo>
                  <a:pt x="4876865" y="1982900"/>
                  <a:pt x="4844172" y="1950206"/>
                  <a:pt x="4844171" y="1909875"/>
                </a:cubicBezTo>
                <a:cubicBezTo>
                  <a:pt x="4844171" y="1899793"/>
                  <a:pt x="4846214" y="1890187"/>
                  <a:pt x="4849910" y="1881451"/>
                </a:cubicBezTo>
                <a:close/>
                <a:moveTo>
                  <a:pt x="3698367" y="3675551"/>
                </a:moveTo>
                <a:cubicBezTo>
                  <a:pt x="3702062" y="3666815"/>
                  <a:pt x="3707409" y="3658947"/>
                  <a:pt x="3714017" y="3652339"/>
                </a:cubicBezTo>
                <a:cubicBezTo>
                  <a:pt x="3727231" y="3639124"/>
                  <a:pt x="3745488" y="3630951"/>
                  <a:pt x="3765653" y="3630951"/>
                </a:cubicBezTo>
                <a:cubicBezTo>
                  <a:pt x="3805984" y="3630951"/>
                  <a:pt x="3838679" y="3663645"/>
                  <a:pt x="3838678" y="3703976"/>
                </a:cubicBezTo>
                <a:cubicBezTo>
                  <a:pt x="3838678" y="3744307"/>
                  <a:pt x="3805984" y="3777001"/>
                  <a:pt x="3765653" y="3777001"/>
                </a:cubicBezTo>
                <a:cubicBezTo>
                  <a:pt x="3725323" y="3777001"/>
                  <a:pt x="3692628" y="3744307"/>
                  <a:pt x="3692628" y="3703976"/>
                </a:cubicBezTo>
                <a:cubicBezTo>
                  <a:pt x="3692628" y="3693893"/>
                  <a:pt x="3694672" y="3684288"/>
                  <a:pt x="3698367" y="3675551"/>
                </a:cubicBezTo>
                <a:close/>
                <a:moveTo>
                  <a:pt x="6002226" y="44601"/>
                </a:moveTo>
                <a:cubicBezTo>
                  <a:pt x="6013313" y="18391"/>
                  <a:pt x="6039265" y="0"/>
                  <a:pt x="6069513" y="0"/>
                </a:cubicBezTo>
                <a:cubicBezTo>
                  <a:pt x="6109843" y="0"/>
                  <a:pt x="6142538" y="32694"/>
                  <a:pt x="6142538" y="73025"/>
                </a:cubicBezTo>
                <a:cubicBezTo>
                  <a:pt x="6142538" y="113356"/>
                  <a:pt x="6109844" y="146050"/>
                  <a:pt x="6069514" y="146050"/>
                </a:cubicBezTo>
                <a:cubicBezTo>
                  <a:pt x="6029182" y="146050"/>
                  <a:pt x="5996487" y="113356"/>
                  <a:pt x="5996490" y="73025"/>
                </a:cubicBezTo>
                <a:cubicBezTo>
                  <a:pt x="5996488" y="62942"/>
                  <a:pt x="5998532" y="53337"/>
                  <a:pt x="6002226" y="44601"/>
                </a:cubicBezTo>
                <a:close/>
                <a:moveTo>
                  <a:pt x="5080373" y="1460958"/>
                </a:moveTo>
                <a:cubicBezTo>
                  <a:pt x="5091459" y="1434749"/>
                  <a:pt x="5117410" y="1416358"/>
                  <a:pt x="5147658" y="1416358"/>
                </a:cubicBezTo>
                <a:cubicBezTo>
                  <a:pt x="5187990" y="1416358"/>
                  <a:pt x="5220683" y="1449052"/>
                  <a:pt x="5220684" y="1489383"/>
                </a:cubicBezTo>
                <a:cubicBezTo>
                  <a:pt x="5220683" y="1529714"/>
                  <a:pt x="5187991" y="1562407"/>
                  <a:pt x="5147659" y="1562407"/>
                </a:cubicBezTo>
                <a:cubicBezTo>
                  <a:pt x="5107329" y="1562407"/>
                  <a:pt x="5074634" y="1529713"/>
                  <a:pt x="5074635" y="1489382"/>
                </a:cubicBezTo>
                <a:cubicBezTo>
                  <a:pt x="5074635" y="1479300"/>
                  <a:pt x="5076678" y="1469694"/>
                  <a:pt x="5080373" y="1460958"/>
                </a:cubicBezTo>
                <a:close/>
                <a:moveTo>
                  <a:pt x="3928829" y="3246231"/>
                </a:moveTo>
                <a:cubicBezTo>
                  <a:pt x="3932525" y="3237495"/>
                  <a:pt x="3937872" y="3229627"/>
                  <a:pt x="3944479" y="3223020"/>
                </a:cubicBezTo>
                <a:cubicBezTo>
                  <a:pt x="3957694" y="3209805"/>
                  <a:pt x="3975950" y="3201632"/>
                  <a:pt x="3996115" y="3201632"/>
                </a:cubicBezTo>
                <a:cubicBezTo>
                  <a:pt x="4036446" y="3201632"/>
                  <a:pt x="4069140" y="3234326"/>
                  <a:pt x="4069140" y="3274657"/>
                </a:cubicBezTo>
                <a:cubicBezTo>
                  <a:pt x="4069141" y="3314987"/>
                  <a:pt x="4036448" y="3347681"/>
                  <a:pt x="3996116" y="3347681"/>
                </a:cubicBezTo>
                <a:cubicBezTo>
                  <a:pt x="3955786" y="3347681"/>
                  <a:pt x="3923091" y="3314987"/>
                  <a:pt x="3923091" y="3274656"/>
                </a:cubicBezTo>
                <a:cubicBezTo>
                  <a:pt x="3923091" y="3264573"/>
                  <a:pt x="3925134" y="3254968"/>
                  <a:pt x="3928829" y="3246231"/>
                </a:cubicBezTo>
                <a:close/>
                <a:moveTo>
                  <a:pt x="3002549" y="4678344"/>
                </a:moveTo>
                <a:cubicBezTo>
                  <a:pt x="3013634" y="4652134"/>
                  <a:pt x="3039586" y="4633744"/>
                  <a:pt x="3069835" y="4633744"/>
                </a:cubicBezTo>
                <a:cubicBezTo>
                  <a:pt x="3110166" y="4633744"/>
                  <a:pt x="3142860" y="4666438"/>
                  <a:pt x="3142860" y="4706768"/>
                </a:cubicBezTo>
                <a:cubicBezTo>
                  <a:pt x="3142860" y="4747100"/>
                  <a:pt x="3110166" y="4779794"/>
                  <a:pt x="3069835" y="4779793"/>
                </a:cubicBezTo>
                <a:cubicBezTo>
                  <a:pt x="3029504" y="4779794"/>
                  <a:pt x="2996810" y="4747099"/>
                  <a:pt x="2996810" y="4706769"/>
                </a:cubicBezTo>
                <a:cubicBezTo>
                  <a:pt x="2996810" y="4696686"/>
                  <a:pt x="2998853" y="4687080"/>
                  <a:pt x="3002549" y="4678344"/>
                </a:cubicBezTo>
                <a:close/>
                <a:moveTo>
                  <a:pt x="5310835" y="1031639"/>
                </a:moveTo>
                <a:cubicBezTo>
                  <a:pt x="5321920" y="1005429"/>
                  <a:pt x="5347873" y="987038"/>
                  <a:pt x="5378122" y="987038"/>
                </a:cubicBezTo>
                <a:cubicBezTo>
                  <a:pt x="5418452" y="987038"/>
                  <a:pt x="5451146" y="1019732"/>
                  <a:pt x="5451145" y="1060063"/>
                </a:cubicBezTo>
                <a:cubicBezTo>
                  <a:pt x="5451146" y="1100394"/>
                  <a:pt x="5418452" y="1133088"/>
                  <a:pt x="5378121" y="1133088"/>
                </a:cubicBezTo>
                <a:cubicBezTo>
                  <a:pt x="5337790" y="1133088"/>
                  <a:pt x="5305097" y="1100394"/>
                  <a:pt x="5305096" y="1060063"/>
                </a:cubicBezTo>
                <a:cubicBezTo>
                  <a:pt x="5305096" y="1049981"/>
                  <a:pt x="5307139" y="1040375"/>
                  <a:pt x="5310835" y="1031639"/>
                </a:cubicBezTo>
                <a:close/>
                <a:moveTo>
                  <a:pt x="4159291" y="2825741"/>
                </a:moveTo>
                <a:cubicBezTo>
                  <a:pt x="4162986" y="2817004"/>
                  <a:pt x="4168333" y="2809136"/>
                  <a:pt x="4174941" y="2802529"/>
                </a:cubicBezTo>
                <a:cubicBezTo>
                  <a:pt x="4188156" y="2789314"/>
                  <a:pt x="4206412" y="2781140"/>
                  <a:pt x="4226578" y="2781140"/>
                </a:cubicBezTo>
                <a:cubicBezTo>
                  <a:pt x="4266908" y="2781140"/>
                  <a:pt x="4299603" y="2813834"/>
                  <a:pt x="4299603" y="2854165"/>
                </a:cubicBezTo>
                <a:cubicBezTo>
                  <a:pt x="4299602" y="2894496"/>
                  <a:pt x="4266909" y="2927190"/>
                  <a:pt x="4226578" y="2927190"/>
                </a:cubicBezTo>
                <a:cubicBezTo>
                  <a:pt x="4186247" y="2927190"/>
                  <a:pt x="4153552" y="2894496"/>
                  <a:pt x="4153552" y="2854165"/>
                </a:cubicBezTo>
                <a:cubicBezTo>
                  <a:pt x="4153552" y="2844083"/>
                  <a:pt x="4155596" y="2834477"/>
                  <a:pt x="4159291" y="2825741"/>
                </a:cubicBezTo>
                <a:close/>
                <a:moveTo>
                  <a:pt x="4388982" y="2447996"/>
                </a:moveTo>
                <a:cubicBezTo>
                  <a:pt x="4392677" y="2439259"/>
                  <a:pt x="4398023" y="2431391"/>
                  <a:pt x="4404632" y="2424783"/>
                </a:cubicBezTo>
                <a:cubicBezTo>
                  <a:pt x="4417846" y="2411569"/>
                  <a:pt x="4436101" y="2403396"/>
                  <a:pt x="4456269" y="2403396"/>
                </a:cubicBezTo>
                <a:cubicBezTo>
                  <a:pt x="4496600" y="2403395"/>
                  <a:pt x="4529293" y="2436090"/>
                  <a:pt x="4529293" y="2476421"/>
                </a:cubicBezTo>
                <a:cubicBezTo>
                  <a:pt x="4529292" y="2516753"/>
                  <a:pt x="4496599" y="2549446"/>
                  <a:pt x="4456268" y="2549445"/>
                </a:cubicBezTo>
                <a:cubicBezTo>
                  <a:pt x="4415937" y="2549445"/>
                  <a:pt x="4383243" y="2516751"/>
                  <a:pt x="4383242" y="2476421"/>
                </a:cubicBezTo>
                <a:cubicBezTo>
                  <a:pt x="4383243" y="2466338"/>
                  <a:pt x="4385287" y="2456733"/>
                  <a:pt x="4388982" y="2447996"/>
                </a:cubicBezTo>
                <a:close/>
                <a:moveTo>
                  <a:pt x="3233012" y="4257851"/>
                </a:moveTo>
                <a:cubicBezTo>
                  <a:pt x="3244097" y="4231641"/>
                  <a:pt x="3270050" y="4213251"/>
                  <a:pt x="3300298" y="4213251"/>
                </a:cubicBezTo>
                <a:cubicBezTo>
                  <a:pt x="3340629" y="4213251"/>
                  <a:pt x="3373323" y="4245945"/>
                  <a:pt x="3373323" y="4286276"/>
                </a:cubicBezTo>
                <a:cubicBezTo>
                  <a:pt x="3373323" y="4326607"/>
                  <a:pt x="3340629" y="4359301"/>
                  <a:pt x="3300298" y="4359301"/>
                </a:cubicBezTo>
                <a:cubicBezTo>
                  <a:pt x="3259967" y="4359301"/>
                  <a:pt x="3227273" y="4326607"/>
                  <a:pt x="3227273" y="4286276"/>
                </a:cubicBezTo>
                <a:cubicBezTo>
                  <a:pt x="3227273" y="4276193"/>
                  <a:pt x="3229316" y="4266587"/>
                  <a:pt x="3233012" y="4257851"/>
                </a:cubicBezTo>
                <a:close/>
                <a:moveTo>
                  <a:pt x="5541300" y="611144"/>
                </a:moveTo>
                <a:cubicBezTo>
                  <a:pt x="5552384" y="584934"/>
                  <a:pt x="5578337" y="566544"/>
                  <a:pt x="5608585" y="566544"/>
                </a:cubicBezTo>
                <a:cubicBezTo>
                  <a:pt x="5648917" y="566544"/>
                  <a:pt x="5681610" y="599238"/>
                  <a:pt x="5681611" y="639569"/>
                </a:cubicBezTo>
                <a:cubicBezTo>
                  <a:pt x="5681611" y="679900"/>
                  <a:pt x="5648916" y="712594"/>
                  <a:pt x="5608586" y="712594"/>
                </a:cubicBezTo>
                <a:cubicBezTo>
                  <a:pt x="5568254" y="712594"/>
                  <a:pt x="5535561" y="679900"/>
                  <a:pt x="5535560" y="639569"/>
                </a:cubicBezTo>
                <a:cubicBezTo>
                  <a:pt x="5535560" y="629486"/>
                  <a:pt x="5537603" y="619881"/>
                  <a:pt x="5541300" y="611144"/>
                </a:cubicBezTo>
                <a:close/>
                <a:moveTo>
                  <a:pt x="4619446" y="2027501"/>
                </a:moveTo>
                <a:cubicBezTo>
                  <a:pt x="4623142" y="2018764"/>
                  <a:pt x="4628488" y="2010897"/>
                  <a:pt x="4635096" y="2004289"/>
                </a:cubicBezTo>
                <a:cubicBezTo>
                  <a:pt x="4648310" y="1991074"/>
                  <a:pt x="4666567" y="1982901"/>
                  <a:pt x="4686732" y="1982901"/>
                </a:cubicBezTo>
                <a:cubicBezTo>
                  <a:pt x="4727063" y="1982901"/>
                  <a:pt x="4759757" y="2015595"/>
                  <a:pt x="4759757" y="2055926"/>
                </a:cubicBezTo>
                <a:cubicBezTo>
                  <a:pt x="4759757" y="2096257"/>
                  <a:pt x="4727063" y="2128951"/>
                  <a:pt x="4686732" y="2128951"/>
                </a:cubicBezTo>
                <a:cubicBezTo>
                  <a:pt x="4646400" y="2128952"/>
                  <a:pt x="4613707" y="2096258"/>
                  <a:pt x="4613707" y="2055926"/>
                </a:cubicBezTo>
                <a:cubicBezTo>
                  <a:pt x="4613708" y="2045843"/>
                  <a:pt x="4615750" y="2036238"/>
                  <a:pt x="4619446" y="2027501"/>
                </a:cubicBezTo>
                <a:close/>
                <a:moveTo>
                  <a:pt x="3463475" y="3828529"/>
                </a:moveTo>
                <a:cubicBezTo>
                  <a:pt x="3474561" y="3802319"/>
                  <a:pt x="3500513" y="3783929"/>
                  <a:pt x="3530762" y="3783929"/>
                </a:cubicBezTo>
                <a:cubicBezTo>
                  <a:pt x="3571093" y="3783929"/>
                  <a:pt x="3603787" y="3816623"/>
                  <a:pt x="3603787" y="3856954"/>
                </a:cubicBezTo>
                <a:cubicBezTo>
                  <a:pt x="3603787" y="3897285"/>
                  <a:pt x="3571093" y="3929979"/>
                  <a:pt x="3530762" y="3929979"/>
                </a:cubicBezTo>
                <a:cubicBezTo>
                  <a:pt x="3490431" y="3929979"/>
                  <a:pt x="3457737" y="3897285"/>
                  <a:pt x="3457737" y="3856954"/>
                </a:cubicBezTo>
                <a:cubicBezTo>
                  <a:pt x="3457737" y="3846871"/>
                  <a:pt x="3459780" y="3837265"/>
                  <a:pt x="3463475" y="3828529"/>
                </a:cubicBezTo>
                <a:close/>
                <a:moveTo>
                  <a:pt x="5771763" y="181823"/>
                </a:moveTo>
                <a:cubicBezTo>
                  <a:pt x="5782850" y="155613"/>
                  <a:pt x="5808802" y="137222"/>
                  <a:pt x="5839050" y="137222"/>
                </a:cubicBezTo>
                <a:cubicBezTo>
                  <a:pt x="5879380" y="137222"/>
                  <a:pt x="5912075" y="169916"/>
                  <a:pt x="5912075" y="210247"/>
                </a:cubicBezTo>
                <a:cubicBezTo>
                  <a:pt x="5912075" y="250578"/>
                  <a:pt x="5879381" y="283272"/>
                  <a:pt x="5839049" y="283272"/>
                </a:cubicBezTo>
                <a:cubicBezTo>
                  <a:pt x="5798719" y="283272"/>
                  <a:pt x="5766024" y="250578"/>
                  <a:pt x="5766025" y="210247"/>
                </a:cubicBezTo>
                <a:cubicBezTo>
                  <a:pt x="5766025" y="200165"/>
                  <a:pt x="5768069" y="190559"/>
                  <a:pt x="5771763" y="181823"/>
                </a:cubicBezTo>
                <a:close/>
                <a:moveTo>
                  <a:pt x="4849910" y="1598178"/>
                </a:moveTo>
                <a:cubicBezTo>
                  <a:pt x="4853604" y="1589442"/>
                  <a:pt x="4858953" y="1581574"/>
                  <a:pt x="4865560" y="1574967"/>
                </a:cubicBezTo>
                <a:cubicBezTo>
                  <a:pt x="4878775" y="1561752"/>
                  <a:pt x="4897031" y="1553578"/>
                  <a:pt x="4917196" y="1553578"/>
                </a:cubicBezTo>
                <a:cubicBezTo>
                  <a:pt x="4957527" y="1553578"/>
                  <a:pt x="4990221" y="1586272"/>
                  <a:pt x="4990221" y="1626603"/>
                </a:cubicBezTo>
                <a:cubicBezTo>
                  <a:pt x="4990220" y="1666934"/>
                  <a:pt x="4957527" y="1699628"/>
                  <a:pt x="4917196" y="1699628"/>
                </a:cubicBezTo>
                <a:cubicBezTo>
                  <a:pt x="4876866" y="1699628"/>
                  <a:pt x="4844171" y="1666934"/>
                  <a:pt x="4844172" y="1626603"/>
                </a:cubicBezTo>
                <a:cubicBezTo>
                  <a:pt x="4844172" y="1616521"/>
                  <a:pt x="4846215" y="1606915"/>
                  <a:pt x="4849910" y="1598178"/>
                </a:cubicBezTo>
                <a:close/>
                <a:moveTo>
                  <a:pt x="3698366" y="3392280"/>
                </a:moveTo>
                <a:cubicBezTo>
                  <a:pt x="3702061" y="3383543"/>
                  <a:pt x="3707408" y="3375676"/>
                  <a:pt x="3714016" y="3369068"/>
                </a:cubicBezTo>
                <a:cubicBezTo>
                  <a:pt x="3727231" y="3355854"/>
                  <a:pt x="3745487" y="3347680"/>
                  <a:pt x="3765652" y="3347680"/>
                </a:cubicBezTo>
                <a:cubicBezTo>
                  <a:pt x="3805983" y="3347680"/>
                  <a:pt x="3838677" y="3380374"/>
                  <a:pt x="3838677" y="3420705"/>
                </a:cubicBezTo>
                <a:cubicBezTo>
                  <a:pt x="3838678" y="3461036"/>
                  <a:pt x="3805984" y="3493730"/>
                  <a:pt x="3765653" y="3493730"/>
                </a:cubicBezTo>
                <a:cubicBezTo>
                  <a:pt x="3725322" y="3493730"/>
                  <a:pt x="3692628" y="3461035"/>
                  <a:pt x="3692629" y="3420704"/>
                </a:cubicBezTo>
                <a:cubicBezTo>
                  <a:pt x="3692629" y="3410622"/>
                  <a:pt x="3694671" y="3401016"/>
                  <a:pt x="3698366" y="3392280"/>
                </a:cubicBezTo>
                <a:close/>
                <a:moveTo>
                  <a:pt x="2772085" y="4824393"/>
                </a:moveTo>
                <a:cubicBezTo>
                  <a:pt x="2783170" y="4798183"/>
                  <a:pt x="2809123" y="4779793"/>
                  <a:pt x="2839371" y="4779793"/>
                </a:cubicBezTo>
                <a:cubicBezTo>
                  <a:pt x="2879702" y="4779793"/>
                  <a:pt x="2912396" y="4812487"/>
                  <a:pt x="2912396" y="4852818"/>
                </a:cubicBezTo>
                <a:cubicBezTo>
                  <a:pt x="2912396" y="4893149"/>
                  <a:pt x="2879702" y="4925843"/>
                  <a:pt x="2839371" y="4925843"/>
                </a:cubicBezTo>
                <a:cubicBezTo>
                  <a:pt x="2799040" y="4925843"/>
                  <a:pt x="2766346" y="4893149"/>
                  <a:pt x="2766347" y="4852818"/>
                </a:cubicBezTo>
                <a:cubicBezTo>
                  <a:pt x="2766346" y="4842735"/>
                  <a:pt x="2768390" y="4833130"/>
                  <a:pt x="2772085" y="4824393"/>
                </a:cubicBezTo>
                <a:close/>
                <a:moveTo>
                  <a:pt x="5080373" y="1177687"/>
                </a:moveTo>
                <a:cubicBezTo>
                  <a:pt x="5091458" y="1151478"/>
                  <a:pt x="5117410" y="1133087"/>
                  <a:pt x="5147658" y="1133088"/>
                </a:cubicBezTo>
                <a:cubicBezTo>
                  <a:pt x="5187989" y="1133087"/>
                  <a:pt x="5220683" y="1165781"/>
                  <a:pt x="5220683" y="1206112"/>
                </a:cubicBezTo>
                <a:cubicBezTo>
                  <a:pt x="5220683" y="1246443"/>
                  <a:pt x="5187990" y="1279137"/>
                  <a:pt x="5147658" y="1279137"/>
                </a:cubicBezTo>
                <a:cubicBezTo>
                  <a:pt x="5107328" y="1279137"/>
                  <a:pt x="5074634" y="1246443"/>
                  <a:pt x="5074634" y="1206112"/>
                </a:cubicBezTo>
                <a:cubicBezTo>
                  <a:pt x="5074634" y="1196029"/>
                  <a:pt x="5076677" y="1186423"/>
                  <a:pt x="5080373" y="1177687"/>
                </a:cubicBezTo>
                <a:close/>
                <a:moveTo>
                  <a:pt x="3928828" y="2962961"/>
                </a:moveTo>
                <a:cubicBezTo>
                  <a:pt x="3932523" y="2954224"/>
                  <a:pt x="3937871" y="2946356"/>
                  <a:pt x="3944478" y="2939749"/>
                </a:cubicBezTo>
                <a:cubicBezTo>
                  <a:pt x="3957693" y="2926535"/>
                  <a:pt x="3975949" y="2918361"/>
                  <a:pt x="3996114" y="2918361"/>
                </a:cubicBezTo>
                <a:cubicBezTo>
                  <a:pt x="4036445" y="2918361"/>
                  <a:pt x="4069139" y="2951055"/>
                  <a:pt x="4069139" y="2991386"/>
                </a:cubicBezTo>
                <a:cubicBezTo>
                  <a:pt x="4069140" y="3031716"/>
                  <a:pt x="4036446" y="3064410"/>
                  <a:pt x="3996115" y="3064410"/>
                </a:cubicBezTo>
                <a:cubicBezTo>
                  <a:pt x="3955785" y="3064410"/>
                  <a:pt x="3923090" y="3031716"/>
                  <a:pt x="3923090" y="2991385"/>
                </a:cubicBezTo>
                <a:cubicBezTo>
                  <a:pt x="3923091" y="2981303"/>
                  <a:pt x="3925133" y="2971697"/>
                  <a:pt x="3928828" y="2962961"/>
                </a:cubicBezTo>
                <a:close/>
                <a:moveTo>
                  <a:pt x="3002548" y="4395072"/>
                </a:moveTo>
                <a:cubicBezTo>
                  <a:pt x="3013633" y="4368862"/>
                  <a:pt x="3039586" y="4350472"/>
                  <a:pt x="3069834" y="4350472"/>
                </a:cubicBezTo>
                <a:cubicBezTo>
                  <a:pt x="3110165" y="4350472"/>
                  <a:pt x="3142859" y="4383166"/>
                  <a:pt x="3142859" y="4423497"/>
                </a:cubicBezTo>
                <a:cubicBezTo>
                  <a:pt x="3142859" y="4463828"/>
                  <a:pt x="3110165" y="4496522"/>
                  <a:pt x="3069834" y="4496522"/>
                </a:cubicBezTo>
                <a:cubicBezTo>
                  <a:pt x="3029503" y="4496522"/>
                  <a:pt x="2996809" y="4463828"/>
                  <a:pt x="2996809" y="4423497"/>
                </a:cubicBezTo>
                <a:cubicBezTo>
                  <a:pt x="2996809" y="4413414"/>
                  <a:pt x="2998853" y="4403809"/>
                  <a:pt x="3002548" y="4395072"/>
                </a:cubicBezTo>
                <a:close/>
                <a:moveTo>
                  <a:pt x="5310834" y="748366"/>
                </a:moveTo>
                <a:cubicBezTo>
                  <a:pt x="5321921" y="722157"/>
                  <a:pt x="5347873" y="703766"/>
                  <a:pt x="5378123" y="703766"/>
                </a:cubicBezTo>
                <a:cubicBezTo>
                  <a:pt x="5418451" y="703766"/>
                  <a:pt x="5451147" y="736460"/>
                  <a:pt x="5451146" y="776791"/>
                </a:cubicBezTo>
                <a:cubicBezTo>
                  <a:pt x="5451146" y="817122"/>
                  <a:pt x="5418453" y="849816"/>
                  <a:pt x="5378122" y="849816"/>
                </a:cubicBezTo>
                <a:cubicBezTo>
                  <a:pt x="5337791" y="849816"/>
                  <a:pt x="5305095" y="817122"/>
                  <a:pt x="5305097" y="776791"/>
                </a:cubicBezTo>
                <a:cubicBezTo>
                  <a:pt x="5305096" y="766708"/>
                  <a:pt x="5307140" y="757103"/>
                  <a:pt x="5310834" y="748366"/>
                </a:cubicBezTo>
                <a:close/>
                <a:moveTo>
                  <a:pt x="4159292" y="2542469"/>
                </a:moveTo>
                <a:cubicBezTo>
                  <a:pt x="4162987" y="2533732"/>
                  <a:pt x="4168335" y="2525864"/>
                  <a:pt x="4174943" y="2519257"/>
                </a:cubicBezTo>
                <a:cubicBezTo>
                  <a:pt x="4188156" y="2506042"/>
                  <a:pt x="4206413" y="2497869"/>
                  <a:pt x="4226579" y="2497869"/>
                </a:cubicBezTo>
                <a:cubicBezTo>
                  <a:pt x="4266910" y="2497869"/>
                  <a:pt x="4299603" y="2530563"/>
                  <a:pt x="4299604" y="2570894"/>
                </a:cubicBezTo>
                <a:cubicBezTo>
                  <a:pt x="4299603" y="2611225"/>
                  <a:pt x="4266909" y="2643919"/>
                  <a:pt x="4226578" y="2643919"/>
                </a:cubicBezTo>
                <a:cubicBezTo>
                  <a:pt x="4186248" y="2643919"/>
                  <a:pt x="4153553" y="2611225"/>
                  <a:pt x="4153553" y="2570894"/>
                </a:cubicBezTo>
                <a:cubicBezTo>
                  <a:pt x="4153554" y="2560811"/>
                  <a:pt x="4155597" y="2551205"/>
                  <a:pt x="4159292" y="2542469"/>
                </a:cubicBezTo>
                <a:close/>
                <a:moveTo>
                  <a:pt x="4388981" y="2164724"/>
                </a:moveTo>
                <a:cubicBezTo>
                  <a:pt x="4392676" y="2155988"/>
                  <a:pt x="4398024" y="2148120"/>
                  <a:pt x="4404631" y="2141512"/>
                </a:cubicBezTo>
                <a:cubicBezTo>
                  <a:pt x="4417846" y="2128296"/>
                  <a:pt x="4436102" y="2120123"/>
                  <a:pt x="4456268" y="2120124"/>
                </a:cubicBezTo>
                <a:cubicBezTo>
                  <a:pt x="4496598" y="2120123"/>
                  <a:pt x="4529293" y="2152818"/>
                  <a:pt x="4529293" y="2193148"/>
                </a:cubicBezTo>
                <a:cubicBezTo>
                  <a:pt x="4529292" y="2233480"/>
                  <a:pt x="4496600" y="2266174"/>
                  <a:pt x="4456267" y="2266173"/>
                </a:cubicBezTo>
                <a:cubicBezTo>
                  <a:pt x="4415938" y="2266174"/>
                  <a:pt x="4383242" y="2233479"/>
                  <a:pt x="4383243" y="2193148"/>
                </a:cubicBezTo>
                <a:cubicBezTo>
                  <a:pt x="4383244" y="2183066"/>
                  <a:pt x="4385287" y="2173460"/>
                  <a:pt x="4388981" y="2164724"/>
                </a:cubicBezTo>
                <a:close/>
                <a:moveTo>
                  <a:pt x="3233012" y="3974579"/>
                </a:moveTo>
                <a:cubicBezTo>
                  <a:pt x="3244097" y="3948369"/>
                  <a:pt x="3270049" y="3929979"/>
                  <a:pt x="3300298" y="3929979"/>
                </a:cubicBezTo>
                <a:cubicBezTo>
                  <a:pt x="3340629" y="3929978"/>
                  <a:pt x="3373323" y="3962673"/>
                  <a:pt x="3373323" y="4003003"/>
                </a:cubicBezTo>
                <a:cubicBezTo>
                  <a:pt x="3373323" y="4043335"/>
                  <a:pt x="3340629" y="4076029"/>
                  <a:pt x="3300298" y="4076028"/>
                </a:cubicBezTo>
                <a:cubicBezTo>
                  <a:pt x="3259967" y="4076029"/>
                  <a:pt x="3227273" y="4043334"/>
                  <a:pt x="3227273" y="4003004"/>
                </a:cubicBezTo>
                <a:cubicBezTo>
                  <a:pt x="3227273" y="3992921"/>
                  <a:pt x="3229316" y="3983315"/>
                  <a:pt x="3233012" y="3974579"/>
                </a:cubicBezTo>
                <a:close/>
                <a:moveTo>
                  <a:pt x="5541300" y="327873"/>
                </a:moveTo>
                <a:cubicBezTo>
                  <a:pt x="5552385" y="301663"/>
                  <a:pt x="5578338" y="283272"/>
                  <a:pt x="5608586" y="283272"/>
                </a:cubicBezTo>
                <a:cubicBezTo>
                  <a:pt x="5648916" y="283272"/>
                  <a:pt x="5681612" y="315966"/>
                  <a:pt x="5681610" y="356297"/>
                </a:cubicBezTo>
                <a:cubicBezTo>
                  <a:pt x="5681612" y="396628"/>
                  <a:pt x="5648919" y="429322"/>
                  <a:pt x="5608585" y="429322"/>
                </a:cubicBezTo>
                <a:cubicBezTo>
                  <a:pt x="5568257" y="429322"/>
                  <a:pt x="5535561" y="396628"/>
                  <a:pt x="5535561" y="356297"/>
                </a:cubicBezTo>
                <a:cubicBezTo>
                  <a:pt x="5535561" y="346214"/>
                  <a:pt x="5537604" y="336609"/>
                  <a:pt x="5541300" y="327873"/>
                </a:cubicBezTo>
                <a:close/>
                <a:moveTo>
                  <a:pt x="4619445" y="1744229"/>
                </a:moveTo>
                <a:cubicBezTo>
                  <a:pt x="4623140" y="1735492"/>
                  <a:pt x="4628488" y="1727624"/>
                  <a:pt x="4635095" y="1721017"/>
                </a:cubicBezTo>
                <a:cubicBezTo>
                  <a:pt x="4648311" y="1707802"/>
                  <a:pt x="4666567" y="1699629"/>
                  <a:pt x="4686732" y="1699628"/>
                </a:cubicBezTo>
                <a:cubicBezTo>
                  <a:pt x="4727062" y="1699628"/>
                  <a:pt x="4759757" y="1732323"/>
                  <a:pt x="4759757" y="1772653"/>
                </a:cubicBezTo>
                <a:cubicBezTo>
                  <a:pt x="4759757" y="1812984"/>
                  <a:pt x="4727063" y="1845678"/>
                  <a:pt x="4686733" y="1845678"/>
                </a:cubicBezTo>
                <a:cubicBezTo>
                  <a:pt x="4646401" y="1845678"/>
                  <a:pt x="4613706" y="1812984"/>
                  <a:pt x="4613707" y="1772654"/>
                </a:cubicBezTo>
                <a:cubicBezTo>
                  <a:pt x="4613708" y="1762571"/>
                  <a:pt x="4615751" y="1752965"/>
                  <a:pt x="4619445" y="1744229"/>
                </a:cubicBezTo>
                <a:close/>
                <a:moveTo>
                  <a:pt x="3463475" y="3545257"/>
                </a:moveTo>
                <a:cubicBezTo>
                  <a:pt x="3474561" y="3519047"/>
                  <a:pt x="3500513" y="3500657"/>
                  <a:pt x="3530762" y="3500657"/>
                </a:cubicBezTo>
                <a:cubicBezTo>
                  <a:pt x="3571093" y="3500656"/>
                  <a:pt x="3603787" y="3533351"/>
                  <a:pt x="3603786" y="3573681"/>
                </a:cubicBezTo>
                <a:cubicBezTo>
                  <a:pt x="3603787" y="3614013"/>
                  <a:pt x="3571093" y="3646707"/>
                  <a:pt x="3530762" y="3646706"/>
                </a:cubicBezTo>
                <a:cubicBezTo>
                  <a:pt x="3490431" y="3646707"/>
                  <a:pt x="3457737" y="3614012"/>
                  <a:pt x="3457737" y="3573682"/>
                </a:cubicBezTo>
                <a:cubicBezTo>
                  <a:pt x="3457737" y="3563599"/>
                  <a:pt x="3459780" y="3553993"/>
                  <a:pt x="3463475" y="3545257"/>
                </a:cubicBezTo>
                <a:close/>
                <a:moveTo>
                  <a:pt x="2541621" y="4961615"/>
                </a:moveTo>
                <a:cubicBezTo>
                  <a:pt x="2552706" y="4935405"/>
                  <a:pt x="2578659" y="4917015"/>
                  <a:pt x="2608907" y="4917015"/>
                </a:cubicBezTo>
                <a:cubicBezTo>
                  <a:pt x="2649238" y="4917015"/>
                  <a:pt x="2681932" y="4949709"/>
                  <a:pt x="2681932" y="4990040"/>
                </a:cubicBezTo>
                <a:cubicBezTo>
                  <a:pt x="2681932" y="5030371"/>
                  <a:pt x="2649238" y="5063065"/>
                  <a:pt x="2608907" y="5063065"/>
                </a:cubicBezTo>
                <a:cubicBezTo>
                  <a:pt x="2568576" y="5063065"/>
                  <a:pt x="2535882" y="5030371"/>
                  <a:pt x="2535882" y="4990040"/>
                </a:cubicBezTo>
                <a:cubicBezTo>
                  <a:pt x="2535882" y="4979957"/>
                  <a:pt x="2537926" y="4970352"/>
                  <a:pt x="2541621" y="4961615"/>
                </a:cubicBezTo>
                <a:close/>
                <a:moveTo>
                  <a:pt x="4849908" y="1314908"/>
                </a:moveTo>
                <a:cubicBezTo>
                  <a:pt x="4853603" y="1306172"/>
                  <a:pt x="4858951" y="1298304"/>
                  <a:pt x="4865558" y="1291697"/>
                </a:cubicBezTo>
                <a:cubicBezTo>
                  <a:pt x="4878773" y="1278482"/>
                  <a:pt x="4897029" y="1270308"/>
                  <a:pt x="4917195" y="1270308"/>
                </a:cubicBezTo>
                <a:cubicBezTo>
                  <a:pt x="4957525" y="1270308"/>
                  <a:pt x="4990220" y="1303002"/>
                  <a:pt x="4990220" y="1343333"/>
                </a:cubicBezTo>
                <a:cubicBezTo>
                  <a:pt x="4990220" y="1383664"/>
                  <a:pt x="4957526" y="1416358"/>
                  <a:pt x="4917195" y="1416358"/>
                </a:cubicBezTo>
                <a:cubicBezTo>
                  <a:pt x="4876864" y="1416358"/>
                  <a:pt x="4844169" y="1383663"/>
                  <a:pt x="4844170" y="1343333"/>
                </a:cubicBezTo>
                <a:cubicBezTo>
                  <a:pt x="4844171" y="1333250"/>
                  <a:pt x="4846214" y="1323645"/>
                  <a:pt x="4849908" y="1314908"/>
                </a:cubicBezTo>
                <a:close/>
                <a:moveTo>
                  <a:pt x="3698365" y="3109010"/>
                </a:moveTo>
                <a:cubicBezTo>
                  <a:pt x="3702060" y="3100273"/>
                  <a:pt x="3707407" y="3092405"/>
                  <a:pt x="3714015" y="3085798"/>
                </a:cubicBezTo>
                <a:cubicBezTo>
                  <a:pt x="3727229" y="3072584"/>
                  <a:pt x="3745486" y="3064410"/>
                  <a:pt x="3765651" y="3064410"/>
                </a:cubicBezTo>
                <a:cubicBezTo>
                  <a:pt x="3805982" y="3064410"/>
                  <a:pt x="3838676" y="3097104"/>
                  <a:pt x="3838676" y="3137435"/>
                </a:cubicBezTo>
                <a:cubicBezTo>
                  <a:pt x="3838676" y="3177765"/>
                  <a:pt x="3805982" y="3210459"/>
                  <a:pt x="3765651" y="3210459"/>
                </a:cubicBezTo>
                <a:cubicBezTo>
                  <a:pt x="3725320" y="3210460"/>
                  <a:pt x="3692626" y="3177765"/>
                  <a:pt x="3692626" y="3137434"/>
                </a:cubicBezTo>
                <a:cubicBezTo>
                  <a:pt x="3692626" y="3127352"/>
                  <a:pt x="3694670" y="3117746"/>
                  <a:pt x="3698365" y="3109010"/>
                </a:cubicBezTo>
                <a:close/>
                <a:moveTo>
                  <a:pt x="2772084" y="4541122"/>
                </a:moveTo>
                <a:cubicBezTo>
                  <a:pt x="2783170" y="4514913"/>
                  <a:pt x="2809122" y="4496522"/>
                  <a:pt x="2839370" y="4496522"/>
                </a:cubicBezTo>
                <a:cubicBezTo>
                  <a:pt x="2879701" y="4496522"/>
                  <a:pt x="2912396" y="4529216"/>
                  <a:pt x="2912395" y="4569547"/>
                </a:cubicBezTo>
                <a:cubicBezTo>
                  <a:pt x="2912395" y="4609878"/>
                  <a:pt x="2879702" y="4642572"/>
                  <a:pt x="2839371" y="4642572"/>
                </a:cubicBezTo>
                <a:cubicBezTo>
                  <a:pt x="2799040" y="4642572"/>
                  <a:pt x="2766346" y="4609878"/>
                  <a:pt x="2766346" y="4569547"/>
                </a:cubicBezTo>
                <a:cubicBezTo>
                  <a:pt x="2766346" y="4559464"/>
                  <a:pt x="2768389" y="4549858"/>
                  <a:pt x="2772084" y="4541122"/>
                </a:cubicBezTo>
                <a:close/>
                <a:moveTo>
                  <a:pt x="5080370" y="894416"/>
                </a:moveTo>
                <a:cubicBezTo>
                  <a:pt x="5091456" y="868207"/>
                  <a:pt x="5117409" y="849816"/>
                  <a:pt x="5147658" y="849816"/>
                </a:cubicBezTo>
                <a:cubicBezTo>
                  <a:pt x="5187989" y="849816"/>
                  <a:pt x="5220683" y="882510"/>
                  <a:pt x="5220681" y="922841"/>
                </a:cubicBezTo>
                <a:cubicBezTo>
                  <a:pt x="5220683" y="963172"/>
                  <a:pt x="5187989" y="995866"/>
                  <a:pt x="5147658" y="995866"/>
                </a:cubicBezTo>
                <a:cubicBezTo>
                  <a:pt x="5107327" y="995866"/>
                  <a:pt x="5074633" y="963172"/>
                  <a:pt x="5074632" y="922841"/>
                </a:cubicBezTo>
                <a:cubicBezTo>
                  <a:pt x="5074633" y="912758"/>
                  <a:pt x="5076676" y="903153"/>
                  <a:pt x="5080370" y="894416"/>
                </a:cubicBezTo>
                <a:close/>
                <a:moveTo>
                  <a:pt x="3928828" y="2679690"/>
                </a:moveTo>
                <a:cubicBezTo>
                  <a:pt x="3932524" y="2670954"/>
                  <a:pt x="3937870" y="2663086"/>
                  <a:pt x="3944478" y="2656479"/>
                </a:cubicBezTo>
                <a:cubicBezTo>
                  <a:pt x="3957693" y="2643264"/>
                  <a:pt x="3975949" y="2635090"/>
                  <a:pt x="3996114" y="2635090"/>
                </a:cubicBezTo>
                <a:cubicBezTo>
                  <a:pt x="4036445" y="2635090"/>
                  <a:pt x="4069139" y="2667784"/>
                  <a:pt x="4069139" y="2708115"/>
                </a:cubicBezTo>
                <a:cubicBezTo>
                  <a:pt x="4069140" y="2748446"/>
                  <a:pt x="4036445" y="2781140"/>
                  <a:pt x="3996114" y="2781140"/>
                </a:cubicBezTo>
                <a:cubicBezTo>
                  <a:pt x="3955783" y="2781140"/>
                  <a:pt x="3923089" y="2748446"/>
                  <a:pt x="3923090" y="2708115"/>
                </a:cubicBezTo>
                <a:cubicBezTo>
                  <a:pt x="3923089" y="2698032"/>
                  <a:pt x="3925133" y="2688427"/>
                  <a:pt x="3928828" y="2679690"/>
                </a:cubicBezTo>
                <a:close/>
                <a:moveTo>
                  <a:pt x="4158517" y="2310773"/>
                </a:moveTo>
                <a:cubicBezTo>
                  <a:pt x="4162212" y="2302037"/>
                  <a:pt x="4167560" y="2294169"/>
                  <a:pt x="4174167" y="2287561"/>
                </a:cubicBezTo>
                <a:cubicBezTo>
                  <a:pt x="4187382" y="2274347"/>
                  <a:pt x="4205638" y="2266174"/>
                  <a:pt x="4225804" y="2266173"/>
                </a:cubicBezTo>
                <a:cubicBezTo>
                  <a:pt x="4266134" y="2266173"/>
                  <a:pt x="4298829" y="2298867"/>
                  <a:pt x="4298828" y="2339197"/>
                </a:cubicBezTo>
                <a:cubicBezTo>
                  <a:pt x="4298829" y="2379529"/>
                  <a:pt x="4266135" y="2412224"/>
                  <a:pt x="4225803" y="2412224"/>
                </a:cubicBezTo>
                <a:cubicBezTo>
                  <a:pt x="4185473" y="2412223"/>
                  <a:pt x="4152778" y="2379529"/>
                  <a:pt x="4152779" y="2339198"/>
                </a:cubicBezTo>
                <a:cubicBezTo>
                  <a:pt x="4152779" y="2329115"/>
                  <a:pt x="4154822" y="2319510"/>
                  <a:pt x="4158517" y="2310773"/>
                </a:cubicBezTo>
                <a:close/>
                <a:moveTo>
                  <a:pt x="3002548" y="4111800"/>
                </a:moveTo>
                <a:cubicBezTo>
                  <a:pt x="3013633" y="4085590"/>
                  <a:pt x="3039586" y="4067200"/>
                  <a:pt x="3069834" y="4067200"/>
                </a:cubicBezTo>
                <a:cubicBezTo>
                  <a:pt x="3110165" y="4067200"/>
                  <a:pt x="3142859" y="4099894"/>
                  <a:pt x="3142859" y="4140225"/>
                </a:cubicBezTo>
                <a:cubicBezTo>
                  <a:pt x="3142859" y="4180556"/>
                  <a:pt x="3110165" y="4213250"/>
                  <a:pt x="3069834" y="4213250"/>
                </a:cubicBezTo>
                <a:cubicBezTo>
                  <a:pt x="3029503" y="4213250"/>
                  <a:pt x="2996809" y="4180556"/>
                  <a:pt x="2996809" y="4140225"/>
                </a:cubicBezTo>
                <a:cubicBezTo>
                  <a:pt x="2996809" y="4130142"/>
                  <a:pt x="2998852" y="4120537"/>
                  <a:pt x="3002548" y="4111800"/>
                </a:cubicBezTo>
                <a:close/>
                <a:moveTo>
                  <a:pt x="5310836" y="465095"/>
                </a:moveTo>
                <a:cubicBezTo>
                  <a:pt x="5321922" y="438885"/>
                  <a:pt x="5347874" y="420494"/>
                  <a:pt x="5378122" y="420495"/>
                </a:cubicBezTo>
                <a:cubicBezTo>
                  <a:pt x="5418453" y="420495"/>
                  <a:pt x="5451147" y="453189"/>
                  <a:pt x="5451147" y="493520"/>
                </a:cubicBezTo>
                <a:cubicBezTo>
                  <a:pt x="5451147" y="533851"/>
                  <a:pt x="5418452" y="566545"/>
                  <a:pt x="5378122" y="566544"/>
                </a:cubicBezTo>
                <a:cubicBezTo>
                  <a:pt x="5337790" y="566545"/>
                  <a:pt x="5305098" y="533851"/>
                  <a:pt x="5305097" y="493520"/>
                </a:cubicBezTo>
                <a:cubicBezTo>
                  <a:pt x="5305097" y="483437"/>
                  <a:pt x="5307140" y="473831"/>
                  <a:pt x="5310836" y="465095"/>
                </a:cubicBezTo>
                <a:close/>
                <a:moveTo>
                  <a:pt x="4388982" y="1881450"/>
                </a:moveTo>
                <a:cubicBezTo>
                  <a:pt x="4392678" y="1872713"/>
                  <a:pt x="4398025" y="1864846"/>
                  <a:pt x="4404632" y="1858238"/>
                </a:cubicBezTo>
                <a:cubicBezTo>
                  <a:pt x="4417847" y="1845023"/>
                  <a:pt x="4436103" y="1836850"/>
                  <a:pt x="4456269" y="1836850"/>
                </a:cubicBezTo>
                <a:cubicBezTo>
                  <a:pt x="4496599" y="1836850"/>
                  <a:pt x="4529294" y="1869544"/>
                  <a:pt x="4529293" y="1909875"/>
                </a:cubicBezTo>
                <a:cubicBezTo>
                  <a:pt x="4529294" y="1950206"/>
                  <a:pt x="4496600" y="1982900"/>
                  <a:pt x="4456268" y="1982899"/>
                </a:cubicBezTo>
                <a:cubicBezTo>
                  <a:pt x="4415936" y="1982901"/>
                  <a:pt x="4383242" y="1950207"/>
                  <a:pt x="4383244" y="1909875"/>
                </a:cubicBezTo>
                <a:cubicBezTo>
                  <a:pt x="4383244" y="1899792"/>
                  <a:pt x="4385287" y="1890187"/>
                  <a:pt x="4388982" y="1881450"/>
                </a:cubicBezTo>
                <a:close/>
                <a:moveTo>
                  <a:pt x="3233012" y="3691307"/>
                </a:moveTo>
                <a:cubicBezTo>
                  <a:pt x="3244097" y="3665097"/>
                  <a:pt x="3270049" y="3646706"/>
                  <a:pt x="3300298" y="3646707"/>
                </a:cubicBezTo>
                <a:cubicBezTo>
                  <a:pt x="3340629" y="3646706"/>
                  <a:pt x="3373323" y="3679400"/>
                  <a:pt x="3373323" y="3719731"/>
                </a:cubicBezTo>
                <a:cubicBezTo>
                  <a:pt x="3373323" y="3760062"/>
                  <a:pt x="3340629" y="3792756"/>
                  <a:pt x="3300298" y="3792756"/>
                </a:cubicBezTo>
                <a:cubicBezTo>
                  <a:pt x="3259967" y="3792756"/>
                  <a:pt x="3227273" y="3760062"/>
                  <a:pt x="3227273" y="3719731"/>
                </a:cubicBezTo>
                <a:cubicBezTo>
                  <a:pt x="3227273" y="3709649"/>
                  <a:pt x="3229316" y="3700043"/>
                  <a:pt x="3233012" y="3691307"/>
                </a:cubicBezTo>
                <a:close/>
                <a:moveTo>
                  <a:pt x="5541300" y="44600"/>
                </a:moveTo>
                <a:cubicBezTo>
                  <a:pt x="5552386" y="18391"/>
                  <a:pt x="5578338" y="0"/>
                  <a:pt x="5608586" y="0"/>
                </a:cubicBezTo>
                <a:cubicBezTo>
                  <a:pt x="5648917" y="0"/>
                  <a:pt x="5681611" y="32694"/>
                  <a:pt x="5681611" y="73025"/>
                </a:cubicBezTo>
                <a:cubicBezTo>
                  <a:pt x="5681610" y="113356"/>
                  <a:pt x="5648918" y="146050"/>
                  <a:pt x="5608586" y="146050"/>
                </a:cubicBezTo>
                <a:cubicBezTo>
                  <a:pt x="5568254" y="146050"/>
                  <a:pt x="5535561" y="113356"/>
                  <a:pt x="5535562" y="73025"/>
                </a:cubicBezTo>
                <a:cubicBezTo>
                  <a:pt x="5535561" y="62942"/>
                  <a:pt x="5537605" y="53337"/>
                  <a:pt x="5541300" y="44600"/>
                </a:cubicBezTo>
                <a:close/>
                <a:moveTo>
                  <a:pt x="4619446" y="1460957"/>
                </a:moveTo>
                <a:cubicBezTo>
                  <a:pt x="4623141" y="1452220"/>
                  <a:pt x="4628487" y="1444353"/>
                  <a:pt x="4635095" y="1437745"/>
                </a:cubicBezTo>
                <a:cubicBezTo>
                  <a:pt x="4648310" y="1424530"/>
                  <a:pt x="4666567" y="1416357"/>
                  <a:pt x="4686731" y="1416357"/>
                </a:cubicBezTo>
                <a:cubicBezTo>
                  <a:pt x="4727063" y="1416357"/>
                  <a:pt x="4759758" y="1449051"/>
                  <a:pt x="4759757" y="1489382"/>
                </a:cubicBezTo>
                <a:cubicBezTo>
                  <a:pt x="4759757" y="1529713"/>
                  <a:pt x="4727062" y="1562406"/>
                  <a:pt x="4686732" y="1562406"/>
                </a:cubicBezTo>
                <a:cubicBezTo>
                  <a:pt x="4646400" y="1562406"/>
                  <a:pt x="4613707" y="1529712"/>
                  <a:pt x="4613706" y="1489381"/>
                </a:cubicBezTo>
                <a:cubicBezTo>
                  <a:pt x="4613708" y="1479299"/>
                  <a:pt x="4615751" y="1469693"/>
                  <a:pt x="4619446" y="1460957"/>
                </a:cubicBezTo>
                <a:close/>
                <a:moveTo>
                  <a:pt x="3463475" y="3261985"/>
                </a:moveTo>
                <a:cubicBezTo>
                  <a:pt x="3474561" y="3235775"/>
                  <a:pt x="3500513" y="3217384"/>
                  <a:pt x="3530762" y="3217385"/>
                </a:cubicBezTo>
                <a:cubicBezTo>
                  <a:pt x="3571092" y="3217384"/>
                  <a:pt x="3603787" y="3250078"/>
                  <a:pt x="3603786" y="3290409"/>
                </a:cubicBezTo>
                <a:cubicBezTo>
                  <a:pt x="3603787" y="3330740"/>
                  <a:pt x="3571093" y="3363434"/>
                  <a:pt x="3530761" y="3363434"/>
                </a:cubicBezTo>
                <a:cubicBezTo>
                  <a:pt x="3490431" y="3363434"/>
                  <a:pt x="3457736" y="3330740"/>
                  <a:pt x="3457737" y="3290409"/>
                </a:cubicBezTo>
                <a:cubicBezTo>
                  <a:pt x="3457736" y="3280327"/>
                  <a:pt x="3459780" y="3270721"/>
                  <a:pt x="3463475" y="3261985"/>
                </a:cubicBezTo>
                <a:close/>
                <a:moveTo>
                  <a:pt x="2541621" y="4678343"/>
                </a:moveTo>
                <a:cubicBezTo>
                  <a:pt x="2552706" y="4652133"/>
                  <a:pt x="2578659" y="4633743"/>
                  <a:pt x="2608907" y="4633743"/>
                </a:cubicBezTo>
                <a:cubicBezTo>
                  <a:pt x="2649238" y="4633743"/>
                  <a:pt x="2681932" y="4666437"/>
                  <a:pt x="2681932" y="4706768"/>
                </a:cubicBezTo>
                <a:cubicBezTo>
                  <a:pt x="2681932" y="4747099"/>
                  <a:pt x="2649238" y="4779793"/>
                  <a:pt x="2608907" y="4779793"/>
                </a:cubicBezTo>
                <a:cubicBezTo>
                  <a:pt x="2568576" y="4779793"/>
                  <a:pt x="2535882" y="4747099"/>
                  <a:pt x="2535882" y="4706768"/>
                </a:cubicBezTo>
                <a:cubicBezTo>
                  <a:pt x="2535882" y="4696685"/>
                  <a:pt x="2537925" y="4687079"/>
                  <a:pt x="2541621" y="4678343"/>
                </a:cubicBezTo>
                <a:close/>
                <a:moveTo>
                  <a:pt x="4849909" y="1031638"/>
                </a:moveTo>
                <a:cubicBezTo>
                  <a:pt x="4853604" y="1022901"/>
                  <a:pt x="4858950" y="1015034"/>
                  <a:pt x="4865557" y="1008427"/>
                </a:cubicBezTo>
                <a:cubicBezTo>
                  <a:pt x="4878773" y="995212"/>
                  <a:pt x="4897028" y="987038"/>
                  <a:pt x="4917194" y="987038"/>
                </a:cubicBezTo>
                <a:cubicBezTo>
                  <a:pt x="4957525" y="987038"/>
                  <a:pt x="4990221" y="1019732"/>
                  <a:pt x="4990218" y="1060063"/>
                </a:cubicBezTo>
                <a:cubicBezTo>
                  <a:pt x="4990220" y="1100394"/>
                  <a:pt x="4957525" y="1133087"/>
                  <a:pt x="4917195" y="1133087"/>
                </a:cubicBezTo>
                <a:cubicBezTo>
                  <a:pt x="4876863" y="1133087"/>
                  <a:pt x="4844170" y="1100393"/>
                  <a:pt x="4844169" y="1060062"/>
                </a:cubicBezTo>
                <a:cubicBezTo>
                  <a:pt x="4844171" y="1049980"/>
                  <a:pt x="4846214" y="1040374"/>
                  <a:pt x="4849909" y="1031638"/>
                </a:cubicBezTo>
                <a:close/>
                <a:moveTo>
                  <a:pt x="3698365" y="2825740"/>
                </a:moveTo>
                <a:cubicBezTo>
                  <a:pt x="3702060" y="2817003"/>
                  <a:pt x="3707407" y="2809135"/>
                  <a:pt x="3714014" y="2802528"/>
                </a:cubicBezTo>
                <a:cubicBezTo>
                  <a:pt x="3727230" y="2789314"/>
                  <a:pt x="3745485" y="2781140"/>
                  <a:pt x="3765650" y="2781140"/>
                </a:cubicBezTo>
                <a:cubicBezTo>
                  <a:pt x="3805981" y="2781140"/>
                  <a:pt x="3838676" y="2813834"/>
                  <a:pt x="3838676" y="2854165"/>
                </a:cubicBezTo>
                <a:cubicBezTo>
                  <a:pt x="3838676" y="2894495"/>
                  <a:pt x="3805983" y="2927189"/>
                  <a:pt x="3765651" y="2927189"/>
                </a:cubicBezTo>
                <a:cubicBezTo>
                  <a:pt x="3725320" y="2927189"/>
                  <a:pt x="3692626" y="2894495"/>
                  <a:pt x="3692627" y="2854164"/>
                </a:cubicBezTo>
                <a:cubicBezTo>
                  <a:pt x="3692626" y="2844082"/>
                  <a:pt x="3694669" y="2834476"/>
                  <a:pt x="3698365" y="2825740"/>
                </a:cubicBezTo>
                <a:close/>
                <a:moveTo>
                  <a:pt x="3928051" y="2447998"/>
                </a:moveTo>
                <a:cubicBezTo>
                  <a:pt x="3931748" y="2439261"/>
                  <a:pt x="3937094" y="2431393"/>
                  <a:pt x="3943701" y="2424786"/>
                </a:cubicBezTo>
                <a:cubicBezTo>
                  <a:pt x="3956915" y="2411571"/>
                  <a:pt x="3975172" y="2403398"/>
                  <a:pt x="3995338" y="2403398"/>
                </a:cubicBezTo>
                <a:cubicBezTo>
                  <a:pt x="4035669" y="2403397"/>
                  <a:pt x="4068362" y="2436092"/>
                  <a:pt x="4068363" y="2476423"/>
                </a:cubicBezTo>
                <a:cubicBezTo>
                  <a:pt x="4068362" y="2516754"/>
                  <a:pt x="4035668" y="2549448"/>
                  <a:pt x="3995337" y="2549448"/>
                </a:cubicBezTo>
                <a:cubicBezTo>
                  <a:pt x="3955006" y="2549448"/>
                  <a:pt x="3922313" y="2516753"/>
                  <a:pt x="3922313" y="2476423"/>
                </a:cubicBezTo>
                <a:cubicBezTo>
                  <a:pt x="3922314" y="2466340"/>
                  <a:pt x="3924356" y="2456735"/>
                  <a:pt x="3928051" y="2447998"/>
                </a:cubicBezTo>
                <a:close/>
                <a:moveTo>
                  <a:pt x="2772083" y="4257851"/>
                </a:moveTo>
                <a:cubicBezTo>
                  <a:pt x="2783169" y="4231641"/>
                  <a:pt x="2809121" y="4213251"/>
                  <a:pt x="2839370" y="4213251"/>
                </a:cubicBezTo>
                <a:cubicBezTo>
                  <a:pt x="2879701" y="4213251"/>
                  <a:pt x="2912395" y="4245945"/>
                  <a:pt x="2912395" y="4286276"/>
                </a:cubicBezTo>
                <a:cubicBezTo>
                  <a:pt x="2912395" y="4326607"/>
                  <a:pt x="2879701" y="4359301"/>
                  <a:pt x="2839370" y="4359301"/>
                </a:cubicBezTo>
                <a:cubicBezTo>
                  <a:pt x="2799039" y="4359301"/>
                  <a:pt x="2766345" y="4326607"/>
                  <a:pt x="2766345" y="4286276"/>
                </a:cubicBezTo>
                <a:cubicBezTo>
                  <a:pt x="2766346" y="4276193"/>
                  <a:pt x="2768388" y="4266588"/>
                  <a:pt x="2772083" y="4257851"/>
                </a:cubicBezTo>
                <a:close/>
                <a:moveTo>
                  <a:pt x="5080371" y="611145"/>
                </a:moveTo>
                <a:cubicBezTo>
                  <a:pt x="5091458" y="584935"/>
                  <a:pt x="5117410" y="566544"/>
                  <a:pt x="5147658" y="566544"/>
                </a:cubicBezTo>
                <a:cubicBezTo>
                  <a:pt x="5187988" y="566544"/>
                  <a:pt x="5220683" y="599238"/>
                  <a:pt x="5220683" y="639569"/>
                </a:cubicBezTo>
                <a:cubicBezTo>
                  <a:pt x="5220683" y="679900"/>
                  <a:pt x="5187989" y="712594"/>
                  <a:pt x="5147657" y="712594"/>
                </a:cubicBezTo>
                <a:cubicBezTo>
                  <a:pt x="5107327" y="712594"/>
                  <a:pt x="5074632" y="679900"/>
                  <a:pt x="5074634" y="639569"/>
                </a:cubicBezTo>
                <a:cubicBezTo>
                  <a:pt x="5074633" y="629487"/>
                  <a:pt x="5076677" y="619881"/>
                  <a:pt x="5080371" y="611145"/>
                </a:cubicBezTo>
                <a:close/>
                <a:moveTo>
                  <a:pt x="4158518" y="2027501"/>
                </a:moveTo>
                <a:cubicBezTo>
                  <a:pt x="4162212" y="2018765"/>
                  <a:pt x="4167559" y="2010897"/>
                  <a:pt x="4174168" y="2004289"/>
                </a:cubicBezTo>
                <a:cubicBezTo>
                  <a:pt x="4187382" y="1991074"/>
                  <a:pt x="4205639" y="1982901"/>
                  <a:pt x="4225803" y="1982902"/>
                </a:cubicBezTo>
                <a:cubicBezTo>
                  <a:pt x="4266135" y="1982900"/>
                  <a:pt x="4298828" y="2015596"/>
                  <a:pt x="4298829" y="2055926"/>
                </a:cubicBezTo>
                <a:cubicBezTo>
                  <a:pt x="4298828" y="2096257"/>
                  <a:pt x="4266136" y="2128950"/>
                  <a:pt x="4225804" y="2128950"/>
                </a:cubicBezTo>
                <a:cubicBezTo>
                  <a:pt x="4185472" y="2128951"/>
                  <a:pt x="4152777" y="2096258"/>
                  <a:pt x="4152778" y="2055926"/>
                </a:cubicBezTo>
                <a:cubicBezTo>
                  <a:pt x="4152778" y="2045843"/>
                  <a:pt x="4154821" y="2036239"/>
                  <a:pt x="4158518" y="2027501"/>
                </a:cubicBezTo>
                <a:close/>
                <a:moveTo>
                  <a:pt x="3002548" y="3828528"/>
                </a:moveTo>
                <a:cubicBezTo>
                  <a:pt x="3013633" y="3802318"/>
                  <a:pt x="3039586" y="3783928"/>
                  <a:pt x="3069834" y="3783928"/>
                </a:cubicBezTo>
                <a:cubicBezTo>
                  <a:pt x="3110165" y="3783928"/>
                  <a:pt x="3142859" y="3816622"/>
                  <a:pt x="3142859" y="3856953"/>
                </a:cubicBezTo>
                <a:cubicBezTo>
                  <a:pt x="3142859" y="3897284"/>
                  <a:pt x="3110165" y="3929978"/>
                  <a:pt x="3069834" y="3929978"/>
                </a:cubicBezTo>
                <a:cubicBezTo>
                  <a:pt x="3029503" y="3929978"/>
                  <a:pt x="2996809" y="3897284"/>
                  <a:pt x="2996809" y="3856953"/>
                </a:cubicBezTo>
                <a:cubicBezTo>
                  <a:pt x="2996809" y="3846870"/>
                  <a:pt x="2998852" y="3837265"/>
                  <a:pt x="3002548" y="3828528"/>
                </a:cubicBezTo>
                <a:close/>
                <a:moveTo>
                  <a:pt x="5310836" y="181823"/>
                </a:moveTo>
                <a:cubicBezTo>
                  <a:pt x="5321920" y="155613"/>
                  <a:pt x="5347875" y="137222"/>
                  <a:pt x="5378123" y="137223"/>
                </a:cubicBezTo>
                <a:cubicBezTo>
                  <a:pt x="5418453" y="137222"/>
                  <a:pt x="5451147" y="169916"/>
                  <a:pt x="5451147" y="210247"/>
                </a:cubicBezTo>
                <a:cubicBezTo>
                  <a:pt x="5451147" y="250578"/>
                  <a:pt x="5418454" y="283272"/>
                  <a:pt x="5378122" y="283272"/>
                </a:cubicBezTo>
                <a:cubicBezTo>
                  <a:pt x="5337792" y="283272"/>
                  <a:pt x="5305097" y="250578"/>
                  <a:pt x="5305096" y="210247"/>
                </a:cubicBezTo>
                <a:cubicBezTo>
                  <a:pt x="5305098" y="200165"/>
                  <a:pt x="5307139" y="190559"/>
                  <a:pt x="5310836" y="181823"/>
                </a:cubicBezTo>
                <a:close/>
                <a:moveTo>
                  <a:pt x="4388982" y="1598178"/>
                </a:moveTo>
                <a:cubicBezTo>
                  <a:pt x="4392678" y="1589441"/>
                  <a:pt x="4398024" y="1581573"/>
                  <a:pt x="4404632" y="1574966"/>
                </a:cubicBezTo>
                <a:cubicBezTo>
                  <a:pt x="4417846" y="1561751"/>
                  <a:pt x="4436103" y="1553578"/>
                  <a:pt x="4456268" y="1553578"/>
                </a:cubicBezTo>
                <a:cubicBezTo>
                  <a:pt x="4496599" y="1553577"/>
                  <a:pt x="4529293" y="1586272"/>
                  <a:pt x="4529292" y="1626602"/>
                </a:cubicBezTo>
                <a:cubicBezTo>
                  <a:pt x="4529293" y="1666933"/>
                  <a:pt x="4496599" y="1699628"/>
                  <a:pt x="4456268" y="1699627"/>
                </a:cubicBezTo>
                <a:cubicBezTo>
                  <a:pt x="4415937" y="1699627"/>
                  <a:pt x="4383243" y="1666933"/>
                  <a:pt x="4383244" y="1626603"/>
                </a:cubicBezTo>
                <a:cubicBezTo>
                  <a:pt x="4383243" y="1616520"/>
                  <a:pt x="4385286" y="1606915"/>
                  <a:pt x="4388982" y="1598178"/>
                </a:cubicBezTo>
                <a:close/>
                <a:moveTo>
                  <a:pt x="3233011" y="3408035"/>
                </a:moveTo>
                <a:cubicBezTo>
                  <a:pt x="3244097" y="3381824"/>
                  <a:pt x="3270049" y="3363434"/>
                  <a:pt x="3300298" y="3363434"/>
                </a:cubicBezTo>
                <a:cubicBezTo>
                  <a:pt x="3340629" y="3363434"/>
                  <a:pt x="3373323" y="3396128"/>
                  <a:pt x="3373323" y="3436459"/>
                </a:cubicBezTo>
                <a:cubicBezTo>
                  <a:pt x="3373323" y="3476790"/>
                  <a:pt x="3340629" y="3509484"/>
                  <a:pt x="3300298" y="3509484"/>
                </a:cubicBezTo>
                <a:cubicBezTo>
                  <a:pt x="3259967" y="3509484"/>
                  <a:pt x="3227273" y="3476790"/>
                  <a:pt x="3227273" y="3436459"/>
                </a:cubicBezTo>
                <a:cubicBezTo>
                  <a:pt x="3227273" y="3426377"/>
                  <a:pt x="3229316" y="3416771"/>
                  <a:pt x="3233011" y="3408035"/>
                </a:cubicBezTo>
                <a:close/>
                <a:moveTo>
                  <a:pt x="2311157" y="4824393"/>
                </a:moveTo>
                <a:cubicBezTo>
                  <a:pt x="2322243" y="4798182"/>
                  <a:pt x="2348195" y="4779792"/>
                  <a:pt x="2378444" y="4779792"/>
                </a:cubicBezTo>
                <a:cubicBezTo>
                  <a:pt x="2418774" y="4779792"/>
                  <a:pt x="2451469" y="4812486"/>
                  <a:pt x="2451468" y="4852817"/>
                </a:cubicBezTo>
                <a:cubicBezTo>
                  <a:pt x="2451469" y="4893148"/>
                  <a:pt x="2418775" y="4925842"/>
                  <a:pt x="2378443" y="4925842"/>
                </a:cubicBezTo>
                <a:cubicBezTo>
                  <a:pt x="2338113" y="4925842"/>
                  <a:pt x="2305418" y="4893148"/>
                  <a:pt x="2305419" y="4852817"/>
                </a:cubicBezTo>
                <a:cubicBezTo>
                  <a:pt x="2305418" y="4842734"/>
                  <a:pt x="2307462" y="4833129"/>
                  <a:pt x="2311157" y="4824393"/>
                </a:cubicBezTo>
                <a:close/>
                <a:moveTo>
                  <a:pt x="4619445" y="1177685"/>
                </a:moveTo>
                <a:cubicBezTo>
                  <a:pt x="4623139" y="1168949"/>
                  <a:pt x="4628487" y="1161082"/>
                  <a:pt x="4635094" y="1154474"/>
                </a:cubicBezTo>
                <a:cubicBezTo>
                  <a:pt x="4648308" y="1141259"/>
                  <a:pt x="4666566" y="1133086"/>
                  <a:pt x="4686731" y="1133086"/>
                </a:cubicBezTo>
                <a:cubicBezTo>
                  <a:pt x="4727062" y="1133086"/>
                  <a:pt x="4759755" y="1165780"/>
                  <a:pt x="4759756" y="1206111"/>
                </a:cubicBezTo>
                <a:cubicBezTo>
                  <a:pt x="4759755" y="1246442"/>
                  <a:pt x="4727062" y="1279135"/>
                  <a:pt x="4686731" y="1279135"/>
                </a:cubicBezTo>
                <a:cubicBezTo>
                  <a:pt x="4646399" y="1279135"/>
                  <a:pt x="4613706" y="1246441"/>
                  <a:pt x="4613706" y="1206110"/>
                </a:cubicBezTo>
                <a:cubicBezTo>
                  <a:pt x="4613707" y="1196028"/>
                  <a:pt x="4615750" y="1186422"/>
                  <a:pt x="4619445" y="1177685"/>
                </a:cubicBezTo>
                <a:close/>
                <a:moveTo>
                  <a:pt x="3463476" y="2978713"/>
                </a:moveTo>
                <a:cubicBezTo>
                  <a:pt x="3474561" y="2952503"/>
                  <a:pt x="3500514" y="2934113"/>
                  <a:pt x="3530762" y="2934113"/>
                </a:cubicBezTo>
                <a:cubicBezTo>
                  <a:pt x="3571093" y="2934113"/>
                  <a:pt x="3603787" y="2966807"/>
                  <a:pt x="3603787" y="3007138"/>
                </a:cubicBezTo>
                <a:cubicBezTo>
                  <a:pt x="3603787" y="3047469"/>
                  <a:pt x="3571093" y="3080163"/>
                  <a:pt x="3530762" y="3080163"/>
                </a:cubicBezTo>
                <a:cubicBezTo>
                  <a:pt x="3490431" y="3080163"/>
                  <a:pt x="3457737" y="3047469"/>
                  <a:pt x="3457737" y="3007138"/>
                </a:cubicBezTo>
                <a:cubicBezTo>
                  <a:pt x="3457737" y="2997055"/>
                  <a:pt x="3459780" y="2987450"/>
                  <a:pt x="3463476" y="2978713"/>
                </a:cubicBezTo>
                <a:close/>
                <a:moveTo>
                  <a:pt x="2541620" y="4395072"/>
                </a:moveTo>
                <a:cubicBezTo>
                  <a:pt x="2552705" y="4368862"/>
                  <a:pt x="2578658" y="4350471"/>
                  <a:pt x="2608907" y="4350471"/>
                </a:cubicBezTo>
                <a:cubicBezTo>
                  <a:pt x="2649237" y="4350471"/>
                  <a:pt x="2681931" y="4383166"/>
                  <a:pt x="2681931" y="4423497"/>
                </a:cubicBezTo>
                <a:cubicBezTo>
                  <a:pt x="2681931" y="4463828"/>
                  <a:pt x="2649238" y="4496521"/>
                  <a:pt x="2608907" y="4496521"/>
                </a:cubicBezTo>
                <a:cubicBezTo>
                  <a:pt x="2568576" y="4496521"/>
                  <a:pt x="2535882" y="4463827"/>
                  <a:pt x="2535882" y="4423496"/>
                </a:cubicBezTo>
                <a:cubicBezTo>
                  <a:pt x="2535882" y="4413413"/>
                  <a:pt x="2537925" y="4403808"/>
                  <a:pt x="2541620" y="4395072"/>
                </a:cubicBezTo>
                <a:close/>
                <a:moveTo>
                  <a:pt x="4849908" y="748367"/>
                </a:moveTo>
                <a:cubicBezTo>
                  <a:pt x="4853603" y="739631"/>
                  <a:pt x="4858949" y="731763"/>
                  <a:pt x="4865557" y="725155"/>
                </a:cubicBezTo>
                <a:cubicBezTo>
                  <a:pt x="4878771" y="711940"/>
                  <a:pt x="4897029" y="703767"/>
                  <a:pt x="4917194" y="703767"/>
                </a:cubicBezTo>
                <a:cubicBezTo>
                  <a:pt x="4957525" y="703767"/>
                  <a:pt x="4990218" y="736461"/>
                  <a:pt x="4990219" y="776792"/>
                </a:cubicBezTo>
                <a:cubicBezTo>
                  <a:pt x="4990218" y="817123"/>
                  <a:pt x="4957524" y="849817"/>
                  <a:pt x="4917194" y="849817"/>
                </a:cubicBezTo>
                <a:cubicBezTo>
                  <a:pt x="4876862" y="849817"/>
                  <a:pt x="4844169" y="817123"/>
                  <a:pt x="4844169" y="776792"/>
                </a:cubicBezTo>
                <a:cubicBezTo>
                  <a:pt x="4844169" y="766709"/>
                  <a:pt x="4846213" y="757104"/>
                  <a:pt x="4849908" y="748367"/>
                </a:cubicBezTo>
                <a:close/>
                <a:moveTo>
                  <a:pt x="3698365" y="2542469"/>
                </a:moveTo>
                <a:cubicBezTo>
                  <a:pt x="3702059" y="2533732"/>
                  <a:pt x="3707406" y="2525865"/>
                  <a:pt x="3714013" y="2519257"/>
                </a:cubicBezTo>
                <a:cubicBezTo>
                  <a:pt x="3727228" y="2506042"/>
                  <a:pt x="3745484" y="2497869"/>
                  <a:pt x="3765650" y="2497869"/>
                </a:cubicBezTo>
                <a:cubicBezTo>
                  <a:pt x="3805981" y="2497869"/>
                  <a:pt x="3838675" y="2530563"/>
                  <a:pt x="3838675" y="2570894"/>
                </a:cubicBezTo>
                <a:cubicBezTo>
                  <a:pt x="3838675" y="2611225"/>
                  <a:pt x="3805981" y="2643919"/>
                  <a:pt x="3765651" y="2643919"/>
                </a:cubicBezTo>
                <a:cubicBezTo>
                  <a:pt x="3725320" y="2643919"/>
                  <a:pt x="3692625" y="2611225"/>
                  <a:pt x="3692625" y="2570894"/>
                </a:cubicBezTo>
                <a:cubicBezTo>
                  <a:pt x="3692625" y="2560811"/>
                  <a:pt x="3694668" y="2551206"/>
                  <a:pt x="3698365" y="2542469"/>
                </a:cubicBezTo>
                <a:close/>
                <a:moveTo>
                  <a:pt x="3928052" y="2164724"/>
                </a:moveTo>
                <a:cubicBezTo>
                  <a:pt x="3931749" y="2155988"/>
                  <a:pt x="3937095" y="2148119"/>
                  <a:pt x="3943704" y="2141511"/>
                </a:cubicBezTo>
                <a:cubicBezTo>
                  <a:pt x="3956918" y="2128297"/>
                  <a:pt x="3975173" y="2120123"/>
                  <a:pt x="3995339" y="2120124"/>
                </a:cubicBezTo>
                <a:cubicBezTo>
                  <a:pt x="4035671" y="2120123"/>
                  <a:pt x="4068364" y="2152818"/>
                  <a:pt x="4068363" y="2193148"/>
                </a:cubicBezTo>
                <a:cubicBezTo>
                  <a:pt x="4068365" y="2233479"/>
                  <a:pt x="4035670" y="2266173"/>
                  <a:pt x="3995339" y="2266173"/>
                </a:cubicBezTo>
                <a:cubicBezTo>
                  <a:pt x="3955008" y="2266174"/>
                  <a:pt x="3922313" y="2233480"/>
                  <a:pt x="3922314" y="2193149"/>
                </a:cubicBezTo>
                <a:cubicBezTo>
                  <a:pt x="3922315" y="2183066"/>
                  <a:pt x="3924357" y="2173460"/>
                  <a:pt x="3928052" y="2164724"/>
                </a:cubicBezTo>
                <a:close/>
                <a:moveTo>
                  <a:pt x="2772083" y="3974579"/>
                </a:moveTo>
                <a:cubicBezTo>
                  <a:pt x="2783169" y="3948369"/>
                  <a:pt x="2809121" y="3929979"/>
                  <a:pt x="2839370" y="3929979"/>
                </a:cubicBezTo>
                <a:cubicBezTo>
                  <a:pt x="2879701" y="3929978"/>
                  <a:pt x="2912395" y="3962673"/>
                  <a:pt x="2912394" y="4003004"/>
                </a:cubicBezTo>
                <a:cubicBezTo>
                  <a:pt x="2912395" y="4043335"/>
                  <a:pt x="2879701" y="4076029"/>
                  <a:pt x="2839369" y="4076029"/>
                </a:cubicBezTo>
                <a:cubicBezTo>
                  <a:pt x="2799039" y="4076029"/>
                  <a:pt x="2766345" y="4043335"/>
                  <a:pt x="2766345" y="4003004"/>
                </a:cubicBezTo>
                <a:cubicBezTo>
                  <a:pt x="2766345" y="3992921"/>
                  <a:pt x="2768388" y="3983315"/>
                  <a:pt x="2772083" y="3974579"/>
                </a:cubicBezTo>
                <a:close/>
                <a:moveTo>
                  <a:pt x="5080372" y="327873"/>
                </a:moveTo>
                <a:cubicBezTo>
                  <a:pt x="5091458" y="301663"/>
                  <a:pt x="5117409" y="283272"/>
                  <a:pt x="5147657" y="283272"/>
                </a:cubicBezTo>
                <a:cubicBezTo>
                  <a:pt x="5187989" y="283272"/>
                  <a:pt x="5220682" y="315966"/>
                  <a:pt x="5220683" y="356297"/>
                </a:cubicBezTo>
                <a:cubicBezTo>
                  <a:pt x="5220684" y="396628"/>
                  <a:pt x="5187988" y="429322"/>
                  <a:pt x="5147658" y="429322"/>
                </a:cubicBezTo>
                <a:cubicBezTo>
                  <a:pt x="5107326" y="429322"/>
                  <a:pt x="5074633" y="396628"/>
                  <a:pt x="5074633" y="356297"/>
                </a:cubicBezTo>
                <a:cubicBezTo>
                  <a:pt x="5074632" y="346214"/>
                  <a:pt x="5076677" y="336609"/>
                  <a:pt x="5080372" y="327873"/>
                </a:cubicBezTo>
                <a:close/>
                <a:moveTo>
                  <a:pt x="4158518" y="1744228"/>
                </a:moveTo>
                <a:cubicBezTo>
                  <a:pt x="4162213" y="1735492"/>
                  <a:pt x="4167559" y="1727624"/>
                  <a:pt x="4174168" y="1721016"/>
                </a:cubicBezTo>
                <a:cubicBezTo>
                  <a:pt x="4187382" y="1707802"/>
                  <a:pt x="4205639" y="1699628"/>
                  <a:pt x="4225803" y="1699628"/>
                </a:cubicBezTo>
                <a:cubicBezTo>
                  <a:pt x="4266136" y="1699629"/>
                  <a:pt x="4298829" y="1732322"/>
                  <a:pt x="4298829" y="1772653"/>
                </a:cubicBezTo>
                <a:cubicBezTo>
                  <a:pt x="4298829" y="1812984"/>
                  <a:pt x="4266136" y="1845678"/>
                  <a:pt x="4225802" y="1845679"/>
                </a:cubicBezTo>
                <a:cubicBezTo>
                  <a:pt x="4185473" y="1845679"/>
                  <a:pt x="4152777" y="1812985"/>
                  <a:pt x="4152778" y="1772653"/>
                </a:cubicBezTo>
                <a:cubicBezTo>
                  <a:pt x="4152779" y="1762570"/>
                  <a:pt x="4154822" y="1752965"/>
                  <a:pt x="4158518" y="1744228"/>
                </a:cubicBezTo>
                <a:close/>
                <a:moveTo>
                  <a:pt x="3002547" y="3545256"/>
                </a:moveTo>
                <a:cubicBezTo>
                  <a:pt x="3013633" y="3519046"/>
                  <a:pt x="3039585" y="3500656"/>
                  <a:pt x="3069834" y="3500656"/>
                </a:cubicBezTo>
                <a:cubicBezTo>
                  <a:pt x="3110165" y="3500656"/>
                  <a:pt x="3142859" y="3533350"/>
                  <a:pt x="3142860" y="3573681"/>
                </a:cubicBezTo>
                <a:cubicBezTo>
                  <a:pt x="3142859" y="3614012"/>
                  <a:pt x="3110165" y="3646706"/>
                  <a:pt x="3069834" y="3646706"/>
                </a:cubicBezTo>
                <a:cubicBezTo>
                  <a:pt x="3029503" y="3646706"/>
                  <a:pt x="2996809" y="3614012"/>
                  <a:pt x="2996809" y="3573681"/>
                </a:cubicBezTo>
                <a:cubicBezTo>
                  <a:pt x="2996809" y="3563598"/>
                  <a:pt x="2998852" y="3553993"/>
                  <a:pt x="3002547" y="3545256"/>
                </a:cubicBezTo>
                <a:close/>
                <a:moveTo>
                  <a:pt x="2080693" y="4961614"/>
                </a:moveTo>
                <a:cubicBezTo>
                  <a:pt x="2091778" y="4935404"/>
                  <a:pt x="2117731" y="4917014"/>
                  <a:pt x="2147979" y="4917014"/>
                </a:cubicBezTo>
                <a:cubicBezTo>
                  <a:pt x="2188310" y="4917014"/>
                  <a:pt x="2221004" y="4949708"/>
                  <a:pt x="2221004" y="4990039"/>
                </a:cubicBezTo>
                <a:cubicBezTo>
                  <a:pt x="2221004" y="5030370"/>
                  <a:pt x="2188310" y="5063064"/>
                  <a:pt x="2147979" y="5063064"/>
                </a:cubicBezTo>
                <a:cubicBezTo>
                  <a:pt x="2107648" y="5063064"/>
                  <a:pt x="2074954" y="5030370"/>
                  <a:pt x="2074954" y="4990039"/>
                </a:cubicBezTo>
                <a:cubicBezTo>
                  <a:pt x="2074954" y="4979956"/>
                  <a:pt x="2076998" y="4970351"/>
                  <a:pt x="2080693" y="4961614"/>
                </a:cubicBezTo>
                <a:close/>
                <a:moveTo>
                  <a:pt x="4388983" y="1314906"/>
                </a:moveTo>
                <a:cubicBezTo>
                  <a:pt x="4392678" y="1306170"/>
                  <a:pt x="4398025" y="1298303"/>
                  <a:pt x="4404632" y="1291695"/>
                </a:cubicBezTo>
                <a:cubicBezTo>
                  <a:pt x="4417847" y="1278480"/>
                  <a:pt x="4436103" y="1270307"/>
                  <a:pt x="4456269" y="1270307"/>
                </a:cubicBezTo>
                <a:cubicBezTo>
                  <a:pt x="4496599" y="1270307"/>
                  <a:pt x="4529294" y="1303001"/>
                  <a:pt x="4529293" y="1343332"/>
                </a:cubicBezTo>
                <a:cubicBezTo>
                  <a:pt x="4529294" y="1383663"/>
                  <a:pt x="4496600" y="1416356"/>
                  <a:pt x="4456268" y="1416356"/>
                </a:cubicBezTo>
                <a:cubicBezTo>
                  <a:pt x="4415938" y="1416356"/>
                  <a:pt x="4383243" y="1383662"/>
                  <a:pt x="4383244" y="1343331"/>
                </a:cubicBezTo>
                <a:cubicBezTo>
                  <a:pt x="4383244" y="1333249"/>
                  <a:pt x="4385287" y="1323643"/>
                  <a:pt x="4388983" y="1314906"/>
                </a:cubicBezTo>
                <a:close/>
                <a:moveTo>
                  <a:pt x="3233012" y="3124763"/>
                </a:moveTo>
                <a:cubicBezTo>
                  <a:pt x="3244097" y="3098553"/>
                  <a:pt x="3270050" y="3080163"/>
                  <a:pt x="3300298" y="3080163"/>
                </a:cubicBezTo>
                <a:cubicBezTo>
                  <a:pt x="3340629" y="3080163"/>
                  <a:pt x="3373323" y="3112857"/>
                  <a:pt x="3373323" y="3153188"/>
                </a:cubicBezTo>
                <a:cubicBezTo>
                  <a:pt x="3373323" y="3193519"/>
                  <a:pt x="3340629" y="3226213"/>
                  <a:pt x="3300298" y="3226212"/>
                </a:cubicBezTo>
                <a:cubicBezTo>
                  <a:pt x="3259967" y="3226213"/>
                  <a:pt x="3227273" y="3193519"/>
                  <a:pt x="3227274" y="3153188"/>
                </a:cubicBezTo>
                <a:cubicBezTo>
                  <a:pt x="3227273" y="3143105"/>
                  <a:pt x="3229317" y="3133499"/>
                  <a:pt x="3233012" y="3124763"/>
                </a:cubicBezTo>
                <a:close/>
                <a:moveTo>
                  <a:pt x="2311157" y="4541120"/>
                </a:moveTo>
                <a:cubicBezTo>
                  <a:pt x="2322242" y="4514910"/>
                  <a:pt x="2348195" y="4496520"/>
                  <a:pt x="2378443" y="4496520"/>
                </a:cubicBezTo>
                <a:cubicBezTo>
                  <a:pt x="2418774" y="4496520"/>
                  <a:pt x="2451468" y="4529214"/>
                  <a:pt x="2451468" y="4569545"/>
                </a:cubicBezTo>
                <a:cubicBezTo>
                  <a:pt x="2451468" y="4609876"/>
                  <a:pt x="2418774" y="4642570"/>
                  <a:pt x="2378443" y="4642570"/>
                </a:cubicBezTo>
                <a:cubicBezTo>
                  <a:pt x="2338112" y="4642570"/>
                  <a:pt x="2305418" y="4609876"/>
                  <a:pt x="2305418" y="4569545"/>
                </a:cubicBezTo>
                <a:cubicBezTo>
                  <a:pt x="2305418" y="4559462"/>
                  <a:pt x="2307462" y="4549857"/>
                  <a:pt x="2311157" y="4541120"/>
                </a:cubicBezTo>
                <a:close/>
                <a:moveTo>
                  <a:pt x="4619445" y="894415"/>
                </a:moveTo>
                <a:cubicBezTo>
                  <a:pt x="4623140" y="885679"/>
                  <a:pt x="4628487" y="877811"/>
                  <a:pt x="4635094" y="871204"/>
                </a:cubicBezTo>
                <a:cubicBezTo>
                  <a:pt x="4648309" y="857990"/>
                  <a:pt x="4666565" y="849816"/>
                  <a:pt x="4686731" y="849816"/>
                </a:cubicBezTo>
                <a:cubicBezTo>
                  <a:pt x="4727061" y="849816"/>
                  <a:pt x="4759756" y="882510"/>
                  <a:pt x="4759755" y="922841"/>
                </a:cubicBezTo>
                <a:cubicBezTo>
                  <a:pt x="4759756" y="963171"/>
                  <a:pt x="4727062" y="995865"/>
                  <a:pt x="4686731" y="995865"/>
                </a:cubicBezTo>
                <a:cubicBezTo>
                  <a:pt x="4646400" y="995865"/>
                  <a:pt x="4613706" y="963171"/>
                  <a:pt x="4613706" y="922840"/>
                </a:cubicBezTo>
                <a:cubicBezTo>
                  <a:pt x="4613706" y="912758"/>
                  <a:pt x="4615749" y="903152"/>
                  <a:pt x="4619445" y="894415"/>
                </a:cubicBezTo>
                <a:close/>
                <a:moveTo>
                  <a:pt x="3463476" y="2695441"/>
                </a:moveTo>
                <a:cubicBezTo>
                  <a:pt x="3474561" y="2669231"/>
                  <a:pt x="3500514" y="2650840"/>
                  <a:pt x="3530762" y="2650841"/>
                </a:cubicBezTo>
                <a:cubicBezTo>
                  <a:pt x="3571093" y="2650840"/>
                  <a:pt x="3603787" y="2683535"/>
                  <a:pt x="3603787" y="2723865"/>
                </a:cubicBezTo>
                <a:cubicBezTo>
                  <a:pt x="3603787" y="2764197"/>
                  <a:pt x="3571093" y="2796891"/>
                  <a:pt x="3530762" y="2796891"/>
                </a:cubicBezTo>
                <a:cubicBezTo>
                  <a:pt x="3490431" y="2796891"/>
                  <a:pt x="3457737" y="2764197"/>
                  <a:pt x="3457737" y="2723866"/>
                </a:cubicBezTo>
                <a:cubicBezTo>
                  <a:pt x="3457737" y="2713783"/>
                  <a:pt x="3459780" y="2704177"/>
                  <a:pt x="3463476" y="2695441"/>
                </a:cubicBezTo>
                <a:close/>
                <a:moveTo>
                  <a:pt x="3697588" y="2310776"/>
                </a:moveTo>
                <a:cubicBezTo>
                  <a:pt x="3701282" y="2302039"/>
                  <a:pt x="3706629" y="2294172"/>
                  <a:pt x="3713238" y="2287564"/>
                </a:cubicBezTo>
                <a:cubicBezTo>
                  <a:pt x="3726453" y="2274349"/>
                  <a:pt x="3744709" y="2266176"/>
                  <a:pt x="3764873" y="2266175"/>
                </a:cubicBezTo>
                <a:cubicBezTo>
                  <a:pt x="3805205" y="2266175"/>
                  <a:pt x="3837900" y="2298869"/>
                  <a:pt x="3837899" y="2339200"/>
                </a:cubicBezTo>
                <a:cubicBezTo>
                  <a:pt x="3837898" y="2379531"/>
                  <a:pt x="3805206" y="2412225"/>
                  <a:pt x="3764874" y="2412225"/>
                </a:cubicBezTo>
                <a:cubicBezTo>
                  <a:pt x="3724542" y="2412226"/>
                  <a:pt x="3691849" y="2379532"/>
                  <a:pt x="3691850" y="2339200"/>
                </a:cubicBezTo>
                <a:cubicBezTo>
                  <a:pt x="3691850" y="2329118"/>
                  <a:pt x="3693893" y="2319512"/>
                  <a:pt x="3697588" y="2310776"/>
                </a:cubicBezTo>
                <a:close/>
                <a:moveTo>
                  <a:pt x="2541619" y="4111800"/>
                </a:moveTo>
                <a:cubicBezTo>
                  <a:pt x="2552705" y="4085590"/>
                  <a:pt x="2578657" y="4067200"/>
                  <a:pt x="2608906" y="4067200"/>
                </a:cubicBezTo>
                <a:cubicBezTo>
                  <a:pt x="2649237" y="4067200"/>
                  <a:pt x="2681931" y="4099894"/>
                  <a:pt x="2681931" y="4140225"/>
                </a:cubicBezTo>
                <a:cubicBezTo>
                  <a:pt x="2681931" y="4180556"/>
                  <a:pt x="2649237" y="4213250"/>
                  <a:pt x="2608906" y="4213250"/>
                </a:cubicBezTo>
                <a:cubicBezTo>
                  <a:pt x="2568575" y="4213250"/>
                  <a:pt x="2535881" y="4180556"/>
                  <a:pt x="2535881" y="4140225"/>
                </a:cubicBezTo>
                <a:cubicBezTo>
                  <a:pt x="2535881" y="4130142"/>
                  <a:pt x="2537924" y="4120537"/>
                  <a:pt x="2541619" y="4111800"/>
                </a:cubicBezTo>
                <a:close/>
                <a:moveTo>
                  <a:pt x="4849906" y="465095"/>
                </a:moveTo>
                <a:cubicBezTo>
                  <a:pt x="4853603" y="456358"/>
                  <a:pt x="4858950" y="448491"/>
                  <a:pt x="4865556" y="441883"/>
                </a:cubicBezTo>
                <a:cubicBezTo>
                  <a:pt x="4878772" y="428668"/>
                  <a:pt x="4897028" y="420495"/>
                  <a:pt x="4917194" y="420495"/>
                </a:cubicBezTo>
                <a:cubicBezTo>
                  <a:pt x="4957525" y="420495"/>
                  <a:pt x="4990219" y="453189"/>
                  <a:pt x="4990218" y="493520"/>
                </a:cubicBezTo>
                <a:cubicBezTo>
                  <a:pt x="4990219" y="533851"/>
                  <a:pt x="4957525" y="566545"/>
                  <a:pt x="4917193" y="566545"/>
                </a:cubicBezTo>
                <a:cubicBezTo>
                  <a:pt x="4876863" y="566545"/>
                  <a:pt x="4844168" y="533851"/>
                  <a:pt x="4844169" y="493520"/>
                </a:cubicBezTo>
                <a:cubicBezTo>
                  <a:pt x="4844169" y="483437"/>
                  <a:pt x="4846212" y="473832"/>
                  <a:pt x="4849906" y="465095"/>
                </a:cubicBezTo>
                <a:close/>
                <a:moveTo>
                  <a:pt x="3928053" y="1881452"/>
                </a:moveTo>
                <a:cubicBezTo>
                  <a:pt x="3931747" y="1872715"/>
                  <a:pt x="3937096" y="1864847"/>
                  <a:pt x="3943703" y="1858240"/>
                </a:cubicBezTo>
                <a:cubicBezTo>
                  <a:pt x="3956916" y="1845025"/>
                  <a:pt x="3975174" y="1836852"/>
                  <a:pt x="3995340" y="1836850"/>
                </a:cubicBezTo>
                <a:cubicBezTo>
                  <a:pt x="4035670" y="1836852"/>
                  <a:pt x="4068365" y="1869545"/>
                  <a:pt x="4068364" y="1909877"/>
                </a:cubicBezTo>
                <a:cubicBezTo>
                  <a:pt x="4068363" y="1950207"/>
                  <a:pt x="4035669" y="1982901"/>
                  <a:pt x="3995339" y="1982901"/>
                </a:cubicBezTo>
                <a:cubicBezTo>
                  <a:pt x="3955009" y="1982900"/>
                  <a:pt x="3922314" y="1950206"/>
                  <a:pt x="3922315" y="1909876"/>
                </a:cubicBezTo>
                <a:cubicBezTo>
                  <a:pt x="3922313" y="1899794"/>
                  <a:pt x="3924358" y="1890187"/>
                  <a:pt x="3928053" y="1881452"/>
                </a:cubicBezTo>
                <a:close/>
                <a:moveTo>
                  <a:pt x="2772083" y="3691307"/>
                </a:moveTo>
                <a:cubicBezTo>
                  <a:pt x="2783169" y="3665097"/>
                  <a:pt x="2809121" y="3646706"/>
                  <a:pt x="2839370" y="3646707"/>
                </a:cubicBezTo>
                <a:cubicBezTo>
                  <a:pt x="2879700" y="3646706"/>
                  <a:pt x="2912395" y="3679400"/>
                  <a:pt x="2912394" y="3719731"/>
                </a:cubicBezTo>
                <a:cubicBezTo>
                  <a:pt x="2912394" y="3760062"/>
                  <a:pt x="2879701" y="3792756"/>
                  <a:pt x="2839369" y="3792756"/>
                </a:cubicBezTo>
                <a:cubicBezTo>
                  <a:pt x="2799039" y="3792756"/>
                  <a:pt x="2766344" y="3760062"/>
                  <a:pt x="2766345" y="3719731"/>
                </a:cubicBezTo>
                <a:cubicBezTo>
                  <a:pt x="2766344" y="3709649"/>
                  <a:pt x="2768388" y="3700043"/>
                  <a:pt x="2772083" y="3691307"/>
                </a:cubicBezTo>
                <a:close/>
                <a:moveTo>
                  <a:pt x="5080372" y="44600"/>
                </a:moveTo>
                <a:cubicBezTo>
                  <a:pt x="5091457" y="18391"/>
                  <a:pt x="5117410" y="0"/>
                  <a:pt x="5147658" y="0"/>
                </a:cubicBezTo>
                <a:cubicBezTo>
                  <a:pt x="5187989" y="0"/>
                  <a:pt x="5220683" y="32694"/>
                  <a:pt x="5220683" y="73025"/>
                </a:cubicBezTo>
                <a:cubicBezTo>
                  <a:pt x="5220683" y="113356"/>
                  <a:pt x="5187989" y="146050"/>
                  <a:pt x="5147657" y="146050"/>
                </a:cubicBezTo>
                <a:cubicBezTo>
                  <a:pt x="5107327" y="146050"/>
                  <a:pt x="5074632" y="113356"/>
                  <a:pt x="5074634" y="73025"/>
                </a:cubicBezTo>
                <a:cubicBezTo>
                  <a:pt x="5074633" y="62942"/>
                  <a:pt x="5076676" y="53337"/>
                  <a:pt x="5080372" y="44600"/>
                </a:cubicBezTo>
                <a:close/>
                <a:moveTo>
                  <a:pt x="4158518" y="1460957"/>
                </a:moveTo>
                <a:cubicBezTo>
                  <a:pt x="4162213" y="1452220"/>
                  <a:pt x="4167560" y="1444352"/>
                  <a:pt x="4174168" y="1437745"/>
                </a:cubicBezTo>
                <a:cubicBezTo>
                  <a:pt x="4187383" y="1424530"/>
                  <a:pt x="4205640" y="1416356"/>
                  <a:pt x="4225805" y="1416356"/>
                </a:cubicBezTo>
                <a:cubicBezTo>
                  <a:pt x="4266136" y="1416356"/>
                  <a:pt x="4298830" y="1449050"/>
                  <a:pt x="4298829" y="1489381"/>
                </a:cubicBezTo>
                <a:cubicBezTo>
                  <a:pt x="4298830" y="1529712"/>
                  <a:pt x="4266136" y="1562406"/>
                  <a:pt x="4225805" y="1562406"/>
                </a:cubicBezTo>
                <a:cubicBezTo>
                  <a:pt x="4185474" y="1562406"/>
                  <a:pt x="4152779" y="1529712"/>
                  <a:pt x="4152779" y="1489381"/>
                </a:cubicBezTo>
                <a:cubicBezTo>
                  <a:pt x="4152780" y="1479299"/>
                  <a:pt x="4154823" y="1469693"/>
                  <a:pt x="4158518" y="1460957"/>
                </a:cubicBezTo>
                <a:close/>
                <a:moveTo>
                  <a:pt x="3002548" y="3261984"/>
                </a:moveTo>
                <a:cubicBezTo>
                  <a:pt x="3013634" y="3235774"/>
                  <a:pt x="3039586" y="3217384"/>
                  <a:pt x="3069835" y="3217384"/>
                </a:cubicBezTo>
                <a:cubicBezTo>
                  <a:pt x="3110165" y="3217384"/>
                  <a:pt x="3142860" y="3250078"/>
                  <a:pt x="3142859" y="3290409"/>
                </a:cubicBezTo>
                <a:cubicBezTo>
                  <a:pt x="3142860" y="3330740"/>
                  <a:pt x="3110166" y="3363434"/>
                  <a:pt x="3069834" y="3363434"/>
                </a:cubicBezTo>
                <a:cubicBezTo>
                  <a:pt x="3029504" y="3363434"/>
                  <a:pt x="2996809" y="3330740"/>
                  <a:pt x="2996810" y="3290409"/>
                </a:cubicBezTo>
                <a:cubicBezTo>
                  <a:pt x="2996810" y="3280326"/>
                  <a:pt x="2998853" y="3270721"/>
                  <a:pt x="3002548" y="3261984"/>
                </a:cubicBezTo>
                <a:close/>
                <a:moveTo>
                  <a:pt x="2080693" y="4678342"/>
                </a:moveTo>
                <a:cubicBezTo>
                  <a:pt x="2091778" y="4652132"/>
                  <a:pt x="2117731" y="4633742"/>
                  <a:pt x="2147979" y="4633742"/>
                </a:cubicBezTo>
                <a:cubicBezTo>
                  <a:pt x="2188310" y="4633742"/>
                  <a:pt x="2221004" y="4666436"/>
                  <a:pt x="2221004" y="4706767"/>
                </a:cubicBezTo>
                <a:cubicBezTo>
                  <a:pt x="2221004" y="4747098"/>
                  <a:pt x="2188310" y="4779792"/>
                  <a:pt x="2147979" y="4779792"/>
                </a:cubicBezTo>
                <a:cubicBezTo>
                  <a:pt x="2107648" y="4779792"/>
                  <a:pt x="2074954" y="4747098"/>
                  <a:pt x="2074954" y="4706767"/>
                </a:cubicBezTo>
                <a:cubicBezTo>
                  <a:pt x="2074954" y="4696684"/>
                  <a:pt x="2076997" y="4687079"/>
                  <a:pt x="2080693" y="4678342"/>
                </a:cubicBezTo>
                <a:close/>
                <a:moveTo>
                  <a:pt x="4388982" y="1031635"/>
                </a:moveTo>
                <a:cubicBezTo>
                  <a:pt x="4392677" y="1022899"/>
                  <a:pt x="4398024" y="1015032"/>
                  <a:pt x="4404630" y="1008424"/>
                </a:cubicBezTo>
                <a:cubicBezTo>
                  <a:pt x="4417846" y="995209"/>
                  <a:pt x="4436101" y="987036"/>
                  <a:pt x="4456268" y="987036"/>
                </a:cubicBezTo>
                <a:cubicBezTo>
                  <a:pt x="4496599" y="987036"/>
                  <a:pt x="4529293" y="1019730"/>
                  <a:pt x="4529292" y="1060061"/>
                </a:cubicBezTo>
                <a:cubicBezTo>
                  <a:pt x="4529293" y="1100392"/>
                  <a:pt x="4496599" y="1133085"/>
                  <a:pt x="4456268" y="1133085"/>
                </a:cubicBezTo>
                <a:cubicBezTo>
                  <a:pt x="4415938" y="1133085"/>
                  <a:pt x="4383243" y="1100391"/>
                  <a:pt x="4383242" y="1060060"/>
                </a:cubicBezTo>
                <a:cubicBezTo>
                  <a:pt x="4383243" y="1049978"/>
                  <a:pt x="4385286" y="1040372"/>
                  <a:pt x="4388982" y="1031635"/>
                </a:cubicBezTo>
                <a:close/>
                <a:moveTo>
                  <a:pt x="3233012" y="2841491"/>
                </a:moveTo>
                <a:cubicBezTo>
                  <a:pt x="3244097" y="2815281"/>
                  <a:pt x="3270050" y="2796890"/>
                  <a:pt x="3300298" y="2796890"/>
                </a:cubicBezTo>
                <a:cubicBezTo>
                  <a:pt x="3340629" y="2796890"/>
                  <a:pt x="3373323" y="2829584"/>
                  <a:pt x="3373323" y="2869915"/>
                </a:cubicBezTo>
                <a:cubicBezTo>
                  <a:pt x="3373323" y="2910246"/>
                  <a:pt x="3340629" y="2942941"/>
                  <a:pt x="3300298" y="2942940"/>
                </a:cubicBezTo>
                <a:cubicBezTo>
                  <a:pt x="3259967" y="2942941"/>
                  <a:pt x="3227273" y="2910246"/>
                  <a:pt x="3227273" y="2869916"/>
                </a:cubicBezTo>
                <a:cubicBezTo>
                  <a:pt x="3227273" y="2859833"/>
                  <a:pt x="3229317" y="2850227"/>
                  <a:pt x="3233012" y="2841491"/>
                </a:cubicBezTo>
                <a:close/>
                <a:moveTo>
                  <a:pt x="3462699" y="2463747"/>
                </a:moveTo>
                <a:cubicBezTo>
                  <a:pt x="3466395" y="2455011"/>
                  <a:pt x="3471741" y="2447143"/>
                  <a:pt x="3478350" y="2440535"/>
                </a:cubicBezTo>
                <a:cubicBezTo>
                  <a:pt x="3491564" y="2427321"/>
                  <a:pt x="3509820" y="2419147"/>
                  <a:pt x="3529986" y="2419147"/>
                </a:cubicBezTo>
                <a:cubicBezTo>
                  <a:pt x="3570316" y="2419147"/>
                  <a:pt x="3603011" y="2451841"/>
                  <a:pt x="3603010" y="2492172"/>
                </a:cubicBezTo>
                <a:cubicBezTo>
                  <a:pt x="3603011" y="2532503"/>
                  <a:pt x="3570317" y="2565196"/>
                  <a:pt x="3529987" y="2565196"/>
                </a:cubicBezTo>
                <a:cubicBezTo>
                  <a:pt x="3489655" y="2565197"/>
                  <a:pt x="3456962" y="2532502"/>
                  <a:pt x="3456961" y="2492172"/>
                </a:cubicBezTo>
                <a:cubicBezTo>
                  <a:pt x="3456960" y="2482089"/>
                  <a:pt x="3459004" y="2472484"/>
                  <a:pt x="3462699" y="2463747"/>
                </a:cubicBezTo>
                <a:close/>
                <a:moveTo>
                  <a:pt x="2311156" y="4257849"/>
                </a:moveTo>
                <a:cubicBezTo>
                  <a:pt x="2322241" y="4231639"/>
                  <a:pt x="2348194" y="4213249"/>
                  <a:pt x="2378443" y="4213249"/>
                </a:cubicBezTo>
                <a:cubicBezTo>
                  <a:pt x="2418773" y="4213249"/>
                  <a:pt x="2451467" y="4245943"/>
                  <a:pt x="2451467" y="4286274"/>
                </a:cubicBezTo>
                <a:cubicBezTo>
                  <a:pt x="2451468" y="4326605"/>
                  <a:pt x="2418774" y="4359298"/>
                  <a:pt x="2378443" y="4359298"/>
                </a:cubicBezTo>
                <a:cubicBezTo>
                  <a:pt x="2338112" y="4359298"/>
                  <a:pt x="2305418" y="4326604"/>
                  <a:pt x="2305418" y="4286274"/>
                </a:cubicBezTo>
                <a:cubicBezTo>
                  <a:pt x="2305418" y="4276191"/>
                  <a:pt x="2307461" y="4266585"/>
                  <a:pt x="2311156" y="4257849"/>
                </a:cubicBezTo>
                <a:close/>
                <a:moveTo>
                  <a:pt x="4619444" y="611145"/>
                </a:moveTo>
                <a:cubicBezTo>
                  <a:pt x="4623139" y="602408"/>
                  <a:pt x="4628485" y="594540"/>
                  <a:pt x="4635092" y="587933"/>
                </a:cubicBezTo>
                <a:cubicBezTo>
                  <a:pt x="4648308" y="574718"/>
                  <a:pt x="4666565" y="566545"/>
                  <a:pt x="4686731" y="566545"/>
                </a:cubicBezTo>
                <a:cubicBezTo>
                  <a:pt x="4727061" y="566544"/>
                  <a:pt x="4759756" y="599239"/>
                  <a:pt x="4759755" y="639569"/>
                </a:cubicBezTo>
                <a:cubicBezTo>
                  <a:pt x="4759755" y="679900"/>
                  <a:pt x="4727062" y="712594"/>
                  <a:pt x="4686730" y="712594"/>
                </a:cubicBezTo>
                <a:cubicBezTo>
                  <a:pt x="4646400" y="712594"/>
                  <a:pt x="4613705" y="679900"/>
                  <a:pt x="4613704" y="639570"/>
                </a:cubicBezTo>
                <a:cubicBezTo>
                  <a:pt x="4613706" y="629487"/>
                  <a:pt x="4615747" y="619881"/>
                  <a:pt x="4619444" y="611145"/>
                </a:cubicBezTo>
                <a:close/>
                <a:moveTo>
                  <a:pt x="3697588" y="2027501"/>
                </a:moveTo>
                <a:cubicBezTo>
                  <a:pt x="3701285" y="2018764"/>
                  <a:pt x="3706631" y="2010896"/>
                  <a:pt x="3713238" y="2004289"/>
                </a:cubicBezTo>
                <a:cubicBezTo>
                  <a:pt x="3726454" y="1991074"/>
                  <a:pt x="3744710" y="1982901"/>
                  <a:pt x="3764876" y="1982900"/>
                </a:cubicBezTo>
                <a:cubicBezTo>
                  <a:pt x="3805206" y="1982900"/>
                  <a:pt x="3837901" y="2015594"/>
                  <a:pt x="3837900" y="2055926"/>
                </a:cubicBezTo>
                <a:cubicBezTo>
                  <a:pt x="3837901" y="2096256"/>
                  <a:pt x="3805207" y="2128951"/>
                  <a:pt x="3764875" y="2128950"/>
                </a:cubicBezTo>
                <a:cubicBezTo>
                  <a:pt x="3724545" y="2128951"/>
                  <a:pt x="3691850" y="2096256"/>
                  <a:pt x="3691851" y="2055926"/>
                </a:cubicBezTo>
                <a:cubicBezTo>
                  <a:pt x="3691851" y="2045842"/>
                  <a:pt x="3693894" y="2036237"/>
                  <a:pt x="3697588" y="2027501"/>
                </a:cubicBezTo>
                <a:close/>
                <a:moveTo>
                  <a:pt x="2541620" y="3828529"/>
                </a:moveTo>
                <a:cubicBezTo>
                  <a:pt x="2552705" y="3802319"/>
                  <a:pt x="2578658" y="3783928"/>
                  <a:pt x="2608907" y="3783929"/>
                </a:cubicBezTo>
                <a:cubicBezTo>
                  <a:pt x="2649237" y="3783928"/>
                  <a:pt x="2681931" y="3816623"/>
                  <a:pt x="2681931" y="3856953"/>
                </a:cubicBezTo>
                <a:cubicBezTo>
                  <a:pt x="2681931" y="3897285"/>
                  <a:pt x="2649238" y="3929979"/>
                  <a:pt x="2608906" y="3929978"/>
                </a:cubicBezTo>
                <a:cubicBezTo>
                  <a:pt x="2568576" y="3929979"/>
                  <a:pt x="2535881" y="3897284"/>
                  <a:pt x="2535882" y="3856954"/>
                </a:cubicBezTo>
                <a:cubicBezTo>
                  <a:pt x="2535881" y="3846871"/>
                  <a:pt x="2537925" y="3837265"/>
                  <a:pt x="2541620" y="3828529"/>
                </a:cubicBezTo>
                <a:close/>
                <a:moveTo>
                  <a:pt x="4849907" y="181823"/>
                </a:moveTo>
                <a:cubicBezTo>
                  <a:pt x="4853602" y="173086"/>
                  <a:pt x="4858950" y="165218"/>
                  <a:pt x="4865557" y="158611"/>
                </a:cubicBezTo>
                <a:cubicBezTo>
                  <a:pt x="4878772" y="145396"/>
                  <a:pt x="4897028" y="137222"/>
                  <a:pt x="4917193" y="137222"/>
                </a:cubicBezTo>
                <a:cubicBezTo>
                  <a:pt x="4957524" y="137222"/>
                  <a:pt x="4990219" y="169916"/>
                  <a:pt x="4990218" y="210247"/>
                </a:cubicBezTo>
                <a:cubicBezTo>
                  <a:pt x="4990219" y="250578"/>
                  <a:pt x="4957525" y="283272"/>
                  <a:pt x="4917194" y="283272"/>
                </a:cubicBezTo>
                <a:cubicBezTo>
                  <a:pt x="4876863" y="283273"/>
                  <a:pt x="4844168" y="250578"/>
                  <a:pt x="4844169" y="210247"/>
                </a:cubicBezTo>
                <a:cubicBezTo>
                  <a:pt x="4844169" y="200165"/>
                  <a:pt x="4846212" y="190559"/>
                  <a:pt x="4849907" y="181823"/>
                </a:cubicBezTo>
                <a:close/>
                <a:moveTo>
                  <a:pt x="3928054" y="1598178"/>
                </a:moveTo>
                <a:cubicBezTo>
                  <a:pt x="3931749" y="1589441"/>
                  <a:pt x="3937097" y="1581573"/>
                  <a:pt x="3943704" y="1574966"/>
                </a:cubicBezTo>
                <a:cubicBezTo>
                  <a:pt x="3956918" y="1561751"/>
                  <a:pt x="3975175" y="1553578"/>
                  <a:pt x="3995341" y="1553577"/>
                </a:cubicBezTo>
                <a:cubicBezTo>
                  <a:pt x="4035671" y="1553577"/>
                  <a:pt x="4068366" y="1586272"/>
                  <a:pt x="4068365" y="1626603"/>
                </a:cubicBezTo>
                <a:cubicBezTo>
                  <a:pt x="4068365" y="1666933"/>
                  <a:pt x="4035672" y="1699628"/>
                  <a:pt x="3995340" y="1699630"/>
                </a:cubicBezTo>
                <a:cubicBezTo>
                  <a:pt x="3955008" y="1699630"/>
                  <a:pt x="3922315" y="1666936"/>
                  <a:pt x="3922316" y="1626602"/>
                </a:cubicBezTo>
                <a:cubicBezTo>
                  <a:pt x="3922316" y="1616520"/>
                  <a:pt x="3924359" y="1606914"/>
                  <a:pt x="3928054" y="1598178"/>
                </a:cubicBezTo>
                <a:close/>
                <a:moveTo>
                  <a:pt x="2772084" y="3408035"/>
                </a:moveTo>
                <a:cubicBezTo>
                  <a:pt x="2783169" y="3381825"/>
                  <a:pt x="2809122" y="3363435"/>
                  <a:pt x="2839370" y="3363435"/>
                </a:cubicBezTo>
                <a:cubicBezTo>
                  <a:pt x="2879701" y="3363435"/>
                  <a:pt x="2912395" y="3396129"/>
                  <a:pt x="2912395" y="3436460"/>
                </a:cubicBezTo>
                <a:cubicBezTo>
                  <a:pt x="2912395" y="3476791"/>
                  <a:pt x="2879701" y="3509485"/>
                  <a:pt x="2839370" y="3509485"/>
                </a:cubicBezTo>
                <a:cubicBezTo>
                  <a:pt x="2799039" y="3509485"/>
                  <a:pt x="2766345" y="3476791"/>
                  <a:pt x="2766345" y="3436460"/>
                </a:cubicBezTo>
                <a:cubicBezTo>
                  <a:pt x="2766345" y="3426377"/>
                  <a:pt x="2768388" y="3416772"/>
                  <a:pt x="2772084" y="3408035"/>
                </a:cubicBezTo>
                <a:close/>
                <a:moveTo>
                  <a:pt x="1850229" y="4824392"/>
                </a:moveTo>
                <a:cubicBezTo>
                  <a:pt x="1861315" y="4798182"/>
                  <a:pt x="1887267" y="4779791"/>
                  <a:pt x="1917516" y="4779792"/>
                </a:cubicBezTo>
                <a:cubicBezTo>
                  <a:pt x="1957846" y="4779791"/>
                  <a:pt x="1990541" y="4812486"/>
                  <a:pt x="1990540" y="4852816"/>
                </a:cubicBezTo>
                <a:cubicBezTo>
                  <a:pt x="1990541" y="4893147"/>
                  <a:pt x="1957847" y="4925842"/>
                  <a:pt x="1917515" y="4925841"/>
                </a:cubicBezTo>
                <a:cubicBezTo>
                  <a:pt x="1877185" y="4925841"/>
                  <a:pt x="1844491" y="4893147"/>
                  <a:pt x="1844491" y="4852817"/>
                </a:cubicBezTo>
                <a:cubicBezTo>
                  <a:pt x="1844491" y="4842734"/>
                  <a:pt x="1846534" y="4833128"/>
                  <a:pt x="1850229" y="4824392"/>
                </a:cubicBezTo>
                <a:close/>
                <a:moveTo>
                  <a:pt x="4158518" y="1177685"/>
                </a:moveTo>
                <a:cubicBezTo>
                  <a:pt x="4162212" y="1168948"/>
                  <a:pt x="4167559" y="1161081"/>
                  <a:pt x="4174168" y="1154473"/>
                </a:cubicBezTo>
                <a:cubicBezTo>
                  <a:pt x="4187382" y="1141259"/>
                  <a:pt x="4205639" y="1133085"/>
                  <a:pt x="4225803" y="1133085"/>
                </a:cubicBezTo>
                <a:cubicBezTo>
                  <a:pt x="4266135" y="1133085"/>
                  <a:pt x="4298828" y="1165779"/>
                  <a:pt x="4298829" y="1206110"/>
                </a:cubicBezTo>
                <a:cubicBezTo>
                  <a:pt x="4298829" y="1246441"/>
                  <a:pt x="4266136" y="1279135"/>
                  <a:pt x="4225804" y="1279134"/>
                </a:cubicBezTo>
                <a:cubicBezTo>
                  <a:pt x="4185473" y="1279135"/>
                  <a:pt x="4152779" y="1246440"/>
                  <a:pt x="4152778" y="1206110"/>
                </a:cubicBezTo>
                <a:cubicBezTo>
                  <a:pt x="4152779" y="1196027"/>
                  <a:pt x="4154822" y="1186421"/>
                  <a:pt x="4158518" y="1177685"/>
                </a:cubicBezTo>
                <a:close/>
                <a:moveTo>
                  <a:pt x="3002548" y="2978713"/>
                </a:moveTo>
                <a:cubicBezTo>
                  <a:pt x="3013633" y="2952503"/>
                  <a:pt x="3039585" y="2934113"/>
                  <a:pt x="3069834" y="2934113"/>
                </a:cubicBezTo>
                <a:cubicBezTo>
                  <a:pt x="3110165" y="2934113"/>
                  <a:pt x="3142859" y="2966807"/>
                  <a:pt x="3142859" y="3007138"/>
                </a:cubicBezTo>
                <a:cubicBezTo>
                  <a:pt x="3142859" y="3047469"/>
                  <a:pt x="3110165" y="3080163"/>
                  <a:pt x="3069834" y="3080163"/>
                </a:cubicBezTo>
                <a:cubicBezTo>
                  <a:pt x="3029503" y="3080163"/>
                  <a:pt x="2996809" y="3047469"/>
                  <a:pt x="2996809" y="3007138"/>
                </a:cubicBezTo>
                <a:cubicBezTo>
                  <a:pt x="2996809" y="2997055"/>
                  <a:pt x="2998852" y="2987450"/>
                  <a:pt x="3002548" y="2978713"/>
                </a:cubicBezTo>
                <a:close/>
                <a:moveTo>
                  <a:pt x="2080693" y="4395070"/>
                </a:moveTo>
                <a:cubicBezTo>
                  <a:pt x="2091778" y="4368860"/>
                  <a:pt x="2117731" y="4350470"/>
                  <a:pt x="2147979" y="4350470"/>
                </a:cubicBezTo>
                <a:cubicBezTo>
                  <a:pt x="2188310" y="4350470"/>
                  <a:pt x="2221004" y="4383164"/>
                  <a:pt x="2221004" y="4423495"/>
                </a:cubicBezTo>
                <a:cubicBezTo>
                  <a:pt x="2221004" y="4463826"/>
                  <a:pt x="2188310" y="4496520"/>
                  <a:pt x="2147979" y="4496520"/>
                </a:cubicBezTo>
                <a:cubicBezTo>
                  <a:pt x="2107649" y="4496520"/>
                  <a:pt x="2074954" y="4463826"/>
                  <a:pt x="2074954" y="4423495"/>
                </a:cubicBezTo>
                <a:cubicBezTo>
                  <a:pt x="2074954" y="4413412"/>
                  <a:pt x="2076997" y="4403807"/>
                  <a:pt x="2080693" y="4395070"/>
                </a:cubicBezTo>
                <a:close/>
                <a:moveTo>
                  <a:pt x="4388980" y="748365"/>
                </a:moveTo>
                <a:cubicBezTo>
                  <a:pt x="4392676" y="739628"/>
                  <a:pt x="4398022" y="731760"/>
                  <a:pt x="4404630" y="725154"/>
                </a:cubicBezTo>
                <a:cubicBezTo>
                  <a:pt x="4417846" y="711939"/>
                  <a:pt x="4436100" y="703765"/>
                  <a:pt x="4456266" y="703765"/>
                </a:cubicBezTo>
                <a:cubicBezTo>
                  <a:pt x="4496598" y="703765"/>
                  <a:pt x="4529291" y="736459"/>
                  <a:pt x="4529290" y="776790"/>
                </a:cubicBezTo>
                <a:cubicBezTo>
                  <a:pt x="4529292" y="817121"/>
                  <a:pt x="4496597" y="849815"/>
                  <a:pt x="4456267" y="849815"/>
                </a:cubicBezTo>
                <a:cubicBezTo>
                  <a:pt x="4415935" y="849814"/>
                  <a:pt x="4383242" y="817120"/>
                  <a:pt x="4383241" y="776789"/>
                </a:cubicBezTo>
                <a:cubicBezTo>
                  <a:pt x="4383241" y="766707"/>
                  <a:pt x="4385284" y="757101"/>
                  <a:pt x="4388980" y="748365"/>
                </a:cubicBezTo>
                <a:close/>
                <a:moveTo>
                  <a:pt x="3233012" y="2558219"/>
                </a:moveTo>
                <a:cubicBezTo>
                  <a:pt x="3244097" y="2532008"/>
                  <a:pt x="3270050" y="2513618"/>
                  <a:pt x="3300298" y="2513618"/>
                </a:cubicBezTo>
                <a:cubicBezTo>
                  <a:pt x="3340629" y="2513618"/>
                  <a:pt x="3373323" y="2546312"/>
                  <a:pt x="3373323" y="2586643"/>
                </a:cubicBezTo>
                <a:cubicBezTo>
                  <a:pt x="3373323" y="2626974"/>
                  <a:pt x="3340629" y="2659668"/>
                  <a:pt x="3300298" y="2659668"/>
                </a:cubicBezTo>
                <a:cubicBezTo>
                  <a:pt x="3259967" y="2659668"/>
                  <a:pt x="3227273" y="2626974"/>
                  <a:pt x="3227273" y="2586643"/>
                </a:cubicBezTo>
                <a:cubicBezTo>
                  <a:pt x="3227273" y="2576561"/>
                  <a:pt x="3229316" y="2566955"/>
                  <a:pt x="3233012" y="2558219"/>
                </a:cubicBezTo>
                <a:close/>
                <a:moveTo>
                  <a:pt x="3462699" y="2180476"/>
                </a:moveTo>
                <a:cubicBezTo>
                  <a:pt x="3473785" y="2154266"/>
                  <a:pt x="3499736" y="2135876"/>
                  <a:pt x="3529985" y="2135876"/>
                </a:cubicBezTo>
                <a:cubicBezTo>
                  <a:pt x="3570316" y="2135876"/>
                  <a:pt x="3603010" y="2168570"/>
                  <a:pt x="3603011" y="2208902"/>
                </a:cubicBezTo>
                <a:cubicBezTo>
                  <a:pt x="3603010" y="2249232"/>
                  <a:pt x="3570316" y="2281926"/>
                  <a:pt x="3529986" y="2281927"/>
                </a:cubicBezTo>
                <a:cubicBezTo>
                  <a:pt x="3489654" y="2281926"/>
                  <a:pt x="3456960" y="2249232"/>
                  <a:pt x="3456960" y="2208901"/>
                </a:cubicBezTo>
                <a:cubicBezTo>
                  <a:pt x="3456960" y="2198818"/>
                  <a:pt x="3459003" y="2189213"/>
                  <a:pt x="3462699" y="2180476"/>
                </a:cubicBezTo>
                <a:close/>
                <a:moveTo>
                  <a:pt x="2311155" y="3974578"/>
                </a:moveTo>
                <a:cubicBezTo>
                  <a:pt x="2322241" y="3948368"/>
                  <a:pt x="2348193" y="3929978"/>
                  <a:pt x="2378442" y="3929978"/>
                </a:cubicBezTo>
                <a:cubicBezTo>
                  <a:pt x="2418773" y="3929978"/>
                  <a:pt x="2451467" y="3962672"/>
                  <a:pt x="2451467" y="4003003"/>
                </a:cubicBezTo>
                <a:cubicBezTo>
                  <a:pt x="2451467" y="4043334"/>
                  <a:pt x="2418773" y="4076028"/>
                  <a:pt x="2378442" y="4076028"/>
                </a:cubicBezTo>
                <a:cubicBezTo>
                  <a:pt x="2338111" y="4076028"/>
                  <a:pt x="2305417" y="4043334"/>
                  <a:pt x="2305417" y="4003003"/>
                </a:cubicBezTo>
                <a:cubicBezTo>
                  <a:pt x="2305417" y="3992920"/>
                  <a:pt x="2307460" y="3983315"/>
                  <a:pt x="2311155" y="3974578"/>
                </a:cubicBezTo>
                <a:close/>
                <a:moveTo>
                  <a:pt x="4619443" y="327873"/>
                </a:moveTo>
                <a:cubicBezTo>
                  <a:pt x="4623139" y="319136"/>
                  <a:pt x="4628486" y="311268"/>
                  <a:pt x="4635093" y="304661"/>
                </a:cubicBezTo>
                <a:cubicBezTo>
                  <a:pt x="4648308" y="291446"/>
                  <a:pt x="4666564" y="283272"/>
                  <a:pt x="4686730" y="283272"/>
                </a:cubicBezTo>
                <a:cubicBezTo>
                  <a:pt x="4727060" y="283272"/>
                  <a:pt x="4759755" y="315966"/>
                  <a:pt x="4759754" y="356297"/>
                </a:cubicBezTo>
                <a:cubicBezTo>
                  <a:pt x="4759755" y="396628"/>
                  <a:pt x="4727061" y="429322"/>
                  <a:pt x="4686729" y="429322"/>
                </a:cubicBezTo>
                <a:cubicBezTo>
                  <a:pt x="4646399" y="429322"/>
                  <a:pt x="4613704" y="396628"/>
                  <a:pt x="4613705" y="356297"/>
                </a:cubicBezTo>
                <a:cubicBezTo>
                  <a:pt x="4613705" y="346215"/>
                  <a:pt x="4615748" y="336609"/>
                  <a:pt x="4619443" y="327873"/>
                </a:cubicBezTo>
                <a:close/>
                <a:moveTo>
                  <a:pt x="3697589" y="1744229"/>
                </a:moveTo>
                <a:cubicBezTo>
                  <a:pt x="3701284" y="1735493"/>
                  <a:pt x="3706631" y="1727625"/>
                  <a:pt x="3713240" y="1721017"/>
                </a:cubicBezTo>
                <a:cubicBezTo>
                  <a:pt x="3726454" y="1707803"/>
                  <a:pt x="3744711" y="1699630"/>
                  <a:pt x="3764875" y="1699630"/>
                </a:cubicBezTo>
                <a:cubicBezTo>
                  <a:pt x="3805207" y="1699630"/>
                  <a:pt x="3837900" y="1732323"/>
                  <a:pt x="3837901" y="1772654"/>
                </a:cubicBezTo>
                <a:cubicBezTo>
                  <a:pt x="3837902" y="1812984"/>
                  <a:pt x="3805208" y="1845679"/>
                  <a:pt x="3764876" y="1845681"/>
                </a:cubicBezTo>
                <a:cubicBezTo>
                  <a:pt x="3724544" y="1845679"/>
                  <a:pt x="3691851" y="1812984"/>
                  <a:pt x="3691850" y="1772654"/>
                </a:cubicBezTo>
                <a:cubicBezTo>
                  <a:pt x="3691850" y="1762571"/>
                  <a:pt x="3693895" y="1752966"/>
                  <a:pt x="3697589" y="1744229"/>
                </a:cubicBezTo>
                <a:close/>
                <a:moveTo>
                  <a:pt x="2541620" y="3545257"/>
                </a:moveTo>
                <a:cubicBezTo>
                  <a:pt x="2552705" y="3519047"/>
                  <a:pt x="2578658" y="3500656"/>
                  <a:pt x="2608906" y="3500656"/>
                </a:cubicBezTo>
                <a:cubicBezTo>
                  <a:pt x="2649237" y="3500656"/>
                  <a:pt x="2681931" y="3533350"/>
                  <a:pt x="2681931" y="3573681"/>
                </a:cubicBezTo>
                <a:cubicBezTo>
                  <a:pt x="2681931" y="3614012"/>
                  <a:pt x="2649237" y="3646706"/>
                  <a:pt x="2608906" y="3646706"/>
                </a:cubicBezTo>
                <a:cubicBezTo>
                  <a:pt x="2568575" y="3646706"/>
                  <a:pt x="2535881" y="3614012"/>
                  <a:pt x="2535881" y="3573681"/>
                </a:cubicBezTo>
                <a:cubicBezTo>
                  <a:pt x="2535881" y="3563598"/>
                  <a:pt x="2537925" y="3553993"/>
                  <a:pt x="2541620" y="3545257"/>
                </a:cubicBezTo>
                <a:close/>
                <a:moveTo>
                  <a:pt x="1619765" y="4961614"/>
                </a:moveTo>
                <a:cubicBezTo>
                  <a:pt x="1630851" y="4935404"/>
                  <a:pt x="1656803" y="4917013"/>
                  <a:pt x="1687052" y="4917014"/>
                </a:cubicBezTo>
                <a:cubicBezTo>
                  <a:pt x="1727382" y="4917013"/>
                  <a:pt x="1760076" y="4949708"/>
                  <a:pt x="1760076" y="4990038"/>
                </a:cubicBezTo>
                <a:cubicBezTo>
                  <a:pt x="1760076" y="5030370"/>
                  <a:pt x="1727383" y="5063064"/>
                  <a:pt x="1687051" y="5063063"/>
                </a:cubicBezTo>
                <a:cubicBezTo>
                  <a:pt x="1646720" y="5063064"/>
                  <a:pt x="1614026" y="5030369"/>
                  <a:pt x="1614027" y="4990039"/>
                </a:cubicBezTo>
                <a:cubicBezTo>
                  <a:pt x="1614026" y="4979956"/>
                  <a:pt x="1616070" y="4970350"/>
                  <a:pt x="1619765" y="4961614"/>
                </a:cubicBezTo>
                <a:close/>
                <a:moveTo>
                  <a:pt x="3928055" y="1314906"/>
                </a:moveTo>
                <a:cubicBezTo>
                  <a:pt x="3931750" y="1306169"/>
                  <a:pt x="3937096" y="1298301"/>
                  <a:pt x="3943703" y="1291694"/>
                </a:cubicBezTo>
                <a:cubicBezTo>
                  <a:pt x="3956918" y="1278479"/>
                  <a:pt x="3975176" y="1270306"/>
                  <a:pt x="3995340" y="1270305"/>
                </a:cubicBezTo>
                <a:cubicBezTo>
                  <a:pt x="4035672" y="1270305"/>
                  <a:pt x="4068365" y="1303000"/>
                  <a:pt x="4068366" y="1343330"/>
                </a:cubicBezTo>
                <a:cubicBezTo>
                  <a:pt x="4068365" y="1383661"/>
                  <a:pt x="4035671" y="1416355"/>
                  <a:pt x="3995341" y="1416355"/>
                </a:cubicBezTo>
                <a:cubicBezTo>
                  <a:pt x="3955009" y="1416355"/>
                  <a:pt x="3922316" y="1383661"/>
                  <a:pt x="3922315" y="1343330"/>
                </a:cubicBezTo>
                <a:cubicBezTo>
                  <a:pt x="3922315" y="1333248"/>
                  <a:pt x="3924358" y="1323642"/>
                  <a:pt x="3928055" y="1314906"/>
                </a:cubicBezTo>
                <a:close/>
                <a:moveTo>
                  <a:pt x="2772084" y="3124763"/>
                </a:moveTo>
                <a:cubicBezTo>
                  <a:pt x="2783169" y="3098553"/>
                  <a:pt x="2809122" y="3080163"/>
                  <a:pt x="2839370" y="3080163"/>
                </a:cubicBezTo>
                <a:cubicBezTo>
                  <a:pt x="2879701" y="3080163"/>
                  <a:pt x="2912395" y="3112857"/>
                  <a:pt x="2912395" y="3153188"/>
                </a:cubicBezTo>
                <a:cubicBezTo>
                  <a:pt x="2912395" y="3193519"/>
                  <a:pt x="2879701" y="3226213"/>
                  <a:pt x="2839370" y="3226213"/>
                </a:cubicBezTo>
                <a:cubicBezTo>
                  <a:pt x="2799039" y="3226213"/>
                  <a:pt x="2766345" y="3193519"/>
                  <a:pt x="2766345" y="3153188"/>
                </a:cubicBezTo>
                <a:cubicBezTo>
                  <a:pt x="2766345" y="3143105"/>
                  <a:pt x="2768388" y="3133499"/>
                  <a:pt x="2772084" y="3124763"/>
                </a:cubicBezTo>
                <a:close/>
                <a:moveTo>
                  <a:pt x="1850229" y="4541120"/>
                </a:moveTo>
                <a:cubicBezTo>
                  <a:pt x="1861315" y="4514910"/>
                  <a:pt x="1887267" y="4496519"/>
                  <a:pt x="1917516" y="4496519"/>
                </a:cubicBezTo>
                <a:cubicBezTo>
                  <a:pt x="1957846" y="4496519"/>
                  <a:pt x="1990541" y="4529213"/>
                  <a:pt x="1990540" y="4569544"/>
                </a:cubicBezTo>
                <a:cubicBezTo>
                  <a:pt x="1990540" y="4609875"/>
                  <a:pt x="1957847" y="4642569"/>
                  <a:pt x="1917515" y="4642569"/>
                </a:cubicBezTo>
                <a:cubicBezTo>
                  <a:pt x="1877184" y="4642569"/>
                  <a:pt x="1844490" y="4609875"/>
                  <a:pt x="1844491" y="4569544"/>
                </a:cubicBezTo>
                <a:cubicBezTo>
                  <a:pt x="1844490" y="4559462"/>
                  <a:pt x="1846534" y="4549856"/>
                  <a:pt x="1850229" y="4541120"/>
                </a:cubicBezTo>
                <a:close/>
                <a:moveTo>
                  <a:pt x="4158516" y="894414"/>
                </a:moveTo>
                <a:cubicBezTo>
                  <a:pt x="4162212" y="885677"/>
                  <a:pt x="4167560" y="877809"/>
                  <a:pt x="4174167" y="871203"/>
                </a:cubicBezTo>
                <a:cubicBezTo>
                  <a:pt x="4187381" y="857988"/>
                  <a:pt x="4205638" y="849814"/>
                  <a:pt x="4225803" y="849814"/>
                </a:cubicBezTo>
                <a:cubicBezTo>
                  <a:pt x="4266134" y="849814"/>
                  <a:pt x="4298827" y="882508"/>
                  <a:pt x="4298828" y="922839"/>
                </a:cubicBezTo>
                <a:cubicBezTo>
                  <a:pt x="4298829" y="963170"/>
                  <a:pt x="4266135" y="995864"/>
                  <a:pt x="4225803" y="995864"/>
                </a:cubicBezTo>
                <a:cubicBezTo>
                  <a:pt x="4185473" y="995864"/>
                  <a:pt x="4152778" y="963170"/>
                  <a:pt x="4152779" y="922839"/>
                </a:cubicBezTo>
                <a:cubicBezTo>
                  <a:pt x="4152779" y="912756"/>
                  <a:pt x="4154822" y="903151"/>
                  <a:pt x="4158516" y="894414"/>
                </a:cubicBezTo>
                <a:close/>
                <a:moveTo>
                  <a:pt x="3002547" y="2695441"/>
                </a:moveTo>
                <a:cubicBezTo>
                  <a:pt x="3013633" y="2669231"/>
                  <a:pt x="3039585" y="2650840"/>
                  <a:pt x="3069834" y="2650841"/>
                </a:cubicBezTo>
                <a:cubicBezTo>
                  <a:pt x="3110165" y="2650841"/>
                  <a:pt x="3142859" y="2683535"/>
                  <a:pt x="3142859" y="2723865"/>
                </a:cubicBezTo>
                <a:cubicBezTo>
                  <a:pt x="3142859" y="2764197"/>
                  <a:pt x="3110165" y="2796891"/>
                  <a:pt x="3069834" y="2796891"/>
                </a:cubicBezTo>
                <a:cubicBezTo>
                  <a:pt x="3029503" y="2796891"/>
                  <a:pt x="2996809" y="2764197"/>
                  <a:pt x="2996809" y="2723866"/>
                </a:cubicBezTo>
                <a:cubicBezTo>
                  <a:pt x="2996809" y="2713783"/>
                  <a:pt x="2998852" y="2704177"/>
                  <a:pt x="3002547" y="2695441"/>
                </a:cubicBezTo>
                <a:close/>
                <a:moveTo>
                  <a:pt x="3232235" y="2326526"/>
                </a:moveTo>
                <a:cubicBezTo>
                  <a:pt x="3243321" y="2300316"/>
                  <a:pt x="3269272" y="2281926"/>
                  <a:pt x="3299522" y="2281926"/>
                </a:cubicBezTo>
                <a:cubicBezTo>
                  <a:pt x="3339852" y="2281926"/>
                  <a:pt x="3372546" y="2314620"/>
                  <a:pt x="3372546" y="2354951"/>
                </a:cubicBezTo>
                <a:cubicBezTo>
                  <a:pt x="3372547" y="2395282"/>
                  <a:pt x="3339853" y="2427976"/>
                  <a:pt x="3299521" y="2427976"/>
                </a:cubicBezTo>
                <a:cubicBezTo>
                  <a:pt x="3259191" y="2427976"/>
                  <a:pt x="3226496" y="2395282"/>
                  <a:pt x="3226497" y="2354951"/>
                </a:cubicBezTo>
                <a:cubicBezTo>
                  <a:pt x="3226497" y="2344868"/>
                  <a:pt x="3228540" y="2335263"/>
                  <a:pt x="3232235" y="2326526"/>
                </a:cubicBezTo>
                <a:close/>
                <a:moveTo>
                  <a:pt x="2080693" y="4111800"/>
                </a:moveTo>
                <a:cubicBezTo>
                  <a:pt x="2091778" y="4085590"/>
                  <a:pt x="2117730" y="4067200"/>
                  <a:pt x="2147979" y="4067200"/>
                </a:cubicBezTo>
                <a:cubicBezTo>
                  <a:pt x="2188310" y="4067200"/>
                  <a:pt x="2221004" y="4099894"/>
                  <a:pt x="2221004" y="4140225"/>
                </a:cubicBezTo>
                <a:cubicBezTo>
                  <a:pt x="2221004" y="4180556"/>
                  <a:pt x="2188310" y="4213249"/>
                  <a:pt x="2147979" y="4213249"/>
                </a:cubicBezTo>
                <a:cubicBezTo>
                  <a:pt x="2107648" y="4213249"/>
                  <a:pt x="2074954" y="4180555"/>
                  <a:pt x="2074954" y="4140224"/>
                </a:cubicBezTo>
                <a:cubicBezTo>
                  <a:pt x="2074954" y="4130141"/>
                  <a:pt x="2076997" y="4120536"/>
                  <a:pt x="2080693" y="4111800"/>
                </a:cubicBezTo>
                <a:close/>
                <a:moveTo>
                  <a:pt x="4388979" y="465094"/>
                </a:moveTo>
                <a:cubicBezTo>
                  <a:pt x="4392674" y="456357"/>
                  <a:pt x="4398021" y="448490"/>
                  <a:pt x="4404629" y="441882"/>
                </a:cubicBezTo>
                <a:cubicBezTo>
                  <a:pt x="4417843" y="428667"/>
                  <a:pt x="4436100" y="420494"/>
                  <a:pt x="4456266" y="420494"/>
                </a:cubicBezTo>
                <a:cubicBezTo>
                  <a:pt x="4496597" y="420494"/>
                  <a:pt x="4529291" y="453188"/>
                  <a:pt x="4529291" y="493519"/>
                </a:cubicBezTo>
                <a:cubicBezTo>
                  <a:pt x="4529290" y="533850"/>
                  <a:pt x="4496596" y="566544"/>
                  <a:pt x="4456266" y="566544"/>
                </a:cubicBezTo>
                <a:cubicBezTo>
                  <a:pt x="4415934" y="566544"/>
                  <a:pt x="4383242" y="533850"/>
                  <a:pt x="4383241" y="493519"/>
                </a:cubicBezTo>
                <a:cubicBezTo>
                  <a:pt x="4383241" y="483436"/>
                  <a:pt x="4385284" y="473831"/>
                  <a:pt x="4388979" y="465094"/>
                </a:cubicBezTo>
                <a:close/>
                <a:moveTo>
                  <a:pt x="3462700" y="1897204"/>
                </a:moveTo>
                <a:cubicBezTo>
                  <a:pt x="3473785" y="1870994"/>
                  <a:pt x="3499737" y="1852604"/>
                  <a:pt x="3529986" y="1852604"/>
                </a:cubicBezTo>
                <a:cubicBezTo>
                  <a:pt x="3570318" y="1852604"/>
                  <a:pt x="3603011" y="1885298"/>
                  <a:pt x="3603010" y="1925629"/>
                </a:cubicBezTo>
                <a:cubicBezTo>
                  <a:pt x="3603011" y="1965960"/>
                  <a:pt x="3570317" y="1998654"/>
                  <a:pt x="3529985" y="1998654"/>
                </a:cubicBezTo>
                <a:cubicBezTo>
                  <a:pt x="3489655" y="1998654"/>
                  <a:pt x="3456961" y="1965960"/>
                  <a:pt x="3456961" y="1925629"/>
                </a:cubicBezTo>
                <a:cubicBezTo>
                  <a:pt x="3456961" y="1915546"/>
                  <a:pt x="3459004" y="1905941"/>
                  <a:pt x="3462700" y="1897204"/>
                </a:cubicBezTo>
                <a:close/>
                <a:moveTo>
                  <a:pt x="2311156" y="3691306"/>
                </a:moveTo>
                <a:cubicBezTo>
                  <a:pt x="2322242" y="3665096"/>
                  <a:pt x="2348194" y="3646706"/>
                  <a:pt x="2378443" y="3646706"/>
                </a:cubicBezTo>
                <a:cubicBezTo>
                  <a:pt x="2418773" y="3646706"/>
                  <a:pt x="2451468" y="3679400"/>
                  <a:pt x="2451467" y="3719731"/>
                </a:cubicBezTo>
                <a:cubicBezTo>
                  <a:pt x="2451468" y="3760062"/>
                  <a:pt x="2418774" y="3792756"/>
                  <a:pt x="2378442" y="3792756"/>
                </a:cubicBezTo>
                <a:cubicBezTo>
                  <a:pt x="2338112" y="3792756"/>
                  <a:pt x="2305417" y="3760062"/>
                  <a:pt x="2305418" y="3719731"/>
                </a:cubicBezTo>
                <a:cubicBezTo>
                  <a:pt x="2305417" y="3709648"/>
                  <a:pt x="2307461" y="3700043"/>
                  <a:pt x="2311156" y="3691306"/>
                </a:cubicBezTo>
                <a:close/>
                <a:moveTo>
                  <a:pt x="4619443" y="44600"/>
                </a:moveTo>
                <a:cubicBezTo>
                  <a:pt x="4623139" y="35864"/>
                  <a:pt x="4628485" y="27996"/>
                  <a:pt x="4635093" y="21388"/>
                </a:cubicBezTo>
                <a:cubicBezTo>
                  <a:pt x="4648307" y="8174"/>
                  <a:pt x="4666564" y="0"/>
                  <a:pt x="4686730" y="0"/>
                </a:cubicBezTo>
                <a:cubicBezTo>
                  <a:pt x="4727061" y="0"/>
                  <a:pt x="4759754" y="32694"/>
                  <a:pt x="4759755" y="73025"/>
                </a:cubicBezTo>
                <a:cubicBezTo>
                  <a:pt x="4759754" y="113356"/>
                  <a:pt x="4727060" y="146050"/>
                  <a:pt x="4686730" y="146050"/>
                </a:cubicBezTo>
                <a:cubicBezTo>
                  <a:pt x="4646398" y="146050"/>
                  <a:pt x="4613705" y="113356"/>
                  <a:pt x="4613704" y="73025"/>
                </a:cubicBezTo>
                <a:cubicBezTo>
                  <a:pt x="4613704" y="62942"/>
                  <a:pt x="4615747" y="53337"/>
                  <a:pt x="4619443" y="44600"/>
                </a:cubicBezTo>
                <a:close/>
                <a:moveTo>
                  <a:pt x="3697591" y="1460955"/>
                </a:moveTo>
                <a:cubicBezTo>
                  <a:pt x="3701285" y="1452219"/>
                  <a:pt x="3706634" y="1444351"/>
                  <a:pt x="3713241" y="1437743"/>
                </a:cubicBezTo>
                <a:cubicBezTo>
                  <a:pt x="3726455" y="1424528"/>
                  <a:pt x="3744712" y="1416355"/>
                  <a:pt x="3764876" y="1416355"/>
                </a:cubicBezTo>
                <a:cubicBezTo>
                  <a:pt x="3805208" y="1416355"/>
                  <a:pt x="3837903" y="1449049"/>
                  <a:pt x="3837902" y="1489380"/>
                </a:cubicBezTo>
                <a:cubicBezTo>
                  <a:pt x="3837901" y="1529711"/>
                  <a:pt x="3805209" y="1562405"/>
                  <a:pt x="3764875" y="1562408"/>
                </a:cubicBezTo>
                <a:cubicBezTo>
                  <a:pt x="3724545" y="1562407"/>
                  <a:pt x="3691851" y="1529713"/>
                  <a:pt x="3691851" y="1489380"/>
                </a:cubicBezTo>
                <a:cubicBezTo>
                  <a:pt x="3691853" y="1479297"/>
                  <a:pt x="3693896" y="1469692"/>
                  <a:pt x="3697591" y="1460955"/>
                </a:cubicBezTo>
                <a:close/>
                <a:moveTo>
                  <a:pt x="2541620" y="3261984"/>
                </a:moveTo>
                <a:cubicBezTo>
                  <a:pt x="2552705" y="3235774"/>
                  <a:pt x="2578658" y="3217384"/>
                  <a:pt x="2608906" y="3217384"/>
                </a:cubicBezTo>
                <a:cubicBezTo>
                  <a:pt x="2649237" y="3217384"/>
                  <a:pt x="2681931" y="3250078"/>
                  <a:pt x="2681931" y="3290409"/>
                </a:cubicBezTo>
                <a:cubicBezTo>
                  <a:pt x="2681931" y="3330740"/>
                  <a:pt x="2649237" y="3363434"/>
                  <a:pt x="2608906" y="3363434"/>
                </a:cubicBezTo>
                <a:cubicBezTo>
                  <a:pt x="2568575" y="3363434"/>
                  <a:pt x="2535881" y="3330740"/>
                  <a:pt x="2535881" y="3290409"/>
                </a:cubicBezTo>
                <a:cubicBezTo>
                  <a:pt x="2535881" y="3280326"/>
                  <a:pt x="2537924" y="3270721"/>
                  <a:pt x="2541620" y="3261984"/>
                </a:cubicBezTo>
                <a:close/>
                <a:moveTo>
                  <a:pt x="1619765" y="4678342"/>
                </a:moveTo>
                <a:cubicBezTo>
                  <a:pt x="1630850" y="4652132"/>
                  <a:pt x="1656803" y="4633741"/>
                  <a:pt x="1687051" y="4633741"/>
                </a:cubicBezTo>
                <a:cubicBezTo>
                  <a:pt x="1727382" y="4633741"/>
                  <a:pt x="1760076" y="4666435"/>
                  <a:pt x="1760076" y="4706766"/>
                </a:cubicBezTo>
                <a:cubicBezTo>
                  <a:pt x="1760076" y="4747097"/>
                  <a:pt x="1727382" y="4779791"/>
                  <a:pt x="1687051" y="4779791"/>
                </a:cubicBezTo>
                <a:cubicBezTo>
                  <a:pt x="1646720" y="4779791"/>
                  <a:pt x="1614026" y="4747097"/>
                  <a:pt x="1614026" y="4706766"/>
                </a:cubicBezTo>
                <a:cubicBezTo>
                  <a:pt x="1614026" y="4696684"/>
                  <a:pt x="1616070" y="4687078"/>
                  <a:pt x="1619765" y="4678342"/>
                </a:cubicBezTo>
                <a:close/>
                <a:moveTo>
                  <a:pt x="3928053" y="1031634"/>
                </a:moveTo>
                <a:cubicBezTo>
                  <a:pt x="3931748" y="1022898"/>
                  <a:pt x="3937096" y="1015030"/>
                  <a:pt x="3943704" y="1008423"/>
                </a:cubicBezTo>
                <a:cubicBezTo>
                  <a:pt x="3956917" y="995208"/>
                  <a:pt x="3975175" y="987035"/>
                  <a:pt x="3995340" y="987034"/>
                </a:cubicBezTo>
                <a:cubicBezTo>
                  <a:pt x="4035671" y="987035"/>
                  <a:pt x="4068364" y="1019729"/>
                  <a:pt x="4068364" y="1060059"/>
                </a:cubicBezTo>
                <a:cubicBezTo>
                  <a:pt x="4068364" y="1100391"/>
                  <a:pt x="4035672" y="1133084"/>
                  <a:pt x="3995340" y="1133084"/>
                </a:cubicBezTo>
                <a:cubicBezTo>
                  <a:pt x="3955010" y="1133084"/>
                  <a:pt x="3922315" y="1100390"/>
                  <a:pt x="3922316" y="1060059"/>
                </a:cubicBezTo>
                <a:cubicBezTo>
                  <a:pt x="3922316" y="1049976"/>
                  <a:pt x="3924359" y="1040371"/>
                  <a:pt x="3928053" y="1031634"/>
                </a:cubicBezTo>
                <a:close/>
                <a:moveTo>
                  <a:pt x="2772084" y="2841491"/>
                </a:moveTo>
                <a:cubicBezTo>
                  <a:pt x="2783169" y="2815281"/>
                  <a:pt x="2809121" y="2796890"/>
                  <a:pt x="2839370" y="2796891"/>
                </a:cubicBezTo>
                <a:cubicBezTo>
                  <a:pt x="2879701" y="2796890"/>
                  <a:pt x="2912395" y="2829585"/>
                  <a:pt x="2912395" y="2869915"/>
                </a:cubicBezTo>
                <a:cubicBezTo>
                  <a:pt x="2912395" y="2910247"/>
                  <a:pt x="2879701" y="2942941"/>
                  <a:pt x="2839370" y="2942940"/>
                </a:cubicBezTo>
                <a:cubicBezTo>
                  <a:pt x="2799039" y="2942941"/>
                  <a:pt x="2766345" y="2910246"/>
                  <a:pt x="2766345" y="2869916"/>
                </a:cubicBezTo>
                <a:cubicBezTo>
                  <a:pt x="2766345" y="2859833"/>
                  <a:pt x="2768388" y="2850227"/>
                  <a:pt x="2772084" y="2841491"/>
                </a:cubicBezTo>
                <a:close/>
                <a:moveTo>
                  <a:pt x="3001771" y="2463747"/>
                </a:moveTo>
                <a:cubicBezTo>
                  <a:pt x="3012857" y="2437537"/>
                  <a:pt x="3038809" y="2419147"/>
                  <a:pt x="3069057" y="2419147"/>
                </a:cubicBezTo>
                <a:cubicBezTo>
                  <a:pt x="3109388" y="2419147"/>
                  <a:pt x="3142082" y="2451841"/>
                  <a:pt x="3142083" y="2492172"/>
                </a:cubicBezTo>
                <a:cubicBezTo>
                  <a:pt x="3142082" y="2532503"/>
                  <a:pt x="3109388" y="2565197"/>
                  <a:pt x="3069058" y="2565197"/>
                </a:cubicBezTo>
                <a:cubicBezTo>
                  <a:pt x="3028726" y="2565197"/>
                  <a:pt x="2996032" y="2532503"/>
                  <a:pt x="2996033" y="2492172"/>
                </a:cubicBezTo>
                <a:cubicBezTo>
                  <a:pt x="2996033" y="2482089"/>
                  <a:pt x="2998075" y="2472484"/>
                  <a:pt x="3001771" y="2463747"/>
                </a:cubicBezTo>
                <a:close/>
                <a:moveTo>
                  <a:pt x="1850230" y="4257848"/>
                </a:moveTo>
                <a:cubicBezTo>
                  <a:pt x="1861315" y="4231638"/>
                  <a:pt x="1887268" y="4213248"/>
                  <a:pt x="1917516" y="4213248"/>
                </a:cubicBezTo>
                <a:cubicBezTo>
                  <a:pt x="1957847" y="4213248"/>
                  <a:pt x="1990541" y="4245942"/>
                  <a:pt x="1990541" y="4286273"/>
                </a:cubicBezTo>
                <a:cubicBezTo>
                  <a:pt x="1990541" y="4326604"/>
                  <a:pt x="1957847" y="4359298"/>
                  <a:pt x="1917516" y="4359298"/>
                </a:cubicBezTo>
                <a:cubicBezTo>
                  <a:pt x="1877185" y="4359298"/>
                  <a:pt x="1844491" y="4326604"/>
                  <a:pt x="1844491" y="4286273"/>
                </a:cubicBezTo>
                <a:cubicBezTo>
                  <a:pt x="1844491" y="4276190"/>
                  <a:pt x="1846534" y="4266584"/>
                  <a:pt x="1850230" y="4257848"/>
                </a:cubicBezTo>
                <a:close/>
                <a:moveTo>
                  <a:pt x="4158515" y="611143"/>
                </a:moveTo>
                <a:cubicBezTo>
                  <a:pt x="4162212" y="602406"/>
                  <a:pt x="4167558" y="594539"/>
                  <a:pt x="4174165" y="587932"/>
                </a:cubicBezTo>
                <a:cubicBezTo>
                  <a:pt x="4187379" y="574717"/>
                  <a:pt x="4205637" y="566544"/>
                  <a:pt x="4225802" y="566544"/>
                </a:cubicBezTo>
                <a:cubicBezTo>
                  <a:pt x="4266132" y="566544"/>
                  <a:pt x="4298827" y="599238"/>
                  <a:pt x="4298827" y="639569"/>
                </a:cubicBezTo>
                <a:cubicBezTo>
                  <a:pt x="4298828" y="679899"/>
                  <a:pt x="4266134" y="712593"/>
                  <a:pt x="4225803" y="712593"/>
                </a:cubicBezTo>
                <a:cubicBezTo>
                  <a:pt x="4185472" y="712593"/>
                  <a:pt x="4152776" y="679899"/>
                  <a:pt x="4152778" y="639568"/>
                </a:cubicBezTo>
                <a:cubicBezTo>
                  <a:pt x="4152778" y="629485"/>
                  <a:pt x="4154820" y="619880"/>
                  <a:pt x="4158515" y="611143"/>
                </a:cubicBezTo>
                <a:close/>
                <a:moveTo>
                  <a:pt x="3232236" y="2043255"/>
                </a:moveTo>
                <a:cubicBezTo>
                  <a:pt x="3243320" y="2017045"/>
                  <a:pt x="3269273" y="1998655"/>
                  <a:pt x="3299521" y="1998655"/>
                </a:cubicBezTo>
                <a:cubicBezTo>
                  <a:pt x="3339853" y="1998655"/>
                  <a:pt x="3372546" y="2031349"/>
                  <a:pt x="3372546" y="2071680"/>
                </a:cubicBezTo>
                <a:cubicBezTo>
                  <a:pt x="3372546" y="2112011"/>
                  <a:pt x="3339852" y="2144705"/>
                  <a:pt x="3299521" y="2144705"/>
                </a:cubicBezTo>
                <a:cubicBezTo>
                  <a:pt x="3259190" y="2144705"/>
                  <a:pt x="3226497" y="2112011"/>
                  <a:pt x="3226496" y="2071680"/>
                </a:cubicBezTo>
                <a:cubicBezTo>
                  <a:pt x="3226496" y="2061597"/>
                  <a:pt x="3228540" y="2051992"/>
                  <a:pt x="3232236" y="2043255"/>
                </a:cubicBezTo>
                <a:close/>
                <a:moveTo>
                  <a:pt x="2080692" y="3828529"/>
                </a:moveTo>
                <a:cubicBezTo>
                  <a:pt x="2091777" y="3802319"/>
                  <a:pt x="2117730" y="3783928"/>
                  <a:pt x="2147978" y="3783929"/>
                </a:cubicBezTo>
                <a:cubicBezTo>
                  <a:pt x="2188309" y="3783928"/>
                  <a:pt x="2221003" y="3816623"/>
                  <a:pt x="2221003" y="3856953"/>
                </a:cubicBezTo>
                <a:cubicBezTo>
                  <a:pt x="2221003" y="3897285"/>
                  <a:pt x="2188309" y="3929979"/>
                  <a:pt x="2147978" y="3929978"/>
                </a:cubicBezTo>
                <a:cubicBezTo>
                  <a:pt x="2107647" y="3929979"/>
                  <a:pt x="2074953" y="3897284"/>
                  <a:pt x="2074953" y="3856954"/>
                </a:cubicBezTo>
                <a:cubicBezTo>
                  <a:pt x="2074953" y="3846871"/>
                  <a:pt x="2076996" y="3837265"/>
                  <a:pt x="2080692" y="3828529"/>
                </a:cubicBezTo>
                <a:close/>
                <a:moveTo>
                  <a:pt x="4388978" y="181823"/>
                </a:moveTo>
                <a:cubicBezTo>
                  <a:pt x="4392674" y="173086"/>
                  <a:pt x="4398021" y="165218"/>
                  <a:pt x="4404628" y="158611"/>
                </a:cubicBezTo>
                <a:cubicBezTo>
                  <a:pt x="4417843" y="145396"/>
                  <a:pt x="4436099" y="137222"/>
                  <a:pt x="4456265" y="137222"/>
                </a:cubicBezTo>
                <a:cubicBezTo>
                  <a:pt x="4496596" y="137222"/>
                  <a:pt x="4529290" y="169917"/>
                  <a:pt x="4529289" y="210247"/>
                </a:cubicBezTo>
                <a:cubicBezTo>
                  <a:pt x="4529290" y="250578"/>
                  <a:pt x="4496596" y="283272"/>
                  <a:pt x="4456264" y="283273"/>
                </a:cubicBezTo>
                <a:cubicBezTo>
                  <a:pt x="4415934" y="283272"/>
                  <a:pt x="4383239" y="250578"/>
                  <a:pt x="4383240" y="210247"/>
                </a:cubicBezTo>
                <a:cubicBezTo>
                  <a:pt x="4383240" y="200165"/>
                  <a:pt x="4385285" y="190559"/>
                  <a:pt x="4388978" y="181823"/>
                </a:cubicBezTo>
                <a:close/>
                <a:moveTo>
                  <a:pt x="3462699" y="1613933"/>
                </a:moveTo>
                <a:cubicBezTo>
                  <a:pt x="3473785" y="1587723"/>
                  <a:pt x="3499736" y="1569333"/>
                  <a:pt x="3529985" y="1569333"/>
                </a:cubicBezTo>
                <a:cubicBezTo>
                  <a:pt x="3570316" y="1569333"/>
                  <a:pt x="3603010" y="1602027"/>
                  <a:pt x="3603010" y="1642358"/>
                </a:cubicBezTo>
                <a:cubicBezTo>
                  <a:pt x="3603010" y="1682689"/>
                  <a:pt x="3570316" y="1715383"/>
                  <a:pt x="3529985" y="1715383"/>
                </a:cubicBezTo>
                <a:cubicBezTo>
                  <a:pt x="3489654" y="1715383"/>
                  <a:pt x="3456960" y="1682689"/>
                  <a:pt x="3456960" y="1642358"/>
                </a:cubicBezTo>
                <a:cubicBezTo>
                  <a:pt x="3456960" y="1632275"/>
                  <a:pt x="3459004" y="1622670"/>
                  <a:pt x="3462699" y="1613933"/>
                </a:cubicBezTo>
                <a:close/>
                <a:moveTo>
                  <a:pt x="2311155" y="3408035"/>
                </a:moveTo>
                <a:cubicBezTo>
                  <a:pt x="2322241" y="3381825"/>
                  <a:pt x="2348193" y="3363435"/>
                  <a:pt x="2378442" y="3363435"/>
                </a:cubicBezTo>
                <a:cubicBezTo>
                  <a:pt x="2418773" y="3363435"/>
                  <a:pt x="2451467" y="3396129"/>
                  <a:pt x="2451467" y="3436460"/>
                </a:cubicBezTo>
                <a:cubicBezTo>
                  <a:pt x="2451467" y="3476791"/>
                  <a:pt x="2418773" y="3509485"/>
                  <a:pt x="2378442" y="3509485"/>
                </a:cubicBezTo>
                <a:cubicBezTo>
                  <a:pt x="2338111" y="3509485"/>
                  <a:pt x="2305417" y="3476791"/>
                  <a:pt x="2305417" y="3436460"/>
                </a:cubicBezTo>
                <a:cubicBezTo>
                  <a:pt x="2305417" y="3426377"/>
                  <a:pt x="2307460" y="3416772"/>
                  <a:pt x="2311155" y="3408035"/>
                </a:cubicBezTo>
                <a:close/>
                <a:moveTo>
                  <a:pt x="1389301" y="4824391"/>
                </a:moveTo>
                <a:cubicBezTo>
                  <a:pt x="1400387" y="4798181"/>
                  <a:pt x="1426339" y="4779791"/>
                  <a:pt x="1456588" y="4779791"/>
                </a:cubicBezTo>
                <a:cubicBezTo>
                  <a:pt x="1496919" y="4779791"/>
                  <a:pt x="1529613" y="4812485"/>
                  <a:pt x="1529613" y="4852816"/>
                </a:cubicBezTo>
                <a:cubicBezTo>
                  <a:pt x="1529613" y="4893147"/>
                  <a:pt x="1496919" y="4925841"/>
                  <a:pt x="1456588" y="4925841"/>
                </a:cubicBezTo>
                <a:cubicBezTo>
                  <a:pt x="1416256" y="4925842"/>
                  <a:pt x="1383562" y="4893148"/>
                  <a:pt x="1383563" y="4852816"/>
                </a:cubicBezTo>
                <a:cubicBezTo>
                  <a:pt x="1383563" y="4842733"/>
                  <a:pt x="1385606" y="4833128"/>
                  <a:pt x="1389301" y="4824391"/>
                </a:cubicBezTo>
                <a:close/>
                <a:moveTo>
                  <a:pt x="3697590" y="1177683"/>
                </a:moveTo>
                <a:cubicBezTo>
                  <a:pt x="3701286" y="1168947"/>
                  <a:pt x="3706632" y="1161079"/>
                  <a:pt x="3713241" y="1154471"/>
                </a:cubicBezTo>
                <a:cubicBezTo>
                  <a:pt x="3726454" y="1141256"/>
                  <a:pt x="3744711" y="1133083"/>
                  <a:pt x="3764876" y="1133083"/>
                </a:cubicBezTo>
                <a:cubicBezTo>
                  <a:pt x="3805208" y="1133083"/>
                  <a:pt x="3837902" y="1165777"/>
                  <a:pt x="3837901" y="1206108"/>
                </a:cubicBezTo>
                <a:cubicBezTo>
                  <a:pt x="3837902" y="1246440"/>
                  <a:pt x="3805207" y="1279133"/>
                  <a:pt x="3764876" y="1279133"/>
                </a:cubicBezTo>
                <a:cubicBezTo>
                  <a:pt x="3724546" y="1279133"/>
                  <a:pt x="3691851" y="1246439"/>
                  <a:pt x="3691851" y="1206108"/>
                </a:cubicBezTo>
                <a:cubicBezTo>
                  <a:pt x="3691851" y="1196025"/>
                  <a:pt x="3693895" y="1186420"/>
                  <a:pt x="3697590" y="1177683"/>
                </a:cubicBezTo>
                <a:close/>
                <a:moveTo>
                  <a:pt x="2541620" y="2978712"/>
                </a:moveTo>
                <a:cubicBezTo>
                  <a:pt x="2552705" y="2952502"/>
                  <a:pt x="2578658" y="2934112"/>
                  <a:pt x="2608906" y="2934112"/>
                </a:cubicBezTo>
                <a:cubicBezTo>
                  <a:pt x="2649237" y="2934112"/>
                  <a:pt x="2681931" y="2966806"/>
                  <a:pt x="2681931" y="3007137"/>
                </a:cubicBezTo>
                <a:cubicBezTo>
                  <a:pt x="2681931" y="3047468"/>
                  <a:pt x="2649237" y="3080162"/>
                  <a:pt x="2608906" y="3080162"/>
                </a:cubicBezTo>
                <a:cubicBezTo>
                  <a:pt x="2568575" y="3080162"/>
                  <a:pt x="2535881" y="3047468"/>
                  <a:pt x="2535881" y="3007137"/>
                </a:cubicBezTo>
                <a:cubicBezTo>
                  <a:pt x="2535881" y="2997054"/>
                  <a:pt x="2537924" y="2987449"/>
                  <a:pt x="2541620" y="2978712"/>
                </a:cubicBezTo>
                <a:close/>
                <a:moveTo>
                  <a:pt x="1619766" y="4395070"/>
                </a:moveTo>
                <a:cubicBezTo>
                  <a:pt x="1630851" y="4368860"/>
                  <a:pt x="1656804" y="4350470"/>
                  <a:pt x="1687052" y="4350470"/>
                </a:cubicBezTo>
                <a:cubicBezTo>
                  <a:pt x="1727383" y="4350470"/>
                  <a:pt x="1760077" y="4383164"/>
                  <a:pt x="1760077" y="4423495"/>
                </a:cubicBezTo>
                <a:cubicBezTo>
                  <a:pt x="1760077" y="4463826"/>
                  <a:pt x="1727383" y="4496520"/>
                  <a:pt x="1687052" y="4496520"/>
                </a:cubicBezTo>
                <a:cubicBezTo>
                  <a:pt x="1646721" y="4496520"/>
                  <a:pt x="1614027" y="4463826"/>
                  <a:pt x="1614027" y="4423495"/>
                </a:cubicBezTo>
                <a:cubicBezTo>
                  <a:pt x="1614027" y="4413412"/>
                  <a:pt x="1616070" y="4403806"/>
                  <a:pt x="1619766" y="4395070"/>
                </a:cubicBezTo>
                <a:close/>
                <a:moveTo>
                  <a:pt x="3928052" y="748363"/>
                </a:moveTo>
                <a:cubicBezTo>
                  <a:pt x="3931749" y="739627"/>
                  <a:pt x="3937095" y="731759"/>
                  <a:pt x="3943702" y="725152"/>
                </a:cubicBezTo>
                <a:cubicBezTo>
                  <a:pt x="3956918" y="711937"/>
                  <a:pt x="3975173" y="703764"/>
                  <a:pt x="3995339" y="703764"/>
                </a:cubicBezTo>
                <a:cubicBezTo>
                  <a:pt x="4035669" y="703764"/>
                  <a:pt x="4068363" y="736458"/>
                  <a:pt x="4068363" y="776789"/>
                </a:cubicBezTo>
                <a:cubicBezTo>
                  <a:pt x="4068365" y="817119"/>
                  <a:pt x="4035671" y="849813"/>
                  <a:pt x="3995339" y="849813"/>
                </a:cubicBezTo>
                <a:cubicBezTo>
                  <a:pt x="3955009" y="849813"/>
                  <a:pt x="3922315" y="817119"/>
                  <a:pt x="3922314" y="776788"/>
                </a:cubicBezTo>
                <a:cubicBezTo>
                  <a:pt x="3922314" y="766705"/>
                  <a:pt x="3924357" y="757100"/>
                  <a:pt x="3928052" y="748363"/>
                </a:cubicBezTo>
                <a:close/>
                <a:moveTo>
                  <a:pt x="2772083" y="2558219"/>
                </a:moveTo>
                <a:cubicBezTo>
                  <a:pt x="2783169" y="2532009"/>
                  <a:pt x="2809121" y="2513618"/>
                  <a:pt x="2839370" y="2513618"/>
                </a:cubicBezTo>
                <a:cubicBezTo>
                  <a:pt x="2879701" y="2513618"/>
                  <a:pt x="2912395" y="2546312"/>
                  <a:pt x="2912395" y="2586643"/>
                </a:cubicBezTo>
                <a:cubicBezTo>
                  <a:pt x="2912395" y="2626974"/>
                  <a:pt x="2879701" y="2659668"/>
                  <a:pt x="2839370" y="2659668"/>
                </a:cubicBezTo>
                <a:cubicBezTo>
                  <a:pt x="2799039" y="2659668"/>
                  <a:pt x="2766345" y="2626974"/>
                  <a:pt x="2766345" y="2586643"/>
                </a:cubicBezTo>
                <a:cubicBezTo>
                  <a:pt x="2766345" y="2576561"/>
                  <a:pt x="2768388" y="2566955"/>
                  <a:pt x="2772083" y="2558219"/>
                </a:cubicBezTo>
                <a:close/>
                <a:moveTo>
                  <a:pt x="3001773" y="2180476"/>
                </a:moveTo>
                <a:cubicBezTo>
                  <a:pt x="3012857" y="2154266"/>
                  <a:pt x="3038810" y="2135877"/>
                  <a:pt x="3069058" y="2135876"/>
                </a:cubicBezTo>
                <a:cubicBezTo>
                  <a:pt x="3109390" y="2135876"/>
                  <a:pt x="3142083" y="2168570"/>
                  <a:pt x="3142084" y="2208900"/>
                </a:cubicBezTo>
                <a:cubicBezTo>
                  <a:pt x="3142083" y="2249232"/>
                  <a:pt x="3109389" y="2281926"/>
                  <a:pt x="3069059" y="2281925"/>
                </a:cubicBezTo>
                <a:cubicBezTo>
                  <a:pt x="3028727" y="2281926"/>
                  <a:pt x="2996034" y="2249231"/>
                  <a:pt x="2996033" y="2208901"/>
                </a:cubicBezTo>
                <a:cubicBezTo>
                  <a:pt x="2996033" y="2198818"/>
                  <a:pt x="2998076" y="2189212"/>
                  <a:pt x="3001773" y="2180476"/>
                </a:cubicBezTo>
                <a:close/>
                <a:moveTo>
                  <a:pt x="1850229" y="3974577"/>
                </a:moveTo>
                <a:cubicBezTo>
                  <a:pt x="1861314" y="3948368"/>
                  <a:pt x="1887266" y="3929977"/>
                  <a:pt x="1917515" y="3929978"/>
                </a:cubicBezTo>
                <a:cubicBezTo>
                  <a:pt x="1957846" y="3929977"/>
                  <a:pt x="1990540" y="3962672"/>
                  <a:pt x="1990540" y="4003002"/>
                </a:cubicBezTo>
                <a:cubicBezTo>
                  <a:pt x="1990540" y="4043334"/>
                  <a:pt x="1957846" y="4076027"/>
                  <a:pt x="1917515" y="4076027"/>
                </a:cubicBezTo>
                <a:cubicBezTo>
                  <a:pt x="1877184" y="4076027"/>
                  <a:pt x="1844490" y="4043333"/>
                  <a:pt x="1844490" y="4003002"/>
                </a:cubicBezTo>
                <a:cubicBezTo>
                  <a:pt x="1844490" y="3992919"/>
                  <a:pt x="1846534" y="3983314"/>
                  <a:pt x="1850229" y="3974577"/>
                </a:cubicBezTo>
                <a:close/>
                <a:moveTo>
                  <a:pt x="4158514" y="327873"/>
                </a:moveTo>
                <a:cubicBezTo>
                  <a:pt x="4162209" y="319136"/>
                  <a:pt x="4167557" y="311268"/>
                  <a:pt x="4174164" y="304661"/>
                </a:cubicBezTo>
                <a:cubicBezTo>
                  <a:pt x="4187379" y="291446"/>
                  <a:pt x="4205635" y="283272"/>
                  <a:pt x="4225801" y="283272"/>
                </a:cubicBezTo>
                <a:cubicBezTo>
                  <a:pt x="4266132" y="283272"/>
                  <a:pt x="4298826" y="315966"/>
                  <a:pt x="4298827" y="356297"/>
                </a:cubicBezTo>
                <a:cubicBezTo>
                  <a:pt x="4298826" y="396628"/>
                  <a:pt x="4266132" y="429322"/>
                  <a:pt x="4225802" y="429322"/>
                </a:cubicBezTo>
                <a:cubicBezTo>
                  <a:pt x="4185470" y="429322"/>
                  <a:pt x="4152775" y="396628"/>
                  <a:pt x="4152776" y="356297"/>
                </a:cubicBezTo>
                <a:cubicBezTo>
                  <a:pt x="4152776" y="346215"/>
                  <a:pt x="4154819" y="336609"/>
                  <a:pt x="4158514" y="327873"/>
                </a:cubicBezTo>
                <a:close/>
                <a:moveTo>
                  <a:pt x="3232235" y="1759983"/>
                </a:moveTo>
                <a:cubicBezTo>
                  <a:pt x="3243321" y="1733773"/>
                  <a:pt x="3269274" y="1715383"/>
                  <a:pt x="3299522" y="1715383"/>
                </a:cubicBezTo>
                <a:cubicBezTo>
                  <a:pt x="3339852" y="1715383"/>
                  <a:pt x="3372547" y="1748077"/>
                  <a:pt x="3372546" y="1788408"/>
                </a:cubicBezTo>
                <a:cubicBezTo>
                  <a:pt x="3372546" y="1828739"/>
                  <a:pt x="3339853" y="1861433"/>
                  <a:pt x="3299521" y="1861433"/>
                </a:cubicBezTo>
                <a:cubicBezTo>
                  <a:pt x="3259191" y="1861433"/>
                  <a:pt x="3226496" y="1828739"/>
                  <a:pt x="3226497" y="1788408"/>
                </a:cubicBezTo>
                <a:cubicBezTo>
                  <a:pt x="3226497" y="1778325"/>
                  <a:pt x="3228540" y="1768720"/>
                  <a:pt x="3232235" y="1759983"/>
                </a:cubicBezTo>
                <a:close/>
                <a:moveTo>
                  <a:pt x="2080692" y="3545257"/>
                </a:moveTo>
                <a:cubicBezTo>
                  <a:pt x="2091777" y="3519047"/>
                  <a:pt x="2117729" y="3500656"/>
                  <a:pt x="2147978" y="3500656"/>
                </a:cubicBezTo>
                <a:cubicBezTo>
                  <a:pt x="2188309" y="3500656"/>
                  <a:pt x="2221003" y="3533350"/>
                  <a:pt x="2221003" y="3573681"/>
                </a:cubicBezTo>
                <a:cubicBezTo>
                  <a:pt x="2221003" y="3614012"/>
                  <a:pt x="2188309" y="3646706"/>
                  <a:pt x="2147978" y="3646706"/>
                </a:cubicBezTo>
                <a:cubicBezTo>
                  <a:pt x="2107647" y="3646706"/>
                  <a:pt x="2074953" y="3614012"/>
                  <a:pt x="2074953" y="3573681"/>
                </a:cubicBezTo>
                <a:cubicBezTo>
                  <a:pt x="2074953" y="3563599"/>
                  <a:pt x="2076996" y="3553993"/>
                  <a:pt x="2080692" y="3545257"/>
                </a:cubicBezTo>
                <a:close/>
                <a:moveTo>
                  <a:pt x="1158838" y="4961614"/>
                </a:moveTo>
                <a:cubicBezTo>
                  <a:pt x="1162533" y="4952878"/>
                  <a:pt x="1167880" y="4945010"/>
                  <a:pt x="1174487" y="4938402"/>
                </a:cubicBezTo>
                <a:cubicBezTo>
                  <a:pt x="1187703" y="4925187"/>
                  <a:pt x="1205959" y="4917014"/>
                  <a:pt x="1226125" y="4917013"/>
                </a:cubicBezTo>
                <a:cubicBezTo>
                  <a:pt x="1266456" y="4917013"/>
                  <a:pt x="1299149" y="4949708"/>
                  <a:pt x="1299149" y="4990039"/>
                </a:cubicBezTo>
                <a:cubicBezTo>
                  <a:pt x="1299150" y="5030369"/>
                  <a:pt x="1266455" y="5063064"/>
                  <a:pt x="1226124" y="5063064"/>
                </a:cubicBezTo>
                <a:cubicBezTo>
                  <a:pt x="1185793" y="5063063"/>
                  <a:pt x="1153099" y="5030369"/>
                  <a:pt x="1153099" y="4990039"/>
                </a:cubicBezTo>
                <a:cubicBezTo>
                  <a:pt x="1153098" y="4979957"/>
                  <a:pt x="1155142" y="4970351"/>
                  <a:pt x="1158838" y="4961614"/>
                </a:cubicBezTo>
                <a:close/>
                <a:moveTo>
                  <a:pt x="3462698" y="1330661"/>
                </a:moveTo>
                <a:cubicBezTo>
                  <a:pt x="3473784" y="1304451"/>
                  <a:pt x="3499737" y="1286061"/>
                  <a:pt x="3529985" y="1286061"/>
                </a:cubicBezTo>
                <a:cubicBezTo>
                  <a:pt x="3570317" y="1286061"/>
                  <a:pt x="3603010" y="1318755"/>
                  <a:pt x="3603010" y="1359086"/>
                </a:cubicBezTo>
                <a:cubicBezTo>
                  <a:pt x="3603010" y="1399417"/>
                  <a:pt x="3570316" y="1432111"/>
                  <a:pt x="3529986" y="1432111"/>
                </a:cubicBezTo>
                <a:cubicBezTo>
                  <a:pt x="3489654" y="1432111"/>
                  <a:pt x="3456961" y="1399417"/>
                  <a:pt x="3456960" y="1359086"/>
                </a:cubicBezTo>
                <a:cubicBezTo>
                  <a:pt x="3456960" y="1349003"/>
                  <a:pt x="3459003" y="1339397"/>
                  <a:pt x="3462698" y="1330661"/>
                </a:cubicBezTo>
                <a:close/>
                <a:moveTo>
                  <a:pt x="2311155" y="3124763"/>
                </a:moveTo>
                <a:cubicBezTo>
                  <a:pt x="2322241" y="3098553"/>
                  <a:pt x="2348193" y="3080163"/>
                  <a:pt x="2378442" y="3080163"/>
                </a:cubicBezTo>
                <a:cubicBezTo>
                  <a:pt x="2418773" y="3080163"/>
                  <a:pt x="2451467" y="3112857"/>
                  <a:pt x="2451467" y="3153188"/>
                </a:cubicBezTo>
                <a:cubicBezTo>
                  <a:pt x="2451467" y="3193519"/>
                  <a:pt x="2418773" y="3226213"/>
                  <a:pt x="2378442" y="3226213"/>
                </a:cubicBezTo>
                <a:cubicBezTo>
                  <a:pt x="2338111" y="3226213"/>
                  <a:pt x="2305417" y="3193519"/>
                  <a:pt x="2305417" y="3153188"/>
                </a:cubicBezTo>
                <a:cubicBezTo>
                  <a:pt x="2305417" y="3143105"/>
                  <a:pt x="2307460" y="3133499"/>
                  <a:pt x="2311155" y="3124763"/>
                </a:cubicBezTo>
                <a:close/>
                <a:moveTo>
                  <a:pt x="1389302" y="4541119"/>
                </a:moveTo>
                <a:cubicBezTo>
                  <a:pt x="1400387" y="4514909"/>
                  <a:pt x="1426340" y="4496519"/>
                  <a:pt x="1456589" y="4496519"/>
                </a:cubicBezTo>
                <a:cubicBezTo>
                  <a:pt x="1496919" y="4496519"/>
                  <a:pt x="1529613" y="4529213"/>
                  <a:pt x="1529613" y="4569544"/>
                </a:cubicBezTo>
                <a:cubicBezTo>
                  <a:pt x="1529614" y="4609875"/>
                  <a:pt x="1496920" y="4642569"/>
                  <a:pt x="1456588" y="4642569"/>
                </a:cubicBezTo>
                <a:cubicBezTo>
                  <a:pt x="1416258" y="4642569"/>
                  <a:pt x="1383563" y="4609875"/>
                  <a:pt x="1383564" y="4569544"/>
                </a:cubicBezTo>
                <a:cubicBezTo>
                  <a:pt x="1383563" y="4559462"/>
                  <a:pt x="1385607" y="4549856"/>
                  <a:pt x="1389302" y="4541119"/>
                </a:cubicBezTo>
                <a:close/>
                <a:moveTo>
                  <a:pt x="3697590" y="894412"/>
                </a:moveTo>
                <a:cubicBezTo>
                  <a:pt x="3701284" y="885675"/>
                  <a:pt x="3706631" y="877808"/>
                  <a:pt x="3713240" y="871200"/>
                </a:cubicBezTo>
                <a:cubicBezTo>
                  <a:pt x="3726454" y="857986"/>
                  <a:pt x="3744711" y="849812"/>
                  <a:pt x="3764875" y="849812"/>
                </a:cubicBezTo>
                <a:cubicBezTo>
                  <a:pt x="3805207" y="849812"/>
                  <a:pt x="3837900" y="882506"/>
                  <a:pt x="3837901" y="922837"/>
                </a:cubicBezTo>
                <a:cubicBezTo>
                  <a:pt x="3837901" y="963168"/>
                  <a:pt x="3805207" y="995862"/>
                  <a:pt x="3764876" y="995862"/>
                </a:cubicBezTo>
                <a:cubicBezTo>
                  <a:pt x="3724545" y="995862"/>
                  <a:pt x="3691851" y="963167"/>
                  <a:pt x="3691852" y="922836"/>
                </a:cubicBezTo>
                <a:cubicBezTo>
                  <a:pt x="3691852" y="912754"/>
                  <a:pt x="3693895" y="903148"/>
                  <a:pt x="3697590" y="894412"/>
                </a:cubicBezTo>
                <a:close/>
                <a:moveTo>
                  <a:pt x="2541620" y="2695440"/>
                </a:moveTo>
                <a:cubicBezTo>
                  <a:pt x="2552705" y="2669230"/>
                  <a:pt x="2578657" y="2650840"/>
                  <a:pt x="2608906" y="2650840"/>
                </a:cubicBezTo>
                <a:cubicBezTo>
                  <a:pt x="2649237" y="2650840"/>
                  <a:pt x="2681931" y="2683534"/>
                  <a:pt x="2681931" y="2723865"/>
                </a:cubicBezTo>
                <a:cubicBezTo>
                  <a:pt x="2681931" y="2764196"/>
                  <a:pt x="2649237" y="2796890"/>
                  <a:pt x="2608906" y="2796890"/>
                </a:cubicBezTo>
                <a:cubicBezTo>
                  <a:pt x="2568575" y="2796890"/>
                  <a:pt x="2535881" y="2764196"/>
                  <a:pt x="2535881" y="2723865"/>
                </a:cubicBezTo>
                <a:cubicBezTo>
                  <a:pt x="2535881" y="2713782"/>
                  <a:pt x="2537924" y="2704177"/>
                  <a:pt x="2541620" y="2695440"/>
                </a:cubicBezTo>
                <a:close/>
                <a:moveTo>
                  <a:pt x="2771308" y="2326525"/>
                </a:moveTo>
                <a:cubicBezTo>
                  <a:pt x="2782394" y="2300315"/>
                  <a:pt x="2808347" y="2281925"/>
                  <a:pt x="2838595" y="2281925"/>
                </a:cubicBezTo>
                <a:cubicBezTo>
                  <a:pt x="2878925" y="2281925"/>
                  <a:pt x="2911619" y="2314619"/>
                  <a:pt x="2911620" y="2354950"/>
                </a:cubicBezTo>
                <a:cubicBezTo>
                  <a:pt x="2911619" y="2395281"/>
                  <a:pt x="2878926" y="2427975"/>
                  <a:pt x="2838595" y="2427975"/>
                </a:cubicBezTo>
                <a:cubicBezTo>
                  <a:pt x="2798264" y="2427975"/>
                  <a:pt x="2765569" y="2395281"/>
                  <a:pt x="2765571" y="2354950"/>
                </a:cubicBezTo>
                <a:cubicBezTo>
                  <a:pt x="2765569" y="2344867"/>
                  <a:pt x="2767614" y="2335262"/>
                  <a:pt x="2771308" y="2326525"/>
                </a:cubicBezTo>
                <a:close/>
                <a:moveTo>
                  <a:pt x="1619765" y="4111798"/>
                </a:moveTo>
                <a:cubicBezTo>
                  <a:pt x="1630850" y="4085589"/>
                  <a:pt x="1656803" y="4067198"/>
                  <a:pt x="1687051" y="4067199"/>
                </a:cubicBezTo>
                <a:cubicBezTo>
                  <a:pt x="1727382" y="4067198"/>
                  <a:pt x="1760076" y="4099892"/>
                  <a:pt x="1760076" y="4140223"/>
                </a:cubicBezTo>
                <a:cubicBezTo>
                  <a:pt x="1760076" y="4180554"/>
                  <a:pt x="1727383" y="4213248"/>
                  <a:pt x="1687052" y="4213248"/>
                </a:cubicBezTo>
                <a:cubicBezTo>
                  <a:pt x="1646721" y="4213248"/>
                  <a:pt x="1614027" y="4180554"/>
                  <a:pt x="1614027" y="4140223"/>
                </a:cubicBezTo>
                <a:cubicBezTo>
                  <a:pt x="1614027" y="4130140"/>
                  <a:pt x="1616070" y="4120534"/>
                  <a:pt x="1619765" y="4111798"/>
                </a:cubicBezTo>
                <a:close/>
                <a:moveTo>
                  <a:pt x="3928051" y="465093"/>
                </a:moveTo>
                <a:cubicBezTo>
                  <a:pt x="3931746" y="456356"/>
                  <a:pt x="3937094" y="448488"/>
                  <a:pt x="3943701" y="441881"/>
                </a:cubicBezTo>
                <a:cubicBezTo>
                  <a:pt x="3956916" y="428667"/>
                  <a:pt x="3975172" y="420493"/>
                  <a:pt x="3995337" y="420493"/>
                </a:cubicBezTo>
                <a:cubicBezTo>
                  <a:pt x="4035668" y="420493"/>
                  <a:pt x="4068363" y="453187"/>
                  <a:pt x="4068362" y="493518"/>
                </a:cubicBezTo>
                <a:cubicBezTo>
                  <a:pt x="4068363" y="533848"/>
                  <a:pt x="4035669" y="566542"/>
                  <a:pt x="3995339" y="566542"/>
                </a:cubicBezTo>
                <a:cubicBezTo>
                  <a:pt x="3955008" y="566542"/>
                  <a:pt x="3922314" y="533848"/>
                  <a:pt x="3922313" y="493517"/>
                </a:cubicBezTo>
                <a:cubicBezTo>
                  <a:pt x="3922314" y="483435"/>
                  <a:pt x="3924356" y="473829"/>
                  <a:pt x="3928051" y="465093"/>
                </a:cubicBezTo>
                <a:close/>
                <a:moveTo>
                  <a:pt x="3001771" y="1897204"/>
                </a:moveTo>
                <a:cubicBezTo>
                  <a:pt x="3012856" y="1870994"/>
                  <a:pt x="3038809" y="1852604"/>
                  <a:pt x="3069057" y="1852604"/>
                </a:cubicBezTo>
                <a:cubicBezTo>
                  <a:pt x="3109388" y="1852604"/>
                  <a:pt x="3142082" y="1885298"/>
                  <a:pt x="3142083" y="1925630"/>
                </a:cubicBezTo>
                <a:cubicBezTo>
                  <a:pt x="3142082" y="1965960"/>
                  <a:pt x="3109388" y="1998654"/>
                  <a:pt x="3069057" y="1998654"/>
                </a:cubicBezTo>
                <a:cubicBezTo>
                  <a:pt x="3028726" y="1998654"/>
                  <a:pt x="2996032" y="1965960"/>
                  <a:pt x="2996033" y="1925629"/>
                </a:cubicBezTo>
                <a:cubicBezTo>
                  <a:pt x="2996032" y="1915546"/>
                  <a:pt x="2998077" y="1905941"/>
                  <a:pt x="3001771" y="1897204"/>
                </a:cubicBezTo>
                <a:close/>
                <a:moveTo>
                  <a:pt x="1850228" y="3691306"/>
                </a:moveTo>
                <a:cubicBezTo>
                  <a:pt x="1861314" y="3665097"/>
                  <a:pt x="1887266" y="3646706"/>
                  <a:pt x="1917514" y="3646706"/>
                </a:cubicBezTo>
                <a:cubicBezTo>
                  <a:pt x="1957845" y="3646706"/>
                  <a:pt x="1990539" y="3679400"/>
                  <a:pt x="1990539" y="3719731"/>
                </a:cubicBezTo>
                <a:cubicBezTo>
                  <a:pt x="1990539" y="3760062"/>
                  <a:pt x="1957845" y="3792756"/>
                  <a:pt x="1917514" y="3792756"/>
                </a:cubicBezTo>
                <a:cubicBezTo>
                  <a:pt x="1877183" y="3792756"/>
                  <a:pt x="1844489" y="3760062"/>
                  <a:pt x="1844489" y="3719731"/>
                </a:cubicBezTo>
                <a:cubicBezTo>
                  <a:pt x="1844489" y="3709648"/>
                  <a:pt x="1846532" y="3700043"/>
                  <a:pt x="1850228" y="3691306"/>
                </a:cubicBezTo>
                <a:close/>
                <a:moveTo>
                  <a:pt x="4158515" y="44601"/>
                </a:moveTo>
                <a:cubicBezTo>
                  <a:pt x="4162210" y="35864"/>
                  <a:pt x="4167558" y="27996"/>
                  <a:pt x="4174167" y="21389"/>
                </a:cubicBezTo>
                <a:cubicBezTo>
                  <a:pt x="4187380" y="8174"/>
                  <a:pt x="4205636" y="1"/>
                  <a:pt x="4225802" y="1"/>
                </a:cubicBezTo>
                <a:cubicBezTo>
                  <a:pt x="4266134" y="1"/>
                  <a:pt x="4298827" y="32695"/>
                  <a:pt x="4298828" y="73026"/>
                </a:cubicBezTo>
                <a:cubicBezTo>
                  <a:pt x="4298827" y="113357"/>
                  <a:pt x="4266133" y="146051"/>
                  <a:pt x="4225801" y="146051"/>
                </a:cubicBezTo>
                <a:cubicBezTo>
                  <a:pt x="4185472" y="146051"/>
                  <a:pt x="4152776" y="113357"/>
                  <a:pt x="4152777" y="73026"/>
                </a:cubicBezTo>
                <a:cubicBezTo>
                  <a:pt x="4152777" y="62943"/>
                  <a:pt x="4154820" y="53337"/>
                  <a:pt x="4158515" y="44601"/>
                </a:cubicBezTo>
                <a:close/>
                <a:moveTo>
                  <a:pt x="3232236" y="1476711"/>
                </a:moveTo>
                <a:cubicBezTo>
                  <a:pt x="3243320" y="1450501"/>
                  <a:pt x="3269272" y="1432111"/>
                  <a:pt x="3299521" y="1432111"/>
                </a:cubicBezTo>
                <a:cubicBezTo>
                  <a:pt x="3339852" y="1432110"/>
                  <a:pt x="3372546" y="1464805"/>
                  <a:pt x="3372547" y="1505135"/>
                </a:cubicBezTo>
                <a:cubicBezTo>
                  <a:pt x="3372546" y="1545467"/>
                  <a:pt x="3339852" y="1578161"/>
                  <a:pt x="3299522" y="1578160"/>
                </a:cubicBezTo>
                <a:cubicBezTo>
                  <a:pt x="3259190" y="1578161"/>
                  <a:pt x="3226496" y="1545466"/>
                  <a:pt x="3226496" y="1505136"/>
                </a:cubicBezTo>
                <a:cubicBezTo>
                  <a:pt x="3226496" y="1495053"/>
                  <a:pt x="3228539" y="1485447"/>
                  <a:pt x="3232236" y="1476711"/>
                </a:cubicBezTo>
                <a:close/>
                <a:moveTo>
                  <a:pt x="2080691" y="3261984"/>
                </a:moveTo>
                <a:cubicBezTo>
                  <a:pt x="2091777" y="3235775"/>
                  <a:pt x="2117729" y="3217384"/>
                  <a:pt x="2147978" y="3217384"/>
                </a:cubicBezTo>
                <a:cubicBezTo>
                  <a:pt x="2188309" y="3217384"/>
                  <a:pt x="2221003" y="3250078"/>
                  <a:pt x="2221003" y="3290409"/>
                </a:cubicBezTo>
                <a:cubicBezTo>
                  <a:pt x="2221003" y="3330740"/>
                  <a:pt x="2188309" y="3363434"/>
                  <a:pt x="2147978" y="3363434"/>
                </a:cubicBezTo>
                <a:cubicBezTo>
                  <a:pt x="2107647" y="3363434"/>
                  <a:pt x="2074953" y="3330740"/>
                  <a:pt x="2074953" y="3290409"/>
                </a:cubicBezTo>
                <a:cubicBezTo>
                  <a:pt x="2074953" y="3280326"/>
                  <a:pt x="2076996" y="3270721"/>
                  <a:pt x="2080691" y="3261984"/>
                </a:cubicBezTo>
                <a:close/>
                <a:moveTo>
                  <a:pt x="1158838" y="4678341"/>
                </a:moveTo>
                <a:cubicBezTo>
                  <a:pt x="1162534" y="4669604"/>
                  <a:pt x="1167881" y="4661736"/>
                  <a:pt x="1174488" y="4655129"/>
                </a:cubicBezTo>
                <a:cubicBezTo>
                  <a:pt x="1187703" y="4641914"/>
                  <a:pt x="1205959" y="4633741"/>
                  <a:pt x="1226125" y="4633740"/>
                </a:cubicBezTo>
                <a:cubicBezTo>
                  <a:pt x="1266456" y="4633740"/>
                  <a:pt x="1299150" y="4666434"/>
                  <a:pt x="1299150" y="4706765"/>
                </a:cubicBezTo>
                <a:cubicBezTo>
                  <a:pt x="1299150" y="4747096"/>
                  <a:pt x="1266456" y="4779790"/>
                  <a:pt x="1226125" y="4779790"/>
                </a:cubicBezTo>
                <a:cubicBezTo>
                  <a:pt x="1185793" y="4779791"/>
                  <a:pt x="1153099" y="4747097"/>
                  <a:pt x="1153100" y="4706765"/>
                </a:cubicBezTo>
                <a:cubicBezTo>
                  <a:pt x="1153100" y="4696683"/>
                  <a:pt x="1155143" y="4687077"/>
                  <a:pt x="1158838" y="4678341"/>
                </a:cubicBezTo>
                <a:close/>
                <a:moveTo>
                  <a:pt x="3462698" y="1047389"/>
                </a:moveTo>
                <a:cubicBezTo>
                  <a:pt x="3473785" y="1021179"/>
                  <a:pt x="3499736" y="1002789"/>
                  <a:pt x="3529986" y="1002789"/>
                </a:cubicBezTo>
                <a:cubicBezTo>
                  <a:pt x="3570316" y="1002788"/>
                  <a:pt x="3603011" y="1035483"/>
                  <a:pt x="3603009" y="1075813"/>
                </a:cubicBezTo>
                <a:cubicBezTo>
                  <a:pt x="3603011" y="1116145"/>
                  <a:pt x="3570317" y="1148839"/>
                  <a:pt x="3529985" y="1148838"/>
                </a:cubicBezTo>
                <a:cubicBezTo>
                  <a:pt x="3489655" y="1148839"/>
                  <a:pt x="3456960" y="1116144"/>
                  <a:pt x="3456961" y="1075814"/>
                </a:cubicBezTo>
                <a:cubicBezTo>
                  <a:pt x="3456961" y="1065731"/>
                  <a:pt x="3459004" y="1056125"/>
                  <a:pt x="3462698" y="1047389"/>
                </a:cubicBezTo>
                <a:close/>
                <a:moveTo>
                  <a:pt x="2311155" y="2841491"/>
                </a:moveTo>
                <a:cubicBezTo>
                  <a:pt x="2322241" y="2815281"/>
                  <a:pt x="2348193" y="2796890"/>
                  <a:pt x="2378442" y="2796891"/>
                </a:cubicBezTo>
                <a:cubicBezTo>
                  <a:pt x="2418772" y="2796890"/>
                  <a:pt x="2451467" y="2829585"/>
                  <a:pt x="2451466" y="2869915"/>
                </a:cubicBezTo>
                <a:cubicBezTo>
                  <a:pt x="2451467" y="2910247"/>
                  <a:pt x="2418773" y="2942941"/>
                  <a:pt x="2378441" y="2942940"/>
                </a:cubicBezTo>
                <a:cubicBezTo>
                  <a:pt x="2338111" y="2942941"/>
                  <a:pt x="2305416" y="2910246"/>
                  <a:pt x="2305417" y="2869916"/>
                </a:cubicBezTo>
                <a:cubicBezTo>
                  <a:pt x="2305416" y="2859833"/>
                  <a:pt x="2307460" y="2850227"/>
                  <a:pt x="2311155" y="2841491"/>
                </a:cubicBezTo>
                <a:close/>
                <a:moveTo>
                  <a:pt x="2540845" y="2463747"/>
                </a:moveTo>
                <a:cubicBezTo>
                  <a:pt x="2551929" y="2437537"/>
                  <a:pt x="2577882" y="2419147"/>
                  <a:pt x="2608130" y="2419147"/>
                </a:cubicBezTo>
                <a:cubicBezTo>
                  <a:pt x="2648462" y="2419147"/>
                  <a:pt x="2681155" y="2451841"/>
                  <a:pt x="2681156" y="2492172"/>
                </a:cubicBezTo>
                <a:cubicBezTo>
                  <a:pt x="2681155" y="2532503"/>
                  <a:pt x="2648461" y="2565197"/>
                  <a:pt x="2608131" y="2565197"/>
                </a:cubicBezTo>
                <a:cubicBezTo>
                  <a:pt x="2567799" y="2565197"/>
                  <a:pt x="2535106" y="2532503"/>
                  <a:pt x="2535105" y="2492172"/>
                </a:cubicBezTo>
                <a:cubicBezTo>
                  <a:pt x="2535105" y="2482089"/>
                  <a:pt x="2537150" y="2472484"/>
                  <a:pt x="2540845" y="2463747"/>
                </a:cubicBezTo>
                <a:close/>
                <a:moveTo>
                  <a:pt x="1389302" y="4257847"/>
                </a:moveTo>
                <a:cubicBezTo>
                  <a:pt x="1400388" y="4231637"/>
                  <a:pt x="1426340" y="4213247"/>
                  <a:pt x="1456588" y="4213247"/>
                </a:cubicBezTo>
                <a:cubicBezTo>
                  <a:pt x="1496919" y="4213247"/>
                  <a:pt x="1529613" y="4245941"/>
                  <a:pt x="1529613" y="4286272"/>
                </a:cubicBezTo>
                <a:cubicBezTo>
                  <a:pt x="1529613" y="4326603"/>
                  <a:pt x="1496919" y="4359297"/>
                  <a:pt x="1456588" y="4359297"/>
                </a:cubicBezTo>
                <a:cubicBezTo>
                  <a:pt x="1416257" y="4359297"/>
                  <a:pt x="1383563" y="4326603"/>
                  <a:pt x="1383563" y="4286272"/>
                </a:cubicBezTo>
                <a:cubicBezTo>
                  <a:pt x="1383563" y="4276189"/>
                  <a:pt x="1385607" y="4266584"/>
                  <a:pt x="1389302" y="4257847"/>
                </a:cubicBezTo>
                <a:close/>
                <a:moveTo>
                  <a:pt x="3697588" y="611142"/>
                </a:moveTo>
                <a:cubicBezTo>
                  <a:pt x="3701283" y="602405"/>
                  <a:pt x="3706630" y="594537"/>
                  <a:pt x="3713238" y="587930"/>
                </a:cubicBezTo>
                <a:cubicBezTo>
                  <a:pt x="3726452" y="574716"/>
                  <a:pt x="3744710" y="566542"/>
                  <a:pt x="3764874" y="566542"/>
                </a:cubicBezTo>
                <a:cubicBezTo>
                  <a:pt x="3805205" y="566542"/>
                  <a:pt x="3837899" y="599236"/>
                  <a:pt x="3837900" y="639567"/>
                </a:cubicBezTo>
                <a:cubicBezTo>
                  <a:pt x="3837899" y="679897"/>
                  <a:pt x="3805205" y="712591"/>
                  <a:pt x="3764874" y="712591"/>
                </a:cubicBezTo>
                <a:cubicBezTo>
                  <a:pt x="3724543" y="712592"/>
                  <a:pt x="3691849" y="679897"/>
                  <a:pt x="3691849" y="639566"/>
                </a:cubicBezTo>
                <a:cubicBezTo>
                  <a:pt x="3691849" y="629484"/>
                  <a:pt x="3693894" y="619878"/>
                  <a:pt x="3697588" y="611142"/>
                </a:cubicBezTo>
                <a:close/>
                <a:moveTo>
                  <a:pt x="2771307" y="2043254"/>
                </a:moveTo>
                <a:cubicBezTo>
                  <a:pt x="2782393" y="2017045"/>
                  <a:pt x="2808346" y="1998654"/>
                  <a:pt x="2838594" y="1998654"/>
                </a:cubicBezTo>
                <a:cubicBezTo>
                  <a:pt x="2878924" y="1998654"/>
                  <a:pt x="2911619" y="2031348"/>
                  <a:pt x="2911618" y="2071679"/>
                </a:cubicBezTo>
                <a:cubicBezTo>
                  <a:pt x="2911619" y="2112010"/>
                  <a:pt x="2878925" y="2144704"/>
                  <a:pt x="2838594" y="2144704"/>
                </a:cubicBezTo>
                <a:cubicBezTo>
                  <a:pt x="2798263" y="2144704"/>
                  <a:pt x="2765570" y="2112010"/>
                  <a:pt x="2765569" y="2071679"/>
                </a:cubicBezTo>
                <a:cubicBezTo>
                  <a:pt x="2765569" y="2061596"/>
                  <a:pt x="2767612" y="2051990"/>
                  <a:pt x="2771307" y="2043254"/>
                </a:cubicBezTo>
                <a:close/>
                <a:moveTo>
                  <a:pt x="1619764" y="3828527"/>
                </a:moveTo>
                <a:cubicBezTo>
                  <a:pt x="1630850" y="3802318"/>
                  <a:pt x="1656802" y="3783928"/>
                  <a:pt x="1687050" y="3783928"/>
                </a:cubicBezTo>
                <a:cubicBezTo>
                  <a:pt x="1727381" y="3783928"/>
                  <a:pt x="1760075" y="3816622"/>
                  <a:pt x="1760075" y="3856953"/>
                </a:cubicBezTo>
                <a:cubicBezTo>
                  <a:pt x="1760075" y="3897284"/>
                  <a:pt x="1727382" y="3929977"/>
                  <a:pt x="1687051" y="3929977"/>
                </a:cubicBezTo>
                <a:cubicBezTo>
                  <a:pt x="1646720" y="3929977"/>
                  <a:pt x="1614026" y="3897283"/>
                  <a:pt x="1614026" y="3856952"/>
                </a:cubicBezTo>
                <a:cubicBezTo>
                  <a:pt x="1614026" y="3846869"/>
                  <a:pt x="1616069" y="3837264"/>
                  <a:pt x="1619764" y="3828527"/>
                </a:cubicBezTo>
                <a:close/>
                <a:moveTo>
                  <a:pt x="3928051" y="181822"/>
                </a:moveTo>
                <a:cubicBezTo>
                  <a:pt x="3931747" y="173086"/>
                  <a:pt x="3937093" y="165218"/>
                  <a:pt x="3943702" y="158611"/>
                </a:cubicBezTo>
                <a:cubicBezTo>
                  <a:pt x="3956917" y="145396"/>
                  <a:pt x="3975173" y="137222"/>
                  <a:pt x="3995337" y="137222"/>
                </a:cubicBezTo>
                <a:cubicBezTo>
                  <a:pt x="4035668" y="137222"/>
                  <a:pt x="4068362" y="169916"/>
                  <a:pt x="4068363" y="210247"/>
                </a:cubicBezTo>
                <a:cubicBezTo>
                  <a:pt x="4068363" y="250578"/>
                  <a:pt x="4035668" y="283272"/>
                  <a:pt x="3995338" y="283272"/>
                </a:cubicBezTo>
                <a:cubicBezTo>
                  <a:pt x="3955006" y="283272"/>
                  <a:pt x="3922312" y="250578"/>
                  <a:pt x="3922314" y="210247"/>
                </a:cubicBezTo>
                <a:cubicBezTo>
                  <a:pt x="3922312" y="200164"/>
                  <a:pt x="3924357" y="190559"/>
                  <a:pt x="3928051" y="181822"/>
                </a:cubicBezTo>
                <a:close/>
                <a:moveTo>
                  <a:pt x="3001772" y="1613932"/>
                </a:moveTo>
                <a:cubicBezTo>
                  <a:pt x="3012856" y="1587722"/>
                  <a:pt x="3038809" y="1569332"/>
                  <a:pt x="3069057" y="1569332"/>
                </a:cubicBezTo>
                <a:cubicBezTo>
                  <a:pt x="3109389" y="1569332"/>
                  <a:pt x="3142082" y="1602026"/>
                  <a:pt x="3142082" y="1642357"/>
                </a:cubicBezTo>
                <a:cubicBezTo>
                  <a:pt x="3142082" y="1682688"/>
                  <a:pt x="3109388" y="1715382"/>
                  <a:pt x="3069058" y="1715382"/>
                </a:cubicBezTo>
                <a:cubicBezTo>
                  <a:pt x="3028726" y="1715382"/>
                  <a:pt x="2996033" y="1682688"/>
                  <a:pt x="2996032" y="1642357"/>
                </a:cubicBezTo>
                <a:cubicBezTo>
                  <a:pt x="2996032" y="1632274"/>
                  <a:pt x="2998075" y="1622669"/>
                  <a:pt x="3001772" y="1613932"/>
                </a:cubicBezTo>
                <a:close/>
                <a:moveTo>
                  <a:pt x="1850228" y="3408034"/>
                </a:moveTo>
                <a:cubicBezTo>
                  <a:pt x="1861313" y="3381824"/>
                  <a:pt x="1887266" y="3363434"/>
                  <a:pt x="1917514" y="3363434"/>
                </a:cubicBezTo>
                <a:cubicBezTo>
                  <a:pt x="1957845" y="3363434"/>
                  <a:pt x="1990539" y="3396128"/>
                  <a:pt x="1990539" y="3436459"/>
                </a:cubicBezTo>
                <a:cubicBezTo>
                  <a:pt x="1990539" y="3476790"/>
                  <a:pt x="1957845" y="3509484"/>
                  <a:pt x="1917514" y="3509484"/>
                </a:cubicBezTo>
                <a:cubicBezTo>
                  <a:pt x="1877183" y="3509484"/>
                  <a:pt x="1844489" y="3476790"/>
                  <a:pt x="1844489" y="3436459"/>
                </a:cubicBezTo>
                <a:cubicBezTo>
                  <a:pt x="1844489" y="3426376"/>
                  <a:pt x="1846532" y="3416771"/>
                  <a:pt x="1850228" y="3408034"/>
                </a:cubicBezTo>
                <a:close/>
                <a:moveTo>
                  <a:pt x="928374" y="4824392"/>
                </a:moveTo>
                <a:cubicBezTo>
                  <a:pt x="932069" y="4815655"/>
                  <a:pt x="937417" y="4807787"/>
                  <a:pt x="944025" y="4801180"/>
                </a:cubicBezTo>
                <a:cubicBezTo>
                  <a:pt x="957238" y="4787965"/>
                  <a:pt x="975494" y="4779793"/>
                  <a:pt x="995660" y="4779792"/>
                </a:cubicBezTo>
                <a:cubicBezTo>
                  <a:pt x="1035990" y="4779792"/>
                  <a:pt x="1068685" y="4812486"/>
                  <a:pt x="1068685" y="4852817"/>
                </a:cubicBezTo>
                <a:cubicBezTo>
                  <a:pt x="1068684" y="4893149"/>
                  <a:pt x="1035990" y="4925843"/>
                  <a:pt x="995660" y="4925842"/>
                </a:cubicBezTo>
                <a:cubicBezTo>
                  <a:pt x="955329" y="4925842"/>
                  <a:pt x="922635" y="4893148"/>
                  <a:pt x="922635" y="4852817"/>
                </a:cubicBezTo>
                <a:cubicBezTo>
                  <a:pt x="922636" y="4842734"/>
                  <a:pt x="924679" y="4833129"/>
                  <a:pt x="928374" y="4824392"/>
                </a:cubicBezTo>
                <a:close/>
                <a:moveTo>
                  <a:pt x="3232235" y="1193439"/>
                </a:moveTo>
                <a:cubicBezTo>
                  <a:pt x="3243320" y="1167229"/>
                  <a:pt x="3269273" y="1148838"/>
                  <a:pt x="3299521" y="1148839"/>
                </a:cubicBezTo>
                <a:cubicBezTo>
                  <a:pt x="3339852" y="1148838"/>
                  <a:pt x="3372546" y="1181532"/>
                  <a:pt x="3372546" y="1221863"/>
                </a:cubicBezTo>
                <a:cubicBezTo>
                  <a:pt x="3372547" y="1262194"/>
                  <a:pt x="3339852" y="1294888"/>
                  <a:pt x="3299521" y="1294888"/>
                </a:cubicBezTo>
                <a:cubicBezTo>
                  <a:pt x="3259190" y="1294888"/>
                  <a:pt x="3226497" y="1262194"/>
                  <a:pt x="3226496" y="1221863"/>
                </a:cubicBezTo>
                <a:cubicBezTo>
                  <a:pt x="3226496" y="1211781"/>
                  <a:pt x="3228539" y="1202175"/>
                  <a:pt x="3232235" y="1193439"/>
                </a:cubicBezTo>
                <a:close/>
                <a:moveTo>
                  <a:pt x="2080691" y="2978712"/>
                </a:moveTo>
                <a:cubicBezTo>
                  <a:pt x="2091777" y="2952503"/>
                  <a:pt x="2117729" y="2934112"/>
                  <a:pt x="2147978" y="2934112"/>
                </a:cubicBezTo>
                <a:cubicBezTo>
                  <a:pt x="2188309" y="2934112"/>
                  <a:pt x="2221003" y="2966806"/>
                  <a:pt x="2221002" y="3007137"/>
                </a:cubicBezTo>
                <a:cubicBezTo>
                  <a:pt x="2221003" y="3047468"/>
                  <a:pt x="2188309" y="3080162"/>
                  <a:pt x="2147978" y="3080162"/>
                </a:cubicBezTo>
                <a:cubicBezTo>
                  <a:pt x="2107647" y="3080162"/>
                  <a:pt x="2074953" y="3047468"/>
                  <a:pt x="2074953" y="3007137"/>
                </a:cubicBezTo>
                <a:cubicBezTo>
                  <a:pt x="2074953" y="2997054"/>
                  <a:pt x="2076996" y="2987449"/>
                  <a:pt x="2080691" y="2978712"/>
                </a:cubicBezTo>
                <a:close/>
                <a:moveTo>
                  <a:pt x="1158838" y="4395069"/>
                </a:moveTo>
                <a:cubicBezTo>
                  <a:pt x="1162534" y="4386332"/>
                  <a:pt x="1167881" y="4378464"/>
                  <a:pt x="1174488" y="4371857"/>
                </a:cubicBezTo>
                <a:cubicBezTo>
                  <a:pt x="1187703" y="4358642"/>
                  <a:pt x="1205959" y="4350468"/>
                  <a:pt x="1226125" y="4350468"/>
                </a:cubicBezTo>
                <a:cubicBezTo>
                  <a:pt x="1266455" y="4350468"/>
                  <a:pt x="1299150" y="4383162"/>
                  <a:pt x="1299150" y="4423493"/>
                </a:cubicBezTo>
                <a:cubicBezTo>
                  <a:pt x="1299150" y="4463824"/>
                  <a:pt x="1266456" y="4496518"/>
                  <a:pt x="1226124" y="4496518"/>
                </a:cubicBezTo>
                <a:cubicBezTo>
                  <a:pt x="1185794" y="4496518"/>
                  <a:pt x="1153100" y="4463824"/>
                  <a:pt x="1153100" y="4423493"/>
                </a:cubicBezTo>
                <a:cubicBezTo>
                  <a:pt x="1153100" y="4413411"/>
                  <a:pt x="1155143" y="4403805"/>
                  <a:pt x="1158838" y="4395069"/>
                </a:cubicBezTo>
                <a:close/>
                <a:moveTo>
                  <a:pt x="3462698" y="764117"/>
                </a:moveTo>
                <a:cubicBezTo>
                  <a:pt x="3473784" y="737907"/>
                  <a:pt x="3499736" y="719516"/>
                  <a:pt x="3529985" y="719517"/>
                </a:cubicBezTo>
                <a:cubicBezTo>
                  <a:pt x="3570316" y="719516"/>
                  <a:pt x="3603010" y="752210"/>
                  <a:pt x="3603009" y="792541"/>
                </a:cubicBezTo>
                <a:cubicBezTo>
                  <a:pt x="3603010" y="832872"/>
                  <a:pt x="3570316" y="865566"/>
                  <a:pt x="3529984" y="865566"/>
                </a:cubicBezTo>
                <a:cubicBezTo>
                  <a:pt x="3489654" y="865566"/>
                  <a:pt x="3456960" y="832872"/>
                  <a:pt x="3456960" y="792541"/>
                </a:cubicBezTo>
                <a:cubicBezTo>
                  <a:pt x="3456959" y="782459"/>
                  <a:pt x="3459003" y="772853"/>
                  <a:pt x="3462698" y="764117"/>
                </a:cubicBezTo>
                <a:close/>
                <a:moveTo>
                  <a:pt x="2311155" y="2558219"/>
                </a:moveTo>
                <a:cubicBezTo>
                  <a:pt x="2322241" y="2532009"/>
                  <a:pt x="2348193" y="2513618"/>
                  <a:pt x="2378441" y="2513618"/>
                </a:cubicBezTo>
                <a:cubicBezTo>
                  <a:pt x="2418772" y="2513618"/>
                  <a:pt x="2451466" y="2546312"/>
                  <a:pt x="2451466" y="2586643"/>
                </a:cubicBezTo>
                <a:cubicBezTo>
                  <a:pt x="2451466" y="2626974"/>
                  <a:pt x="2418772" y="2659668"/>
                  <a:pt x="2378441" y="2659668"/>
                </a:cubicBezTo>
                <a:cubicBezTo>
                  <a:pt x="2338110" y="2659668"/>
                  <a:pt x="2305416" y="2626974"/>
                  <a:pt x="2305417" y="2586643"/>
                </a:cubicBezTo>
                <a:cubicBezTo>
                  <a:pt x="2305416" y="2576560"/>
                  <a:pt x="2307460" y="2566955"/>
                  <a:pt x="2311155" y="2558219"/>
                </a:cubicBezTo>
                <a:close/>
                <a:moveTo>
                  <a:pt x="2540844" y="2180475"/>
                </a:moveTo>
                <a:cubicBezTo>
                  <a:pt x="2551930" y="2154265"/>
                  <a:pt x="2577883" y="2135875"/>
                  <a:pt x="2608131" y="2135875"/>
                </a:cubicBezTo>
                <a:cubicBezTo>
                  <a:pt x="2648461" y="2135875"/>
                  <a:pt x="2681156" y="2168569"/>
                  <a:pt x="2681155" y="2208900"/>
                </a:cubicBezTo>
                <a:cubicBezTo>
                  <a:pt x="2681156" y="2249231"/>
                  <a:pt x="2648462" y="2281925"/>
                  <a:pt x="2608130" y="2281925"/>
                </a:cubicBezTo>
                <a:cubicBezTo>
                  <a:pt x="2567800" y="2281925"/>
                  <a:pt x="2535105" y="2249231"/>
                  <a:pt x="2535106" y="2208900"/>
                </a:cubicBezTo>
                <a:cubicBezTo>
                  <a:pt x="2535106" y="2198817"/>
                  <a:pt x="2537149" y="2189211"/>
                  <a:pt x="2540844" y="2180475"/>
                </a:cubicBezTo>
                <a:close/>
                <a:moveTo>
                  <a:pt x="1389302" y="3974576"/>
                </a:moveTo>
                <a:cubicBezTo>
                  <a:pt x="1400387" y="3948367"/>
                  <a:pt x="1426339" y="3929976"/>
                  <a:pt x="1456587" y="3929976"/>
                </a:cubicBezTo>
                <a:cubicBezTo>
                  <a:pt x="1496918" y="3929976"/>
                  <a:pt x="1529612" y="3962670"/>
                  <a:pt x="1529612" y="4003001"/>
                </a:cubicBezTo>
                <a:cubicBezTo>
                  <a:pt x="1529612" y="4043332"/>
                  <a:pt x="1496919" y="4076025"/>
                  <a:pt x="1456588" y="4076025"/>
                </a:cubicBezTo>
                <a:cubicBezTo>
                  <a:pt x="1416257" y="4076025"/>
                  <a:pt x="1383563" y="4043331"/>
                  <a:pt x="1383563" y="4003000"/>
                </a:cubicBezTo>
                <a:cubicBezTo>
                  <a:pt x="1383563" y="3992918"/>
                  <a:pt x="1385606" y="3983312"/>
                  <a:pt x="1389302" y="3974576"/>
                </a:cubicBezTo>
                <a:close/>
                <a:moveTo>
                  <a:pt x="3697588" y="327872"/>
                </a:moveTo>
                <a:cubicBezTo>
                  <a:pt x="3701284" y="319135"/>
                  <a:pt x="3706630" y="311267"/>
                  <a:pt x="3713237" y="304660"/>
                </a:cubicBezTo>
                <a:cubicBezTo>
                  <a:pt x="3726453" y="291446"/>
                  <a:pt x="3744708" y="283272"/>
                  <a:pt x="3764874" y="283272"/>
                </a:cubicBezTo>
                <a:cubicBezTo>
                  <a:pt x="3805204" y="283272"/>
                  <a:pt x="3837900" y="315966"/>
                  <a:pt x="3837899" y="356297"/>
                </a:cubicBezTo>
                <a:cubicBezTo>
                  <a:pt x="3837900" y="396627"/>
                  <a:pt x="3805206" y="429321"/>
                  <a:pt x="3764874" y="429321"/>
                </a:cubicBezTo>
                <a:cubicBezTo>
                  <a:pt x="3724544" y="429321"/>
                  <a:pt x="3691849" y="396627"/>
                  <a:pt x="3691850" y="356296"/>
                </a:cubicBezTo>
                <a:cubicBezTo>
                  <a:pt x="3691850" y="346214"/>
                  <a:pt x="3693892" y="336608"/>
                  <a:pt x="3697588" y="327872"/>
                </a:cubicBezTo>
                <a:close/>
                <a:moveTo>
                  <a:pt x="2771306" y="1759983"/>
                </a:moveTo>
                <a:cubicBezTo>
                  <a:pt x="2782392" y="1733773"/>
                  <a:pt x="2808345" y="1715383"/>
                  <a:pt x="2838593" y="1715383"/>
                </a:cubicBezTo>
                <a:cubicBezTo>
                  <a:pt x="2878925" y="1715383"/>
                  <a:pt x="2911618" y="1748077"/>
                  <a:pt x="2911618" y="1788408"/>
                </a:cubicBezTo>
                <a:cubicBezTo>
                  <a:pt x="2911618" y="1828739"/>
                  <a:pt x="2878924" y="1861433"/>
                  <a:pt x="2838594" y="1861433"/>
                </a:cubicBezTo>
                <a:cubicBezTo>
                  <a:pt x="2798262" y="1861433"/>
                  <a:pt x="2765569" y="1828739"/>
                  <a:pt x="2765568" y="1788408"/>
                </a:cubicBezTo>
                <a:cubicBezTo>
                  <a:pt x="2765569" y="1778325"/>
                  <a:pt x="2767611" y="1768720"/>
                  <a:pt x="2771306" y="1759983"/>
                </a:cubicBezTo>
                <a:close/>
                <a:moveTo>
                  <a:pt x="1619763" y="3545257"/>
                </a:moveTo>
                <a:cubicBezTo>
                  <a:pt x="1630849" y="3519047"/>
                  <a:pt x="1656801" y="3500656"/>
                  <a:pt x="1687050" y="3500656"/>
                </a:cubicBezTo>
                <a:cubicBezTo>
                  <a:pt x="1727380" y="3500656"/>
                  <a:pt x="1760075" y="3533350"/>
                  <a:pt x="1760074" y="3573681"/>
                </a:cubicBezTo>
                <a:cubicBezTo>
                  <a:pt x="1760075" y="3614012"/>
                  <a:pt x="1727381" y="3646706"/>
                  <a:pt x="1687049" y="3646706"/>
                </a:cubicBezTo>
                <a:cubicBezTo>
                  <a:pt x="1646719" y="3646706"/>
                  <a:pt x="1614025" y="3614012"/>
                  <a:pt x="1614025" y="3573681"/>
                </a:cubicBezTo>
                <a:cubicBezTo>
                  <a:pt x="1614025" y="3563599"/>
                  <a:pt x="1616068" y="3553993"/>
                  <a:pt x="1619763" y="3545257"/>
                </a:cubicBezTo>
                <a:close/>
                <a:moveTo>
                  <a:pt x="697910" y="4961614"/>
                </a:moveTo>
                <a:cubicBezTo>
                  <a:pt x="701605" y="4952877"/>
                  <a:pt x="706952" y="4945009"/>
                  <a:pt x="713560" y="4938401"/>
                </a:cubicBezTo>
                <a:cubicBezTo>
                  <a:pt x="726774" y="4925187"/>
                  <a:pt x="745030" y="4917014"/>
                  <a:pt x="765196" y="4917014"/>
                </a:cubicBezTo>
                <a:cubicBezTo>
                  <a:pt x="805527" y="4917013"/>
                  <a:pt x="838221" y="4949708"/>
                  <a:pt x="838221" y="4990039"/>
                </a:cubicBezTo>
                <a:cubicBezTo>
                  <a:pt x="838220" y="5030371"/>
                  <a:pt x="805527" y="5063064"/>
                  <a:pt x="765196" y="5063063"/>
                </a:cubicBezTo>
                <a:cubicBezTo>
                  <a:pt x="724865" y="5063063"/>
                  <a:pt x="692171" y="5030369"/>
                  <a:pt x="692171" y="4990039"/>
                </a:cubicBezTo>
                <a:cubicBezTo>
                  <a:pt x="692171" y="4979956"/>
                  <a:pt x="694214" y="4970351"/>
                  <a:pt x="697910" y="4961614"/>
                </a:cubicBezTo>
                <a:close/>
                <a:moveTo>
                  <a:pt x="3001771" y="1330660"/>
                </a:moveTo>
                <a:cubicBezTo>
                  <a:pt x="3012857" y="1304450"/>
                  <a:pt x="3038810" y="1286060"/>
                  <a:pt x="3069058" y="1286060"/>
                </a:cubicBezTo>
                <a:cubicBezTo>
                  <a:pt x="3109388" y="1286060"/>
                  <a:pt x="3142083" y="1318754"/>
                  <a:pt x="3142082" y="1359085"/>
                </a:cubicBezTo>
                <a:cubicBezTo>
                  <a:pt x="3142083" y="1399416"/>
                  <a:pt x="3109389" y="1432110"/>
                  <a:pt x="3069057" y="1432110"/>
                </a:cubicBezTo>
                <a:cubicBezTo>
                  <a:pt x="3028727" y="1432110"/>
                  <a:pt x="2996032" y="1399416"/>
                  <a:pt x="2996033" y="1359085"/>
                </a:cubicBezTo>
                <a:cubicBezTo>
                  <a:pt x="2996033" y="1349002"/>
                  <a:pt x="2998076" y="1339397"/>
                  <a:pt x="3001771" y="1330660"/>
                </a:cubicBezTo>
                <a:close/>
                <a:moveTo>
                  <a:pt x="1850228" y="3124762"/>
                </a:moveTo>
                <a:cubicBezTo>
                  <a:pt x="1861313" y="3098552"/>
                  <a:pt x="1887265" y="3080162"/>
                  <a:pt x="1917514" y="3080162"/>
                </a:cubicBezTo>
                <a:cubicBezTo>
                  <a:pt x="1957845" y="3080162"/>
                  <a:pt x="1990539" y="3112856"/>
                  <a:pt x="1990539" y="3153187"/>
                </a:cubicBezTo>
                <a:cubicBezTo>
                  <a:pt x="1990539" y="3193518"/>
                  <a:pt x="1957845" y="3226212"/>
                  <a:pt x="1917514" y="3226212"/>
                </a:cubicBezTo>
                <a:cubicBezTo>
                  <a:pt x="1877183" y="3226212"/>
                  <a:pt x="1844489" y="3193518"/>
                  <a:pt x="1844489" y="3153187"/>
                </a:cubicBezTo>
                <a:cubicBezTo>
                  <a:pt x="1844489" y="3143104"/>
                  <a:pt x="1846532" y="3133499"/>
                  <a:pt x="1850228" y="3124762"/>
                </a:cubicBezTo>
                <a:close/>
                <a:moveTo>
                  <a:pt x="928374" y="4541119"/>
                </a:moveTo>
                <a:cubicBezTo>
                  <a:pt x="932070" y="4532382"/>
                  <a:pt x="937417" y="4524515"/>
                  <a:pt x="944024" y="4517907"/>
                </a:cubicBezTo>
                <a:cubicBezTo>
                  <a:pt x="957239" y="4504692"/>
                  <a:pt x="975495" y="4496519"/>
                  <a:pt x="995661" y="4496519"/>
                </a:cubicBezTo>
                <a:cubicBezTo>
                  <a:pt x="1035991" y="4496519"/>
                  <a:pt x="1068685" y="4529213"/>
                  <a:pt x="1068685" y="4569544"/>
                </a:cubicBezTo>
                <a:cubicBezTo>
                  <a:pt x="1068686" y="4609875"/>
                  <a:pt x="1035992" y="4642569"/>
                  <a:pt x="995660" y="4642569"/>
                </a:cubicBezTo>
                <a:cubicBezTo>
                  <a:pt x="955328" y="4642570"/>
                  <a:pt x="922635" y="4609876"/>
                  <a:pt x="922636" y="4569544"/>
                </a:cubicBezTo>
                <a:cubicBezTo>
                  <a:pt x="922636" y="4559461"/>
                  <a:pt x="924679" y="4549856"/>
                  <a:pt x="928374" y="4541119"/>
                </a:cubicBezTo>
                <a:close/>
                <a:moveTo>
                  <a:pt x="3232235" y="910167"/>
                </a:moveTo>
                <a:cubicBezTo>
                  <a:pt x="3243321" y="883956"/>
                  <a:pt x="3269272" y="865566"/>
                  <a:pt x="3299522" y="865566"/>
                </a:cubicBezTo>
                <a:cubicBezTo>
                  <a:pt x="3339852" y="865566"/>
                  <a:pt x="3372546" y="898260"/>
                  <a:pt x="3372546" y="938591"/>
                </a:cubicBezTo>
                <a:cubicBezTo>
                  <a:pt x="3372546" y="978922"/>
                  <a:pt x="3339852" y="1011616"/>
                  <a:pt x="3299521" y="1011616"/>
                </a:cubicBezTo>
                <a:cubicBezTo>
                  <a:pt x="3259190" y="1011616"/>
                  <a:pt x="3226496" y="978922"/>
                  <a:pt x="3226497" y="938591"/>
                </a:cubicBezTo>
                <a:cubicBezTo>
                  <a:pt x="3226496" y="928509"/>
                  <a:pt x="3228539" y="918903"/>
                  <a:pt x="3232235" y="910167"/>
                </a:cubicBezTo>
                <a:close/>
                <a:moveTo>
                  <a:pt x="2080692" y="2695441"/>
                </a:moveTo>
                <a:cubicBezTo>
                  <a:pt x="2091778" y="2669231"/>
                  <a:pt x="2117730" y="2650840"/>
                  <a:pt x="2147978" y="2650840"/>
                </a:cubicBezTo>
                <a:cubicBezTo>
                  <a:pt x="2188309" y="2650840"/>
                  <a:pt x="2221003" y="2683534"/>
                  <a:pt x="2221003" y="2723865"/>
                </a:cubicBezTo>
                <a:cubicBezTo>
                  <a:pt x="2221003" y="2764196"/>
                  <a:pt x="2188309" y="2796890"/>
                  <a:pt x="2147978" y="2796890"/>
                </a:cubicBezTo>
                <a:cubicBezTo>
                  <a:pt x="2107647" y="2796890"/>
                  <a:pt x="2074953" y="2764196"/>
                  <a:pt x="2074953" y="2723865"/>
                </a:cubicBezTo>
                <a:cubicBezTo>
                  <a:pt x="2074953" y="2713783"/>
                  <a:pt x="2076997" y="2704177"/>
                  <a:pt x="2080692" y="2695441"/>
                </a:cubicBezTo>
                <a:close/>
                <a:moveTo>
                  <a:pt x="2310380" y="2326525"/>
                </a:moveTo>
                <a:cubicBezTo>
                  <a:pt x="2321466" y="2300314"/>
                  <a:pt x="2347418" y="2281924"/>
                  <a:pt x="2377667" y="2281924"/>
                </a:cubicBezTo>
                <a:cubicBezTo>
                  <a:pt x="2417998" y="2281924"/>
                  <a:pt x="2450692" y="2314618"/>
                  <a:pt x="2450691" y="2354949"/>
                </a:cubicBezTo>
                <a:cubicBezTo>
                  <a:pt x="2450692" y="2395280"/>
                  <a:pt x="2417998" y="2427974"/>
                  <a:pt x="2377667" y="2427974"/>
                </a:cubicBezTo>
                <a:cubicBezTo>
                  <a:pt x="2337336" y="2427974"/>
                  <a:pt x="2304642" y="2395280"/>
                  <a:pt x="2304642" y="2354949"/>
                </a:cubicBezTo>
                <a:cubicBezTo>
                  <a:pt x="2304641" y="2344866"/>
                  <a:pt x="2306685" y="2335261"/>
                  <a:pt x="2310380" y="2326525"/>
                </a:cubicBezTo>
                <a:close/>
                <a:moveTo>
                  <a:pt x="1158838" y="4111796"/>
                </a:moveTo>
                <a:cubicBezTo>
                  <a:pt x="1162533" y="4103060"/>
                  <a:pt x="1167881" y="4095192"/>
                  <a:pt x="1174488" y="4088585"/>
                </a:cubicBezTo>
                <a:cubicBezTo>
                  <a:pt x="1187703" y="4075370"/>
                  <a:pt x="1205959" y="4067196"/>
                  <a:pt x="1226124" y="4067196"/>
                </a:cubicBezTo>
                <a:cubicBezTo>
                  <a:pt x="1266455" y="4067196"/>
                  <a:pt x="1299149" y="4099890"/>
                  <a:pt x="1299149" y="4140221"/>
                </a:cubicBezTo>
                <a:cubicBezTo>
                  <a:pt x="1299149" y="4180552"/>
                  <a:pt x="1266455" y="4213246"/>
                  <a:pt x="1226124" y="4213246"/>
                </a:cubicBezTo>
                <a:cubicBezTo>
                  <a:pt x="1185794" y="4213246"/>
                  <a:pt x="1153099" y="4180552"/>
                  <a:pt x="1153100" y="4140221"/>
                </a:cubicBezTo>
                <a:cubicBezTo>
                  <a:pt x="1153100" y="4130139"/>
                  <a:pt x="1155143" y="4120533"/>
                  <a:pt x="1158838" y="4111796"/>
                </a:cubicBezTo>
                <a:close/>
                <a:moveTo>
                  <a:pt x="3462699" y="480845"/>
                </a:moveTo>
                <a:cubicBezTo>
                  <a:pt x="3473784" y="454635"/>
                  <a:pt x="3499737" y="436245"/>
                  <a:pt x="3529985" y="436245"/>
                </a:cubicBezTo>
                <a:cubicBezTo>
                  <a:pt x="3570316" y="436245"/>
                  <a:pt x="3603011" y="468939"/>
                  <a:pt x="3603010" y="509270"/>
                </a:cubicBezTo>
                <a:cubicBezTo>
                  <a:pt x="3603011" y="549601"/>
                  <a:pt x="3570316" y="582295"/>
                  <a:pt x="3529985" y="582295"/>
                </a:cubicBezTo>
                <a:cubicBezTo>
                  <a:pt x="3489654" y="582295"/>
                  <a:pt x="3456960" y="549601"/>
                  <a:pt x="3456960" y="509270"/>
                </a:cubicBezTo>
                <a:cubicBezTo>
                  <a:pt x="3456960" y="499187"/>
                  <a:pt x="3459003" y="489582"/>
                  <a:pt x="3462699" y="480845"/>
                </a:cubicBezTo>
                <a:close/>
                <a:moveTo>
                  <a:pt x="2540844" y="1897204"/>
                </a:moveTo>
                <a:cubicBezTo>
                  <a:pt x="2551928" y="1870994"/>
                  <a:pt x="2577881" y="1852603"/>
                  <a:pt x="2608130" y="1852603"/>
                </a:cubicBezTo>
                <a:cubicBezTo>
                  <a:pt x="2648460" y="1852603"/>
                  <a:pt x="2681155" y="1885299"/>
                  <a:pt x="2681154" y="1925629"/>
                </a:cubicBezTo>
                <a:cubicBezTo>
                  <a:pt x="2681155" y="1965960"/>
                  <a:pt x="2648461" y="1998653"/>
                  <a:pt x="2608131" y="1998653"/>
                </a:cubicBezTo>
                <a:cubicBezTo>
                  <a:pt x="2567799" y="1998653"/>
                  <a:pt x="2535105" y="1965959"/>
                  <a:pt x="2535106" y="1925628"/>
                </a:cubicBezTo>
                <a:cubicBezTo>
                  <a:pt x="2535105" y="1915545"/>
                  <a:pt x="2537148" y="1905940"/>
                  <a:pt x="2540844" y="1897204"/>
                </a:cubicBezTo>
                <a:close/>
                <a:moveTo>
                  <a:pt x="1389300" y="3691305"/>
                </a:moveTo>
                <a:cubicBezTo>
                  <a:pt x="1400386" y="3665096"/>
                  <a:pt x="1426338" y="3646705"/>
                  <a:pt x="1456586" y="3646706"/>
                </a:cubicBezTo>
                <a:cubicBezTo>
                  <a:pt x="1496917" y="3646705"/>
                  <a:pt x="1529611" y="3679399"/>
                  <a:pt x="1529611" y="3719730"/>
                </a:cubicBezTo>
                <a:cubicBezTo>
                  <a:pt x="1529611" y="3760061"/>
                  <a:pt x="1496918" y="3792755"/>
                  <a:pt x="1456587" y="3792755"/>
                </a:cubicBezTo>
                <a:cubicBezTo>
                  <a:pt x="1416256" y="3792755"/>
                  <a:pt x="1383562" y="3760061"/>
                  <a:pt x="1383562" y="3719730"/>
                </a:cubicBezTo>
                <a:cubicBezTo>
                  <a:pt x="1383562" y="3709647"/>
                  <a:pt x="1385605" y="3700041"/>
                  <a:pt x="1389300" y="3691305"/>
                </a:cubicBezTo>
                <a:close/>
                <a:moveTo>
                  <a:pt x="3697588" y="44601"/>
                </a:moveTo>
                <a:cubicBezTo>
                  <a:pt x="3701283" y="35864"/>
                  <a:pt x="3706629" y="27997"/>
                  <a:pt x="3713236" y="21389"/>
                </a:cubicBezTo>
                <a:cubicBezTo>
                  <a:pt x="3726451" y="8174"/>
                  <a:pt x="3744707" y="1"/>
                  <a:pt x="3764873" y="1"/>
                </a:cubicBezTo>
                <a:cubicBezTo>
                  <a:pt x="3805205" y="1"/>
                  <a:pt x="3837898" y="32695"/>
                  <a:pt x="3837898" y="73026"/>
                </a:cubicBezTo>
                <a:cubicBezTo>
                  <a:pt x="3837898" y="113357"/>
                  <a:pt x="3805204" y="146051"/>
                  <a:pt x="3764875" y="146051"/>
                </a:cubicBezTo>
                <a:cubicBezTo>
                  <a:pt x="3724543" y="146051"/>
                  <a:pt x="3691849" y="113357"/>
                  <a:pt x="3691848" y="73026"/>
                </a:cubicBezTo>
                <a:cubicBezTo>
                  <a:pt x="3691848" y="62943"/>
                  <a:pt x="3693891" y="53338"/>
                  <a:pt x="3697588" y="44601"/>
                </a:cubicBezTo>
                <a:close/>
                <a:moveTo>
                  <a:pt x="2771306" y="1476711"/>
                </a:moveTo>
                <a:cubicBezTo>
                  <a:pt x="2782392" y="1450501"/>
                  <a:pt x="2808344" y="1432111"/>
                  <a:pt x="2838594" y="1432111"/>
                </a:cubicBezTo>
                <a:cubicBezTo>
                  <a:pt x="2878924" y="1432110"/>
                  <a:pt x="2911619" y="1464805"/>
                  <a:pt x="2911618" y="1505136"/>
                </a:cubicBezTo>
                <a:cubicBezTo>
                  <a:pt x="2911619" y="1545467"/>
                  <a:pt x="2878925" y="1578161"/>
                  <a:pt x="2838592" y="1578161"/>
                </a:cubicBezTo>
                <a:cubicBezTo>
                  <a:pt x="2798263" y="1578161"/>
                  <a:pt x="2765568" y="1545467"/>
                  <a:pt x="2765569" y="1505136"/>
                </a:cubicBezTo>
                <a:cubicBezTo>
                  <a:pt x="2765569" y="1495053"/>
                  <a:pt x="2767612" y="1485448"/>
                  <a:pt x="2771306" y="1476711"/>
                </a:cubicBezTo>
                <a:close/>
                <a:moveTo>
                  <a:pt x="1619763" y="3261984"/>
                </a:moveTo>
                <a:cubicBezTo>
                  <a:pt x="1630849" y="3235775"/>
                  <a:pt x="1656801" y="3217384"/>
                  <a:pt x="1687050" y="3217384"/>
                </a:cubicBezTo>
                <a:cubicBezTo>
                  <a:pt x="1727380" y="3217384"/>
                  <a:pt x="1760075" y="3250078"/>
                  <a:pt x="1760074" y="3290409"/>
                </a:cubicBezTo>
                <a:cubicBezTo>
                  <a:pt x="1760074" y="3330740"/>
                  <a:pt x="1727381" y="3363434"/>
                  <a:pt x="1687049" y="3363434"/>
                </a:cubicBezTo>
                <a:cubicBezTo>
                  <a:pt x="1646719" y="3363434"/>
                  <a:pt x="1614024" y="3330740"/>
                  <a:pt x="1614025" y="3290409"/>
                </a:cubicBezTo>
                <a:cubicBezTo>
                  <a:pt x="1614024" y="3280326"/>
                  <a:pt x="1616068" y="3270721"/>
                  <a:pt x="1619763" y="3261984"/>
                </a:cubicBezTo>
                <a:close/>
                <a:moveTo>
                  <a:pt x="697909" y="4678342"/>
                </a:moveTo>
                <a:cubicBezTo>
                  <a:pt x="701605" y="4669606"/>
                  <a:pt x="706952" y="4661738"/>
                  <a:pt x="713559" y="4655130"/>
                </a:cubicBezTo>
                <a:cubicBezTo>
                  <a:pt x="726774" y="4641914"/>
                  <a:pt x="745031" y="4633741"/>
                  <a:pt x="765196" y="4633742"/>
                </a:cubicBezTo>
                <a:cubicBezTo>
                  <a:pt x="805527" y="4633741"/>
                  <a:pt x="838221" y="4666436"/>
                  <a:pt x="838221" y="4706766"/>
                </a:cubicBezTo>
                <a:cubicBezTo>
                  <a:pt x="838221" y="4747098"/>
                  <a:pt x="805527" y="4779791"/>
                  <a:pt x="765196" y="4779791"/>
                </a:cubicBezTo>
                <a:cubicBezTo>
                  <a:pt x="724865" y="4779791"/>
                  <a:pt x="692171" y="4747097"/>
                  <a:pt x="692171" y="4706766"/>
                </a:cubicBezTo>
                <a:cubicBezTo>
                  <a:pt x="692171" y="4696684"/>
                  <a:pt x="694215" y="4687078"/>
                  <a:pt x="697909" y="4678342"/>
                </a:cubicBezTo>
                <a:close/>
                <a:moveTo>
                  <a:pt x="3001771" y="1047389"/>
                </a:moveTo>
                <a:cubicBezTo>
                  <a:pt x="3012857" y="1021179"/>
                  <a:pt x="3038808" y="1002788"/>
                  <a:pt x="3069057" y="1002788"/>
                </a:cubicBezTo>
                <a:cubicBezTo>
                  <a:pt x="3109389" y="1002788"/>
                  <a:pt x="3142082" y="1035482"/>
                  <a:pt x="3142083" y="1075813"/>
                </a:cubicBezTo>
                <a:cubicBezTo>
                  <a:pt x="3142082" y="1116144"/>
                  <a:pt x="3109388" y="1148838"/>
                  <a:pt x="3069058" y="1148838"/>
                </a:cubicBezTo>
                <a:cubicBezTo>
                  <a:pt x="3028726" y="1148838"/>
                  <a:pt x="2996033" y="1116144"/>
                  <a:pt x="2996032" y="1075813"/>
                </a:cubicBezTo>
                <a:cubicBezTo>
                  <a:pt x="2996033" y="1065730"/>
                  <a:pt x="2998076" y="1056125"/>
                  <a:pt x="3001771" y="1047389"/>
                </a:cubicBezTo>
                <a:close/>
                <a:moveTo>
                  <a:pt x="1850228" y="2841491"/>
                </a:moveTo>
                <a:cubicBezTo>
                  <a:pt x="1861314" y="2815281"/>
                  <a:pt x="1887266" y="2796890"/>
                  <a:pt x="1917515" y="2796890"/>
                </a:cubicBezTo>
                <a:cubicBezTo>
                  <a:pt x="1957845" y="2796890"/>
                  <a:pt x="1990540" y="2829584"/>
                  <a:pt x="1990539" y="2869915"/>
                </a:cubicBezTo>
                <a:cubicBezTo>
                  <a:pt x="1990540" y="2910246"/>
                  <a:pt x="1957846" y="2942940"/>
                  <a:pt x="1917514" y="2942940"/>
                </a:cubicBezTo>
                <a:cubicBezTo>
                  <a:pt x="1877184" y="2942940"/>
                  <a:pt x="1844489" y="2910246"/>
                  <a:pt x="1844490" y="2869915"/>
                </a:cubicBezTo>
                <a:cubicBezTo>
                  <a:pt x="1844490" y="2859832"/>
                  <a:pt x="1846533" y="2850227"/>
                  <a:pt x="1850228" y="2841491"/>
                </a:cubicBezTo>
                <a:close/>
                <a:moveTo>
                  <a:pt x="2079916" y="2463746"/>
                </a:moveTo>
                <a:cubicBezTo>
                  <a:pt x="2091001" y="2437536"/>
                  <a:pt x="2116954" y="2419146"/>
                  <a:pt x="2147203" y="2419146"/>
                </a:cubicBezTo>
                <a:cubicBezTo>
                  <a:pt x="2187533" y="2419146"/>
                  <a:pt x="2220228" y="2451840"/>
                  <a:pt x="2220227" y="2492171"/>
                </a:cubicBezTo>
                <a:cubicBezTo>
                  <a:pt x="2220227" y="2532502"/>
                  <a:pt x="2187534" y="2565196"/>
                  <a:pt x="2147202" y="2565196"/>
                </a:cubicBezTo>
                <a:cubicBezTo>
                  <a:pt x="2106872" y="2565196"/>
                  <a:pt x="2074177" y="2532502"/>
                  <a:pt x="2074177" y="2492171"/>
                </a:cubicBezTo>
                <a:cubicBezTo>
                  <a:pt x="2074177" y="2482088"/>
                  <a:pt x="2076222" y="2472484"/>
                  <a:pt x="2079916" y="2463746"/>
                </a:cubicBezTo>
                <a:close/>
                <a:moveTo>
                  <a:pt x="928374" y="4257847"/>
                </a:moveTo>
                <a:cubicBezTo>
                  <a:pt x="932069" y="4249110"/>
                  <a:pt x="937416" y="4241242"/>
                  <a:pt x="944024" y="4234635"/>
                </a:cubicBezTo>
                <a:cubicBezTo>
                  <a:pt x="957239" y="4221420"/>
                  <a:pt x="975495" y="4213247"/>
                  <a:pt x="995660" y="4213246"/>
                </a:cubicBezTo>
                <a:cubicBezTo>
                  <a:pt x="1035991" y="4213246"/>
                  <a:pt x="1068685" y="4245941"/>
                  <a:pt x="1068685" y="4286271"/>
                </a:cubicBezTo>
                <a:cubicBezTo>
                  <a:pt x="1068685" y="4326602"/>
                  <a:pt x="1035991" y="4359296"/>
                  <a:pt x="995660" y="4359296"/>
                </a:cubicBezTo>
                <a:cubicBezTo>
                  <a:pt x="955329" y="4359296"/>
                  <a:pt x="922635" y="4326602"/>
                  <a:pt x="922635" y="4286272"/>
                </a:cubicBezTo>
                <a:cubicBezTo>
                  <a:pt x="922636" y="4276189"/>
                  <a:pt x="924679" y="4266583"/>
                  <a:pt x="928374" y="4257847"/>
                </a:cubicBezTo>
                <a:close/>
                <a:moveTo>
                  <a:pt x="3232235" y="626895"/>
                </a:moveTo>
                <a:cubicBezTo>
                  <a:pt x="3243320" y="600685"/>
                  <a:pt x="3269274" y="582295"/>
                  <a:pt x="3299522" y="582295"/>
                </a:cubicBezTo>
                <a:cubicBezTo>
                  <a:pt x="3339853" y="582295"/>
                  <a:pt x="3372546" y="614989"/>
                  <a:pt x="3372546" y="655320"/>
                </a:cubicBezTo>
                <a:cubicBezTo>
                  <a:pt x="3372546" y="695651"/>
                  <a:pt x="3339852" y="728345"/>
                  <a:pt x="3299522" y="728344"/>
                </a:cubicBezTo>
                <a:cubicBezTo>
                  <a:pt x="3259190" y="728345"/>
                  <a:pt x="3226496" y="695651"/>
                  <a:pt x="3226498" y="655321"/>
                </a:cubicBezTo>
                <a:cubicBezTo>
                  <a:pt x="3226497" y="645238"/>
                  <a:pt x="3228541" y="635632"/>
                  <a:pt x="3232235" y="626895"/>
                </a:cubicBezTo>
                <a:close/>
                <a:moveTo>
                  <a:pt x="2310381" y="2043253"/>
                </a:moveTo>
                <a:cubicBezTo>
                  <a:pt x="2321466" y="2017042"/>
                  <a:pt x="2347419" y="1998652"/>
                  <a:pt x="2377667" y="1998652"/>
                </a:cubicBezTo>
                <a:cubicBezTo>
                  <a:pt x="2417998" y="1998652"/>
                  <a:pt x="2450692" y="2031346"/>
                  <a:pt x="2450691" y="2071677"/>
                </a:cubicBezTo>
                <a:cubicBezTo>
                  <a:pt x="2450692" y="2112008"/>
                  <a:pt x="2417998" y="2144702"/>
                  <a:pt x="2377666" y="2144702"/>
                </a:cubicBezTo>
                <a:cubicBezTo>
                  <a:pt x="2337336" y="2144702"/>
                  <a:pt x="2304642" y="2112009"/>
                  <a:pt x="2304642" y="2071677"/>
                </a:cubicBezTo>
                <a:cubicBezTo>
                  <a:pt x="2304642" y="2061594"/>
                  <a:pt x="2306685" y="2051989"/>
                  <a:pt x="2310381" y="2043253"/>
                </a:cubicBezTo>
                <a:close/>
                <a:moveTo>
                  <a:pt x="1158837" y="3828526"/>
                </a:moveTo>
                <a:cubicBezTo>
                  <a:pt x="1162532" y="3819790"/>
                  <a:pt x="1167879" y="3811922"/>
                  <a:pt x="1174486" y="3805315"/>
                </a:cubicBezTo>
                <a:cubicBezTo>
                  <a:pt x="1187701" y="3792100"/>
                  <a:pt x="1205958" y="3783926"/>
                  <a:pt x="1226123" y="3783926"/>
                </a:cubicBezTo>
                <a:cubicBezTo>
                  <a:pt x="1266454" y="3783926"/>
                  <a:pt x="1299148" y="3816620"/>
                  <a:pt x="1299148" y="3856951"/>
                </a:cubicBezTo>
                <a:cubicBezTo>
                  <a:pt x="1299148" y="3897282"/>
                  <a:pt x="1266454" y="3929976"/>
                  <a:pt x="1226123" y="3929976"/>
                </a:cubicBezTo>
                <a:cubicBezTo>
                  <a:pt x="1185792" y="3929976"/>
                  <a:pt x="1153098" y="3897281"/>
                  <a:pt x="1153098" y="3856951"/>
                </a:cubicBezTo>
                <a:cubicBezTo>
                  <a:pt x="1153099" y="3846868"/>
                  <a:pt x="1155142" y="3837263"/>
                  <a:pt x="1158837" y="3828526"/>
                </a:cubicBezTo>
                <a:close/>
                <a:moveTo>
                  <a:pt x="3462700" y="197573"/>
                </a:moveTo>
                <a:cubicBezTo>
                  <a:pt x="3473785" y="171363"/>
                  <a:pt x="3499738" y="152972"/>
                  <a:pt x="3529986" y="152973"/>
                </a:cubicBezTo>
                <a:cubicBezTo>
                  <a:pt x="3570316" y="152972"/>
                  <a:pt x="3603010" y="185667"/>
                  <a:pt x="3603010" y="225997"/>
                </a:cubicBezTo>
                <a:cubicBezTo>
                  <a:pt x="3603010" y="266329"/>
                  <a:pt x="3570316" y="299023"/>
                  <a:pt x="3529985" y="299023"/>
                </a:cubicBezTo>
                <a:cubicBezTo>
                  <a:pt x="3489655" y="299023"/>
                  <a:pt x="3456960" y="266329"/>
                  <a:pt x="3456961" y="225998"/>
                </a:cubicBezTo>
                <a:cubicBezTo>
                  <a:pt x="3456961" y="215915"/>
                  <a:pt x="3459003" y="206309"/>
                  <a:pt x="3462700" y="197573"/>
                </a:cubicBezTo>
                <a:close/>
                <a:moveTo>
                  <a:pt x="2540842" y="1613932"/>
                </a:moveTo>
                <a:cubicBezTo>
                  <a:pt x="2551929" y="1587722"/>
                  <a:pt x="2577880" y="1569332"/>
                  <a:pt x="2608130" y="1569332"/>
                </a:cubicBezTo>
                <a:cubicBezTo>
                  <a:pt x="2648461" y="1569332"/>
                  <a:pt x="2681154" y="1602026"/>
                  <a:pt x="2681154" y="1642357"/>
                </a:cubicBezTo>
                <a:cubicBezTo>
                  <a:pt x="2681154" y="1682688"/>
                  <a:pt x="2648460" y="1715382"/>
                  <a:pt x="2608129" y="1715382"/>
                </a:cubicBezTo>
                <a:cubicBezTo>
                  <a:pt x="2567798" y="1715382"/>
                  <a:pt x="2535105" y="1682689"/>
                  <a:pt x="2535104" y="1642357"/>
                </a:cubicBezTo>
                <a:cubicBezTo>
                  <a:pt x="2535105" y="1632275"/>
                  <a:pt x="2537148" y="1622670"/>
                  <a:pt x="2540842" y="1613932"/>
                </a:cubicBezTo>
                <a:close/>
                <a:moveTo>
                  <a:pt x="1389299" y="3408034"/>
                </a:moveTo>
                <a:cubicBezTo>
                  <a:pt x="1400385" y="3381825"/>
                  <a:pt x="1426337" y="3363434"/>
                  <a:pt x="1456586" y="3363434"/>
                </a:cubicBezTo>
                <a:cubicBezTo>
                  <a:pt x="1496917" y="3363434"/>
                  <a:pt x="1529611" y="3396128"/>
                  <a:pt x="1529610" y="3436459"/>
                </a:cubicBezTo>
                <a:cubicBezTo>
                  <a:pt x="1529611" y="3476790"/>
                  <a:pt x="1496917" y="3509484"/>
                  <a:pt x="1456586" y="3509484"/>
                </a:cubicBezTo>
                <a:cubicBezTo>
                  <a:pt x="1416255" y="3509484"/>
                  <a:pt x="1383561" y="3476790"/>
                  <a:pt x="1383561" y="3436459"/>
                </a:cubicBezTo>
                <a:cubicBezTo>
                  <a:pt x="1383561" y="3426376"/>
                  <a:pt x="1385604" y="3416771"/>
                  <a:pt x="1389299" y="3408034"/>
                </a:cubicBezTo>
                <a:close/>
                <a:moveTo>
                  <a:pt x="467446" y="4824391"/>
                </a:moveTo>
                <a:cubicBezTo>
                  <a:pt x="471141" y="4815655"/>
                  <a:pt x="476488" y="4807787"/>
                  <a:pt x="483096" y="4801179"/>
                </a:cubicBezTo>
                <a:cubicBezTo>
                  <a:pt x="496310" y="4787965"/>
                  <a:pt x="514566" y="4779792"/>
                  <a:pt x="534732" y="4779791"/>
                </a:cubicBezTo>
                <a:cubicBezTo>
                  <a:pt x="575063" y="4779791"/>
                  <a:pt x="607757" y="4812485"/>
                  <a:pt x="607757" y="4852815"/>
                </a:cubicBezTo>
                <a:cubicBezTo>
                  <a:pt x="607757" y="4893147"/>
                  <a:pt x="575063" y="4925842"/>
                  <a:pt x="534731" y="4925842"/>
                </a:cubicBezTo>
                <a:cubicBezTo>
                  <a:pt x="494401" y="4925841"/>
                  <a:pt x="461707" y="4893147"/>
                  <a:pt x="461707" y="4852816"/>
                </a:cubicBezTo>
                <a:cubicBezTo>
                  <a:pt x="461708" y="4842733"/>
                  <a:pt x="463751" y="4833128"/>
                  <a:pt x="467446" y="4824391"/>
                </a:cubicBezTo>
                <a:close/>
                <a:moveTo>
                  <a:pt x="2771307" y="1193439"/>
                </a:moveTo>
                <a:cubicBezTo>
                  <a:pt x="2782392" y="1167229"/>
                  <a:pt x="2808345" y="1148838"/>
                  <a:pt x="2838594" y="1148839"/>
                </a:cubicBezTo>
                <a:cubicBezTo>
                  <a:pt x="2878923" y="1148838"/>
                  <a:pt x="2911618" y="1181532"/>
                  <a:pt x="2911617" y="1221863"/>
                </a:cubicBezTo>
                <a:cubicBezTo>
                  <a:pt x="2911617" y="1262194"/>
                  <a:pt x="2878924" y="1294888"/>
                  <a:pt x="2838593" y="1294888"/>
                </a:cubicBezTo>
                <a:cubicBezTo>
                  <a:pt x="2798263" y="1294888"/>
                  <a:pt x="2765568" y="1262194"/>
                  <a:pt x="2765569" y="1221863"/>
                </a:cubicBezTo>
                <a:cubicBezTo>
                  <a:pt x="2765568" y="1211781"/>
                  <a:pt x="2767611" y="1202175"/>
                  <a:pt x="2771307" y="1193439"/>
                </a:cubicBezTo>
                <a:close/>
                <a:moveTo>
                  <a:pt x="1619764" y="2978713"/>
                </a:moveTo>
                <a:cubicBezTo>
                  <a:pt x="1630850" y="2952503"/>
                  <a:pt x="1656802" y="2934112"/>
                  <a:pt x="1687050" y="2934113"/>
                </a:cubicBezTo>
                <a:cubicBezTo>
                  <a:pt x="1727381" y="2934113"/>
                  <a:pt x="1760075" y="2966807"/>
                  <a:pt x="1760075" y="3007138"/>
                </a:cubicBezTo>
                <a:cubicBezTo>
                  <a:pt x="1760075" y="3047469"/>
                  <a:pt x="1727381" y="3080163"/>
                  <a:pt x="1687050" y="3080162"/>
                </a:cubicBezTo>
                <a:cubicBezTo>
                  <a:pt x="1646719" y="3080163"/>
                  <a:pt x="1614025" y="3047469"/>
                  <a:pt x="1614025" y="3007138"/>
                </a:cubicBezTo>
                <a:cubicBezTo>
                  <a:pt x="1614025" y="2997055"/>
                  <a:pt x="1616068" y="2987449"/>
                  <a:pt x="1619764" y="2978713"/>
                </a:cubicBezTo>
                <a:close/>
                <a:moveTo>
                  <a:pt x="697910" y="4395068"/>
                </a:moveTo>
                <a:cubicBezTo>
                  <a:pt x="701606" y="4386331"/>
                  <a:pt x="706953" y="4378464"/>
                  <a:pt x="713560" y="4371856"/>
                </a:cubicBezTo>
                <a:cubicBezTo>
                  <a:pt x="726775" y="4358641"/>
                  <a:pt x="745031" y="4350468"/>
                  <a:pt x="765197" y="4350468"/>
                </a:cubicBezTo>
                <a:cubicBezTo>
                  <a:pt x="805528" y="4350468"/>
                  <a:pt x="838222" y="4383162"/>
                  <a:pt x="838221" y="4423493"/>
                </a:cubicBezTo>
                <a:cubicBezTo>
                  <a:pt x="838222" y="4463824"/>
                  <a:pt x="805528" y="4496518"/>
                  <a:pt x="765197" y="4496517"/>
                </a:cubicBezTo>
                <a:cubicBezTo>
                  <a:pt x="724865" y="4496519"/>
                  <a:pt x="692170" y="4463825"/>
                  <a:pt x="692172" y="4423493"/>
                </a:cubicBezTo>
                <a:cubicBezTo>
                  <a:pt x="692172" y="4413410"/>
                  <a:pt x="694215" y="4403805"/>
                  <a:pt x="697910" y="4395068"/>
                </a:cubicBezTo>
                <a:close/>
                <a:moveTo>
                  <a:pt x="3001771" y="764116"/>
                </a:moveTo>
                <a:cubicBezTo>
                  <a:pt x="3012857" y="737906"/>
                  <a:pt x="3038810" y="719516"/>
                  <a:pt x="3069059" y="719516"/>
                </a:cubicBezTo>
                <a:cubicBezTo>
                  <a:pt x="3109388" y="719516"/>
                  <a:pt x="3142084" y="752210"/>
                  <a:pt x="3142082" y="792541"/>
                </a:cubicBezTo>
                <a:cubicBezTo>
                  <a:pt x="3142084" y="832873"/>
                  <a:pt x="3109389" y="865566"/>
                  <a:pt x="3069057" y="865566"/>
                </a:cubicBezTo>
                <a:cubicBezTo>
                  <a:pt x="3028727" y="865566"/>
                  <a:pt x="2996033" y="832872"/>
                  <a:pt x="2996034" y="792541"/>
                </a:cubicBezTo>
                <a:cubicBezTo>
                  <a:pt x="2996033" y="782458"/>
                  <a:pt x="2998076" y="772853"/>
                  <a:pt x="3001771" y="764116"/>
                </a:cubicBezTo>
                <a:close/>
                <a:moveTo>
                  <a:pt x="1850228" y="2558218"/>
                </a:moveTo>
                <a:cubicBezTo>
                  <a:pt x="1861314" y="2532009"/>
                  <a:pt x="1887266" y="2513618"/>
                  <a:pt x="1917514" y="2513618"/>
                </a:cubicBezTo>
                <a:cubicBezTo>
                  <a:pt x="1957845" y="2513618"/>
                  <a:pt x="1990539" y="2546312"/>
                  <a:pt x="1990539" y="2586643"/>
                </a:cubicBezTo>
                <a:cubicBezTo>
                  <a:pt x="1990539" y="2626974"/>
                  <a:pt x="1957846" y="2659668"/>
                  <a:pt x="1917514" y="2659668"/>
                </a:cubicBezTo>
                <a:cubicBezTo>
                  <a:pt x="1877183" y="2659668"/>
                  <a:pt x="1844489" y="2626974"/>
                  <a:pt x="1844490" y="2586643"/>
                </a:cubicBezTo>
                <a:cubicBezTo>
                  <a:pt x="1844489" y="2576560"/>
                  <a:pt x="1846533" y="2566955"/>
                  <a:pt x="1850228" y="2558218"/>
                </a:cubicBezTo>
                <a:close/>
                <a:moveTo>
                  <a:pt x="2079917" y="2180474"/>
                </a:moveTo>
                <a:cubicBezTo>
                  <a:pt x="2091001" y="2154264"/>
                  <a:pt x="2116955" y="2135874"/>
                  <a:pt x="2147202" y="2135874"/>
                </a:cubicBezTo>
                <a:cubicBezTo>
                  <a:pt x="2187533" y="2135874"/>
                  <a:pt x="2220227" y="2168568"/>
                  <a:pt x="2220228" y="2208899"/>
                </a:cubicBezTo>
                <a:cubicBezTo>
                  <a:pt x="2220228" y="2249230"/>
                  <a:pt x="2187534" y="2281924"/>
                  <a:pt x="2147203" y="2281924"/>
                </a:cubicBezTo>
                <a:cubicBezTo>
                  <a:pt x="2106872" y="2281924"/>
                  <a:pt x="2074178" y="2249230"/>
                  <a:pt x="2074177" y="2208899"/>
                </a:cubicBezTo>
                <a:cubicBezTo>
                  <a:pt x="2074178" y="2198816"/>
                  <a:pt x="2076221" y="2189211"/>
                  <a:pt x="2079917" y="2180474"/>
                </a:cubicBezTo>
                <a:close/>
                <a:moveTo>
                  <a:pt x="928374" y="3974575"/>
                </a:moveTo>
                <a:cubicBezTo>
                  <a:pt x="932069" y="3965838"/>
                  <a:pt x="937416" y="3957971"/>
                  <a:pt x="944023" y="3951363"/>
                </a:cubicBezTo>
                <a:cubicBezTo>
                  <a:pt x="957238" y="3938148"/>
                  <a:pt x="975495" y="3929975"/>
                  <a:pt x="995660" y="3929975"/>
                </a:cubicBezTo>
                <a:cubicBezTo>
                  <a:pt x="1035991" y="3929975"/>
                  <a:pt x="1068685" y="3962669"/>
                  <a:pt x="1068685" y="4003000"/>
                </a:cubicBezTo>
                <a:cubicBezTo>
                  <a:pt x="1068685" y="4043331"/>
                  <a:pt x="1035991" y="4076024"/>
                  <a:pt x="995660" y="4076024"/>
                </a:cubicBezTo>
                <a:cubicBezTo>
                  <a:pt x="955329" y="4076024"/>
                  <a:pt x="922635" y="4043330"/>
                  <a:pt x="922635" y="4002999"/>
                </a:cubicBezTo>
                <a:cubicBezTo>
                  <a:pt x="922636" y="3992917"/>
                  <a:pt x="924679" y="3983311"/>
                  <a:pt x="928374" y="3974575"/>
                </a:cubicBezTo>
                <a:close/>
                <a:moveTo>
                  <a:pt x="3232236" y="343623"/>
                </a:moveTo>
                <a:cubicBezTo>
                  <a:pt x="3243321" y="317413"/>
                  <a:pt x="3269273" y="299022"/>
                  <a:pt x="3299521" y="299022"/>
                </a:cubicBezTo>
                <a:cubicBezTo>
                  <a:pt x="3339853" y="299022"/>
                  <a:pt x="3372546" y="331716"/>
                  <a:pt x="3372547" y="372047"/>
                </a:cubicBezTo>
                <a:cubicBezTo>
                  <a:pt x="3372547" y="412379"/>
                  <a:pt x="3339853" y="445073"/>
                  <a:pt x="3299522" y="445072"/>
                </a:cubicBezTo>
                <a:cubicBezTo>
                  <a:pt x="3259190" y="445073"/>
                  <a:pt x="3226497" y="412378"/>
                  <a:pt x="3226496" y="372048"/>
                </a:cubicBezTo>
                <a:cubicBezTo>
                  <a:pt x="3226497" y="361965"/>
                  <a:pt x="3228541" y="352359"/>
                  <a:pt x="3232236" y="343623"/>
                </a:cubicBezTo>
                <a:close/>
                <a:moveTo>
                  <a:pt x="2310379" y="1759981"/>
                </a:moveTo>
                <a:cubicBezTo>
                  <a:pt x="2321465" y="1733771"/>
                  <a:pt x="2347418" y="1715381"/>
                  <a:pt x="2377667" y="1715382"/>
                </a:cubicBezTo>
                <a:cubicBezTo>
                  <a:pt x="2417996" y="1715381"/>
                  <a:pt x="2450691" y="1748075"/>
                  <a:pt x="2450690" y="1788406"/>
                </a:cubicBezTo>
                <a:cubicBezTo>
                  <a:pt x="2450692" y="1828737"/>
                  <a:pt x="2417998" y="1861430"/>
                  <a:pt x="2377667" y="1861430"/>
                </a:cubicBezTo>
                <a:cubicBezTo>
                  <a:pt x="2337336" y="1861430"/>
                  <a:pt x="2304641" y="1828736"/>
                  <a:pt x="2304642" y="1788406"/>
                </a:cubicBezTo>
                <a:cubicBezTo>
                  <a:pt x="2304642" y="1778323"/>
                  <a:pt x="2306684" y="1768717"/>
                  <a:pt x="2310379" y="1759981"/>
                </a:cubicBezTo>
                <a:close/>
                <a:moveTo>
                  <a:pt x="1158837" y="3545256"/>
                </a:moveTo>
                <a:cubicBezTo>
                  <a:pt x="1162532" y="3536519"/>
                  <a:pt x="1167879" y="3528652"/>
                  <a:pt x="1174486" y="3522045"/>
                </a:cubicBezTo>
                <a:cubicBezTo>
                  <a:pt x="1187701" y="3508830"/>
                  <a:pt x="1205957" y="3500656"/>
                  <a:pt x="1226123" y="3500656"/>
                </a:cubicBezTo>
                <a:cubicBezTo>
                  <a:pt x="1266453" y="3500656"/>
                  <a:pt x="1299148" y="3533350"/>
                  <a:pt x="1299147" y="3573681"/>
                </a:cubicBezTo>
                <a:cubicBezTo>
                  <a:pt x="1299148" y="3614012"/>
                  <a:pt x="1266454" y="3646705"/>
                  <a:pt x="1226123" y="3646705"/>
                </a:cubicBezTo>
                <a:cubicBezTo>
                  <a:pt x="1185792" y="3646705"/>
                  <a:pt x="1153098" y="3614011"/>
                  <a:pt x="1153098" y="3573680"/>
                </a:cubicBezTo>
                <a:cubicBezTo>
                  <a:pt x="1153098" y="3563598"/>
                  <a:pt x="1155142" y="3553992"/>
                  <a:pt x="1158837" y="3545256"/>
                </a:cubicBezTo>
                <a:close/>
                <a:moveTo>
                  <a:pt x="236980" y="4961616"/>
                </a:moveTo>
                <a:cubicBezTo>
                  <a:pt x="240676" y="4952879"/>
                  <a:pt x="246023" y="4945011"/>
                  <a:pt x="252630" y="4938404"/>
                </a:cubicBezTo>
                <a:cubicBezTo>
                  <a:pt x="265844" y="4925189"/>
                  <a:pt x="284101" y="4917016"/>
                  <a:pt x="304266" y="4917016"/>
                </a:cubicBezTo>
                <a:cubicBezTo>
                  <a:pt x="344598" y="4917015"/>
                  <a:pt x="377291" y="4949710"/>
                  <a:pt x="377291" y="4990041"/>
                </a:cubicBezTo>
                <a:cubicBezTo>
                  <a:pt x="377291" y="5030372"/>
                  <a:pt x="344597" y="5063066"/>
                  <a:pt x="304266" y="5063066"/>
                </a:cubicBezTo>
                <a:cubicBezTo>
                  <a:pt x="263935" y="5063066"/>
                  <a:pt x="231242" y="5030371"/>
                  <a:pt x="231241" y="4990041"/>
                </a:cubicBezTo>
                <a:cubicBezTo>
                  <a:pt x="231242" y="4979958"/>
                  <a:pt x="233285" y="4970353"/>
                  <a:pt x="236980" y="4961616"/>
                </a:cubicBezTo>
                <a:close/>
                <a:moveTo>
                  <a:pt x="2540844" y="1330661"/>
                </a:moveTo>
                <a:cubicBezTo>
                  <a:pt x="2551929" y="1304451"/>
                  <a:pt x="2577882" y="1286061"/>
                  <a:pt x="2608130" y="1286061"/>
                </a:cubicBezTo>
                <a:cubicBezTo>
                  <a:pt x="2648460" y="1286060"/>
                  <a:pt x="2681155" y="1318756"/>
                  <a:pt x="2681155" y="1359085"/>
                </a:cubicBezTo>
                <a:cubicBezTo>
                  <a:pt x="2681155" y="1399417"/>
                  <a:pt x="2648462" y="1432111"/>
                  <a:pt x="2608129" y="1432110"/>
                </a:cubicBezTo>
                <a:cubicBezTo>
                  <a:pt x="2567800" y="1432111"/>
                  <a:pt x="2535105" y="1399416"/>
                  <a:pt x="2535105" y="1359086"/>
                </a:cubicBezTo>
                <a:cubicBezTo>
                  <a:pt x="2535105" y="1349003"/>
                  <a:pt x="2537149" y="1339397"/>
                  <a:pt x="2540844" y="1330661"/>
                </a:cubicBezTo>
                <a:close/>
                <a:moveTo>
                  <a:pt x="1389300" y="3124763"/>
                </a:moveTo>
                <a:cubicBezTo>
                  <a:pt x="1400386" y="3098553"/>
                  <a:pt x="1426338" y="3080162"/>
                  <a:pt x="1456586" y="3080162"/>
                </a:cubicBezTo>
                <a:cubicBezTo>
                  <a:pt x="1496917" y="3080162"/>
                  <a:pt x="1529611" y="3112856"/>
                  <a:pt x="1529611" y="3153187"/>
                </a:cubicBezTo>
                <a:cubicBezTo>
                  <a:pt x="1529611" y="3193518"/>
                  <a:pt x="1496917" y="3226212"/>
                  <a:pt x="1456586" y="3226212"/>
                </a:cubicBezTo>
                <a:cubicBezTo>
                  <a:pt x="1416255" y="3226212"/>
                  <a:pt x="1383561" y="3193518"/>
                  <a:pt x="1383562" y="3153187"/>
                </a:cubicBezTo>
                <a:cubicBezTo>
                  <a:pt x="1383561" y="3143105"/>
                  <a:pt x="1385605" y="3133499"/>
                  <a:pt x="1389300" y="3124763"/>
                </a:cubicBezTo>
                <a:close/>
                <a:moveTo>
                  <a:pt x="467446" y="4541119"/>
                </a:moveTo>
                <a:cubicBezTo>
                  <a:pt x="471141" y="4532383"/>
                  <a:pt x="476488" y="4524515"/>
                  <a:pt x="483096" y="4517907"/>
                </a:cubicBezTo>
                <a:cubicBezTo>
                  <a:pt x="496311" y="4504692"/>
                  <a:pt x="514567" y="4496519"/>
                  <a:pt x="534731" y="4496520"/>
                </a:cubicBezTo>
                <a:cubicBezTo>
                  <a:pt x="575063" y="4496518"/>
                  <a:pt x="607756" y="4529214"/>
                  <a:pt x="607757" y="4569544"/>
                </a:cubicBezTo>
                <a:cubicBezTo>
                  <a:pt x="607757" y="4609875"/>
                  <a:pt x="575064" y="4642568"/>
                  <a:pt x="534732" y="4642568"/>
                </a:cubicBezTo>
                <a:cubicBezTo>
                  <a:pt x="494401" y="4642569"/>
                  <a:pt x="461706" y="4609876"/>
                  <a:pt x="461707" y="4569544"/>
                </a:cubicBezTo>
                <a:cubicBezTo>
                  <a:pt x="461707" y="4559461"/>
                  <a:pt x="463750" y="4549857"/>
                  <a:pt x="467446" y="4541119"/>
                </a:cubicBezTo>
                <a:close/>
                <a:moveTo>
                  <a:pt x="2771308" y="910168"/>
                </a:moveTo>
                <a:cubicBezTo>
                  <a:pt x="2782393" y="883958"/>
                  <a:pt x="2808346" y="865567"/>
                  <a:pt x="2838593" y="865567"/>
                </a:cubicBezTo>
                <a:cubicBezTo>
                  <a:pt x="2878924" y="865567"/>
                  <a:pt x="2911619" y="898261"/>
                  <a:pt x="2911619" y="938592"/>
                </a:cubicBezTo>
                <a:cubicBezTo>
                  <a:pt x="2911618" y="978923"/>
                  <a:pt x="2878925" y="1011617"/>
                  <a:pt x="2838594" y="1011617"/>
                </a:cubicBezTo>
                <a:cubicBezTo>
                  <a:pt x="2798262" y="1011617"/>
                  <a:pt x="2765569" y="978923"/>
                  <a:pt x="2765568" y="938592"/>
                </a:cubicBezTo>
                <a:cubicBezTo>
                  <a:pt x="2765569" y="928509"/>
                  <a:pt x="2767612" y="918904"/>
                  <a:pt x="2771308" y="910168"/>
                </a:cubicBezTo>
                <a:close/>
                <a:moveTo>
                  <a:pt x="1619764" y="2695441"/>
                </a:moveTo>
                <a:cubicBezTo>
                  <a:pt x="1630849" y="2669231"/>
                  <a:pt x="1656802" y="2650840"/>
                  <a:pt x="1687050" y="2650841"/>
                </a:cubicBezTo>
                <a:cubicBezTo>
                  <a:pt x="1727381" y="2650840"/>
                  <a:pt x="1760075" y="2683534"/>
                  <a:pt x="1760075" y="2723865"/>
                </a:cubicBezTo>
                <a:cubicBezTo>
                  <a:pt x="1760075" y="2764196"/>
                  <a:pt x="1727381" y="2796890"/>
                  <a:pt x="1687050" y="2796890"/>
                </a:cubicBezTo>
                <a:cubicBezTo>
                  <a:pt x="1646719" y="2796890"/>
                  <a:pt x="1614025" y="2764196"/>
                  <a:pt x="1614025" y="2723865"/>
                </a:cubicBezTo>
                <a:cubicBezTo>
                  <a:pt x="1614025" y="2713783"/>
                  <a:pt x="1616068" y="2704177"/>
                  <a:pt x="1619764" y="2695441"/>
                </a:cubicBezTo>
                <a:close/>
                <a:moveTo>
                  <a:pt x="1849452" y="2326524"/>
                </a:moveTo>
                <a:cubicBezTo>
                  <a:pt x="1860538" y="2300314"/>
                  <a:pt x="1886491" y="2281923"/>
                  <a:pt x="1916740" y="2281924"/>
                </a:cubicBezTo>
                <a:cubicBezTo>
                  <a:pt x="1957069" y="2281923"/>
                  <a:pt x="1989764" y="2314618"/>
                  <a:pt x="1989764" y="2354948"/>
                </a:cubicBezTo>
                <a:cubicBezTo>
                  <a:pt x="1989765" y="2395279"/>
                  <a:pt x="1957071" y="2427974"/>
                  <a:pt x="1916738" y="2427973"/>
                </a:cubicBezTo>
                <a:cubicBezTo>
                  <a:pt x="1876409" y="2427973"/>
                  <a:pt x="1843714" y="2395279"/>
                  <a:pt x="1843714" y="2354949"/>
                </a:cubicBezTo>
                <a:cubicBezTo>
                  <a:pt x="1843715" y="2344866"/>
                  <a:pt x="1845757" y="2335260"/>
                  <a:pt x="1849452" y="2326524"/>
                </a:cubicBezTo>
                <a:close/>
                <a:moveTo>
                  <a:pt x="697910" y="4111796"/>
                </a:moveTo>
                <a:cubicBezTo>
                  <a:pt x="701606" y="4103059"/>
                  <a:pt x="706953" y="4095191"/>
                  <a:pt x="713560" y="4088584"/>
                </a:cubicBezTo>
                <a:cubicBezTo>
                  <a:pt x="726775" y="4075369"/>
                  <a:pt x="745031" y="4067196"/>
                  <a:pt x="765197" y="4067196"/>
                </a:cubicBezTo>
                <a:cubicBezTo>
                  <a:pt x="805527" y="4067195"/>
                  <a:pt x="838222" y="4099890"/>
                  <a:pt x="838221" y="4140220"/>
                </a:cubicBezTo>
                <a:cubicBezTo>
                  <a:pt x="838222" y="4180551"/>
                  <a:pt x="805528" y="4213246"/>
                  <a:pt x="765196" y="4213245"/>
                </a:cubicBezTo>
                <a:cubicBezTo>
                  <a:pt x="724866" y="4213245"/>
                  <a:pt x="692171" y="4180551"/>
                  <a:pt x="692172" y="4140221"/>
                </a:cubicBezTo>
                <a:cubicBezTo>
                  <a:pt x="692172" y="4130138"/>
                  <a:pt x="694215" y="4120533"/>
                  <a:pt x="697910" y="4111796"/>
                </a:cubicBezTo>
                <a:close/>
                <a:moveTo>
                  <a:pt x="3001772" y="480845"/>
                </a:moveTo>
                <a:cubicBezTo>
                  <a:pt x="3012856" y="454635"/>
                  <a:pt x="3038808" y="436245"/>
                  <a:pt x="3069058" y="436245"/>
                </a:cubicBezTo>
                <a:cubicBezTo>
                  <a:pt x="3109389" y="436246"/>
                  <a:pt x="3142082" y="468939"/>
                  <a:pt x="3142083" y="509270"/>
                </a:cubicBezTo>
                <a:cubicBezTo>
                  <a:pt x="3142083" y="549601"/>
                  <a:pt x="3109389" y="582295"/>
                  <a:pt x="3069058" y="582295"/>
                </a:cubicBezTo>
                <a:cubicBezTo>
                  <a:pt x="3028727" y="582295"/>
                  <a:pt x="2996033" y="549601"/>
                  <a:pt x="2996033" y="509270"/>
                </a:cubicBezTo>
                <a:cubicBezTo>
                  <a:pt x="2996033" y="499187"/>
                  <a:pt x="2998076" y="489582"/>
                  <a:pt x="3001772" y="480845"/>
                </a:cubicBezTo>
                <a:close/>
                <a:moveTo>
                  <a:pt x="2079917" y="1897202"/>
                </a:moveTo>
                <a:cubicBezTo>
                  <a:pt x="2091002" y="1870992"/>
                  <a:pt x="2116955" y="1852602"/>
                  <a:pt x="2147202" y="1852602"/>
                </a:cubicBezTo>
                <a:cubicBezTo>
                  <a:pt x="2187533" y="1852602"/>
                  <a:pt x="2220228" y="1885296"/>
                  <a:pt x="2220228" y="1925627"/>
                </a:cubicBezTo>
                <a:cubicBezTo>
                  <a:pt x="2220227" y="1965958"/>
                  <a:pt x="2187533" y="1998652"/>
                  <a:pt x="2147202" y="1998652"/>
                </a:cubicBezTo>
                <a:cubicBezTo>
                  <a:pt x="2106871" y="1998652"/>
                  <a:pt x="2074178" y="1965958"/>
                  <a:pt x="2074178" y="1925627"/>
                </a:cubicBezTo>
                <a:cubicBezTo>
                  <a:pt x="2074178" y="1915544"/>
                  <a:pt x="2076220" y="1905939"/>
                  <a:pt x="2079917" y="1897202"/>
                </a:cubicBezTo>
                <a:close/>
                <a:moveTo>
                  <a:pt x="928373" y="3691303"/>
                </a:moveTo>
                <a:cubicBezTo>
                  <a:pt x="932068" y="3682567"/>
                  <a:pt x="937415" y="3674700"/>
                  <a:pt x="944022" y="3668092"/>
                </a:cubicBezTo>
                <a:cubicBezTo>
                  <a:pt x="957238" y="3654877"/>
                  <a:pt x="975494" y="3646704"/>
                  <a:pt x="995659" y="3646704"/>
                </a:cubicBezTo>
                <a:cubicBezTo>
                  <a:pt x="1035990" y="3646704"/>
                  <a:pt x="1068684" y="3679398"/>
                  <a:pt x="1068684" y="3719729"/>
                </a:cubicBezTo>
                <a:cubicBezTo>
                  <a:pt x="1068684" y="3760060"/>
                  <a:pt x="1035990" y="3792753"/>
                  <a:pt x="995659" y="3792753"/>
                </a:cubicBezTo>
                <a:cubicBezTo>
                  <a:pt x="955328" y="3792753"/>
                  <a:pt x="922634" y="3760059"/>
                  <a:pt x="922634" y="3719728"/>
                </a:cubicBezTo>
                <a:cubicBezTo>
                  <a:pt x="922635" y="3709646"/>
                  <a:pt x="924678" y="3700040"/>
                  <a:pt x="928373" y="3691303"/>
                </a:cubicBezTo>
                <a:close/>
                <a:moveTo>
                  <a:pt x="3232236" y="60351"/>
                </a:moveTo>
                <a:cubicBezTo>
                  <a:pt x="3243321" y="34140"/>
                  <a:pt x="3269274" y="15750"/>
                  <a:pt x="3299521" y="15750"/>
                </a:cubicBezTo>
                <a:cubicBezTo>
                  <a:pt x="3339852" y="15750"/>
                  <a:pt x="3372547" y="48444"/>
                  <a:pt x="3372547" y="88775"/>
                </a:cubicBezTo>
                <a:cubicBezTo>
                  <a:pt x="3372546" y="129106"/>
                  <a:pt x="3339853" y="161800"/>
                  <a:pt x="3299521" y="161800"/>
                </a:cubicBezTo>
                <a:cubicBezTo>
                  <a:pt x="3259190" y="161800"/>
                  <a:pt x="3226497" y="129106"/>
                  <a:pt x="3226497" y="88775"/>
                </a:cubicBezTo>
                <a:cubicBezTo>
                  <a:pt x="3226496" y="78693"/>
                  <a:pt x="3228540" y="69087"/>
                  <a:pt x="3232236" y="60351"/>
                </a:cubicBezTo>
                <a:close/>
                <a:moveTo>
                  <a:pt x="2310378" y="1476710"/>
                </a:moveTo>
                <a:cubicBezTo>
                  <a:pt x="2321464" y="1450500"/>
                  <a:pt x="2347416" y="1432110"/>
                  <a:pt x="2377666" y="1432110"/>
                </a:cubicBezTo>
                <a:cubicBezTo>
                  <a:pt x="2417997" y="1432110"/>
                  <a:pt x="2450690" y="1464804"/>
                  <a:pt x="2450691" y="1505135"/>
                </a:cubicBezTo>
                <a:cubicBezTo>
                  <a:pt x="2450691" y="1545466"/>
                  <a:pt x="2417997" y="1578160"/>
                  <a:pt x="2377666" y="1578160"/>
                </a:cubicBezTo>
                <a:cubicBezTo>
                  <a:pt x="2337335" y="1578160"/>
                  <a:pt x="2304641" y="1545466"/>
                  <a:pt x="2304640" y="1505135"/>
                </a:cubicBezTo>
                <a:cubicBezTo>
                  <a:pt x="2304641" y="1495052"/>
                  <a:pt x="2306684" y="1485448"/>
                  <a:pt x="2310378" y="1476710"/>
                </a:cubicBezTo>
                <a:close/>
                <a:moveTo>
                  <a:pt x="1158836" y="3261985"/>
                </a:moveTo>
                <a:cubicBezTo>
                  <a:pt x="1162531" y="3253249"/>
                  <a:pt x="1167878" y="3245381"/>
                  <a:pt x="1174485" y="3238773"/>
                </a:cubicBezTo>
                <a:cubicBezTo>
                  <a:pt x="1187700" y="3225558"/>
                  <a:pt x="1205957" y="3217385"/>
                  <a:pt x="1226122" y="3217385"/>
                </a:cubicBezTo>
                <a:cubicBezTo>
                  <a:pt x="1266453" y="3217385"/>
                  <a:pt x="1299147" y="3250079"/>
                  <a:pt x="1299147" y="3290410"/>
                </a:cubicBezTo>
                <a:cubicBezTo>
                  <a:pt x="1299147" y="3330741"/>
                  <a:pt x="1266453" y="3363435"/>
                  <a:pt x="1226122" y="3363435"/>
                </a:cubicBezTo>
                <a:cubicBezTo>
                  <a:pt x="1185791" y="3363435"/>
                  <a:pt x="1153097" y="3330741"/>
                  <a:pt x="1153097" y="3290410"/>
                </a:cubicBezTo>
                <a:cubicBezTo>
                  <a:pt x="1153097" y="3280327"/>
                  <a:pt x="1155141" y="3270722"/>
                  <a:pt x="1158836" y="3261985"/>
                </a:cubicBezTo>
                <a:close/>
                <a:moveTo>
                  <a:pt x="236981" y="4678342"/>
                </a:moveTo>
                <a:cubicBezTo>
                  <a:pt x="240677" y="4669605"/>
                  <a:pt x="246024" y="4661737"/>
                  <a:pt x="252632" y="4655129"/>
                </a:cubicBezTo>
                <a:cubicBezTo>
                  <a:pt x="265846" y="4641915"/>
                  <a:pt x="284102" y="4633741"/>
                  <a:pt x="304267" y="4633742"/>
                </a:cubicBezTo>
                <a:cubicBezTo>
                  <a:pt x="344599" y="4633741"/>
                  <a:pt x="377292" y="4666436"/>
                  <a:pt x="377292" y="4706766"/>
                </a:cubicBezTo>
                <a:cubicBezTo>
                  <a:pt x="377293" y="4747097"/>
                  <a:pt x="344599" y="4779791"/>
                  <a:pt x="304268" y="4779791"/>
                </a:cubicBezTo>
                <a:cubicBezTo>
                  <a:pt x="263936" y="4779792"/>
                  <a:pt x="231242" y="4747098"/>
                  <a:pt x="231242" y="4706767"/>
                </a:cubicBezTo>
                <a:cubicBezTo>
                  <a:pt x="231243" y="4696684"/>
                  <a:pt x="233286" y="4687078"/>
                  <a:pt x="236981" y="4678342"/>
                </a:cubicBezTo>
                <a:close/>
                <a:moveTo>
                  <a:pt x="2540843" y="1047389"/>
                </a:moveTo>
                <a:cubicBezTo>
                  <a:pt x="2551928" y="1021179"/>
                  <a:pt x="2577881" y="1002788"/>
                  <a:pt x="2608130" y="1002788"/>
                </a:cubicBezTo>
                <a:cubicBezTo>
                  <a:pt x="2648461" y="1002788"/>
                  <a:pt x="2681155" y="1035482"/>
                  <a:pt x="2681155" y="1075813"/>
                </a:cubicBezTo>
                <a:cubicBezTo>
                  <a:pt x="2681155" y="1116145"/>
                  <a:pt x="2648460" y="1148838"/>
                  <a:pt x="2608130" y="1148838"/>
                </a:cubicBezTo>
                <a:cubicBezTo>
                  <a:pt x="2567799" y="1148838"/>
                  <a:pt x="2535104" y="1116144"/>
                  <a:pt x="2535105" y="1075813"/>
                </a:cubicBezTo>
                <a:cubicBezTo>
                  <a:pt x="2535104" y="1065730"/>
                  <a:pt x="2537149" y="1056126"/>
                  <a:pt x="2540843" y="1047389"/>
                </a:cubicBezTo>
                <a:close/>
                <a:moveTo>
                  <a:pt x="1389300" y="2841491"/>
                </a:moveTo>
                <a:cubicBezTo>
                  <a:pt x="1400386" y="2815281"/>
                  <a:pt x="1426338" y="2796890"/>
                  <a:pt x="1456586" y="2796890"/>
                </a:cubicBezTo>
                <a:cubicBezTo>
                  <a:pt x="1496917" y="2796890"/>
                  <a:pt x="1529611" y="2829584"/>
                  <a:pt x="1529611" y="2869915"/>
                </a:cubicBezTo>
                <a:cubicBezTo>
                  <a:pt x="1529611" y="2910246"/>
                  <a:pt x="1496917" y="2942940"/>
                  <a:pt x="1456586" y="2942940"/>
                </a:cubicBezTo>
                <a:cubicBezTo>
                  <a:pt x="1416255" y="2942940"/>
                  <a:pt x="1383561" y="2910246"/>
                  <a:pt x="1383561" y="2869915"/>
                </a:cubicBezTo>
                <a:cubicBezTo>
                  <a:pt x="1383561" y="2859832"/>
                  <a:pt x="1385605" y="2850227"/>
                  <a:pt x="1389300" y="2841491"/>
                </a:cubicBezTo>
                <a:close/>
                <a:moveTo>
                  <a:pt x="1618989" y="2463746"/>
                </a:moveTo>
                <a:cubicBezTo>
                  <a:pt x="1630075" y="2437536"/>
                  <a:pt x="1656027" y="2419145"/>
                  <a:pt x="1686276" y="2419146"/>
                </a:cubicBezTo>
                <a:cubicBezTo>
                  <a:pt x="1726605" y="2419145"/>
                  <a:pt x="1759300" y="2451840"/>
                  <a:pt x="1759300" y="2492170"/>
                </a:cubicBezTo>
                <a:cubicBezTo>
                  <a:pt x="1759299" y="2532502"/>
                  <a:pt x="1726606" y="2565196"/>
                  <a:pt x="1686275" y="2565195"/>
                </a:cubicBezTo>
                <a:cubicBezTo>
                  <a:pt x="1645943" y="2565196"/>
                  <a:pt x="1613250" y="2532501"/>
                  <a:pt x="1613251" y="2492171"/>
                </a:cubicBezTo>
                <a:cubicBezTo>
                  <a:pt x="1613250" y="2482088"/>
                  <a:pt x="1615294" y="2472482"/>
                  <a:pt x="1618989" y="2463746"/>
                </a:cubicBezTo>
                <a:close/>
                <a:moveTo>
                  <a:pt x="467446" y="4257846"/>
                </a:moveTo>
                <a:cubicBezTo>
                  <a:pt x="471141" y="4249110"/>
                  <a:pt x="476488" y="4241242"/>
                  <a:pt x="483096" y="4234634"/>
                </a:cubicBezTo>
                <a:cubicBezTo>
                  <a:pt x="496311" y="4221420"/>
                  <a:pt x="514567" y="4213246"/>
                  <a:pt x="534732" y="4213246"/>
                </a:cubicBezTo>
                <a:cubicBezTo>
                  <a:pt x="575063" y="4213246"/>
                  <a:pt x="607757" y="4245940"/>
                  <a:pt x="607757" y="4286271"/>
                </a:cubicBezTo>
                <a:cubicBezTo>
                  <a:pt x="607757" y="4326602"/>
                  <a:pt x="575063" y="4359296"/>
                  <a:pt x="534731" y="4359297"/>
                </a:cubicBezTo>
                <a:cubicBezTo>
                  <a:pt x="494401" y="4359297"/>
                  <a:pt x="461706" y="4326603"/>
                  <a:pt x="461707" y="4286271"/>
                </a:cubicBezTo>
                <a:cubicBezTo>
                  <a:pt x="461708" y="4276188"/>
                  <a:pt x="463751" y="4266583"/>
                  <a:pt x="467446" y="4257846"/>
                </a:cubicBezTo>
                <a:close/>
                <a:moveTo>
                  <a:pt x="2771308" y="626895"/>
                </a:moveTo>
                <a:cubicBezTo>
                  <a:pt x="2782393" y="600685"/>
                  <a:pt x="2808346" y="582296"/>
                  <a:pt x="2838594" y="582296"/>
                </a:cubicBezTo>
                <a:cubicBezTo>
                  <a:pt x="2878925" y="582295"/>
                  <a:pt x="2911619" y="614989"/>
                  <a:pt x="2911618" y="655320"/>
                </a:cubicBezTo>
                <a:cubicBezTo>
                  <a:pt x="2911618" y="695651"/>
                  <a:pt x="2878924" y="728345"/>
                  <a:pt x="2838593" y="728345"/>
                </a:cubicBezTo>
                <a:cubicBezTo>
                  <a:pt x="2798262" y="728345"/>
                  <a:pt x="2765569" y="695652"/>
                  <a:pt x="2765569" y="655320"/>
                </a:cubicBezTo>
                <a:cubicBezTo>
                  <a:pt x="2765569" y="645237"/>
                  <a:pt x="2767612" y="635631"/>
                  <a:pt x="2771308" y="626895"/>
                </a:cubicBezTo>
                <a:close/>
                <a:moveTo>
                  <a:pt x="1849452" y="2043252"/>
                </a:moveTo>
                <a:cubicBezTo>
                  <a:pt x="1860539" y="2017042"/>
                  <a:pt x="1886491" y="1998651"/>
                  <a:pt x="1916739" y="1998651"/>
                </a:cubicBezTo>
                <a:cubicBezTo>
                  <a:pt x="1957070" y="1998651"/>
                  <a:pt x="1989764" y="2031345"/>
                  <a:pt x="1989763" y="2071676"/>
                </a:cubicBezTo>
                <a:cubicBezTo>
                  <a:pt x="1989764" y="2112007"/>
                  <a:pt x="1957071" y="2144701"/>
                  <a:pt x="1916739" y="2144701"/>
                </a:cubicBezTo>
                <a:cubicBezTo>
                  <a:pt x="1876408" y="2144701"/>
                  <a:pt x="1843713" y="2112007"/>
                  <a:pt x="1843714" y="2071676"/>
                </a:cubicBezTo>
                <a:cubicBezTo>
                  <a:pt x="1843714" y="2061594"/>
                  <a:pt x="1845758" y="2051988"/>
                  <a:pt x="1849452" y="2043252"/>
                </a:cubicBezTo>
                <a:close/>
                <a:moveTo>
                  <a:pt x="697911" y="3828524"/>
                </a:moveTo>
                <a:cubicBezTo>
                  <a:pt x="701606" y="3819788"/>
                  <a:pt x="706953" y="3811921"/>
                  <a:pt x="713560" y="3805313"/>
                </a:cubicBezTo>
                <a:cubicBezTo>
                  <a:pt x="726775" y="3792098"/>
                  <a:pt x="745031" y="3783925"/>
                  <a:pt x="765197" y="3783925"/>
                </a:cubicBezTo>
                <a:cubicBezTo>
                  <a:pt x="805528" y="3783925"/>
                  <a:pt x="838222" y="3816619"/>
                  <a:pt x="838222" y="3856950"/>
                </a:cubicBezTo>
                <a:cubicBezTo>
                  <a:pt x="838222" y="3897281"/>
                  <a:pt x="805528" y="3929974"/>
                  <a:pt x="765197" y="3929974"/>
                </a:cubicBezTo>
                <a:cubicBezTo>
                  <a:pt x="724866" y="3929974"/>
                  <a:pt x="692172" y="3897280"/>
                  <a:pt x="692172" y="3856949"/>
                </a:cubicBezTo>
                <a:cubicBezTo>
                  <a:pt x="692172" y="3846867"/>
                  <a:pt x="694216" y="3837261"/>
                  <a:pt x="697911" y="3828524"/>
                </a:cubicBezTo>
                <a:close/>
                <a:moveTo>
                  <a:pt x="3001770" y="197573"/>
                </a:moveTo>
                <a:cubicBezTo>
                  <a:pt x="3012857" y="171363"/>
                  <a:pt x="3038808" y="152972"/>
                  <a:pt x="3069058" y="152973"/>
                </a:cubicBezTo>
                <a:cubicBezTo>
                  <a:pt x="3109389" y="152973"/>
                  <a:pt x="3142083" y="185667"/>
                  <a:pt x="3142083" y="225997"/>
                </a:cubicBezTo>
                <a:cubicBezTo>
                  <a:pt x="3142082" y="266329"/>
                  <a:pt x="3109389" y="299023"/>
                  <a:pt x="3069058" y="299023"/>
                </a:cubicBezTo>
                <a:cubicBezTo>
                  <a:pt x="3028726" y="299023"/>
                  <a:pt x="2996033" y="266329"/>
                  <a:pt x="2996033" y="225998"/>
                </a:cubicBezTo>
                <a:cubicBezTo>
                  <a:pt x="2996033" y="215915"/>
                  <a:pt x="2998076" y="206309"/>
                  <a:pt x="3001770" y="197573"/>
                </a:cubicBezTo>
                <a:close/>
                <a:moveTo>
                  <a:pt x="2079917" y="1613932"/>
                </a:moveTo>
                <a:cubicBezTo>
                  <a:pt x="2091001" y="1587722"/>
                  <a:pt x="2116954" y="1569332"/>
                  <a:pt x="2147202" y="1569332"/>
                </a:cubicBezTo>
                <a:cubicBezTo>
                  <a:pt x="2187534" y="1569332"/>
                  <a:pt x="2220227" y="1602026"/>
                  <a:pt x="2220228" y="1642357"/>
                </a:cubicBezTo>
                <a:cubicBezTo>
                  <a:pt x="2220228" y="1682688"/>
                  <a:pt x="2187534" y="1715381"/>
                  <a:pt x="2147203" y="1715381"/>
                </a:cubicBezTo>
                <a:cubicBezTo>
                  <a:pt x="2106872" y="1715381"/>
                  <a:pt x="2074177" y="1682687"/>
                  <a:pt x="2074177" y="1642356"/>
                </a:cubicBezTo>
                <a:cubicBezTo>
                  <a:pt x="2074177" y="1632273"/>
                  <a:pt x="2076221" y="1622668"/>
                  <a:pt x="2079917" y="1613932"/>
                </a:cubicBezTo>
                <a:close/>
                <a:moveTo>
                  <a:pt x="928373" y="3408033"/>
                </a:moveTo>
                <a:cubicBezTo>
                  <a:pt x="932068" y="3399297"/>
                  <a:pt x="937415" y="3391429"/>
                  <a:pt x="944022" y="3384822"/>
                </a:cubicBezTo>
                <a:cubicBezTo>
                  <a:pt x="957237" y="3371608"/>
                  <a:pt x="975493" y="3363434"/>
                  <a:pt x="995659" y="3363434"/>
                </a:cubicBezTo>
                <a:cubicBezTo>
                  <a:pt x="1035989" y="3363434"/>
                  <a:pt x="1068684" y="3396128"/>
                  <a:pt x="1068683" y="3436459"/>
                </a:cubicBezTo>
                <a:cubicBezTo>
                  <a:pt x="1068684" y="3476789"/>
                  <a:pt x="1035990" y="3509483"/>
                  <a:pt x="995659" y="3509483"/>
                </a:cubicBezTo>
                <a:cubicBezTo>
                  <a:pt x="955328" y="3509483"/>
                  <a:pt x="922634" y="3476789"/>
                  <a:pt x="922634" y="3436458"/>
                </a:cubicBezTo>
                <a:cubicBezTo>
                  <a:pt x="922634" y="3426376"/>
                  <a:pt x="924678" y="3416770"/>
                  <a:pt x="928373" y="3408033"/>
                </a:cubicBezTo>
                <a:close/>
                <a:moveTo>
                  <a:pt x="6516" y="4824394"/>
                </a:moveTo>
                <a:cubicBezTo>
                  <a:pt x="10211" y="4815657"/>
                  <a:pt x="15558" y="4807790"/>
                  <a:pt x="22166" y="4801182"/>
                </a:cubicBezTo>
                <a:cubicBezTo>
                  <a:pt x="35381" y="4787967"/>
                  <a:pt x="53637" y="4779794"/>
                  <a:pt x="73802" y="4779793"/>
                </a:cubicBezTo>
                <a:cubicBezTo>
                  <a:pt x="114133" y="4779793"/>
                  <a:pt x="146828" y="4812487"/>
                  <a:pt x="146827" y="4852818"/>
                </a:cubicBezTo>
                <a:cubicBezTo>
                  <a:pt x="146827" y="4893149"/>
                  <a:pt x="114134" y="4925843"/>
                  <a:pt x="73802" y="4925843"/>
                </a:cubicBezTo>
                <a:cubicBezTo>
                  <a:pt x="33471" y="4925844"/>
                  <a:pt x="777" y="4893150"/>
                  <a:pt x="778" y="4852818"/>
                </a:cubicBezTo>
                <a:cubicBezTo>
                  <a:pt x="778" y="4842736"/>
                  <a:pt x="2821" y="4833130"/>
                  <a:pt x="6516" y="4824394"/>
                </a:cubicBezTo>
                <a:close/>
                <a:moveTo>
                  <a:pt x="2310380" y="1193438"/>
                </a:moveTo>
                <a:cubicBezTo>
                  <a:pt x="2321466" y="1167228"/>
                  <a:pt x="2347418" y="1148839"/>
                  <a:pt x="2377667" y="1148838"/>
                </a:cubicBezTo>
                <a:cubicBezTo>
                  <a:pt x="2417996" y="1148838"/>
                  <a:pt x="2450692" y="1181532"/>
                  <a:pt x="2450691" y="1221863"/>
                </a:cubicBezTo>
                <a:cubicBezTo>
                  <a:pt x="2450692" y="1262194"/>
                  <a:pt x="2417997" y="1294888"/>
                  <a:pt x="2377666" y="1294888"/>
                </a:cubicBezTo>
                <a:cubicBezTo>
                  <a:pt x="2337335" y="1294888"/>
                  <a:pt x="2304641" y="1262194"/>
                  <a:pt x="2304642" y="1221863"/>
                </a:cubicBezTo>
                <a:cubicBezTo>
                  <a:pt x="2304641" y="1211780"/>
                  <a:pt x="2306684" y="1202175"/>
                  <a:pt x="2310380" y="1193438"/>
                </a:cubicBezTo>
                <a:close/>
                <a:moveTo>
                  <a:pt x="1158835" y="2978713"/>
                </a:moveTo>
                <a:cubicBezTo>
                  <a:pt x="1162531" y="2969976"/>
                  <a:pt x="1167878" y="2962109"/>
                  <a:pt x="1174485" y="2955501"/>
                </a:cubicBezTo>
                <a:cubicBezTo>
                  <a:pt x="1187700" y="2942286"/>
                  <a:pt x="1205956" y="2934113"/>
                  <a:pt x="1226122" y="2934113"/>
                </a:cubicBezTo>
                <a:cubicBezTo>
                  <a:pt x="1266453" y="2934113"/>
                  <a:pt x="1299147" y="2966807"/>
                  <a:pt x="1299147" y="3007138"/>
                </a:cubicBezTo>
                <a:cubicBezTo>
                  <a:pt x="1299147" y="3047469"/>
                  <a:pt x="1266453" y="3080163"/>
                  <a:pt x="1226122" y="3080163"/>
                </a:cubicBezTo>
                <a:cubicBezTo>
                  <a:pt x="1185791" y="3080163"/>
                  <a:pt x="1153097" y="3047469"/>
                  <a:pt x="1153097" y="3007138"/>
                </a:cubicBezTo>
                <a:cubicBezTo>
                  <a:pt x="1153097" y="2997055"/>
                  <a:pt x="1155140" y="2987450"/>
                  <a:pt x="1158835" y="2978713"/>
                </a:cubicBezTo>
                <a:close/>
                <a:moveTo>
                  <a:pt x="236981" y="4395069"/>
                </a:moveTo>
                <a:cubicBezTo>
                  <a:pt x="240676" y="4386333"/>
                  <a:pt x="246024" y="4378464"/>
                  <a:pt x="252631" y="4371858"/>
                </a:cubicBezTo>
                <a:cubicBezTo>
                  <a:pt x="265845" y="4358643"/>
                  <a:pt x="284102" y="4350469"/>
                  <a:pt x="304268" y="4350468"/>
                </a:cubicBezTo>
                <a:cubicBezTo>
                  <a:pt x="344598" y="4350469"/>
                  <a:pt x="377293" y="4383163"/>
                  <a:pt x="377292" y="4423495"/>
                </a:cubicBezTo>
                <a:cubicBezTo>
                  <a:pt x="377292" y="4463825"/>
                  <a:pt x="344598" y="4496519"/>
                  <a:pt x="304267" y="4496519"/>
                </a:cubicBezTo>
                <a:cubicBezTo>
                  <a:pt x="263937" y="4496518"/>
                  <a:pt x="231243" y="4463824"/>
                  <a:pt x="231243" y="4423494"/>
                </a:cubicBezTo>
                <a:cubicBezTo>
                  <a:pt x="231242" y="4413412"/>
                  <a:pt x="233287" y="4403805"/>
                  <a:pt x="236981" y="4395069"/>
                </a:cubicBezTo>
                <a:close/>
                <a:moveTo>
                  <a:pt x="2540844" y="764117"/>
                </a:moveTo>
                <a:cubicBezTo>
                  <a:pt x="2551928" y="737906"/>
                  <a:pt x="2577881" y="719516"/>
                  <a:pt x="2608129" y="719516"/>
                </a:cubicBezTo>
                <a:cubicBezTo>
                  <a:pt x="2648461" y="719516"/>
                  <a:pt x="2681154" y="752210"/>
                  <a:pt x="2681155" y="792541"/>
                </a:cubicBezTo>
                <a:cubicBezTo>
                  <a:pt x="2681155" y="832872"/>
                  <a:pt x="2648461" y="865566"/>
                  <a:pt x="2608130" y="865566"/>
                </a:cubicBezTo>
                <a:cubicBezTo>
                  <a:pt x="2567799" y="865566"/>
                  <a:pt x="2535105" y="832872"/>
                  <a:pt x="2535104" y="792541"/>
                </a:cubicBezTo>
                <a:cubicBezTo>
                  <a:pt x="2535105" y="782458"/>
                  <a:pt x="2537148" y="772853"/>
                  <a:pt x="2540844" y="764117"/>
                </a:cubicBezTo>
                <a:close/>
                <a:moveTo>
                  <a:pt x="1389300" y="2558218"/>
                </a:moveTo>
                <a:cubicBezTo>
                  <a:pt x="1400386" y="2532009"/>
                  <a:pt x="1426338" y="2513618"/>
                  <a:pt x="1456586" y="2513618"/>
                </a:cubicBezTo>
                <a:cubicBezTo>
                  <a:pt x="1496917" y="2513618"/>
                  <a:pt x="1529611" y="2546312"/>
                  <a:pt x="1529611" y="2586643"/>
                </a:cubicBezTo>
                <a:cubicBezTo>
                  <a:pt x="1529611" y="2626974"/>
                  <a:pt x="1496917" y="2659668"/>
                  <a:pt x="1456586" y="2659668"/>
                </a:cubicBezTo>
                <a:cubicBezTo>
                  <a:pt x="1416255" y="2659668"/>
                  <a:pt x="1383561" y="2626974"/>
                  <a:pt x="1383561" y="2586643"/>
                </a:cubicBezTo>
                <a:cubicBezTo>
                  <a:pt x="1383561" y="2576560"/>
                  <a:pt x="1385604" y="2566955"/>
                  <a:pt x="1389300" y="2558218"/>
                </a:cubicBezTo>
                <a:close/>
                <a:moveTo>
                  <a:pt x="1618988" y="2180474"/>
                </a:moveTo>
                <a:cubicBezTo>
                  <a:pt x="1630074" y="2154264"/>
                  <a:pt x="1656027" y="2135873"/>
                  <a:pt x="1686274" y="2135873"/>
                </a:cubicBezTo>
                <a:cubicBezTo>
                  <a:pt x="1726605" y="2135873"/>
                  <a:pt x="1759300" y="2168567"/>
                  <a:pt x="1759300" y="2208898"/>
                </a:cubicBezTo>
                <a:cubicBezTo>
                  <a:pt x="1759299" y="2249229"/>
                  <a:pt x="1726605" y="2281923"/>
                  <a:pt x="1686274" y="2281923"/>
                </a:cubicBezTo>
                <a:cubicBezTo>
                  <a:pt x="1645943" y="2281923"/>
                  <a:pt x="1613250" y="2249229"/>
                  <a:pt x="1613250" y="2208898"/>
                </a:cubicBezTo>
                <a:cubicBezTo>
                  <a:pt x="1613249" y="2198816"/>
                  <a:pt x="1615294" y="2189210"/>
                  <a:pt x="1618988" y="2180474"/>
                </a:cubicBezTo>
                <a:close/>
                <a:moveTo>
                  <a:pt x="467447" y="3974575"/>
                </a:moveTo>
                <a:cubicBezTo>
                  <a:pt x="471142" y="3965838"/>
                  <a:pt x="476489" y="3957970"/>
                  <a:pt x="483097" y="3951363"/>
                </a:cubicBezTo>
                <a:cubicBezTo>
                  <a:pt x="496311" y="3938148"/>
                  <a:pt x="514568" y="3929974"/>
                  <a:pt x="534733" y="3929974"/>
                </a:cubicBezTo>
                <a:cubicBezTo>
                  <a:pt x="575064" y="3929974"/>
                  <a:pt x="607758" y="3962668"/>
                  <a:pt x="607758" y="4002999"/>
                </a:cubicBezTo>
                <a:cubicBezTo>
                  <a:pt x="607758" y="4043330"/>
                  <a:pt x="575064" y="4076024"/>
                  <a:pt x="534733" y="4076024"/>
                </a:cubicBezTo>
                <a:cubicBezTo>
                  <a:pt x="494402" y="4076024"/>
                  <a:pt x="461708" y="4043330"/>
                  <a:pt x="461708" y="4002999"/>
                </a:cubicBezTo>
                <a:cubicBezTo>
                  <a:pt x="461708" y="3992917"/>
                  <a:pt x="463752" y="3983311"/>
                  <a:pt x="467447" y="3974575"/>
                </a:cubicBezTo>
                <a:close/>
                <a:moveTo>
                  <a:pt x="2771307" y="343623"/>
                </a:moveTo>
                <a:cubicBezTo>
                  <a:pt x="2782392" y="317413"/>
                  <a:pt x="2808345" y="299022"/>
                  <a:pt x="2838594" y="299023"/>
                </a:cubicBezTo>
                <a:cubicBezTo>
                  <a:pt x="2878924" y="299022"/>
                  <a:pt x="2911618" y="331717"/>
                  <a:pt x="2911619" y="372047"/>
                </a:cubicBezTo>
                <a:cubicBezTo>
                  <a:pt x="2911619" y="412380"/>
                  <a:pt x="2878925" y="445073"/>
                  <a:pt x="2838593" y="445072"/>
                </a:cubicBezTo>
                <a:cubicBezTo>
                  <a:pt x="2798263" y="445073"/>
                  <a:pt x="2765569" y="412378"/>
                  <a:pt x="2765569" y="372048"/>
                </a:cubicBezTo>
                <a:cubicBezTo>
                  <a:pt x="2765568" y="361965"/>
                  <a:pt x="2767611" y="352359"/>
                  <a:pt x="2771307" y="343623"/>
                </a:cubicBezTo>
                <a:close/>
                <a:moveTo>
                  <a:pt x="1849453" y="1759980"/>
                </a:moveTo>
                <a:cubicBezTo>
                  <a:pt x="1860539" y="1733770"/>
                  <a:pt x="1886492" y="1715380"/>
                  <a:pt x="1916740" y="1715380"/>
                </a:cubicBezTo>
                <a:cubicBezTo>
                  <a:pt x="1957070" y="1715380"/>
                  <a:pt x="1989765" y="1748074"/>
                  <a:pt x="1989764" y="1788405"/>
                </a:cubicBezTo>
                <a:cubicBezTo>
                  <a:pt x="1989764" y="1828736"/>
                  <a:pt x="1957070" y="1861430"/>
                  <a:pt x="1916739" y="1861430"/>
                </a:cubicBezTo>
                <a:cubicBezTo>
                  <a:pt x="1876408" y="1861430"/>
                  <a:pt x="1843715" y="1828736"/>
                  <a:pt x="1843715" y="1788405"/>
                </a:cubicBezTo>
                <a:cubicBezTo>
                  <a:pt x="1843714" y="1778322"/>
                  <a:pt x="1845758" y="1768716"/>
                  <a:pt x="1849453" y="1759980"/>
                </a:cubicBezTo>
                <a:close/>
                <a:moveTo>
                  <a:pt x="697910" y="3545253"/>
                </a:moveTo>
                <a:cubicBezTo>
                  <a:pt x="701605" y="3536517"/>
                  <a:pt x="706952" y="3528650"/>
                  <a:pt x="713559" y="3522042"/>
                </a:cubicBezTo>
                <a:cubicBezTo>
                  <a:pt x="726774" y="3508827"/>
                  <a:pt x="745030" y="3500654"/>
                  <a:pt x="765196" y="3500654"/>
                </a:cubicBezTo>
                <a:cubicBezTo>
                  <a:pt x="805527" y="3500654"/>
                  <a:pt x="838221" y="3533348"/>
                  <a:pt x="838221" y="3573679"/>
                </a:cubicBezTo>
                <a:cubicBezTo>
                  <a:pt x="838221" y="3614010"/>
                  <a:pt x="805527" y="3646703"/>
                  <a:pt x="765196" y="3646703"/>
                </a:cubicBezTo>
                <a:cubicBezTo>
                  <a:pt x="724865" y="3646703"/>
                  <a:pt x="692171" y="3614009"/>
                  <a:pt x="692171" y="3573678"/>
                </a:cubicBezTo>
                <a:cubicBezTo>
                  <a:pt x="692172" y="3563596"/>
                  <a:pt x="694215" y="3553990"/>
                  <a:pt x="697910" y="3545253"/>
                </a:cubicBezTo>
                <a:close/>
                <a:moveTo>
                  <a:pt x="2079916" y="1330662"/>
                </a:moveTo>
                <a:cubicBezTo>
                  <a:pt x="2091000" y="1304451"/>
                  <a:pt x="2116954" y="1286061"/>
                  <a:pt x="2147202" y="1286061"/>
                </a:cubicBezTo>
                <a:cubicBezTo>
                  <a:pt x="2187533" y="1286060"/>
                  <a:pt x="2220227" y="1318755"/>
                  <a:pt x="2220227" y="1359085"/>
                </a:cubicBezTo>
                <a:cubicBezTo>
                  <a:pt x="2220226" y="1399417"/>
                  <a:pt x="2187533" y="1432112"/>
                  <a:pt x="2147202" y="1432111"/>
                </a:cubicBezTo>
                <a:cubicBezTo>
                  <a:pt x="2106870" y="1432111"/>
                  <a:pt x="2074176" y="1399416"/>
                  <a:pt x="2074176" y="1359086"/>
                </a:cubicBezTo>
                <a:cubicBezTo>
                  <a:pt x="2074177" y="1349004"/>
                  <a:pt x="2076220" y="1339397"/>
                  <a:pt x="2079916" y="1330662"/>
                </a:cubicBezTo>
                <a:close/>
                <a:moveTo>
                  <a:pt x="928372" y="3124763"/>
                </a:moveTo>
                <a:cubicBezTo>
                  <a:pt x="932067" y="3116026"/>
                  <a:pt x="937414" y="3108158"/>
                  <a:pt x="944021" y="3101551"/>
                </a:cubicBezTo>
                <a:cubicBezTo>
                  <a:pt x="957236" y="3088336"/>
                  <a:pt x="975493" y="3080163"/>
                  <a:pt x="995658" y="3080163"/>
                </a:cubicBezTo>
                <a:cubicBezTo>
                  <a:pt x="1035989" y="3080162"/>
                  <a:pt x="1068683" y="3112857"/>
                  <a:pt x="1068683" y="3153187"/>
                </a:cubicBezTo>
                <a:cubicBezTo>
                  <a:pt x="1068683" y="3193518"/>
                  <a:pt x="1035989" y="3226212"/>
                  <a:pt x="995658" y="3226212"/>
                </a:cubicBezTo>
                <a:cubicBezTo>
                  <a:pt x="955327" y="3226212"/>
                  <a:pt x="922633" y="3193518"/>
                  <a:pt x="922633" y="3153188"/>
                </a:cubicBezTo>
                <a:cubicBezTo>
                  <a:pt x="922633" y="3143105"/>
                  <a:pt x="924676" y="3133499"/>
                  <a:pt x="928372" y="3124763"/>
                </a:cubicBezTo>
                <a:close/>
                <a:moveTo>
                  <a:pt x="6517" y="4541119"/>
                </a:moveTo>
                <a:cubicBezTo>
                  <a:pt x="10213" y="4532382"/>
                  <a:pt x="15560" y="4524514"/>
                  <a:pt x="22167" y="4517907"/>
                </a:cubicBezTo>
                <a:cubicBezTo>
                  <a:pt x="35382" y="4504692"/>
                  <a:pt x="53638" y="4496519"/>
                  <a:pt x="73804" y="4496518"/>
                </a:cubicBezTo>
                <a:cubicBezTo>
                  <a:pt x="114135" y="4496518"/>
                  <a:pt x="146829" y="4529212"/>
                  <a:pt x="146829" y="4569544"/>
                </a:cubicBezTo>
                <a:cubicBezTo>
                  <a:pt x="146829" y="4609874"/>
                  <a:pt x="114135" y="4642569"/>
                  <a:pt x="73804" y="4642568"/>
                </a:cubicBezTo>
                <a:cubicBezTo>
                  <a:pt x="33473" y="4642569"/>
                  <a:pt x="779" y="4609874"/>
                  <a:pt x="779" y="4569544"/>
                </a:cubicBezTo>
                <a:cubicBezTo>
                  <a:pt x="779" y="4559460"/>
                  <a:pt x="2822" y="4549855"/>
                  <a:pt x="6517" y="4541119"/>
                </a:cubicBezTo>
                <a:close/>
                <a:moveTo>
                  <a:pt x="2310379" y="910167"/>
                </a:moveTo>
                <a:cubicBezTo>
                  <a:pt x="2321464" y="883957"/>
                  <a:pt x="2347417" y="865567"/>
                  <a:pt x="2377666" y="865568"/>
                </a:cubicBezTo>
                <a:cubicBezTo>
                  <a:pt x="2417997" y="865567"/>
                  <a:pt x="2450690" y="898261"/>
                  <a:pt x="2450690" y="938592"/>
                </a:cubicBezTo>
                <a:cubicBezTo>
                  <a:pt x="2450691" y="978923"/>
                  <a:pt x="2417996" y="1011617"/>
                  <a:pt x="2377666" y="1011617"/>
                </a:cubicBezTo>
                <a:cubicBezTo>
                  <a:pt x="2337335" y="1011617"/>
                  <a:pt x="2304640" y="978923"/>
                  <a:pt x="2304641" y="938593"/>
                </a:cubicBezTo>
                <a:cubicBezTo>
                  <a:pt x="2304640" y="928509"/>
                  <a:pt x="2306683" y="918904"/>
                  <a:pt x="2310379" y="910167"/>
                </a:cubicBezTo>
                <a:close/>
                <a:moveTo>
                  <a:pt x="1158835" y="2695441"/>
                </a:moveTo>
                <a:cubicBezTo>
                  <a:pt x="1162530" y="2686704"/>
                  <a:pt x="1167878" y="2678836"/>
                  <a:pt x="1174485" y="2672229"/>
                </a:cubicBezTo>
                <a:cubicBezTo>
                  <a:pt x="1187700" y="2659014"/>
                  <a:pt x="1205956" y="2650840"/>
                  <a:pt x="1226121" y="2650840"/>
                </a:cubicBezTo>
                <a:cubicBezTo>
                  <a:pt x="1266453" y="2650840"/>
                  <a:pt x="1299147" y="2683534"/>
                  <a:pt x="1299146" y="2723865"/>
                </a:cubicBezTo>
                <a:cubicBezTo>
                  <a:pt x="1299147" y="2764196"/>
                  <a:pt x="1266453" y="2796890"/>
                  <a:pt x="1226122" y="2796890"/>
                </a:cubicBezTo>
                <a:cubicBezTo>
                  <a:pt x="1185791" y="2796891"/>
                  <a:pt x="1153097" y="2764196"/>
                  <a:pt x="1153097" y="2723865"/>
                </a:cubicBezTo>
                <a:cubicBezTo>
                  <a:pt x="1153097" y="2713783"/>
                  <a:pt x="1155140" y="2704177"/>
                  <a:pt x="1158835" y="2695441"/>
                </a:cubicBezTo>
                <a:close/>
                <a:moveTo>
                  <a:pt x="1388525" y="2326523"/>
                </a:moveTo>
                <a:cubicBezTo>
                  <a:pt x="1399611" y="2300313"/>
                  <a:pt x="1425562" y="2281923"/>
                  <a:pt x="1455811" y="2281923"/>
                </a:cubicBezTo>
                <a:cubicBezTo>
                  <a:pt x="1496142" y="2281923"/>
                  <a:pt x="1528837" y="2314617"/>
                  <a:pt x="1528837" y="2354948"/>
                </a:cubicBezTo>
                <a:cubicBezTo>
                  <a:pt x="1528837" y="2395279"/>
                  <a:pt x="1496143" y="2427973"/>
                  <a:pt x="1455812" y="2427973"/>
                </a:cubicBezTo>
                <a:cubicBezTo>
                  <a:pt x="1415480" y="2427974"/>
                  <a:pt x="1382786" y="2395280"/>
                  <a:pt x="1382786" y="2354948"/>
                </a:cubicBezTo>
                <a:cubicBezTo>
                  <a:pt x="1382787" y="2344865"/>
                  <a:pt x="1384830" y="2335260"/>
                  <a:pt x="1388525" y="2326523"/>
                </a:cubicBezTo>
                <a:close/>
                <a:moveTo>
                  <a:pt x="236983" y="4111796"/>
                </a:moveTo>
                <a:cubicBezTo>
                  <a:pt x="240678" y="4103059"/>
                  <a:pt x="246025" y="4095191"/>
                  <a:pt x="252633" y="4088584"/>
                </a:cubicBezTo>
                <a:cubicBezTo>
                  <a:pt x="265847" y="4075369"/>
                  <a:pt x="284104" y="4067196"/>
                  <a:pt x="304269" y="4067195"/>
                </a:cubicBezTo>
                <a:cubicBezTo>
                  <a:pt x="344600" y="4067195"/>
                  <a:pt x="377294" y="4099890"/>
                  <a:pt x="377294" y="4140221"/>
                </a:cubicBezTo>
                <a:cubicBezTo>
                  <a:pt x="377294" y="4180551"/>
                  <a:pt x="344600" y="4213246"/>
                  <a:pt x="304268" y="4213248"/>
                </a:cubicBezTo>
                <a:cubicBezTo>
                  <a:pt x="263937" y="4213248"/>
                  <a:pt x="231243" y="4180554"/>
                  <a:pt x="231244" y="4140220"/>
                </a:cubicBezTo>
                <a:cubicBezTo>
                  <a:pt x="231244" y="4130138"/>
                  <a:pt x="233288" y="4120532"/>
                  <a:pt x="236983" y="4111796"/>
                </a:cubicBezTo>
                <a:close/>
                <a:moveTo>
                  <a:pt x="2540844" y="480845"/>
                </a:moveTo>
                <a:cubicBezTo>
                  <a:pt x="2551929" y="454634"/>
                  <a:pt x="2577882" y="436244"/>
                  <a:pt x="2608129" y="436244"/>
                </a:cubicBezTo>
                <a:cubicBezTo>
                  <a:pt x="2648460" y="436244"/>
                  <a:pt x="2681155" y="468938"/>
                  <a:pt x="2681155" y="509269"/>
                </a:cubicBezTo>
                <a:cubicBezTo>
                  <a:pt x="2681154" y="549600"/>
                  <a:pt x="2648461" y="582294"/>
                  <a:pt x="2608129" y="582294"/>
                </a:cubicBezTo>
                <a:cubicBezTo>
                  <a:pt x="2567798" y="582294"/>
                  <a:pt x="2535105" y="549600"/>
                  <a:pt x="2535105" y="509269"/>
                </a:cubicBezTo>
                <a:cubicBezTo>
                  <a:pt x="2535105" y="499186"/>
                  <a:pt x="2537148" y="489582"/>
                  <a:pt x="2540844" y="480845"/>
                </a:cubicBezTo>
                <a:close/>
                <a:moveTo>
                  <a:pt x="1618990" y="1897202"/>
                </a:moveTo>
                <a:cubicBezTo>
                  <a:pt x="1630075" y="1870992"/>
                  <a:pt x="1656028" y="1852602"/>
                  <a:pt x="1686275" y="1852602"/>
                </a:cubicBezTo>
                <a:cubicBezTo>
                  <a:pt x="1726606" y="1852602"/>
                  <a:pt x="1759301" y="1885296"/>
                  <a:pt x="1759301" y="1925627"/>
                </a:cubicBezTo>
                <a:cubicBezTo>
                  <a:pt x="1759300" y="1965958"/>
                  <a:pt x="1726607" y="1998653"/>
                  <a:pt x="1686276" y="1998652"/>
                </a:cubicBezTo>
                <a:cubicBezTo>
                  <a:pt x="1645944" y="1998652"/>
                  <a:pt x="1613251" y="1965958"/>
                  <a:pt x="1613250" y="1925627"/>
                </a:cubicBezTo>
                <a:cubicBezTo>
                  <a:pt x="1613251" y="1915544"/>
                  <a:pt x="1615294" y="1905938"/>
                  <a:pt x="1618990" y="1897202"/>
                </a:cubicBezTo>
                <a:close/>
                <a:moveTo>
                  <a:pt x="467446" y="3691303"/>
                </a:moveTo>
                <a:cubicBezTo>
                  <a:pt x="471141" y="3682566"/>
                  <a:pt x="476488" y="3674699"/>
                  <a:pt x="483096" y="3668091"/>
                </a:cubicBezTo>
                <a:cubicBezTo>
                  <a:pt x="496311" y="3654877"/>
                  <a:pt x="514567" y="3646703"/>
                  <a:pt x="534732" y="3646703"/>
                </a:cubicBezTo>
                <a:cubicBezTo>
                  <a:pt x="575063" y="3646703"/>
                  <a:pt x="607757" y="3679397"/>
                  <a:pt x="607757" y="3719728"/>
                </a:cubicBezTo>
                <a:cubicBezTo>
                  <a:pt x="607757" y="3760059"/>
                  <a:pt x="575064" y="3792753"/>
                  <a:pt x="534732" y="3792752"/>
                </a:cubicBezTo>
                <a:cubicBezTo>
                  <a:pt x="494402" y="3792753"/>
                  <a:pt x="461708" y="3760058"/>
                  <a:pt x="461707" y="3719728"/>
                </a:cubicBezTo>
                <a:cubicBezTo>
                  <a:pt x="461708" y="3709645"/>
                  <a:pt x="463751" y="3700039"/>
                  <a:pt x="467446" y="3691303"/>
                </a:cubicBezTo>
                <a:close/>
                <a:moveTo>
                  <a:pt x="2771306" y="60351"/>
                </a:moveTo>
                <a:cubicBezTo>
                  <a:pt x="2782392" y="34141"/>
                  <a:pt x="2808345" y="15750"/>
                  <a:pt x="2838594" y="15750"/>
                </a:cubicBezTo>
                <a:cubicBezTo>
                  <a:pt x="2878925" y="15750"/>
                  <a:pt x="2911618" y="48444"/>
                  <a:pt x="2911618" y="88775"/>
                </a:cubicBezTo>
                <a:cubicBezTo>
                  <a:pt x="2911619" y="129106"/>
                  <a:pt x="2878924" y="161800"/>
                  <a:pt x="2838594" y="161800"/>
                </a:cubicBezTo>
                <a:cubicBezTo>
                  <a:pt x="2798263" y="161800"/>
                  <a:pt x="2765568" y="129106"/>
                  <a:pt x="2765569" y="88775"/>
                </a:cubicBezTo>
                <a:cubicBezTo>
                  <a:pt x="2765569" y="78693"/>
                  <a:pt x="2767612" y="69087"/>
                  <a:pt x="2771306" y="60351"/>
                </a:cubicBezTo>
                <a:close/>
                <a:moveTo>
                  <a:pt x="1849452" y="1476709"/>
                </a:moveTo>
                <a:cubicBezTo>
                  <a:pt x="1860537" y="1450500"/>
                  <a:pt x="1886490" y="1432109"/>
                  <a:pt x="1916739" y="1432111"/>
                </a:cubicBezTo>
                <a:cubicBezTo>
                  <a:pt x="1957069" y="1432109"/>
                  <a:pt x="1989763" y="1464804"/>
                  <a:pt x="1989763" y="1505134"/>
                </a:cubicBezTo>
                <a:cubicBezTo>
                  <a:pt x="1989764" y="1545466"/>
                  <a:pt x="1957070" y="1578159"/>
                  <a:pt x="1916739" y="1578159"/>
                </a:cubicBezTo>
                <a:cubicBezTo>
                  <a:pt x="1876408" y="1578159"/>
                  <a:pt x="1843713" y="1545465"/>
                  <a:pt x="1843714" y="1505134"/>
                </a:cubicBezTo>
                <a:cubicBezTo>
                  <a:pt x="1843713" y="1495051"/>
                  <a:pt x="1845758" y="1485446"/>
                  <a:pt x="1849452" y="1476709"/>
                </a:cubicBezTo>
                <a:close/>
                <a:moveTo>
                  <a:pt x="697908" y="3261983"/>
                </a:moveTo>
                <a:cubicBezTo>
                  <a:pt x="701604" y="3253246"/>
                  <a:pt x="706951" y="3245378"/>
                  <a:pt x="713558" y="3238772"/>
                </a:cubicBezTo>
                <a:cubicBezTo>
                  <a:pt x="726773" y="3225557"/>
                  <a:pt x="745029" y="3217383"/>
                  <a:pt x="765194" y="3217383"/>
                </a:cubicBezTo>
                <a:cubicBezTo>
                  <a:pt x="805526" y="3217383"/>
                  <a:pt x="838220" y="3250077"/>
                  <a:pt x="838219" y="3290408"/>
                </a:cubicBezTo>
                <a:cubicBezTo>
                  <a:pt x="838220" y="3330739"/>
                  <a:pt x="805526" y="3363433"/>
                  <a:pt x="765195" y="3363433"/>
                </a:cubicBezTo>
                <a:cubicBezTo>
                  <a:pt x="724864" y="3363432"/>
                  <a:pt x="692170" y="3330738"/>
                  <a:pt x="692170" y="3290407"/>
                </a:cubicBezTo>
                <a:cubicBezTo>
                  <a:pt x="692170" y="3280325"/>
                  <a:pt x="694213" y="3270719"/>
                  <a:pt x="697908" y="3261983"/>
                </a:cubicBezTo>
                <a:close/>
                <a:moveTo>
                  <a:pt x="2079916" y="1047389"/>
                </a:moveTo>
                <a:cubicBezTo>
                  <a:pt x="2091001" y="1021179"/>
                  <a:pt x="2116952" y="1002788"/>
                  <a:pt x="2147201" y="1002788"/>
                </a:cubicBezTo>
                <a:cubicBezTo>
                  <a:pt x="2187532" y="1002788"/>
                  <a:pt x="2220226" y="1035482"/>
                  <a:pt x="2220227" y="1075814"/>
                </a:cubicBezTo>
                <a:cubicBezTo>
                  <a:pt x="2220226" y="1116144"/>
                  <a:pt x="2187533" y="1148838"/>
                  <a:pt x="2147202" y="1148838"/>
                </a:cubicBezTo>
                <a:cubicBezTo>
                  <a:pt x="2106870" y="1148838"/>
                  <a:pt x="2074177" y="1116144"/>
                  <a:pt x="2074176" y="1075813"/>
                </a:cubicBezTo>
                <a:cubicBezTo>
                  <a:pt x="2074176" y="1065731"/>
                  <a:pt x="2076219" y="1056125"/>
                  <a:pt x="2079916" y="1047389"/>
                </a:cubicBezTo>
                <a:close/>
                <a:moveTo>
                  <a:pt x="928372" y="2841491"/>
                </a:moveTo>
                <a:cubicBezTo>
                  <a:pt x="932067" y="2832754"/>
                  <a:pt x="937414" y="2824886"/>
                  <a:pt x="944021" y="2818279"/>
                </a:cubicBezTo>
                <a:cubicBezTo>
                  <a:pt x="957236" y="2805064"/>
                  <a:pt x="975492" y="2796890"/>
                  <a:pt x="995658" y="2796890"/>
                </a:cubicBezTo>
                <a:cubicBezTo>
                  <a:pt x="1035989" y="2796890"/>
                  <a:pt x="1068683" y="2829584"/>
                  <a:pt x="1068683" y="2869915"/>
                </a:cubicBezTo>
                <a:cubicBezTo>
                  <a:pt x="1068683" y="2910246"/>
                  <a:pt x="1035989" y="2942940"/>
                  <a:pt x="995658" y="2942940"/>
                </a:cubicBezTo>
                <a:cubicBezTo>
                  <a:pt x="955327" y="2942940"/>
                  <a:pt x="922633" y="2910246"/>
                  <a:pt x="922633" y="2869915"/>
                </a:cubicBezTo>
                <a:cubicBezTo>
                  <a:pt x="922633" y="2859833"/>
                  <a:pt x="924676" y="2850227"/>
                  <a:pt x="928372" y="2841491"/>
                </a:cubicBezTo>
                <a:close/>
                <a:moveTo>
                  <a:pt x="1158062" y="2463746"/>
                </a:moveTo>
                <a:cubicBezTo>
                  <a:pt x="1161757" y="2455011"/>
                  <a:pt x="1167104" y="2447142"/>
                  <a:pt x="1173711" y="2440534"/>
                </a:cubicBezTo>
                <a:cubicBezTo>
                  <a:pt x="1186927" y="2427319"/>
                  <a:pt x="1205183" y="2419146"/>
                  <a:pt x="1225348" y="2419145"/>
                </a:cubicBezTo>
                <a:cubicBezTo>
                  <a:pt x="1265679" y="2419145"/>
                  <a:pt x="1298373" y="2451840"/>
                  <a:pt x="1298373" y="2492171"/>
                </a:cubicBezTo>
                <a:cubicBezTo>
                  <a:pt x="1298374" y="2532501"/>
                  <a:pt x="1265679" y="2565196"/>
                  <a:pt x="1225348" y="2565196"/>
                </a:cubicBezTo>
                <a:cubicBezTo>
                  <a:pt x="1185017" y="2565195"/>
                  <a:pt x="1152323" y="2532501"/>
                  <a:pt x="1152322" y="2492171"/>
                </a:cubicBezTo>
                <a:cubicBezTo>
                  <a:pt x="1152322" y="2482089"/>
                  <a:pt x="1154366" y="2472483"/>
                  <a:pt x="1158062" y="2463746"/>
                </a:cubicBezTo>
                <a:close/>
                <a:moveTo>
                  <a:pt x="6518" y="4257847"/>
                </a:moveTo>
                <a:cubicBezTo>
                  <a:pt x="10213" y="4249111"/>
                  <a:pt x="15560" y="4241243"/>
                  <a:pt x="22168" y="4234635"/>
                </a:cubicBezTo>
                <a:cubicBezTo>
                  <a:pt x="35383" y="4221421"/>
                  <a:pt x="53639" y="4213248"/>
                  <a:pt x="73804" y="4213248"/>
                </a:cubicBezTo>
                <a:cubicBezTo>
                  <a:pt x="114135" y="4213248"/>
                  <a:pt x="146829" y="4245941"/>
                  <a:pt x="146830" y="4286272"/>
                </a:cubicBezTo>
                <a:cubicBezTo>
                  <a:pt x="146830" y="4326602"/>
                  <a:pt x="114136" y="4359297"/>
                  <a:pt x="73804" y="4359298"/>
                </a:cubicBezTo>
                <a:cubicBezTo>
                  <a:pt x="33473" y="4359297"/>
                  <a:pt x="780" y="4326602"/>
                  <a:pt x="779" y="4286272"/>
                </a:cubicBezTo>
                <a:cubicBezTo>
                  <a:pt x="779" y="4276189"/>
                  <a:pt x="2823" y="4266584"/>
                  <a:pt x="6518" y="4257847"/>
                </a:cubicBezTo>
                <a:close/>
                <a:moveTo>
                  <a:pt x="2310378" y="626895"/>
                </a:moveTo>
                <a:cubicBezTo>
                  <a:pt x="2321464" y="600685"/>
                  <a:pt x="2347416" y="582295"/>
                  <a:pt x="2377666" y="582295"/>
                </a:cubicBezTo>
                <a:cubicBezTo>
                  <a:pt x="2417997" y="582295"/>
                  <a:pt x="2450690" y="614989"/>
                  <a:pt x="2450691" y="655321"/>
                </a:cubicBezTo>
                <a:cubicBezTo>
                  <a:pt x="2450691" y="695651"/>
                  <a:pt x="2417997" y="728345"/>
                  <a:pt x="2377666" y="728345"/>
                </a:cubicBezTo>
                <a:cubicBezTo>
                  <a:pt x="2337335" y="728345"/>
                  <a:pt x="2304641" y="695651"/>
                  <a:pt x="2304641" y="655320"/>
                </a:cubicBezTo>
                <a:cubicBezTo>
                  <a:pt x="2304641" y="645237"/>
                  <a:pt x="2306684" y="635632"/>
                  <a:pt x="2310378" y="626895"/>
                </a:cubicBezTo>
                <a:close/>
                <a:moveTo>
                  <a:pt x="1388525" y="2043251"/>
                </a:moveTo>
                <a:cubicBezTo>
                  <a:pt x="1399611" y="2017041"/>
                  <a:pt x="1425564" y="1998651"/>
                  <a:pt x="1455813" y="1998651"/>
                </a:cubicBezTo>
                <a:cubicBezTo>
                  <a:pt x="1496142" y="1998651"/>
                  <a:pt x="1528837" y="2031345"/>
                  <a:pt x="1528836" y="2071676"/>
                </a:cubicBezTo>
                <a:cubicBezTo>
                  <a:pt x="1528838" y="2112007"/>
                  <a:pt x="1496143" y="2144701"/>
                  <a:pt x="1455811" y="2144701"/>
                </a:cubicBezTo>
                <a:cubicBezTo>
                  <a:pt x="1415482" y="2144701"/>
                  <a:pt x="1382786" y="2112007"/>
                  <a:pt x="1382787" y="2071676"/>
                </a:cubicBezTo>
                <a:cubicBezTo>
                  <a:pt x="1382786" y="2061594"/>
                  <a:pt x="1384831" y="2051988"/>
                  <a:pt x="1388525" y="2043251"/>
                </a:cubicBezTo>
                <a:close/>
                <a:moveTo>
                  <a:pt x="236983" y="3828524"/>
                </a:moveTo>
                <a:cubicBezTo>
                  <a:pt x="240678" y="3819787"/>
                  <a:pt x="246025" y="3811919"/>
                  <a:pt x="252632" y="3805312"/>
                </a:cubicBezTo>
                <a:cubicBezTo>
                  <a:pt x="265847" y="3792097"/>
                  <a:pt x="284104" y="3783924"/>
                  <a:pt x="304269" y="3783923"/>
                </a:cubicBezTo>
                <a:cubicBezTo>
                  <a:pt x="344600" y="3783923"/>
                  <a:pt x="377294" y="3816618"/>
                  <a:pt x="377294" y="3856948"/>
                </a:cubicBezTo>
                <a:cubicBezTo>
                  <a:pt x="377294" y="3897279"/>
                  <a:pt x="344600" y="3929973"/>
                  <a:pt x="304269" y="3929973"/>
                </a:cubicBezTo>
                <a:cubicBezTo>
                  <a:pt x="263938" y="3929973"/>
                  <a:pt x="231244" y="3897279"/>
                  <a:pt x="231244" y="3856948"/>
                </a:cubicBezTo>
                <a:cubicBezTo>
                  <a:pt x="231244" y="3846866"/>
                  <a:pt x="233287" y="3837260"/>
                  <a:pt x="236983" y="3828524"/>
                </a:cubicBezTo>
                <a:close/>
                <a:moveTo>
                  <a:pt x="2540844" y="197572"/>
                </a:moveTo>
                <a:cubicBezTo>
                  <a:pt x="2551929" y="171362"/>
                  <a:pt x="2577881" y="152972"/>
                  <a:pt x="2608130" y="152972"/>
                </a:cubicBezTo>
                <a:cubicBezTo>
                  <a:pt x="2648461" y="152972"/>
                  <a:pt x="2681155" y="185666"/>
                  <a:pt x="2681154" y="225997"/>
                </a:cubicBezTo>
                <a:cubicBezTo>
                  <a:pt x="2681154" y="266328"/>
                  <a:pt x="2648460" y="299022"/>
                  <a:pt x="2608129" y="299022"/>
                </a:cubicBezTo>
                <a:cubicBezTo>
                  <a:pt x="2567798" y="299022"/>
                  <a:pt x="2535105" y="266328"/>
                  <a:pt x="2535105" y="225997"/>
                </a:cubicBezTo>
                <a:cubicBezTo>
                  <a:pt x="2535105" y="215914"/>
                  <a:pt x="2537148" y="206309"/>
                  <a:pt x="2540844" y="197572"/>
                </a:cubicBezTo>
                <a:close/>
                <a:moveTo>
                  <a:pt x="1618989" y="1613930"/>
                </a:moveTo>
                <a:cubicBezTo>
                  <a:pt x="1630074" y="1587721"/>
                  <a:pt x="1656027" y="1569330"/>
                  <a:pt x="1686274" y="1569331"/>
                </a:cubicBezTo>
                <a:cubicBezTo>
                  <a:pt x="1726605" y="1569330"/>
                  <a:pt x="1759300" y="1602024"/>
                  <a:pt x="1759300" y="1642355"/>
                </a:cubicBezTo>
                <a:cubicBezTo>
                  <a:pt x="1759299" y="1682686"/>
                  <a:pt x="1726606" y="1715380"/>
                  <a:pt x="1686275" y="1715380"/>
                </a:cubicBezTo>
                <a:cubicBezTo>
                  <a:pt x="1645944" y="1715380"/>
                  <a:pt x="1613251" y="1682686"/>
                  <a:pt x="1613251" y="1642355"/>
                </a:cubicBezTo>
                <a:cubicBezTo>
                  <a:pt x="1613250" y="1632272"/>
                  <a:pt x="1615294" y="1622666"/>
                  <a:pt x="1618989" y="1613930"/>
                </a:cubicBezTo>
                <a:close/>
                <a:moveTo>
                  <a:pt x="467445" y="3408032"/>
                </a:moveTo>
                <a:cubicBezTo>
                  <a:pt x="471141" y="3399295"/>
                  <a:pt x="476488" y="3391427"/>
                  <a:pt x="483095" y="3384821"/>
                </a:cubicBezTo>
                <a:cubicBezTo>
                  <a:pt x="496310" y="3371606"/>
                  <a:pt x="514566" y="3363432"/>
                  <a:pt x="534731" y="3363432"/>
                </a:cubicBezTo>
                <a:cubicBezTo>
                  <a:pt x="575062" y="3363432"/>
                  <a:pt x="607756" y="3396126"/>
                  <a:pt x="607756" y="3436457"/>
                </a:cubicBezTo>
                <a:cubicBezTo>
                  <a:pt x="607757" y="3476788"/>
                  <a:pt x="575063" y="3509482"/>
                  <a:pt x="534732" y="3509482"/>
                </a:cubicBezTo>
                <a:cubicBezTo>
                  <a:pt x="494401" y="3509482"/>
                  <a:pt x="461707" y="3476788"/>
                  <a:pt x="461707" y="3436457"/>
                </a:cubicBezTo>
                <a:cubicBezTo>
                  <a:pt x="461708" y="3426374"/>
                  <a:pt x="463751" y="3416769"/>
                  <a:pt x="467445" y="3408032"/>
                </a:cubicBezTo>
                <a:close/>
                <a:moveTo>
                  <a:pt x="1849451" y="1193438"/>
                </a:moveTo>
                <a:cubicBezTo>
                  <a:pt x="1860538" y="1167229"/>
                  <a:pt x="1886489" y="1148838"/>
                  <a:pt x="1916738" y="1148838"/>
                </a:cubicBezTo>
                <a:cubicBezTo>
                  <a:pt x="1957069" y="1148838"/>
                  <a:pt x="1989762" y="1181532"/>
                  <a:pt x="1989762" y="1221863"/>
                </a:cubicBezTo>
                <a:cubicBezTo>
                  <a:pt x="1989762" y="1262194"/>
                  <a:pt x="1957068" y="1294888"/>
                  <a:pt x="1916738" y="1294888"/>
                </a:cubicBezTo>
                <a:cubicBezTo>
                  <a:pt x="1876407" y="1294888"/>
                  <a:pt x="1843712" y="1262194"/>
                  <a:pt x="1843713" y="1221863"/>
                </a:cubicBezTo>
                <a:cubicBezTo>
                  <a:pt x="1843712" y="1211780"/>
                  <a:pt x="1845755" y="1202175"/>
                  <a:pt x="1849451" y="1193438"/>
                </a:cubicBezTo>
                <a:close/>
                <a:moveTo>
                  <a:pt x="697907" y="2978712"/>
                </a:moveTo>
                <a:cubicBezTo>
                  <a:pt x="701603" y="2969975"/>
                  <a:pt x="706950" y="2962108"/>
                  <a:pt x="713557" y="2955500"/>
                </a:cubicBezTo>
                <a:cubicBezTo>
                  <a:pt x="726772" y="2942285"/>
                  <a:pt x="745028" y="2934112"/>
                  <a:pt x="765194" y="2934112"/>
                </a:cubicBezTo>
                <a:cubicBezTo>
                  <a:pt x="805525" y="2934112"/>
                  <a:pt x="838219" y="2966806"/>
                  <a:pt x="838219" y="3007137"/>
                </a:cubicBezTo>
                <a:cubicBezTo>
                  <a:pt x="838219" y="3047468"/>
                  <a:pt x="805525" y="3080162"/>
                  <a:pt x="765194" y="3080162"/>
                </a:cubicBezTo>
                <a:cubicBezTo>
                  <a:pt x="724863" y="3080162"/>
                  <a:pt x="692169" y="3047468"/>
                  <a:pt x="692169" y="3007137"/>
                </a:cubicBezTo>
                <a:cubicBezTo>
                  <a:pt x="692169" y="2997054"/>
                  <a:pt x="694212" y="2987449"/>
                  <a:pt x="697907" y="2978712"/>
                </a:cubicBezTo>
                <a:close/>
                <a:moveTo>
                  <a:pt x="2079915" y="764117"/>
                </a:moveTo>
                <a:cubicBezTo>
                  <a:pt x="2091000" y="737907"/>
                  <a:pt x="2116953" y="719517"/>
                  <a:pt x="2147202" y="719516"/>
                </a:cubicBezTo>
                <a:cubicBezTo>
                  <a:pt x="2187532" y="719516"/>
                  <a:pt x="2220227" y="752210"/>
                  <a:pt x="2220226" y="792541"/>
                </a:cubicBezTo>
                <a:cubicBezTo>
                  <a:pt x="2220226" y="832872"/>
                  <a:pt x="2187532" y="865566"/>
                  <a:pt x="2147201" y="865566"/>
                </a:cubicBezTo>
                <a:cubicBezTo>
                  <a:pt x="2106870" y="865566"/>
                  <a:pt x="2074176" y="832872"/>
                  <a:pt x="2074177" y="792541"/>
                </a:cubicBezTo>
                <a:cubicBezTo>
                  <a:pt x="2074176" y="782458"/>
                  <a:pt x="2076219" y="772853"/>
                  <a:pt x="2079915" y="764117"/>
                </a:cubicBezTo>
                <a:close/>
                <a:moveTo>
                  <a:pt x="928371" y="2558218"/>
                </a:moveTo>
                <a:cubicBezTo>
                  <a:pt x="932067" y="2549482"/>
                  <a:pt x="937414" y="2541614"/>
                  <a:pt x="944021" y="2535006"/>
                </a:cubicBezTo>
                <a:cubicBezTo>
                  <a:pt x="957236" y="2521792"/>
                  <a:pt x="975492" y="2513618"/>
                  <a:pt x="995658" y="2513618"/>
                </a:cubicBezTo>
                <a:cubicBezTo>
                  <a:pt x="1035989" y="2513618"/>
                  <a:pt x="1068683" y="2546312"/>
                  <a:pt x="1068683" y="2586643"/>
                </a:cubicBezTo>
                <a:cubicBezTo>
                  <a:pt x="1068683" y="2626974"/>
                  <a:pt x="1035989" y="2659668"/>
                  <a:pt x="995658" y="2659668"/>
                </a:cubicBezTo>
                <a:cubicBezTo>
                  <a:pt x="955327" y="2659668"/>
                  <a:pt x="922633" y="2626974"/>
                  <a:pt x="922633" y="2586643"/>
                </a:cubicBezTo>
                <a:cubicBezTo>
                  <a:pt x="922633" y="2576560"/>
                  <a:pt x="924676" y="2566955"/>
                  <a:pt x="928371" y="2558218"/>
                </a:cubicBezTo>
                <a:close/>
                <a:moveTo>
                  <a:pt x="1158062" y="2180473"/>
                </a:moveTo>
                <a:cubicBezTo>
                  <a:pt x="1161757" y="2171736"/>
                  <a:pt x="1167105" y="2163868"/>
                  <a:pt x="1173711" y="2157261"/>
                </a:cubicBezTo>
                <a:cubicBezTo>
                  <a:pt x="1186926" y="2144046"/>
                  <a:pt x="1205183" y="2135873"/>
                  <a:pt x="1225348" y="2135872"/>
                </a:cubicBezTo>
                <a:cubicBezTo>
                  <a:pt x="1265679" y="2135872"/>
                  <a:pt x="1298374" y="2168566"/>
                  <a:pt x="1298374" y="2208897"/>
                </a:cubicBezTo>
                <a:cubicBezTo>
                  <a:pt x="1298373" y="2249228"/>
                  <a:pt x="1265679" y="2281922"/>
                  <a:pt x="1225348" y="2281922"/>
                </a:cubicBezTo>
                <a:cubicBezTo>
                  <a:pt x="1185016" y="2281923"/>
                  <a:pt x="1152323" y="2249229"/>
                  <a:pt x="1152324" y="2208897"/>
                </a:cubicBezTo>
                <a:cubicBezTo>
                  <a:pt x="1152323" y="2198815"/>
                  <a:pt x="1154366" y="2189209"/>
                  <a:pt x="1158062" y="2180473"/>
                </a:cubicBezTo>
                <a:close/>
                <a:moveTo>
                  <a:pt x="6519" y="3974573"/>
                </a:moveTo>
                <a:cubicBezTo>
                  <a:pt x="10214" y="3965837"/>
                  <a:pt x="15562" y="3957969"/>
                  <a:pt x="22169" y="3951361"/>
                </a:cubicBezTo>
                <a:cubicBezTo>
                  <a:pt x="35384" y="3938146"/>
                  <a:pt x="53640" y="3929973"/>
                  <a:pt x="73805" y="3929973"/>
                </a:cubicBezTo>
                <a:cubicBezTo>
                  <a:pt x="114136" y="3929973"/>
                  <a:pt x="146831" y="3962667"/>
                  <a:pt x="146831" y="4002998"/>
                </a:cubicBezTo>
                <a:cubicBezTo>
                  <a:pt x="146830" y="4043329"/>
                  <a:pt x="114137" y="4076023"/>
                  <a:pt x="73804" y="4076026"/>
                </a:cubicBezTo>
                <a:cubicBezTo>
                  <a:pt x="33473" y="4076025"/>
                  <a:pt x="779" y="4043331"/>
                  <a:pt x="780" y="4002998"/>
                </a:cubicBezTo>
                <a:cubicBezTo>
                  <a:pt x="781" y="3992915"/>
                  <a:pt x="2824" y="3983310"/>
                  <a:pt x="6519" y="3974573"/>
                </a:cubicBezTo>
                <a:close/>
                <a:moveTo>
                  <a:pt x="2310378" y="343623"/>
                </a:moveTo>
                <a:cubicBezTo>
                  <a:pt x="2321465" y="317413"/>
                  <a:pt x="2347416" y="299022"/>
                  <a:pt x="2377665" y="299023"/>
                </a:cubicBezTo>
                <a:cubicBezTo>
                  <a:pt x="2417996" y="299022"/>
                  <a:pt x="2450691" y="331717"/>
                  <a:pt x="2450689" y="372047"/>
                </a:cubicBezTo>
                <a:cubicBezTo>
                  <a:pt x="2450690" y="412379"/>
                  <a:pt x="2417997" y="445073"/>
                  <a:pt x="2377665" y="445072"/>
                </a:cubicBezTo>
                <a:cubicBezTo>
                  <a:pt x="2337334" y="445073"/>
                  <a:pt x="2304639" y="412378"/>
                  <a:pt x="2304640" y="372048"/>
                </a:cubicBezTo>
                <a:cubicBezTo>
                  <a:pt x="2304640" y="361965"/>
                  <a:pt x="2306684" y="352359"/>
                  <a:pt x="2310378" y="343623"/>
                </a:cubicBezTo>
                <a:close/>
                <a:moveTo>
                  <a:pt x="1388525" y="1759979"/>
                </a:moveTo>
                <a:cubicBezTo>
                  <a:pt x="1399611" y="1733769"/>
                  <a:pt x="1425563" y="1715379"/>
                  <a:pt x="1455812" y="1715379"/>
                </a:cubicBezTo>
                <a:cubicBezTo>
                  <a:pt x="1496143" y="1715379"/>
                  <a:pt x="1528836" y="1748073"/>
                  <a:pt x="1528836" y="1788404"/>
                </a:cubicBezTo>
                <a:cubicBezTo>
                  <a:pt x="1528837" y="1828735"/>
                  <a:pt x="1496143" y="1861429"/>
                  <a:pt x="1455812" y="1861429"/>
                </a:cubicBezTo>
                <a:cubicBezTo>
                  <a:pt x="1415481" y="1861429"/>
                  <a:pt x="1382786" y="1828735"/>
                  <a:pt x="1382786" y="1788404"/>
                </a:cubicBezTo>
                <a:cubicBezTo>
                  <a:pt x="1382786" y="1778321"/>
                  <a:pt x="1384831" y="1768716"/>
                  <a:pt x="1388525" y="1759979"/>
                </a:cubicBezTo>
                <a:close/>
                <a:moveTo>
                  <a:pt x="236982" y="3545252"/>
                </a:moveTo>
                <a:cubicBezTo>
                  <a:pt x="240677" y="3536516"/>
                  <a:pt x="246024" y="3528648"/>
                  <a:pt x="252632" y="3522041"/>
                </a:cubicBezTo>
                <a:cubicBezTo>
                  <a:pt x="265846" y="3508826"/>
                  <a:pt x="284103" y="3500653"/>
                  <a:pt x="304268" y="3500652"/>
                </a:cubicBezTo>
                <a:cubicBezTo>
                  <a:pt x="344599" y="3500653"/>
                  <a:pt x="377293" y="3533347"/>
                  <a:pt x="377293" y="3573677"/>
                </a:cubicBezTo>
                <a:cubicBezTo>
                  <a:pt x="377293" y="3614009"/>
                  <a:pt x="344600" y="3646702"/>
                  <a:pt x="304269" y="3646702"/>
                </a:cubicBezTo>
                <a:cubicBezTo>
                  <a:pt x="263938" y="3646702"/>
                  <a:pt x="231244" y="3614008"/>
                  <a:pt x="231244" y="3573677"/>
                </a:cubicBezTo>
                <a:cubicBezTo>
                  <a:pt x="231244" y="3563594"/>
                  <a:pt x="233287" y="3553989"/>
                  <a:pt x="236982" y="3545252"/>
                </a:cubicBezTo>
                <a:close/>
                <a:moveTo>
                  <a:pt x="1618988" y="1330659"/>
                </a:moveTo>
                <a:cubicBezTo>
                  <a:pt x="1630073" y="1304450"/>
                  <a:pt x="1656026" y="1286060"/>
                  <a:pt x="1686274" y="1286060"/>
                </a:cubicBezTo>
                <a:cubicBezTo>
                  <a:pt x="1726605" y="1286060"/>
                  <a:pt x="1759299" y="1318754"/>
                  <a:pt x="1759298" y="1359085"/>
                </a:cubicBezTo>
                <a:cubicBezTo>
                  <a:pt x="1759298" y="1399416"/>
                  <a:pt x="1726605" y="1432109"/>
                  <a:pt x="1686274" y="1432109"/>
                </a:cubicBezTo>
                <a:cubicBezTo>
                  <a:pt x="1645944" y="1432109"/>
                  <a:pt x="1613249" y="1399415"/>
                  <a:pt x="1613250" y="1359084"/>
                </a:cubicBezTo>
                <a:cubicBezTo>
                  <a:pt x="1613249" y="1349001"/>
                  <a:pt x="1615292" y="1339396"/>
                  <a:pt x="1618988" y="1330659"/>
                </a:cubicBezTo>
                <a:close/>
                <a:moveTo>
                  <a:pt x="467444" y="3124761"/>
                </a:moveTo>
                <a:cubicBezTo>
                  <a:pt x="471140" y="3116024"/>
                  <a:pt x="476487" y="3108157"/>
                  <a:pt x="483094" y="3101550"/>
                </a:cubicBezTo>
                <a:cubicBezTo>
                  <a:pt x="496308" y="3088335"/>
                  <a:pt x="514565" y="3080162"/>
                  <a:pt x="534730" y="3080162"/>
                </a:cubicBezTo>
                <a:cubicBezTo>
                  <a:pt x="575061" y="3080162"/>
                  <a:pt x="607755" y="3112856"/>
                  <a:pt x="607755" y="3153187"/>
                </a:cubicBezTo>
                <a:cubicBezTo>
                  <a:pt x="607756" y="3193517"/>
                  <a:pt x="575062" y="3226211"/>
                  <a:pt x="534731" y="3226211"/>
                </a:cubicBezTo>
                <a:cubicBezTo>
                  <a:pt x="494400" y="3226211"/>
                  <a:pt x="461705" y="3193517"/>
                  <a:pt x="461706" y="3153186"/>
                </a:cubicBezTo>
                <a:cubicBezTo>
                  <a:pt x="461706" y="3143103"/>
                  <a:pt x="463749" y="3133498"/>
                  <a:pt x="467444" y="3124761"/>
                </a:cubicBezTo>
                <a:close/>
                <a:moveTo>
                  <a:pt x="1849452" y="910167"/>
                </a:moveTo>
                <a:cubicBezTo>
                  <a:pt x="1860536" y="883956"/>
                  <a:pt x="1886490" y="865567"/>
                  <a:pt x="1916737" y="865566"/>
                </a:cubicBezTo>
                <a:cubicBezTo>
                  <a:pt x="1957069" y="865566"/>
                  <a:pt x="1989762" y="898260"/>
                  <a:pt x="1989763" y="938591"/>
                </a:cubicBezTo>
                <a:cubicBezTo>
                  <a:pt x="1989763" y="978922"/>
                  <a:pt x="1957069" y="1011617"/>
                  <a:pt x="1916738" y="1011616"/>
                </a:cubicBezTo>
                <a:cubicBezTo>
                  <a:pt x="1876407" y="1011617"/>
                  <a:pt x="1843713" y="978923"/>
                  <a:pt x="1843712" y="938591"/>
                </a:cubicBezTo>
                <a:cubicBezTo>
                  <a:pt x="1843713" y="928509"/>
                  <a:pt x="1845756" y="918903"/>
                  <a:pt x="1849452" y="910167"/>
                </a:cubicBezTo>
                <a:close/>
                <a:moveTo>
                  <a:pt x="697907" y="2695441"/>
                </a:moveTo>
                <a:cubicBezTo>
                  <a:pt x="701602" y="2686704"/>
                  <a:pt x="706949" y="2678836"/>
                  <a:pt x="713557" y="2672229"/>
                </a:cubicBezTo>
                <a:cubicBezTo>
                  <a:pt x="726771" y="2659014"/>
                  <a:pt x="745028" y="2650840"/>
                  <a:pt x="765193" y="2650840"/>
                </a:cubicBezTo>
                <a:cubicBezTo>
                  <a:pt x="805524" y="2650840"/>
                  <a:pt x="838218" y="2683535"/>
                  <a:pt x="838218" y="2723865"/>
                </a:cubicBezTo>
                <a:cubicBezTo>
                  <a:pt x="838218" y="2764196"/>
                  <a:pt x="805524" y="2796890"/>
                  <a:pt x="765193" y="2796891"/>
                </a:cubicBezTo>
                <a:cubicBezTo>
                  <a:pt x="724862" y="2796890"/>
                  <a:pt x="692168" y="2764196"/>
                  <a:pt x="692168" y="2723865"/>
                </a:cubicBezTo>
                <a:cubicBezTo>
                  <a:pt x="692168" y="2713783"/>
                  <a:pt x="694212" y="2704177"/>
                  <a:pt x="697907" y="2695441"/>
                </a:cubicBezTo>
                <a:close/>
                <a:moveTo>
                  <a:pt x="927598" y="2326524"/>
                </a:moveTo>
                <a:cubicBezTo>
                  <a:pt x="931292" y="2317787"/>
                  <a:pt x="936641" y="2309919"/>
                  <a:pt x="943248" y="2303312"/>
                </a:cubicBezTo>
                <a:cubicBezTo>
                  <a:pt x="956462" y="2290097"/>
                  <a:pt x="974718" y="2281925"/>
                  <a:pt x="994884" y="2281924"/>
                </a:cubicBezTo>
                <a:cubicBezTo>
                  <a:pt x="1035214" y="2281924"/>
                  <a:pt x="1067909" y="2314618"/>
                  <a:pt x="1067909" y="2354949"/>
                </a:cubicBezTo>
                <a:cubicBezTo>
                  <a:pt x="1067908" y="2395281"/>
                  <a:pt x="1035213" y="2427976"/>
                  <a:pt x="994884" y="2427974"/>
                </a:cubicBezTo>
                <a:cubicBezTo>
                  <a:pt x="954553" y="2427975"/>
                  <a:pt x="921858" y="2395280"/>
                  <a:pt x="921858" y="2354949"/>
                </a:cubicBezTo>
                <a:cubicBezTo>
                  <a:pt x="921860" y="2344866"/>
                  <a:pt x="923903" y="2335261"/>
                  <a:pt x="927598" y="2326524"/>
                </a:cubicBezTo>
                <a:close/>
                <a:moveTo>
                  <a:pt x="2079914" y="480844"/>
                </a:moveTo>
                <a:cubicBezTo>
                  <a:pt x="2091000" y="454635"/>
                  <a:pt x="2116953" y="436245"/>
                  <a:pt x="2147202" y="436244"/>
                </a:cubicBezTo>
                <a:cubicBezTo>
                  <a:pt x="2187533" y="436245"/>
                  <a:pt x="2220226" y="468938"/>
                  <a:pt x="2220225" y="509269"/>
                </a:cubicBezTo>
                <a:cubicBezTo>
                  <a:pt x="2220227" y="549600"/>
                  <a:pt x="2187533" y="582294"/>
                  <a:pt x="2147202" y="582294"/>
                </a:cubicBezTo>
                <a:cubicBezTo>
                  <a:pt x="2106871" y="582295"/>
                  <a:pt x="2074176" y="549600"/>
                  <a:pt x="2074176" y="509269"/>
                </a:cubicBezTo>
                <a:cubicBezTo>
                  <a:pt x="2074176" y="499186"/>
                  <a:pt x="2076220" y="489581"/>
                  <a:pt x="2079914" y="480844"/>
                </a:cubicBezTo>
                <a:close/>
                <a:moveTo>
                  <a:pt x="1158061" y="1897201"/>
                </a:moveTo>
                <a:cubicBezTo>
                  <a:pt x="1161758" y="1888464"/>
                  <a:pt x="1167104" y="1880596"/>
                  <a:pt x="1173712" y="1873989"/>
                </a:cubicBezTo>
                <a:cubicBezTo>
                  <a:pt x="1186927" y="1860774"/>
                  <a:pt x="1205182" y="1852600"/>
                  <a:pt x="1225349" y="1852600"/>
                </a:cubicBezTo>
                <a:cubicBezTo>
                  <a:pt x="1265678" y="1852600"/>
                  <a:pt x="1298374" y="1885294"/>
                  <a:pt x="1298373" y="1925625"/>
                </a:cubicBezTo>
                <a:cubicBezTo>
                  <a:pt x="1298374" y="1965956"/>
                  <a:pt x="1265679" y="1998650"/>
                  <a:pt x="1225347" y="1998650"/>
                </a:cubicBezTo>
                <a:cubicBezTo>
                  <a:pt x="1185018" y="1998650"/>
                  <a:pt x="1152323" y="1965956"/>
                  <a:pt x="1152324" y="1925625"/>
                </a:cubicBezTo>
                <a:cubicBezTo>
                  <a:pt x="1152323" y="1915543"/>
                  <a:pt x="1154367" y="1905937"/>
                  <a:pt x="1158061" y="1897201"/>
                </a:cubicBezTo>
                <a:close/>
                <a:moveTo>
                  <a:pt x="6519" y="3691301"/>
                </a:moveTo>
                <a:cubicBezTo>
                  <a:pt x="10214" y="3682565"/>
                  <a:pt x="15561" y="3674697"/>
                  <a:pt x="22169" y="3668089"/>
                </a:cubicBezTo>
                <a:cubicBezTo>
                  <a:pt x="35383" y="3654874"/>
                  <a:pt x="53640" y="3646701"/>
                  <a:pt x="73805" y="3646701"/>
                </a:cubicBezTo>
                <a:cubicBezTo>
                  <a:pt x="114136" y="3646701"/>
                  <a:pt x="146830" y="3679395"/>
                  <a:pt x="146830" y="3719726"/>
                </a:cubicBezTo>
                <a:cubicBezTo>
                  <a:pt x="146830" y="3760057"/>
                  <a:pt x="114136" y="3792751"/>
                  <a:pt x="73805" y="3792751"/>
                </a:cubicBezTo>
                <a:cubicBezTo>
                  <a:pt x="33474" y="3792751"/>
                  <a:pt x="780" y="3760057"/>
                  <a:pt x="780" y="3719726"/>
                </a:cubicBezTo>
                <a:cubicBezTo>
                  <a:pt x="780" y="3709643"/>
                  <a:pt x="2824" y="3700038"/>
                  <a:pt x="6519" y="3691301"/>
                </a:cubicBezTo>
                <a:close/>
                <a:moveTo>
                  <a:pt x="2310379" y="60351"/>
                </a:moveTo>
                <a:cubicBezTo>
                  <a:pt x="2321465" y="34141"/>
                  <a:pt x="2347416" y="15750"/>
                  <a:pt x="2377664" y="15750"/>
                </a:cubicBezTo>
                <a:cubicBezTo>
                  <a:pt x="2417996" y="15750"/>
                  <a:pt x="2450689" y="48444"/>
                  <a:pt x="2450690" y="88775"/>
                </a:cubicBezTo>
                <a:cubicBezTo>
                  <a:pt x="2450690" y="129106"/>
                  <a:pt x="2417996" y="161800"/>
                  <a:pt x="2377665" y="161800"/>
                </a:cubicBezTo>
                <a:cubicBezTo>
                  <a:pt x="2337334" y="161800"/>
                  <a:pt x="2304640" y="129106"/>
                  <a:pt x="2304641" y="88775"/>
                </a:cubicBezTo>
                <a:cubicBezTo>
                  <a:pt x="2304640" y="78692"/>
                  <a:pt x="2306684" y="69087"/>
                  <a:pt x="2310379" y="60351"/>
                </a:cubicBezTo>
                <a:close/>
                <a:moveTo>
                  <a:pt x="1388526" y="1476708"/>
                </a:moveTo>
                <a:cubicBezTo>
                  <a:pt x="1399611" y="1450499"/>
                  <a:pt x="1425562" y="1432108"/>
                  <a:pt x="1455811" y="1432108"/>
                </a:cubicBezTo>
                <a:cubicBezTo>
                  <a:pt x="1496142" y="1432108"/>
                  <a:pt x="1528835" y="1464802"/>
                  <a:pt x="1528836" y="1505133"/>
                </a:cubicBezTo>
                <a:cubicBezTo>
                  <a:pt x="1528836" y="1545464"/>
                  <a:pt x="1496143" y="1578157"/>
                  <a:pt x="1455812" y="1578157"/>
                </a:cubicBezTo>
                <a:cubicBezTo>
                  <a:pt x="1415481" y="1578157"/>
                  <a:pt x="1382787" y="1545463"/>
                  <a:pt x="1382786" y="1505132"/>
                </a:cubicBezTo>
                <a:cubicBezTo>
                  <a:pt x="1382787" y="1495050"/>
                  <a:pt x="1384830" y="1485444"/>
                  <a:pt x="1388526" y="1476708"/>
                </a:cubicBezTo>
                <a:close/>
                <a:moveTo>
                  <a:pt x="236981" y="3261981"/>
                </a:moveTo>
                <a:cubicBezTo>
                  <a:pt x="240677" y="3253245"/>
                  <a:pt x="246024" y="3245377"/>
                  <a:pt x="252631" y="3238770"/>
                </a:cubicBezTo>
                <a:cubicBezTo>
                  <a:pt x="265846" y="3225555"/>
                  <a:pt x="284102" y="3217382"/>
                  <a:pt x="304267" y="3217382"/>
                </a:cubicBezTo>
                <a:cubicBezTo>
                  <a:pt x="344598" y="3217382"/>
                  <a:pt x="377292" y="3250076"/>
                  <a:pt x="377292" y="3290407"/>
                </a:cubicBezTo>
                <a:cubicBezTo>
                  <a:pt x="377293" y="3330737"/>
                  <a:pt x="344599" y="3363431"/>
                  <a:pt x="304268" y="3363431"/>
                </a:cubicBezTo>
                <a:cubicBezTo>
                  <a:pt x="263937" y="3363431"/>
                  <a:pt x="231243" y="3330737"/>
                  <a:pt x="231243" y="3290406"/>
                </a:cubicBezTo>
                <a:cubicBezTo>
                  <a:pt x="231243" y="3280323"/>
                  <a:pt x="233286" y="3270718"/>
                  <a:pt x="236981" y="3261981"/>
                </a:cubicBezTo>
                <a:close/>
                <a:moveTo>
                  <a:pt x="1618986" y="1047389"/>
                </a:moveTo>
                <a:cubicBezTo>
                  <a:pt x="1630072" y="1021179"/>
                  <a:pt x="1656025" y="1002789"/>
                  <a:pt x="1686274" y="1002788"/>
                </a:cubicBezTo>
                <a:cubicBezTo>
                  <a:pt x="1726603" y="1002788"/>
                  <a:pt x="1759298" y="1035482"/>
                  <a:pt x="1759297" y="1075813"/>
                </a:cubicBezTo>
                <a:cubicBezTo>
                  <a:pt x="1759299" y="1116145"/>
                  <a:pt x="1726604" y="1148838"/>
                  <a:pt x="1686272" y="1148838"/>
                </a:cubicBezTo>
                <a:cubicBezTo>
                  <a:pt x="1645943" y="1148839"/>
                  <a:pt x="1613248" y="1116144"/>
                  <a:pt x="1613249" y="1075813"/>
                </a:cubicBezTo>
                <a:cubicBezTo>
                  <a:pt x="1613249" y="1065731"/>
                  <a:pt x="1615291" y="1056125"/>
                  <a:pt x="1618986" y="1047389"/>
                </a:cubicBezTo>
                <a:close/>
                <a:moveTo>
                  <a:pt x="467443" y="2841491"/>
                </a:moveTo>
                <a:cubicBezTo>
                  <a:pt x="471138" y="2832754"/>
                  <a:pt x="476485" y="2824886"/>
                  <a:pt x="483093" y="2818279"/>
                </a:cubicBezTo>
                <a:cubicBezTo>
                  <a:pt x="496308" y="2805064"/>
                  <a:pt x="514564" y="2796890"/>
                  <a:pt x="534729" y="2796890"/>
                </a:cubicBezTo>
                <a:cubicBezTo>
                  <a:pt x="575060" y="2796890"/>
                  <a:pt x="607755" y="2829584"/>
                  <a:pt x="607755" y="2869915"/>
                </a:cubicBezTo>
                <a:cubicBezTo>
                  <a:pt x="607754" y="2910246"/>
                  <a:pt x="575061" y="2942940"/>
                  <a:pt x="534730" y="2942940"/>
                </a:cubicBezTo>
                <a:cubicBezTo>
                  <a:pt x="494399" y="2942940"/>
                  <a:pt x="461704" y="2910246"/>
                  <a:pt x="461704" y="2869915"/>
                </a:cubicBezTo>
                <a:cubicBezTo>
                  <a:pt x="461704" y="2859833"/>
                  <a:pt x="463748" y="2850227"/>
                  <a:pt x="467443" y="2841491"/>
                </a:cubicBezTo>
                <a:close/>
                <a:moveTo>
                  <a:pt x="697133" y="2463746"/>
                </a:moveTo>
                <a:cubicBezTo>
                  <a:pt x="700829" y="2455009"/>
                  <a:pt x="706176" y="2447141"/>
                  <a:pt x="712784" y="2440533"/>
                </a:cubicBezTo>
                <a:cubicBezTo>
                  <a:pt x="725998" y="2427319"/>
                  <a:pt x="744253" y="2419146"/>
                  <a:pt x="764420" y="2419146"/>
                </a:cubicBezTo>
                <a:cubicBezTo>
                  <a:pt x="804751" y="2419145"/>
                  <a:pt x="837444" y="2451840"/>
                  <a:pt x="837444" y="2492171"/>
                </a:cubicBezTo>
                <a:cubicBezTo>
                  <a:pt x="837444" y="2532503"/>
                  <a:pt x="804750" y="2565196"/>
                  <a:pt x="764419" y="2565195"/>
                </a:cubicBezTo>
                <a:cubicBezTo>
                  <a:pt x="724088" y="2565195"/>
                  <a:pt x="691394" y="2532501"/>
                  <a:pt x="691395" y="2492171"/>
                </a:cubicBezTo>
                <a:cubicBezTo>
                  <a:pt x="691394" y="2482088"/>
                  <a:pt x="693437" y="2472483"/>
                  <a:pt x="697133" y="2463746"/>
                </a:cubicBezTo>
                <a:close/>
                <a:moveTo>
                  <a:pt x="1849452" y="626895"/>
                </a:moveTo>
                <a:cubicBezTo>
                  <a:pt x="1860537" y="600684"/>
                  <a:pt x="1886488" y="582294"/>
                  <a:pt x="1916737" y="582294"/>
                </a:cubicBezTo>
                <a:cubicBezTo>
                  <a:pt x="1957068" y="582294"/>
                  <a:pt x="1989763" y="614988"/>
                  <a:pt x="1989763" y="655319"/>
                </a:cubicBezTo>
                <a:cubicBezTo>
                  <a:pt x="1989762" y="695650"/>
                  <a:pt x="1957069" y="728345"/>
                  <a:pt x="1916737" y="728344"/>
                </a:cubicBezTo>
                <a:cubicBezTo>
                  <a:pt x="1876406" y="728344"/>
                  <a:pt x="1843713" y="695651"/>
                  <a:pt x="1843712" y="655319"/>
                </a:cubicBezTo>
                <a:cubicBezTo>
                  <a:pt x="1843713" y="645237"/>
                  <a:pt x="1845755" y="635631"/>
                  <a:pt x="1849452" y="626895"/>
                </a:cubicBezTo>
                <a:close/>
                <a:moveTo>
                  <a:pt x="927598" y="2043251"/>
                </a:moveTo>
                <a:cubicBezTo>
                  <a:pt x="931293" y="2034514"/>
                  <a:pt x="936641" y="2026647"/>
                  <a:pt x="943247" y="2020039"/>
                </a:cubicBezTo>
                <a:cubicBezTo>
                  <a:pt x="956462" y="2006824"/>
                  <a:pt x="974719" y="1998651"/>
                  <a:pt x="994884" y="1998651"/>
                </a:cubicBezTo>
                <a:cubicBezTo>
                  <a:pt x="1035215" y="1998651"/>
                  <a:pt x="1067908" y="2031345"/>
                  <a:pt x="1067909" y="2071676"/>
                </a:cubicBezTo>
                <a:cubicBezTo>
                  <a:pt x="1067909" y="2112007"/>
                  <a:pt x="1035215" y="2144701"/>
                  <a:pt x="994884" y="2144701"/>
                </a:cubicBezTo>
                <a:cubicBezTo>
                  <a:pt x="954552" y="2144702"/>
                  <a:pt x="921859" y="2112008"/>
                  <a:pt x="921860" y="2071676"/>
                </a:cubicBezTo>
                <a:cubicBezTo>
                  <a:pt x="921860" y="2061593"/>
                  <a:pt x="923902" y="2051988"/>
                  <a:pt x="927598" y="2043251"/>
                </a:cubicBezTo>
                <a:close/>
                <a:moveTo>
                  <a:pt x="2079916" y="197573"/>
                </a:moveTo>
                <a:cubicBezTo>
                  <a:pt x="2091002" y="171363"/>
                  <a:pt x="2116954" y="152972"/>
                  <a:pt x="2147202" y="152972"/>
                </a:cubicBezTo>
                <a:cubicBezTo>
                  <a:pt x="2187532" y="152972"/>
                  <a:pt x="2220226" y="185666"/>
                  <a:pt x="2220227" y="225997"/>
                </a:cubicBezTo>
                <a:cubicBezTo>
                  <a:pt x="2220227" y="266328"/>
                  <a:pt x="2187533" y="299022"/>
                  <a:pt x="2147202" y="299022"/>
                </a:cubicBezTo>
                <a:cubicBezTo>
                  <a:pt x="2106871" y="299022"/>
                  <a:pt x="2074177" y="266328"/>
                  <a:pt x="2074176" y="225997"/>
                </a:cubicBezTo>
                <a:cubicBezTo>
                  <a:pt x="2074177" y="215915"/>
                  <a:pt x="2076220" y="206309"/>
                  <a:pt x="2079916" y="197573"/>
                </a:cubicBezTo>
                <a:close/>
                <a:moveTo>
                  <a:pt x="1158061" y="1613928"/>
                </a:moveTo>
                <a:cubicBezTo>
                  <a:pt x="1161757" y="1605192"/>
                  <a:pt x="1167104" y="1597324"/>
                  <a:pt x="1173712" y="1590717"/>
                </a:cubicBezTo>
                <a:cubicBezTo>
                  <a:pt x="1186927" y="1577502"/>
                  <a:pt x="1205182" y="1569328"/>
                  <a:pt x="1225348" y="1569328"/>
                </a:cubicBezTo>
                <a:cubicBezTo>
                  <a:pt x="1265679" y="1569328"/>
                  <a:pt x="1298373" y="1602022"/>
                  <a:pt x="1298372" y="1642353"/>
                </a:cubicBezTo>
                <a:cubicBezTo>
                  <a:pt x="1298372" y="1682684"/>
                  <a:pt x="1265678" y="1715378"/>
                  <a:pt x="1225347" y="1715378"/>
                </a:cubicBezTo>
                <a:cubicBezTo>
                  <a:pt x="1185018" y="1715378"/>
                  <a:pt x="1152322" y="1682684"/>
                  <a:pt x="1152323" y="1642353"/>
                </a:cubicBezTo>
                <a:cubicBezTo>
                  <a:pt x="1152324" y="1632271"/>
                  <a:pt x="1154367" y="1622665"/>
                  <a:pt x="1158061" y="1613928"/>
                </a:cubicBezTo>
                <a:close/>
                <a:moveTo>
                  <a:pt x="6518" y="3408030"/>
                </a:moveTo>
                <a:cubicBezTo>
                  <a:pt x="10213" y="3399293"/>
                  <a:pt x="15560" y="3391426"/>
                  <a:pt x="22168" y="3384818"/>
                </a:cubicBezTo>
                <a:cubicBezTo>
                  <a:pt x="35383" y="3371604"/>
                  <a:pt x="53639" y="3363430"/>
                  <a:pt x="73804" y="3363430"/>
                </a:cubicBezTo>
                <a:cubicBezTo>
                  <a:pt x="114135" y="3363430"/>
                  <a:pt x="146829" y="3396124"/>
                  <a:pt x="146829" y="3436455"/>
                </a:cubicBezTo>
                <a:cubicBezTo>
                  <a:pt x="146830" y="3476786"/>
                  <a:pt x="114136" y="3509480"/>
                  <a:pt x="73805" y="3509480"/>
                </a:cubicBezTo>
                <a:cubicBezTo>
                  <a:pt x="33474" y="3509480"/>
                  <a:pt x="780" y="3476785"/>
                  <a:pt x="780" y="3436454"/>
                </a:cubicBezTo>
                <a:cubicBezTo>
                  <a:pt x="780" y="3426372"/>
                  <a:pt x="2823" y="3416766"/>
                  <a:pt x="6518" y="3408030"/>
                </a:cubicBezTo>
                <a:close/>
                <a:moveTo>
                  <a:pt x="1388524" y="1193437"/>
                </a:moveTo>
                <a:cubicBezTo>
                  <a:pt x="1399610" y="1167228"/>
                  <a:pt x="1425562" y="1148837"/>
                  <a:pt x="1455809" y="1148838"/>
                </a:cubicBezTo>
                <a:cubicBezTo>
                  <a:pt x="1496140" y="1148837"/>
                  <a:pt x="1528834" y="1181531"/>
                  <a:pt x="1528835" y="1221862"/>
                </a:cubicBezTo>
                <a:cubicBezTo>
                  <a:pt x="1528835" y="1262193"/>
                  <a:pt x="1496141" y="1294887"/>
                  <a:pt x="1455810" y="1294887"/>
                </a:cubicBezTo>
                <a:cubicBezTo>
                  <a:pt x="1415479" y="1294887"/>
                  <a:pt x="1382786" y="1262193"/>
                  <a:pt x="1382786" y="1221862"/>
                </a:cubicBezTo>
                <a:cubicBezTo>
                  <a:pt x="1382786" y="1211779"/>
                  <a:pt x="1384829" y="1202173"/>
                  <a:pt x="1388524" y="1193437"/>
                </a:cubicBezTo>
                <a:close/>
                <a:moveTo>
                  <a:pt x="236980" y="2978711"/>
                </a:moveTo>
                <a:cubicBezTo>
                  <a:pt x="240675" y="2969974"/>
                  <a:pt x="246023" y="2962106"/>
                  <a:pt x="252630" y="2955499"/>
                </a:cubicBezTo>
                <a:cubicBezTo>
                  <a:pt x="265844" y="2942285"/>
                  <a:pt x="284101" y="2934111"/>
                  <a:pt x="304266" y="2934111"/>
                </a:cubicBezTo>
                <a:cubicBezTo>
                  <a:pt x="344597" y="2934111"/>
                  <a:pt x="377291" y="2966805"/>
                  <a:pt x="377291" y="3007136"/>
                </a:cubicBezTo>
                <a:cubicBezTo>
                  <a:pt x="377292" y="3047466"/>
                  <a:pt x="344598" y="3080160"/>
                  <a:pt x="304267" y="3080160"/>
                </a:cubicBezTo>
                <a:cubicBezTo>
                  <a:pt x="263936" y="3080160"/>
                  <a:pt x="231242" y="3047466"/>
                  <a:pt x="231242" y="3007135"/>
                </a:cubicBezTo>
                <a:cubicBezTo>
                  <a:pt x="231242" y="2997053"/>
                  <a:pt x="233285" y="2987447"/>
                  <a:pt x="236980" y="2978711"/>
                </a:cubicBezTo>
                <a:close/>
                <a:moveTo>
                  <a:pt x="1618986" y="764116"/>
                </a:moveTo>
                <a:cubicBezTo>
                  <a:pt x="1630073" y="737907"/>
                  <a:pt x="1656024" y="719516"/>
                  <a:pt x="1686273" y="719516"/>
                </a:cubicBezTo>
                <a:cubicBezTo>
                  <a:pt x="1726604" y="719517"/>
                  <a:pt x="1759298" y="752210"/>
                  <a:pt x="1759297" y="792541"/>
                </a:cubicBezTo>
                <a:cubicBezTo>
                  <a:pt x="1759298" y="832872"/>
                  <a:pt x="1726605" y="865566"/>
                  <a:pt x="1686273" y="865566"/>
                </a:cubicBezTo>
                <a:cubicBezTo>
                  <a:pt x="1645943" y="865566"/>
                  <a:pt x="1613247" y="832872"/>
                  <a:pt x="1613248" y="792541"/>
                </a:cubicBezTo>
                <a:cubicBezTo>
                  <a:pt x="1613247" y="782458"/>
                  <a:pt x="1615292" y="772853"/>
                  <a:pt x="1618986" y="764116"/>
                </a:cubicBezTo>
                <a:close/>
                <a:moveTo>
                  <a:pt x="467444" y="2558219"/>
                </a:moveTo>
                <a:cubicBezTo>
                  <a:pt x="471139" y="2549482"/>
                  <a:pt x="476486" y="2541614"/>
                  <a:pt x="483094" y="2535007"/>
                </a:cubicBezTo>
                <a:cubicBezTo>
                  <a:pt x="496308" y="2521792"/>
                  <a:pt x="514565" y="2513619"/>
                  <a:pt x="534730" y="2513619"/>
                </a:cubicBezTo>
                <a:cubicBezTo>
                  <a:pt x="575061" y="2513619"/>
                  <a:pt x="607755" y="2546313"/>
                  <a:pt x="607755" y="2586644"/>
                </a:cubicBezTo>
                <a:cubicBezTo>
                  <a:pt x="607755" y="2626975"/>
                  <a:pt x="575061" y="2659669"/>
                  <a:pt x="534730" y="2659669"/>
                </a:cubicBezTo>
                <a:cubicBezTo>
                  <a:pt x="494399" y="2659669"/>
                  <a:pt x="461705" y="2626975"/>
                  <a:pt x="461705" y="2586644"/>
                </a:cubicBezTo>
                <a:cubicBezTo>
                  <a:pt x="461705" y="2576561"/>
                  <a:pt x="463749" y="2566955"/>
                  <a:pt x="467444" y="2558219"/>
                </a:cubicBezTo>
                <a:close/>
                <a:moveTo>
                  <a:pt x="697132" y="2180474"/>
                </a:moveTo>
                <a:cubicBezTo>
                  <a:pt x="700828" y="2171738"/>
                  <a:pt x="706175" y="2163870"/>
                  <a:pt x="712783" y="2157262"/>
                </a:cubicBezTo>
                <a:cubicBezTo>
                  <a:pt x="725998" y="2144046"/>
                  <a:pt x="744255" y="2135873"/>
                  <a:pt x="764419" y="2135874"/>
                </a:cubicBezTo>
                <a:cubicBezTo>
                  <a:pt x="804751" y="2135873"/>
                  <a:pt x="837444" y="2168568"/>
                  <a:pt x="837444" y="2208898"/>
                </a:cubicBezTo>
                <a:cubicBezTo>
                  <a:pt x="837445" y="2249230"/>
                  <a:pt x="804751" y="2281923"/>
                  <a:pt x="764420" y="2281923"/>
                </a:cubicBezTo>
                <a:cubicBezTo>
                  <a:pt x="724089" y="2281924"/>
                  <a:pt x="691394" y="2249229"/>
                  <a:pt x="691395" y="2208898"/>
                </a:cubicBezTo>
                <a:cubicBezTo>
                  <a:pt x="691395" y="2198816"/>
                  <a:pt x="693439" y="2189210"/>
                  <a:pt x="697132" y="2180474"/>
                </a:cubicBezTo>
                <a:close/>
                <a:moveTo>
                  <a:pt x="1849451" y="343623"/>
                </a:moveTo>
                <a:cubicBezTo>
                  <a:pt x="1860537" y="317413"/>
                  <a:pt x="1886489" y="299022"/>
                  <a:pt x="1916739" y="299022"/>
                </a:cubicBezTo>
                <a:cubicBezTo>
                  <a:pt x="1957069" y="299022"/>
                  <a:pt x="1989763" y="331716"/>
                  <a:pt x="1989762" y="372047"/>
                </a:cubicBezTo>
                <a:cubicBezTo>
                  <a:pt x="1989763" y="412379"/>
                  <a:pt x="1957070" y="445072"/>
                  <a:pt x="1916737" y="445072"/>
                </a:cubicBezTo>
                <a:cubicBezTo>
                  <a:pt x="1876408" y="445072"/>
                  <a:pt x="1843712" y="412378"/>
                  <a:pt x="1843713" y="372047"/>
                </a:cubicBezTo>
                <a:cubicBezTo>
                  <a:pt x="1843714" y="361964"/>
                  <a:pt x="1845757" y="352360"/>
                  <a:pt x="1849451" y="343623"/>
                </a:cubicBezTo>
                <a:close/>
                <a:moveTo>
                  <a:pt x="927598" y="1759979"/>
                </a:moveTo>
                <a:cubicBezTo>
                  <a:pt x="931292" y="1751242"/>
                  <a:pt x="936640" y="1743374"/>
                  <a:pt x="943247" y="1736767"/>
                </a:cubicBezTo>
                <a:cubicBezTo>
                  <a:pt x="956463" y="1723552"/>
                  <a:pt x="974718" y="1715379"/>
                  <a:pt x="994883" y="1715378"/>
                </a:cubicBezTo>
                <a:cubicBezTo>
                  <a:pt x="1035214" y="1715378"/>
                  <a:pt x="1067909" y="1748073"/>
                  <a:pt x="1067909" y="1788403"/>
                </a:cubicBezTo>
                <a:cubicBezTo>
                  <a:pt x="1067909" y="1828734"/>
                  <a:pt x="1035215" y="1861428"/>
                  <a:pt x="994884" y="1861428"/>
                </a:cubicBezTo>
                <a:cubicBezTo>
                  <a:pt x="954553" y="1861428"/>
                  <a:pt x="921859" y="1828734"/>
                  <a:pt x="921859" y="1788404"/>
                </a:cubicBezTo>
                <a:cubicBezTo>
                  <a:pt x="921859" y="1778321"/>
                  <a:pt x="923902" y="1768715"/>
                  <a:pt x="927598" y="1759979"/>
                </a:cubicBezTo>
                <a:close/>
                <a:moveTo>
                  <a:pt x="1158061" y="1330658"/>
                </a:moveTo>
                <a:cubicBezTo>
                  <a:pt x="1161755" y="1321922"/>
                  <a:pt x="1167102" y="1314054"/>
                  <a:pt x="1173710" y="1307447"/>
                </a:cubicBezTo>
                <a:cubicBezTo>
                  <a:pt x="1186925" y="1294232"/>
                  <a:pt x="1205180" y="1286058"/>
                  <a:pt x="1225346" y="1286058"/>
                </a:cubicBezTo>
                <a:cubicBezTo>
                  <a:pt x="1265678" y="1286058"/>
                  <a:pt x="1298371" y="1318752"/>
                  <a:pt x="1298372" y="1359083"/>
                </a:cubicBezTo>
                <a:cubicBezTo>
                  <a:pt x="1298372" y="1399414"/>
                  <a:pt x="1265678" y="1432108"/>
                  <a:pt x="1225347" y="1432108"/>
                </a:cubicBezTo>
                <a:cubicBezTo>
                  <a:pt x="1185016" y="1432108"/>
                  <a:pt x="1152321" y="1399413"/>
                  <a:pt x="1152321" y="1359083"/>
                </a:cubicBezTo>
                <a:cubicBezTo>
                  <a:pt x="1152323" y="1349000"/>
                  <a:pt x="1154366" y="1339395"/>
                  <a:pt x="1158061" y="1330658"/>
                </a:cubicBezTo>
                <a:close/>
                <a:moveTo>
                  <a:pt x="6517" y="3124760"/>
                </a:moveTo>
                <a:cubicBezTo>
                  <a:pt x="10212" y="3116023"/>
                  <a:pt x="15559" y="3108155"/>
                  <a:pt x="22166" y="3101548"/>
                </a:cubicBezTo>
                <a:cubicBezTo>
                  <a:pt x="35381" y="3088334"/>
                  <a:pt x="53637" y="3080160"/>
                  <a:pt x="73803" y="3080160"/>
                </a:cubicBezTo>
                <a:cubicBezTo>
                  <a:pt x="114134" y="3080160"/>
                  <a:pt x="146828" y="3112854"/>
                  <a:pt x="146828" y="3153185"/>
                </a:cubicBezTo>
                <a:cubicBezTo>
                  <a:pt x="146828" y="3193515"/>
                  <a:pt x="114134" y="3226209"/>
                  <a:pt x="73803" y="3226209"/>
                </a:cubicBezTo>
                <a:cubicBezTo>
                  <a:pt x="33472" y="3226210"/>
                  <a:pt x="778" y="3193515"/>
                  <a:pt x="778" y="3153184"/>
                </a:cubicBezTo>
                <a:cubicBezTo>
                  <a:pt x="778" y="3143102"/>
                  <a:pt x="2821" y="3133496"/>
                  <a:pt x="6517" y="3124760"/>
                </a:cubicBezTo>
                <a:close/>
                <a:moveTo>
                  <a:pt x="1388522" y="910166"/>
                </a:moveTo>
                <a:cubicBezTo>
                  <a:pt x="1399608" y="883957"/>
                  <a:pt x="1425561" y="865566"/>
                  <a:pt x="1455810" y="865566"/>
                </a:cubicBezTo>
                <a:cubicBezTo>
                  <a:pt x="1496141" y="865566"/>
                  <a:pt x="1528835" y="898260"/>
                  <a:pt x="1528834" y="938592"/>
                </a:cubicBezTo>
                <a:cubicBezTo>
                  <a:pt x="1528834" y="978922"/>
                  <a:pt x="1496140" y="1011616"/>
                  <a:pt x="1455809" y="1011616"/>
                </a:cubicBezTo>
                <a:cubicBezTo>
                  <a:pt x="1415478" y="1011616"/>
                  <a:pt x="1382784" y="978922"/>
                  <a:pt x="1382785" y="938591"/>
                </a:cubicBezTo>
                <a:cubicBezTo>
                  <a:pt x="1382784" y="928508"/>
                  <a:pt x="1384827" y="918903"/>
                  <a:pt x="1388522" y="910166"/>
                </a:cubicBezTo>
                <a:close/>
                <a:moveTo>
                  <a:pt x="236980" y="2695440"/>
                </a:moveTo>
                <a:cubicBezTo>
                  <a:pt x="240675" y="2686704"/>
                  <a:pt x="246022" y="2678836"/>
                  <a:pt x="252630" y="2672229"/>
                </a:cubicBezTo>
                <a:cubicBezTo>
                  <a:pt x="265845" y="2659014"/>
                  <a:pt x="284101" y="2650840"/>
                  <a:pt x="304266" y="2650840"/>
                </a:cubicBezTo>
                <a:cubicBezTo>
                  <a:pt x="344597" y="2650840"/>
                  <a:pt x="377291" y="2683534"/>
                  <a:pt x="377291" y="2723865"/>
                </a:cubicBezTo>
                <a:cubicBezTo>
                  <a:pt x="377291" y="2764196"/>
                  <a:pt x="344597" y="2796890"/>
                  <a:pt x="304266" y="2796890"/>
                </a:cubicBezTo>
                <a:cubicBezTo>
                  <a:pt x="263935" y="2796890"/>
                  <a:pt x="231241" y="2764196"/>
                  <a:pt x="231241" y="2723865"/>
                </a:cubicBezTo>
                <a:cubicBezTo>
                  <a:pt x="231241" y="2713782"/>
                  <a:pt x="233285" y="2704177"/>
                  <a:pt x="236980" y="2695440"/>
                </a:cubicBezTo>
                <a:close/>
                <a:moveTo>
                  <a:pt x="466670" y="2326523"/>
                </a:moveTo>
                <a:cubicBezTo>
                  <a:pt x="470365" y="2317787"/>
                  <a:pt x="475712" y="2309919"/>
                  <a:pt x="482319" y="2303311"/>
                </a:cubicBezTo>
                <a:cubicBezTo>
                  <a:pt x="495533" y="2290097"/>
                  <a:pt x="513789" y="2281924"/>
                  <a:pt x="533955" y="2281923"/>
                </a:cubicBezTo>
                <a:cubicBezTo>
                  <a:pt x="574286" y="2281923"/>
                  <a:pt x="606981" y="2314617"/>
                  <a:pt x="606981" y="2354947"/>
                </a:cubicBezTo>
                <a:cubicBezTo>
                  <a:pt x="606980" y="2395279"/>
                  <a:pt x="574286" y="2427974"/>
                  <a:pt x="533955" y="2427974"/>
                </a:cubicBezTo>
                <a:cubicBezTo>
                  <a:pt x="493624" y="2427973"/>
                  <a:pt x="460931" y="2395279"/>
                  <a:pt x="460931" y="2354948"/>
                </a:cubicBezTo>
                <a:cubicBezTo>
                  <a:pt x="460931" y="2344865"/>
                  <a:pt x="462974" y="2335260"/>
                  <a:pt x="466670" y="2326523"/>
                </a:cubicBezTo>
                <a:close/>
                <a:moveTo>
                  <a:pt x="1618987" y="480845"/>
                </a:moveTo>
                <a:cubicBezTo>
                  <a:pt x="1630073" y="454635"/>
                  <a:pt x="1656026" y="436244"/>
                  <a:pt x="1686274" y="436245"/>
                </a:cubicBezTo>
                <a:cubicBezTo>
                  <a:pt x="1726604" y="436245"/>
                  <a:pt x="1759299" y="468939"/>
                  <a:pt x="1759298" y="509270"/>
                </a:cubicBezTo>
                <a:cubicBezTo>
                  <a:pt x="1759299" y="549601"/>
                  <a:pt x="1726604" y="582295"/>
                  <a:pt x="1686273" y="582294"/>
                </a:cubicBezTo>
                <a:cubicBezTo>
                  <a:pt x="1645942" y="582295"/>
                  <a:pt x="1613248" y="549601"/>
                  <a:pt x="1613249" y="509271"/>
                </a:cubicBezTo>
                <a:cubicBezTo>
                  <a:pt x="1613248" y="499187"/>
                  <a:pt x="1615291" y="489581"/>
                  <a:pt x="1618987" y="480845"/>
                </a:cubicBezTo>
                <a:close/>
                <a:moveTo>
                  <a:pt x="697133" y="1897200"/>
                </a:moveTo>
                <a:cubicBezTo>
                  <a:pt x="700829" y="1888463"/>
                  <a:pt x="706177" y="1880597"/>
                  <a:pt x="712784" y="1873988"/>
                </a:cubicBezTo>
                <a:cubicBezTo>
                  <a:pt x="725998" y="1860773"/>
                  <a:pt x="744255" y="1852600"/>
                  <a:pt x="764420" y="1852600"/>
                </a:cubicBezTo>
                <a:cubicBezTo>
                  <a:pt x="804751" y="1852600"/>
                  <a:pt x="837446" y="1885294"/>
                  <a:pt x="837445" y="1925625"/>
                </a:cubicBezTo>
                <a:cubicBezTo>
                  <a:pt x="837445" y="1965956"/>
                  <a:pt x="804752" y="1998650"/>
                  <a:pt x="764421" y="1998649"/>
                </a:cubicBezTo>
                <a:cubicBezTo>
                  <a:pt x="724089" y="1998651"/>
                  <a:pt x="691393" y="1965957"/>
                  <a:pt x="691395" y="1925625"/>
                </a:cubicBezTo>
                <a:cubicBezTo>
                  <a:pt x="691396" y="1915542"/>
                  <a:pt x="693439" y="1905937"/>
                  <a:pt x="697133" y="1897200"/>
                </a:cubicBezTo>
                <a:close/>
                <a:moveTo>
                  <a:pt x="1849451" y="60350"/>
                </a:moveTo>
                <a:cubicBezTo>
                  <a:pt x="1860538" y="34141"/>
                  <a:pt x="1886489" y="15750"/>
                  <a:pt x="1916738" y="15750"/>
                </a:cubicBezTo>
                <a:cubicBezTo>
                  <a:pt x="1957069" y="15750"/>
                  <a:pt x="1989762" y="48444"/>
                  <a:pt x="1989762" y="88775"/>
                </a:cubicBezTo>
                <a:cubicBezTo>
                  <a:pt x="1989763" y="129106"/>
                  <a:pt x="1957070" y="161800"/>
                  <a:pt x="1916737" y="161800"/>
                </a:cubicBezTo>
                <a:cubicBezTo>
                  <a:pt x="1876406" y="161800"/>
                  <a:pt x="1843712" y="129106"/>
                  <a:pt x="1843713" y="88775"/>
                </a:cubicBezTo>
                <a:cubicBezTo>
                  <a:pt x="1843712" y="78692"/>
                  <a:pt x="1845757" y="69087"/>
                  <a:pt x="1849451" y="60350"/>
                </a:cubicBezTo>
                <a:close/>
                <a:moveTo>
                  <a:pt x="927597" y="1476707"/>
                </a:moveTo>
                <a:cubicBezTo>
                  <a:pt x="931293" y="1467970"/>
                  <a:pt x="936639" y="1460103"/>
                  <a:pt x="943246" y="1453495"/>
                </a:cubicBezTo>
                <a:cubicBezTo>
                  <a:pt x="956461" y="1440280"/>
                  <a:pt x="974718" y="1432107"/>
                  <a:pt x="994884" y="1432107"/>
                </a:cubicBezTo>
                <a:cubicBezTo>
                  <a:pt x="1035215" y="1432107"/>
                  <a:pt x="1067909" y="1464801"/>
                  <a:pt x="1067908" y="1505132"/>
                </a:cubicBezTo>
                <a:cubicBezTo>
                  <a:pt x="1067909" y="1545463"/>
                  <a:pt x="1035214" y="1578156"/>
                  <a:pt x="994883" y="1578156"/>
                </a:cubicBezTo>
                <a:cubicBezTo>
                  <a:pt x="954552" y="1578156"/>
                  <a:pt x="921859" y="1545462"/>
                  <a:pt x="921859" y="1505131"/>
                </a:cubicBezTo>
                <a:cubicBezTo>
                  <a:pt x="921859" y="1495049"/>
                  <a:pt x="923902" y="1485443"/>
                  <a:pt x="927597" y="1476707"/>
                </a:cubicBezTo>
                <a:close/>
                <a:moveTo>
                  <a:pt x="1158060" y="1047388"/>
                </a:moveTo>
                <a:cubicBezTo>
                  <a:pt x="1161756" y="1038651"/>
                  <a:pt x="1167102" y="1030784"/>
                  <a:pt x="1173710" y="1024177"/>
                </a:cubicBezTo>
                <a:cubicBezTo>
                  <a:pt x="1186925" y="1010962"/>
                  <a:pt x="1205181" y="1002788"/>
                  <a:pt x="1225347" y="1002788"/>
                </a:cubicBezTo>
                <a:cubicBezTo>
                  <a:pt x="1265676" y="1002788"/>
                  <a:pt x="1298372" y="1035482"/>
                  <a:pt x="1298371" y="1075813"/>
                </a:cubicBezTo>
                <a:cubicBezTo>
                  <a:pt x="1298372" y="1116144"/>
                  <a:pt x="1265677" y="1148837"/>
                  <a:pt x="1225346" y="1148837"/>
                </a:cubicBezTo>
                <a:cubicBezTo>
                  <a:pt x="1185015" y="1148837"/>
                  <a:pt x="1152322" y="1116143"/>
                  <a:pt x="1152322" y="1075812"/>
                </a:cubicBezTo>
                <a:cubicBezTo>
                  <a:pt x="1152321" y="1065730"/>
                  <a:pt x="1154365" y="1056124"/>
                  <a:pt x="1158060" y="1047388"/>
                </a:cubicBezTo>
                <a:close/>
                <a:moveTo>
                  <a:pt x="6517" y="2841490"/>
                </a:moveTo>
                <a:cubicBezTo>
                  <a:pt x="10212" y="2832753"/>
                  <a:pt x="15559" y="2824885"/>
                  <a:pt x="22166" y="2818278"/>
                </a:cubicBezTo>
                <a:cubicBezTo>
                  <a:pt x="35381" y="2805064"/>
                  <a:pt x="53637" y="2796890"/>
                  <a:pt x="73802" y="2796890"/>
                </a:cubicBezTo>
                <a:cubicBezTo>
                  <a:pt x="114133" y="2796890"/>
                  <a:pt x="146828" y="2829584"/>
                  <a:pt x="146828" y="2869915"/>
                </a:cubicBezTo>
                <a:cubicBezTo>
                  <a:pt x="146828" y="2910245"/>
                  <a:pt x="114134" y="2942939"/>
                  <a:pt x="73803" y="2942939"/>
                </a:cubicBezTo>
                <a:cubicBezTo>
                  <a:pt x="33472" y="2942939"/>
                  <a:pt x="778" y="2910245"/>
                  <a:pt x="778" y="2869914"/>
                </a:cubicBezTo>
                <a:cubicBezTo>
                  <a:pt x="778" y="2859832"/>
                  <a:pt x="2821" y="2850226"/>
                  <a:pt x="6517" y="2841490"/>
                </a:cubicBezTo>
                <a:close/>
                <a:moveTo>
                  <a:pt x="236204" y="2463748"/>
                </a:moveTo>
                <a:cubicBezTo>
                  <a:pt x="239900" y="2455011"/>
                  <a:pt x="245247" y="2447143"/>
                  <a:pt x="251853" y="2440536"/>
                </a:cubicBezTo>
                <a:cubicBezTo>
                  <a:pt x="265068" y="2427321"/>
                  <a:pt x="283325" y="2419149"/>
                  <a:pt x="303489" y="2419148"/>
                </a:cubicBezTo>
                <a:cubicBezTo>
                  <a:pt x="343821" y="2419147"/>
                  <a:pt x="376514" y="2451842"/>
                  <a:pt x="376515" y="2492173"/>
                </a:cubicBezTo>
                <a:cubicBezTo>
                  <a:pt x="376515" y="2532504"/>
                  <a:pt x="343821" y="2565198"/>
                  <a:pt x="303490" y="2565198"/>
                </a:cubicBezTo>
                <a:cubicBezTo>
                  <a:pt x="263159" y="2565198"/>
                  <a:pt x="230466" y="2532503"/>
                  <a:pt x="230464" y="2492173"/>
                </a:cubicBezTo>
                <a:cubicBezTo>
                  <a:pt x="230466" y="2482090"/>
                  <a:pt x="232508" y="2472485"/>
                  <a:pt x="236204" y="2463748"/>
                </a:cubicBezTo>
                <a:close/>
                <a:moveTo>
                  <a:pt x="1388524" y="626895"/>
                </a:moveTo>
                <a:cubicBezTo>
                  <a:pt x="1399610" y="600685"/>
                  <a:pt x="1425561" y="582294"/>
                  <a:pt x="1455810" y="582294"/>
                </a:cubicBezTo>
                <a:cubicBezTo>
                  <a:pt x="1496141" y="582294"/>
                  <a:pt x="1528834" y="614988"/>
                  <a:pt x="1528834" y="655319"/>
                </a:cubicBezTo>
                <a:cubicBezTo>
                  <a:pt x="1528835" y="695651"/>
                  <a:pt x="1496141" y="728345"/>
                  <a:pt x="1455810" y="728345"/>
                </a:cubicBezTo>
                <a:cubicBezTo>
                  <a:pt x="1415479" y="728344"/>
                  <a:pt x="1382784" y="695650"/>
                  <a:pt x="1382785" y="655319"/>
                </a:cubicBezTo>
                <a:cubicBezTo>
                  <a:pt x="1382785" y="645237"/>
                  <a:pt x="1384829" y="635631"/>
                  <a:pt x="1388524" y="626895"/>
                </a:cubicBezTo>
                <a:close/>
                <a:moveTo>
                  <a:pt x="466669" y="2043251"/>
                </a:moveTo>
                <a:cubicBezTo>
                  <a:pt x="470365" y="2034515"/>
                  <a:pt x="475712" y="2026647"/>
                  <a:pt x="482320" y="2020039"/>
                </a:cubicBezTo>
                <a:cubicBezTo>
                  <a:pt x="495535" y="2006824"/>
                  <a:pt x="513790" y="1998651"/>
                  <a:pt x="533955" y="1998652"/>
                </a:cubicBezTo>
                <a:cubicBezTo>
                  <a:pt x="574286" y="1998650"/>
                  <a:pt x="606980" y="2031346"/>
                  <a:pt x="606980" y="2071676"/>
                </a:cubicBezTo>
                <a:cubicBezTo>
                  <a:pt x="606981" y="2112007"/>
                  <a:pt x="574287" y="2144700"/>
                  <a:pt x="533955" y="2144700"/>
                </a:cubicBezTo>
                <a:cubicBezTo>
                  <a:pt x="493624" y="2144701"/>
                  <a:pt x="460930" y="2112008"/>
                  <a:pt x="460931" y="2071676"/>
                </a:cubicBezTo>
                <a:cubicBezTo>
                  <a:pt x="460930" y="2061593"/>
                  <a:pt x="462973" y="2051989"/>
                  <a:pt x="466669" y="2043251"/>
                </a:cubicBezTo>
                <a:close/>
                <a:moveTo>
                  <a:pt x="1618987" y="197573"/>
                </a:moveTo>
                <a:cubicBezTo>
                  <a:pt x="1630072" y="171363"/>
                  <a:pt x="1656025" y="152972"/>
                  <a:pt x="1686274" y="152973"/>
                </a:cubicBezTo>
                <a:cubicBezTo>
                  <a:pt x="1726605" y="152972"/>
                  <a:pt x="1759299" y="185666"/>
                  <a:pt x="1759298" y="225997"/>
                </a:cubicBezTo>
                <a:cubicBezTo>
                  <a:pt x="1759299" y="266328"/>
                  <a:pt x="1726604" y="299022"/>
                  <a:pt x="1686273" y="299022"/>
                </a:cubicBezTo>
                <a:cubicBezTo>
                  <a:pt x="1645942" y="299022"/>
                  <a:pt x="1613248" y="266328"/>
                  <a:pt x="1613249" y="225997"/>
                </a:cubicBezTo>
                <a:cubicBezTo>
                  <a:pt x="1613248" y="215915"/>
                  <a:pt x="1615291" y="206309"/>
                  <a:pt x="1618987" y="197573"/>
                </a:cubicBezTo>
                <a:close/>
                <a:moveTo>
                  <a:pt x="697134" y="1613928"/>
                </a:moveTo>
                <a:cubicBezTo>
                  <a:pt x="700830" y="1605191"/>
                  <a:pt x="706177" y="1597323"/>
                  <a:pt x="712783" y="1590716"/>
                </a:cubicBezTo>
                <a:cubicBezTo>
                  <a:pt x="725998" y="1577501"/>
                  <a:pt x="744255" y="1569328"/>
                  <a:pt x="764420" y="1569328"/>
                </a:cubicBezTo>
                <a:cubicBezTo>
                  <a:pt x="804751" y="1569327"/>
                  <a:pt x="837446" y="1602022"/>
                  <a:pt x="837445" y="1642352"/>
                </a:cubicBezTo>
                <a:cubicBezTo>
                  <a:pt x="837445" y="1682683"/>
                  <a:pt x="804751" y="1715378"/>
                  <a:pt x="764420" y="1715377"/>
                </a:cubicBezTo>
                <a:cubicBezTo>
                  <a:pt x="724089" y="1715377"/>
                  <a:pt x="691394" y="1682683"/>
                  <a:pt x="691396" y="1642353"/>
                </a:cubicBezTo>
                <a:cubicBezTo>
                  <a:pt x="691395" y="1632270"/>
                  <a:pt x="693438" y="1622665"/>
                  <a:pt x="697134" y="1613928"/>
                </a:cubicBezTo>
                <a:close/>
                <a:moveTo>
                  <a:pt x="927596" y="1193435"/>
                </a:moveTo>
                <a:cubicBezTo>
                  <a:pt x="931292" y="1184699"/>
                  <a:pt x="936638" y="1176832"/>
                  <a:pt x="943246" y="1170224"/>
                </a:cubicBezTo>
                <a:cubicBezTo>
                  <a:pt x="956461" y="1157009"/>
                  <a:pt x="974717" y="1148836"/>
                  <a:pt x="994883" y="1148836"/>
                </a:cubicBezTo>
                <a:cubicBezTo>
                  <a:pt x="1035214" y="1148836"/>
                  <a:pt x="1067908" y="1181530"/>
                  <a:pt x="1067908" y="1221861"/>
                </a:cubicBezTo>
                <a:cubicBezTo>
                  <a:pt x="1067908" y="1262192"/>
                  <a:pt x="1035213" y="1294885"/>
                  <a:pt x="994882" y="1294885"/>
                </a:cubicBezTo>
                <a:cubicBezTo>
                  <a:pt x="954551" y="1294885"/>
                  <a:pt x="921857" y="1262191"/>
                  <a:pt x="921858" y="1221860"/>
                </a:cubicBezTo>
                <a:cubicBezTo>
                  <a:pt x="921859" y="1211778"/>
                  <a:pt x="923902" y="1202172"/>
                  <a:pt x="927596" y="1193435"/>
                </a:cubicBezTo>
                <a:close/>
                <a:moveTo>
                  <a:pt x="1158059" y="764117"/>
                </a:moveTo>
                <a:cubicBezTo>
                  <a:pt x="1161754" y="755381"/>
                  <a:pt x="1167101" y="747513"/>
                  <a:pt x="1173709" y="740905"/>
                </a:cubicBezTo>
                <a:cubicBezTo>
                  <a:pt x="1186924" y="727690"/>
                  <a:pt x="1205181" y="719518"/>
                  <a:pt x="1225345" y="719517"/>
                </a:cubicBezTo>
                <a:cubicBezTo>
                  <a:pt x="1265676" y="719517"/>
                  <a:pt x="1298370" y="752211"/>
                  <a:pt x="1298370" y="792542"/>
                </a:cubicBezTo>
                <a:cubicBezTo>
                  <a:pt x="1298371" y="832873"/>
                  <a:pt x="1265677" y="865568"/>
                  <a:pt x="1225346" y="865567"/>
                </a:cubicBezTo>
                <a:cubicBezTo>
                  <a:pt x="1185015" y="865567"/>
                  <a:pt x="1152320" y="832873"/>
                  <a:pt x="1152321" y="792542"/>
                </a:cubicBezTo>
                <a:cubicBezTo>
                  <a:pt x="1152320" y="782459"/>
                  <a:pt x="1154365" y="772854"/>
                  <a:pt x="1158059" y="764117"/>
                </a:cubicBezTo>
                <a:close/>
                <a:moveTo>
                  <a:pt x="6516" y="2558219"/>
                </a:moveTo>
                <a:cubicBezTo>
                  <a:pt x="10211" y="2549482"/>
                  <a:pt x="15558" y="2541615"/>
                  <a:pt x="22165" y="2535007"/>
                </a:cubicBezTo>
                <a:cubicBezTo>
                  <a:pt x="35380" y="2521792"/>
                  <a:pt x="53636" y="2513619"/>
                  <a:pt x="73802" y="2513619"/>
                </a:cubicBezTo>
                <a:cubicBezTo>
                  <a:pt x="114133" y="2513619"/>
                  <a:pt x="146827" y="2546313"/>
                  <a:pt x="146827" y="2586644"/>
                </a:cubicBezTo>
                <a:cubicBezTo>
                  <a:pt x="146827" y="2626975"/>
                  <a:pt x="114133" y="2659669"/>
                  <a:pt x="73802" y="2659669"/>
                </a:cubicBezTo>
                <a:cubicBezTo>
                  <a:pt x="33471" y="2659669"/>
                  <a:pt x="777" y="2626975"/>
                  <a:pt x="777" y="2586644"/>
                </a:cubicBezTo>
                <a:cubicBezTo>
                  <a:pt x="777" y="2576561"/>
                  <a:pt x="2820" y="2566956"/>
                  <a:pt x="6516" y="2558219"/>
                </a:cubicBezTo>
                <a:close/>
                <a:moveTo>
                  <a:pt x="236204" y="2180474"/>
                </a:moveTo>
                <a:cubicBezTo>
                  <a:pt x="239901" y="2171737"/>
                  <a:pt x="245248" y="2163869"/>
                  <a:pt x="251855" y="2157261"/>
                </a:cubicBezTo>
                <a:cubicBezTo>
                  <a:pt x="265069" y="2144047"/>
                  <a:pt x="283326" y="2135873"/>
                  <a:pt x="303490" y="2135874"/>
                </a:cubicBezTo>
                <a:cubicBezTo>
                  <a:pt x="343822" y="2135873"/>
                  <a:pt x="376516" y="2168568"/>
                  <a:pt x="376516" y="2208898"/>
                </a:cubicBezTo>
                <a:cubicBezTo>
                  <a:pt x="376516" y="2249229"/>
                  <a:pt x="343823" y="2281923"/>
                  <a:pt x="303491" y="2281923"/>
                </a:cubicBezTo>
                <a:cubicBezTo>
                  <a:pt x="263159" y="2281924"/>
                  <a:pt x="230466" y="2249230"/>
                  <a:pt x="230465" y="2208899"/>
                </a:cubicBezTo>
                <a:cubicBezTo>
                  <a:pt x="230466" y="2198816"/>
                  <a:pt x="232509" y="2189210"/>
                  <a:pt x="236204" y="2180474"/>
                </a:cubicBezTo>
                <a:close/>
                <a:moveTo>
                  <a:pt x="1388524" y="343623"/>
                </a:moveTo>
                <a:cubicBezTo>
                  <a:pt x="1399610" y="317413"/>
                  <a:pt x="1425562" y="299022"/>
                  <a:pt x="1455809" y="299022"/>
                </a:cubicBezTo>
                <a:cubicBezTo>
                  <a:pt x="1496140" y="299022"/>
                  <a:pt x="1528834" y="331716"/>
                  <a:pt x="1528835" y="372047"/>
                </a:cubicBezTo>
                <a:cubicBezTo>
                  <a:pt x="1528835" y="412378"/>
                  <a:pt x="1496141" y="445073"/>
                  <a:pt x="1455810" y="445073"/>
                </a:cubicBezTo>
                <a:cubicBezTo>
                  <a:pt x="1415479" y="445072"/>
                  <a:pt x="1382784" y="412378"/>
                  <a:pt x="1382784" y="372047"/>
                </a:cubicBezTo>
                <a:cubicBezTo>
                  <a:pt x="1382785" y="361964"/>
                  <a:pt x="1384828" y="352359"/>
                  <a:pt x="1388524" y="343623"/>
                </a:cubicBezTo>
                <a:close/>
                <a:moveTo>
                  <a:pt x="466669" y="1759978"/>
                </a:moveTo>
                <a:cubicBezTo>
                  <a:pt x="470364" y="1751242"/>
                  <a:pt x="475711" y="1743374"/>
                  <a:pt x="482320" y="1736766"/>
                </a:cubicBezTo>
                <a:cubicBezTo>
                  <a:pt x="495534" y="1723552"/>
                  <a:pt x="513790" y="1715378"/>
                  <a:pt x="533956" y="1715378"/>
                </a:cubicBezTo>
                <a:cubicBezTo>
                  <a:pt x="574287" y="1715378"/>
                  <a:pt x="606981" y="1748072"/>
                  <a:pt x="606980" y="1788403"/>
                </a:cubicBezTo>
                <a:cubicBezTo>
                  <a:pt x="606981" y="1828734"/>
                  <a:pt x="574286" y="1861428"/>
                  <a:pt x="533954" y="1861429"/>
                </a:cubicBezTo>
                <a:cubicBezTo>
                  <a:pt x="493625" y="1861429"/>
                  <a:pt x="460929" y="1828735"/>
                  <a:pt x="460931" y="1788403"/>
                </a:cubicBezTo>
                <a:cubicBezTo>
                  <a:pt x="460931" y="1778320"/>
                  <a:pt x="462975" y="1768715"/>
                  <a:pt x="466669" y="1759978"/>
                </a:cubicBezTo>
                <a:close/>
                <a:moveTo>
                  <a:pt x="697134" y="1330656"/>
                </a:moveTo>
                <a:cubicBezTo>
                  <a:pt x="700830" y="1321920"/>
                  <a:pt x="706176" y="1314053"/>
                  <a:pt x="712784" y="1307445"/>
                </a:cubicBezTo>
                <a:cubicBezTo>
                  <a:pt x="725999" y="1294230"/>
                  <a:pt x="744254" y="1286057"/>
                  <a:pt x="764421" y="1286057"/>
                </a:cubicBezTo>
                <a:cubicBezTo>
                  <a:pt x="804752" y="1286057"/>
                  <a:pt x="837445" y="1318751"/>
                  <a:pt x="837446" y="1359082"/>
                </a:cubicBezTo>
                <a:cubicBezTo>
                  <a:pt x="837446" y="1399413"/>
                  <a:pt x="804751" y="1432106"/>
                  <a:pt x="764420" y="1432106"/>
                </a:cubicBezTo>
                <a:cubicBezTo>
                  <a:pt x="724090" y="1432106"/>
                  <a:pt x="691395" y="1399412"/>
                  <a:pt x="691396" y="1359081"/>
                </a:cubicBezTo>
                <a:cubicBezTo>
                  <a:pt x="691395" y="1348999"/>
                  <a:pt x="693440" y="1339393"/>
                  <a:pt x="697134" y="1330656"/>
                </a:cubicBezTo>
                <a:close/>
                <a:moveTo>
                  <a:pt x="927597" y="910165"/>
                </a:moveTo>
                <a:cubicBezTo>
                  <a:pt x="931292" y="901429"/>
                  <a:pt x="936639" y="893561"/>
                  <a:pt x="943245" y="886954"/>
                </a:cubicBezTo>
                <a:cubicBezTo>
                  <a:pt x="956461" y="873740"/>
                  <a:pt x="974717" y="865566"/>
                  <a:pt x="994882" y="865566"/>
                </a:cubicBezTo>
                <a:cubicBezTo>
                  <a:pt x="1035212" y="865566"/>
                  <a:pt x="1067908" y="898260"/>
                  <a:pt x="1067907" y="938591"/>
                </a:cubicBezTo>
                <a:cubicBezTo>
                  <a:pt x="1067907" y="978921"/>
                  <a:pt x="1035214" y="1011615"/>
                  <a:pt x="994883" y="1011615"/>
                </a:cubicBezTo>
                <a:cubicBezTo>
                  <a:pt x="954551" y="1011615"/>
                  <a:pt x="921858" y="978921"/>
                  <a:pt x="921857" y="938590"/>
                </a:cubicBezTo>
                <a:cubicBezTo>
                  <a:pt x="921858" y="928508"/>
                  <a:pt x="923901" y="918902"/>
                  <a:pt x="927597" y="910165"/>
                </a:cubicBezTo>
                <a:close/>
                <a:moveTo>
                  <a:pt x="5739" y="2326526"/>
                </a:moveTo>
                <a:cubicBezTo>
                  <a:pt x="9435" y="2317789"/>
                  <a:pt x="14781" y="2309922"/>
                  <a:pt x="21390" y="2303314"/>
                </a:cubicBezTo>
                <a:cubicBezTo>
                  <a:pt x="34605" y="2290099"/>
                  <a:pt x="52860" y="2281926"/>
                  <a:pt x="73026" y="2281925"/>
                </a:cubicBezTo>
                <a:cubicBezTo>
                  <a:pt x="113357" y="2281925"/>
                  <a:pt x="146051" y="2314619"/>
                  <a:pt x="146050" y="2354950"/>
                </a:cubicBezTo>
                <a:cubicBezTo>
                  <a:pt x="146050" y="2395281"/>
                  <a:pt x="113358" y="2427975"/>
                  <a:pt x="73025" y="2427975"/>
                </a:cubicBezTo>
                <a:cubicBezTo>
                  <a:pt x="32695" y="2427976"/>
                  <a:pt x="0" y="2395282"/>
                  <a:pt x="1" y="2354950"/>
                </a:cubicBezTo>
                <a:cubicBezTo>
                  <a:pt x="2" y="2344868"/>
                  <a:pt x="2044" y="2335262"/>
                  <a:pt x="5739" y="2326526"/>
                </a:cubicBezTo>
                <a:close/>
                <a:moveTo>
                  <a:pt x="1158058" y="480845"/>
                </a:moveTo>
                <a:cubicBezTo>
                  <a:pt x="1161754" y="472108"/>
                  <a:pt x="1167101" y="464241"/>
                  <a:pt x="1173709" y="457633"/>
                </a:cubicBezTo>
                <a:cubicBezTo>
                  <a:pt x="1186923" y="444418"/>
                  <a:pt x="1205180" y="436246"/>
                  <a:pt x="1225345" y="436245"/>
                </a:cubicBezTo>
                <a:cubicBezTo>
                  <a:pt x="1265677" y="436245"/>
                  <a:pt x="1298370" y="468939"/>
                  <a:pt x="1298370" y="509270"/>
                </a:cubicBezTo>
                <a:cubicBezTo>
                  <a:pt x="1298371" y="549601"/>
                  <a:pt x="1265676" y="582295"/>
                  <a:pt x="1225345" y="582295"/>
                </a:cubicBezTo>
                <a:cubicBezTo>
                  <a:pt x="1185014" y="582295"/>
                  <a:pt x="1152321" y="549601"/>
                  <a:pt x="1152320" y="509270"/>
                </a:cubicBezTo>
                <a:cubicBezTo>
                  <a:pt x="1152321" y="499187"/>
                  <a:pt x="1154364" y="489582"/>
                  <a:pt x="1158058" y="480845"/>
                </a:cubicBezTo>
                <a:close/>
                <a:moveTo>
                  <a:pt x="236205" y="1897201"/>
                </a:moveTo>
                <a:cubicBezTo>
                  <a:pt x="239900" y="1888465"/>
                  <a:pt x="245248" y="1880596"/>
                  <a:pt x="251855" y="1873990"/>
                </a:cubicBezTo>
                <a:cubicBezTo>
                  <a:pt x="265068" y="1860775"/>
                  <a:pt x="283326" y="1852601"/>
                  <a:pt x="303491" y="1852600"/>
                </a:cubicBezTo>
                <a:cubicBezTo>
                  <a:pt x="343821" y="1852601"/>
                  <a:pt x="376517" y="1885295"/>
                  <a:pt x="376515" y="1925627"/>
                </a:cubicBezTo>
                <a:cubicBezTo>
                  <a:pt x="376515" y="1965957"/>
                  <a:pt x="343822" y="1998651"/>
                  <a:pt x="303491" y="1998651"/>
                </a:cubicBezTo>
                <a:cubicBezTo>
                  <a:pt x="263160" y="1998650"/>
                  <a:pt x="230467" y="1965956"/>
                  <a:pt x="230466" y="1925626"/>
                </a:cubicBezTo>
                <a:cubicBezTo>
                  <a:pt x="230465" y="1915544"/>
                  <a:pt x="232510" y="1905937"/>
                  <a:pt x="236205" y="1897201"/>
                </a:cubicBezTo>
                <a:close/>
                <a:moveTo>
                  <a:pt x="1388523" y="60350"/>
                </a:moveTo>
                <a:cubicBezTo>
                  <a:pt x="1399609" y="34141"/>
                  <a:pt x="1425562" y="15750"/>
                  <a:pt x="1455809" y="15750"/>
                </a:cubicBezTo>
                <a:cubicBezTo>
                  <a:pt x="1496140" y="15750"/>
                  <a:pt x="1528835" y="48444"/>
                  <a:pt x="1528835" y="88775"/>
                </a:cubicBezTo>
                <a:cubicBezTo>
                  <a:pt x="1528834" y="129106"/>
                  <a:pt x="1496141" y="161800"/>
                  <a:pt x="1455809" y="161800"/>
                </a:cubicBezTo>
                <a:cubicBezTo>
                  <a:pt x="1415478" y="161800"/>
                  <a:pt x="1382785" y="129106"/>
                  <a:pt x="1382785" y="88775"/>
                </a:cubicBezTo>
                <a:cubicBezTo>
                  <a:pt x="1382785" y="78692"/>
                  <a:pt x="1384827" y="69087"/>
                  <a:pt x="1388523" y="60350"/>
                </a:cubicBezTo>
                <a:close/>
                <a:moveTo>
                  <a:pt x="466671" y="1476707"/>
                </a:moveTo>
                <a:cubicBezTo>
                  <a:pt x="470366" y="1467970"/>
                  <a:pt x="475713" y="1460102"/>
                  <a:pt x="482320" y="1453495"/>
                </a:cubicBezTo>
                <a:cubicBezTo>
                  <a:pt x="495534" y="1440280"/>
                  <a:pt x="513792" y="1432106"/>
                  <a:pt x="533956" y="1432106"/>
                </a:cubicBezTo>
                <a:cubicBezTo>
                  <a:pt x="574287" y="1432106"/>
                  <a:pt x="606982" y="1464800"/>
                  <a:pt x="606982" y="1505131"/>
                </a:cubicBezTo>
                <a:cubicBezTo>
                  <a:pt x="606981" y="1545462"/>
                  <a:pt x="574288" y="1578156"/>
                  <a:pt x="533957" y="1578156"/>
                </a:cubicBezTo>
                <a:cubicBezTo>
                  <a:pt x="493625" y="1578156"/>
                  <a:pt x="460932" y="1545462"/>
                  <a:pt x="460931" y="1505131"/>
                </a:cubicBezTo>
                <a:cubicBezTo>
                  <a:pt x="460932" y="1495049"/>
                  <a:pt x="462975" y="1485443"/>
                  <a:pt x="466671" y="1476707"/>
                </a:cubicBezTo>
                <a:close/>
                <a:moveTo>
                  <a:pt x="697133" y="1047385"/>
                </a:moveTo>
                <a:cubicBezTo>
                  <a:pt x="700829" y="1038649"/>
                  <a:pt x="706176" y="1030782"/>
                  <a:pt x="712783" y="1024174"/>
                </a:cubicBezTo>
                <a:cubicBezTo>
                  <a:pt x="725998" y="1010959"/>
                  <a:pt x="744254" y="1002786"/>
                  <a:pt x="764419" y="1002786"/>
                </a:cubicBezTo>
                <a:cubicBezTo>
                  <a:pt x="804751" y="1002786"/>
                  <a:pt x="837444" y="1035480"/>
                  <a:pt x="837445" y="1075811"/>
                </a:cubicBezTo>
                <a:cubicBezTo>
                  <a:pt x="837445" y="1116142"/>
                  <a:pt x="804751" y="1148835"/>
                  <a:pt x="764420" y="1148835"/>
                </a:cubicBezTo>
                <a:cubicBezTo>
                  <a:pt x="724089" y="1148835"/>
                  <a:pt x="691394" y="1116141"/>
                  <a:pt x="691394" y="1075810"/>
                </a:cubicBezTo>
                <a:cubicBezTo>
                  <a:pt x="691396" y="1065728"/>
                  <a:pt x="693439" y="1056122"/>
                  <a:pt x="697133" y="1047385"/>
                </a:cubicBezTo>
                <a:close/>
                <a:moveTo>
                  <a:pt x="927595" y="626895"/>
                </a:moveTo>
                <a:cubicBezTo>
                  <a:pt x="931290" y="618158"/>
                  <a:pt x="936638" y="610291"/>
                  <a:pt x="943244" y="603683"/>
                </a:cubicBezTo>
                <a:cubicBezTo>
                  <a:pt x="956459" y="590468"/>
                  <a:pt x="974716" y="582295"/>
                  <a:pt x="994882" y="582295"/>
                </a:cubicBezTo>
                <a:cubicBezTo>
                  <a:pt x="1035212" y="582294"/>
                  <a:pt x="1067907" y="614989"/>
                  <a:pt x="1067907" y="655320"/>
                </a:cubicBezTo>
                <a:cubicBezTo>
                  <a:pt x="1067906" y="695650"/>
                  <a:pt x="1035212" y="728344"/>
                  <a:pt x="994881" y="728344"/>
                </a:cubicBezTo>
                <a:cubicBezTo>
                  <a:pt x="954550" y="728344"/>
                  <a:pt x="921857" y="695651"/>
                  <a:pt x="921857" y="655321"/>
                </a:cubicBezTo>
                <a:cubicBezTo>
                  <a:pt x="921856" y="645237"/>
                  <a:pt x="923899" y="635631"/>
                  <a:pt x="927595" y="626895"/>
                </a:cubicBezTo>
                <a:close/>
                <a:moveTo>
                  <a:pt x="5740" y="2043251"/>
                </a:moveTo>
                <a:cubicBezTo>
                  <a:pt x="9436" y="2034514"/>
                  <a:pt x="14783" y="2026646"/>
                  <a:pt x="21391" y="2020039"/>
                </a:cubicBezTo>
                <a:cubicBezTo>
                  <a:pt x="34605" y="2006824"/>
                  <a:pt x="52862" y="1998651"/>
                  <a:pt x="73028" y="1998650"/>
                </a:cubicBezTo>
                <a:cubicBezTo>
                  <a:pt x="113359" y="1998650"/>
                  <a:pt x="146052" y="2031344"/>
                  <a:pt x="146053" y="2071677"/>
                </a:cubicBezTo>
                <a:cubicBezTo>
                  <a:pt x="146052" y="2112006"/>
                  <a:pt x="113359" y="2144701"/>
                  <a:pt x="73028" y="2144700"/>
                </a:cubicBezTo>
                <a:cubicBezTo>
                  <a:pt x="32697" y="2144701"/>
                  <a:pt x="2" y="2112006"/>
                  <a:pt x="2" y="2071676"/>
                </a:cubicBezTo>
                <a:cubicBezTo>
                  <a:pt x="2" y="2061592"/>
                  <a:pt x="2046" y="2051987"/>
                  <a:pt x="5740" y="2043251"/>
                </a:cubicBezTo>
                <a:close/>
                <a:moveTo>
                  <a:pt x="1158059" y="197573"/>
                </a:moveTo>
                <a:cubicBezTo>
                  <a:pt x="1161753" y="188836"/>
                  <a:pt x="1167102" y="180968"/>
                  <a:pt x="1173708" y="174361"/>
                </a:cubicBezTo>
                <a:cubicBezTo>
                  <a:pt x="1186923" y="161146"/>
                  <a:pt x="1205180" y="152972"/>
                  <a:pt x="1225344" y="152972"/>
                </a:cubicBezTo>
                <a:cubicBezTo>
                  <a:pt x="1265676" y="152972"/>
                  <a:pt x="1298370" y="185666"/>
                  <a:pt x="1298369" y="225997"/>
                </a:cubicBezTo>
                <a:cubicBezTo>
                  <a:pt x="1298371" y="266328"/>
                  <a:pt x="1265677" y="299022"/>
                  <a:pt x="1225346" y="299022"/>
                </a:cubicBezTo>
                <a:cubicBezTo>
                  <a:pt x="1185014" y="299023"/>
                  <a:pt x="1152321" y="266328"/>
                  <a:pt x="1152320" y="225997"/>
                </a:cubicBezTo>
                <a:cubicBezTo>
                  <a:pt x="1152321" y="215915"/>
                  <a:pt x="1154364" y="206309"/>
                  <a:pt x="1158059" y="197573"/>
                </a:cubicBezTo>
                <a:close/>
                <a:moveTo>
                  <a:pt x="236207" y="1613928"/>
                </a:moveTo>
                <a:cubicBezTo>
                  <a:pt x="239901" y="1605191"/>
                  <a:pt x="245248" y="1597323"/>
                  <a:pt x="251856" y="1590716"/>
                </a:cubicBezTo>
                <a:cubicBezTo>
                  <a:pt x="265071" y="1577501"/>
                  <a:pt x="283328" y="1569328"/>
                  <a:pt x="303493" y="1569327"/>
                </a:cubicBezTo>
                <a:cubicBezTo>
                  <a:pt x="343824" y="1569327"/>
                  <a:pt x="376517" y="1602022"/>
                  <a:pt x="376518" y="1642353"/>
                </a:cubicBezTo>
                <a:cubicBezTo>
                  <a:pt x="376518" y="1682683"/>
                  <a:pt x="343824" y="1715378"/>
                  <a:pt x="303492" y="1715380"/>
                </a:cubicBezTo>
                <a:cubicBezTo>
                  <a:pt x="263161" y="1715380"/>
                  <a:pt x="230466" y="1682686"/>
                  <a:pt x="230467" y="1642352"/>
                </a:cubicBezTo>
                <a:cubicBezTo>
                  <a:pt x="230468" y="1632270"/>
                  <a:pt x="232512" y="1622664"/>
                  <a:pt x="236207" y="1613928"/>
                </a:cubicBezTo>
                <a:close/>
                <a:moveTo>
                  <a:pt x="466670" y="1193435"/>
                </a:moveTo>
                <a:cubicBezTo>
                  <a:pt x="470364" y="1184698"/>
                  <a:pt x="475712" y="1176831"/>
                  <a:pt x="482319" y="1170223"/>
                </a:cubicBezTo>
                <a:cubicBezTo>
                  <a:pt x="495535" y="1157009"/>
                  <a:pt x="513790" y="1148835"/>
                  <a:pt x="533955" y="1148835"/>
                </a:cubicBezTo>
                <a:cubicBezTo>
                  <a:pt x="574287" y="1148835"/>
                  <a:pt x="606981" y="1181529"/>
                  <a:pt x="606981" y="1221860"/>
                </a:cubicBezTo>
                <a:cubicBezTo>
                  <a:pt x="606980" y="1262191"/>
                  <a:pt x="574287" y="1294885"/>
                  <a:pt x="533956" y="1294884"/>
                </a:cubicBezTo>
                <a:cubicBezTo>
                  <a:pt x="493626" y="1294885"/>
                  <a:pt x="460932" y="1262190"/>
                  <a:pt x="460931" y="1221860"/>
                </a:cubicBezTo>
                <a:cubicBezTo>
                  <a:pt x="460931" y="1211777"/>
                  <a:pt x="462974" y="1202171"/>
                  <a:pt x="466670" y="1193435"/>
                </a:cubicBezTo>
                <a:close/>
                <a:moveTo>
                  <a:pt x="697131" y="764115"/>
                </a:moveTo>
                <a:cubicBezTo>
                  <a:pt x="700827" y="755378"/>
                  <a:pt x="706175" y="747510"/>
                  <a:pt x="712782" y="740904"/>
                </a:cubicBezTo>
                <a:cubicBezTo>
                  <a:pt x="725997" y="727689"/>
                  <a:pt x="744253" y="719515"/>
                  <a:pt x="764418" y="719515"/>
                </a:cubicBezTo>
                <a:cubicBezTo>
                  <a:pt x="804749" y="719515"/>
                  <a:pt x="837444" y="752209"/>
                  <a:pt x="837442" y="792540"/>
                </a:cubicBezTo>
                <a:cubicBezTo>
                  <a:pt x="837443" y="832871"/>
                  <a:pt x="804750" y="865565"/>
                  <a:pt x="764418" y="865565"/>
                </a:cubicBezTo>
                <a:cubicBezTo>
                  <a:pt x="724088" y="865564"/>
                  <a:pt x="691394" y="832870"/>
                  <a:pt x="691394" y="792539"/>
                </a:cubicBezTo>
                <a:cubicBezTo>
                  <a:pt x="691394" y="782457"/>
                  <a:pt x="693437" y="772851"/>
                  <a:pt x="697131" y="764115"/>
                </a:cubicBezTo>
                <a:close/>
                <a:moveTo>
                  <a:pt x="927595" y="343623"/>
                </a:moveTo>
                <a:cubicBezTo>
                  <a:pt x="931290" y="334886"/>
                  <a:pt x="936637" y="327018"/>
                  <a:pt x="943245" y="320411"/>
                </a:cubicBezTo>
                <a:cubicBezTo>
                  <a:pt x="956459" y="307196"/>
                  <a:pt x="974715" y="299022"/>
                  <a:pt x="994881" y="299022"/>
                </a:cubicBezTo>
                <a:cubicBezTo>
                  <a:pt x="1035213" y="299022"/>
                  <a:pt x="1067907" y="331716"/>
                  <a:pt x="1067906" y="372047"/>
                </a:cubicBezTo>
                <a:cubicBezTo>
                  <a:pt x="1067907" y="412378"/>
                  <a:pt x="1035212" y="445072"/>
                  <a:pt x="994881" y="445072"/>
                </a:cubicBezTo>
                <a:cubicBezTo>
                  <a:pt x="954551" y="445072"/>
                  <a:pt x="921856" y="412378"/>
                  <a:pt x="921856" y="372047"/>
                </a:cubicBezTo>
                <a:cubicBezTo>
                  <a:pt x="921856" y="361965"/>
                  <a:pt x="923899" y="352359"/>
                  <a:pt x="927595" y="343623"/>
                </a:cubicBezTo>
                <a:close/>
                <a:moveTo>
                  <a:pt x="5741" y="1759979"/>
                </a:moveTo>
                <a:cubicBezTo>
                  <a:pt x="9436" y="1751243"/>
                  <a:pt x="14783" y="1743375"/>
                  <a:pt x="21391" y="1736767"/>
                </a:cubicBezTo>
                <a:cubicBezTo>
                  <a:pt x="34607" y="1723553"/>
                  <a:pt x="52863" y="1715380"/>
                  <a:pt x="73027" y="1715380"/>
                </a:cubicBezTo>
                <a:cubicBezTo>
                  <a:pt x="113358" y="1715380"/>
                  <a:pt x="146053" y="1748073"/>
                  <a:pt x="146053" y="1788404"/>
                </a:cubicBezTo>
                <a:cubicBezTo>
                  <a:pt x="146053" y="1828734"/>
                  <a:pt x="113359" y="1861429"/>
                  <a:pt x="73027" y="1861430"/>
                </a:cubicBezTo>
                <a:cubicBezTo>
                  <a:pt x="32696" y="1861429"/>
                  <a:pt x="4" y="1828734"/>
                  <a:pt x="3" y="1788404"/>
                </a:cubicBezTo>
                <a:cubicBezTo>
                  <a:pt x="2" y="1778321"/>
                  <a:pt x="2046" y="1768716"/>
                  <a:pt x="5741" y="1759979"/>
                </a:cubicBezTo>
                <a:close/>
                <a:moveTo>
                  <a:pt x="236207" y="1330656"/>
                </a:moveTo>
                <a:cubicBezTo>
                  <a:pt x="239902" y="1321919"/>
                  <a:pt x="245248" y="1314051"/>
                  <a:pt x="251856" y="1307444"/>
                </a:cubicBezTo>
                <a:cubicBezTo>
                  <a:pt x="265070" y="1294229"/>
                  <a:pt x="283328" y="1286056"/>
                  <a:pt x="303492" y="1286055"/>
                </a:cubicBezTo>
                <a:cubicBezTo>
                  <a:pt x="343824" y="1286055"/>
                  <a:pt x="376518" y="1318750"/>
                  <a:pt x="376518" y="1359080"/>
                </a:cubicBezTo>
                <a:cubicBezTo>
                  <a:pt x="376518" y="1399411"/>
                  <a:pt x="343824" y="1432105"/>
                  <a:pt x="303492" y="1432105"/>
                </a:cubicBezTo>
                <a:cubicBezTo>
                  <a:pt x="263162" y="1432105"/>
                  <a:pt x="230467" y="1399411"/>
                  <a:pt x="230467" y="1359080"/>
                </a:cubicBezTo>
                <a:cubicBezTo>
                  <a:pt x="230467" y="1348998"/>
                  <a:pt x="232510" y="1339392"/>
                  <a:pt x="236207" y="1330656"/>
                </a:cubicBezTo>
                <a:close/>
                <a:moveTo>
                  <a:pt x="466668" y="910164"/>
                </a:moveTo>
                <a:cubicBezTo>
                  <a:pt x="470364" y="901427"/>
                  <a:pt x="475711" y="893559"/>
                  <a:pt x="482318" y="886953"/>
                </a:cubicBezTo>
                <a:cubicBezTo>
                  <a:pt x="495533" y="873738"/>
                  <a:pt x="513790" y="865564"/>
                  <a:pt x="533954" y="865564"/>
                </a:cubicBezTo>
                <a:cubicBezTo>
                  <a:pt x="574285" y="865564"/>
                  <a:pt x="606980" y="898258"/>
                  <a:pt x="606980" y="938589"/>
                </a:cubicBezTo>
                <a:cubicBezTo>
                  <a:pt x="606981" y="978920"/>
                  <a:pt x="574287" y="1011614"/>
                  <a:pt x="533955" y="1011614"/>
                </a:cubicBezTo>
                <a:cubicBezTo>
                  <a:pt x="493624" y="1011614"/>
                  <a:pt x="460930" y="978920"/>
                  <a:pt x="460931" y="938589"/>
                </a:cubicBezTo>
                <a:cubicBezTo>
                  <a:pt x="460930" y="928506"/>
                  <a:pt x="462973" y="918901"/>
                  <a:pt x="466668" y="910164"/>
                </a:cubicBezTo>
                <a:close/>
                <a:moveTo>
                  <a:pt x="697130" y="480844"/>
                </a:moveTo>
                <a:cubicBezTo>
                  <a:pt x="700826" y="472107"/>
                  <a:pt x="706173" y="464240"/>
                  <a:pt x="712780" y="457632"/>
                </a:cubicBezTo>
                <a:cubicBezTo>
                  <a:pt x="725995" y="444417"/>
                  <a:pt x="744251" y="436244"/>
                  <a:pt x="764417" y="436244"/>
                </a:cubicBezTo>
                <a:cubicBezTo>
                  <a:pt x="804748" y="436244"/>
                  <a:pt x="837442" y="468938"/>
                  <a:pt x="837443" y="509269"/>
                </a:cubicBezTo>
                <a:cubicBezTo>
                  <a:pt x="837442" y="549600"/>
                  <a:pt x="804749" y="582294"/>
                  <a:pt x="764418" y="582294"/>
                </a:cubicBezTo>
                <a:cubicBezTo>
                  <a:pt x="724087" y="582294"/>
                  <a:pt x="691392" y="549600"/>
                  <a:pt x="691392" y="509269"/>
                </a:cubicBezTo>
                <a:cubicBezTo>
                  <a:pt x="691392" y="499186"/>
                  <a:pt x="693435" y="489581"/>
                  <a:pt x="697130" y="480844"/>
                </a:cubicBezTo>
                <a:close/>
                <a:moveTo>
                  <a:pt x="927594" y="60350"/>
                </a:moveTo>
                <a:cubicBezTo>
                  <a:pt x="931290" y="51614"/>
                  <a:pt x="936637" y="43746"/>
                  <a:pt x="943244" y="37138"/>
                </a:cubicBezTo>
                <a:cubicBezTo>
                  <a:pt x="956460" y="23924"/>
                  <a:pt x="974715" y="15750"/>
                  <a:pt x="994881" y="15750"/>
                </a:cubicBezTo>
                <a:cubicBezTo>
                  <a:pt x="1035212" y="15750"/>
                  <a:pt x="1067906" y="48444"/>
                  <a:pt x="1067906" y="88775"/>
                </a:cubicBezTo>
                <a:cubicBezTo>
                  <a:pt x="1067906" y="129106"/>
                  <a:pt x="1035212" y="161800"/>
                  <a:pt x="994881" y="161800"/>
                </a:cubicBezTo>
                <a:cubicBezTo>
                  <a:pt x="954550" y="161800"/>
                  <a:pt x="921857" y="129106"/>
                  <a:pt x="921856" y="88775"/>
                </a:cubicBezTo>
                <a:cubicBezTo>
                  <a:pt x="921856" y="78692"/>
                  <a:pt x="923899" y="69087"/>
                  <a:pt x="927594" y="60350"/>
                </a:cubicBezTo>
                <a:close/>
                <a:moveTo>
                  <a:pt x="5743" y="1476705"/>
                </a:moveTo>
                <a:cubicBezTo>
                  <a:pt x="9437" y="1467969"/>
                  <a:pt x="14785" y="1460101"/>
                  <a:pt x="21392" y="1453493"/>
                </a:cubicBezTo>
                <a:cubicBezTo>
                  <a:pt x="34607" y="1440278"/>
                  <a:pt x="52863" y="1432105"/>
                  <a:pt x="73028" y="1432105"/>
                </a:cubicBezTo>
                <a:cubicBezTo>
                  <a:pt x="113359" y="1432105"/>
                  <a:pt x="146054" y="1464799"/>
                  <a:pt x="146054" y="1505130"/>
                </a:cubicBezTo>
                <a:cubicBezTo>
                  <a:pt x="146054" y="1545461"/>
                  <a:pt x="113360" y="1578155"/>
                  <a:pt x="73027" y="1578158"/>
                </a:cubicBezTo>
                <a:cubicBezTo>
                  <a:pt x="32696" y="1578157"/>
                  <a:pt x="3" y="1545463"/>
                  <a:pt x="4" y="1505130"/>
                </a:cubicBezTo>
                <a:cubicBezTo>
                  <a:pt x="4" y="1495047"/>
                  <a:pt x="2047" y="1485442"/>
                  <a:pt x="5743" y="1476705"/>
                </a:cubicBezTo>
                <a:close/>
                <a:moveTo>
                  <a:pt x="236205" y="1047384"/>
                </a:moveTo>
                <a:cubicBezTo>
                  <a:pt x="239900" y="1038648"/>
                  <a:pt x="245248" y="1030780"/>
                  <a:pt x="251855" y="1024173"/>
                </a:cubicBezTo>
                <a:cubicBezTo>
                  <a:pt x="265069" y="1010958"/>
                  <a:pt x="283326" y="1002785"/>
                  <a:pt x="303492" y="1002784"/>
                </a:cubicBezTo>
                <a:cubicBezTo>
                  <a:pt x="343822" y="1002785"/>
                  <a:pt x="376516" y="1035479"/>
                  <a:pt x="376516" y="1075809"/>
                </a:cubicBezTo>
                <a:cubicBezTo>
                  <a:pt x="376517" y="1116141"/>
                  <a:pt x="343824" y="1148834"/>
                  <a:pt x="303493" y="1148834"/>
                </a:cubicBezTo>
                <a:cubicBezTo>
                  <a:pt x="263162" y="1148834"/>
                  <a:pt x="230468" y="1116140"/>
                  <a:pt x="230467" y="1075809"/>
                </a:cubicBezTo>
                <a:cubicBezTo>
                  <a:pt x="230467" y="1065726"/>
                  <a:pt x="232510" y="1056121"/>
                  <a:pt x="236205" y="1047384"/>
                </a:cubicBezTo>
                <a:close/>
                <a:moveTo>
                  <a:pt x="466667" y="626893"/>
                </a:moveTo>
                <a:cubicBezTo>
                  <a:pt x="470363" y="618156"/>
                  <a:pt x="475710" y="610289"/>
                  <a:pt x="482318" y="603682"/>
                </a:cubicBezTo>
                <a:cubicBezTo>
                  <a:pt x="495531" y="590467"/>
                  <a:pt x="513788" y="582294"/>
                  <a:pt x="533954" y="582294"/>
                </a:cubicBezTo>
                <a:cubicBezTo>
                  <a:pt x="574285" y="582294"/>
                  <a:pt x="606979" y="614988"/>
                  <a:pt x="606978" y="655319"/>
                </a:cubicBezTo>
                <a:cubicBezTo>
                  <a:pt x="606979" y="695649"/>
                  <a:pt x="574285" y="728343"/>
                  <a:pt x="533954" y="728343"/>
                </a:cubicBezTo>
                <a:cubicBezTo>
                  <a:pt x="493623" y="728343"/>
                  <a:pt x="460928" y="695649"/>
                  <a:pt x="460929" y="655318"/>
                </a:cubicBezTo>
                <a:cubicBezTo>
                  <a:pt x="460929" y="645235"/>
                  <a:pt x="462972" y="635630"/>
                  <a:pt x="466667" y="626893"/>
                </a:cubicBezTo>
                <a:close/>
                <a:moveTo>
                  <a:pt x="697130" y="197573"/>
                </a:moveTo>
                <a:cubicBezTo>
                  <a:pt x="700825" y="188836"/>
                  <a:pt x="706172" y="180968"/>
                  <a:pt x="712780" y="174361"/>
                </a:cubicBezTo>
                <a:cubicBezTo>
                  <a:pt x="725994" y="161146"/>
                  <a:pt x="744251" y="152972"/>
                  <a:pt x="764416" y="152972"/>
                </a:cubicBezTo>
                <a:cubicBezTo>
                  <a:pt x="804747" y="152972"/>
                  <a:pt x="837441" y="185667"/>
                  <a:pt x="837441" y="225997"/>
                </a:cubicBezTo>
                <a:cubicBezTo>
                  <a:pt x="837441" y="266328"/>
                  <a:pt x="804748" y="299022"/>
                  <a:pt x="764416" y="299023"/>
                </a:cubicBezTo>
                <a:cubicBezTo>
                  <a:pt x="724085" y="299022"/>
                  <a:pt x="691391" y="266328"/>
                  <a:pt x="691391" y="225997"/>
                </a:cubicBezTo>
                <a:cubicBezTo>
                  <a:pt x="691391" y="215915"/>
                  <a:pt x="693435" y="206309"/>
                  <a:pt x="697130" y="197573"/>
                </a:cubicBezTo>
                <a:close/>
                <a:moveTo>
                  <a:pt x="5742" y="1193433"/>
                </a:moveTo>
                <a:cubicBezTo>
                  <a:pt x="9437" y="1184697"/>
                  <a:pt x="14784" y="1176829"/>
                  <a:pt x="21392" y="1170221"/>
                </a:cubicBezTo>
                <a:cubicBezTo>
                  <a:pt x="34606" y="1157006"/>
                  <a:pt x="52863" y="1148833"/>
                  <a:pt x="73028" y="1148833"/>
                </a:cubicBezTo>
                <a:cubicBezTo>
                  <a:pt x="113359" y="1148833"/>
                  <a:pt x="146054" y="1181527"/>
                  <a:pt x="146053" y="1221858"/>
                </a:cubicBezTo>
                <a:cubicBezTo>
                  <a:pt x="146053" y="1262189"/>
                  <a:pt x="113360" y="1294883"/>
                  <a:pt x="73029" y="1294883"/>
                </a:cubicBezTo>
                <a:cubicBezTo>
                  <a:pt x="32697" y="1294883"/>
                  <a:pt x="3" y="1262189"/>
                  <a:pt x="4" y="1221858"/>
                </a:cubicBezTo>
                <a:cubicBezTo>
                  <a:pt x="3" y="1211775"/>
                  <a:pt x="2047" y="1202170"/>
                  <a:pt x="5742" y="1193433"/>
                </a:cubicBezTo>
                <a:close/>
                <a:moveTo>
                  <a:pt x="236205" y="764113"/>
                </a:moveTo>
                <a:cubicBezTo>
                  <a:pt x="239900" y="755377"/>
                  <a:pt x="245247" y="747509"/>
                  <a:pt x="251854" y="740902"/>
                </a:cubicBezTo>
                <a:cubicBezTo>
                  <a:pt x="265069" y="727687"/>
                  <a:pt x="283325" y="719514"/>
                  <a:pt x="303490" y="719514"/>
                </a:cubicBezTo>
                <a:cubicBezTo>
                  <a:pt x="343821" y="719514"/>
                  <a:pt x="376515" y="752208"/>
                  <a:pt x="376516" y="792539"/>
                </a:cubicBezTo>
                <a:cubicBezTo>
                  <a:pt x="376516" y="832869"/>
                  <a:pt x="343823" y="865563"/>
                  <a:pt x="303492" y="865563"/>
                </a:cubicBezTo>
                <a:cubicBezTo>
                  <a:pt x="263161" y="865563"/>
                  <a:pt x="230466" y="832869"/>
                  <a:pt x="230466" y="792538"/>
                </a:cubicBezTo>
                <a:cubicBezTo>
                  <a:pt x="230466" y="782455"/>
                  <a:pt x="232509" y="772850"/>
                  <a:pt x="236205" y="764113"/>
                </a:cubicBezTo>
                <a:close/>
                <a:moveTo>
                  <a:pt x="466666" y="343623"/>
                </a:moveTo>
                <a:cubicBezTo>
                  <a:pt x="470361" y="334886"/>
                  <a:pt x="475708" y="327018"/>
                  <a:pt x="482316" y="320411"/>
                </a:cubicBezTo>
                <a:cubicBezTo>
                  <a:pt x="495531" y="307196"/>
                  <a:pt x="513787" y="299022"/>
                  <a:pt x="533952" y="299022"/>
                </a:cubicBezTo>
                <a:cubicBezTo>
                  <a:pt x="574283" y="299022"/>
                  <a:pt x="606978" y="331716"/>
                  <a:pt x="606978" y="372047"/>
                </a:cubicBezTo>
                <a:cubicBezTo>
                  <a:pt x="606977" y="412378"/>
                  <a:pt x="574284" y="445072"/>
                  <a:pt x="533953" y="445072"/>
                </a:cubicBezTo>
                <a:cubicBezTo>
                  <a:pt x="493622" y="445072"/>
                  <a:pt x="460927" y="412378"/>
                  <a:pt x="460927" y="372047"/>
                </a:cubicBezTo>
                <a:cubicBezTo>
                  <a:pt x="460927" y="361965"/>
                  <a:pt x="462971" y="352359"/>
                  <a:pt x="466666" y="343623"/>
                </a:cubicBezTo>
                <a:close/>
                <a:moveTo>
                  <a:pt x="5741" y="910162"/>
                </a:moveTo>
                <a:cubicBezTo>
                  <a:pt x="9436" y="901425"/>
                  <a:pt x="14783" y="893558"/>
                  <a:pt x="21392" y="886950"/>
                </a:cubicBezTo>
                <a:cubicBezTo>
                  <a:pt x="34606" y="873736"/>
                  <a:pt x="52862" y="865562"/>
                  <a:pt x="73028" y="865562"/>
                </a:cubicBezTo>
                <a:cubicBezTo>
                  <a:pt x="113358" y="865562"/>
                  <a:pt x="146052" y="898256"/>
                  <a:pt x="146052" y="938587"/>
                </a:cubicBezTo>
                <a:cubicBezTo>
                  <a:pt x="146053" y="978918"/>
                  <a:pt x="113360" y="1011612"/>
                  <a:pt x="73029" y="1011612"/>
                </a:cubicBezTo>
                <a:cubicBezTo>
                  <a:pt x="32698" y="1011612"/>
                  <a:pt x="3" y="978917"/>
                  <a:pt x="3" y="938586"/>
                </a:cubicBezTo>
                <a:cubicBezTo>
                  <a:pt x="3" y="928504"/>
                  <a:pt x="2046" y="918898"/>
                  <a:pt x="5741" y="910162"/>
                </a:cubicBezTo>
                <a:close/>
                <a:moveTo>
                  <a:pt x="236203" y="480843"/>
                </a:moveTo>
                <a:cubicBezTo>
                  <a:pt x="239898" y="472106"/>
                  <a:pt x="245247" y="464238"/>
                  <a:pt x="251853" y="457631"/>
                </a:cubicBezTo>
                <a:cubicBezTo>
                  <a:pt x="265067" y="444417"/>
                  <a:pt x="283325" y="436243"/>
                  <a:pt x="303489" y="436243"/>
                </a:cubicBezTo>
                <a:cubicBezTo>
                  <a:pt x="343820" y="436243"/>
                  <a:pt x="376515" y="468937"/>
                  <a:pt x="376515" y="509268"/>
                </a:cubicBezTo>
                <a:cubicBezTo>
                  <a:pt x="376515" y="549598"/>
                  <a:pt x="343822" y="582292"/>
                  <a:pt x="303491" y="582292"/>
                </a:cubicBezTo>
                <a:cubicBezTo>
                  <a:pt x="263160" y="582292"/>
                  <a:pt x="230465" y="549598"/>
                  <a:pt x="230466" y="509267"/>
                </a:cubicBezTo>
                <a:cubicBezTo>
                  <a:pt x="230465" y="499185"/>
                  <a:pt x="232509" y="489579"/>
                  <a:pt x="236203" y="480843"/>
                </a:cubicBezTo>
                <a:close/>
                <a:moveTo>
                  <a:pt x="466667" y="60351"/>
                </a:moveTo>
                <a:cubicBezTo>
                  <a:pt x="470362" y="51614"/>
                  <a:pt x="475709" y="43746"/>
                  <a:pt x="482317" y="37139"/>
                </a:cubicBezTo>
                <a:cubicBezTo>
                  <a:pt x="495531" y="23924"/>
                  <a:pt x="513788" y="15751"/>
                  <a:pt x="533953" y="15751"/>
                </a:cubicBezTo>
                <a:cubicBezTo>
                  <a:pt x="574284" y="15751"/>
                  <a:pt x="606978" y="48445"/>
                  <a:pt x="606978" y="88776"/>
                </a:cubicBezTo>
                <a:cubicBezTo>
                  <a:pt x="606978" y="129107"/>
                  <a:pt x="574284" y="161801"/>
                  <a:pt x="533953" y="161801"/>
                </a:cubicBezTo>
                <a:cubicBezTo>
                  <a:pt x="493622" y="161801"/>
                  <a:pt x="460928" y="129107"/>
                  <a:pt x="460928" y="88776"/>
                </a:cubicBezTo>
                <a:cubicBezTo>
                  <a:pt x="460928" y="78693"/>
                  <a:pt x="462972" y="69087"/>
                  <a:pt x="466667" y="60351"/>
                </a:cubicBezTo>
                <a:close/>
                <a:moveTo>
                  <a:pt x="5740" y="626892"/>
                </a:moveTo>
                <a:cubicBezTo>
                  <a:pt x="9435" y="618155"/>
                  <a:pt x="14782" y="610287"/>
                  <a:pt x="21389" y="603680"/>
                </a:cubicBezTo>
                <a:cubicBezTo>
                  <a:pt x="34604" y="590466"/>
                  <a:pt x="52860" y="582292"/>
                  <a:pt x="73026" y="582292"/>
                </a:cubicBezTo>
                <a:cubicBezTo>
                  <a:pt x="113358" y="582292"/>
                  <a:pt x="146051" y="614986"/>
                  <a:pt x="146052" y="655317"/>
                </a:cubicBezTo>
                <a:cubicBezTo>
                  <a:pt x="146052" y="695647"/>
                  <a:pt x="113358" y="728341"/>
                  <a:pt x="73026" y="728341"/>
                </a:cubicBezTo>
                <a:cubicBezTo>
                  <a:pt x="32695" y="728342"/>
                  <a:pt x="1" y="695647"/>
                  <a:pt x="1" y="655316"/>
                </a:cubicBezTo>
                <a:cubicBezTo>
                  <a:pt x="1" y="645234"/>
                  <a:pt x="2045" y="635628"/>
                  <a:pt x="5740" y="626892"/>
                </a:cubicBezTo>
                <a:close/>
                <a:moveTo>
                  <a:pt x="236203" y="197572"/>
                </a:moveTo>
                <a:cubicBezTo>
                  <a:pt x="239898" y="188836"/>
                  <a:pt x="245245" y="180968"/>
                  <a:pt x="251853" y="174361"/>
                </a:cubicBezTo>
                <a:cubicBezTo>
                  <a:pt x="265068" y="161146"/>
                  <a:pt x="283324" y="152972"/>
                  <a:pt x="303489" y="152972"/>
                </a:cubicBezTo>
                <a:cubicBezTo>
                  <a:pt x="343820" y="152972"/>
                  <a:pt x="376514" y="185666"/>
                  <a:pt x="376514" y="225997"/>
                </a:cubicBezTo>
                <a:cubicBezTo>
                  <a:pt x="376514" y="266328"/>
                  <a:pt x="343820" y="299022"/>
                  <a:pt x="303489" y="299022"/>
                </a:cubicBezTo>
                <a:cubicBezTo>
                  <a:pt x="263158" y="299022"/>
                  <a:pt x="230464" y="266328"/>
                  <a:pt x="230464" y="225997"/>
                </a:cubicBezTo>
                <a:cubicBezTo>
                  <a:pt x="230464" y="215914"/>
                  <a:pt x="232508" y="206309"/>
                  <a:pt x="236203" y="197572"/>
                </a:cubicBezTo>
                <a:close/>
                <a:moveTo>
                  <a:pt x="5740" y="343622"/>
                </a:moveTo>
                <a:cubicBezTo>
                  <a:pt x="9435" y="334885"/>
                  <a:pt x="14782" y="327017"/>
                  <a:pt x="21389" y="320410"/>
                </a:cubicBezTo>
                <a:cubicBezTo>
                  <a:pt x="34604" y="307196"/>
                  <a:pt x="52861" y="299022"/>
                  <a:pt x="73025" y="299022"/>
                </a:cubicBezTo>
                <a:cubicBezTo>
                  <a:pt x="113356" y="299022"/>
                  <a:pt x="146052" y="331716"/>
                  <a:pt x="146052" y="372047"/>
                </a:cubicBezTo>
                <a:cubicBezTo>
                  <a:pt x="146052" y="412377"/>
                  <a:pt x="113357" y="445071"/>
                  <a:pt x="73026" y="445071"/>
                </a:cubicBezTo>
                <a:cubicBezTo>
                  <a:pt x="32695" y="445071"/>
                  <a:pt x="2" y="412377"/>
                  <a:pt x="2" y="372046"/>
                </a:cubicBezTo>
                <a:cubicBezTo>
                  <a:pt x="1" y="361964"/>
                  <a:pt x="2044" y="352358"/>
                  <a:pt x="5740" y="343622"/>
                </a:cubicBezTo>
                <a:close/>
                <a:moveTo>
                  <a:pt x="5739" y="60351"/>
                </a:moveTo>
                <a:cubicBezTo>
                  <a:pt x="9434" y="51614"/>
                  <a:pt x="14781" y="43747"/>
                  <a:pt x="21388" y="37139"/>
                </a:cubicBezTo>
                <a:cubicBezTo>
                  <a:pt x="34604" y="23924"/>
                  <a:pt x="52859" y="15751"/>
                  <a:pt x="73025" y="15751"/>
                </a:cubicBezTo>
                <a:cubicBezTo>
                  <a:pt x="113356" y="15751"/>
                  <a:pt x="146050" y="48445"/>
                  <a:pt x="146050" y="88776"/>
                </a:cubicBezTo>
                <a:cubicBezTo>
                  <a:pt x="146050" y="129107"/>
                  <a:pt x="113356" y="161801"/>
                  <a:pt x="73025" y="161801"/>
                </a:cubicBezTo>
                <a:cubicBezTo>
                  <a:pt x="32694" y="161801"/>
                  <a:pt x="0" y="129107"/>
                  <a:pt x="0" y="88776"/>
                </a:cubicBezTo>
                <a:cubicBezTo>
                  <a:pt x="0" y="78693"/>
                  <a:pt x="2043" y="69088"/>
                  <a:pt x="5739" y="60351"/>
                </a:cubicBezTo>
                <a:close/>
              </a:path>
            </a:pathLst>
          </a:custGeom>
          <a:gradFill>
            <a:gsLst>
              <a:gs pos="0">
                <a:srgbClr val="52B7E1">
                  <a:alpha val="0"/>
                </a:srgbClr>
              </a:gs>
              <a:gs pos="100000">
                <a:srgbClr val="3C93A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206" name="文本框 205"/>
          <p:cNvSpPr txBox="1"/>
          <p:nvPr/>
        </p:nvSpPr>
        <p:spPr>
          <a:xfrm>
            <a:off x="2622470" y="3779944"/>
            <a:ext cx="5693414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RightUp">
                <a:rot lat="21544917" lon="20375878" rev="252541"/>
              </a:camera>
              <a:lightRig rig="threePt" dir="t"/>
            </a:scene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何华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/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史心悦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/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许启辰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/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董峰铭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/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田昊丽</a:t>
            </a:r>
          </a:p>
        </p:txBody>
      </p:sp>
      <p:sp>
        <p:nvSpPr>
          <p:cNvPr id="209" name="椭圆 208"/>
          <p:cNvSpPr/>
          <p:nvPr/>
        </p:nvSpPr>
        <p:spPr>
          <a:xfrm>
            <a:off x="6117771" y="3827194"/>
            <a:ext cx="358080" cy="358080"/>
          </a:xfrm>
          <a:prstGeom prst="ellipse">
            <a:avLst/>
          </a:prstGeom>
          <a:gradFill>
            <a:gsLst>
              <a:gs pos="0">
                <a:srgbClr val="52B7E1"/>
              </a:gs>
              <a:gs pos="100000">
                <a:srgbClr val="18C59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9541324" y="1311971"/>
            <a:ext cx="520866" cy="520866"/>
            <a:chOff x="987596" y="-3971885"/>
            <a:chExt cx="2809704" cy="2809704"/>
          </a:xfrm>
        </p:grpSpPr>
        <p:grpSp>
          <p:nvGrpSpPr>
            <p:cNvPr id="17" name="组合 16"/>
            <p:cNvGrpSpPr/>
            <p:nvPr/>
          </p:nvGrpSpPr>
          <p:grpSpPr>
            <a:xfrm>
              <a:off x="987596" y="-3971885"/>
              <a:ext cx="2809704" cy="2809704"/>
              <a:chOff x="69666" y="-4889815"/>
              <a:chExt cx="4645563" cy="4645563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69666" y="-2710906"/>
                <a:ext cx="4645563" cy="287746"/>
                <a:chOff x="69666" y="-2710906"/>
                <a:chExt cx="4645563" cy="287746"/>
              </a:xfrm>
            </p:grpSpPr>
            <p:sp>
              <p:nvSpPr>
                <p:cNvPr id="14" name="圆角矩形 13"/>
                <p:cNvSpPr/>
                <p:nvPr/>
              </p:nvSpPr>
              <p:spPr>
                <a:xfrm>
                  <a:off x="69666" y="-2710906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39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cs typeface="+mn-cs"/>
                  </a:endParaRPr>
                </a:p>
              </p:txBody>
            </p:sp>
            <p:sp>
              <p:nvSpPr>
                <p:cNvPr id="210" name="圆角矩形 209"/>
                <p:cNvSpPr/>
                <p:nvPr/>
              </p:nvSpPr>
              <p:spPr>
                <a:xfrm>
                  <a:off x="3141571" y="-2710906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39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cs typeface="+mn-cs"/>
                  </a:endParaRPr>
                </a:p>
              </p:txBody>
            </p:sp>
          </p:grpSp>
          <p:grpSp>
            <p:nvGrpSpPr>
              <p:cNvPr id="211" name="组合 210"/>
              <p:cNvGrpSpPr/>
              <p:nvPr/>
            </p:nvGrpSpPr>
            <p:grpSpPr>
              <a:xfrm rot="5400000">
                <a:off x="69667" y="-2710906"/>
                <a:ext cx="4645563" cy="287746"/>
                <a:chOff x="69666" y="-2710906"/>
                <a:chExt cx="4645563" cy="287746"/>
              </a:xfrm>
            </p:grpSpPr>
            <p:sp>
              <p:nvSpPr>
                <p:cNvPr id="212" name="圆角矩形 211"/>
                <p:cNvSpPr/>
                <p:nvPr/>
              </p:nvSpPr>
              <p:spPr>
                <a:xfrm>
                  <a:off x="69666" y="-2710906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39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cs typeface="+mn-cs"/>
                  </a:endParaRPr>
                </a:p>
              </p:txBody>
            </p:sp>
            <p:sp>
              <p:nvSpPr>
                <p:cNvPr id="213" name="圆角矩形 212"/>
                <p:cNvSpPr/>
                <p:nvPr/>
              </p:nvSpPr>
              <p:spPr>
                <a:xfrm>
                  <a:off x="3141571" y="-2710906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39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cs typeface="+mn-cs"/>
                  </a:endParaRPr>
                </a:p>
              </p:txBody>
            </p:sp>
          </p:grpSp>
        </p:grpSp>
        <p:grpSp>
          <p:nvGrpSpPr>
            <p:cNvPr id="16" name="组合 15"/>
            <p:cNvGrpSpPr/>
            <p:nvPr/>
          </p:nvGrpSpPr>
          <p:grpSpPr>
            <a:xfrm>
              <a:off x="1288659" y="-3751124"/>
              <a:ext cx="2265224" cy="2265224"/>
              <a:chOff x="446954" y="-4592829"/>
              <a:chExt cx="3948634" cy="3948634"/>
            </a:xfrm>
          </p:grpSpPr>
          <p:grpSp>
            <p:nvGrpSpPr>
              <p:cNvPr id="214" name="组合 213"/>
              <p:cNvGrpSpPr/>
              <p:nvPr/>
            </p:nvGrpSpPr>
            <p:grpSpPr>
              <a:xfrm rot="2700000">
                <a:off x="415391" y="-2768978"/>
                <a:ext cx="3948634" cy="300932"/>
                <a:chOff x="69666" y="-2724092"/>
                <a:chExt cx="3948634" cy="300932"/>
              </a:xfrm>
            </p:grpSpPr>
            <p:sp>
              <p:nvSpPr>
                <p:cNvPr id="215" name="圆角矩形 214"/>
                <p:cNvSpPr/>
                <p:nvPr/>
              </p:nvSpPr>
              <p:spPr>
                <a:xfrm>
                  <a:off x="69666" y="-2710906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39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cs typeface="+mn-cs"/>
                  </a:endParaRPr>
                </a:p>
              </p:txBody>
            </p:sp>
            <p:sp>
              <p:nvSpPr>
                <p:cNvPr id="216" name="圆角矩形 215"/>
                <p:cNvSpPr/>
                <p:nvPr/>
              </p:nvSpPr>
              <p:spPr>
                <a:xfrm>
                  <a:off x="2444642" y="-2724092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39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cs typeface="+mn-cs"/>
                  </a:endParaRPr>
                </a:p>
              </p:txBody>
            </p:sp>
          </p:grpSp>
          <p:grpSp>
            <p:nvGrpSpPr>
              <p:cNvPr id="217" name="组合 216"/>
              <p:cNvGrpSpPr/>
              <p:nvPr/>
            </p:nvGrpSpPr>
            <p:grpSpPr>
              <a:xfrm rot="18900000">
                <a:off x="446954" y="-2723660"/>
                <a:ext cx="3948634" cy="300932"/>
                <a:chOff x="69666" y="-2724092"/>
                <a:chExt cx="3948634" cy="300932"/>
              </a:xfrm>
            </p:grpSpPr>
            <p:sp>
              <p:nvSpPr>
                <p:cNvPr id="218" name="圆角矩形 217"/>
                <p:cNvSpPr/>
                <p:nvPr/>
              </p:nvSpPr>
              <p:spPr>
                <a:xfrm>
                  <a:off x="69666" y="-2710906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39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cs typeface="+mn-cs"/>
                  </a:endParaRPr>
                </a:p>
              </p:txBody>
            </p:sp>
            <p:sp>
              <p:nvSpPr>
                <p:cNvPr id="219" name="圆角矩形 218"/>
                <p:cNvSpPr/>
                <p:nvPr/>
              </p:nvSpPr>
              <p:spPr>
                <a:xfrm>
                  <a:off x="2444642" y="-2724092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39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cs typeface="+mn-cs"/>
                  </a:endParaRPr>
                </a:p>
              </p:txBody>
            </p:sp>
          </p:grpSp>
        </p:grpSp>
      </p:grpSp>
      <p:sp>
        <p:nvSpPr>
          <p:cNvPr id="220" name="圆角矩形 219"/>
          <p:cNvSpPr/>
          <p:nvPr/>
        </p:nvSpPr>
        <p:spPr>
          <a:xfrm>
            <a:off x="5030215" y="4953640"/>
            <a:ext cx="2523110" cy="562779"/>
          </a:xfrm>
          <a:prstGeom prst="roundRect">
            <a:avLst>
              <a:gd name="adj" fmla="val 50000"/>
            </a:avLst>
          </a:prstGeom>
          <a:solidFill>
            <a:srgbClr val="251359"/>
          </a:solidFill>
          <a:ln>
            <a:gradFill>
              <a:gsLst>
                <a:gs pos="0">
                  <a:srgbClr val="EA39A4"/>
                </a:gs>
                <a:gs pos="100000">
                  <a:srgbClr val="BF2A8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cs typeface="+mn-cs"/>
              </a:rPr>
              <a:t>汇报人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cs typeface="+mn-cs"/>
              </a:rPr>
              <a:t>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cs typeface="+mn-cs"/>
              </a:rPr>
              <a:t>组长：何华</a:t>
            </a:r>
          </a:p>
        </p:txBody>
      </p:sp>
    </p:spTree>
    <p:extLst>
      <p:ext uri="{BB962C8B-B14F-4D97-AF65-F5344CB8AC3E}">
        <p14:creationId xmlns:p14="http://schemas.microsoft.com/office/powerpoint/2010/main" val="1127923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平行四边形 78">
            <a:extLst>
              <a:ext uri="{FF2B5EF4-FFF2-40B4-BE49-F238E27FC236}">
                <a16:creationId xmlns:a16="http://schemas.microsoft.com/office/drawing/2014/main" id="{6E91791C-3FD1-4FC5-B827-D68D78E5BA8E}"/>
              </a:ext>
            </a:extLst>
          </p:cNvPr>
          <p:cNvSpPr/>
          <p:nvPr/>
        </p:nvSpPr>
        <p:spPr>
          <a:xfrm rot="21314417">
            <a:off x="2096849" y="3730784"/>
            <a:ext cx="7707085" cy="981318"/>
          </a:xfrm>
          <a:prstGeom prst="parallelogram">
            <a:avLst/>
          </a:prstGeom>
          <a:solidFill>
            <a:srgbClr val="482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 rot="20508321">
            <a:off x="3289567" y="1088705"/>
            <a:ext cx="4359225" cy="547936"/>
          </a:xfrm>
          <a:prstGeom prst="parallelogram">
            <a:avLst/>
          </a:prstGeom>
          <a:gradFill>
            <a:gsLst>
              <a:gs pos="0">
                <a:srgbClr val="4820B7"/>
              </a:gs>
              <a:gs pos="100000">
                <a:srgbClr val="18C599">
                  <a:alpha val="60000"/>
                </a:srgbClr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平行四边形 8"/>
          <p:cNvSpPr/>
          <p:nvPr/>
        </p:nvSpPr>
        <p:spPr>
          <a:xfrm rot="21314417">
            <a:off x="2264232" y="1300024"/>
            <a:ext cx="7707085" cy="981318"/>
          </a:xfrm>
          <a:prstGeom prst="parallelogram">
            <a:avLst/>
          </a:prstGeom>
          <a:solidFill>
            <a:srgbClr val="482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-1" y="-2"/>
            <a:ext cx="2096849" cy="2159931"/>
            <a:chOff x="-1" y="-1"/>
            <a:chExt cx="1740777" cy="2019300"/>
          </a:xfrm>
        </p:grpSpPr>
        <p:sp>
          <p:nvSpPr>
            <p:cNvPr id="29" name="等腰三角形 28"/>
            <p:cNvSpPr/>
            <p:nvPr/>
          </p:nvSpPr>
          <p:spPr>
            <a:xfrm rot="5400000">
              <a:off x="-139262" y="139261"/>
              <a:ext cx="2019300" cy="1740776"/>
            </a:xfrm>
            <a:prstGeom prst="triangle">
              <a:avLst>
                <a:gd name="adj" fmla="val 0"/>
              </a:avLst>
            </a:prstGeom>
            <a:gradFill>
              <a:gsLst>
                <a:gs pos="0">
                  <a:srgbClr val="521C6A">
                    <a:alpha val="0"/>
                  </a:srgbClr>
                </a:gs>
                <a:gs pos="100000">
                  <a:srgbClr val="BF2A80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" name="等腰三角形 2"/>
            <p:cNvSpPr/>
            <p:nvPr/>
          </p:nvSpPr>
          <p:spPr>
            <a:xfrm rot="5400000">
              <a:off x="-98097" y="98096"/>
              <a:ext cx="1422400" cy="1226207"/>
            </a:xfrm>
            <a:prstGeom prst="triangle">
              <a:avLst>
                <a:gd name="adj" fmla="val 0"/>
              </a:avLst>
            </a:prstGeom>
            <a:gradFill>
              <a:gsLst>
                <a:gs pos="0">
                  <a:srgbClr val="521C6A">
                    <a:alpha val="0"/>
                  </a:srgbClr>
                </a:gs>
                <a:gs pos="100000">
                  <a:srgbClr val="BF2A8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 rot="10800000">
            <a:off x="9583474" y="4698068"/>
            <a:ext cx="2608525" cy="2159931"/>
            <a:chOff x="-1" y="-1"/>
            <a:chExt cx="1740777" cy="2019300"/>
          </a:xfrm>
        </p:grpSpPr>
        <p:sp>
          <p:nvSpPr>
            <p:cNvPr id="51" name="等腰三角形 50"/>
            <p:cNvSpPr/>
            <p:nvPr/>
          </p:nvSpPr>
          <p:spPr>
            <a:xfrm rot="5400000">
              <a:off x="-139262" y="139261"/>
              <a:ext cx="2019300" cy="1740776"/>
            </a:xfrm>
            <a:prstGeom prst="triangle">
              <a:avLst>
                <a:gd name="adj" fmla="val 0"/>
              </a:avLst>
            </a:prstGeom>
            <a:gradFill>
              <a:gsLst>
                <a:gs pos="0">
                  <a:srgbClr val="521C6A">
                    <a:alpha val="0"/>
                  </a:srgbClr>
                </a:gs>
                <a:gs pos="100000">
                  <a:srgbClr val="BF2A80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等腰三角形 51"/>
            <p:cNvSpPr/>
            <p:nvPr/>
          </p:nvSpPr>
          <p:spPr>
            <a:xfrm rot="5400000">
              <a:off x="-98097" y="98096"/>
              <a:ext cx="1422400" cy="1226207"/>
            </a:xfrm>
            <a:prstGeom prst="triangle">
              <a:avLst>
                <a:gd name="adj" fmla="val 0"/>
              </a:avLst>
            </a:prstGeom>
            <a:gradFill>
              <a:gsLst>
                <a:gs pos="0">
                  <a:srgbClr val="521C6A">
                    <a:alpha val="0"/>
                  </a:srgbClr>
                </a:gs>
                <a:gs pos="100000">
                  <a:srgbClr val="BF2A8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01" name="任意多边形 200"/>
          <p:cNvSpPr/>
          <p:nvPr/>
        </p:nvSpPr>
        <p:spPr>
          <a:xfrm rot="3455309">
            <a:off x="-3435743" y="2984886"/>
            <a:ext cx="7295637" cy="5063066"/>
          </a:xfrm>
          <a:custGeom>
            <a:avLst/>
            <a:gdLst>
              <a:gd name="connsiteX0" fmla="*/ 7155326 w 7295637"/>
              <a:gd name="connsiteY0" fmla="*/ 4945865 h 5063066"/>
              <a:gd name="connsiteX1" fmla="*/ 7170975 w 7295637"/>
              <a:gd name="connsiteY1" fmla="*/ 4922653 h 5063066"/>
              <a:gd name="connsiteX2" fmla="*/ 7222612 w 7295637"/>
              <a:gd name="connsiteY2" fmla="*/ 4901265 h 5063066"/>
              <a:gd name="connsiteX3" fmla="*/ 7295637 w 7295637"/>
              <a:gd name="connsiteY3" fmla="*/ 4974290 h 5063066"/>
              <a:gd name="connsiteX4" fmla="*/ 7222611 w 7295637"/>
              <a:gd name="connsiteY4" fmla="*/ 5047314 h 5063066"/>
              <a:gd name="connsiteX5" fmla="*/ 7149587 w 7295637"/>
              <a:gd name="connsiteY5" fmla="*/ 4974290 h 5063066"/>
              <a:gd name="connsiteX6" fmla="*/ 7155326 w 7295637"/>
              <a:gd name="connsiteY6" fmla="*/ 4945865 h 5063066"/>
              <a:gd name="connsiteX7" fmla="*/ 7155324 w 7295637"/>
              <a:gd name="connsiteY7" fmla="*/ 4662594 h 5063066"/>
              <a:gd name="connsiteX8" fmla="*/ 7222611 w 7295637"/>
              <a:gd name="connsiteY8" fmla="*/ 4617994 h 5063066"/>
              <a:gd name="connsiteX9" fmla="*/ 7295636 w 7295637"/>
              <a:gd name="connsiteY9" fmla="*/ 4691019 h 5063066"/>
              <a:gd name="connsiteX10" fmla="*/ 7222610 w 7295637"/>
              <a:gd name="connsiteY10" fmla="*/ 4764044 h 5063066"/>
              <a:gd name="connsiteX11" fmla="*/ 7149585 w 7295637"/>
              <a:gd name="connsiteY11" fmla="*/ 4691019 h 5063066"/>
              <a:gd name="connsiteX12" fmla="*/ 7155324 w 7295637"/>
              <a:gd name="connsiteY12" fmla="*/ 4662594 h 5063066"/>
              <a:gd name="connsiteX13" fmla="*/ 6924861 w 7295637"/>
              <a:gd name="connsiteY13" fmla="*/ 4808644 h 5063066"/>
              <a:gd name="connsiteX14" fmla="*/ 6992146 w 7295637"/>
              <a:gd name="connsiteY14" fmla="*/ 4764044 h 5063066"/>
              <a:gd name="connsiteX15" fmla="*/ 7065171 w 7295637"/>
              <a:gd name="connsiteY15" fmla="*/ 4837069 h 5063066"/>
              <a:gd name="connsiteX16" fmla="*/ 6992146 w 7295637"/>
              <a:gd name="connsiteY16" fmla="*/ 4910094 h 5063066"/>
              <a:gd name="connsiteX17" fmla="*/ 6919121 w 7295637"/>
              <a:gd name="connsiteY17" fmla="*/ 4837069 h 5063066"/>
              <a:gd name="connsiteX18" fmla="*/ 6924861 w 7295637"/>
              <a:gd name="connsiteY18" fmla="*/ 4808644 h 5063066"/>
              <a:gd name="connsiteX19" fmla="*/ 7155325 w 7295637"/>
              <a:gd name="connsiteY19" fmla="*/ 4379322 h 5063066"/>
              <a:gd name="connsiteX20" fmla="*/ 7222612 w 7295637"/>
              <a:gd name="connsiteY20" fmla="*/ 4334722 h 5063066"/>
              <a:gd name="connsiteX21" fmla="*/ 7295637 w 7295637"/>
              <a:gd name="connsiteY21" fmla="*/ 4407747 h 5063066"/>
              <a:gd name="connsiteX22" fmla="*/ 7222611 w 7295637"/>
              <a:gd name="connsiteY22" fmla="*/ 4480772 h 5063066"/>
              <a:gd name="connsiteX23" fmla="*/ 7149587 w 7295637"/>
              <a:gd name="connsiteY23" fmla="*/ 4407747 h 5063066"/>
              <a:gd name="connsiteX24" fmla="*/ 7155325 w 7295637"/>
              <a:gd name="connsiteY24" fmla="*/ 4379322 h 5063066"/>
              <a:gd name="connsiteX25" fmla="*/ 6694396 w 7295637"/>
              <a:gd name="connsiteY25" fmla="*/ 4945865 h 5063066"/>
              <a:gd name="connsiteX26" fmla="*/ 6761684 w 7295637"/>
              <a:gd name="connsiteY26" fmla="*/ 4901265 h 5063066"/>
              <a:gd name="connsiteX27" fmla="*/ 6834707 w 7295637"/>
              <a:gd name="connsiteY27" fmla="*/ 4974290 h 5063066"/>
              <a:gd name="connsiteX28" fmla="*/ 6761682 w 7295637"/>
              <a:gd name="connsiteY28" fmla="*/ 5047315 h 5063066"/>
              <a:gd name="connsiteX29" fmla="*/ 6688658 w 7295637"/>
              <a:gd name="connsiteY29" fmla="*/ 4974290 h 5063066"/>
              <a:gd name="connsiteX30" fmla="*/ 6694396 w 7295637"/>
              <a:gd name="connsiteY30" fmla="*/ 4945865 h 5063066"/>
              <a:gd name="connsiteX31" fmla="*/ 6924860 w 7295637"/>
              <a:gd name="connsiteY31" fmla="*/ 4525373 h 5063066"/>
              <a:gd name="connsiteX32" fmla="*/ 6992148 w 7295637"/>
              <a:gd name="connsiteY32" fmla="*/ 4480773 h 5063066"/>
              <a:gd name="connsiteX33" fmla="*/ 7065171 w 7295637"/>
              <a:gd name="connsiteY33" fmla="*/ 4553798 h 5063066"/>
              <a:gd name="connsiteX34" fmla="*/ 6992146 w 7295637"/>
              <a:gd name="connsiteY34" fmla="*/ 4626823 h 5063066"/>
              <a:gd name="connsiteX35" fmla="*/ 6919123 w 7295637"/>
              <a:gd name="connsiteY35" fmla="*/ 4553798 h 5063066"/>
              <a:gd name="connsiteX36" fmla="*/ 6924860 w 7295637"/>
              <a:gd name="connsiteY36" fmla="*/ 4525373 h 5063066"/>
              <a:gd name="connsiteX37" fmla="*/ 7155325 w 7295637"/>
              <a:gd name="connsiteY37" fmla="*/ 4096051 h 5063066"/>
              <a:gd name="connsiteX38" fmla="*/ 7222610 w 7295637"/>
              <a:gd name="connsiteY38" fmla="*/ 4051451 h 5063066"/>
              <a:gd name="connsiteX39" fmla="*/ 7295635 w 7295637"/>
              <a:gd name="connsiteY39" fmla="*/ 4124476 h 5063066"/>
              <a:gd name="connsiteX40" fmla="*/ 7222610 w 7295637"/>
              <a:gd name="connsiteY40" fmla="*/ 4197501 h 5063066"/>
              <a:gd name="connsiteX41" fmla="*/ 7149585 w 7295637"/>
              <a:gd name="connsiteY41" fmla="*/ 4124476 h 5063066"/>
              <a:gd name="connsiteX42" fmla="*/ 7155325 w 7295637"/>
              <a:gd name="connsiteY42" fmla="*/ 4096051 h 5063066"/>
              <a:gd name="connsiteX43" fmla="*/ 6694398 w 7295637"/>
              <a:gd name="connsiteY43" fmla="*/ 4662594 h 5063066"/>
              <a:gd name="connsiteX44" fmla="*/ 6761684 w 7295637"/>
              <a:gd name="connsiteY44" fmla="*/ 4617994 h 5063066"/>
              <a:gd name="connsiteX45" fmla="*/ 6834708 w 7295637"/>
              <a:gd name="connsiteY45" fmla="*/ 4691018 h 5063066"/>
              <a:gd name="connsiteX46" fmla="*/ 6761683 w 7295637"/>
              <a:gd name="connsiteY46" fmla="*/ 4764043 h 5063066"/>
              <a:gd name="connsiteX47" fmla="*/ 6688659 w 7295637"/>
              <a:gd name="connsiteY47" fmla="*/ 4691019 h 5063066"/>
              <a:gd name="connsiteX48" fmla="*/ 6694398 w 7295637"/>
              <a:gd name="connsiteY48" fmla="*/ 4662594 h 5063066"/>
              <a:gd name="connsiteX49" fmla="*/ 6924861 w 7295637"/>
              <a:gd name="connsiteY49" fmla="*/ 4242101 h 5063066"/>
              <a:gd name="connsiteX50" fmla="*/ 6992146 w 7295637"/>
              <a:gd name="connsiteY50" fmla="*/ 4197501 h 5063066"/>
              <a:gd name="connsiteX51" fmla="*/ 7065171 w 7295637"/>
              <a:gd name="connsiteY51" fmla="*/ 4270526 h 5063066"/>
              <a:gd name="connsiteX52" fmla="*/ 6992147 w 7295637"/>
              <a:gd name="connsiteY52" fmla="*/ 4343551 h 5063066"/>
              <a:gd name="connsiteX53" fmla="*/ 6919121 w 7295637"/>
              <a:gd name="connsiteY53" fmla="*/ 4270526 h 5063066"/>
              <a:gd name="connsiteX54" fmla="*/ 6924861 w 7295637"/>
              <a:gd name="connsiteY54" fmla="*/ 4242101 h 5063066"/>
              <a:gd name="connsiteX55" fmla="*/ 7155325 w 7295637"/>
              <a:gd name="connsiteY55" fmla="*/ 3812779 h 5063066"/>
              <a:gd name="connsiteX56" fmla="*/ 7222611 w 7295637"/>
              <a:gd name="connsiteY56" fmla="*/ 3768179 h 5063066"/>
              <a:gd name="connsiteX57" fmla="*/ 7295636 w 7295637"/>
              <a:gd name="connsiteY57" fmla="*/ 3841204 h 5063066"/>
              <a:gd name="connsiteX58" fmla="*/ 7222611 w 7295637"/>
              <a:gd name="connsiteY58" fmla="*/ 3914229 h 5063066"/>
              <a:gd name="connsiteX59" fmla="*/ 7149586 w 7295637"/>
              <a:gd name="connsiteY59" fmla="*/ 3841204 h 5063066"/>
              <a:gd name="connsiteX60" fmla="*/ 7155325 w 7295637"/>
              <a:gd name="connsiteY60" fmla="*/ 3812779 h 5063066"/>
              <a:gd name="connsiteX61" fmla="*/ 6463933 w 7295637"/>
              <a:gd name="connsiteY61" fmla="*/ 4808643 h 5063066"/>
              <a:gd name="connsiteX62" fmla="*/ 6531221 w 7295637"/>
              <a:gd name="connsiteY62" fmla="*/ 4764043 h 5063066"/>
              <a:gd name="connsiteX63" fmla="*/ 6604244 w 7295637"/>
              <a:gd name="connsiteY63" fmla="*/ 4837068 h 5063066"/>
              <a:gd name="connsiteX64" fmla="*/ 6531219 w 7295637"/>
              <a:gd name="connsiteY64" fmla="*/ 4910093 h 5063066"/>
              <a:gd name="connsiteX65" fmla="*/ 6458196 w 7295637"/>
              <a:gd name="connsiteY65" fmla="*/ 4837068 h 5063066"/>
              <a:gd name="connsiteX66" fmla="*/ 6463933 w 7295637"/>
              <a:gd name="connsiteY66" fmla="*/ 4808643 h 5063066"/>
              <a:gd name="connsiteX67" fmla="*/ 6694396 w 7295637"/>
              <a:gd name="connsiteY67" fmla="*/ 4379322 h 5063066"/>
              <a:gd name="connsiteX68" fmla="*/ 6761683 w 7295637"/>
              <a:gd name="connsiteY68" fmla="*/ 4334722 h 5063066"/>
              <a:gd name="connsiteX69" fmla="*/ 6834707 w 7295637"/>
              <a:gd name="connsiteY69" fmla="*/ 4407747 h 5063066"/>
              <a:gd name="connsiteX70" fmla="*/ 6761682 w 7295637"/>
              <a:gd name="connsiteY70" fmla="*/ 4480772 h 5063066"/>
              <a:gd name="connsiteX71" fmla="*/ 6688658 w 7295637"/>
              <a:gd name="connsiteY71" fmla="*/ 4407747 h 5063066"/>
              <a:gd name="connsiteX72" fmla="*/ 6694396 w 7295637"/>
              <a:gd name="connsiteY72" fmla="*/ 4379322 h 5063066"/>
              <a:gd name="connsiteX73" fmla="*/ 6924860 w 7295637"/>
              <a:gd name="connsiteY73" fmla="*/ 3958829 h 5063066"/>
              <a:gd name="connsiteX74" fmla="*/ 6992147 w 7295637"/>
              <a:gd name="connsiteY74" fmla="*/ 3914229 h 5063066"/>
              <a:gd name="connsiteX75" fmla="*/ 7065171 w 7295637"/>
              <a:gd name="connsiteY75" fmla="*/ 3987253 h 5063066"/>
              <a:gd name="connsiteX76" fmla="*/ 6992146 w 7295637"/>
              <a:gd name="connsiteY76" fmla="*/ 4060278 h 5063066"/>
              <a:gd name="connsiteX77" fmla="*/ 6919122 w 7295637"/>
              <a:gd name="connsiteY77" fmla="*/ 3987254 h 5063066"/>
              <a:gd name="connsiteX78" fmla="*/ 6924860 w 7295637"/>
              <a:gd name="connsiteY78" fmla="*/ 3958829 h 5063066"/>
              <a:gd name="connsiteX79" fmla="*/ 7155323 w 7295637"/>
              <a:gd name="connsiteY79" fmla="*/ 3529507 h 5063066"/>
              <a:gd name="connsiteX80" fmla="*/ 7222611 w 7295637"/>
              <a:gd name="connsiteY80" fmla="*/ 3484907 h 5063066"/>
              <a:gd name="connsiteX81" fmla="*/ 7295634 w 7295637"/>
              <a:gd name="connsiteY81" fmla="*/ 3557931 h 5063066"/>
              <a:gd name="connsiteX82" fmla="*/ 7222611 w 7295637"/>
              <a:gd name="connsiteY82" fmla="*/ 3630956 h 5063066"/>
              <a:gd name="connsiteX83" fmla="*/ 7149585 w 7295637"/>
              <a:gd name="connsiteY83" fmla="*/ 3557932 h 5063066"/>
              <a:gd name="connsiteX84" fmla="*/ 7155323 w 7295637"/>
              <a:gd name="connsiteY84" fmla="*/ 3529507 h 5063066"/>
              <a:gd name="connsiteX85" fmla="*/ 6233469 w 7295637"/>
              <a:gd name="connsiteY85" fmla="*/ 4945865 h 5063066"/>
              <a:gd name="connsiteX86" fmla="*/ 6300757 w 7295637"/>
              <a:gd name="connsiteY86" fmla="*/ 4901265 h 5063066"/>
              <a:gd name="connsiteX87" fmla="*/ 6373780 w 7295637"/>
              <a:gd name="connsiteY87" fmla="*/ 4974290 h 5063066"/>
              <a:gd name="connsiteX88" fmla="*/ 6300755 w 7295637"/>
              <a:gd name="connsiteY88" fmla="*/ 5047315 h 5063066"/>
              <a:gd name="connsiteX89" fmla="*/ 6227732 w 7295637"/>
              <a:gd name="connsiteY89" fmla="*/ 4974290 h 5063066"/>
              <a:gd name="connsiteX90" fmla="*/ 6233469 w 7295637"/>
              <a:gd name="connsiteY90" fmla="*/ 4945865 h 5063066"/>
              <a:gd name="connsiteX91" fmla="*/ 6463934 w 7295637"/>
              <a:gd name="connsiteY91" fmla="*/ 4525372 h 5063066"/>
              <a:gd name="connsiteX92" fmla="*/ 6531219 w 7295637"/>
              <a:gd name="connsiteY92" fmla="*/ 4480772 h 5063066"/>
              <a:gd name="connsiteX93" fmla="*/ 6604243 w 7295637"/>
              <a:gd name="connsiteY93" fmla="*/ 4553797 h 5063066"/>
              <a:gd name="connsiteX94" fmla="*/ 6531221 w 7295637"/>
              <a:gd name="connsiteY94" fmla="*/ 4626822 h 5063066"/>
              <a:gd name="connsiteX95" fmla="*/ 6458194 w 7295637"/>
              <a:gd name="connsiteY95" fmla="*/ 4553797 h 5063066"/>
              <a:gd name="connsiteX96" fmla="*/ 6463934 w 7295637"/>
              <a:gd name="connsiteY96" fmla="*/ 4525372 h 5063066"/>
              <a:gd name="connsiteX97" fmla="*/ 6694396 w 7295637"/>
              <a:gd name="connsiteY97" fmla="*/ 4096050 h 5063066"/>
              <a:gd name="connsiteX98" fmla="*/ 6761682 w 7295637"/>
              <a:gd name="connsiteY98" fmla="*/ 4051450 h 5063066"/>
              <a:gd name="connsiteX99" fmla="*/ 6834707 w 7295637"/>
              <a:gd name="connsiteY99" fmla="*/ 4124475 h 5063066"/>
              <a:gd name="connsiteX100" fmla="*/ 6761682 w 7295637"/>
              <a:gd name="connsiteY100" fmla="*/ 4197500 h 5063066"/>
              <a:gd name="connsiteX101" fmla="*/ 6688659 w 7295637"/>
              <a:gd name="connsiteY101" fmla="*/ 4124475 h 5063066"/>
              <a:gd name="connsiteX102" fmla="*/ 6694396 w 7295637"/>
              <a:gd name="connsiteY102" fmla="*/ 4096050 h 5063066"/>
              <a:gd name="connsiteX103" fmla="*/ 6924862 w 7295637"/>
              <a:gd name="connsiteY103" fmla="*/ 3675557 h 5063066"/>
              <a:gd name="connsiteX104" fmla="*/ 6992146 w 7295637"/>
              <a:gd name="connsiteY104" fmla="*/ 3630957 h 5063066"/>
              <a:gd name="connsiteX105" fmla="*/ 7065172 w 7295637"/>
              <a:gd name="connsiteY105" fmla="*/ 3703981 h 5063066"/>
              <a:gd name="connsiteX106" fmla="*/ 6992147 w 7295637"/>
              <a:gd name="connsiteY106" fmla="*/ 3777006 h 5063066"/>
              <a:gd name="connsiteX107" fmla="*/ 6919122 w 7295637"/>
              <a:gd name="connsiteY107" fmla="*/ 3703981 h 5063066"/>
              <a:gd name="connsiteX108" fmla="*/ 6924862 w 7295637"/>
              <a:gd name="connsiteY108" fmla="*/ 3675557 h 5063066"/>
              <a:gd name="connsiteX109" fmla="*/ 7155323 w 7295637"/>
              <a:gd name="connsiteY109" fmla="*/ 3246235 h 5063066"/>
              <a:gd name="connsiteX110" fmla="*/ 7222612 w 7295637"/>
              <a:gd name="connsiteY110" fmla="*/ 3201635 h 5063066"/>
              <a:gd name="connsiteX111" fmla="*/ 7295635 w 7295637"/>
              <a:gd name="connsiteY111" fmla="*/ 3274659 h 5063066"/>
              <a:gd name="connsiteX112" fmla="*/ 7222610 w 7295637"/>
              <a:gd name="connsiteY112" fmla="*/ 3347684 h 5063066"/>
              <a:gd name="connsiteX113" fmla="*/ 7149585 w 7295637"/>
              <a:gd name="connsiteY113" fmla="*/ 3274659 h 5063066"/>
              <a:gd name="connsiteX114" fmla="*/ 7155323 w 7295637"/>
              <a:gd name="connsiteY114" fmla="*/ 3246235 h 5063066"/>
              <a:gd name="connsiteX115" fmla="*/ 6233470 w 7295637"/>
              <a:gd name="connsiteY115" fmla="*/ 4662593 h 5063066"/>
              <a:gd name="connsiteX116" fmla="*/ 6300755 w 7295637"/>
              <a:gd name="connsiteY116" fmla="*/ 4617993 h 5063066"/>
              <a:gd name="connsiteX117" fmla="*/ 6373781 w 7295637"/>
              <a:gd name="connsiteY117" fmla="*/ 4691018 h 5063066"/>
              <a:gd name="connsiteX118" fmla="*/ 6300756 w 7295637"/>
              <a:gd name="connsiteY118" fmla="*/ 4764043 h 5063066"/>
              <a:gd name="connsiteX119" fmla="*/ 6227730 w 7295637"/>
              <a:gd name="connsiteY119" fmla="*/ 4691018 h 5063066"/>
              <a:gd name="connsiteX120" fmla="*/ 6233470 w 7295637"/>
              <a:gd name="connsiteY120" fmla="*/ 4662593 h 5063066"/>
              <a:gd name="connsiteX121" fmla="*/ 6463933 w 7295637"/>
              <a:gd name="connsiteY121" fmla="*/ 4242101 h 5063066"/>
              <a:gd name="connsiteX122" fmla="*/ 6531219 w 7295637"/>
              <a:gd name="connsiteY122" fmla="*/ 4197501 h 5063066"/>
              <a:gd name="connsiteX123" fmla="*/ 6604244 w 7295637"/>
              <a:gd name="connsiteY123" fmla="*/ 4270526 h 5063066"/>
              <a:gd name="connsiteX124" fmla="*/ 6531219 w 7295637"/>
              <a:gd name="connsiteY124" fmla="*/ 4343551 h 5063066"/>
              <a:gd name="connsiteX125" fmla="*/ 6458194 w 7295637"/>
              <a:gd name="connsiteY125" fmla="*/ 4270526 h 5063066"/>
              <a:gd name="connsiteX126" fmla="*/ 6463933 w 7295637"/>
              <a:gd name="connsiteY126" fmla="*/ 4242101 h 5063066"/>
              <a:gd name="connsiteX127" fmla="*/ 6694397 w 7295637"/>
              <a:gd name="connsiteY127" fmla="*/ 3812778 h 5063066"/>
              <a:gd name="connsiteX128" fmla="*/ 6761682 w 7295637"/>
              <a:gd name="connsiteY128" fmla="*/ 3768178 h 5063066"/>
              <a:gd name="connsiteX129" fmla="*/ 6834707 w 7295637"/>
              <a:gd name="connsiteY129" fmla="*/ 3841203 h 5063066"/>
              <a:gd name="connsiteX130" fmla="*/ 6761683 w 7295637"/>
              <a:gd name="connsiteY130" fmla="*/ 3914228 h 5063066"/>
              <a:gd name="connsiteX131" fmla="*/ 6688657 w 7295637"/>
              <a:gd name="connsiteY131" fmla="*/ 3841203 h 5063066"/>
              <a:gd name="connsiteX132" fmla="*/ 6694397 w 7295637"/>
              <a:gd name="connsiteY132" fmla="*/ 3812778 h 5063066"/>
              <a:gd name="connsiteX133" fmla="*/ 6924859 w 7295637"/>
              <a:gd name="connsiteY133" fmla="*/ 3392285 h 5063066"/>
              <a:gd name="connsiteX134" fmla="*/ 6992146 w 7295637"/>
              <a:gd name="connsiteY134" fmla="*/ 3347684 h 5063066"/>
              <a:gd name="connsiteX135" fmla="*/ 7065171 w 7295637"/>
              <a:gd name="connsiteY135" fmla="*/ 3420709 h 5063066"/>
              <a:gd name="connsiteX136" fmla="*/ 6992146 w 7295637"/>
              <a:gd name="connsiteY136" fmla="*/ 3493734 h 5063066"/>
              <a:gd name="connsiteX137" fmla="*/ 6919121 w 7295637"/>
              <a:gd name="connsiteY137" fmla="*/ 3420709 h 5063066"/>
              <a:gd name="connsiteX138" fmla="*/ 6924859 w 7295637"/>
              <a:gd name="connsiteY138" fmla="*/ 3392285 h 5063066"/>
              <a:gd name="connsiteX139" fmla="*/ 6003006 w 7295637"/>
              <a:gd name="connsiteY139" fmla="*/ 4808643 h 5063066"/>
              <a:gd name="connsiteX140" fmla="*/ 6070293 w 7295637"/>
              <a:gd name="connsiteY140" fmla="*/ 4764042 h 5063066"/>
              <a:gd name="connsiteX141" fmla="*/ 6143318 w 7295637"/>
              <a:gd name="connsiteY141" fmla="*/ 4837067 h 5063066"/>
              <a:gd name="connsiteX142" fmla="*/ 6070293 w 7295637"/>
              <a:gd name="connsiteY142" fmla="*/ 4910092 h 5063066"/>
              <a:gd name="connsiteX143" fmla="*/ 5997268 w 7295637"/>
              <a:gd name="connsiteY143" fmla="*/ 4837067 h 5063066"/>
              <a:gd name="connsiteX144" fmla="*/ 6003006 w 7295637"/>
              <a:gd name="connsiteY144" fmla="*/ 4808643 h 5063066"/>
              <a:gd name="connsiteX145" fmla="*/ 7155324 w 7295637"/>
              <a:gd name="connsiteY145" fmla="*/ 2962963 h 5063066"/>
              <a:gd name="connsiteX146" fmla="*/ 7222610 w 7295637"/>
              <a:gd name="connsiteY146" fmla="*/ 2918363 h 5063066"/>
              <a:gd name="connsiteX147" fmla="*/ 7295636 w 7295637"/>
              <a:gd name="connsiteY147" fmla="*/ 2991388 h 5063066"/>
              <a:gd name="connsiteX148" fmla="*/ 7222611 w 7295637"/>
              <a:gd name="connsiteY148" fmla="*/ 3064413 h 5063066"/>
              <a:gd name="connsiteX149" fmla="*/ 7149585 w 7295637"/>
              <a:gd name="connsiteY149" fmla="*/ 2991388 h 5063066"/>
              <a:gd name="connsiteX150" fmla="*/ 7155324 w 7295637"/>
              <a:gd name="connsiteY150" fmla="*/ 2962963 h 5063066"/>
              <a:gd name="connsiteX151" fmla="*/ 6233468 w 7295637"/>
              <a:gd name="connsiteY151" fmla="*/ 4379322 h 5063066"/>
              <a:gd name="connsiteX152" fmla="*/ 6300756 w 7295637"/>
              <a:gd name="connsiteY152" fmla="*/ 4334721 h 5063066"/>
              <a:gd name="connsiteX153" fmla="*/ 6373780 w 7295637"/>
              <a:gd name="connsiteY153" fmla="*/ 4407747 h 5063066"/>
              <a:gd name="connsiteX154" fmla="*/ 6300756 w 7295637"/>
              <a:gd name="connsiteY154" fmla="*/ 4480771 h 5063066"/>
              <a:gd name="connsiteX155" fmla="*/ 6227731 w 7295637"/>
              <a:gd name="connsiteY155" fmla="*/ 4407746 h 5063066"/>
              <a:gd name="connsiteX156" fmla="*/ 6233468 w 7295637"/>
              <a:gd name="connsiteY156" fmla="*/ 4379322 h 5063066"/>
              <a:gd name="connsiteX157" fmla="*/ 6463931 w 7295637"/>
              <a:gd name="connsiteY157" fmla="*/ 3958829 h 5063066"/>
              <a:gd name="connsiteX158" fmla="*/ 6531219 w 7295637"/>
              <a:gd name="connsiteY158" fmla="*/ 3914229 h 5063066"/>
              <a:gd name="connsiteX159" fmla="*/ 6604242 w 7295637"/>
              <a:gd name="connsiteY159" fmla="*/ 3987254 h 5063066"/>
              <a:gd name="connsiteX160" fmla="*/ 6531217 w 7295637"/>
              <a:gd name="connsiteY160" fmla="*/ 4060279 h 5063066"/>
              <a:gd name="connsiteX161" fmla="*/ 6458193 w 7295637"/>
              <a:gd name="connsiteY161" fmla="*/ 3987254 h 5063066"/>
              <a:gd name="connsiteX162" fmla="*/ 6463931 w 7295637"/>
              <a:gd name="connsiteY162" fmla="*/ 3958829 h 5063066"/>
              <a:gd name="connsiteX163" fmla="*/ 6694395 w 7295637"/>
              <a:gd name="connsiteY163" fmla="*/ 3529506 h 5063066"/>
              <a:gd name="connsiteX164" fmla="*/ 6761683 w 7295637"/>
              <a:gd name="connsiteY164" fmla="*/ 3484906 h 5063066"/>
              <a:gd name="connsiteX165" fmla="*/ 6834708 w 7295637"/>
              <a:gd name="connsiteY165" fmla="*/ 3557931 h 5063066"/>
              <a:gd name="connsiteX166" fmla="*/ 6761683 w 7295637"/>
              <a:gd name="connsiteY166" fmla="*/ 3630956 h 5063066"/>
              <a:gd name="connsiteX167" fmla="*/ 6688658 w 7295637"/>
              <a:gd name="connsiteY167" fmla="*/ 3557931 h 5063066"/>
              <a:gd name="connsiteX168" fmla="*/ 6694395 w 7295637"/>
              <a:gd name="connsiteY168" fmla="*/ 3529506 h 5063066"/>
              <a:gd name="connsiteX169" fmla="*/ 5772543 w 7295637"/>
              <a:gd name="connsiteY169" fmla="*/ 4945864 h 5063066"/>
              <a:gd name="connsiteX170" fmla="*/ 5839828 w 7295637"/>
              <a:gd name="connsiteY170" fmla="*/ 4901264 h 5063066"/>
              <a:gd name="connsiteX171" fmla="*/ 5912852 w 7295637"/>
              <a:gd name="connsiteY171" fmla="*/ 4974289 h 5063066"/>
              <a:gd name="connsiteX172" fmla="*/ 5839829 w 7295637"/>
              <a:gd name="connsiteY172" fmla="*/ 5047314 h 5063066"/>
              <a:gd name="connsiteX173" fmla="*/ 5766803 w 7295637"/>
              <a:gd name="connsiteY173" fmla="*/ 4974289 h 5063066"/>
              <a:gd name="connsiteX174" fmla="*/ 5772543 w 7295637"/>
              <a:gd name="connsiteY174" fmla="*/ 4945864 h 5063066"/>
              <a:gd name="connsiteX175" fmla="*/ 6924860 w 7295637"/>
              <a:gd name="connsiteY175" fmla="*/ 3109013 h 5063066"/>
              <a:gd name="connsiteX176" fmla="*/ 6992147 w 7295637"/>
              <a:gd name="connsiteY176" fmla="*/ 3064413 h 5063066"/>
              <a:gd name="connsiteX177" fmla="*/ 7065171 w 7295637"/>
              <a:gd name="connsiteY177" fmla="*/ 3137438 h 5063066"/>
              <a:gd name="connsiteX178" fmla="*/ 6992147 w 7295637"/>
              <a:gd name="connsiteY178" fmla="*/ 3210462 h 5063066"/>
              <a:gd name="connsiteX179" fmla="*/ 6919123 w 7295637"/>
              <a:gd name="connsiteY179" fmla="*/ 3137438 h 5063066"/>
              <a:gd name="connsiteX180" fmla="*/ 6924860 w 7295637"/>
              <a:gd name="connsiteY180" fmla="*/ 3109013 h 5063066"/>
              <a:gd name="connsiteX181" fmla="*/ 6003007 w 7295637"/>
              <a:gd name="connsiteY181" fmla="*/ 4525370 h 5063066"/>
              <a:gd name="connsiteX182" fmla="*/ 6070292 w 7295637"/>
              <a:gd name="connsiteY182" fmla="*/ 4480770 h 5063066"/>
              <a:gd name="connsiteX183" fmla="*/ 6143316 w 7295637"/>
              <a:gd name="connsiteY183" fmla="*/ 4553795 h 5063066"/>
              <a:gd name="connsiteX184" fmla="*/ 6070291 w 7295637"/>
              <a:gd name="connsiteY184" fmla="*/ 4626820 h 5063066"/>
              <a:gd name="connsiteX185" fmla="*/ 5997267 w 7295637"/>
              <a:gd name="connsiteY185" fmla="*/ 4553795 h 5063066"/>
              <a:gd name="connsiteX186" fmla="*/ 6003007 w 7295637"/>
              <a:gd name="connsiteY186" fmla="*/ 4525370 h 5063066"/>
              <a:gd name="connsiteX187" fmla="*/ 7155324 w 7295637"/>
              <a:gd name="connsiteY187" fmla="*/ 2679691 h 5063066"/>
              <a:gd name="connsiteX188" fmla="*/ 7222610 w 7295637"/>
              <a:gd name="connsiteY188" fmla="*/ 2635091 h 5063066"/>
              <a:gd name="connsiteX189" fmla="*/ 7295635 w 7295637"/>
              <a:gd name="connsiteY189" fmla="*/ 2708115 h 5063066"/>
              <a:gd name="connsiteX190" fmla="*/ 7222610 w 7295637"/>
              <a:gd name="connsiteY190" fmla="*/ 2781141 h 5063066"/>
              <a:gd name="connsiteX191" fmla="*/ 7149585 w 7295637"/>
              <a:gd name="connsiteY191" fmla="*/ 2708116 h 5063066"/>
              <a:gd name="connsiteX192" fmla="*/ 7155324 w 7295637"/>
              <a:gd name="connsiteY192" fmla="*/ 2679691 h 5063066"/>
              <a:gd name="connsiteX193" fmla="*/ 6233468 w 7295637"/>
              <a:gd name="connsiteY193" fmla="*/ 4096050 h 5063066"/>
              <a:gd name="connsiteX194" fmla="*/ 6300754 w 7295637"/>
              <a:gd name="connsiteY194" fmla="*/ 4051450 h 5063066"/>
              <a:gd name="connsiteX195" fmla="*/ 6373779 w 7295637"/>
              <a:gd name="connsiteY195" fmla="*/ 4124475 h 5063066"/>
              <a:gd name="connsiteX196" fmla="*/ 6300754 w 7295637"/>
              <a:gd name="connsiteY196" fmla="*/ 4197500 h 5063066"/>
              <a:gd name="connsiteX197" fmla="*/ 6227729 w 7295637"/>
              <a:gd name="connsiteY197" fmla="*/ 4124475 h 5063066"/>
              <a:gd name="connsiteX198" fmla="*/ 6233468 w 7295637"/>
              <a:gd name="connsiteY198" fmla="*/ 4096050 h 5063066"/>
              <a:gd name="connsiteX199" fmla="*/ 6463931 w 7295637"/>
              <a:gd name="connsiteY199" fmla="*/ 3675557 h 5063066"/>
              <a:gd name="connsiteX200" fmla="*/ 6531220 w 7295637"/>
              <a:gd name="connsiteY200" fmla="*/ 3630957 h 5063066"/>
              <a:gd name="connsiteX201" fmla="*/ 6604243 w 7295637"/>
              <a:gd name="connsiteY201" fmla="*/ 3703981 h 5063066"/>
              <a:gd name="connsiteX202" fmla="*/ 6531218 w 7295637"/>
              <a:gd name="connsiteY202" fmla="*/ 3777006 h 5063066"/>
              <a:gd name="connsiteX203" fmla="*/ 6458193 w 7295637"/>
              <a:gd name="connsiteY203" fmla="*/ 3703981 h 5063066"/>
              <a:gd name="connsiteX204" fmla="*/ 6463931 w 7295637"/>
              <a:gd name="connsiteY204" fmla="*/ 3675557 h 5063066"/>
              <a:gd name="connsiteX205" fmla="*/ 6694398 w 7295637"/>
              <a:gd name="connsiteY205" fmla="*/ 3246234 h 5063066"/>
              <a:gd name="connsiteX206" fmla="*/ 6761684 w 7295637"/>
              <a:gd name="connsiteY206" fmla="*/ 3201634 h 5063066"/>
              <a:gd name="connsiteX207" fmla="*/ 6834709 w 7295637"/>
              <a:gd name="connsiteY207" fmla="*/ 3274659 h 5063066"/>
              <a:gd name="connsiteX208" fmla="*/ 6761684 w 7295637"/>
              <a:gd name="connsiteY208" fmla="*/ 3347684 h 5063066"/>
              <a:gd name="connsiteX209" fmla="*/ 6688659 w 7295637"/>
              <a:gd name="connsiteY209" fmla="*/ 3274659 h 5063066"/>
              <a:gd name="connsiteX210" fmla="*/ 6694398 w 7295637"/>
              <a:gd name="connsiteY210" fmla="*/ 3246234 h 5063066"/>
              <a:gd name="connsiteX211" fmla="*/ 5772541 w 7295637"/>
              <a:gd name="connsiteY211" fmla="*/ 4662592 h 5063066"/>
              <a:gd name="connsiteX212" fmla="*/ 5839829 w 7295637"/>
              <a:gd name="connsiteY212" fmla="*/ 4617992 h 5063066"/>
              <a:gd name="connsiteX213" fmla="*/ 5912852 w 7295637"/>
              <a:gd name="connsiteY213" fmla="*/ 4691017 h 5063066"/>
              <a:gd name="connsiteX214" fmla="*/ 5839827 w 7295637"/>
              <a:gd name="connsiteY214" fmla="*/ 4764042 h 5063066"/>
              <a:gd name="connsiteX215" fmla="*/ 5766804 w 7295637"/>
              <a:gd name="connsiteY215" fmla="*/ 4691017 h 5063066"/>
              <a:gd name="connsiteX216" fmla="*/ 5772541 w 7295637"/>
              <a:gd name="connsiteY216" fmla="*/ 4662592 h 5063066"/>
              <a:gd name="connsiteX217" fmla="*/ 6924861 w 7295637"/>
              <a:gd name="connsiteY217" fmla="*/ 2825741 h 5063066"/>
              <a:gd name="connsiteX218" fmla="*/ 6992147 w 7295637"/>
              <a:gd name="connsiteY218" fmla="*/ 2781140 h 5063066"/>
              <a:gd name="connsiteX219" fmla="*/ 7065172 w 7295637"/>
              <a:gd name="connsiteY219" fmla="*/ 2854165 h 5063066"/>
              <a:gd name="connsiteX220" fmla="*/ 6992148 w 7295637"/>
              <a:gd name="connsiteY220" fmla="*/ 2927190 h 5063066"/>
              <a:gd name="connsiteX221" fmla="*/ 6919121 w 7295637"/>
              <a:gd name="connsiteY221" fmla="*/ 2854166 h 5063066"/>
              <a:gd name="connsiteX222" fmla="*/ 6924861 w 7295637"/>
              <a:gd name="connsiteY222" fmla="*/ 2825741 h 5063066"/>
              <a:gd name="connsiteX223" fmla="*/ 7154549 w 7295637"/>
              <a:gd name="connsiteY223" fmla="*/ 2447998 h 5063066"/>
              <a:gd name="connsiteX224" fmla="*/ 7170199 w 7295637"/>
              <a:gd name="connsiteY224" fmla="*/ 2424785 h 5063066"/>
              <a:gd name="connsiteX225" fmla="*/ 7221835 w 7295637"/>
              <a:gd name="connsiteY225" fmla="*/ 2403397 h 5063066"/>
              <a:gd name="connsiteX226" fmla="*/ 7294860 w 7295637"/>
              <a:gd name="connsiteY226" fmla="*/ 2476423 h 5063066"/>
              <a:gd name="connsiteX227" fmla="*/ 7221835 w 7295637"/>
              <a:gd name="connsiteY227" fmla="*/ 2549446 h 5063066"/>
              <a:gd name="connsiteX228" fmla="*/ 7148810 w 7295637"/>
              <a:gd name="connsiteY228" fmla="*/ 2476422 h 5063066"/>
              <a:gd name="connsiteX229" fmla="*/ 7154549 w 7295637"/>
              <a:gd name="connsiteY229" fmla="*/ 2447998 h 5063066"/>
              <a:gd name="connsiteX230" fmla="*/ 6003006 w 7295637"/>
              <a:gd name="connsiteY230" fmla="*/ 4242099 h 5063066"/>
              <a:gd name="connsiteX231" fmla="*/ 6070292 w 7295637"/>
              <a:gd name="connsiteY231" fmla="*/ 4197499 h 5063066"/>
              <a:gd name="connsiteX232" fmla="*/ 6143317 w 7295637"/>
              <a:gd name="connsiteY232" fmla="*/ 4270524 h 5063066"/>
              <a:gd name="connsiteX233" fmla="*/ 6070291 w 7295637"/>
              <a:gd name="connsiteY233" fmla="*/ 4343548 h 5063066"/>
              <a:gd name="connsiteX234" fmla="*/ 5997267 w 7295637"/>
              <a:gd name="connsiteY234" fmla="*/ 4270524 h 5063066"/>
              <a:gd name="connsiteX235" fmla="*/ 6003006 w 7295637"/>
              <a:gd name="connsiteY235" fmla="*/ 4242099 h 5063066"/>
              <a:gd name="connsiteX236" fmla="*/ 6233468 w 7295637"/>
              <a:gd name="connsiteY236" fmla="*/ 3812779 h 5063066"/>
              <a:gd name="connsiteX237" fmla="*/ 6300757 w 7295637"/>
              <a:gd name="connsiteY237" fmla="*/ 3768179 h 5063066"/>
              <a:gd name="connsiteX238" fmla="*/ 6373780 w 7295637"/>
              <a:gd name="connsiteY238" fmla="*/ 3841203 h 5063066"/>
              <a:gd name="connsiteX239" fmla="*/ 6300755 w 7295637"/>
              <a:gd name="connsiteY239" fmla="*/ 3914228 h 5063066"/>
              <a:gd name="connsiteX240" fmla="*/ 6227731 w 7295637"/>
              <a:gd name="connsiteY240" fmla="*/ 3841204 h 5063066"/>
              <a:gd name="connsiteX241" fmla="*/ 6233468 w 7295637"/>
              <a:gd name="connsiteY241" fmla="*/ 3812779 h 5063066"/>
              <a:gd name="connsiteX242" fmla="*/ 6463932 w 7295637"/>
              <a:gd name="connsiteY242" fmla="*/ 3392285 h 5063066"/>
              <a:gd name="connsiteX243" fmla="*/ 6531218 w 7295637"/>
              <a:gd name="connsiteY243" fmla="*/ 3347685 h 5063066"/>
              <a:gd name="connsiteX244" fmla="*/ 6604244 w 7295637"/>
              <a:gd name="connsiteY244" fmla="*/ 3420710 h 5063066"/>
              <a:gd name="connsiteX245" fmla="*/ 6531219 w 7295637"/>
              <a:gd name="connsiteY245" fmla="*/ 3493735 h 5063066"/>
              <a:gd name="connsiteX246" fmla="*/ 6458193 w 7295637"/>
              <a:gd name="connsiteY246" fmla="*/ 3420710 h 5063066"/>
              <a:gd name="connsiteX247" fmla="*/ 6463932 w 7295637"/>
              <a:gd name="connsiteY247" fmla="*/ 3392285 h 5063066"/>
              <a:gd name="connsiteX248" fmla="*/ 5542077 w 7295637"/>
              <a:gd name="connsiteY248" fmla="*/ 4808642 h 5063066"/>
              <a:gd name="connsiteX249" fmla="*/ 5609364 w 7295637"/>
              <a:gd name="connsiteY249" fmla="*/ 4764042 h 5063066"/>
              <a:gd name="connsiteX250" fmla="*/ 5682388 w 7295637"/>
              <a:gd name="connsiteY250" fmla="*/ 4837066 h 5063066"/>
              <a:gd name="connsiteX251" fmla="*/ 5609363 w 7295637"/>
              <a:gd name="connsiteY251" fmla="*/ 4910091 h 5063066"/>
              <a:gd name="connsiteX252" fmla="*/ 5536339 w 7295637"/>
              <a:gd name="connsiteY252" fmla="*/ 4837067 h 5063066"/>
              <a:gd name="connsiteX253" fmla="*/ 5542077 w 7295637"/>
              <a:gd name="connsiteY253" fmla="*/ 4808642 h 5063066"/>
              <a:gd name="connsiteX254" fmla="*/ 6694396 w 7295637"/>
              <a:gd name="connsiteY254" fmla="*/ 2962963 h 5063066"/>
              <a:gd name="connsiteX255" fmla="*/ 6761683 w 7295637"/>
              <a:gd name="connsiteY255" fmla="*/ 2918363 h 5063066"/>
              <a:gd name="connsiteX256" fmla="*/ 6834708 w 7295637"/>
              <a:gd name="connsiteY256" fmla="*/ 2991388 h 5063066"/>
              <a:gd name="connsiteX257" fmla="*/ 6761682 w 7295637"/>
              <a:gd name="connsiteY257" fmla="*/ 3064413 h 5063066"/>
              <a:gd name="connsiteX258" fmla="*/ 6688657 w 7295637"/>
              <a:gd name="connsiteY258" fmla="*/ 2991388 h 5063066"/>
              <a:gd name="connsiteX259" fmla="*/ 6694396 w 7295637"/>
              <a:gd name="connsiteY259" fmla="*/ 2962963 h 5063066"/>
              <a:gd name="connsiteX260" fmla="*/ 5772542 w 7295637"/>
              <a:gd name="connsiteY260" fmla="*/ 4379320 h 5063066"/>
              <a:gd name="connsiteX261" fmla="*/ 5839827 w 7295637"/>
              <a:gd name="connsiteY261" fmla="*/ 4334720 h 5063066"/>
              <a:gd name="connsiteX262" fmla="*/ 5912853 w 7295637"/>
              <a:gd name="connsiteY262" fmla="*/ 4407745 h 5063066"/>
              <a:gd name="connsiteX263" fmla="*/ 5839828 w 7295637"/>
              <a:gd name="connsiteY263" fmla="*/ 4480770 h 5063066"/>
              <a:gd name="connsiteX264" fmla="*/ 5766802 w 7295637"/>
              <a:gd name="connsiteY264" fmla="*/ 4407745 h 5063066"/>
              <a:gd name="connsiteX265" fmla="*/ 5772542 w 7295637"/>
              <a:gd name="connsiteY265" fmla="*/ 4379320 h 5063066"/>
              <a:gd name="connsiteX266" fmla="*/ 6924860 w 7295637"/>
              <a:gd name="connsiteY266" fmla="*/ 2542469 h 5063066"/>
              <a:gd name="connsiteX267" fmla="*/ 6992147 w 7295637"/>
              <a:gd name="connsiteY267" fmla="*/ 2497868 h 5063066"/>
              <a:gd name="connsiteX268" fmla="*/ 7065171 w 7295637"/>
              <a:gd name="connsiteY268" fmla="*/ 2570893 h 5063066"/>
              <a:gd name="connsiteX269" fmla="*/ 6992146 w 7295637"/>
              <a:gd name="connsiteY269" fmla="*/ 2643918 h 5063066"/>
              <a:gd name="connsiteX270" fmla="*/ 6919121 w 7295637"/>
              <a:gd name="connsiteY270" fmla="*/ 2570893 h 5063066"/>
              <a:gd name="connsiteX271" fmla="*/ 6924860 w 7295637"/>
              <a:gd name="connsiteY271" fmla="*/ 2542469 h 5063066"/>
              <a:gd name="connsiteX272" fmla="*/ 7154548 w 7295637"/>
              <a:gd name="connsiteY272" fmla="*/ 2164726 h 5063066"/>
              <a:gd name="connsiteX273" fmla="*/ 7221834 w 7295637"/>
              <a:gd name="connsiteY273" fmla="*/ 2120126 h 5063066"/>
              <a:gd name="connsiteX274" fmla="*/ 7294859 w 7295637"/>
              <a:gd name="connsiteY274" fmla="*/ 2193152 h 5063066"/>
              <a:gd name="connsiteX275" fmla="*/ 7221833 w 7295637"/>
              <a:gd name="connsiteY275" fmla="*/ 2266176 h 5063066"/>
              <a:gd name="connsiteX276" fmla="*/ 7148808 w 7295637"/>
              <a:gd name="connsiteY276" fmla="*/ 2193151 h 5063066"/>
              <a:gd name="connsiteX277" fmla="*/ 7154548 w 7295637"/>
              <a:gd name="connsiteY277" fmla="*/ 2164726 h 5063066"/>
              <a:gd name="connsiteX278" fmla="*/ 6003003 w 7295637"/>
              <a:gd name="connsiteY278" fmla="*/ 3958828 h 5063066"/>
              <a:gd name="connsiteX279" fmla="*/ 6070291 w 7295637"/>
              <a:gd name="connsiteY279" fmla="*/ 3914228 h 5063066"/>
              <a:gd name="connsiteX280" fmla="*/ 6143316 w 7295637"/>
              <a:gd name="connsiteY280" fmla="*/ 3987253 h 5063066"/>
              <a:gd name="connsiteX281" fmla="*/ 6070290 w 7295637"/>
              <a:gd name="connsiteY281" fmla="*/ 4060278 h 5063066"/>
              <a:gd name="connsiteX282" fmla="*/ 5997266 w 7295637"/>
              <a:gd name="connsiteY282" fmla="*/ 3987253 h 5063066"/>
              <a:gd name="connsiteX283" fmla="*/ 6003003 w 7295637"/>
              <a:gd name="connsiteY283" fmla="*/ 3958828 h 5063066"/>
              <a:gd name="connsiteX284" fmla="*/ 6233469 w 7295637"/>
              <a:gd name="connsiteY284" fmla="*/ 3529507 h 5063066"/>
              <a:gd name="connsiteX285" fmla="*/ 6300754 w 7295637"/>
              <a:gd name="connsiteY285" fmla="*/ 3484906 h 5063066"/>
              <a:gd name="connsiteX286" fmla="*/ 6373780 w 7295637"/>
              <a:gd name="connsiteY286" fmla="*/ 3557931 h 5063066"/>
              <a:gd name="connsiteX287" fmla="*/ 6300755 w 7295637"/>
              <a:gd name="connsiteY287" fmla="*/ 3630956 h 5063066"/>
              <a:gd name="connsiteX288" fmla="*/ 6227729 w 7295637"/>
              <a:gd name="connsiteY288" fmla="*/ 3557931 h 5063066"/>
              <a:gd name="connsiteX289" fmla="*/ 6233469 w 7295637"/>
              <a:gd name="connsiteY289" fmla="*/ 3529507 h 5063066"/>
              <a:gd name="connsiteX290" fmla="*/ 5311613 w 7295637"/>
              <a:gd name="connsiteY290" fmla="*/ 4945864 h 5063066"/>
              <a:gd name="connsiteX291" fmla="*/ 5378900 w 7295637"/>
              <a:gd name="connsiteY291" fmla="*/ 4901264 h 5063066"/>
              <a:gd name="connsiteX292" fmla="*/ 5451924 w 7295637"/>
              <a:gd name="connsiteY292" fmla="*/ 4974288 h 5063066"/>
              <a:gd name="connsiteX293" fmla="*/ 5378899 w 7295637"/>
              <a:gd name="connsiteY293" fmla="*/ 5047313 h 5063066"/>
              <a:gd name="connsiteX294" fmla="*/ 5305875 w 7295637"/>
              <a:gd name="connsiteY294" fmla="*/ 4974289 h 5063066"/>
              <a:gd name="connsiteX295" fmla="*/ 5311613 w 7295637"/>
              <a:gd name="connsiteY295" fmla="*/ 4945864 h 5063066"/>
              <a:gd name="connsiteX296" fmla="*/ 6463932 w 7295637"/>
              <a:gd name="connsiteY296" fmla="*/ 3109013 h 5063066"/>
              <a:gd name="connsiteX297" fmla="*/ 6531218 w 7295637"/>
              <a:gd name="connsiteY297" fmla="*/ 3064413 h 5063066"/>
              <a:gd name="connsiteX298" fmla="*/ 6604243 w 7295637"/>
              <a:gd name="connsiteY298" fmla="*/ 3137438 h 5063066"/>
              <a:gd name="connsiteX299" fmla="*/ 6531218 w 7295637"/>
              <a:gd name="connsiteY299" fmla="*/ 3210463 h 5063066"/>
              <a:gd name="connsiteX300" fmla="*/ 6458193 w 7295637"/>
              <a:gd name="connsiteY300" fmla="*/ 3137438 h 5063066"/>
              <a:gd name="connsiteX301" fmla="*/ 6463932 w 7295637"/>
              <a:gd name="connsiteY301" fmla="*/ 3109013 h 5063066"/>
              <a:gd name="connsiteX302" fmla="*/ 5542077 w 7295637"/>
              <a:gd name="connsiteY302" fmla="*/ 4525370 h 5063066"/>
              <a:gd name="connsiteX303" fmla="*/ 5609365 w 7295637"/>
              <a:gd name="connsiteY303" fmla="*/ 4480769 h 5063066"/>
              <a:gd name="connsiteX304" fmla="*/ 5682388 w 7295637"/>
              <a:gd name="connsiteY304" fmla="*/ 4553794 h 5063066"/>
              <a:gd name="connsiteX305" fmla="*/ 5609363 w 7295637"/>
              <a:gd name="connsiteY305" fmla="*/ 4626819 h 5063066"/>
              <a:gd name="connsiteX306" fmla="*/ 5536339 w 7295637"/>
              <a:gd name="connsiteY306" fmla="*/ 4553794 h 5063066"/>
              <a:gd name="connsiteX307" fmla="*/ 5542077 w 7295637"/>
              <a:gd name="connsiteY307" fmla="*/ 4525370 h 5063066"/>
              <a:gd name="connsiteX308" fmla="*/ 6694396 w 7295637"/>
              <a:gd name="connsiteY308" fmla="*/ 2679691 h 5063066"/>
              <a:gd name="connsiteX309" fmla="*/ 6761682 w 7295637"/>
              <a:gd name="connsiteY309" fmla="*/ 2635091 h 5063066"/>
              <a:gd name="connsiteX310" fmla="*/ 6834707 w 7295637"/>
              <a:gd name="connsiteY310" fmla="*/ 2708115 h 5063066"/>
              <a:gd name="connsiteX311" fmla="*/ 6761682 w 7295637"/>
              <a:gd name="connsiteY311" fmla="*/ 2781141 h 5063066"/>
              <a:gd name="connsiteX312" fmla="*/ 6688657 w 7295637"/>
              <a:gd name="connsiteY312" fmla="*/ 2708116 h 5063066"/>
              <a:gd name="connsiteX313" fmla="*/ 6694396 w 7295637"/>
              <a:gd name="connsiteY313" fmla="*/ 2679691 h 5063066"/>
              <a:gd name="connsiteX314" fmla="*/ 6924084 w 7295637"/>
              <a:gd name="connsiteY314" fmla="*/ 2310776 h 5063066"/>
              <a:gd name="connsiteX315" fmla="*/ 6991369 w 7295637"/>
              <a:gd name="connsiteY315" fmla="*/ 2266176 h 5063066"/>
              <a:gd name="connsiteX316" fmla="*/ 7064395 w 7295637"/>
              <a:gd name="connsiteY316" fmla="*/ 2339201 h 5063066"/>
              <a:gd name="connsiteX317" fmla="*/ 6991370 w 7295637"/>
              <a:gd name="connsiteY317" fmla="*/ 2412226 h 5063066"/>
              <a:gd name="connsiteX318" fmla="*/ 6918345 w 7295637"/>
              <a:gd name="connsiteY318" fmla="*/ 2339201 h 5063066"/>
              <a:gd name="connsiteX319" fmla="*/ 6924084 w 7295637"/>
              <a:gd name="connsiteY319" fmla="*/ 2310776 h 5063066"/>
              <a:gd name="connsiteX320" fmla="*/ 5772541 w 7295637"/>
              <a:gd name="connsiteY320" fmla="*/ 4096050 h 5063066"/>
              <a:gd name="connsiteX321" fmla="*/ 5839828 w 7295637"/>
              <a:gd name="connsiteY321" fmla="*/ 4051450 h 5063066"/>
              <a:gd name="connsiteX322" fmla="*/ 5912852 w 7295637"/>
              <a:gd name="connsiteY322" fmla="*/ 4124475 h 5063066"/>
              <a:gd name="connsiteX323" fmla="*/ 5839827 w 7295637"/>
              <a:gd name="connsiteY323" fmla="*/ 4197499 h 5063066"/>
              <a:gd name="connsiteX324" fmla="*/ 5766802 w 7295637"/>
              <a:gd name="connsiteY324" fmla="*/ 4124474 h 5063066"/>
              <a:gd name="connsiteX325" fmla="*/ 5772541 w 7295637"/>
              <a:gd name="connsiteY325" fmla="*/ 4096050 h 5063066"/>
              <a:gd name="connsiteX326" fmla="*/ 7154547 w 7295637"/>
              <a:gd name="connsiteY326" fmla="*/ 1881454 h 5063066"/>
              <a:gd name="connsiteX327" fmla="*/ 7221835 w 7295637"/>
              <a:gd name="connsiteY327" fmla="*/ 1836854 h 5063066"/>
              <a:gd name="connsiteX328" fmla="*/ 7294860 w 7295637"/>
              <a:gd name="connsiteY328" fmla="*/ 1909879 h 5063066"/>
              <a:gd name="connsiteX329" fmla="*/ 7221833 w 7295637"/>
              <a:gd name="connsiteY329" fmla="*/ 1982904 h 5063066"/>
              <a:gd name="connsiteX330" fmla="*/ 7148811 w 7295637"/>
              <a:gd name="connsiteY330" fmla="*/ 1909879 h 5063066"/>
              <a:gd name="connsiteX331" fmla="*/ 7154547 w 7295637"/>
              <a:gd name="connsiteY331" fmla="*/ 1881454 h 5063066"/>
              <a:gd name="connsiteX332" fmla="*/ 6003005 w 7295637"/>
              <a:gd name="connsiteY332" fmla="*/ 3675556 h 5063066"/>
              <a:gd name="connsiteX333" fmla="*/ 6070292 w 7295637"/>
              <a:gd name="connsiteY333" fmla="*/ 3630956 h 5063066"/>
              <a:gd name="connsiteX334" fmla="*/ 6143316 w 7295637"/>
              <a:gd name="connsiteY334" fmla="*/ 3703981 h 5063066"/>
              <a:gd name="connsiteX335" fmla="*/ 6070291 w 7295637"/>
              <a:gd name="connsiteY335" fmla="*/ 3777006 h 5063066"/>
              <a:gd name="connsiteX336" fmla="*/ 5997267 w 7295637"/>
              <a:gd name="connsiteY336" fmla="*/ 3703981 h 5063066"/>
              <a:gd name="connsiteX337" fmla="*/ 6003005 w 7295637"/>
              <a:gd name="connsiteY337" fmla="*/ 3675556 h 5063066"/>
              <a:gd name="connsiteX338" fmla="*/ 6233468 w 7295637"/>
              <a:gd name="connsiteY338" fmla="*/ 3246234 h 5063066"/>
              <a:gd name="connsiteX339" fmla="*/ 6300755 w 7295637"/>
              <a:gd name="connsiteY339" fmla="*/ 3201634 h 5063066"/>
              <a:gd name="connsiteX340" fmla="*/ 6373779 w 7295637"/>
              <a:gd name="connsiteY340" fmla="*/ 3274659 h 5063066"/>
              <a:gd name="connsiteX341" fmla="*/ 6300754 w 7295637"/>
              <a:gd name="connsiteY341" fmla="*/ 3347684 h 5063066"/>
              <a:gd name="connsiteX342" fmla="*/ 6227730 w 7295637"/>
              <a:gd name="connsiteY342" fmla="*/ 3274659 h 5063066"/>
              <a:gd name="connsiteX343" fmla="*/ 6233468 w 7295637"/>
              <a:gd name="connsiteY343" fmla="*/ 3246234 h 5063066"/>
              <a:gd name="connsiteX344" fmla="*/ 5311614 w 7295637"/>
              <a:gd name="connsiteY344" fmla="*/ 4662592 h 5063066"/>
              <a:gd name="connsiteX345" fmla="*/ 5378899 w 7295637"/>
              <a:gd name="connsiteY345" fmla="*/ 4617991 h 5063066"/>
              <a:gd name="connsiteX346" fmla="*/ 5451925 w 7295637"/>
              <a:gd name="connsiteY346" fmla="*/ 4691016 h 5063066"/>
              <a:gd name="connsiteX347" fmla="*/ 5378900 w 7295637"/>
              <a:gd name="connsiteY347" fmla="*/ 4764041 h 5063066"/>
              <a:gd name="connsiteX348" fmla="*/ 5305874 w 7295637"/>
              <a:gd name="connsiteY348" fmla="*/ 4691016 h 5063066"/>
              <a:gd name="connsiteX349" fmla="*/ 5311614 w 7295637"/>
              <a:gd name="connsiteY349" fmla="*/ 4662592 h 5063066"/>
              <a:gd name="connsiteX350" fmla="*/ 6463932 w 7295637"/>
              <a:gd name="connsiteY350" fmla="*/ 2825741 h 5063066"/>
              <a:gd name="connsiteX351" fmla="*/ 6531219 w 7295637"/>
              <a:gd name="connsiteY351" fmla="*/ 2781141 h 5063066"/>
              <a:gd name="connsiteX352" fmla="*/ 6604243 w 7295637"/>
              <a:gd name="connsiteY352" fmla="*/ 2854165 h 5063066"/>
              <a:gd name="connsiteX353" fmla="*/ 6531218 w 7295637"/>
              <a:gd name="connsiteY353" fmla="*/ 2927190 h 5063066"/>
              <a:gd name="connsiteX354" fmla="*/ 6458194 w 7295637"/>
              <a:gd name="connsiteY354" fmla="*/ 2854166 h 5063066"/>
              <a:gd name="connsiteX355" fmla="*/ 6463932 w 7295637"/>
              <a:gd name="connsiteY355" fmla="*/ 2825741 h 5063066"/>
              <a:gd name="connsiteX356" fmla="*/ 6693620 w 7295637"/>
              <a:gd name="connsiteY356" fmla="*/ 2447997 h 5063066"/>
              <a:gd name="connsiteX357" fmla="*/ 6760906 w 7295637"/>
              <a:gd name="connsiteY357" fmla="*/ 2403397 h 5063066"/>
              <a:gd name="connsiteX358" fmla="*/ 6833931 w 7295637"/>
              <a:gd name="connsiteY358" fmla="*/ 2476422 h 5063066"/>
              <a:gd name="connsiteX359" fmla="*/ 6760906 w 7295637"/>
              <a:gd name="connsiteY359" fmla="*/ 2549447 h 5063066"/>
              <a:gd name="connsiteX360" fmla="*/ 6687880 w 7295637"/>
              <a:gd name="connsiteY360" fmla="*/ 2476422 h 5063066"/>
              <a:gd name="connsiteX361" fmla="*/ 6693620 w 7295637"/>
              <a:gd name="connsiteY361" fmla="*/ 2447997 h 5063066"/>
              <a:gd name="connsiteX362" fmla="*/ 5542078 w 7295637"/>
              <a:gd name="connsiteY362" fmla="*/ 4242098 h 5063066"/>
              <a:gd name="connsiteX363" fmla="*/ 5609364 w 7295637"/>
              <a:gd name="connsiteY363" fmla="*/ 4197498 h 5063066"/>
              <a:gd name="connsiteX364" fmla="*/ 5682390 w 7295637"/>
              <a:gd name="connsiteY364" fmla="*/ 4270523 h 5063066"/>
              <a:gd name="connsiteX365" fmla="*/ 5609365 w 7295637"/>
              <a:gd name="connsiteY365" fmla="*/ 4343548 h 5063066"/>
              <a:gd name="connsiteX366" fmla="*/ 5536339 w 7295637"/>
              <a:gd name="connsiteY366" fmla="*/ 4270523 h 5063066"/>
              <a:gd name="connsiteX367" fmla="*/ 5542078 w 7295637"/>
              <a:gd name="connsiteY367" fmla="*/ 4242098 h 5063066"/>
              <a:gd name="connsiteX368" fmla="*/ 6924083 w 7295637"/>
              <a:gd name="connsiteY368" fmla="*/ 2027505 h 5063066"/>
              <a:gd name="connsiteX369" fmla="*/ 6991370 w 7295637"/>
              <a:gd name="connsiteY369" fmla="*/ 1982905 h 5063066"/>
              <a:gd name="connsiteX370" fmla="*/ 7064394 w 7295637"/>
              <a:gd name="connsiteY370" fmla="*/ 2055930 h 5063066"/>
              <a:gd name="connsiteX371" fmla="*/ 6991369 w 7295637"/>
              <a:gd name="connsiteY371" fmla="*/ 2128955 h 5063066"/>
              <a:gd name="connsiteX372" fmla="*/ 6918345 w 7295637"/>
              <a:gd name="connsiteY372" fmla="*/ 2055930 h 5063066"/>
              <a:gd name="connsiteX373" fmla="*/ 6924083 w 7295637"/>
              <a:gd name="connsiteY373" fmla="*/ 2027505 h 5063066"/>
              <a:gd name="connsiteX374" fmla="*/ 5772541 w 7295637"/>
              <a:gd name="connsiteY374" fmla="*/ 3812779 h 5063066"/>
              <a:gd name="connsiteX375" fmla="*/ 5839826 w 7295637"/>
              <a:gd name="connsiteY375" fmla="*/ 3768179 h 5063066"/>
              <a:gd name="connsiteX376" fmla="*/ 5912851 w 7295637"/>
              <a:gd name="connsiteY376" fmla="*/ 3841203 h 5063066"/>
              <a:gd name="connsiteX377" fmla="*/ 5839826 w 7295637"/>
              <a:gd name="connsiteY377" fmla="*/ 3914228 h 5063066"/>
              <a:gd name="connsiteX378" fmla="*/ 5766801 w 7295637"/>
              <a:gd name="connsiteY378" fmla="*/ 3841204 h 5063066"/>
              <a:gd name="connsiteX379" fmla="*/ 5772541 w 7295637"/>
              <a:gd name="connsiteY379" fmla="*/ 3812779 h 5063066"/>
              <a:gd name="connsiteX380" fmla="*/ 7154548 w 7295637"/>
              <a:gd name="connsiteY380" fmla="*/ 1598183 h 5063066"/>
              <a:gd name="connsiteX381" fmla="*/ 7221833 w 7295637"/>
              <a:gd name="connsiteY381" fmla="*/ 1553583 h 5063066"/>
              <a:gd name="connsiteX382" fmla="*/ 7294859 w 7295637"/>
              <a:gd name="connsiteY382" fmla="*/ 1626608 h 5063066"/>
              <a:gd name="connsiteX383" fmla="*/ 7221834 w 7295637"/>
              <a:gd name="connsiteY383" fmla="*/ 1699633 h 5063066"/>
              <a:gd name="connsiteX384" fmla="*/ 7148808 w 7295637"/>
              <a:gd name="connsiteY384" fmla="*/ 1626608 h 5063066"/>
              <a:gd name="connsiteX385" fmla="*/ 7154548 w 7295637"/>
              <a:gd name="connsiteY385" fmla="*/ 1598183 h 5063066"/>
              <a:gd name="connsiteX386" fmla="*/ 6003003 w 7295637"/>
              <a:gd name="connsiteY386" fmla="*/ 3392285 h 5063066"/>
              <a:gd name="connsiteX387" fmla="*/ 6070290 w 7295637"/>
              <a:gd name="connsiteY387" fmla="*/ 3347685 h 5063066"/>
              <a:gd name="connsiteX388" fmla="*/ 6143315 w 7295637"/>
              <a:gd name="connsiteY388" fmla="*/ 3420710 h 5063066"/>
              <a:gd name="connsiteX389" fmla="*/ 6070290 w 7295637"/>
              <a:gd name="connsiteY389" fmla="*/ 3493735 h 5063066"/>
              <a:gd name="connsiteX390" fmla="*/ 5997265 w 7295637"/>
              <a:gd name="connsiteY390" fmla="*/ 3420710 h 5063066"/>
              <a:gd name="connsiteX391" fmla="*/ 6003003 w 7295637"/>
              <a:gd name="connsiteY391" fmla="*/ 3392285 h 5063066"/>
              <a:gd name="connsiteX392" fmla="*/ 5081149 w 7295637"/>
              <a:gd name="connsiteY392" fmla="*/ 4808641 h 5063066"/>
              <a:gd name="connsiteX393" fmla="*/ 5148437 w 7295637"/>
              <a:gd name="connsiteY393" fmla="*/ 4764041 h 5063066"/>
              <a:gd name="connsiteX394" fmla="*/ 5221461 w 7295637"/>
              <a:gd name="connsiteY394" fmla="*/ 4837066 h 5063066"/>
              <a:gd name="connsiteX395" fmla="*/ 5148436 w 7295637"/>
              <a:gd name="connsiteY395" fmla="*/ 4910091 h 5063066"/>
              <a:gd name="connsiteX396" fmla="*/ 5075412 w 7295637"/>
              <a:gd name="connsiteY396" fmla="*/ 4837066 h 5063066"/>
              <a:gd name="connsiteX397" fmla="*/ 5081149 w 7295637"/>
              <a:gd name="connsiteY397" fmla="*/ 4808641 h 5063066"/>
              <a:gd name="connsiteX398" fmla="*/ 6233468 w 7295637"/>
              <a:gd name="connsiteY398" fmla="*/ 2962962 h 5063066"/>
              <a:gd name="connsiteX399" fmla="*/ 6300754 w 7295637"/>
              <a:gd name="connsiteY399" fmla="*/ 2918362 h 5063066"/>
              <a:gd name="connsiteX400" fmla="*/ 6373780 w 7295637"/>
              <a:gd name="connsiteY400" fmla="*/ 2991387 h 5063066"/>
              <a:gd name="connsiteX401" fmla="*/ 6300755 w 7295637"/>
              <a:gd name="connsiteY401" fmla="*/ 3064412 h 5063066"/>
              <a:gd name="connsiteX402" fmla="*/ 6227729 w 7295637"/>
              <a:gd name="connsiteY402" fmla="*/ 2991387 h 5063066"/>
              <a:gd name="connsiteX403" fmla="*/ 6233468 w 7295637"/>
              <a:gd name="connsiteY403" fmla="*/ 2962962 h 5063066"/>
              <a:gd name="connsiteX404" fmla="*/ 5311615 w 7295637"/>
              <a:gd name="connsiteY404" fmla="*/ 4379320 h 5063066"/>
              <a:gd name="connsiteX405" fmla="*/ 5378900 w 7295637"/>
              <a:gd name="connsiteY405" fmla="*/ 4334720 h 5063066"/>
              <a:gd name="connsiteX406" fmla="*/ 5451925 w 7295637"/>
              <a:gd name="connsiteY406" fmla="*/ 4407745 h 5063066"/>
              <a:gd name="connsiteX407" fmla="*/ 5378900 w 7295637"/>
              <a:gd name="connsiteY407" fmla="*/ 4480770 h 5063066"/>
              <a:gd name="connsiteX408" fmla="*/ 5305875 w 7295637"/>
              <a:gd name="connsiteY408" fmla="*/ 4407745 h 5063066"/>
              <a:gd name="connsiteX409" fmla="*/ 5311615 w 7295637"/>
              <a:gd name="connsiteY409" fmla="*/ 4379320 h 5063066"/>
              <a:gd name="connsiteX410" fmla="*/ 6463931 w 7295637"/>
              <a:gd name="connsiteY410" fmla="*/ 2542469 h 5063066"/>
              <a:gd name="connsiteX411" fmla="*/ 6531218 w 7295637"/>
              <a:gd name="connsiteY411" fmla="*/ 2497868 h 5063066"/>
              <a:gd name="connsiteX412" fmla="*/ 6604244 w 7295637"/>
              <a:gd name="connsiteY412" fmla="*/ 2570893 h 5063066"/>
              <a:gd name="connsiteX413" fmla="*/ 6531219 w 7295637"/>
              <a:gd name="connsiteY413" fmla="*/ 2643918 h 5063066"/>
              <a:gd name="connsiteX414" fmla="*/ 6458193 w 7295637"/>
              <a:gd name="connsiteY414" fmla="*/ 2570893 h 5063066"/>
              <a:gd name="connsiteX415" fmla="*/ 6463931 w 7295637"/>
              <a:gd name="connsiteY415" fmla="*/ 2542469 h 5063066"/>
              <a:gd name="connsiteX416" fmla="*/ 6693621 w 7295637"/>
              <a:gd name="connsiteY416" fmla="*/ 2164726 h 5063066"/>
              <a:gd name="connsiteX417" fmla="*/ 6760907 w 7295637"/>
              <a:gd name="connsiteY417" fmla="*/ 2120126 h 5063066"/>
              <a:gd name="connsiteX418" fmla="*/ 6833931 w 7295637"/>
              <a:gd name="connsiteY418" fmla="*/ 2193150 h 5063066"/>
              <a:gd name="connsiteX419" fmla="*/ 6760906 w 7295637"/>
              <a:gd name="connsiteY419" fmla="*/ 2266175 h 5063066"/>
              <a:gd name="connsiteX420" fmla="*/ 6687882 w 7295637"/>
              <a:gd name="connsiteY420" fmla="*/ 2193151 h 5063066"/>
              <a:gd name="connsiteX421" fmla="*/ 6693621 w 7295637"/>
              <a:gd name="connsiteY421" fmla="*/ 2164726 h 5063066"/>
              <a:gd name="connsiteX422" fmla="*/ 5542077 w 7295637"/>
              <a:gd name="connsiteY422" fmla="*/ 3958827 h 5063066"/>
              <a:gd name="connsiteX423" fmla="*/ 5609364 w 7295637"/>
              <a:gd name="connsiteY423" fmla="*/ 3914228 h 5063066"/>
              <a:gd name="connsiteX424" fmla="*/ 5682388 w 7295637"/>
              <a:gd name="connsiteY424" fmla="*/ 3987252 h 5063066"/>
              <a:gd name="connsiteX425" fmla="*/ 5609363 w 7295637"/>
              <a:gd name="connsiteY425" fmla="*/ 4060277 h 5063066"/>
              <a:gd name="connsiteX426" fmla="*/ 5536339 w 7295637"/>
              <a:gd name="connsiteY426" fmla="*/ 3987252 h 5063066"/>
              <a:gd name="connsiteX427" fmla="*/ 5542077 w 7295637"/>
              <a:gd name="connsiteY427" fmla="*/ 3958827 h 5063066"/>
              <a:gd name="connsiteX428" fmla="*/ 6924084 w 7295637"/>
              <a:gd name="connsiteY428" fmla="*/ 1744233 h 5063066"/>
              <a:gd name="connsiteX429" fmla="*/ 6991369 w 7295637"/>
              <a:gd name="connsiteY429" fmla="*/ 1699633 h 5063066"/>
              <a:gd name="connsiteX430" fmla="*/ 7064395 w 7295637"/>
              <a:gd name="connsiteY430" fmla="*/ 1772658 h 5063066"/>
              <a:gd name="connsiteX431" fmla="*/ 6991370 w 7295637"/>
              <a:gd name="connsiteY431" fmla="*/ 1845683 h 5063066"/>
              <a:gd name="connsiteX432" fmla="*/ 6918345 w 7295637"/>
              <a:gd name="connsiteY432" fmla="*/ 1772658 h 5063066"/>
              <a:gd name="connsiteX433" fmla="*/ 6924084 w 7295637"/>
              <a:gd name="connsiteY433" fmla="*/ 1744233 h 5063066"/>
              <a:gd name="connsiteX434" fmla="*/ 5772540 w 7295637"/>
              <a:gd name="connsiteY434" fmla="*/ 3529507 h 5063066"/>
              <a:gd name="connsiteX435" fmla="*/ 5839827 w 7295637"/>
              <a:gd name="connsiteY435" fmla="*/ 3484906 h 5063066"/>
              <a:gd name="connsiteX436" fmla="*/ 5912851 w 7295637"/>
              <a:gd name="connsiteY436" fmla="*/ 3557931 h 5063066"/>
              <a:gd name="connsiteX437" fmla="*/ 5839826 w 7295637"/>
              <a:gd name="connsiteY437" fmla="*/ 3630956 h 5063066"/>
              <a:gd name="connsiteX438" fmla="*/ 5766802 w 7295637"/>
              <a:gd name="connsiteY438" fmla="*/ 3557931 h 5063066"/>
              <a:gd name="connsiteX439" fmla="*/ 5772540 w 7295637"/>
              <a:gd name="connsiteY439" fmla="*/ 3529507 h 5063066"/>
              <a:gd name="connsiteX440" fmla="*/ 4850687 w 7295637"/>
              <a:gd name="connsiteY440" fmla="*/ 4945864 h 5063066"/>
              <a:gd name="connsiteX441" fmla="*/ 4866336 w 7295637"/>
              <a:gd name="connsiteY441" fmla="*/ 4922652 h 5063066"/>
              <a:gd name="connsiteX442" fmla="*/ 4917974 w 7295637"/>
              <a:gd name="connsiteY442" fmla="*/ 4901263 h 5063066"/>
              <a:gd name="connsiteX443" fmla="*/ 4990998 w 7295637"/>
              <a:gd name="connsiteY443" fmla="*/ 4974289 h 5063066"/>
              <a:gd name="connsiteX444" fmla="*/ 4917973 w 7295637"/>
              <a:gd name="connsiteY444" fmla="*/ 5047314 h 5063066"/>
              <a:gd name="connsiteX445" fmla="*/ 4844949 w 7295637"/>
              <a:gd name="connsiteY445" fmla="*/ 4974289 h 5063066"/>
              <a:gd name="connsiteX446" fmla="*/ 4850687 w 7295637"/>
              <a:gd name="connsiteY446" fmla="*/ 4945864 h 5063066"/>
              <a:gd name="connsiteX447" fmla="*/ 7154547 w 7295637"/>
              <a:gd name="connsiteY447" fmla="*/ 1314911 h 5063066"/>
              <a:gd name="connsiteX448" fmla="*/ 7221834 w 7295637"/>
              <a:gd name="connsiteY448" fmla="*/ 1270311 h 5063066"/>
              <a:gd name="connsiteX449" fmla="*/ 7294858 w 7295637"/>
              <a:gd name="connsiteY449" fmla="*/ 1343336 h 5063066"/>
              <a:gd name="connsiteX450" fmla="*/ 7221833 w 7295637"/>
              <a:gd name="connsiteY450" fmla="*/ 1416361 h 5063066"/>
              <a:gd name="connsiteX451" fmla="*/ 7148809 w 7295637"/>
              <a:gd name="connsiteY451" fmla="*/ 1343336 h 5063066"/>
              <a:gd name="connsiteX452" fmla="*/ 7154547 w 7295637"/>
              <a:gd name="connsiteY452" fmla="*/ 1314911 h 5063066"/>
              <a:gd name="connsiteX453" fmla="*/ 6003004 w 7295637"/>
              <a:gd name="connsiteY453" fmla="*/ 3109013 h 5063066"/>
              <a:gd name="connsiteX454" fmla="*/ 6070290 w 7295637"/>
              <a:gd name="connsiteY454" fmla="*/ 3064413 h 5063066"/>
              <a:gd name="connsiteX455" fmla="*/ 6143316 w 7295637"/>
              <a:gd name="connsiteY455" fmla="*/ 3137438 h 5063066"/>
              <a:gd name="connsiteX456" fmla="*/ 6070290 w 7295637"/>
              <a:gd name="connsiteY456" fmla="*/ 3210463 h 5063066"/>
              <a:gd name="connsiteX457" fmla="*/ 5997266 w 7295637"/>
              <a:gd name="connsiteY457" fmla="*/ 3137438 h 5063066"/>
              <a:gd name="connsiteX458" fmla="*/ 6003004 w 7295637"/>
              <a:gd name="connsiteY458" fmla="*/ 3109013 h 5063066"/>
              <a:gd name="connsiteX459" fmla="*/ 5081151 w 7295637"/>
              <a:gd name="connsiteY459" fmla="*/ 4525369 h 5063066"/>
              <a:gd name="connsiteX460" fmla="*/ 5148438 w 7295637"/>
              <a:gd name="connsiteY460" fmla="*/ 4480769 h 5063066"/>
              <a:gd name="connsiteX461" fmla="*/ 5221462 w 7295637"/>
              <a:gd name="connsiteY461" fmla="*/ 4553794 h 5063066"/>
              <a:gd name="connsiteX462" fmla="*/ 5148437 w 7295637"/>
              <a:gd name="connsiteY462" fmla="*/ 4626819 h 5063066"/>
              <a:gd name="connsiteX463" fmla="*/ 5075413 w 7295637"/>
              <a:gd name="connsiteY463" fmla="*/ 4553794 h 5063066"/>
              <a:gd name="connsiteX464" fmla="*/ 5081151 w 7295637"/>
              <a:gd name="connsiteY464" fmla="*/ 4525369 h 5063066"/>
              <a:gd name="connsiteX465" fmla="*/ 6233468 w 7295637"/>
              <a:gd name="connsiteY465" fmla="*/ 2679690 h 5063066"/>
              <a:gd name="connsiteX466" fmla="*/ 6300754 w 7295637"/>
              <a:gd name="connsiteY466" fmla="*/ 2635090 h 5063066"/>
              <a:gd name="connsiteX467" fmla="*/ 6373779 w 7295637"/>
              <a:gd name="connsiteY467" fmla="*/ 2708115 h 5063066"/>
              <a:gd name="connsiteX468" fmla="*/ 6300754 w 7295637"/>
              <a:gd name="connsiteY468" fmla="*/ 2781140 h 5063066"/>
              <a:gd name="connsiteX469" fmla="*/ 6227729 w 7295637"/>
              <a:gd name="connsiteY469" fmla="*/ 2708115 h 5063066"/>
              <a:gd name="connsiteX470" fmla="*/ 6233468 w 7295637"/>
              <a:gd name="connsiteY470" fmla="*/ 2679690 h 5063066"/>
              <a:gd name="connsiteX471" fmla="*/ 6463157 w 7295637"/>
              <a:gd name="connsiteY471" fmla="*/ 2310775 h 5063066"/>
              <a:gd name="connsiteX472" fmla="*/ 6530443 w 7295637"/>
              <a:gd name="connsiteY472" fmla="*/ 2266175 h 5063066"/>
              <a:gd name="connsiteX473" fmla="*/ 6603468 w 7295637"/>
              <a:gd name="connsiteY473" fmla="*/ 2339200 h 5063066"/>
              <a:gd name="connsiteX474" fmla="*/ 6530443 w 7295637"/>
              <a:gd name="connsiteY474" fmla="*/ 2412225 h 5063066"/>
              <a:gd name="connsiteX475" fmla="*/ 6457419 w 7295637"/>
              <a:gd name="connsiteY475" fmla="*/ 2339200 h 5063066"/>
              <a:gd name="connsiteX476" fmla="*/ 6463157 w 7295637"/>
              <a:gd name="connsiteY476" fmla="*/ 2310775 h 5063066"/>
              <a:gd name="connsiteX477" fmla="*/ 5311613 w 7295637"/>
              <a:gd name="connsiteY477" fmla="*/ 4096048 h 5063066"/>
              <a:gd name="connsiteX478" fmla="*/ 5378899 w 7295637"/>
              <a:gd name="connsiteY478" fmla="*/ 4051449 h 5063066"/>
              <a:gd name="connsiteX479" fmla="*/ 5451925 w 7295637"/>
              <a:gd name="connsiteY479" fmla="*/ 4124473 h 5063066"/>
              <a:gd name="connsiteX480" fmla="*/ 5378900 w 7295637"/>
              <a:gd name="connsiteY480" fmla="*/ 4197498 h 5063066"/>
              <a:gd name="connsiteX481" fmla="*/ 5305876 w 7295637"/>
              <a:gd name="connsiteY481" fmla="*/ 4124473 h 5063066"/>
              <a:gd name="connsiteX482" fmla="*/ 5311613 w 7295637"/>
              <a:gd name="connsiteY482" fmla="*/ 4096048 h 5063066"/>
              <a:gd name="connsiteX483" fmla="*/ 6693620 w 7295637"/>
              <a:gd name="connsiteY483" fmla="*/ 1881454 h 5063066"/>
              <a:gd name="connsiteX484" fmla="*/ 6760905 w 7295637"/>
              <a:gd name="connsiteY484" fmla="*/ 1836854 h 5063066"/>
              <a:gd name="connsiteX485" fmla="*/ 6833931 w 7295637"/>
              <a:gd name="connsiteY485" fmla="*/ 1909879 h 5063066"/>
              <a:gd name="connsiteX486" fmla="*/ 6760906 w 7295637"/>
              <a:gd name="connsiteY486" fmla="*/ 1982904 h 5063066"/>
              <a:gd name="connsiteX487" fmla="*/ 6687880 w 7295637"/>
              <a:gd name="connsiteY487" fmla="*/ 1909879 h 5063066"/>
              <a:gd name="connsiteX488" fmla="*/ 6693620 w 7295637"/>
              <a:gd name="connsiteY488" fmla="*/ 1881454 h 5063066"/>
              <a:gd name="connsiteX489" fmla="*/ 5542076 w 7295637"/>
              <a:gd name="connsiteY489" fmla="*/ 3675556 h 5063066"/>
              <a:gd name="connsiteX490" fmla="*/ 5609363 w 7295637"/>
              <a:gd name="connsiteY490" fmla="*/ 3630956 h 5063066"/>
              <a:gd name="connsiteX491" fmla="*/ 5682387 w 7295637"/>
              <a:gd name="connsiteY491" fmla="*/ 3703981 h 5063066"/>
              <a:gd name="connsiteX492" fmla="*/ 5609362 w 7295637"/>
              <a:gd name="connsiteY492" fmla="*/ 3777006 h 5063066"/>
              <a:gd name="connsiteX493" fmla="*/ 5536337 w 7295637"/>
              <a:gd name="connsiteY493" fmla="*/ 3703981 h 5063066"/>
              <a:gd name="connsiteX494" fmla="*/ 5542076 w 7295637"/>
              <a:gd name="connsiteY494" fmla="*/ 3675556 h 5063066"/>
              <a:gd name="connsiteX495" fmla="*/ 6924084 w 7295637"/>
              <a:gd name="connsiteY495" fmla="*/ 1460961 h 5063066"/>
              <a:gd name="connsiteX496" fmla="*/ 6991370 w 7295637"/>
              <a:gd name="connsiteY496" fmla="*/ 1416361 h 5063066"/>
              <a:gd name="connsiteX497" fmla="*/ 7064394 w 7295637"/>
              <a:gd name="connsiteY497" fmla="*/ 1489385 h 5063066"/>
              <a:gd name="connsiteX498" fmla="*/ 6991370 w 7295637"/>
              <a:gd name="connsiteY498" fmla="*/ 1562410 h 5063066"/>
              <a:gd name="connsiteX499" fmla="*/ 6918346 w 7295637"/>
              <a:gd name="connsiteY499" fmla="*/ 1489386 h 5063066"/>
              <a:gd name="connsiteX500" fmla="*/ 6924084 w 7295637"/>
              <a:gd name="connsiteY500" fmla="*/ 1460961 h 5063066"/>
              <a:gd name="connsiteX501" fmla="*/ 5772539 w 7295637"/>
              <a:gd name="connsiteY501" fmla="*/ 3246234 h 5063066"/>
              <a:gd name="connsiteX502" fmla="*/ 5839826 w 7295637"/>
              <a:gd name="connsiteY502" fmla="*/ 3201634 h 5063066"/>
              <a:gd name="connsiteX503" fmla="*/ 5912852 w 7295637"/>
              <a:gd name="connsiteY503" fmla="*/ 3274659 h 5063066"/>
              <a:gd name="connsiteX504" fmla="*/ 5839827 w 7295637"/>
              <a:gd name="connsiteY504" fmla="*/ 3347684 h 5063066"/>
              <a:gd name="connsiteX505" fmla="*/ 5766801 w 7295637"/>
              <a:gd name="connsiteY505" fmla="*/ 3274659 h 5063066"/>
              <a:gd name="connsiteX506" fmla="*/ 5772539 w 7295637"/>
              <a:gd name="connsiteY506" fmla="*/ 3246234 h 5063066"/>
              <a:gd name="connsiteX507" fmla="*/ 4850687 w 7295637"/>
              <a:gd name="connsiteY507" fmla="*/ 4662591 h 5063066"/>
              <a:gd name="connsiteX508" fmla="*/ 4866337 w 7295637"/>
              <a:gd name="connsiteY508" fmla="*/ 4639379 h 5063066"/>
              <a:gd name="connsiteX509" fmla="*/ 4917973 w 7295637"/>
              <a:gd name="connsiteY509" fmla="*/ 4617990 h 5063066"/>
              <a:gd name="connsiteX510" fmla="*/ 4990999 w 7295637"/>
              <a:gd name="connsiteY510" fmla="*/ 4691015 h 5063066"/>
              <a:gd name="connsiteX511" fmla="*/ 4917974 w 7295637"/>
              <a:gd name="connsiteY511" fmla="*/ 4764040 h 5063066"/>
              <a:gd name="connsiteX512" fmla="*/ 4844949 w 7295637"/>
              <a:gd name="connsiteY512" fmla="*/ 4691015 h 5063066"/>
              <a:gd name="connsiteX513" fmla="*/ 4850687 w 7295637"/>
              <a:gd name="connsiteY513" fmla="*/ 4662591 h 5063066"/>
              <a:gd name="connsiteX514" fmla="*/ 7154547 w 7295637"/>
              <a:gd name="connsiteY514" fmla="*/ 1031639 h 5063066"/>
              <a:gd name="connsiteX515" fmla="*/ 7221834 w 7295637"/>
              <a:gd name="connsiteY515" fmla="*/ 987039 h 5063066"/>
              <a:gd name="connsiteX516" fmla="*/ 7294858 w 7295637"/>
              <a:gd name="connsiteY516" fmla="*/ 1060063 h 5063066"/>
              <a:gd name="connsiteX517" fmla="*/ 7221834 w 7295637"/>
              <a:gd name="connsiteY517" fmla="*/ 1133088 h 5063066"/>
              <a:gd name="connsiteX518" fmla="*/ 7148809 w 7295637"/>
              <a:gd name="connsiteY518" fmla="*/ 1060064 h 5063066"/>
              <a:gd name="connsiteX519" fmla="*/ 7154547 w 7295637"/>
              <a:gd name="connsiteY519" fmla="*/ 1031639 h 5063066"/>
              <a:gd name="connsiteX520" fmla="*/ 6003003 w 7295637"/>
              <a:gd name="connsiteY520" fmla="*/ 2825741 h 5063066"/>
              <a:gd name="connsiteX521" fmla="*/ 6070290 w 7295637"/>
              <a:gd name="connsiteY521" fmla="*/ 2781141 h 5063066"/>
              <a:gd name="connsiteX522" fmla="*/ 6143314 w 7295637"/>
              <a:gd name="connsiteY522" fmla="*/ 2854165 h 5063066"/>
              <a:gd name="connsiteX523" fmla="*/ 6070289 w 7295637"/>
              <a:gd name="connsiteY523" fmla="*/ 2927190 h 5063066"/>
              <a:gd name="connsiteX524" fmla="*/ 5997265 w 7295637"/>
              <a:gd name="connsiteY524" fmla="*/ 2854166 h 5063066"/>
              <a:gd name="connsiteX525" fmla="*/ 6003003 w 7295637"/>
              <a:gd name="connsiteY525" fmla="*/ 2825741 h 5063066"/>
              <a:gd name="connsiteX526" fmla="*/ 6232692 w 7295637"/>
              <a:gd name="connsiteY526" fmla="*/ 2447997 h 5063066"/>
              <a:gd name="connsiteX527" fmla="*/ 6299979 w 7295637"/>
              <a:gd name="connsiteY527" fmla="*/ 2403397 h 5063066"/>
              <a:gd name="connsiteX528" fmla="*/ 6373003 w 7295637"/>
              <a:gd name="connsiteY528" fmla="*/ 2476422 h 5063066"/>
              <a:gd name="connsiteX529" fmla="*/ 6299978 w 7295637"/>
              <a:gd name="connsiteY529" fmla="*/ 2549447 h 5063066"/>
              <a:gd name="connsiteX530" fmla="*/ 6226954 w 7295637"/>
              <a:gd name="connsiteY530" fmla="*/ 2476422 h 5063066"/>
              <a:gd name="connsiteX531" fmla="*/ 6232692 w 7295637"/>
              <a:gd name="connsiteY531" fmla="*/ 2447997 h 5063066"/>
              <a:gd name="connsiteX532" fmla="*/ 5081150 w 7295637"/>
              <a:gd name="connsiteY532" fmla="*/ 4242097 h 5063066"/>
              <a:gd name="connsiteX533" fmla="*/ 5148436 w 7295637"/>
              <a:gd name="connsiteY533" fmla="*/ 4197497 h 5063066"/>
              <a:gd name="connsiteX534" fmla="*/ 5221461 w 7295637"/>
              <a:gd name="connsiteY534" fmla="*/ 4270522 h 5063066"/>
              <a:gd name="connsiteX535" fmla="*/ 5148436 w 7295637"/>
              <a:gd name="connsiteY535" fmla="*/ 4343547 h 5063066"/>
              <a:gd name="connsiteX536" fmla="*/ 5075411 w 7295637"/>
              <a:gd name="connsiteY536" fmla="*/ 4270522 h 5063066"/>
              <a:gd name="connsiteX537" fmla="*/ 5081150 w 7295637"/>
              <a:gd name="connsiteY537" fmla="*/ 4242097 h 5063066"/>
              <a:gd name="connsiteX538" fmla="*/ 6463156 w 7295637"/>
              <a:gd name="connsiteY538" fmla="*/ 2027504 h 5063066"/>
              <a:gd name="connsiteX539" fmla="*/ 6530442 w 7295637"/>
              <a:gd name="connsiteY539" fmla="*/ 1982904 h 5063066"/>
              <a:gd name="connsiteX540" fmla="*/ 6603467 w 7295637"/>
              <a:gd name="connsiteY540" fmla="*/ 2055929 h 5063066"/>
              <a:gd name="connsiteX541" fmla="*/ 6530443 w 7295637"/>
              <a:gd name="connsiteY541" fmla="*/ 2128954 h 5063066"/>
              <a:gd name="connsiteX542" fmla="*/ 6457418 w 7295637"/>
              <a:gd name="connsiteY542" fmla="*/ 2055929 h 5063066"/>
              <a:gd name="connsiteX543" fmla="*/ 6463156 w 7295637"/>
              <a:gd name="connsiteY543" fmla="*/ 2027504 h 5063066"/>
              <a:gd name="connsiteX544" fmla="*/ 5311612 w 7295637"/>
              <a:gd name="connsiteY544" fmla="*/ 3812777 h 5063066"/>
              <a:gd name="connsiteX545" fmla="*/ 5378898 w 7295637"/>
              <a:gd name="connsiteY545" fmla="*/ 3768178 h 5063066"/>
              <a:gd name="connsiteX546" fmla="*/ 5451924 w 7295637"/>
              <a:gd name="connsiteY546" fmla="*/ 3841203 h 5063066"/>
              <a:gd name="connsiteX547" fmla="*/ 5378899 w 7295637"/>
              <a:gd name="connsiteY547" fmla="*/ 3914227 h 5063066"/>
              <a:gd name="connsiteX548" fmla="*/ 5305874 w 7295637"/>
              <a:gd name="connsiteY548" fmla="*/ 3841202 h 5063066"/>
              <a:gd name="connsiteX549" fmla="*/ 5311612 w 7295637"/>
              <a:gd name="connsiteY549" fmla="*/ 3812777 h 5063066"/>
              <a:gd name="connsiteX550" fmla="*/ 6693619 w 7295637"/>
              <a:gd name="connsiteY550" fmla="*/ 1598182 h 5063066"/>
              <a:gd name="connsiteX551" fmla="*/ 6760906 w 7295637"/>
              <a:gd name="connsiteY551" fmla="*/ 1553582 h 5063066"/>
              <a:gd name="connsiteX552" fmla="*/ 6833930 w 7295637"/>
              <a:gd name="connsiteY552" fmla="*/ 1626607 h 5063066"/>
              <a:gd name="connsiteX553" fmla="*/ 6760905 w 7295637"/>
              <a:gd name="connsiteY553" fmla="*/ 1699632 h 5063066"/>
              <a:gd name="connsiteX554" fmla="*/ 6687881 w 7295637"/>
              <a:gd name="connsiteY554" fmla="*/ 1626607 h 5063066"/>
              <a:gd name="connsiteX555" fmla="*/ 6693619 w 7295637"/>
              <a:gd name="connsiteY555" fmla="*/ 1598182 h 5063066"/>
              <a:gd name="connsiteX556" fmla="*/ 5542076 w 7295637"/>
              <a:gd name="connsiteY556" fmla="*/ 3392284 h 5063066"/>
              <a:gd name="connsiteX557" fmla="*/ 5609362 w 7295637"/>
              <a:gd name="connsiteY557" fmla="*/ 3347684 h 5063066"/>
              <a:gd name="connsiteX558" fmla="*/ 5682388 w 7295637"/>
              <a:gd name="connsiteY558" fmla="*/ 3420709 h 5063066"/>
              <a:gd name="connsiteX559" fmla="*/ 5609363 w 7295637"/>
              <a:gd name="connsiteY559" fmla="*/ 3493734 h 5063066"/>
              <a:gd name="connsiteX560" fmla="*/ 5536337 w 7295637"/>
              <a:gd name="connsiteY560" fmla="*/ 3420709 h 5063066"/>
              <a:gd name="connsiteX561" fmla="*/ 5542076 w 7295637"/>
              <a:gd name="connsiteY561" fmla="*/ 3392284 h 5063066"/>
              <a:gd name="connsiteX562" fmla="*/ 4620223 w 7295637"/>
              <a:gd name="connsiteY562" fmla="*/ 4808642 h 5063066"/>
              <a:gd name="connsiteX563" fmla="*/ 4635873 w 7295637"/>
              <a:gd name="connsiteY563" fmla="*/ 4785430 h 5063066"/>
              <a:gd name="connsiteX564" fmla="*/ 4687508 w 7295637"/>
              <a:gd name="connsiteY564" fmla="*/ 4764042 h 5063066"/>
              <a:gd name="connsiteX565" fmla="*/ 4760534 w 7295637"/>
              <a:gd name="connsiteY565" fmla="*/ 4837067 h 5063066"/>
              <a:gd name="connsiteX566" fmla="*/ 4687509 w 7295637"/>
              <a:gd name="connsiteY566" fmla="*/ 4910092 h 5063066"/>
              <a:gd name="connsiteX567" fmla="*/ 4614483 w 7295637"/>
              <a:gd name="connsiteY567" fmla="*/ 4837067 h 5063066"/>
              <a:gd name="connsiteX568" fmla="*/ 4620223 w 7295637"/>
              <a:gd name="connsiteY568" fmla="*/ 4808642 h 5063066"/>
              <a:gd name="connsiteX569" fmla="*/ 6924085 w 7295637"/>
              <a:gd name="connsiteY569" fmla="*/ 1177689 h 5063066"/>
              <a:gd name="connsiteX570" fmla="*/ 6991370 w 7295637"/>
              <a:gd name="connsiteY570" fmla="*/ 1133089 h 5063066"/>
              <a:gd name="connsiteX571" fmla="*/ 7064395 w 7295637"/>
              <a:gd name="connsiteY571" fmla="*/ 1206113 h 5063066"/>
              <a:gd name="connsiteX572" fmla="*/ 6991371 w 7295637"/>
              <a:gd name="connsiteY572" fmla="*/ 1279138 h 5063066"/>
              <a:gd name="connsiteX573" fmla="*/ 6918345 w 7295637"/>
              <a:gd name="connsiteY573" fmla="*/ 1206113 h 5063066"/>
              <a:gd name="connsiteX574" fmla="*/ 6924085 w 7295637"/>
              <a:gd name="connsiteY574" fmla="*/ 1177689 h 5063066"/>
              <a:gd name="connsiteX575" fmla="*/ 5772539 w 7295637"/>
              <a:gd name="connsiteY575" fmla="*/ 2962962 h 5063066"/>
              <a:gd name="connsiteX576" fmla="*/ 5839827 w 7295637"/>
              <a:gd name="connsiteY576" fmla="*/ 2918362 h 5063066"/>
              <a:gd name="connsiteX577" fmla="*/ 5912850 w 7295637"/>
              <a:gd name="connsiteY577" fmla="*/ 2991387 h 5063066"/>
              <a:gd name="connsiteX578" fmla="*/ 5839826 w 7295637"/>
              <a:gd name="connsiteY578" fmla="*/ 3064412 h 5063066"/>
              <a:gd name="connsiteX579" fmla="*/ 5766801 w 7295637"/>
              <a:gd name="connsiteY579" fmla="*/ 2991387 h 5063066"/>
              <a:gd name="connsiteX580" fmla="*/ 5772539 w 7295637"/>
              <a:gd name="connsiteY580" fmla="*/ 2962962 h 5063066"/>
              <a:gd name="connsiteX581" fmla="*/ 4850686 w 7295637"/>
              <a:gd name="connsiteY581" fmla="*/ 4379319 h 5063066"/>
              <a:gd name="connsiteX582" fmla="*/ 4866336 w 7295637"/>
              <a:gd name="connsiteY582" fmla="*/ 4356107 h 5063066"/>
              <a:gd name="connsiteX583" fmla="*/ 4917973 w 7295637"/>
              <a:gd name="connsiteY583" fmla="*/ 4334718 h 5063066"/>
              <a:gd name="connsiteX584" fmla="*/ 4990997 w 7295637"/>
              <a:gd name="connsiteY584" fmla="*/ 4407743 h 5063066"/>
              <a:gd name="connsiteX585" fmla="*/ 4917972 w 7295637"/>
              <a:gd name="connsiteY585" fmla="*/ 4480768 h 5063066"/>
              <a:gd name="connsiteX586" fmla="*/ 4844948 w 7295637"/>
              <a:gd name="connsiteY586" fmla="*/ 4407743 h 5063066"/>
              <a:gd name="connsiteX587" fmla="*/ 4850686 w 7295637"/>
              <a:gd name="connsiteY587" fmla="*/ 4379319 h 5063066"/>
              <a:gd name="connsiteX588" fmla="*/ 7154546 w 7295637"/>
              <a:gd name="connsiteY588" fmla="*/ 748367 h 5063066"/>
              <a:gd name="connsiteX589" fmla="*/ 7221835 w 7295637"/>
              <a:gd name="connsiteY589" fmla="*/ 703767 h 5063066"/>
              <a:gd name="connsiteX590" fmla="*/ 7294857 w 7295637"/>
              <a:gd name="connsiteY590" fmla="*/ 776791 h 5063066"/>
              <a:gd name="connsiteX591" fmla="*/ 7221832 w 7295637"/>
              <a:gd name="connsiteY591" fmla="*/ 849816 h 5063066"/>
              <a:gd name="connsiteX592" fmla="*/ 7148808 w 7295637"/>
              <a:gd name="connsiteY592" fmla="*/ 776791 h 5063066"/>
              <a:gd name="connsiteX593" fmla="*/ 7154546 w 7295637"/>
              <a:gd name="connsiteY593" fmla="*/ 748367 h 5063066"/>
              <a:gd name="connsiteX594" fmla="*/ 6003003 w 7295637"/>
              <a:gd name="connsiteY594" fmla="*/ 2542469 h 5063066"/>
              <a:gd name="connsiteX595" fmla="*/ 6070289 w 7295637"/>
              <a:gd name="connsiteY595" fmla="*/ 2497868 h 5063066"/>
              <a:gd name="connsiteX596" fmla="*/ 6143315 w 7295637"/>
              <a:gd name="connsiteY596" fmla="*/ 2570893 h 5063066"/>
              <a:gd name="connsiteX597" fmla="*/ 6070290 w 7295637"/>
              <a:gd name="connsiteY597" fmla="*/ 2643918 h 5063066"/>
              <a:gd name="connsiteX598" fmla="*/ 5997266 w 7295637"/>
              <a:gd name="connsiteY598" fmla="*/ 2570893 h 5063066"/>
              <a:gd name="connsiteX599" fmla="*/ 6003003 w 7295637"/>
              <a:gd name="connsiteY599" fmla="*/ 2542469 h 5063066"/>
              <a:gd name="connsiteX600" fmla="*/ 6232693 w 7295637"/>
              <a:gd name="connsiteY600" fmla="*/ 2164725 h 5063066"/>
              <a:gd name="connsiteX601" fmla="*/ 6299979 w 7295637"/>
              <a:gd name="connsiteY601" fmla="*/ 2120125 h 5063066"/>
              <a:gd name="connsiteX602" fmla="*/ 6373004 w 7295637"/>
              <a:gd name="connsiteY602" fmla="*/ 2193150 h 5063066"/>
              <a:gd name="connsiteX603" fmla="*/ 6299979 w 7295637"/>
              <a:gd name="connsiteY603" fmla="*/ 2266175 h 5063066"/>
              <a:gd name="connsiteX604" fmla="*/ 6226954 w 7295637"/>
              <a:gd name="connsiteY604" fmla="*/ 2193150 h 5063066"/>
              <a:gd name="connsiteX605" fmla="*/ 6232693 w 7295637"/>
              <a:gd name="connsiteY605" fmla="*/ 2164725 h 5063066"/>
              <a:gd name="connsiteX606" fmla="*/ 5081150 w 7295637"/>
              <a:gd name="connsiteY606" fmla="*/ 3958826 h 5063066"/>
              <a:gd name="connsiteX607" fmla="*/ 5148435 w 7295637"/>
              <a:gd name="connsiteY607" fmla="*/ 3914226 h 5063066"/>
              <a:gd name="connsiteX608" fmla="*/ 5221460 w 7295637"/>
              <a:gd name="connsiteY608" fmla="*/ 3987251 h 5063066"/>
              <a:gd name="connsiteX609" fmla="*/ 5148436 w 7295637"/>
              <a:gd name="connsiteY609" fmla="*/ 4060275 h 5063066"/>
              <a:gd name="connsiteX610" fmla="*/ 5075412 w 7295637"/>
              <a:gd name="connsiteY610" fmla="*/ 3987250 h 5063066"/>
              <a:gd name="connsiteX611" fmla="*/ 5081150 w 7295637"/>
              <a:gd name="connsiteY611" fmla="*/ 3958826 h 5063066"/>
              <a:gd name="connsiteX612" fmla="*/ 6463155 w 7295637"/>
              <a:gd name="connsiteY612" fmla="*/ 1744233 h 5063066"/>
              <a:gd name="connsiteX613" fmla="*/ 6530442 w 7295637"/>
              <a:gd name="connsiteY613" fmla="*/ 1699633 h 5063066"/>
              <a:gd name="connsiteX614" fmla="*/ 6603466 w 7295637"/>
              <a:gd name="connsiteY614" fmla="*/ 1772658 h 5063066"/>
              <a:gd name="connsiteX615" fmla="*/ 6530441 w 7295637"/>
              <a:gd name="connsiteY615" fmla="*/ 1845683 h 5063066"/>
              <a:gd name="connsiteX616" fmla="*/ 6457417 w 7295637"/>
              <a:gd name="connsiteY616" fmla="*/ 1772658 h 5063066"/>
              <a:gd name="connsiteX617" fmla="*/ 6463155 w 7295637"/>
              <a:gd name="connsiteY617" fmla="*/ 1744233 h 5063066"/>
              <a:gd name="connsiteX618" fmla="*/ 5311611 w 7295637"/>
              <a:gd name="connsiteY618" fmla="*/ 3529507 h 5063066"/>
              <a:gd name="connsiteX619" fmla="*/ 5378898 w 7295637"/>
              <a:gd name="connsiteY619" fmla="*/ 3484906 h 5063066"/>
              <a:gd name="connsiteX620" fmla="*/ 5451922 w 7295637"/>
              <a:gd name="connsiteY620" fmla="*/ 3557931 h 5063066"/>
              <a:gd name="connsiteX621" fmla="*/ 5378897 w 7295637"/>
              <a:gd name="connsiteY621" fmla="*/ 3630956 h 5063066"/>
              <a:gd name="connsiteX622" fmla="*/ 5305873 w 7295637"/>
              <a:gd name="connsiteY622" fmla="*/ 3557931 h 5063066"/>
              <a:gd name="connsiteX623" fmla="*/ 5311611 w 7295637"/>
              <a:gd name="connsiteY623" fmla="*/ 3529507 h 5063066"/>
              <a:gd name="connsiteX624" fmla="*/ 4389758 w 7295637"/>
              <a:gd name="connsiteY624" fmla="*/ 4945864 h 5063066"/>
              <a:gd name="connsiteX625" fmla="*/ 4405408 w 7295637"/>
              <a:gd name="connsiteY625" fmla="*/ 4922651 h 5063066"/>
              <a:gd name="connsiteX626" fmla="*/ 4457045 w 7295637"/>
              <a:gd name="connsiteY626" fmla="*/ 4901264 h 5063066"/>
              <a:gd name="connsiteX627" fmla="*/ 4530069 w 7295637"/>
              <a:gd name="connsiteY627" fmla="*/ 4974289 h 5063066"/>
              <a:gd name="connsiteX628" fmla="*/ 4457044 w 7295637"/>
              <a:gd name="connsiteY628" fmla="*/ 5047313 h 5063066"/>
              <a:gd name="connsiteX629" fmla="*/ 4384019 w 7295637"/>
              <a:gd name="connsiteY629" fmla="*/ 4974289 h 5063066"/>
              <a:gd name="connsiteX630" fmla="*/ 4389758 w 7295637"/>
              <a:gd name="connsiteY630" fmla="*/ 4945864 h 5063066"/>
              <a:gd name="connsiteX631" fmla="*/ 6693620 w 7295637"/>
              <a:gd name="connsiteY631" fmla="*/ 1314910 h 5063066"/>
              <a:gd name="connsiteX632" fmla="*/ 6760905 w 7295637"/>
              <a:gd name="connsiteY632" fmla="*/ 1270310 h 5063066"/>
              <a:gd name="connsiteX633" fmla="*/ 6833931 w 7295637"/>
              <a:gd name="connsiteY633" fmla="*/ 1343335 h 5063066"/>
              <a:gd name="connsiteX634" fmla="*/ 6760906 w 7295637"/>
              <a:gd name="connsiteY634" fmla="*/ 1416360 h 5063066"/>
              <a:gd name="connsiteX635" fmla="*/ 6687881 w 7295637"/>
              <a:gd name="connsiteY635" fmla="*/ 1343335 h 5063066"/>
              <a:gd name="connsiteX636" fmla="*/ 6693620 w 7295637"/>
              <a:gd name="connsiteY636" fmla="*/ 1314910 h 5063066"/>
              <a:gd name="connsiteX637" fmla="*/ 5542077 w 7295637"/>
              <a:gd name="connsiteY637" fmla="*/ 3109012 h 5063066"/>
              <a:gd name="connsiteX638" fmla="*/ 5609362 w 7295637"/>
              <a:gd name="connsiteY638" fmla="*/ 3064412 h 5063066"/>
              <a:gd name="connsiteX639" fmla="*/ 5682387 w 7295637"/>
              <a:gd name="connsiteY639" fmla="*/ 3137437 h 5063066"/>
              <a:gd name="connsiteX640" fmla="*/ 5609362 w 7295637"/>
              <a:gd name="connsiteY640" fmla="*/ 3210462 h 5063066"/>
              <a:gd name="connsiteX641" fmla="*/ 5536337 w 7295637"/>
              <a:gd name="connsiteY641" fmla="*/ 3137437 h 5063066"/>
              <a:gd name="connsiteX642" fmla="*/ 5542077 w 7295637"/>
              <a:gd name="connsiteY642" fmla="*/ 3109012 h 5063066"/>
              <a:gd name="connsiteX643" fmla="*/ 4620222 w 7295637"/>
              <a:gd name="connsiteY643" fmla="*/ 4525369 h 5063066"/>
              <a:gd name="connsiteX644" fmla="*/ 4635872 w 7295637"/>
              <a:gd name="connsiteY644" fmla="*/ 4502157 h 5063066"/>
              <a:gd name="connsiteX645" fmla="*/ 4687509 w 7295637"/>
              <a:gd name="connsiteY645" fmla="*/ 4480769 h 5063066"/>
              <a:gd name="connsiteX646" fmla="*/ 4760533 w 7295637"/>
              <a:gd name="connsiteY646" fmla="*/ 4553794 h 5063066"/>
              <a:gd name="connsiteX647" fmla="*/ 4687508 w 7295637"/>
              <a:gd name="connsiteY647" fmla="*/ 4626819 h 5063066"/>
              <a:gd name="connsiteX648" fmla="*/ 4614484 w 7295637"/>
              <a:gd name="connsiteY648" fmla="*/ 4553794 h 5063066"/>
              <a:gd name="connsiteX649" fmla="*/ 4620222 w 7295637"/>
              <a:gd name="connsiteY649" fmla="*/ 4525369 h 5063066"/>
              <a:gd name="connsiteX650" fmla="*/ 6924082 w 7295637"/>
              <a:gd name="connsiteY650" fmla="*/ 894417 h 5063066"/>
              <a:gd name="connsiteX651" fmla="*/ 6991369 w 7295637"/>
              <a:gd name="connsiteY651" fmla="*/ 849816 h 5063066"/>
              <a:gd name="connsiteX652" fmla="*/ 7064395 w 7295637"/>
              <a:gd name="connsiteY652" fmla="*/ 922841 h 5063066"/>
              <a:gd name="connsiteX653" fmla="*/ 6991370 w 7295637"/>
              <a:gd name="connsiteY653" fmla="*/ 995866 h 5063066"/>
              <a:gd name="connsiteX654" fmla="*/ 6918345 w 7295637"/>
              <a:gd name="connsiteY654" fmla="*/ 922841 h 5063066"/>
              <a:gd name="connsiteX655" fmla="*/ 6924082 w 7295637"/>
              <a:gd name="connsiteY655" fmla="*/ 894417 h 5063066"/>
              <a:gd name="connsiteX656" fmla="*/ 5772540 w 7295637"/>
              <a:gd name="connsiteY656" fmla="*/ 2679691 h 5063066"/>
              <a:gd name="connsiteX657" fmla="*/ 5839826 w 7295637"/>
              <a:gd name="connsiteY657" fmla="*/ 2635090 h 5063066"/>
              <a:gd name="connsiteX658" fmla="*/ 5912852 w 7295637"/>
              <a:gd name="connsiteY658" fmla="*/ 2708115 h 5063066"/>
              <a:gd name="connsiteX659" fmla="*/ 5839826 w 7295637"/>
              <a:gd name="connsiteY659" fmla="*/ 2781140 h 5063066"/>
              <a:gd name="connsiteX660" fmla="*/ 5766802 w 7295637"/>
              <a:gd name="connsiteY660" fmla="*/ 2708115 h 5063066"/>
              <a:gd name="connsiteX661" fmla="*/ 5772540 w 7295637"/>
              <a:gd name="connsiteY661" fmla="*/ 2679691 h 5063066"/>
              <a:gd name="connsiteX662" fmla="*/ 6002230 w 7295637"/>
              <a:gd name="connsiteY662" fmla="*/ 2310775 h 5063066"/>
              <a:gd name="connsiteX663" fmla="*/ 6069516 w 7295637"/>
              <a:gd name="connsiteY663" fmla="*/ 2266174 h 5063066"/>
              <a:gd name="connsiteX664" fmla="*/ 6142540 w 7295637"/>
              <a:gd name="connsiteY664" fmla="*/ 2339199 h 5063066"/>
              <a:gd name="connsiteX665" fmla="*/ 6069516 w 7295637"/>
              <a:gd name="connsiteY665" fmla="*/ 2412224 h 5063066"/>
              <a:gd name="connsiteX666" fmla="*/ 5996491 w 7295637"/>
              <a:gd name="connsiteY666" fmla="*/ 2339199 h 5063066"/>
              <a:gd name="connsiteX667" fmla="*/ 6002230 w 7295637"/>
              <a:gd name="connsiteY667" fmla="*/ 2310775 h 5063066"/>
              <a:gd name="connsiteX668" fmla="*/ 4850687 w 7295637"/>
              <a:gd name="connsiteY668" fmla="*/ 4096046 h 5063066"/>
              <a:gd name="connsiteX669" fmla="*/ 4866337 w 7295637"/>
              <a:gd name="connsiteY669" fmla="*/ 4072835 h 5063066"/>
              <a:gd name="connsiteX670" fmla="*/ 4917972 w 7295637"/>
              <a:gd name="connsiteY670" fmla="*/ 4051446 h 5063066"/>
              <a:gd name="connsiteX671" fmla="*/ 4990998 w 7295637"/>
              <a:gd name="connsiteY671" fmla="*/ 4124471 h 5063066"/>
              <a:gd name="connsiteX672" fmla="*/ 4917973 w 7295637"/>
              <a:gd name="connsiteY672" fmla="*/ 4197496 h 5063066"/>
              <a:gd name="connsiteX673" fmla="*/ 4844949 w 7295637"/>
              <a:gd name="connsiteY673" fmla="*/ 4124471 h 5063066"/>
              <a:gd name="connsiteX674" fmla="*/ 4850687 w 7295637"/>
              <a:gd name="connsiteY674" fmla="*/ 4096046 h 5063066"/>
              <a:gd name="connsiteX675" fmla="*/ 7154547 w 7295637"/>
              <a:gd name="connsiteY675" fmla="*/ 465095 h 5063066"/>
              <a:gd name="connsiteX676" fmla="*/ 7221834 w 7295637"/>
              <a:gd name="connsiteY676" fmla="*/ 420495 h 5063066"/>
              <a:gd name="connsiteX677" fmla="*/ 7294859 w 7295637"/>
              <a:gd name="connsiteY677" fmla="*/ 493520 h 5063066"/>
              <a:gd name="connsiteX678" fmla="*/ 7221834 w 7295637"/>
              <a:gd name="connsiteY678" fmla="*/ 566545 h 5063066"/>
              <a:gd name="connsiteX679" fmla="*/ 7148809 w 7295637"/>
              <a:gd name="connsiteY679" fmla="*/ 493520 h 5063066"/>
              <a:gd name="connsiteX680" fmla="*/ 7154547 w 7295637"/>
              <a:gd name="connsiteY680" fmla="*/ 465095 h 5063066"/>
              <a:gd name="connsiteX681" fmla="*/ 6232691 w 7295637"/>
              <a:gd name="connsiteY681" fmla="*/ 1881454 h 5063066"/>
              <a:gd name="connsiteX682" fmla="*/ 6299979 w 7295637"/>
              <a:gd name="connsiteY682" fmla="*/ 1836853 h 5063066"/>
              <a:gd name="connsiteX683" fmla="*/ 6373004 w 7295637"/>
              <a:gd name="connsiteY683" fmla="*/ 1909879 h 5063066"/>
              <a:gd name="connsiteX684" fmla="*/ 6299978 w 7295637"/>
              <a:gd name="connsiteY684" fmla="*/ 1982903 h 5063066"/>
              <a:gd name="connsiteX685" fmla="*/ 6226955 w 7295637"/>
              <a:gd name="connsiteY685" fmla="*/ 1909878 h 5063066"/>
              <a:gd name="connsiteX686" fmla="*/ 6232691 w 7295637"/>
              <a:gd name="connsiteY686" fmla="*/ 1881454 h 5063066"/>
              <a:gd name="connsiteX687" fmla="*/ 5081149 w 7295637"/>
              <a:gd name="connsiteY687" fmla="*/ 3675555 h 5063066"/>
              <a:gd name="connsiteX688" fmla="*/ 5148434 w 7295637"/>
              <a:gd name="connsiteY688" fmla="*/ 3630956 h 5063066"/>
              <a:gd name="connsiteX689" fmla="*/ 5221460 w 7295637"/>
              <a:gd name="connsiteY689" fmla="*/ 3703980 h 5063066"/>
              <a:gd name="connsiteX690" fmla="*/ 5148435 w 7295637"/>
              <a:gd name="connsiteY690" fmla="*/ 3777005 h 5063066"/>
              <a:gd name="connsiteX691" fmla="*/ 5075411 w 7295637"/>
              <a:gd name="connsiteY691" fmla="*/ 3703980 h 5063066"/>
              <a:gd name="connsiteX692" fmla="*/ 5081149 w 7295637"/>
              <a:gd name="connsiteY692" fmla="*/ 3675555 h 5063066"/>
              <a:gd name="connsiteX693" fmla="*/ 6463155 w 7295637"/>
              <a:gd name="connsiteY693" fmla="*/ 1460961 h 5063066"/>
              <a:gd name="connsiteX694" fmla="*/ 6530442 w 7295637"/>
              <a:gd name="connsiteY694" fmla="*/ 1416361 h 5063066"/>
              <a:gd name="connsiteX695" fmla="*/ 6603466 w 7295637"/>
              <a:gd name="connsiteY695" fmla="*/ 1489386 h 5063066"/>
              <a:gd name="connsiteX696" fmla="*/ 6530441 w 7295637"/>
              <a:gd name="connsiteY696" fmla="*/ 1562411 h 5063066"/>
              <a:gd name="connsiteX697" fmla="*/ 6457417 w 7295637"/>
              <a:gd name="connsiteY697" fmla="*/ 1489386 h 5063066"/>
              <a:gd name="connsiteX698" fmla="*/ 6463155 w 7295637"/>
              <a:gd name="connsiteY698" fmla="*/ 1460961 h 5063066"/>
              <a:gd name="connsiteX699" fmla="*/ 5311611 w 7295637"/>
              <a:gd name="connsiteY699" fmla="*/ 3246234 h 5063066"/>
              <a:gd name="connsiteX700" fmla="*/ 5378899 w 7295637"/>
              <a:gd name="connsiteY700" fmla="*/ 3201634 h 5063066"/>
              <a:gd name="connsiteX701" fmla="*/ 5451923 w 7295637"/>
              <a:gd name="connsiteY701" fmla="*/ 3274659 h 5063066"/>
              <a:gd name="connsiteX702" fmla="*/ 5378898 w 7295637"/>
              <a:gd name="connsiteY702" fmla="*/ 3347684 h 5063066"/>
              <a:gd name="connsiteX703" fmla="*/ 5305874 w 7295637"/>
              <a:gd name="connsiteY703" fmla="*/ 3274659 h 5063066"/>
              <a:gd name="connsiteX704" fmla="*/ 5311611 w 7295637"/>
              <a:gd name="connsiteY704" fmla="*/ 3246234 h 5063066"/>
              <a:gd name="connsiteX705" fmla="*/ 4389758 w 7295637"/>
              <a:gd name="connsiteY705" fmla="*/ 4662592 h 5063066"/>
              <a:gd name="connsiteX706" fmla="*/ 4405408 w 7295637"/>
              <a:gd name="connsiteY706" fmla="*/ 4639380 h 5063066"/>
              <a:gd name="connsiteX707" fmla="*/ 4457044 w 7295637"/>
              <a:gd name="connsiteY707" fmla="*/ 4617992 h 5063066"/>
              <a:gd name="connsiteX708" fmla="*/ 4530070 w 7295637"/>
              <a:gd name="connsiteY708" fmla="*/ 4691016 h 5063066"/>
              <a:gd name="connsiteX709" fmla="*/ 4457044 w 7295637"/>
              <a:gd name="connsiteY709" fmla="*/ 4764041 h 5063066"/>
              <a:gd name="connsiteX710" fmla="*/ 4384020 w 7295637"/>
              <a:gd name="connsiteY710" fmla="*/ 4691016 h 5063066"/>
              <a:gd name="connsiteX711" fmla="*/ 4389758 w 7295637"/>
              <a:gd name="connsiteY711" fmla="*/ 4662592 h 5063066"/>
              <a:gd name="connsiteX712" fmla="*/ 6693618 w 7295637"/>
              <a:gd name="connsiteY712" fmla="*/ 1031638 h 5063066"/>
              <a:gd name="connsiteX713" fmla="*/ 6760906 w 7295637"/>
              <a:gd name="connsiteY713" fmla="*/ 987038 h 5063066"/>
              <a:gd name="connsiteX714" fmla="*/ 6833930 w 7295637"/>
              <a:gd name="connsiteY714" fmla="*/ 1060063 h 5063066"/>
              <a:gd name="connsiteX715" fmla="*/ 6760906 w 7295637"/>
              <a:gd name="connsiteY715" fmla="*/ 1133088 h 5063066"/>
              <a:gd name="connsiteX716" fmla="*/ 6687881 w 7295637"/>
              <a:gd name="connsiteY716" fmla="*/ 1060063 h 5063066"/>
              <a:gd name="connsiteX717" fmla="*/ 6693618 w 7295637"/>
              <a:gd name="connsiteY717" fmla="*/ 1031638 h 5063066"/>
              <a:gd name="connsiteX718" fmla="*/ 5542076 w 7295637"/>
              <a:gd name="connsiteY718" fmla="*/ 2825741 h 5063066"/>
              <a:gd name="connsiteX719" fmla="*/ 5609363 w 7295637"/>
              <a:gd name="connsiteY719" fmla="*/ 2781140 h 5063066"/>
              <a:gd name="connsiteX720" fmla="*/ 5682387 w 7295637"/>
              <a:gd name="connsiteY720" fmla="*/ 2854165 h 5063066"/>
              <a:gd name="connsiteX721" fmla="*/ 5609362 w 7295637"/>
              <a:gd name="connsiteY721" fmla="*/ 2927190 h 5063066"/>
              <a:gd name="connsiteX722" fmla="*/ 5536338 w 7295637"/>
              <a:gd name="connsiteY722" fmla="*/ 2854165 h 5063066"/>
              <a:gd name="connsiteX723" fmla="*/ 5542076 w 7295637"/>
              <a:gd name="connsiteY723" fmla="*/ 2825741 h 5063066"/>
              <a:gd name="connsiteX724" fmla="*/ 5771765 w 7295637"/>
              <a:gd name="connsiteY724" fmla="*/ 2447996 h 5063066"/>
              <a:gd name="connsiteX725" fmla="*/ 5839051 w 7295637"/>
              <a:gd name="connsiteY725" fmla="*/ 2403396 h 5063066"/>
              <a:gd name="connsiteX726" fmla="*/ 5912076 w 7295637"/>
              <a:gd name="connsiteY726" fmla="*/ 2476421 h 5063066"/>
              <a:gd name="connsiteX727" fmla="*/ 5839051 w 7295637"/>
              <a:gd name="connsiteY727" fmla="*/ 2549446 h 5063066"/>
              <a:gd name="connsiteX728" fmla="*/ 5766026 w 7295637"/>
              <a:gd name="connsiteY728" fmla="*/ 2476421 h 5063066"/>
              <a:gd name="connsiteX729" fmla="*/ 5771765 w 7295637"/>
              <a:gd name="connsiteY729" fmla="*/ 2447996 h 5063066"/>
              <a:gd name="connsiteX730" fmla="*/ 4620222 w 7295637"/>
              <a:gd name="connsiteY730" fmla="*/ 4242097 h 5063066"/>
              <a:gd name="connsiteX731" fmla="*/ 4635872 w 7295637"/>
              <a:gd name="connsiteY731" fmla="*/ 4218885 h 5063066"/>
              <a:gd name="connsiteX732" fmla="*/ 4687508 w 7295637"/>
              <a:gd name="connsiteY732" fmla="*/ 4197496 h 5063066"/>
              <a:gd name="connsiteX733" fmla="*/ 4760534 w 7295637"/>
              <a:gd name="connsiteY733" fmla="*/ 4270521 h 5063066"/>
              <a:gd name="connsiteX734" fmla="*/ 4687509 w 7295637"/>
              <a:gd name="connsiteY734" fmla="*/ 4343546 h 5063066"/>
              <a:gd name="connsiteX735" fmla="*/ 4614483 w 7295637"/>
              <a:gd name="connsiteY735" fmla="*/ 4270522 h 5063066"/>
              <a:gd name="connsiteX736" fmla="*/ 4620222 w 7295637"/>
              <a:gd name="connsiteY736" fmla="*/ 4242097 h 5063066"/>
              <a:gd name="connsiteX737" fmla="*/ 6924083 w 7295637"/>
              <a:gd name="connsiteY737" fmla="*/ 611145 h 5063066"/>
              <a:gd name="connsiteX738" fmla="*/ 6991370 w 7295637"/>
              <a:gd name="connsiteY738" fmla="*/ 566545 h 5063066"/>
              <a:gd name="connsiteX739" fmla="*/ 7064394 w 7295637"/>
              <a:gd name="connsiteY739" fmla="*/ 639570 h 5063066"/>
              <a:gd name="connsiteX740" fmla="*/ 6991369 w 7295637"/>
              <a:gd name="connsiteY740" fmla="*/ 712594 h 5063066"/>
              <a:gd name="connsiteX741" fmla="*/ 6918345 w 7295637"/>
              <a:gd name="connsiteY741" fmla="*/ 639570 h 5063066"/>
              <a:gd name="connsiteX742" fmla="*/ 6924083 w 7295637"/>
              <a:gd name="connsiteY742" fmla="*/ 611145 h 5063066"/>
              <a:gd name="connsiteX743" fmla="*/ 6002229 w 7295637"/>
              <a:gd name="connsiteY743" fmla="*/ 2027502 h 5063066"/>
              <a:gd name="connsiteX744" fmla="*/ 6069514 w 7295637"/>
              <a:gd name="connsiteY744" fmla="*/ 1982902 h 5063066"/>
              <a:gd name="connsiteX745" fmla="*/ 6142540 w 7295637"/>
              <a:gd name="connsiteY745" fmla="*/ 2055927 h 5063066"/>
              <a:gd name="connsiteX746" fmla="*/ 6069515 w 7295637"/>
              <a:gd name="connsiteY746" fmla="*/ 2128952 h 5063066"/>
              <a:gd name="connsiteX747" fmla="*/ 5996489 w 7295637"/>
              <a:gd name="connsiteY747" fmla="*/ 2055927 h 5063066"/>
              <a:gd name="connsiteX748" fmla="*/ 6002229 w 7295637"/>
              <a:gd name="connsiteY748" fmla="*/ 2027502 h 5063066"/>
              <a:gd name="connsiteX749" fmla="*/ 4850685 w 7295637"/>
              <a:gd name="connsiteY749" fmla="*/ 3812776 h 5063066"/>
              <a:gd name="connsiteX750" fmla="*/ 4866335 w 7295637"/>
              <a:gd name="connsiteY750" fmla="*/ 3789565 h 5063066"/>
              <a:gd name="connsiteX751" fmla="*/ 4917971 w 7295637"/>
              <a:gd name="connsiteY751" fmla="*/ 3768176 h 5063066"/>
              <a:gd name="connsiteX752" fmla="*/ 4990997 w 7295637"/>
              <a:gd name="connsiteY752" fmla="*/ 3841201 h 5063066"/>
              <a:gd name="connsiteX753" fmla="*/ 4917972 w 7295637"/>
              <a:gd name="connsiteY753" fmla="*/ 3914226 h 5063066"/>
              <a:gd name="connsiteX754" fmla="*/ 4844947 w 7295637"/>
              <a:gd name="connsiteY754" fmla="*/ 3841201 h 5063066"/>
              <a:gd name="connsiteX755" fmla="*/ 4850685 w 7295637"/>
              <a:gd name="connsiteY755" fmla="*/ 3812776 h 5063066"/>
              <a:gd name="connsiteX756" fmla="*/ 7154548 w 7295637"/>
              <a:gd name="connsiteY756" fmla="*/ 181823 h 5063066"/>
              <a:gd name="connsiteX757" fmla="*/ 7221833 w 7295637"/>
              <a:gd name="connsiteY757" fmla="*/ 137223 h 5063066"/>
              <a:gd name="connsiteX758" fmla="*/ 7294859 w 7295637"/>
              <a:gd name="connsiteY758" fmla="*/ 210247 h 5063066"/>
              <a:gd name="connsiteX759" fmla="*/ 7221834 w 7295637"/>
              <a:gd name="connsiteY759" fmla="*/ 283273 h 5063066"/>
              <a:gd name="connsiteX760" fmla="*/ 7148808 w 7295637"/>
              <a:gd name="connsiteY760" fmla="*/ 210248 h 5063066"/>
              <a:gd name="connsiteX761" fmla="*/ 7154548 w 7295637"/>
              <a:gd name="connsiteY761" fmla="*/ 181823 h 5063066"/>
              <a:gd name="connsiteX762" fmla="*/ 6232691 w 7295637"/>
              <a:gd name="connsiteY762" fmla="*/ 1598182 h 5063066"/>
              <a:gd name="connsiteX763" fmla="*/ 6299977 w 7295637"/>
              <a:gd name="connsiteY763" fmla="*/ 1553582 h 5063066"/>
              <a:gd name="connsiteX764" fmla="*/ 6373003 w 7295637"/>
              <a:gd name="connsiteY764" fmla="*/ 1626607 h 5063066"/>
              <a:gd name="connsiteX765" fmla="*/ 6299978 w 7295637"/>
              <a:gd name="connsiteY765" fmla="*/ 1699632 h 5063066"/>
              <a:gd name="connsiteX766" fmla="*/ 6226952 w 7295637"/>
              <a:gd name="connsiteY766" fmla="*/ 1626607 h 5063066"/>
              <a:gd name="connsiteX767" fmla="*/ 6232691 w 7295637"/>
              <a:gd name="connsiteY767" fmla="*/ 1598182 h 5063066"/>
              <a:gd name="connsiteX768" fmla="*/ 5081147 w 7295637"/>
              <a:gd name="connsiteY768" fmla="*/ 3392284 h 5063066"/>
              <a:gd name="connsiteX769" fmla="*/ 5148435 w 7295637"/>
              <a:gd name="connsiteY769" fmla="*/ 3347684 h 5063066"/>
              <a:gd name="connsiteX770" fmla="*/ 5221458 w 7295637"/>
              <a:gd name="connsiteY770" fmla="*/ 3420709 h 5063066"/>
              <a:gd name="connsiteX771" fmla="*/ 5148434 w 7295637"/>
              <a:gd name="connsiteY771" fmla="*/ 3493734 h 5063066"/>
              <a:gd name="connsiteX772" fmla="*/ 5075409 w 7295637"/>
              <a:gd name="connsiteY772" fmla="*/ 3420709 h 5063066"/>
              <a:gd name="connsiteX773" fmla="*/ 5081147 w 7295637"/>
              <a:gd name="connsiteY773" fmla="*/ 3392284 h 5063066"/>
              <a:gd name="connsiteX774" fmla="*/ 4159294 w 7295637"/>
              <a:gd name="connsiteY774" fmla="*/ 4808641 h 5063066"/>
              <a:gd name="connsiteX775" fmla="*/ 4174944 w 7295637"/>
              <a:gd name="connsiteY775" fmla="*/ 4785429 h 5063066"/>
              <a:gd name="connsiteX776" fmla="*/ 4226581 w 7295637"/>
              <a:gd name="connsiteY776" fmla="*/ 4764041 h 5063066"/>
              <a:gd name="connsiteX777" fmla="*/ 4299605 w 7295637"/>
              <a:gd name="connsiteY777" fmla="*/ 4837065 h 5063066"/>
              <a:gd name="connsiteX778" fmla="*/ 4226580 w 7295637"/>
              <a:gd name="connsiteY778" fmla="*/ 4910092 h 5063066"/>
              <a:gd name="connsiteX779" fmla="*/ 4153556 w 7295637"/>
              <a:gd name="connsiteY779" fmla="*/ 4837066 h 5063066"/>
              <a:gd name="connsiteX780" fmla="*/ 4159294 w 7295637"/>
              <a:gd name="connsiteY780" fmla="*/ 4808641 h 5063066"/>
              <a:gd name="connsiteX781" fmla="*/ 6463154 w 7295637"/>
              <a:gd name="connsiteY781" fmla="*/ 1177689 h 5063066"/>
              <a:gd name="connsiteX782" fmla="*/ 6530443 w 7295637"/>
              <a:gd name="connsiteY782" fmla="*/ 1133089 h 5063066"/>
              <a:gd name="connsiteX783" fmla="*/ 6603465 w 7295637"/>
              <a:gd name="connsiteY783" fmla="*/ 1206113 h 5063066"/>
              <a:gd name="connsiteX784" fmla="*/ 6530441 w 7295637"/>
              <a:gd name="connsiteY784" fmla="*/ 1279138 h 5063066"/>
              <a:gd name="connsiteX785" fmla="*/ 6457416 w 7295637"/>
              <a:gd name="connsiteY785" fmla="*/ 1206113 h 5063066"/>
              <a:gd name="connsiteX786" fmla="*/ 6463154 w 7295637"/>
              <a:gd name="connsiteY786" fmla="*/ 1177689 h 5063066"/>
              <a:gd name="connsiteX787" fmla="*/ 5311613 w 7295637"/>
              <a:gd name="connsiteY787" fmla="*/ 2962963 h 5063066"/>
              <a:gd name="connsiteX788" fmla="*/ 5378898 w 7295637"/>
              <a:gd name="connsiteY788" fmla="*/ 2918363 h 5063066"/>
              <a:gd name="connsiteX789" fmla="*/ 5451924 w 7295637"/>
              <a:gd name="connsiteY789" fmla="*/ 2991388 h 5063066"/>
              <a:gd name="connsiteX790" fmla="*/ 5378899 w 7295637"/>
              <a:gd name="connsiteY790" fmla="*/ 3064412 h 5063066"/>
              <a:gd name="connsiteX791" fmla="*/ 5305873 w 7295637"/>
              <a:gd name="connsiteY791" fmla="*/ 2991388 h 5063066"/>
              <a:gd name="connsiteX792" fmla="*/ 5311613 w 7295637"/>
              <a:gd name="connsiteY792" fmla="*/ 2962963 h 5063066"/>
              <a:gd name="connsiteX793" fmla="*/ 4389759 w 7295637"/>
              <a:gd name="connsiteY793" fmla="*/ 4379318 h 5063066"/>
              <a:gd name="connsiteX794" fmla="*/ 4405409 w 7295637"/>
              <a:gd name="connsiteY794" fmla="*/ 4356106 h 5063066"/>
              <a:gd name="connsiteX795" fmla="*/ 4457046 w 7295637"/>
              <a:gd name="connsiteY795" fmla="*/ 4334718 h 5063066"/>
              <a:gd name="connsiteX796" fmla="*/ 4530070 w 7295637"/>
              <a:gd name="connsiteY796" fmla="*/ 4407743 h 5063066"/>
              <a:gd name="connsiteX797" fmla="*/ 4457045 w 7295637"/>
              <a:gd name="connsiteY797" fmla="*/ 4480767 h 5063066"/>
              <a:gd name="connsiteX798" fmla="*/ 4384021 w 7295637"/>
              <a:gd name="connsiteY798" fmla="*/ 4407743 h 5063066"/>
              <a:gd name="connsiteX799" fmla="*/ 4389759 w 7295637"/>
              <a:gd name="connsiteY799" fmla="*/ 4379318 h 5063066"/>
              <a:gd name="connsiteX800" fmla="*/ 6693621 w 7295637"/>
              <a:gd name="connsiteY800" fmla="*/ 748366 h 5063066"/>
              <a:gd name="connsiteX801" fmla="*/ 6760907 w 7295637"/>
              <a:gd name="connsiteY801" fmla="*/ 703766 h 5063066"/>
              <a:gd name="connsiteX802" fmla="*/ 6833931 w 7295637"/>
              <a:gd name="connsiteY802" fmla="*/ 776791 h 5063066"/>
              <a:gd name="connsiteX803" fmla="*/ 6760907 w 7295637"/>
              <a:gd name="connsiteY803" fmla="*/ 849816 h 5063066"/>
              <a:gd name="connsiteX804" fmla="*/ 6687882 w 7295637"/>
              <a:gd name="connsiteY804" fmla="*/ 776791 h 5063066"/>
              <a:gd name="connsiteX805" fmla="*/ 6693621 w 7295637"/>
              <a:gd name="connsiteY805" fmla="*/ 748366 h 5063066"/>
              <a:gd name="connsiteX806" fmla="*/ 5542077 w 7295637"/>
              <a:gd name="connsiteY806" fmla="*/ 2542468 h 5063066"/>
              <a:gd name="connsiteX807" fmla="*/ 5609362 w 7295637"/>
              <a:gd name="connsiteY807" fmla="*/ 2497868 h 5063066"/>
              <a:gd name="connsiteX808" fmla="*/ 5682387 w 7295637"/>
              <a:gd name="connsiteY808" fmla="*/ 2570893 h 5063066"/>
              <a:gd name="connsiteX809" fmla="*/ 5609363 w 7295637"/>
              <a:gd name="connsiteY809" fmla="*/ 2643918 h 5063066"/>
              <a:gd name="connsiteX810" fmla="*/ 5536339 w 7295637"/>
              <a:gd name="connsiteY810" fmla="*/ 2570893 h 5063066"/>
              <a:gd name="connsiteX811" fmla="*/ 5542077 w 7295637"/>
              <a:gd name="connsiteY811" fmla="*/ 2542468 h 5063066"/>
              <a:gd name="connsiteX812" fmla="*/ 5771765 w 7295637"/>
              <a:gd name="connsiteY812" fmla="*/ 2164724 h 5063066"/>
              <a:gd name="connsiteX813" fmla="*/ 5839051 w 7295637"/>
              <a:gd name="connsiteY813" fmla="*/ 2120124 h 5063066"/>
              <a:gd name="connsiteX814" fmla="*/ 5912075 w 7295637"/>
              <a:gd name="connsiteY814" fmla="*/ 2193149 h 5063066"/>
              <a:gd name="connsiteX815" fmla="*/ 5839050 w 7295637"/>
              <a:gd name="connsiteY815" fmla="*/ 2266174 h 5063066"/>
              <a:gd name="connsiteX816" fmla="*/ 5766026 w 7295637"/>
              <a:gd name="connsiteY816" fmla="*/ 2193149 h 5063066"/>
              <a:gd name="connsiteX817" fmla="*/ 5771765 w 7295637"/>
              <a:gd name="connsiteY817" fmla="*/ 2164724 h 5063066"/>
              <a:gd name="connsiteX818" fmla="*/ 4620222 w 7295637"/>
              <a:gd name="connsiteY818" fmla="*/ 3958825 h 5063066"/>
              <a:gd name="connsiteX819" fmla="*/ 4635871 w 7295637"/>
              <a:gd name="connsiteY819" fmla="*/ 3935613 h 5063066"/>
              <a:gd name="connsiteX820" fmla="*/ 4687508 w 7295637"/>
              <a:gd name="connsiteY820" fmla="*/ 3914225 h 5063066"/>
              <a:gd name="connsiteX821" fmla="*/ 4760533 w 7295637"/>
              <a:gd name="connsiteY821" fmla="*/ 3987250 h 5063066"/>
              <a:gd name="connsiteX822" fmla="*/ 4687508 w 7295637"/>
              <a:gd name="connsiteY822" fmla="*/ 4060274 h 5063066"/>
              <a:gd name="connsiteX823" fmla="*/ 4614483 w 7295637"/>
              <a:gd name="connsiteY823" fmla="*/ 3987249 h 5063066"/>
              <a:gd name="connsiteX824" fmla="*/ 4620222 w 7295637"/>
              <a:gd name="connsiteY824" fmla="*/ 3958825 h 5063066"/>
              <a:gd name="connsiteX825" fmla="*/ 6924084 w 7295637"/>
              <a:gd name="connsiteY825" fmla="*/ 327873 h 5063066"/>
              <a:gd name="connsiteX826" fmla="*/ 6991370 w 7295637"/>
              <a:gd name="connsiteY826" fmla="*/ 283272 h 5063066"/>
              <a:gd name="connsiteX827" fmla="*/ 7064395 w 7295637"/>
              <a:gd name="connsiteY827" fmla="*/ 356297 h 5063066"/>
              <a:gd name="connsiteX828" fmla="*/ 6991370 w 7295637"/>
              <a:gd name="connsiteY828" fmla="*/ 429322 h 5063066"/>
              <a:gd name="connsiteX829" fmla="*/ 6918345 w 7295637"/>
              <a:gd name="connsiteY829" fmla="*/ 356298 h 5063066"/>
              <a:gd name="connsiteX830" fmla="*/ 6924084 w 7295637"/>
              <a:gd name="connsiteY830" fmla="*/ 327873 h 5063066"/>
              <a:gd name="connsiteX831" fmla="*/ 6002228 w 7295637"/>
              <a:gd name="connsiteY831" fmla="*/ 1744231 h 5063066"/>
              <a:gd name="connsiteX832" fmla="*/ 6069515 w 7295637"/>
              <a:gd name="connsiteY832" fmla="*/ 1699631 h 5063066"/>
              <a:gd name="connsiteX833" fmla="*/ 6142539 w 7295637"/>
              <a:gd name="connsiteY833" fmla="*/ 1772656 h 5063066"/>
              <a:gd name="connsiteX834" fmla="*/ 6069514 w 7295637"/>
              <a:gd name="connsiteY834" fmla="*/ 1845680 h 5063066"/>
              <a:gd name="connsiteX835" fmla="*/ 5996490 w 7295637"/>
              <a:gd name="connsiteY835" fmla="*/ 1772656 h 5063066"/>
              <a:gd name="connsiteX836" fmla="*/ 6002228 w 7295637"/>
              <a:gd name="connsiteY836" fmla="*/ 1744231 h 5063066"/>
              <a:gd name="connsiteX837" fmla="*/ 4850685 w 7295637"/>
              <a:gd name="connsiteY837" fmla="*/ 3529506 h 5063066"/>
              <a:gd name="connsiteX838" fmla="*/ 4866334 w 7295637"/>
              <a:gd name="connsiteY838" fmla="*/ 3506295 h 5063066"/>
              <a:gd name="connsiteX839" fmla="*/ 4917971 w 7295637"/>
              <a:gd name="connsiteY839" fmla="*/ 3484906 h 5063066"/>
              <a:gd name="connsiteX840" fmla="*/ 4990995 w 7295637"/>
              <a:gd name="connsiteY840" fmla="*/ 3557931 h 5063066"/>
              <a:gd name="connsiteX841" fmla="*/ 4917971 w 7295637"/>
              <a:gd name="connsiteY841" fmla="*/ 3630955 h 5063066"/>
              <a:gd name="connsiteX842" fmla="*/ 4844946 w 7295637"/>
              <a:gd name="connsiteY842" fmla="*/ 3557930 h 5063066"/>
              <a:gd name="connsiteX843" fmla="*/ 4850685 w 7295637"/>
              <a:gd name="connsiteY843" fmla="*/ 3529506 h 5063066"/>
              <a:gd name="connsiteX844" fmla="*/ 3928828 w 7295637"/>
              <a:gd name="connsiteY844" fmla="*/ 4945866 h 5063066"/>
              <a:gd name="connsiteX845" fmla="*/ 3944478 w 7295637"/>
              <a:gd name="connsiteY845" fmla="*/ 4922654 h 5063066"/>
              <a:gd name="connsiteX846" fmla="*/ 3996114 w 7295637"/>
              <a:gd name="connsiteY846" fmla="*/ 4901266 h 5063066"/>
              <a:gd name="connsiteX847" fmla="*/ 4069140 w 7295637"/>
              <a:gd name="connsiteY847" fmla="*/ 4974291 h 5063066"/>
              <a:gd name="connsiteX848" fmla="*/ 3996114 w 7295637"/>
              <a:gd name="connsiteY848" fmla="*/ 5047316 h 5063066"/>
              <a:gd name="connsiteX849" fmla="*/ 3923089 w 7295637"/>
              <a:gd name="connsiteY849" fmla="*/ 4974291 h 5063066"/>
              <a:gd name="connsiteX850" fmla="*/ 3928828 w 7295637"/>
              <a:gd name="connsiteY850" fmla="*/ 4945866 h 5063066"/>
              <a:gd name="connsiteX851" fmla="*/ 6232691 w 7295637"/>
              <a:gd name="connsiteY851" fmla="*/ 1314911 h 5063066"/>
              <a:gd name="connsiteX852" fmla="*/ 6299979 w 7295637"/>
              <a:gd name="connsiteY852" fmla="*/ 1270311 h 5063066"/>
              <a:gd name="connsiteX853" fmla="*/ 6373002 w 7295637"/>
              <a:gd name="connsiteY853" fmla="*/ 1343335 h 5063066"/>
              <a:gd name="connsiteX854" fmla="*/ 6299977 w 7295637"/>
              <a:gd name="connsiteY854" fmla="*/ 1416360 h 5063066"/>
              <a:gd name="connsiteX855" fmla="*/ 6226953 w 7295637"/>
              <a:gd name="connsiteY855" fmla="*/ 1343336 h 5063066"/>
              <a:gd name="connsiteX856" fmla="*/ 6232691 w 7295637"/>
              <a:gd name="connsiteY856" fmla="*/ 1314911 h 5063066"/>
              <a:gd name="connsiteX857" fmla="*/ 5081148 w 7295637"/>
              <a:gd name="connsiteY857" fmla="*/ 3109013 h 5063066"/>
              <a:gd name="connsiteX858" fmla="*/ 5148434 w 7295637"/>
              <a:gd name="connsiteY858" fmla="*/ 3064412 h 5063066"/>
              <a:gd name="connsiteX859" fmla="*/ 5221460 w 7295637"/>
              <a:gd name="connsiteY859" fmla="*/ 3137437 h 5063066"/>
              <a:gd name="connsiteX860" fmla="*/ 5148434 w 7295637"/>
              <a:gd name="connsiteY860" fmla="*/ 3210462 h 5063066"/>
              <a:gd name="connsiteX861" fmla="*/ 5075411 w 7295637"/>
              <a:gd name="connsiteY861" fmla="*/ 3137437 h 5063066"/>
              <a:gd name="connsiteX862" fmla="*/ 5081148 w 7295637"/>
              <a:gd name="connsiteY862" fmla="*/ 3109013 h 5063066"/>
              <a:gd name="connsiteX863" fmla="*/ 4159295 w 7295637"/>
              <a:gd name="connsiteY863" fmla="*/ 4525369 h 5063066"/>
              <a:gd name="connsiteX864" fmla="*/ 4174945 w 7295637"/>
              <a:gd name="connsiteY864" fmla="*/ 4502157 h 5063066"/>
              <a:gd name="connsiteX865" fmla="*/ 4226580 w 7295637"/>
              <a:gd name="connsiteY865" fmla="*/ 4480770 h 5063066"/>
              <a:gd name="connsiteX866" fmla="*/ 4299606 w 7295637"/>
              <a:gd name="connsiteY866" fmla="*/ 4553794 h 5063066"/>
              <a:gd name="connsiteX867" fmla="*/ 4226581 w 7295637"/>
              <a:gd name="connsiteY867" fmla="*/ 4626818 h 5063066"/>
              <a:gd name="connsiteX868" fmla="*/ 4153555 w 7295637"/>
              <a:gd name="connsiteY868" fmla="*/ 4553794 h 5063066"/>
              <a:gd name="connsiteX869" fmla="*/ 4159295 w 7295637"/>
              <a:gd name="connsiteY869" fmla="*/ 4525369 h 5063066"/>
              <a:gd name="connsiteX870" fmla="*/ 6463155 w 7295637"/>
              <a:gd name="connsiteY870" fmla="*/ 894417 h 5063066"/>
              <a:gd name="connsiteX871" fmla="*/ 6530442 w 7295637"/>
              <a:gd name="connsiteY871" fmla="*/ 849817 h 5063066"/>
              <a:gd name="connsiteX872" fmla="*/ 6603467 w 7295637"/>
              <a:gd name="connsiteY872" fmla="*/ 922842 h 5063066"/>
              <a:gd name="connsiteX873" fmla="*/ 6530442 w 7295637"/>
              <a:gd name="connsiteY873" fmla="*/ 995867 h 5063066"/>
              <a:gd name="connsiteX874" fmla="*/ 6457417 w 7295637"/>
              <a:gd name="connsiteY874" fmla="*/ 922842 h 5063066"/>
              <a:gd name="connsiteX875" fmla="*/ 6463155 w 7295637"/>
              <a:gd name="connsiteY875" fmla="*/ 894417 h 5063066"/>
              <a:gd name="connsiteX876" fmla="*/ 5311612 w 7295637"/>
              <a:gd name="connsiteY876" fmla="*/ 2679691 h 5063066"/>
              <a:gd name="connsiteX877" fmla="*/ 5378899 w 7295637"/>
              <a:gd name="connsiteY877" fmla="*/ 2635091 h 5063066"/>
              <a:gd name="connsiteX878" fmla="*/ 5451923 w 7295637"/>
              <a:gd name="connsiteY878" fmla="*/ 2708115 h 5063066"/>
              <a:gd name="connsiteX879" fmla="*/ 5378898 w 7295637"/>
              <a:gd name="connsiteY879" fmla="*/ 2781140 h 5063066"/>
              <a:gd name="connsiteX880" fmla="*/ 5305873 w 7295637"/>
              <a:gd name="connsiteY880" fmla="*/ 2708115 h 5063066"/>
              <a:gd name="connsiteX881" fmla="*/ 5311612 w 7295637"/>
              <a:gd name="connsiteY881" fmla="*/ 2679691 h 5063066"/>
              <a:gd name="connsiteX882" fmla="*/ 5541301 w 7295637"/>
              <a:gd name="connsiteY882" fmla="*/ 2310774 h 5063066"/>
              <a:gd name="connsiteX883" fmla="*/ 5608587 w 7295637"/>
              <a:gd name="connsiteY883" fmla="*/ 2266174 h 5063066"/>
              <a:gd name="connsiteX884" fmla="*/ 5681612 w 7295637"/>
              <a:gd name="connsiteY884" fmla="*/ 2339198 h 5063066"/>
              <a:gd name="connsiteX885" fmla="*/ 5608587 w 7295637"/>
              <a:gd name="connsiteY885" fmla="*/ 2412223 h 5063066"/>
              <a:gd name="connsiteX886" fmla="*/ 5535563 w 7295637"/>
              <a:gd name="connsiteY886" fmla="*/ 2339199 h 5063066"/>
              <a:gd name="connsiteX887" fmla="*/ 5541301 w 7295637"/>
              <a:gd name="connsiteY887" fmla="*/ 2310774 h 5063066"/>
              <a:gd name="connsiteX888" fmla="*/ 4389758 w 7295637"/>
              <a:gd name="connsiteY888" fmla="*/ 4096046 h 5063066"/>
              <a:gd name="connsiteX889" fmla="*/ 4405408 w 7295637"/>
              <a:gd name="connsiteY889" fmla="*/ 4072834 h 5063066"/>
              <a:gd name="connsiteX890" fmla="*/ 4457045 w 7295637"/>
              <a:gd name="connsiteY890" fmla="*/ 4051446 h 5063066"/>
              <a:gd name="connsiteX891" fmla="*/ 4530069 w 7295637"/>
              <a:gd name="connsiteY891" fmla="*/ 4124470 h 5063066"/>
              <a:gd name="connsiteX892" fmla="*/ 4457044 w 7295637"/>
              <a:gd name="connsiteY892" fmla="*/ 4197495 h 5063066"/>
              <a:gd name="connsiteX893" fmla="*/ 4384020 w 7295637"/>
              <a:gd name="connsiteY893" fmla="*/ 4124471 h 5063066"/>
              <a:gd name="connsiteX894" fmla="*/ 4389758 w 7295637"/>
              <a:gd name="connsiteY894" fmla="*/ 4096046 h 5063066"/>
              <a:gd name="connsiteX895" fmla="*/ 6693620 w 7295637"/>
              <a:gd name="connsiteY895" fmla="*/ 465095 h 5063066"/>
              <a:gd name="connsiteX896" fmla="*/ 6760906 w 7295637"/>
              <a:gd name="connsiteY896" fmla="*/ 420495 h 5063066"/>
              <a:gd name="connsiteX897" fmla="*/ 6833931 w 7295637"/>
              <a:gd name="connsiteY897" fmla="*/ 493520 h 5063066"/>
              <a:gd name="connsiteX898" fmla="*/ 6760906 w 7295637"/>
              <a:gd name="connsiteY898" fmla="*/ 566545 h 5063066"/>
              <a:gd name="connsiteX899" fmla="*/ 6687880 w 7295637"/>
              <a:gd name="connsiteY899" fmla="*/ 493520 h 5063066"/>
              <a:gd name="connsiteX900" fmla="*/ 6693620 w 7295637"/>
              <a:gd name="connsiteY900" fmla="*/ 465095 h 5063066"/>
              <a:gd name="connsiteX901" fmla="*/ 5771766 w 7295637"/>
              <a:gd name="connsiteY901" fmla="*/ 1881452 h 5063066"/>
              <a:gd name="connsiteX902" fmla="*/ 5839051 w 7295637"/>
              <a:gd name="connsiteY902" fmla="*/ 1836852 h 5063066"/>
              <a:gd name="connsiteX903" fmla="*/ 5912076 w 7295637"/>
              <a:gd name="connsiteY903" fmla="*/ 1909877 h 5063066"/>
              <a:gd name="connsiteX904" fmla="*/ 5839051 w 7295637"/>
              <a:gd name="connsiteY904" fmla="*/ 1982902 h 5063066"/>
              <a:gd name="connsiteX905" fmla="*/ 5766026 w 7295637"/>
              <a:gd name="connsiteY905" fmla="*/ 1909877 h 5063066"/>
              <a:gd name="connsiteX906" fmla="*/ 5771766 w 7295637"/>
              <a:gd name="connsiteY906" fmla="*/ 1881452 h 5063066"/>
              <a:gd name="connsiteX907" fmla="*/ 4620222 w 7295637"/>
              <a:gd name="connsiteY907" fmla="*/ 3675553 h 5063066"/>
              <a:gd name="connsiteX908" fmla="*/ 4635870 w 7295637"/>
              <a:gd name="connsiteY908" fmla="*/ 3652342 h 5063066"/>
              <a:gd name="connsiteX909" fmla="*/ 4687507 w 7295637"/>
              <a:gd name="connsiteY909" fmla="*/ 3630954 h 5063066"/>
              <a:gd name="connsiteX910" fmla="*/ 4760533 w 7295637"/>
              <a:gd name="connsiteY910" fmla="*/ 3703979 h 5063066"/>
              <a:gd name="connsiteX911" fmla="*/ 4687508 w 7295637"/>
              <a:gd name="connsiteY911" fmla="*/ 3777003 h 5063066"/>
              <a:gd name="connsiteX912" fmla="*/ 4614482 w 7295637"/>
              <a:gd name="connsiteY912" fmla="*/ 3703978 h 5063066"/>
              <a:gd name="connsiteX913" fmla="*/ 4620222 w 7295637"/>
              <a:gd name="connsiteY913" fmla="*/ 3675553 h 5063066"/>
              <a:gd name="connsiteX914" fmla="*/ 6924084 w 7295637"/>
              <a:gd name="connsiteY914" fmla="*/ 44601 h 5063066"/>
              <a:gd name="connsiteX915" fmla="*/ 6991371 w 7295637"/>
              <a:gd name="connsiteY915" fmla="*/ 0 h 5063066"/>
              <a:gd name="connsiteX916" fmla="*/ 7064394 w 7295637"/>
              <a:gd name="connsiteY916" fmla="*/ 73025 h 5063066"/>
              <a:gd name="connsiteX917" fmla="*/ 6991370 w 7295637"/>
              <a:gd name="connsiteY917" fmla="*/ 146050 h 5063066"/>
              <a:gd name="connsiteX918" fmla="*/ 6918344 w 7295637"/>
              <a:gd name="connsiteY918" fmla="*/ 73025 h 5063066"/>
              <a:gd name="connsiteX919" fmla="*/ 6924084 w 7295637"/>
              <a:gd name="connsiteY919" fmla="*/ 44601 h 5063066"/>
              <a:gd name="connsiteX920" fmla="*/ 6002226 w 7295637"/>
              <a:gd name="connsiteY920" fmla="*/ 1460960 h 5063066"/>
              <a:gd name="connsiteX921" fmla="*/ 6069514 w 7295637"/>
              <a:gd name="connsiteY921" fmla="*/ 1416360 h 5063066"/>
              <a:gd name="connsiteX922" fmla="*/ 6142538 w 7295637"/>
              <a:gd name="connsiteY922" fmla="*/ 1489385 h 5063066"/>
              <a:gd name="connsiteX923" fmla="*/ 6069514 w 7295637"/>
              <a:gd name="connsiteY923" fmla="*/ 1562410 h 5063066"/>
              <a:gd name="connsiteX924" fmla="*/ 5996489 w 7295637"/>
              <a:gd name="connsiteY924" fmla="*/ 1489385 h 5063066"/>
              <a:gd name="connsiteX925" fmla="*/ 6002226 w 7295637"/>
              <a:gd name="connsiteY925" fmla="*/ 1460960 h 5063066"/>
              <a:gd name="connsiteX926" fmla="*/ 4850685 w 7295637"/>
              <a:gd name="connsiteY926" fmla="*/ 3246235 h 5063066"/>
              <a:gd name="connsiteX927" fmla="*/ 4866333 w 7295637"/>
              <a:gd name="connsiteY927" fmla="*/ 3223023 h 5063066"/>
              <a:gd name="connsiteX928" fmla="*/ 4917970 w 7295637"/>
              <a:gd name="connsiteY928" fmla="*/ 3201635 h 5063066"/>
              <a:gd name="connsiteX929" fmla="*/ 4990995 w 7295637"/>
              <a:gd name="connsiteY929" fmla="*/ 3274660 h 5063066"/>
              <a:gd name="connsiteX930" fmla="*/ 4917971 w 7295637"/>
              <a:gd name="connsiteY930" fmla="*/ 3347685 h 5063066"/>
              <a:gd name="connsiteX931" fmla="*/ 4844945 w 7295637"/>
              <a:gd name="connsiteY931" fmla="*/ 3274660 h 5063066"/>
              <a:gd name="connsiteX932" fmla="*/ 4850685 w 7295637"/>
              <a:gd name="connsiteY932" fmla="*/ 3246235 h 5063066"/>
              <a:gd name="connsiteX933" fmla="*/ 3928829 w 7295637"/>
              <a:gd name="connsiteY933" fmla="*/ 4662592 h 5063066"/>
              <a:gd name="connsiteX934" fmla="*/ 3944480 w 7295637"/>
              <a:gd name="connsiteY934" fmla="*/ 4639379 h 5063066"/>
              <a:gd name="connsiteX935" fmla="*/ 3996115 w 7295637"/>
              <a:gd name="connsiteY935" fmla="*/ 4617992 h 5063066"/>
              <a:gd name="connsiteX936" fmla="*/ 4069140 w 7295637"/>
              <a:gd name="connsiteY936" fmla="*/ 4691016 h 5063066"/>
              <a:gd name="connsiteX937" fmla="*/ 3996116 w 7295637"/>
              <a:gd name="connsiteY937" fmla="*/ 4764041 h 5063066"/>
              <a:gd name="connsiteX938" fmla="*/ 3923090 w 7295637"/>
              <a:gd name="connsiteY938" fmla="*/ 4691017 h 5063066"/>
              <a:gd name="connsiteX939" fmla="*/ 3928829 w 7295637"/>
              <a:gd name="connsiteY939" fmla="*/ 4662592 h 5063066"/>
              <a:gd name="connsiteX940" fmla="*/ 6232692 w 7295637"/>
              <a:gd name="connsiteY940" fmla="*/ 1031639 h 5063066"/>
              <a:gd name="connsiteX941" fmla="*/ 6299978 w 7295637"/>
              <a:gd name="connsiteY941" fmla="*/ 987038 h 5063066"/>
              <a:gd name="connsiteX942" fmla="*/ 6373003 w 7295637"/>
              <a:gd name="connsiteY942" fmla="*/ 1060063 h 5063066"/>
              <a:gd name="connsiteX943" fmla="*/ 6299978 w 7295637"/>
              <a:gd name="connsiteY943" fmla="*/ 1133088 h 5063066"/>
              <a:gd name="connsiteX944" fmla="*/ 6226953 w 7295637"/>
              <a:gd name="connsiteY944" fmla="*/ 1060063 h 5063066"/>
              <a:gd name="connsiteX945" fmla="*/ 6232692 w 7295637"/>
              <a:gd name="connsiteY945" fmla="*/ 1031639 h 5063066"/>
              <a:gd name="connsiteX946" fmla="*/ 5081148 w 7295637"/>
              <a:gd name="connsiteY946" fmla="*/ 2825741 h 5063066"/>
              <a:gd name="connsiteX947" fmla="*/ 5148434 w 7295637"/>
              <a:gd name="connsiteY947" fmla="*/ 2781140 h 5063066"/>
              <a:gd name="connsiteX948" fmla="*/ 5221459 w 7295637"/>
              <a:gd name="connsiteY948" fmla="*/ 2854165 h 5063066"/>
              <a:gd name="connsiteX949" fmla="*/ 5148435 w 7295637"/>
              <a:gd name="connsiteY949" fmla="*/ 2927190 h 5063066"/>
              <a:gd name="connsiteX950" fmla="*/ 5075409 w 7295637"/>
              <a:gd name="connsiteY950" fmla="*/ 2854165 h 5063066"/>
              <a:gd name="connsiteX951" fmla="*/ 5081148 w 7295637"/>
              <a:gd name="connsiteY951" fmla="*/ 2825741 h 5063066"/>
              <a:gd name="connsiteX952" fmla="*/ 5310836 w 7295637"/>
              <a:gd name="connsiteY952" fmla="*/ 2447996 h 5063066"/>
              <a:gd name="connsiteX953" fmla="*/ 5378123 w 7295637"/>
              <a:gd name="connsiteY953" fmla="*/ 2403396 h 5063066"/>
              <a:gd name="connsiteX954" fmla="*/ 5451147 w 7295637"/>
              <a:gd name="connsiteY954" fmla="*/ 2476420 h 5063066"/>
              <a:gd name="connsiteX955" fmla="*/ 5378122 w 7295637"/>
              <a:gd name="connsiteY955" fmla="*/ 2549445 h 5063066"/>
              <a:gd name="connsiteX956" fmla="*/ 5305098 w 7295637"/>
              <a:gd name="connsiteY956" fmla="*/ 2476421 h 5063066"/>
              <a:gd name="connsiteX957" fmla="*/ 5310836 w 7295637"/>
              <a:gd name="connsiteY957" fmla="*/ 2447996 h 5063066"/>
              <a:gd name="connsiteX958" fmla="*/ 4159294 w 7295637"/>
              <a:gd name="connsiteY958" fmla="*/ 4242096 h 5063066"/>
              <a:gd name="connsiteX959" fmla="*/ 4174944 w 7295637"/>
              <a:gd name="connsiteY959" fmla="*/ 4218884 h 5063066"/>
              <a:gd name="connsiteX960" fmla="*/ 4226580 w 7295637"/>
              <a:gd name="connsiteY960" fmla="*/ 4197496 h 5063066"/>
              <a:gd name="connsiteX961" fmla="*/ 4299605 w 7295637"/>
              <a:gd name="connsiteY961" fmla="*/ 4270521 h 5063066"/>
              <a:gd name="connsiteX962" fmla="*/ 4226579 w 7295637"/>
              <a:gd name="connsiteY962" fmla="*/ 4343547 h 5063066"/>
              <a:gd name="connsiteX963" fmla="*/ 4153555 w 7295637"/>
              <a:gd name="connsiteY963" fmla="*/ 4270521 h 5063066"/>
              <a:gd name="connsiteX964" fmla="*/ 4159294 w 7295637"/>
              <a:gd name="connsiteY964" fmla="*/ 4242096 h 5063066"/>
              <a:gd name="connsiteX965" fmla="*/ 6463156 w 7295637"/>
              <a:gd name="connsiteY965" fmla="*/ 611145 h 5063066"/>
              <a:gd name="connsiteX966" fmla="*/ 6530441 w 7295637"/>
              <a:gd name="connsiteY966" fmla="*/ 566545 h 5063066"/>
              <a:gd name="connsiteX967" fmla="*/ 6603467 w 7295637"/>
              <a:gd name="connsiteY967" fmla="*/ 639570 h 5063066"/>
              <a:gd name="connsiteX968" fmla="*/ 6530442 w 7295637"/>
              <a:gd name="connsiteY968" fmla="*/ 712595 h 5063066"/>
              <a:gd name="connsiteX969" fmla="*/ 6457416 w 7295637"/>
              <a:gd name="connsiteY969" fmla="*/ 639570 h 5063066"/>
              <a:gd name="connsiteX970" fmla="*/ 6463156 w 7295637"/>
              <a:gd name="connsiteY970" fmla="*/ 611145 h 5063066"/>
              <a:gd name="connsiteX971" fmla="*/ 5541300 w 7295637"/>
              <a:gd name="connsiteY971" fmla="*/ 2027502 h 5063066"/>
              <a:gd name="connsiteX972" fmla="*/ 5608589 w 7295637"/>
              <a:gd name="connsiteY972" fmla="*/ 1982901 h 5063066"/>
              <a:gd name="connsiteX973" fmla="*/ 5681611 w 7295637"/>
              <a:gd name="connsiteY973" fmla="*/ 2055926 h 5063066"/>
              <a:gd name="connsiteX974" fmla="*/ 5608586 w 7295637"/>
              <a:gd name="connsiteY974" fmla="*/ 2128951 h 5063066"/>
              <a:gd name="connsiteX975" fmla="*/ 5535562 w 7295637"/>
              <a:gd name="connsiteY975" fmla="*/ 2055926 h 5063066"/>
              <a:gd name="connsiteX976" fmla="*/ 5541300 w 7295637"/>
              <a:gd name="connsiteY976" fmla="*/ 2027502 h 5063066"/>
              <a:gd name="connsiteX977" fmla="*/ 4389759 w 7295637"/>
              <a:gd name="connsiteY977" fmla="*/ 3812774 h 5063066"/>
              <a:gd name="connsiteX978" fmla="*/ 4405409 w 7295637"/>
              <a:gd name="connsiteY978" fmla="*/ 3789563 h 5063066"/>
              <a:gd name="connsiteX979" fmla="*/ 4457046 w 7295637"/>
              <a:gd name="connsiteY979" fmla="*/ 3768175 h 5063066"/>
              <a:gd name="connsiteX980" fmla="*/ 4530070 w 7295637"/>
              <a:gd name="connsiteY980" fmla="*/ 3841200 h 5063066"/>
              <a:gd name="connsiteX981" fmla="*/ 4457045 w 7295637"/>
              <a:gd name="connsiteY981" fmla="*/ 3914224 h 5063066"/>
              <a:gd name="connsiteX982" fmla="*/ 4384021 w 7295637"/>
              <a:gd name="connsiteY982" fmla="*/ 3841199 h 5063066"/>
              <a:gd name="connsiteX983" fmla="*/ 4389759 w 7295637"/>
              <a:gd name="connsiteY983" fmla="*/ 3812774 h 5063066"/>
              <a:gd name="connsiteX984" fmla="*/ 6693619 w 7295637"/>
              <a:gd name="connsiteY984" fmla="*/ 181823 h 5063066"/>
              <a:gd name="connsiteX985" fmla="*/ 6760906 w 7295637"/>
              <a:gd name="connsiteY985" fmla="*/ 137223 h 5063066"/>
              <a:gd name="connsiteX986" fmla="*/ 6833930 w 7295637"/>
              <a:gd name="connsiteY986" fmla="*/ 210247 h 5063066"/>
              <a:gd name="connsiteX987" fmla="*/ 6760905 w 7295637"/>
              <a:gd name="connsiteY987" fmla="*/ 283273 h 5063066"/>
              <a:gd name="connsiteX988" fmla="*/ 6687881 w 7295637"/>
              <a:gd name="connsiteY988" fmla="*/ 210248 h 5063066"/>
              <a:gd name="connsiteX989" fmla="*/ 6693619 w 7295637"/>
              <a:gd name="connsiteY989" fmla="*/ 181823 h 5063066"/>
              <a:gd name="connsiteX990" fmla="*/ 5771765 w 7295637"/>
              <a:gd name="connsiteY990" fmla="*/ 1598182 h 5063066"/>
              <a:gd name="connsiteX991" fmla="*/ 5839051 w 7295637"/>
              <a:gd name="connsiteY991" fmla="*/ 1553582 h 5063066"/>
              <a:gd name="connsiteX992" fmla="*/ 5912075 w 7295637"/>
              <a:gd name="connsiteY992" fmla="*/ 1626607 h 5063066"/>
              <a:gd name="connsiteX993" fmla="*/ 5839051 w 7295637"/>
              <a:gd name="connsiteY993" fmla="*/ 1699631 h 5063066"/>
              <a:gd name="connsiteX994" fmla="*/ 5766025 w 7295637"/>
              <a:gd name="connsiteY994" fmla="*/ 1626606 h 5063066"/>
              <a:gd name="connsiteX995" fmla="*/ 5771765 w 7295637"/>
              <a:gd name="connsiteY995" fmla="*/ 1598182 h 5063066"/>
              <a:gd name="connsiteX996" fmla="*/ 4620221 w 7295637"/>
              <a:gd name="connsiteY996" fmla="*/ 3392283 h 5063066"/>
              <a:gd name="connsiteX997" fmla="*/ 4635871 w 7295637"/>
              <a:gd name="connsiteY997" fmla="*/ 3369072 h 5063066"/>
              <a:gd name="connsiteX998" fmla="*/ 4687508 w 7295637"/>
              <a:gd name="connsiteY998" fmla="*/ 3347684 h 5063066"/>
              <a:gd name="connsiteX999" fmla="*/ 4760532 w 7295637"/>
              <a:gd name="connsiteY999" fmla="*/ 3420709 h 5063066"/>
              <a:gd name="connsiteX1000" fmla="*/ 4687507 w 7295637"/>
              <a:gd name="connsiteY1000" fmla="*/ 3493733 h 5063066"/>
              <a:gd name="connsiteX1001" fmla="*/ 4614483 w 7295637"/>
              <a:gd name="connsiteY1001" fmla="*/ 3420708 h 5063066"/>
              <a:gd name="connsiteX1002" fmla="*/ 4620221 w 7295637"/>
              <a:gd name="connsiteY1002" fmla="*/ 3392283 h 5063066"/>
              <a:gd name="connsiteX1003" fmla="*/ 3698365 w 7295637"/>
              <a:gd name="connsiteY1003" fmla="*/ 4808644 h 5063066"/>
              <a:gd name="connsiteX1004" fmla="*/ 3714015 w 7295637"/>
              <a:gd name="connsiteY1004" fmla="*/ 4785432 h 5063066"/>
              <a:gd name="connsiteX1005" fmla="*/ 3765650 w 7295637"/>
              <a:gd name="connsiteY1005" fmla="*/ 4764043 h 5063066"/>
              <a:gd name="connsiteX1006" fmla="*/ 3838676 w 7295637"/>
              <a:gd name="connsiteY1006" fmla="*/ 4837068 h 5063066"/>
              <a:gd name="connsiteX1007" fmla="*/ 3765651 w 7295637"/>
              <a:gd name="connsiteY1007" fmla="*/ 4910093 h 5063066"/>
              <a:gd name="connsiteX1008" fmla="*/ 3692627 w 7295637"/>
              <a:gd name="connsiteY1008" fmla="*/ 4837068 h 5063066"/>
              <a:gd name="connsiteX1009" fmla="*/ 3698365 w 7295637"/>
              <a:gd name="connsiteY1009" fmla="*/ 4808644 h 5063066"/>
              <a:gd name="connsiteX1010" fmla="*/ 6002229 w 7295637"/>
              <a:gd name="connsiteY1010" fmla="*/ 1177688 h 5063066"/>
              <a:gd name="connsiteX1011" fmla="*/ 6069515 w 7295637"/>
              <a:gd name="connsiteY1011" fmla="*/ 1133088 h 5063066"/>
              <a:gd name="connsiteX1012" fmla="*/ 6142539 w 7295637"/>
              <a:gd name="connsiteY1012" fmla="*/ 1206113 h 5063066"/>
              <a:gd name="connsiteX1013" fmla="*/ 6069515 w 7295637"/>
              <a:gd name="connsiteY1013" fmla="*/ 1279138 h 5063066"/>
              <a:gd name="connsiteX1014" fmla="*/ 5996490 w 7295637"/>
              <a:gd name="connsiteY1014" fmla="*/ 1206113 h 5063066"/>
              <a:gd name="connsiteX1015" fmla="*/ 6002229 w 7295637"/>
              <a:gd name="connsiteY1015" fmla="*/ 1177688 h 5063066"/>
              <a:gd name="connsiteX1016" fmla="*/ 4850683 w 7295637"/>
              <a:gd name="connsiteY1016" fmla="*/ 2962963 h 5063066"/>
              <a:gd name="connsiteX1017" fmla="*/ 4866333 w 7295637"/>
              <a:gd name="connsiteY1017" fmla="*/ 2939751 h 5063066"/>
              <a:gd name="connsiteX1018" fmla="*/ 4917971 w 7295637"/>
              <a:gd name="connsiteY1018" fmla="*/ 2918363 h 5063066"/>
              <a:gd name="connsiteX1019" fmla="*/ 4990995 w 7295637"/>
              <a:gd name="connsiteY1019" fmla="*/ 2991388 h 5063066"/>
              <a:gd name="connsiteX1020" fmla="*/ 4917970 w 7295637"/>
              <a:gd name="connsiteY1020" fmla="*/ 3064413 h 5063066"/>
              <a:gd name="connsiteX1021" fmla="*/ 4844946 w 7295637"/>
              <a:gd name="connsiteY1021" fmla="*/ 2991388 h 5063066"/>
              <a:gd name="connsiteX1022" fmla="*/ 4850683 w 7295637"/>
              <a:gd name="connsiteY1022" fmla="*/ 2962963 h 5063066"/>
              <a:gd name="connsiteX1023" fmla="*/ 3928829 w 7295637"/>
              <a:gd name="connsiteY1023" fmla="*/ 4379319 h 5063066"/>
              <a:gd name="connsiteX1024" fmla="*/ 3944480 w 7295637"/>
              <a:gd name="connsiteY1024" fmla="*/ 4356108 h 5063066"/>
              <a:gd name="connsiteX1025" fmla="*/ 3996116 w 7295637"/>
              <a:gd name="connsiteY1025" fmla="*/ 4334718 h 5063066"/>
              <a:gd name="connsiteX1026" fmla="*/ 4069140 w 7295637"/>
              <a:gd name="connsiteY1026" fmla="*/ 4407745 h 5063066"/>
              <a:gd name="connsiteX1027" fmla="*/ 3996115 w 7295637"/>
              <a:gd name="connsiteY1027" fmla="*/ 4480769 h 5063066"/>
              <a:gd name="connsiteX1028" fmla="*/ 3923092 w 7295637"/>
              <a:gd name="connsiteY1028" fmla="*/ 4407744 h 5063066"/>
              <a:gd name="connsiteX1029" fmla="*/ 3928829 w 7295637"/>
              <a:gd name="connsiteY1029" fmla="*/ 4379319 h 5063066"/>
              <a:gd name="connsiteX1030" fmla="*/ 6232692 w 7295637"/>
              <a:gd name="connsiteY1030" fmla="*/ 748366 h 5063066"/>
              <a:gd name="connsiteX1031" fmla="*/ 6299978 w 7295637"/>
              <a:gd name="connsiteY1031" fmla="*/ 703766 h 5063066"/>
              <a:gd name="connsiteX1032" fmla="*/ 6373003 w 7295637"/>
              <a:gd name="connsiteY1032" fmla="*/ 776791 h 5063066"/>
              <a:gd name="connsiteX1033" fmla="*/ 6299977 w 7295637"/>
              <a:gd name="connsiteY1033" fmla="*/ 849816 h 5063066"/>
              <a:gd name="connsiteX1034" fmla="*/ 6226954 w 7295637"/>
              <a:gd name="connsiteY1034" fmla="*/ 776791 h 5063066"/>
              <a:gd name="connsiteX1035" fmla="*/ 6232692 w 7295637"/>
              <a:gd name="connsiteY1035" fmla="*/ 748366 h 5063066"/>
              <a:gd name="connsiteX1036" fmla="*/ 5081148 w 7295637"/>
              <a:gd name="connsiteY1036" fmla="*/ 2542468 h 5063066"/>
              <a:gd name="connsiteX1037" fmla="*/ 5148435 w 7295637"/>
              <a:gd name="connsiteY1037" fmla="*/ 2497868 h 5063066"/>
              <a:gd name="connsiteX1038" fmla="*/ 5221459 w 7295637"/>
              <a:gd name="connsiteY1038" fmla="*/ 2570893 h 5063066"/>
              <a:gd name="connsiteX1039" fmla="*/ 5148434 w 7295637"/>
              <a:gd name="connsiteY1039" fmla="*/ 2643918 h 5063066"/>
              <a:gd name="connsiteX1040" fmla="*/ 5075410 w 7295637"/>
              <a:gd name="connsiteY1040" fmla="*/ 2570893 h 5063066"/>
              <a:gd name="connsiteX1041" fmla="*/ 5081148 w 7295637"/>
              <a:gd name="connsiteY1041" fmla="*/ 2542468 h 5063066"/>
              <a:gd name="connsiteX1042" fmla="*/ 5310837 w 7295637"/>
              <a:gd name="connsiteY1042" fmla="*/ 2164724 h 5063066"/>
              <a:gd name="connsiteX1043" fmla="*/ 5378123 w 7295637"/>
              <a:gd name="connsiteY1043" fmla="*/ 2120123 h 5063066"/>
              <a:gd name="connsiteX1044" fmla="*/ 5451148 w 7295637"/>
              <a:gd name="connsiteY1044" fmla="*/ 2193148 h 5063066"/>
              <a:gd name="connsiteX1045" fmla="*/ 5378123 w 7295637"/>
              <a:gd name="connsiteY1045" fmla="*/ 2266173 h 5063066"/>
              <a:gd name="connsiteX1046" fmla="*/ 5305098 w 7295637"/>
              <a:gd name="connsiteY1046" fmla="*/ 2193148 h 5063066"/>
              <a:gd name="connsiteX1047" fmla="*/ 5310837 w 7295637"/>
              <a:gd name="connsiteY1047" fmla="*/ 2164724 h 5063066"/>
              <a:gd name="connsiteX1048" fmla="*/ 4159295 w 7295637"/>
              <a:gd name="connsiteY1048" fmla="*/ 3958825 h 5063066"/>
              <a:gd name="connsiteX1049" fmla="*/ 4174945 w 7295637"/>
              <a:gd name="connsiteY1049" fmla="*/ 3935613 h 5063066"/>
              <a:gd name="connsiteX1050" fmla="*/ 4226582 w 7295637"/>
              <a:gd name="connsiteY1050" fmla="*/ 3914224 h 5063066"/>
              <a:gd name="connsiteX1051" fmla="*/ 4299606 w 7295637"/>
              <a:gd name="connsiteY1051" fmla="*/ 3987249 h 5063066"/>
              <a:gd name="connsiteX1052" fmla="*/ 4226581 w 7295637"/>
              <a:gd name="connsiteY1052" fmla="*/ 4060274 h 5063066"/>
              <a:gd name="connsiteX1053" fmla="*/ 4153556 w 7295637"/>
              <a:gd name="connsiteY1053" fmla="*/ 3987249 h 5063066"/>
              <a:gd name="connsiteX1054" fmla="*/ 4159295 w 7295637"/>
              <a:gd name="connsiteY1054" fmla="*/ 3958825 h 5063066"/>
              <a:gd name="connsiteX1055" fmla="*/ 6463155 w 7295637"/>
              <a:gd name="connsiteY1055" fmla="*/ 327873 h 5063066"/>
              <a:gd name="connsiteX1056" fmla="*/ 6530442 w 7295637"/>
              <a:gd name="connsiteY1056" fmla="*/ 283273 h 5063066"/>
              <a:gd name="connsiteX1057" fmla="*/ 6603466 w 7295637"/>
              <a:gd name="connsiteY1057" fmla="*/ 356297 h 5063066"/>
              <a:gd name="connsiteX1058" fmla="*/ 6530441 w 7295637"/>
              <a:gd name="connsiteY1058" fmla="*/ 429322 h 5063066"/>
              <a:gd name="connsiteX1059" fmla="*/ 6457417 w 7295637"/>
              <a:gd name="connsiteY1059" fmla="*/ 356298 h 5063066"/>
              <a:gd name="connsiteX1060" fmla="*/ 6463155 w 7295637"/>
              <a:gd name="connsiteY1060" fmla="*/ 327873 h 5063066"/>
              <a:gd name="connsiteX1061" fmla="*/ 5541301 w 7295637"/>
              <a:gd name="connsiteY1061" fmla="*/ 1744230 h 5063066"/>
              <a:gd name="connsiteX1062" fmla="*/ 5608588 w 7295637"/>
              <a:gd name="connsiteY1062" fmla="*/ 1699630 h 5063066"/>
              <a:gd name="connsiteX1063" fmla="*/ 5681613 w 7295637"/>
              <a:gd name="connsiteY1063" fmla="*/ 1772655 h 5063066"/>
              <a:gd name="connsiteX1064" fmla="*/ 5608588 w 7295637"/>
              <a:gd name="connsiteY1064" fmla="*/ 1845680 h 5063066"/>
              <a:gd name="connsiteX1065" fmla="*/ 5535563 w 7295637"/>
              <a:gd name="connsiteY1065" fmla="*/ 1772655 h 5063066"/>
              <a:gd name="connsiteX1066" fmla="*/ 5541301 w 7295637"/>
              <a:gd name="connsiteY1066" fmla="*/ 1744230 h 5063066"/>
              <a:gd name="connsiteX1067" fmla="*/ 4389758 w 7295637"/>
              <a:gd name="connsiteY1067" fmla="*/ 3529503 h 5063066"/>
              <a:gd name="connsiteX1068" fmla="*/ 4405407 w 7295637"/>
              <a:gd name="connsiteY1068" fmla="*/ 3506292 h 5063066"/>
              <a:gd name="connsiteX1069" fmla="*/ 4457045 w 7295637"/>
              <a:gd name="connsiteY1069" fmla="*/ 3484904 h 5063066"/>
              <a:gd name="connsiteX1070" fmla="*/ 4530069 w 7295637"/>
              <a:gd name="connsiteY1070" fmla="*/ 3557929 h 5063066"/>
              <a:gd name="connsiteX1071" fmla="*/ 4457044 w 7295637"/>
              <a:gd name="connsiteY1071" fmla="*/ 3630953 h 5063066"/>
              <a:gd name="connsiteX1072" fmla="*/ 4384019 w 7295637"/>
              <a:gd name="connsiteY1072" fmla="*/ 3557928 h 5063066"/>
              <a:gd name="connsiteX1073" fmla="*/ 4389758 w 7295637"/>
              <a:gd name="connsiteY1073" fmla="*/ 3529503 h 5063066"/>
              <a:gd name="connsiteX1074" fmla="*/ 3463476 w 7295637"/>
              <a:gd name="connsiteY1074" fmla="*/ 4961615 h 5063066"/>
              <a:gd name="connsiteX1075" fmla="*/ 3479126 w 7295637"/>
              <a:gd name="connsiteY1075" fmla="*/ 4938403 h 5063066"/>
              <a:gd name="connsiteX1076" fmla="*/ 3530763 w 7295637"/>
              <a:gd name="connsiteY1076" fmla="*/ 4917015 h 5063066"/>
              <a:gd name="connsiteX1077" fmla="*/ 3603787 w 7295637"/>
              <a:gd name="connsiteY1077" fmla="*/ 4990040 h 5063066"/>
              <a:gd name="connsiteX1078" fmla="*/ 3530763 w 7295637"/>
              <a:gd name="connsiteY1078" fmla="*/ 5063064 h 5063066"/>
              <a:gd name="connsiteX1079" fmla="*/ 3457738 w 7295637"/>
              <a:gd name="connsiteY1079" fmla="*/ 4990040 h 5063066"/>
              <a:gd name="connsiteX1080" fmla="*/ 3463476 w 7295637"/>
              <a:gd name="connsiteY1080" fmla="*/ 4961615 h 5063066"/>
              <a:gd name="connsiteX1081" fmla="*/ 5771764 w 7295637"/>
              <a:gd name="connsiteY1081" fmla="*/ 1314911 h 5063066"/>
              <a:gd name="connsiteX1082" fmla="*/ 5839049 w 7295637"/>
              <a:gd name="connsiteY1082" fmla="*/ 1270311 h 5063066"/>
              <a:gd name="connsiteX1083" fmla="*/ 5912075 w 7295637"/>
              <a:gd name="connsiteY1083" fmla="*/ 1343335 h 5063066"/>
              <a:gd name="connsiteX1084" fmla="*/ 5839050 w 7295637"/>
              <a:gd name="connsiteY1084" fmla="*/ 1416360 h 5063066"/>
              <a:gd name="connsiteX1085" fmla="*/ 5766024 w 7295637"/>
              <a:gd name="connsiteY1085" fmla="*/ 1343336 h 5063066"/>
              <a:gd name="connsiteX1086" fmla="*/ 5771764 w 7295637"/>
              <a:gd name="connsiteY1086" fmla="*/ 1314911 h 5063066"/>
              <a:gd name="connsiteX1087" fmla="*/ 4620220 w 7295637"/>
              <a:gd name="connsiteY1087" fmla="*/ 3109013 h 5063066"/>
              <a:gd name="connsiteX1088" fmla="*/ 4635869 w 7295637"/>
              <a:gd name="connsiteY1088" fmla="*/ 3085801 h 5063066"/>
              <a:gd name="connsiteX1089" fmla="*/ 4687507 w 7295637"/>
              <a:gd name="connsiteY1089" fmla="*/ 3064413 h 5063066"/>
              <a:gd name="connsiteX1090" fmla="*/ 4760531 w 7295637"/>
              <a:gd name="connsiteY1090" fmla="*/ 3137437 h 5063066"/>
              <a:gd name="connsiteX1091" fmla="*/ 4687506 w 7295637"/>
              <a:gd name="connsiteY1091" fmla="*/ 3210462 h 5063066"/>
              <a:gd name="connsiteX1092" fmla="*/ 4614481 w 7295637"/>
              <a:gd name="connsiteY1092" fmla="*/ 3137438 h 5063066"/>
              <a:gd name="connsiteX1093" fmla="*/ 4620220 w 7295637"/>
              <a:gd name="connsiteY1093" fmla="*/ 3109013 h 5063066"/>
              <a:gd name="connsiteX1094" fmla="*/ 3698365 w 7295637"/>
              <a:gd name="connsiteY1094" fmla="*/ 4525369 h 5063066"/>
              <a:gd name="connsiteX1095" fmla="*/ 3714015 w 7295637"/>
              <a:gd name="connsiteY1095" fmla="*/ 4502157 h 5063066"/>
              <a:gd name="connsiteX1096" fmla="*/ 3765653 w 7295637"/>
              <a:gd name="connsiteY1096" fmla="*/ 4480768 h 5063066"/>
              <a:gd name="connsiteX1097" fmla="*/ 3838677 w 7295637"/>
              <a:gd name="connsiteY1097" fmla="*/ 4553794 h 5063066"/>
              <a:gd name="connsiteX1098" fmla="*/ 3765652 w 7295637"/>
              <a:gd name="connsiteY1098" fmla="*/ 4626818 h 5063066"/>
              <a:gd name="connsiteX1099" fmla="*/ 3692628 w 7295637"/>
              <a:gd name="connsiteY1099" fmla="*/ 4553794 h 5063066"/>
              <a:gd name="connsiteX1100" fmla="*/ 3698365 w 7295637"/>
              <a:gd name="connsiteY1100" fmla="*/ 4525369 h 5063066"/>
              <a:gd name="connsiteX1101" fmla="*/ 6002226 w 7295637"/>
              <a:gd name="connsiteY1101" fmla="*/ 894417 h 5063066"/>
              <a:gd name="connsiteX1102" fmla="*/ 6069513 w 7295637"/>
              <a:gd name="connsiteY1102" fmla="*/ 849817 h 5063066"/>
              <a:gd name="connsiteX1103" fmla="*/ 6142539 w 7295637"/>
              <a:gd name="connsiteY1103" fmla="*/ 922842 h 5063066"/>
              <a:gd name="connsiteX1104" fmla="*/ 6069514 w 7295637"/>
              <a:gd name="connsiteY1104" fmla="*/ 995867 h 5063066"/>
              <a:gd name="connsiteX1105" fmla="*/ 5996488 w 7295637"/>
              <a:gd name="connsiteY1105" fmla="*/ 922842 h 5063066"/>
              <a:gd name="connsiteX1106" fmla="*/ 6002226 w 7295637"/>
              <a:gd name="connsiteY1106" fmla="*/ 894417 h 5063066"/>
              <a:gd name="connsiteX1107" fmla="*/ 4850684 w 7295637"/>
              <a:gd name="connsiteY1107" fmla="*/ 2679691 h 5063066"/>
              <a:gd name="connsiteX1108" fmla="*/ 4866333 w 7295637"/>
              <a:gd name="connsiteY1108" fmla="*/ 2656479 h 5063066"/>
              <a:gd name="connsiteX1109" fmla="*/ 4917969 w 7295637"/>
              <a:gd name="connsiteY1109" fmla="*/ 2635090 h 5063066"/>
              <a:gd name="connsiteX1110" fmla="*/ 4990994 w 7295637"/>
              <a:gd name="connsiteY1110" fmla="*/ 2708115 h 5063066"/>
              <a:gd name="connsiteX1111" fmla="*/ 4917971 w 7295637"/>
              <a:gd name="connsiteY1111" fmla="*/ 2781140 h 5063066"/>
              <a:gd name="connsiteX1112" fmla="*/ 4844945 w 7295637"/>
              <a:gd name="connsiteY1112" fmla="*/ 2708115 h 5063066"/>
              <a:gd name="connsiteX1113" fmla="*/ 4850684 w 7295637"/>
              <a:gd name="connsiteY1113" fmla="*/ 2679691 h 5063066"/>
              <a:gd name="connsiteX1114" fmla="*/ 5080372 w 7295637"/>
              <a:gd name="connsiteY1114" fmla="*/ 2310773 h 5063066"/>
              <a:gd name="connsiteX1115" fmla="*/ 5147660 w 7295637"/>
              <a:gd name="connsiteY1115" fmla="*/ 2266173 h 5063066"/>
              <a:gd name="connsiteX1116" fmla="*/ 5220684 w 7295637"/>
              <a:gd name="connsiteY1116" fmla="*/ 2339198 h 5063066"/>
              <a:gd name="connsiteX1117" fmla="*/ 5147659 w 7295637"/>
              <a:gd name="connsiteY1117" fmla="*/ 2412223 h 5063066"/>
              <a:gd name="connsiteX1118" fmla="*/ 5074635 w 7295637"/>
              <a:gd name="connsiteY1118" fmla="*/ 2339198 h 5063066"/>
              <a:gd name="connsiteX1119" fmla="*/ 5080372 w 7295637"/>
              <a:gd name="connsiteY1119" fmla="*/ 2310773 h 5063066"/>
              <a:gd name="connsiteX1120" fmla="*/ 3928831 w 7295637"/>
              <a:gd name="connsiteY1120" fmla="*/ 4096046 h 5063066"/>
              <a:gd name="connsiteX1121" fmla="*/ 3944481 w 7295637"/>
              <a:gd name="connsiteY1121" fmla="*/ 4072834 h 5063066"/>
              <a:gd name="connsiteX1122" fmla="*/ 3996117 w 7295637"/>
              <a:gd name="connsiteY1122" fmla="*/ 4051445 h 5063066"/>
              <a:gd name="connsiteX1123" fmla="*/ 4069142 w 7295637"/>
              <a:gd name="connsiteY1123" fmla="*/ 4124471 h 5063066"/>
              <a:gd name="connsiteX1124" fmla="*/ 3996116 w 7295637"/>
              <a:gd name="connsiteY1124" fmla="*/ 4197498 h 5063066"/>
              <a:gd name="connsiteX1125" fmla="*/ 3923093 w 7295637"/>
              <a:gd name="connsiteY1125" fmla="*/ 4124470 h 5063066"/>
              <a:gd name="connsiteX1126" fmla="*/ 3928831 w 7295637"/>
              <a:gd name="connsiteY1126" fmla="*/ 4096046 h 5063066"/>
              <a:gd name="connsiteX1127" fmla="*/ 6232691 w 7295637"/>
              <a:gd name="connsiteY1127" fmla="*/ 465094 h 5063066"/>
              <a:gd name="connsiteX1128" fmla="*/ 6299978 w 7295637"/>
              <a:gd name="connsiteY1128" fmla="*/ 420494 h 5063066"/>
              <a:gd name="connsiteX1129" fmla="*/ 6373004 w 7295637"/>
              <a:gd name="connsiteY1129" fmla="*/ 493519 h 5063066"/>
              <a:gd name="connsiteX1130" fmla="*/ 6299978 w 7295637"/>
              <a:gd name="connsiteY1130" fmla="*/ 566544 h 5063066"/>
              <a:gd name="connsiteX1131" fmla="*/ 6226953 w 7295637"/>
              <a:gd name="connsiteY1131" fmla="*/ 493519 h 5063066"/>
              <a:gd name="connsiteX1132" fmla="*/ 6232691 w 7295637"/>
              <a:gd name="connsiteY1132" fmla="*/ 465094 h 5063066"/>
              <a:gd name="connsiteX1133" fmla="*/ 5310838 w 7295637"/>
              <a:gd name="connsiteY1133" fmla="*/ 1881452 h 5063066"/>
              <a:gd name="connsiteX1134" fmla="*/ 5378124 w 7295637"/>
              <a:gd name="connsiteY1134" fmla="*/ 1836852 h 5063066"/>
              <a:gd name="connsiteX1135" fmla="*/ 5451149 w 7295637"/>
              <a:gd name="connsiteY1135" fmla="*/ 1909877 h 5063066"/>
              <a:gd name="connsiteX1136" fmla="*/ 5378124 w 7295637"/>
              <a:gd name="connsiteY1136" fmla="*/ 1982902 h 5063066"/>
              <a:gd name="connsiteX1137" fmla="*/ 5305099 w 7295637"/>
              <a:gd name="connsiteY1137" fmla="*/ 1909877 h 5063066"/>
              <a:gd name="connsiteX1138" fmla="*/ 5310838 w 7295637"/>
              <a:gd name="connsiteY1138" fmla="*/ 1881452 h 5063066"/>
              <a:gd name="connsiteX1139" fmla="*/ 4159294 w 7295637"/>
              <a:gd name="connsiteY1139" fmla="*/ 3675553 h 5063066"/>
              <a:gd name="connsiteX1140" fmla="*/ 4174944 w 7295637"/>
              <a:gd name="connsiteY1140" fmla="*/ 3652341 h 5063066"/>
              <a:gd name="connsiteX1141" fmla="*/ 4226580 w 7295637"/>
              <a:gd name="connsiteY1141" fmla="*/ 3630953 h 5063066"/>
              <a:gd name="connsiteX1142" fmla="*/ 4299605 w 7295637"/>
              <a:gd name="connsiteY1142" fmla="*/ 3703978 h 5063066"/>
              <a:gd name="connsiteX1143" fmla="*/ 4226581 w 7295637"/>
              <a:gd name="connsiteY1143" fmla="*/ 3777002 h 5063066"/>
              <a:gd name="connsiteX1144" fmla="*/ 4153555 w 7295637"/>
              <a:gd name="connsiteY1144" fmla="*/ 3703978 h 5063066"/>
              <a:gd name="connsiteX1145" fmla="*/ 4159294 w 7295637"/>
              <a:gd name="connsiteY1145" fmla="*/ 3675553 h 5063066"/>
              <a:gd name="connsiteX1146" fmla="*/ 6463155 w 7295637"/>
              <a:gd name="connsiteY1146" fmla="*/ 44601 h 5063066"/>
              <a:gd name="connsiteX1147" fmla="*/ 6530442 w 7295637"/>
              <a:gd name="connsiteY1147" fmla="*/ 0 h 5063066"/>
              <a:gd name="connsiteX1148" fmla="*/ 6603467 w 7295637"/>
              <a:gd name="connsiteY1148" fmla="*/ 73025 h 5063066"/>
              <a:gd name="connsiteX1149" fmla="*/ 6530442 w 7295637"/>
              <a:gd name="connsiteY1149" fmla="*/ 146050 h 5063066"/>
              <a:gd name="connsiteX1150" fmla="*/ 6457417 w 7295637"/>
              <a:gd name="connsiteY1150" fmla="*/ 73025 h 5063066"/>
              <a:gd name="connsiteX1151" fmla="*/ 6463155 w 7295637"/>
              <a:gd name="connsiteY1151" fmla="*/ 44601 h 5063066"/>
              <a:gd name="connsiteX1152" fmla="*/ 5541301 w 7295637"/>
              <a:gd name="connsiteY1152" fmla="*/ 1460959 h 5063066"/>
              <a:gd name="connsiteX1153" fmla="*/ 5608587 w 7295637"/>
              <a:gd name="connsiteY1153" fmla="*/ 1416360 h 5063066"/>
              <a:gd name="connsiteX1154" fmla="*/ 5681611 w 7295637"/>
              <a:gd name="connsiteY1154" fmla="*/ 1489384 h 5063066"/>
              <a:gd name="connsiteX1155" fmla="*/ 5608586 w 7295637"/>
              <a:gd name="connsiteY1155" fmla="*/ 1562409 h 5063066"/>
              <a:gd name="connsiteX1156" fmla="*/ 5535562 w 7295637"/>
              <a:gd name="connsiteY1156" fmla="*/ 1489384 h 5063066"/>
              <a:gd name="connsiteX1157" fmla="*/ 5541301 w 7295637"/>
              <a:gd name="connsiteY1157" fmla="*/ 1460959 h 5063066"/>
              <a:gd name="connsiteX1158" fmla="*/ 4389756 w 7295637"/>
              <a:gd name="connsiteY1158" fmla="*/ 3246233 h 5063066"/>
              <a:gd name="connsiteX1159" fmla="*/ 4405406 w 7295637"/>
              <a:gd name="connsiteY1159" fmla="*/ 3223022 h 5063066"/>
              <a:gd name="connsiteX1160" fmla="*/ 4457043 w 7295637"/>
              <a:gd name="connsiteY1160" fmla="*/ 3201633 h 5063066"/>
              <a:gd name="connsiteX1161" fmla="*/ 4530067 w 7295637"/>
              <a:gd name="connsiteY1161" fmla="*/ 3274658 h 5063066"/>
              <a:gd name="connsiteX1162" fmla="*/ 4457043 w 7295637"/>
              <a:gd name="connsiteY1162" fmla="*/ 3347683 h 5063066"/>
              <a:gd name="connsiteX1163" fmla="*/ 4384018 w 7295637"/>
              <a:gd name="connsiteY1163" fmla="*/ 3274657 h 5063066"/>
              <a:gd name="connsiteX1164" fmla="*/ 4389756 w 7295637"/>
              <a:gd name="connsiteY1164" fmla="*/ 3246233 h 5063066"/>
              <a:gd name="connsiteX1165" fmla="*/ 3463476 w 7295637"/>
              <a:gd name="connsiteY1165" fmla="*/ 4678344 h 5063066"/>
              <a:gd name="connsiteX1166" fmla="*/ 3530762 w 7295637"/>
              <a:gd name="connsiteY1166" fmla="*/ 4633744 h 5063066"/>
              <a:gd name="connsiteX1167" fmla="*/ 3603787 w 7295637"/>
              <a:gd name="connsiteY1167" fmla="*/ 4706769 h 5063066"/>
              <a:gd name="connsiteX1168" fmla="*/ 3530762 w 7295637"/>
              <a:gd name="connsiteY1168" fmla="*/ 4779794 h 5063066"/>
              <a:gd name="connsiteX1169" fmla="*/ 3457737 w 7295637"/>
              <a:gd name="connsiteY1169" fmla="*/ 4706769 h 5063066"/>
              <a:gd name="connsiteX1170" fmla="*/ 3463476 w 7295637"/>
              <a:gd name="connsiteY1170" fmla="*/ 4678344 h 5063066"/>
              <a:gd name="connsiteX1171" fmla="*/ 5771763 w 7295637"/>
              <a:gd name="connsiteY1171" fmla="*/ 1031639 h 5063066"/>
              <a:gd name="connsiteX1172" fmla="*/ 5839050 w 7295637"/>
              <a:gd name="connsiteY1172" fmla="*/ 987038 h 5063066"/>
              <a:gd name="connsiteX1173" fmla="*/ 5912074 w 7295637"/>
              <a:gd name="connsiteY1173" fmla="*/ 1060063 h 5063066"/>
              <a:gd name="connsiteX1174" fmla="*/ 5839049 w 7295637"/>
              <a:gd name="connsiteY1174" fmla="*/ 1133088 h 5063066"/>
              <a:gd name="connsiteX1175" fmla="*/ 5766026 w 7295637"/>
              <a:gd name="connsiteY1175" fmla="*/ 1060063 h 5063066"/>
              <a:gd name="connsiteX1176" fmla="*/ 5771763 w 7295637"/>
              <a:gd name="connsiteY1176" fmla="*/ 1031639 h 5063066"/>
              <a:gd name="connsiteX1177" fmla="*/ 4620220 w 7295637"/>
              <a:gd name="connsiteY1177" fmla="*/ 2825741 h 5063066"/>
              <a:gd name="connsiteX1178" fmla="*/ 4635870 w 7295637"/>
              <a:gd name="connsiteY1178" fmla="*/ 2802529 h 5063066"/>
              <a:gd name="connsiteX1179" fmla="*/ 4687507 w 7295637"/>
              <a:gd name="connsiteY1179" fmla="*/ 2781140 h 5063066"/>
              <a:gd name="connsiteX1180" fmla="*/ 4760531 w 7295637"/>
              <a:gd name="connsiteY1180" fmla="*/ 2854165 h 5063066"/>
              <a:gd name="connsiteX1181" fmla="*/ 4687506 w 7295637"/>
              <a:gd name="connsiteY1181" fmla="*/ 2927190 h 5063066"/>
              <a:gd name="connsiteX1182" fmla="*/ 4614482 w 7295637"/>
              <a:gd name="connsiteY1182" fmla="*/ 2854165 h 5063066"/>
              <a:gd name="connsiteX1183" fmla="*/ 4620220 w 7295637"/>
              <a:gd name="connsiteY1183" fmla="*/ 2825741 h 5063066"/>
              <a:gd name="connsiteX1184" fmla="*/ 4849911 w 7295637"/>
              <a:gd name="connsiteY1184" fmla="*/ 2447996 h 5063066"/>
              <a:gd name="connsiteX1185" fmla="*/ 4865559 w 7295637"/>
              <a:gd name="connsiteY1185" fmla="*/ 2424784 h 5063066"/>
              <a:gd name="connsiteX1186" fmla="*/ 4917197 w 7295637"/>
              <a:gd name="connsiteY1186" fmla="*/ 2403395 h 5063066"/>
              <a:gd name="connsiteX1187" fmla="*/ 4990221 w 7295637"/>
              <a:gd name="connsiteY1187" fmla="*/ 2476421 h 5063066"/>
              <a:gd name="connsiteX1188" fmla="*/ 4917196 w 7295637"/>
              <a:gd name="connsiteY1188" fmla="*/ 2549446 h 5063066"/>
              <a:gd name="connsiteX1189" fmla="*/ 4844172 w 7295637"/>
              <a:gd name="connsiteY1189" fmla="*/ 2476422 h 5063066"/>
              <a:gd name="connsiteX1190" fmla="*/ 4849911 w 7295637"/>
              <a:gd name="connsiteY1190" fmla="*/ 2447996 h 5063066"/>
              <a:gd name="connsiteX1191" fmla="*/ 3698366 w 7295637"/>
              <a:gd name="connsiteY1191" fmla="*/ 4242097 h 5063066"/>
              <a:gd name="connsiteX1192" fmla="*/ 3714017 w 7295637"/>
              <a:gd name="connsiteY1192" fmla="*/ 4218885 h 5063066"/>
              <a:gd name="connsiteX1193" fmla="*/ 3765652 w 7295637"/>
              <a:gd name="connsiteY1193" fmla="*/ 4197498 h 5063066"/>
              <a:gd name="connsiteX1194" fmla="*/ 3838678 w 7295637"/>
              <a:gd name="connsiteY1194" fmla="*/ 4270522 h 5063066"/>
              <a:gd name="connsiteX1195" fmla="*/ 3765652 w 7295637"/>
              <a:gd name="connsiteY1195" fmla="*/ 4343548 h 5063066"/>
              <a:gd name="connsiteX1196" fmla="*/ 3692627 w 7295637"/>
              <a:gd name="connsiteY1196" fmla="*/ 4270522 h 5063066"/>
              <a:gd name="connsiteX1197" fmla="*/ 3698366 w 7295637"/>
              <a:gd name="connsiteY1197" fmla="*/ 4242097 h 5063066"/>
              <a:gd name="connsiteX1198" fmla="*/ 6002227 w 7295637"/>
              <a:gd name="connsiteY1198" fmla="*/ 611145 h 5063066"/>
              <a:gd name="connsiteX1199" fmla="*/ 6069514 w 7295637"/>
              <a:gd name="connsiteY1199" fmla="*/ 566545 h 5063066"/>
              <a:gd name="connsiteX1200" fmla="*/ 6142539 w 7295637"/>
              <a:gd name="connsiteY1200" fmla="*/ 639570 h 5063066"/>
              <a:gd name="connsiteX1201" fmla="*/ 6069513 w 7295637"/>
              <a:gd name="connsiteY1201" fmla="*/ 712595 h 5063066"/>
              <a:gd name="connsiteX1202" fmla="*/ 5996489 w 7295637"/>
              <a:gd name="connsiteY1202" fmla="*/ 639570 h 5063066"/>
              <a:gd name="connsiteX1203" fmla="*/ 6002227 w 7295637"/>
              <a:gd name="connsiteY1203" fmla="*/ 611145 h 5063066"/>
              <a:gd name="connsiteX1204" fmla="*/ 5080374 w 7295637"/>
              <a:gd name="connsiteY1204" fmla="*/ 2027501 h 5063066"/>
              <a:gd name="connsiteX1205" fmla="*/ 5147661 w 7295637"/>
              <a:gd name="connsiteY1205" fmla="*/ 1982901 h 5063066"/>
              <a:gd name="connsiteX1206" fmla="*/ 5220685 w 7295637"/>
              <a:gd name="connsiteY1206" fmla="*/ 2055926 h 5063066"/>
              <a:gd name="connsiteX1207" fmla="*/ 5147660 w 7295637"/>
              <a:gd name="connsiteY1207" fmla="*/ 2128951 h 5063066"/>
              <a:gd name="connsiteX1208" fmla="*/ 5074636 w 7295637"/>
              <a:gd name="connsiteY1208" fmla="*/ 2055926 h 5063066"/>
              <a:gd name="connsiteX1209" fmla="*/ 5080374 w 7295637"/>
              <a:gd name="connsiteY1209" fmla="*/ 2027501 h 5063066"/>
              <a:gd name="connsiteX1210" fmla="*/ 3928831 w 7295637"/>
              <a:gd name="connsiteY1210" fmla="*/ 3812774 h 5063066"/>
              <a:gd name="connsiteX1211" fmla="*/ 3944480 w 7295637"/>
              <a:gd name="connsiteY1211" fmla="*/ 3789562 h 5063066"/>
              <a:gd name="connsiteX1212" fmla="*/ 3996117 w 7295637"/>
              <a:gd name="connsiteY1212" fmla="*/ 3768173 h 5063066"/>
              <a:gd name="connsiteX1213" fmla="*/ 4069142 w 7295637"/>
              <a:gd name="connsiteY1213" fmla="*/ 3841198 h 5063066"/>
              <a:gd name="connsiteX1214" fmla="*/ 3996117 w 7295637"/>
              <a:gd name="connsiteY1214" fmla="*/ 3914223 h 5063066"/>
              <a:gd name="connsiteX1215" fmla="*/ 3923092 w 7295637"/>
              <a:gd name="connsiteY1215" fmla="*/ 3841198 h 5063066"/>
              <a:gd name="connsiteX1216" fmla="*/ 3928831 w 7295637"/>
              <a:gd name="connsiteY1216" fmla="*/ 3812774 h 5063066"/>
              <a:gd name="connsiteX1217" fmla="*/ 6232692 w 7295637"/>
              <a:gd name="connsiteY1217" fmla="*/ 181822 h 5063066"/>
              <a:gd name="connsiteX1218" fmla="*/ 6299977 w 7295637"/>
              <a:gd name="connsiteY1218" fmla="*/ 137222 h 5063066"/>
              <a:gd name="connsiteX1219" fmla="*/ 6373003 w 7295637"/>
              <a:gd name="connsiteY1219" fmla="*/ 210247 h 5063066"/>
              <a:gd name="connsiteX1220" fmla="*/ 6299978 w 7295637"/>
              <a:gd name="connsiteY1220" fmla="*/ 283272 h 5063066"/>
              <a:gd name="connsiteX1221" fmla="*/ 6226952 w 7295637"/>
              <a:gd name="connsiteY1221" fmla="*/ 210247 h 5063066"/>
              <a:gd name="connsiteX1222" fmla="*/ 6232692 w 7295637"/>
              <a:gd name="connsiteY1222" fmla="*/ 181822 h 5063066"/>
              <a:gd name="connsiteX1223" fmla="*/ 5310836 w 7295637"/>
              <a:gd name="connsiteY1223" fmla="*/ 1598180 h 5063066"/>
              <a:gd name="connsiteX1224" fmla="*/ 5378123 w 7295637"/>
              <a:gd name="connsiteY1224" fmla="*/ 1553581 h 5063066"/>
              <a:gd name="connsiteX1225" fmla="*/ 5451148 w 7295637"/>
              <a:gd name="connsiteY1225" fmla="*/ 1626605 h 5063066"/>
              <a:gd name="connsiteX1226" fmla="*/ 5378123 w 7295637"/>
              <a:gd name="connsiteY1226" fmla="*/ 1699630 h 5063066"/>
              <a:gd name="connsiteX1227" fmla="*/ 5305099 w 7295637"/>
              <a:gd name="connsiteY1227" fmla="*/ 1626605 h 5063066"/>
              <a:gd name="connsiteX1228" fmla="*/ 5310836 w 7295637"/>
              <a:gd name="connsiteY1228" fmla="*/ 1598180 h 5063066"/>
              <a:gd name="connsiteX1229" fmla="*/ 4159293 w 7295637"/>
              <a:gd name="connsiteY1229" fmla="*/ 3392282 h 5063066"/>
              <a:gd name="connsiteX1230" fmla="*/ 4174943 w 7295637"/>
              <a:gd name="connsiteY1230" fmla="*/ 3369071 h 5063066"/>
              <a:gd name="connsiteX1231" fmla="*/ 4226579 w 7295637"/>
              <a:gd name="connsiteY1231" fmla="*/ 3347682 h 5063066"/>
              <a:gd name="connsiteX1232" fmla="*/ 4299605 w 7295637"/>
              <a:gd name="connsiteY1232" fmla="*/ 3420707 h 5063066"/>
              <a:gd name="connsiteX1233" fmla="*/ 4226580 w 7295637"/>
              <a:gd name="connsiteY1233" fmla="*/ 3493732 h 5063066"/>
              <a:gd name="connsiteX1234" fmla="*/ 4153555 w 7295637"/>
              <a:gd name="connsiteY1234" fmla="*/ 3420707 h 5063066"/>
              <a:gd name="connsiteX1235" fmla="*/ 4159293 w 7295637"/>
              <a:gd name="connsiteY1235" fmla="*/ 3392282 h 5063066"/>
              <a:gd name="connsiteX1236" fmla="*/ 3233012 w 7295637"/>
              <a:gd name="connsiteY1236" fmla="*/ 4824394 h 5063066"/>
              <a:gd name="connsiteX1237" fmla="*/ 3300298 w 7295637"/>
              <a:gd name="connsiteY1237" fmla="*/ 4779794 h 5063066"/>
              <a:gd name="connsiteX1238" fmla="*/ 3373323 w 7295637"/>
              <a:gd name="connsiteY1238" fmla="*/ 4852819 h 5063066"/>
              <a:gd name="connsiteX1239" fmla="*/ 3300298 w 7295637"/>
              <a:gd name="connsiteY1239" fmla="*/ 4925844 h 5063066"/>
              <a:gd name="connsiteX1240" fmla="*/ 3227273 w 7295637"/>
              <a:gd name="connsiteY1240" fmla="*/ 4852819 h 5063066"/>
              <a:gd name="connsiteX1241" fmla="*/ 3233012 w 7295637"/>
              <a:gd name="connsiteY1241" fmla="*/ 4824394 h 5063066"/>
              <a:gd name="connsiteX1242" fmla="*/ 5541300 w 7295637"/>
              <a:gd name="connsiteY1242" fmla="*/ 1177688 h 5063066"/>
              <a:gd name="connsiteX1243" fmla="*/ 5608587 w 7295637"/>
              <a:gd name="connsiteY1243" fmla="*/ 1133088 h 5063066"/>
              <a:gd name="connsiteX1244" fmla="*/ 5681611 w 7295637"/>
              <a:gd name="connsiteY1244" fmla="*/ 1206113 h 5063066"/>
              <a:gd name="connsiteX1245" fmla="*/ 5608585 w 7295637"/>
              <a:gd name="connsiteY1245" fmla="*/ 1279138 h 5063066"/>
              <a:gd name="connsiteX1246" fmla="*/ 5535560 w 7295637"/>
              <a:gd name="connsiteY1246" fmla="*/ 1206113 h 5063066"/>
              <a:gd name="connsiteX1247" fmla="*/ 5541300 w 7295637"/>
              <a:gd name="connsiteY1247" fmla="*/ 1177688 h 5063066"/>
              <a:gd name="connsiteX1248" fmla="*/ 4389755 w 7295637"/>
              <a:gd name="connsiteY1248" fmla="*/ 2962962 h 5063066"/>
              <a:gd name="connsiteX1249" fmla="*/ 4405405 w 7295637"/>
              <a:gd name="connsiteY1249" fmla="*/ 2939750 h 5063066"/>
              <a:gd name="connsiteX1250" fmla="*/ 4457042 w 7295637"/>
              <a:gd name="connsiteY1250" fmla="*/ 2918362 h 5063066"/>
              <a:gd name="connsiteX1251" fmla="*/ 4530068 w 7295637"/>
              <a:gd name="connsiteY1251" fmla="*/ 2991387 h 5063066"/>
              <a:gd name="connsiteX1252" fmla="*/ 4457043 w 7295637"/>
              <a:gd name="connsiteY1252" fmla="*/ 3064412 h 5063066"/>
              <a:gd name="connsiteX1253" fmla="*/ 4384017 w 7295637"/>
              <a:gd name="connsiteY1253" fmla="*/ 2991387 h 5063066"/>
              <a:gd name="connsiteX1254" fmla="*/ 4389755 w 7295637"/>
              <a:gd name="connsiteY1254" fmla="*/ 2962962 h 5063066"/>
              <a:gd name="connsiteX1255" fmla="*/ 3463476 w 7295637"/>
              <a:gd name="connsiteY1255" fmla="*/ 4395072 h 5063066"/>
              <a:gd name="connsiteX1256" fmla="*/ 3530763 w 7295637"/>
              <a:gd name="connsiteY1256" fmla="*/ 4350472 h 5063066"/>
              <a:gd name="connsiteX1257" fmla="*/ 3603787 w 7295637"/>
              <a:gd name="connsiteY1257" fmla="*/ 4423497 h 5063066"/>
              <a:gd name="connsiteX1258" fmla="*/ 3530762 w 7295637"/>
              <a:gd name="connsiteY1258" fmla="*/ 4496522 h 5063066"/>
              <a:gd name="connsiteX1259" fmla="*/ 3457738 w 7295637"/>
              <a:gd name="connsiteY1259" fmla="*/ 4423497 h 5063066"/>
              <a:gd name="connsiteX1260" fmla="*/ 3463476 w 7295637"/>
              <a:gd name="connsiteY1260" fmla="*/ 4395072 h 5063066"/>
              <a:gd name="connsiteX1261" fmla="*/ 5771763 w 7295637"/>
              <a:gd name="connsiteY1261" fmla="*/ 748366 h 5063066"/>
              <a:gd name="connsiteX1262" fmla="*/ 5839050 w 7295637"/>
              <a:gd name="connsiteY1262" fmla="*/ 703766 h 5063066"/>
              <a:gd name="connsiteX1263" fmla="*/ 5912075 w 7295637"/>
              <a:gd name="connsiteY1263" fmla="*/ 776791 h 5063066"/>
              <a:gd name="connsiteX1264" fmla="*/ 5839050 w 7295637"/>
              <a:gd name="connsiteY1264" fmla="*/ 849816 h 5063066"/>
              <a:gd name="connsiteX1265" fmla="*/ 5766025 w 7295637"/>
              <a:gd name="connsiteY1265" fmla="*/ 776791 h 5063066"/>
              <a:gd name="connsiteX1266" fmla="*/ 5771763 w 7295637"/>
              <a:gd name="connsiteY1266" fmla="*/ 748366 h 5063066"/>
              <a:gd name="connsiteX1267" fmla="*/ 4620219 w 7295637"/>
              <a:gd name="connsiteY1267" fmla="*/ 2542468 h 5063066"/>
              <a:gd name="connsiteX1268" fmla="*/ 4635869 w 7295637"/>
              <a:gd name="connsiteY1268" fmla="*/ 2519256 h 5063066"/>
              <a:gd name="connsiteX1269" fmla="*/ 4687506 w 7295637"/>
              <a:gd name="connsiteY1269" fmla="*/ 2497868 h 5063066"/>
              <a:gd name="connsiteX1270" fmla="*/ 4760531 w 7295637"/>
              <a:gd name="connsiteY1270" fmla="*/ 2570893 h 5063066"/>
              <a:gd name="connsiteX1271" fmla="*/ 4687507 w 7295637"/>
              <a:gd name="connsiteY1271" fmla="*/ 2643918 h 5063066"/>
              <a:gd name="connsiteX1272" fmla="*/ 4614481 w 7295637"/>
              <a:gd name="connsiteY1272" fmla="*/ 2570893 h 5063066"/>
              <a:gd name="connsiteX1273" fmla="*/ 4620219 w 7295637"/>
              <a:gd name="connsiteY1273" fmla="*/ 2542468 h 5063066"/>
              <a:gd name="connsiteX1274" fmla="*/ 4849910 w 7295637"/>
              <a:gd name="connsiteY1274" fmla="*/ 2164723 h 5063066"/>
              <a:gd name="connsiteX1275" fmla="*/ 4865560 w 7295637"/>
              <a:gd name="connsiteY1275" fmla="*/ 2141511 h 5063066"/>
              <a:gd name="connsiteX1276" fmla="*/ 4917197 w 7295637"/>
              <a:gd name="connsiteY1276" fmla="*/ 2120122 h 5063066"/>
              <a:gd name="connsiteX1277" fmla="*/ 4990222 w 7295637"/>
              <a:gd name="connsiteY1277" fmla="*/ 2193147 h 5063066"/>
              <a:gd name="connsiteX1278" fmla="*/ 4917198 w 7295637"/>
              <a:gd name="connsiteY1278" fmla="*/ 2266172 h 5063066"/>
              <a:gd name="connsiteX1279" fmla="*/ 4844172 w 7295637"/>
              <a:gd name="connsiteY1279" fmla="*/ 2193147 h 5063066"/>
              <a:gd name="connsiteX1280" fmla="*/ 4849910 w 7295637"/>
              <a:gd name="connsiteY1280" fmla="*/ 2164723 h 5063066"/>
              <a:gd name="connsiteX1281" fmla="*/ 3698368 w 7295637"/>
              <a:gd name="connsiteY1281" fmla="*/ 3958823 h 5063066"/>
              <a:gd name="connsiteX1282" fmla="*/ 3714018 w 7295637"/>
              <a:gd name="connsiteY1282" fmla="*/ 3935611 h 5063066"/>
              <a:gd name="connsiteX1283" fmla="*/ 3765653 w 7295637"/>
              <a:gd name="connsiteY1283" fmla="*/ 3914223 h 5063066"/>
              <a:gd name="connsiteX1284" fmla="*/ 3838679 w 7295637"/>
              <a:gd name="connsiteY1284" fmla="*/ 3987248 h 5063066"/>
              <a:gd name="connsiteX1285" fmla="*/ 3765652 w 7295637"/>
              <a:gd name="connsiteY1285" fmla="*/ 4060276 h 5063066"/>
              <a:gd name="connsiteX1286" fmla="*/ 3692628 w 7295637"/>
              <a:gd name="connsiteY1286" fmla="*/ 3987248 h 5063066"/>
              <a:gd name="connsiteX1287" fmla="*/ 3698368 w 7295637"/>
              <a:gd name="connsiteY1287" fmla="*/ 3958823 h 5063066"/>
              <a:gd name="connsiteX1288" fmla="*/ 6002227 w 7295637"/>
              <a:gd name="connsiteY1288" fmla="*/ 327873 h 5063066"/>
              <a:gd name="connsiteX1289" fmla="*/ 6069513 w 7295637"/>
              <a:gd name="connsiteY1289" fmla="*/ 283273 h 5063066"/>
              <a:gd name="connsiteX1290" fmla="*/ 6142538 w 7295637"/>
              <a:gd name="connsiteY1290" fmla="*/ 356297 h 5063066"/>
              <a:gd name="connsiteX1291" fmla="*/ 6069513 w 7295637"/>
              <a:gd name="connsiteY1291" fmla="*/ 429322 h 5063066"/>
              <a:gd name="connsiteX1292" fmla="*/ 5996489 w 7295637"/>
              <a:gd name="connsiteY1292" fmla="*/ 356298 h 5063066"/>
              <a:gd name="connsiteX1293" fmla="*/ 6002227 w 7295637"/>
              <a:gd name="connsiteY1293" fmla="*/ 327873 h 5063066"/>
              <a:gd name="connsiteX1294" fmla="*/ 5080374 w 7295637"/>
              <a:gd name="connsiteY1294" fmla="*/ 1744229 h 5063066"/>
              <a:gd name="connsiteX1295" fmla="*/ 5147659 w 7295637"/>
              <a:gd name="connsiteY1295" fmla="*/ 1699629 h 5063066"/>
              <a:gd name="connsiteX1296" fmla="*/ 5220685 w 7295637"/>
              <a:gd name="connsiteY1296" fmla="*/ 1772654 h 5063066"/>
              <a:gd name="connsiteX1297" fmla="*/ 5147660 w 7295637"/>
              <a:gd name="connsiteY1297" fmla="*/ 1845679 h 5063066"/>
              <a:gd name="connsiteX1298" fmla="*/ 5074634 w 7295637"/>
              <a:gd name="connsiteY1298" fmla="*/ 1772654 h 5063066"/>
              <a:gd name="connsiteX1299" fmla="*/ 5080374 w 7295637"/>
              <a:gd name="connsiteY1299" fmla="*/ 1744229 h 5063066"/>
              <a:gd name="connsiteX1300" fmla="*/ 3928830 w 7295637"/>
              <a:gd name="connsiteY1300" fmla="*/ 3529502 h 5063066"/>
              <a:gd name="connsiteX1301" fmla="*/ 3944481 w 7295637"/>
              <a:gd name="connsiteY1301" fmla="*/ 3506291 h 5063066"/>
              <a:gd name="connsiteX1302" fmla="*/ 3996116 w 7295637"/>
              <a:gd name="connsiteY1302" fmla="*/ 3484902 h 5063066"/>
              <a:gd name="connsiteX1303" fmla="*/ 4069141 w 7295637"/>
              <a:gd name="connsiteY1303" fmla="*/ 3557927 h 5063066"/>
              <a:gd name="connsiteX1304" fmla="*/ 3996117 w 7295637"/>
              <a:gd name="connsiteY1304" fmla="*/ 3630952 h 5063066"/>
              <a:gd name="connsiteX1305" fmla="*/ 3923093 w 7295637"/>
              <a:gd name="connsiteY1305" fmla="*/ 3557927 h 5063066"/>
              <a:gd name="connsiteX1306" fmla="*/ 3928830 w 7295637"/>
              <a:gd name="connsiteY1306" fmla="*/ 3529502 h 5063066"/>
              <a:gd name="connsiteX1307" fmla="*/ 3002548 w 7295637"/>
              <a:gd name="connsiteY1307" fmla="*/ 4961615 h 5063066"/>
              <a:gd name="connsiteX1308" fmla="*/ 3069834 w 7295637"/>
              <a:gd name="connsiteY1308" fmla="*/ 4917015 h 5063066"/>
              <a:gd name="connsiteX1309" fmla="*/ 3142859 w 7295637"/>
              <a:gd name="connsiteY1309" fmla="*/ 4990040 h 5063066"/>
              <a:gd name="connsiteX1310" fmla="*/ 3069834 w 7295637"/>
              <a:gd name="connsiteY1310" fmla="*/ 5063065 h 5063066"/>
              <a:gd name="connsiteX1311" fmla="*/ 2996809 w 7295637"/>
              <a:gd name="connsiteY1311" fmla="*/ 4990040 h 5063066"/>
              <a:gd name="connsiteX1312" fmla="*/ 3002548 w 7295637"/>
              <a:gd name="connsiteY1312" fmla="*/ 4961615 h 5063066"/>
              <a:gd name="connsiteX1313" fmla="*/ 5310835 w 7295637"/>
              <a:gd name="connsiteY1313" fmla="*/ 1314909 h 5063066"/>
              <a:gd name="connsiteX1314" fmla="*/ 5378122 w 7295637"/>
              <a:gd name="connsiteY1314" fmla="*/ 1270310 h 5063066"/>
              <a:gd name="connsiteX1315" fmla="*/ 5451148 w 7295637"/>
              <a:gd name="connsiteY1315" fmla="*/ 1343335 h 5063066"/>
              <a:gd name="connsiteX1316" fmla="*/ 5378123 w 7295637"/>
              <a:gd name="connsiteY1316" fmla="*/ 1416359 h 5063066"/>
              <a:gd name="connsiteX1317" fmla="*/ 5305097 w 7295637"/>
              <a:gd name="connsiteY1317" fmla="*/ 1343334 h 5063066"/>
              <a:gd name="connsiteX1318" fmla="*/ 5310835 w 7295637"/>
              <a:gd name="connsiteY1318" fmla="*/ 1314909 h 5063066"/>
              <a:gd name="connsiteX1319" fmla="*/ 4159292 w 7295637"/>
              <a:gd name="connsiteY1319" fmla="*/ 3109011 h 5063066"/>
              <a:gd name="connsiteX1320" fmla="*/ 4174942 w 7295637"/>
              <a:gd name="connsiteY1320" fmla="*/ 3085800 h 5063066"/>
              <a:gd name="connsiteX1321" fmla="*/ 4226578 w 7295637"/>
              <a:gd name="connsiteY1321" fmla="*/ 3064412 h 5063066"/>
              <a:gd name="connsiteX1322" fmla="*/ 4299604 w 7295637"/>
              <a:gd name="connsiteY1322" fmla="*/ 3137437 h 5063066"/>
              <a:gd name="connsiteX1323" fmla="*/ 4226579 w 7295637"/>
              <a:gd name="connsiteY1323" fmla="*/ 3210461 h 5063066"/>
              <a:gd name="connsiteX1324" fmla="*/ 4153555 w 7295637"/>
              <a:gd name="connsiteY1324" fmla="*/ 3137436 h 5063066"/>
              <a:gd name="connsiteX1325" fmla="*/ 4159292 w 7295637"/>
              <a:gd name="connsiteY1325" fmla="*/ 3109011 h 5063066"/>
              <a:gd name="connsiteX1326" fmla="*/ 3233012 w 7295637"/>
              <a:gd name="connsiteY1326" fmla="*/ 4541123 h 5063066"/>
              <a:gd name="connsiteX1327" fmla="*/ 3300298 w 7295637"/>
              <a:gd name="connsiteY1327" fmla="*/ 4496523 h 5063066"/>
              <a:gd name="connsiteX1328" fmla="*/ 3373323 w 7295637"/>
              <a:gd name="connsiteY1328" fmla="*/ 4569548 h 5063066"/>
              <a:gd name="connsiteX1329" fmla="*/ 3300298 w 7295637"/>
              <a:gd name="connsiteY1329" fmla="*/ 4642573 h 5063066"/>
              <a:gd name="connsiteX1330" fmla="*/ 3227273 w 7295637"/>
              <a:gd name="connsiteY1330" fmla="*/ 4569548 h 5063066"/>
              <a:gd name="connsiteX1331" fmla="*/ 3233012 w 7295637"/>
              <a:gd name="connsiteY1331" fmla="*/ 4541123 h 5063066"/>
              <a:gd name="connsiteX1332" fmla="*/ 5541299 w 7295637"/>
              <a:gd name="connsiteY1332" fmla="*/ 894416 h 5063066"/>
              <a:gd name="connsiteX1333" fmla="*/ 5608586 w 7295637"/>
              <a:gd name="connsiteY1333" fmla="*/ 849816 h 5063066"/>
              <a:gd name="connsiteX1334" fmla="*/ 5681612 w 7295637"/>
              <a:gd name="connsiteY1334" fmla="*/ 922841 h 5063066"/>
              <a:gd name="connsiteX1335" fmla="*/ 5608586 w 7295637"/>
              <a:gd name="connsiteY1335" fmla="*/ 995866 h 5063066"/>
              <a:gd name="connsiteX1336" fmla="*/ 5535561 w 7295637"/>
              <a:gd name="connsiteY1336" fmla="*/ 922841 h 5063066"/>
              <a:gd name="connsiteX1337" fmla="*/ 5541299 w 7295637"/>
              <a:gd name="connsiteY1337" fmla="*/ 894416 h 5063066"/>
              <a:gd name="connsiteX1338" fmla="*/ 4389755 w 7295637"/>
              <a:gd name="connsiteY1338" fmla="*/ 2679691 h 5063066"/>
              <a:gd name="connsiteX1339" fmla="*/ 4405405 w 7295637"/>
              <a:gd name="connsiteY1339" fmla="*/ 2656479 h 5063066"/>
              <a:gd name="connsiteX1340" fmla="*/ 4457042 w 7295637"/>
              <a:gd name="connsiteY1340" fmla="*/ 2635090 h 5063066"/>
              <a:gd name="connsiteX1341" fmla="*/ 4530066 w 7295637"/>
              <a:gd name="connsiteY1341" fmla="*/ 2708115 h 5063066"/>
              <a:gd name="connsiteX1342" fmla="*/ 4457041 w 7295637"/>
              <a:gd name="connsiteY1342" fmla="*/ 2781141 h 5063066"/>
              <a:gd name="connsiteX1343" fmla="*/ 4384017 w 7295637"/>
              <a:gd name="connsiteY1343" fmla="*/ 2708115 h 5063066"/>
              <a:gd name="connsiteX1344" fmla="*/ 4389755 w 7295637"/>
              <a:gd name="connsiteY1344" fmla="*/ 2679691 h 5063066"/>
              <a:gd name="connsiteX1345" fmla="*/ 4619446 w 7295637"/>
              <a:gd name="connsiteY1345" fmla="*/ 2310774 h 5063066"/>
              <a:gd name="connsiteX1346" fmla="*/ 4635096 w 7295637"/>
              <a:gd name="connsiteY1346" fmla="*/ 2287562 h 5063066"/>
              <a:gd name="connsiteX1347" fmla="*/ 4686731 w 7295637"/>
              <a:gd name="connsiteY1347" fmla="*/ 2266174 h 5063066"/>
              <a:gd name="connsiteX1348" fmla="*/ 4759757 w 7295637"/>
              <a:gd name="connsiteY1348" fmla="*/ 2339199 h 5063066"/>
              <a:gd name="connsiteX1349" fmla="*/ 4686732 w 7295637"/>
              <a:gd name="connsiteY1349" fmla="*/ 2412224 h 5063066"/>
              <a:gd name="connsiteX1350" fmla="*/ 4613707 w 7295637"/>
              <a:gd name="connsiteY1350" fmla="*/ 2339199 h 5063066"/>
              <a:gd name="connsiteX1351" fmla="*/ 4619446 w 7295637"/>
              <a:gd name="connsiteY1351" fmla="*/ 2310774 h 5063066"/>
              <a:gd name="connsiteX1352" fmla="*/ 3463476 w 7295637"/>
              <a:gd name="connsiteY1352" fmla="*/ 4111801 h 5063066"/>
              <a:gd name="connsiteX1353" fmla="*/ 3530762 w 7295637"/>
              <a:gd name="connsiteY1353" fmla="*/ 4067201 h 5063066"/>
              <a:gd name="connsiteX1354" fmla="*/ 3603787 w 7295637"/>
              <a:gd name="connsiteY1354" fmla="*/ 4140226 h 5063066"/>
              <a:gd name="connsiteX1355" fmla="*/ 3530762 w 7295637"/>
              <a:gd name="connsiteY1355" fmla="*/ 4213251 h 5063066"/>
              <a:gd name="connsiteX1356" fmla="*/ 3457737 w 7295637"/>
              <a:gd name="connsiteY1356" fmla="*/ 4140226 h 5063066"/>
              <a:gd name="connsiteX1357" fmla="*/ 3463476 w 7295637"/>
              <a:gd name="connsiteY1357" fmla="*/ 4111801 h 5063066"/>
              <a:gd name="connsiteX1358" fmla="*/ 5771762 w 7295637"/>
              <a:gd name="connsiteY1358" fmla="*/ 465094 h 5063066"/>
              <a:gd name="connsiteX1359" fmla="*/ 5839050 w 7295637"/>
              <a:gd name="connsiteY1359" fmla="*/ 420494 h 5063066"/>
              <a:gd name="connsiteX1360" fmla="*/ 5912073 w 7295637"/>
              <a:gd name="connsiteY1360" fmla="*/ 493519 h 5063066"/>
              <a:gd name="connsiteX1361" fmla="*/ 5839050 w 7295637"/>
              <a:gd name="connsiteY1361" fmla="*/ 566544 h 5063066"/>
              <a:gd name="connsiteX1362" fmla="*/ 5766024 w 7295637"/>
              <a:gd name="connsiteY1362" fmla="*/ 493519 h 5063066"/>
              <a:gd name="connsiteX1363" fmla="*/ 5771762 w 7295637"/>
              <a:gd name="connsiteY1363" fmla="*/ 465094 h 5063066"/>
              <a:gd name="connsiteX1364" fmla="*/ 4849910 w 7295637"/>
              <a:gd name="connsiteY1364" fmla="*/ 1881451 h 5063066"/>
              <a:gd name="connsiteX1365" fmla="*/ 4865560 w 7295637"/>
              <a:gd name="connsiteY1365" fmla="*/ 1858239 h 5063066"/>
              <a:gd name="connsiteX1366" fmla="*/ 4917196 w 7295637"/>
              <a:gd name="connsiteY1366" fmla="*/ 1836850 h 5063066"/>
              <a:gd name="connsiteX1367" fmla="*/ 4990220 w 7295637"/>
              <a:gd name="connsiteY1367" fmla="*/ 1909875 h 5063066"/>
              <a:gd name="connsiteX1368" fmla="*/ 4917195 w 7295637"/>
              <a:gd name="connsiteY1368" fmla="*/ 1982900 h 5063066"/>
              <a:gd name="connsiteX1369" fmla="*/ 4844171 w 7295637"/>
              <a:gd name="connsiteY1369" fmla="*/ 1909875 h 5063066"/>
              <a:gd name="connsiteX1370" fmla="*/ 4849910 w 7295637"/>
              <a:gd name="connsiteY1370" fmla="*/ 1881451 h 5063066"/>
              <a:gd name="connsiteX1371" fmla="*/ 3698367 w 7295637"/>
              <a:gd name="connsiteY1371" fmla="*/ 3675551 h 5063066"/>
              <a:gd name="connsiteX1372" fmla="*/ 3714017 w 7295637"/>
              <a:gd name="connsiteY1372" fmla="*/ 3652339 h 5063066"/>
              <a:gd name="connsiteX1373" fmla="*/ 3765653 w 7295637"/>
              <a:gd name="connsiteY1373" fmla="*/ 3630951 h 5063066"/>
              <a:gd name="connsiteX1374" fmla="*/ 3838678 w 7295637"/>
              <a:gd name="connsiteY1374" fmla="*/ 3703976 h 5063066"/>
              <a:gd name="connsiteX1375" fmla="*/ 3765653 w 7295637"/>
              <a:gd name="connsiteY1375" fmla="*/ 3777001 h 5063066"/>
              <a:gd name="connsiteX1376" fmla="*/ 3692628 w 7295637"/>
              <a:gd name="connsiteY1376" fmla="*/ 3703976 h 5063066"/>
              <a:gd name="connsiteX1377" fmla="*/ 3698367 w 7295637"/>
              <a:gd name="connsiteY1377" fmla="*/ 3675551 h 5063066"/>
              <a:gd name="connsiteX1378" fmla="*/ 6002226 w 7295637"/>
              <a:gd name="connsiteY1378" fmla="*/ 44601 h 5063066"/>
              <a:gd name="connsiteX1379" fmla="*/ 6069513 w 7295637"/>
              <a:gd name="connsiteY1379" fmla="*/ 0 h 5063066"/>
              <a:gd name="connsiteX1380" fmla="*/ 6142538 w 7295637"/>
              <a:gd name="connsiteY1380" fmla="*/ 73025 h 5063066"/>
              <a:gd name="connsiteX1381" fmla="*/ 6069514 w 7295637"/>
              <a:gd name="connsiteY1381" fmla="*/ 146050 h 5063066"/>
              <a:gd name="connsiteX1382" fmla="*/ 5996490 w 7295637"/>
              <a:gd name="connsiteY1382" fmla="*/ 73025 h 5063066"/>
              <a:gd name="connsiteX1383" fmla="*/ 6002226 w 7295637"/>
              <a:gd name="connsiteY1383" fmla="*/ 44601 h 5063066"/>
              <a:gd name="connsiteX1384" fmla="*/ 5080373 w 7295637"/>
              <a:gd name="connsiteY1384" fmla="*/ 1460958 h 5063066"/>
              <a:gd name="connsiteX1385" fmla="*/ 5147658 w 7295637"/>
              <a:gd name="connsiteY1385" fmla="*/ 1416358 h 5063066"/>
              <a:gd name="connsiteX1386" fmla="*/ 5220684 w 7295637"/>
              <a:gd name="connsiteY1386" fmla="*/ 1489383 h 5063066"/>
              <a:gd name="connsiteX1387" fmla="*/ 5147659 w 7295637"/>
              <a:gd name="connsiteY1387" fmla="*/ 1562407 h 5063066"/>
              <a:gd name="connsiteX1388" fmla="*/ 5074635 w 7295637"/>
              <a:gd name="connsiteY1388" fmla="*/ 1489382 h 5063066"/>
              <a:gd name="connsiteX1389" fmla="*/ 5080373 w 7295637"/>
              <a:gd name="connsiteY1389" fmla="*/ 1460958 h 5063066"/>
              <a:gd name="connsiteX1390" fmla="*/ 3928829 w 7295637"/>
              <a:gd name="connsiteY1390" fmla="*/ 3246231 h 5063066"/>
              <a:gd name="connsiteX1391" fmla="*/ 3944479 w 7295637"/>
              <a:gd name="connsiteY1391" fmla="*/ 3223020 h 5063066"/>
              <a:gd name="connsiteX1392" fmla="*/ 3996115 w 7295637"/>
              <a:gd name="connsiteY1392" fmla="*/ 3201632 h 5063066"/>
              <a:gd name="connsiteX1393" fmla="*/ 4069140 w 7295637"/>
              <a:gd name="connsiteY1393" fmla="*/ 3274657 h 5063066"/>
              <a:gd name="connsiteX1394" fmla="*/ 3996116 w 7295637"/>
              <a:gd name="connsiteY1394" fmla="*/ 3347681 h 5063066"/>
              <a:gd name="connsiteX1395" fmla="*/ 3923091 w 7295637"/>
              <a:gd name="connsiteY1395" fmla="*/ 3274656 h 5063066"/>
              <a:gd name="connsiteX1396" fmla="*/ 3928829 w 7295637"/>
              <a:gd name="connsiteY1396" fmla="*/ 3246231 h 5063066"/>
              <a:gd name="connsiteX1397" fmla="*/ 3002549 w 7295637"/>
              <a:gd name="connsiteY1397" fmla="*/ 4678344 h 5063066"/>
              <a:gd name="connsiteX1398" fmla="*/ 3069835 w 7295637"/>
              <a:gd name="connsiteY1398" fmla="*/ 4633744 h 5063066"/>
              <a:gd name="connsiteX1399" fmla="*/ 3142860 w 7295637"/>
              <a:gd name="connsiteY1399" fmla="*/ 4706768 h 5063066"/>
              <a:gd name="connsiteX1400" fmla="*/ 3069835 w 7295637"/>
              <a:gd name="connsiteY1400" fmla="*/ 4779793 h 5063066"/>
              <a:gd name="connsiteX1401" fmla="*/ 2996810 w 7295637"/>
              <a:gd name="connsiteY1401" fmla="*/ 4706769 h 5063066"/>
              <a:gd name="connsiteX1402" fmla="*/ 3002549 w 7295637"/>
              <a:gd name="connsiteY1402" fmla="*/ 4678344 h 5063066"/>
              <a:gd name="connsiteX1403" fmla="*/ 5310835 w 7295637"/>
              <a:gd name="connsiteY1403" fmla="*/ 1031639 h 5063066"/>
              <a:gd name="connsiteX1404" fmla="*/ 5378122 w 7295637"/>
              <a:gd name="connsiteY1404" fmla="*/ 987038 h 5063066"/>
              <a:gd name="connsiteX1405" fmla="*/ 5451145 w 7295637"/>
              <a:gd name="connsiteY1405" fmla="*/ 1060063 h 5063066"/>
              <a:gd name="connsiteX1406" fmla="*/ 5378121 w 7295637"/>
              <a:gd name="connsiteY1406" fmla="*/ 1133088 h 5063066"/>
              <a:gd name="connsiteX1407" fmla="*/ 5305096 w 7295637"/>
              <a:gd name="connsiteY1407" fmla="*/ 1060063 h 5063066"/>
              <a:gd name="connsiteX1408" fmla="*/ 5310835 w 7295637"/>
              <a:gd name="connsiteY1408" fmla="*/ 1031639 h 5063066"/>
              <a:gd name="connsiteX1409" fmla="*/ 4159291 w 7295637"/>
              <a:gd name="connsiteY1409" fmla="*/ 2825741 h 5063066"/>
              <a:gd name="connsiteX1410" fmla="*/ 4174941 w 7295637"/>
              <a:gd name="connsiteY1410" fmla="*/ 2802529 h 5063066"/>
              <a:gd name="connsiteX1411" fmla="*/ 4226578 w 7295637"/>
              <a:gd name="connsiteY1411" fmla="*/ 2781140 h 5063066"/>
              <a:gd name="connsiteX1412" fmla="*/ 4299603 w 7295637"/>
              <a:gd name="connsiteY1412" fmla="*/ 2854165 h 5063066"/>
              <a:gd name="connsiteX1413" fmla="*/ 4226578 w 7295637"/>
              <a:gd name="connsiteY1413" fmla="*/ 2927190 h 5063066"/>
              <a:gd name="connsiteX1414" fmla="*/ 4153552 w 7295637"/>
              <a:gd name="connsiteY1414" fmla="*/ 2854165 h 5063066"/>
              <a:gd name="connsiteX1415" fmla="*/ 4159291 w 7295637"/>
              <a:gd name="connsiteY1415" fmla="*/ 2825741 h 5063066"/>
              <a:gd name="connsiteX1416" fmla="*/ 4388982 w 7295637"/>
              <a:gd name="connsiteY1416" fmla="*/ 2447996 h 5063066"/>
              <a:gd name="connsiteX1417" fmla="*/ 4404632 w 7295637"/>
              <a:gd name="connsiteY1417" fmla="*/ 2424783 h 5063066"/>
              <a:gd name="connsiteX1418" fmla="*/ 4456269 w 7295637"/>
              <a:gd name="connsiteY1418" fmla="*/ 2403396 h 5063066"/>
              <a:gd name="connsiteX1419" fmla="*/ 4529293 w 7295637"/>
              <a:gd name="connsiteY1419" fmla="*/ 2476421 h 5063066"/>
              <a:gd name="connsiteX1420" fmla="*/ 4456268 w 7295637"/>
              <a:gd name="connsiteY1420" fmla="*/ 2549445 h 5063066"/>
              <a:gd name="connsiteX1421" fmla="*/ 4383242 w 7295637"/>
              <a:gd name="connsiteY1421" fmla="*/ 2476421 h 5063066"/>
              <a:gd name="connsiteX1422" fmla="*/ 4388982 w 7295637"/>
              <a:gd name="connsiteY1422" fmla="*/ 2447996 h 5063066"/>
              <a:gd name="connsiteX1423" fmla="*/ 3233012 w 7295637"/>
              <a:gd name="connsiteY1423" fmla="*/ 4257851 h 5063066"/>
              <a:gd name="connsiteX1424" fmla="*/ 3300298 w 7295637"/>
              <a:gd name="connsiteY1424" fmla="*/ 4213251 h 5063066"/>
              <a:gd name="connsiteX1425" fmla="*/ 3373323 w 7295637"/>
              <a:gd name="connsiteY1425" fmla="*/ 4286276 h 5063066"/>
              <a:gd name="connsiteX1426" fmla="*/ 3300298 w 7295637"/>
              <a:gd name="connsiteY1426" fmla="*/ 4359301 h 5063066"/>
              <a:gd name="connsiteX1427" fmla="*/ 3227273 w 7295637"/>
              <a:gd name="connsiteY1427" fmla="*/ 4286276 h 5063066"/>
              <a:gd name="connsiteX1428" fmla="*/ 3233012 w 7295637"/>
              <a:gd name="connsiteY1428" fmla="*/ 4257851 h 5063066"/>
              <a:gd name="connsiteX1429" fmla="*/ 5541300 w 7295637"/>
              <a:gd name="connsiteY1429" fmla="*/ 611144 h 5063066"/>
              <a:gd name="connsiteX1430" fmla="*/ 5608585 w 7295637"/>
              <a:gd name="connsiteY1430" fmla="*/ 566544 h 5063066"/>
              <a:gd name="connsiteX1431" fmla="*/ 5681611 w 7295637"/>
              <a:gd name="connsiteY1431" fmla="*/ 639569 h 5063066"/>
              <a:gd name="connsiteX1432" fmla="*/ 5608586 w 7295637"/>
              <a:gd name="connsiteY1432" fmla="*/ 712594 h 5063066"/>
              <a:gd name="connsiteX1433" fmla="*/ 5535560 w 7295637"/>
              <a:gd name="connsiteY1433" fmla="*/ 639569 h 5063066"/>
              <a:gd name="connsiteX1434" fmla="*/ 5541300 w 7295637"/>
              <a:gd name="connsiteY1434" fmla="*/ 611144 h 5063066"/>
              <a:gd name="connsiteX1435" fmla="*/ 4619446 w 7295637"/>
              <a:gd name="connsiteY1435" fmla="*/ 2027501 h 5063066"/>
              <a:gd name="connsiteX1436" fmla="*/ 4635096 w 7295637"/>
              <a:gd name="connsiteY1436" fmla="*/ 2004289 h 5063066"/>
              <a:gd name="connsiteX1437" fmla="*/ 4686732 w 7295637"/>
              <a:gd name="connsiteY1437" fmla="*/ 1982901 h 5063066"/>
              <a:gd name="connsiteX1438" fmla="*/ 4759757 w 7295637"/>
              <a:gd name="connsiteY1438" fmla="*/ 2055926 h 5063066"/>
              <a:gd name="connsiteX1439" fmla="*/ 4686732 w 7295637"/>
              <a:gd name="connsiteY1439" fmla="*/ 2128951 h 5063066"/>
              <a:gd name="connsiteX1440" fmla="*/ 4613707 w 7295637"/>
              <a:gd name="connsiteY1440" fmla="*/ 2055926 h 5063066"/>
              <a:gd name="connsiteX1441" fmla="*/ 4619446 w 7295637"/>
              <a:gd name="connsiteY1441" fmla="*/ 2027501 h 5063066"/>
              <a:gd name="connsiteX1442" fmla="*/ 3463475 w 7295637"/>
              <a:gd name="connsiteY1442" fmla="*/ 3828529 h 5063066"/>
              <a:gd name="connsiteX1443" fmla="*/ 3530762 w 7295637"/>
              <a:gd name="connsiteY1443" fmla="*/ 3783929 h 5063066"/>
              <a:gd name="connsiteX1444" fmla="*/ 3603787 w 7295637"/>
              <a:gd name="connsiteY1444" fmla="*/ 3856954 h 5063066"/>
              <a:gd name="connsiteX1445" fmla="*/ 3530762 w 7295637"/>
              <a:gd name="connsiteY1445" fmla="*/ 3929979 h 5063066"/>
              <a:gd name="connsiteX1446" fmla="*/ 3457737 w 7295637"/>
              <a:gd name="connsiteY1446" fmla="*/ 3856954 h 5063066"/>
              <a:gd name="connsiteX1447" fmla="*/ 3463475 w 7295637"/>
              <a:gd name="connsiteY1447" fmla="*/ 3828529 h 5063066"/>
              <a:gd name="connsiteX1448" fmla="*/ 5771763 w 7295637"/>
              <a:gd name="connsiteY1448" fmla="*/ 181823 h 5063066"/>
              <a:gd name="connsiteX1449" fmla="*/ 5839050 w 7295637"/>
              <a:gd name="connsiteY1449" fmla="*/ 137222 h 5063066"/>
              <a:gd name="connsiteX1450" fmla="*/ 5912075 w 7295637"/>
              <a:gd name="connsiteY1450" fmla="*/ 210247 h 5063066"/>
              <a:gd name="connsiteX1451" fmla="*/ 5839049 w 7295637"/>
              <a:gd name="connsiteY1451" fmla="*/ 283272 h 5063066"/>
              <a:gd name="connsiteX1452" fmla="*/ 5766025 w 7295637"/>
              <a:gd name="connsiteY1452" fmla="*/ 210247 h 5063066"/>
              <a:gd name="connsiteX1453" fmla="*/ 5771763 w 7295637"/>
              <a:gd name="connsiteY1453" fmla="*/ 181823 h 5063066"/>
              <a:gd name="connsiteX1454" fmla="*/ 4849910 w 7295637"/>
              <a:gd name="connsiteY1454" fmla="*/ 1598178 h 5063066"/>
              <a:gd name="connsiteX1455" fmla="*/ 4865560 w 7295637"/>
              <a:gd name="connsiteY1455" fmla="*/ 1574967 h 5063066"/>
              <a:gd name="connsiteX1456" fmla="*/ 4917196 w 7295637"/>
              <a:gd name="connsiteY1456" fmla="*/ 1553578 h 5063066"/>
              <a:gd name="connsiteX1457" fmla="*/ 4990221 w 7295637"/>
              <a:gd name="connsiteY1457" fmla="*/ 1626603 h 5063066"/>
              <a:gd name="connsiteX1458" fmla="*/ 4917196 w 7295637"/>
              <a:gd name="connsiteY1458" fmla="*/ 1699628 h 5063066"/>
              <a:gd name="connsiteX1459" fmla="*/ 4844172 w 7295637"/>
              <a:gd name="connsiteY1459" fmla="*/ 1626603 h 5063066"/>
              <a:gd name="connsiteX1460" fmla="*/ 4849910 w 7295637"/>
              <a:gd name="connsiteY1460" fmla="*/ 1598178 h 5063066"/>
              <a:gd name="connsiteX1461" fmla="*/ 3698366 w 7295637"/>
              <a:gd name="connsiteY1461" fmla="*/ 3392280 h 5063066"/>
              <a:gd name="connsiteX1462" fmla="*/ 3714016 w 7295637"/>
              <a:gd name="connsiteY1462" fmla="*/ 3369068 h 5063066"/>
              <a:gd name="connsiteX1463" fmla="*/ 3765652 w 7295637"/>
              <a:gd name="connsiteY1463" fmla="*/ 3347680 h 5063066"/>
              <a:gd name="connsiteX1464" fmla="*/ 3838677 w 7295637"/>
              <a:gd name="connsiteY1464" fmla="*/ 3420705 h 5063066"/>
              <a:gd name="connsiteX1465" fmla="*/ 3765653 w 7295637"/>
              <a:gd name="connsiteY1465" fmla="*/ 3493730 h 5063066"/>
              <a:gd name="connsiteX1466" fmla="*/ 3692629 w 7295637"/>
              <a:gd name="connsiteY1466" fmla="*/ 3420704 h 5063066"/>
              <a:gd name="connsiteX1467" fmla="*/ 3698366 w 7295637"/>
              <a:gd name="connsiteY1467" fmla="*/ 3392280 h 5063066"/>
              <a:gd name="connsiteX1468" fmla="*/ 2772085 w 7295637"/>
              <a:gd name="connsiteY1468" fmla="*/ 4824393 h 5063066"/>
              <a:gd name="connsiteX1469" fmla="*/ 2839371 w 7295637"/>
              <a:gd name="connsiteY1469" fmla="*/ 4779793 h 5063066"/>
              <a:gd name="connsiteX1470" fmla="*/ 2912396 w 7295637"/>
              <a:gd name="connsiteY1470" fmla="*/ 4852818 h 5063066"/>
              <a:gd name="connsiteX1471" fmla="*/ 2839371 w 7295637"/>
              <a:gd name="connsiteY1471" fmla="*/ 4925843 h 5063066"/>
              <a:gd name="connsiteX1472" fmla="*/ 2766347 w 7295637"/>
              <a:gd name="connsiteY1472" fmla="*/ 4852818 h 5063066"/>
              <a:gd name="connsiteX1473" fmla="*/ 2772085 w 7295637"/>
              <a:gd name="connsiteY1473" fmla="*/ 4824393 h 5063066"/>
              <a:gd name="connsiteX1474" fmla="*/ 5080373 w 7295637"/>
              <a:gd name="connsiteY1474" fmla="*/ 1177687 h 5063066"/>
              <a:gd name="connsiteX1475" fmla="*/ 5147658 w 7295637"/>
              <a:gd name="connsiteY1475" fmla="*/ 1133088 h 5063066"/>
              <a:gd name="connsiteX1476" fmla="*/ 5220683 w 7295637"/>
              <a:gd name="connsiteY1476" fmla="*/ 1206112 h 5063066"/>
              <a:gd name="connsiteX1477" fmla="*/ 5147658 w 7295637"/>
              <a:gd name="connsiteY1477" fmla="*/ 1279137 h 5063066"/>
              <a:gd name="connsiteX1478" fmla="*/ 5074634 w 7295637"/>
              <a:gd name="connsiteY1478" fmla="*/ 1206112 h 5063066"/>
              <a:gd name="connsiteX1479" fmla="*/ 5080373 w 7295637"/>
              <a:gd name="connsiteY1479" fmla="*/ 1177687 h 5063066"/>
              <a:gd name="connsiteX1480" fmla="*/ 3928828 w 7295637"/>
              <a:gd name="connsiteY1480" fmla="*/ 2962961 h 5063066"/>
              <a:gd name="connsiteX1481" fmla="*/ 3944478 w 7295637"/>
              <a:gd name="connsiteY1481" fmla="*/ 2939749 h 5063066"/>
              <a:gd name="connsiteX1482" fmla="*/ 3996114 w 7295637"/>
              <a:gd name="connsiteY1482" fmla="*/ 2918361 h 5063066"/>
              <a:gd name="connsiteX1483" fmla="*/ 4069139 w 7295637"/>
              <a:gd name="connsiteY1483" fmla="*/ 2991386 h 5063066"/>
              <a:gd name="connsiteX1484" fmla="*/ 3996115 w 7295637"/>
              <a:gd name="connsiteY1484" fmla="*/ 3064410 h 5063066"/>
              <a:gd name="connsiteX1485" fmla="*/ 3923090 w 7295637"/>
              <a:gd name="connsiteY1485" fmla="*/ 2991385 h 5063066"/>
              <a:gd name="connsiteX1486" fmla="*/ 3928828 w 7295637"/>
              <a:gd name="connsiteY1486" fmla="*/ 2962961 h 5063066"/>
              <a:gd name="connsiteX1487" fmla="*/ 3002548 w 7295637"/>
              <a:gd name="connsiteY1487" fmla="*/ 4395072 h 5063066"/>
              <a:gd name="connsiteX1488" fmla="*/ 3069834 w 7295637"/>
              <a:gd name="connsiteY1488" fmla="*/ 4350472 h 5063066"/>
              <a:gd name="connsiteX1489" fmla="*/ 3142859 w 7295637"/>
              <a:gd name="connsiteY1489" fmla="*/ 4423497 h 5063066"/>
              <a:gd name="connsiteX1490" fmla="*/ 3069834 w 7295637"/>
              <a:gd name="connsiteY1490" fmla="*/ 4496522 h 5063066"/>
              <a:gd name="connsiteX1491" fmla="*/ 2996809 w 7295637"/>
              <a:gd name="connsiteY1491" fmla="*/ 4423497 h 5063066"/>
              <a:gd name="connsiteX1492" fmla="*/ 3002548 w 7295637"/>
              <a:gd name="connsiteY1492" fmla="*/ 4395072 h 5063066"/>
              <a:gd name="connsiteX1493" fmla="*/ 5310834 w 7295637"/>
              <a:gd name="connsiteY1493" fmla="*/ 748366 h 5063066"/>
              <a:gd name="connsiteX1494" fmla="*/ 5378123 w 7295637"/>
              <a:gd name="connsiteY1494" fmla="*/ 703766 h 5063066"/>
              <a:gd name="connsiteX1495" fmla="*/ 5451146 w 7295637"/>
              <a:gd name="connsiteY1495" fmla="*/ 776791 h 5063066"/>
              <a:gd name="connsiteX1496" fmla="*/ 5378122 w 7295637"/>
              <a:gd name="connsiteY1496" fmla="*/ 849816 h 5063066"/>
              <a:gd name="connsiteX1497" fmla="*/ 5305097 w 7295637"/>
              <a:gd name="connsiteY1497" fmla="*/ 776791 h 5063066"/>
              <a:gd name="connsiteX1498" fmla="*/ 5310834 w 7295637"/>
              <a:gd name="connsiteY1498" fmla="*/ 748366 h 5063066"/>
              <a:gd name="connsiteX1499" fmla="*/ 4159292 w 7295637"/>
              <a:gd name="connsiteY1499" fmla="*/ 2542469 h 5063066"/>
              <a:gd name="connsiteX1500" fmla="*/ 4174943 w 7295637"/>
              <a:gd name="connsiteY1500" fmla="*/ 2519257 h 5063066"/>
              <a:gd name="connsiteX1501" fmla="*/ 4226579 w 7295637"/>
              <a:gd name="connsiteY1501" fmla="*/ 2497869 h 5063066"/>
              <a:gd name="connsiteX1502" fmla="*/ 4299604 w 7295637"/>
              <a:gd name="connsiteY1502" fmla="*/ 2570894 h 5063066"/>
              <a:gd name="connsiteX1503" fmla="*/ 4226578 w 7295637"/>
              <a:gd name="connsiteY1503" fmla="*/ 2643919 h 5063066"/>
              <a:gd name="connsiteX1504" fmla="*/ 4153553 w 7295637"/>
              <a:gd name="connsiteY1504" fmla="*/ 2570894 h 5063066"/>
              <a:gd name="connsiteX1505" fmla="*/ 4159292 w 7295637"/>
              <a:gd name="connsiteY1505" fmla="*/ 2542469 h 5063066"/>
              <a:gd name="connsiteX1506" fmla="*/ 4388981 w 7295637"/>
              <a:gd name="connsiteY1506" fmla="*/ 2164724 h 5063066"/>
              <a:gd name="connsiteX1507" fmla="*/ 4404631 w 7295637"/>
              <a:gd name="connsiteY1507" fmla="*/ 2141512 h 5063066"/>
              <a:gd name="connsiteX1508" fmla="*/ 4456268 w 7295637"/>
              <a:gd name="connsiteY1508" fmla="*/ 2120124 h 5063066"/>
              <a:gd name="connsiteX1509" fmla="*/ 4529293 w 7295637"/>
              <a:gd name="connsiteY1509" fmla="*/ 2193148 h 5063066"/>
              <a:gd name="connsiteX1510" fmla="*/ 4456267 w 7295637"/>
              <a:gd name="connsiteY1510" fmla="*/ 2266173 h 5063066"/>
              <a:gd name="connsiteX1511" fmla="*/ 4383243 w 7295637"/>
              <a:gd name="connsiteY1511" fmla="*/ 2193148 h 5063066"/>
              <a:gd name="connsiteX1512" fmla="*/ 4388981 w 7295637"/>
              <a:gd name="connsiteY1512" fmla="*/ 2164724 h 5063066"/>
              <a:gd name="connsiteX1513" fmla="*/ 3233012 w 7295637"/>
              <a:gd name="connsiteY1513" fmla="*/ 3974579 h 5063066"/>
              <a:gd name="connsiteX1514" fmla="*/ 3300298 w 7295637"/>
              <a:gd name="connsiteY1514" fmla="*/ 3929979 h 5063066"/>
              <a:gd name="connsiteX1515" fmla="*/ 3373323 w 7295637"/>
              <a:gd name="connsiteY1515" fmla="*/ 4003003 h 5063066"/>
              <a:gd name="connsiteX1516" fmla="*/ 3300298 w 7295637"/>
              <a:gd name="connsiteY1516" fmla="*/ 4076028 h 5063066"/>
              <a:gd name="connsiteX1517" fmla="*/ 3227273 w 7295637"/>
              <a:gd name="connsiteY1517" fmla="*/ 4003004 h 5063066"/>
              <a:gd name="connsiteX1518" fmla="*/ 3233012 w 7295637"/>
              <a:gd name="connsiteY1518" fmla="*/ 3974579 h 5063066"/>
              <a:gd name="connsiteX1519" fmla="*/ 5541300 w 7295637"/>
              <a:gd name="connsiteY1519" fmla="*/ 327873 h 5063066"/>
              <a:gd name="connsiteX1520" fmla="*/ 5608586 w 7295637"/>
              <a:gd name="connsiteY1520" fmla="*/ 283272 h 5063066"/>
              <a:gd name="connsiteX1521" fmla="*/ 5681610 w 7295637"/>
              <a:gd name="connsiteY1521" fmla="*/ 356297 h 5063066"/>
              <a:gd name="connsiteX1522" fmla="*/ 5608585 w 7295637"/>
              <a:gd name="connsiteY1522" fmla="*/ 429322 h 5063066"/>
              <a:gd name="connsiteX1523" fmla="*/ 5535561 w 7295637"/>
              <a:gd name="connsiteY1523" fmla="*/ 356297 h 5063066"/>
              <a:gd name="connsiteX1524" fmla="*/ 5541300 w 7295637"/>
              <a:gd name="connsiteY1524" fmla="*/ 327873 h 5063066"/>
              <a:gd name="connsiteX1525" fmla="*/ 4619445 w 7295637"/>
              <a:gd name="connsiteY1525" fmla="*/ 1744229 h 5063066"/>
              <a:gd name="connsiteX1526" fmla="*/ 4635095 w 7295637"/>
              <a:gd name="connsiteY1526" fmla="*/ 1721017 h 5063066"/>
              <a:gd name="connsiteX1527" fmla="*/ 4686732 w 7295637"/>
              <a:gd name="connsiteY1527" fmla="*/ 1699628 h 5063066"/>
              <a:gd name="connsiteX1528" fmla="*/ 4759757 w 7295637"/>
              <a:gd name="connsiteY1528" fmla="*/ 1772653 h 5063066"/>
              <a:gd name="connsiteX1529" fmla="*/ 4686733 w 7295637"/>
              <a:gd name="connsiteY1529" fmla="*/ 1845678 h 5063066"/>
              <a:gd name="connsiteX1530" fmla="*/ 4613707 w 7295637"/>
              <a:gd name="connsiteY1530" fmla="*/ 1772654 h 5063066"/>
              <a:gd name="connsiteX1531" fmla="*/ 4619445 w 7295637"/>
              <a:gd name="connsiteY1531" fmla="*/ 1744229 h 5063066"/>
              <a:gd name="connsiteX1532" fmla="*/ 3463475 w 7295637"/>
              <a:gd name="connsiteY1532" fmla="*/ 3545257 h 5063066"/>
              <a:gd name="connsiteX1533" fmla="*/ 3530762 w 7295637"/>
              <a:gd name="connsiteY1533" fmla="*/ 3500657 h 5063066"/>
              <a:gd name="connsiteX1534" fmla="*/ 3603786 w 7295637"/>
              <a:gd name="connsiteY1534" fmla="*/ 3573681 h 5063066"/>
              <a:gd name="connsiteX1535" fmla="*/ 3530762 w 7295637"/>
              <a:gd name="connsiteY1535" fmla="*/ 3646706 h 5063066"/>
              <a:gd name="connsiteX1536" fmla="*/ 3457737 w 7295637"/>
              <a:gd name="connsiteY1536" fmla="*/ 3573682 h 5063066"/>
              <a:gd name="connsiteX1537" fmla="*/ 3463475 w 7295637"/>
              <a:gd name="connsiteY1537" fmla="*/ 3545257 h 5063066"/>
              <a:gd name="connsiteX1538" fmla="*/ 2541621 w 7295637"/>
              <a:gd name="connsiteY1538" fmla="*/ 4961615 h 5063066"/>
              <a:gd name="connsiteX1539" fmla="*/ 2608907 w 7295637"/>
              <a:gd name="connsiteY1539" fmla="*/ 4917015 h 5063066"/>
              <a:gd name="connsiteX1540" fmla="*/ 2681932 w 7295637"/>
              <a:gd name="connsiteY1540" fmla="*/ 4990040 h 5063066"/>
              <a:gd name="connsiteX1541" fmla="*/ 2608907 w 7295637"/>
              <a:gd name="connsiteY1541" fmla="*/ 5063065 h 5063066"/>
              <a:gd name="connsiteX1542" fmla="*/ 2535882 w 7295637"/>
              <a:gd name="connsiteY1542" fmla="*/ 4990040 h 5063066"/>
              <a:gd name="connsiteX1543" fmla="*/ 2541621 w 7295637"/>
              <a:gd name="connsiteY1543" fmla="*/ 4961615 h 5063066"/>
              <a:gd name="connsiteX1544" fmla="*/ 4849908 w 7295637"/>
              <a:gd name="connsiteY1544" fmla="*/ 1314908 h 5063066"/>
              <a:gd name="connsiteX1545" fmla="*/ 4865558 w 7295637"/>
              <a:gd name="connsiteY1545" fmla="*/ 1291697 h 5063066"/>
              <a:gd name="connsiteX1546" fmla="*/ 4917195 w 7295637"/>
              <a:gd name="connsiteY1546" fmla="*/ 1270308 h 5063066"/>
              <a:gd name="connsiteX1547" fmla="*/ 4990220 w 7295637"/>
              <a:gd name="connsiteY1547" fmla="*/ 1343333 h 5063066"/>
              <a:gd name="connsiteX1548" fmla="*/ 4917195 w 7295637"/>
              <a:gd name="connsiteY1548" fmla="*/ 1416358 h 5063066"/>
              <a:gd name="connsiteX1549" fmla="*/ 4844170 w 7295637"/>
              <a:gd name="connsiteY1549" fmla="*/ 1343333 h 5063066"/>
              <a:gd name="connsiteX1550" fmla="*/ 4849908 w 7295637"/>
              <a:gd name="connsiteY1550" fmla="*/ 1314908 h 5063066"/>
              <a:gd name="connsiteX1551" fmla="*/ 3698365 w 7295637"/>
              <a:gd name="connsiteY1551" fmla="*/ 3109010 h 5063066"/>
              <a:gd name="connsiteX1552" fmla="*/ 3714015 w 7295637"/>
              <a:gd name="connsiteY1552" fmla="*/ 3085798 h 5063066"/>
              <a:gd name="connsiteX1553" fmla="*/ 3765651 w 7295637"/>
              <a:gd name="connsiteY1553" fmla="*/ 3064410 h 5063066"/>
              <a:gd name="connsiteX1554" fmla="*/ 3838676 w 7295637"/>
              <a:gd name="connsiteY1554" fmla="*/ 3137435 h 5063066"/>
              <a:gd name="connsiteX1555" fmla="*/ 3765651 w 7295637"/>
              <a:gd name="connsiteY1555" fmla="*/ 3210459 h 5063066"/>
              <a:gd name="connsiteX1556" fmla="*/ 3692626 w 7295637"/>
              <a:gd name="connsiteY1556" fmla="*/ 3137434 h 5063066"/>
              <a:gd name="connsiteX1557" fmla="*/ 3698365 w 7295637"/>
              <a:gd name="connsiteY1557" fmla="*/ 3109010 h 5063066"/>
              <a:gd name="connsiteX1558" fmla="*/ 2772084 w 7295637"/>
              <a:gd name="connsiteY1558" fmla="*/ 4541122 h 5063066"/>
              <a:gd name="connsiteX1559" fmla="*/ 2839370 w 7295637"/>
              <a:gd name="connsiteY1559" fmla="*/ 4496522 h 5063066"/>
              <a:gd name="connsiteX1560" fmla="*/ 2912395 w 7295637"/>
              <a:gd name="connsiteY1560" fmla="*/ 4569547 h 5063066"/>
              <a:gd name="connsiteX1561" fmla="*/ 2839371 w 7295637"/>
              <a:gd name="connsiteY1561" fmla="*/ 4642572 h 5063066"/>
              <a:gd name="connsiteX1562" fmla="*/ 2766346 w 7295637"/>
              <a:gd name="connsiteY1562" fmla="*/ 4569547 h 5063066"/>
              <a:gd name="connsiteX1563" fmla="*/ 2772084 w 7295637"/>
              <a:gd name="connsiteY1563" fmla="*/ 4541122 h 5063066"/>
              <a:gd name="connsiteX1564" fmla="*/ 5080370 w 7295637"/>
              <a:gd name="connsiteY1564" fmla="*/ 894416 h 5063066"/>
              <a:gd name="connsiteX1565" fmla="*/ 5147658 w 7295637"/>
              <a:gd name="connsiteY1565" fmla="*/ 849816 h 5063066"/>
              <a:gd name="connsiteX1566" fmla="*/ 5220681 w 7295637"/>
              <a:gd name="connsiteY1566" fmla="*/ 922841 h 5063066"/>
              <a:gd name="connsiteX1567" fmla="*/ 5147658 w 7295637"/>
              <a:gd name="connsiteY1567" fmla="*/ 995866 h 5063066"/>
              <a:gd name="connsiteX1568" fmla="*/ 5074632 w 7295637"/>
              <a:gd name="connsiteY1568" fmla="*/ 922841 h 5063066"/>
              <a:gd name="connsiteX1569" fmla="*/ 5080370 w 7295637"/>
              <a:gd name="connsiteY1569" fmla="*/ 894416 h 5063066"/>
              <a:gd name="connsiteX1570" fmla="*/ 3928828 w 7295637"/>
              <a:gd name="connsiteY1570" fmla="*/ 2679690 h 5063066"/>
              <a:gd name="connsiteX1571" fmla="*/ 3944478 w 7295637"/>
              <a:gd name="connsiteY1571" fmla="*/ 2656479 h 5063066"/>
              <a:gd name="connsiteX1572" fmla="*/ 3996114 w 7295637"/>
              <a:gd name="connsiteY1572" fmla="*/ 2635090 h 5063066"/>
              <a:gd name="connsiteX1573" fmla="*/ 4069139 w 7295637"/>
              <a:gd name="connsiteY1573" fmla="*/ 2708115 h 5063066"/>
              <a:gd name="connsiteX1574" fmla="*/ 3996114 w 7295637"/>
              <a:gd name="connsiteY1574" fmla="*/ 2781140 h 5063066"/>
              <a:gd name="connsiteX1575" fmla="*/ 3923090 w 7295637"/>
              <a:gd name="connsiteY1575" fmla="*/ 2708115 h 5063066"/>
              <a:gd name="connsiteX1576" fmla="*/ 3928828 w 7295637"/>
              <a:gd name="connsiteY1576" fmla="*/ 2679690 h 5063066"/>
              <a:gd name="connsiteX1577" fmla="*/ 4158517 w 7295637"/>
              <a:gd name="connsiteY1577" fmla="*/ 2310773 h 5063066"/>
              <a:gd name="connsiteX1578" fmla="*/ 4174167 w 7295637"/>
              <a:gd name="connsiteY1578" fmla="*/ 2287561 h 5063066"/>
              <a:gd name="connsiteX1579" fmla="*/ 4225804 w 7295637"/>
              <a:gd name="connsiteY1579" fmla="*/ 2266173 h 5063066"/>
              <a:gd name="connsiteX1580" fmla="*/ 4298828 w 7295637"/>
              <a:gd name="connsiteY1580" fmla="*/ 2339197 h 5063066"/>
              <a:gd name="connsiteX1581" fmla="*/ 4225803 w 7295637"/>
              <a:gd name="connsiteY1581" fmla="*/ 2412224 h 5063066"/>
              <a:gd name="connsiteX1582" fmla="*/ 4152779 w 7295637"/>
              <a:gd name="connsiteY1582" fmla="*/ 2339198 h 5063066"/>
              <a:gd name="connsiteX1583" fmla="*/ 4158517 w 7295637"/>
              <a:gd name="connsiteY1583" fmla="*/ 2310773 h 5063066"/>
              <a:gd name="connsiteX1584" fmla="*/ 3002548 w 7295637"/>
              <a:gd name="connsiteY1584" fmla="*/ 4111800 h 5063066"/>
              <a:gd name="connsiteX1585" fmla="*/ 3069834 w 7295637"/>
              <a:gd name="connsiteY1585" fmla="*/ 4067200 h 5063066"/>
              <a:gd name="connsiteX1586" fmla="*/ 3142859 w 7295637"/>
              <a:gd name="connsiteY1586" fmla="*/ 4140225 h 5063066"/>
              <a:gd name="connsiteX1587" fmla="*/ 3069834 w 7295637"/>
              <a:gd name="connsiteY1587" fmla="*/ 4213250 h 5063066"/>
              <a:gd name="connsiteX1588" fmla="*/ 2996809 w 7295637"/>
              <a:gd name="connsiteY1588" fmla="*/ 4140225 h 5063066"/>
              <a:gd name="connsiteX1589" fmla="*/ 3002548 w 7295637"/>
              <a:gd name="connsiteY1589" fmla="*/ 4111800 h 5063066"/>
              <a:gd name="connsiteX1590" fmla="*/ 5310836 w 7295637"/>
              <a:gd name="connsiteY1590" fmla="*/ 465095 h 5063066"/>
              <a:gd name="connsiteX1591" fmla="*/ 5378122 w 7295637"/>
              <a:gd name="connsiteY1591" fmla="*/ 420495 h 5063066"/>
              <a:gd name="connsiteX1592" fmla="*/ 5451147 w 7295637"/>
              <a:gd name="connsiteY1592" fmla="*/ 493520 h 5063066"/>
              <a:gd name="connsiteX1593" fmla="*/ 5378122 w 7295637"/>
              <a:gd name="connsiteY1593" fmla="*/ 566544 h 5063066"/>
              <a:gd name="connsiteX1594" fmla="*/ 5305097 w 7295637"/>
              <a:gd name="connsiteY1594" fmla="*/ 493520 h 5063066"/>
              <a:gd name="connsiteX1595" fmla="*/ 5310836 w 7295637"/>
              <a:gd name="connsiteY1595" fmla="*/ 465095 h 5063066"/>
              <a:gd name="connsiteX1596" fmla="*/ 4388982 w 7295637"/>
              <a:gd name="connsiteY1596" fmla="*/ 1881450 h 5063066"/>
              <a:gd name="connsiteX1597" fmla="*/ 4404632 w 7295637"/>
              <a:gd name="connsiteY1597" fmla="*/ 1858238 h 5063066"/>
              <a:gd name="connsiteX1598" fmla="*/ 4456269 w 7295637"/>
              <a:gd name="connsiteY1598" fmla="*/ 1836850 h 5063066"/>
              <a:gd name="connsiteX1599" fmla="*/ 4529293 w 7295637"/>
              <a:gd name="connsiteY1599" fmla="*/ 1909875 h 5063066"/>
              <a:gd name="connsiteX1600" fmla="*/ 4456268 w 7295637"/>
              <a:gd name="connsiteY1600" fmla="*/ 1982899 h 5063066"/>
              <a:gd name="connsiteX1601" fmla="*/ 4383244 w 7295637"/>
              <a:gd name="connsiteY1601" fmla="*/ 1909875 h 5063066"/>
              <a:gd name="connsiteX1602" fmla="*/ 4388982 w 7295637"/>
              <a:gd name="connsiteY1602" fmla="*/ 1881450 h 5063066"/>
              <a:gd name="connsiteX1603" fmla="*/ 3233012 w 7295637"/>
              <a:gd name="connsiteY1603" fmla="*/ 3691307 h 5063066"/>
              <a:gd name="connsiteX1604" fmla="*/ 3300298 w 7295637"/>
              <a:gd name="connsiteY1604" fmla="*/ 3646707 h 5063066"/>
              <a:gd name="connsiteX1605" fmla="*/ 3373323 w 7295637"/>
              <a:gd name="connsiteY1605" fmla="*/ 3719731 h 5063066"/>
              <a:gd name="connsiteX1606" fmla="*/ 3300298 w 7295637"/>
              <a:gd name="connsiteY1606" fmla="*/ 3792756 h 5063066"/>
              <a:gd name="connsiteX1607" fmla="*/ 3227273 w 7295637"/>
              <a:gd name="connsiteY1607" fmla="*/ 3719731 h 5063066"/>
              <a:gd name="connsiteX1608" fmla="*/ 3233012 w 7295637"/>
              <a:gd name="connsiteY1608" fmla="*/ 3691307 h 5063066"/>
              <a:gd name="connsiteX1609" fmla="*/ 5541300 w 7295637"/>
              <a:gd name="connsiteY1609" fmla="*/ 44600 h 5063066"/>
              <a:gd name="connsiteX1610" fmla="*/ 5608586 w 7295637"/>
              <a:gd name="connsiteY1610" fmla="*/ 0 h 5063066"/>
              <a:gd name="connsiteX1611" fmla="*/ 5681611 w 7295637"/>
              <a:gd name="connsiteY1611" fmla="*/ 73025 h 5063066"/>
              <a:gd name="connsiteX1612" fmla="*/ 5608586 w 7295637"/>
              <a:gd name="connsiteY1612" fmla="*/ 146050 h 5063066"/>
              <a:gd name="connsiteX1613" fmla="*/ 5535562 w 7295637"/>
              <a:gd name="connsiteY1613" fmla="*/ 73025 h 5063066"/>
              <a:gd name="connsiteX1614" fmla="*/ 5541300 w 7295637"/>
              <a:gd name="connsiteY1614" fmla="*/ 44600 h 5063066"/>
              <a:gd name="connsiteX1615" fmla="*/ 4619446 w 7295637"/>
              <a:gd name="connsiteY1615" fmla="*/ 1460957 h 5063066"/>
              <a:gd name="connsiteX1616" fmla="*/ 4635095 w 7295637"/>
              <a:gd name="connsiteY1616" fmla="*/ 1437745 h 5063066"/>
              <a:gd name="connsiteX1617" fmla="*/ 4686731 w 7295637"/>
              <a:gd name="connsiteY1617" fmla="*/ 1416357 h 5063066"/>
              <a:gd name="connsiteX1618" fmla="*/ 4759757 w 7295637"/>
              <a:gd name="connsiteY1618" fmla="*/ 1489382 h 5063066"/>
              <a:gd name="connsiteX1619" fmla="*/ 4686732 w 7295637"/>
              <a:gd name="connsiteY1619" fmla="*/ 1562406 h 5063066"/>
              <a:gd name="connsiteX1620" fmla="*/ 4613706 w 7295637"/>
              <a:gd name="connsiteY1620" fmla="*/ 1489381 h 5063066"/>
              <a:gd name="connsiteX1621" fmla="*/ 4619446 w 7295637"/>
              <a:gd name="connsiteY1621" fmla="*/ 1460957 h 5063066"/>
              <a:gd name="connsiteX1622" fmla="*/ 3463475 w 7295637"/>
              <a:gd name="connsiteY1622" fmla="*/ 3261985 h 5063066"/>
              <a:gd name="connsiteX1623" fmla="*/ 3530762 w 7295637"/>
              <a:gd name="connsiteY1623" fmla="*/ 3217385 h 5063066"/>
              <a:gd name="connsiteX1624" fmla="*/ 3603786 w 7295637"/>
              <a:gd name="connsiteY1624" fmla="*/ 3290409 h 5063066"/>
              <a:gd name="connsiteX1625" fmla="*/ 3530761 w 7295637"/>
              <a:gd name="connsiteY1625" fmla="*/ 3363434 h 5063066"/>
              <a:gd name="connsiteX1626" fmla="*/ 3457737 w 7295637"/>
              <a:gd name="connsiteY1626" fmla="*/ 3290409 h 5063066"/>
              <a:gd name="connsiteX1627" fmla="*/ 3463475 w 7295637"/>
              <a:gd name="connsiteY1627" fmla="*/ 3261985 h 5063066"/>
              <a:gd name="connsiteX1628" fmla="*/ 2541621 w 7295637"/>
              <a:gd name="connsiteY1628" fmla="*/ 4678343 h 5063066"/>
              <a:gd name="connsiteX1629" fmla="*/ 2608907 w 7295637"/>
              <a:gd name="connsiteY1629" fmla="*/ 4633743 h 5063066"/>
              <a:gd name="connsiteX1630" fmla="*/ 2681932 w 7295637"/>
              <a:gd name="connsiteY1630" fmla="*/ 4706768 h 5063066"/>
              <a:gd name="connsiteX1631" fmla="*/ 2608907 w 7295637"/>
              <a:gd name="connsiteY1631" fmla="*/ 4779793 h 5063066"/>
              <a:gd name="connsiteX1632" fmla="*/ 2535882 w 7295637"/>
              <a:gd name="connsiteY1632" fmla="*/ 4706768 h 5063066"/>
              <a:gd name="connsiteX1633" fmla="*/ 2541621 w 7295637"/>
              <a:gd name="connsiteY1633" fmla="*/ 4678343 h 5063066"/>
              <a:gd name="connsiteX1634" fmla="*/ 4849909 w 7295637"/>
              <a:gd name="connsiteY1634" fmla="*/ 1031638 h 5063066"/>
              <a:gd name="connsiteX1635" fmla="*/ 4865557 w 7295637"/>
              <a:gd name="connsiteY1635" fmla="*/ 1008427 h 5063066"/>
              <a:gd name="connsiteX1636" fmla="*/ 4917194 w 7295637"/>
              <a:gd name="connsiteY1636" fmla="*/ 987038 h 5063066"/>
              <a:gd name="connsiteX1637" fmla="*/ 4990218 w 7295637"/>
              <a:gd name="connsiteY1637" fmla="*/ 1060063 h 5063066"/>
              <a:gd name="connsiteX1638" fmla="*/ 4917195 w 7295637"/>
              <a:gd name="connsiteY1638" fmla="*/ 1133087 h 5063066"/>
              <a:gd name="connsiteX1639" fmla="*/ 4844169 w 7295637"/>
              <a:gd name="connsiteY1639" fmla="*/ 1060062 h 5063066"/>
              <a:gd name="connsiteX1640" fmla="*/ 4849909 w 7295637"/>
              <a:gd name="connsiteY1640" fmla="*/ 1031638 h 5063066"/>
              <a:gd name="connsiteX1641" fmla="*/ 3698365 w 7295637"/>
              <a:gd name="connsiteY1641" fmla="*/ 2825740 h 5063066"/>
              <a:gd name="connsiteX1642" fmla="*/ 3714014 w 7295637"/>
              <a:gd name="connsiteY1642" fmla="*/ 2802528 h 5063066"/>
              <a:gd name="connsiteX1643" fmla="*/ 3765650 w 7295637"/>
              <a:gd name="connsiteY1643" fmla="*/ 2781140 h 5063066"/>
              <a:gd name="connsiteX1644" fmla="*/ 3838676 w 7295637"/>
              <a:gd name="connsiteY1644" fmla="*/ 2854165 h 5063066"/>
              <a:gd name="connsiteX1645" fmla="*/ 3765651 w 7295637"/>
              <a:gd name="connsiteY1645" fmla="*/ 2927189 h 5063066"/>
              <a:gd name="connsiteX1646" fmla="*/ 3692627 w 7295637"/>
              <a:gd name="connsiteY1646" fmla="*/ 2854164 h 5063066"/>
              <a:gd name="connsiteX1647" fmla="*/ 3698365 w 7295637"/>
              <a:gd name="connsiteY1647" fmla="*/ 2825740 h 5063066"/>
              <a:gd name="connsiteX1648" fmla="*/ 3928051 w 7295637"/>
              <a:gd name="connsiteY1648" fmla="*/ 2447998 h 5063066"/>
              <a:gd name="connsiteX1649" fmla="*/ 3943701 w 7295637"/>
              <a:gd name="connsiteY1649" fmla="*/ 2424786 h 5063066"/>
              <a:gd name="connsiteX1650" fmla="*/ 3995338 w 7295637"/>
              <a:gd name="connsiteY1650" fmla="*/ 2403398 h 5063066"/>
              <a:gd name="connsiteX1651" fmla="*/ 4068363 w 7295637"/>
              <a:gd name="connsiteY1651" fmla="*/ 2476423 h 5063066"/>
              <a:gd name="connsiteX1652" fmla="*/ 3995337 w 7295637"/>
              <a:gd name="connsiteY1652" fmla="*/ 2549448 h 5063066"/>
              <a:gd name="connsiteX1653" fmla="*/ 3922313 w 7295637"/>
              <a:gd name="connsiteY1653" fmla="*/ 2476423 h 5063066"/>
              <a:gd name="connsiteX1654" fmla="*/ 3928051 w 7295637"/>
              <a:gd name="connsiteY1654" fmla="*/ 2447998 h 5063066"/>
              <a:gd name="connsiteX1655" fmla="*/ 2772083 w 7295637"/>
              <a:gd name="connsiteY1655" fmla="*/ 4257851 h 5063066"/>
              <a:gd name="connsiteX1656" fmla="*/ 2839370 w 7295637"/>
              <a:gd name="connsiteY1656" fmla="*/ 4213251 h 5063066"/>
              <a:gd name="connsiteX1657" fmla="*/ 2912395 w 7295637"/>
              <a:gd name="connsiteY1657" fmla="*/ 4286276 h 5063066"/>
              <a:gd name="connsiteX1658" fmla="*/ 2839370 w 7295637"/>
              <a:gd name="connsiteY1658" fmla="*/ 4359301 h 5063066"/>
              <a:gd name="connsiteX1659" fmla="*/ 2766345 w 7295637"/>
              <a:gd name="connsiteY1659" fmla="*/ 4286276 h 5063066"/>
              <a:gd name="connsiteX1660" fmla="*/ 2772083 w 7295637"/>
              <a:gd name="connsiteY1660" fmla="*/ 4257851 h 5063066"/>
              <a:gd name="connsiteX1661" fmla="*/ 5080371 w 7295637"/>
              <a:gd name="connsiteY1661" fmla="*/ 611145 h 5063066"/>
              <a:gd name="connsiteX1662" fmla="*/ 5147658 w 7295637"/>
              <a:gd name="connsiteY1662" fmla="*/ 566544 h 5063066"/>
              <a:gd name="connsiteX1663" fmla="*/ 5220683 w 7295637"/>
              <a:gd name="connsiteY1663" fmla="*/ 639569 h 5063066"/>
              <a:gd name="connsiteX1664" fmla="*/ 5147657 w 7295637"/>
              <a:gd name="connsiteY1664" fmla="*/ 712594 h 5063066"/>
              <a:gd name="connsiteX1665" fmla="*/ 5074634 w 7295637"/>
              <a:gd name="connsiteY1665" fmla="*/ 639569 h 5063066"/>
              <a:gd name="connsiteX1666" fmla="*/ 5080371 w 7295637"/>
              <a:gd name="connsiteY1666" fmla="*/ 611145 h 5063066"/>
              <a:gd name="connsiteX1667" fmla="*/ 4158518 w 7295637"/>
              <a:gd name="connsiteY1667" fmla="*/ 2027501 h 5063066"/>
              <a:gd name="connsiteX1668" fmla="*/ 4174168 w 7295637"/>
              <a:gd name="connsiteY1668" fmla="*/ 2004289 h 5063066"/>
              <a:gd name="connsiteX1669" fmla="*/ 4225803 w 7295637"/>
              <a:gd name="connsiteY1669" fmla="*/ 1982902 h 5063066"/>
              <a:gd name="connsiteX1670" fmla="*/ 4298829 w 7295637"/>
              <a:gd name="connsiteY1670" fmla="*/ 2055926 h 5063066"/>
              <a:gd name="connsiteX1671" fmla="*/ 4225804 w 7295637"/>
              <a:gd name="connsiteY1671" fmla="*/ 2128950 h 5063066"/>
              <a:gd name="connsiteX1672" fmla="*/ 4152778 w 7295637"/>
              <a:gd name="connsiteY1672" fmla="*/ 2055926 h 5063066"/>
              <a:gd name="connsiteX1673" fmla="*/ 4158518 w 7295637"/>
              <a:gd name="connsiteY1673" fmla="*/ 2027501 h 5063066"/>
              <a:gd name="connsiteX1674" fmla="*/ 3002548 w 7295637"/>
              <a:gd name="connsiteY1674" fmla="*/ 3828528 h 5063066"/>
              <a:gd name="connsiteX1675" fmla="*/ 3069834 w 7295637"/>
              <a:gd name="connsiteY1675" fmla="*/ 3783928 h 5063066"/>
              <a:gd name="connsiteX1676" fmla="*/ 3142859 w 7295637"/>
              <a:gd name="connsiteY1676" fmla="*/ 3856953 h 5063066"/>
              <a:gd name="connsiteX1677" fmla="*/ 3069834 w 7295637"/>
              <a:gd name="connsiteY1677" fmla="*/ 3929978 h 5063066"/>
              <a:gd name="connsiteX1678" fmla="*/ 2996809 w 7295637"/>
              <a:gd name="connsiteY1678" fmla="*/ 3856953 h 5063066"/>
              <a:gd name="connsiteX1679" fmla="*/ 3002548 w 7295637"/>
              <a:gd name="connsiteY1679" fmla="*/ 3828528 h 5063066"/>
              <a:gd name="connsiteX1680" fmla="*/ 5310836 w 7295637"/>
              <a:gd name="connsiteY1680" fmla="*/ 181823 h 5063066"/>
              <a:gd name="connsiteX1681" fmla="*/ 5378123 w 7295637"/>
              <a:gd name="connsiteY1681" fmla="*/ 137223 h 5063066"/>
              <a:gd name="connsiteX1682" fmla="*/ 5451147 w 7295637"/>
              <a:gd name="connsiteY1682" fmla="*/ 210247 h 5063066"/>
              <a:gd name="connsiteX1683" fmla="*/ 5378122 w 7295637"/>
              <a:gd name="connsiteY1683" fmla="*/ 283272 h 5063066"/>
              <a:gd name="connsiteX1684" fmla="*/ 5305096 w 7295637"/>
              <a:gd name="connsiteY1684" fmla="*/ 210247 h 5063066"/>
              <a:gd name="connsiteX1685" fmla="*/ 5310836 w 7295637"/>
              <a:gd name="connsiteY1685" fmla="*/ 181823 h 5063066"/>
              <a:gd name="connsiteX1686" fmla="*/ 4388982 w 7295637"/>
              <a:gd name="connsiteY1686" fmla="*/ 1598178 h 5063066"/>
              <a:gd name="connsiteX1687" fmla="*/ 4404632 w 7295637"/>
              <a:gd name="connsiteY1687" fmla="*/ 1574966 h 5063066"/>
              <a:gd name="connsiteX1688" fmla="*/ 4456268 w 7295637"/>
              <a:gd name="connsiteY1688" fmla="*/ 1553578 h 5063066"/>
              <a:gd name="connsiteX1689" fmla="*/ 4529292 w 7295637"/>
              <a:gd name="connsiteY1689" fmla="*/ 1626602 h 5063066"/>
              <a:gd name="connsiteX1690" fmla="*/ 4456268 w 7295637"/>
              <a:gd name="connsiteY1690" fmla="*/ 1699627 h 5063066"/>
              <a:gd name="connsiteX1691" fmla="*/ 4383244 w 7295637"/>
              <a:gd name="connsiteY1691" fmla="*/ 1626603 h 5063066"/>
              <a:gd name="connsiteX1692" fmla="*/ 4388982 w 7295637"/>
              <a:gd name="connsiteY1692" fmla="*/ 1598178 h 5063066"/>
              <a:gd name="connsiteX1693" fmla="*/ 3233011 w 7295637"/>
              <a:gd name="connsiteY1693" fmla="*/ 3408035 h 5063066"/>
              <a:gd name="connsiteX1694" fmla="*/ 3300298 w 7295637"/>
              <a:gd name="connsiteY1694" fmla="*/ 3363434 h 5063066"/>
              <a:gd name="connsiteX1695" fmla="*/ 3373323 w 7295637"/>
              <a:gd name="connsiteY1695" fmla="*/ 3436459 h 5063066"/>
              <a:gd name="connsiteX1696" fmla="*/ 3300298 w 7295637"/>
              <a:gd name="connsiteY1696" fmla="*/ 3509484 h 5063066"/>
              <a:gd name="connsiteX1697" fmla="*/ 3227273 w 7295637"/>
              <a:gd name="connsiteY1697" fmla="*/ 3436459 h 5063066"/>
              <a:gd name="connsiteX1698" fmla="*/ 3233011 w 7295637"/>
              <a:gd name="connsiteY1698" fmla="*/ 3408035 h 5063066"/>
              <a:gd name="connsiteX1699" fmla="*/ 2311157 w 7295637"/>
              <a:gd name="connsiteY1699" fmla="*/ 4824393 h 5063066"/>
              <a:gd name="connsiteX1700" fmla="*/ 2378444 w 7295637"/>
              <a:gd name="connsiteY1700" fmla="*/ 4779792 h 5063066"/>
              <a:gd name="connsiteX1701" fmla="*/ 2451468 w 7295637"/>
              <a:gd name="connsiteY1701" fmla="*/ 4852817 h 5063066"/>
              <a:gd name="connsiteX1702" fmla="*/ 2378443 w 7295637"/>
              <a:gd name="connsiteY1702" fmla="*/ 4925842 h 5063066"/>
              <a:gd name="connsiteX1703" fmla="*/ 2305419 w 7295637"/>
              <a:gd name="connsiteY1703" fmla="*/ 4852817 h 5063066"/>
              <a:gd name="connsiteX1704" fmla="*/ 2311157 w 7295637"/>
              <a:gd name="connsiteY1704" fmla="*/ 4824393 h 5063066"/>
              <a:gd name="connsiteX1705" fmla="*/ 4619445 w 7295637"/>
              <a:gd name="connsiteY1705" fmla="*/ 1177685 h 5063066"/>
              <a:gd name="connsiteX1706" fmla="*/ 4635094 w 7295637"/>
              <a:gd name="connsiteY1706" fmla="*/ 1154474 h 5063066"/>
              <a:gd name="connsiteX1707" fmla="*/ 4686731 w 7295637"/>
              <a:gd name="connsiteY1707" fmla="*/ 1133086 h 5063066"/>
              <a:gd name="connsiteX1708" fmla="*/ 4759756 w 7295637"/>
              <a:gd name="connsiteY1708" fmla="*/ 1206111 h 5063066"/>
              <a:gd name="connsiteX1709" fmla="*/ 4686731 w 7295637"/>
              <a:gd name="connsiteY1709" fmla="*/ 1279135 h 5063066"/>
              <a:gd name="connsiteX1710" fmla="*/ 4613706 w 7295637"/>
              <a:gd name="connsiteY1710" fmla="*/ 1206110 h 5063066"/>
              <a:gd name="connsiteX1711" fmla="*/ 4619445 w 7295637"/>
              <a:gd name="connsiteY1711" fmla="*/ 1177685 h 5063066"/>
              <a:gd name="connsiteX1712" fmla="*/ 3463476 w 7295637"/>
              <a:gd name="connsiteY1712" fmla="*/ 2978713 h 5063066"/>
              <a:gd name="connsiteX1713" fmla="*/ 3530762 w 7295637"/>
              <a:gd name="connsiteY1713" fmla="*/ 2934113 h 5063066"/>
              <a:gd name="connsiteX1714" fmla="*/ 3603787 w 7295637"/>
              <a:gd name="connsiteY1714" fmla="*/ 3007138 h 5063066"/>
              <a:gd name="connsiteX1715" fmla="*/ 3530762 w 7295637"/>
              <a:gd name="connsiteY1715" fmla="*/ 3080163 h 5063066"/>
              <a:gd name="connsiteX1716" fmla="*/ 3457737 w 7295637"/>
              <a:gd name="connsiteY1716" fmla="*/ 3007138 h 5063066"/>
              <a:gd name="connsiteX1717" fmla="*/ 3463476 w 7295637"/>
              <a:gd name="connsiteY1717" fmla="*/ 2978713 h 5063066"/>
              <a:gd name="connsiteX1718" fmla="*/ 2541620 w 7295637"/>
              <a:gd name="connsiteY1718" fmla="*/ 4395072 h 5063066"/>
              <a:gd name="connsiteX1719" fmla="*/ 2608907 w 7295637"/>
              <a:gd name="connsiteY1719" fmla="*/ 4350471 h 5063066"/>
              <a:gd name="connsiteX1720" fmla="*/ 2681931 w 7295637"/>
              <a:gd name="connsiteY1720" fmla="*/ 4423497 h 5063066"/>
              <a:gd name="connsiteX1721" fmla="*/ 2608907 w 7295637"/>
              <a:gd name="connsiteY1721" fmla="*/ 4496521 h 5063066"/>
              <a:gd name="connsiteX1722" fmla="*/ 2535882 w 7295637"/>
              <a:gd name="connsiteY1722" fmla="*/ 4423496 h 5063066"/>
              <a:gd name="connsiteX1723" fmla="*/ 2541620 w 7295637"/>
              <a:gd name="connsiteY1723" fmla="*/ 4395072 h 5063066"/>
              <a:gd name="connsiteX1724" fmla="*/ 4849908 w 7295637"/>
              <a:gd name="connsiteY1724" fmla="*/ 748367 h 5063066"/>
              <a:gd name="connsiteX1725" fmla="*/ 4865557 w 7295637"/>
              <a:gd name="connsiteY1725" fmla="*/ 725155 h 5063066"/>
              <a:gd name="connsiteX1726" fmla="*/ 4917194 w 7295637"/>
              <a:gd name="connsiteY1726" fmla="*/ 703767 h 5063066"/>
              <a:gd name="connsiteX1727" fmla="*/ 4990219 w 7295637"/>
              <a:gd name="connsiteY1727" fmla="*/ 776792 h 5063066"/>
              <a:gd name="connsiteX1728" fmla="*/ 4917194 w 7295637"/>
              <a:gd name="connsiteY1728" fmla="*/ 849817 h 5063066"/>
              <a:gd name="connsiteX1729" fmla="*/ 4844169 w 7295637"/>
              <a:gd name="connsiteY1729" fmla="*/ 776792 h 5063066"/>
              <a:gd name="connsiteX1730" fmla="*/ 4849908 w 7295637"/>
              <a:gd name="connsiteY1730" fmla="*/ 748367 h 5063066"/>
              <a:gd name="connsiteX1731" fmla="*/ 3698365 w 7295637"/>
              <a:gd name="connsiteY1731" fmla="*/ 2542469 h 5063066"/>
              <a:gd name="connsiteX1732" fmla="*/ 3714013 w 7295637"/>
              <a:gd name="connsiteY1732" fmla="*/ 2519257 h 5063066"/>
              <a:gd name="connsiteX1733" fmla="*/ 3765650 w 7295637"/>
              <a:gd name="connsiteY1733" fmla="*/ 2497869 h 5063066"/>
              <a:gd name="connsiteX1734" fmla="*/ 3838675 w 7295637"/>
              <a:gd name="connsiteY1734" fmla="*/ 2570894 h 5063066"/>
              <a:gd name="connsiteX1735" fmla="*/ 3765651 w 7295637"/>
              <a:gd name="connsiteY1735" fmla="*/ 2643919 h 5063066"/>
              <a:gd name="connsiteX1736" fmla="*/ 3692625 w 7295637"/>
              <a:gd name="connsiteY1736" fmla="*/ 2570894 h 5063066"/>
              <a:gd name="connsiteX1737" fmla="*/ 3698365 w 7295637"/>
              <a:gd name="connsiteY1737" fmla="*/ 2542469 h 5063066"/>
              <a:gd name="connsiteX1738" fmla="*/ 3928052 w 7295637"/>
              <a:gd name="connsiteY1738" fmla="*/ 2164724 h 5063066"/>
              <a:gd name="connsiteX1739" fmla="*/ 3943704 w 7295637"/>
              <a:gd name="connsiteY1739" fmla="*/ 2141511 h 5063066"/>
              <a:gd name="connsiteX1740" fmla="*/ 3995339 w 7295637"/>
              <a:gd name="connsiteY1740" fmla="*/ 2120124 h 5063066"/>
              <a:gd name="connsiteX1741" fmla="*/ 4068363 w 7295637"/>
              <a:gd name="connsiteY1741" fmla="*/ 2193148 h 5063066"/>
              <a:gd name="connsiteX1742" fmla="*/ 3995339 w 7295637"/>
              <a:gd name="connsiteY1742" fmla="*/ 2266173 h 5063066"/>
              <a:gd name="connsiteX1743" fmla="*/ 3922314 w 7295637"/>
              <a:gd name="connsiteY1743" fmla="*/ 2193149 h 5063066"/>
              <a:gd name="connsiteX1744" fmla="*/ 3928052 w 7295637"/>
              <a:gd name="connsiteY1744" fmla="*/ 2164724 h 5063066"/>
              <a:gd name="connsiteX1745" fmla="*/ 2772083 w 7295637"/>
              <a:gd name="connsiteY1745" fmla="*/ 3974579 h 5063066"/>
              <a:gd name="connsiteX1746" fmla="*/ 2839370 w 7295637"/>
              <a:gd name="connsiteY1746" fmla="*/ 3929979 h 5063066"/>
              <a:gd name="connsiteX1747" fmla="*/ 2912394 w 7295637"/>
              <a:gd name="connsiteY1747" fmla="*/ 4003004 h 5063066"/>
              <a:gd name="connsiteX1748" fmla="*/ 2839369 w 7295637"/>
              <a:gd name="connsiteY1748" fmla="*/ 4076029 h 5063066"/>
              <a:gd name="connsiteX1749" fmla="*/ 2766345 w 7295637"/>
              <a:gd name="connsiteY1749" fmla="*/ 4003004 h 5063066"/>
              <a:gd name="connsiteX1750" fmla="*/ 2772083 w 7295637"/>
              <a:gd name="connsiteY1750" fmla="*/ 3974579 h 5063066"/>
              <a:gd name="connsiteX1751" fmla="*/ 5080372 w 7295637"/>
              <a:gd name="connsiteY1751" fmla="*/ 327873 h 5063066"/>
              <a:gd name="connsiteX1752" fmla="*/ 5147657 w 7295637"/>
              <a:gd name="connsiteY1752" fmla="*/ 283272 h 5063066"/>
              <a:gd name="connsiteX1753" fmla="*/ 5220683 w 7295637"/>
              <a:gd name="connsiteY1753" fmla="*/ 356297 h 5063066"/>
              <a:gd name="connsiteX1754" fmla="*/ 5147658 w 7295637"/>
              <a:gd name="connsiteY1754" fmla="*/ 429322 h 5063066"/>
              <a:gd name="connsiteX1755" fmla="*/ 5074633 w 7295637"/>
              <a:gd name="connsiteY1755" fmla="*/ 356297 h 5063066"/>
              <a:gd name="connsiteX1756" fmla="*/ 5080372 w 7295637"/>
              <a:gd name="connsiteY1756" fmla="*/ 327873 h 5063066"/>
              <a:gd name="connsiteX1757" fmla="*/ 4158518 w 7295637"/>
              <a:gd name="connsiteY1757" fmla="*/ 1744228 h 5063066"/>
              <a:gd name="connsiteX1758" fmla="*/ 4174168 w 7295637"/>
              <a:gd name="connsiteY1758" fmla="*/ 1721016 h 5063066"/>
              <a:gd name="connsiteX1759" fmla="*/ 4225803 w 7295637"/>
              <a:gd name="connsiteY1759" fmla="*/ 1699628 h 5063066"/>
              <a:gd name="connsiteX1760" fmla="*/ 4298829 w 7295637"/>
              <a:gd name="connsiteY1760" fmla="*/ 1772653 h 5063066"/>
              <a:gd name="connsiteX1761" fmla="*/ 4225802 w 7295637"/>
              <a:gd name="connsiteY1761" fmla="*/ 1845679 h 5063066"/>
              <a:gd name="connsiteX1762" fmla="*/ 4152778 w 7295637"/>
              <a:gd name="connsiteY1762" fmla="*/ 1772653 h 5063066"/>
              <a:gd name="connsiteX1763" fmla="*/ 4158518 w 7295637"/>
              <a:gd name="connsiteY1763" fmla="*/ 1744228 h 5063066"/>
              <a:gd name="connsiteX1764" fmla="*/ 3002547 w 7295637"/>
              <a:gd name="connsiteY1764" fmla="*/ 3545256 h 5063066"/>
              <a:gd name="connsiteX1765" fmla="*/ 3069834 w 7295637"/>
              <a:gd name="connsiteY1765" fmla="*/ 3500656 h 5063066"/>
              <a:gd name="connsiteX1766" fmla="*/ 3142860 w 7295637"/>
              <a:gd name="connsiteY1766" fmla="*/ 3573681 h 5063066"/>
              <a:gd name="connsiteX1767" fmla="*/ 3069834 w 7295637"/>
              <a:gd name="connsiteY1767" fmla="*/ 3646706 h 5063066"/>
              <a:gd name="connsiteX1768" fmla="*/ 2996809 w 7295637"/>
              <a:gd name="connsiteY1768" fmla="*/ 3573681 h 5063066"/>
              <a:gd name="connsiteX1769" fmla="*/ 3002547 w 7295637"/>
              <a:gd name="connsiteY1769" fmla="*/ 3545256 h 5063066"/>
              <a:gd name="connsiteX1770" fmla="*/ 2080693 w 7295637"/>
              <a:gd name="connsiteY1770" fmla="*/ 4961614 h 5063066"/>
              <a:gd name="connsiteX1771" fmla="*/ 2147979 w 7295637"/>
              <a:gd name="connsiteY1771" fmla="*/ 4917014 h 5063066"/>
              <a:gd name="connsiteX1772" fmla="*/ 2221004 w 7295637"/>
              <a:gd name="connsiteY1772" fmla="*/ 4990039 h 5063066"/>
              <a:gd name="connsiteX1773" fmla="*/ 2147979 w 7295637"/>
              <a:gd name="connsiteY1773" fmla="*/ 5063064 h 5063066"/>
              <a:gd name="connsiteX1774" fmla="*/ 2074954 w 7295637"/>
              <a:gd name="connsiteY1774" fmla="*/ 4990039 h 5063066"/>
              <a:gd name="connsiteX1775" fmla="*/ 2080693 w 7295637"/>
              <a:gd name="connsiteY1775" fmla="*/ 4961614 h 5063066"/>
              <a:gd name="connsiteX1776" fmla="*/ 4388983 w 7295637"/>
              <a:gd name="connsiteY1776" fmla="*/ 1314906 h 5063066"/>
              <a:gd name="connsiteX1777" fmla="*/ 4404632 w 7295637"/>
              <a:gd name="connsiteY1777" fmla="*/ 1291695 h 5063066"/>
              <a:gd name="connsiteX1778" fmla="*/ 4456269 w 7295637"/>
              <a:gd name="connsiteY1778" fmla="*/ 1270307 h 5063066"/>
              <a:gd name="connsiteX1779" fmla="*/ 4529293 w 7295637"/>
              <a:gd name="connsiteY1779" fmla="*/ 1343332 h 5063066"/>
              <a:gd name="connsiteX1780" fmla="*/ 4456268 w 7295637"/>
              <a:gd name="connsiteY1780" fmla="*/ 1416356 h 5063066"/>
              <a:gd name="connsiteX1781" fmla="*/ 4383244 w 7295637"/>
              <a:gd name="connsiteY1781" fmla="*/ 1343331 h 5063066"/>
              <a:gd name="connsiteX1782" fmla="*/ 4388983 w 7295637"/>
              <a:gd name="connsiteY1782" fmla="*/ 1314906 h 5063066"/>
              <a:gd name="connsiteX1783" fmla="*/ 3233012 w 7295637"/>
              <a:gd name="connsiteY1783" fmla="*/ 3124763 h 5063066"/>
              <a:gd name="connsiteX1784" fmla="*/ 3300298 w 7295637"/>
              <a:gd name="connsiteY1784" fmla="*/ 3080163 h 5063066"/>
              <a:gd name="connsiteX1785" fmla="*/ 3373323 w 7295637"/>
              <a:gd name="connsiteY1785" fmla="*/ 3153188 h 5063066"/>
              <a:gd name="connsiteX1786" fmla="*/ 3300298 w 7295637"/>
              <a:gd name="connsiteY1786" fmla="*/ 3226212 h 5063066"/>
              <a:gd name="connsiteX1787" fmla="*/ 3227274 w 7295637"/>
              <a:gd name="connsiteY1787" fmla="*/ 3153188 h 5063066"/>
              <a:gd name="connsiteX1788" fmla="*/ 3233012 w 7295637"/>
              <a:gd name="connsiteY1788" fmla="*/ 3124763 h 5063066"/>
              <a:gd name="connsiteX1789" fmla="*/ 2311157 w 7295637"/>
              <a:gd name="connsiteY1789" fmla="*/ 4541120 h 5063066"/>
              <a:gd name="connsiteX1790" fmla="*/ 2378443 w 7295637"/>
              <a:gd name="connsiteY1790" fmla="*/ 4496520 h 5063066"/>
              <a:gd name="connsiteX1791" fmla="*/ 2451468 w 7295637"/>
              <a:gd name="connsiteY1791" fmla="*/ 4569545 h 5063066"/>
              <a:gd name="connsiteX1792" fmla="*/ 2378443 w 7295637"/>
              <a:gd name="connsiteY1792" fmla="*/ 4642570 h 5063066"/>
              <a:gd name="connsiteX1793" fmla="*/ 2305418 w 7295637"/>
              <a:gd name="connsiteY1793" fmla="*/ 4569545 h 5063066"/>
              <a:gd name="connsiteX1794" fmla="*/ 2311157 w 7295637"/>
              <a:gd name="connsiteY1794" fmla="*/ 4541120 h 5063066"/>
              <a:gd name="connsiteX1795" fmla="*/ 4619445 w 7295637"/>
              <a:gd name="connsiteY1795" fmla="*/ 894415 h 5063066"/>
              <a:gd name="connsiteX1796" fmla="*/ 4635094 w 7295637"/>
              <a:gd name="connsiteY1796" fmla="*/ 871204 h 5063066"/>
              <a:gd name="connsiteX1797" fmla="*/ 4686731 w 7295637"/>
              <a:gd name="connsiteY1797" fmla="*/ 849816 h 5063066"/>
              <a:gd name="connsiteX1798" fmla="*/ 4759755 w 7295637"/>
              <a:gd name="connsiteY1798" fmla="*/ 922841 h 5063066"/>
              <a:gd name="connsiteX1799" fmla="*/ 4686731 w 7295637"/>
              <a:gd name="connsiteY1799" fmla="*/ 995865 h 5063066"/>
              <a:gd name="connsiteX1800" fmla="*/ 4613706 w 7295637"/>
              <a:gd name="connsiteY1800" fmla="*/ 922840 h 5063066"/>
              <a:gd name="connsiteX1801" fmla="*/ 4619445 w 7295637"/>
              <a:gd name="connsiteY1801" fmla="*/ 894415 h 5063066"/>
              <a:gd name="connsiteX1802" fmla="*/ 3463476 w 7295637"/>
              <a:gd name="connsiteY1802" fmla="*/ 2695441 h 5063066"/>
              <a:gd name="connsiteX1803" fmla="*/ 3530762 w 7295637"/>
              <a:gd name="connsiteY1803" fmla="*/ 2650841 h 5063066"/>
              <a:gd name="connsiteX1804" fmla="*/ 3603787 w 7295637"/>
              <a:gd name="connsiteY1804" fmla="*/ 2723865 h 5063066"/>
              <a:gd name="connsiteX1805" fmla="*/ 3530762 w 7295637"/>
              <a:gd name="connsiteY1805" fmla="*/ 2796891 h 5063066"/>
              <a:gd name="connsiteX1806" fmla="*/ 3457737 w 7295637"/>
              <a:gd name="connsiteY1806" fmla="*/ 2723866 h 5063066"/>
              <a:gd name="connsiteX1807" fmla="*/ 3463476 w 7295637"/>
              <a:gd name="connsiteY1807" fmla="*/ 2695441 h 5063066"/>
              <a:gd name="connsiteX1808" fmla="*/ 3697588 w 7295637"/>
              <a:gd name="connsiteY1808" fmla="*/ 2310776 h 5063066"/>
              <a:gd name="connsiteX1809" fmla="*/ 3713238 w 7295637"/>
              <a:gd name="connsiteY1809" fmla="*/ 2287564 h 5063066"/>
              <a:gd name="connsiteX1810" fmla="*/ 3764873 w 7295637"/>
              <a:gd name="connsiteY1810" fmla="*/ 2266175 h 5063066"/>
              <a:gd name="connsiteX1811" fmla="*/ 3837899 w 7295637"/>
              <a:gd name="connsiteY1811" fmla="*/ 2339200 h 5063066"/>
              <a:gd name="connsiteX1812" fmla="*/ 3764874 w 7295637"/>
              <a:gd name="connsiteY1812" fmla="*/ 2412225 h 5063066"/>
              <a:gd name="connsiteX1813" fmla="*/ 3691850 w 7295637"/>
              <a:gd name="connsiteY1813" fmla="*/ 2339200 h 5063066"/>
              <a:gd name="connsiteX1814" fmla="*/ 3697588 w 7295637"/>
              <a:gd name="connsiteY1814" fmla="*/ 2310776 h 5063066"/>
              <a:gd name="connsiteX1815" fmla="*/ 2541619 w 7295637"/>
              <a:gd name="connsiteY1815" fmla="*/ 4111800 h 5063066"/>
              <a:gd name="connsiteX1816" fmla="*/ 2608906 w 7295637"/>
              <a:gd name="connsiteY1816" fmla="*/ 4067200 h 5063066"/>
              <a:gd name="connsiteX1817" fmla="*/ 2681931 w 7295637"/>
              <a:gd name="connsiteY1817" fmla="*/ 4140225 h 5063066"/>
              <a:gd name="connsiteX1818" fmla="*/ 2608906 w 7295637"/>
              <a:gd name="connsiteY1818" fmla="*/ 4213250 h 5063066"/>
              <a:gd name="connsiteX1819" fmla="*/ 2535881 w 7295637"/>
              <a:gd name="connsiteY1819" fmla="*/ 4140225 h 5063066"/>
              <a:gd name="connsiteX1820" fmla="*/ 2541619 w 7295637"/>
              <a:gd name="connsiteY1820" fmla="*/ 4111800 h 5063066"/>
              <a:gd name="connsiteX1821" fmla="*/ 4849906 w 7295637"/>
              <a:gd name="connsiteY1821" fmla="*/ 465095 h 5063066"/>
              <a:gd name="connsiteX1822" fmla="*/ 4865556 w 7295637"/>
              <a:gd name="connsiteY1822" fmla="*/ 441883 h 5063066"/>
              <a:gd name="connsiteX1823" fmla="*/ 4917194 w 7295637"/>
              <a:gd name="connsiteY1823" fmla="*/ 420495 h 5063066"/>
              <a:gd name="connsiteX1824" fmla="*/ 4990218 w 7295637"/>
              <a:gd name="connsiteY1824" fmla="*/ 493520 h 5063066"/>
              <a:gd name="connsiteX1825" fmla="*/ 4917193 w 7295637"/>
              <a:gd name="connsiteY1825" fmla="*/ 566545 h 5063066"/>
              <a:gd name="connsiteX1826" fmla="*/ 4844169 w 7295637"/>
              <a:gd name="connsiteY1826" fmla="*/ 493520 h 5063066"/>
              <a:gd name="connsiteX1827" fmla="*/ 4849906 w 7295637"/>
              <a:gd name="connsiteY1827" fmla="*/ 465095 h 5063066"/>
              <a:gd name="connsiteX1828" fmla="*/ 3928053 w 7295637"/>
              <a:gd name="connsiteY1828" fmla="*/ 1881452 h 5063066"/>
              <a:gd name="connsiteX1829" fmla="*/ 3943703 w 7295637"/>
              <a:gd name="connsiteY1829" fmla="*/ 1858240 h 5063066"/>
              <a:gd name="connsiteX1830" fmla="*/ 3995340 w 7295637"/>
              <a:gd name="connsiteY1830" fmla="*/ 1836850 h 5063066"/>
              <a:gd name="connsiteX1831" fmla="*/ 4068364 w 7295637"/>
              <a:gd name="connsiteY1831" fmla="*/ 1909877 h 5063066"/>
              <a:gd name="connsiteX1832" fmla="*/ 3995339 w 7295637"/>
              <a:gd name="connsiteY1832" fmla="*/ 1982901 h 5063066"/>
              <a:gd name="connsiteX1833" fmla="*/ 3922315 w 7295637"/>
              <a:gd name="connsiteY1833" fmla="*/ 1909876 h 5063066"/>
              <a:gd name="connsiteX1834" fmla="*/ 3928053 w 7295637"/>
              <a:gd name="connsiteY1834" fmla="*/ 1881452 h 5063066"/>
              <a:gd name="connsiteX1835" fmla="*/ 2772083 w 7295637"/>
              <a:gd name="connsiteY1835" fmla="*/ 3691307 h 5063066"/>
              <a:gd name="connsiteX1836" fmla="*/ 2839370 w 7295637"/>
              <a:gd name="connsiteY1836" fmla="*/ 3646707 h 5063066"/>
              <a:gd name="connsiteX1837" fmla="*/ 2912394 w 7295637"/>
              <a:gd name="connsiteY1837" fmla="*/ 3719731 h 5063066"/>
              <a:gd name="connsiteX1838" fmla="*/ 2839369 w 7295637"/>
              <a:gd name="connsiteY1838" fmla="*/ 3792756 h 5063066"/>
              <a:gd name="connsiteX1839" fmla="*/ 2766345 w 7295637"/>
              <a:gd name="connsiteY1839" fmla="*/ 3719731 h 5063066"/>
              <a:gd name="connsiteX1840" fmla="*/ 2772083 w 7295637"/>
              <a:gd name="connsiteY1840" fmla="*/ 3691307 h 5063066"/>
              <a:gd name="connsiteX1841" fmla="*/ 5080372 w 7295637"/>
              <a:gd name="connsiteY1841" fmla="*/ 44600 h 5063066"/>
              <a:gd name="connsiteX1842" fmla="*/ 5147658 w 7295637"/>
              <a:gd name="connsiteY1842" fmla="*/ 0 h 5063066"/>
              <a:gd name="connsiteX1843" fmla="*/ 5220683 w 7295637"/>
              <a:gd name="connsiteY1843" fmla="*/ 73025 h 5063066"/>
              <a:gd name="connsiteX1844" fmla="*/ 5147657 w 7295637"/>
              <a:gd name="connsiteY1844" fmla="*/ 146050 h 5063066"/>
              <a:gd name="connsiteX1845" fmla="*/ 5074634 w 7295637"/>
              <a:gd name="connsiteY1845" fmla="*/ 73025 h 5063066"/>
              <a:gd name="connsiteX1846" fmla="*/ 5080372 w 7295637"/>
              <a:gd name="connsiteY1846" fmla="*/ 44600 h 5063066"/>
              <a:gd name="connsiteX1847" fmla="*/ 4158518 w 7295637"/>
              <a:gd name="connsiteY1847" fmla="*/ 1460957 h 5063066"/>
              <a:gd name="connsiteX1848" fmla="*/ 4174168 w 7295637"/>
              <a:gd name="connsiteY1848" fmla="*/ 1437745 h 5063066"/>
              <a:gd name="connsiteX1849" fmla="*/ 4225805 w 7295637"/>
              <a:gd name="connsiteY1849" fmla="*/ 1416356 h 5063066"/>
              <a:gd name="connsiteX1850" fmla="*/ 4298829 w 7295637"/>
              <a:gd name="connsiteY1850" fmla="*/ 1489381 h 5063066"/>
              <a:gd name="connsiteX1851" fmla="*/ 4225805 w 7295637"/>
              <a:gd name="connsiteY1851" fmla="*/ 1562406 h 5063066"/>
              <a:gd name="connsiteX1852" fmla="*/ 4152779 w 7295637"/>
              <a:gd name="connsiteY1852" fmla="*/ 1489381 h 5063066"/>
              <a:gd name="connsiteX1853" fmla="*/ 4158518 w 7295637"/>
              <a:gd name="connsiteY1853" fmla="*/ 1460957 h 5063066"/>
              <a:gd name="connsiteX1854" fmla="*/ 3002548 w 7295637"/>
              <a:gd name="connsiteY1854" fmla="*/ 3261984 h 5063066"/>
              <a:gd name="connsiteX1855" fmla="*/ 3069835 w 7295637"/>
              <a:gd name="connsiteY1855" fmla="*/ 3217384 h 5063066"/>
              <a:gd name="connsiteX1856" fmla="*/ 3142859 w 7295637"/>
              <a:gd name="connsiteY1856" fmla="*/ 3290409 h 5063066"/>
              <a:gd name="connsiteX1857" fmla="*/ 3069834 w 7295637"/>
              <a:gd name="connsiteY1857" fmla="*/ 3363434 h 5063066"/>
              <a:gd name="connsiteX1858" fmla="*/ 2996810 w 7295637"/>
              <a:gd name="connsiteY1858" fmla="*/ 3290409 h 5063066"/>
              <a:gd name="connsiteX1859" fmla="*/ 3002548 w 7295637"/>
              <a:gd name="connsiteY1859" fmla="*/ 3261984 h 5063066"/>
              <a:gd name="connsiteX1860" fmla="*/ 2080693 w 7295637"/>
              <a:gd name="connsiteY1860" fmla="*/ 4678342 h 5063066"/>
              <a:gd name="connsiteX1861" fmla="*/ 2147979 w 7295637"/>
              <a:gd name="connsiteY1861" fmla="*/ 4633742 h 5063066"/>
              <a:gd name="connsiteX1862" fmla="*/ 2221004 w 7295637"/>
              <a:gd name="connsiteY1862" fmla="*/ 4706767 h 5063066"/>
              <a:gd name="connsiteX1863" fmla="*/ 2147979 w 7295637"/>
              <a:gd name="connsiteY1863" fmla="*/ 4779792 h 5063066"/>
              <a:gd name="connsiteX1864" fmla="*/ 2074954 w 7295637"/>
              <a:gd name="connsiteY1864" fmla="*/ 4706767 h 5063066"/>
              <a:gd name="connsiteX1865" fmla="*/ 2080693 w 7295637"/>
              <a:gd name="connsiteY1865" fmla="*/ 4678342 h 5063066"/>
              <a:gd name="connsiteX1866" fmla="*/ 4388982 w 7295637"/>
              <a:gd name="connsiteY1866" fmla="*/ 1031635 h 5063066"/>
              <a:gd name="connsiteX1867" fmla="*/ 4404630 w 7295637"/>
              <a:gd name="connsiteY1867" fmla="*/ 1008424 h 5063066"/>
              <a:gd name="connsiteX1868" fmla="*/ 4456268 w 7295637"/>
              <a:gd name="connsiteY1868" fmla="*/ 987036 h 5063066"/>
              <a:gd name="connsiteX1869" fmla="*/ 4529292 w 7295637"/>
              <a:gd name="connsiteY1869" fmla="*/ 1060061 h 5063066"/>
              <a:gd name="connsiteX1870" fmla="*/ 4456268 w 7295637"/>
              <a:gd name="connsiteY1870" fmla="*/ 1133085 h 5063066"/>
              <a:gd name="connsiteX1871" fmla="*/ 4383242 w 7295637"/>
              <a:gd name="connsiteY1871" fmla="*/ 1060060 h 5063066"/>
              <a:gd name="connsiteX1872" fmla="*/ 4388982 w 7295637"/>
              <a:gd name="connsiteY1872" fmla="*/ 1031635 h 5063066"/>
              <a:gd name="connsiteX1873" fmla="*/ 3233012 w 7295637"/>
              <a:gd name="connsiteY1873" fmla="*/ 2841491 h 5063066"/>
              <a:gd name="connsiteX1874" fmla="*/ 3300298 w 7295637"/>
              <a:gd name="connsiteY1874" fmla="*/ 2796890 h 5063066"/>
              <a:gd name="connsiteX1875" fmla="*/ 3373323 w 7295637"/>
              <a:gd name="connsiteY1875" fmla="*/ 2869915 h 5063066"/>
              <a:gd name="connsiteX1876" fmla="*/ 3300298 w 7295637"/>
              <a:gd name="connsiteY1876" fmla="*/ 2942940 h 5063066"/>
              <a:gd name="connsiteX1877" fmla="*/ 3227273 w 7295637"/>
              <a:gd name="connsiteY1877" fmla="*/ 2869916 h 5063066"/>
              <a:gd name="connsiteX1878" fmla="*/ 3233012 w 7295637"/>
              <a:gd name="connsiteY1878" fmla="*/ 2841491 h 5063066"/>
              <a:gd name="connsiteX1879" fmla="*/ 3462699 w 7295637"/>
              <a:gd name="connsiteY1879" fmla="*/ 2463747 h 5063066"/>
              <a:gd name="connsiteX1880" fmla="*/ 3478350 w 7295637"/>
              <a:gd name="connsiteY1880" fmla="*/ 2440535 h 5063066"/>
              <a:gd name="connsiteX1881" fmla="*/ 3529986 w 7295637"/>
              <a:gd name="connsiteY1881" fmla="*/ 2419147 h 5063066"/>
              <a:gd name="connsiteX1882" fmla="*/ 3603010 w 7295637"/>
              <a:gd name="connsiteY1882" fmla="*/ 2492172 h 5063066"/>
              <a:gd name="connsiteX1883" fmla="*/ 3529987 w 7295637"/>
              <a:gd name="connsiteY1883" fmla="*/ 2565196 h 5063066"/>
              <a:gd name="connsiteX1884" fmla="*/ 3456961 w 7295637"/>
              <a:gd name="connsiteY1884" fmla="*/ 2492172 h 5063066"/>
              <a:gd name="connsiteX1885" fmla="*/ 3462699 w 7295637"/>
              <a:gd name="connsiteY1885" fmla="*/ 2463747 h 5063066"/>
              <a:gd name="connsiteX1886" fmla="*/ 2311156 w 7295637"/>
              <a:gd name="connsiteY1886" fmla="*/ 4257849 h 5063066"/>
              <a:gd name="connsiteX1887" fmla="*/ 2378443 w 7295637"/>
              <a:gd name="connsiteY1887" fmla="*/ 4213249 h 5063066"/>
              <a:gd name="connsiteX1888" fmla="*/ 2451467 w 7295637"/>
              <a:gd name="connsiteY1888" fmla="*/ 4286274 h 5063066"/>
              <a:gd name="connsiteX1889" fmla="*/ 2378443 w 7295637"/>
              <a:gd name="connsiteY1889" fmla="*/ 4359298 h 5063066"/>
              <a:gd name="connsiteX1890" fmla="*/ 2305418 w 7295637"/>
              <a:gd name="connsiteY1890" fmla="*/ 4286274 h 5063066"/>
              <a:gd name="connsiteX1891" fmla="*/ 2311156 w 7295637"/>
              <a:gd name="connsiteY1891" fmla="*/ 4257849 h 5063066"/>
              <a:gd name="connsiteX1892" fmla="*/ 4619444 w 7295637"/>
              <a:gd name="connsiteY1892" fmla="*/ 611145 h 5063066"/>
              <a:gd name="connsiteX1893" fmla="*/ 4635092 w 7295637"/>
              <a:gd name="connsiteY1893" fmla="*/ 587933 h 5063066"/>
              <a:gd name="connsiteX1894" fmla="*/ 4686731 w 7295637"/>
              <a:gd name="connsiteY1894" fmla="*/ 566545 h 5063066"/>
              <a:gd name="connsiteX1895" fmla="*/ 4759755 w 7295637"/>
              <a:gd name="connsiteY1895" fmla="*/ 639569 h 5063066"/>
              <a:gd name="connsiteX1896" fmla="*/ 4686730 w 7295637"/>
              <a:gd name="connsiteY1896" fmla="*/ 712594 h 5063066"/>
              <a:gd name="connsiteX1897" fmla="*/ 4613704 w 7295637"/>
              <a:gd name="connsiteY1897" fmla="*/ 639570 h 5063066"/>
              <a:gd name="connsiteX1898" fmla="*/ 4619444 w 7295637"/>
              <a:gd name="connsiteY1898" fmla="*/ 611145 h 5063066"/>
              <a:gd name="connsiteX1899" fmla="*/ 3697588 w 7295637"/>
              <a:gd name="connsiteY1899" fmla="*/ 2027501 h 5063066"/>
              <a:gd name="connsiteX1900" fmla="*/ 3713238 w 7295637"/>
              <a:gd name="connsiteY1900" fmla="*/ 2004289 h 5063066"/>
              <a:gd name="connsiteX1901" fmla="*/ 3764876 w 7295637"/>
              <a:gd name="connsiteY1901" fmla="*/ 1982900 h 5063066"/>
              <a:gd name="connsiteX1902" fmla="*/ 3837900 w 7295637"/>
              <a:gd name="connsiteY1902" fmla="*/ 2055926 h 5063066"/>
              <a:gd name="connsiteX1903" fmla="*/ 3764875 w 7295637"/>
              <a:gd name="connsiteY1903" fmla="*/ 2128950 h 5063066"/>
              <a:gd name="connsiteX1904" fmla="*/ 3691851 w 7295637"/>
              <a:gd name="connsiteY1904" fmla="*/ 2055926 h 5063066"/>
              <a:gd name="connsiteX1905" fmla="*/ 3697588 w 7295637"/>
              <a:gd name="connsiteY1905" fmla="*/ 2027501 h 5063066"/>
              <a:gd name="connsiteX1906" fmla="*/ 2541620 w 7295637"/>
              <a:gd name="connsiteY1906" fmla="*/ 3828529 h 5063066"/>
              <a:gd name="connsiteX1907" fmla="*/ 2608907 w 7295637"/>
              <a:gd name="connsiteY1907" fmla="*/ 3783929 h 5063066"/>
              <a:gd name="connsiteX1908" fmla="*/ 2681931 w 7295637"/>
              <a:gd name="connsiteY1908" fmla="*/ 3856953 h 5063066"/>
              <a:gd name="connsiteX1909" fmla="*/ 2608906 w 7295637"/>
              <a:gd name="connsiteY1909" fmla="*/ 3929978 h 5063066"/>
              <a:gd name="connsiteX1910" fmla="*/ 2535882 w 7295637"/>
              <a:gd name="connsiteY1910" fmla="*/ 3856954 h 5063066"/>
              <a:gd name="connsiteX1911" fmla="*/ 2541620 w 7295637"/>
              <a:gd name="connsiteY1911" fmla="*/ 3828529 h 5063066"/>
              <a:gd name="connsiteX1912" fmla="*/ 4849907 w 7295637"/>
              <a:gd name="connsiteY1912" fmla="*/ 181823 h 5063066"/>
              <a:gd name="connsiteX1913" fmla="*/ 4865557 w 7295637"/>
              <a:gd name="connsiteY1913" fmla="*/ 158611 h 5063066"/>
              <a:gd name="connsiteX1914" fmla="*/ 4917193 w 7295637"/>
              <a:gd name="connsiteY1914" fmla="*/ 137222 h 5063066"/>
              <a:gd name="connsiteX1915" fmla="*/ 4990218 w 7295637"/>
              <a:gd name="connsiteY1915" fmla="*/ 210247 h 5063066"/>
              <a:gd name="connsiteX1916" fmla="*/ 4917194 w 7295637"/>
              <a:gd name="connsiteY1916" fmla="*/ 283272 h 5063066"/>
              <a:gd name="connsiteX1917" fmla="*/ 4844169 w 7295637"/>
              <a:gd name="connsiteY1917" fmla="*/ 210247 h 5063066"/>
              <a:gd name="connsiteX1918" fmla="*/ 4849907 w 7295637"/>
              <a:gd name="connsiteY1918" fmla="*/ 181823 h 5063066"/>
              <a:gd name="connsiteX1919" fmla="*/ 3928054 w 7295637"/>
              <a:gd name="connsiteY1919" fmla="*/ 1598178 h 5063066"/>
              <a:gd name="connsiteX1920" fmla="*/ 3943704 w 7295637"/>
              <a:gd name="connsiteY1920" fmla="*/ 1574966 h 5063066"/>
              <a:gd name="connsiteX1921" fmla="*/ 3995341 w 7295637"/>
              <a:gd name="connsiteY1921" fmla="*/ 1553577 h 5063066"/>
              <a:gd name="connsiteX1922" fmla="*/ 4068365 w 7295637"/>
              <a:gd name="connsiteY1922" fmla="*/ 1626603 h 5063066"/>
              <a:gd name="connsiteX1923" fmla="*/ 3995340 w 7295637"/>
              <a:gd name="connsiteY1923" fmla="*/ 1699630 h 5063066"/>
              <a:gd name="connsiteX1924" fmla="*/ 3922316 w 7295637"/>
              <a:gd name="connsiteY1924" fmla="*/ 1626602 h 5063066"/>
              <a:gd name="connsiteX1925" fmla="*/ 3928054 w 7295637"/>
              <a:gd name="connsiteY1925" fmla="*/ 1598178 h 5063066"/>
              <a:gd name="connsiteX1926" fmla="*/ 2772084 w 7295637"/>
              <a:gd name="connsiteY1926" fmla="*/ 3408035 h 5063066"/>
              <a:gd name="connsiteX1927" fmla="*/ 2839370 w 7295637"/>
              <a:gd name="connsiteY1927" fmla="*/ 3363435 h 5063066"/>
              <a:gd name="connsiteX1928" fmla="*/ 2912395 w 7295637"/>
              <a:gd name="connsiteY1928" fmla="*/ 3436460 h 5063066"/>
              <a:gd name="connsiteX1929" fmla="*/ 2839370 w 7295637"/>
              <a:gd name="connsiteY1929" fmla="*/ 3509485 h 5063066"/>
              <a:gd name="connsiteX1930" fmla="*/ 2766345 w 7295637"/>
              <a:gd name="connsiteY1930" fmla="*/ 3436460 h 5063066"/>
              <a:gd name="connsiteX1931" fmla="*/ 2772084 w 7295637"/>
              <a:gd name="connsiteY1931" fmla="*/ 3408035 h 5063066"/>
              <a:gd name="connsiteX1932" fmla="*/ 1850229 w 7295637"/>
              <a:gd name="connsiteY1932" fmla="*/ 4824392 h 5063066"/>
              <a:gd name="connsiteX1933" fmla="*/ 1917516 w 7295637"/>
              <a:gd name="connsiteY1933" fmla="*/ 4779792 h 5063066"/>
              <a:gd name="connsiteX1934" fmla="*/ 1990540 w 7295637"/>
              <a:gd name="connsiteY1934" fmla="*/ 4852816 h 5063066"/>
              <a:gd name="connsiteX1935" fmla="*/ 1917515 w 7295637"/>
              <a:gd name="connsiteY1935" fmla="*/ 4925841 h 5063066"/>
              <a:gd name="connsiteX1936" fmla="*/ 1844491 w 7295637"/>
              <a:gd name="connsiteY1936" fmla="*/ 4852817 h 5063066"/>
              <a:gd name="connsiteX1937" fmla="*/ 1850229 w 7295637"/>
              <a:gd name="connsiteY1937" fmla="*/ 4824392 h 5063066"/>
              <a:gd name="connsiteX1938" fmla="*/ 4158518 w 7295637"/>
              <a:gd name="connsiteY1938" fmla="*/ 1177685 h 5063066"/>
              <a:gd name="connsiteX1939" fmla="*/ 4174168 w 7295637"/>
              <a:gd name="connsiteY1939" fmla="*/ 1154473 h 5063066"/>
              <a:gd name="connsiteX1940" fmla="*/ 4225803 w 7295637"/>
              <a:gd name="connsiteY1940" fmla="*/ 1133085 h 5063066"/>
              <a:gd name="connsiteX1941" fmla="*/ 4298829 w 7295637"/>
              <a:gd name="connsiteY1941" fmla="*/ 1206110 h 5063066"/>
              <a:gd name="connsiteX1942" fmla="*/ 4225804 w 7295637"/>
              <a:gd name="connsiteY1942" fmla="*/ 1279134 h 5063066"/>
              <a:gd name="connsiteX1943" fmla="*/ 4152778 w 7295637"/>
              <a:gd name="connsiteY1943" fmla="*/ 1206110 h 5063066"/>
              <a:gd name="connsiteX1944" fmla="*/ 4158518 w 7295637"/>
              <a:gd name="connsiteY1944" fmla="*/ 1177685 h 5063066"/>
              <a:gd name="connsiteX1945" fmla="*/ 3002548 w 7295637"/>
              <a:gd name="connsiteY1945" fmla="*/ 2978713 h 5063066"/>
              <a:gd name="connsiteX1946" fmla="*/ 3069834 w 7295637"/>
              <a:gd name="connsiteY1946" fmla="*/ 2934113 h 5063066"/>
              <a:gd name="connsiteX1947" fmla="*/ 3142859 w 7295637"/>
              <a:gd name="connsiteY1947" fmla="*/ 3007138 h 5063066"/>
              <a:gd name="connsiteX1948" fmla="*/ 3069834 w 7295637"/>
              <a:gd name="connsiteY1948" fmla="*/ 3080163 h 5063066"/>
              <a:gd name="connsiteX1949" fmla="*/ 2996809 w 7295637"/>
              <a:gd name="connsiteY1949" fmla="*/ 3007138 h 5063066"/>
              <a:gd name="connsiteX1950" fmla="*/ 3002548 w 7295637"/>
              <a:gd name="connsiteY1950" fmla="*/ 2978713 h 5063066"/>
              <a:gd name="connsiteX1951" fmla="*/ 2080693 w 7295637"/>
              <a:gd name="connsiteY1951" fmla="*/ 4395070 h 5063066"/>
              <a:gd name="connsiteX1952" fmla="*/ 2147979 w 7295637"/>
              <a:gd name="connsiteY1952" fmla="*/ 4350470 h 5063066"/>
              <a:gd name="connsiteX1953" fmla="*/ 2221004 w 7295637"/>
              <a:gd name="connsiteY1953" fmla="*/ 4423495 h 5063066"/>
              <a:gd name="connsiteX1954" fmla="*/ 2147979 w 7295637"/>
              <a:gd name="connsiteY1954" fmla="*/ 4496520 h 5063066"/>
              <a:gd name="connsiteX1955" fmla="*/ 2074954 w 7295637"/>
              <a:gd name="connsiteY1955" fmla="*/ 4423495 h 5063066"/>
              <a:gd name="connsiteX1956" fmla="*/ 2080693 w 7295637"/>
              <a:gd name="connsiteY1956" fmla="*/ 4395070 h 5063066"/>
              <a:gd name="connsiteX1957" fmla="*/ 4388980 w 7295637"/>
              <a:gd name="connsiteY1957" fmla="*/ 748365 h 5063066"/>
              <a:gd name="connsiteX1958" fmla="*/ 4404630 w 7295637"/>
              <a:gd name="connsiteY1958" fmla="*/ 725154 h 5063066"/>
              <a:gd name="connsiteX1959" fmla="*/ 4456266 w 7295637"/>
              <a:gd name="connsiteY1959" fmla="*/ 703765 h 5063066"/>
              <a:gd name="connsiteX1960" fmla="*/ 4529290 w 7295637"/>
              <a:gd name="connsiteY1960" fmla="*/ 776790 h 5063066"/>
              <a:gd name="connsiteX1961" fmla="*/ 4456267 w 7295637"/>
              <a:gd name="connsiteY1961" fmla="*/ 849815 h 5063066"/>
              <a:gd name="connsiteX1962" fmla="*/ 4383241 w 7295637"/>
              <a:gd name="connsiteY1962" fmla="*/ 776789 h 5063066"/>
              <a:gd name="connsiteX1963" fmla="*/ 4388980 w 7295637"/>
              <a:gd name="connsiteY1963" fmla="*/ 748365 h 5063066"/>
              <a:gd name="connsiteX1964" fmla="*/ 3233012 w 7295637"/>
              <a:gd name="connsiteY1964" fmla="*/ 2558219 h 5063066"/>
              <a:gd name="connsiteX1965" fmla="*/ 3300298 w 7295637"/>
              <a:gd name="connsiteY1965" fmla="*/ 2513618 h 5063066"/>
              <a:gd name="connsiteX1966" fmla="*/ 3373323 w 7295637"/>
              <a:gd name="connsiteY1966" fmla="*/ 2586643 h 5063066"/>
              <a:gd name="connsiteX1967" fmla="*/ 3300298 w 7295637"/>
              <a:gd name="connsiteY1967" fmla="*/ 2659668 h 5063066"/>
              <a:gd name="connsiteX1968" fmla="*/ 3227273 w 7295637"/>
              <a:gd name="connsiteY1968" fmla="*/ 2586643 h 5063066"/>
              <a:gd name="connsiteX1969" fmla="*/ 3233012 w 7295637"/>
              <a:gd name="connsiteY1969" fmla="*/ 2558219 h 5063066"/>
              <a:gd name="connsiteX1970" fmla="*/ 3462699 w 7295637"/>
              <a:gd name="connsiteY1970" fmla="*/ 2180476 h 5063066"/>
              <a:gd name="connsiteX1971" fmla="*/ 3529985 w 7295637"/>
              <a:gd name="connsiteY1971" fmla="*/ 2135876 h 5063066"/>
              <a:gd name="connsiteX1972" fmla="*/ 3603011 w 7295637"/>
              <a:gd name="connsiteY1972" fmla="*/ 2208902 h 5063066"/>
              <a:gd name="connsiteX1973" fmla="*/ 3529986 w 7295637"/>
              <a:gd name="connsiteY1973" fmla="*/ 2281927 h 5063066"/>
              <a:gd name="connsiteX1974" fmla="*/ 3456960 w 7295637"/>
              <a:gd name="connsiteY1974" fmla="*/ 2208901 h 5063066"/>
              <a:gd name="connsiteX1975" fmla="*/ 3462699 w 7295637"/>
              <a:gd name="connsiteY1975" fmla="*/ 2180476 h 5063066"/>
              <a:gd name="connsiteX1976" fmla="*/ 2311155 w 7295637"/>
              <a:gd name="connsiteY1976" fmla="*/ 3974578 h 5063066"/>
              <a:gd name="connsiteX1977" fmla="*/ 2378442 w 7295637"/>
              <a:gd name="connsiteY1977" fmla="*/ 3929978 h 5063066"/>
              <a:gd name="connsiteX1978" fmla="*/ 2451467 w 7295637"/>
              <a:gd name="connsiteY1978" fmla="*/ 4003003 h 5063066"/>
              <a:gd name="connsiteX1979" fmla="*/ 2378442 w 7295637"/>
              <a:gd name="connsiteY1979" fmla="*/ 4076028 h 5063066"/>
              <a:gd name="connsiteX1980" fmla="*/ 2305417 w 7295637"/>
              <a:gd name="connsiteY1980" fmla="*/ 4003003 h 5063066"/>
              <a:gd name="connsiteX1981" fmla="*/ 2311155 w 7295637"/>
              <a:gd name="connsiteY1981" fmla="*/ 3974578 h 5063066"/>
              <a:gd name="connsiteX1982" fmla="*/ 4619443 w 7295637"/>
              <a:gd name="connsiteY1982" fmla="*/ 327873 h 5063066"/>
              <a:gd name="connsiteX1983" fmla="*/ 4635093 w 7295637"/>
              <a:gd name="connsiteY1983" fmla="*/ 304661 h 5063066"/>
              <a:gd name="connsiteX1984" fmla="*/ 4686730 w 7295637"/>
              <a:gd name="connsiteY1984" fmla="*/ 283272 h 5063066"/>
              <a:gd name="connsiteX1985" fmla="*/ 4759754 w 7295637"/>
              <a:gd name="connsiteY1985" fmla="*/ 356297 h 5063066"/>
              <a:gd name="connsiteX1986" fmla="*/ 4686729 w 7295637"/>
              <a:gd name="connsiteY1986" fmla="*/ 429322 h 5063066"/>
              <a:gd name="connsiteX1987" fmla="*/ 4613705 w 7295637"/>
              <a:gd name="connsiteY1987" fmla="*/ 356297 h 5063066"/>
              <a:gd name="connsiteX1988" fmla="*/ 4619443 w 7295637"/>
              <a:gd name="connsiteY1988" fmla="*/ 327873 h 5063066"/>
              <a:gd name="connsiteX1989" fmla="*/ 3697589 w 7295637"/>
              <a:gd name="connsiteY1989" fmla="*/ 1744229 h 5063066"/>
              <a:gd name="connsiteX1990" fmla="*/ 3713240 w 7295637"/>
              <a:gd name="connsiteY1990" fmla="*/ 1721017 h 5063066"/>
              <a:gd name="connsiteX1991" fmla="*/ 3764875 w 7295637"/>
              <a:gd name="connsiteY1991" fmla="*/ 1699630 h 5063066"/>
              <a:gd name="connsiteX1992" fmla="*/ 3837901 w 7295637"/>
              <a:gd name="connsiteY1992" fmla="*/ 1772654 h 5063066"/>
              <a:gd name="connsiteX1993" fmla="*/ 3764876 w 7295637"/>
              <a:gd name="connsiteY1993" fmla="*/ 1845681 h 5063066"/>
              <a:gd name="connsiteX1994" fmla="*/ 3691850 w 7295637"/>
              <a:gd name="connsiteY1994" fmla="*/ 1772654 h 5063066"/>
              <a:gd name="connsiteX1995" fmla="*/ 3697589 w 7295637"/>
              <a:gd name="connsiteY1995" fmla="*/ 1744229 h 5063066"/>
              <a:gd name="connsiteX1996" fmla="*/ 2541620 w 7295637"/>
              <a:gd name="connsiteY1996" fmla="*/ 3545257 h 5063066"/>
              <a:gd name="connsiteX1997" fmla="*/ 2608906 w 7295637"/>
              <a:gd name="connsiteY1997" fmla="*/ 3500656 h 5063066"/>
              <a:gd name="connsiteX1998" fmla="*/ 2681931 w 7295637"/>
              <a:gd name="connsiteY1998" fmla="*/ 3573681 h 5063066"/>
              <a:gd name="connsiteX1999" fmla="*/ 2608906 w 7295637"/>
              <a:gd name="connsiteY1999" fmla="*/ 3646706 h 5063066"/>
              <a:gd name="connsiteX2000" fmla="*/ 2535881 w 7295637"/>
              <a:gd name="connsiteY2000" fmla="*/ 3573681 h 5063066"/>
              <a:gd name="connsiteX2001" fmla="*/ 2541620 w 7295637"/>
              <a:gd name="connsiteY2001" fmla="*/ 3545257 h 5063066"/>
              <a:gd name="connsiteX2002" fmla="*/ 1619765 w 7295637"/>
              <a:gd name="connsiteY2002" fmla="*/ 4961614 h 5063066"/>
              <a:gd name="connsiteX2003" fmla="*/ 1687052 w 7295637"/>
              <a:gd name="connsiteY2003" fmla="*/ 4917014 h 5063066"/>
              <a:gd name="connsiteX2004" fmla="*/ 1760076 w 7295637"/>
              <a:gd name="connsiteY2004" fmla="*/ 4990038 h 5063066"/>
              <a:gd name="connsiteX2005" fmla="*/ 1687051 w 7295637"/>
              <a:gd name="connsiteY2005" fmla="*/ 5063063 h 5063066"/>
              <a:gd name="connsiteX2006" fmla="*/ 1614027 w 7295637"/>
              <a:gd name="connsiteY2006" fmla="*/ 4990039 h 5063066"/>
              <a:gd name="connsiteX2007" fmla="*/ 1619765 w 7295637"/>
              <a:gd name="connsiteY2007" fmla="*/ 4961614 h 5063066"/>
              <a:gd name="connsiteX2008" fmla="*/ 3928055 w 7295637"/>
              <a:gd name="connsiteY2008" fmla="*/ 1314906 h 5063066"/>
              <a:gd name="connsiteX2009" fmla="*/ 3943703 w 7295637"/>
              <a:gd name="connsiteY2009" fmla="*/ 1291694 h 5063066"/>
              <a:gd name="connsiteX2010" fmla="*/ 3995340 w 7295637"/>
              <a:gd name="connsiteY2010" fmla="*/ 1270305 h 5063066"/>
              <a:gd name="connsiteX2011" fmla="*/ 4068366 w 7295637"/>
              <a:gd name="connsiteY2011" fmla="*/ 1343330 h 5063066"/>
              <a:gd name="connsiteX2012" fmla="*/ 3995341 w 7295637"/>
              <a:gd name="connsiteY2012" fmla="*/ 1416355 h 5063066"/>
              <a:gd name="connsiteX2013" fmla="*/ 3922315 w 7295637"/>
              <a:gd name="connsiteY2013" fmla="*/ 1343330 h 5063066"/>
              <a:gd name="connsiteX2014" fmla="*/ 3928055 w 7295637"/>
              <a:gd name="connsiteY2014" fmla="*/ 1314906 h 5063066"/>
              <a:gd name="connsiteX2015" fmla="*/ 2772084 w 7295637"/>
              <a:gd name="connsiteY2015" fmla="*/ 3124763 h 5063066"/>
              <a:gd name="connsiteX2016" fmla="*/ 2839370 w 7295637"/>
              <a:gd name="connsiteY2016" fmla="*/ 3080163 h 5063066"/>
              <a:gd name="connsiteX2017" fmla="*/ 2912395 w 7295637"/>
              <a:gd name="connsiteY2017" fmla="*/ 3153188 h 5063066"/>
              <a:gd name="connsiteX2018" fmla="*/ 2839370 w 7295637"/>
              <a:gd name="connsiteY2018" fmla="*/ 3226213 h 5063066"/>
              <a:gd name="connsiteX2019" fmla="*/ 2766345 w 7295637"/>
              <a:gd name="connsiteY2019" fmla="*/ 3153188 h 5063066"/>
              <a:gd name="connsiteX2020" fmla="*/ 2772084 w 7295637"/>
              <a:gd name="connsiteY2020" fmla="*/ 3124763 h 5063066"/>
              <a:gd name="connsiteX2021" fmla="*/ 1850229 w 7295637"/>
              <a:gd name="connsiteY2021" fmla="*/ 4541120 h 5063066"/>
              <a:gd name="connsiteX2022" fmla="*/ 1917516 w 7295637"/>
              <a:gd name="connsiteY2022" fmla="*/ 4496519 h 5063066"/>
              <a:gd name="connsiteX2023" fmla="*/ 1990540 w 7295637"/>
              <a:gd name="connsiteY2023" fmla="*/ 4569544 h 5063066"/>
              <a:gd name="connsiteX2024" fmla="*/ 1917515 w 7295637"/>
              <a:gd name="connsiteY2024" fmla="*/ 4642569 h 5063066"/>
              <a:gd name="connsiteX2025" fmla="*/ 1844491 w 7295637"/>
              <a:gd name="connsiteY2025" fmla="*/ 4569544 h 5063066"/>
              <a:gd name="connsiteX2026" fmla="*/ 1850229 w 7295637"/>
              <a:gd name="connsiteY2026" fmla="*/ 4541120 h 5063066"/>
              <a:gd name="connsiteX2027" fmla="*/ 4158516 w 7295637"/>
              <a:gd name="connsiteY2027" fmla="*/ 894414 h 5063066"/>
              <a:gd name="connsiteX2028" fmla="*/ 4174167 w 7295637"/>
              <a:gd name="connsiteY2028" fmla="*/ 871203 h 5063066"/>
              <a:gd name="connsiteX2029" fmla="*/ 4225803 w 7295637"/>
              <a:gd name="connsiteY2029" fmla="*/ 849814 h 5063066"/>
              <a:gd name="connsiteX2030" fmla="*/ 4298828 w 7295637"/>
              <a:gd name="connsiteY2030" fmla="*/ 922839 h 5063066"/>
              <a:gd name="connsiteX2031" fmla="*/ 4225803 w 7295637"/>
              <a:gd name="connsiteY2031" fmla="*/ 995864 h 5063066"/>
              <a:gd name="connsiteX2032" fmla="*/ 4152779 w 7295637"/>
              <a:gd name="connsiteY2032" fmla="*/ 922839 h 5063066"/>
              <a:gd name="connsiteX2033" fmla="*/ 4158516 w 7295637"/>
              <a:gd name="connsiteY2033" fmla="*/ 894414 h 5063066"/>
              <a:gd name="connsiteX2034" fmla="*/ 3002547 w 7295637"/>
              <a:gd name="connsiteY2034" fmla="*/ 2695441 h 5063066"/>
              <a:gd name="connsiteX2035" fmla="*/ 3069834 w 7295637"/>
              <a:gd name="connsiteY2035" fmla="*/ 2650841 h 5063066"/>
              <a:gd name="connsiteX2036" fmla="*/ 3142859 w 7295637"/>
              <a:gd name="connsiteY2036" fmla="*/ 2723865 h 5063066"/>
              <a:gd name="connsiteX2037" fmla="*/ 3069834 w 7295637"/>
              <a:gd name="connsiteY2037" fmla="*/ 2796891 h 5063066"/>
              <a:gd name="connsiteX2038" fmla="*/ 2996809 w 7295637"/>
              <a:gd name="connsiteY2038" fmla="*/ 2723866 h 5063066"/>
              <a:gd name="connsiteX2039" fmla="*/ 3002547 w 7295637"/>
              <a:gd name="connsiteY2039" fmla="*/ 2695441 h 5063066"/>
              <a:gd name="connsiteX2040" fmla="*/ 3232235 w 7295637"/>
              <a:gd name="connsiteY2040" fmla="*/ 2326526 h 5063066"/>
              <a:gd name="connsiteX2041" fmla="*/ 3299522 w 7295637"/>
              <a:gd name="connsiteY2041" fmla="*/ 2281926 h 5063066"/>
              <a:gd name="connsiteX2042" fmla="*/ 3372546 w 7295637"/>
              <a:gd name="connsiteY2042" fmla="*/ 2354951 h 5063066"/>
              <a:gd name="connsiteX2043" fmla="*/ 3299521 w 7295637"/>
              <a:gd name="connsiteY2043" fmla="*/ 2427976 h 5063066"/>
              <a:gd name="connsiteX2044" fmla="*/ 3226497 w 7295637"/>
              <a:gd name="connsiteY2044" fmla="*/ 2354951 h 5063066"/>
              <a:gd name="connsiteX2045" fmla="*/ 3232235 w 7295637"/>
              <a:gd name="connsiteY2045" fmla="*/ 2326526 h 5063066"/>
              <a:gd name="connsiteX2046" fmla="*/ 2080693 w 7295637"/>
              <a:gd name="connsiteY2046" fmla="*/ 4111800 h 5063066"/>
              <a:gd name="connsiteX2047" fmla="*/ 2147979 w 7295637"/>
              <a:gd name="connsiteY2047" fmla="*/ 4067200 h 5063066"/>
              <a:gd name="connsiteX2048" fmla="*/ 2221004 w 7295637"/>
              <a:gd name="connsiteY2048" fmla="*/ 4140225 h 5063066"/>
              <a:gd name="connsiteX2049" fmla="*/ 2147979 w 7295637"/>
              <a:gd name="connsiteY2049" fmla="*/ 4213249 h 5063066"/>
              <a:gd name="connsiteX2050" fmla="*/ 2074954 w 7295637"/>
              <a:gd name="connsiteY2050" fmla="*/ 4140224 h 5063066"/>
              <a:gd name="connsiteX2051" fmla="*/ 2080693 w 7295637"/>
              <a:gd name="connsiteY2051" fmla="*/ 4111800 h 5063066"/>
              <a:gd name="connsiteX2052" fmla="*/ 4388979 w 7295637"/>
              <a:gd name="connsiteY2052" fmla="*/ 465094 h 5063066"/>
              <a:gd name="connsiteX2053" fmla="*/ 4404629 w 7295637"/>
              <a:gd name="connsiteY2053" fmla="*/ 441882 h 5063066"/>
              <a:gd name="connsiteX2054" fmla="*/ 4456266 w 7295637"/>
              <a:gd name="connsiteY2054" fmla="*/ 420494 h 5063066"/>
              <a:gd name="connsiteX2055" fmla="*/ 4529291 w 7295637"/>
              <a:gd name="connsiteY2055" fmla="*/ 493519 h 5063066"/>
              <a:gd name="connsiteX2056" fmla="*/ 4456266 w 7295637"/>
              <a:gd name="connsiteY2056" fmla="*/ 566544 h 5063066"/>
              <a:gd name="connsiteX2057" fmla="*/ 4383241 w 7295637"/>
              <a:gd name="connsiteY2057" fmla="*/ 493519 h 5063066"/>
              <a:gd name="connsiteX2058" fmla="*/ 4388979 w 7295637"/>
              <a:gd name="connsiteY2058" fmla="*/ 465094 h 5063066"/>
              <a:gd name="connsiteX2059" fmla="*/ 3462700 w 7295637"/>
              <a:gd name="connsiteY2059" fmla="*/ 1897204 h 5063066"/>
              <a:gd name="connsiteX2060" fmla="*/ 3529986 w 7295637"/>
              <a:gd name="connsiteY2060" fmla="*/ 1852604 h 5063066"/>
              <a:gd name="connsiteX2061" fmla="*/ 3603010 w 7295637"/>
              <a:gd name="connsiteY2061" fmla="*/ 1925629 h 5063066"/>
              <a:gd name="connsiteX2062" fmla="*/ 3529985 w 7295637"/>
              <a:gd name="connsiteY2062" fmla="*/ 1998654 h 5063066"/>
              <a:gd name="connsiteX2063" fmla="*/ 3456961 w 7295637"/>
              <a:gd name="connsiteY2063" fmla="*/ 1925629 h 5063066"/>
              <a:gd name="connsiteX2064" fmla="*/ 3462700 w 7295637"/>
              <a:gd name="connsiteY2064" fmla="*/ 1897204 h 5063066"/>
              <a:gd name="connsiteX2065" fmla="*/ 2311156 w 7295637"/>
              <a:gd name="connsiteY2065" fmla="*/ 3691306 h 5063066"/>
              <a:gd name="connsiteX2066" fmla="*/ 2378443 w 7295637"/>
              <a:gd name="connsiteY2066" fmla="*/ 3646706 h 5063066"/>
              <a:gd name="connsiteX2067" fmla="*/ 2451467 w 7295637"/>
              <a:gd name="connsiteY2067" fmla="*/ 3719731 h 5063066"/>
              <a:gd name="connsiteX2068" fmla="*/ 2378442 w 7295637"/>
              <a:gd name="connsiteY2068" fmla="*/ 3792756 h 5063066"/>
              <a:gd name="connsiteX2069" fmla="*/ 2305418 w 7295637"/>
              <a:gd name="connsiteY2069" fmla="*/ 3719731 h 5063066"/>
              <a:gd name="connsiteX2070" fmla="*/ 2311156 w 7295637"/>
              <a:gd name="connsiteY2070" fmla="*/ 3691306 h 5063066"/>
              <a:gd name="connsiteX2071" fmla="*/ 4619443 w 7295637"/>
              <a:gd name="connsiteY2071" fmla="*/ 44600 h 5063066"/>
              <a:gd name="connsiteX2072" fmla="*/ 4635093 w 7295637"/>
              <a:gd name="connsiteY2072" fmla="*/ 21388 h 5063066"/>
              <a:gd name="connsiteX2073" fmla="*/ 4686730 w 7295637"/>
              <a:gd name="connsiteY2073" fmla="*/ 0 h 5063066"/>
              <a:gd name="connsiteX2074" fmla="*/ 4759755 w 7295637"/>
              <a:gd name="connsiteY2074" fmla="*/ 73025 h 5063066"/>
              <a:gd name="connsiteX2075" fmla="*/ 4686730 w 7295637"/>
              <a:gd name="connsiteY2075" fmla="*/ 146050 h 5063066"/>
              <a:gd name="connsiteX2076" fmla="*/ 4613704 w 7295637"/>
              <a:gd name="connsiteY2076" fmla="*/ 73025 h 5063066"/>
              <a:gd name="connsiteX2077" fmla="*/ 4619443 w 7295637"/>
              <a:gd name="connsiteY2077" fmla="*/ 44600 h 5063066"/>
              <a:gd name="connsiteX2078" fmla="*/ 3697591 w 7295637"/>
              <a:gd name="connsiteY2078" fmla="*/ 1460955 h 5063066"/>
              <a:gd name="connsiteX2079" fmla="*/ 3713241 w 7295637"/>
              <a:gd name="connsiteY2079" fmla="*/ 1437743 h 5063066"/>
              <a:gd name="connsiteX2080" fmla="*/ 3764876 w 7295637"/>
              <a:gd name="connsiteY2080" fmla="*/ 1416355 h 5063066"/>
              <a:gd name="connsiteX2081" fmla="*/ 3837902 w 7295637"/>
              <a:gd name="connsiteY2081" fmla="*/ 1489380 h 5063066"/>
              <a:gd name="connsiteX2082" fmla="*/ 3764875 w 7295637"/>
              <a:gd name="connsiteY2082" fmla="*/ 1562408 h 5063066"/>
              <a:gd name="connsiteX2083" fmla="*/ 3691851 w 7295637"/>
              <a:gd name="connsiteY2083" fmla="*/ 1489380 h 5063066"/>
              <a:gd name="connsiteX2084" fmla="*/ 3697591 w 7295637"/>
              <a:gd name="connsiteY2084" fmla="*/ 1460955 h 5063066"/>
              <a:gd name="connsiteX2085" fmla="*/ 2541620 w 7295637"/>
              <a:gd name="connsiteY2085" fmla="*/ 3261984 h 5063066"/>
              <a:gd name="connsiteX2086" fmla="*/ 2608906 w 7295637"/>
              <a:gd name="connsiteY2086" fmla="*/ 3217384 h 5063066"/>
              <a:gd name="connsiteX2087" fmla="*/ 2681931 w 7295637"/>
              <a:gd name="connsiteY2087" fmla="*/ 3290409 h 5063066"/>
              <a:gd name="connsiteX2088" fmla="*/ 2608906 w 7295637"/>
              <a:gd name="connsiteY2088" fmla="*/ 3363434 h 5063066"/>
              <a:gd name="connsiteX2089" fmla="*/ 2535881 w 7295637"/>
              <a:gd name="connsiteY2089" fmla="*/ 3290409 h 5063066"/>
              <a:gd name="connsiteX2090" fmla="*/ 2541620 w 7295637"/>
              <a:gd name="connsiteY2090" fmla="*/ 3261984 h 5063066"/>
              <a:gd name="connsiteX2091" fmla="*/ 1619765 w 7295637"/>
              <a:gd name="connsiteY2091" fmla="*/ 4678342 h 5063066"/>
              <a:gd name="connsiteX2092" fmla="*/ 1687051 w 7295637"/>
              <a:gd name="connsiteY2092" fmla="*/ 4633741 h 5063066"/>
              <a:gd name="connsiteX2093" fmla="*/ 1760076 w 7295637"/>
              <a:gd name="connsiteY2093" fmla="*/ 4706766 h 5063066"/>
              <a:gd name="connsiteX2094" fmla="*/ 1687051 w 7295637"/>
              <a:gd name="connsiteY2094" fmla="*/ 4779791 h 5063066"/>
              <a:gd name="connsiteX2095" fmla="*/ 1614026 w 7295637"/>
              <a:gd name="connsiteY2095" fmla="*/ 4706766 h 5063066"/>
              <a:gd name="connsiteX2096" fmla="*/ 1619765 w 7295637"/>
              <a:gd name="connsiteY2096" fmla="*/ 4678342 h 5063066"/>
              <a:gd name="connsiteX2097" fmla="*/ 3928053 w 7295637"/>
              <a:gd name="connsiteY2097" fmla="*/ 1031634 h 5063066"/>
              <a:gd name="connsiteX2098" fmla="*/ 3943704 w 7295637"/>
              <a:gd name="connsiteY2098" fmla="*/ 1008423 h 5063066"/>
              <a:gd name="connsiteX2099" fmla="*/ 3995340 w 7295637"/>
              <a:gd name="connsiteY2099" fmla="*/ 987034 h 5063066"/>
              <a:gd name="connsiteX2100" fmla="*/ 4068364 w 7295637"/>
              <a:gd name="connsiteY2100" fmla="*/ 1060059 h 5063066"/>
              <a:gd name="connsiteX2101" fmla="*/ 3995340 w 7295637"/>
              <a:gd name="connsiteY2101" fmla="*/ 1133084 h 5063066"/>
              <a:gd name="connsiteX2102" fmla="*/ 3922316 w 7295637"/>
              <a:gd name="connsiteY2102" fmla="*/ 1060059 h 5063066"/>
              <a:gd name="connsiteX2103" fmla="*/ 3928053 w 7295637"/>
              <a:gd name="connsiteY2103" fmla="*/ 1031634 h 5063066"/>
              <a:gd name="connsiteX2104" fmla="*/ 2772084 w 7295637"/>
              <a:gd name="connsiteY2104" fmla="*/ 2841491 h 5063066"/>
              <a:gd name="connsiteX2105" fmla="*/ 2839370 w 7295637"/>
              <a:gd name="connsiteY2105" fmla="*/ 2796891 h 5063066"/>
              <a:gd name="connsiteX2106" fmla="*/ 2912395 w 7295637"/>
              <a:gd name="connsiteY2106" fmla="*/ 2869915 h 5063066"/>
              <a:gd name="connsiteX2107" fmla="*/ 2839370 w 7295637"/>
              <a:gd name="connsiteY2107" fmla="*/ 2942940 h 5063066"/>
              <a:gd name="connsiteX2108" fmla="*/ 2766345 w 7295637"/>
              <a:gd name="connsiteY2108" fmla="*/ 2869916 h 5063066"/>
              <a:gd name="connsiteX2109" fmla="*/ 2772084 w 7295637"/>
              <a:gd name="connsiteY2109" fmla="*/ 2841491 h 5063066"/>
              <a:gd name="connsiteX2110" fmla="*/ 3001771 w 7295637"/>
              <a:gd name="connsiteY2110" fmla="*/ 2463747 h 5063066"/>
              <a:gd name="connsiteX2111" fmla="*/ 3069057 w 7295637"/>
              <a:gd name="connsiteY2111" fmla="*/ 2419147 h 5063066"/>
              <a:gd name="connsiteX2112" fmla="*/ 3142083 w 7295637"/>
              <a:gd name="connsiteY2112" fmla="*/ 2492172 h 5063066"/>
              <a:gd name="connsiteX2113" fmla="*/ 3069058 w 7295637"/>
              <a:gd name="connsiteY2113" fmla="*/ 2565197 h 5063066"/>
              <a:gd name="connsiteX2114" fmla="*/ 2996033 w 7295637"/>
              <a:gd name="connsiteY2114" fmla="*/ 2492172 h 5063066"/>
              <a:gd name="connsiteX2115" fmla="*/ 3001771 w 7295637"/>
              <a:gd name="connsiteY2115" fmla="*/ 2463747 h 5063066"/>
              <a:gd name="connsiteX2116" fmla="*/ 1850230 w 7295637"/>
              <a:gd name="connsiteY2116" fmla="*/ 4257848 h 5063066"/>
              <a:gd name="connsiteX2117" fmla="*/ 1917516 w 7295637"/>
              <a:gd name="connsiteY2117" fmla="*/ 4213248 h 5063066"/>
              <a:gd name="connsiteX2118" fmla="*/ 1990541 w 7295637"/>
              <a:gd name="connsiteY2118" fmla="*/ 4286273 h 5063066"/>
              <a:gd name="connsiteX2119" fmla="*/ 1917516 w 7295637"/>
              <a:gd name="connsiteY2119" fmla="*/ 4359298 h 5063066"/>
              <a:gd name="connsiteX2120" fmla="*/ 1844491 w 7295637"/>
              <a:gd name="connsiteY2120" fmla="*/ 4286273 h 5063066"/>
              <a:gd name="connsiteX2121" fmla="*/ 1850230 w 7295637"/>
              <a:gd name="connsiteY2121" fmla="*/ 4257848 h 5063066"/>
              <a:gd name="connsiteX2122" fmla="*/ 4158515 w 7295637"/>
              <a:gd name="connsiteY2122" fmla="*/ 611143 h 5063066"/>
              <a:gd name="connsiteX2123" fmla="*/ 4174165 w 7295637"/>
              <a:gd name="connsiteY2123" fmla="*/ 587932 h 5063066"/>
              <a:gd name="connsiteX2124" fmla="*/ 4225802 w 7295637"/>
              <a:gd name="connsiteY2124" fmla="*/ 566544 h 5063066"/>
              <a:gd name="connsiteX2125" fmla="*/ 4298827 w 7295637"/>
              <a:gd name="connsiteY2125" fmla="*/ 639569 h 5063066"/>
              <a:gd name="connsiteX2126" fmla="*/ 4225803 w 7295637"/>
              <a:gd name="connsiteY2126" fmla="*/ 712593 h 5063066"/>
              <a:gd name="connsiteX2127" fmla="*/ 4152778 w 7295637"/>
              <a:gd name="connsiteY2127" fmla="*/ 639568 h 5063066"/>
              <a:gd name="connsiteX2128" fmla="*/ 4158515 w 7295637"/>
              <a:gd name="connsiteY2128" fmla="*/ 611143 h 5063066"/>
              <a:gd name="connsiteX2129" fmla="*/ 3232236 w 7295637"/>
              <a:gd name="connsiteY2129" fmla="*/ 2043255 h 5063066"/>
              <a:gd name="connsiteX2130" fmla="*/ 3299521 w 7295637"/>
              <a:gd name="connsiteY2130" fmla="*/ 1998655 h 5063066"/>
              <a:gd name="connsiteX2131" fmla="*/ 3372546 w 7295637"/>
              <a:gd name="connsiteY2131" fmla="*/ 2071680 h 5063066"/>
              <a:gd name="connsiteX2132" fmla="*/ 3299521 w 7295637"/>
              <a:gd name="connsiteY2132" fmla="*/ 2144705 h 5063066"/>
              <a:gd name="connsiteX2133" fmla="*/ 3226496 w 7295637"/>
              <a:gd name="connsiteY2133" fmla="*/ 2071680 h 5063066"/>
              <a:gd name="connsiteX2134" fmla="*/ 3232236 w 7295637"/>
              <a:gd name="connsiteY2134" fmla="*/ 2043255 h 5063066"/>
              <a:gd name="connsiteX2135" fmla="*/ 2080692 w 7295637"/>
              <a:gd name="connsiteY2135" fmla="*/ 3828529 h 5063066"/>
              <a:gd name="connsiteX2136" fmla="*/ 2147978 w 7295637"/>
              <a:gd name="connsiteY2136" fmla="*/ 3783929 h 5063066"/>
              <a:gd name="connsiteX2137" fmla="*/ 2221003 w 7295637"/>
              <a:gd name="connsiteY2137" fmla="*/ 3856953 h 5063066"/>
              <a:gd name="connsiteX2138" fmla="*/ 2147978 w 7295637"/>
              <a:gd name="connsiteY2138" fmla="*/ 3929978 h 5063066"/>
              <a:gd name="connsiteX2139" fmla="*/ 2074953 w 7295637"/>
              <a:gd name="connsiteY2139" fmla="*/ 3856954 h 5063066"/>
              <a:gd name="connsiteX2140" fmla="*/ 2080692 w 7295637"/>
              <a:gd name="connsiteY2140" fmla="*/ 3828529 h 5063066"/>
              <a:gd name="connsiteX2141" fmla="*/ 4388978 w 7295637"/>
              <a:gd name="connsiteY2141" fmla="*/ 181823 h 5063066"/>
              <a:gd name="connsiteX2142" fmla="*/ 4404628 w 7295637"/>
              <a:gd name="connsiteY2142" fmla="*/ 158611 h 5063066"/>
              <a:gd name="connsiteX2143" fmla="*/ 4456265 w 7295637"/>
              <a:gd name="connsiteY2143" fmla="*/ 137222 h 5063066"/>
              <a:gd name="connsiteX2144" fmla="*/ 4529289 w 7295637"/>
              <a:gd name="connsiteY2144" fmla="*/ 210247 h 5063066"/>
              <a:gd name="connsiteX2145" fmla="*/ 4456264 w 7295637"/>
              <a:gd name="connsiteY2145" fmla="*/ 283273 h 5063066"/>
              <a:gd name="connsiteX2146" fmla="*/ 4383240 w 7295637"/>
              <a:gd name="connsiteY2146" fmla="*/ 210247 h 5063066"/>
              <a:gd name="connsiteX2147" fmla="*/ 4388978 w 7295637"/>
              <a:gd name="connsiteY2147" fmla="*/ 181823 h 5063066"/>
              <a:gd name="connsiteX2148" fmla="*/ 3462699 w 7295637"/>
              <a:gd name="connsiteY2148" fmla="*/ 1613933 h 5063066"/>
              <a:gd name="connsiteX2149" fmla="*/ 3529985 w 7295637"/>
              <a:gd name="connsiteY2149" fmla="*/ 1569333 h 5063066"/>
              <a:gd name="connsiteX2150" fmla="*/ 3603010 w 7295637"/>
              <a:gd name="connsiteY2150" fmla="*/ 1642358 h 5063066"/>
              <a:gd name="connsiteX2151" fmla="*/ 3529985 w 7295637"/>
              <a:gd name="connsiteY2151" fmla="*/ 1715383 h 5063066"/>
              <a:gd name="connsiteX2152" fmla="*/ 3456960 w 7295637"/>
              <a:gd name="connsiteY2152" fmla="*/ 1642358 h 5063066"/>
              <a:gd name="connsiteX2153" fmla="*/ 3462699 w 7295637"/>
              <a:gd name="connsiteY2153" fmla="*/ 1613933 h 5063066"/>
              <a:gd name="connsiteX2154" fmla="*/ 2311155 w 7295637"/>
              <a:gd name="connsiteY2154" fmla="*/ 3408035 h 5063066"/>
              <a:gd name="connsiteX2155" fmla="*/ 2378442 w 7295637"/>
              <a:gd name="connsiteY2155" fmla="*/ 3363435 h 5063066"/>
              <a:gd name="connsiteX2156" fmla="*/ 2451467 w 7295637"/>
              <a:gd name="connsiteY2156" fmla="*/ 3436460 h 5063066"/>
              <a:gd name="connsiteX2157" fmla="*/ 2378442 w 7295637"/>
              <a:gd name="connsiteY2157" fmla="*/ 3509485 h 5063066"/>
              <a:gd name="connsiteX2158" fmla="*/ 2305417 w 7295637"/>
              <a:gd name="connsiteY2158" fmla="*/ 3436460 h 5063066"/>
              <a:gd name="connsiteX2159" fmla="*/ 2311155 w 7295637"/>
              <a:gd name="connsiteY2159" fmla="*/ 3408035 h 5063066"/>
              <a:gd name="connsiteX2160" fmla="*/ 1389301 w 7295637"/>
              <a:gd name="connsiteY2160" fmla="*/ 4824391 h 5063066"/>
              <a:gd name="connsiteX2161" fmla="*/ 1456588 w 7295637"/>
              <a:gd name="connsiteY2161" fmla="*/ 4779791 h 5063066"/>
              <a:gd name="connsiteX2162" fmla="*/ 1529613 w 7295637"/>
              <a:gd name="connsiteY2162" fmla="*/ 4852816 h 5063066"/>
              <a:gd name="connsiteX2163" fmla="*/ 1456588 w 7295637"/>
              <a:gd name="connsiteY2163" fmla="*/ 4925841 h 5063066"/>
              <a:gd name="connsiteX2164" fmla="*/ 1383563 w 7295637"/>
              <a:gd name="connsiteY2164" fmla="*/ 4852816 h 5063066"/>
              <a:gd name="connsiteX2165" fmla="*/ 1389301 w 7295637"/>
              <a:gd name="connsiteY2165" fmla="*/ 4824391 h 5063066"/>
              <a:gd name="connsiteX2166" fmla="*/ 3697590 w 7295637"/>
              <a:gd name="connsiteY2166" fmla="*/ 1177683 h 5063066"/>
              <a:gd name="connsiteX2167" fmla="*/ 3713241 w 7295637"/>
              <a:gd name="connsiteY2167" fmla="*/ 1154471 h 5063066"/>
              <a:gd name="connsiteX2168" fmla="*/ 3764876 w 7295637"/>
              <a:gd name="connsiteY2168" fmla="*/ 1133083 h 5063066"/>
              <a:gd name="connsiteX2169" fmla="*/ 3837901 w 7295637"/>
              <a:gd name="connsiteY2169" fmla="*/ 1206108 h 5063066"/>
              <a:gd name="connsiteX2170" fmla="*/ 3764876 w 7295637"/>
              <a:gd name="connsiteY2170" fmla="*/ 1279133 h 5063066"/>
              <a:gd name="connsiteX2171" fmla="*/ 3691851 w 7295637"/>
              <a:gd name="connsiteY2171" fmla="*/ 1206108 h 5063066"/>
              <a:gd name="connsiteX2172" fmla="*/ 3697590 w 7295637"/>
              <a:gd name="connsiteY2172" fmla="*/ 1177683 h 5063066"/>
              <a:gd name="connsiteX2173" fmla="*/ 2541620 w 7295637"/>
              <a:gd name="connsiteY2173" fmla="*/ 2978712 h 5063066"/>
              <a:gd name="connsiteX2174" fmla="*/ 2608906 w 7295637"/>
              <a:gd name="connsiteY2174" fmla="*/ 2934112 h 5063066"/>
              <a:gd name="connsiteX2175" fmla="*/ 2681931 w 7295637"/>
              <a:gd name="connsiteY2175" fmla="*/ 3007137 h 5063066"/>
              <a:gd name="connsiteX2176" fmla="*/ 2608906 w 7295637"/>
              <a:gd name="connsiteY2176" fmla="*/ 3080162 h 5063066"/>
              <a:gd name="connsiteX2177" fmla="*/ 2535881 w 7295637"/>
              <a:gd name="connsiteY2177" fmla="*/ 3007137 h 5063066"/>
              <a:gd name="connsiteX2178" fmla="*/ 2541620 w 7295637"/>
              <a:gd name="connsiteY2178" fmla="*/ 2978712 h 5063066"/>
              <a:gd name="connsiteX2179" fmla="*/ 1619766 w 7295637"/>
              <a:gd name="connsiteY2179" fmla="*/ 4395070 h 5063066"/>
              <a:gd name="connsiteX2180" fmla="*/ 1687052 w 7295637"/>
              <a:gd name="connsiteY2180" fmla="*/ 4350470 h 5063066"/>
              <a:gd name="connsiteX2181" fmla="*/ 1760077 w 7295637"/>
              <a:gd name="connsiteY2181" fmla="*/ 4423495 h 5063066"/>
              <a:gd name="connsiteX2182" fmla="*/ 1687052 w 7295637"/>
              <a:gd name="connsiteY2182" fmla="*/ 4496520 h 5063066"/>
              <a:gd name="connsiteX2183" fmla="*/ 1614027 w 7295637"/>
              <a:gd name="connsiteY2183" fmla="*/ 4423495 h 5063066"/>
              <a:gd name="connsiteX2184" fmla="*/ 1619766 w 7295637"/>
              <a:gd name="connsiteY2184" fmla="*/ 4395070 h 5063066"/>
              <a:gd name="connsiteX2185" fmla="*/ 3928052 w 7295637"/>
              <a:gd name="connsiteY2185" fmla="*/ 748363 h 5063066"/>
              <a:gd name="connsiteX2186" fmla="*/ 3943702 w 7295637"/>
              <a:gd name="connsiteY2186" fmla="*/ 725152 h 5063066"/>
              <a:gd name="connsiteX2187" fmla="*/ 3995339 w 7295637"/>
              <a:gd name="connsiteY2187" fmla="*/ 703764 h 5063066"/>
              <a:gd name="connsiteX2188" fmla="*/ 4068363 w 7295637"/>
              <a:gd name="connsiteY2188" fmla="*/ 776789 h 5063066"/>
              <a:gd name="connsiteX2189" fmla="*/ 3995339 w 7295637"/>
              <a:gd name="connsiteY2189" fmla="*/ 849813 h 5063066"/>
              <a:gd name="connsiteX2190" fmla="*/ 3922314 w 7295637"/>
              <a:gd name="connsiteY2190" fmla="*/ 776788 h 5063066"/>
              <a:gd name="connsiteX2191" fmla="*/ 3928052 w 7295637"/>
              <a:gd name="connsiteY2191" fmla="*/ 748363 h 5063066"/>
              <a:gd name="connsiteX2192" fmla="*/ 2772083 w 7295637"/>
              <a:gd name="connsiteY2192" fmla="*/ 2558219 h 5063066"/>
              <a:gd name="connsiteX2193" fmla="*/ 2839370 w 7295637"/>
              <a:gd name="connsiteY2193" fmla="*/ 2513618 h 5063066"/>
              <a:gd name="connsiteX2194" fmla="*/ 2912395 w 7295637"/>
              <a:gd name="connsiteY2194" fmla="*/ 2586643 h 5063066"/>
              <a:gd name="connsiteX2195" fmla="*/ 2839370 w 7295637"/>
              <a:gd name="connsiteY2195" fmla="*/ 2659668 h 5063066"/>
              <a:gd name="connsiteX2196" fmla="*/ 2766345 w 7295637"/>
              <a:gd name="connsiteY2196" fmla="*/ 2586643 h 5063066"/>
              <a:gd name="connsiteX2197" fmla="*/ 2772083 w 7295637"/>
              <a:gd name="connsiteY2197" fmla="*/ 2558219 h 5063066"/>
              <a:gd name="connsiteX2198" fmla="*/ 3001773 w 7295637"/>
              <a:gd name="connsiteY2198" fmla="*/ 2180476 h 5063066"/>
              <a:gd name="connsiteX2199" fmla="*/ 3069058 w 7295637"/>
              <a:gd name="connsiteY2199" fmla="*/ 2135876 h 5063066"/>
              <a:gd name="connsiteX2200" fmla="*/ 3142084 w 7295637"/>
              <a:gd name="connsiteY2200" fmla="*/ 2208900 h 5063066"/>
              <a:gd name="connsiteX2201" fmla="*/ 3069059 w 7295637"/>
              <a:gd name="connsiteY2201" fmla="*/ 2281925 h 5063066"/>
              <a:gd name="connsiteX2202" fmla="*/ 2996033 w 7295637"/>
              <a:gd name="connsiteY2202" fmla="*/ 2208901 h 5063066"/>
              <a:gd name="connsiteX2203" fmla="*/ 3001773 w 7295637"/>
              <a:gd name="connsiteY2203" fmla="*/ 2180476 h 5063066"/>
              <a:gd name="connsiteX2204" fmla="*/ 1850229 w 7295637"/>
              <a:gd name="connsiteY2204" fmla="*/ 3974577 h 5063066"/>
              <a:gd name="connsiteX2205" fmla="*/ 1917515 w 7295637"/>
              <a:gd name="connsiteY2205" fmla="*/ 3929978 h 5063066"/>
              <a:gd name="connsiteX2206" fmla="*/ 1990540 w 7295637"/>
              <a:gd name="connsiteY2206" fmla="*/ 4003002 h 5063066"/>
              <a:gd name="connsiteX2207" fmla="*/ 1917515 w 7295637"/>
              <a:gd name="connsiteY2207" fmla="*/ 4076027 h 5063066"/>
              <a:gd name="connsiteX2208" fmla="*/ 1844490 w 7295637"/>
              <a:gd name="connsiteY2208" fmla="*/ 4003002 h 5063066"/>
              <a:gd name="connsiteX2209" fmla="*/ 1850229 w 7295637"/>
              <a:gd name="connsiteY2209" fmla="*/ 3974577 h 5063066"/>
              <a:gd name="connsiteX2210" fmla="*/ 4158514 w 7295637"/>
              <a:gd name="connsiteY2210" fmla="*/ 327873 h 5063066"/>
              <a:gd name="connsiteX2211" fmla="*/ 4174164 w 7295637"/>
              <a:gd name="connsiteY2211" fmla="*/ 304661 h 5063066"/>
              <a:gd name="connsiteX2212" fmla="*/ 4225801 w 7295637"/>
              <a:gd name="connsiteY2212" fmla="*/ 283272 h 5063066"/>
              <a:gd name="connsiteX2213" fmla="*/ 4298827 w 7295637"/>
              <a:gd name="connsiteY2213" fmla="*/ 356297 h 5063066"/>
              <a:gd name="connsiteX2214" fmla="*/ 4225802 w 7295637"/>
              <a:gd name="connsiteY2214" fmla="*/ 429322 h 5063066"/>
              <a:gd name="connsiteX2215" fmla="*/ 4152776 w 7295637"/>
              <a:gd name="connsiteY2215" fmla="*/ 356297 h 5063066"/>
              <a:gd name="connsiteX2216" fmla="*/ 4158514 w 7295637"/>
              <a:gd name="connsiteY2216" fmla="*/ 327873 h 5063066"/>
              <a:gd name="connsiteX2217" fmla="*/ 3232235 w 7295637"/>
              <a:gd name="connsiteY2217" fmla="*/ 1759983 h 5063066"/>
              <a:gd name="connsiteX2218" fmla="*/ 3299522 w 7295637"/>
              <a:gd name="connsiteY2218" fmla="*/ 1715383 h 5063066"/>
              <a:gd name="connsiteX2219" fmla="*/ 3372546 w 7295637"/>
              <a:gd name="connsiteY2219" fmla="*/ 1788408 h 5063066"/>
              <a:gd name="connsiteX2220" fmla="*/ 3299521 w 7295637"/>
              <a:gd name="connsiteY2220" fmla="*/ 1861433 h 5063066"/>
              <a:gd name="connsiteX2221" fmla="*/ 3226497 w 7295637"/>
              <a:gd name="connsiteY2221" fmla="*/ 1788408 h 5063066"/>
              <a:gd name="connsiteX2222" fmla="*/ 3232235 w 7295637"/>
              <a:gd name="connsiteY2222" fmla="*/ 1759983 h 5063066"/>
              <a:gd name="connsiteX2223" fmla="*/ 2080692 w 7295637"/>
              <a:gd name="connsiteY2223" fmla="*/ 3545257 h 5063066"/>
              <a:gd name="connsiteX2224" fmla="*/ 2147978 w 7295637"/>
              <a:gd name="connsiteY2224" fmla="*/ 3500656 h 5063066"/>
              <a:gd name="connsiteX2225" fmla="*/ 2221003 w 7295637"/>
              <a:gd name="connsiteY2225" fmla="*/ 3573681 h 5063066"/>
              <a:gd name="connsiteX2226" fmla="*/ 2147978 w 7295637"/>
              <a:gd name="connsiteY2226" fmla="*/ 3646706 h 5063066"/>
              <a:gd name="connsiteX2227" fmla="*/ 2074953 w 7295637"/>
              <a:gd name="connsiteY2227" fmla="*/ 3573681 h 5063066"/>
              <a:gd name="connsiteX2228" fmla="*/ 2080692 w 7295637"/>
              <a:gd name="connsiteY2228" fmla="*/ 3545257 h 5063066"/>
              <a:gd name="connsiteX2229" fmla="*/ 1158838 w 7295637"/>
              <a:gd name="connsiteY2229" fmla="*/ 4961614 h 5063066"/>
              <a:gd name="connsiteX2230" fmla="*/ 1174487 w 7295637"/>
              <a:gd name="connsiteY2230" fmla="*/ 4938402 h 5063066"/>
              <a:gd name="connsiteX2231" fmla="*/ 1226125 w 7295637"/>
              <a:gd name="connsiteY2231" fmla="*/ 4917013 h 5063066"/>
              <a:gd name="connsiteX2232" fmla="*/ 1299149 w 7295637"/>
              <a:gd name="connsiteY2232" fmla="*/ 4990039 h 5063066"/>
              <a:gd name="connsiteX2233" fmla="*/ 1226124 w 7295637"/>
              <a:gd name="connsiteY2233" fmla="*/ 5063064 h 5063066"/>
              <a:gd name="connsiteX2234" fmla="*/ 1153099 w 7295637"/>
              <a:gd name="connsiteY2234" fmla="*/ 4990039 h 5063066"/>
              <a:gd name="connsiteX2235" fmla="*/ 1158838 w 7295637"/>
              <a:gd name="connsiteY2235" fmla="*/ 4961614 h 5063066"/>
              <a:gd name="connsiteX2236" fmla="*/ 3462698 w 7295637"/>
              <a:gd name="connsiteY2236" fmla="*/ 1330661 h 5063066"/>
              <a:gd name="connsiteX2237" fmla="*/ 3529985 w 7295637"/>
              <a:gd name="connsiteY2237" fmla="*/ 1286061 h 5063066"/>
              <a:gd name="connsiteX2238" fmla="*/ 3603010 w 7295637"/>
              <a:gd name="connsiteY2238" fmla="*/ 1359086 h 5063066"/>
              <a:gd name="connsiteX2239" fmla="*/ 3529986 w 7295637"/>
              <a:gd name="connsiteY2239" fmla="*/ 1432111 h 5063066"/>
              <a:gd name="connsiteX2240" fmla="*/ 3456960 w 7295637"/>
              <a:gd name="connsiteY2240" fmla="*/ 1359086 h 5063066"/>
              <a:gd name="connsiteX2241" fmla="*/ 3462698 w 7295637"/>
              <a:gd name="connsiteY2241" fmla="*/ 1330661 h 5063066"/>
              <a:gd name="connsiteX2242" fmla="*/ 2311155 w 7295637"/>
              <a:gd name="connsiteY2242" fmla="*/ 3124763 h 5063066"/>
              <a:gd name="connsiteX2243" fmla="*/ 2378442 w 7295637"/>
              <a:gd name="connsiteY2243" fmla="*/ 3080163 h 5063066"/>
              <a:gd name="connsiteX2244" fmla="*/ 2451467 w 7295637"/>
              <a:gd name="connsiteY2244" fmla="*/ 3153188 h 5063066"/>
              <a:gd name="connsiteX2245" fmla="*/ 2378442 w 7295637"/>
              <a:gd name="connsiteY2245" fmla="*/ 3226213 h 5063066"/>
              <a:gd name="connsiteX2246" fmla="*/ 2305417 w 7295637"/>
              <a:gd name="connsiteY2246" fmla="*/ 3153188 h 5063066"/>
              <a:gd name="connsiteX2247" fmla="*/ 2311155 w 7295637"/>
              <a:gd name="connsiteY2247" fmla="*/ 3124763 h 5063066"/>
              <a:gd name="connsiteX2248" fmla="*/ 1389302 w 7295637"/>
              <a:gd name="connsiteY2248" fmla="*/ 4541119 h 5063066"/>
              <a:gd name="connsiteX2249" fmla="*/ 1456589 w 7295637"/>
              <a:gd name="connsiteY2249" fmla="*/ 4496519 h 5063066"/>
              <a:gd name="connsiteX2250" fmla="*/ 1529613 w 7295637"/>
              <a:gd name="connsiteY2250" fmla="*/ 4569544 h 5063066"/>
              <a:gd name="connsiteX2251" fmla="*/ 1456588 w 7295637"/>
              <a:gd name="connsiteY2251" fmla="*/ 4642569 h 5063066"/>
              <a:gd name="connsiteX2252" fmla="*/ 1383564 w 7295637"/>
              <a:gd name="connsiteY2252" fmla="*/ 4569544 h 5063066"/>
              <a:gd name="connsiteX2253" fmla="*/ 1389302 w 7295637"/>
              <a:gd name="connsiteY2253" fmla="*/ 4541119 h 5063066"/>
              <a:gd name="connsiteX2254" fmla="*/ 3697590 w 7295637"/>
              <a:gd name="connsiteY2254" fmla="*/ 894412 h 5063066"/>
              <a:gd name="connsiteX2255" fmla="*/ 3713240 w 7295637"/>
              <a:gd name="connsiteY2255" fmla="*/ 871200 h 5063066"/>
              <a:gd name="connsiteX2256" fmla="*/ 3764875 w 7295637"/>
              <a:gd name="connsiteY2256" fmla="*/ 849812 h 5063066"/>
              <a:gd name="connsiteX2257" fmla="*/ 3837901 w 7295637"/>
              <a:gd name="connsiteY2257" fmla="*/ 922837 h 5063066"/>
              <a:gd name="connsiteX2258" fmla="*/ 3764876 w 7295637"/>
              <a:gd name="connsiteY2258" fmla="*/ 995862 h 5063066"/>
              <a:gd name="connsiteX2259" fmla="*/ 3691852 w 7295637"/>
              <a:gd name="connsiteY2259" fmla="*/ 922836 h 5063066"/>
              <a:gd name="connsiteX2260" fmla="*/ 3697590 w 7295637"/>
              <a:gd name="connsiteY2260" fmla="*/ 894412 h 5063066"/>
              <a:gd name="connsiteX2261" fmla="*/ 2541620 w 7295637"/>
              <a:gd name="connsiteY2261" fmla="*/ 2695440 h 5063066"/>
              <a:gd name="connsiteX2262" fmla="*/ 2608906 w 7295637"/>
              <a:gd name="connsiteY2262" fmla="*/ 2650840 h 5063066"/>
              <a:gd name="connsiteX2263" fmla="*/ 2681931 w 7295637"/>
              <a:gd name="connsiteY2263" fmla="*/ 2723865 h 5063066"/>
              <a:gd name="connsiteX2264" fmla="*/ 2608906 w 7295637"/>
              <a:gd name="connsiteY2264" fmla="*/ 2796890 h 5063066"/>
              <a:gd name="connsiteX2265" fmla="*/ 2535881 w 7295637"/>
              <a:gd name="connsiteY2265" fmla="*/ 2723865 h 5063066"/>
              <a:gd name="connsiteX2266" fmla="*/ 2541620 w 7295637"/>
              <a:gd name="connsiteY2266" fmla="*/ 2695440 h 5063066"/>
              <a:gd name="connsiteX2267" fmla="*/ 2771308 w 7295637"/>
              <a:gd name="connsiteY2267" fmla="*/ 2326525 h 5063066"/>
              <a:gd name="connsiteX2268" fmla="*/ 2838595 w 7295637"/>
              <a:gd name="connsiteY2268" fmla="*/ 2281925 h 5063066"/>
              <a:gd name="connsiteX2269" fmla="*/ 2911620 w 7295637"/>
              <a:gd name="connsiteY2269" fmla="*/ 2354950 h 5063066"/>
              <a:gd name="connsiteX2270" fmla="*/ 2838595 w 7295637"/>
              <a:gd name="connsiteY2270" fmla="*/ 2427975 h 5063066"/>
              <a:gd name="connsiteX2271" fmla="*/ 2765571 w 7295637"/>
              <a:gd name="connsiteY2271" fmla="*/ 2354950 h 5063066"/>
              <a:gd name="connsiteX2272" fmla="*/ 2771308 w 7295637"/>
              <a:gd name="connsiteY2272" fmla="*/ 2326525 h 5063066"/>
              <a:gd name="connsiteX2273" fmla="*/ 1619765 w 7295637"/>
              <a:gd name="connsiteY2273" fmla="*/ 4111798 h 5063066"/>
              <a:gd name="connsiteX2274" fmla="*/ 1687051 w 7295637"/>
              <a:gd name="connsiteY2274" fmla="*/ 4067199 h 5063066"/>
              <a:gd name="connsiteX2275" fmla="*/ 1760076 w 7295637"/>
              <a:gd name="connsiteY2275" fmla="*/ 4140223 h 5063066"/>
              <a:gd name="connsiteX2276" fmla="*/ 1687052 w 7295637"/>
              <a:gd name="connsiteY2276" fmla="*/ 4213248 h 5063066"/>
              <a:gd name="connsiteX2277" fmla="*/ 1614027 w 7295637"/>
              <a:gd name="connsiteY2277" fmla="*/ 4140223 h 5063066"/>
              <a:gd name="connsiteX2278" fmla="*/ 1619765 w 7295637"/>
              <a:gd name="connsiteY2278" fmla="*/ 4111798 h 5063066"/>
              <a:gd name="connsiteX2279" fmla="*/ 3928051 w 7295637"/>
              <a:gd name="connsiteY2279" fmla="*/ 465093 h 5063066"/>
              <a:gd name="connsiteX2280" fmla="*/ 3943701 w 7295637"/>
              <a:gd name="connsiteY2280" fmla="*/ 441881 h 5063066"/>
              <a:gd name="connsiteX2281" fmla="*/ 3995337 w 7295637"/>
              <a:gd name="connsiteY2281" fmla="*/ 420493 h 5063066"/>
              <a:gd name="connsiteX2282" fmla="*/ 4068362 w 7295637"/>
              <a:gd name="connsiteY2282" fmla="*/ 493518 h 5063066"/>
              <a:gd name="connsiteX2283" fmla="*/ 3995339 w 7295637"/>
              <a:gd name="connsiteY2283" fmla="*/ 566542 h 5063066"/>
              <a:gd name="connsiteX2284" fmla="*/ 3922313 w 7295637"/>
              <a:gd name="connsiteY2284" fmla="*/ 493517 h 5063066"/>
              <a:gd name="connsiteX2285" fmla="*/ 3928051 w 7295637"/>
              <a:gd name="connsiteY2285" fmla="*/ 465093 h 5063066"/>
              <a:gd name="connsiteX2286" fmla="*/ 3001771 w 7295637"/>
              <a:gd name="connsiteY2286" fmla="*/ 1897204 h 5063066"/>
              <a:gd name="connsiteX2287" fmla="*/ 3069057 w 7295637"/>
              <a:gd name="connsiteY2287" fmla="*/ 1852604 h 5063066"/>
              <a:gd name="connsiteX2288" fmla="*/ 3142083 w 7295637"/>
              <a:gd name="connsiteY2288" fmla="*/ 1925630 h 5063066"/>
              <a:gd name="connsiteX2289" fmla="*/ 3069057 w 7295637"/>
              <a:gd name="connsiteY2289" fmla="*/ 1998654 h 5063066"/>
              <a:gd name="connsiteX2290" fmla="*/ 2996033 w 7295637"/>
              <a:gd name="connsiteY2290" fmla="*/ 1925629 h 5063066"/>
              <a:gd name="connsiteX2291" fmla="*/ 3001771 w 7295637"/>
              <a:gd name="connsiteY2291" fmla="*/ 1897204 h 5063066"/>
              <a:gd name="connsiteX2292" fmla="*/ 1850228 w 7295637"/>
              <a:gd name="connsiteY2292" fmla="*/ 3691306 h 5063066"/>
              <a:gd name="connsiteX2293" fmla="*/ 1917514 w 7295637"/>
              <a:gd name="connsiteY2293" fmla="*/ 3646706 h 5063066"/>
              <a:gd name="connsiteX2294" fmla="*/ 1990539 w 7295637"/>
              <a:gd name="connsiteY2294" fmla="*/ 3719731 h 5063066"/>
              <a:gd name="connsiteX2295" fmla="*/ 1917514 w 7295637"/>
              <a:gd name="connsiteY2295" fmla="*/ 3792756 h 5063066"/>
              <a:gd name="connsiteX2296" fmla="*/ 1844489 w 7295637"/>
              <a:gd name="connsiteY2296" fmla="*/ 3719731 h 5063066"/>
              <a:gd name="connsiteX2297" fmla="*/ 1850228 w 7295637"/>
              <a:gd name="connsiteY2297" fmla="*/ 3691306 h 5063066"/>
              <a:gd name="connsiteX2298" fmla="*/ 4158515 w 7295637"/>
              <a:gd name="connsiteY2298" fmla="*/ 44601 h 5063066"/>
              <a:gd name="connsiteX2299" fmla="*/ 4174167 w 7295637"/>
              <a:gd name="connsiteY2299" fmla="*/ 21389 h 5063066"/>
              <a:gd name="connsiteX2300" fmla="*/ 4225802 w 7295637"/>
              <a:gd name="connsiteY2300" fmla="*/ 1 h 5063066"/>
              <a:gd name="connsiteX2301" fmla="*/ 4298828 w 7295637"/>
              <a:gd name="connsiteY2301" fmla="*/ 73026 h 5063066"/>
              <a:gd name="connsiteX2302" fmla="*/ 4225801 w 7295637"/>
              <a:gd name="connsiteY2302" fmla="*/ 146051 h 5063066"/>
              <a:gd name="connsiteX2303" fmla="*/ 4152777 w 7295637"/>
              <a:gd name="connsiteY2303" fmla="*/ 73026 h 5063066"/>
              <a:gd name="connsiteX2304" fmla="*/ 4158515 w 7295637"/>
              <a:gd name="connsiteY2304" fmla="*/ 44601 h 5063066"/>
              <a:gd name="connsiteX2305" fmla="*/ 3232236 w 7295637"/>
              <a:gd name="connsiteY2305" fmla="*/ 1476711 h 5063066"/>
              <a:gd name="connsiteX2306" fmla="*/ 3299521 w 7295637"/>
              <a:gd name="connsiteY2306" fmla="*/ 1432111 h 5063066"/>
              <a:gd name="connsiteX2307" fmla="*/ 3372547 w 7295637"/>
              <a:gd name="connsiteY2307" fmla="*/ 1505135 h 5063066"/>
              <a:gd name="connsiteX2308" fmla="*/ 3299522 w 7295637"/>
              <a:gd name="connsiteY2308" fmla="*/ 1578160 h 5063066"/>
              <a:gd name="connsiteX2309" fmla="*/ 3226496 w 7295637"/>
              <a:gd name="connsiteY2309" fmla="*/ 1505136 h 5063066"/>
              <a:gd name="connsiteX2310" fmla="*/ 3232236 w 7295637"/>
              <a:gd name="connsiteY2310" fmla="*/ 1476711 h 5063066"/>
              <a:gd name="connsiteX2311" fmla="*/ 2080691 w 7295637"/>
              <a:gd name="connsiteY2311" fmla="*/ 3261984 h 5063066"/>
              <a:gd name="connsiteX2312" fmla="*/ 2147978 w 7295637"/>
              <a:gd name="connsiteY2312" fmla="*/ 3217384 h 5063066"/>
              <a:gd name="connsiteX2313" fmla="*/ 2221003 w 7295637"/>
              <a:gd name="connsiteY2313" fmla="*/ 3290409 h 5063066"/>
              <a:gd name="connsiteX2314" fmla="*/ 2147978 w 7295637"/>
              <a:gd name="connsiteY2314" fmla="*/ 3363434 h 5063066"/>
              <a:gd name="connsiteX2315" fmla="*/ 2074953 w 7295637"/>
              <a:gd name="connsiteY2315" fmla="*/ 3290409 h 5063066"/>
              <a:gd name="connsiteX2316" fmla="*/ 2080691 w 7295637"/>
              <a:gd name="connsiteY2316" fmla="*/ 3261984 h 5063066"/>
              <a:gd name="connsiteX2317" fmla="*/ 1158838 w 7295637"/>
              <a:gd name="connsiteY2317" fmla="*/ 4678341 h 5063066"/>
              <a:gd name="connsiteX2318" fmla="*/ 1174488 w 7295637"/>
              <a:gd name="connsiteY2318" fmla="*/ 4655129 h 5063066"/>
              <a:gd name="connsiteX2319" fmla="*/ 1226125 w 7295637"/>
              <a:gd name="connsiteY2319" fmla="*/ 4633740 h 5063066"/>
              <a:gd name="connsiteX2320" fmla="*/ 1299150 w 7295637"/>
              <a:gd name="connsiteY2320" fmla="*/ 4706765 h 5063066"/>
              <a:gd name="connsiteX2321" fmla="*/ 1226125 w 7295637"/>
              <a:gd name="connsiteY2321" fmla="*/ 4779790 h 5063066"/>
              <a:gd name="connsiteX2322" fmla="*/ 1153100 w 7295637"/>
              <a:gd name="connsiteY2322" fmla="*/ 4706765 h 5063066"/>
              <a:gd name="connsiteX2323" fmla="*/ 1158838 w 7295637"/>
              <a:gd name="connsiteY2323" fmla="*/ 4678341 h 5063066"/>
              <a:gd name="connsiteX2324" fmla="*/ 3462698 w 7295637"/>
              <a:gd name="connsiteY2324" fmla="*/ 1047389 h 5063066"/>
              <a:gd name="connsiteX2325" fmla="*/ 3529986 w 7295637"/>
              <a:gd name="connsiteY2325" fmla="*/ 1002789 h 5063066"/>
              <a:gd name="connsiteX2326" fmla="*/ 3603009 w 7295637"/>
              <a:gd name="connsiteY2326" fmla="*/ 1075813 h 5063066"/>
              <a:gd name="connsiteX2327" fmla="*/ 3529985 w 7295637"/>
              <a:gd name="connsiteY2327" fmla="*/ 1148838 h 5063066"/>
              <a:gd name="connsiteX2328" fmla="*/ 3456961 w 7295637"/>
              <a:gd name="connsiteY2328" fmla="*/ 1075814 h 5063066"/>
              <a:gd name="connsiteX2329" fmla="*/ 3462698 w 7295637"/>
              <a:gd name="connsiteY2329" fmla="*/ 1047389 h 5063066"/>
              <a:gd name="connsiteX2330" fmla="*/ 2311155 w 7295637"/>
              <a:gd name="connsiteY2330" fmla="*/ 2841491 h 5063066"/>
              <a:gd name="connsiteX2331" fmla="*/ 2378442 w 7295637"/>
              <a:gd name="connsiteY2331" fmla="*/ 2796891 h 5063066"/>
              <a:gd name="connsiteX2332" fmla="*/ 2451466 w 7295637"/>
              <a:gd name="connsiteY2332" fmla="*/ 2869915 h 5063066"/>
              <a:gd name="connsiteX2333" fmla="*/ 2378441 w 7295637"/>
              <a:gd name="connsiteY2333" fmla="*/ 2942940 h 5063066"/>
              <a:gd name="connsiteX2334" fmla="*/ 2305417 w 7295637"/>
              <a:gd name="connsiteY2334" fmla="*/ 2869916 h 5063066"/>
              <a:gd name="connsiteX2335" fmla="*/ 2311155 w 7295637"/>
              <a:gd name="connsiteY2335" fmla="*/ 2841491 h 5063066"/>
              <a:gd name="connsiteX2336" fmla="*/ 2540845 w 7295637"/>
              <a:gd name="connsiteY2336" fmla="*/ 2463747 h 5063066"/>
              <a:gd name="connsiteX2337" fmla="*/ 2608130 w 7295637"/>
              <a:gd name="connsiteY2337" fmla="*/ 2419147 h 5063066"/>
              <a:gd name="connsiteX2338" fmla="*/ 2681156 w 7295637"/>
              <a:gd name="connsiteY2338" fmla="*/ 2492172 h 5063066"/>
              <a:gd name="connsiteX2339" fmla="*/ 2608131 w 7295637"/>
              <a:gd name="connsiteY2339" fmla="*/ 2565197 h 5063066"/>
              <a:gd name="connsiteX2340" fmla="*/ 2535105 w 7295637"/>
              <a:gd name="connsiteY2340" fmla="*/ 2492172 h 5063066"/>
              <a:gd name="connsiteX2341" fmla="*/ 2540845 w 7295637"/>
              <a:gd name="connsiteY2341" fmla="*/ 2463747 h 5063066"/>
              <a:gd name="connsiteX2342" fmla="*/ 1389302 w 7295637"/>
              <a:gd name="connsiteY2342" fmla="*/ 4257847 h 5063066"/>
              <a:gd name="connsiteX2343" fmla="*/ 1456588 w 7295637"/>
              <a:gd name="connsiteY2343" fmla="*/ 4213247 h 5063066"/>
              <a:gd name="connsiteX2344" fmla="*/ 1529613 w 7295637"/>
              <a:gd name="connsiteY2344" fmla="*/ 4286272 h 5063066"/>
              <a:gd name="connsiteX2345" fmla="*/ 1456588 w 7295637"/>
              <a:gd name="connsiteY2345" fmla="*/ 4359297 h 5063066"/>
              <a:gd name="connsiteX2346" fmla="*/ 1383563 w 7295637"/>
              <a:gd name="connsiteY2346" fmla="*/ 4286272 h 5063066"/>
              <a:gd name="connsiteX2347" fmla="*/ 1389302 w 7295637"/>
              <a:gd name="connsiteY2347" fmla="*/ 4257847 h 5063066"/>
              <a:gd name="connsiteX2348" fmla="*/ 3697588 w 7295637"/>
              <a:gd name="connsiteY2348" fmla="*/ 611142 h 5063066"/>
              <a:gd name="connsiteX2349" fmla="*/ 3713238 w 7295637"/>
              <a:gd name="connsiteY2349" fmla="*/ 587930 h 5063066"/>
              <a:gd name="connsiteX2350" fmla="*/ 3764874 w 7295637"/>
              <a:gd name="connsiteY2350" fmla="*/ 566542 h 5063066"/>
              <a:gd name="connsiteX2351" fmla="*/ 3837900 w 7295637"/>
              <a:gd name="connsiteY2351" fmla="*/ 639567 h 5063066"/>
              <a:gd name="connsiteX2352" fmla="*/ 3764874 w 7295637"/>
              <a:gd name="connsiteY2352" fmla="*/ 712591 h 5063066"/>
              <a:gd name="connsiteX2353" fmla="*/ 3691849 w 7295637"/>
              <a:gd name="connsiteY2353" fmla="*/ 639566 h 5063066"/>
              <a:gd name="connsiteX2354" fmla="*/ 3697588 w 7295637"/>
              <a:gd name="connsiteY2354" fmla="*/ 611142 h 5063066"/>
              <a:gd name="connsiteX2355" fmla="*/ 2771307 w 7295637"/>
              <a:gd name="connsiteY2355" fmla="*/ 2043254 h 5063066"/>
              <a:gd name="connsiteX2356" fmla="*/ 2838594 w 7295637"/>
              <a:gd name="connsiteY2356" fmla="*/ 1998654 h 5063066"/>
              <a:gd name="connsiteX2357" fmla="*/ 2911618 w 7295637"/>
              <a:gd name="connsiteY2357" fmla="*/ 2071679 h 5063066"/>
              <a:gd name="connsiteX2358" fmla="*/ 2838594 w 7295637"/>
              <a:gd name="connsiteY2358" fmla="*/ 2144704 h 5063066"/>
              <a:gd name="connsiteX2359" fmla="*/ 2765569 w 7295637"/>
              <a:gd name="connsiteY2359" fmla="*/ 2071679 h 5063066"/>
              <a:gd name="connsiteX2360" fmla="*/ 2771307 w 7295637"/>
              <a:gd name="connsiteY2360" fmla="*/ 2043254 h 5063066"/>
              <a:gd name="connsiteX2361" fmla="*/ 1619764 w 7295637"/>
              <a:gd name="connsiteY2361" fmla="*/ 3828527 h 5063066"/>
              <a:gd name="connsiteX2362" fmla="*/ 1687050 w 7295637"/>
              <a:gd name="connsiteY2362" fmla="*/ 3783928 h 5063066"/>
              <a:gd name="connsiteX2363" fmla="*/ 1760075 w 7295637"/>
              <a:gd name="connsiteY2363" fmla="*/ 3856953 h 5063066"/>
              <a:gd name="connsiteX2364" fmla="*/ 1687051 w 7295637"/>
              <a:gd name="connsiteY2364" fmla="*/ 3929977 h 5063066"/>
              <a:gd name="connsiteX2365" fmla="*/ 1614026 w 7295637"/>
              <a:gd name="connsiteY2365" fmla="*/ 3856952 h 5063066"/>
              <a:gd name="connsiteX2366" fmla="*/ 1619764 w 7295637"/>
              <a:gd name="connsiteY2366" fmla="*/ 3828527 h 5063066"/>
              <a:gd name="connsiteX2367" fmla="*/ 3928051 w 7295637"/>
              <a:gd name="connsiteY2367" fmla="*/ 181822 h 5063066"/>
              <a:gd name="connsiteX2368" fmla="*/ 3943702 w 7295637"/>
              <a:gd name="connsiteY2368" fmla="*/ 158611 h 5063066"/>
              <a:gd name="connsiteX2369" fmla="*/ 3995337 w 7295637"/>
              <a:gd name="connsiteY2369" fmla="*/ 137222 h 5063066"/>
              <a:gd name="connsiteX2370" fmla="*/ 4068363 w 7295637"/>
              <a:gd name="connsiteY2370" fmla="*/ 210247 h 5063066"/>
              <a:gd name="connsiteX2371" fmla="*/ 3995338 w 7295637"/>
              <a:gd name="connsiteY2371" fmla="*/ 283272 h 5063066"/>
              <a:gd name="connsiteX2372" fmla="*/ 3922314 w 7295637"/>
              <a:gd name="connsiteY2372" fmla="*/ 210247 h 5063066"/>
              <a:gd name="connsiteX2373" fmla="*/ 3928051 w 7295637"/>
              <a:gd name="connsiteY2373" fmla="*/ 181822 h 5063066"/>
              <a:gd name="connsiteX2374" fmla="*/ 3001772 w 7295637"/>
              <a:gd name="connsiteY2374" fmla="*/ 1613932 h 5063066"/>
              <a:gd name="connsiteX2375" fmla="*/ 3069057 w 7295637"/>
              <a:gd name="connsiteY2375" fmla="*/ 1569332 h 5063066"/>
              <a:gd name="connsiteX2376" fmla="*/ 3142082 w 7295637"/>
              <a:gd name="connsiteY2376" fmla="*/ 1642357 h 5063066"/>
              <a:gd name="connsiteX2377" fmla="*/ 3069058 w 7295637"/>
              <a:gd name="connsiteY2377" fmla="*/ 1715382 h 5063066"/>
              <a:gd name="connsiteX2378" fmla="*/ 2996032 w 7295637"/>
              <a:gd name="connsiteY2378" fmla="*/ 1642357 h 5063066"/>
              <a:gd name="connsiteX2379" fmla="*/ 3001772 w 7295637"/>
              <a:gd name="connsiteY2379" fmla="*/ 1613932 h 5063066"/>
              <a:gd name="connsiteX2380" fmla="*/ 1850228 w 7295637"/>
              <a:gd name="connsiteY2380" fmla="*/ 3408034 h 5063066"/>
              <a:gd name="connsiteX2381" fmla="*/ 1917514 w 7295637"/>
              <a:gd name="connsiteY2381" fmla="*/ 3363434 h 5063066"/>
              <a:gd name="connsiteX2382" fmla="*/ 1990539 w 7295637"/>
              <a:gd name="connsiteY2382" fmla="*/ 3436459 h 5063066"/>
              <a:gd name="connsiteX2383" fmla="*/ 1917514 w 7295637"/>
              <a:gd name="connsiteY2383" fmla="*/ 3509484 h 5063066"/>
              <a:gd name="connsiteX2384" fmla="*/ 1844489 w 7295637"/>
              <a:gd name="connsiteY2384" fmla="*/ 3436459 h 5063066"/>
              <a:gd name="connsiteX2385" fmla="*/ 1850228 w 7295637"/>
              <a:gd name="connsiteY2385" fmla="*/ 3408034 h 5063066"/>
              <a:gd name="connsiteX2386" fmla="*/ 928374 w 7295637"/>
              <a:gd name="connsiteY2386" fmla="*/ 4824392 h 5063066"/>
              <a:gd name="connsiteX2387" fmla="*/ 944025 w 7295637"/>
              <a:gd name="connsiteY2387" fmla="*/ 4801180 h 5063066"/>
              <a:gd name="connsiteX2388" fmla="*/ 995660 w 7295637"/>
              <a:gd name="connsiteY2388" fmla="*/ 4779792 h 5063066"/>
              <a:gd name="connsiteX2389" fmla="*/ 1068685 w 7295637"/>
              <a:gd name="connsiteY2389" fmla="*/ 4852817 h 5063066"/>
              <a:gd name="connsiteX2390" fmla="*/ 995660 w 7295637"/>
              <a:gd name="connsiteY2390" fmla="*/ 4925842 h 5063066"/>
              <a:gd name="connsiteX2391" fmla="*/ 922635 w 7295637"/>
              <a:gd name="connsiteY2391" fmla="*/ 4852817 h 5063066"/>
              <a:gd name="connsiteX2392" fmla="*/ 928374 w 7295637"/>
              <a:gd name="connsiteY2392" fmla="*/ 4824392 h 5063066"/>
              <a:gd name="connsiteX2393" fmla="*/ 3232235 w 7295637"/>
              <a:gd name="connsiteY2393" fmla="*/ 1193439 h 5063066"/>
              <a:gd name="connsiteX2394" fmla="*/ 3299521 w 7295637"/>
              <a:gd name="connsiteY2394" fmla="*/ 1148839 h 5063066"/>
              <a:gd name="connsiteX2395" fmla="*/ 3372546 w 7295637"/>
              <a:gd name="connsiteY2395" fmla="*/ 1221863 h 5063066"/>
              <a:gd name="connsiteX2396" fmla="*/ 3299521 w 7295637"/>
              <a:gd name="connsiteY2396" fmla="*/ 1294888 h 5063066"/>
              <a:gd name="connsiteX2397" fmla="*/ 3226496 w 7295637"/>
              <a:gd name="connsiteY2397" fmla="*/ 1221863 h 5063066"/>
              <a:gd name="connsiteX2398" fmla="*/ 3232235 w 7295637"/>
              <a:gd name="connsiteY2398" fmla="*/ 1193439 h 5063066"/>
              <a:gd name="connsiteX2399" fmla="*/ 2080691 w 7295637"/>
              <a:gd name="connsiteY2399" fmla="*/ 2978712 h 5063066"/>
              <a:gd name="connsiteX2400" fmla="*/ 2147978 w 7295637"/>
              <a:gd name="connsiteY2400" fmla="*/ 2934112 h 5063066"/>
              <a:gd name="connsiteX2401" fmla="*/ 2221002 w 7295637"/>
              <a:gd name="connsiteY2401" fmla="*/ 3007137 h 5063066"/>
              <a:gd name="connsiteX2402" fmla="*/ 2147978 w 7295637"/>
              <a:gd name="connsiteY2402" fmla="*/ 3080162 h 5063066"/>
              <a:gd name="connsiteX2403" fmla="*/ 2074953 w 7295637"/>
              <a:gd name="connsiteY2403" fmla="*/ 3007137 h 5063066"/>
              <a:gd name="connsiteX2404" fmla="*/ 2080691 w 7295637"/>
              <a:gd name="connsiteY2404" fmla="*/ 2978712 h 5063066"/>
              <a:gd name="connsiteX2405" fmla="*/ 1158838 w 7295637"/>
              <a:gd name="connsiteY2405" fmla="*/ 4395069 h 5063066"/>
              <a:gd name="connsiteX2406" fmla="*/ 1174488 w 7295637"/>
              <a:gd name="connsiteY2406" fmla="*/ 4371857 h 5063066"/>
              <a:gd name="connsiteX2407" fmla="*/ 1226125 w 7295637"/>
              <a:gd name="connsiteY2407" fmla="*/ 4350468 h 5063066"/>
              <a:gd name="connsiteX2408" fmla="*/ 1299150 w 7295637"/>
              <a:gd name="connsiteY2408" fmla="*/ 4423493 h 5063066"/>
              <a:gd name="connsiteX2409" fmla="*/ 1226124 w 7295637"/>
              <a:gd name="connsiteY2409" fmla="*/ 4496518 h 5063066"/>
              <a:gd name="connsiteX2410" fmla="*/ 1153100 w 7295637"/>
              <a:gd name="connsiteY2410" fmla="*/ 4423493 h 5063066"/>
              <a:gd name="connsiteX2411" fmla="*/ 1158838 w 7295637"/>
              <a:gd name="connsiteY2411" fmla="*/ 4395069 h 5063066"/>
              <a:gd name="connsiteX2412" fmla="*/ 3462698 w 7295637"/>
              <a:gd name="connsiteY2412" fmla="*/ 764117 h 5063066"/>
              <a:gd name="connsiteX2413" fmla="*/ 3529985 w 7295637"/>
              <a:gd name="connsiteY2413" fmla="*/ 719517 h 5063066"/>
              <a:gd name="connsiteX2414" fmla="*/ 3603009 w 7295637"/>
              <a:gd name="connsiteY2414" fmla="*/ 792541 h 5063066"/>
              <a:gd name="connsiteX2415" fmla="*/ 3529984 w 7295637"/>
              <a:gd name="connsiteY2415" fmla="*/ 865566 h 5063066"/>
              <a:gd name="connsiteX2416" fmla="*/ 3456960 w 7295637"/>
              <a:gd name="connsiteY2416" fmla="*/ 792541 h 5063066"/>
              <a:gd name="connsiteX2417" fmla="*/ 3462698 w 7295637"/>
              <a:gd name="connsiteY2417" fmla="*/ 764117 h 5063066"/>
              <a:gd name="connsiteX2418" fmla="*/ 2311155 w 7295637"/>
              <a:gd name="connsiteY2418" fmla="*/ 2558219 h 5063066"/>
              <a:gd name="connsiteX2419" fmla="*/ 2378441 w 7295637"/>
              <a:gd name="connsiteY2419" fmla="*/ 2513618 h 5063066"/>
              <a:gd name="connsiteX2420" fmla="*/ 2451466 w 7295637"/>
              <a:gd name="connsiteY2420" fmla="*/ 2586643 h 5063066"/>
              <a:gd name="connsiteX2421" fmla="*/ 2378441 w 7295637"/>
              <a:gd name="connsiteY2421" fmla="*/ 2659668 h 5063066"/>
              <a:gd name="connsiteX2422" fmla="*/ 2305417 w 7295637"/>
              <a:gd name="connsiteY2422" fmla="*/ 2586643 h 5063066"/>
              <a:gd name="connsiteX2423" fmla="*/ 2311155 w 7295637"/>
              <a:gd name="connsiteY2423" fmla="*/ 2558219 h 5063066"/>
              <a:gd name="connsiteX2424" fmla="*/ 2540844 w 7295637"/>
              <a:gd name="connsiteY2424" fmla="*/ 2180475 h 5063066"/>
              <a:gd name="connsiteX2425" fmla="*/ 2608131 w 7295637"/>
              <a:gd name="connsiteY2425" fmla="*/ 2135875 h 5063066"/>
              <a:gd name="connsiteX2426" fmla="*/ 2681155 w 7295637"/>
              <a:gd name="connsiteY2426" fmla="*/ 2208900 h 5063066"/>
              <a:gd name="connsiteX2427" fmla="*/ 2608130 w 7295637"/>
              <a:gd name="connsiteY2427" fmla="*/ 2281925 h 5063066"/>
              <a:gd name="connsiteX2428" fmla="*/ 2535106 w 7295637"/>
              <a:gd name="connsiteY2428" fmla="*/ 2208900 h 5063066"/>
              <a:gd name="connsiteX2429" fmla="*/ 2540844 w 7295637"/>
              <a:gd name="connsiteY2429" fmla="*/ 2180475 h 5063066"/>
              <a:gd name="connsiteX2430" fmla="*/ 1389302 w 7295637"/>
              <a:gd name="connsiteY2430" fmla="*/ 3974576 h 5063066"/>
              <a:gd name="connsiteX2431" fmla="*/ 1456587 w 7295637"/>
              <a:gd name="connsiteY2431" fmla="*/ 3929976 h 5063066"/>
              <a:gd name="connsiteX2432" fmla="*/ 1529612 w 7295637"/>
              <a:gd name="connsiteY2432" fmla="*/ 4003001 h 5063066"/>
              <a:gd name="connsiteX2433" fmla="*/ 1456588 w 7295637"/>
              <a:gd name="connsiteY2433" fmla="*/ 4076025 h 5063066"/>
              <a:gd name="connsiteX2434" fmla="*/ 1383563 w 7295637"/>
              <a:gd name="connsiteY2434" fmla="*/ 4003000 h 5063066"/>
              <a:gd name="connsiteX2435" fmla="*/ 1389302 w 7295637"/>
              <a:gd name="connsiteY2435" fmla="*/ 3974576 h 5063066"/>
              <a:gd name="connsiteX2436" fmla="*/ 3697588 w 7295637"/>
              <a:gd name="connsiteY2436" fmla="*/ 327872 h 5063066"/>
              <a:gd name="connsiteX2437" fmla="*/ 3713237 w 7295637"/>
              <a:gd name="connsiteY2437" fmla="*/ 304660 h 5063066"/>
              <a:gd name="connsiteX2438" fmla="*/ 3764874 w 7295637"/>
              <a:gd name="connsiteY2438" fmla="*/ 283272 h 5063066"/>
              <a:gd name="connsiteX2439" fmla="*/ 3837899 w 7295637"/>
              <a:gd name="connsiteY2439" fmla="*/ 356297 h 5063066"/>
              <a:gd name="connsiteX2440" fmla="*/ 3764874 w 7295637"/>
              <a:gd name="connsiteY2440" fmla="*/ 429321 h 5063066"/>
              <a:gd name="connsiteX2441" fmla="*/ 3691850 w 7295637"/>
              <a:gd name="connsiteY2441" fmla="*/ 356296 h 5063066"/>
              <a:gd name="connsiteX2442" fmla="*/ 3697588 w 7295637"/>
              <a:gd name="connsiteY2442" fmla="*/ 327872 h 5063066"/>
              <a:gd name="connsiteX2443" fmla="*/ 2771306 w 7295637"/>
              <a:gd name="connsiteY2443" fmla="*/ 1759983 h 5063066"/>
              <a:gd name="connsiteX2444" fmla="*/ 2838593 w 7295637"/>
              <a:gd name="connsiteY2444" fmla="*/ 1715383 h 5063066"/>
              <a:gd name="connsiteX2445" fmla="*/ 2911618 w 7295637"/>
              <a:gd name="connsiteY2445" fmla="*/ 1788408 h 5063066"/>
              <a:gd name="connsiteX2446" fmla="*/ 2838594 w 7295637"/>
              <a:gd name="connsiteY2446" fmla="*/ 1861433 h 5063066"/>
              <a:gd name="connsiteX2447" fmla="*/ 2765568 w 7295637"/>
              <a:gd name="connsiteY2447" fmla="*/ 1788408 h 5063066"/>
              <a:gd name="connsiteX2448" fmla="*/ 2771306 w 7295637"/>
              <a:gd name="connsiteY2448" fmla="*/ 1759983 h 5063066"/>
              <a:gd name="connsiteX2449" fmla="*/ 1619763 w 7295637"/>
              <a:gd name="connsiteY2449" fmla="*/ 3545257 h 5063066"/>
              <a:gd name="connsiteX2450" fmla="*/ 1687050 w 7295637"/>
              <a:gd name="connsiteY2450" fmla="*/ 3500656 h 5063066"/>
              <a:gd name="connsiteX2451" fmla="*/ 1760074 w 7295637"/>
              <a:gd name="connsiteY2451" fmla="*/ 3573681 h 5063066"/>
              <a:gd name="connsiteX2452" fmla="*/ 1687049 w 7295637"/>
              <a:gd name="connsiteY2452" fmla="*/ 3646706 h 5063066"/>
              <a:gd name="connsiteX2453" fmla="*/ 1614025 w 7295637"/>
              <a:gd name="connsiteY2453" fmla="*/ 3573681 h 5063066"/>
              <a:gd name="connsiteX2454" fmla="*/ 1619763 w 7295637"/>
              <a:gd name="connsiteY2454" fmla="*/ 3545257 h 5063066"/>
              <a:gd name="connsiteX2455" fmla="*/ 697910 w 7295637"/>
              <a:gd name="connsiteY2455" fmla="*/ 4961614 h 5063066"/>
              <a:gd name="connsiteX2456" fmla="*/ 713560 w 7295637"/>
              <a:gd name="connsiteY2456" fmla="*/ 4938401 h 5063066"/>
              <a:gd name="connsiteX2457" fmla="*/ 765196 w 7295637"/>
              <a:gd name="connsiteY2457" fmla="*/ 4917014 h 5063066"/>
              <a:gd name="connsiteX2458" fmla="*/ 838221 w 7295637"/>
              <a:gd name="connsiteY2458" fmla="*/ 4990039 h 5063066"/>
              <a:gd name="connsiteX2459" fmla="*/ 765196 w 7295637"/>
              <a:gd name="connsiteY2459" fmla="*/ 5063063 h 5063066"/>
              <a:gd name="connsiteX2460" fmla="*/ 692171 w 7295637"/>
              <a:gd name="connsiteY2460" fmla="*/ 4990039 h 5063066"/>
              <a:gd name="connsiteX2461" fmla="*/ 697910 w 7295637"/>
              <a:gd name="connsiteY2461" fmla="*/ 4961614 h 5063066"/>
              <a:gd name="connsiteX2462" fmla="*/ 3001771 w 7295637"/>
              <a:gd name="connsiteY2462" fmla="*/ 1330660 h 5063066"/>
              <a:gd name="connsiteX2463" fmla="*/ 3069058 w 7295637"/>
              <a:gd name="connsiteY2463" fmla="*/ 1286060 h 5063066"/>
              <a:gd name="connsiteX2464" fmla="*/ 3142082 w 7295637"/>
              <a:gd name="connsiteY2464" fmla="*/ 1359085 h 5063066"/>
              <a:gd name="connsiteX2465" fmla="*/ 3069057 w 7295637"/>
              <a:gd name="connsiteY2465" fmla="*/ 1432110 h 5063066"/>
              <a:gd name="connsiteX2466" fmla="*/ 2996033 w 7295637"/>
              <a:gd name="connsiteY2466" fmla="*/ 1359085 h 5063066"/>
              <a:gd name="connsiteX2467" fmla="*/ 3001771 w 7295637"/>
              <a:gd name="connsiteY2467" fmla="*/ 1330660 h 5063066"/>
              <a:gd name="connsiteX2468" fmla="*/ 1850228 w 7295637"/>
              <a:gd name="connsiteY2468" fmla="*/ 3124762 h 5063066"/>
              <a:gd name="connsiteX2469" fmla="*/ 1917514 w 7295637"/>
              <a:gd name="connsiteY2469" fmla="*/ 3080162 h 5063066"/>
              <a:gd name="connsiteX2470" fmla="*/ 1990539 w 7295637"/>
              <a:gd name="connsiteY2470" fmla="*/ 3153187 h 5063066"/>
              <a:gd name="connsiteX2471" fmla="*/ 1917514 w 7295637"/>
              <a:gd name="connsiteY2471" fmla="*/ 3226212 h 5063066"/>
              <a:gd name="connsiteX2472" fmla="*/ 1844489 w 7295637"/>
              <a:gd name="connsiteY2472" fmla="*/ 3153187 h 5063066"/>
              <a:gd name="connsiteX2473" fmla="*/ 1850228 w 7295637"/>
              <a:gd name="connsiteY2473" fmla="*/ 3124762 h 5063066"/>
              <a:gd name="connsiteX2474" fmla="*/ 928374 w 7295637"/>
              <a:gd name="connsiteY2474" fmla="*/ 4541119 h 5063066"/>
              <a:gd name="connsiteX2475" fmla="*/ 944024 w 7295637"/>
              <a:gd name="connsiteY2475" fmla="*/ 4517907 h 5063066"/>
              <a:gd name="connsiteX2476" fmla="*/ 995661 w 7295637"/>
              <a:gd name="connsiteY2476" fmla="*/ 4496519 h 5063066"/>
              <a:gd name="connsiteX2477" fmla="*/ 1068685 w 7295637"/>
              <a:gd name="connsiteY2477" fmla="*/ 4569544 h 5063066"/>
              <a:gd name="connsiteX2478" fmla="*/ 995660 w 7295637"/>
              <a:gd name="connsiteY2478" fmla="*/ 4642569 h 5063066"/>
              <a:gd name="connsiteX2479" fmla="*/ 922636 w 7295637"/>
              <a:gd name="connsiteY2479" fmla="*/ 4569544 h 5063066"/>
              <a:gd name="connsiteX2480" fmla="*/ 928374 w 7295637"/>
              <a:gd name="connsiteY2480" fmla="*/ 4541119 h 5063066"/>
              <a:gd name="connsiteX2481" fmla="*/ 3232235 w 7295637"/>
              <a:gd name="connsiteY2481" fmla="*/ 910167 h 5063066"/>
              <a:gd name="connsiteX2482" fmla="*/ 3299522 w 7295637"/>
              <a:gd name="connsiteY2482" fmla="*/ 865566 h 5063066"/>
              <a:gd name="connsiteX2483" fmla="*/ 3372546 w 7295637"/>
              <a:gd name="connsiteY2483" fmla="*/ 938591 h 5063066"/>
              <a:gd name="connsiteX2484" fmla="*/ 3299521 w 7295637"/>
              <a:gd name="connsiteY2484" fmla="*/ 1011616 h 5063066"/>
              <a:gd name="connsiteX2485" fmla="*/ 3226497 w 7295637"/>
              <a:gd name="connsiteY2485" fmla="*/ 938591 h 5063066"/>
              <a:gd name="connsiteX2486" fmla="*/ 3232235 w 7295637"/>
              <a:gd name="connsiteY2486" fmla="*/ 910167 h 5063066"/>
              <a:gd name="connsiteX2487" fmla="*/ 2080692 w 7295637"/>
              <a:gd name="connsiteY2487" fmla="*/ 2695441 h 5063066"/>
              <a:gd name="connsiteX2488" fmla="*/ 2147978 w 7295637"/>
              <a:gd name="connsiteY2488" fmla="*/ 2650840 h 5063066"/>
              <a:gd name="connsiteX2489" fmla="*/ 2221003 w 7295637"/>
              <a:gd name="connsiteY2489" fmla="*/ 2723865 h 5063066"/>
              <a:gd name="connsiteX2490" fmla="*/ 2147978 w 7295637"/>
              <a:gd name="connsiteY2490" fmla="*/ 2796890 h 5063066"/>
              <a:gd name="connsiteX2491" fmla="*/ 2074953 w 7295637"/>
              <a:gd name="connsiteY2491" fmla="*/ 2723865 h 5063066"/>
              <a:gd name="connsiteX2492" fmla="*/ 2080692 w 7295637"/>
              <a:gd name="connsiteY2492" fmla="*/ 2695441 h 5063066"/>
              <a:gd name="connsiteX2493" fmla="*/ 2310380 w 7295637"/>
              <a:gd name="connsiteY2493" fmla="*/ 2326525 h 5063066"/>
              <a:gd name="connsiteX2494" fmla="*/ 2377667 w 7295637"/>
              <a:gd name="connsiteY2494" fmla="*/ 2281924 h 5063066"/>
              <a:gd name="connsiteX2495" fmla="*/ 2450691 w 7295637"/>
              <a:gd name="connsiteY2495" fmla="*/ 2354949 h 5063066"/>
              <a:gd name="connsiteX2496" fmla="*/ 2377667 w 7295637"/>
              <a:gd name="connsiteY2496" fmla="*/ 2427974 h 5063066"/>
              <a:gd name="connsiteX2497" fmla="*/ 2304642 w 7295637"/>
              <a:gd name="connsiteY2497" fmla="*/ 2354949 h 5063066"/>
              <a:gd name="connsiteX2498" fmla="*/ 2310380 w 7295637"/>
              <a:gd name="connsiteY2498" fmla="*/ 2326525 h 5063066"/>
              <a:gd name="connsiteX2499" fmla="*/ 1158838 w 7295637"/>
              <a:gd name="connsiteY2499" fmla="*/ 4111796 h 5063066"/>
              <a:gd name="connsiteX2500" fmla="*/ 1174488 w 7295637"/>
              <a:gd name="connsiteY2500" fmla="*/ 4088585 h 5063066"/>
              <a:gd name="connsiteX2501" fmla="*/ 1226124 w 7295637"/>
              <a:gd name="connsiteY2501" fmla="*/ 4067196 h 5063066"/>
              <a:gd name="connsiteX2502" fmla="*/ 1299149 w 7295637"/>
              <a:gd name="connsiteY2502" fmla="*/ 4140221 h 5063066"/>
              <a:gd name="connsiteX2503" fmla="*/ 1226124 w 7295637"/>
              <a:gd name="connsiteY2503" fmla="*/ 4213246 h 5063066"/>
              <a:gd name="connsiteX2504" fmla="*/ 1153100 w 7295637"/>
              <a:gd name="connsiteY2504" fmla="*/ 4140221 h 5063066"/>
              <a:gd name="connsiteX2505" fmla="*/ 1158838 w 7295637"/>
              <a:gd name="connsiteY2505" fmla="*/ 4111796 h 5063066"/>
              <a:gd name="connsiteX2506" fmla="*/ 3462699 w 7295637"/>
              <a:gd name="connsiteY2506" fmla="*/ 480845 h 5063066"/>
              <a:gd name="connsiteX2507" fmla="*/ 3529985 w 7295637"/>
              <a:gd name="connsiteY2507" fmla="*/ 436245 h 5063066"/>
              <a:gd name="connsiteX2508" fmla="*/ 3603010 w 7295637"/>
              <a:gd name="connsiteY2508" fmla="*/ 509270 h 5063066"/>
              <a:gd name="connsiteX2509" fmla="*/ 3529985 w 7295637"/>
              <a:gd name="connsiteY2509" fmla="*/ 582295 h 5063066"/>
              <a:gd name="connsiteX2510" fmla="*/ 3456960 w 7295637"/>
              <a:gd name="connsiteY2510" fmla="*/ 509270 h 5063066"/>
              <a:gd name="connsiteX2511" fmla="*/ 3462699 w 7295637"/>
              <a:gd name="connsiteY2511" fmla="*/ 480845 h 5063066"/>
              <a:gd name="connsiteX2512" fmla="*/ 2540844 w 7295637"/>
              <a:gd name="connsiteY2512" fmla="*/ 1897204 h 5063066"/>
              <a:gd name="connsiteX2513" fmla="*/ 2608130 w 7295637"/>
              <a:gd name="connsiteY2513" fmla="*/ 1852603 h 5063066"/>
              <a:gd name="connsiteX2514" fmla="*/ 2681154 w 7295637"/>
              <a:gd name="connsiteY2514" fmla="*/ 1925629 h 5063066"/>
              <a:gd name="connsiteX2515" fmla="*/ 2608131 w 7295637"/>
              <a:gd name="connsiteY2515" fmla="*/ 1998653 h 5063066"/>
              <a:gd name="connsiteX2516" fmla="*/ 2535106 w 7295637"/>
              <a:gd name="connsiteY2516" fmla="*/ 1925628 h 5063066"/>
              <a:gd name="connsiteX2517" fmla="*/ 2540844 w 7295637"/>
              <a:gd name="connsiteY2517" fmla="*/ 1897204 h 5063066"/>
              <a:gd name="connsiteX2518" fmla="*/ 1389300 w 7295637"/>
              <a:gd name="connsiteY2518" fmla="*/ 3691305 h 5063066"/>
              <a:gd name="connsiteX2519" fmla="*/ 1456586 w 7295637"/>
              <a:gd name="connsiteY2519" fmla="*/ 3646706 h 5063066"/>
              <a:gd name="connsiteX2520" fmla="*/ 1529611 w 7295637"/>
              <a:gd name="connsiteY2520" fmla="*/ 3719730 h 5063066"/>
              <a:gd name="connsiteX2521" fmla="*/ 1456587 w 7295637"/>
              <a:gd name="connsiteY2521" fmla="*/ 3792755 h 5063066"/>
              <a:gd name="connsiteX2522" fmla="*/ 1383562 w 7295637"/>
              <a:gd name="connsiteY2522" fmla="*/ 3719730 h 5063066"/>
              <a:gd name="connsiteX2523" fmla="*/ 1389300 w 7295637"/>
              <a:gd name="connsiteY2523" fmla="*/ 3691305 h 5063066"/>
              <a:gd name="connsiteX2524" fmla="*/ 3697588 w 7295637"/>
              <a:gd name="connsiteY2524" fmla="*/ 44601 h 5063066"/>
              <a:gd name="connsiteX2525" fmla="*/ 3713236 w 7295637"/>
              <a:gd name="connsiteY2525" fmla="*/ 21389 h 5063066"/>
              <a:gd name="connsiteX2526" fmla="*/ 3764873 w 7295637"/>
              <a:gd name="connsiteY2526" fmla="*/ 1 h 5063066"/>
              <a:gd name="connsiteX2527" fmla="*/ 3837898 w 7295637"/>
              <a:gd name="connsiteY2527" fmla="*/ 73026 h 5063066"/>
              <a:gd name="connsiteX2528" fmla="*/ 3764875 w 7295637"/>
              <a:gd name="connsiteY2528" fmla="*/ 146051 h 5063066"/>
              <a:gd name="connsiteX2529" fmla="*/ 3691848 w 7295637"/>
              <a:gd name="connsiteY2529" fmla="*/ 73026 h 5063066"/>
              <a:gd name="connsiteX2530" fmla="*/ 3697588 w 7295637"/>
              <a:gd name="connsiteY2530" fmla="*/ 44601 h 5063066"/>
              <a:gd name="connsiteX2531" fmla="*/ 2771306 w 7295637"/>
              <a:gd name="connsiteY2531" fmla="*/ 1476711 h 5063066"/>
              <a:gd name="connsiteX2532" fmla="*/ 2838594 w 7295637"/>
              <a:gd name="connsiteY2532" fmla="*/ 1432111 h 5063066"/>
              <a:gd name="connsiteX2533" fmla="*/ 2911618 w 7295637"/>
              <a:gd name="connsiteY2533" fmla="*/ 1505136 h 5063066"/>
              <a:gd name="connsiteX2534" fmla="*/ 2838592 w 7295637"/>
              <a:gd name="connsiteY2534" fmla="*/ 1578161 h 5063066"/>
              <a:gd name="connsiteX2535" fmla="*/ 2765569 w 7295637"/>
              <a:gd name="connsiteY2535" fmla="*/ 1505136 h 5063066"/>
              <a:gd name="connsiteX2536" fmla="*/ 2771306 w 7295637"/>
              <a:gd name="connsiteY2536" fmla="*/ 1476711 h 5063066"/>
              <a:gd name="connsiteX2537" fmla="*/ 1619763 w 7295637"/>
              <a:gd name="connsiteY2537" fmla="*/ 3261984 h 5063066"/>
              <a:gd name="connsiteX2538" fmla="*/ 1687050 w 7295637"/>
              <a:gd name="connsiteY2538" fmla="*/ 3217384 h 5063066"/>
              <a:gd name="connsiteX2539" fmla="*/ 1760074 w 7295637"/>
              <a:gd name="connsiteY2539" fmla="*/ 3290409 h 5063066"/>
              <a:gd name="connsiteX2540" fmla="*/ 1687049 w 7295637"/>
              <a:gd name="connsiteY2540" fmla="*/ 3363434 h 5063066"/>
              <a:gd name="connsiteX2541" fmla="*/ 1614025 w 7295637"/>
              <a:gd name="connsiteY2541" fmla="*/ 3290409 h 5063066"/>
              <a:gd name="connsiteX2542" fmla="*/ 1619763 w 7295637"/>
              <a:gd name="connsiteY2542" fmla="*/ 3261984 h 5063066"/>
              <a:gd name="connsiteX2543" fmla="*/ 697909 w 7295637"/>
              <a:gd name="connsiteY2543" fmla="*/ 4678342 h 5063066"/>
              <a:gd name="connsiteX2544" fmla="*/ 713559 w 7295637"/>
              <a:gd name="connsiteY2544" fmla="*/ 4655130 h 5063066"/>
              <a:gd name="connsiteX2545" fmla="*/ 765196 w 7295637"/>
              <a:gd name="connsiteY2545" fmla="*/ 4633742 h 5063066"/>
              <a:gd name="connsiteX2546" fmla="*/ 838221 w 7295637"/>
              <a:gd name="connsiteY2546" fmla="*/ 4706766 h 5063066"/>
              <a:gd name="connsiteX2547" fmla="*/ 765196 w 7295637"/>
              <a:gd name="connsiteY2547" fmla="*/ 4779791 h 5063066"/>
              <a:gd name="connsiteX2548" fmla="*/ 692171 w 7295637"/>
              <a:gd name="connsiteY2548" fmla="*/ 4706766 h 5063066"/>
              <a:gd name="connsiteX2549" fmla="*/ 697909 w 7295637"/>
              <a:gd name="connsiteY2549" fmla="*/ 4678342 h 5063066"/>
              <a:gd name="connsiteX2550" fmla="*/ 3001771 w 7295637"/>
              <a:gd name="connsiteY2550" fmla="*/ 1047389 h 5063066"/>
              <a:gd name="connsiteX2551" fmla="*/ 3069057 w 7295637"/>
              <a:gd name="connsiteY2551" fmla="*/ 1002788 h 5063066"/>
              <a:gd name="connsiteX2552" fmla="*/ 3142083 w 7295637"/>
              <a:gd name="connsiteY2552" fmla="*/ 1075813 h 5063066"/>
              <a:gd name="connsiteX2553" fmla="*/ 3069058 w 7295637"/>
              <a:gd name="connsiteY2553" fmla="*/ 1148838 h 5063066"/>
              <a:gd name="connsiteX2554" fmla="*/ 2996032 w 7295637"/>
              <a:gd name="connsiteY2554" fmla="*/ 1075813 h 5063066"/>
              <a:gd name="connsiteX2555" fmla="*/ 3001771 w 7295637"/>
              <a:gd name="connsiteY2555" fmla="*/ 1047389 h 5063066"/>
              <a:gd name="connsiteX2556" fmla="*/ 1850228 w 7295637"/>
              <a:gd name="connsiteY2556" fmla="*/ 2841491 h 5063066"/>
              <a:gd name="connsiteX2557" fmla="*/ 1917515 w 7295637"/>
              <a:gd name="connsiteY2557" fmla="*/ 2796890 h 5063066"/>
              <a:gd name="connsiteX2558" fmla="*/ 1990539 w 7295637"/>
              <a:gd name="connsiteY2558" fmla="*/ 2869915 h 5063066"/>
              <a:gd name="connsiteX2559" fmla="*/ 1917514 w 7295637"/>
              <a:gd name="connsiteY2559" fmla="*/ 2942940 h 5063066"/>
              <a:gd name="connsiteX2560" fmla="*/ 1844490 w 7295637"/>
              <a:gd name="connsiteY2560" fmla="*/ 2869915 h 5063066"/>
              <a:gd name="connsiteX2561" fmla="*/ 1850228 w 7295637"/>
              <a:gd name="connsiteY2561" fmla="*/ 2841491 h 5063066"/>
              <a:gd name="connsiteX2562" fmla="*/ 2079916 w 7295637"/>
              <a:gd name="connsiteY2562" fmla="*/ 2463746 h 5063066"/>
              <a:gd name="connsiteX2563" fmla="*/ 2147203 w 7295637"/>
              <a:gd name="connsiteY2563" fmla="*/ 2419146 h 5063066"/>
              <a:gd name="connsiteX2564" fmla="*/ 2220227 w 7295637"/>
              <a:gd name="connsiteY2564" fmla="*/ 2492171 h 5063066"/>
              <a:gd name="connsiteX2565" fmla="*/ 2147202 w 7295637"/>
              <a:gd name="connsiteY2565" fmla="*/ 2565196 h 5063066"/>
              <a:gd name="connsiteX2566" fmla="*/ 2074177 w 7295637"/>
              <a:gd name="connsiteY2566" fmla="*/ 2492171 h 5063066"/>
              <a:gd name="connsiteX2567" fmla="*/ 2079916 w 7295637"/>
              <a:gd name="connsiteY2567" fmla="*/ 2463746 h 5063066"/>
              <a:gd name="connsiteX2568" fmla="*/ 928374 w 7295637"/>
              <a:gd name="connsiteY2568" fmla="*/ 4257847 h 5063066"/>
              <a:gd name="connsiteX2569" fmla="*/ 944024 w 7295637"/>
              <a:gd name="connsiteY2569" fmla="*/ 4234635 h 5063066"/>
              <a:gd name="connsiteX2570" fmla="*/ 995660 w 7295637"/>
              <a:gd name="connsiteY2570" fmla="*/ 4213246 h 5063066"/>
              <a:gd name="connsiteX2571" fmla="*/ 1068685 w 7295637"/>
              <a:gd name="connsiteY2571" fmla="*/ 4286271 h 5063066"/>
              <a:gd name="connsiteX2572" fmla="*/ 995660 w 7295637"/>
              <a:gd name="connsiteY2572" fmla="*/ 4359296 h 5063066"/>
              <a:gd name="connsiteX2573" fmla="*/ 922635 w 7295637"/>
              <a:gd name="connsiteY2573" fmla="*/ 4286272 h 5063066"/>
              <a:gd name="connsiteX2574" fmla="*/ 928374 w 7295637"/>
              <a:gd name="connsiteY2574" fmla="*/ 4257847 h 5063066"/>
              <a:gd name="connsiteX2575" fmla="*/ 3232235 w 7295637"/>
              <a:gd name="connsiteY2575" fmla="*/ 626895 h 5063066"/>
              <a:gd name="connsiteX2576" fmla="*/ 3299522 w 7295637"/>
              <a:gd name="connsiteY2576" fmla="*/ 582295 h 5063066"/>
              <a:gd name="connsiteX2577" fmla="*/ 3372546 w 7295637"/>
              <a:gd name="connsiteY2577" fmla="*/ 655320 h 5063066"/>
              <a:gd name="connsiteX2578" fmla="*/ 3299522 w 7295637"/>
              <a:gd name="connsiteY2578" fmla="*/ 728344 h 5063066"/>
              <a:gd name="connsiteX2579" fmla="*/ 3226498 w 7295637"/>
              <a:gd name="connsiteY2579" fmla="*/ 655321 h 5063066"/>
              <a:gd name="connsiteX2580" fmla="*/ 3232235 w 7295637"/>
              <a:gd name="connsiteY2580" fmla="*/ 626895 h 5063066"/>
              <a:gd name="connsiteX2581" fmla="*/ 2310381 w 7295637"/>
              <a:gd name="connsiteY2581" fmla="*/ 2043253 h 5063066"/>
              <a:gd name="connsiteX2582" fmla="*/ 2377667 w 7295637"/>
              <a:gd name="connsiteY2582" fmla="*/ 1998652 h 5063066"/>
              <a:gd name="connsiteX2583" fmla="*/ 2450691 w 7295637"/>
              <a:gd name="connsiteY2583" fmla="*/ 2071677 h 5063066"/>
              <a:gd name="connsiteX2584" fmla="*/ 2377666 w 7295637"/>
              <a:gd name="connsiteY2584" fmla="*/ 2144702 h 5063066"/>
              <a:gd name="connsiteX2585" fmla="*/ 2304642 w 7295637"/>
              <a:gd name="connsiteY2585" fmla="*/ 2071677 h 5063066"/>
              <a:gd name="connsiteX2586" fmla="*/ 2310381 w 7295637"/>
              <a:gd name="connsiteY2586" fmla="*/ 2043253 h 5063066"/>
              <a:gd name="connsiteX2587" fmla="*/ 1158837 w 7295637"/>
              <a:gd name="connsiteY2587" fmla="*/ 3828526 h 5063066"/>
              <a:gd name="connsiteX2588" fmla="*/ 1174486 w 7295637"/>
              <a:gd name="connsiteY2588" fmla="*/ 3805315 h 5063066"/>
              <a:gd name="connsiteX2589" fmla="*/ 1226123 w 7295637"/>
              <a:gd name="connsiteY2589" fmla="*/ 3783926 h 5063066"/>
              <a:gd name="connsiteX2590" fmla="*/ 1299148 w 7295637"/>
              <a:gd name="connsiteY2590" fmla="*/ 3856951 h 5063066"/>
              <a:gd name="connsiteX2591" fmla="*/ 1226123 w 7295637"/>
              <a:gd name="connsiteY2591" fmla="*/ 3929976 h 5063066"/>
              <a:gd name="connsiteX2592" fmla="*/ 1153098 w 7295637"/>
              <a:gd name="connsiteY2592" fmla="*/ 3856951 h 5063066"/>
              <a:gd name="connsiteX2593" fmla="*/ 1158837 w 7295637"/>
              <a:gd name="connsiteY2593" fmla="*/ 3828526 h 5063066"/>
              <a:gd name="connsiteX2594" fmla="*/ 3462700 w 7295637"/>
              <a:gd name="connsiteY2594" fmla="*/ 197573 h 5063066"/>
              <a:gd name="connsiteX2595" fmla="*/ 3529986 w 7295637"/>
              <a:gd name="connsiteY2595" fmla="*/ 152973 h 5063066"/>
              <a:gd name="connsiteX2596" fmla="*/ 3603010 w 7295637"/>
              <a:gd name="connsiteY2596" fmla="*/ 225997 h 5063066"/>
              <a:gd name="connsiteX2597" fmla="*/ 3529985 w 7295637"/>
              <a:gd name="connsiteY2597" fmla="*/ 299023 h 5063066"/>
              <a:gd name="connsiteX2598" fmla="*/ 3456961 w 7295637"/>
              <a:gd name="connsiteY2598" fmla="*/ 225998 h 5063066"/>
              <a:gd name="connsiteX2599" fmla="*/ 3462700 w 7295637"/>
              <a:gd name="connsiteY2599" fmla="*/ 197573 h 5063066"/>
              <a:gd name="connsiteX2600" fmla="*/ 2540842 w 7295637"/>
              <a:gd name="connsiteY2600" fmla="*/ 1613932 h 5063066"/>
              <a:gd name="connsiteX2601" fmla="*/ 2608130 w 7295637"/>
              <a:gd name="connsiteY2601" fmla="*/ 1569332 h 5063066"/>
              <a:gd name="connsiteX2602" fmla="*/ 2681154 w 7295637"/>
              <a:gd name="connsiteY2602" fmla="*/ 1642357 h 5063066"/>
              <a:gd name="connsiteX2603" fmla="*/ 2608129 w 7295637"/>
              <a:gd name="connsiteY2603" fmla="*/ 1715382 h 5063066"/>
              <a:gd name="connsiteX2604" fmla="*/ 2535104 w 7295637"/>
              <a:gd name="connsiteY2604" fmla="*/ 1642357 h 5063066"/>
              <a:gd name="connsiteX2605" fmla="*/ 2540842 w 7295637"/>
              <a:gd name="connsiteY2605" fmla="*/ 1613932 h 5063066"/>
              <a:gd name="connsiteX2606" fmla="*/ 1389299 w 7295637"/>
              <a:gd name="connsiteY2606" fmla="*/ 3408034 h 5063066"/>
              <a:gd name="connsiteX2607" fmla="*/ 1456586 w 7295637"/>
              <a:gd name="connsiteY2607" fmla="*/ 3363434 h 5063066"/>
              <a:gd name="connsiteX2608" fmla="*/ 1529610 w 7295637"/>
              <a:gd name="connsiteY2608" fmla="*/ 3436459 h 5063066"/>
              <a:gd name="connsiteX2609" fmla="*/ 1456586 w 7295637"/>
              <a:gd name="connsiteY2609" fmla="*/ 3509484 h 5063066"/>
              <a:gd name="connsiteX2610" fmla="*/ 1383561 w 7295637"/>
              <a:gd name="connsiteY2610" fmla="*/ 3436459 h 5063066"/>
              <a:gd name="connsiteX2611" fmla="*/ 1389299 w 7295637"/>
              <a:gd name="connsiteY2611" fmla="*/ 3408034 h 5063066"/>
              <a:gd name="connsiteX2612" fmla="*/ 467446 w 7295637"/>
              <a:gd name="connsiteY2612" fmla="*/ 4824391 h 5063066"/>
              <a:gd name="connsiteX2613" fmla="*/ 483096 w 7295637"/>
              <a:gd name="connsiteY2613" fmla="*/ 4801179 h 5063066"/>
              <a:gd name="connsiteX2614" fmla="*/ 534732 w 7295637"/>
              <a:gd name="connsiteY2614" fmla="*/ 4779791 h 5063066"/>
              <a:gd name="connsiteX2615" fmla="*/ 607757 w 7295637"/>
              <a:gd name="connsiteY2615" fmla="*/ 4852815 h 5063066"/>
              <a:gd name="connsiteX2616" fmla="*/ 534731 w 7295637"/>
              <a:gd name="connsiteY2616" fmla="*/ 4925842 h 5063066"/>
              <a:gd name="connsiteX2617" fmla="*/ 461707 w 7295637"/>
              <a:gd name="connsiteY2617" fmla="*/ 4852816 h 5063066"/>
              <a:gd name="connsiteX2618" fmla="*/ 467446 w 7295637"/>
              <a:gd name="connsiteY2618" fmla="*/ 4824391 h 5063066"/>
              <a:gd name="connsiteX2619" fmla="*/ 2771307 w 7295637"/>
              <a:gd name="connsiteY2619" fmla="*/ 1193439 h 5063066"/>
              <a:gd name="connsiteX2620" fmla="*/ 2838594 w 7295637"/>
              <a:gd name="connsiteY2620" fmla="*/ 1148839 h 5063066"/>
              <a:gd name="connsiteX2621" fmla="*/ 2911617 w 7295637"/>
              <a:gd name="connsiteY2621" fmla="*/ 1221863 h 5063066"/>
              <a:gd name="connsiteX2622" fmla="*/ 2838593 w 7295637"/>
              <a:gd name="connsiteY2622" fmla="*/ 1294888 h 5063066"/>
              <a:gd name="connsiteX2623" fmla="*/ 2765569 w 7295637"/>
              <a:gd name="connsiteY2623" fmla="*/ 1221863 h 5063066"/>
              <a:gd name="connsiteX2624" fmla="*/ 2771307 w 7295637"/>
              <a:gd name="connsiteY2624" fmla="*/ 1193439 h 5063066"/>
              <a:gd name="connsiteX2625" fmla="*/ 1619764 w 7295637"/>
              <a:gd name="connsiteY2625" fmla="*/ 2978713 h 5063066"/>
              <a:gd name="connsiteX2626" fmla="*/ 1687050 w 7295637"/>
              <a:gd name="connsiteY2626" fmla="*/ 2934113 h 5063066"/>
              <a:gd name="connsiteX2627" fmla="*/ 1760075 w 7295637"/>
              <a:gd name="connsiteY2627" fmla="*/ 3007138 h 5063066"/>
              <a:gd name="connsiteX2628" fmla="*/ 1687050 w 7295637"/>
              <a:gd name="connsiteY2628" fmla="*/ 3080162 h 5063066"/>
              <a:gd name="connsiteX2629" fmla="*/ 1614025 w 7295637"/>
              <a:gd name="connsiteY2629" fmla="*/ 3007138 h 5063066"/>
              <a:gd name="connsiteX2630" fmla="*/ 1619764 w 7295637"/>
              <a:gd name="connsiteY2630" fmla="*/ 2978713 h 5063066"/>
              <a:gd name="connsiteX2631" fmla="*/ 697910 w 7295637"/>
              <a:gd name="connsiteY2631" fmla="*/ 4395068 h 5063066"/>
              <a:gd name="connsiteX2632" fmla="*/ 713560 w 7295637"/>
              <a:gd name="connsiteY2632" fmla="*/ 4371856 h 5063066"/>
              <a:gd name="connsiteX2633" fmla="*/ 765197 w 7295637"/>
              <a:gd name="connsiteY2633" fmla="*/ 4350468 h 5063066"/>
              <a:gd name="connsiteX2634" fmla="*/ 838221 w 7295637"/>
              <a:gd name="connsiteY2634" fmla="*/ 4423493 h 5063066"/>
              <a:gd name="connsiteX2635" fmla="*/ 765197 w 7295637"/>
              <a:gd name="connsiteY2635" fmla="*/ 4496517 h 5063066"/>
              <a:gd name="connsiteX2636" fmla="*/ 692172 w 7295637"/>
              <a:gd name="connsiteY2636" fmla="*/ 4423493 h 5063066"/>
              <a:gd name="connsiteX2637" fmla="*/ 697910 w 7295637"/>
              <a:gd name="connsiteY2637" fmla="*/ 4395068 h 5063066"/>
              <a:gd name="connsiteX2638" fmla="*/ 3001771 w 7295637"/>
              <a:gd name="connsiteY2638" fmla="*/ 764116 h 5063066"/>
              <a:gd name="connsiteX2639" fmla="*/ 3069059 w 7295637"/>
              <a:gd name="connsiteY2639" fmla="*/ 719516 h 5063066"/>
              <a:gd name="connsiteX2640" fmla="*/ 3142082 w 7295637"/>
              <a:gd name="connsiteY2640" fmla="*/ 792541 h 5063066"/>
              <a:gd name="connsiteX2641" fmla="*/ 3069057 w 7295637"/>
              <a:gd name="connsiteY2641" fmla="*/ 865566 h 5063066"/>
              <a:gd name="connsiteX2642" fmla="*/ 2996034 w 7295637"/>
              <a:gd name="connsiteY2642" fmla="*/ 792541 h 5063066"/>
              <a:gd name="connsiteX2643" fmla="*/ 3001771 w 7295637"/>
              <a:gd name="connsiteY2643" fmla="*/ 764116 h 5063066"/>
              <a:gd name="connsiteX2644" fmla="*/ 1850228 w 7295637"/>
              <a:gd name="connsiteY2644" fmla="*/ 2558218 h 5063066"/>
              <a:gd name="connsiteX2645" fmla="*/ 1917514 w 7295637"/>
              <a:gd name="connsiteY2645" fmla="*/ 2513618 h 5063066"/>
              <a:gd name="connsiteX2646" fmla="*/ 1990539 w 7295637"/>
              <a:gd name="connsiteY2646" fmla="*/ 2586643 h 5063066"/>
              <a:gd name="connsiteX2647" fmla="*/ 1917514 w 7295637"/>
              <a:gd name="connsiteY2647" fmla="*/ 2659668 h 5063066"/>
              <a:gd name="connsiteX2648" fmla="*/ 1844490 w 7295637"/>
              <a:gd name="connsiteY2648" fmla="*/ 2586643 h 5063066"/>
              <a:gd name="connsiteX2649" fmla="*/ 1850228 w 7295637"/>
              <a:gd name="connsiteY2649" fmla="*/ 2558218 h 5063066"/>
              <a:gd name="connsiteX2650" fmla="*/ 2079917 w 7295637"/>
              <a:gd name="connsiteY2650" fmla="*/ 2180474 h 5063066"/>
              <a:gd name="connsiteX2651" fmla="*/ 2147202 w 7295637"/>
              <a:gd name="connsiteY2651" fmla="*/ 2135874 h 5063066"/>
              <a:gd name="connsiteX2652" fmla="*/ 2220228 w 7295637"/>
              <a:gd name="connsiteY2652" fmla="*/ 2208899 h 5063066"/>
              <a:gd name="connsiteX2653" fmla="*/ 2147203 w 7295637"/>
              <a:gd name="connsiteY2653" fmla="*/ 2281924 h 5063066"/>
              <a:gd name="connsiteX2654" fmla="*/ 2074177 w 7295637"/>
              <a:gd name="connsiteY2654" fmla="*/ 2208899 h 5063066"/>
              <a:gd name="connsiteX2655" fmla="*/ 2079917 w 7295637"/>
              <a:gd name="connsiteY2655" fmla="*/ 2180474 h 5063066"/>
              <a:gd name="connsiteX2656" fmla="*/ 928374 w 7295637"/>
              <a:gd name="connsiteY2656" fmla="*/ 3974575 h 5063066"/>
              <a:gd name="connsiteX2657" fmla="*/ 944023 w 7295637"/>
              <a:gd name="connsiteY2657" fmla="*/ 3951363 h 5063066"/>
              <a:gd name="connsiteX2658" fmla="*/ 995660 w 7295637"/>
              <a:gd name="connsiteY2658" fmla="*/ 3929975 h 5063066"/>
              <a:gd name="connsiteX2659" fmla="*/ 1068685 w 7295637"/>
              <a:gd name="connsiteY2659" fmla="*/ 4003000 h 5063066"/>
              <a:gd name="connsiteX2660" fmla="*/ 995660 w 7295637"/>
              <a:gd name="connsiteY2660" fmla="*/ 4076024 h 5063066"/>
              <a:gd name="connsiteX2661" fmla="*/ 922635 w 7295637"/>
              <a:gd name="connsiteY2661" fmla="*/ 4002999 h 5063066"/>
              <a:gd name="connsiteX2662" fmla="*/ 928374 w 7295637"/>
              <a:gd name="connsiteY2662" fmla="*/ 3974575 h 5063066"/>
              <a:gd name="connsiteX2663" fmla="*/ 3232236 w 7295637"/>
              <a:gd name="connsiteY2663" fmla="*/ 343623 h 5063066"/>
              <a:gd name="connsiteX2664" fmla="*/ 3299521 w 7295637"/>
              <a:gd name="connsiteY2664" fmla="*/ 299022 h 5063066"/>
              <a:gd name="connsiteX2665" fmla="*/ 3372547 w 7295637"/>
              <a:gd name="connsiteY2665" fmla="*/ 372047 h 5063066"/>
              <a:gd name="connsiteX2666" fmla="*/ 3299522 w 7295637"/>
              <a:gd name="connsiteY2666" fmla="*/ 445072 h 5063066"/>
              <a:gd name="connsiteX2667" fmla="*/ 3226496 w 7295637"/>
              <a:gd name="connsiteY2667" fmla="*/ 372048 h 5063066"/>
              <a:gd name="connsiteX2668" fmla="*/ 3232236 w 7295637"/>
              <a:gd name="connsiteY2668" fmla="*/ 343623 h 5063066"/>
              <a:gd name="connsiteX2669" fmla="*/ 2310379 w 7295637"/>
              <a:gd name="connsiteY2669" fmla="*/ 1759981 h 5063066"/>
              <a:gd name="connsiteX2670" fmla="*/ 2377667 w 7295637"/>
              <a:gd name="connsiteY2670" fmla="*/ 1715382 h 5063066"/>
              <a:gd name="connsiteX2671" fmla="*/ 2450690 w 7295637"/>
              <a:gd name="connsiteY2671" fmla="*/ 1788406 h 5063066"/>
              <a:gd name="connsiteX2672" fmla="*/ 2377667 w 7295637"/>
              <a:gd name="connsiteY2672" fmla="*/ 1861430 h 5063066"/>
              <a:gd name="connsiteX2673" fmla="*/ 2304642 w 7295637"/>
              <a:gd name="connsiteY2673" fmla="*/ 1788406 h 5063066"/>
              <a:gd name="connsiteX2674" fmla="*/ 2310379 w 7295637"/>
              <a:gd name="connsiteY2674" fmla="*/ 1759981 h 5063066"/>
              <a:gd name="connsiteX2675" fmla="*/ 1158837 w 7295637"/>
              <a:gd name="connsiteY2675" fmla="*/ 3545256 h 5063066"/>
              <a:gd name="connsiteX2676" fmla="*/ 1174486 w 7295637"/>
              <a:gd name="connsiteY2676" fmla="*/ 3522045 h 5063066"/>
              <a:gd name="connsiteX2677" fmla="*/ 1226123 w 7295637"/>
              <a:gd name="connsiteY2677" fmla="*/ 3500656 h 5063066"/>
              <a:gd name="connsiteX2678" fmla="*/ 1299147 w 7295637"/>
              <a:gd name="connsiteY2678" fmla="*/ 3573681 h 5063066"/>
              <a:gd name="connsiteX2679" fmla="*/ 1226123 w 7295637"/>
              <a:gd name="connsiteY2679" fmla="*/ 3646705 h 5063066"/>
              <a:gd name="connsiteX2680" fmla="*/ 1153098 w 7295637"/>
              <a:gd name="connsiteY2680" fmla="*/ 3573680 h 5063066"/>
              <a:gd name="connsiteX2681" fmla="*/ 1158837 w 7295637"/>
              <a:gd name="connsiteY2681" fmla="*/ 3545256 h 5063066"/>
              <a:gd name="connsiteX2682" fmla="*/ 236980 w 7295637"/>
              <a:gd name="connsiteY2682" fmla="*/ 4961616 h 5063066"/>
              <a:gd name="connsiteX2683" fmla="*/ 252630 w 7295637"/>
              <a:gd name="connsiteY2683" fmla="*/ 4938404 h 5063066"/>
              <a:gd name="connsiteX2684" fmla="*/ 304266 w 7295637"/>
              <a:gd name="connsiteY2684" fmla="*/ 4917016 h 5063066"/>
              <a:gd name="connsiteX2685" fmla="*/ 377291 w 7295637"/>
              <a:gd name="connsiteY2685" fmla="*/ 4990041 h 5063066"/>
              <a:gd name="connsiteX2686" fmla="*/ 304266 w 7295637"/>
              <a:gd name="connsiteY2686" fmla="*/ 5063066 h 5063066"/>
              <a:gd name="connsiteX2687" fmla="*/ 231241 w 7295637"/>
              <a:gd name="connsiteY2687" fmla="*/ 4990041 h 5063066"/>
              <a:gd name="connsiteX2688" fmla="*/ 236980 w 7295637"/>
              <a:gd name="connsiteY2688" fmla="*/ 4961616 h 5063066"/>
              <a:gd name="connsiteX2689" fmla="*/ 2540844 w 7295637"/>
              <a:gd name="connsiteY2689" fmla="*/ 1330661 h 5063066"/>
              <a:gd name="connsiteX2690" fmla="*/ 2608130 w 7295637"/>
              <a:gd name="connsiteY2690" fmla="*/ 1286061 h 5063066"/>
              <a:gd name="connsiteX2691" fmla="*/ 2681155 w 7295637"/>
              <a:gd name="connsiteY2691" fmla="*/ 1359085 h 5063066"/>
              <a:gd name="connsiteX2692" fmla="*/ 2608129 w 7295637"/>
              <a:gd name="connsiteY2692" fmla="*/ 1432110 h 5063066"/>
              <a:gd name="connsiteX2693" fmla="*/ 2535105 w 7295637"/>
              <a:gd name="connsiteY2693" fmla="*/ 1359086 h 5063066"/>
              <a:gd name="connsiteX2694" fmla="*/ 2540844 w 7295637"/>
              <a:gd name="connsiteY2694" fmla="*/ 1330661 h 5063066"/>
              <a:gd name="connsiteX2695" fmla="*/ 1389300 w 7295637"/>
              <a:gd name="connsiteY2695" fmla="*/ 3124763 h 5063066"/>
              <a:gd name="connsiteX2696" fmla="*/ 1456586 w 7295637"/>
              <a:gd name="connsiteY2696" fmla="*/ 3080162 h 5063066"/>
              <a:gd name="connsiteX2697" fmla="*/ 1529611 w 7295637"/>
              <a:gd name="connsiteY2697" fmla="*/ 3153187 h 5063066"/>
              <a:gd name="connsiteX2698" fmla="*/ 1456586 w 7295637"/>
              <a:gd name="connsiteY2698" fmla="*/ 3226212 h 5063066"/>
              <a:gd name="connsiteX2699" fmla="*/ 1383562 w 7295637"/>
              <a:gd name="connsiteY2699" fmla="*/ 3153187 h 5063066"/>
              <a:gd name="connsiteX2700" fmla="*/ 1389300 w 7295637"/>
              <a:gd name="connsiteY2700" fmla="*/ 3124763 h 5063066"/>
              <a:gd name="connsiteX2701" fmla="*/ 467446 w 7295637"/>
              <a:gd name="connsiteY2701" fmla="*/ 4541119 h 5063066"/>
              <a:gd name="connsiteX2702" fmla="*/ 483096 w 7295637"/>
              <a:gd name="connsiteY2702" fmla="*/ 4517907 h 5063066"/>
              <a:gd name="connsiteX2703" fmla="*/ 534731 w 7295637"/>
              <a:gd name="connsiteY2703" fmla="*/ 4496520 h 5063066"/>
              <a:gd name="connsiteX2704" fmla="*/ 607757 w 7295637"/>
              <a:gd name="connsiteY2704" fmla="*/ 4569544 h 5063066"/>
              <a:gd name="connsiteX2705" fmla="*/ 534732 w 7295637"/>
              <a:gd name="connsiteY2705" fmla="*/ 4642568 h 5063066"/>
              <a:gd name="connsiteX2706" fmla="*/ 461707 w 7295637"/>
              <a:gd name="connsiteY2706" fmla="*/ 4569544 h 5063066"/>
              <a:gd name="connsiteX2707" fmla="*/ 467446 w 7295637"/>
              <a:gd name="connsiteY2707" fmla="*/ 4541119 h 5063066"/>
              <a:gd name="connsiteX2708" fmla="*/ 2771308 w 7295637"/>
              <a:gd name="connsiteY2708" fmla="*/ 910168 h 5063066"/>
              <a:gd name="connsiteX2709" fmla="*/ 2838593 w 7295637"/>
              <a:gd name="connsiteY2709" fmla="*/ 865567 h 5063066"/>
              <a:gd name="connsiteX2710" fmla="*/ 2911619 w 7295637"/>
              <a:gd name="connsiteY2710" fmla="*/ 938592 h 5063066"/>
              <a:gd name="connsiteX2711" fmla="*/ 2838594 w 7295637"/>
              <a:gd name="connsiteY2711" fmla="*/ 1011617 h 5063066"/>
              <a:gd name="connsiteX2712" fmla="*/ 2765568 w 7295637"/>
              <a:gd name="connsiteY2712" fmla="*/ 938592 h 5063066"/>
              <a:gd name="connsiteX2713" fmla="*/ 2771308 w 7295637"/>
              <a:gd name="connsiteY2713" fmla="*/ 910168 h 5063066"/>
              <a:gd name="connsiteX2714" fmla="*/ 1619764 w 7295637"/>
              <a:gd name="connsiteY2714" fmla="*/ 2695441 h 5063066"/>
              <a:gd name="connsiteX2715" fmla="*/ 1687050 w 7295637"/>
              <a:gd name="connsiteY2715" fmla="*/ 2650841 h 5063066"/>
              <a:gd name="connsiteX2716" fmla="*/ 1760075 w 7295637"/>
              <a:gd name="connsiteY2716" fmla="*/ 2723865 h 5063066"/>
              <a:gd name="connsiteX2717" fmla="*/ 1687050 w 7295637"/>
              <a:gd name="connsiteY2717" fmla="*/ 2796890 h 5063066"/>
              <a:gd name="connsiteX2718" fmla="*/ 1614025 w 7295637"/>
              <a:gd name="connsiteY2718" fmla="*/ 2723865 h 5063066"/>
              <a:gd name="connsiteX2719" fmla="*/ 1619764 w 7295637"/>
              <a:gd name="connsiteY2719" fmla="*/ 2695441 h 5063066"/>
              <a:gd name="connsiteX2720" fmla="*/ 1849452 w 7295637"/>
              <a:gd name="connsiteY2720" fmla="*/ 2326524 h 5063066"/>
              <a:gd name="connsiteX2721" fmla="*/ 1916740 w 7295637"/>
              <a:gd name="connsiteY2721" fmla="*/ 2281924 h 5063066"/>
              <a:gd name="connsiteX2722" fmla="*/ 1989764 w 7295637"/>
              <a:gd name="connsiteY2722" fmla="*/ 2354948 h 5063066"/>
              <a:gd name="connsiteX2723" fmla="*/ 1916738 w 7295637"/>
              <a:gd name="connsiteY2723" fmla="*/ 2427973 h 5063066"/>
              <a:gd name="connsiteX2724" fmla="*/ 1843714 w 7295637"/>
              <a:gd name="connsiteY2724" fmla="*/ 2354949 h 5063066"/>
              <a:gd name="connsiteX2725" fmla="*/ 1849452 w 7295637"/>
              <a:gd name="connsiteY2725" fmla="*/ 2326524 h 5063066"/>
              <a:gd name="connsiteX2726" fmla="*/ 697910 w 7295637"/>
              <a:gd name="connsiteY2726" fmla="*/ 4111796 h 5063066"/>
              <a:gd name="connsiteX2727" fmla="*/ 713560 w 7295637"/>
              <a:gd name="connsiteY2727" fmla="*/ 4088584 h 5063066"/>
              <a:gd name="connsiteX2728" fmla="*/ 765197 w 7295637"/>
              <a:gd name="connsiteY2728" fmla="*/ 4067196 h 5063066"/>
              <a:gd name="connsiteX2729" fmla="*/ 838221 w 7295637"/>
              <a:gd name="connsiteY2729" fmla="*/ 4140220 h 5063066"/>
              <a:gd name="connsiteX2730" fmla="*/ 765196 w 7295637"/>
              <a:gd name="connsiteY2730" fmla="*/ 4213245 h 5063066"/>
              <a:gd name="connsiteX2731" fmla="*/ 692172 w 7295637"/>
              <a:gd name="connsiteY2731" fmla="*/ 4140221 h 5063066"/>
              <a:gd name="connsiteX2732" fmla="*/ 697910 w 7295637"/>
              <a:gd name="connsiteY2732" fmla="*/ 4111796 h 5063066"/>
              <a:gd name="connsiteX2733" fmla="*/ 3001772 w 7295637"/>
              <a:gd name="connsiteY2733" fmla="*/ 480845 h 5063066"/>
              <a:gd name="connsiteX2734" fmla="*/ 3069058 w 7295637"/>
              <a:gd name="connsiteY2734" fmla="*/ 436245 h 5063066"/>
              <a:gd name="connsiteX2735" fmla="*/ 3142083 w 7295637"/>
              <a:gd name="connsiteY2735" fmla="*/ 509270 h 5063066"/>
              <a:gd name="connsiteX2736" fmla="*/ 3069058 w 7295637"/>
              <a:gd name="connsiteY2736" fmla="*/ 582295 h 5063066"/>
              <a:gd name="connsiteX2737" fmla="*/ 2996033 w 7295637"/>
              <a:gd name="connsiteY2737" fmla="*/ 509270 h 5063066"/>
              <a:gd name="connsiteX2738" fmla="*/ 3001772 w 7295637"/>
              <a:gd name="connsiteY2738" fmla="*/ 480845 h 5063066"/>
              <a:gd name="connsiteX2739" fmla="*/ 2079917 w 7295637"/>
              <a:gd name="connsiteY2739" fmla="*/ 1897202 h 5063066"/>
              <a:gd name="connsiteX2740" fmla="*/ 2147202 w 7295637"/>
              <a:gd name="connsiteY2740" fmla="*/ 1852602 h 5063066"/>
              <a:gd name="connsiteX2741" fmla="*/ 2220228 w 7295637"/>
              <a:gd name="connsiteY2741" fmla="*/ 1925627 h 5063066"/>
              <a:gd name="connsiteX2742" fmla="*/ 2147202 w 7295637"/>
              <a:gd name="connsiteY2742" fmla="*/ 1998652 h 5063066"/>
              <a:gd name="connsiteX2743" fmla="*/ 2074178 w 7295637"/>
              <a:gd name="connsiteY2743" fmla="*/ 1925627 h 5063066"/>
              <a:gd name="connsiteX2744" fmla="*/ 2079917 w 7295637"/>
              <a:gd name="connsiteY2744" fmla="*/ 1897202 h 5063066"/>
              <a:gd name="connsiteX2745" fmla="*/ 928373 w 7295637"/>
              <a:gd name="connsiteY2745" fmla="*/ 3691303 h 5063066"/>
              <a:gd name="connsiteX2746" fmla="*/ 944022 w 7295637"/>
              <a:gd name="connsiteY2746" fmla="*/ 3668092 h 5063066"/>
              <a:gd name="connsiteX2747" fmla="*/ 995659 w 7295637"/>
              <a:gd name="connsiteY2747" fmla="*/ 3646704 h 5063066"/>
              <a:gd name="connsiteX2748" fmla="*/ 1068684 w 7295637"/>
              <a:gd name="connsiteY2748" fmla="*/ 3719729 h 5063066"/>
              <a:gd name="connsiteX2749" fmla="*/ 995659 w 7295637"/>
              <a:gd name="connsiteY2749" fmla="*/ 3792753 h 5063066"/>
              <a:gd name="connsiteX2750" fmla="*/ 922634 w 7295637"/>
              <a:gd name="connsiteY2750" fmla="*/ 3719728 h 5063066"/>
              <a:gd name="connsiteX2751" fmla="*/ 928373 w 7295637"/>
              <a:gd name="connsiteY2751" fmla="*/ 3691303 h 5063066"/>
              <a:gd name="connsiteX2752" fmla="*/ 3232236 w 7295637"/>
              <a:gd name="connsiteY2752" fmla="*/ 60351 h 5063066"/>
              <a:gd name="connsiteX2753" fmla="*/ 3299521 w 7295637"/>
              <a:gd name="connsiteY2753" fmla="*/ 15750 h 5063066"/>
              <a:gd name="connsiteX2754" fmla="*/ 3372547 w 7295637"/>
              <a:gd name="connsiteY2754" fmla="*/ 88775 h 5063066"/>
              <a:gd name="connsiteX2755" fmla="*/ 3299521 w 7295637"/>
              <a:gd name="connsiteY2755" fmla="*/ 161800 h 5063066"/>
              <a:gd name="connsiteX2756" fmla="*/ 3226497 w 7295637"/>
              <a:gd name="connsiteY2756" fmla="*/ 88775 h 5063066"/>
              <a:gd name="connsiteX2757" fmla="*/ 3232236 w 7295637"/>
              <a:gd name="connsiteY2757" fmla="*/ 60351 h 5063066"/>
              <a:gd name="connsiteX2758" fmla="*/ 2310378 w 7295637"/>
              <a:gd name="connsiteY2758" fmla="*/ 1476710 h 5063066"/>
              <a:gd name="connsiteX2759" fmla="*/ 2377666 w 7295637"/>
              <a:gd name="connsiteY2759" fmla="*/ 1432110 h 5063066"/>
              <a:gd name="connsiteX2760" fmla="*/ 2450691 w 7295637"/>
              <a:gd name="connsiteY2760" fmla="*/ 1505135 h 5063066"/>
              <a:gd name="connsiteX2761" fmla="*/ 2377666 w 7295637"/>
              <a:gd name="connsiteY2761" fmla="*/ 1578160 h 5063066"/>
              <a:gd name="connsiteX2762" fmla="*/ 2304640 w 7295637"/>
              <a:gd name="connsiteY2762" fmla="*/ 1505135 h 5063066"/>
              <a:gd name="connsiteX2763" fmla="*/ 2310378 w 7295637"/>
              <a:gd name="connsiteY2763" fmla="*/ 1476710 h 5063066"/>
              <a:gd name="connsiteX2764" fmla="*/ 1158836 w 7295637"/>
              <a:gd name="connsiteY2764" fmla="*/ 3261985 h 5063066"/>
              <a:gd name="connsiteX2765" fmla="*/ 1174485 w 7295637"/>
              <a:gd name="connsiteY2765" fmla="*/ 3238773 h 5063066"/>
              <a:gd name="connsiteX2766" fmla="*/ 1226122 w 7295637"/>
              <a:gd name="connsiteY2766" fmla="*/ 3217385 h 5063066"/>
              <a:gd name="connsiteX2767" fmla="*/ 1299147 w 7295637"/>
              <a:gd name="connsiteY2767" fmla="*/ 3290410 h 5063066"/>
              <a:gd name="connsiteX2768" fmla="*/ 1226122 w 7295637"/>
              <a:gd name="connsiteY2768" fmla="*/ 3363435 h 5063066"/>
              <a:gd name="connsiteX2769" fmla="*/ 1153097 w 7295637"/>
              <a:gd name="connsiteY2769" fmla="*/ 3290410 h 5063066"/>
              <a:gd name="connsiteX2770" fmla="*/ 1158836 w 7295637"/>
              <a:gd name="connsiteY2770" fmla="*/ 3261985 h 5063066"/>
              <a:gd name="connsiteX2771" fmla="*/ 236981 w 7295637"/>
              <a:gd name="connsiteY2771" fmla="*/ 4678342 h 5063066"/>
              <a:gd name="connsiteX2772" fmla="*/ 252632 w 7295637"/>
              <a:gd name="connsiteY2772" fmla="*/ 4655129 h 5063066"/>
              <a:gd name="connsiteX2773" fmla="*/ 304267 w 7295637"/>
              <a:gd name="connsiteY2773" fmla="*/ 4633742 h 5063066"/>
              <a:gd name="connsiteX2774" fmla="*/ 377292 w 7295637"/>
              <a:gd name="connsiteY2774" fmla="*/ 4706766 h 5063066"/>
              <a:gd name="connsiteX2775" fmla="*/ 304268 w 7295637"/>
              <a:gd name="connsiteY2775" fmla="*/ 4779791 h 5063066"/>
              <a:gd name="connsiteX2776" fmla="*/ 231242 w 7295637"/>
              <a:gd name="connsiteY2776" fmla="*/ 4706767 h 5063066"/>
              <a:gd name="connsiteX2777" fmla="*/ 236981 w 7295637"/>
              <a:gd name="connsiteY2777" fmla="*/ 4678342 h 5063066"/>
              <a:gd name="connsiteX2778" fmla="*/ 2540843 w 7295637"/>
              <a:gd name="connsiteY2778" fmla="*/ 1047389 h 5063066"/>
              <a:gd name="connsiteX2779" fmla="*/ 2608130 w 7295637"/>
              <a:gd name="connsiteY2779" fmla="*/ 1002788 h 5063066"/>
              <a:gd name="connsiteX2780" fmla="*/ 2681155 w 7295637"/>
              <a:gd name="connsiteY2780" fmla="*/ 1075813 h 5063066"/>
              <a:gd name="connsiteX2781" fmla="*/ 2608130 w 7295637"/>
              <a:gd name="connsiteY2781" fmla="*/ 1148838 h 5063066"/>
              <a:gd name="connsiteX2782" fmla="*/ 2535105 w 7295637"/>
              <a:gd name="connsiteY2782" fmla="*/ 1075813 h 5063066"/>
              <a:gd name="connsiteX2783" fmla="*/ 2540843 w 7295637"/>
              <a:gd name="connsiteY2783" fmla="*/ 1047389 h 5063066"/>
              <a:gd name="connsiteX2784" fmla="*/ 1389300 w 7295637"/>
              <a:gd name="connsiteY2784" fmla="*/ 2841491 h 5063066"/>
              <a:gd name="connsiteX2785" fmla="*/ 1456586 w 7295637"/>
              <a:gd name="connsiteY2785" fmla="*/ 2796890 h 5063066"/>
              <a:gd name="connsiteX2786" fmla="*/ 1529611 w 7295637"/>
              <a:gd name="connsiteY2786" fmla="*/ 2869915 h 5063066"/>
              <a:gd name="connsiteX2787" fmla="*/ 1456586 w 7295637"/>
              <a:gd name="connsiteY2787" fmla="*/ 2942940 h 5063066"/>
              <a:gd name="connsiteX2788" fmla="*/ 1383561 w 7295637"/>
              <a:gd name="connsiteY2788" fmla="*/ 2869915 h 5063066"/>
              <a:gd name="connsiteX2789" fmla="*/ 1389300 w 7295637"/>
              <a:gd name="connsiteY2789" fmla="*/ 2841491 h 5063066"/>
              <a:gd name="connsiteX2790" fmla="*/ 1618989 w 7295637"/>
              <a:gd name="connsiteY2790" fmla="*/ 2463746 h 5063066"/>
              <a:gd name="connsiteX2791" fmla="*/ 1686276 w 7295637"/>
              <a:gd name="connsiteY2791" fmla="*/ 2419146 h 5063066"/>
              <a:gd name="connsiteX2792" fmla="*/ 1759300 w 7295637"/>
              <a:gd name="connsiteY2792" fmla="*/ 2492170 h 5063066"/>
              <a:gd name="connsiteX2793" fmla="*/ 1686275 w 7295637"/>
              <a:gd name="connsiteY2793" fmla="*/ 2565195 h 5063066"/>
              <a:gd name="connsiteX2794" fmla="*/ 1613251 w 7295637"/>
              <a:gd name="connsiteY2794" fmla="*/ 2492171 h 5063066"/>
              <a:gd name="connsiteX2795" fmla="*/ 1618989 w 7295637"/>
              <a:gd name="connsiteY2795" fmla="*/ 2463746 h 5063066"/>
              <a:gd name="connsiteX2796" fmla="*/ 467446 w 7295637"/>
              <a:gd name="connsiteY2796" fmla="*/ 4257846 h 5063066"/>
              <a:gd name="connsiteX2797" fmla="*/ 483096 w 7295637"/>
              <a:gd name="connsiteY2797" fmla="*/ 4234634 h 5063066"/>
              <a:gd name="connsiteX2798" fmla="*/ 534732 w 7295637"/>
              <a:gd name="connsiteY2798" fmla="*/ 4213246 h 5063066"/>
              <a:gd name="connsiteX2799" fmla="*/ 607757 w 7295637"/>
              <a:gd name="connsiteY2799" fmla="*/ 4286271 h 5063066"/>
              <a:gd name="connsiteX2800" fmla="*/ 534731 w 7295637"/>
              <a:gd name="connsiteY2800" fmla="*/ 4359297 h 5063066"/>
              <a:gd name="connsiteX2801" fmla="*/ 461707 w 7295637"/>
              <a:gd name="connsiteY2801" fmla="*/ 4286271 h 5063066"/>
              <a:gd name="connsiteX2802" fmla="*/ 467446 w 7295637"/>
              <a:gd name="connsiteY2802" fmla="*/ 4257846 h 5063066"/>
              <a:gd name="connsiteX2803" fmla="*/ 2771308 w 7295637"/>
              <a:gd name="connsiteY2803" fmla="*/ 626895 h 5063066"/>
              <a:gd name="connsiteX2804" fmla="*/ 2838594 w 7295637"/>
              <a:gd name="connsiteY2804" fmla="*/ 582296 h 5063066"/>
              <a:gd name="connsiteX2805" fmla="*/ 2911618 w 7295637"/>
              <a:gd name="connsiteY2805" fmla="*/ 655320 h 5063066"/>
              <a:gd name="connsiteX2806" fmla="*/ 2838593 w 7295637"/>
              <a:gd name="connsiteY2806" fmla="*/ 728345 h 5063066"/>
              <a:gd name="connsiteX2807" fmla="*/ 2765569 w 7295637"/>
              <a:gd name="connsiteY2807" fmla="*/ 655320 h 5063066"/>
              <a:gd name="connsiteX2808" fmla="*/ 2771308 w 7295637"/>
              <a:gd name="connsiteY2808" fmla="*/ 626895 h 5063066"/>
              <a:gd name="connsiteX2809" fmla="*/ 1849452 w 7295637"/>
              <a:gd name="connsiteY2809" fmla="*/ 2043252 h 5063066"/>
              <a:gd name="connsiteX2810" fmla="*/ 1916739 w 7295637"/>
              <a:gd name="connsiteY2810" fmla="*/ 1998651 h 5063066"/>
              <a:gd name="connsiteX2811" fmla="*/ 1989763 w 7295637"/>
              <a:gd name="connsiteY2811" fmla="*/ 2071676 h 5063066"/>
              <a:gd name="connsiteX2812" fmla="*/ 1916739 w 7295637"/>
              <a:gd name="connsiteY2812" fmla="*/ 2144701 h 5063066"/>
              <a:gd name="connsiteX2813" fmla="*/ 1843714 w 7295637"/>
              <a:gd name="connsiteY2813" fmla="*/ 2071676 h 5063066"/>
              <a:gd name="connsiteX2814" fmla="*/ 1849452 w 7295637"/>
              <a:gd name="connsiteY2814" fmla="*/ 2043252 h 5063066"/>
              <a:gd name="connsiteX2815" fmla="*/ 697911 w 7295637"/>
              <a:gd name="connsiteY2815" fmla="*/ 3828524 h 5063066"/>
              <a:gd name="connsiteX2816" fmla="*/ 713560 w 7295637"/>
              <a:gd name="connsiteY2816" fmla="*/ 3805313 h 5063066"/>
              <a:gd name="connsiteX2817" fmla="*/ 765197 w 7295637"/>
              <a:gd name="connsiteY2817" fmla="*/ 3783925 h 5063066"/>
              <a:gd name="connsiteX2818" fmla="*/ 838222 w 7295637"/>
              <a:gd name="connsiteY2818" fmla="*/ 3856950 h 5063066"/>
              <a:gd name="connsiteX2819" fmla="*/ 765197 w 7295637"/>
              <a:gd name="connsiteY2819" fmla="*/ 3929974 h 5063066"/>
              <a:gd name="connsiteX2820" fmla="*/ 692172 w 7295637"/>
              <a:gd name="connsiteY2820" fmla="*/ 3856949 h 5063066"/>
              <a:gd name="connsiteX2821" fmla="*/ 697911 w 7295637"/>
              <a:gd name="connsiteY2821" fmla="*/ 3828524 h 5063066"/>
              <a:gd name="connsiteX2822" fmla="*/ 3001770 w 7295637"/>
              <a:gd name="connsiteY2822" fmla="*/ 197573 h 5063066"/>
              <a:gd name="connsiteX2823" fmla="*/ 3069058 w 7295637"/>
              <a:gd name="connsiteY2823" fmla="*/ 152973 h 5063066"/>
              <a:gd name="connsiteX2824" fmla="*/ 3142083 w 7295637"/>
              <a:gd name="connsiteY2824" fmla="*/ 225997 h 5063066"/>
              <a:gd name="connsiteX2825" fmla="*/ 3069058 w 7295637"/>
              <a:gd name="connsiteY2825" fmla="*/ 299023 h 5063066"/>
              <a:gd name="connsiteX2826" fmla="*/ 2996033 w 7295637"/>
              <a:gd name="connsiteY2826" fmla="*/ 225998 h 5063066"/>
              <a:gd name="connsiteX2827" fmla="*/ 3001770 w 7295637"/>
              <a:gd name="connsiteY2827" fmla="*/ 197573 h 5063066"/>
              <a:gd name="connsiteX2828" fmla="*/ 2079917 w 7295637"/>
              <a:gd name="connsiteY2828" fmla="*/ 1613932 h 5063066"/>
              <a:gd name="connsiteX2829" fmla="*/ 2147202 w 7295637"/>
              <a:gd name="connsiteY2829" fmla="*/ 1569332 h 5063066"/>
              <a:gd name="connsiteX2830" fmla="*/ 2220228 w 7295637"/>
              <a:gd name="connsiteY2830" fmla="*/ 1642357 h 5063066"/>
              <a:gd name="connsiteX2831" fmla="*/ 2147203 w 7295637"/>
              <a:gd name="connsiteY2831" fmla="*/ 1715381 h 5063066"/>
              <a:gd name="connsiteX2832" fmla="*/ 2074177 w 7295637"/>
              <a:gd name="connsiteY2832" fmla="*/ 1642356 h 5063066"/>
              <a:gd name="connsiteX2833" fmla="*/ 2079917 w 7295637"/>
              <a:gd name="connsiteY2833" fmla="*/ 1613932 h 5063066"/>
              <a:gd name="connsiteX2834" fmla="*/ 928373 w 7295637"/>
              <a:gd name="connsiteY2834" fmla="*/ 3408033 h 5063066"/>
              <a:gd name="connsiteX2835" fmla="*/ 944022 w 7295637"/>
              <a:gd name="connsiteY2835" fmla="*/ 3384822 h 5063066"/>
              <a:gd name="connsiteX2836" fmla="*/ 995659 w 7295637"/>
              <a:gd name="connsiteY2836" fmla="*/ 3363434 h 5063066"/>
              <a:gd name="connsiteX2837" fmla="*/ 1068683 w 7295637"/>
              <a:gd name="connsiteY2837" fmla="*/ 3436459 h 5063066"/>
              <a:gd name="connsiteX2838" fmla="*/ 995659 w 7295637"/>
              <a:gd name="connsiteY2838" fmla="*/ 3509483 h 5063066"/>
              <a:gd name="connsiteX2839" fmla="*/ 922634 w 7295637"/>
              <a:gd name="connsiteY2839" fmla="*/ 3436458 h 5063066"/>
              <a:gd name="connsiteX2840" fmla="*/ 928373 w 7295637"/>
              <a:gd name="connsiteY2840" fmla="*/ 3408033 h 5063066"/>
              <a:gd name="connsiteX2841" fmla="*/ 6516 w 7295637"/>
              <a:gd name="connsiteY2841" fmla="*/ 4824394 h 5063066"/>
              <a:gd name="connsiteX2842" fmla="*/ 22166 w 7295637"/>
              <a:gd name="connsiteY2842" fmla="*/ 4801182 h 5063066"/>
              <a:gd name="connsiteX2843" fmla="*/ 73802 w 7295637"/>
              <a:gd name="connsiteY2843" fmla="*/ 4779793 h 5063066"/>
              <a:gd name="connsiteX2844" fmla="*/ 146827 w 7295637"/>
              <a:gd name="connsiteY2844" fmla="*/ 4852818 h 5063066"/>
              <a:gd name="connsiteX2845" fmla="*/ 73802 w 7295637"/>
              <a:gd name="connsiteY2845" fmla="*/ 4925843 h 5063066"/>
              <a:gd name="connsiteX2846" fmla="*/ 778 w 7295637"/>
              <a:gd name="connsiteY2846" fmla="*/ 4852818 h 5063066"/>
              <a:gd name="connsiteX2847" fmla="*/ 6516 w 7295637"/>
              <a:gd name="connsiteY2847" fmla="*/ 4824394 h 5063066"/>
              <a:gd name="connsiteX2848" fmla="*/ 2310380 w 7295637"/>
              <a:gd name="connsiteY2848" fmla="*/ 1193438 h 5063066"/>
              <a:gd name="connsiteX2849" fmla="*/ 2377667 w 7295637"/>
              <a:gd name="connsiteY2849" fmla="*/ 1148838 h 5063066"/>
              <a:gd name="connsiteX2850" fmla="*/ 2450691 w 7295637"/>
              <a:gd name="connsiteY2850" fmla="*/ 1221863 h 5063066"/>
              <a:gd name="connsiteX2851" fmla="*/ 2377666 w 7295637"/>
              <a:gd name="connsiteY2851" fmla="*/ 1294888 h 5063066"/>
              <a:gd name="connsiteX2852" fmla="*/ 2304642 w 7295637"/>
              <a:gd name="connsiteY2852" fmla="*/ 1221863 h 5063066"/>
              <a:gd name="connsiteX2853" fmla="*/ 2310380 w 7295637"/>
              <a:gd name="connsiteY2853" fmla="*/ 1193438 h 5063066"/>
              <a:gd name="connsiteX2854" fmla="*/ 1158835 w 7295637"/>
              <a:gd name="connsiteY2854" fmla="*/ 2978713 h 5063066"/>
              <a:gd name="connsiteX2855" fmla="*/ 1174485 w 7295637"/>
              <a:gd name="connsiteY2855" fmla="*/ 2955501 h 5063066"/>
              <a:gd name="connsiteX2856" fmla="*/ 1226122 w 7295637"/>
              <a:gd name="connsiteY2856" fmla="*/ 2934113 h 5063066"/>
              <a:gd name="connsiteX2857" fmla="*/ 1299147 w 7295637"/>
              <a:gd name="connsiteY2857" fmla="*/ 3007138 h 5063066"/>
              <a:gd name="connsiteX2858" fmla="*/ 1226122 w 7295637"/>
              <a:gd name="connsiteY2858" fmla="*/ 3080163 h 5063066"/>
              <a:gd name="connsiteX2859" fmla="*/ 1153097 w 7295637"/>
              <a:gd name="connsiteY2859" fmla="*/ 3007138 h 5063066"/>
              <a:gd name="connsiteX2860" fmla="*/ 1158835 w 7295637"/>
              <a:gd name="connsiteY2860" fmla="*/ 2978713 h 5063066"/>
              <a:gd name="connsiteX2861" fmla="*/ 236981 w 7295637"/>
              <a:gd name="connsiteY2861" fmla="*/ 4395069 h 5063066"/>
              <a:gd name="connsiteX2862" fmla="*/ 252631 w 7295637"/>
              <a:gd name="connsiteY2862" fmla="*/ 4371858 h 5063066"/>
              <a:gd name="connsiteX2863" fmla="*/ 304268 w 7295637"/>
              <a:gd name="connsiteY2863" fmla="*/ 4350468 h 5063066"/>
              <a:gd name="connsiteX2864" fmla="*/ 377292 w 7295637"/>
              <a:gd name="connsiteY2864" fmla="*/ 4423495 h 5063066"/>
              <a:gd name="connsiteX2865" fmla="*/ 304267 w 7295637"/>
              <a:gd name="connsiteY2865" fmla="*/ 4496519 h 5063066"/>
              <a:gd name="connsiteX2866" fmla="*/ 231243 w 7295637"/>
              <a:gd name="connsiteY2866" fmla="*/ 4423494 h 5063066"/>
              <a:gd name="connsiteX2867" fmla="*/ 236981 w 7295637"/>
              <a:gd name="connsiteY2867" fmla="*/ 4395069 h 5063066"/>
              <a:gd name="connsiteX2868" fmla="*/ 2540844 w 7295637"/>
              <a:gd name="connsiteY2868" fmla="*/ 764117 h 5063066"/>
              <a:gd name="connsiteX2869" fmla="*/ 2608129 w 7295637"/>
              <a:gd name="connsiteY2869" fmla="*/ 719516 h 5063066"/>
              <a:gd name="connsiteX2870" fmla="*/ 2681155 w 7295637"/>
              <a:gd name="connsiteY2870" fmla="*/ 792541 h 5063066"/>
              <a:gd name="connsiteX2871" fmla="*/ 2608130 w 7295637"/>
              <a:gd name="connsiteY2871" fmla="*/ 865566 h 5063066"/>
              <a:gd name="connsiteX2872" fmla="*/ 2535104 w 7295637"/>
              <a:gd name="connsiteY2872" fmla="*/ 792541 h 5063066"/>
              <a:gd name="connsiteX2873" fmla="*/ 2540844 w 7295637"/>
              <a:gd name="connsiteY2873" fmla="*/ 764117 h 5063066"/>
              <a:gd name="connsiteX2874" fmla="*/ 1389300 w 7295637"/>
              <a:gd name="connsiteY2874" fmla="*/ 2558218 h 5063066"/>
              <a:gd name="connsiteX2875" fmla="*/ 1456586 w 7295637"/>
              <a:gd name="connsiteY2875" fmla="*/ 2513618 h 5063066"/>
              <a:gd name="connsiteX2876" fmla="*/ 1529611 w 7295637"/>
              <a:gd name="connsiteY2876" fmla="*/ 2586643 h 5063066"/>
              <a:gd name="connsiteX2877" fmla="*/ 1456586 w 7295637"/>
              <a:gd name="connsiteY2877" fmla="*/ 2659668 h 5063066"/>
              <a:gd name="connsiteX2878" fmla="*/ 1383561 w 7295637"/>
              <a:gd name="connsiteY2878" fmla="*/ 2586643 h 5063066"/>
              <a:gd name="connsiteX2879" fmla="*/ 1389300 w 7295637"/>
              <a:gd name="connsiteY2879" fmla="*/ 2558218 h 5063066"/>
              <a:gd name="connsiteX2880" fmla="*/ 1618988 w 7295637"/>
              <a:gd name="connsiteY2880" fmla="*/ 2180474 h 5063066"/>
              <a:gd name="connsiteX2881" fmla="*/ 1686274 w 7295637"/>
              <a:gd name="connsiteY2881" fmla="*/ 2135873 h 5063066"/>
              <a:gd name="connsiteX2882" fmla="*/ 1759300 w 7295637"/>
              <a:gd name="connsiteY2882" fmla="*/ 2208898 h 5063066"/>
              <a:gd name="connsiteX2883" fmla="*/ 1686274 w 7295637"/>
              <a:gd name="connsiteY2883" fmla="*/ 2281923 h 5063066"/>
              <a:gd name="connsiteX2884" fmla="*/ 1613250 w 7295637"/>
              <a:gd name="connsiteY2884" fmla="*/ 2208898 h 5063066"/>
              <a:gd name="connsiteX2885" fmla="*/ 1618988 w 7295637"/>
              <a:gd name="connsiteY2885" fmla="*/ 2180474 h 5063066"/>
              <a:gd name="connsiteX2886" fmla="*/ 467447 w 7295637"/>
              <a:gd name="connsiteY2886" fmla="*/ 3974575 h 5063066"/>
              <a:gd name="connsiteX2887" fmla="*/ 483097 w 7295637"/>
              <a:gd name="connsiteY2887" fmla="*/ 3951363 h 5063066"/>
              <a:gd name="connsiteX2888" fmla="*/ 534733 w 7295637"/>
              <a:gd name="connsiteY2888" fmla="*/ 3929974 h 5063066"/>
              <a:gd name="connsiteX2889" fmla="*/ 607758 w 7295637"/>
              <a:gd name="connsiteY2889" fmla="*/ 4002999 h 5063066"/>
              <a:gd name="connsiteX2890" fmla="*/ 534733 w 7295637"/>
              <a:gd name="connsiteY2890" fmla="*/ 4076024 h 5063066"/>
              <a:gd name="connsiteX2891" fmla="*/ 461708 w 7295637"/>
              <a:gd name="connsiteY2891" fmla="*/ 4002999 h 5063066"/>
              <a:gd name="connsiteX2892" fmla="*/ 467447 w 7295637"/>
              <a:gd name="connsiteY2892" fmla="*/ 3974575 h 5063066"/>
              <a:gd name="connsiteX2893" fmla="*/ 2771307 w 7295637"/>
              <a:gd name="connsiteY2893" fmla="*/ 343623 h 5063066"/>
              <a:gd name="connsiteX2894" fmla="*/ 2838594 w 7295637"/>
              <a:gd name="connsiteY2894" fmla="*/ 299023 h 5063066"/>
              <a:gd name="connsiteX2895" fmla="*/ 2911619 w 7295637"/>
              <a:gd name="connsiteY2895" fmla="*/ 372047 h 5063066"/>
              <a:gd name="connsiteX2896" fmla="*/ 2838593 w 7295637"/>
              <a:gd name="connsiteY2896" fmla="*/ 445072 h 5063066"/>
              <a:gd name="connsiteX2897" fmla="*/ 2765569 w 7295637"/>
              <a:gd name="connsiteY2897" fmla="*/ 372048 h 5063066"/>
              <a:gd name="connsiteX2898" fmla="*/ 2771307 w 7295637"/>
              <a:gd name="connsiteY2898" fmla="*/ 343623 h 5063066"/>
              <a:gd name="connsiteX2899" fmla="*/ 1849453 w 7295637"/>
              <a:gd name="connsiteY2899" fmla="*/ 1759980 h 5063066"/>
              <a:gd name="connsiteX2900" fmla="*/ 1916740 w 7295637"/>
              <a:gd name="connsiteY2900" fmla="*/ 1715380 h 5063066"/>
              <a:gd name="connsiteX2901" fmla="*/ 1989764 w 7295637"/>
              <a:gd name="connsiteY2901" fmla="*/ 1788405 h 5063066"/>
              <a:gd name="connsiteX2902" fmla="*/ 1916739 w 7295637"/>
              <a:gd name="connsiteY2902" fmla="*/ 1861430 h 5063066"/>
              <a:gd name="connsiteX2903" fmla="*/ 1843715 w 7295637"/>
              <a:gd name="connsiteY2903" fmla="*/ 1788405 h 5063066"/>
              <a:gd name="connsiteX2904" fmla="*/ 1849453 w 7295637"/>
              <a:gd name="connsiteY2904" fmla="*/ 1759980 h 5063066"/>
              <a:gd name="connsiteX2905" fmla="*/ 697910 w 7295637"/>
              <a:gd name="connsiteY2905" fmla="*/ 3545253 h 5063066"/>
              <a:gd name="connsiteX2906" fmla="*/ 713559 w 7295637"/>
              <a:gd name="connsiteY2906" fmla="*/ 3522042 h 5063066"/>
              <a:gd name="connsiteX2907" fmla="*/ 765196 w 7295637"/>
              <a:gd name="connsiteY2907" fmla="*/ 3500654 h 5063066"/>
              <a:gd name="connsiteX2908" fmla="*/ 838221 w 7295637"/>
              <a:gd name="connsiteY2908" fmla="*/ 3573679 h 5063066"/>
              <a:gd name="connsiteX2909" fmla="*/ 765196 w 7295637"/>
              <a:gd name="connsiteY2909" fmla="*/ 3646703 h 5063066"/>
              <a:gd name="connsiteX2910" fmla="*/ 692171 w 7295637"/>
              <a:gd name="connsiteY2910" fmla="*/ 3573678 h 5063066"/>
              <a:gd name="connsiteX2911" fmla="*/ 697910 w 7295637"/>
              <a:gd name="connsiteY2911" fmla="*/ 3545253 h 5063066"/>
              <a:gd name="connsiteX2912" fmla="*/ 2079916 w 7295637"/>
              <a:gd name="connsiteY2912" fmla="*/ 1330662 h 5063066"/>
              <a:gd name="connsiteX2913" fmla="*/ 2147202 w 7295637"/>
              <a:gd name="connsiteY2913" fmla="*/ 1286061 h 5063066"/>
              <a:gd name="connsiteX2914" fmla="*/ 2220227 w 7295637"/>
              <a:gd name="connsiteY2914" fmla="*/ 1359085 h 5063066"/>
              <a:gd name="connsiteX2915" fmla="*/ 2147202 w 7295637"/>
              <a:gd name="connsiteY2915" fmla="*/ 1432111 h 5063066"/>
              <a:gd name="connsiteX2916" fmla="*/ 2074176 w 7295637"/>
              <a:gd name="connsiteY2916" fmla="*/ 1359086 h 5063066"/>
              <a:gd name="connsiteX2917" fmla="*/ 2079916 w 7295637"/>
              <a:gd name="connsiteY2917" fmla="*/ 1330662 h 5063066"/>
              <a:gd name="connsiteX2918" fmla="*/ 928372 w 7295637"/>
              <a:gd name="connsiteY2918" fmla="*/ 3124763 h 5063066"/>
              <a:gd name="connsiteX2919" fmla="*/ 944021 w 7295637"/>
              <a:gd name="connsiteY2919" fmla="*/ 3101551 h 5063066"/>
              <a:gd name="connsiteX2920" fmla="*/ 995658 w 7295637"/>
              <a:gd name="connsiteY2920" fmla="*/ 3080163 h 5063066"/>
              <a:gd name="connsiteX2921" fmla="*/ 1068683 w 7295637"/>
              <a:gd name="connsiteY2921" fmla="*/ 3153187 h 5063066"/>
              <a:gd name="connsiteX2922" fmla="*/ 995658 w 7295637"/>
              <a:gd name="connsiteY2922" fmla="*/ 3226212 h 5063066"/>
              <a:gd name="connsiteX2923" fmla="*/ 922633 w 7295637"/>
              <a:gd name="connsiteY2923" fmla="*/ 3153188 h 5063066"/>
              <a:gd name="connsiteX2924" fmla="*/ 928372 w 7295637"/>
              <a:gd name="connsiteY2924" fmla="*/ 3124763 h 5063066"/>
              <a:gd name="connsiteX2925" fmla="*/ 6517 w 7295637"/>
              <a:gd name="connsiteY2925" fmla="*/ 4541119 h 5063066"/>
              <a:gd name="connsiteX2926" fmla="*/ 22167 w 7295637"/>
              <a:gd name="connsiteY2926" fmla="*/ 4517907 h 5063066"/>
              <a:gd name="connsiteX2927" fmla="*/ 73804 w 7295637"/>
              <a:gd name="connsiteY2927" fmla="*/ 4496518 h 5063066"/>
              <a:gd name="connsiteX2928" fmla="*/ 146829 w 7295637"/>
              <a:gd name="connsiteY2928" fmla="*/ 4569544 h 5063066"/>
              <a:gd name="connsiteX2929" fmla="*/ 73804 w 7295637"/>
              <a:gd name="connsiteY2929" fmla="*/ 4642568 h 5063066"/>
              <a:gd name="connsiteX2930" fmla="*/ 779 w 7295637"/>
              <a:gd name="connsiteY2930" fmla="*/ 4569544 h 5063066"/>
              <a:gd name="connsiteX2931" fmla="*/ 6517 w 7295637"/>
              <a:gd name="connsiteY2931" fmla="*/ 4541119 h 5063066"/>
              <a:gd name="connsiteX2932" fmla="*/ 2310379 w 7295637"/>
              <a:gd name="connsiteY2932" fmla="*/ 910167 h 5063066"/>
              <a:gd name="connsiteX2933" fmla="*/ 2377666 w 7295637"/>
              <a:gd name="connsiteY2933" fmla="*/ 865568 h 5063066"/>
              <a:gd name="connsiteX2934" fmla="*/ 2450690 w 7295637"/>
              <a:gd name="connsiteY2934" fmla="*/ 938592 h 5063066"/>
              <a:gd name="connsiteX2935" fmla="*/ 2377666 w 7295637"/>
              <a:gd name="connsiteY2935" fmla="*/ 1011617 h 5063066"/>
              <a:gd name="connsiteX2936" fmla="*/ 2304641 w 7295637"/>
              <a:gd name="connsiteY2936" fmla="*/ 938593 h 5063066"/>
              <a:gd name="connsiteX2937" fmla="*/ 2310379 w 7295637"/>
              <a:gd name="connsiteY2937" fmla="*/ 910167 h 5063066"/>
              <a:gd name="connsiteX2938" fmla="*/ 1158835 w 7295637"/>
              <a:gd name="connsiteY2938" fmla="*/ 2695441 h 5063066"/>
              <a:gd name="connsiteX2939" fmla="*/ 1174485 w 7295637"/>
              <a:gd name="connsiteY2939" fmla="*/ 2672229 h 5063066"/>
              <a:gd name="connsiteX2940" fmla="*/ 1226121 w 7295637"/>
              <a:gd name="connsiteY2940" fmla="*/ 2650840 h 5063066"/>
              <a:gd name="connsiteX2941" fmla="*/ 1299146 w 7295637"/>
              <a:gd name="connsiteY2941" fmla="*/ 2723865 h 5063066"/>
              <a:gd name="connsiteX2942" fmla="*/ 1226122 w 7295637"/>
              <a:gd name="connsiteY2942" fmla="*/ 2796890 h 5063066"/>
              <a:gd name="connsiteX2943" fmla="*/ 1153097 w 7295637"/>
              <a:gd name="connsiteY2943" fmla="*/ 2723865 h 5063066"/>
              <a:gd name="connsiteX2944" fmla="*/ 1158835 w 7295637"/>
              <a:gd name="connsiteY2944" fmla="*/ 2695441 h 5063066"/>
              <a:gd name="connsiteX2945" fmla="*/ 1388525 w 7295637"/>
              <a:gd name="connsiteY2945" fmla="*/ 2326523 h 5063066"/>
              <a:gd name="connsiteX2946" fmla="*/ 1455811 w 7295637"/>
              <a:gd name="connsiteY2946" fmla="*/ 2281923 h 5063066"/>
              <a:gd name="connsiteX2947" fmla="*/ 1528837 w 7295637"/>
              <a:gd name="connsiteY2947" fmla="*/ 2354948 h 5063066"/>
              <a:gd name="connsiteX2948" fmla="*/ 1455812 w 7295637"/>
              <a:gd name="connsiteY2948" fmla="*/ 2427973 h 5063066"/>
              <a:gd name="connsiteX2949" fmla="*/ 1382786 w 7295637"/>
              <a:gd name="connsiteY2949" fmla="*/ 2354948 h 5063066"/>
              <a:gd name="connsiteX2950" fmla="*/ 1388525 w 7295637"/>
              <a:gd name="connsiteY2950" fmla="*/ 2326523 h 5063066"/>
              <a:gd name="connsiteX2951" fmla="*/ 236983 w 7295637"/>
              <a:gd name="connsiteY2951" fmla="*/ 4111796 h 5063066"/>
              <a:gd name="connsiteX2952" fmla="*/ 252633 w 7295637"/>
              <a:gd name="connsiteY2952" fmla="*/ 4088584 h 5063066"/>
              <a:gd name="connsiteX2953" fmla="*/ 304269 w 7295637"/>
              <a:gd name="connsiteY2953" fmla="*/ 4067195 h 5063066"/>
              <a:gd name="connsiteX2954" fmla="*/ 377294 w 7295637"/>
              <a:gd name="connsiteY2954" fmla="*/ 4140221 h 5063066"/>
              <a:gd name="connsiteX2955" fmla="*/ 304268 w 7295637"/>
              <a:gd name="connsiteY2955" fmla="*/ 4213248 h 5063066"/>
              <a:gd name="connsiteX2956" fmla="*/ 231244 w 7295637"/>
              <a:gd name="connsiteY2956" fmla="*/ 4140220 h 5063066"/>
              <a:gd name="connsiteX2957" fmla="*/ 236983 w 7295637"/>
              <a:gd name="connsiteY2957" fmla="*/ 4111796 h 5063066"/>
              <a:gd name="connsiteX2958" fmla="*/ 2540844 w 7295637"/>
              <a:gd name="connsiteY2958" fmla="*/ 480845 h 5063066"/>
              <a:gd name="connsiteX2959" fmla="*/ 2608129 w 7295637"/>
              <a:gd name="connsiteY2959" fmla="*/ 436244 h 5063066"/>
              <a:gd name="connsiteX2960" fmla="*/ 2681155 w 7295637"/>
              <a:gd name="connsiteY2960" fmla="*/ 509269 h 5063066"/>
              <a:gd name="connsiteX2961" fmla="*/ 2608129 w 7295637"/>
              <a:gd name="connsiteY2961" fmla="*/ 582294 h 5063066"/>
              <a:gd name="connsiteX2962" fmla="*/ 2535105 w 7295637"/>
              <a:gd name="connsiteY2962" fmla="*/ 509269 h 5063066"/>
              <a:gd name="connsiteX2963" fmla="*/ 2540844 w 7295637"/>
              <a:gd name="connsiteY2963" fmla="*/ 480845 h 5063066"/>
              <a:gd name="connsiteX2964" fmla="*/ 1618990 w 7295637"/>
              <a:gd name="connsiteY2964" fmla="*/ 1897202 h 5063066"/>
              <a:gd name="connsiteX2965" fmla="*/ 1686275 w 7295637"/>
              <a:gd name="connsiteY2965" fmla="*/ 1852602 h 5063066"/>
              <a:gd name="connsiteX2966" fmla="*/ 1759301 w 7295637"/>
              <a:gd name="connsiteY2966" fmla="*/ 1925627 h 5063066"/>
              <a:gd name="connsiteX2967" fmla="*/ 1686276 w 7295637"/>
              <a:gd name="connsiteY2967" fmla="*/ 1998652 h 5063066"/>
              <a:gd name="connsiteX2968" fmla="*/ 1613250 w 7295637"/>
              <a:gd name="connsiteY2968" fmla="*/ 1925627 h 5063066"/>
              <a:gd name="connsiteX2969" fmla="*/ 1618990 w 7295637"/>
              <a:gd name="connsiteY2969" fmla="*/ 1897202 h 5063066"/>
              <a:gd name="connsiteX2970" fmla="*/ 467446 w 7295637"/>
              <a:gd name="connsiteY2970" fmla="*/ 3691303 h 5063066"/>
              <a:gd name="connsiteX2971" fmla="*/ 483096 w 7295637"/>
              <a:gd name="connsiteY2971" fmla="*/ 3668091 h 5063066"/>
              <a:gd name="connsiteX2972" fmla="*/ 534732 w 7295637"/>
              <a:gd name="connsiteY2972" fmla="*/ 3646703 h 5063066"/>
              <a:gd name="connsiteX2973" fmla="*/ 607757 w 7295637"/>
              <a:gd name="connsiteY2973" fmla="*/ 3719728 h 5063066"/>
              <a:gd name="connsiteX2974" fmla="*/ 534732 w 7295637"/>
              <a:gd name="connsiteY2974" fmla="*/ 3792752 h 5063066"/>
              <a:gd name="connsiteX2975" fmla="*/ 461707 w 7295637"/>
              <a:gd name="connsiteY2975" fmla="*/ 3719728 h 5063066"/>
              <a:gd name="connsiteX2976" fmla="*/ 467446 w 7295637"/>
              <a:gd name="connsiteY2976" fmla="*/ 3691303 h 5063066"/>
              <a:gd name="connsiteX2977" fmla="*/ 2771306 w 7295637"/>
              <a:gd name="connsiteY2977" fmla="*/ 60351 h 5063066"/>
              <a:gd name="connsiteX2978" fmla="*/ 2838594 w 7295637"/>
              <a:gd name="connsiteY2978" fmla="*/ 15750 h 5063066"/>
              <a:gd name="connsiteX2979" fmla="*/ 2911618 w 7295637"/>
              <a:gd name="connsiteY2979" fmla="*/ 88775 h 5063066"/>
              <a:gd name="connsiteX2980" fmla="*/ 2838594 w 7295637"/>
              <a:gd name="connsiteY2980" fmla="*/ 161800 h 5063066"/>
              <a:gd name="connsiteX2981" fmla="*/ 2765569 w 7295637"/>
              <a:gd name="connsiteY2981" fmla="*/ 88775 h 5063066"/>
              <a:gd name="connsiteX2982" fmla="*/ 2771306 w 7295637"/>
              <a:gd name="connsiteY2982" fmla="*/ 60351 h 5063066"/>
              <a:gd name="connsiteX2983" fmla="*/ 1849452 w 7295637"/>
              <a:gd name="connsiteY2983" fmla="*/ 1476709 h 5063066"/>
              <a:gd name="connsiteX2984" fmla="*/ 1916739 w 7295637"/>
              <a:gd name="connsiteY2984" fmla="*/ 1432111 h 5063066"/>
              <a:gd name="connsiteX2985" fmla="*/ 1989763 w 7295637"/>
              <a:gd name="connsiteY2985" fmla="*/ 1505134 h 5063066"/>
              <a:gd name="connsiteX2986" fmla="*/ 1916739 w 7295637"/>
              <a:gd name="connsiteY2986" fmla="*/ 1578159 h 5063066"/>
              <a:gd name="connsiteX2987" fmla="*/ 1843714 w 7295637"/>
              <a:gd name="connsiteY2987" fmla="*/ 1505134 h 5063066"/>
              <a:gd name="connsiteX2988" fmla="*/ 1849452 w 7295637"/>
              <a:gd name="connsiteY2988" fmla="*/ 1476709 h 5063066"/>
              <a:gd name="connsiteX2989" fmla="*/ 697908 w 7295637"/>
              <a:gd name="connsiteY2989" fmla="*/ 3261983 h 5063066"/>
              <a:gd name="connsiteX2990" fmla="*/ 713558 w 7295637"/>
              <a:gd name="connsiteY2990" fmla="*/ 3238772 h 5063066"/>
              <a:gd name="connsiteX2991" fmla="*/ 765194 w 7295637"/>
              <a:gd name="connsiteY2991" fmla="*/ 3217383 h 5063066"/>
              <a:gd name="connsiteX2992" fmla="*/ 838219 w 7295637"/>
              <a:gd name="connsiteY2992" fmla="*/ 3290408 h 5063066"/>
              <a:gd name="connsiteX2993" fmla="*/ 765195 w 7295637"/>
              <a:gd name="connsiteY2993" fmla="*/ 3363433 h 5063066"/>
              <a:gd name="connsiteX2994" fmla="*/ 692170 w 7295637"/>
              <a:gd name="connsiteY2994" fmla="*/ 3290407 h 5063066"/>
              <a:gd name="connsiteX2995" fmla="*/ 697908 w 7295637"/>
              <a:gd name="connsiteY2995" fmla="*/ 3261983 h 5063066"/>
              <a:gd name="connsiteX2996" fmla="*/ 2079916 w 7295637"/>
              <a:gd name="connsiteY2996" fmla="*/ 1047389 h 5063066"/>
              <a:gd name="connsiteX2997" fmla="*/ 2147201 w 7295637"/>
              <a:gd name="connsiteY2997" fmla="*/ 1002788 h 5063066"/>
              <a:gd name="connsiteX2998" fmla="*/ 2220227 w 7295637"/>
              <a:gd name="connsiteY2998" fmla="*/ 1075814 h 5063066"/>
              <a:gd name="connsiteX2999" fmla="*/ 2147202 w 7295637"/>
              <a:gd name="connsiteY2999" fmla="*/ 1148838 h 5063066"/>
              <a:gd name="connsiteX3000" fmla="*/ 2074176 w 7295637"/>
              <a:gd name="connsiteY3000" fmla="*/ 1075813 h 5063066"/>
              <a:gd name="connsiteX3001" fmla="*/ 2079916 w 7295637"/>
              <a:gd name="connsiteY3001" fmla="*/ 1047389 h 5063066"/>
              <a:gd name="connsiteX3002" fmla="*/ 928372 w 7295637"/>
              <a:gd name="connsiteY3002" fmla="*/ 2841491 h 5063066"/>
              <a:gd name="connsiteX3003" fmla="*/ 944021 w 7295637"/>
              <a:gd name="connsiteY3003" fmla="*/ 2818279 h 5063066"/>
              <a:gd name="connsiteX3004" fmla="*/ 995658 w 7295637"/>
              <a:gd name="connsiteY3004" fmla="*/ 2796890 h 5063066"/>
              <a:gd name="connsiteX3005" fmla="*/ 1068683 w 7295637"/>
              <a:gd name="connsiteY3005" fmla="*/ 2869915 h 5063066"/>
              <a:gd name="connsiteX3006" fmla="*/ 995658 w 7295637"/>
              <a:gd name="connsiteY3006" fmla="*/ 2942940 h 5063066"/>
              <a:gd name="connsiteX3007" fmla="*/ 922633 w 7295637"/>
              <a:gd name="connsiteY3007" fmla="*/ 2869915 h 5063066"/>
              <a:gd name="connsiteX3008" fmla="*/ 928372 w 7295637"/>
              <a:gd name="connsiteY3008" fmla="*/ 2841491 h 5063066"/>
              <a:gd name="connsiteX3009" fmla="*/ 1158062 w 7295637"/>
              <a:gd name="connsiteY3009" fmla="*/ 2463746 h 5063066"/>
              <a:gd name="connsiteX3010" fmla="*/ 1173711 w 7295637"/>
              <a:gd name="connsiteY3010" fmla="*/ 2440534 h 5063066"/>
              <a:gd name="connsiteX3011" fmla="*/ 1225348 w 7295637"/>
              <a:gd name="connsiteY3011" fmla="*/ 2419145 h 5063066"/>
              <a:gd name="connsiteX3012" fmla="*/ 1298373 w 7295637"/>
              <a:gd name="connsiteY3012" fmla="*/ 2492171 h 5063066"/>
              <a:gd name="connsiteX3013" fmla="*/ 1225348 w 7295637"/>
              <a:gd name="connsiteY3013" fmla="*/ 2565196 h 5063066"/>
              <a:gd name="connsiteX3014" fmla="*/ 1152322 w 7295637"/>
              <a:gd name="connsiteY3014" fmla="*/ 2492171 h 5063066"/>
              <a:gd name="connsiteX3015" fmla="*/ 1158062 w 7295637"/>
              <a:gd name="connsiteY3015" fmla="*/ 2463746 h 5063066"/>
              <a:gd name="connsiteX3016" fmla="*/ 6518 w 7295637"/>
              <a:gd name="connsiteY3016" fmla="*/ 4257847 h 5063066"/>
              <a:gd name="connsiteX3017" fmla="*/ 22168 w 7295637"/>
              <a:gd name="connsiteY3017" fmla="*/ 4234635 h 5063066"/>
              <a:gd name="connsiteX3018" fmla="*/ 73804 w 7295637"/>
              <a:gd name="connsiteY3018" fmla="*/ 4213248 h 5063066"/>
              <a:gd name="connsiteX3019" fmla="*/ 146830 w 7295637"/>
              <a:gd name="connsiteY3019" fmla="*/ 4286272 h 5063066"/>
              <a:gd name="connsiteX3020" fmla="*/ 73804 w 7295637"/>
              <a:gd name="connsiteY3020" fmla="*/ 4359298 h 5063066"/>
              <a:gd name="connsiteX3021" fmla="*/ 779 w 7295637"/>
              <a:gd name="connsiteY3021" fmla="*/ 4286272 h 5063066"/>
              <a:gd name="connsiteX3022" fmla="*/ 6518 w 7295637"/>
              <a:gd name="connsiteY3022" fmla="*/ 4257847 h 5063066"/>
              <a:gd name="connsiteX3023" fmla="*/ 2310378 w 7295637"/>
              <a:gd name="connsiteY3023" fmla="*/ 626895 h 5063066"/>
              <a:gd name="connsiteX3024" fmla="*/ 2377666 w 7295637"/>
              <a:gd name="connsiteY3024" fmla="*/ 582295 h 5063066"/>
              <a:gd name="connsiteX3025" fmla="*/ 2450691 w 7295637"/>
              <a:gd name="connsiteY3025" fmla="*/ 655321 h 5063066"/>
              <a:gd name="connsiteX3026" fmla="*/ 2377666 w 7295637"/>
              <a:gd name="connsiteY3026" fmla="*/ 728345 h 5063066"/>
              <a:gd name="connsiteX3027" fmla="*/ 2304641 w 7295637"/>
              <a:gd name="connsiteY3027" fmla="*/ 655320 h 5063066"/>
              <a:gd name="connsiteX3028" fmla="*/ 2310378 w 7295637"/>
              <a:gd name="connsiteY3028" fmla="*/ 626895 h 5063066"/>
              <a:gd name="connsiteX3029" fmla="*/ 1388525 w 7295637"/>
              <a:gd name="connsiteY3029" fmla="*/ 2043251 h 5063066"/>
              <a:gd name="connsiteX3030" fmla="*/ 1455813 w 7295637"/>
              <a:gd name="connsiteY3030" fmla="*/ 1998651 h 5063066"/>
              <a:gd name="connsiteX3031" fmla="*/ 1528836 w 7295637"/>
              <a:gd name="connsiteY3031" fmla="*/ 2071676 h 5063066"/>
              <a:gd name="connsiteX3032" fmla="*/ 1455811 w 7295637"/>
              <a:gd name="connsiteY3032" fmla="*/ 2144701 h 5063066"/>
              <a:gd name="connsiteX3033" fmla="*/ 1382787 w 7295637"/>
              <a:gd name="connsiteY3033" fmla="*/ 2071676 h 5063066"/>
              <a:gd name="connsiteX3034" fmla="*/ 1388525 w 7295637"/>
              <a:gd name="connsiteY3034" fmla="*/ 2043251 h 5063066"/>
              <a:gd name="connsiteX3035" fmla="*/ 236983 w 7295637"/>
              <a:gd name="connsiteY3035" fmla="*/ 3828524 h 5063066"/>
              <a:gd name="connsiteX3036" fmla="*/ 252632 w 7295637"/>
              <a:gd name="connsiteY3036" fmla="*/ 3805312 h 5063066"/>
              <a:gd name="connsiteX3037" fmla="*/ 304269 w 7295637"/>
              <a:gd name="connsiteY3037" fmla="*/ 3783923 h 5063066"/>
              <a:gd name="connsiteX3038" fmla="*/ 377294 w 7295637"/>
              <a:gd name="connsiteY3038" fmla="*/ 3856948 h 5063066"/>
              <a:gd name="connsiteX3039" fmla="*/ 304269 w 7295637"/>
              <a:gd name="connsiteY3039" fmla="*/ 3929973 h 5063066"/>
              <a:gd name="connsiteX3040" fmla="*/ 231244 w 7295637"/>
              <a:gd name="connsiteY3040" fmla="*/ 3856948 h 5063066"/>
              <a:gd name="connsiteX3041" fmla="*/ 236983 w 7295637"/>
              <a:gd name="connsiteY3041" fmla="*/ 3828524 h 5063066"/>
              <a:gd name="connsiteX3042" fmla="*/ 2540844 w 7295637"/>
              <a:gd name="connsiteY3042" fmla="*/ 197572 h 5063066"/>
              <a:gd name="connsiteX3043" fmla="*/ 2608130 w 7295637"/>
              <a:gd name="connsiteY3043" fmla="*/ 152972 h 5063066"/>
              <a:gd name="connsiteX3044" fmla="*/ 2681154 w 7295637"/>
              <a:gd name="connsiteY3044" fmla="*/ 225997 h 5063066"/>
              <a:gd name="connsiteX3045" fmla="*/ 2608129 w 7295637"/>
              <a:gd name="connsiteY3045" fmla="*/ 299022 h 5063066"/>
              <a:gd name="connsiteX3046" fmla="*/ 2535105 w 7295637"/>
              <a:gd name="connsiteY3046" fmla="*/ 225997 h 5063066"/>
              <a:gd name="connsiteX3047" fmla="*/ 2540844 w 7295637"/>
              <a:gd name="connsiteY3047" fmla="*/ 197572 h 5063066"/>
              <a:gd name="connsiteX3048" fmla="*/ 1618989 w 7295637"/>
              <a:gd name="connsiteY3048" fmla="*/ 1613930 h 5063066"/>
              <a:gd name="connsiteX3049" fmla="*/ 1686274 w 7295637"/>
              <a:gd name="connsiteY3049" fmla="*/ 1569331 h 5063066"/>
              <a:gd name="connsiteX3050" fmla="*/ 1759300 w 7295637"/>
              <a:gd name="connsiteY3050" fmla="*/ 1642355 h 5063066"/>
              <a:gd name="connsiteX3051" fmla="*/ 1686275 w 7295637"/>
              <a:gd name="connsiteY3051" fmla="*/ 1715380 h 5063066"/>
              <a:gd name="connsiteX3052" fmla="*/ 1613251 w 7295637"/>
              <a:gd name="connsiteY3052" fmla="*/ 1642355 h 5063066"/>
              <a:gd name="connsiteX3053" fmla="*/ 1618989 w 7295637"/>
              <a:gd name="connsiteY3053" fmla="*/ 1613930 h 5063066"/>
              <a:gd name="connsiteX3054" fmla="*/ 467445 w 7295637"/>
              <a:gd name="connsiteY3054" fmla="*/ 3408032 h 5063066"/>
              <a:gd name="connsiteX3055" fmla="*/ 483095 w 7295637"/>
              <a:gd name="connsiteY3055" fmla="*/ 3384821 h 5063066"/>
              <a:gd name="connsiteX3056" fmla="*/ 534731 w 7295637"/>
              <a:gd name="connsiteY3056" fmla="*/ 3363432 h 5063066"/>
              <a:gd name="connsiteX3057" fmla="*/ 607756 w 7295637"/>
              <a:gd name="connsiteY3057" fmla="*/ 3436457 h 5063066"/>
              <a:gd name="connsiteX3058" fmla="*/ 534732 w 7295637"/>
              <a:gd name="connsiteY3058" fmla="*/ 3509482 h 5063066"/>
              <a:gd name="connsiteX3059" fmla="*/ 461707 w 7295637"/>
              <a:gd name="connsiteY3059" fmla="*/ 3436457 h 5063066"/>
              <a:gd name="connsiteX3060" fmla="*/ 467445 w 7295637"/>
              <a:gd name="connsiteY3060" fmla="*/ 3408032 h 5063066"/>
              <a:gd name="connsiteX3061" fmla="*/ 1849451 w 7295637"/>
              <a:gd name="connsiteY3061" fmla="*/ 1193438 h 5063066"/>
              <a:gd name="connsiteX3062" fmla="*/ 1916738 w 7295637"/>
              <a:gd name="connsiteY3062" fmla="*/ 1148838 h 5063066"/>
              <a:gd name="connsiteX3063" fmla="*/ 1989762 w 7295637"/>
              <a:gd name="connsiteY3063" fmla="*/ 1221863 h 5063066"/>
              <a:gd name="connsiteX3064" fmla="*/ 1916738 w 7295637"/>
              <a:gd name="connsiteY3064" fmla="*/ 1294888 h 5063066"/>
              <a:gd name="connsiteX3065" fmla="*/ 1843713 w 7295637"/>
              <a:gd name="connsiteY3065" fmla="*/ 1221863 h 5063066"/>
              <a:gd name="connsiteX3066" fmla="*/ 1849451 w 7295637"/>
              <a:gd name="connsiteY3066" fmla="*/ 1193438 h 5063066"/>
              <a:gd name="connsiteX3067" fmla="*/ 697907 w 7295637"/>
              <a:gd name="connsiteY3067" fmla="*/ 2978712 h 5063066"/>
              <a:gd name="connsiteX3068" fmla="*/ 713557 w 7295637"/>
              <a:gd name="connsiteY3068" fmla="*/ 2955500 h 5063066"/>
              <a:gd name="connsiteX3069" fmla="*/ 765194 w 7295637"/>
              <a:gd name="connsiteY3069" fmla="*/ 2934112 h 5063066"/>
              <a:gd name="connsiteX3070" fmla="*/ 838219 w 7295637"/>
              <a:gd name="connsiteY3070" fmla="*/ 3007137 h 5063066"/>
              <a:gd name="connsiteX3071" fmla="*/ 765194 w 7295637"/>
              <a:gd name="connsiteY3071" fmla="*/ 3080162 h 5063066"/>
              <a:gd name="connsiteX3072" fmla="*/ 692169 w 7295637"/>
              <a:gd name="connsiteY3072" fmla="*/ 3007137 h 5063066"/>
              <a:gd name="connsiteX3073" fmla="*/ 697907 w 7295637"/>
              <a:gd name="connsiteY3073" fmla="*/ 2978712 h 5063066"/>
              <a:gd name="connsiteX3074" fmla="*/ 2079915 w 7295637"/>
              <a:gd name="connsiteY3074" fmla="*/ 764117 h 5063066"/>
              <a:gd name="connsiteX3075" fmla="*/ 2147202 w 7295637"/>
              <a:gd name="connsiteY3075" fmla="*/ 719516 h 5063066"/>
              <a:gd name="connsiteX3076" fmla="*/ 2220226 w 7295637"/>
              <a:gd name="connsiteY3076" fmla="*/ 792541 h 5063066"/>
              <a:gd name="connsiteX3077" fmla="*/ 2147201 w 7295637"/>
              <a:gd name="connsiteY3077" fmla="*/ 865566 h 5063066"/>
              <a:gd name="connsiteX3078" fmla="*/ 2074177 w 7295637"/>
              <a:gd name="connsiteY3078" fmla="*/ 792541 h 5063066"/>
              <a:gd name="connsiteX3079" fmla="*/ 2079915 w 7295637"/>
              <a:gd name="connsiteY3079" fmla="*/ 764117 h 5063066"/>
              <a:gd name="connsiteX3080" fmla="*/ 928371 w 7295637"/>
              <a:gd name="connsiteY3080" fmla="*/ 2558218 h 5063066"/>
              <a:gd name="connsiteX3081" fmla="*/ 944021 w 7295637"/>
              <a:gd name="connsiteY3081" fmla="*/ 2535006 h 5063066"/>
              <a:gd name="connsiteX3082" fmla="*/ 995658 w 7295637"/>
              <a:gd name="connsiteY3082" fmla="*/ 2513618 h 5063066"/>
              <a:gd name="connsiteX3083" fmla="*/ 1068683 w 7295637"/>
              <a:gd name="connsiteY3083" fmla="*/ 2586643 h 5063066"/>
              <a:gd name="connsiteX3084" fmla="*/ 995658 w 7295637"/>
              <a:gd name="connsiteY3084" fmla="*/ 2659668 h 5063066"/>
              <a:gd name="connsiteX3085" fmla="*/ 922633 w 7295637"/>
              <a:gd name="connsiteY3085" fmla="*/ 2586643 h 5063066"/>
              <a:gd name="connsiteX3086" fmla="*/ 928371 w 7295637"/>
              <a:gd name="connsiteY3086" fmla="*/ 2558218 h 5063066"/>
              <a:gd name="connsiteX3087" fmla="*/ 1158062 w 7295637"/>
              <a:gd name="connsiteY3087" fmla="*/ 2180473 h 5063066"/>
              <a:gd name="connsiteX3088" fmla="*/ 1173711 w 7295637"/>
              <a:gd name="connsiteY3088" fmla="*/ 2157261 h 5063066"/>
              <a:gd name="connsiteX3089" fmla="*/ 1225348 w 7295637"/>
              <a:gd name="connsiteY3089" fmla="*/ 2135872 h 5063066"/>
              <a:gd name="connsiteX3090" fmla="*/ 1298374 w 7295637"/>
              <a:gd name="connsiteY3090" fmla="*/ 2208897 h 5063066"/>
              <a:gd name="connsiteX3091" fmla="*/ 1225348 w 7295637"/>
              <a:gd name="connsiteY3091" fmla="*/ 2281922 h 5063066"/>
              <a:gd name="connsiteX3092" fmla="*/ 1152324 w 7295637"/>
              <a:gd name="connsiteY3092" fmla="*/ 2208897 h 5063066"/>
              <a:gd name="connsiteX3093" fmla="*/ 1158062 w 7295637"/>
              <a:gd name="connsiteY3093" fmla="*/ 2180473 h 5063066"/>
              <a:gd name="connsiteX3094" fmla="*/ 6519 w 7295637"/>
              <a:gd name="connsiteY3094" fmla="*/ 3974573 h 5063066"/>
              <a:gd name="connsiteX3095" fmla="*/ 22169 w 7295637"/>
              <a:gd name="connsiteY3095" fmla="*/ 3951361 h 5063066"/>
              <a:gd name="connsiteX3096" fmla="*/ 73805 w 7295637"/>
              <a:gd name="connsiteY3096" fmla="*/ 3929973 h 5063066"/>
              <a:gd name="connsiteX3097" fmla="*/ 146831 w 7295637"/>
              <a:gd name="connsiteY3097" fmla="*/ 4002998 h 5063066"/>
              <a:gd name="connsiteX3098" fmla="*/ 73804 w 7295637"/>
              <a:gd name="connsiteY3098" fmla="*/ 4076026 h 5063066"/>
              <a:gd name="connsiteX3099" fmla="*/ 780 w 7295637"/>
              <a:gd name="connsiteY3099" fmla="*/ 4002998 h 5063066"/>
              <a:gd name="connsiteX3100" fmla="*/ 6519 w 7295637"/>
              <a:gd name="connsiteY3100" fmla="*/ 3974573 h 5063066"/>
              <a:gd name="connsiteX3101" fmla="*/ 2310378 w 7295637"/>
              <a:gd name="connsiteY3101" fmla="*/ 343623 h 5063066"/>
              <a:gd name="connsiteX3102" fmla="*/ 2377665 w 7295637"/>
              <a:gd name="connsiteY3102" fmla="*/ 299023 h 5063066"/>
              <a:gd name="connsiteX3103" fmla="*/ 2450689 w 7295637"/>
              <a:gd name="connsiteY3103" fmla="*/ 372047 h 5063066"/>
              <a:gd name="connsiteX3104" fmla="*/ 2377665 w 7295637"/>
              <a:gd name="connsiteY3104" fmla="*/ 445072 h 5063066"/>
              <a:gd name="connsiteX3105" fmla="*/ 2304640 w 7295637"/>
              <a:gd name="connsiteY3105" fmla="*/ 372048 h 5063066"/>
              <a:gd name="connsiteX3106" fmla="*/ 2310378 w 7295637"/>
              <a:gd name="connsiteY3106" fmla="*/ 343623 h 5063066"/>
              <a:gd name="connsiteX3107" fmla="*/ 1388525 w 7295637"/>
              <a:gd name="connsiteY3107" fmla="*/ 1759979 h 5063066"/>
              <a:gd name="connsiteX3108" fmla="*/ 1455812 w 7295637"/>
              <a:gd name="connsiteY3108" fmla="*/ 1715379 h 5063066"/>
              <a:gd name="connsiteX3109" fmla="*/ 1528836 w 7295637"/>
              <a:gd name="connsiteY3109" fmla="*/ 1788404 h 5063066"/>
              <a:gd name="connsiteX3110" fmla="*/ 1455812 w 7295637"/>
              <a:gd name="connsiteY3110" fmla="*/ 1861429 h 5063066"/>
              <a:gd name="connsiteX3111" fmla="*/ 1382786 w 7295637"/>
              <a:gd name="connsiteY3111" fmla="*/ 1788404 h 5063066"/>
              <a:gd name="connsiteX3112" fmla="*/ 1388525 w 7295637"/>
              <a:gd name="connsiteY3112" fmla="*/ 1759979 h 5063066"/>
              <a:gd name="connsiteX3113" fmla="*/ 236982 w 7295637"/>
              <a:gd name="connsiteY3113" fmla="*/ 3545252 h 5063066"/>
              <a:gd name="connsiteX3114" fmla="*/ 252632 w 7295637"/>
              <a:gd name="connsiteY3114" fmla="*/ 3522041 h 5063066"/>
              <a:gd name="connsiteX3115" fmla="*/ 304268 w 7295637"/>
              <a:gd name="connsiteY3115" fmla="*/ 3500652 h 5063066"/>
              <a:gd name="connsiteX3116" fmla="*/ 377293 w 7295637"/>
              <a:gd name="connsiteY3116" fmla="*/ 3573677 h 5063066"/>
              <a:gd name="connsiteX3117" fmla="*/ 304269 w 7295637"/>
              <a:gd name="connsiteY3117" fmla="*/ 3646702 h 5063066"/>
              <a:gd name="connsiteX3118" fmla="*/ 231244 w 7295637"/>
              <a:gd name="connsiteY3118" fmla="*/ 3573677 h 5063066"/>
              <a:gd name="connsiteX3119" fmla="*/ 236982 w 7295637"/>
              <a:gd name="connsiteY3119" fmla="*/ 3545252 h 5063066"/>
              <a:gd name="connsiteX3120" fmla="*/ 1618988 w 7295637"/>
              <a:gd name="connsiteY3120" fmla="*/ 1330659 h 5063066"/>
              <a:gd name="connsiteX3121" fmla="*/ 1686274 w 7295637"/>
              <a:gd name="connsiteY3121" fmla="*/ 1286060 h 5063066"/>
              <a:gd name="connsiteX3122" fmla="*/ 1759298 w 7295637"/>
              <a:gd name="connsiteY3122" fmla="*/ 1359085 h 5063066"/>
              <a:gd name="connsiteX3123" fmla="*/ 1686274 w 7295637"/>
              <a:gd name="connsiteY3123" fmla="*/ 1432109 h 5063066"/>
              <a:gd name="connsiteX3124" fmla="*/ 1613250 w 7295637"/>
              <a:gd name="connsiteY3124" fmla="*/ 1359084 h 5063066"/>
              <a:gd name="connsiteX3125" fmla="*/ 1618988 w 7295637"/>
              <a:gd name="connsiteY3125" fmla="*/ 1330659 h 5063066"/>
              <a:gd name="connsiteX3126" fmla="*/ 467444 w 7295637"/>
              <a:gd name="connsiteY3126" fmla="*/ 3124761 h 5063066"/>
              <a:gd name="connsiteX3127" fmla="*/ 483094 w 7295637"/>
              <a:gd name="connsiteY3127" fmla="*/ 3101550 h 5063066"/>
              <a:gd name="connsiteX3128" fmla="*/ 534730 w 7295637"/>
              <a:gd name="connsiteY3128" fmla="*/ 3080162 h 5063066"/>
              <a:gd name="connsiteX3129" fmla="*/ 607755 w 7295637"/>
              <a:gd name="connsiteY3129" fmla="*/ 3153187 h 5063066"/>
              <a:gd name="connsiteX3130" fmla="*/ 534731 w 7295637"/>
              <a:gd name="connsiteY3130" fmla="*/ 3226211 h 5063066"/>
              <a:gd name="connsiteX3131" fmla="*/ 461706 w 7295637"/>
              <a:gd name="connsiteY3131" fmla="*/ 3153186 h 5063066"/>
              <a:gd name="connsiteX3132" fmla="*/ 467444 w 7295637"/>
              <a:gd name="connsiteY3132" fmla="*/ 3124761 h 5063066"/>
              <a:gd name="connsiteX3133" fmla="*/ 1849452 w 7295637"/>
              <a:gd name="connsiteY3133" fmla="*/ 910167 h 5063066"/>
              <a:gd name="connsiteX3134" fmla="*/ 1916737 w 7295637"/>
              <a:gd name="connsiteY3134" fmla="*/ 865566 h 5063066"/>
              <a:gd name="connsiteX3135" fmla="*/ 1989763 w 7295637"/>
              <a:gd name="connsiteY3135" fmla="*/ 938591 h 5063066"/>
              <a:gd name="connsiteX3136" fmla="*/ 1916738 w 7295637"/>
              <a:gd name="connsiteY3136" fmla="*/ 1011616 h 5063066"/>
              <a:gd name="connsiteX3137" fmla="*/ 1843712 w 7295637"/>
              <a:gd name="connsiteY3137" fmla="*/ 938591 h 5063066"/>
              <a:gd name="connsiteX3138" fmla="*/ 1849452 w 7295637"/>
              <a:gd name="connsiteY3138" fmla="*/ 910167 h 5063066"/>
              <a:gd name="connsiteX3139" fmla="*/ 697907 w 7295637"/>
              <a:gd name="connsiteY3139" fmla="*/ 2695441 h 5063066"/>
              <a:gd name="connsiteX3140" fmla="*/ 713557 w 7295637"/>
              <a:gd name="connsiteY3140" fmla="*/ 2672229 h 5063066"/>
              <a:gd name="connsiteX3141" fmla="*/ 765193 w 7295637"/>
              <a:gd name="connsiteY3141" fmla="*/ 2650840 h 5063066"/>
              <a:gd name="connsiteX3142" fmla="*/ 838218 w 7295637"/>
              <a:gd name="connsiteY3142" fmla="*/ 2723865 h 5063066"/>
              <a:gd name="connsiteX3143" fmla="*/ 765193 w 7295637"/>
              <a:gd name="connsiteY3143" fmla="*/ 2796891 h 5063066"/>
              <a:gd name="connsiteX3144" fmla="*/ 692168 w 7295637"/>
              <a:gd name="connsiteY3144" fmla="*/ 2723865 h 5063066"/>
              <a:gd name="connsiteX3145" fmla="*/ 697907 w 7295637"/>
              <a:gd name="connsiteY3145" fmla="*/ 2695441 h 5063066"/>
              <a:gd name="connsiteX3146" fmla="*/ 927598 w 7295637"/>
              <a:gd name="connsiteY3146" fmla="*/ 2326524 h 5063066"/>
              <a:gd name="connsiteX3147" fmla="*/ 943248 w 7295637"/>
              <a:gd name="connsiteY3147" fmla="*/ 2303312 h 5063066"/>
              <a:gd name="connsiteX3148" fmla="*/ 994884 w 7295637"/>
              <a:gd name="connsiteY3148" fmla="*/ 2281924 h 5063066"/>
              <a:gd name="connsiteX3149" fmla="*/ 1067909 w 7295637"/>
              <a:gd name="connsiteY3149" fmla="*/ 2354949 h 5063066"/>
              <a:gd name="connsiteX3150" fmla="*/ 994884 w 7295637"/>
              <a:gd name="connsiteY3150" fmla="*/ 2427974 h 5063066"/>
              <a:gd name="connsiteX3151" fmla="*/ 921858 w 7295637"/>
              <a:gd name="connsiteY3151" fmla="*/ 2354949 h 5063066"/>
              <a:gd name="connsiteX3152" fmla="*/ 927598 w 7295637"/>
              <a:gd name="connsiteY3152" fmla="*/ 2326524 h 5063066"/>
              <a:gd name="connsiteX3153" fmla="*/ 2079914 w 7295637"/>
              <a:gd name="connsiteY3153" fmla="*/ 480844 h 5063066"/>
              <a:gd name="connsiteX3154" fmla="*/ 2147202 w 7295637"/>
              <a:gd name="connsiteY3154" fmla="*/ 436244 h 5063066"/>
              <a:gd name="connsiteX3155" fmla="*/ 2220225 w 7295637"/>
              <a:gd name="connsiteY3155" fmla="*/ 509269 h 5063066"/>
              <a:gd name="connsiteX3156" fmla="*/ 2147202 w 7295637"/>
              <a:gd name="connsiteY3156" fmla="*/ 582294 h 5063066"/>
              <a:gd name="connsiteX3157" fmla="*/ 2074176 w 7295637"/>
              <a:gd name="connsiteY3157" fmla="*/ 509269 h 5063066"/>
              <a:gd name="connsiteX3158" fmla="*/ 2079914 w 7295637"/>
              <a:gd name="connsiteY3158" fmla="*/ 480844 h 5063066"/>
              <a:gd name="connsiteX3159" fmla="*/ 1158061 w 7295637"/>
              <a:gd name="connsiteY3159" fmla="*/ 1897201 h 5063066"/>
              <a:gd name="connsiteX3160" fmla="*/ 1173712 w 7295637"/>
              <a:gd name="connsiteY3160" fmla="*/ 1873989 h 5063066"/>
              <a:gd name="connsiteX3161" fmla="*/ 1225349 w 7295637"/>
              <a:gd name="connsiteY3161" fmla="*/ 1852600 h 5063066"/>
              <a:gd name="connsiteX3162" fmla="*/ 1298373 w 7295637"/>
              <a:gd name="connsiteY3162" fmla="*/ 1925625 h 5063066"/>
              <a:gd name="connsiteX3163" fmla="*/ 1225347 w 7295637"/>
              <a:gd name="connsiteY3163" fmla="*/ 1998650 h 5063066"/>
              <a:gd name="connsiteX3164" fmla="*/ 1152324 w 7295637"/>
              <a:gd name="connsiteY3164" fmla="*/ 1925625 h 5063066"/>
              <a:gd name="connsiteX3165" fmla="*/ 1158061 w 7295637"/>
              <a:gd name="connsiteY3165" fmla="*/ 1897201 h 5063066"/>
              <a:gd name="connsiteX3166" fmla="*/ 6519 w 7295637"/>
              <a:gd name="connsiteY3166" fmla="*/ 3691301 h 5063066"/>
              <a:gd name="connsiteX3167" fmla="*/ 22169 w 7295637"/>
              <a:gd name="connsiteY3167" fmla="*/ 3668089 h 5063066"/>
              <a:gd name="connsiteX3168" fmla="*/ 73805 w 7295637"/>
              <a:gd name="connsiteY3168" fmla="*/ 3646701 h 5063066"/>
              <a:gd name="connsiteX3169" fmla="*/ 146830 w 7295637"/>
              <a:gd name="connsiteY3169" fmla="*/ 3719726 h 5063066"/>
              <a:gd name="connsiteX3170" fmla="*/ 73805 w 7295637"/>
              <a:gd name="connsiteY3170" fmla="*/ 3792751 h 5063066"/>
              <a:gd name="connsiteX3171" fmla="*/ 780 w 7295637"/>
              <a:gd name="connsiteY3171" fmla="*/ 3719726 h 5063066"/>
              <a:gd name="connsiteX3172" fmla="*/ 6519 w 7295637"/>
              <a:gd name="connsiteY3172" fmla="*/ 3691301 h 5063066"/>
              <a:gd name="connsiteX3173" fmla="*/ 2310379 w 7295637"/>
              <a:gd name="connsiteY3173" fmla="*/ 60351 h 5063066"/>
              <a:gd name="connsiteX3174" fmla="*/ 2377664 w 7295637"/>
              <a:gd name="connsiteY3174" fmla="*/ 15750 h 5063066"/>
              <a:gd name="connsiteX3175" fmla="*/ 2450690 w 7295637"/>
              <a:gd name="connsiteY3175" fmla="*/ 88775 h 5063066"/>
              <a:gd name="connsiteX3176" fmla="*/ 2377665 w 7295637"/>
              <a:gd name="connsiteY3176" fmla="*/ 161800 h 5063066"/>
              <a:gd name="connsiteX3177" fmla="*/ 2304641 w 7295637"/>
              <a:gd name="connsiteY3177" fmla="*/ 88775 h 5063066"/>
              <a:gd name="connsiteX3178" fmla="*/ 2310379 w 7295637"/>
              <a:gd name="connsiteY3178" fmla="*/ 60351 h 5063066"/>
              <a:gd name="connsiteX3179" fmla="*/ 1388526 w 7295637"/>
              <a:gd name="connsiteY3179" fmla="*/ 1476708 h 5063066"/>
              <a:gd name="connsiteX3180" fmla="*/ 1455811 w 7295637"/>
              <a:gd name="connsiteY3180" fmla="*/ 1432108 h 5063066"/>
              <a:gd name="connsiteX3181" fmla="*/ 1528836 w 7295637"/>
              <a:gd name="connsiteY3181" fmla="*/ 1505133 h 5063066"/>
              <a:gd name="connsiteX3182" fmla="*/ 1455812 w 7295637"/>
              <a:gd name="connsiteY3182" fmla="*/ 1578157 h 5063066"/>
              <a:gd name="connsiteX3183" fmla="*/ 1382786 w 7295637"/>
              <a:gd name="connsiteY3183" fmla="*/ 1505132 h 5063066"/>
              <a:gd name="connsiteX3184" fmla="*/ 1388526 w 7295637"/>
              <a:gd name="connsiteY3184" fmla="*/ 1476708 h 5063066"/>
              <a:gd name="connsiteX3185" fmla="*/ 236981 w 7295637"/>
              <a:gd name="connsiteY3185" fmla="*/ 3261981 h 5063066"/>
              <a:gd name="connsiteX3186" fmla="*/ 252631 w 7295637"/>
              <a:gd name="connsiteY3186" fmla="*/ 3238770 h 5063066"/>
              <a:gd name="connsiteX3187" fmla="*/ 304267 w 7295637"/>
              <a:gd name="connsiteY3187" fmla="*/ 3217382 h 5063066"/>
              <a:gd name="connsiteX3188" fmla="*/ 377292 w 7295637"/>
              <a:gd name="connsiteY3188" fmla="*/ 3290407 h 5063066"/>
              <a:gd name="connsiteX3189" fmla="*/ 304268 w 7295637"/>
              <a:gd name="connsiteY3189" fmla="*/ 3363431 h 5063066"/>
              <a:gd name="connsiteX3190" fmla="*/ 231243 w 7295637"/>
              <a:gd name="connsiteY3190" fmla="*/ 3290406 h 5063066"/>
              <a:gd name="connsiteX3191" fmla="*/ 236981 w 7295637"/>
              <a:gd name="connsiteY3191" fmla="*/ 3261981 h 5063066"/>
              <a:gd name="connsiteX3192" fmla="*/ 1618986 w 7295637"/>
              <a:gd name="connsiteY3192" fmla="*/ 1047389 h 5063066"/>
              <a:gd name="connsiteX3193" fmla="*/ 1686274 w 7295637"/>
              <a:gd name="connsiteY3193" fmla="*/ 1002788 h 5063066"/>
              <a:gd name="connsiteX3194" fmla="*/ 1759297 w 7295637"/>
              <a:gd name="connsiteY3194" fmla="*/ 1075813 h 5063066"/>
              <a:gd name="connsiteX3195" fmla="*/ 1686272 w 7295637"/>
              <a:gd name="connsiteY3195" fmla="*/ 1148838 h 5063066"/>
              <a:gd name="connsiteX3196" fmla="*/ 1613249 w 7295637"/>
              <a:gd name="connsiteY3196" fmla="*/ 1075813 h 5063066"/>
              <a:gd name="connsiteX3197" fmla="*/ 1618986 w 7295637"/>
              <a:gd name="connsiteY3197" fmla="*/ 1047389 h 5063066"/>
              <a:gd name="connsiteX3198" fmla="*/ 467443 w 7295637"/>
              <a:gd name="connsiteY3198" fmla="*/ 2841491 h 5063066"/>
              <a:gd name="connsiteX3199" fmla="*/ 483093 w 7295637"/>
              <a:gd name="connsiteY3199" fmla="*/ 2818279 h 5063066"/>
              <a:gd name="connsiteX3200" fmla="*/ 534729 w 7295637"/>
              <a:gd name="connsiteY3200" fmla="*/ 2796890 h 5063066"/>
              <a:gd name="connsiteX3201" fmla="*/ 607755 w 7295637"/>
              <a:gd name="connsiteY3201" fmla="*/ 2869915 h 5063066"/>
              <a:gd name="connsiteX3202" fmla="*/ 534730 w 7295637"/>
              <a:gd name="connsiteY3202" fmla="*/ 2942940 h 5063066"/>
              <a:gd name="connsiteX3203" fmla="*/ 461704 w 7295637"/>
              <a:gd name="connsiteY3203" fmla="*/ 2869915 h 5063066"/>
              <a:gd name="connsiteX3204" fmla="*/ 467443 w 7295637"/>
              <a:gd name="connsiteY3204" fmla="*/ 2841491 h 5063066"/>
              <a:gd name="connsiteX3205" fmla="*/ 697133 w 7295637"/>
              <a:gd name="connsiteY3205" fmla="*/ 2463746 h 5063066"/>
              <a:gd name="connsiteX3206" fmla="*/ 712784 w 7295637"/>
              <a:gd name="connsiteY3206" fmla="*/ 2440533 h 5063066"/>
              <a:gd name="connsiteX3207" fmla="*/ 764420 w 7295637"/>
              <a:gd name="connsiteY3207" fmla="*/ 2419146 h 5063066"/>
              <a:gd name="connsiteX3208" fmla="*/ 837444 w 7295637"/>
              <a:gd name="connsiteY3208" fmla="*/ 2492171 h 5063066"/>
              <a:gd name="connsiteX3209" fmla="*/ 764419 w 7295637"/>
              <a:gd name="connsiteY3209" fmla="*/ 2565195 h 5063066"/>
              <a:gd name="connsiteX3210" fmla="*/ 691395 w 7295637"/>
              <a:gd name="connsiteY3210" fmla="*/ 2492171 h 5063066"/>
              <a:gd name="connsiteX3211" fmla="*/ 697133 w 7295637"/>
              <a:gd name="connsiteY3211" fmla="*/ 2463746 h 5063066"/>
              <a:gd name="connsiteX3212" fmla="*/ 1849452 w 7295637"/>
              <a:gd name="connsiteY3212" fmla="*/ 626895 h 5063066"/>
              <a:gd name="connsiteX3213" fmla="*/ 1916737 w 7295637"/>
              <a:gd name="connsiteY3213" fmla="*/ 582294 h 5063066"/>
              <a:gd name="connsiteX3214" fmla="*/ 1989763 w 7295637"/>
              <a:gd name="connsiteY3214" fmla="*/ 655319 h 5063066"/>
              <a:gd name="connsiteX3215" fmla="*/ 1916737 w 7295637"/>
              <a:gd name="connsiteY3215" fmla="*/ 728344 h 5063066"/>
              <a:gd name="connsiteX3216" fmla="*/ 1843712 w 7295637"/>
              <a:gd name="connsiteY3216" fmla="*/ 655319 h 5063066"/>
              <a:gd name="connsiteX3217" fmla="*/ 1849452 w 7295637"/>
              <a:gd name="connsiteY3217" fmla="*/ 626895 h 5063066"/>
              <a:gd name="connsiteX3218" fmla="*/ 927598 w 7295637"/>
              <a:gd name="connsiteY3218" fmla="*/ 2043251 h 5063066"/>
              <a:gd name="connsiteX3219" fmla="*/ 943247 w 7295637"/>
              <a:gd name="connsiteY3219" fmla="*/ 2020039 h 5063066"/>
              <a:gd name="connsiteX3220" fmla="*/ 994884 w 7295637"/>
              <a:gd name="connsiteY3220" fmla="*/ 1998651 h 5063066"/>
              <a:gd name="connsiteX3221" fmla="*/ 1067909 w 7295637"/>
              <a:gd name="connsiteY3221" fmla="*/ 2071676 h 5063066"/>
              <a:gd name="connsiteX3222" fmla="*/ 994884 w 7295637"/>
              <a:gd name="connsiteY3222" fmla="*/ 2144701 h 5063066"/>
              <a:gd name="connsiteX3223" fmla="*/ 921860 w 7295637"/>
              <a:gd name="connsiteY3223" fmla="*/ 2071676 h 5063066"/>
              <a:gd name="connsiteX3224" fmla="*/ 927598 w 7295637"/>
              <a:gd name="connsiteY3224" fmla="*/ 2043251 h 5063066"/>
              <a:gd name="connsiteX3225" fmla="*/ 2079916 w 7295637"/>
              <a:gd name="connsiteY3225" fmla="*/ 197573 h 5063066"/>
              <a:gd name="connsiteX3226" fmla="*/ 2147202 w 7295637"/>
              <a:gd name="connsiteY3226" fmla="*/ 152972 h 5063066"/>
              <a:gd name="connsiteX3227" fmla="*/ 2220227 w 7295637"/>
              <a:gd name="connsiteY3227" fmla="*/ 225997 h 5063066"/>
              <a:gd name="connsiteX3228" fmla="*/ 2147202 w 7295637"/>
              <a:gd name="connsiteY3228" fmla="*/ 299022 h 5063066"/>
              <a:gd name="connsiteX3229" fmla="*/ 2074176 w 7295637"/>
              <a:gd name="connsiteY3229" fmla="*/ 225997 h 5063066"/>
              <a:gd name="connsiteX3230" fmla="*/ 2079916 w 7295637"/>
              <a:gd name="connsiteY3230" fmla="*/ 197573 h 5063066"/>
              <a:gd name="connsiteX3231" fmla="*/ 1158061 w 7295637"/>
              <a:gd name="connsiteY3231" fmla="*/ 1613928 h 5063066"/>
              <a:gd name="connsiteX3232" fmla="*/ 1173712 w 7295637"/>
              <a:gd name="connsiteY3232" fmla="*/ 1590717 h 5063066"/>
              <a:gd name="connsiteX3233" fmla="*/ 1225348 w 7295637"/>
              <a:gd name="connsiteY3233" fmla="*/ 1569328 h 5063066"/>
              <a:gd name="connsiteX3234" fmla="*/ 1298372 w 7295637"/>
              <a:gd name="connsiteY3234" fmla="*/ 1642353 h 5063066"/>
              <a:gd name="connsiteX3235" fmla="*/ 1225347 w 7295637"/>
              <a:gd name="connsiteY3235" fmla="*/ 1715378 h 5063066"/>
              <a:gd name="connsiteX3236" fmla="*/ 1152323 w 7295637"/>
              <a:gd name="connsiteY3236" fmla="*/ 1642353 h 5063066"/>
              <a:gd name="connsiteX3237" fmla="*/ 1158061 w 7295637"/>
              <a:gd name="connsiteY3237" fmla="*/ 1613928 h 5063066"/>
              <a:gd name="connsiteX3238" fmla="*/ 6518 w 7295637"/>
              <a:gd name="connsiteY3238" fmla="*/ 3408030 h 5063066"/>
              <a:gd name="connsiteX3239" fmla="*/ 22168 w 7295637"/>
              <a:gd name="connsiteY3239" fmla="*/ 3384818 h 5063066"/>
              <a:gd name="connsiteX3240" fmla="*/ 73804 w 7295637"/>
              <a:gd name="connsiteY3240" fmla="*/ 3363430 h 5063066"/>
              <a:gd name="connsiteX3241" fmla="*/ 146829 w 7295637"/>
              <a:gd name="connsiteY3241" fmla="*/ 3436455 h 5063066"/>
              <a:gd name="connsiteX3242" fmla="*/ 73805 w 7295637"/>
              <a:gd name="connsiteY3242" fmla="*/ 3509480 h 5063066"/>
              <a:gd name="connsiteX3243" fmla="*/ 780 w 7295637"/>
              <a:gd name="connsiteY3243" fmla="*/ 3436454 h 5063066"/>
              <a:gd name="connsiteX3244" fmla="*/ 6518 w 7295637"/>
              <a:gd name="connsiteY3244" fmla="*/ 3408030 h 5063066"/>
              <a:gd name="connsiteX3245" fmla="*/ 1388524 w 7295637"/>
              <a:gd name="connsiteY3245" fmla="*/ 1193437 h 5063066"/>
              <a:gd name="connsiteX3246" fmla="*/ 1455809 w 7295637"/>
              <a:gd name="connsiteY3246" fmla="*/ 1148838 h 5063066"/>
              <a:gd name="connsiteX3247" fmla="*/ 1528835 w 7295637"/>
              <a:gd name="connsiteY3247" fmla="*/ 1221862 h 5063066"/>
              <a:gd name="connsiteX3248" fmla="*/ 1455810 w 7295637"/>
              <a:gd name="connsiteY3248" fmla="*/ 1294887 h 5063066"/>
              <a:gd name="connsiteX3249" fmla="*/ 1382786 w 7295637"/>
              <a:gd name="connsiteY3249" fmla="*/ 1221862 h 5063066"/>
              <a:gd name="connsiteX3250" fmla="*/ 1388524 w 7295637"/>
              <a:gd name="connsiteY3250" fmla="*/ 1193437 h 5063066"/>
              <a:gd name="connsiteX3251" fmla="*/ 236980 w 7295637"/>
              <a:gd name="connsiteY3251" fmla="*/ 2978711 h 5063066"/>
              <a:gd name="connsiteX3252" fmla="*/ 252630 w 7295637"/>
              <a:gd name="connsiteY3252" fmla="*/ 2955499 h 5063066"/>
              <a:gd name="connsiteX3253" fmla="*/ 304266 w 7295637"/>
              <a:gd name="connsiteY3253" fmla="*/ 2934111 h 5063066"/>
              <a:gd name="connsiteX3254" fmla="*/ 377291 w 7295637"/>
              <a:gd name="connsiteY3254" fmla="*/ 3007136 h 5063066"/>
              <a:gd name="connsiteX3255" fmla="*/ 304267 w 7295637"/>
              <a:gd name="connsiteY3255" fmla="*/ 3080160 h 5063066"/>
              <a:gd name="connsiteX3256" fmla="*/ 231242 w 7295637"/>
              <a:gd name="connsiteY3256" fmla="*/ 3007135 h 5063066"/>
              <a:gd name="connsiteX3257" fmla="*/ 236980 w 7295637"/>
              <a:gd name="connsiteY3257" fmla="*/ 2978711 h 5063066"/>
              <a:gd name="connsiteX3258" fmla="*/ 1618986 w 7295637"/>
              <a:gd name="connsiteY3258" fmla="*/ 764116 h 5063066"/>
              <a:gd name="connsiteX3259" fmla="*/ 1686273 w 7295637"/>
              <a:gd name="connsiteY3259" fmla="*/ 719516 h 5063066"/>
              <a:gd name="connsiteX3260" fmla="*/ 1759297 w 7295637"/>
              <a:gd name="connsiteY3260" fmla="*/ 792541 h 5063066"/>
              <a:gd name="connsiteX3261" fmla="*/ 1686273 w 7295637"/>
              <a:gd name="connsiteY3261" fmla="*/ 865566 h 5063066"/>
              <a:gd name="connsiteX3262" fmla="*/ 1613248 w 7295637"/>
              <a:gd name="connsiteY3262" fmla="*/ 792541 h 5063066"/>
              <a:gd name="connsiteX3263" fmla="*/ 1618986 w 7295637"/>
              <a:gd name="connsiteY3263" fmla="*/ 764116 h 5063066"/>
              <a:gd name="connsiteX3264" fmla="*/ 467444 w 7295637"/>
              <a:gd name="connsiteY3264" fmla="*/ 2558219 h 5063066"/>
              <a:gd name="connsiteX3265" fmla="*/ 483094 w 7295637"/>
              <a:gd name="connsiteY3265" fmla="*/ 2535007 h 5063066"/>
              <a:gd name="connsiteX3266" fmla="*/ 534730 w 7295637"/>
              <a:gd name="connsiteY3266" fmla="*/ 2513619 h 5063066"/>
              <a:gd name="connsiteX3267" fmla="*/ 607755 w 7295637"/>
              <a:gd name="connsiteY3267" fmla="*/ 2586644 h 5063066"/>
              <a:gd name="connsiteX3268" fmla="*/ 534730 w 7295637"/>
              <a:gd name="connsiteY3268" fmla="*/ 2659669 h 5063066"/>
              <a:gd name="connsiteX3269" fmla="*/ 461705 w 7295637"/>
              <a:gd name="connsiteY3269" fmla="*/ 2586644 h 5063066"/>
              <a:gd name="connsiteX3270" fmla="*/ 467444 w 7295637"/>
              <a:gd name="connsiteY3270" fmla="*/ 2558219 h 5063066"/>
              <a:gd name="connsiteX3271" fmla="*/ 697132 w 7295637"/>
              <a:gd name="connsiteY3271" fmla="*/ 2180474 h 5063066"/>
              <a:gd name="connsiteX3272" fmla="*/ 712783 w 7295637"/>
              <a:gd name="connsiteY3272" fmla="*/ 2157262 h 5063066"/>
              <a:gd name="connsiteX3273" fmla="*/ 764419 w 7295637"/>
              <a:gd name="connsiteY3273" fmla="*/ 2135874 h 5063066"/>
              <a:gd name="connsiteX3274" fmla="*/ 837444 w 7295637"/>
              <a:gd name="connsiteY3274" fmla="*/ 2208898 h 5063066"/>
              <a:gd name="connsiteX3275" fmla="*/ 764420 w 7295637"/>
              <a:gd name="connsiteY3275" fmla="*/ 2281923 h 5063066"/>
              <a:gd name="connsiteX3276" fmla="*/ 691395 w 7295637"/>
              <a:gd name="connsiteY3276" fmla="*/ 2208898 h 5063066"/>
              <a:gd name="connsiteX3277" fmla="*/ 697132 w 7295637"/>
              <a:gd name="connsiteY3277" fmla="*/ 2180474 h 5063066"/>
              <a:gd name="connsiteX3278" fmla="*/ 1849451 w 7295637"/>
              <a:gd name="connsiteY3278" fmla="*/ 343623 h 5063066"/>
              <a:gd name="connsiteX3279" fmla="*/ 1916739 w 7295637"/>
              <a:gd name="connsiteY3279" fmla="*/ 299022 h 5063066"/>
              <a:gd name="connsiteX3280" fmla="*/ 1989762 w 7295637"/>
              <a:gd name="connsiteY3280" fmla="*/ 372047 h 5063066"/>
              <a:gd name="connsiteX3281" fmla="*/ 1916737 w 7295637"/>
              <a:gd name="connsiteY3281" fmla="*/ 445072 h 5063066"/>
              <a:gd name="connsiteX3282" fmla="*/ 1843713 w 7295637"/>
              <a:gd name="connsiteY3282" fmla="*/ 372047 h 5063066"/>
              <a:gd name="connsiteX3283" fmla="*/ 1849451 w 7295637"/>
              <a:gd name="connsiteY3283" fmla="*/ 343623 h 5063066"/>
              <a:gd name="connsiteX3284" fmla="*/ 927598 w 7295637"/>
              <a:gd name="connsiteY3284" fmla="*/ 1759979 h 5063066"/>
              <a:gd name="connsiteX3285" fmla="*/ 943247 w 7295637"/>
              <a:gd name="connsiteY3285" fmla="*/ 1736767 h 5063066"/>
              <a:gd name="connsiteX3286" fmla="*/ 994883 w 7295637"/>
              <a:gd name="connsiteY3286" fmla="*/ 1715378 h 5063066"/>
              <a:gd name="connsiteX3287" fmla="*/ 1067909 w 7295637"/>
              <a:gd name="connsiteY3287" fmla="*/ 1788403 h 5063066"/>
              <a:gd name="connsiteX3288" fmla="*/ 994884 w 7295637"/>
              <a:gd name="connsiteY3288" fmla="*/ 1861428 h 5063066"/>
              <a:gd name="connsiteX3289" fmla="*/ 921859 w 7295637"/>
              <a:gd name="connsiteY3289" fmla="*/ 1788404 h 5063066"/>
              <a:gd name="connsiteX3290" fmla="*/ 927598 w 7295637"/>
              <a:gd name="connsiteY3290" fmla="*/ 1759979 h 5063066"/>
              <a:gd name="connsiteX3291" fmla="*/ 1158061 w 7295637"/>
              <a:gd name="connsiteY3291" fmla="*/ 1330658 h 5063066"/>
              <a:gd name="connsiteX3292" fmla="*/ 1173710 w 7295637"/>
              <a:gd name="connsiteY3292" fmla="*/ 1307447 h 5063066"/>
              <a:gd name="connsiteX3293" fmla="*/ 1225346 w 7295637"/>
              <a:gd name="connsiteY3293" fmla="*/ 1286058 h 5063066"/>
              <a:gd name="connsiteX3294" fmla="*/ 1298372 w 7295637"/>
              <a:gd name="connsiteY3294" fmla="*/ 1359083 h 5063066"/>
              <a:gd name="connsiteX3295" fmla="*/ 1225347 w 7295637"/>
              <a:gd name="connsiteY3295" fmla="*/ 1432108 h 5063066"/>
              <a:gd name="connsiteX3296" fmla="*/ 1152321 w 7295637"/>
              <a:gd name="connsiteY3296" fmla="*/ 1359083 h 5063066"/>
              <a:gd name="connsiteX3297" fmla="*/ 1158061 w 7295637"/>
              <a:gd name="connsiteY3297" fmla="*/ 1330658 h 5063066"/>
              <a:gd name="connsiteX3298" fmla="*/ 6517 w 7295637"/>
              <a:gd name="connsiteY3298" fmla="*/ 3124760 h 5063066"/>
              <a:gd name="connsiteX3299" fmla="*/ 22166 w 7295637"/>
              <a:gd name="connsiteY3299" fmla="*/ 3101548 h 5063066"/>
              <a:gd name="connsiteX3300" fmla="*/ 73803 w 7295637"/>
              <a:gd name="connsiteY3300" fmla="*/ 3080160 h 5063066"/>
              <a:gd name="connsiteX3301" fmla="*/ 146828 w 7295637"/>
              <a:gd name="connsiteY3301" fmla="*/ 3153185 h 5063066"/>
              <a:gd name="connsiteX3302" fmla="*/ 73803 w 7295637"/>
              <a:gd name="connsiteY3302" fmla="*/ 3226209 h 5063066"/>
              <a:gd name="connsiteX3303" fmla="*/ 778 w 7295637"/>
              <a:gd name="connsiteY3303" fmla="*/ 3153184 h 5063066"/>
              <a:gd name="connsiteX3304" fmla="*/ 6517 w 7295637"/>
              <a:gd name="connsiteY3304" fmla="*/ 3124760 h 5063066"/>
              <a:gd name="connsiteX3305" fmla="*/ 1388522 w 7295637"/>
              <a:gd name="connsiteY3305" fmla="*/ 910166 h 5063066"/>
              <a:gd name="connsiteX3306" fmla="*/ 1455810 w 7295637"/>
              <a:gd name="connsiteY3306" fmla="*/ 865566 h 5063066"/>
              <a:gd name="connsiteX3307" fmla="*/ 1528834 w 7295637"/>
              <a:gd name="connsiteY3307" fmla="*/ 938592 h 5063066"/>
              <a:gd name="connsiteX3308" fmla="*/ 1455809 w 7295637"/>
              <a:gd name="connsiteY3308" fmla="*/ 1011616 h 5063066"/>
              <a:gd name="connsiteX3309" fmla="*/ 1382785 w 7295637"/>
              <a:gd name="connsiteY3309" fmla="*/ 938591 h 5063066"/>
              <a:gd name="connsiteX3310" fmla="*/ 1388522 w 7295637"/>
              <a:gd name="connsiteY3310" fmla="*/ 910166 h 5063066"/>
              <a:gd name="connsiteX3311" fmla="*/ 236980 w 7295637"/>
              <a:gd name="connsiteY3311" fmla="*/ 2695440 h 5063066"/>
              <a:gd name="connsiteX3312" fmla="*/ 252630 w 7295637"/>
              <a:gd name="connsiteY3312" fmla="*/ 2672229 h 5063066"/>
              <a:gd name="connsiteX3313" fmla="*/ 304266 w 7295637"/>
              <a:gd name="connsiteY3313" fmla="*/ 2650840 h 5063066"/>
              <a:gd name="connsiteX3314" fmla="*/ 377291 w 7295637"/>
              <a:gd name="connsiteY3314" fmla="*/ 2723865 h 5063066"/>
              <a:gd name="connsiteX3315" fmla="*/ 304266 w 7295637"/>
              <a:gd name="connsiteY3315" fmla="*/ 2796890 h 5063066"/>
              <a:gd name="connsiteX3316" fmla="*/ 231241 w 7295637"/>
              <a:gd name="connsiteY3316" fmla="*/ 2723865 h 5063066"/>
              <a:gd name="connsiteX3317" fmla="*/ 236980 w 7295637"/>
              <a:gd name="connsiteY3317" fmla="*/ 2695440 h 5063066"/>
              <a:gd name="connsiteX3318" fmla="*/ 466670 w 7295637"/>
              <a:gd name="connsiteY3318" fmla="*/ 2326523 h 5063066"/>
              <a:gd name="connsiteX3319" fmla="*/ 482319 w 7295637"/>
              <a:gd name="connsiteY3319" fmla="*/ 2303311 h 5063066"/>
              <a:gd name="connsiteX3320" fmla="*/ 533955 w 7295637"/>
              <a:gd name="connsiteY3320" fmla="*/ 2281923 h 5063066"/>
              <a:gd name="connsiteX3321" fmla="*/ 606981 w 7295637"/>
              <a:gd name="connsiteY3321" fmla="*/ 2354947 h 5063066"/>
              <a:gd name="connsiteX3322" fmla="*/ 533955 w 7295637"/>
              <a:gd name="connsiteY3322" fmla="*/ 2427974 h 5063066"/>
              <a:gd name="connsiteX3323" fmla="*/ 460931 w 7295637"/>
              <a:gd name="connsiteY3323" fmla="*/ 2354948 h 5063066"/>
              <a:gd name="connsiteX3324" fmla="*/ 466670 w 7295637"/>
              <a:gd name="connsiteY3324" fmla="*/ 2326523 h 5063066"/>
              <a:gd name="connsiteX3325" fmla="*/ 1618987 w 7295637"/>
              <a:gd name="connsiteY3325" fmla="*/ 480845 h 5063066"/>
              <a:gd name="connsiteX3326" fmla="*/ 1686274 w 7295637"/>
              <a:gd name="connsiteY3326" fmla="*/ 436245 h 5063066"/>
              <a:gd name="connsiteX3327" fmla="*/ 1759298 w 7295637"/>
              <a:gd name="connsiteY3327" fmla="*/ 509270 h 5063066"/>
              <a:gd name="connsiteX3328" fmla="*/ 1686273 w 7295637"/>
              <a:gd name="connsiteY3328" fmla="*/ 582294 h 5063066"/>
              <a:gd name="connsiteX3329" fmla="*/ 1613249 w 7295637"/>
              <a:gd name="connsiteY3329" fmla="*/ 509271 h 5063066"/>
              <a:gd name="connsiteX3330" fmla="*/ 1618987 w 7295637"/>
              <a:gd name="connsiteY3330" fmla="*/ 480845 h 5063066"/>
              <a:gd name="connsiteX3331" fmla="*/ 697133 w 7295637"/>
              <a:gd name="connsiteY3331" fmla="*/ 1897200 h 5063066"/>
              <a:gd name="connsiteX3332" fmla="*/ 712784 w 7295637"/>
              <a:gd name="connsiteY3332" fmla="*/ 1873988 h 5063066"/>
              <a:gd name="connsiteX3333" fmla="*/ 764420 w 7295637"/>
              <a:gd name="connsiteY3333" fmla="*/ 1852600 h 5063066"/>
              <a:gd name="connsiteX3334" fmla="*/ 837445 w 7295637"/>
              <a:gd name="connsiteY3334" fmla="*/ 1925625 h 5063066"/>
              <a:gd name="connsiteX3335" fmla="*/ 764421 w 7295637"/>
              <a:gd name="connsiteY3335" fmla="*/ 1998649 h 5063066"/>
              <a:gd name="connsiteX3336" fmla="*/ 691395 w 7295637"/>
              <a:gd name="connsiteY3336" fmla="*/ 1925625 h 5063066"/>
              <a:gd name="connsiteX3337" fmla="*/ 697133 w 7295637"/>
              <a:gd name="connsiteY3337" fmla="*/ 1897200 h 5063066"/>
              <a:gd name="connsiteX3338" fmla="*/ 1849451 w 7295637"/>
              <a:gd name="connsiteY3338" fmla="*/ 60350 h 5063066"/>
              <a:gd name="connsiteX3339" fmla="*/ 1916738 w 7295637"/>
              <a:gd name="connsiteY3339" fmla="*/ 15750 h 5063066"/>
              <a:gd name="connsiteX3340" fmla="*/ 1989762 w 7295637"/>
              <a:gd name="connsiteY3340" fmla="*/ 88775 h 5063066"/>
              <a:gd name="connsiteX3341" fmla="*/ 1916737 w 7295637"/>
              <a:gd name="connsiteY3341" fmla="*/ 161800 h 5063066"/>
              <a:gd name="connsiteX3342" fmla="*/ 1843713 w 7295637"/>
              <a:gd name="connsiteY3342" fmla="*/ 88775 h 5063066"/>
              <a:gd name="connsiteX3343" fmla="*/ 1849451 w 7295637"/>
              <a:gd name="connsiteY3343" fmla="*/ 60350 h 5063066"/>
              <a:gd name="connsiteX3344" fmla="*/ 927597 w 7295637"/>
              <a:gd name="connsiteY3344" fmla="*/ 1476707 h 5063066"/>
              <a:gd name="connsiteX3345" fmla="*/ 943246 w 7295637"/>
              <a:gd name="connsiteY3345" fmla="*/ 1453495 h 5063066"/>
              <a:gd name="connsiteX3346" fmla="*/ 994884 w 7295637"/>
              <a:gd name="connsiteY3346" fmla="*/ 1432107 h 5063066"/>
              <a:gd name="connsiteX3347" fmla="*/ 1067908 w 7295637"/>
              <a:gd name="connsiteY3347" fmla="*/ 1505132 h 5063066"/>
              <a:gd name="connsiteX3348" fmla="*/ 994883 w 7295637"/>
              <a:gd name="connsiteY3348" fmla="*/ 1578156 h 5063066"/>
              <a:gd name="connsiteX3349" fmla="*/ 921859 w 7295637"/>
              <a:gd name="connsiteY3349" fmla="*/ 1505131 h 5063066"/>
              <a:gd name="connsiteX3350" fmla="*/ 927597 w 7295637"/>
              <a:gd name="connsiteY3350" fmla="*/ 1476707 h 5063066"/>
              <a:gd name="connsiteX3351" fmla="*/ 1158060 w 7295637"/>
              <a:gd name="connsiteY3351" fmla="*/ 1047388 h 5063066"/>
              <a:gd name="connsiteX3352" fmla="*/ 1173710 w 7295637"/>
              <a:gd name="connsiteY3352" fmla="*/ 1024177 h 5063066"/>
              <a:gd name="connsiteX3353" fmla="*/ 1225347 w 7295637"/>
              <a:gd name="connsiteY3353" fmla="*/ 1002788 h 5063066"/>
              <a:gd name="connsiteX3354" fmla="*/ 1298371 w 7295637"/>
              <a:gd name="connsiteY3354" fmla="*/ 1075813 h 5063066"/>
              <a:gd name="connsiteX3355" fmla="*/ 1225346 w 7295637"/>
              <a:gd name="connsiteY3355" fmla="*/ 1148837 h 5063066"/>
              <a:gd name="connsiteX3356" fmla="*/ 1152322 w 7295637"/>
              <a:gd name="connsiteY3356" fmla="*/ 1075812 h 5063066"/>
              <a:gd name="connsiteX3357" fmla="*/ 1158060 w 7295637"/>
              <a:gd name="connsiteY3357" fmla="*/ 1047388 h 5063066"/>
              <a:gd name="connsiteX3358" fmla="*/ 6517 w 7295637"/>
              <a:gd name="connsiteY3358" fmla="*/ 2841490 h 5063066"/>
              <a:gd name="connsiteX3359" fmla="*/ 22166 w 7295637"/>
              <a:gd name="connsiteY3359" fmla="*/ 2818278 h 5063066"/>
              <a:gd name="connsiteX3360" fmla="*/ 73802 w 7295637"/>
              <a:gd name="connsiteY3360" fmla="*/ 2796890 h 5063066"/>
              <a:gd name="connsiteX3361" fmla="*/ 146828 w 7295637"/>
              <a:gd name="connsiteY3361" fmla="*/ 2869915 h 5063066"/>
              <a:gd name="connsiteX3362" fmla="*/ 73803 w 7295637"/>
              <a:gd name="connsiteY3362" fmla="*/ 2942939 h 5063066"/>
              <a:gd name="connsiteX3363" fmla="*/ 778 w 7295637"/>
              <a:gd name="connsiteY3363" fmla="*/ 2869914 h 5063066"/>
              <a:gd name="connsiteX3364" fmla="*/ 6517 w 7295637"/>
              <a:gd name="connsiteY3364" fmla="*/ 2841490 h 5063066"/>
              <a:gd name="connsiteX3365" fmla="*/ 236204 w 7295637"/>
              <a:gd name="connsiteY3365" fmla="*/ 2463748 h 5063066"/>
              <a:gd name="connsiteX3366" fmla="*/ 251853 w 7295637"/>
              <a:gd name="connsiteY3366" fmla="*/ 2440536 h 5063066"/>
              <a:gd name="connsiteX3367" fmla="*/ 303489 w 7295637"/>
              <a:gd name="connsiteY3367" fmla="*/ 2419148 h 5063066"/>
              <a:gd name="connsiteX3368" fmla="*/ 376515 w 7295637"/>
              <a:gd name="connsiteY3368" fmla="*/ 2492173 h 5063066"/>
              <a:gd name="connsiteX3369" fmla="*/ 303490 w 7295637"/>
              <a:gd name="connsiteY3369" fmla="*/ 2565198 h 5063066"/>
              <a:gd name="connsiteX3370" fmla="*/ 230464 w 7295637"/>
              <a:gd name="connsiteY3370" fmla="*/ 2492173 h 5063066"/>
              <a:gd name="connsiteX3371" fmla="*/ 236204 w 7295637"/>
              <a:gd name="connsiteY3371" fmla="*/ 2463748 h 5063066"/>
              <a:gd name="connsiteX3372" fmla="*/ 1388524 w 7295637"/>
              <a:gd name="connsiteY3372" fmla="*/ 626895 h 5063066"/>
              <a:gd name="connsiteX3373" fmla="*/ 1455810 w 7295637"/>
              <a:gd name="connsiteY3373" fmla="*/ 582294 h 5063066"/>
              <a:gd name="connsiteX3374" fmla="*/ 1528834 w 7295637"/>
              <a:gd name="connsiteY3374" fmla="*/ 655319 h 5063066"/>
              <a:gd name="connsiteX3375" fmla="*/ 1455810 w 7295637"/>
              <a:gd name="connsiteY3375" fmla="*/ 728345 h 5063066"/>
              <a:gd name="connsiteX3376" fmla="*/ 1382785 w 7295637"/>
              <a:gd name="connsiteY3376" fmla="*/ 655319 h 5063066"/>
              <a:gd name="connsiteX3377" fmla="*/ 1388524 w 7295637"/>
              <a:gd name="connsiteY3377" fmla="*/ 626895 h 5063066"/>
              <a:gd name="connsiteX3378" fmla="*/ 466669 w 7295637"/>
              <a:gd name="connsiteY3378" fmla="*/ 2043251 h 5063066"/>
              <a:gd name="connsiteX3379" fmla="*/ 482320 w 7295637"/>
              <a:gd name="connsiteY3379" fmla="*/ 2020039 h 5063066"/>
              <a:gd name="connsiteX3380" fmla="*/ 533955 w 7295637"/>
              <a:gd name="connsiteY3380" fmla="*/ 1998652 h 5063066"/>
              <a:gd name="connsiteX3381" fmla="*/ 606980 w 7295637"/>
              <a:gd name="connsiteY3381" fmla="*/ 2071676 h 5063066"/>
              <a:gd name="connsiteX3382" fmla="*/ 533955 w 7295637"/>
              <a:gd name="connsiteY3382" fmla="*/ 2144700 h 5063066"/>
              <a:gd name="connsiteX3383" fmla="*/ 460931 w 7295637"/>
              <a:gd name="connsiteY3383" fmla="*/ 2071676 h 5063066"/>
              <a:gd name="connsiteX3384" fmla="*/ 466669 w 7295637"/>
              <a:gd name="connsiteY3384" fmla="*/ 2043251 h 5063066"/>
              <a:gd name="connsiteX3385" fmla="*/ 1618987 w 7295637"/>
              <a:gd name="connsiteY3385" fmla="*/ 197573 h 5063066"/>
              <a:gd name="connsiteX3386" fmla="*/ 1686274 w 7295637"/>
              <a:gd name="connsiteY3386" fmla="*/ 152973 h 5063066"/>
              <a:gd name="connsiteX3387" fmla="*/ 1759298 w 7295637"/>
              <a:gd name="connsiteY3387" fmla="*/ 225997 h 5063066"/>
              <a:gd name="connsiteX3388" fmla="*/ 1686273 w 7295637"/>
              <a:gd name="connsiteY3388" fmla="*/ 299022 h 5063066"/>
              <a:gd name="connsiteX3389" fmla="*/ 1613249 w 7295637"/>
              <a:gd name="connsiteY3389" fmla="*/ 225997 h 5063066"/>
              <a:gd name="connsiteX3390" fmla="*/ 1618987 w 7295637"/>
              <a:gd name="connsiteY3390" fmla="*/ 197573 h 5063066"/>
              <a:gd name="connsiteX3391" fmla="*/ 697134 w 7295637"/>
              <a:gd name="connsiteY3391" fmla="*/ 1613928 h 5063066"/>
              <a:gd name="connsiteX3392" fmla="*/ 712783 w 7295637"/>
              <a:gd name="connsiteY3392" fmla="*/ 1590716 h 5063066"/>
              <a:gd name="connsiteX3393" fmla="*/ 764420 w 7295637"/>
              <a:gd name="connsiteY3393" fmla="*/ 1569328 h 5063066"/>
              <a:gd name="connsiteX3394" fmla="*/ 837445 w 7295637"/>
              <a:gd name="connsiteY3394" fmla="*/ 1642352 h 5063066"/>
              <a:gd name="connsiteX3395" fmla="*/ 764420 w 7295637"/>
              <a:gd name="connsiteY3395" fmla="*/ 1715377 h 5063066"/>
              <a:gd name="connsiteX3396" fmla="*/ 691396 w 7295637"/>
              <a:gd name="connsiteY3396" fmla="*/ 1642353 h 5063066"/>
              <a:gd name="connsiteX3397" fmla="*/ 697134 w 7295637"/>
              <a:gd name="connsiteY3397" fmla="*/ 1613928 h 5063066"/>
              <a:gd name="connsiteX3398" fmla="*/ 927596 w 7295637"/>
              <a:gd name="connsiteY3398" fmla="*/ 1193435 h 5063066"/>
              <a:gd name="connsiteX3399" fmla="*/ 943246 w 7295637"/>
              <a:gd name="connsiteY3399" fmla="*/ 1170224 h 5063066"/>
              <a:gd name="connsiteX3400" fmla="*/ 994883 w 7295637"/>
              <a:gd name="connsiteY3400" fmla="*/ 1148836 h 5063066"/>
              <a:gd name="connsiteX3401" fmla="*/ 1067908 w 7295637"/>
              <a:gd name="connsiteY3401" fmla="*/ 1221861 h 5063066"/>
              <a:gd name="connsiteX3402" fmla="*/ 994882 w 7295637"/>
              <a:gd name="connsiteY3402" fmla="*/ 1294885 h 5063066"/>
              <a:gd name="connsiteX3403" fmla="*/ 921858 w 7295637"/>
              <a:gd name="connsiteY3403" fmla="*/ 1221860 h 5063066"/>
              <a:gd name="connsiteX3404" fmla="*/ 927596 w 7295637"/>
              <a:gd name="connsiteY3404" fmla="*/ 1193435 h 5063066"/>
              <a:gd name="connsiteX3405" fmla="*/ 1158059 w 7295637"/>
              <a:gd name="connsiteY3405" fmla="*/ 764117 h 5063066"/>
              <a:gd name="connsiteX3406" fmla="*/ 1173709 w 7295637"/>
              <a:gd name="connsiteY3406" fmla="*/ 740905 h 5063066"/>
              <a:gd name="connsiteX3407" fmla="*/ 1225345 w 7295637"/>
              <a:gd name="connsiteY3407" fmla="*/ 719517 h 5063066"/>
              <a:gd name="connsiteX3408" fmla="*/ 1298370 w 7295637"/>
              <a:gd name="connsiteY3408" fmla="*/ 792542 h 5063066"/>
              <a:gd name="connsiteX3409" fmla="*/ 1225346 w 7295637"/>
              <a:gd name="connsiteY3409" fmla="*/ 865567 h 5063066"/>
              <a:gd name="connsiteX3410" fmla="*/ 1152321 w 7295637"/>
              <a:gd name="connsiteY3410" fmla="*/ 792542 h 5063066"/>
              <a:gd name="connsiteX3411" fmla="*/ 1158059 w 7295637"/>
              <a:gd name="connsiteY3411" fmla="*/ 764117 h 5063066"/>
              <a:gd name="connsiteX3412" fmla="*/ 6516 w 7295637"/>
              <a:gd name="connsiteY3412" fmla="*/ 2558219 h 5063066"/>
              <a:gd name="connsiteX3413" fmla="*/ 22165 w 7295637"/>
              <a:gd name="connsiteY3413" fmla="*/ 2535007 h 5063066"/>
              <a:gd name="connsiteX3414" fmla="*/ 73802 w 7295637"/>
              <a:gd name="connsiteY3414" fmla="*/ 2513619 h 5063066"/>
              <a:gd name="connsiteX3415" fmla="*/ 146827 w 7295637"/>
              <a:gd name="connsiteY3415" fmla="*/ 2586644 h 5063066"/>
              <a:gd name="connsiteX3416" fmla="*/ 73802 w 7295637"/>
              <a:gd name="connsiteY3416" fmla="*/ 2659669 h 5063066"/>
              <a:gd name="connsiteX3417" fmla="*/ 777 w 7295637"/>
              <a:gd name="connsiteY3417" fmla="*/ 2586644 h 5063066"/>
              <a:gd name="connsiteX3418" fmla="*/ 6516 w 7295637"/>
              <a:gd name="connsiteY3418" fmla="*/ 2558219 h 5063066"/>
              <a:gd name="connsiteX3419" fmla="*/ 236204 w 7295637"/>
              <a:gd name="connsiteY3419" fmla="*/ 2180474 h 5063066"/>
              <a:gd name="connsiteX3420" fmla="*/ 251855 w 7295637"/>
              <a:gd name="connsiteY3420" fmla="*/ 2157261 h 5063066"/>
              <a:gd name="connsiteX3421" fmla="*/ 303490 w 7295637"/>
              <a:gd name="connsiteY3421" fmla="*/ 2135874 h 5063066"/>
              <a:gd name="connsiteX3422" fmla="*/ 376516 w 7295637"/>
              <a:gd name="connsiteY3422" fmla="*/ 2208898 h 5063066"/>
              <a:gd name="connsiteX3423" fmla="*/ 303491 w 7295637"/>
              <a:gd name="connsiteY3423" fmla="*/ 2281923 h 5063066"/>
              <a:gd name="connsiteX3424" fmla="*/ 230465 w 7295637"/>
              <a:gd name="connsiteY3424" fmla="*/ 2208899 h 5063066"/>
              <a:gd name="connsiteX3425" fmla="*/ 236204 w 7295637"/>
              <a:gd name="connsiteY3425" fmla="*/ 2180474 h 5063066"/>
              <a:gd name="connsiteX3426" fmla="*/ 1388524 w 7295637"/>
              <a:gd name="connsiteY3426" fmla="*/ 343623 h 5063066"/>
              <a:gd name="connsiteX3427" fmla="*/ 1455809 w 7295637"/>
              <a:gd name="connsiteY3427" fmla="*/ 299022 h 5063066"/>
              <a:gd name="connsiteX3428" fmla="*/ 1528835 w 7295637"/>
              <a:gd name="connsiteY3428" fmla="*/ 372047 h 5063066"/>
              <a:gd name="connsiteX3429" fmla="*/ 1455810 w 7295637"/>
              <a:gd name="connsiteY3429" fmla="*/ 445073 h 5063066"/>
              <a:gd name="connsiteX3430" fmla="*/ 1382784 w 7295637"/>
              <a:gd name="connsiteY3430" fmla="*/ 372047 h 5063066"/>
              <a:gd name="connsiteX3431" fmla="*/ 1388524 w 7295637"/>
              <a:gd name="connsiteY3431" fmla="*/ 343623 h 5063066"/>
              <a:gd name="connsiteX3432" fmla="*/ 466669 w 7295637"/>
              <a:gd name="connsiteY3432" fmla="*/ 1759978 h 5063066"/>
              <a:gd name="connsiteX3433" fmla="*/ 482320 w 7295637"/>
              <a:gd name="connsiteY3433" fmla="*/ 1736766 h 5063066"/>
              <a:gd name="connsiteX3434" fmla="*/ 533956 w 7295637"/>
              <a:gd name="connsiteY3434" fmla="*/ 1715378 h 5063066"/>
              <a:gd name="connsiteX3435" fmla="*/ 606980 w 7295637"/>
              <a:gd name="connsiteY3435" fmla="*/ 1788403 h 5063066"/>
              <a:gd name="connsiteX3436" fmla="*/ 533954 w 7295637"/>
              <a:gd name="connsiteY3436" fmla="*/ 1861429 h 5063066"/>
              <a:gd name="connsiteX3437" fmla="*/ 460931 w 7295637"/>
              <a:gd name="connsiteY3437" fmla="*/ 1788403 h 5063066"/>
              <a:gd name="connsiteX3438" fmla="*/ 466669 w 7295637"/>
              <a:gd name="connsiteY3438" fmla="*/ 1759978 h 5063066"/>
              <a:gd name="connsiteX3439" fmla="*/ 697134 w 7295637"/>
              <a:gd name="connsiteY3439" fmla="*/ 1330656 h 5063066"/>
              <a:gd name="connsiteX3440" fmla="*/ 712784 w 7295637"/>
              <a:gd name="connsiteY3440" fmla="*/ 1307445 h 5063066"/>
              <a:gd name="connsiteX3441" fmla="*/ 764421 w 7295637"/>
              <a:gd name="connsiteY3441" fmla="*/ 1286057 h 5063066"/>
              <a:gd name="connsiteX3442" fmla="*/ 837446 w 7295637"/>
              <a:gd name="connsiteY3442" fmla="*/ 1359082 h 5063066"/>
              <a:gd name="connsiteX3443" fmla="*/ 764420 w 7295637"/>
              <a:gd name="connsiteY3443" fmla="*/ 1432106 h 5063066"/>
              <a:gd name="connsiteX3444" fmla="*/ 691396 w 7295637"/>
              <a:gd name="connsiteY3444" fmla="*/ 1359081 h 5063066"/>
              <a:gd name="connsiteX3445" fmla="*/ 697134 w 7295637"/>
              <a:gd name="connsiteY3445" fmla="*/ 1330656 h 5063066"/>
              <a:gd name="connsiteX3446" fmla="*/ 927597 w 7295637"/>
              <a:gd name="connsiteY3446" fmla="*/ 910165 h 5063066"/>
              <a:gd name="connsiteX3447" fmla="*/ 943245 w 7295637"/>
              <a:gd name="connsiteY3447" fmla="*/ 886954 h 5063066"/>
              <a:gd name="connsiteX3448" fmla="*/ 994882 w 7295637"/>
              <a:gd name="connsiteY3448" fmla="*/ 865566 h 5063066"/>
              <a:gd name="connsiteX3449" fmla="*/ 1067907 w 7295637"/>
              <a:gd name="connsiteY3449" fmla="*/ 938591 h 5063066"/>
              <a:gd name="connsiteX3450" fmla="*/ 994883 w 7295637"/>
              <a:gd name="connsiteY3450" fmla="*/ 1011615 h 5063066"/>
              <a:gd name="connsiteX3451" fmla="*/ 921857 w 7295637"/>
              <a:gd name="connsiteY3451" fmla="*/ 938590 h 5063066"/>
              <a:gd name="connsiteX3452" fmla="*/ 927597 w 7295637"/>
              <a:gd name="connsiteY3452" fmla="*/ 910165 h 5063066"/>
              <a:gd name="connsiteX3453" fmla="*/ 5739 w 7295637"/>
              <a:gd name="connsiteY3453" fmla="*/ 2326526 h 5063066"/>
              <a:gd name="connsiteX3454" fmla="*/ 21390 w 7295637"/>
              <a:gd name="connsiteY3454" fmla="*/ 2303314 h 5063066"/>
              <a:gd name="connsiteX3455" fmla="*/ 73026 w 7295637"/>
              <a:gd name="connsiteY3455" fmla="*/ 2281925 h 5063066"/>
              <a:gd name="connsiteX3456" fmla="*/ 146050 w 7295637"/>
              <a:gd name="connsiteY3456" fmla="*/ 2354950 h 5063066"/>
              <a:gd name="connsiteX3457" fmla="*/ 73025 w 7295637"/>
              <a:gd name="connsiteY3457" fmla="*/ 2427975 h 5063066"/>
              <a:gd name="connsiteX3458" fmla="*/ 1 w 7295637"/>
              <a:gd name="connsiteY3458" fmla="*/ 2354950 h 5063066"/>
              <a:gd name="connsiteX3459" fmla="*/ 5739 w 7295637"/>
              <a:gd name="connsiteY3459" fmla="*/ 2326526 h 5063066"/>
              <a:gd name="connsiteX3460" fmla="*/ 1158058 w 7295637"/>
              <a:gd name="connsiteY3460" fmla="*/ 480845 h 5063066"/>
              <a:gd name="connsiteX3461" fmla="*/ 1173709 w 7295637"/>
              <a:gd name="connsiteY3461" fmla="*/ 457633 h 5063066"/>
              <a:gd name="connsiteX3462" fmla="*/ 1225345 w 7295637"/>
              <a:gd name="connsiteY3462" fmla="*/ 436245 h 5063066"/>
              <a:gd name="connsiteX3463" fmla="*/ 1298370 w 7295637"/>
              <a:gd name="connsiteY3463" fmla="*/ 509270 h 5063066"/>
              <a:gd name="connsiteX3464" fmla="*/ 1225345 w 7295637"/>
              <a:gd name="connsiteY3464" fmla="*/ 582295 h 5063066"/>
              <a:gd name="connsiteX3465" fmla="*/ 1152320 w 7295637"/>
              <a:gd name="connsiteY3465" fmla="*/ 509270 h 5063066"/>
              <a:gd name="connsiteX3466" fmla="*/ 1158058 w 7295637"/>
              <a:gd name="connsiteY3466" fmla="*/ 480845 h 5063066"/>
              <a:gd name="connsiteX3467" fmla="*/ 236205 w 7295637"/>
              <a:gd name="connsiteY3467" fmla="*/ 1897201 h 5063066"/>
              <a:gd name="connsiteX3468" fmla="*/ 251855 w 7295637"/>
              <a:gd name="connsiteY3468" fmla="*/ 1873990 h 5063066"/>
              <a:gd name="connsiteX3469" fmla="*/ 303491 w 7295637"/>
              <a:gd name="connsiteY3469" fmla="*/ 1852600 h 5063066"/>
              <a:gd name="connsiteX3470" fmla="*/ 376515 w 7295637"/>
              <a:gd name="connsiteY3470" fmla="*/ 1925627 h 5063066"/>
              <a:gd name="connsiteX3471" fmla="*/ 303491 w 7295637"/>
              <a:gd name="connsiteY3471" fmla="*/ 1998651 h 5063066"/>
              <a:gd name="connsiteX3472" fmla="*/ 230466 w 7295637"/>
              <a:gd name="connsiteY3472" fmla="*/ 1925626 h 5063066"/>
              <a:gd name="connsiteX3473" fmla="*/ 236205 w 7295637"/>
              <a:gd name="connsiteY3473" fmla="*/ 1897201 h 5063066"/>
              <a:gd name="connsiteX3474" fmla="*/ 1388523 w 7295637"/>
              <a:gd name="connsiteY3474" fmla="*/ 60350 h 5063066"/>
              <a:gd name="connsiteX3475" fmla="*/ 1455809 w 7295637"/>
              <a:gd name="connsiteY3475" fmla="*/ 15750 h 5063066"/>
              <a:gd name="connsiteX3476" fmla="*/ 1528835 w 7295637"/>
              <a:gd name="connsiteY3476" fmla="*/ 88775 h 5063066"/>
              <a:gd name="connsiteX3477" fmla="*/ 1455809 w 7295637"/>
              <a:gd name="connsiteY3477" fmla="*/ 161800 h 5063066"/>
              <a:gd name="connsiteX3478" fmla="*/ 1382785 w 7295637"/>
              <a:gd name="connsiteY3478" fmla="*/ 88775 h 5063066"/>
              <a:gd name="connsiteX3479" fmla="*/ 1388523 w 7295637"/>
              <a:gd name="connsiteY3479" fmla="*/ 60350 h 5063066"/>
              <a:gd name="connsiteX3480" fmla="*/ 466671 w 7295637"/>
              <a:gd name="connsiteY3480" fmla="*/ 1476707 h 5063066"/>
              <a:gd name="connsiteX3481" fmla="*/ 482320 w 7295637"/>
              <a:gd name="connsiteY3481" fmla="*/ 1453495 h 5063066"/>
              <a:gd name="connsiteX3482" fmla="*/ 533956 w 7295637"/>
              <a:gd name="connsiteY3482" fmla="*/ 1432106 h 5063066"/>
              <a:gd name="connsiteX3483" fmla="*/ 606982 w 7295637"/>
              <a:gd name="connsiteY3483" fmla="*/ 1505131 h 5063066"/>
              <a:gd name="connsiteX3484" fmla="*/ 533957 w 7295637"/>
              <a:gd name="connsiteY3484" fmla="*/ 1578156 h 5063066"/>
              <a:gd name="connsiteX3485" fmla="*/ 460931 w 7295637"/>
              <a:gd name="connsiteY3485" fmla="*/ 1505131 h 5063066"/>
              <a:gd name="connsiteX3486" fmla="*/ 466671 w 7295637"/>
              <a:gd name="connsiteY3486" fmla="*/ 1476707 h 5063066"/>
              <a:gd name="connsiteX3487" fmla="*/ 697133 w 7295637"/>
              <a:gd name="connsiteY3487" fmla="*/ 1047385 h 5063066"/>
              <a:gd name="connsiteX3488" fmla="*/ 712783 w 7295637"/>
              <a:gd name="connsiteY3488" fmla="*/ 1024174 h 5063066"/>
              <a:gd name="connsiteX3489" fmla="*/ 764419 w 7295637"/>
              <a:gd name="connsiteY3489" fmla="*/ 1002786 h 5063066"/>
              <a:gd name="connsiteX3490" fmla="*/ 837445 w 7295637"/>
              <a:gd name="connsiteY3490" fmla="*/ 1075811 h 5063066"/>
              <a:gd name="connsiteX3491" fmla="*/ 764420 w 7295637"/>
              <a:gd name="connsiteY3491" fmla="*/ 1148835 h 5063066"/>
              <a:gd name="connsiteX3492" fmla="*/ 691394 w 7295637"/>
              <a:gd name="connsiteY3492" fmla="*/ 1075810 h 5063066"/>
              <a:gd name="connsiteX3493" fmla="*/ 697133 w 7295637"/>
              <a:gd name="connsiteY3493" fmla="*/ 1047385 h 5063066"/>
              <a:gd name="connsiteX3494" fmla="*/ 927595 w 7295637"/>
              <a:gd name="connsiteY3494" fmla="*/ 626895 h 5063066"/>
              <a:gd name="connsiteX3495" fmla="*/ 943244 w 7295637"/>
              <a:gd name="connsiteY3495" fmla="*/ 603683 h 5063066"/>
              <a:gd name="connsiteX3496" fmla="*/ 994882 w 7295637"/>
              <a:gd name="connsiteY3496" fmla="*/ 582295 h 5063066"/>
              <a:gd name="connsiteX3497" fmla="*/ 1067907 w 7295637"/>
              <a:gd name="connsiteY3497" fmla="*/ 655320 h 5063066"/>
              <a:gd name="connsiteX3498" fmla="*/ 994881 w 7295637"/>
              <a:gd name="connsiteY3498" fmla="*/ 728344 h 5063066"/>
              <a:gd name="connsiteX3499" fmla="*/ 921857 w 7295637"/>
              <a:gd name="connsiteY3499" fmla="*/ 655321 h 5063066"/>
              <a:gd name="connsiteX3500" fmla="*/ 927595 w 7295637"/>
              <a:gd name="connsiteY3500" fmla="*/ 626895 h 5063066"/>
              <a:gd name="connsiteX3501" fmla="*/ 5740 w 7295637"/>
              <a:gd name="connsiteY3501" fmla="*/ 2043251 h 5063066"/>
              <a:gd name="connsiteX3502" fmla="*/ 21391 w 7295637"/>
              <a:gd name="connsiteY3502" fmla="*/ 2020039 h 5063066"/>
              <a:gd name="connsiteX3503" fmla="*/ 73028 w 7295637"/>
              <a:gd name="connsiteY3503" fmla="*/ 1998650 h 5063066"/>
              <a:gd name="connsiteX3504" fmla="*/ 146053 w 7295637"/>
              <a:gd name="connsiteY3504" fmla="*/ 2071677 h 5063066"/>
              <a:gd name="connsiteX3505" fmla="*/ 73028 w 7295637"/>
              <a:gd name="connsiteY3505" fmla="*/ 2144700 h 5063066"/>
              <a:gd name="connsiteX3506" fmla="*/ 2 w 7295637"/>
              <a:gd name="connsiteY3506" fmla="*/ 2071676 h 5063066"/>
              <a:gd name="connsiteX3507" fmla="*/ 5740 w 7295637"/>
              <a:gd name="connsiteY3507" fmla="*/ 2043251 h 5063066"/>
              <a:gd name="connsiteX3508" fmla="*/ 1158059 w 7295637"/>
              <a:gd name="connsiteY3508" fmla="*/ 197573 h 5063066"/>
              <a:gd name="connsiteX3509" fmla="*/ 1173708 w 7295637"/>
              <a:gd name="connsiteY3509" fmla="*/ 174361 h 5063066"/>
              <a:gd name="connsiteX3510" fmla="*/ 1225344 w 7295637"/>
              <a:gd name="connsiteY3510" fmla="*/ 152972 h 5063066"/>
              <a:gd name="connsiteX3511" fmla="*/ 1298369 w 7295637"/>
              <a:gd name="connsiteY3511" fmla="*/ 225997 h 5063066"/>
              <a:gd name="connsiteX3512" fmla="*/ 1225346 w 7295637"/>
              <a:gd name="connsiteY3512" fmla="*/ 299022 h 5063066"/>
              <a:gd name="connsiteX3513" fmla="*/ 1152320 w 7295637"/>
              <a:gd name="connsiteY3513" fmla="*/ 225997 h 5063066"/>
              <a:gd name="connsiteX3514" fmla="*/ 1158059 w 7295637"/>
              <a:gd name="connsiteY3514" fmla="*/ 197573 h 5063066"/>
              <a:gd name="connsiteX3515" fmla="*/ 236207 w 7295637"/>
              <a:gd name="connsiteY3515" fmla="*/ 1613928 h 5063066"/>
              <a:gd name="connsiteX3516" fmla="*/ 251856 w 7295637"/>
              <a:gd name="connsiteY3516" fmla="*/ 1590716 h 5063066"/>
              <a:gd name="connsiteX3517" fmla="*/ 303493 w 7295637"/>
              <a:gd name="connsiteY3517" fmla="*/ 1569327 h 5063066"/>
              <a:gd name="connsiteX3518" fmla="*/ 376518 w 7295637"/>
              <a:gd name="connsiteY3518" fmla="*/ 1642353 h 5063066"/>
              <a:gd name="connsiteX3519" fmla="*/ 303492 w 7295637"/>
              <a:gd name="connsiteY3519" fmla="*/ 1715380 h 5063066"/>
              <a:gd name="connsiteX3520" fmla="*/ 230467 w 7295637"/>
              <a:gd name="connsiteY3520" fmla="*/ 1642352 h 5063066"/>
              <a:gd name="connsiteX3521" fmla="*/ 236207 w 7295637"/>
              <a:gd name="connsiteY3521" fmla="*/ 1613928 h 5063066"/>
              <a:gd name="connsiteX3522" fmla="*/ 466670 w 7295637"/>
              <a:gd name="connsiteY3522" fmla="*/ 1193435 h 5063066"/>
              <a:gd name="connsiteX3523" fmla="*/ 482319 w 7295637"/>
              <a:gd name="connsiteY3523" fmla="*/ 1170223 h 5063066"/>
              <a:gd name="connsiteX3524" fmla="*/ 533955 w 7295637"/>
              <a:gd name="connsiteY3524" fmla="*/ 1148835 h 5063066"/>
              <a:gd name="connsiteX3525" fmla="*/ 606981 w 7295637"/>
              <a:gd name="connsiteY3525" fmla="*/ 1221860 h 5063066"/>
              <a:gd name="connsiteX3526" fmla="*/ 533956 w 7295637"/>
              <a:gd name="connsiteY3526" fmla="*/ 1294884 h 5063066"/>
              <a:gd name="connsiteX3527" fmla="*/ 460931 w 7295637"/>
              <a:gd name="connsiteY3527" fmla="*/ 1221860 h 5063066"/>
              <a:gd name="connsiteX3528" fmla="*/ 466670 w 7295637"/>
              <a:gd name="connsiteY3528" fmla="*/ 1193435 h 5063066"/>
              <a:gd name="connsiteX3529" fmla="*/ 697131 w 7295637"/>
              <a:gd name="connsiteY3529" fmla="*/ 764115 h 5063066"/>
              <a:gd name="connsiteX3530" fmla="*/ 712782 w 7295637"/>
              <a:gd name="connsiteY3530" fmla="*/ 740904 h 5063066"/>
              <a:gd name="connsiteX3531" fmla="*/ 764418 w 7295637"/>
              <a:gd name="connsiteY3531" fmla="*/ 719515 h 5063066"/>
              <a:gd name="connsiteX3532" fmla="*/ 837442 w 7295637"/>
              <a:gd name="connsiteY3532" fmla="*/ 792540 h 5063066"/>
              <a:gd name="connsiteX3533" fmla="*/ 764418 w 7295637"/>
              <a:gd name="connsiteY3533" fmla="*/ 865565 h 5063066"/>
              <a:gd name="connsiteX3534" fmla="*/ 691394 w 7295637"/>
              <a:gd name="connsiteY3534" fmla="*/ 792539 h 5063066"/>
              <a:gd name="connsiteX3535" fmla="*/ 697131 w 7295637"/>
              <a:gd name="connsiteY3535" fmla="*/ 764115 h 5063066"/>
              <a:gd name="connsiteX3536" fmla="*/ 927595 w 7295637"/>
              <a:gd name="connsiteY3536" fmla="*/ 343623 h 5063066"/>
              <a:gd name="connsiteX3537" fmla="*/ 943245 w 7295637"/>
              <a:gd name="connsiteY3537" fmla="*/ 320411 h 5063066"/>
              <a:gd name="connsiteX3538" fmla="*/ 994881 w 7295637"/>
              <a:gd name="connsiteY3538" fmla="*/ 299022 h 5063066"/>
              <a:gd name="connsiteX3539" fmla="*/ 1067906 w 7295637"/>
              <a:gd name="connsiteY3539" fmla="*/ 372047 h 5063066"/>
              <a:gd name="connsiteX3540" fmla="*/ 994881 w 7295637"/>
              <a:gd name="connsiteY3540" fmla="*/ 445072 h 5063066"/>
              <a:gd name="connsiteX3541" fmla="*/ 921856 w 7295637"/>
              <a:gd name="connsiteY3541" fmla="*/ 372047 h 5063066"/>
              <a:gd name="connsiteX3542" fmla="*/ 927595 w 7295637"/>
              <a:gd name="connsiteY3542" fmla="*/ 343623 h 5063066"/>
              <a:gd name="connsiteX3543" fmla="*/ 5741 w 7295637"/>
              <a:gd name="connsiteY3543" fmla="*/ 1759979 h 5063066"/>
              <a:gd name="connsiteX3544" fmla="*/ 21391 w 7295637"/>
              <a:gd name="connsiteY3544" fmla="*/ 1736767 h 5063066"/>
              <a:gd name="connsiteX3545" fmla="*/ 73027 w 7295637"/>
              <a:gd name="connsiteY3545" fmla="*/ 1715380 h 5063066"/>
              <a:gd name="connsiteX3546" fmla="*/ 146053 w 7295637"/>
              <a:gd name="connsiteY3546" fmla="*/ 1788404 h 5063066"/>
              <a:gd name="connsiteX3547" fmla="*/ 73027 w 7295637"/>
              <a:gd name="connsiteY3547" fmla="*/ 1861430 h 5063066"/>
              <a:gd name="connsiteX3548" fmla="*/ 3 w 7295637"/>
              <a:gd name="connsiteY3548" fmla="*/ 1788404 h 5063066"/>
              <a:gd name="connsiteX3549" fmla="*/ 5741 w 7295637"/>
              <a:gd name="connsiteY3549" fmla="*/ 1759979 h 5063066"/>
              <a:gd name="connsiteX3550" fmla="*/ 236207 w 7295637"/>
              <a:gd name="connsiteY3550" fmla="*/ 1330656 h 5063066"/>
              <a:gd name="connsiteX3551" fmla="*/ 251856 w 7295637"/>
              <a:gd name="connsiteY3551" fmla="*/ 1307444 h 5063066"/>
              <a:gd name="connsiteX3552" fmla="*/ 303492 w 7295637"/>
              <a:gd name="connsiteY3552" fmla="*/ 1286055 h 5063066"/>
              <a:gd name="connsiteX3553" fmla="*/ 376518 w 7295637"/>
              <a:gd name="connsiteY3553" fmla="*/ 1359080 h 5063066"/>
              <a:gd name="connsiteX3554" fmla="*/ 303492 w 7295637"/>
              <a:gd name="connsiteY3554" fmla="*/ 1432105 h 5063066"/>
              <a:gd name="connsiteX3555" fmla="*/ 230467 w 7295637"/>
              <a:gd name="connsiteY3555" fmla="*/ 1359080 h 5063066"/>
              <a:gd name="connsiteX3556" fmla="*/ 236207 w 7295637"/>
              <a:gd name="connsiteY3556" fmla="*/ 1330656 h 5063066"/>
              <a:gd name="connsiteX3557" fmla="*/ 466668 w 7295637"/>
              <a:gd name="connsiteY3557" fmla="*/ 910164 h 5063066"/>
              <a:gd name="connsiteX3558" fmla="*/ 482318 w 7295637"/>
              <a:gd name="connsiteY3558" fmla="*/ 886953 h 5063066"/>
              <a:gd name="connsiteX3559" fmla="*/ 533954 w 7295637"/>
              <a:gd name="connsiteY3559" fmla="*/ 865564 h 5063066"/>
              <a:gd name="connsiteX3560" fmla="*/ 606980 w 7295637"/>
              <a:gd name="connsiteY3560" fmla="*/ 938589 h 5063066"/>
              <a:gd name="connsiteX3561" fmla="*/ 533955 w 7295637"/>
              <a:gd name="connsiteY3561" fmla="*/ 1011614 h 5063066"/>
              <a:gd name="connsiteX3562" fmla="*/ 460931 w 7295637"/>
              <a:gd name="connsiteY3562" fmla="*/ 938589 h 5063066"/>
              <a:gd name="connsiteX3563" fmla="*/ 466668 w 7295637"/>
              <a:gd name="connsiteY3563" fmla="*/ 910164 h 5063066"/>
              <a:gd name="connsiteX3564" fmla="*/ 697130 w 7295637"/>
              <a:gd name="connsiteY3564" fmla="*/ 480844 h 5063066"/>
              <a:gd name="connsiteX3565" fmla="*/ 712780 w 7295637"/>
              <a:gd name="connsiteY3565" fmla="*/ 457632 h 5063066"/>
              <a:gd name="connsiteX3566" fmla="*/ 764417 w 7295637"/>
              <a:gd name="connsiteY3566" fmla="*/ 436244 h 5063066"/>
              <a:gd name="connsiteX3567" fmla="*/ 837443 w 7295637"/>
              <a:gd name="connsiteY3567" fmla="*/ 509269 h 5063066"/>
              <a:gd name="connsiteX3568" fmla="*/ 764418 w 7295637"/>
              <a:gd name="connsiteY3568" fmla="*/ 582294 h 5063066"/>
              <a:gd name="connsiteX3569" fmla="*/ 691392 w 7295637"/>
              <a:gd name="connsiteY3569" fmla="*/ 509269 h 5063066"/>
              <a:gd name="connsiteX3570" fmla="*/ 697130 w 7295637"/>
              <a:gd name="connsiteY3570" fmla="*/ 480844 h 5063066"/>
              <a:gd name="connsiteX3571" fmla="*/ 927594 w 7295637"/>
              <a:gd name="connsiteY3571" fmla="*/ 60350 h 5063066"/>
              <a:gd name="connsiteX3572" fmla="*/ 943244 w 7295637"/>
              <a:gd name="connsiteY3572" fmla="*/ 37138 h 5063066"/>
              <a:gd name="connsiteX3573" fmla="*/ 994881 w 7295637"/>
              <a:gd name="connsiteY3573" fmla="*/ 15750 h 5063066"/>
              <a:gd name="connsiteX3574" fmla="*/ 1067906 w 7295637"/>
              <a:gd name="connsiteY3574" fmla="*/ 88775 h 5063066"/>
              <a:gd name="connsiteX3575" fmla="*/ 994881 w 7295637"/>
              <a:gd name="connsiteY3575" fmla="*/ 161800 h 5063066"/>
              <a:gd name="connsiteX3576" fmla="*/ 921856 w 7295637"/>
              <a:gd name="connsiteY3576" fmla="*/ 88775 h 5063066"/>
              <a:gd name="connsiteX3577" fmla="*/ 927594 w 7295637"/>
              <a:gd name="connsiteY3577" fmla="*/ 60350 h 5063066"/>
              <a:gd name="connsiteX3578" fmla="*/ 5743 w 7295637"/>
              <a:gd name="connsiteY3578" fmla="*/ 1476705 h 5063066"/>
              <a:gd name="connsiteX3579" fmla="*/ 21392 w 7295637"/>
              <a:gd name="connsiteY3579" fmla="*/ 1453493 h 5063066"/>
              <a:gd name="connsiteX3580" fmla="*/ 73028 w 7295637"/>
              <a:gd name="connsiteY3580" fmla="*/ 1432105 h 5063066"/>
              <a:gd name="connsiteX3581" fmla="*/ 146054 w 7295637"/>
              <a:gd name="connsiteY3581" fmla="*/ 1505130 h 5063066"/>
              <a:gd name="connsiteX3582" fmla="*/ 73027 w 7295637"/>
              <a:gd name="connsiteY3582" fmla="*/ 1578158 h 5063066"/>
              <a:gd name="connsiteX3583" fmla="*/ 4 w 7295637"/>
              <a:gd name="connsiteY3583" fmla="*/ 1505130 h 5063066"/>
              <a:gd name="connsiteX3584" fmla="*/ 5743 w 7295637"/>
              <a:gd name="connsiteY3584" fmla="*/ 1476705 h 5063066"/>
              <a:gd name="connsiteX3585" fmla="*/ 236205 w 7295637"/>
              <a:gd name="connsiteY3585" fmla="*/ 1047384 h 5063066"/>
              <a:gd name="connsiteX3586" fmla="*/ 251855 w 7295637"/>
              <a:gd name="connsiteY3586" fmla="*/ 1024173 h 5063066"/>
              <a:gd name="connsiteX3587" fmla="*/ 303492 w 7295637"/>
              <a:gd name="connsiteY3587" fmla="*/ 1002784 h 5063066"/>
              <a:gd name="connsiteX3588" fmla="*/ 376516 w 7295637"/>
              <a:gd name="connsiteY3588" fmla="*/ 1075809 h 5063066"/>
              <a:gd name="connsiteX3589" fmla="*/ 303493 w 7295637"/>
              <a:gd name="connsiteY3589" fmla="*/ 1148834 h 5063066"/>
              <a:gd name="connsiteX3590" fmla="*/ 230467 w 7295637"/>
              <a:gd name="connsiteY3590" fmla="*/ 1075809 h 5063066"/>
              <a:gd name="connsiteX3591" fmla="*/ 236205 w 7295637"/>
              <a:gd name="connsiteY3591" fmla="*/ 1047384 h 5063066"/>
              <a:gd name="connsiteX3592" fmla="*/ 466667 w 7295637"/>
              <a:gd name="connsiteY3592" fmla="*/ 626893 h 5063066"/>
              <a:gd name="connsiteX3593" fmla="*/ 482318 w 7295637"/>
              <a:gd name="connsiteY3593" fmla="*/ 603682 h 5063066"/>
              <a:gd name="connsiteX3594" fmla="*/ 533954 w 7295637"/>
              <a:gd name="connsiteY3594" fmla="*/ 582294 h 5063066"/>
              <a:gd name="connsiteX3595" fmla="*/ 606978 w 7295637"/>
              <a:gd name="connsiteY3595" fmla="*/ 655319 h 5063066"/>
              <a:gd name="connsiteX3596" fmla="*/ 533954 w 7295637"/>
              <a:gd name="connsiteY3596" fmla="*/ 728343 h 5063066"/>
              <a:gd name="connsiteX3597" fmla="*/ 460929 w 7295637"/>
              <a:gd name="connsiteY3597" fmla="*/ 655318 h 5063066"/>
              <a:gd name="connsiteX3598" fmla="*/ 466667 w 7295637"/>
              <a:gd name="connsiteY3598" fmla="*/ 626893 h 5063066"/>
              <a:gd name="connsiteX3599" fmla="*/ 697130 w 7295637"/>
              <a:gd name="connsiteY3599" fmla="*/ 197573 h 5063066"/>
              <a:gd name="connsiteX3600" fmla="*/ 712780 w 7295637"/>
              <a:gd name="connsiteY3600" fmla="*/ 174361 h 5063066"/>
              <a:gd name="connsiteX3601" fmla="*/ 764416 w 7295637"/>
              <a:gd name="connsiteY3601" fmla="*/ 152972 h 5063066"/>
              <a:gd name="connsiteX3602" fmla="*/ 837441 w 7295637"/>
              <a:gd name="connsiteY3602" fmla="*/ 225997 h 5063066"/>
              <a:gd name="connsiteX3603" fmla="*/ 764416 w 7295637"/>
              <a:gd name="connsiteY3603" fmla="*/ 299023 h 5063066"/>
              <a:gd name="connsiteX3604" fmla="*/ 691391 w 7295637"/>
              <a:gd name="connsiteY3604" fmla="*/ 225997 h 5063066"/>
              <a:gd name="connsiteX3605" fmla="*/ 697130 w 7295637"/>
              <a:gd name="connsiteY3605" fmla="*/ 197573 h 5063066"/>
              <a:gd name="connsiteX3606" fmla="*/ 5742 w 7295637"/>
              <a:gd name="connsiteY3606" fmla="*/ 1193433 h 5063066"/>
              <a:gd name="connsiteX3607" fmla="*/ 21392 w 7295637"/>
              <a:gd name="connsiteY3607" fmla="*/ 1170221 h 5063066"/>
              <a:gd name="connsiteX3608" fmla="*/ 73028 w 7295637"/>
              <a:gd name="connsiteY3608" fmla="*/ 1148833 h 5063066"/>
              <a:gd name="connsiteX3609" fmla="*/ 146053 w 7295637"/>
              <a:gd name="connsiteY3609" fmla="*/ 1221858 h 5063066"/>
              <a:gd name="connsiteX3610" fmla="*/ 73029 w 7295637"/>
              <a:gd name="connsiteY3610" fmla="*/ 1294883 h 5063066"/>
              <a:gd name="connsiteX3611" fmla="*/ 4 w 7295637"/>
              <a:gd name="connsiteY3611" fmla="*/ 1221858 h 5063066"/>
              <a:gd name="connsiteX3612" fmla="*/ 5742 w 7295637"/>
              <a:gd name="connsiteY3612" fmla="*/ 1193433 h 5063066"/>
              <a:gd name="connsiteX3613" fmla="*/ 236205 w 7295637"/>
              <a:gd name="connsiteY3613" fmla="*/ 764113 h 5063066"/>
              <a:gd name="connsiteX3614" fmla="*/ 251854 w 7295637"/>
              <a:gd name="connsiteY3614" fmla="*/ 740902 h 5063066"/>
              <a:gd name="connsiteX3615" fmla="*/ 303490 w 7295637"/>
              <a:gd name="connsiteY3615" fmla="*/ 719514 h 5063066"/>
              <a:gd name="connsiteX3616" fmla="*/ 376516 w 7295637"/>
              <a:gd name="connsiteY3616" fmla="*/ 792539 h 5063066"/>
              <a:gd name="connsiteX3617" fmla="*/ 303492 w 7295637"/>
              <a:gd name="connsiteY3617" fmla="*/ 865563 h 5063066"/>
              <a:gd name="connsiteX3618" fmla="*/ 230466 w 7295637"/>
              <a:gd name="connsiteY3618" fmla="*/ 792538 h 5063066"/>
              <a:gd name="connsiteX3619" fmla="*/ 236205 w 7295637"/>
              <a:gd name="connsiteY3619" fmla="*/ 764113 h 5063066"/>
              <a:gd name="connsiteX3620" fmla="*/ 466666 w 7295637"/>
              <a:gd name="connsiteY3620" fmla="*/ 343623 h 5063066"/>
              <a:gd name="connsiteX3621" fmla="*/ 482316 w 7295637"/>
              <a:gd name="connsiteY3621" fmla="*/ 320411 h 5063066"/>
              <a:gd name="connsiteX3622" fmla="*/ 533952 w 7295637"/>
              <a:gd name="connsiteY3622" fmla="*/ 299022 h 5063066"/>
              <a:gd name="connsiteX3623" fmla="*/ 606978 w 7295637"/>
              <a:gd name="connsiteY3623" fmla="*/ 372047 h 5063066"/>
              <a:gd name="connsiteX3624" fmla="*/ 533953 w 7295637"/>
              <a:gd name="connsiteY3624" fmla="*/ 445072 h 5063066"/>
              <a:gd name="connsiteX3625" fmla="*/ 460927 w 7295637"/>
              <a:gd name="connsiteY3625" fmla="*/ 372047 h 5063066"/>
              <a:gd name="connsiteX3626" fmla="*/ 466666 w 7295637"/>
              <a:gd name="connsiteY3626" fmla="*/ 343623 h 5063066"/>
              <a:gd name="connsiteX3627" fmla="*/ 5741 w 7295637"/>
              <a:gd name="connsiteY3627" fmla="*/ 910162 h 5063066"/>
              <a:gd name="connsiteX3628" fmla="*/ 21392 w 7295637"/>
              <a:gd name="connsiteY3628" fmla="*/ 886950 h 5063066"/>
              <a:gd name="connsiteX3629" fmla="*/ 73028 w 7295637"/>
              <a:gd name="connsiteY3629" fmla="*/ 865562 h 5063066"/>
              <a:gd name="connsiteX3630" fmla="*/ 146052 w 7295637"/>
              <a:gd name="connsiteY3630" fmla="*/ 938587 h 5063066"/>
              <a:gd name="connsiteX3631" fmla="*/ 73029 w 7295637"/>
              <a:gd name="connsiteY3631" fmla="*/ 1011612 h 5063066"/>
              <a:gd name="connsiteX3632" fmla="*/ 3 w 7295637"/>
              <a:gd name="connsiteY3632" fmla="*/ 938586 h 5063066"/>
              <a:gd name="connsiteX3633" fmla="*/ 5741 w 7295637"/>
              <a:gd name="connsiteY3633" fmla="*/ 910162 h 5063066"/>
              <a:gd name="connsiteX3634" fmla="*/ 236203 w 7295637"/>
              <a:gd name="connsiteY3634" fmla="*/ 480843 h 5063066"/>
              <a:gd name="connsiteX3635" fmla="*/ 251853 w 7295637"/>
              <a:gd name="connsiteY3635" fmla="*/ 457631 h 5063066"/>
              <a:gd name="connsiteX3636" fmla="*/ 303489 w 7295637"/>
              <a:gd name="connsiteY3636" fmla="*/ 436243 h 5063066"/>
              <a:gd name="connsiteX3637" fmla="*/ 376515 w 7295637"/>
              <a:gd name="connsiteY3637" fmla="*/ 509268 h 5063066"/>
              <a:gd name="connsiteX3638" fmla="*/ 303491 w 7295637"/>
              <a:gd name="connsiteY3638" fmla="*/ 582292 h 5063066"/>
              <a:gd name="connsiteX3639" fmla="*/ 230466 w 7295637"/>
              <a:gd name="connsiteY3639" fmla="*/ 509267 h 5063066"/>
              <a:gd name="connsiteX3640" fmla="*/ 236203 w 7295637"/>
              <a:gd name="connsiteY3640" fmla="*/ 480843 h 5063066"/>
              <a:gd name="connsiteX3641" fmla="*/ 466667 w 7295637"/>
              <a:gd name="connsiteY3641" fmla="*/ 60351 h 5063066"/>
              <a:gd name="connsiteX3642" fmla="*/ 482317 w 7295637"/>
              <a:gd name="connsiteY3642" fmla="*/ 37139 h 5063066"/>
              <a:gd name="connsiteX3643" fmla="*/ 533953 w 7295637"/>
              <a:gd name="connsiteY3643" fmla="*/ 15751 h 5063066"/>
              <a:gd name="connsiteX3644" fmla="*/ 606978 w 7295637"/>
              <a:gd name="connsiteY3644" fmla="*/ 88776 h 5063066"/>
              <a:gd name="connsiteX3645" fmla="*/ 533953 w 7295637"/>
              <a:gd name="connsiteY3645" fmla="*/ 161801 h 5063066"/>
              <a:gd name="connsiteX3646" fmla="*/ 460928 w 7295637"/>
              <a:gd name="connsiteY3646" fmla="*/ 88776 h 5063066"/>
              <a:gd name="connsiteX3647" fmla="*/ 466667 w 7295637"/>
              <a:gd name="connsiteY3647" fmla="*/ 60351 h 5063066"/>
              <a:gd name="connsiteX3648" fmla="*/ 5740 w 7295637"/>
              <a:gd name="connsiteY3648" fmla="*/ 626892 h 5063066"/>
              <a:gd name="connsiteX3649" fmla="*/ 21389 w 7295637"/>
              <a:gd name="connsiteY3649" fmla="*/ 603680 h 5063066"/>
              <a:gd name="connsiteX3650" fmla="*/ 73026 w 7295637"/>
              <a:gd name="connsiteY3650" fmla="*/ 582292 h 5063066"/>
              <a:gd name="connsiteX3651" fmla="*/ 146052 w 7295637"/>
              <a:gd name="connsiteY3651" fmla="*/ 655317 h 5063066"/>
              <a:gd name="connsiteX3652" fmla="*/ 73026 w 7295637"/>
              <a:gd name="connsiteY3652" fmla="*/ 728341 h 5063066"/>
              <a:gd name="connsiteX3653" fmla="*/ 1 w 7295637"/>
              <a:gd name="connsiteY3653" fmla="*/ 655316 h 5063066"/>
              <a:gd name="connsiteX3654" fmla="*/ 5740 w 7295637"/>
              <a:gd name="connsiteY3654" fmla="*/ 626892 h 5063066"/>
              <a:gd name="connsiteX3655" fmla="*/ 236203 w 7295637"/>
              <a:gd name="connsiteY3655" fmla="*/ 197572 h 5063066"/>
              <a:gd name="connsiteX3656" fmla="*/ 251853 w 7295637"/>
              <a:gd name="connsiteY3656" fmla="*/ 174361 h 5063066"/>
              <a:gd name="connsiteX3657" fmla="*/ 303489 w 7295637"/>
              <a:gd name="connsiteY3657" fmla="*/ 152972 h 5063066"/>
              <a:gd name="connsiteX3658" fmla="*/ 376514 w 7295637"/>
              <a:gd name="connsiteY3658" fmla="*/ 225997 h 5063066"/>
              <a:gd name="connsiteX3659" fmla="*/ 303489 w 7295637"/>
              <a:gd name="connsiteY3659" fmla="*/ 299022 h 5063066"/>
              <a:gd name="connsiteX3660" fmla="*/ 230464 w 7295637"/>
              <a:gd name="connsiteY3660" fmla="*/ 225997 h 5063066"/>
              <a:gd name="connsiteX3661" fmla="*/ 236203 w 7295637"/>
              <a:gd name="connsiteY3661" fmla="*/ 197572 h 5063066"/>
              <a:gd name="connsiteX3662" fmla="*/ 5740 w 7295637"/>
              <a:gd name="connsiteY3662" fmla="*/ 343622 h 5063066"/>
              <a:gd name="connsiteX3663" fmla="*/ 21389 w 7295637"/>
              <a:gd name="connsiteY3663" fmla="*/ 320410 h 5063066"/>
              <a:gd name="connsiteX3664" fmla="*/ 73025 w 7295637"/>
              <a:gd name="connsiteY3664" fmla="*/ 299022 h 5063066"/>
              <a:gd name="connsiteX3665" fmla="*/ 146052 w 7295637"/>
              <a:gd name="connsiteY3665" fmla="*/ 372047 h 5063066"/>
              <a:gd name="connsiteX3666" fmla="*/ 73026 w 7295637"/>
              <a:gd name="connsiteY3666" fmla="*/ 445071 h 5063066"/>
              <a:gd name="connsiteX3667" fmla="*/ 2 w 7295637"/>
              <a:gd name="connsiteY3667" fmla="*/ 372046 h 5063066"/>
              <a:gd name="connsiteX3668" fmla="*/ 5740 w 7295637"/>
              <a:gd name="connsiteY3668" fmla="*/ 343622 h 5063066"/>
              <a:gd name="connsiteX3669" fmla="*/ 5739 w 7295637"/>
              <a:gd name="connsiteY3669" fmla="*/ 60351 h 5063066"/>
              <a:gd name="connsiteX3670" fmla="*/ 21388 w 7295637"/>
              <a:gd name="connsiteY3670" fmla="*/ 37139 h 5063066"/>
              <a:gd name="connsiteX3671" fmla="*/ 73025 w 7295637"/>
              <a:gd name="connsiteY3671" fmla="*/ 15751 h 5063066"/>
              <a:gd name="connsiteX3672" fmla="*/ 146050 w 7295637"/>
              <a:gd name="connsiteY3672" fmla="*/ 88776 h 5063066"/>
              <a:gd name="connsiteX3673" fmla="*/ 73025 w 7295637"/>
              <a:gd name="connsiteY3673" fmla="*/ 161801 h 5063066"/>
              <a:gd name="connsiteX3674" fmla="*/ 0 w 7295637"/>
              <a:gd name="connsiteY3674" fmla="*/ 88776 h 5063066"/>
              <a:gd name="connsiteX3675" fmla="*/ 5739 w 7295637"/>
              <a:gd name="connsiteY3675" fmla="*/ 60351 h 5063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</a:cxnLst>
            <a:rect l="l" t="t" r="r" b="b"/>
            <a:pathLst>
              <a:path w="7295637" h="5063066">
                <a:moveTo>
                  <a:pt x="7155326" y="4945865"/>
                </a:moveTo>
                <a:cubicBezTo>
                  <a:pt x="7159020" y="4937129"/>
                  <a:pt x="7164366" y="4929261"/>
                  <a:pt x="7170975" y="4922653"/>
                </a:cubicBezTo>
                <a:cubicBezTo>
                  <a:pt x="7184189" y="4909439"/>
                  <a:pt x="7202447" y="4901265"/>
                  <a:pt x="7222612" y="4901265"/>
                </a:cubicBezTo>
                <a:cubicBezTo>
                  <a:pt x="7262943" y="4901265"/>
                  <a:pt x="7295637" y="4933959"/>
                  <a:pt x="7295637" y="4974290"/>
                </a:cubicBezTo>
                <a:cubicBezTo>
                  <a:pt x="7295636" y="5014621"/>
                  <a:pt x="7262943" y="5047314"/>
                  <a:pt x="7222611" y="5047314"/>
                </a:cubicBezTo>
                <a:cubicBezTo>
                  <a:pt x="7182281" y="5047315"/>
                  <a:pt x="7149586" y="5014620"/>
                  <a:pt x="7149587" y="4974290"/>
                </a:cubicBezTo>
                <a:cubicBezTo>
                  <a:pt x="7149585" y="4964207"/>
                  <a:pt x="7151630" y="4954602"/>
                  <a:pt x="7155326" y="4945865"/>
                </a:cubicBezTo>
                <a:close/>
                <a:moveTo>
                  <a:pt x="7155324" y="4662594"/>
                </a:moveTo>
                <a:cubicBezTo>
                  <a:pt x="7166409" y="4636384"/>
                  <a:pt x="7192362" y="4617994"/>
                  <a:pt x="7222611" y="4617994"/>
                </a:cubicBezTo>
                <a:cubicBezTo>
                  <a:pt x="7262941" y="4617994"/>
                  <a:pt x="7295636" y="4650688"/>
                  <a:pt x="7295636" y="4691019"/>
                </a:cubicBezTo>
                <a:cubicBezTo>
                  <a:pt x="7295637" y="4731350"/>
                  <a:pt x="7262943" y="4764044"/>
                  <a:pt x="7222610" y="4764044"/>
                </a:cubicBezTo>
                <a:cubicBezTo>
                  <a:pt x="7182280" y="4764044"/>
                  <a:pt x="7149585" y="4731350"/>
                  <a:pt x="7149585" y="4691019"/>
                </a:cubicBezTo>
                <a:cubicBezTo>
                  <a:pt x="7149587" y="4680936"/>
                  <a:pt x="7151629" y="4671331"/>
                  <a:pt x="7155324" y="4662594"/>
                </a:cubicBezTo>
                <a:close/>
                <a:moveTo>
                  <a:pt x="6924861" y="4808644"/>
                </a:moveTo>
                <a:cubicBezTo>
                  <a:pt x="6935945" y="4782434"/>
                  <a:pt x="6961898" y="4764044"/>
                  <a:pt x="6992146" y="4764044"/>
                </a:cubicBezTo>
                <a:cubicBezTo>
                  <a:pt x="7032478" y="4764044"/>
                  <a:pt x="7065171" y="4796738"/>
                  <a:pt x="7065171" y="4837069"/>
                </a:cubicBezTo>
                <a:cubicBezTo>
                  <a:pt x="7065173" y="4877400"/>
                  <a:pt x="7032478" y="4910094"/>
                  <a:pt x="6992146" y="4910094"/>
                </a:cubicBezTo>
                <a:cubicBezTo>
                  <a:pt x="6951815" y="4910094"/>
                  <a:pt x="6919122" y="4877400"/>
                  <a:pt x="6919121" y="4837069"/>
                </a:cubicBezTo>
                <a:cubicBezTo>
                  <a:pt x="6919122" y="4826986"/>
                  <a:pt x="6921164" y="4817381"/>
                  <a:pt x="6924861" y="4808644"/>
                </a:cubicBezTo>
                <a:close/>
                <a:moveTo>
                  <a:pt x="7155325" y="4379322"/>
                </a:moveTo>
                <a:cubicBezTo>
                  <a:pt x="7166411" y="4353112"/>
                  <a:pt x="7192362" y="4334722"/>
                  <a:pt x="7222612" y="4334722"/>
                </a:cubicBezTo>
                <a:cubicBezTo>
                  <a:pt x="7262942" y="4334722"/>
                  <a:pt x="7295637" y="4367416"/>
                  <a:pt x="7295637" y="4407747"/>
                </a:cubicBezTo>
                <a:cubicBezTo>
                  <a:pt x="7295638" y="4448078"/>
                  <a:pt x="7262944" y="4480772"/>
                  <a:pt x="7222611" y="4480772"/>
                </a:cubicBezTo>
                <a:cubicBezTo>
                  <a:pt x="7182281" y="4480772"/>
                  <a:pt x="7149586" y="4448078"/>
                  <a:pt x="7149587" y="4407747"/>
                </a:cubicBezTo>
                <a:cubicBezTo>
                  <a:pt x="7149588" y="4397664"/>
                  <a:pt x="7151630" y="4388059"/>
                  <a:pt x="7155325" y="4379322"/>
                </a:cubicBezTo>
                <a:close/>
                <a:moveTo>
                  <a:pt x="6694396" y="4945865"/>
                </a:moveTo>
                <a:cubicBezTo>
                  <a:pt x="6705482" y="4919655"/>
                  <a:pt x="6731436" y="4901265"/>
                  <a:pt x="6761684" y="4901265"/>
                </a:cubicBezTo>
                <a:cubicBezTo>
                  <a:pt x="6802013" y="4901265"/>
                  <a:pt x="6834709" y="4933959"/>
                  <a:pt x="6834707" y="4974290"/>
                </a:cubicBezTo>
                <a:cubicBezTo>
                  <a:pt x="6834708" y="5014621"/>
                  <a:pt x="6802014" y="5047315"/>
                  <a:pt x="6761682" y="5047315"/>
                </a:cubicBezTo>
                <a:cubicBezTo>
                  <a:pt x="6721353" y="5047315"/>
                  <a:pt x="6688657" y="5014621"/>
                  <a:pt x="6688658" y="4974290"/>
                </a:cubicBezTo>
                <a:cubicBezTo>
                  <a:pt x="6688658" y="4964207"/>
                  <a:pt x="6690702" y="4954602"/>
                  <a:pt x="6694396" y="4945865"/>
                </a:cubicBezTo>
                <a:close/>
                <a:moveTo>
                  <a:pt x="6924860" y="4525373"/>
                </a:moveTo>
                <a:cubicBezTo>
                  <a:pt x="6935947" y="4499163"/>
                  <a:pt x="6961898" y="4480773"/>
                  <a:pt x="6992148" y="4480773"/>
                </a:cubicBezTo>
                <a:cubicBezTo>
                  <a:pt x="7032477" y="4480773"/>
                  <a:pt x="7065172" y="4513467"/>
                  <a:pt x="7065171" y="4553798"/>
                </a:cubicBezTo>
                <a:cubicBezTo>
                  <a:pt x="7065171" y="4594129"/>
                  <a:pt x="7032478" y="4626823"/>
                  <a:pt x="6992146" y="4626823"/>
                </a:cubicBezTo>
                <a:cubicBezTo>
                  <a:pt x="6951815" y="4626823"/>
                  <a:pt x="6919121" y="4594129"/>
                  <a:pt x="6919123" y="4553798"/>
                </a:cubicBezTo>
                <a:cubicBezTo>
                  <a:pt x="6919122" y="4543715"/>
                  <a:pt x="6921167" y="4534110"/>
                  <a:pt x="6924860" y="4525373"/>
                </a:cubicBezTo>
                <a:close/>
                <a:moveTo>
                  <a:pt x="7155325" y="4096051"/>
                </a:moveTo>
                <a:cubicBezTo>
                  <a:pt x="7166409" y="4069841"/>
                  <a:pt x="7192362" y="4051451"/>
                  <a:pt x="7222610" y="4051451"/>
                </a:cubicBezTo>
                <a:cubicBezTo>
                  <a:pt x="7262942" y="4051451"/>
                  <a:pt x="7295635" y="4084145"/>
                  <a:pt x="7295635" y="4124476"/>
                </a:cubicBezTo>
                <a:cubicBezTo>
                  <a:pt x="7295637" y="4164807"/>
                  <a:pt x="7262942" y="4197501"/>
                  <a:pt x="7222610" y="4197501"/>
                </a:cubicBezTo>
                <a:cubicBezTo>
                  <a:pt x="7182279" y="4197501"/>
                  <a:pt x="7149586" y="4164807"/>
                  <a:pt x="7149585" y="4124476"/>
                </a:cubicBezTo>
                <a:cubicBezTo>
                  <a:pt x="7149586" y="4114393"/>
                  <a:pt x="7151628" y="4104788"/>
                  <a:pt x="7155325" y="4096051"/>
                </a:cubicBezTo>
                <a:close/>
                <a:moveTo>
                  <a:pt x="6694398" y="4662594"/>
                </a:moveTo>
                <a:cubicBezTo>
                  <a:pt x="6705483" y="4636384"/>
                  <a:pt x="6731434" y="4617994"/>
                  <a:pt x="6761684" y="4617994"/>
                </a:cubicBezTo>
                <a:cubicBezTo>
                  <a:pt x="6802015" y="4617994"/>
                  <a:pt x="6834709" y="4650688"/>
                  <a:pt x="6834708" y="4691018"/>
                </a:cubicBezTo>
                <a:cubicBezTo>
                  <a:pt x="6834708" y="4731350"/>
                  <a:pt x="6802016" y="4764044"/>
                  <a:pt x="6761683" y="4764043"/>
                </a:cubicBezTo>
                <a:cubicBezTo>
                  <a:pt x="6721353" y="4764044"/>
                  <a:pt x="6688658" y="4731349"/>
                  <a:pt x="6688659" y="4691019"/>
                </a:cubicBezTo>
                <a:cubicBezTo>
                  <a:pt x="6688660" y="4680936"/>
                  <a:pt x="6690703" y="4671330"/>
                  <a:pt x="6694398" y="4662594"/>
                </a:cubicBezTo>
                <a:close/>
                <a:moveTo>
                  <a:pt x="6924861" y="4242101"/>
                </a:moveTo>
                <a:cubicBezTo>
                  <a:pt x="6935945" y="4215891"/>
                  <a:pt x="6961898" y="4197501"/>
                  <a:pt x="6992146" y="4197501"/>
                </a:cubicBezTo>
                <a:cubicBezTo>
                  <a:pt x="7032478" y="4197501"/>
                  <a:pt x="7065171" y="4230195"/>
                  <a:pt x="7065171" y="4270526"/>
                </a:cubicBezTo>
                <a:cubicBezTo>
                  <a:pt x="7065172" y="4310857"/>
                  <a:pt x="7032478" y="4343551"/>
                  <a:pt x="6992147" y="4343551"/>
                </a:cubicBezTo>
                <a:cubicBezTo>
                  <a:pt x="6951815" y="4343551"/>
                  <a:pt x="6919122" y="4310857"/>
                  <a:pt x="6919121" y="4270526"/>
                </a:cubicBezTo>
                <a:cubicBezTo>
                  <a:pt x="6919122" y="4260443"/>
                  <a:pt x="6921165" y="4250837"/>
                  <a:pt x="6924861" y="4242101"/>
                </a:cubicBezTo>
                <a:close/>
                <a:moveTo>
                  <a:pt x="7155325" y="3812779"/>
                </a:moveTo>
                <a:cubicBezTo>
                  <a:pt x="7166410" y="3786569"/>
                  <a:pt x="7192362" y="3768179"/>
                  <a:pt x="7222611" y="3768179"/>
                </a:cubicBezTo>
                <a:cubicBezTo>
                  <a:pt x="7262942" y="3768179"/>
                  <a:pt x="7295636" y="3800873"/>
                  <a:pt x="7295636" y="3841204"/>
                </a:cubicBezTo>
                <a:cubicBezTo>
                  <a:pt x="7295635" y="3881535"/>
                  <a:pt x="7262941" y="3914229"/>
                  <a:pt x="7222611" y="3914229"/>
                </a:cubicBezTo>
                <a:cubicBezTo>
                  <a:pt x="7182279" y="3914229"/>
                  <a:pt x="7149586" y="3881535"/>
                  <a:pt x="7149586" y="3841204"/>
                </a:cubicBezTo>
                <a:cubicBezTo>
                  <a:pt x="7149587" y="3831121"/>
                  <a:pt x="7151630" y="3821515"/>
                  <a:pt x="7155325" y="3812779"/>
                </a:cubicBezTo>
                <a:close/>
                <a:moveTo>
                  <a:pt x="6463933" y="4808643"/>
                </a:moveTo>
                <a:cubicBezTo>
                  <a:pt x="6475019" y="4782433"/>
                  <a:pt x="6500973" y="4764043"/>
                  <a:pt x="6531221" y="4764043"/>
                </a:cubicBezTo>
                <a:cubicBezTo>
                  <a:pt x="6571550" y="4764043"/>
                  <a:pt x="6604246" y="4796737"/>
                  <a:pt x="6604244" y="4837068"/>
                </a:cubicBezTo>
                <a:cubicBezTo>
                  <a:pt x="6604245" y="4877399"/>
                  <a:pt x="6571551" y="4910093"/>
                  <a:pt x="6531219" y="4910093"/>
                </a:cubicBezTo>
                <a:cubicBezTo>
                  <a:pt x="6490890" y="4910093"/>
                  <a:pt x="6458194" y="4877399"/>
                  <a:pt x="6458196" y="4837068"/>
                </a:cubicBezTo>
                <a:cubicBezTo>
                  <a:pt x="6458195" y="4826985"/>
                  <a:pt x="6460239" y="4817380"/>
                  <a:pt x="6463933" y="4808643"/>
                </a:cubicBezTo>
                <a:close/>
                <a:moveTo>
                  <a:pt x="6694396" y="4379322"/>
                </a:moveTo>
                <a:cubicBezTo>
                  <a:pt x="6705482" y="4353112"/>
                  <a:pt x="6731435" y="4334722"/>
                  <a:pt x="6761683" y="4334722"/>
                </a:cubicBezTo>
                <a:cubicBezTo>
                  <a:pt x="6802013" y="4334722"/>
                  <a:pt x="6834709" y="4367416"/>
                  <a:pt x="6834707" y="4407747"/>
                </a:cubicBezTo>
                <a:cubicBezTo>
                  <a:pt x="6834708" y="4448078"/>
                  <a:pt x="6802014" y="4480772"/>
                  <a:pt x="6761682" y="4480772"/>
                </a:cubicBezTo>
                <a:cubicBezTo>
                  <a:pt x="6721353" y="4480772"/>
                  <a:pt x="6688657" y="4448078"/>
                  <a:pt x="6688658" y="4407747"/>
                </a:cubicBezTo>
                <a:cubicBezTo>
                  <a:pt x="6688657" y="4397664"/>
                  <a:pt x="6690702" y="4388059"/>
                  <a:pt x="6694396" y="4379322"/>
                </a:cubicBezTo>
                <a:close/>
                <a:moveTo>
                  <a:pt x="6924860" y="3958829"/>
                </a:moveTo>
                <a:cubicBezTo>
                  <a:pt x="6935946" y="3932619"/>
                  <a:pt x="6961897" y="3914229"/>
                  <a:pt x="6992147" y="3914229"/>
                </a:cubicBezTo>
                <a:cubicBezTo>
                  <a:pt x="7032477" y="3914228"/>
                  <a:pt x="7065172" y="3946923"/>
                  <a:pt x="7065171" y="3987253"/>
                </a:cubicBezTo>
                <a:cubicBezTo>
                  <a:pt x="7065172" y="4027585"/>
                  <a:pt x="7032479" y="4060279"/>
                  <a:pt x="6992146" y="4060278"/>
                </a:cubicBezTo>
                <a:cubicBezTo>
                  <a:pt x="6951816" y="4060279"/>
                  <a:pt x="6919121" y="4027584"/>
                  <a:pt x="6919122" y="3987254"/>
                </a:cubicBezTo>
                <a:cubicBezTo>
                  <a:pt x="6919123" y="3977171"/>
                  <a:pt x="6921166" y="3967565"/>
                  <a:pt x="6924860" y="3958829"/>
                </a:cubicBezTo>
                <a:close/>
                <a:moveTo>
                  <a:pt x="7155323" y="3529507"/>
                </a:moveTo>
                <a:cubicBezTo>
                  <a:pt x="7166409" y="3503297"/>
                  <a:pt x="7192363" y="3484907"/>
                  <a:pt x="7222611" y="3484907"/>
                </a:cubicBezTo>
                <a:cubicBezTo>
                  <a:pt x="7262942" y="3484906"/>
                  <a:pt x="7295636" y="3517601"/>
                  <a:pt x="7295634" y="3557931"/>
                </a:cubicBezTo>
                <a:cubicBezTo>
                  <a:pt x="7295635" y="3598263"/>
                  <a:pt x="7262941" y="3630957"/>
                  <a:pt x="7222611" y="3630956"/>
                </a:cubicBezTo>
                <a:cubicBezTo>
                  <a:pt x="7182280" y="3630957"/>
                  <a:pt x="7149586" y="3598262"/>
                  <a:pt x="7149585" y="3557932"/>
                </a:cubicBezTo>
                <a:cubicBezTo>
                  <a:pt x="7149585" y="3547849"/>
                  <a:pt x="7151628" y="3538243"/>
                  <a:pt x="7155323" y="3529507"/>
                </a:cubicBezTo>
                <a:close/>
                <a:moveTo>
                  <a:pt x="6233469" y="4945865"/>
                </a:moveTo>
                <a:cubicBezTo>
                  <a:pt x="6244556" y="4919655"/>
                  <a:pt x="6270507" y="4901265"/>
                  <a:pt x="6300757" y="4901265"/>
                </a:cubicBezTo>
                <a:cubicBezTo>
                  <a:pt x="6341086" y="4901265"/>
                  <a:pt x="6373780" y="4933959"/>
                  <a:pt x="6373780" y="4974290"/>
                </a:cubicBezTo>
                <a:cubicBezTo>
                  <a:pt x="6373780" y="5014621"/>
                  <a:pt x="6341086" y="5047315"/>
                  <a:pt x="6300755" y="5047315"/>
                </a:cubicBezTo>
                <a:cubicBezTo>
                  <a:pt x="6260426" y="5047315"/>
                  <a:pt x="6227730" y="5014621"/>
                  <a:pt x="6227732" y="4974290"/>
                </a:cubicBezTo>
                <a:cubicBezTo>
                  <a:pt x="6227731" y="4964207"/>
                  <a:pt x="6229775" y="4954602"/>
                  <a:pt x="6233469" y="4945865"/>
                </a:cubicBezTo>
                <a:close/>
                <a:moveTo>
                  <a:pt x="6463934" y="4525372"/>
                </a:moveTo>
                <a:cubicBezTo>
                  <a:pt x="6475017" y="4499163"/>
                  <a:pt x="6500971" y="4480772"/>
                  <a:pt x="6531219" y="4480772"/>
                </a:cubicBezTo>
                <a:cubicBezTo>
                  <a:pt x="6571551" y="4480772"/>
                  <a:pt x="6604244" y="4513466"/>
                  <a:pt x="6604243" y="4553797"/>
                </a:cubicBezTo>
                <a:cubicBezTo>
                  <a:pt x="6604243" y="4594128"/>
                  <a:pt x="6571550" y="4626822"/>
                  <a:pt x="6531221" y="4626822"/>
                </a:cubicBezTo>
                <a:cubicBezTo>
                  <a:pt x="6490888" y="4626822"/>
                  <a:pt x="6458195" y="4594128"/>
                  <a:pt x="6458194" y="4553797"/>
                </a:cubicBezTo>
                <a:cubicBezTo>
                  <a:pt x="6458194" y="4543714"/>
                  <a:pt x="6460237" y="4534108"/>
                  <a:pt x="6463934" y="4525372"/>
                </a:cubicBezTo>
                <a:close/>
                <a:moveTo>
                  <a:pt x="6694396" y="4096050"/>
                </a:moveTo>
                <a:cubicBezTo>
                  <a:pt x="6705483" y="4069840"/>
                  <a:pt x="6731434" y="4051450"/>
                  <a:pt x="6761682" y="4051450"/>
                </a:cubicBezTo>
                <a:cubicBezTo>
                  <a:pt x="6802013" y="4051450"/>
                  <a:pt x="6834707" y="4084144"/>
                  <a:pt x="6834707" y="4124475"/>
                </a:cubicBezTo>
                <a:cubicBezTo>
                  <a:pt x="6834707" y="4164806"/>
                  <a:pt x="6802013" y="4197500"/>
                  <a:pt x="6761682" y="4197500"/>
                </a:cubicBezTo>
                <a:cubicBezTo>
                  <a:pt x="6721351" y="4197500"/>
                  <a:pt x="6688657" y="4164806"/>
                  <a:pt x="6688659" y="4124475"/>
                </a:cubicBezTo>
                <a:cubicBezTo>
                  <a:pt x="6688657" y="4114392"/>
                  <a:pt x="6690702" y="4104787"/>
                  <a:pt x="6694396" y="4096050"/>
                </a:cubicBezTo>
                <a:close/>
                <a:moveTo>
                  <a:pt x="6924862" y="3675557"/>
                </a:moveTo>
                <a:cubicBezTo>
                  <a:pt x="6935945" y="3649347"/>
                  <a:pt x="6961897" y="3630956"/>
                  <a:pt x="6992146" y="3630957"/>
                </a:cubicBezTo>
                <a:cubicBezTo>
                  <a:pt x="7032477" y="3630956"/>
                  <a:pt x="7065171" y="3663650"/>
                  <a:pt x="7065172" y="3703981"/>
                </a:cubicBezTo>
                <a:cubicBezTo>
                  <a:pt x="7065172" y="3744312"/>
                  <a:pt x="7032477" y="3777006"/>
                  <a:pt x="6992147" y="3777006"/>
                </a:cubicBezTo>
                <a:cubicBezTo>
                  <a:pt x="6951815" y="3777006"/>
                  <a:pt x="6919121" y="3744312"/>
                  <a:pt x="6919122" y="3703981"/>
                </a:cubicBezTo>
                <a:cubicBezTo>
                  <a:pt x="6919121" y="3693899"/>
                  <a:pt x="6921164" y="3684293"/>
                  <a:pt x="6924862" y="3675557"/>
                </a:cubicBezTo>
                <a:close/>
                <a:moveTo>
                  <a:pt x="7155323" y="3246235"/>
                </a:moveTo>
                <a:cubicBezTo>
                  <a:pt x="7166409" y="3220025"/>
                  <a:pt x="7192361" y="3201634"/>
                  <a:pt x="7222612" y="3201635"/>
                </a:cubicBezTo>
                <a:cubicBezTo>
                  <a:pt x="7262941" y="3201634"/>
                  <a:pt x="7295636" y="3234328"/>
                  <a:pt x="7295635" y="3274659"/>
                </a:cubicBezTo>
                <a:cubicBezTo>
                  <a:pt x="7295637" y="3314990"/>
                  <a:pt x="7262943" y="3347684"/>
                  <a:pt x="7222610" y="3347684"/>
                </a:cubicBezTo>
                <a:cubicBezTo>
                  <a:pt x="7182280" y="3347684"/>
                  <a:pt x="7149585" y="3314990"/>
                  <a:pt x="7149585" y="3274659"/>
                </a:cubicBezTo>
                <a:cubicBezTo>
                  <a:pt x="7149585" y="3264577"/>
                  <a:pt x="7151629" y="3254971"/>
                  <a:pt x="7155323" y="3246235"/>
                </a:cubicBezTo>
                <a:close/>
                <a:moveTo>
                  <a:pt x="6233470" y="4662593"/>
                </a:moveTo>
                <a:cubicBezTo>
                  <a:pt x="6244554" y="4636383"/>
                  <a:pt x="6270507" y="4617993"/>
                  <a:pt x="6300755" y="4617993"/>
                </a:cubicBezTo>
                <a:cubicBezTo>
                  <a:pt x="6341087" y="4617993"/>
                  <a:pt x="6373780" y="4650687"/>
                  <a:pt x="6373781" y="4691018"/>
                </a:cubicBezTo>
                <a:cubicBezTo>
                  <a:pt x="6373781" y="4731349"/>
                  <a:pt x="6341087" y="4764043"/>
                  <a:pt x="6300756" y="4764043"/>
                </a:cubicBezTo>
                <a:cubicBezTo>
                  <a:pt x="6260424" y="4764043"/>
                  <a:pt x="6227731" y="4731349"/>
                  <a:pt x="6227730" y="4691018"/>
                </a:cubicBezTo>
                <a:cubicBezTo>
                  <a:pt x="6227731" y="4680935"/>
                  <a:pt x="6229774" y="4671329"/>
                  <a:pt x="6233470" y="4662593"/>
                </a:cubicBezTo>
                <a:close/>
                <a:moveTo>
                  <a:pt x="6463933" y="4242101"/>
                </a:moveTo>
                <a:cubicBezTo>
                  <a:pt x="6475018" y="4215891"/>
                  <a:pt x="6500970" y="4197501"/>
                  <a:pt x="6531219" y="4197501"/>
                </a:cubicBezTo>
                <a:cubicBezTo>
                  <a:pt x="6571550" y="4197501"/>
                  <a:pt x="6604243" y="4230195"/>
                  <a:pt x="6604244" y="4270526"/>
                </a:cubicBezTo>
                <a:cubicBezTo>
                  <a:pt x="6604243" y="4310857"/>
                  <a:pt x="6571549" y="4343551"/>
                  <a:pt x="6531219" y="4343551"/>
                </a:cubicBezTo>
                <a:cubicBezTo>
                  <a:pt x="6490888" y="4343551"/>
                  <a:pt x="6458194" y="4310857"/>
                  <a:pt x="6458194" y="4270526"/>
                </a:cubicBezTo>
                <a:cubicBezTo>
                  <a:pt x="6458195" y="4260443"/>
                  <a:pt x="6460237" y="4250838"/>
                  <a:pt x="6463933" y="4242101"/>
                </a:cubicBezTo>
                <a:close/>
                <a:moveTo>
                  <a:pt x="6694397" y="3812778"/>
                </a:moveTo>
                <a:cubicBezTo>
                  <a:pt x="6705481" y="3786568"/>
                  <a:pt x="6731434" y="3768178"/>
                  <a:pt x="6761682" y="3768178"/>
                </a:cubicBezTo>
                <a:cubicBezTo>
                  <a:pt x="6802014" y="3768178"/>
                  <a:pt x="6834707" y="3800872"/>
                  <a:pt x="6834707" y="3841203"/>
                </a:cubicBezTo>
                <a:cubicBezTo>
                  <a:pt x="6834708" y="3881534"/>
                  <a:pt x="6802014" y="3914228"/>
                  <a:pt x="6761683" y="3914228"/>
                </a:cubicBezTo>
                <a:cubicBezTo>
                  <a:pt x="6721351" y="3914228"/>
                  <a:pt x="6688658" y="3881534"/>
                  <a:pt x="6688657" y="3841203"/>
                </a:cubicBezTo>
                <a:cubicBezTo>
                  <a:pt x="6688658" y="3831120"/>
                  <a:pt x="6690700" y="3821515"/>
                  <a:pt x="6694397" y="3812778"/>
                </a:cubicBezTo>
                <a:close/>
                <a:moveTo>
                  <a:pt x="6924859" y="3392285"/>
                </a:moveTo>
                <a:cubicBezTo>
                  <a:pt x="6935945" y="3366074"/>
                  <a:pt x="6961898" y="3347684"/>
                  <a:pt x="6992146" y="3347684"/>
                </a:cubicBezTo>
                <a:cubicBezTo>
                  <a:pt x="7032477" y="3347684"/>
                  <a:pt x="7065171" y="3380378"/>
                  <a:pt x="7065171" y="3420709"/>
                </a:cubicBezTo>
                <a:cubicBezTo>
                  <a:pt x="7065173" y="3461040"/>
                  <a:pt x="7032478" y="3493734"/>
                  <a:pt x="6992146" y="3493734"/>
                </a:cubicBezTo>
                <a:cubicBezTo>
                  <a:pt x="6951815" y="3493734"/>
                  <a:pt x="6919121" y="3461040"/>
                  <a:pt x="6919121" y="3420709"/>
                </a:cubicBezTo>
                <a:cubicBezTo>
                  <a:pt x="6919121" y="3410627"/>
                  <a:pt x="6921164" y="3401021"/>
                  <a:pt x="6924859" y="3392285"/>
                </a:cubicBezTo>
                <a:close/>
                <a:moveTo>
                  <a:pt x="6003006" y="4808643"/>
                </a:moveTo>
                <a:cubicBezTo>
                  <a:pt x="6014092" y="4782432"/>
                  <a:pt x="6040043" y="4764042"/>
                  <a:pt x="6070293" y="4764042"/>
                </a:cubicBezTo>
                <a:cubicBezTo>
                  <a:pt x="6110623" y="4764042"/>
                  <a:pt x="6143318" y="4796736"/>
                  <a:pt x="6143318" y="4837067"/>
                </a:cubicBezTo>
                <a:cubicBezTo>
                  <a:pt x="6143317" y="4877398"/>
                  <a:pt x="6110625" y="4910092"/>
                  <a:pt x="6070293" y="4910092"/>
                </a:cubicBezTo>
                <a:cubicBezTo>
                  <a:pt x="6029962" y="4910092"/>
                  <a:pt x="5997267" y="4877398"/>
                  <a:pt x="5997268" y="4837067"/>
                </a:cubicBezTo>
                <a:cubicBezTo>
                  <a:pt x="5997266" y="4826984"/>
                  <a:pt x="5999311" y="4817379"/>
                  <a:pt x="6003006" y="4808643"/>
                </a:cubicBezTo>
                <a:close/>
                <a:moveTo>
                  <a:pt x="7155324" y="2962963"/>
                </a:moveTo>
                <a:cubicBezTo>
                  <a:pt x="7166409" y="2936753"/>
                  <a:pt x="7192362" y="2918363"/>
                  <a:pt x="7222610" y="2918363"/>
                </a:cubicBezTo>
                <a:cubicBezTo>
                  <a:pt x="7262941" y="2918363"/>
                  <a:pt x="7295635" y="2951057"/>
                  <a:pt x="7295636" y="2991388"/>
                </a:cubicBezTo>
                <a:cubicBezTo>
                  <a:pt x="7295636" y="3031719"/>
                  <a:pt x="7262941" y="3064413"/>
                  <a:pt x="7222611" y="3064413"/>
                </a:cubicBezTo>
                <a:cubicBezTo>
                  <a:pt x="7182279" y="3064413"/>
                  <a:pt x="7149585" y="3031719"/>
                  <a:pt x="7149585" y="2991388"/>
                </a:cubicBezTo>
                <a:cubicBezTo>
                  <a:pt x="7149585" y="2981305"/>
                  <a:pt x="7151628" y="2971700"/>
                  <a:pt x="7155324" y="2962963"/>
                </a:cubicBezTo>
                <a:close/>
                <a:moveTo>
                  <a:pt x="6233468" y="4379322"/>
                </a:moveTo>
                <a:cubicBezTo>
                  <a:pt x="6244555" y="4353112"/>
                  <a:pt x="6270506" y="4334721"/>
                  <a:pt x="6300756" y="4334721"/>
                </a:cubicBezTo>
                <a:cubicBezTo>
                  <a:pt x="6341086" y="4334721"/>
                  <a:pt x="6373779" y="4367416"/>
                  <a:pt x="6373780" y="4407747"/>
                </a:cubicBezTo>
                <a:cubicBezTo>
                  <a:pt x="6373780" y="4448078"/>
                  <a:pt x="6341088" y="4480771"/>
                  <a:pt x="6300756" y="4480771"/>
                </a:cubicBezTo>
                <a:cubicBezTo>
                  <a:pt x="6260425" y="4480771"/>
                  <a:pt x="6227730" y="4448077"/>
                  <a:pt x="6227731" y="4407746"/>
                </a:cubicBezTo>
                <a:cubicBezTo>
                  <a:pt x="6227732" y="4397663"/>
                  <a:pt x="6229774" y="4388058"/>
                  <a:pt x="6233468" y="4379322"/>
                </a:cubicBezTo>
                <a:close/>
                <a:moveTo>
                  <a:pt x="6463931" y="3958829"/>
                </a:moveTo>
                <a:cubicBezTo>
                  <a:pt x="6475017" y="3932619"/>
                  <a:pt x="6500971" y="3914229"/>
                  <a:pt x="6531219" y="3914229"/>
                </a:cubicBezTo>
                <a:cubicBezTo>
                  <a:pt x="6571550" y="3914228"/>
                  <a:pt x="6604244" y="3946923"/>
                  <a:pt x="6604242" y="3987254"/>
                </a:cubicBezTo>
                <a:cubicBezTo>
                  <a:pt x="6604243" y="4027585"/>
                  <a:pt x="6571549" y="4060279"/>
                  <a:pt x="6531217" y="4060279"/>
                </a:cubicBezTo>
                <a:cubicBezTo>
                  <a:pt x="6490888" y="4060279"/>
                  <a:pt x="6458195" y="4027585"/>
                  <a:pt x="6458193" y="3987254"/>
                </a:cubicBezTo>
                <a:cubicBezTo>
                  <a:pt x="6458193" y="3977171"/>
                  <a:pt x="6460236" y="3967565"/>
                  <a:pt x="6463931" y="3958829"/>
                </a:cubicBezTo>
                <a:close/>
                <a:moveTo>
                  <a:pt x="6694395" y="3529506"/>
                </a:moveTo>
                <a:cubicBezTo>
                  <a:pt x="6705482" y="3503296"/>
                  <a:pt x="6731433" y="3484906"/>
                  <a:pt x="6761683" y="3484906"/>
                </a:cubicBezTo>
                <a:cubicBezTo>
                  <a:pt x="6802014" y="3484906"/>
                  <a:pt x="6834708" y="3517600"/>
                  <a:pt x="6834708" y="3557931"/>
                </a:cubicBezTo>
                <a:cubicBezTo>
                  <a:pt x="6834709" y="3598262"/>
                  <a:pt x="6802015" y="3630956"/>
                  <a:pt x="6761683" y="3630956"/>
                </a:cubicBezTo>
                <a:cubicBezTo>
                  <a:pt x="6721352" y="3630956"/>
                  <a:pt x="6688658" y="3598262"/>
                  <a:pt x="6688658" y="3557931"/>
                </a:cubicBezTo>
                <a:cubicBezTo>
                  <a:pt x="6688659" y="3547848"/>
                  <a:pt x="6690701" y="3538243"/>
                  <a:pt x="6694395" y="3529506"/>
                </a:cubicBezTo>
                <a:close/>
                <a:moveTo>
                  <a:pt x="5772543" y="4945864"/>
                </a:moveTo>
                <a:cubicBezTo>
                  <a:pt x="5783627" y="4919654"/>
                  <a:pt x="5809580" y="4901264"/>
                  <a:pt x="5839828" y="4901264"/>
                </a:cubicBezTo>
                <a:cubicBezTo>
                  <a:pt x="5880160" y="4901264"/>
                  <a:pt x="5912853" y="4933958"/>
                  <a:pt x="5912852" y="4974289"/>
                </a:cubicBezTo>
                <a:cubicBezTo>
                  <a:pt x="5912852" y="5014620"/>
                  <a:pt x="5880158" y="5047314"/>
                  <a:pt x="5839829" y="5047314"/>
                </a:cubicBezTo>
                <a:cubicBezTo>
                  <a:pt x="5799497" y="5047314"/>
                  <a:pt x="5766804" y="5014620"/>
                  <a:pt x="5766803" y="4974289"/>
                </a:cubicBezTo>
                <a:cubicBezTo>
                  <a:pt x="5766802" y="4964206"/>
                  <a:pt x="5768846" y="4954601"/>
                  <a:pt x="5772543" y="4945864"/>
                </a:cubicBezTo>
                <a:close/>
                <a:moveTo>
                  <a:pt x="6924860" y="3109013"/>
                </a:moveTo>
                <a:cubicBezTo>
                  <a:pt x="6935947" y="3082803"/>
                  <a:pt x="6961898" y="3064413"/>
                  <a:pt x="6992147" y="3064413"/>
                </a:cubicBezTo>
                <a:cubicBezTo>
                  <a:pt x="7032477" y="3064413"/>
                  <a:pt x="7065171" y="3097107"/>
                  <a:pt x="7065171" y="3137438"/>
                </a:cubicBezTo>
                <a:cubicBezTo>
                  <a:pt x="7065171" y="3177769"/>
                  <a:pt x="7032477" y="3210463"/>
                  <a:pt x="6992147" y="3210462"/>
                </a:cubicBezTo>
                <a:cubicBezTo>
                  <a:pt x="6951815" y="3210463"/>
                  <a:pt x="6919121" y="3177769"/>
                  <a:pt x="6919123" y="3137438"/>
                </a:cubicBezTo>
                <a:cubicBezTo>
                  <a:pt x="6919121" y="3127355"/>
                  <a:pt x="6921165" y="3117749"/>
                  <a:pt x="6924860" y="3109013"/>
                </a:cubicBezTo>
                <a:close/>
                <a:moveTo>
                  <a:pt x="6003007" y="4525370"/>
                </a:moveTo>
                <a:cubicBezTo>
                  <a:pt x="6014091" y="4499160"/>
                  <a:pt x="6040044" y="4480770"/>
                  <a:pt x="6070292" y="4480770"/>
                </a:cubicBezTo>
                <a:cubicBezTo>
                  <a:pt x="6110624" y="4480770"/>
                  <a:pt x="6143317" y="4513464"/>
                  <a:pt x="6143316" y="4553795"/>
                </a:cubicBezTo>
                <a:cubicBezTo>
                  <a:pt x="6143317" y="4594126"/>
                  <a:pt x="6110622" y="4626820"/>
                  <a:pt x="6070291" y="4626820"/>
                </a:cubicBezTo>
                <a:cubicBezTo>
                  <a:pt x="6029961" y="4626820"/>
                  <a:pt x="5997268" y="4594126"/>
                  <a:pt x="5997267" y="4553795"/>
                </a:cubicBezTo>
                <a:cubicBezTo>
                  <a:pt x="5997266" y="4543712"/>
                  <a:pt x="5999310" y="4534107"/>
                  <a:pt x="6003007" y="4525370"/>
                </a:cubicBezTo>
                <a:close/>
                <a:moveTo>
                  <a:pt x="7155324" y="2679691"/>
                </a:moveTo>
                <a:cubicBezTo>
                  <a:pt x="7166409" y="2653481"/>
                  <a:pt x="7192363" y="2635090"/>
                  <a:pt x="7222610" y="2635091"/>
                </a:cubicBezTo>
                <a:cubicBezTo>
                  <a:pt x="7262943" y="2635090"/>
                  <a:pt x="7295635" y="2667785"/>
                  <a:pt x="7295635" y="2708115"/>
                </a:cubicBezTo>
                <a:cubicBezTo>
                  <a:pt x="7295637" y="2748447"/>
                  <a:pt x="7262942" y="2781141"/>
                  <a:pt x="7222610" y="2781141"/>
                </a:cubicBezTo>
                <a:cubicBezTo>
                  <a:pt x="7182279" y="2781141"/>
                  <a:pt x="7149586" y="2748447"/>
                  <a:pt x="7149585" y="2708116"/>
                </a:cubicBezTo>
                <a:cubicBezTo>
                  <a:pt x="7149586" y="2698033"/>
                  <a:pt x="7151629" y="2688427"/>
                  <a:pt x="7155324" y="2679691"/>
                </a:cubicBezTo>
                <a:close/>
                <a:moveTo>
                  <a:pt x="6233468" y="4096050"/>
                </a:moveTo>
                <a:cubicBezTo>
                  <a:pt x="6244553" y="4069840"/>
                  <a:pt x="6270506" y="4051450"/>
                  <a:pt x="6300754" y="4051450"/>
                </a:cubicBezTo>
                <a:cubicBezTo>
                  <a:pt x="6341085" y="4051450"/>
                  <a:pt x="6373779" y="4084144"/>
                  <a:pt x="6373779" y="4124475"/>
                </a:cubicBezTo>
                <a:cubicBezTo>
                  <a:pt x="6373781" y="4164806"/>
                  <a:pt x="6341086" y="4197500"/>
                  <a:pt x="6300754" y="4197500"/>
                </a:cubicBezTo>
                <a:cubicBezTo>
                  <a:pt x="6260423" y="4197500"/>
                  <a:pt x="6227729" y="4164806"/>
                  <a:pt x="6227729" y="4124475"/>
                </a:cubicBezTo>
                <a:cubicBezTo>
                  <a:pt x="6227730" y="4114392"/>
                  <a:pt x="6229772" y="4104787"/>
                  <a:pt x="6233468" y="4096050"/>
                </a:cubicBezTo>
                <a:close/>
                <a:moveTo>
                  <a:pt x="6463931" y="3675557"/>
                </a:moveTo>
                <a:cubicBezTo>
                  <a:pt x="6475017" y="3649347"/>
                  <a:pt x="6500969" y="3630956"/>
                  <a:pt x="6531220" y="3630957"/>
                </a:cubicBezTo>
                <a:cubicBezTo>
                  <a:pt x="6571549" y="3630956"/>
                  <a:pt x="6604244" y="3663650"/>
                  <a:pt x="6604243" y="3703981"/>
                </a:cubicBezTo>
                <a:cubicBezTo>
                  <a:pt x="6604242" y="3744312"/>
                  <a:pt x="6571551" y="3777006"/>
                  <a:pt x="6531218" y="3777006"/>
                </a:cubicBezTo>
                <a:cubicBezTo>
                  <a:pt x="6490888" y="3777006"/>
                  <a:pt x="6458193" y="3744312"/>
                  <a:pt x="6458193" y="3703981"/>
                </a:cubicBezTo>
                <a:cubicBezTo>
                  <a:pt x="6458192" y="3693899"/>
                  <a:pt x="6460237" y="3684293"/>
                  <a:pt x="6463931" y="3675557"/>
                </a:cubicBezTo>
                <a:close/>
                <a:moveTo>
                  <a:pt x="6694398" y="3246234"/>
                </a:moveTo>
                <a:cubicBezTo>
                  <a:pt x="6705483" y="3220024"/>
                  <a:pt x="6731434" y="3201634"/>
                  <a:pt x="6761684" y="3201634"/>
                </a:cubicBezTo>
                <a:cubicBezTo>
                  <a:pt x="6802015" y="3201634"/>
                  <a:pt x="6834709" y="3234328"/>
                  <a:pt x="6834709" y="3274659"/>
                </a:cubicBezTo>
                <a:cubicBezTo>
                  <a:pt x="6834708" y="3314990"/>
                  <a:pt x="6802016" y="3347684"/>
                  <a:pt x="6761684" y="3347684"/>
                </a:cubicBezTo>
                <a:cubicBezTo>
                  <a:pt x="6721353" y="3347684"/>
                  <a:pt x="6688659" y="3314990"/>
                  <a:pt x="6688659" y="3274659"/>
                </a:cubicBezTo>
                <a:cubicBezTo>
                  <a:pt x="6688660" y="3264576"/>
                  <a:pt x="6690702" y="3254971"/>
                  <a:pt x="6694398" y="3246234"/>
                </a:cubicBezTo>
                <a:close/>
                <a:moveTo>
                  <a:pt x="5772541" y="4662592"/>
                </a:moveTo>
                <a:cubicBezTo>
                  <a:pt x="5783628" y="4636382"/>
                  <a:pt x="5809581" y="4617992"/>
                  <a:pt x="5839829" y="4617992"/>
                </a:cubicBezTo>
                <a:cubicBezTo>
                  <a:pt x="5880158" y="4617992"/>
                  <a:pt x="5912854" y="4650686"/>
                  <a:pt x="5912852" y="4691017"/>
                </a:cubicBezTo>
                <a:cubicBezTo>
                  <a:pt x="5912853" y="4731348"/>
                  <a:pt x="5880159" y="4764042"/>
                  <a:pt x="5839827" y="4764042"/>
                </a:cubicBezTo>
                <a:cubicBezTo>
                  <a:pt x="5799498" y="4764042"/>
                  <a:pt x="5766802" y="4731348"/>
                  <a:pt x="5766804" y="4691017"/>
                </a:cubicBezTo>
                <a:cubicBezTo>
                  <a:pt x="5766803" y="4680934"/>
                  <a:pt x="5768847" y="4671329"/>
                  <a:pt x="5772541" y="4662592"/>
                </a:cubicBezTo>
                <a:close/>
                <a:moveTo>
                  <a:pt x="6924861" y="2825741"/>
                </a:moveTo>
                <a:cubicBezTo>
                  <a:pt x="6935945" y="2799531"/>
                  <a:pt x="6961899" y="2781140"/>
                  <a:pt x="6992147" y="2781140"/>
                </a:cubicBezTo>
                <a:cubicBezTo>
                  <a:pt x="7032479" y="2781140"/>
                  <a:pt x="7065172" y="2813834"/>
                  <a:pt x="7065172" y="2854165"/>
                </a:cubicBezTo>
                <a:cubicBezTo>
                  <a:pt x="7065171" y="2894496"/>
                  <a:pt x="7032478" y="2927191"/>
                  <a:pt x="6992148" y="2927190"/>
                </a:cubicBezTo>
                <a:cubicBezTo>
                  <a:pt x="6951815" y="2927191"/>
                  <a:pt x="6919123" y="2894496"/>
                  <a:pt x="6919121" y="2854166"/>
                </a:cubicBezTo>
                <a:cubicBezTo>
                  <a:pt x="6919122" y="2844083"/>
                  <a:pt x="6921165" y="2834477"/>
                  <a:pt x="6924861" y="2825741"/>
                </a:cubicBezTo>
                <a:close/>
                <a:moveTo>
                  <a:pt x="7154549" y="2447998"/>
                </a:moveTo>
                <a:cubicBezTo>
                  <a:pt x="7158243" y="2439262"/>
                  <a:pt x="7163589" y="2431393"/>
                  <a:pt x="7170199" y="2424785"/>
                </a:cubicBezTo>
                <a:cubicBezTo>
                  <a:pt x="7183413" y="2411571"/>
                  <a:pt x="7201670" y="2403398"/>
                  <a:pt x="7221835" y="2403397"/>
                </a:cubicBezTo>
                <a:cubicBezTo>
                  <a:pt x="7262166" y="2403398"/>
                  <a:pt x="7294860" y="2436091"/>
                  <a:pt x="7294860" y="2476423"/>
                </a:cubicBezTo>
                <a:cubicBezTo>
                  <a:pt x="7294860" y="2516753"/>
                  <a:pt x="7262166" y="2549446"/>
                  <a:pt x="7221835" y="2549446"/>
                </a:cubicBezTo>
                <a:cubicBezTo>
                  <a:pt x="7181504" y="2549447"/>
                  <a:pt x="7148810" y="2516752"/>
                  <a:pt x="7148810" y="2476422"/>
                </a:cubicBezTo>
                <a:cubicBezTo>
                  <a:pt x="7148809" y="2466339"/>
                  <a:pt x="7150853" y="2456734"/>
                  <a:pt x="7154549" y="2447998"/>
                </a:cubicBezTo>
                <a:close/>
                <a:moveTo>
                  <a:pt x="6003006" y="4242099"/>
                </a:moveTo>
                <a:cubicBezTo>
                  <a:pt x="6014089" y="4215889"/>
                  <a:pt x="6040043" y="4197499"/>
                  <a:pt x="6070292" y="4197499"/>
                </a:cubicBezTo>
                <a:cubicBezTo>
                  <a:pt x="6110623" y="4197499"/>
                  <a:pt x="6143316" y="4230193"/>
                  <a:pt x="6143317" y="4270524"/>
                </a:cubicBezTo>
                <a:cubicBezTo>
                  <a:pt x="6143316" y="4310855"/>
                  <a:pt x="6110623" y="4343548"/>
                  <a:pt x="6070291" y="4343548"/>
                </a:cubicBezTo>
                <a:cubicBezTo>
                  <a:pt x="6029962" y="4343548"/>
                  <a:pt x="5997266" y="4310854"/>
                  <a:pt x="5997267" y="4270524"/>
                </a:cubicBezTo>
                <a:cubicBezTo>
                  <a:pt x="5997268" y="4260441"/>
                  <a:pt x="5999311" y="4250835"/>
                  <a:pt x="6003006" y="4242099"/>
                </a:cubicBezTo>
                <a:close/>
                <a:moveTo>
                  <a:pt x="6233468" y="3812779"/>
                </a:moveTo>
                <a:cubicBezTo>
                  <a:pt x="6244554" y="3786569"/>
                  <a:pt x="6270507" y="3768178"/>
                  <a:pt x="6300757" y="3768179"/>
                </a:cubicBezTo>
                <a:cubicBezTo>
                  <a:pt x="6341086" y="3768178"/>
                  <a:pt x="6373779" y="3800873"/>
                  <a:pt x="6373780" y="3841203"/>
                </a:cubicBezTo>
                <a:cubicBezTo>
                  <a:pt x="6373779" y="3881535"/>
                  <a:pt x="6341087" y="3914229"/>
                  <a:pt x="6300755" y="3914228"/>
                </a:cubicBezTo>
                <a:cubicBezTo>
                  <a:pt x="6260426" y="3914229"/>
                  <a:pt x="6227730" y="3881534"/>
                  <a:pt x="6227731" y="3841204"/>
                </a:cubicBezTo>
                <a:cubicBezTo>
                  <a:pt x="6227729" y="3831121"/>
                  <a:pt x="6229773" y="3821515"/>
                  <a:pt x="6233468" y="3812779"/>
                </a:cubicBezTo>
                <a:close/>
                <a:moveTo>
                  <a:pt x="6463932" y="3392285"/>
                </a:moveTo>
                <a:cubicBezTo>
                  <a:pt x="6475018" y="3366075"/>
                  <a:pt x="6500970" y="3347685"/>
                  <a:pt x="6531218" y="3347685"/>
                </a:cubicBezTo>
                <a:cubicBezTo>
                  <a:pt x="6571549" y="3347685"/>
                  <a:pt x="6604243" y="3380379"/>
                  <a:pt x="6604244" y="3420710"/>
                </a:cubicBezTo>
                <a:cubicBezTo>
                  <a:pt x="6604244" y="3461041"/>
                  <a:pt x="6571549" y="3493735"/>
                  <a:pt x="6531219" y="3493735"/>
                </a:cubicBezTo>
                <a:cubicBezTo>
                  <a:pt x="6490887" y="3493735"/>
                  <a:pt x="6458193" y="3461041"/>
                  <a:pt x="6458193" y="3420710"/>
                </a:cubicBezTo>
                <a:cubicBezTo>
                  <a:pt x="6458193" y="3410627"/>
                  <a:pt x="6460236" y="3401022"/>
                  <a:pt x="6463932" y="3392285"/>
                </a:cubicBezTo>
                <a:close/>
                <a:moveTo>
                  <a:pt x="5542077" y="4808642"/>
                </a:moveTo>
                <a:cubicBezTo>
                  <a:pt x="5553163" y="4782432"/>
                  <a:pt x="5579115" y="4764041"/>
                  <a:pt x="5609364" y="4764042"/>
                </a:cubicBezTo>
                <a:cubicBezTo>
                  <a:pt x="5649694" y="4764041"/>
                  <a:pt x="5682390" y="4796736"/>
                  <a:pt x="5682388" y="4837066"/>
                </a:cubicBezTo>
                <a:cubicBezTo>
                  <a:pt x="5682390" y="4877397"/>
                  <a:pt x="5649695" y="4910092"/>
                  <a:pt x="5609363" y="4910091"/>
                </a:cubicBezTo>
                <a:cubicBezTo>
                  <a:pt x="5569033" y="4910091"/>
                  <a:pt x="5536340" y="4877397"/>
                  <a:pt x="5536339" y="4837067"/>
                </a:cubicBezTo>
                <a:cubicBezTo>
                  <a:pt x="5536339" y="4826984"/>
                  <a:pt x="5538382" y="4817378"/>
                  <a:pt x="5542077" y="4808642"/>
                </a:cubicBezTo>
                <a:close/>
                <a:moveTo>
                  <a:pt x="6694396" y="2962963"/>
                </a:moveTo>
                <a:cubicBezTo>
                  <a:pt x="6705481" y="2936753"/>
                  <a:pt x="6731434" y="2918363"/>
                  <a:pt x="6761683" y="2918363"/>
                </a:cubicBezTo>
                <a:cubicBezTo>
                  <a:pt x="6802013" y="2918363"/>
                  <a:pt x="6834708" y="2951057"/>
                  <a:pt x="6834708" y="2991388"/>
                </a:cubicBezTo>
                <a:cubicBezTo>
                  <a:pt x="6834709" y="3031719"/>
                  <a:pt x="6802015" y="3064413"/>
                  <a:pt x="6761682" y="3064413"/>
                </a:cubicBezTo>
                <a:cubicBezTo>
                  <a:pt x="6721352" y="3064413"/>
                  <a:pt x="6688657" y="3031719"/>
                  <a:pt x="6688657" y="2991388"/>
                </a:cubicBezTo>
                <a:cubicBezTo>
                  <a:pt x="6688658" y="2981305"/>
                  <a:pt x="6690701" y="2971700"/>
                  <a:pt x="6694396" y="2962963"/>
                </a:cubicBezTo>
                <a:close/>
                <a:moveTo>
                  <a:pt x="5772542" y="4379320"/>
                </a:moveTo>
                <a:cubicBezTo>
                  <a:pt x="5783626" y="4353110"/>
                  <a:pt x="5809579" y="4334720"/>
                  <a:pt x="5839827" y="4334720"/>
                </a:cubicBezTo>
                <a:cubicBezTo>
                  <a:pt x="5880159" y="4334720"/>
                  <a:pt x="5912852" y="4367414"/>
                  <a:pt x="5912853" y="4407745"/>
                </a:cubicBezTo>
                <a:cubicBezTo>
                  <a:pt x="5912853" y="4448076"/>
                  <a:pt x="5880159" y="4480770"/>
                  <a:pt x="5839828" y="4480770"/>
                </a:cubicBezTo>
                <a:cubicBezTo>
                  <a:pt x="5799496" y="4480770"/>
                  <a:pt x="5766803" y="4448076"/>
                  <a:pt x="5766802" y="4407745"/>
                </a:cubicBezTo>
                <a:cubicBezTo>
                  <a:pt x="5766802" y="4397662"/>
                  <a:pt x="5768845" y="4388057"/>
                  <a:pt x="5772542" y="4379320"/>
                </a:cubicBezTo>
                <a:close/>
                <a:moveTo>
                  <a:pt x="6924860" y="2542469"/>
                </a:moveTo>
                <a:cubicBezTo>
                  <a:pt x="6935945" y="2516258"/>
                  <a:pt x="6961899" y="2497868"/>
                  <a:pt x="6992147" y="2497868"/>
                </a:cubicBezTo>
                <a:cubicBezTo>
                  <a:pt x="7032477" y="2497868"/>
                  <a:pt x="7065173" y="2530562"/>
                  <a:pt x="7065171" y="2570893"/>
                </a:cubicBezTo>
                <a:cubicBezTo>
                  <a:pt x="7065172" y="2611224"/>
                  <a:pt x="7032478" y="2643918"/>
                  <a:pt x="6992146" y="2643918"/>
                </a:cubicBezTo>
                <a:cubicBezTo>
                  <a:pt x="6951816" y="2643918"/>
                  <a:pt x="6919121" y="2611224"/>
                  <a:pt x="6919121" y="2570893"/>
                </a:cubicBezTo>
                <a:cubicBezTo>
                  <a:pt x="6919122" y="2560811"/>
                  <a:pt x="6921165" y="2551205"/>
                  <a:pt x="6924860" y="2542469"/>
                </a:cubicBezTo>
                <a:close/>
                <a:moveTo>
                  <a:pt x="7154548" y="2164726"/>
                </a:moveTo>
                <a:cubicBezTo>
                  <a:pt x="7165632" y="2138516"/>
                  <a:pt x="7191585" y="2120126"/>
                  <a:pt x="7221834" y="2120126"/>
                </a:cubicBezTo>
                <a:cubicBezTo>
                  <a:pt x="7262165" y="2120126"/>
                  <a:pt x="7294859" y="2152820"/>
                  <a:pt x="7294859" y="2193152"/>
                </a:cubicBezTo>
                <a:cubicBezTo>
                  <a:pt x="7294860" y="2233483"/>
                  <a:pt x="7262166" y="2266177"/>
                  <a:pt x="7221833" y="2266176"/>
                </a:cubicBezTo>
                <a:cubicBezTo>
                  <a:pt x="7181504" y="2266176"/>
                  <a:pt x="7148809" y="2233482"/>
                  <a:pt x="7148808" y="2193151"/>
                </a:cubicBezTo>
                <a:cubicBezTo>
                  <a:pt x="7148809" y="2183068"/>
                  <a:pt x="7150852" y="2173463"/>
                  <a:pt x="7154548" y="2164726"/>
                </a:cubicBezTo>
                <a:close/>
                <a:moveTo>
                  <a:pt x="6003003" y="3958828"/>
                </a:moveTo>
                <a:cubicBezTo>
                  <a:pt x="6014090" y="3932618"/>
                  <a:pt x="6040041" y="3914228"/>
                  <a:pt x="6070291" y="3914228"/>
                </a:cubicBezTo>
                <a:cubicBezTo>
                  <a:pt x="6110621" y="3914228"/>
                  <a:pt x="6143316" y="3946922"/>
                  <a:pt x="6143316" y="3987253"/>
                </a:cubicBezTo>
                <a:cubicBezTo>
                  <a:pt x="6143316" y="4027584"/>
                  <a:pt x="6110623" y="4060278"/>
                  <a:pt x="6070290" y="4060278"/>
                </a:cubicBezTo>
                <a:cubicBezTo>
                  <a:pt x="6029960" y="4060278"/>
                  <a:pt x="5997265" y="4027584"/>
                  <a:pt x="5997266" y="3987253"/>
                </a:cubicBezTo>
                <a:cubicBezTo>
                  <a:pt x="5997266" y="3977170"/>
                  <a:pt x="5999309" y="3967565"/>
                  <a:pt x="6003003" y="3958828"/>
                </a:cubicBezTo>
                <a:close/>
                <a:moveTo>
                  <a:pt x="6233469" y="3529507"/>
                </a:moveTo>
                <a:cubicBezTo>
                  <a:pt x="6244553" y="3503297"/>
                  <a:pt x="6270506" y="3484906"/>
                  <a:pt x="6300754" y="3484906"/>
                </a:cubicBezTo>
                <a:cubicBezTo>
                  <a:pt x="6341086" y="3484906"/>
                  <a:pt x="6373779" y="3517600"/>
                  <a:pt x="6373780" y="3557931"/>
                </a:cubicBezTo>
                <a:cubicBezTo>
                  <a:pt x="6373779" y="3598262"/>
                  <a:pt x="6341085" y="3630956"/>
                  <a:pt x="6300755" y="3630956"/>
                </a:cubicBezTo>
                <a:cubicBezTo>
                  <a:pt x="6260423" y="3630956"/>
                  <a:pt x="6227730" y="3598262"/>
                  <a:pt x="6227729" y="3557931"/>
                </a:cubicBezTo>
                <a:cubicBezTo>
                  <a:pt x="6227729" y="3547848"/>
                  <a:pt x="6229773" y="3538243"/>
                  <a:pt x="6233469" y="3529507"/>
                </a:cubicBezTo>
                <a:close/>
                <a:moveTo>
                  <a:pt x="5311613" y="4945864"/>
                </a:moveTo>
                <a:cubicBezTo>
                  <a:pt x="5322699" y="4919654"/>
                  <a:pt x="5348652" y="4901263"/>
                  <a:pt x="5378900" y="4901264"/>
                </a:cubicBezTo>
                <a:cubicBezTo>
                  <a:pt x="5419230" y="4901263"/>
                  <a:pt x="5451925" y="4933958"/>
                  <a:pt x="5451924" y="4974288"/>
                </a:cubicBezTo>
                <a:cubicBezTo>
                  <a:pt x="5451925" y="5014620"/>
                  <a:pt x="5419232" y="5047314"/>
                  <a:pt x="5378899" y="5047313"/>
                </a:cubicBezTo>
                <a:cubicBezTo>
                  <a:pt x="5338569" y="5047314"/>
                  <a:pt x="5305874" y="5014619"/>
                  <a:pt x="5305875" y="4974289"/>
                </a:cubicBezTo>
                <a:cubicBezTo>
                  <a:pt x="5305875" y="4964206"/>
                  <a:pt x="5307918" y="4954600"/>
                  <a:pt x="5311613" y="4945864"/>
                </a:cubicBezTo>
                <a:close/>
                <a:moveTo>
                  <a:pt x="6463932" y="3109013"/>
                </a:moveTo>
                <a:cubicBezTo>
                  <a:pt x="6475017" y="3082803"/>
                  <a:pt x="6500970" y="3064413"/>
                  <a:pt x="6531218" y="3064413"/>
                </a:cubicBezTo>
                <a:cubicBezTo>
                  <a:pt x="6571550" y="3064413"/>
                  <a:pt x="6604243" y="3097107"/>
                  <a:pt x="6604243" y="3137438"/>
                </a:cubicBezTo>
                <a:cubicBezTo>
                  <a:pt x="6604244" y="3177769"/>
                  <a:pt x="6571549" y="3210463"/>
                  <a:pt x="6531218" y="3210463"/>
                </a:cubicBezTo>
                <a:cubicBezTo>
                  <a:pt x="6490887" y="3210463"/>
                  <a:pt x="6458194" y="3177769"/>
                  <a:pt x="6458193" y="3137438"/>
                </a:cubicBezTo>
                <a:cubicBezTo>
                  <a:pt x="6458193" y="3127355"/>
                  <a:pt x="6460236" y="3117749"/>
                  <a:pt x="6463932" y="3109013"/>
                </a:cubicBezTo>
                <a:close/>
                <a:moveTo>
                  <a:pt x="5542077" y="4525370"/>
                </a:moveTo>
                <a:cubicBezTo>
                  <a:pt x="5553164" y="4499160"/>
                  <a:pt x="5579115" y="4480769"/>
                  <a:pt x="5609365" y="4480769"/>
                </a:cubicBezTo>
                <a:cubicBezTo>
                  <a:pt x="5649694" y="4480769"/>
                  <a:pt x="5682390" y="4513463"/>
                  <a:pt x="5682388" y="4553794"/>
                </a:cubicBezTo>
                <a:cubicBezTo>
                  <a:pt x="5682388" y="4594125"/>
                  <a:pt x="5649696" y="4626819"/>
                  <a:pt x="5609363" y="4626819"/>
                </a:cubicBezTo>
                <a:cubicBezTo>
                  <a:pt x="5569032" y="4626819"/>
                  <a:pt x="5536338" y="4594125"/>
                  <a:pt x="5536339" y="4553794"/>
                </a:cubicBezTo>
                <a:cubicBezTo>
                  <a:pt x="5536338" y="4543712"/>
                  <a:pt x="5538383" y="4534106"/>
                  <a:pt x="5542077" y="4525370"/>
                </a:cubicBezTo>
                <a:close/>
                <a:moveTo>
                  <a:pt x="6694396" y="2679691"/>
                </a:moveTo>
                <a:cubicBezTo>
                  <a:pt x="6705482" y="2653481"/>
                  <a:pt x="6731433" y="2635090"/>
                  <a:pt x="6761682" y="2635091"/>
                </a:cubicBezTo>
                <a:cubicBezTo>
                  <a:pt x="6802013" y="2635091"/>
                  <a:pt x="6834707" y="2667785"/>
                  <a:pt x="6834707" y="2708115"/>
                </a:cubicBezTo>
                <a:cubicBezTo>
                  <a:pt x="6834707" y="2748447"/>
                  <a:pt x="6802013" y="2781141"/>
                  <a:pt x="6761682" y="2781141"/>
                </a:cubicBezTo>
                <a:cubicBezTo>
                  <a:pt x="6721351" y="2781141"/>
                  <a:pt x="6688657" y="2748447"/>
                  <a:pt x="6688657" y="2708116"/>
                </a:cubicBezTo>
                <a:cubicBezTo>
                  <a:pt x="6688657" y="2698033"/>
                  <a:pt x="6690701" y="2688427"/>
                  <a:pt x="6694396" y="2679691"/>
                </a:cubicBezTo>
                <a:close/>
                <a:moveTo>
                  <a:pt x="6924084" y="2310776"/>
                </a:moveTo>
                <a:cubicBezTo>
                  <a:pt x="6935168" y="2284566"/>
                  <a:pt x="6961121" y="2266176"/>
                  <a:pt x="6991369" y="2266176"/>
                </a:cubicBezTo>
                <a:cubicBezTo>
                  <a:pt x="7031701" y="2266176"/>
                  <a:pt x="7064394" y="2298870"/>
                  <a:pt x="7064395" y="2339201"/>
                </a:cubicBezTo>
                <a:cubicBezTo>
                  <a:pt x="7064395" y="2379532"/>
                  <a:pt x="7031700" y="2412226"/>
                  <a:pt x="6991370" y="2412226"/>
                </a:cubicBezTo>
                <a:cubicBezTo>
                  <a:pt x="6951038" y="2412226"/>
                  <a:pt x="6918345" y="2379532"/>
                  <a:pt x="6918345" y="2339201"/>
                </a:cubicBezTo>
                <a:cubicBezTo>
                  <a:pt x="6918344" y="2329118"/>
                  <a:pt x="6920387" y="2319513"/>
                  <a:pt x="6924084" y="2310776"/>
                </a:cubicBezTo>
                <a:close/>
                <a:moveTo>
                  <a:pt x="5772541" y="4096050"/>
                </a:moveTo>
                <a:cubicBezTo>
                  <a:pt x="5783627" y="4069840"/>
                  <a:pt x="5809578" y="4051450"/>
                  <a:pt x="5839828" y="4051450"/>
                </a:cubicBezTo>
                <a:cubicBezTo>
                  <a:pt x="5880158" y="4051450"/>
                  <a:pt x="5912853" y="4084144"/>
                  <a:pt x="5912852" y="4124475"/>
                </a:cubicBezTo>
                <a:cubicBezTo>
                  <a:pt x="5912853" y="4164806"/>
                  <a:pt x="5880159" y="4197499"/>
                  <a:pt x="5839827" y="4197499"/>
                </a:cubicBezTo>
                <a:cubicBezTo>
                  <a:pt x="5799497" y="4197499"/>
                  <a:pt x="5766802" y="4164805"/>
                  <a:pt x="5766802" y="4124474"/>
                </a:cubicBezTo>
                <a:cubicBezTo>
                  <a:pt x="5766803" y="4114391"/>
                  <a:pt x="5768846" y="4104786"/>
                  <a:pt x="5772541" y="4096050"/>
                </a:cubicBezTo>
                <a:close/>
                <a:moveTo>
                  <a:pt x="7154547" y="1881454"/>
                </a:moveTo>
                <a:cubicBezTo>
                  <a:pt x="7165634" y="1855244"/>
                  <a:pt x="7191586" y="1836854"/>
                  <a:pt x="7221835" y="1836854"/>
                </a:cubicBezTo>
                <a:cubicBezTo>
                  <a:pt x="7262166" y="1836854"/>
                  <a:pt x="7294860" y="1869548"/>
                  <a:pt x="7294860" y="1909879"/>
                </a:cubicBezTo>
                <a:cubicBezTo>
                  <a:pt x="7294860" y="1950210"/>
                  <a:pt x="7262166" y="1982904"/>
                  <a:pt x="7221833" y="1982904"/>
                </a:cubicBezTo>
                <a:cubicBezTo>
                  <a:pt x="7181504" y="1982904"/>
                  <a:pt x="7148808" y="1950210"/>
                  <a:pt x="7148811" y="1909879"/>
                </a:cubicBezTo>
                <a:cubicBezTo>
                  <a:pt x="7148810" y="1899796"/>
                  <a:pt x="7150853" y="1890191"/>
                  <a:pt x="7154547" y="1881454"/>
                </a:cubicBezTo>
                <a:close/>
                <a:moveTo>
                  <a:pt x="6003005" y="3675556"/>
                </a:moveTo>
                <a:cubicBezTo>
                  <a:pt x="6014091" y="3649346"/>
                  <a:pt x="6040042" y="3630956"/>
                  <a:pt x="6070292" y="3630956"/>
                </a:cubicBezTo>
                <a:cubicBezTo>
                  <a:pt x="6110622" y="3630956"/>
                  <a:pt x="6143317" y="3663650"/>
                  <a:pt x="6143316" y="3703981"/>
                </a:cubicBezTo>
                <a:cubicBezTo>
                  <a:pt x="6143316" y="3744312"/>
                  <a:pt x="6110623" y="3777006"/>
                  <a:pt x="6070291" y="3777006"/>
                </a:cubicBezTo>
                <a:cubicBezTo>
                  <a:pt x="6029960" y="3777006"/>
                  <a:pt x="5997266" y="3744312"/>
                  <a:pt x="5997267" y="3703981"/>
                </a:cubicBezTo>
                <a:cubicBezTo>
                  <a:pt x="5997265" y="3693898"/>
                  <a:pt x="5999310" y="3684293"/>
                  <a:pt x="6003005" y="3675556"/>
                </a:cubicBezTo>
                <a:close/>
                <a:moveTo>
                  <a:pt x="6233468" y="3246234"/>
                </a:moveTo>
                <a:cubicBezTo>
                  <a:pt x="6244553" y="3220024"/>
                  <a:pt x="6270507" y="3201634"/>
                  <a:pt x="6300755" y="3201634"/>
                </a:cubicBezTo>
                <a:cubicBezTo>
                  <a:pt x="6341085" y="3201634"/>
                  <a:pt x="6373780" y="3234328"/>
                  <a:pt x="6373779" y="3274659"/>
                </a:cubicBezTo>
                <a:cubicBezTo>
                  <a:pt x="6373780" y="3314990"/>
                  <a:pt x="6341086" y="3347684"/>
                  <a:pt x="6300754" y="3347684"/>
                </a:cubicBezTo>
                <a:cubicBezTo>
                  <a:pt x="6260424" y="3347684"/>
                  <a:pt x="6227729" y="3314990"/>
                  <a:pt x="6227730" y="3274659"/>
                </a:cubicBezTo>
                <a:cubicBezTo>
                  <a:pt x="6227730" y="3264576"/>
                  <a:pt x="6229773" y="3254971"/>
                  <a:pt x="6233468" y="3246234"/>
                </a:cubicBezTo>
                <a:close/>
                <a:moveTo>
                  <a:pt x="5311614" y="4662592"/>
                </a:moveTo>
                <a:cubicBezTo>
                  <a:pt x="5322698" y="4636382"/>
                  <a:pt x="5348651" y="4617991"/>
                  <a:pt x="5378899" y="4617991"/>
                </a:cubicBezTo>
                <a:cubicBezTo>
                  <a:pt x="5419231" y="4617991"/>
                  <a:pt x="5451924" y="4650685"/>
                  <a:pt x="5451925" y="4691016"/>
                </a:cubicBezTo>
                <a:cubicBezTo>
                  <a:pt x="5451924" y="4731347"/>
                  <a:pt x="5419230" y="4764041"/>
                  <a:pt x="5378900" y="4764041"/>
                </a:cubicBezTo>
                <a:cubicBezTo>
                  <a:pt x="5338568" y="4764041"/>
                  <a:pt x="5305875" y="4731347"/>
                  <a:pt x="5305874" y="4691016"/>
                </a:cubicBezTo>
                <a:cubicBezTo>
                  <a:pt x="5305874" y="4680934"/>
                  <a:pt x="5307919" y="4671328"/>
                  <a:pt x="5311614" y="4662592"/>
                </a:cubicBezTo>
                <a:close/>
                <a:moveTo>
                  <a:pt x="6463932" y="2825741"/>
                </a:moveTo>
                <a:cubicBezTo>
                  <a:pt x="6475018" y="2799531"/>
                  <a:pt x="6500969" y="2781140"/>
                  <a:pt x="6531219" y="2781141"/>
                </a:cubicBezTo>
                <a:cubicBezTo>
                  <a:pt x="6571549" y="2781140"/>
                  <a:pt x="6604244" y="2813835"/>
                  <a:pt x="6604243" y="2854165"/>
                </a:cubicBezTo>
                <a:cubicBezTo>
                  <a:pt x="6604243" y="2894497"/>
                  <a:pt x="6571549" y="2927191"/>
                  <a:pt x="6531218" y="2927190"/>
                </a:cubicBezTo>
                <a:cubicBezTo>
                  <a:pt x="6490888" y="2927191"/>
                  <a:pt x="6458193" y="2894496"/>
                  <a:pt x="6458194" y="2854166"/>
                </a:cubicBezTo>
                <a:cubicBezTo>
                  <a:pt x="6458194" y="2844083"/>
                  <a:pt x="6460237" y="2834477"/>
                  <a:pt x="6463932" y="2825741"/>
                </a:cubicBezTo>
                <a:close/>
                <a:moveTo>
                  <a:pt x="6693620" y="2447997"/>
                </a:moveTo>
                <a:cubicBezTo>
                  <a:pt x="6704704" y="2421787"/>
                  <a:pt x="6730658" y="2403397"/>
                  <a:pt x="6760906" y="2403397"/>
                </a:cubicBezTo>
                <a:cubicBezTo>
                  <a:pt x="6801237" y="2403397"/>
                  <a:pt x="6833931" y="2436091"/>
                  <a:pt x="6833931" y="2476422"/>
                </a:cubicBezTo>
                <a:cubicBezTo>
                  <a:pt x="6833931" y="2516753"/>
                  <a:pt x="6801237" y="2549447"/>
                  <a:pt x="6760906" y="2549447"/>
                </a:cubicBezTo>
                <a:cubicBezTo>
                  <a:pt x="6720575" y="2549447"/>
                  <a:pt x="6687881" y="2516753"/>
                  <a:pt x="6687880" y="2476422"/>
                </a:cubicBezTo>
                <a:cubicBezTo>
                  <a:pt x="6687881" y="2466339"/>
                  <a:pt x="6689924" y="2456734"/>
                  <a:pt x="6693620" y="2447997"/>
                </a:cubicBezTo>
                <a:close/>
                <a:moveTo>
                  <a:pt x="5542078" y="4242098"/>
                </a:moveTo>
                <a:cubicBezTo>
                  <a:pt x="5553163" y="4215888"/>
                  <a:pt x="5579116" y="4197498"/>
                  <a:pt x="5609364" y="4197498"/>
                </a:cubicBezTo>
                <a:cubicBezTo>
                  <a:pt x="5649695" y="4197498"/>
                  <a:pt x="5682389" y="4230192"/>
                  <a:pt x="5682390" y="4270523"/>
                </a:cubicBezTo>
                <a:cubicBezTo>
                  <a:pt x="5682389" y="4310854"/>
                  <a:pt x="5649695" y="4343548"/>
                  <a:pt x="5609365" y="4343548"/>
                </a:cubicBezTo>
                <a:cubicBezTo>
                  <a:pt x="5569033" y="4343548"/>
                  <a:pt x="5536339" y="4310854"/>
                  <a:pt x="5536339" y="4270523"/>
                </a:cubicBezTo>
                <a:cubicBezTo>
                  <a:pt x="5536339" y="4260440"/>
                  <a:pt x="5538382" y="4250834"/>
                  <a:pt x="5542078" y="4242098"/>
                </a:cubicBezTo>
                <a:close/>
                <a:moveTo>
                  <a:pt x="6924083" y="2027505"/>
                </a:moveTo>
                <a:cubicBezTo>
                  <a:pt x="6935169" y="2001295"/>
                  <a:pt x="6961122" y="1982905"/>
                  <a:pt x="6991370" y="1982905"/>
                </a:cubicBezTo>
                <a:cubicBezTo>
                  <a:pt x="7031701" y="1982905"/>
                  <a:pt x="7064395" y="2015599"/>
                  <a:pt x="7064394" y="2055930"/>
                </a:cubicBezTo>
                <a:cubicBezTo>
                  <a:pt x="7064395" y="2096261"/>
                  <a:pt x="7031701" y="2128955"/>
                  <a:pt x="6991369" y="2128955"/>
                </a:cubicBezTo>
                <a:cubicBezTo>
                  <a:pt x="6951039" y="2128955"/>
                  <a:pt x="6918344" y="2096261"/>
                  <a:pt x="6918345" y="2055930"/>
                </a:cubicBezTo>
                <a:cubicBezTo>
                  <a:pt x="6918345" y="2045847"/>
                  <a:pt x="6920390" y="2036242"/>
                  <a:pt x="6924083" y="2027505"/>
                </a:cubicBezTo>
                <a:close/>
                <a:moveTo>
                  <a:pt x="5772541" y="3812779"/>
                </a:moveTo>
                <a:cubicBezTo>
                  <a:pt x="5783625" y="3786569"/>
                  <a:pt x="5809578" y="3768178"/>
                  <a:pt x="5839826" y="3768179"/>
                </a:cubicBezTo>
                <a:cubicBezTo>
                  <a:pt x="5880158" y="3768178"/>
                  <a:pt x="5912851" y="3800873"/>
                  <a:pt x="5912851" y="3841203"/>
                </a:cubicBezTo>
                <a:cubicBezTo>
                  <a:pt x="5912852" y="3881535"/>
                  <a:pt x="5880157" y="3914229"/>
                  <a:pt x="5839826" y="3914228"/>
                </a:cubicBezTo>
                <a:cubicBezTo>
                  <a:pt x="5799495" y="3914229"/>
                  <a:pt x="5766802" y="3881534"/>
                  <a:pt x="5766801" y="3841204"/>
                </a:cubicBezTo>
                <a:cubicBezTo>
                  <a:pt x="5766801" y="3831121"/>
                  <a:pt x="5768844" y="3821515"/>
                  <a:pt x="5772541" y="3812779"/>
                </a:cubicBezTo>
                <a:close/>
                <a:moveTo>
                  <a:pt x="7154548" y="1598183"/>
                </a:moveTo>
                <a:cubicBezTo>
                  <a:pt x="7165632" y="1571973"/>
                  <a:pt x="7191585" y="1553583"/>
                  <a:pt x="7221833" y="1553583"/>
                </a:cubicBezTo>
                <a:cubicBezTo>
                  <a:pt x="7262165" y="1553583"/>
                  <a:pt x="7294858" y="1586277"/>
                  <a:pt x="7294859" y="1626608"/>
                </a:cubicBezTo>
                <a:cubicBezTo>
                  <a:pt x="7294859" y="1666939"/>
                  <a:pt x="7262164" y="1699633"/>
                  <a:pt x="7221834" y="1699633"/>
                </a:cubicBezTo>
                <a:cubicBezTo>
                  <a:pt x="7181502" y="1699633"/>
                  <a:pt x="7148809" y="1666939"/>
                  <a:pt x="7148808" y="1626608"/>
                </a:cubicBezTo>
                <a:cubicBezTo>
                  <a:pt x="7148808" y="1616525"/>
                  <a:pt x="7150851" y="1606920"/>
                  <a:pt x="7154548" y="1598183"/>
                </a:cubicBezTo>
                <a:close/>
                <a:moveTo>
                  <a:pt x="6003003" y="3392285"/>
                </a:moveTo>
                <a:cubicBezTo>
                  <a:pt x="6014089" y="3366075"/>
                  <a:pt x="6040041" y="3347685"/>
                  <a:pt x="6070290" y="3347685"/>
                </a:cubicBezTo>
                <a:cubicBezTo>
                  <a:pt x="6110621" y="3347685"/>
                  <a:pt x="6143316" y="3380379"/>
                  <a:pt x="6143315" y="3420710"/>
                </a:cubicBezTo>
                <a:cubicBezTo>
                  <a:pt x="6143316" y="3461041"/>
                  <a:pt x="6110622" y="3493735"/>
                  <a:pt x="6070290" y="3493735"/>
                </a:cubicBezTo>
                <a:cubicBezTo>
                  <a:pt x="6029960" y="3493735"/>
                  <a:pt x="5997265" y="3461041"/>
                  <a:pt x="5997265" y="3420710"/>
                </a:cubicBezTo>
                <a:cubicBezTo>
                  <a:pt x="5997266" y="3410627"/>
                  <a:pt x="5999309" y="3401022"/>
                  <a:pt x="6003003" y="3392285"/>
                </a:cubicBezTo>
                <a:close/>
                <a:moveTo>
                  <a:pt x="5081149" y="4808641"/>
                </a:moveTo>
                <a:cubicBezTo>
                  <a:pt x="5092236" y="4782431"/>
                  <a:pt x="5118187" y="4764041"/>
                  <a:pt x="5148437" y="4764041"/>
                </a:cubicBezTo>
                <a:cubicBezTo>
                  <a:pt x="5188767" y="4764041"/>
                  <a:pt x="5221462" y="4796735"/>
                  <a:pt x="5221461" y="4837066"/>
                </a:cubicBezTo>
                <a:cubicBezTo>
                  <a:pt x="5221462" y="4877397"/>
                  <a:pt x="5188768" y="4910091"/>
                  <a:pt x="5148436" y="4910091"/>
                </a:cubicBezTo>
                <a:cubicBezTo>
                  <a:pt x="5108104" y="4910092"/>
                  <a:pt x="5075411" y="4877398"/>
                  <a:pt x="5075412" y="4837066"/>
                </a:cubicBezTo>
                <a:cubicBezTo>
                  <a:pt x="5075412" y="4826983"/>
                  <a:pt x="5077455" y="4817378"/>
                  <a:pt x="5081149" y="4808641"/>
                </a:cubicBezTo>
                <a:close/>
                <a:moveTo>
                  <a:pt x="6233468" y="2962962"/>
                </a:moveTo>
                <a:cubicBezTo>
                  <a:pt x="6244553" y="2936752"/>
                  <a:pt x="6270506" y="2918362"/>
                  <a:pt x="6300754" y="2918362"/>
                </a:cubicBezTo>
                <a:cubicBezTo>
                  <a:pt x="6341085" y="2918362"/>
                  <a:pt x="6373779" y="2951056"/>
                  <a:pt x="6373780" y="2991387"/>
                </a:cubicBezTo>
                <a:cubicBezTo>
                  <a:pt x="6373779" y="3031718"/>
                  <a:pt x="6341085" y="3064412"/>
                  <a:pt x="6300755" y="3064412"/>
                </a:cubicBezTo>
                <a:cubicBezTo>
                  <a:pt x="6260423" y="3064412"/>
                  <a:pt x="6227729" y="3031718"/>
                  <a:pt x="6227729" y="2991387"/>
                </a:cubicBezTo>
                <a:cubicBezTo>
                  <a:pt x="6227729" y="2981304"/>
                  <a:pt x="6229772" y="2971699"/>
                  <a:pt x="6233468" y="2962962"/>
                </a:cubicBezTo>
                <a:close/>
                <a:moveTo>
                  <a:pt x="5311615" y="4379320"/>
                </a:moveTo>
                <a:cubicBezTo>
                  <a:pt x="5322699" y="4353110"/>
                  <a:pt x="5348652" y="4334720"/>
                  <a:pt x="5378900" y="4334720"/>
                </a:cubicBezTo>
                <a:cubicBezTo>
                  <a:pt x="5419232" y="4334720"/>
                  <a:pt x="5451925" y="4367414"/>
                  <a:pt x="5451925" y="4407745"/>
                </a:cubicBezTo>
                <a:cubicBezTo>
                  <a:pt x="5451925" y="4448076"/>
                  <a:pt x="5419231" y="4480770"/>
                  <a:pt x="5378900" y="4480770"/>
                </a:cubicBezTo>
                <a:cubicBezTo>
                  <a:pt x="5338569" y="4480770"/>
                  <a:pt x="5305876" y="4448076"/>
                  <a:pt x="5305875" y="4407745"/>
                </a:cubicBezTo>
                <a:cubicBezTo>
                  <a:pt x="5305875" y="4397662"/>
                  <a:pt x="5307918" y="4388056"/>
                  <a:pt x="5311615" y="4379320"/>
                </a:cubicBezTo>
                <a:close/>
                <a:moveTo>
                  <a:pt x="6463931" y="2542469"/>
                </a:moveTo>
                <a:cubicBezTo>
                  <a:pt x="6475017" y="2516259"/>
                  <a:pt x="6500969" y="2497868"/>
                  <a:pt x="6531218" y="2497868"/>
                </a:cubicBezTo>
                <a:cubicBezTo>
                  <a:pt x="6571550" y="2497868"/>
                  <a:pt x="6604243" y="2530562"/>
                  <a:pt x="6604244" y="2570893"/>
                </a:cubicBezTo>
                <a:cubicBezTo>
                  <a:pt x="6604243" y="2611224"/>
                  <a:pt x="6571549" y="2643918"/>
                  <a:pt x="6531219" y="2643918"/>
                </a:cubicBezTo>
                <a:cubicBezTo>
                  <a:pt x="6490887" y="2643918"/>
                  <a:pt x="6458194" y="2611224"/>
                  <a:pt x="6458193" y="2570893"/>
                </a:cubicBezTo>
                <a:cubicBezTo>
                  <a:pt x="6458193" y="2560811"/>
                  <a:pt x="6460236" y="2551205"/>
                  <a:pt x="6463931" y="2542469"/>
                </a:cubicBezTo>
                <a:close/>
                <a:moveTo>
                  <a:pt x="6693621" y="2164726"/>
                </a:moveTo>
                <a:cubicBezTo>
                  <a:pt x="6704706" y="2138516"/>
                  <a:pt x="6730658" y="2120126"/>
                  <a:pt x="6760907" y="2120126"/>
                </a:cubicBezTo>
                <a:cubicBezTo>
                  <a:pt x="6801237" y="2120126"/>
                  <a:pt x="6833932" y="2152820"/>
                  <a:pt x="6833931" y="2193150"/>
                </a:cubicBezTo>
                <a:cubicBezTo>
                  <a:pt x="6833932" y="2233482"/>
                  <a:pt x="6801238" y="2266176"/>
                  <a:pt x="6760906" y="2266175"/>
                </a:cubicBezTo>
                <a:cubicBezTo>
                  <a:pt x="6720576" y="2266176"/>
                  <a:pt x="6687882" y="2233481"/>
                  <a:pt x="6687882" y="2193151"/>
                </a:cubicBezTo>
                <a:cubicBezTo>
                  <a:pt x="6687882" y="2183068"/>
                  <a:pt x="6689925" y="2173462"/>
                  <a:pt x="6693621" y="2164726"/>
                </a:cubicBezTo>
                <a:close/>
                <a:moveTo>
                  <a:pt x="5542077" y="3958827"/>
                </a:moveTo>
                <a:cubicBezTo>
                  <a:pt x="5553163" y="3932618"/>
                  <a:pt x="5579114" y="3914227"/>
                  <a:pt x="5609364" y="3914228"/>
                </a:cubicBezTo>
                <a:cubicBezTo>
                  <a:pt x="5649694" y="3914227"/>
                  <a:pt x="5682388" y="3946922"/>
                  <a:pt x="5682388" y="3987252"/>
                </a:cubicBezTo>
                <a:cubicBezTo>
                  <a:pt x="5682388" y="4027584"/>
                  <a:pt x="5649695" y="4060277"/>
                  <a:pt x="5609363" y="4060277"/>
                </a:cubicBezTo>
                <a:cubicBezTo>
                  <a:pt x="5569033" y="4060277"/>
                  <a:pt x="5536338" y="4027583"/>
                  <a:pt x="5536339" y="3987252"/>
                </a:cubicBezTo>
                <a:cubicBezTo>
                  <a:pt x="5536339" y="3977169"/>
                  <a:pt x="5538382" y="3967564"/>
                  <a:pt x="5542077" y="3958827"/>
                </a:cubicBezTo>
                <a:close/>
                <a:moveTo>
                  <a:pt x="6924084" y="1744233"/>
                </a:moveTo>
                <a:cubicBezTo>
                  <a:pt x="6935168" y="1718023"/>
                  <a:pt x="6961121" y="1699633"/>
                  <a:pt x="6991369" y="1699633"/>
                </a:cubicBezTo>
                <a:cubicBezTo>
                  <a:pt x="7031701" y="1699633"/>
                  <a:pt x="7064394" y="1732327"/>
                  <a:pt x="7064395" y="1772658"/>
                </a:cubicBezTo>
                <a:cubicBezTo>
                  <a:pt x="7064394" y="1812989"/>
                  <a:pt x="7031700" y="1845683"/>
                  <a:pt x="6991370" y="1845683"/>
                </a:cubicBezTo>
                <a:cubicBezTo>
                  <a:pt x="6951038" y="1845683"/>
                  <a:pt x="6918345" y="1812989"/>
                  <a:pt x="6918345" y="1772658"/>
                </a:cubicBezTo>
                <a:cubicBezTo>
                  <a:pt x="6918344" y="1762575"/>
                  <a:pt x="6920388" y="1752969"/>
                  <a:pt x="6924084" y="1744233"/>
                </a:cubicBezTo>
                <a:close/>
                <a:moveTo>
                  <a:pt x="5772540" y="3529507"/>
                </a:moveTo>
                <a:cubicBezTo>
                  <a:pt x="5783626" y="3503297"/>
                  <a:pt x="5809577" y="3484906"/>
                  <a:pt x="5839827" y="3484906"/>
                </a:cubicBezTo>
                <a:cubicBezTo>
                  <a:pt x="5880157" y="3484906"/>
                  <a:pt x="5912852" y="3517600"/>
                  <a:pt x="5912851" y="3557931"/>
                </a:cubicBezTo>
                <a:cubicBezTo>
                  <a:pt x="5912851" y="3598262"/>
                  <a:pt x="5880158" y="3630956"/>
                  <a:pt x="5839826" y="3630956"/>
                </a:cubicBezTo>
                <a:cubicBezTo>
                  <a:pt x="5799496" y="3630956"/>
                  <a:pt x="5766801" y="3598262"/>
                  <a:pt x="5766802" y="3557931"/>
                </a:cubicBezTo>
                <a:cubicBezTo>
                  <a:pt x="5766802" y="3547849"/>
                  <a:pt x="5768845" y="3538243"/>
                  <a:pt x="5772540" y="3529507"/>
                </a:cubicBezTo>
                <a:close/>
                <a:moveTo>
                  <a:pt x="4850687" y="4945864"/>
                </a:moveTo>
                <a:cubicBezTo>
                  <a:pt x="4854381" y="4937128"/>
                  <a:pt x="4859728" y="4929260"/>
                  <a:pt x="4866336" y="4922652"/>
                </a:cubicBezTo>
                <a:cubicBezTo>
                  <a:pt x="4879552" y="4909437"/>
                  <a:pt x="4897808" y="4901264"/>
                  <a:pt x="4917974" y="4901263"/>
                </a:cubicBezTo>
                <a:cubicBezTo>
                  <a:pt x="4958304" y="4901263"/>
                  <a:pt x="4990997" y="4933958"/>
                  <a:pt x="4990998" y="4974289"/>
                </a:cubicBezTo>
                <a:cubicBezTo>
                  <a:pt x="4990999" y="5014619"/>
                  <a:pt x="4958303" y="5047314"/>
                  <a:pt x="4917973" y="5047314"/>
                </a:cubicBezTo>
                <a:cubicBezTo>
                  <a:pt x="4877641" y="5047313"/>
                  <a:pt x="4844947" y="5014619"/>
                  <a:pt x="4844949" y="4974289"/>
                </a:cubicBezTo>
                <a:cubicBezTo>
                  <a:pt x="4844946" y="4964207"/>
                  <a:pt x="4846991" y="4954601"/>
                  <a:pt x="4850687" y="4945864"/>
                </a:cubicBezTo>
                <a:close/>
                <a:moveTo>
                  <a:pt x="7154547" y="1314911"/>
                </a:moveTo>
                <a:cubicBezTo>
                  <a:pt x="7165633" y="1288701"/>
                  <a:pt x="7191585" y="1270311"/>
                  <a:pt x="7221834" y="1270311"/>
                </a:cubicBezTo>
                <a:cubicBezTo>
                  <a:pt x="7262164" y="1270311"/>
                  <a:pt x="7294859" y="1303005"/>
                  <a:pt x="7294858" y="1343336"/>
                </a:cubicBezTo>
                <a:cubicBezTo>
                  <a:pt x="7294859" y="1383667"/>
                  <a:pt x="7262165" y="1416361"/>
                  <a:pt x="7221833" y="1416361"/>
                </a:cubicBezTo>
                <a:cubicBezTo>
                  <a:pt x="7181503" y="1416361"/>
                  <a:pt x="7148809" y="1383667"/>
                  <a:pt x="7148809" y="1343336"/>
                </a:cubicBezTo>
                <a:cubicBezTo>
                  <a:pt x="7148809" y="1333253"/>
                  <a:pt x="7150852" y="1323647"/>
                  <a:pt x="7154547" y="1314911"/>
                </a:cubicBezTo>
                <a:close/>
                <a:moveTo>
                  <a:pt x="6003004" y="3109013"/>
                </a:moveTo>
                <a:cubicBezTo>
                  <a:pt x="6014090" y="3082803"/>
                  <a:pt x="6040041" y="3064413"/>
                  <a:pt x="6070290" y="3064413"/>
                </a:cubicBezTo>
                <a:cubicBezTo>
                  <a:pt x="6110621" y="3064413"/>
                  <a:pt x="6143315" y="3097107"/>
                  <a:pt x="6143316" y="3137438"/>
                </a:cubicBezTo>
                <a:cubicBezTo>
                  <a:pt x="6143315" y="3177769"/>
                  <a:pt x="6110621" y="3210463"/>
                  <a:pt x="6070290" y="3210463"/>
                </a:cubicBezTo>
                <a:cubicBezTo>
                  <a:pt x="6029959" y="3210463"/>
                  <a:pt x="5997265" y="3177769"/>
                  <a:pt x="5997266" y="3137438"/>
                </a:cubicBezTo>
                <a:cubicBezTo>
                  <a:pt x="5997265" y="3127355"/>
                  <a:pt x="5999309" y="3117749"/>
                  <a:pt x="6003004" y="3109013"/>
                </a:cubicBezTo>
                <a:close/>
                <a:moveTo>
                  <a:pt x="5081151" y="4525369"/>
                </a:moveTo>
                <a:cubicBezTo>
                  <a:pt x="5092235" y="4499159"/>
                  <a:pt x="5118188" y="4480769"/>
                  <a:pt x="5148438" y="4480769"/>
                </a:cubicBezTo>
                <a:cubicBezTo>
                  <a:pt x="5188768" y="4480769"/>
                  <a:pt x="5221461" y="4513463"/>
                  <a:pt x="5221462" y="4553794"/>
                </a:cubicBezTo>
                <a:cubicBezTo>
                  <a:pt x="5221462" y="4594125"/>
                  <a:pt x="5188769" y="4626819"/>
                  <a:pt x="5148437" y="4626819"/>
                </a:cubicBezTo>
                <a:cubicBezTo>
                  <a:pt x="5108107" y="4626819"/>
                  <a:pt x="5075412" y="4594125"/>
                  <a:pt x="5075413" y="4553794"/>
                </a:cubicBezTo>
                <a:cubicBezTo>
                  <a:pt x="5075411" y="4543712"/>
                  <a:pt x="5077456" y="4534106"/>
                  <a:pt x="5081151" y="4525369"/>
                </a:cubicBezTo>
                <a:close/>
                <a:moveTo>
                  <a:pt x="6233468" y="2679690"/>
                </a:moveTo>
                <a:cubicBezTo>
                  <a:pt x="6244553" y="2653480"/>
                  <a:pt x="6270506" y="2635090"/>
                  <a:pt x="6300754" y="2635090"/>
                </a:cubicBezTo>
                <a:cubicBezTo>
                  <a:pt x="6341086" y="2635090"/>
                  <a:pt x="6373779" y="2667784"/>
                  <a:pt x="6373779" y="2708115"/>
                </a:cubicBezTo>
                <a:cubicBezTo>
                  <a:pt x="6373780" y="2748446"/>
                  <a:pt x="6341085" y="2781140"/>
                  <a:pt x="6300754" y="2781140"/>
                </a:cubicBezTo>
                <a:cubicBezTo>
                  <a:pt x="6260423" y="2781140"/>
                  <a:pt x="6227730" y="2748446"/>
                  <a:pt x="6227729" y="2708115"/>
                </a:cubicBezTo>
                <a:cubicBezTo>
                  <a:pt x="6227729" y="2698032"/>
                  <a:pt x="6229772" y="2688427"/>
                  <a:pt x="6233468" y="2679690"/>
                </a:cubicBezTo>
                <a:close/>
                <a:moveTo>
                  <a:pt x="6463157" y="2310775"/>
                </a:moveTo>
                <a:cubicBezTo>
                  <a:pt x="6474241" y="2284565"/>
                  <a:pt x="6500196" y="2266175"/>
                  <a:pt x="6530443" y="2266175"/>
                </a:cubicBezTo>
                <a:cubicBezTo>
                  <a:pt x="6570774" y="2266175"/>
                  <a:pt x="6603468" y="2298869"/>
                  <a:pt x="6603468" y="2339200"/>
                </a:cubicBezTo>
                <a:cubicBezTo>
                  <a:pt x="6603468" y="2379531"/>
                  <a:pt x="6570775" y="2412225"/>
                  <a:pt x="6530443" y="2412225"/>
                </a:cubicBezTo>
                <a:cubicBezTo>
                  <a:pt x="6490112" y="2412225"/>
                  <a:pt x="6457418" y="2379531"/>
                  <a:pt x="6457419" y="2339200"/>
                </a:cubicBezTo>
                <a:cubicBezTo>
                  <a:pt x="6457419" y="2329117"/>
                  <a:pt x="6459462" y="2319512"/>
                  <a:pt x="6463157" y="2310775"/>
                </a:cubicBezTo>
                <a:close/>
                <a:moveTo>
                  <a:pt x="5311613" y="4096048"/>
                </a:moveTo>
                <a:cubicBezTo>
                  <a:pt x="5322698" y="4069839"/>
                  <a:pt x="5348651" y="4051448"/>
                  <a:pt x="5378899" y="4051449"/>
                </a:cubicBezTo>
                <a:cubicBezTo>
                  <a:pt x="5419230" y="4051448"/>
                  <a:pt x="5451924" y="4084142"/>
                  <a:pt x="5451925" y="4124473"/>
                </a:cubicBezTo>
                <a:cubicBezTo>
                  <a:pt x="5451924" y="4164804"/>
                  <a:pt x="5419232" y="4197498"/>
                  <a:pt x="5378900" y="4197498"/>
                </a:cubicBezTo>
                <a:cubicBezTo>
                  <a:pt x="5338570" y="4197498"/>
                  <a:pt x="5305875" y="4164804"/>
                  <a:pt x="5305876" y="4124473"/>
                </a:cubicBezTo>
                <a:cubicBezTo>
                  <a:pt x="5305876" y="4114390"/>
                  <a:pt x="5307919" y="4104784"/>
                  <a:pt x="5311613" y="4096048"/>
                </a:cubicBezTo>
                <a:close/>
                <a:moveTo>
                  <a:pt x="6693620" y="1881454"/>
                </a:moveTo>
                <a:cubicBezTo>
                  <a:pt x="6704704" y="1855244"/>
                  <a:pt x="6730657" y="1836854"/>
                  <a:pt x="6760905" y="1836854"/>
                </a:cubicBezTo>
                <a:cubicBezTo>
                  <a:pt x="6801237" y="1836854"/>
                  <a:pt x="6833932" y="1869548"/>
                  <a:pt x="6833931" y="1909879"/>
                </a:cubicBezTo>
                <a:cubicBezTo>
                  <a:pt x="6833931" y="1950210"/>
                  <a:pt x="6801238" y="1982904"/>
                  <a:pt x="6760906" y="1982904"/>
                </a:cubicBezTo>
                <a:cubicBezTo>
                  <a:pt x="6720575" y="1982904"/>
                  <a:pt x="6687881" y="1950211"/>
                  <a:pt x="6687880" y="1909879"/>
                </a:cubicBezTo>
                <a:cubicBezTo>
                  <a:pt x="6687880" y="1899796"/>
                  <a:pt x="6689925" y="1890191"/>
                  <a:pt x="6693620" y="1881454"/>
                </a:cubicBezTo>
                <a:close/>
                <a:moveTo>
                  <a:pt x="5542076" y="3675556"/>
                </a:moveTo>
                <a:cubicBezTo>
                  <a:pt x="5553162" y="3649347"/>
                  <a:pt x="5579115" y="3630956"/>
                  <a:pt x="5609363" y="3630956"/>
                </a:cubicBezTo>
                <a:cubicBezTo>
                  <a:pt x="5649693" y="3630956"/>
                  <a:pt x="5682388" y="3663650"/>
                  <a:pt x="5682387" y="3703981"/>
                </a:cubicBezTo>
                <a:cubicBezTo>
                  <a:pt x="5682388" y="3744312"/>
                  <a:pt x="5649694" y="3777006"/>
                  <a:pt x="5609362" y="3777006"/>
                </a:cubicBezTo>
                <a:cubicBezTo>
                  <a:pt x="5569032" y="3777006"/>
                  <a:pt x="5536337" y="3744312"/>
                  <a:pt x="5536337" y="3703981"/>
                </a:cubicBezTo>
                <a:cubicBezTo>
                  <a:pt x="5536338" y="3693898"/>
                  <a:pt x="5538381" y="3684293"/>
                  <a:pt x="5542076" y="3675556"/>
                </a:cubicBezTo>
                <a:close/>
                <a:moveTo>
                  <a:pt x="6924084" y="1460961"/>
                </a:moveTo>
                <a:cubicBezTo>
                  <a:pt x="6935169" y="1434751"/>
                  <a:pt x="6961121" y="1416361"/>
                  <a:pt x="6991370" y="1416361"/>
                </a:cubicBezTo>
                <a:cubicBezTo>
                  <a:pt x="7031701" y="1416360"/>
                  <a:pt x="7064395" y="1449055"/>
                  <a:pt x="7064394" y="1489385"/>
                </a:cubicBezTo>
                <a:cubicBezTo>
                  <a:pt x="7064395" y="1529717"/>
                  <a:pt x="7031701" y="1562411"/>
                  <a:pt x="6991370" y="1562410"/>
                </a:cubicBezTo>
                <a:cubicBezTo>
                  <a:pt x="6951039" y="1562411"/>
                  <a:pt x="6918345" y="1529716"/>
                  <a:pt x="6918346" y="1489386"/>
                </a:cubicBezTo>
                <a:cubicBezTo>
                  <a:pt x="6918345" y="1479303"/>
                  <a:pt x="6920389" y="1469697"/>
                  <a:pt x="6924084" y="1460961"/>
                </a:cubicBezTo>
                <a:close/>
                <a:moveTo>
                  <a:pt x="5772539" y="3246234"/>
                </a:moveTo>
                <a:cubicBezTo>
                  <a:pt x="5783625" y="3220025"/>
                  <a:pt x="5809577" y="3201634"/>
                  <a:pt x="5839826" y="3201634"/>
                </a:cubicBezTo>
                <a:cubicBezTo>
                  <a:pt x="5880158" y="3201634"/>
                  <a:pt x="5912851" y="3234328"/>
                  <a:pt x="5912852" y="3274659"/>
                </a:cubicBezTo>
                <a:cubicBezTo>
                  <a:pt x="5912851" y="3314990"/>
                  <a:pt x="5880157" y="3347684"/>
                  <a:pt x="5839827" y="3347684"/>
                </a:cubicBezTo>
                <a:cubicBezTo>
                  <a:pt x="5799495" y="3347684"/>
                  <a:pt x="5766802" y="3314990"/>
                  <a:pt x="5766801" y="3274659"/>
                </a:cubicBezTo>
                <a:cubicBezTo>
                  <a:pt x="5766801" y="3264576"/>
                  <a:pt x="5768844" y="3254971"/>
                  <a:pt x="5772539" y="3246234"/>
                </a:cubicBezTo>
                <a:close/>
                <a:moveTo>
                  <a:pt x="4850687" y="4662591"/>
                </a:moveTo>
                <a:cubicBezTo>
                  <a:pt x="4854382" y="4653854"/>
                  <a:pt x="4859729" y="4645986"/>
                  <a:pt x="4866337" y="4639379"/>
                </a:cubicBezTo>
                <a:cubicBezTo>
                  <a:pt x="4879551" y="4626164"/>
                  <a:pt x="4897809" y="4617991"/>
                  <a:pt x="4917973" y="4617990"/>
                </a:cubicBezTo>
                <a:cubicBezTo>
                  <a:pt x="4958304" y="4617990"/>
                  <a:pt x="4990998" y="4650684"/>
                  <a:pt x="4990999" y="4691015"/>
                </a:cubicBezTo>
                <a:cubicBezTo>
                  <a:pt x="4990998" y="4731346"/>
                  <a:pt x="4958304" y="4764040"/>
                  <a:pt x="4917974" y="4764040"/>
                </a:cubicBezTo>
                <a:cubicBezTo>
                  <a:pt x="4877641" y="4764041"/>
                  <a:pt x="4844948" y="4731347"/>
                  <a:pt x="4844949" y="4691015"/>
                </a:cubicBezTo>
                <a:cubicBezTo>
                  <a:pt x="4844948" y="4680933"/>
                  <a:pt x="4846991" y="4671327"/>
                  <a:pt x="4850687" y="4662591"/>
                </a:cubicBezTo>
                <a:close/>
                <a:moveTo>
                  <a:pt x="7154547" y="1031639"/>
                </a:moveTo>
                <a:cubicBezTo>
                  <a:pt x="7165633" y="1005429"/>
                  <a:pt x="7191586" y="987039"/>
                  <a:pt x="7221834" y="987039"/>
                </a:cubicBezTo>
                <a:cubicBezTo>
                  <a:pt x="7262166" y="987038"/>
                  <a:pt x="7294859" y="1019733"/>
                  <a:pt x="7294858" y="1060063"/>
                </a:cubicBezTo>
                <a:cubicBezTo>
                  <a:pt x="7294858" y="1100395"/>
                  <a:pt x="7262165" y="1133089"/>
                  <a:pt x="7221834" y="1133088"/>
                </a:cubicBezTo>
                <a:cubicBezTo>
                  <a:pt x="7181502" y="1133089"/>
                  <a:pt x="7148809" y="1100394"/>
                  <a:pt x="7148809" y="1060064"/>
                </a:cubicBezTo>
                <a:cubicBezTo>
                  <a:pt x="7148809" y="1049981"/>
                  <a:pt x="7150852" y="1040375"/>
                  <a:pt x="7154547" y="1031639"/>
                </a:cubicBezTo>
                <a:close/>
                <a:moveTo>
                  <a:pt x="6003003" y="2825741"/>
                </a:moveTo>
                <a:cubicBezTo>
                  <a:pt x="6014089" y="2799531"/>
                  <a:pt x="6040042" y="2781140"/>
                  <a:pt x="6070290" y="2781141"/>
                </a:cubicBezTo>
                <a:cubicBezTo>
                  <a:pt x="6110620" y="2781140"/>
                  <a:pt x="6143315" y="2813835"/>
                  <a:pt x="6143314" y="2854165"/>
                </a:cubicBezTo>
                <a:cubicBezTo>
                  <a:pt x="6143315" y="2894497"/>
                  <a:pt x="6110621" y="2927191"/>
                  <a:pt x="6070289" y="2927190"/>
                </a:cubicBezTo>
                <a:cubicBezTo>
                  <a:pt x="6029959" y="2927191"/>
                  <a:pt x="5997264" y="2894496"/>
                  <a:pt x="5997265" y="2854166"/>
                </a:cubicBezTo>
                <a:cubicBezTo>
                  <a:pt x="5997265" y="2844083"/>
                  <a:pt x="5999308" y="2834477"/>
                  <a:pt x="6003003" y="2825741"/>
                </a:cubicBezTo>
                <a:close/>
                <a:moveTo>
                  <a:pt x="6232692" y="2447997"/>
                </a:moveTo>
                <a:cubicBezTo>
                  <a:pt x="6243778" y="2421787"/>
                  <a:pt x="6269731" y="2403397"/>
                  <a:pt x="6299979" y="2403397"/>
                </a:cubicBezTo>
                <a:cubicBezTo>
                  <a:pt x="6340309" y="2403397"/>
                  <a:pt x="6373004" y="2436091"/>
                  <a:pt x="6373003" y="2476422"/>
                </a:cubicBezTo>
                <a:cubicBezTo>
                  <a:pt x="6373004" y="2516753"/>
                  <a:pt x="6340310" y="2549447"/>
                  <a:pt x="6299978" y="2549447"/>
                </a:cubicBezTo>
                <a:cubicBezTo>
                  <a:pt x="6259648" y="2549447"/>
                  <a:pt x="6226954" y="2516753"/>
                  <a:pt x="6226954" y="2476422"/>
                </a:cubicBezTo>
                <a:cubicBezTo>
                  <a:pt x="6226954" y="2466339"/>
                  <a:pt x="6228997" y="2456734"/>
                  <a:pt x="6232692" y="2447997"/>
                </a:cubicBezTo>
                <a:close/>
                <a:moveTo>
                  <a:pt x="5081150" y="4242097"/>
                </a:moveTo>
                <a:cubicBezTo>
                  <a:pt x="5092236" y="4215887"/>
                  <a:pt x="5118189" y="4197497"/>
                  <a:pt x="5148436" y="4197497"/>
                </a:cubicBezTo>
                <a:cubicBezTo>
                  <a:pt x="5188767" y="4197497"/>
                  <a:pt x="5221462" y="4230191"/>
                  <a:pt x="5221461" y="4270522"/>
                </a:cubicBezTo>
                <a:cubicBezTo>
                  <a:pt x="5221462" y="4310853"/>
                  <a:pt x="5188768" y="4343547"/>
                  <a:pt x="5148436" y="4343547"/>
                </a:cubicBezTo>
                <a:cubicBezTo>
                  <a:pt x="5108106" y="4343547"/>
                  <a:pt x="5075411" y="4310853"/>
                  <a:pt x="5075411" y="4270522"/>
                </a:cubicBezTo>
                <a:cubicBezTo>
                  <a:pt x="5075411" y="4260439"/>
                  <a:pt x="5077455" y="4250834"/>
                  <a:pt x="5081150" y="4242097"/>
                </a:cubicBezTo>
                <a:close/>
                <a:moveTo>
                  <a:pt x="6463156" y="2027504"/>
                </a:moveTo>
                <a:cubicBezTo>
                  <a:pt x="6474240" y="2001295"/>
                  <a:pt x="6500193" y="1982904"/>
                  <a:pt x="6530442" y="1982904"/>
                </a:cubicBezTo>
                <a:cubicBezTo>
                  <a:pt x="6570773" y="1982904"/>
                  <a:pt x="6603468" y="2015598"/>
                  <a:pt x="6603467" y="2055929"/>
                </a:cubicBezTo>
                <a:cubicBezTo>
                  <a:pt x="6603466" y="2096260"/>
                  <a:pt x="6570774" y="2128954"/>
                  <a:pt x="6530443" y="2128954"/>
                </a:cubicBezTo>
                <a:cubicBezTo>
                  <a:pt x="6490112" y="2128954"/>
                  <a:pt x="6457417" y="2096260"/>
                  <a:pt x="6457418" y="2055929"/>
                </a:cubicBezTo>
                <a:cubicBezTo>
                  <a:pt x="6457418" y="2045846"/>
                  <a:pt x="6459461" y="2036240"/>
                  <a:pt x="6463156" y="2027504"/>
                </a:cubicBezTo>
                <a:close/>
                <a:moveTo>
                  <a:pt x="5311612" y="3812777"/>
                </a:moveTo>
                <a:cubicBezTo>
                  <a:pt x="5322698" y="3786568"/>
                  <a:pt x="5348650" y="3768178"/>
                  <a:pt x="5378898" y="3768178"/>
                </a:cubicBezTo>
                <a:cubicBezTo>
                  <a:pt x="5419229" y="3768178"/>
                  <a:pt x="5451923" y="3800872"/>
                  <a:pt x="5451924" y="3841203"/>
                </a:cubicBezTo>
                <a:cubicBezTo>
                  <a:pt x="5451923" y="3881534"/>
                  <a:pt x="5419231" y="3914227"/>
                  <a:pt x="5378899" y="3914227"/>
                </a:cubicBezTo>
                <a:cubicBezTo>
                  <a:pt x="5338569" y="3914227"/>
                  <a:pt x="5305874" y="3881533"/>
                  <a:pt x="5305874" y="3841202"/>
                </a:cubicBezTo>
                <a:cubicBezTo>
                  <a:pt x="5305874" y="3831119"/>
                  <a:pt x="5307917" y="3821514"/>
                  <a:pt x="5311612" y="3812777"/>
                </a:cubicBezTo>
                <a:close/>
                <a:moveTo>
                  <a:pt x="6693619" y="1598182"/>
                </a:moveTo>
                <a:cubicBezTo>
                  <a:pt x="6704705" y="1571972"/>
                  <a:pt x="6730658" y="1553582"/>
                  <a:pt x="6760906" y="1553582"/>
                </a:cubicBezTo>
                <a:cubicBezTo>
                  <a:pt x="6801237" y="1553582"/>
                  <a:pt x="6833931" y="1586276"/>
                  <a:pt x="6833930" y="1626607"/>
                </a:cubicBezTo>
                <a:cubicBezTo>
                  <a:pt x="6833931" y="1666938"/>
                  <a:pt x="6801237" y="1699632"/>
                  <a:pt x="6760905" y="1699632"/>
                </a:cubicBezTo>
                <a:cubicBezTo>
                  <a:pt x="6720575" y="1699632"/>
                  <a:pt x="6687880" y="1666938"/>
                  <a:pt x="6687881" y="1626607"/>
                </a:cubicBezTo>
                <a:cubicBezTo>
                  <a:pt x="6687881" y="1616524"/>
                  <a:pt x="6689924" y="1606919"/>
                  <a:pt x="6693619" y="1598182"/>
                </a:cubicBezTo>
                <a:close/>
                <a:moveTo>
                  <a:pt x="5542076" y="3392284"/>
                </a:moveTo>
                <a:cubicBezTo>
                  <a:pt x="5553161" y="3366074"/>
                  <a:pt x="5579114" y="3347684"/>
                  <a:pt x="5609362" y="3347684"/>
                </a:cubicBezTo>
                <a:cubicBezTo>
                  <a:pt x="5649693" y="3347684"/>
                  <a:pt x="5682387" y="3380378"/>
                  <a:pt x="5682388" y="3420709"/>
                </a:cubicBezTo>
                <a:cubicBezTo>
                  <a:pt x="5682387" y="3461040"/>
                  <a:pt x="5649693" y="3493734"/>
                  <a:pt x="5609363" y="3493734"/>
                </a:cubicBezTo>
                <a:cubicBezTo>
                  <a:pt x="5569031" y="3493734"/>
                  <a:pt x="5536337" y="3461040"/>
                  <a:pt x="5536337" y="3420709"/>
                </a:cubicBezTo>
                <a:cubicBezTo>
                  <a:pt x="5536337" y="3410626"/>
                  <a:pt x="5538380" y="3401021"/>
                  <a:pt x="5542076" y="3392284"/>
                </a:cubicBezTo>
                <a:close/>
                <a:moveTo>
                  <a:pt x="4620223" y="4808642"/>
                </a:moveTo>
                <a:cubicBezTo>
                  <a:pt x="4623918" y="4799905"/>
                  <a:pt x="4629266" y="4792037"/>
                  <a:pt x="4635873" y="4785430"/>
                </a:cubicBezTo>
                <a:cubicBezTo>
                  <a:pt x="4649086" y="4772215"/>
                  <a:pt x="4667342" y="4764043"/>
                  <a:pt x="4687508" y="4764042"/>
                </a:cubicBezTo>
                <a:cubicBezTo>
                  <a:pt x="4727838" y="4764042"/>
                  <a:pt x="4760533" y="4796736"/>
                  <a:pt x="4760534" y="4837067"/>
                </a:cubicBezTo>
                <a:cubicBezTo>
                  <a:pt x="4760533" y="4877399"/>
                  <a:pt x="4727839" y="4910093"/>
                  <a:pt x="4687509" y="4910092"/>
                </a:cubicBezTo>
                <a:cubicBezTo>
                  <a:pt x="4647177" y="4910092"/>
                  <a:pt x="4614484" y="4877398"/>
                  <a:pt x="4614483" y="4837067"/>
                </a:cubicBezTo>
                <a:cubicBezTo>
                  <a:pt x="4614484" y="4826984"/>
                  <a:pt x="4616529" y="4817379"/>
                  <a:pt x="4620223" y="4808642"/>
                </a:cubicBezTo>
                <a:close/>
                <a:moveTo>
                  <a:pt x="6924085" y="1177689"/>
                </a:moveTo>
                <a:cubicBezTo>
                  <a:pt x="6935169" y="1151479"/>
                  <a:pt x="6961120" y="1133088"/>
                  <a:pt x="6991370" y="1133089"/>
                </a:cubicBezTo>
                <a:cubicBezTo>
                  <a:pt x="7031700" y="1133088"/>
                  <a:pt x="7064395" y="1165782"/>
                  <a:pt x="7064395" y="1206113"/>
                </a:cubicBezTo>
                <a:cubicBezTo>
                  <a:pt x="7064395" y="1246444"/>
                  <a:pt x="7031701" y="1279138"/>
                  <a:pt x="6991371" y="1279138"/>
                </a:cubicBezTo>
                <a:cubicBezTo>
                  <a:pt x="6951039" y="1279138"/>
                  <a:pt x="6918344" y="1246444"/>
                  <a:pt x="6918345" y="1206113"/>
                </a:cubicBezTo>
                <a:cubicBezTo>
                  <a:pt x="6918345" y="1196031"/>
                  <a:pt x="6920388" y="1186425"/>
                  <a:pt x="6924085" y="1177689"/>
                </a:cubicBezTo>
                <a:close/>
                <a:moveTo>
                  <a:pt x="5772539" y="2962962"/>
                </a:moveTo>
                <a:cubicBezTo>
                  <a:pt x="5783626" y="2936753"/>
                  <a:pt x="5809578" y="2918362"/>
                  <a:pt x="5839827" y="2918362"/>
                </a:cubicBezTo>
                <a:cubicBezTo>
                  <a:pt x="5880157" y="2918362"/>
                  <a:pt x="5912852" y="2951056"/>
                  <a:pt x="5912850" y="2991387"/>
                </a:cubicBezTo>
                <a:cubicBezTo>
                  <a:pt x="5912852" y="3031718"/>
                  <a:pt x="5880158" y="3064412"/>
                  <a:pt x="5839826" y="3064412"/>
                </a:cubicBezTo>
                <a:cubicBezTo>
                  <a:pt x="5799496" y="3064412"/>
                  <a:pt x="5766801" y="3031718"/>
                  <a:pt x="5766801" y="2991387"/>
                </a:cubicBezTo>
                <a:cubicBezTo>
                  <a:pt x="5766802" y="2981304"/>
                  <a:pt x="5768845" y="2971699"/>
                  <a:pt x="5772539" y="2962962"/>
                </a:cubicBezTo>
                <a:close/>
                <a:moveTo>
                  <a:pt x="4850686" y="4379319"/>
                </a:moveTo>
                <a:cubicBezTo>
                  <a:pt x="4854383" y="4370582"/>
                  <a:pt x="4859729" y="4362714"/>
                  <a:pt x="4866336" y="4356107"/>
                </a:cubicBezTo>
                <a:cubicBezTo>
                  <a:pt x="4879552" y="4342892"/>
                  <a:pt x="4897807" y="4334718"/>
                  <a:pt x="4917973" y="4334718"/>
                </a:cubicBezTo>
                <a:cubicBezTo>
                  <a:pt x="4958303" y="4334718"/>
                  <a:pt x="4990998" y="4367412"/>
                  <a:pt x="4990997" y="4407743"/>
                </a:cubicBezTo>
                <a:cubicBezTo>
                  <a:pt x="4990999" y="4448074"/>
                  <a:pt x="4958304" y="4480768"/>
                  <a:pt x="4917972" y="4480768"/>
                </a:cubicBezTo>
                <a:cubicBezTo>
                  <a:pt x="4877642" y="4480768"/>
                  <a:pt x="4844949" y="4448074"/>
                  <a:pt x="4844948" y="4407743"/>
                </a:cubicBezTo>
                <a:cubicBezTo>
                  <a:pt x="4844948" y="4397661"/>
                  <a:pt x="4846991" y="4388055"/>
                  <a:pt x="4850686" y="4379319"/>
                </a:cubicBezTo>
                <a:close/>
                <a:moveTo>
                  <a:pt x="7154546" y="748367"/>
                </a:moveTo>
                <a:cubicBezTo>
                  <a:pt x="7165632" y="722157"/>
                  <a:pt x="7191585" y="703766"/>
                  <a:pt x="7221835" y="703767"/>
                </a:cubicBezTo>
                <a:cubicBezTo>
                  <a:pt x="7262163" y="703766"/>
                  <a:pt x="7294859" y="736460"/>
                  <a:pt x="7294857" y="776791"/>
                </a:cubicBezTo>
                <a:cubicBezTo>
                  <a:pt x="7294859" y="817122"/>
                  <a:pt x="7262166" y="849816"/>
                  <a:pt x="7221832" y="849816"/>
                </a:cubicBezTo>
                <a:cubicBezTo>
                  <a:pt x="7181504" y="849816"/>
                  <a:pt x="7148808" y="817122"/>
                  <a:pt x="7148808" y="776791"/>
                </a:cubicBezTo>
                <a:cubicBezTo>
                  <a:pt x="7148808" y="766709"/>
                  <a:pt x="7150852" y="757103"/>
                  <a:pt x="7154546" y="748367"/>
                </a:cubicBezTo>
                <a:close/>
                <a:moveTo>
                  <a:pt x="6003003" y="2542469"/>
                </a:moveTo>
                <a:cubicBezTo>
                  <a:pt x="6014090" y="2516259"/>
                  <a:pt x="6040041" y="2497868"/>
                  <a:pt x="6070289" y="2497868"/>
                </a:cubicBezTo>
                <a:cubicBezTo>
                  <a:pt x="6110620" y="2497868"/>
                  <a:pt x="6143314" y="2530562"/>
                  <a:pt x="6143315" y="2570893"/>
                </a:cubicBezTo>
                <a:cubicBezTo>
                  <a:pt x="6143314" y="2611224"/>
                  <a:pt x="6110620" y="2643918"/>
                  <a:pt x="6070290" y="2643918"/>
                </a:cubicBezTo>
                <a:cubicBezTo>
                  <a:pt x="6029958" y="2643918"/>
                  <a:pt x="5997264" y="2611224"/>
                  <a:pt x="5997266" y="2570893"/>
                </a:cubicBezTo>
                <a:cubicBezTo>
                  <a:pt x="5997264" y="2560810"/>
                  <a:pt x="5999309" y="2551205"/>
                  <a:pt x="6003003" y="2542469"/>
                </a:cubicBezTo>
                <a:close/>
                <a:moveTo>
                  <a:pt x="6232693" y="2164725"/>
                </a:moveTo>
                <a:cubicBezTo>
                  <a:pt x="6243778" y="2138515"/>
                  <a:pt x="6269730" y="2120125"/>
                  <a:pt x="6299979" y="2120125"/>
                </a:cubicBezTo>
                <a:cubicBezTo>
                  <a:pt x="6340310" y="2120125"/>
                  <a:pt x="6373003" y="2152819"/>
                  <a:pt x="6373004" y="2193150"/>
                </a:cubicBezTo>
                <a:cubicBezTo>
                  <a:pt x="6373003" y="2233481"/>
                  <a:pt x="6340309" y="2266175"/>
                  <a:pt x="6299979" y="2266175"/>
                </a:cubicBezTo>
                <a:cubicBezTo>
                  <a:pt x="6259648" y="2266175"/>
                  <a:pt x="6226954" y="2233481"/>
                  <a:pt x="6226954" y="2193150"/>
                </a:cubicBezTo>
                <a:cubicBezTo>
                  <a:pt x="6226953" y="2183067"/>
                  <a:pt x="6228997" y="2173461"/>
                  <a:pt x="6232693" y="2164725"/>
                </a:cubicBezTo>
                <a:close/>
                <a:moveTo>
                  <a:pt x="5081150" y="3958826"/>
                </a:moveTo>
                <a:cubicBezTo>
                  <a:pt x="5092235" y="3932617"/>
                  <a:pt x="5118187" y="3914226"/>
                  <a:pt x="5148435" y="3914226"/>
                </a:cubicBezTo>
                <a:cubicBezTo>
                  <a:pt x="5188767" y="3914226"/>
                  <a:pt x="5221460" y="3946920"/>
                  <a:pt x="5221460" y="3987251"/>
                </a:cubicBezTo>
                <a:cubicBezTo>
                  <a:pt x="5221460" y="4027582"/>
                  <a:pt x="5188767" y="4060275"/>
                  <a:pt x="5148436" y="4060275"/>
                </a:cubicBezTo>
                <a:cubicBezTo>
                  <a:pt x="5108105" y="4060275"/>
                  <a:pt x="5075411" y="4027581"/>
                  <a:pt x="5075412" y="3987250"/>
                </a:cubicBezTo>
                <a:cubicBezTo>
                  <a:pt x="5075411" y="3977168"/>
                  <a:pt x="5077454" y="3967562"/>
                  <a:pt x="5081150" y="3958826"/>
                </a:cubicBezTo>
                <a:close/>
                <a:moveTo>
                  <a:pt x="6463155" y="1744233"/>
                </a:moveTo>
                <a:cubicBezTo>
                  <a:pt x="6474241" y="1718023"/>
                  <a:pt x="6500193" y="1699633"/>
                  <a:pt x="6530442" y="1699633"/>
                </a:cubicBezTo>
                <a:cubicBezTo>
                  <a:pt x="6570772" y="1699633"/>
                  <a:pt x="6603467" y="1732327"/>
                  <a:pt x="6603466" y="1772658"/>
                </a:cubicBezTo>
                <a:cubicBezTo>
                  <a:pt x="6603467" y="1812989"/>
                  <a:pt x="6570773" y="1845683"/>
                  <a:pt x="6530441" y="1845683"/>
                </a:cubicBezTo>
                <a:cubicBezTo>
                  <a:pt x="6490111" y="1845683"/>
                  <a:pt x="6457417" y="1812989"/>
                  <a:pt x="6457417" y="1772658"/>
                </a:cubicBezTo>
                <a:cubicBezTo>
                  <a:pt x="6457417" y="1762575"/>
                  <a:pt x="6459460" y="1752970"/>
                  <a:pt x="6463155" y="1744233"/>
                </a:cubicBezTo>
                <a:close/>
                <a:moveTo>
                  <a:pt x="5311611" y="3529507"/>
                </a:moveTo>
                <a:cubicBezTo>
                  <a:pt x="5322697" y="3503297"/>
                  <a:pt x="5348650" y="3484906"/>
                  <a:pt x="5378898" y="3484906"/>
                </a:cubicBezTo>
                <a:cubicBezTo>
                  <a:pt x="5419228" y="3484906"/>
                  <a:pt x="5451923" y="3517600"/>
                  <a:pt x="5451922" y="3557931"/>
                </a:cubicBezTo>
                <a:cubicBezTo>
                  <a:pt x="5451923" y="3598262"/>
                  <a:pt x="5419229" y="3630956"/>
                  <a:pt x="5378897" y="3630956"/>
                </a:cubicBezTo>
                <a:cubicBezTo>
                  <a:pt x="5338567" y="3630956"/>
                  <a:pt x="5305874" y="3598262"/>
                  <a:pt x="5305873" y="3557931"/>
                </a:cubicBezTo>
                <a:cubicBezTo>
                  <a:pt x="5305873" y="3547849"/>
                  <a:pt x="5307916" y="3538243"/>
                  <a:pt x="5311611" y="3529507"/>
                </a:cubicBezTo>
                <a:close/>
                <a:moveTo>
                  <a:pt x="4389758" y="4945864"/>
                </a:moveTo>
                <a:cubicBezTo>
                  <a:pt x="4393454" y="4937127"/>
                  <a:pt x="4398800" y="4929259"/>
                  <a:pt x="4405408" y="4922651"/>
                </a:cubicBezTo>
                <a:cubicBezTo>
                  <a:pt x="4418623" y="4909437"/>
                  <a:pt x="4436878" y="4901264"/>
                  <a:pt x="4457045" y="4901264"/>
                </a:cubicBezTo>
                <a:cubicBezTo>
                  <a:pt x="4497377" y="4901263"/>
                  <a:pt x="4530070" y="4933958"/>
                  <a:pt x="4530069" y="4974289"/>
                </a:cubicBezTo>
                <a:cubicBezTo>
                  <a:pt x="4530068" y="5014621"/>
                  <a:pt x="4497376" y="5047314"/>
                  <a:pt x="4457044" y="5047313"/>
                </a:cubicBezTo>
                <a:cubicBezTo>
                  <a:pt x="4416714" y="5047313"/>
                  <a:pt x="4384019" y="5014619"/>
                  <a:pt x="4384019" y="4974289"/>
                </a:cubicBezTo>
                <a:cubicBezTo>
                  <a:pt x="4384020" y="4964206"/>
                  <a:pt x="4386063" y="4954601"/>
                  <a:pt x="4389758" y="4945864"/>
                </a:cubicBezTo>
                <a:close/>
                <a:moveTo>
                  <a:pt x="6693620" y="1314910"/>
                </a:moveTo>
                <a:cubicBezTo>
                  <a:pt x="6704704" y="1288700"/>
                  <a:pt x="6730657" y="1270310"/>
                  <a:pt x="6760905" y="1270310"/>
                </a:cubicBezTo>
                <a:cubicBezTo>
                  <a:pt x="6801237" y="1270310"/>
                  <a:pt x="6833930" y="1303004"/>
                  <a:pt x="6833931" y="1343335"/>
                </a:cubicBezTo>
                <a:cubicBezTo>
                  <a:pt x="6833930" y="1383666"/>
                  <a:pt x="6801236" y="1416360"/>
                  <a:pt x="6760906" y="1416360"/>
                </a:cubicBezTo>
                <a:cubicBezTo>
                  <a:pt x="6720574" y="1416360"/>
                  <a:pt x="6687881" y="1383666"/>
                  <a:pt x="6687881" y="1343335"/>
                </a:cubicBezTo>
                <a:cubicBezTo>
                  <a:pt x="6687880" y="1333252"/>
                  <a:pt x="6689923" y="1323647"/>
                  <a:pt x="6693620" y="1314910"/>
                </a:cubicBezTo>
                <a:close/>
                <a:moveTo>
                  <a:pt x="5542077" y="3109012"/>
                </a:moveTo>
                <a:cubicBezTo>
                  <a:pt x="5553161" y="3082802"/>
                  <a:pt x="5579114" y="3064412"/>
                  <a:pt x="5609362" y="3064412"/>
                </a:cubicBezTo>
                <a:cubicBezTo>
                  <a:pt x="5649693" y="3064412"/>
                  <a:pt x="5682387" y="3097106"/>
                  <a:pt x="5682387" y="3137437"/>
                </a:cubicBezTo>
                <a:cubicBezTo>
                  <a:pt x="5682388" y="3177768"/>
                  <a:pt x="5649693" y="3210462"/>
                  <a:pt x="5609362" y="3210462"/>
                </a:cubicBezTo>
                <a:cubicBezTo>
                  <a:pt x="5569031" y="3210462"/>
                  <a:pt x="5536338" y="3177768"/>
                  <a:pt x="5536337" y="3137437"/>
                </a:cubicBezTo>
                <a:cubicBezTo>
                  <a:pt x="5536337" y="3127354"/>
                  <a:pt x="5538380" y="3117749"/>
                  <a:pt x="5542077" y="3109012"/>
                </a:cubicBezTo>
                <a:close/>
                <a:moveTo>
                  <a:pt x="4620222" y="4525369"/>
                </a:moveTo>
                <a:cubicBezTo>
                  <a:pt x="4623919" y="4516632"/>
                  <a:pt x="4629265" y="4508765"/>
                  <a:pt x="4635872" y="4502157"/>
                </a:cubicBezTo>
                <a:cubicBezTo>
                  <a:pt x="4649087" y="4488942"/>
                  <a:pt x="4667343" y="4480769"/>
                  <a:pt x="4687509" y="4480769"/>
                </a:cubicBezTo>
                <a:cubicBezTo>
                  <a:pt x="4727839" y="4480769"/>
                  <a:pt x="4760534" y="4513463"/>
                  <a:pt x="4760533" y="4553794"/>
                </a:cubicBezTo>
                <a:cubicBezTo>
                  <a:pt x="4760534" y="4594125"/>
                  <a:pt x="4727840" y="4626819"/>
                  <a:pt x="4687508" y="4626819"/>
                </a:cubicBezTo>
                <a:cubicBezTo>
                  <a:pt x="4647176" y="4626820"/>
                  <a:pt x="4614483" y="4594126"/>
                  <a:pt x="4614484" y="4553794"/>
                </a:cubicBezTo>
                <a:cubicBezTo>
                  <a:pt x="4614484" y="4543711"/>
                  <a:pt x="4616527" y="4534106"/>
                  <a:pt x="4620222" y="4525369"/>
                </a:cubicBezTo>
                <a:close/>
                <a:moveTo>
                  <a:pt x="6924082" y="894417"/>
                </a:moveTo>
                <a:cubicBezTo>
                  <a:pt x="6935168" y="868206"/>
                  <a:pt x="6961121" y="849816"/>
                  <a:pt x="6991369" y="849816"/>
                </a:cubicBezTo>
                <a:cubicBezTo>
                  <a:pt x="7031701" y="849816"/>
                  <a:pt x="7064394" y="882510"/>
                  <a:pt x="7064395" y="922841"/>
                </a:cubicBezTo>
                <a:cubicBezTo>
                  <a:pt x="7064395" y="963172"/>
                  <a:pt x="7031700" y="995866"/>
                  <a:pt x="6991370" y="995866"/>
                </a:cubicBezTo>
                <a:cubicBezTo>
                  <a:pt x="6951038" y="995866"/>
                  <a:pt x="6918345" y="963172"/>
                  <a:pt x="6918345" y="922841"/>
                </a:cubicBezTo>
                <a:cubicBezTo>
                  <a:pt x="6918344" y="912759"/>
                  <a:pt x="6920387" y="903153"/>
                  <a:pt x="6924082" y="894417"/>
                </a:cubicBezTo>
                <a:close/>
                <a:moveTo>
                  <a:pt x="5772540" y="2679691"/>
                </a:moveTo>
                <a:cubicBezTo>
                  <a:pt x="5783627" y="2653481"/>
                  <a:pt x="5809578" y="2635090"/>
                  <a:pt x="5839826" y="2635090"/>
                </a:cubicBezTo>
                <a:cubicBezTo>
                  <a:pt x="5880157" y="2635090"/>
                  <a:pt x="5912851" y="2667784"/>
                  <a:pt x="5912852" y="2708115"/>
                </a:cubicBezTo>
                <a:cubicBezTo>
                  <a:pt x="5912851" y="2748446"/>
                  <a:pt x="5880157" y="2781140"/>
                  <a:pt x="5839826" y="2781140"/>
                </a:cubicBezTo>
                <a:cubicBezTo>
                  <a:pt x="5799495" y="2781140"/>
                  <a:pt x="5766801" y="2748446"/>
                  <a:pt x="5766802" y="2708115"/>
                </a:cubicBezTo>
                <a:cubicBezTo>
                  <a:pt x="5766801" y="2698033"/>
                  <a:pt x="5768846" y="2688427"/>
                  <a:pt x="5772540" y="2679691"/>
                </a:cubicBezTo>
                <a:close/>
                <a:moveTo>
                  <a:pt x="6002230" y="2310775"/>
                </a:moveTo>
                <a:cubicBezTo>
                  <a:pt x="6013315" y="2284564"/>
                  <a:pt x="6039267" y="2266174"/>
                  <a:pt x="6069516" y="2266174"/>
                </a:cubicBezTo>
                <a:cubicBezTo>
                  <a:pt x="6109845" y="2266174"/>
                  <a:pt x="6142541" y="2298868"/>
                  <a:pt x="6142540" y="2339199"/>
                </a:cubicBezTo>
                <a:cubicBezTo>
                  <a:pt x="6142541" y="2379530"/>
                  <a:pt x="6109847" y="2412224"/>
                  <a:pt x="6069516" y="2412224"/>
                </a:cubicBezTo>
                <a:cubicBezTo>
                  <a:pt x="6029185" y="2412224"/>
                  <a:pt x="5996489" y="2379530"/>
                  <a:pt x="5996491" y="2339199"/>
                </a:cubicBezTo>
                <a:cubicBezTo>
                  <a:pt x="5996490" y="2329116"/>
                  <a:pt x="5998534" y="2319511"/>
                  <a:pt x="6002230" y="2310775"/>
                </a:cubicBezTo>
                <a:close/>
                <a:moveTo>
                  <a:pt x="4850687" y="4096046"/>
                </a:moveTo>
                <a:cubicBezTo>
                  <a:pt x="4854381" y="4087310"/>
                  <a:pt x="4859730" y="4079442"/>
                  <a:pt x="4866337" y="4072835"/>
                </a:cubicBezTo>
                <a:cubicBezTo>
                  <a:pt x="4879551" y="4059620"/>
                  <a:pt x="4897808" y="4051446"/>
                  <a:pt x="4917972" y="4051446"/>
                </a:cubicBezTo>
                <a:cubicBezTo>
                  <a:pt x="4958304" y="4051446"/>
                  <a:pt x="4990997" y="4084140"/>
                  <a:pt x="4990998" y="4124471"/>
                </a:cubicBezTo>
                <a:cubicBezTo>
                  <a:pt x="4990997" y="4164802"/>
                  <a:pt x="4958303" y="4197496"/>
                  <a:pt x="4917973" y="4197496"/>
                </a:cubicBezTo>
                <a:cubicBezTo>
                  <a:pt x="4877642" y="4197496"/>
                  <a:pt x="4844948" y="4164802"/>
                  <a:pt x="4844949" y="4124471"/>
                </a:cubicBezTo>
                <a:cubicBezTo>
                  <a:pt x="4844948" y="4114389"/>
                  <a:pt x="4846992" y="4104783"/>
                  <a:pt x="4850687" y="4096046"/>
                </a:cubicBezTo>
                <a:close/>
                <a:moveTo>
                  <a:pt x="7154547" y="465095"/>
                </a:moveTo>
                <a:cubicBezTo>
                  <a:pt x="7165633" y="438885"/>
                  <a:pt x="7191586" y="420495"/>
                  <a:pt x="7221834" y="420495"/>
                </a:cubicBezTo>
                <a:cubicBezTo>
                  <a:pt x="7262164" y="420495"/>
                  <a:pt x="7294859" y="453189"/>
                  <a:pt x="7294859" y="493520"/>
                </a:cubicBezTo>
                <a:cubicBezTo>
                  <a:pt x="7294858" y="533851"/>
                  <a:pt x="7262165" y="566545"/>
                  <a:pt x="7221834" y="566545"/>
                </a:cubicBezTo>
                <a:cubicBezTo>
                  <a:pt x="7181503" y="566545"/>
                  <a:pt x="7148808" y="533851"/>
                  <a:pt x="7148809" y="493520"/>
                </a:cubicBezTo>
                <a:cubicBezTo>
                  <a:pt x="7148809" y="483437"/>
                  <a:pt x="7150852" y="473832"/>
                  <a:pt x="7154547" y="465095"/>
                </a:cubicBezTo>
                <a:close/>
                <a:moveTo>
                  <a:pt x="6232691" y="1881454"/>
                </a:moveTo>
                <a:cubicBezTo>
                  <a:pt x="6243777" y="1855244"/>
                  <a:pt x="6269730" y="1836853"/>
                  <a:pt x="6299979" y="1836853"/>
                </a:cubicBezTo>
                <a:cubicBezTo>
                  <a:pt x="6340308" y="1836853"/>
                  <a:pt x="6373003" y="1869548"/>
                  <a:pt x="6373004" y="1909879"/>
                </a:cubicBezTo>
                <a:cubicBezTo>
                  <a:pt x="6373003" y="1950210"/>
                  <a:pt x="6340310" y="1982903"/>
                  <a:pt x="6299978" y="1982903"/>
                </a:cubicBezTo>
                <a:cubicBezTo>
                  <a:pt x="6259648" y="1982903"/>
                  <a:pt x="6226954" y="1950209"/>
                  <a:pt x="6226955" y="1909878"/>
                </a:cubicBezTo>
                <a:cubicBezTo>
                  <a:pt x="6226954" y="1899795"/>
                  <a:pt x="6228997" y="1890190"/>
                  <a:pt x="6232691" y="1881454"/>
                </a:cubicBezTo>
                <a:close/>
                <a:moveTo>
                  <a:pt x="5081149" y="3675555"/>
                </a:moveTo>
                <a:cubicBezTo>
                  <a:pt x="5092235" y="3649346"/>
                  <a:pt x="5118186" y="3630955"/>
                  <a:pt x="5148434" y="3630956"/>
                </a:cubicBezTo>
                <a:cubicBezTo>
                  <a:pt x="5188766" y="3630955"/>
                  <a:pt x="5221459" y="3663649"/>
                  <a:pt x="5221460" y="3703980"/>
                </a:cubicBezTo>
                <a:cubicBezTo>
                  <a:pt x="5221459" y="3744311"/>
                  <a:pt x="5188767" y="3777005"/>
                  <a:pt x="5148435" y="3777005"/>
                </a:cubicBezTo>
                <a:cubicBezTo>
                  <a:pt x="5108105" y="3777005"/>
                  <a:pt x="5075410" y="3744311"/>
                  <a:pt x="5075411" y="3703980"/>
                </a:cubicBezTo>
                <a:cubicBezTo>
                  <a:pt x="5075411" y="3693897"/>
                  <a:pt x="5077454" y="3684291"/>
                  <a:pt x="5081149" y="3675555"/>
                </a:cubicBezTo>
                <a:close/>
                <a:moveTo>
                  <a:pt x="6463155" y="1460961"/>
                </a:moveTo>
                <a:cubicBezTo>
                  <a:pt x="6474241" y="1434751"/>
                  <a:pt x="6500194" y="1416361"/>
                  <a:pt x="6530442" y="1416361"/>
                </a:cubicBezTo>
                <a:cubicBezTo>
                  <a:pt x="6570774" y="1416360"/>
                  <a:pt x="6603467" y="1449055"/>
                  <a:pt x="6603466" y="1489386"/>
                </a:cubicBezTo>
                <a:cubicBezTo>
                  <a:pt x="6603466" y="1529717"/>
                  <a:pt x="6570773" y="1562411"/>
                  <a:pt x="6530441" y="1562411"/>
                </a:cubicBezTo>
                <a:cubicBezTo>
                  <a:pt x="6490110" y="1562411"/>
                  <a:pt x="6457417" y="1529717"/>
                  <a:pt x="6457417" y="1489386"/>
                </a:cubicBezTo>
                <a:cubicBezTo>
                  <a:pt x="6457417" y="1479303"/>
                  <a:pt x="6459460" y="1469697"/>
                  <a:pt x="6463155" y="1460961"/>
                </a:cubicBezTo>
                <a:close/>
                <a:moveTo>
                  <a:pt x="5311611" y="3246234"/>
                </a:moveTo>
                <a:cubicBezTo>
                  <a:pt x="5322698" y="3220025"/>
                  <a:pt x="5348649" y="3201634"/>
                  <a:pt x="5378899" y="3201634"/>
                </a:cubicBezTo>
                <a:cubicBezTo>
                  <a:pt x="5419228" y="3201634"/>
                  <a:pt x="5451924" y="3234328"/>
                  <a:pt x="5451923" y="3274659"/>
                </a:cubicBezTo>
                <a:cubicBezTo>
                  <a:pt x="5451922" y="3314990"/>
                  <a:pt x="5419230" y="3347684"/>
                  <a:pt x="5378898" y="3347684"/>
                </a:cubicBezTo>
                <a:cubicBezTo>
                  <a:pt x="5338568" y="3347684"/>
                  <a:pt x="5305872" y="3314990"/>
                  <a:pt x="5305874" y="3274659"/>
                </a:cubicBezTo>
                <a:cubicBezTo>
                  <a:pt x="5305872" y="3264576"/>
                  <a:pt x="5307917" y="3254971"/>
                  <a:pt x="5311611" y="3246234"/>
                </a:cubicBezTo>
                <a:close/>
                <a:moveTo>
                  <a:pt x="4389758" y="4662592"/>
                </a:moveTo>
                <a:cubicBezTo>
                  <a:pt x="4393453" y="4653856"/>
                  <a:pt x="4398800" y="4645988"/>
                  <a:pt x="4405408" y="4639380"/>
                </a:cubicBezTo>
                <a:cubicBezTo>
                  <a:pt x="4418622" y="4626164"/>
                  <a:pt x="4436879" y="4617991"/>
                  <a:pt x="4457044" y="4617992"/>
                </a:cubicBezTo>
                <a:cubicBezTo>
                  <a:pt x="4497375" y="4617991"/>
                  <a:pt x="4530069" y="4650686"/>
                  <a:pt x="4530070" y="4691016"/>
                </a:cubicBezTo>
                <a:cubicBezTo>
                  <a:pt x="4530069" y="4731348"/>
                  <a:pt x="4497377" y="4764041"/>
                  <a:pt x="4457044" y="4764041"/>
                </a:cubicBezTo>
                <a:cubicBezTo>
                  <a:pt x="4416714" y="4764041"/>
                  <a:pt x="4384019" y="4731347"/>
                  <a:pt x="4384020" y="4691016"/>
                </a:cubicBezTo>
                <a:cubicBezTo>
                  <a:pt x="4384020" y="4680934"/>
                  <a:pt x="4386064" y="4671328"/>
                  <a:pt x="4389758" y="4662592"/>
                </a:cubicBezTo>
                <a:close/>
                <a:moveTo>
                  <a:pt x="6693618" y="1031638"/>
                </a:moveTo>
                <a:cubicBezTo>
                  <a:pt x="6704705" y="1005428"/>
                  <a:pt x="6730657" y="987038"/>
                  <a:pt x="6760906" y="987038"/>
                </a:cubicBezTo>
                <a:cubicBezTo>
                  <a:pt x="6801237" y="987038"/>
                  <a:pt x="6833931" y="1019732"/>
                  <a:pt x="6833930" y="1060063"/>
                </a:cubicBezTo>
                <a:cubicBezTo>
                  <a:pt x="6833931" y="1100394"/>
                  <a:pt x="6801237" y="1133088"/>
                  <a:pt x="6760906" y="1133088"/>
                </a:cubicBezTo>
                <a:cubicBezTo>
                  <a:pt x="6720575" y="1133088"/>
                  <a:pt x="6687881" y="1100394"/>
                  <a:pt x="6687881" y="1060063"/>
                </a:cubicBezTo>
                <a:cubicBezTo>
                  <a:pt x="6687881" y="1049980"/>
                  <a:pt x="6689924" y="1040375"/>
                  <a:pt x="6693618" y="1031638"/>
                </a:cubicBezTo>
                <a:close/>
                <a:moveTo>
                  <a:pt x="5542076" y="2825741"/>
                </a:moveTo>
                <a:cubicBezTo>
                  <a:pt x="5553162" y="2799531"/>
                  <a:pt x="5579114" y="2781140"/>
                  <a:pt x="5609363" y="2781140"/>
                </a:cubicBezTo>
                <a:cubicBezTo>
                  <a:pt x="5649693" y="2781140"/>
                  <a:pt x="5682389" y="2813834"/>
                  <a:pt x="5682387" y="2854165"/>
                </a:cubicBezTo>
                <a:cubicBezTo>
                  <a:pt x="5682389" y="2894496"/>
                  <a:pt x="5649695" y="2927190"/>
                  <a:pt x="5609362" y="2927190"/>
                </a:cubicBezTo>
                <a:cubicBezTo>
                  <a:pt x="5569033" y="2927190"/>
                  <a:pt x="5536337" y="2894496"/>
                  <a:pt x="5536338" y="2854165"/>
                </a:cubicBezTo>
                <a:cubicBezTo>
                  <a:pt x="5536338" y="2844082"/>
                  <a:pt x="5538381" y="2834477"/>
                  <a:pt x="5542076" y="2825741"/>
                </a:cubicBezTo>
                <a:close/>
                <a:moveTo>
                  <a:pt x="5771765" y="2447996"/>
                </a:moveTo>
                <a:cubicBezTo>
                  <a:pt x="5782850" y="2421786"/>
                  <a:pt x="5808802" y="2403396"/>
                  <a:pt x="5839051" y="2403396"/>
                </a:cubicBezTo>
                <a:cubicBezTo>
                  <a:pt x="5879382" y="2403396"/>
                  <a:pt x="5912075" y="2436090"/>
                  <a:pt x="5912076" y="2476421"/>
                </a:cubicBezTo>
                <a:cubicBezTo>
                  <a:pt x="5912075" y="2516752"/>
                  <a:pt x="5879381" y="2549446"/>
                  <a:pt x="5839051" y="2549446"/>
                </a:cubicBezTo>
                <a:cubicBezTo>
                  <a:pt x="5798719" y="2549446"/>
                  <a:pt x="5766026" y="2516752"/>
                  <a:pt x="5766026" y="2476421"/>
                </a:cubicBezTo>
                <a:cubicBezTo>
                  <a:pt x="5766025" y="2466338"/>
                  <a:pt x="5768070" y="2456733"/>
                  <a:pt x="5771765" y="2447996"/>
                </a:cubicBezTo>
                <a:close/>
                <a:moveTo>
                  <a:pt x="4620222" y="4242097"/>
                </a:moveTo>
                <a:cubicBezTo>
                  <a:pt x="4623917" y="4233360"/>
                  <a:pt x="4629264" y="4225492"/>
                  <a:pt x="4635872" y="4218885"/>
                </a:cubicBezTo>
                <a:cubicBezTo>
                  <a:pt x="4649087" y="4205670"/>
                  <a:pt x="4667344" y="4197497"/>
                  <a:pt x="4687508" y="4197496"/>
                </a:cubicBezTo>
                <a:cubicBezTo>
                  <a:pt x="4727839" y="4197496"/>
                  <a:pt x="4760533" y="4230191"/>
                  <a:pt x="4760534" y="4270521"/>
                </a:cubicBezTo>
                <a:cubicBezTo>
                  <a:pt x="4760533" y="4310852"/>
                  <a:pt x="4727839" y="4343546"/>
                  <a:pt x="4687509" y="4343546"/>
                </a:cubicBezTo>
                <a:cubicBezTo>
                  <a:pt x="4647177" y="4343546"/>
                  <a:pt x="4614483" y="4310852"/>
                  <a:pt x="4614483" y="4270522"/>
                </a:cubicBezTo>
                <a:cubicBezTo>
                  <a:pt x="4614485" y="4260439"/>
                  <a:pt x="4616528" y="4250833"/>
                  <a:pt x="4620222" y="4242097"/>
                </a:cubicBezTo>
                <a:close/>
                <a:moveTo>
                  <a:pt x="6924083" y="611145"/>
                </a:moveTo>
                <a:cubicBezTo>
                  <a:pt x="6935169" y="584935"/>
                  <a:pt x="6961122" y="566545"/>
                  <a:pt x="6991370" y="566545"/>
                </a:cubicBezTo>
                <a:cubicBezTo>
                  <a:pt x="7031701" y="566545"/>
                  <a:pt x="7064395" y="599239"/>
                  <a:pt x="7064394" y="639570"/>
                </a:cubicBezTo>
                <a:cubicBezTo>
                  <a:pt x="7064395" y="679901"/>
                  <a:pt x="7031701" y="712595"/>
                  <a:pt x="6991369" y="712594"/>
                </a:cubicBezTo>
                <a:cubicBezTo>
                  <a:pt x="6951039" y="712595"/>
                  <a:pt x="6918344" y="679901"/>
                  <a:pt x="6918345" y="639570"/>
                </a:cubicBezTo>
                <a:cubicBezTo>
                  <a:pt x="6918345" y="629487"/>
                  <a:pt x="6920388" y="619881"/>
                  <a:pt x="6924083" y="611145"/>
                </a:cubicBezTo>
                <a:close/>
                <a:moveTo>
                  <a:pt x="6002229" y="2027502"/>
                </a:moveTo>
                <a:cubicBezTo>
                  <a:pt x="6013313" y="2001292"/>
                  <a:pt x="6039266" y="1982902"/>
                  <a:pt x="6069514" y="1982902"/>
                </a:cubicBezTo>
                <a:cubicBezTo>
                  <a:pt x="6109846" y="1982902"/>
                  <a:pt x="6142539" y="2015596"/>
                  <a:pt x="6142540" y="2055927"/>
                </a:cubicBezTo>
                <a:cubicBezTo>
                  <a:pt x="6142540" y="2096258"/>
                  <a:pt x="6109845" y="2128952"/>
                  <a:pt x="6069515" y="2128952"/>
                </a:cubicBezTo>
                <a:cubicBezTo>
                  <a:pt x="6029183" y="2128952"/>
                  <a:pt x="5996490" y="2096258"/>
                  <a:pt x="5996489" y="2055927"/>
                </a:cubicBezTo>
                <a:cubicBezTo>
                  <a:pt x="5996489" y="2045844"/>
                  <a:pt x="5998534" y="2036239"/>
                  <a:pt x="6002229" y="2027502"/>
                </a:cubicBezTo>
                <a:close/>
                <a:moveTo>
                  <a:pt x="4850685" y="3812776"/>
                </a:moveTo>
                <a:cubicBezTo>
                  <a:pt x="4854380" y="3804040"/>
                  <a:pt x="4859727" y="3796172"/>
                  <a:pt x="4866335" y="3789565"/>
                </a:cubicBezTo>
                <a:cubicBezTo>
                  <a:pt x="4879549" y="3776350"/>
                  <a:pt x="4897806" y="3768176"/>
                  <a:pt x="4917971" y="3768176"/>
                </a:cubicBezTo>
                <a:cubicBezTo>
                  <a:pt x="4958302" y="3768176"/>
                  <a:pt x="4990996" y="3800870"/>
                  <a:pt x="4990997" y="3841201"/>
                </a:cubicBezTo>
                <a:cubicBezTo>
                  <a:pt x="4990996" y="3881532"/>
                  <a:pt x="4958302" y="3914226"/>
                  <a:pt x="4917972" y="3914226"/>
                </a:cubicBezTo>
                <a:cubicBezTo>
                  <a:pt x="4877640" y="3914226"/>
                  <a:pt x="4844946" y="3881531"/>
                  <a:pt x="4844947" y="3841201"/>
                </a:cubicBezTo>
                <a:cubicBezTo>
                  <a:pt x="4844948" y="3831118"/>
                  <a:pt x="4846991" y="3821513"/>
                  <a:pt x="4850685" y="3812776"/>
                </a:cubicBezTo>
                <a:close/>
                <a:moveTo>
                  <a:pt x="7154548" y="181823"/>
                </a:moveTo>
                <a:cubicBezTo>
                  <a:pt x="7165632" y="155613"/>
                  <a:pt x="7191585" y="137222"/>
                  <a:pt x="7221833" y="137223"/>
                </a:cubicBezTo>
                <a:cubicBezTo>
                  <a:pt x="7262165" y="137222"/>
                  <a:pt x="7294858" y="169917"/>
                  <a:pt x="7294859" y="210247"/>
                </a:cubicBezTo>
                <a:cubicBezTo>
                  <a:pt x="7294859" y="250579"/>
                  <a:pt x="7262164" y="283273"/>
                  <a:pt x="7221834" y="283273"/>
                </a:cubicBezTo>
                <a:cubicBezTo>
                  <a:pt x="7181502" y="283273"/>
                  <a:pt x="7148809" y="250579"/>
                  <a:pt x="7148808" y="210248"/>
                </a:cubicBezTo>
                <a:cubicBezTo>
                  <a:pt x="7148808" y="200165"/>
                  <a:pt x="7150852" y="190559"/>
                  <a:pt x="7154548" y="181823"/>
                </a:cubicBezTo>
                <a:close/>
                <a:moveTo>
                  <a:pt x="6232691" y="1598182"/>
                </a:moveTo>
                <a:cubicBezTo>
                  <a:pt x="6243776" y="1571972"/>
                  <a:pt x="6269729" y="1553582"/>
                  <a:pt x="6299977" y="1553582"/>
                </a:cubicBezTo>
                <a:cubicBezTo>
                  <a:pt x="6340309" y="1553583"/>
                  <a:pt x="6373002" y="1586276"/>
                  <a:pt x="6373003" y="1626607"/>
                </a:cubicBezTo>
                <a:cubicBezTo>
                  <a:pt x="6373003" y="1666938"/>
                  <a:pt x="6340308" y="1699632"/>
                  <a:pt x="6299978" y="1699632"/>
                </a:cubicBezTo>
                <a:cubicBezTo>
                  <a:pt x="6259646" y="1699632"/>
                  <a:pt x="6226953" y="1666938"/>
                  <a:pt x="6226952" y="1626607"/>
                </a:cubicBezTo>
                <a:cubicBezTo>
                  <a:pt x="6226952" y="1616524"/>
                  <a:pt x="6228995" y="1606919"/>
                  <a:pt x="6232691" y="1598182"/>
                </a:cubicBezTo>
                <a:close/>
                <a:moveTo>
                  <a:pt x="5081147" y="3392284"/>
                </a:moveTo>
                <a:cubicBezTo>
                  <a:pt x="5092233" y="3366075"/>
                  <a:pt x="5118185" y="3347684"/>
                  <a:pt x="5148435" y="3347684"/>
                </a:cubicBezTo>
                <a:cubicBezTo>
                  <a:pt x="5188765" y="3347684"/>
                  <a:pt x="5221460" y="3380378"/>
                  <a:pt x="5221458" y="3420709"/>
                </a:cubicBezTo>
                <a:cubicBezTo>
                  <a:pt x="5221460" y="3461040"/>
                  <a:pt x="5188766" y="3493734"/>
                  <a:pt x="5148434" y="3493734"/>
                </a:cubicBezTo>
                <a:cubicBezTo>
                  <a:pt x="5108104" y="3493734"/>
                  <a:pt x="5075409" y="3461040"/>
                  <a:pt x="5075409" y="3420709"/>
                </a:cubicBezTo>
                <a:cubicBezTo>
                  <a:pt x="5075410" y="3410626"/>
                  <a:pt x="5077453" y="3401021"/>
                  <a:pt x="5081147" y="3392284"/>
                </a:cubicBezTo>
                <a:close/>
                <a:moveTo>
                  <a:pt x="4159294" y="4808641"/>
                </a:moveTo>
                <a:cubicBezTo>
                  <a:pt x="4162989" y="4799905"/>
                  <a:pt x="4168337" y="4792037"/>
                  <a:pt x="4174944" y="4785429"/>
                </a:cubicBezTo>
                <a:cubicBezTo>
                  <a:pt x="4188158" y="4772215"/>
                  <a:pt x="4206415" y="4764042"/>
                  <a:pt x="4226581" y="4764041"/>
                </a:cubicBezTo>
                <a:cubicBezTo>
                  <a:pt x="4266911" y="4764041"/>
                  <a:pt x="4299606" y="4796735"/>
                  <a:pt x="4299605" y="4837065"/>
                </a:cubicBezTo>
                <a:cubicBezTo>
                  <a:pt x="4299605" y="4877397"/>
                  <a:pt x="4266911" y="4910092"/>
                  <a:pt x="4226580" y="4910092"/>
                </a:cubicBezTo>
                <a:cubicBezTo>
                  <a:pt x="4186249" y="4910091"/>
                  <a:pt x="4153555" y="4877397"/>
                  <a:pt x="4153556" y="4837066"/>
                </a:cubicBezTo>
                <a:cubicBezTo>
                  <a:pt x="4153556" y="4826983"/>
                  <a:pt x="4155599" y="4817378"/>
                  <a:pt x="4159294" y="4808641"/>
                </a:cubicBezTo>
                <a:close/>
                <a:moveTo>
                  <a:pt x="6463154" y="1177689"/>
                </a:moveTo>
                <a:cubicBezTo>
                  <a:pt x="6474240" y="1151479"/>
                  <a:pt x="6500193" y="1133088"/>
                  <a:pt x="6530443" y="1133089"/>
                </a:cubicBezTo>
                <a:cubicBezTo>
                  <a:pt x="6570771" y="1133088"/>
                  <a:pt x="6603467" y="1165782"/>
                  <a:pt x="6603465" y="1206113"/>
                </a:cubicBezTo>
                <a:cubicBezTo>
                  <a:pt x="6603466" y="1246444"/>
                  <a:pt x="6570774" y="1279138"/>
                  <a:pt x="6530441" y="1279138"/>
                </a:cubicBezTo>
                <a:cubicBezTo>
                  <a:pt x="6490112" y="1279138"/>
                  <a:pt x="6457416" y="1246444"/>
                  <a:pt x="6457416" y="1206113"/>
                </a:cubicBezTo>
                <a:cubicBezTo>
                  <a:pt x="6457416" y="1196031"/>
                  <a:pt x="6459460" y="1186425"/>
                  <a:pt x="6463154" y="1177689"/>
                </a:cubicBezTo>
                <a:close/>
                <a:moveTo>
                  <a:pt x="5311613" y="2962963"/>
                </a:moveTo>
                <a:cubicBezTo>
                  <a:pt x="5322699" y="2936753"/>
                  <a:pt x="5348650" y="2918362"/>
                  <a:pt x="5378898" y="2918363"/>
                </a:cubicBezTo>
                <a:cubicBezTo>
                  <a:pt x="5419230" y="2918363"/>
                  <a:pt x="5451923" y="2951057"/>
                  <a:pt x="5451924" y="2991388"/>
                </a:cubicBezTo>
                <a:cubicBezTo>
                  <a:pt x="5451923" y="3031719"/>
                  <a:pt x="5419229" y="3064413"/>
                  <a:pt x="5378899" y="3064412"/>
                </a:cubicBezTo>
                <a:cubicBezTo>
                  <a:pt x="5338567" y="3064413"/>
                  <a:pt x="5305874" y="3031719"/>
                  <a:pt x="5305873" y="2991388"/>
                </a:cubicBezTo>
                <a:cubicBezTo>
                  <a:pt x="5305873" y="2981305"/>
                  <a:pt x="5307916" y="2971699"/>
                  <a:pt x="5311613" y="2962963"/>
                </a:cubicBezTo>
                <a:close/>
                <a:moveTo>
                  <a:pt x="4389759" y="4379318"/>
                </a:moveTo>
                <a:cubicBezTo>
                  <a:pt x="4393454" y="4370581"/>
                  <a:pt x="4398802" y="4362714"/>
                  <a:pt x="4405409" y="4356106"/>
                </a:cubicBezTo>
                <a:cubicBezTo>
                  <a:pt x="4418623" y="4342891"/>
                  <a:pt x="4436880" y="4334718"/>
                  <a:pt x="4457046" y="4334718"/>
                </a:cubicBezTo>
                <a:cubicBezTo>
                  <a:pt x="4497376" y="4334718"/>
                  <a:pt x="4530070" y="4367412"/>
                  <a:pt x="4530070" y="4407743"/>
                </a:cubicBezTo>
                <a:cubicBezTo>
                  <a:pt x="4530070" y="4448074"/>
                  <a:pt x="4497376" y="4480768"/>
                  <a:pt x="4457045" y="4480767"/>
                </a:cubicBezTo>
                <a:cubicBezTo>
                  <a:pt x="4416713" y="4480769"/>
                  <a:pt x="4384018" y="4448075"/>
                  <a:pt x="4384021" y="4407743"/>
                </a:cubicBezTo>
                <a:cubicBezTo>
                  <a:pt x="4384020" y="4397660"/>
                  <a:pt x="4386064" y="4388055"/>
                  <a:pt x="4389759" y="4379318"/>
                </a:cubicBezTo>
                <a:close/>
                <a:moveTo>
                  <a:pt x="6693621" y="748366"/>
                </a:moveTo>
                <a:cubicBezTo>
                  <a:pt x="6704706" y="722156"/>
                  <a:pt x="6730658" y="703766"/>
                  <a:pt x="6760907" y="703766"/>
                </a:cubicBezTo>
                <a:cubicBezTo>
                  <a:pt x="6801237" y="703766"/>
                  <a:pt x="6833932" y="736460"/>
                  <a:pt x="6833931" y="776791"/>
                </a:cubicBezTo>
                <a:cubicBezTo>
                  <a:pt x="6833932" y="817122"/>
                  <a:pt x="6801238" y="849816"/>
                  <a:pt x="6760907" y="849816"/>
                </a:cubicBezTo>
                <a:cubicBezTo>
                  <a:pt x="6720576" y="849816"/>
                  <a:pt x="6687882" y="817122"/>
                  <a:pt x="6687882" y="776791"/>
                </a:cubicBezTo>
                <a:cubicBezTo>
                  <a:pt x="6687882" y="766708"/>
                  <a:pt x="6689925" y="757103"/>
                  <a:pt x="6693621" y="748366"/>
                </a:cubicBezTo>
                <a:close/>
                <a:moveTo>
                  <a:pt x="5542077" y="2542468"/>
                </a:moveTo>
                <a:cubicBezTo>
                  <a:pt x="5553162" y="2516259"/>
                  <a:pt x="5579114" y="2497868"/>
                  <a:pt x="5609362" y="2497868"/>
                </a:cubicBezTo>
                <a:cubicBezTo>
                  <a:pt x="5649694" y="2497868"/>
                  <a:pt x="5682387" y="2530562"/>
                  <a:pt x="5682387" y="2570893"/>
                </a:cubicBezTo>
                <a:cubicBezTo>
                  <a:pt x="5682387" y="2611224"/>
                  <a:pt x="5649694" y="2643918"/>
                  <a:pt x="5609363" y="2643918"/>
                </a:cubicBezTo>
                <a:cubicBezTo>
                  <a:pt x="5569031" y="2643918"/>
                  <a:pt x="5536338" y="2611224"/>
                  <a:pt x="5536339" y="2570893"/>
                </a:cubicBezTo>
                <a:cubicBezTo>
                  <a:pt x="5536337" y="2560810"/>
                  <a:pt x="5538382" y="2551205"/>
                  <a:pt x="5542077" y="2542468"/>
                </a:cubicBezTo>
                <a:close/>
                <a:moveTo>
                  <a:pt x="5771765" y="2164724"/>
                </a:moveTo>
                <a:cubicBezTo>
                  <a:pt x="5782850" y="2138514"/>
                  <a:pt x="5808803" y="2120124"/>
                  <a:pt x="5839051" y="2120124"/>
                </a:cubicBezTo>
                <a:cubicBezTo>
                  <a:pt x="5879382" y="2120124"/>
                  <a:pt x="5912076" y="2152818"/>
                  <a:pt x="5912075" y="2193149"/>
                </a:cubicBezTo>
                <a:cubicBezTo>
                  <a:pt x="5912076" y="2233480"/>
                  <a:pt x="5879382" y="2266174"/>
                  <a:pt x="5839050" y="2266174"/>
                </a:cubicBezTo>
                <a:cubicBezTo>
                  <a:pt x="5798720" y="2266174"/>
                  <a:pt x="5766026" y="2233480"/>
                  <a:pt x="5766026" y="2193149"/>
                </a:cubicBezTo>
                <a:cubicBezTo>
                  <a:pt x="5766026" y="2183066"/>
                  <a:pt x="5768069" y="2173461"/>
                  <a:pt x="5771765" y="2164724"/>
                </a:cubicBezTo>
                <a:close/>
                <a:moveTo>
                  <a:pt x="4620222" y="3958825"/>
                </a:moveTo>
                <a:cubicBezTo>
                  <a:pt x="4623918" y="3950088"/>
                  <a:pt x="4629264" y="3942221"/>
                  <a:pt x="4635871" y="3935613"/>
                </a:cubicBezTo>
                <a:cubicBezTo>
                  <a:pt x="4649087" y="3922398"/>
                  <a:pt x="4667343" y="3914225"/>
                  <a:pt x="4687508" y="3914225"/>
                </a:cubicBezTo>
                <a:cubicBezTo>
                  <a:pt x="4727839" y="3914225"/>
                  <a:pt x="4760534" y="3946919"/>
                  <a:pt x="4760533" y="3987250"/>
                </a:cubicBezTo>
                <a:cubicBezTo>
                  <a:pt x="4760534" y="4027581"/>
                  <a:pt x="4727839" y="4060274"/>
                  <a:pt x="4687508" y="4060274"/>
                </a:cubicBezTo>
                <a:cubicBezTo>
                  <a:pt x="4647177" y="4060274"/>
                  <a:pt x="4614484" y="4027580"/>
                  <a:pt x="4614483" y="3987249"/>
                </a:cubicBezTo>
                <a:cubicBezTo>
                  <a:pt x="4614484" y="3977167"/>
                  <a:pt x="4616527" y="3967561"/>
                  <a:pt x="4620222" y="3958825"/>
                </a:cubicBezTo>
                <a:close/>
                <a:moveTo>
                  <a:pt x="6924084" y="327873"/>
                </a:moveTo>
                <a:cubicBezTo>
                  <a:pt x="6935169" y="301663"/>
                  <a:pt x="6961121" y="283272"/>
                  <a:pt x="6991370" y="283272"/>
                </a:cubicBezTo>
                <a:cubicBezTo>
                  <a:pt x="7031701" y="283272"/>
                  <a:pt x="7064394" y="315966"/>
                  <a:pt x="7064395" y="356297"/>
                </a:cubicBezTo>
                <a:cubicBezTo>
                  <a:pt x="7064394" y="396628"/>
                  <a:pt x="7031700" y="429323"/>
                  <a:pt x="6991370" y="429322"/>
                </a:cubicBezTo>
                <a:cubicBezTo>
                  <a:pt x="6951039" y="429323"/>
                  <a:pt x="6918345" y="396628"/>
                  <a:pt x="6918345" y="356298"/>
                </a:cubicBezTo>
                <a:cubicBezTo>
                  <a:pt x="6918344" y="346215"/>
                  <a:pt x="6920389" y="336609"/>
                  <a:pt x="6924084" y="327873"/>
                </a:cubicBezTo>
                <a:close/>
                <a:moveTo>
                  <a:pt x="6002228" y="1744231"/>
                </a:moveTo>
                <a:cubicBezTo>
                  <a:pt x="6013313" y="1718021"/>
                  <a:pt x="6039266" y="1699631"/>
                  <a:pt x="6069515" y="1699631"/>
                </a:cubicBezTo>
                <a:cubicBezTo>
                  <a:pt x="6109845" y="1699631"/>
                  <a:pt x="6142539" y="1732325"/>
                  <a:pt x="6142539" y="1772656"/>
                </a:cubicBezTo>
                <a:cubicBezTo>
                  <a:pt x="6142540" y="1812987"/>
                  <a:pt x="6109846" y="1845680"/>
                  <a:pt x="6069514" y="1845680"/>
                </a:cubicBezTo>
                <a:cubicBezTo>
                  <a:pt x="6029184" y="1845680"/>
                  <a:pt x="5996489" y="1812986"/>
                  <a:pt x="5996490" y="1772656"/>
                </a:cubicBezTo>
                <a:cubicBezTo>
                  <a:pt x="5996490" y="1762573"/>
                  <a:pt x="5998533" y="1752967"/>
                  <a:pt x="6002228" y="1744231"/>
                </a:cubicBezTo>
                <a:close/>
                <a:moveTo>
                  <a:pt x="4850685" y="3529506"/>
                </a:moveTo>
                <a:cubicBezTo>
                  <a:pt x="4854381" y="3520769"/>
                  <a:pt x="4859727" y="3512902"/>
                  <a:pt x="4866334" y="3506295"/>
                </a:cubicBezTo>
                <a:cubicBezTo>
                  <a:pt x="4879550" y="3493080"/>
                  <a:pt x="4897805" y="3484906"/>
                  <a:pt x="4917971" y="3484906"/>
                </a:cubicBezTo>
                <a:cubicBezTo>
                  <a:pt x="4958301" y="3484906"/>
                  <a:pt x="4990997" y="3517600"/>
                  <a:pt x="4990995" y="3557931"/>
                </a:cubicBezTo>
                <a:cubicBezTo>
                  <a:pt x="4990997" y="3598262"/>
                  <a:pt x="4958302" y="3630955"/>
                  <a:pt x="4917971" y="3630955"/>
                </a:cubicBezTo>
                <a:cubicBezTo>
                  <a:pt x="4877640" y="3630955"/>
                  <a:pt x="4844947" y="3598261"/>
                  <a:pt x="4844946" y="3557930"/>
                </a:cubicBezTo>
                <a:cubicBezTo>
                  <a:pt x="4844947" y="3547848"/>
                  <a:pt x="4846990" y="3538242"/>
                  <a:pt x="4850685" y="3529506"/>
                </a:cubicBezTo>
                <a:close/>
                <a:moveTo>
                  <a:pt x="3928828" y="4945866"/>
                </a:moveTo>
                <a:cubicBezTo>
                  <a:pt x="3932524" y="4937129"/>
                  <a:pt x="3937871" y="4929261"/>
                  <a:pt x="3944478" y="4922654"/>
                </a:cubicBezTo>
                <a:cubicBezTo>
                  <a:pt x="3957692" y="4909439"/>
                  <a:pt x="3975949" y="4901266"/>
                  <a:pt x="3996114" y="4901266"/>
                </a:cubicBezTo>
                <a:cubicBezTo>
                  <a:pt x="4036446" y="4901265"/>
                  <a:pt x="4069139" y="4933960"/>
                  <a:pt x="4069140" y="4974291"/>
                </a:cubicBezTo>
                <a:cubicBezTo>
                  <a:pt x="4069139" y="5014622"/>
                  <a:pt x="4036445" y="5047316"/>
                  <a:pt x="3996114" y="5047316"/>
                </a:cubicBezTo>
                <a:cubicBezTo>
                  <a:pt x="3955783" y="5047316"/>
                  <a:pt x="3923090" y="5014621"/>
                  <a:pt x="3923089" y="4974291"/>
                </a:cubicBezTo>
                <a:cubicBezTo>
                  <a:pt x="3923091" y="4964208"/>
                  <a:pt x="3925133" y="4954603"/>
                  <a:pt x="3928828" y="4945866"/>
                </a:cubicBezTo>
                <a:close/>
                <a:moveTo>
                  <a:pt x="6232691" y="1314911"/>
                </a:moveTo>
                <a:cubicBezTo>
                  <a:pt x="6243777" y="1288701"/>
                  <a:pt x="6269730" y="1270310"/>
                  <a:pt x="6299979" y="1270311"/>
                </a:cubicBezTo>
                <a:cubicBezTo>
                  <a:pt x="6340308" y="1270310"/>
                  <a:pt x="6373003" y="1303005"/>
                  <a:pt x="6373002" y="1343335"/>
                </a:cubicBezTo>
                <a:cubicBezTo>
                  <a:pt x="6373003" y="1383667"/>
                  <a:pt x="6340311" y="1416361"/>
                  <a:pt x="6299977" y="1416360"/>
                </a:cubicBezTo>
                <a:cubicBezTo>
                  <a:pt x="6259649" y="1416361"/>
                  <a:pt x="6226953" y="1383666"/>
                  <a:pt x="6226953" y="1343336"/>
                </a:cubicBezTo>
                <a:cubicBezTo>
                  <a:pt x="6226953" y="1333253"/>
                  <a:pt x="6228996" y="1323647"/>
                  <a:pt x="6232691" y="1314911"/>
                </a:cubicBezTo>
                <a:close/>
                <a:moveTo>
                  <a:pt x="5081148" y="3109013"/>
                </a:moveTo>
                <a:cubicBezTo>
                  <a:pt x="5092235" y="3082803"/>
                  <a:pt x="5118186" y="3064412"/>
                  <a:pt x="5148434" y="3064412"/>
                </a:cubicBezTo>
                <a:cubicBezTo>
                  <a:pt x="5188765" y="3064412"/>
                  <a:pt x="5221459" y="3097106"/>
                  <a:pt x="5221460" y="3137437"/>
                </a:cubicBezTo>
                <a:cubicBezTo>
                  <a:pt x="5221459" y="3177768"/>
                  <a:pt x="5188765" y="3210462"/>
                  <a:pt x="5148434" y="3210462"/>
                </a:cubicBezTo>
                <a:cubicBezTo>
                  <a:pt x="5108103" y="3210462"/>
                  <a:pt x="5075409" y="3177768"/>
                  <a:pt x="5075411" y="3137437"/>
                </a:cubicBezTo>
                <a:cubicBezTo>
                  <a:pt x="5075409" y="3127355"/>
                  <a:pt x="5077454" y="3117749"/>
                  <a:pt x="5081148" y="3109013"/>
                </a:cubicBezTo>
                <a:close/>
                <a:moveTo>
                  <a:pt x="4159295" y="4525369"/>
                </a:moveTo>
                <a:cubicBezTo>
                  <a:pt x="4162989" y="4516633"/>
                  <a:pt x="4168336" y="4508765"/>
                  <a:pt x="4174945" y="4502157"/>
                </a:cubicBezTo>
                <a:cubicBezTo>
                  <a:pt x="4188159" y="4488942"/>
                  <a:pt x="4206416" y="4480769"/>
                  <a:pt x="4226580" y="4480770"/>
                </a:cubicBezTo>
                <a:cubicBezTo>
                  <a:pt x="4266912" y="4480768"/>
                  <a:pt x="4299605" y="4513464"/>
                  <a:pt x="4299606" y="4553794"/>
                </a:cubicBezTo>
                <a:cubicBezTo>
                  <a:pt x="4299605" y="4594125"/>
                  <a:pt x="4266913" y="4626818"/>
                  <a:pt x="4226581" y="4626818"/>
                </a:cubicBezTo>
                <a:cubicBezTo>
                  <a:pt x="4186249" y="4626819"/>
                  <a:pt x="4153554" y="4594126"/>
                  <a:pt x="4153555" y="4553794"/>
                </a:cubicBezTo>
                <a:cubicBezTo>
                  <a:pt x="4153555" y="4543711"/>
                  <a:pt x="4155598" y="4534107"/>
                  <a:pt x="4159295" y="4525369"/>
                </a:cubicBezTo>
                <a:close/>
                <a:moveTo>
                  <a:pt x="6463155" y="894417"/>
                </a:moveTo>
                <a:cubicBezTo>
                  <a:pt x="6474241" y="868207"/>
                  <a:pt x="6500194" y="849817"/>
                  <a:pt x="6530442" y="849817"/>
                </a:cubicBezTo>
                <a:cubicBezTo>
                  <a:pt x="6570772" y="849817"/>
                  <a:pt x="6603467" y="882511"/>
                  <a:pt x="6603467" y="922842"/>
                </a:cubicBezTo>
                <a:cubicBezTo>
                  <a:pt x="6603466" y="963173"/>
                  <a:pt x="6570773" y="995867"/>
                  <a:pt x="6530442" y="995867"/>
                </a:cubicBezTo>
                <a:cubicBezTo>
                  <a:pt x="6490111" y="995867"/>
                  <a:pt x="6457416" y="963173"/>
                  <a:pt x="6457417" y="922842"/>
                </a:cubicBezTo>
                <a:cubicBezTo>
                  <a:pt x="6457417" y="912759"/>
                  <a:pt x="6459460" y="903154"/>
                  <a:pt x="6463155" y="894417"/>
                </a:cubicBezTo>
                <a:close/>
                <a:moveTo>
                  <a:pt x="5311612" y="2679691"/>
                </a:moveTo>
                <a:cubicBezTo>
                  <a:pt x="5322697" y="2653481"/>
                  <a:pt x="5348651" y="2635090"/>
                  <a:pt x="5378899" y="2635091"/>
                </a:cubicBezTo>
                <a:cubicBezTo>
                  <a:pt x="5419229" y="2635090"/>
                  <a:pt x="5451924" y="2667784"/>
                  <a:pt x="5451923" y="2708115"/>
                </a:cubicBezTo>
                <a:cubicBezTo>
                  <a:pt x="5451924" y="2748446"/>
                  <a:pt x="5419230" y="2781140"/>
                  <a:pt x="5378898" y="2781140"/>
                </a:cubicBezTo>
                <a:cubicBezTo>
                  <a:pt x="5338568" y="2781140"/>
                  <a:pt x="5305873" y="2748446"/>
                  <a:pt x="5305873" y="2708115"/>
                </a:cubicBezTo>
                <a:cubicBezTo>
                  <a:pt x="5305874" y="2698033"/>
                  <a:pt x="5307916" y="2688427"/>
                  <a:pt x="5311612" y="2679691"/>
                </a:cubicBezTo>
                <a:close/>
                <a:moveTo>
                  <a:pt x="5541301" y="2310774"/>
                </a:moveTo>
                <a:cubicBezTo>
                  <a:pt x="5552387" y="2284564"/>
                  <a:pt x="5578338" y="2266173"/>
                  <a:pt x="5608587" y="2266174"/>
                </a:cubicBezTo>
                <a:cubicBezTo>
                  <a:pt x="5648918" y="2266173"/>
                  <a:pt x="5681612" y="2298868"/>
                  <a:pt x="5681612" y="2339198"/>
                </a:cubicBezTo>
                <a:cubicBezTo>
                  <a:pt x="5681612" y="2379529"/>
                  <a:pt x="5648919" y="2412224"/>
                  <a:pt x="5608587" y="2412223"/>
                </a:cubicBezTo>
                <a:cubicBezTo>
                  <a:pt x="5568257" y="2412223"/>
                  <a:pt x="5535563" y="2379529"/>
                  <a:pt x="5535563" y="2339199"/>
                </a:cubicBezTo>
                <a:cubicBezTo>
                  <a:pt x="5535563" y="2329116"/>
                  <a:pt x="5537606" y="2319510"/>
                  <a:pt x="5541301" y="2310774"/>
                </a:cubicBezTo>
                <a:close/>
                <a:moveTo>
                  <a:pt x="4389758" y="4096046"/>
                </a:moveTo>
                <a:cubicBezTo>
                  <a:pt x="4393455" y="4087309"/>
                  <a:pt x="4398801" y="4079441"/>
                  <a:pt x="4405408" y="4072834"/>
                </a:cubicBezTo>
                <a:cubicBezTo>
                  <a:pt x="4418623" y="4059619"/>
                  <a:pt x="4436879" y="4051446"/>
                  <a:pt x="4457045" y="4051446"/>
                </a:cubicBezTo>
                <a:cubicBezTo>
                  <a:pt x="4497375" y="4051445"/>
                  <a:pt x="4530070" y="4084140"/>
                  <a:pt x="4530069" y="4124470"/>
                </a:cubicBezTo>
                <a:cubicBezTo>
                  <a:pt x="4530070" y="4164801"/>
                  <a:pt x="4497376" y="4197496"/>
                  <a:pt x="4457044" y="4197495"/>
                </a:cubicBezTo>
                <a:cubicBezTo>
                  <a:pt x="4416714" y="4197495"/>
                  <a:pt x="4384019" y="4164801"/>
                  <a:pt x="4384020" y="4124471"/>
                </a:cubicBezTo>
                <a:cubicBezTo>
                  <a:pt x="4384020" y="4114388"/>
                  <a:pt x="4386063" y="4104783"/>
                  <a:pt x="4389758" y="4096046"/>
                </a:cubicBezTo>
                <a:close/>
                <a:moveTo>
                  <a:pt x="6693620" y="465095"/>
                </a:moveTo>
                <a:cubicBezTo>
                  <a:pt x="6704704" y="438885"/>
                  <a:pt x="6730657" y="420495"/>
                  <a:pt x="6760906" y="420495"/>
                </a:cubicBezTo>
                <a:cubicBezTo>
                  <a:pt x="6801237" y="420495"/>
                  <a:pt x="6833931" y="453189"/>
                  <a:pt x="6833931" y="493520"/>
                </a:cubicBezTo>
                <a:cubicBezTo>
                  <a:pt x="6833931" y="533851"/>
                  <a:pt x="6801237" y="566545"/>
                  <a:pt x="6760906" y="566545"/>
                </a:cubicBezTo>
                <a:cubicBezTo>
                  <a:pt x="6720575" y="566545"/>
                  <a:pt x="6687881" y="533851"/>
                  <a:pt x="6687880" y="493520"/>
                </a:cubicBezTo>
                <a:cubicBezTo>
                  <a:pt x="6687881" y="483437"/>
                  <a:pt x="6689924" y="473832"/>
                  <a:pt x="6693620" y="465095"/>
                </a:cubicBezTo>
                <a:close/>
                <a:moveTo>
                  <a:pt x="5771766" y="1881452"/>
                </a:moveTo>
                <a:cubicBezTo>
                  <a:pt x="5782850" y="1855242"/>
                  <a:pt x="5808803" y="1836852"/>
                  <a:pt x="5839051" y="1836852"/>
                </a:cubicBezTo>
                <a:cubicBezTo>
                  <a:pt x="5879382" y="1836852"/>
                  <a:pt x="5912076" y="1869546"/>
                  <a:pt x="5912076" y="1909877"/>
                </a:cubicBezTo>
                <a:cubicBezTo>
                  <a:pt x="5912075" y="1950208"/>
                  <a:pt x="5879382" y="1982902"/>
                  <a:pt x="5839051" y="1982902"/>
                </a:cubicBezTo>
                <a:cubicBezTo>
                  <a:pt x="5798720" y="1982902"/>
                  <a:pt x="5766026" y="1950208"/>
                  <a:pt x="5766026" y="1909877"/>
                </a:cubicBezTo>
                <a:cubicBezTo>
                  <a:pt x="5766026" y="1899794"/>
                  <a:pt x="5768069" y="1890189"/>
                  <a:pt x="5771766" y="1881452"/>
                </a:cubicBezTo>
                <a:close/>
                <a:moveTo>
                  <a:pt x="4620222" y="3675553"/>
                </a:moveTo>
                <a:cubicBezTo>
                  <a:pt x="4623916" y="3666817"/>
                  <a:pt x="4629263" y="3658950"/>
                  <a:pt x="4635870" y="3652342"/>
                </a:cubicBezTo>
                <a:cubicBezTo>
                  <a:pt x="4649085" y="3639127"/>
                  <a:pt x="4667343" y="3630954"/>
                  <a:pt x="4687507" y="3630954"/>
                </a:cubicBezTo>
                <a:cubicBezTo>
                  <a:pt x="4727839" y="3630954"/>
                  <a:pt x="4760532" y="3663648"/>
                  <a:pt x="4760533" y="3703979"/>
                </a:cubicBezTo>
                <a:cubicBezTo>
                  <a:pt x="4760532" y="3744310"/>
                  <a:pt x="4727838" y="3777003"/>
                  <a:pt x="4687508" y="3777003"/>
                </a:cubicBezTo>
                <a:cubicBezTo>
                  <a:pt x="4647176" y="3777003"/>
                  <a:pt x="4614483" y="3744309"/>
                  <a:pt x="4614482" y="3703978"/>
                </a:cubicBezTo>
                <a:cubicBezTo>
                  <a:pt x="4614483" y="3693896"/>
                  <a:pt x="4616527" y="3684290"/>
                  <a:pt x="4620222" y="3675553"/>
                </a:cubicBezTo>
                <a:close/>
                <a:moveTo>
                  <a:pt x="6924084" y="44601"/>
                </a:moveTo>
                <a:cubicBezTo>
                  <a:pt x="6935168" y="18390"/>
                  <a:pt x="6961122" y="0"/>
                  <a:pt x="6991371" y="0"/>
                </a:cubicBezTo>
                <a:cubicBezTo>
                  <a:pt x="7031701" y="0"/>
                  <a:pt x="7064395" y="32694"/>
                  <a:pt x="7064394" y="73025"/>
                </a:cubicBezTo>
                <a:cubicBezTo>
                  <a:pt x="7064395" y="113356"/>
                  <a:pt x="7031701" y="146050"/>
                  <a:pt x="6991370" y="146050"/>
                </a:cubicBezTo>
                <a:cubicBezTo>
                  <a:pt x="6951039" y="146050"/>
                  <a:pt x="6918345" y="113356"/>
                  <a:pt x="6918344" y="73025"/>
                </a:cubicBezTo>
                <a:cubicBezTo>
                  <a:pt x="6918345" y="62943"/>
                  <a:pt x="6920388" y="53337"/>
                  <a:pt x="6924084" y="44601"/>
                </a:cubicBezTo>
                <a:close/>
                <a:moveTo>
                  <a:pt x="6002226" y="1460960"/>
                </a:moveTo>
                <a:cubicBezTo>
                  <a:pt x="6013313" y="1434750"/>
                  <a:pt x="6039265" y="1416360"/>
                  <a:pt x="6069514" y="1416360"/>
                </a:cubicBezTo>
                <a:cubicBezTo>
                  <a:pt x="6109845" y="1416360"/>
                  <a:pt x="6142539" y="1449054"/>
                  <a:pt x="6142538" y="1489385"/>
                </a:cubicBezTo>
                <a:cubicBezTo>
                  <a:pt x="6142539" y="1529716"/>
                  <a:pt x="6109845" y="1562410"/>
                  <a:pt x="6069514" y="1562410"/>
                </a:cubicBezTo>
                <a:cubicBezTo>
                  <a:pt x="6029183" y="1562410"/>
                  <a:pt x="5996489" y="1529716"/>
                  <a:pt x="5996489" y="1489385"/>
                </a:cubicBezTo>
                <a:cubicBezTo>
                  <a:pt x="5996489" y="1479302"/>
                  <a:pt x="5998532" y="1469697"/>
                  <a:pt x="6002226" y="1460960"/>
                </a:cubicBezTo>
                <a:close/>
                <a:moveTo>
                  <a:pt x="4850685" y="3246235"/>
                </a:moveTo>
                <a:cubicBezTo>
                  <a:pt x="4854380" y="3237499"/>
                  <a:pt x="4859726" y="3229631"/>
                  <a:pt x="4866333" y="3223023"/>
                </a:cubicBezTo>
                <a:cubicBezTo>
                  <a:pt x="4879548" y="3209808"/>
                  <a:pt x="4897805" y="3201635"/>
                  <a:pt x="4917970" y="3201635"/>
                </a:cubicBezTo>
                <a:cubicBezTo>
                  <a:pt x="4958302" y="3201635"/>
                  <a:pt x="4990995" y="3234329"/>
                  <a:pt x="4990995" y="3274660"/>
                </a:cubicBezTo>
                <a:cubicBezTo>
                  <a:pt x="4990995" y="3314991"/>
                  <a:pt x="4958301" y="3347685"/>
                  <a:pt x="4917971" y="3347685"/>
                </a:cubicBezTo>
                <a:cubicBezTo>
                  <a:pt x="4877639" y="3347685"/>
                  <a:pt x="4844946" y="3314991"/>
                  <a:pt x="4844945" y="3274660"/>
                </a:cubicBezTo>
                <a:cubicBezTo>
                  <a:pt x="4844945" y="3264577"/>
                  <a:pt x="4846989" y="3254972"/>
                  <a:pt x="4850685" y="3246235"/>
                </a:cubicBezTo>
                <a:close/>
                <a:moveTo>
                  <a:pt x="3928829" y="4662592"/>
                </a:moveTo>
                <a:cubicBezTo>
                  <a:pt x="3932525" y="4653855"/>
                  <a:pt x="3937872" y="4645987"/>
                  <a:pt x="3944480" y="4639379"/>
                </a:cubicBezTo>
                <a:cubicBezTo>
                  <a:pt x="3957695" y="4626165"/>
                  <a:pt x="3975950" y="4617991"/>
                  <a:pt x="3996115" y="4617992"/>
                </a:cubicBezTo>
                <a:cubicBezTo>
                  <a:pt x="4036447" y="4617991"/>
                  <a:pt x="4069140" y="4650686"/>
                  <a:pt x="4069140" y="4691016"/>
                </a:cubicBezTo>
                <a:cubicBezTo>
                  <a:pt x="4069142" y="4731347"/>
                  <a:pt x="4036447" y="4764041"/>
                  <a:pt x="3996116" y="4764041"/>
                </a:cubicBezTo>
                <a:cubicBezTo>
                  <a:pt x="3955784" y="4764042"/>
                  <a:pt x="3923090" y="4731348"/>
                  <a:pt x="3923090" y="4691017"/>
                </a:cubicBezTo>
                <a:cubicBezTo>
                  <a:pt x="3923092" y="4680934"/>
                  <a:pt x="3925134" y="4671328"/>
                  <a:pt x="3928829" y="4662592"/>
                </a:cubicBezTo>
                <a:close/>
                <a:moveTo>
                  <a:pt x="6232692" y="1031639"/>
                </a:moveTo>
                <a:cubicBezTo>
                  <a:pt x="6243777" y="1005429"/>
                  <a:pt x="6269730" y="987038"/>
                  <a:pt x="6299978" y="987038"/>
                </a:cubicBezTo>
                <a:cubicBezTo>
                  <a:pt x="6340309" y="987038"/>
                  <a:pt x="6373003" y="1019732"/>
                  <a:pt x="6373003" y="1060063"/>
                </a:cubicBezTo>
                <a:cubicBezTo>
                  <a:pt x="6373002" y="1100394"/>
                  <a:pt x="6340309" y="1133088"/>
                  <a:pt x="6299978" y="1133088"/>
                </a:cubicBezTo>
                <a:cubicBezTo>
                  <a:pt x="6259646" y="1133088"/>
                  <a:pt x="6226953" y="1100394"/>
                  <a:pt x="6226953" y="1060063"/>
                </a:cubicBezTo>
                <a:cubicBezTo>
                  <a:pt x="6226953" y="1049980"/>
                  <a:pt x="6228997" y="1040375"/>
                  <a:pt x="6232692" y="1031639"/>
                </a:cubicBezTo>
                <a:close/>
                <a:moveTo>
                  <a:pt x="5081148" y="2825741"/>
                </a:moveTo>
                <a:cubicBezTo>
                  <a:pt x="5092234" y="2799531"/>
                  <a:pt x="5118186" y="2781140"/>
                  <a:pt x="5148434" y="2781140"/>
                </a:cubicBezTo>
                <a:cubicBezTo>
                  <a:pt x="5188766" y="2781140"/>
                  <a:pt x="5221459" y="2813834"/>
                  <a:pt x="5221459" y="2854165"/>
                </a:cubicBezTo>
                <a:cubicBezTo>
                  <a:pt x="5221460" y="2894496"/>
                  <a:pt x="5188765" y="2927190"/>
                  <a:pt x="5148435" y="2927190"/>
                </a:cubicBezTo>
                <a:cubicBezTo>
                  <a:pt x="5108103" y="2927190"/>
                  <a:pt x="5075410" y="2894496"/>
                  <a:pt x="5075409" y="2854165"/>
                </a:cubicBezTo>
                <a:cubicBezTo>
                  <a:pt x="5075409" y="2844082"/>
                  <a:pt x="5077453" y="2834477"/>
                  <a:pt x="5081148" y="2825741"/>
                </a:cubicBezTo>
                <a:close/>
                <a:moveTo>
                  <a:pt x="5310836" y="2447996"/>
                </a:moveTo>
                <a:cubicBezTo>
                  <a:pt x="5321922" y="2421786"/>
                  <a:pt x="5347875" y="2403395"/>
                  <a:pt x="5378123" y="2403396"/>
                </a:cubicBezTo>
                <a:cubicBezTo>
                  <a:pt x="5418453" y="2403395"/>
                  <a:pt x="5451148" y="2436090"/>
                  <a:pt x="5451147" y="2476420"/>
                </a:cubicBezTo>
                <a:cubicBezTo>
                  <a:pt x="5451149" y="2516753"/>
                  <a:pt x="5418455" y="2549446"/>
                  <a:pt x="5378122" y="2549445"/>
                </a:cubicBezTo>
                <a:cubicBezTo>
                  <a:pt x="5337792" y="2549446"/>
                  <a:pt x="5305098" y="2516751"/>
                  <a:pt x="5305098" y="2476421"/>
                </a:cubicBezTo>
                <a:cubicBezTo>
                  <a:pt x="5305098" y="2466338"/>
                  <a:pt x="5307141" y="2456732"/>
                  <a:pt x="5310836" y="2447996"/>
                </a:cubicBezTo>
                <a:close/>
                <a:moveTo>
                  <a:pt x="4159294" y="4242096"/>
                </a:moveTo>
                <a:cubicBezTo>
                  <a:pt x="4162989" y="4233360"/>
                  <a:pt x="4168336" y="4225492"/>
                  <a:pt x="4174944" y="4218884"/>
                </a:cubicBezTo>
                <a:cubicBezTo>
                  <a:pt x="4188159" y="4205670"/>
                  <a:pt x="4206415" y="4197496"/>
                  <a:pt x="4226580" y="4197496"/>
                </a:cubicBezTo>
                <a:cubicBezTo>
                  <a:pt x="4266913" y="4197496"/>
                  <a:pt x="4299606" y="4230190"/>
                  <a:pt x="4299605" y="4270521"/>
                </a:cubicBezTo>
                <a:cubicBezTo>
                  <a:pt x="4299606" y="4310852"/>
                  <a:pt x="4266912" y="4343546"/>
                  <a:pt x="4226579" y="4343547"/>
                </a:cubicBezTo>
                <a:cubicBezTo>
                  <a:pt x="4186250" y="4343547"/>
                  <a:pt x="4153554" y="4310853"/>
                  <a:pt x="4153555" y="4270521"/>
                </a:cubicBezTo>
                <a:cubicBezTo>
                  <a:pt x="4153556" y="4260438"/>
                  <a:pt x="4155599" y="4250833"/>
                  <a:pt x="4159294" y="4242096"/>
                </a:cubicBezTo>
                <a:close/>
                <a:moveTo>
                  <a:pt x="6463156" y="611145"/>
                </a:moveTo>
                <a:cubicBezTo>
                  <a:pt x="6474240" y="584935"/>
                  <a:pt x="6500193" y="566545"/>
                  <a:pt x="6530441" y="566545"/>
                </a:cubicBezTo>
                <a:cubicBezTo>
                  <a:pt x="6570773" y="566545"/>
                  <a:pt x="6603466" y="599239"/>
                  <a:pt x="6603467" y="639570"/>
                </a:cubicBezTo>
                <a:cubicBezTo>
                  <a:pt x="6603467" y="679901"/>
                  <a:pt x="6570772" y="712595"/>
                  <a:pt x="6530442" y="712595"/>
                </a:cubicBezTo>
                <a:cubicBezTo>
                  <a:pt x="6490110" y="712595"/>
                  <a:pt x="6457417" y="679901"/>
                  <a:pt x="6457416" y="639570"/>
                </a:cubicBezTo>
                <a:cubicBezTo>
                  <a:pt x="6457416" y="629487"/>
                  <a:pt x="6459460" y="619881"/>
                  <a:pt x="6463156" y="611145"/>
                </a:cubicBezTo>
                <a:close/>
                <a:moveTo>
                  <a:pt x="5541300" y="2027502"/>
                </a:moveTo>
                <a:cubicBezTo>
                  <a:pt x="5552388" y="2001292"/>
                  <a:pt x="5578339" y="1982901"/>
                  <a:pt x="5608589" y="1982901"/>
                </a:cubicBezTo>
                <a:cubicBezTo>
                  <a:pt x="5648917" y="1982901"/>
                  <a:pt x="5681613" y="2015595"/>
                  <a:pt x="5681611" y="2055926"/>
                </a:cubicBezTo>
                <a:cubicBezTo>
                  <a:pt x="5681612" y="2096257"/>
                  <a:pt x="5648919" y="2128951"/>
                  <a:pt x="5608586" y="2128951"/>
                </a:cubicBezTo>
                <a:cubicBezTo>
                  <a:pt x="5568256" y="2128951"/>
                  <a:pt x="5535561" y="2096257"/>
                  <a:pt x="5535562" y="2055926"/>
                </a:cubicBezTo>
                <a:cubicBezTo>
                  <a:pt x="5535562" y="2045844"/>
                  <a:pt x="5537607" y="2036238"/>
                  <a:pt x="5541300" y="2027502"/>
                </a:cubicBezTo>
                <a:close/>
                <a:moveTo>
                  <a:pt x="4389759" y="3812774"/>
                </a:moveTo>
                <a:cubicBezTo>
                  <a:pt x="4393454" y="3804038"/>
                  <a:pt x="4398802" y="3796171"/>
                  <a:pt x="4405409" y="3789563"/>
                </a:cubicBezTo>
                <a:cubicBezTo>
                  <a:pt x="4418623" y="3776348"/>
                  <a:pt x="4436880" y="3768175"/>
                  <a:pt x="4457046" y="3768175"/>
                </a:cubicBezTo>
                <a:cubicBezTo>
                  <a:pt x="4497376" y="3768175"/>
                  <a:pt x="4530070" y="3800869"/>
                  <a:pt x="4530070" y="3841200"/>
                </a:cubicBezTo>
                <a:cubicBezTo>
                  <a:pt x="4530070" y="3881531"/>
                  <a:pt x="4497377" y="3914224"/>
                  <a:pt x="4457045" y="3914224"/>
                </a:cubicBezTo>
                <a:cubicBezTo>
                  <a:pt x="4416715" y="3914224"/>
                  <a:pt x="4384020" y="3881530"/>
                  <a:pt x="4384021" y="3841199"/>
                </a:cubicBezTo>
                <a:cubicBezTo>
                  <a:pt x="4384021" y="3831117"/>
                  <a:pt x="4386064" y="3821511"/>
                  <a:pt x="4389759" y="3812774"/>
                </a:cubicBezTo>
                <a:close/>
                <a:moveTo>
                  <a:pt x="6693619" y="181823"/>
                </a:moveTo>
                <a:cubicBezTo>
                  <a:pt x="6704705" y="155613"/>
                  <a:pt x="6730657" y="137222"/>
                  <a:pt x="6760906" y="137223"/>
                </a:cubicBezTo>
                <a:cubicBezTo>
                  <a:pt x="6801236" y="137223"/>
                  <a:pt x="6833931" y="169917"/>
                  <a:pt x="6833930" y="210247"/>
                </a:cubicBezTo>
                <a:cubicBezTo>
                  <a:pt x="6833931" y="250579"/>
                  <a:pt x="6801237" y="283273"/>
                  <a:pt x="6760905" y="283273"/>
                </a:cubicBezTo>
                <a:cubicBezTo>
                  <a:pt x="6720575" y="283273"/>
                  <a:pt x="6687880" y="250579"/>
                  <a:pt x="6687881" y="210248"/>
                </a:cubicBezTo>
                <a:cubicBezTo>
                  <a:pt x="6687881" y="200165"/>
                  <a:pt x="6689924" y="190559"/>
                  <a:pt x="6693619" y="181823"/>
                </a:cubicBezTo>
                <a:close/>
                <a:moveTo>
                  <a:pt x="5771765" y="1598182"/>
                </a:moveTo>
                <a:cubicBezTo>
                  <a:pt x="5782851" y="1571972"/>
                  <a:pt x="5808802" y="1553582"/>
                  <a:pt x="5839051" y="1553582"/>
                </a:cubicBezTo>
                <a:cubicBezTo>
                  <a:pt x="5879381" y="1553582"/>
                  <a:pt x="5912076" y="1586276"/>
                  <a:pt x="5912075" y="1626607"/>
                </a:cubicBezTo>
                <a:cubicBezTo>
                  <a:pt x="5912076" y="1666938"/>
                  <a:pt x="5879382" y="1699631"/>
                  <a:pt x="5839051" y="1699631"/>
                </a:cubicBezTo>
                <a:cubicBezTo>
                  <a:pt x="5798720" y="1699631"/>
                  <a:pt x="5766026" y="1666937"/>
                  <a:pt x="5766025" y="1626606"/>
                </a:cubicBezTo>
                <a:cubicBezTo>
                  <a:pt x="5766026" y="1616523"/>
                  <a:pt x="5768070" y="1606918"/>
                  <a:pt x="5771765" y="1598182"/>
                </a:cubicBezTo>
                <a:close/>
                <a:moveTo>
                  <a:pt x="4620221" y="3392283"/>
                </a:moveTo>
                <a:cubicBezTo>
                  <a:pt x="4623916" y="3383547"/>
                  <a:pt x="4629264" y="3375679"/>
                  <a:pt x="4635871" y="3369072"/>
                </a:cubicBezTo>
                <a:cubicBezTo>
                  <a:pt x="4649085" y="3355858"/>
                  <a:pt x="4667342" y="3347684"/>
                  <a:pt x="4687508" y="3347684"/>
                </a:cubicBezTo>
                <a:cubicBezTo>
                  <a:pt x="4727838" y="3347684"/>
                  <a:pt x="4760533" y="3380378"/>
                  <a:pt x="4760532" y="3420709"/>
                </a:cubicBezTo>
                <a:cubicBezTo>
                  <a:pt x="4760532" y="3461039"/>
                  <a:pt x="4727839" y="3493733"/>
                  <a:pt x="4687507" y="3493733"/>
                </a:cubicBezTo>
                <a:cubicBezTo>
                  <a:pt x="4647177" y="3493733"/>
                  <a:pt x="4614482" y="3461039"/>
                  <a:pt x="4614483" y="3420708"/>
                </a:cubicBezTo>
                <a:cubicBezTo>
                  <a:pt x="4614483" y="3410626"/>
                  <a:pt x="4616526" y="3401020"/>
                  <a:pt x="4620221" y="3392283"/>
                </a:cubicBezTo>
                <a:close/>
                <a:moveTo>
                  <a:pt x="3698365" y="4808644"/>
                </a:moveTo>
                <a:cubicBezTo>
                  <a:pt x="3702059" y="4799907"/>
                  <a:pt x="3707406" y="4792040"/>
                  <a:pt x="3714015" y="4785432"/>
                </a:cubicBezTo>
                <a:cubicBezTo>
                  <a:pt x="3727229" y="4772217"/>
                  <a:pt x="3745486" y="4764044"/>
                  <a:pt x="3765650" y="4764043"/>
                </a:cubicBezTo>
                <a:cubicBezTo>
                  <a:pt x="3805982" y="4764043"/>
                  <a:pt x="3838676" y="4796737"/>
                  <a:pt x="3838676" y="4837068"/>
                </a:cubicBezTo>
                <a:cubicBezTo>
                  <a:pt x="3838675" y="4877399"/>
                  <a:pt x="3805982" y="4910093"/>
                  <a:pt x="3765651" y="4910093"/>
                </a:cubicBezTo>
                <a:cubicBezTo>
                  <a:pt x="3725319" y="4910094"/>
                  <a:pt x="3692626" y="4877400"/>
                  <a:pt x="3692627" y="4837068"/>
                </a:cubicBezTo>
                <a:cubicBezTo>
                  <a:pt x="3692626" y="4826986"/>
                  <a:pt x="3694670" y="4817380"/>
                  <a:pt x="3698365" y="4808644"/>
                </a:cubicBezTo>
                <a:close/>
                <a:moveTo>
                  <a:pt x="6002229" y="1177688"/>
                </a:moveTo>
                <a:cubicBezTo>
                  <a:pt x="6013314" y="1151478"/>
                  <a:pt x="6039266" y="1133088"/>
                  <a:pt x="6069515" y="1133088"/>
                </a:cubicBezTo>
                <a:cubicBezTo>
                  <a:pt x="6109845" y="1133088"/>
                  <a:pt x="6142540" y="1165782"/>
                  <a:pt x="6142539" y="1206113"/>
                </a:cubicBezTo>
                <a:cubicBezTo>
                  <a:pt x="6142540" y="1246444"/>
                  <a:pt x="6109846" y="1279138"/>
                  <a:pt x="6069515" y="1279138"/>
                </a:cubicBezTo>
                <a:cubicBezTo>
                  <a:pt x="6029184" y="1279138"/>
                  <a:pt x="5996490" y="1246444"/>
                  <a:pt x="5996490" y="1206113"/>
                </a:cubicBezTo>
                <a:cubicBezTo>
                  <a:pt x="5996489" y="1196030"/>
                  <a:pt x="5998533" y="1186425"/>
                  <a:pt x="6002229" y="1177688"/>
                </a:cubicBezTo>
                <a:close/>
                <a:moveTo>
                  <a:pt x="4850683" y="2962963"/>
                </a:moveTo>
                <a:cubicBezTo>
                  <a:pt x="4854379" y="2954226"/>
                  <a:pt x="4859727" y="2946359"/>
                  <a:pt x="4866333" y="2939751"/>
                </a:cubicBezTo>
                <a:cubicBezTo>
                  <a:pt x="4879549" y="2926536"/>
                  <a:pt x="4897805" y="2918363"/>
                  <a:pt x="4917971" y="2918363"/>
                </a:cubicBezTo>
                <a:cubicBezTo>
                  <a:pt x="4958301" y="2918363"/>
                  <a:pt x="4990996" y="2951057"/>
                  <a:pt x="4990995" y="2991388"/>
                </a:cubicBezTo>
                <a:cubicBezTo>
                  <a:pt x="4990996" y="3031719"/>
                  <a:pt x="4958302" y="3064413"/>
                  <a:pt x="4917970" y="3064413"/>
                </a:cubicBezTo>
                <a:cubicBezTo>
                  <a:pt x="4877640" y="3064413"/>
                  <a:pt x="4844945" y="3031719"/>
                  <a:pt x="4844946" y="2991388"/>
                </a:cubicBezTo>
                <a:cubicBezTo>
                  <a:pt x="4844946" y="2981305"/>
                  <a:pt x="4846989" y="2971700"/>
                  <a:pt x="4850683" y="2962963"/>
                </a:cubicBezTo>
                <a:close/>
                <a:moveTo>
                  <a:pt x="3928829" y="4379319"/>
                </a:moveTo>
                <a:cubicBezTo>
                  <a:pt x="3932524" y="4370583"/>
                  <a:pt x="3937872" y="4362714"/>
                  <a:pt x="3944480" y="4356108"/>
                </a:cubicBezTo>
                <a:cubicBezTo>
                  <a:pt x="3957693" y="4342893"/>
                  <a:pt x="3975950" y="4334719"/>
                  <a:pt x="3996116" y="4334718"/>
                </a:cubicBezTo>
                <a:cubicBezTo>
                  <a:pt x="4036446" y="4334719"/>
                  <a:pt x="4069141" y="4367413"/>
                  <a:pt x="4069140" y="4407745"/>
                </a:cubicBezTo>
                <a:cubicBezTo>
                  <a:pt x="4069140" y="4448075"/>
                  <a:pt x="4036446" y="4480769"/>
                  <a:pt x="3996115" y="4480769"/>
                </a:cubicBezTo>
                <a:cubicBezTo>
                  <a:pt x="3955785" y="4480768"/>
                  <a:pt x="3923091" y="4448074"/>
                  <a:pt x="3923092" y="4407744"/>
                </a:cubicBezTo>
                <a:cubicBezTo>
                  <a:pt x="3923090" y="4397662"/>
                  <a:pt x="3925135" y="4388055"/>
                  <a:pt x="3928829" y="4379319"/>
                </a:cubicBezTo>
                <a:close/>
                <a:moveTo>
                  <a:pt x="6232692" y="748366"/>
                </a:moveTo>
                <a:cubicBezTo>
                  <a:pt x="6243776" y="722156"/>
                  <a:pt x="6269731" y="703766"/>
                  <a:pt x="6299978" y="703766"/>
                </a:cubicBezTo>
                <a:cubicBezTo>
                  <a:pt x="6340309" y="703766"/>
                  <a:pt x="6373003" y="736460"/>
                  <a:pt x="6373003" y="776791"/>
                </a:cubicBezTo>
                <a:cubicBezTo>
                  <a:pt x="6373003" y="817122"/>
                  <a:pt x="6340310" y="849816"/>
                  <a:pt x="6299977" y="849816"/>
                </a:cubicBezTo>
                <a:cubicBezTo>
                  <a:pt x="6259647" y="849816"/>
                  <a:pt x="6226953" y="817122"/>
                  <a:pt x="6226954" y="776791"/>
                </a:cubicBezTo>
                <a:cubicBezTo>
                  <a:pt x="6226954" y="766708"/>
                  <a:pt x="6228997" y="757103"/>
                  <a:pt x="6232692" y="748366"/>
                </a:cubicBezTo>
                <a:close/>
                <a:moveTo>
                  <a:pt x="5081148" y="2542468"/>
                </a:moveTo>
                <a:cubicBezTo>
                  <a:pt x="5092234" y="2516259"/>
                  <a:pt x="5118187" y="2497868"/>
                  <a:pt x="5148435" y="2497868"/>
                </a:cubicBezTo>
                <a:cubicBezTo>
                  <a:pt x="5188765" y="2497868"/>
                  <a:pt x="5221460" y="2530562"/>
                  <a:pt x="5221459" y="2570893"/>
                </a:cubicBezTo>
                <a:cubicBezTo>
                  <a:pt x="5221459" y="2611224"/>
                  <a:pt x="5188766" y="2643918"/>
                  <a:pt x="5148434" y="2643918"/>
                </a:cubicBezTo>
                <a:cubicBezTo>
                  <a:pt x="5108104" y="2643918"/>
                  <a:pt x="5075409" y="2611224"/>
                  <a:pt x="5075410" y="2570893"/>
                </a:cubicBezTo>
                <a:cubicBezTo>
                  <a:pt x="5075410" y="2560810"/>
                  <a:pt x="5077453" y="2551205"/>
                  <a:pt x="5081148" y="2542468"/>
                </a:cubicBezTo>
                <a:close/>
                <a:moveTo>
                  <a:pt x="5310837" y="2164724"/>
                </a:moveTo>
                <a:cubicBezTo>
                  <a:pt x="5321922" y="2138514"/>
                  <a:pt x="5347875" y="2120123"/>
                  <a:pt x="5378123" y="2120123"/>
                </a:cubicBezTo>
                <a:cubicBezTo>
                  <a:pt x="5418454" y="2120123"/>
                  <a:pt x="5451147" y="2152817"/>
                  <a:pt x="5451148" y="2193148"/>
                </a:cubicBezTo>
                <a:cubicBezTo>
                  <a:pt x="5451147" y="2233479"/>
                  <a:pt x="5418454" y="2266173"/>
                  <a:pt x="5378123" y="2266173"/>
                </a:cubicBezTo>
                <a:cubicBezTo>
                  <a:pt x="5337791" y="2266173"/>
                  <a:pt x="5305098" y="2233479"/>
                  <a:pt x="5305098" y="2193148"/>
                </a:cubicBezTo>
                <a:cubicBezTo>
                  <a:pt x="5305097" y="2183066"/>
                  <a:pt x="5307142" y="2173460"/>
                  <a:pt x="5310837" y="2164724"/>
                </a:cubicBezTo>
                <a:close/>
                <a:moveTo>
                  <a:pt x="4159295" y="3958825"/>
                </a:moveTo>
                <a:cubicBezTo>
                  <a:pt x="4162990" y="3950088"/>
                  <a:pt x="4168337" y="3942220"/>
                  <a:pt x="4174945" y="3935613"/>
                </a:cubicBezTo>
                <a:cubicBezTo>
                  <a:pt x="4188159" y="3922398"/>
                  <a:pt x="4206416" y="3914224"/>
                  <a:pt x="4226582" y="3914224"/>
                </a:cubicBezTo>
                <a:cubicBezTo>
                  <a:pt x="4266912" y="3914224"/>
                  <a:pt x="4299607" y="3946918"/>
                  <a:pt x="4299606" y="3987249"/>
                </a:cubicBezTo>
                <a:cubicBezTo>
                  <a:pt x="4299607" y="4027580"/>
                  <a:pt x="4266913" y="4060274"/>
                  <a:pt x="4226581" y="4060274"/>
                </a:cubicBezTo>
                <a:cubicBezTo>
                  <a:pt x="4186250" y="4060274"/>
                  <a:pt x="4153556" y="4027580"/>
                  <a:pt x="4153556" y="3987249"/>
                </a:cubicBezTo>
                <a:cubicBezTo>
                  <a:pt x="4153556" y="3977167"/>
                  <a:pt x="4155600" y="3967561"/>
                  <a:pt x="4159295" y="3958825"/>
                </a:cubicBezTo>
                <a:close/>
                <a:moveTo>
                  <a:pt x="6463155" y="327873"/>
                </a:moveTo>
                <a:cubicBezTo>
                  <a:pt x="6474241" y="301663"/>
                  <a:pt x="6500193" y="283272"/>
                  <a:pt x="6530442" y="283273"/>
                </a:cubicBezTo>
                <a:cubicBezTo>
                  <a:pt x="6570773" y="283272"/>
                  <a:pt x="6603467" y="315967"/>
                  <a:pt x="6603466" y="356297"/>
                </a:cubicBezTo>
                <a:cubicBezTo>
                  <a:pt x="6603467" y="396629"/>
                  <a:pt x="6570773" y="429323"/>
                  <a:pt x="6530441" y="429322"/>
                </a:cubicBezTo>
                <a:cubicBezTo>
                  <a:pt x="6490111" y="429323"/>
                  <a:pt x="6457417" y="396628"/>
                  <a:pt x="6457417" y="356298"/>
                </a:cubicBezTo>
                <a:cubicBezTo>
                  <a:pt x="6457417" y="346215"/>
                  <a:pt x="6459460" y="336609"/>
                  <a:pt x="6463155" y="327873"/>
                </a:cubicBezTo>
                <a:close/>
                <a:moveTo>
                  <a:pt x="5541301" y="1744230"/>
                </a:moveTo>
                <a:cubicBezTo>
                  <a:pt x="5552387" y="1718020"/>
                  <a:pt x="5578340" y="1699630"/>
                  <a:pt x="5608588" y="1699630"/>
                </a:cubicBezTo>
                <a:cubicBezTo>
                  <a:pt x="5648918" y="1699630"/>
                  <a:pt x="5681613" y="1732324"/>
                  <a:pt x="5681613" y="1772655"/>
                </a:cubicBezTo>
                <a:cubicBezTo>
                  <a:pt x="5681612" y="1812986"/>
                  <a:pt x="5648919" y="1845680"/>
                  <a:pt x="5608588" y="1845680"/>
                </a:cubicBezTo>
                <a:cubicBezTo>
                  <a:pt x="5568257" y="1845680"/>
                  <a:pt x="5535562" y="1812986"/>
                  <a:pt x="5535563" y="1772655"/>
                </a:cubicBezTo>
                <a:cubicBezTo>
                  <a:pt x="5535563" y="1762572"/>
                  <a:pt x="5537606" y="1752966"/>
                  <a:pt x="5541301" y="1744230"/>
                </a:cubicBezTo>
                <a:close/>
                <a:moveTo>
                  <a:pt x="4389758" y="3529503"/>
                </a:moveTo>
                <a:cubicBezTo>
                  <a:pt x="4393453" y="3520767"/>
                  <a:pt x="4398801" y="3512900"/>
                  <a:pt x="4405407" y="3506292"/>
                </a:cubicBezTo>
                <a:cubicBezTo>
                  <a:pt x="4418623" y="3493077"/>
                  <a:pt x="4436878" y="3484904"/>
                  <a:pt x="4457045" y="3484904"/>
                </a:cubicBezTo>
                <a:cubicBezTo>
                  <a:pt x="4497375" y="3484904"/>
                  <a:pt x="4530070" y="3517598"/>
                  <a:pt x="4530069" y="3557929"/>
                </a:cubicBezTo>
                <a:cubicBezTo>
                  <a:pt x="4530070" y="3598260"/>
                  <a:pt x="4497376" y="3630953"/>
                  <a:pt x="4457044" y="3630953"/>
                </a:cubicBezTo>
                <a:cubicBezTo>
                  <a:pt x="4416714" y="3630953"/>
                  <a:pt x="4384019" y="3598259"/>
                  <a:pt x="4384019" y="3557928"/>
                </a:cubicBezTo>
                <a:cubicBezTo>
                  <a:pt x="4384020" y="3547846"/>
                  <a:pt x="4386063" y="3538240"/>
                  <a:pt x="4389758" y="3529503"/>
                </a:cubicBezTo>
                <a:close/>
                <a:moveTo>
                  <a:pt x="3463476" y="4961615"/>
                </a:moveTo>
                <a:cubicBezTo>
                  <a:pt x="3467171" y="4952879"/>
                  <a:pt x="3472518" y="4945011"/>
                  <a:pt x="3479126" y="4938403"/>
                </a:cubicBezTo>
                <a:cubicBezTo>
                  <a:pt x="3492341" y="4925189"/>
                  <a:pt x="3510597" y="4917015"/>
                  <a:pt x="3530763" y="4917015"/>
                </a:cubicBezTo>
                <a:cubicBezTo>
                  <a:pt x="3571093" y="4917015"/>
                  <a:pt x="3603788" y="4949709"/>
                  <a:pt x="3603787" y="4990040"/>
                </a:cubicBezTo>
                <a:cubicBezTo>
                  <a:pt x="3603788" y="5030371"/>
                  <a:pt x="3571094" y="5063064"/>
                  <a:pt x="3530763" y="5063064"/>
                </a:cubicBezTo>
                <a:cubicBezTo>
                  <a:pt x="3490432" y="5063065"/>
                  <a:pt x="3457738" y="5030370"/>
                  <a:pt x="3457738" y="4990040"/>
                </a:cubicBezTo>
                <a:cubicBezTo>
                  <a:pt x="3457737" y="4979957"/>
                  <a:pt x="3459781" y="4970352"/>
                  <a:pt x="3463476" y="4961615"/>
                </a:cubicBezTo>
                <a:close/>
                <a:moveTo>
                  <a:pt x="5771764" y="1314911"/>
                </a:moveTo>
                <a:cubicBezTo>
                  <a:pt x="5782849" y="1288701"/>
                  <a:pt x="5808801" y="1270310"/>
                  <a:pt x="5839049" y="1270311"/>
                </a:cubicBezTo>
                <a:cubicBezTo>
                  <a:pt x="5879381" y="1270310"/>
                  <a:pt x="5912074" y="1303005"/>
                  <a:pt x="5912075" y="1343335"/>
                </a:cubicBezTo>
                <a:cubicBezTo>
                  <a:pt x="5912076" y="1383667"/>
                  <a:pt x="5879380" y="1416361"/>
                  <a:pt x="5839050" y="1416360"/>
                </a:cubicBezTo>
                <a:cubicBezTo>
                  <a:pt x="5798718" y="1416361"/>
                  <a:pt x="5766025" y="1383666"/>
                  <a:pt x="5766024" y="1343336"/>
                </a:cubicBezTo>
                <a:cubicBezTo>
                  <a:pt x="5766024" y="1333253"/>
                  <a:pt x="5768067" y="1323647"/>
                  <a:pt x="5771764" y="1314911"/>
                </a:cubicBezTo>
                <a:close/>
                <a:moveTo>
                  <a:pt x="4620220" y="3109013"/>
                </a:moveTo>
                <a:cubicBezTo>
                  <a:pt x="4623916" y="3100276"/>
                  <a:pt x="4629262" y="3092408"/>
                  <a:pt x="4635869" y="3085801"/>
                </a:cubicBezTo>
                <a:cubicBezTo>
                  <a:pt x="4649085" y="3072586"/>
                  <a:pt x="4667341" y="3064413"/>
                  <a:pt x="4687507" y="3064413"/>
                </a:cubicBezTo>
                <a:cubicBezTo>
                  <a:pt x="4727837" y="3064412"/>
                  <a:pt x="4760532" y="3097107"/>
                  <a:pt x="4760531" y="3137437"/>
                </a:cubicBezTo>
                <a:cubicBezTo>
                  <a:pt x="4760532" y="3177768"/>
                  <a:pt x="4727838" y="3210462"/>
                  <a:pt x="4687506" y="3210462"/>
                </a:cubicBezTo>
                <a:cubicBezTo>
                  <a:pt x="4647176" y="3210462"/>
                  <a:pt x="4614481" y="3177768"/>
                  <a:pt x="4614481" y="3137438"/>
                </a:cubicBezTo>
                <a:cubicBezTo>
                  <a:pt x="4614482" y="3127355"/>
                  <a:pt x="4616524" y="3117749"/>
                  <a:pt x="4620220" y="3109013"/>
                </a:cubicBezTo>
                <a:close/>
                <a:moveTo>
                  <a:pt x="3698365" y="4525369"/>
                </a:moveTo>
                <a:cubicBezTo>
                  <a:pt x="3702061" y="4516632"/>
                  <a:pt x="3707408" y="4508764"/>
                  <a:pt x="3714015" y="4502157"/>
                </a:cubicBezTo>
                <a:cubicBezTo>
                  <a:pt x="3727230" y="4488942"/>
                  <a:pt x="3745487" y="4480769"/>
                  <a:pt x="3765653" y="4480768"/>
                </a:cubicBezTo>
                <a:cubicBezTo>
                  <a:pt x="3805983" y="4480768"/>
                  <a:pt x="3838678" y="4513462"/>
                  <a:pt x="3838677" y="4553794"/>
                </a:cubicBezTo>
                <a:cubicBezTo>
                  <a:pt x="3838677" y="4594124"/>
                  <a:pt x="3805983" y="4626819"/>
                  <a:pt x="3765652" y="4626818"/>
                </a:cubicBezTo>
                <a:cubicBezTo>
                  <a:pt x="3725321" y="4626819"/>
                  <a:pt x="3692627" y="4594124"/>
                  <a:pt x="3692628" y="4553794"/>
                </a:cubicBezTo>
                <a:cubicBezTo>
                  <a:pt x="3692628" y="4543710"/>
                  <a:pt x="3694671" y="4534105"/>
                  <a:pt x="3698365" y="4525369"/>
                </a:cubicBezTo>
                <a:close/>
                <a:moveTo>
                  <a:pt x="6002226" y="894417"/>
                </a:moveTo>
                <a:cubicBezTo>
                  <a:pt x="6013312" y="868207"/>
                  <a:pt x="6039265" y="849817"/>
                  <a:pt x="6069513" y="849817"/>
                </a:cubicBezTo>
                <a:cubicBezTo>
                  <a:pt x="6109845" y="849817"/>
                  <a:pt x="6142539" y="882511"/>
                  <a:pt x="6142539" y="922842"/>
                </a:cubicBezTo>
                <a:cubicBezTo>
                  <a:pt x="6142539" y="963173"/>
                  <a:pt x="6109845" y="995867"/>
                  <a:pt x="6069514" y="995867"/>
                </a:cubicBezTo>
                <a:cubicBezTo>
                  <a:pt x="6029183" y="995867"/>
                  <a:pt x="5996489" y="963173"/>
                  <a:pt x="5996488" y="922842"/>
                </a:cubicBezTo>
                <a:cubicBezTo>
                  <a:pt x="5996489" y="912759"/>
                  <a:pt x="5998532" y="903154"/>
                  <a:pt x="6002226" y="894417"/>
                </a:cubicBezTo>
                <a:close/>
                <a:moveTo>
                  <a:pt x="4850684" y="2679691"/>
                </a:moveTo>
                <a:cubicBezTo>
                  <a:pt x="4854379" y="2670954"/>
                  <a:pt x="4859726" y="2663086"/>
                  <a:pt x="4866333" y="2656479"/>
                </a:cubicBezTo>
                <a:cubicBezTo>
                  <a:pt x="4879548" y="2643264"/>
                  <a:pt x="4897804" y="2635090"/>
                  <a:pt x="4917969" y="2635090"/>
                </a:cubicBezTo>
                <a:cubicBezTo>
                  <a:pt x="4958301" y="2635090"/>
                  <a:pt x="4990995" y="2667784"/>
                  <a:pt x="4990994" y="2708115"/>
                </a:cubicBezTo>
                <a:cubicBezTo>
                  <a:pt x="4990995" y="2748446"/>
                  <a:pt x="4958301" y="2781140"/>
                  <a:pt x="4917971" y="2781140"/>
                </a:cubicBezTo>
                <a:cubicBezTo>
                  <a:pt x="4877639" y="2781141"/>
                  <a:pt x="4844945" y="2748446"/>
                  <a:pt x="4844945" y="2708115"/>
                </a:cubicBezTo>
                <a:cubicBezTo>
                  <a:pt x="4844945" y="2698033"/>
                  <a:pt x="4846988" y="2688427"/>
                  <a:pt x="4850684" y="2679691"/>
                </a:cubicBezTo>
                <a:close/>
                <a:moveTo>
                  <a:pt x="5080372" y="2310773"/>
                </a:moveTo>
                <a:cubicBezTo>
                  <a:pt x="5091459" y="2284563"/>
                  <a:pt x="5117411" y="2266173"/>
                  <a:pt x="5147660" y="2266173"/>
                </a:cubicBezTo>
                <a:cubicBezTo>
                  <a:pt x="5187991" y="2266173"/>
                  <a:pt x="5220685" y="2298867"/>
                  <a:pt x="5220684" y="2339198"/>
                </a:cubicBezTo>
                <a:cubicBezTo>
                  <a:pt x="5220685" y="2379529"/>
                  <a:pt x="5187991" y="2412223"/>
                  <a:pt x="5147659" y="2412223"/>
                </a:cubicBezTo>
                <a:cubicBezTo>
                  <a:pt x="5107327" y="2412224"/>
                  <a:pt x="5074635" y="2379530"/>
                  <a:pt x="5074635" y="2339198"/>
                </a:cubicBezTo>
                <a:cubicBezTo>
                  <a:pt x="5074635" y="2329115"/>
                  <a:pt x="5076678" y="2319510"/>
                  <a:pt x="5080372" y="2310773"/>
                </a:cubicBezTo>
                <a:close/>
                <a:moveTo>
                  <a:pt x="3928831" y="4096046"/>
                </a:moveTo>
                <a:cubicBezTo>
                  <a:pt x="3932526" y="4087309"/>
                  <a:pt x="3937873" y="4079441"/>
                  <a:pt x="3944481" y="4072834"/>
                </a:cubicBezTo>
                <a:cubicBezTo>
                  <a:pt x="3957695" y="4059619"/>
                  <a:pt x="3975952" y="4051446"/>
                  <a:pt x="3996117" y="4051445"/>
                </a:cubicBezTo>
                <a:cubicBezTo>
                  <a:pt x="4036448" y="4051445"/>
                  <a:pt x="4069142" y="4084140"/>
                  <a:pt x="4069142" y="4124471"/>
                </a:cubicBezTo>
                <a:cubicBezTo>
                  <a:pt x="4069142" y="4164801"/>
                  <a:pt x="4036448" y="4197496"/>
                  <a:pt x="3996116" y="4197498"/>
                </a:cubicBezTo>
                <a:cubicBezTo>
                  <a:pt x="3955785" y="4197498"/>
                  <a:pt x="3923091" y="4164804"/>
                  <a:pt x="3923093" y="4124470"/>
                </a:cubicBezTo>
                <a:cubicBezTo>
                  <a:pt x="3923092" y="4114388"/>
                  <a:pt x="3925136" y="4104782"/>
                  <a:pt x="3928831" y="4096046"/>
                </a:cubicBezTo>
                <a:close/>
                <a:moveTo>
                  <a:pt x="6232691" y="465094"/>
                </a:moveTo>
                <a:cubicBezTo>
                  <a:pt x="6243777" y="438884"/>
                  <a:pt x="6269730" y="420494"/>
                  <a:pt x="6299978" y="420494"/>
                </a:cubicBezTo>
                <a:cubicBezTo>
                  <a:pt x="6340308" y="420494"/>
                  <a:pt x="6373003" y="453188"/>
                  <a:pt x="6373004" y="493519"/>
                </a:cubicBezTo>
                <a:cubicBezTo>
                  <a:pt x="6373002" y="533850"/>
                  <a:pt x="6340309" y="566544"/>
                  <a:pt x="6299978" y="566544"/>
                </a:cubicBezTo>
                <a:cubicBezTo>
                  <a:pt x="6259647" y="566544"/>
                  <a:pt x="6226952" y="533850"/>
                  <a:pt x="6226953" y="493519"/>
                </a:cubicBezTo>
                <a:cubicBezTo>
                  <a:pt x="6226953" y="483436"/>
                  <a:pt x="6228996" y="473831"/>
                  <a:pt x="6232691" y="465094"/>
                </a:cubicBezTo>
                <a:close/>
                <a:moveTo>
                  <a:pt x="5310838" y="1881452"/>
                </a:moveTo>
                <a:cubicBezTo>
                  <a:pt x="5321923" y="1855242"/>
                  <a:pt x="5347875" y="1836852"/>
                  <a:pt x="5378124" y="1836852"/>
                </a:cubicBezTo>
                <a:cubicBezTo>
                  <a:pt x="5418455" y="1836852"/>
                  <a:pt x="5451148" y="1869546"/>
                  <a:pt x="5451149" y="1909877"/>
                </a:cubicBezTo>
                <a:cubicBezTo>
                  <a:pt x="5451148" y="1950208"/>
                  <a:pt x="5418454" y="1982902"/>
                  <a:pt x="5378124" y="1982902"/>
                </a:cubicBezTo>
                <a:cubicBezTo>
                  <a:pt x="5337792" y="1982902"/>
                  <a:pt x="5305099" y="1950208"/>
                  <a:pt x="5305099" y="1909877"/>
                </a:cubicBezTo>
                <a:cubicBezTo>
                  <a:pt x="5305098" y="1899794"/>
                  <a:pt x="5307141" y="1890188"/>
                  <a:pt x="5310838" y="1881452"/>
                </a:cubicBezTo>
                <a:close/>
                <a:moveTo>
                  <a:pt x="4159294" y="3675553"/>
                </a:moveTo>
                <a:cubicBezTo>
                  <a:pt x="4162989" y="3666816"/>
                  <a:pt x="4168336" y="3658949"/>
                  <a:pt x="4174944" y="3652341"/>
                </a:cubicBezTo>
                <a:cubicBezTo>
                  <a:pt x="4188159" y="3639127"/>
                  <a:pt x="4206415" y="3630953"/>
                  <a:pt x="4226580" y="3630953"/>
                </a:cubicBezTo>
                <a:cubicBezTo>
                  <a:pt x="4266912" y="3630953"/>
                  <a:pt x="4299605" y="3663647"/>
                  <a:pt x="4299605" y="3703978"/>
                </a:cubicBezTo>
                <a:cubicBezTo>
                  <a:pt x="4299606" y="3744309"/>
                  <a:pt x="4266912" y="3777003"/>
                  <a:pt x="4226581" y="3777002"/>
                </a:cubicBezTo>
                <a:cubicBezTo>
                  <a:pt x="4186250" y="3777003"/>
                  <a:pt x="4153556" y="3744308"/>
                  <a:pt x="4153555" y="3703978"/>
                </a:cubicBezTo>
                <a:cubicBezTo>
                  <a:pt x="4153556" y="3693895"/>
                  <a:pt x="4155599" y="3684289"/>
                  <a:pt x="4159294" y="3675553"/>
                </a:cubicBezTo>
                <a:close/>
                <a:moveTo>
                  <a:pt x="6463155" y="44601"/>
                </a:moveTo>
                <a:cubicBezTo>
                  <a:pt x="6474241" y="18391"/>
                  <a:pt x="6500192" y="0"/>
                  <a:pt x="6530442" y="0"/>
                </a:cubicBezTo>
                <a:cubicBezTo>
                  <a:pt x="6570773" y="0"/>
                  <a:pt x="6603467" y="32694"/>
                  <a:pt x="6603467" y="73025"/>
                </a:cubicBezTo>
                <a:cubicBezTo>
                  <a:pt x="6603466" y="113356"/>
                  <a:pt x="6570773" y="146050"/>
                  <a:pt x="6530442" y="146050"/>
                </a:cubicBezTo>
                <a:cubicBezTo>
                  <a:pt x="6490111" y="146050"/>
                  <a:pt x="6457417" y="113356"/>
                  <a:pt x="6457417" y="73025"/>
                </a:cubicBezTo>
                <a:cubicBezTo>
                  <a:pt x="6457417" y="62943"/>
                  <a:pt x="6459460" y="53337"/>
                  <a:pt x="6463155" y="44601"/>
                </a:cubicBezTo>
                <a:close/>
                <a:moveTo>
                  <a:pt x="5541301" y="1460959"/>
                </a:moveTo>
                <a:cubicBezTo>
                  <a:pt x="5552386" y="1434750"/>
                  <a:pt x="5578338" y="1416359"/>
                  <a:pt x="5608587" y="1416360"/>
                </a:cubicBezTo>
                <a:cubicBezTo>
                  <a:pt x="5648918" y="1416359"/>
                  <a:pt x="5681612" y="1449054"/>
                  <a:pt x="5681611" y="1489384"/>
                </a:cubicBezTo>
                <a:cubicBezTo>
                  <a:pt x="5681612" y="1529716"/>
                  <a:pt x="5648918" y="1562409"/>
                  <a:pt x="5608586" y="1562409"/>
                </a:cubicBezTo>
                <a:cubicBezTo>
                  <a:pt x="5568256" y="1562409"/>
                  <a:pt x="5535561" y="1529715"/>
                  <a:pt x="5535562" y="1489384"/>
                </a:cubicBezTo>
                <a:cubicBezTo>
                  <a:pt x="5535562" y="1479301"/>
                  <a:pt x="5537605" y="1469696"/>
                  <a:pt x="5541301" y="1460959"/>
                </a:cubicBezTo>
                <a:close/>
                <a:moveTo>
                  <a:pt x="4389756" y="3246233"/>
                </a:moveTo>
                <a:cubicBezTo>
                  <a:pt x="4393453" y="3237496"/>
                  <a:pt x="4398799" y="3229628"/>
                  <a:pt x="4405406" y="3223022"/>
                </a:cubicBezTo>
                <a:cubicBezTo>
                  <a:pt x="4418622" y="3209807"/>
                  <a:pt x="4436877" y="3201633"/>
                  <a:pt x="4457043" y="3201633"/>
                </a:cubicBezTo>
                <a:cubicBezTo>
                  <a:pt x="4497374" y="3201633"/>
                  <a:pt x="4530068" y="3234327"/>
                  <a:pt x="4530067" y="3274658"/>
                </a:cubicBezTo>
                <a:cubicBezTo>
                  <a:pt x="4530069" y="3314989"/>
                  <a:pt x="4497374" y="3347683"/>
                  <a:pt x="4457043" y="3347683"/>
                </a:cubicBezTo>
                <a:cubicBezTo>
                  <a:pt x="4416712" y="3347682"/>
                  <a:pt x="4384019" y="3314988"/>
                  <a:pt x="4384018" y="3274657"/>
                </a:cubicBezTo>
                <a:cubicBezTo>
                  <a:pt x="4384018" y="3264575"/>
                  <a:pt x="4386061" y="3254969"/>
                  <a:pt x="4389756" y="3246233"/>
                </a:cubicBezTo>
                <a:close/>
                <a:moveTo>
                  <a:pt x="3463476" y="4678344"/>
                </a:moveTo>
                <a:cubicBezTo>
                  <a:pt x="3474561" y="4652134"/>
                  <a:pt x="3500513" y="4633744"/>
                  <a:pt x="3530762" y="4633744"/>
                </a:cubicBezTo>
                <a:cubicBezTo>
                  <a:pt x="3571093" y="4633744"/>
                  <a:pt x="3603787" y="4666438"/>
                  <a:pt x="3603787" y="4706769"/>
                </a:cubicBezTo>
                <a:cubicBezTo>
                  <a:pt x="3603787" y="4747100"/>
                  <a:pt x="3571093" y="4779794"/>
                  <a:pt x="3530762" y="4779794"/>
                </a:cubicBezTo>
                <a:cubicBezTo>
                  <a:pt x="3490431" y="4779794"/>
                  <a:pt x="3457737" y="4747100"/>
                  <a:pt x="3457737" y="4706769"/>
                </a:cubicBezTo>
                <a:cubicBezTo>
                  <a:pt x="3457737" y="4696686"/>
                  <a:pt x="3459780" y="4687081"/>
                  <a:pt x="3463476" y="4678344"/>
                </a:cubicBezTo>
                <a:close/>
                <a:moveTo>
                  <a:pt x="5771763" y="1031639"/>
                </a:moveTo>
                <a:cubicBezTo>
                  <a:pt x="5782849" y="1005429"/>
                  <a:pt x="5808801" y="987038"/>
                  <a:pt x="5839050" y="987038"/>
                </a:cubicBezTo>
                <a:cubicBezTo>
                  <a:pt x="5879381" y="987038"/>
                  <a:pt x="5912075" y="1019732"/>
                  <a:pt x="5912074" y="1060063"/>
                </a:cubicBezTo>
                <a:cubicBezTo>
                  <a:pt x="5912075" y="1100394"/>
                  <a:pt x="5879381" y="1133088"/>
                  <a:pt x="5839049" y="1133088"/>
                </a:cubicBezTo>
                <a:cubicBezTo>
                  <a:pt x="5798719" y="1133088"/>
                  <a:pt x="5766024" y="1100394"/>
                  <a:pt x="5766026" y="1060063"/>
                </a:cubicBezTo>
                <a:cubicBezTo>
                  <a:pt x="5766025" y="1049981"/>
                  <a:pt x="5768068" y="1040375"/>
                  <a:pt x="5771763" y="1031639"/>
                </a:cubicBezTo>
                <a:close/>
                <a:moveTo>
                  <a:pt x="4620220" y="2825741"/>
                </a:moveTo>
                <a:cubicBezTo>
                  <a:pt x="4623915" y="2817004"/>
                  <a:pt x="4629263" y="2809136"/>
                  <a:pt x="4635870" y="2802529"/>
                </a:cubicBezTo>
                <a:cubicBezTo>
                  <a:pt x="4649084" y="2789314"/>
                  <a:pt x="4667341" y="2781140"/>
                  <a:pt x="4687507" y="2781140"/>
                </a:cubicBezTo>
                <a:cubicBezTo>
                  <a:pt x="4727837" y="2781140"/>
                  <a:pt x="4760531" y="2813834"/>
                  <a:pt x="4760531" y="2854165"/>
                </a:cubicBezTo>
                <a:cubicBezTo>
                  <a:pt x="4760531" y="2894496"/>
                  <a:pt x="4727837" y="2927190"/>
                  <a:pt x="4687506" y="2927190"/>
                </a:cubicBezTo>
                <a:cubicBezTo>
                  <a:pt x="4647175" y="2927190"/>
                  <a:pt x="4614481" y="2894496"/>
                  <a:pt x="4614482" y="2854165"/>
                </a:cubicBezTo>
                <a:cubicBezTo>
                  <a:pt x="4614481" y="2844083"/>
                  <a:pt x="4616524" y="2834477"/>
                  <a:pt x="4620220" y="2825741"/>
                </a:cubicBezTo>
                <a:close/>
                <a:moveTo>
                  <a:pt x="4849911" y="2447996"/>
                </a:moveTo>
                <a:cubicBezTo>
                  <a:pt x="4853604" y="2439260"/>
                  <a:pt x="4858952" y="2431392"/>
                  <a:pt x="4865559" y="2424784"/>
                </a:cubicBezTo>
                <a:cubicBezTo>
                  <a:pt x="4878775" y="2411569"/>
                  <a:pt x="4897031" y="2403396"/>
                  <a:pt x="4917197" y="2403395"/>
                </a:cubicBezTo>
                <a:cubicBezTo>
                  <a:pt x="4957528" y="2403395"/>
                  <a:pt x="4990221" y="2436090"/>
                  <a:pt x="4990221" y="2476421"/>
                </a:cubicBezTo>
                <a:cubicBezTo>
                  <a:pt x="4990222" y="2516751"/>
                  <a:pt x="4957527" y="2549446"/>
                  <a:pt x="4917196" y="2549446"/>
                </a:cubicBezTo>
                <a:cubicBezTo>
                  <a:pt x="4876865" y="2549445"/>
                  <a:pt x="4844170" y="2516751"/>
                  <a:pt x="4844172" y="2476422"/>
                </a:cubicBezTo>
                <a:cubicBezTo>
                  <a:pt x="4844169" y="2466339"/>
                  <a:pt x="4846215" y="2456734"/>
                  <a:pt x="4849911" y="2447996"/>
                </a:cubicBezTo>
                <a:close/>
                <a:moveTo>
                  <a:pt x="3698366" y="4242097"/>
                </a:moveTo>
                <a:cubicBezTo>
                  <a:pt x="3702061" y="4233361"/>
                  <a:pt x="3707408" y="4225493"/>
                  <a:pt x="3714017" y="4218885"/>
                </a:cubicBezTo>
                <a:cubicBezTo>
                  <a:pt x="3727231" y="4205671"/>
                  <a:pt x="3745487" y="4197498"/>
                  <a:pt x="3765652" y="4197498"/>
                </a:cubicBezTo>
                <a:cubicBezTo>
                  <a:pt x="3805983" y="4197498"/>
                  <a:pt x="3838677" y="4230191"/>
                  <a:pt x="3838678" y="4270522"/>
                </a:cubicBezTo>
                <a:cubicBezTo>
                  <a:pt x="3838678" y="4310852"/>
                  <a:pt x="3805984" y="4343547"/>
                  <a:pt x="3765652" y="4343548"/>
                </a:cubicBezTo>
                <a:cubicBezTo>
                  <a:pt x="3725321" y="4343547"/>
                  <a:pt x="3692628" y="4310852"/>
                  <a:pt x="3692627" y="4270522"/>
                </a:cubicBezTo>
                <a:cubicBezTo>
                  <a:pt x="3692627" y="4260439"/>
                  <a:pt x="3694671" y="4250834"/>
                  <a:pt x="3698366" y="4242097"/>
                </a:cubicBezTo>
                <a:close/>
                <a:moveTo>
                  <a:pt x="6002227" y="611145"/>
                </a:moveTo>
                <a:cubicBezTo>
                  <a:pt x="6013313" y="584935"/>
                  <a:pt x="6039265" y="566545"/>
                  <a:pt x="6069514" y="566545"/>
                </a:cubicBezTo>
                <a:cubicBezTo>
                  <a:pt x="6109844" y="566545"/>
                  <a:pt x="6142539" y="599239"/>
                  <a:pt x="6142539" y="639570"/>
                </a:cubicBezTo>
                <a:cubicBezTo>
                  <a:pt x="6142539" y="679901"/>
                  <a:pt x="6109845" y="712595"/>
                  <a:pt x="6069513" y="712595"/>
                </a:cubicBezTo>
                <a:cubicBezTo>
                  <a:pt x="6029183" y="712595"/>
                  <a:pt x="5996488" y="679901"/>
                  <a:pt x="5996489" y="639570"/>
                </a:cubicBezTo>
                <a:cubicBezTo>
                  <a:pt x="5996489" y="629487"/>
                  <a:pt x="5998532" y="619881"/>
                  <a:pt x="6002227" y="611145"/>
                </a:cubicBezTo>
                <a:close/>
                <a:moveTo>
                  <a:pt x="5080374" y="2027501"/>
                </a:moveTo>
                <a:cubicBezTo>
                  <a:pt x="5091459" y="2001291"/>
                  <a:pt x="5117412" y="1982901"/>
                  <a:pt x="5147661" y="1982901"/>
                </a:cubicBezTo>
                <a:cubicBezTo>
                  <a:pt x="5187992" y="1982901"/>
                  <a:pt x="5220685" y="2015595"/>
                  <a:pt x="5220685" y="2055926"/>
                </a:cubicBezTo>
                <a:cubicBezTo>
                  <a:pt x="5220686" y="2096257"/>
                  <a:pt x="5187992" y="2128951"/>
                  <a:pt x="5147660" y="2128951"/>
                </a:cubicBezTo>
                <a:cubicBezTo>
                  <a:pt x="5107330" y="2128951"/>
                  <a:pt x="5074635" y="2096257"/>
                  <a:pt x="5074636" y="2055926"/>
                </a:cubicBezTo>
                <a:cubicBezTo>
                  <a:pt x="5074635" y="2045844"/>
                  <a:pt x="5076679" y="2036238"/>
                  <a:pt x="5080374" y="2027501"/>
                </a:cubicBezTo>
                <a:close/>
                <a:moveTo>
                  <a:pt x="3928831" y="3812774"/>
                </a:moveTo>
                <a:cubicBezTo>
                  <a:pt x="3932527" y="3804037"/>
                  <a:pt x="3937873" y="3796169"/>
                  <a:pt x="3944480" y="3789562"/>
                </a:cubicBezTo>
                <a:cubicBezTo>
                  <a:pt x="3957695" y="3776347"/>
                  <a:pt x="3975952" y="3768174"/>
                  <a:pt x="3996117" y="3768173"/>
                </a:cubicBezTo>
                <a:cubicBezTo>
                  <a:pt x="4036448" y="3768173"/>
                  <a:pt x="4069142" y="3800868"/>
                  <a:pt x="4069142" y="3841198"/>
                </a:cubicBezTo>
                <a:cubicBezTo>
                  <a:pt x="4069142" y="3881529"/>
                  <a:pt x="4036448" y="3914223"/>
                  <a:pt x="3996117" y="3914223"/>
                </a:cubicBezTo>
                <a:cubicBezTo>
                  <a:pt x="3955786" y="3914223"/>
                  <a:pt x="3923092" y="3881529"/>
                  <a:pt x="3923092" y="3841198"/>
                </a:cubicBezTo>
                <a:cubicBezTo>
                  <a:pt x="3923092" y="3831116"/>
                  <a:pt x="3925135" y="3821510"/>
                  <a:pt x="3928831" y="3812774"/>
                </a:cubicBezTo>
                <a:close/>
                <a:moveTo>
                  <a:pt x="6232692" y="181822"/>
                </a:moveTo>
                <a:cubicBezTo>
                  <a:pt x="6243776" y="155612"/>
                  <a:pt x="6269729" y="137222"/>
                  <a:pt x="6299977" y="137222"/>
                </a:cubicBezTo>
                <a:cubicBezTo>
                  <a:pt x="6340309" y="137222"/>
                  <a:pt x="6373002" y="169916"/>
                  <a:pt x="6373003" y="210247"/>
                </a:cubicBezTo>
                <a:cubicBezTo>
                  <a:pt x="6373003" y="250578"/>
                  <a:pt x="6340308" y="283272"/>
                  <a:pt x="6299978" y="283272"/>
                </a:cubicBezTo>
                <a:cubicBezTo>
                  <a:pt x="6259646" y="283272"/>
                  <a:pt x="6226953" y="250578"/>
                  <a:pt x="6226952" y="210247"/>
                </a:cubicBezTo>
                <a:cubicBezTo>
                  <a:pt x="6226952" y="200164"/>
                  <a:pt x="6228995" y="190559"/>
                  <a:pt x="6232692" y="181822"/>
                </a:cubicBezTo>
                <a:close/>
                <a:moveTo>
                  <a:pt x="5310836" y="1598180"/>
                </a:moveTo>
                <a:cubicBezTo>
                  <a:pt x="5321922" y="1571971"/>
                  <a:pt x="5347875" y="1553580"/>
                  <a:pt x="5378123" y="1553581"/>
                </a:cubicBezTo>
                <a:cubicBezTo>
                  <a:pt x="5418453" y="1553580"/>
                  <a:pt x="5451148" y="1586274"/>
                  <a:pt x="5451148" y="1626605"/>
                </a:cubicBezTo>
                <a:cubicBezTo>
                  <a:pt x="5451148" y="1666936"/>
                  <a:pt x="5418455" y="1699630"/>
                  <a:pt x="5378123" y="1699630"/>
                </a:cubicBezTo>
                <a:cubicBezTo>
                  <a:pt x="5337793" y="1699630"/>
                  <a:pt x="5305099" y="1666936"/>
                  <a:pt x="5305099" y="1626605"/>
                </a:cubicBezTo>
                <a:cubicBezTo>
                  <a:pt x="5305099" y="1616522"/>
                  <a:pt x="5307142" y="1606916"/>
                  <a:pt x="5310836" y="1598180"/>
                </a:cubicBezTo>
                <a:close/>
                <a:moveTo>
                  <a:pt x="4159293" y="3392282"/>
                </a:moveTo>
                <a:cubicBezTo>
                  <a:pt x="4162989" y="3383545"/>
                  <a:pt x="4168336" y="3375677"/>
                  <a:pt x="4174943" y="3369071"/>
                </a:cubicBezTo>
                <a:cubicBezTo>
                  <a:pt x="4188158" y="3355856"/>
                  <a:pt x="4206415" y="3347682"/>
                  <a:pt x="4226579" y="3347682"/>
                </a:cubicBezTo>
                <a:cubicBezTo>
                  <a:pt x="4266911" y="3347682"/>
                  <a:pt x="4299604" y="3380376"/>
                  <a:pt x="4299605" y="3420707"/>
                </a:cubicBezTo>
                <a:cubicBezTo>
                  <a:pt x="4299605" y="3461038"/>
                  <a:pt x="4266911" y="3493732"/>
                  <a:pt x="4226580" y="3493732"/>
                </a:cubicBezTo>
                <a:cubicBezTo>
                  <a:pt x="4186249" y="3493732"/>
                  <a:pt x="4153555" y="3461038"/>
                  <a:pt x="4153555" y="3420707"/>
                </a:cubicBezTo>
                <a:cubicBezTo>
                  <a:pt x="4153555" y="3410624"/>
                  <a:pt x="4155598" y="3401019"/>
                  <a:pt x="4159293" y="3392282"/>
                </a:cubicBezTo>
                <a:close/>
                <a:moveTo>
                  <a:pt x="3233012" y="4824394"/>
                </a:moveTo>
                <a:cubicBezTo>
                  <a:pt x="3244097" y="4798184"/>
                  <a:pt x="3270049" y="4779794"/>
                  <a:pt x="3300298" y="4779794"/>
                </a:cubicBezTo>
                <a:cubicBezTo>
                  <a:pt x="3340629" y="4779794"/>
                  <a:pt x="3373323" y="4812488"/>
                  <a:pt x="3373323" y="4852819"/>
                </a:cubicBezTo>
                <a:cubicBezTo>
                  <a:pt x="3373323" y="4893150"/>
                  <a:pt x="3340629" y="4925844"/>
                  <a:pt x="3300298" y="4925844"/>
                </a:cubicBezTo>
                <a:cubicBezTo>
                  <a:pt x="3259967" y="4925844"/>
                  <a:pt x="3227273" y="4893150"/>
                  <a:pt x="3227273" y="4852819"/>
                </a:cubicBezTo>
                <a:cubicBezTo>
                  <a:pt x="3227273" y="4842736"/>
                  <a:pt x="3229316" y="4833131"/>
                  <a:pt x="3233012" y="4824394"/>
                </a:cubicBezTo>
                <a:close/>
                <a:moveTo>
                  <a:pt x="5541300" y="1177688"/>
                </a:moveTo>
                <a:cubicBezTo>
                  <a:pt x="5552386" y="1151479"/>
                  <a:pt x="5578339" y="1133088"/>
                  <a:pt x="5608587" y="1133088"/>
                </a:cubicBezTo>
                <a:cubicBezTo>
                  <a:pt x="5648917" y="1133088"/>
                  <a:pt x="5681611" y="1165782"/>
                  <a:pt x="5681611" y="1206113"/>
                </a:cubicBezTo>
                <a:cubicBezTo>
                  <a:pt x="5681611" y="1246444"/>
                  <a:pt x="5648918" y="1279138"/>
                  <a:pt x="5608585" y="1279138"/>
                </a:cubicBezTo>
                <a:cubicBezTo>
                  <a:pt x="5568255" y="1279138"/>
                  <a:pt x="5535561" y="1246444"/>
                  <a:pt x="5535560" y="1206113"/>
                </a:cubicBezTo>
                <a:cubicBezTo>
                  <a:pt x="5535562" y="1196030"/>
                  <a:pt x="5537605" y="1186425"/>
                  <a:pt x="5541300" y="1177688"/>
                </a:cubicBezTo>
                <a:close/>
                <a:moveTo>
                  <a:pt x="4389755" y="2962962"/>
                </a:moveTo>
                <a:cubicBezTo>
                  <a:pt x="4393451" y="2954225"/>
                  <a:pt x="4398798" y="2946358"/>
                  <a:pt x="4405405" y="2939750"/>
                </a:cubicBezTo>
                <a:cubicBezTo>
                  <a:pt x="4418620" y="2926535"/>
                  <a:pt x="4436876" y="2918362"/>
                  <a:pt x="4457042" y="2918362"/>
                </a:cubicBezTo>
                <a:cubicBezTo>
                  <a:pt x="4497374" y="2918362"/>
                  <a:pt x="4530067" y="2951056"/>
                  <a:pt x="4530068" y="2991387"/>
                </a:cubicBezTo>
                <a:cubicBezTo>
                  <a:pt x="4530067" y="3031718"/>
                  <a:pt x="4497373" y="3064412"/>
                  <a:pt x="4457043" y="3064412"/>
                </a:cubicBezTo>
                <a:cubicBezTo>
                  <a:pt x="4416711" y="3064412"/>
                  <a:pt x="4384018" y="3031718"/>
                  <a:pt x="4384017" y="2991387"/>
                </a:cubicBezTo>
                <a:cubicBezTo>
                  <a:pt x="4384017" y="2981304"/>
                  <a:pt x="4386060" y="2971699"/>
                  <a:pt x="4389755" y="2962962"/>
                </a:cubicBezTo>
                <a:close/>
                <a:moveTo>
                  <a:pt x="3463476" y="4395072"/>
                </a:moveTo>
                <a:cubicBezTo>
                  <a:pt x="3474562" y="4368862"/>
                  <a:pt x="3500514" y="4350472"/>
                  <a:pt x="3530763" y="4350472"/>
                </a:cubicBezTo>
                <a:cubicBezTo>
                  <a:pt x="3571094" y="4350472"/>
                  <a:pt x="3603788" y="4383166"/>
                  <a:pt x="3603787" y="4423497"/>
                </a:cubicBezTo>
                <a:cubicBezTo>
                  <a:pt x="3603788" y="4463828"/>
                  <a:pt x="3571094" y="4496522"/>
                  <a:pt x="3530762" y="4496522"/>
                </a:cubicBezTo>
                <a:cubicBezTo>
                  <a:pt x="3490432" y="4496522"/>
                  <a:pt x="3457737" y="4463828"/>
                  <a:pt x="3457738" y="4423497"/>
                </a:cubicBezTo>
                <a:cubicBezTo>
                  <a:pt x="3457738" y="4413414"/>
                  <a:pt x="3459781" y="4403809"/>
                  <a:pt x="3463476" y="4395072"/>
                </a:cubicBezTo>
                <a:close/>
                <a:moveTo>
                  <a:pt x="5771763" y="748366"/>
                </a:moveTo>
                <a:cubicBezTo>
                  <a:pt x="5782849" y="722157"/>
                  <a:pt x="5808800" y="703766"/>
                  <a:pt x="5839050" y="703766"/>
                </a:cubicBezTo>
                <a:cubicBezTo>
                  <a:pt x="5879381" y="703766"/>
                  <a:pt x="5912074" y="736460"/>
                  <a:pt x="5912075" y="776791"/>
                </a:cubicBezTo>
                <a:cubicBezTo>
                  <a:pt x="5912074" y="817122"/>
                  <a:pt x="5879380" y="849816"/>
                  <a:pt x="5839050" y="849816"/>
                </a:cubicBezTo>
                <a:cubicBezTo>
                  <a:pt x="5798719" y="849816"/>
                  <a:pt x="5766025" y="817122"/>
                  <a:pt x="5766025" y="776791"/>
                </a:cubicBezTo>
                <a:cubicBezTo>
                  <a:pt x="5766024" y="766708"/>
                  <a:pt x="5768067" y="757103"/>
                  <a:pt x="5771763" y="748366"/>
                </a:cubicBezTo>
                <a:close/>
                <a:moveTo>
                  <a:pt x="4620219" y="2542468"/>
                </a:moveTo>
                <a:cubicBezTo>
                  <a:pt x="4623916" y="2533732"/>
                  <a:pt x="4629262" y="2525864"/>
                  <a:pt x="4635869" y="2519256"/>
                </a:cubicBezTo>
                <a:cubicBezTo>
                  <a:pt x="4649084" y="2506042"/>
                  <a:pt x="4667340" y="2497868"/>
                  <a:pt x="4687506" y="2497868"/>
                </a:cubicBezTo>
                <a:cubicBezTo>
                  <a:pt x="4727838" y="2497868"/>
                  <a:pt x="4760531" y="2530562"/>
                  <a:pt x="4760531" y="2570893"/>
                </a:cubicBezTo>
                <a:cubicBezTo>
                  <a:pt x="4760531" y="2611224"/>
                  <a:pt x="4727837" y="2643918"/>
                  <a:pt x="4687507" y="2643918"/>
                </a:cubicBezTo>
                <a:cubicBezTo>
                  <a:pt x="4647175" y="2643918"/>
                  <a:pt x="4614482" y="2611224"/>
                  <a:pt x="4614481" y="2570893"/>
                </a:cubicBezTo>
                <a:cubicBezTo>
                  <a:pt x="4614481" y="2560810"/>
                  <a:pt x="4616524" y="2551205"/>
                  <a:pt x="4620219" y="2542468"/>
                </a:cubicBezTo>
                <a:close/>
                <a:moveTo>
                  <a:pt x="4849910" y="2164723"/>
                </a:moveTo>
                <a:cubicBezTo>
                  <a:pt x="4853605" y="2155986"/>
                  <a:pt x="4858953" y="2148118"/>
                  <a:pt x="4865560" y="2141511"/>
                </a:cubicBezTo>
                <a:cubicBezTo>
                  <a:pt x="4878775" y="2128296"/>
                  <a:pt x="4897032" y="2120123"/>
                  <a:pt x="4917197" y="2120122"/>
                </a:cubicBezTo>
                <a:cubicBezTo>
                  <a:pt x="4957527" y="2120122"/>
                  <a:pt x="4990222" y="2152816"/>
                  <a:pt x="4990222" y="2193147"/>
                </a:cubicBezTo>
                <a:cubicBezTo>
                  <a:pt x="4990222" y="2233478"/>
                  <a:pt x="4957528" y="2266172"/>
                  <a:pt x="4917198" y="2266172"/>
                </a:cubicBezTo>
                <a:cubicBezTo>
                  <a:pt x="4876864" y="2266173"/>
                  <a:pt x="4844171" y="2233479"/>
                  <a:pt x="4844172" y="2193147"/>
                </a:cubicBezTo>
                <a:cubicBezTo>
                  <a:pt x="4844172" y="2183065"/>
                  <a:pt x="4846215" y="2173459"/>
                  <a:pt x="4849910" y="2164723"/>
                </a:cubicBezTo>
                <a:close/>
                <a:moveTo>
                  <a:pt x="3698368" y="3958823"/>
                </a:moveTo>
                <a:cubicBezTo>
                  <a:pt x="3702062" y="3950087"/>
                  <a:pt x="3707411" y="3942219"/>
                  <a:pt x="3714018" y="3935611"/>
                </a:cubicBezTo>
                <a:cubicBezTo>
                  <a:pt x="3727232" y="3922396"/>
                  <a:pt x="3745489" y="3914223"/>
                  <a:pt x="3765653" y="3914223"/>
                </a:cubicBezTo>
                <a:cubicBezTo>
                  <a:pt x="3805985" y="3914223"/>
                  <a:pt x="3838679" y="3946917"/>
                  <a:pt x="3838679" y="3987248"/>
                </a:cubicBezTo>
                <a:cubicBezTo>
                  <a:pt x="3838678" y="4027579"/>
                  <a:pt x="3805985" y="4060273"/>
                  <a:pt x="3765652" y="4060276"/>
                </a:cubicBezTo>
                <a:cubicBezTo>
                  <a:pt x="3725322" y="4060275"/>
                  <a:pt x="3692627" y="4027581"/>
                  <a:pt x="3692628" y="3987248"/>
                </a:cubicBezTo>
                <a:cubicBezTo>
                  <a:pt x="3692629" y="3977165"/>
                  <a:pt x="3694672" y="3967560"/>
                  <a:pt x="3698368" y="3958823"/>
                </a:cubicBezTo>
                <a:close/>
                <a:moveTo>
                  <a:pt x="6002227" y="327873"/>
                </a:moveTo>
                <a:cubicBezTo>
                  <a:pt x="6013313" y="301663"/>
                  <a:pt x="6039265" y="283272"/>
                  <a:pt x="6069513" y="283273"/>
                </a:cubicBezTo>
                <a:cubicBezTo>
                  <a:pt x="6109844" y="283272"/>
                  <a:pt x="6142538" y="315967"/>
                  <a:pt x="6142538" y="356297"/>
                </a:cubicBezTo>
                <a:cubicBezTo>
                  <a:pt x="6142538" y="396629"/>
                  <a:pt x="6109845" y="429323"/>
                  <a:pt x="6069513" y="429322"/>
                </a:cubicBezTo>
                <a:cubicBezTo>
                  <a:pt x="6029182" y="429323"/>
                  <a:pt x="5996488" y="396628"/>
                  <a:pt x="5996489" y="356298"/>
                </a:cubicBezTo>
                <a:cubicBezTo>
                  <a:pt x="5996489" y="346215"/>
                  <a:pt x="5998531" y="336609"/>
                  <a:pt x="6002227" y="327873"/>
                </a:cubicBezTo>
                <a:close/>
                <a:moveTo>
                  <a:pt x="5080374" y="1744229"/>
                </a:moveTo>
                <a:cubicBezTo>
                  <a:pt x="5091460" y="1718019"/>
                  <a:pt x="5117413" y="1699629"/>
                  <a:pt x="5147659" y="1699629"/>
                </a:cubicBezTo>
                <a:cubicBezTo>
                  <a:pt x="5187991" y="1699629"/>
                  <a:pt x="5220686" y="1732323"/>
                  <a:pt x="5220685" y="1772654"/>
                </a:cubicBezTo>
                <a:cubicBezTo>
                  <a:pt x="5220685" y="1812985"/>
                  <a:pt x="5187991" y="1845679"/>
                  <a:pt x="5147660" y="1845679"/>
                </a:cubicBezTo>
                <a:cubicBezTo>
                  <a:pt x="5107329" y="1845679"/>
                  <a:pt x="5074635" y="1812985"/>
                  <a:pt x="5074634" y="1772654"/>
                </a:cubicBezTo>
                <a:cubicBezTo>
                  <a:pt x="5074634" y="1762571"/>
                  <a:pt x="5076679" y="1752966"/>
                  <a:pt x="5080374" y="1744229"/>
                </a:cubicBezTo>
                <a:close/>
                <a:moveTo>
                  <a:pt x="3928830" y="3529502"/>
                </a:moveTo>
                <a:cubicBezTo>
                  <a:pt x="3932525" y="3520766"/>
                  <a:pt x="3937872" y="3512898"/>
                  <a:pt x="3944481" y="3506291"/>
                </a:cubicBezTo>
                <a:cubicBezTo>
                  <a:pt x="3957694" y="3493076"/>
                  <a:pt x="3975951" y="3484903"/>
                  <a:pt x="3996116" y="3484902"/>
                </a:cubicBezTo>
                <a:cubicBezTo>
                  <a:pt x="4036448" y="3484903"/>
                  <a:pt x="4069141" y="3517597"/>
                  <a:pt x="4069141" y="3557927"/>
                </a:cubicBezTo>
                <a:cubicBezTo>
                  <a:pt x="4069141" y="3598259"/>
                  <a:pt x="4036448" y="3630952"/>
                  <a:pt x="3996117" y="3630952"/>
                </a:cubicBezTo>
                <a:cubicBezTo>
                  <a:pt x="3955786" y="3630952"/>
                  <a:pt x="3923092" y="3598258"/>
                  <a:pt x="3923093" y="3557927"/>
                </a:cubicBezTo>
                <a:cubicBezTo>
                  <a:pt x="3923092" y="3547844"/>
                  <a:pt x="3925135" y="3538239"/>
                  <a:pt x="3928830" y="3529502"/>
                </a:cubicBezTo>
                <a:close/>
                <a:moveTo>
                  <a:pt x="3002548" y="4961615"/>
                </a:moveTo>
                <a:cubicBezTo>
                  <a:pt x="3013633" y="4935405"/>
                  <a:pt x="3039586" y="4917015"/>
                  <a:pt x="3069834" y="4917015"/>
                </a:cubicBezTo>
                <a:cubicBezTo>
                  <a:pt x="3110165" y="4917015"/>
                  <a:pt x="3142859" y="4949709"/>
                  <a:pt x="3142859" y="4990040"/>
                </a:cubicBezTo>
                <a:cubicBezTo>
                  <a:pt x="3142859" y="5030371"/>
                  <a:pt x="3110165" y="5063065"/>
                  <a:pt x="3069834" y="5063065"/>
                </a:cubicBezTo>
                <a:cubicBezTo>
                  <a:pt x="3029503" y="5063065"/>
                  <a:pt x="2996809" y="5030371"/>
                  <a:pt x="2996809" y="4990040"/>
                </a:cubicBezTo>
                <a:cubicBezTo>
                  <a:pt x="2996809" y="4979957"/>
                  <a:pt x="2998852" y="4970352"/>
                  <a:pt x="3002548" y="4961615"/>
                </a:cubicBezTo>
                <a:close/>
                <a:moveTo>
                  <a:pt x="5310835" y="1314909"/>
                </a:moveTo>
                <a:cubicBezTo>
                  <a:pt x="5321921" y="1288700"/>
                  <a:pt x="5347874" y="1270310"/>
                  <a:pt x="5378122" y="1270310"/>
                </a:cubicBezTo>
                <a:cubicBezTo>
                  <a:pt x="5418452" y="1270310"/>
                  <a:pt x="5451147" y="1303004"/>
                  <a:pt x="5451148" y="1343335"/>
                </a:cubicBezTo>
                <a:cubicBezTo>
                  <a:pt x="5451147" y="1383666"/>
                  <a:pt x="5418454" y="1416359"/>
                  <a:pt x="5378123" y="1416359"/>
                </a:cubicBezTo>
                <a:cubicBezTo>
                  <a:pt x="5337792" y="1416359"/>
                  <a:pt x="5305098" y="1383665"/>
                  <a:pt x="5305097" y="1343334"/>
                </a:cubicBezTo>
                <a:cubicBezTo>
                  <a:pt x="5305097" y="1333251"/>
                  <a:pt x="5307140" y="1323646"/>
                  <a:pt x="5310835" y="1314909"/>
                </a:cubicBezTo>
                <a:close/>
                <a:moveTo>
                  <a:pt x="4159292" y="3109011"/>
                </a:moveTo>
                <a:cubicBezTo>
                  <a:pt x="4162988" y="3100274"/>
                  <a:pt x="4168335" y="3092407"/>
                  <a:pt x="4174942" y="3085800"/>
                </a:cubicBezTo>
                <a:cubicBezTo>
                  <a:pt x="4188156" y="3072585"/>
                  <a:pt x="4206414" y="3064412"/>
                  <a:pt x="4226578" y="3064412"/>
                </a:cubicBezTo>
                <a:cubicBezTo>
                  <a:pt x="4266909" y="3064412"/>
                  <a:pt x="4299603" y="3097106"/>
                  <a:pt x="4299604" y="3137437"/>
                </a:cubicBezTo>
                <a:cubicBezTo>
                  <a:pt x="4299605" y="3177767"/>
                  <a:pt x="4266911" y="3210461"/>
                  <a:pt x="4226579" y="3210461"/>
                </a:cubicBezTo>
                <a:cubicBezTo>
                  <a:pt x="4186248" y="3210461"/>
                  <a:pt x="4153553" y="3177767"/>
                  <a:pt x="4153555" y="3137436"/>
                </a:cubicBezTo>
                <a:cubicBezTo>
                  <a:pt x="4153554" y="3127353"/>
                  <a:pt x="4155597" y="3117748"/>
                  <a:pt x="4159292" y="3109011"/>
                </a:cubicBezTo>
                <a:close/>
                <a:moveTo>
                  <a:pt x="3233012" y="4541123"/>
                </a:moveTo>
                <a:cubicBezTo>
                  <a:pt x="3244097" y="4514913"/>
                  <a:pt x="3270050" y="4496523"/>
                  <a:pt x="3300298" y="4496523"/>
                </a:cubicBezTo>
                <a:cubicBezTo>
                  <a:pt x="3340629" y="4496523"/>
                  <a:pt x="3373323" y="4529217"/>
                  <a:pt x="3373323" y="4569548"/>
                </a:cubicBezTo>
                <a:cubicBezTo>
                  <a:pt x="3373323" y="4609879"/>
                  <a:pt x="3340629" y="4642573"/>
                  <a:pt x="3300298" y="4642573"/>
                </a:cubicBezTo>
                <a:cubicBezTo>
                  <a:pt x="3259967" y="4642573"/>
                  <a:pt x="3227273" y="4609879"/>
                  <a:pt x="3227273" y="4569548"/>
                </a:cubicBezTo>
                <a:cubicBezTo>
                  <a:pt x="3227273" y="4559465"/>
                  <a:pt x="3229317" y="4549860"/>
                  <a:pt x="3233012" y="4541123"/>
                </a:cubicBezTo>
                <a:close/>
                <a:moveTo>
                  <a:pt x="5541299" y="894416"/>
                </a:moveTo>
                <a:cubicBezTo>
                  <a:pt x="5552385" y="868206"/>
                  <a:pt x="5578338" y="849816"/>
                  <a:pt x="5608586" y="849816"/>
                </a:cubicBezTo>
                <a:cubicBezTo>
                  <a:pt x="5648916" y="849816"/>
                  <a:pt x="5681611" y="882510"/>
                  <a:pt x="5681612" y="922841"/>
                </a:cubicBezTo>
                <a:cubicBezTo>
                  <a:pt x="5681610" y="963172"/>
                  <a:pt x="5648917" y="995866"/>
                  <a:pt x="5608586" y="995866"/>
                </a:cubicBezTo>
                <a:cubicBezTo>
                  <a:pt x="5568255" y="995866"/>
                  <a:pt x="5535560" y="963172"/>
                  <a:pt x="5535561" y="922841"/>
                </a:cubicBezTo>
                <a:cubicBezTo>
                  <a:pt x="5535561" y="912758"/>
                  <a:pt x="5537604" y="903153"/>
                  <a:pt x="5541299" y="894416"/>
                </a:cubicBezTo>
                <a:close/>
                <a:moveTo>
                  <a:pt x="4389755" y="2679691"/>
                </a:moveTo>
                <a:cubicBezTo>
                  <a:pt x="4393450" y="2670954"/>
                  <a:pt x="4398798" y="2663086"/>
                  <a:pt x="4405405" y="2656479"/>
                </a:cubicBezTo>
                <a:cubicBezTo>
                  <a:pt x="4418619" y="2643264"/>
                  <a:pt x="4436876" y="2635090"/>
                  <a:pt x="4457042" y="2635090"/>
                </a:cubicBezTo>
                <a:cubicBezTo>
                  <a:pt x="4497372" y="2635090"/>
                  <a:pt x="4530066" y="2667785"/>
                  <a:pt x="4530066" y="2708115"/>
                </a:cubicBezTo>
                <a:cubicBezTo>
                  <a:pt x="4530066" y="2748446"/>
                  <a:pt x="4497373" y="2781140"/>
                  <a:pt x="4457041" y="2781141"/>
                </a:cubicBezTo>
                <a:cubicBezTo>
                  <a:pt x="4416710" y="2781140"/>
                  <a:pt x="4384016" y="2748446"/>
                  <a:pt x="4384017" y="2708115"/>
                </a:cubicBezTo>
                <a:cubicBezTo>
                  <a:pt x="4384016" y="2698033"/>
                  <a:pt x="4386061" y="2688427"/>
                  <a:pt x="4389755" y="2679691"/>
                </a:cubicBezTo>
                <a:close/>
                <a:moveTo>
                  <a:pt x="4619446" y="2310774"/>
                </a:moveTo>
                <a:cubicBezTo>
                  <a:pt x="4623142" y="2302037"/>
                  <a:pt x="4628489" y="2294169"/>
                  <a:pt x="4635096" y="2287562"/>
                </a:cubicBezTo>
                <a:cubicBezTo>
                  <a:pt x="4648309" y="2274347"/>
                  <a:pt x="4666565" y="2266175"/>
                  <a:pt x="4686731" y="2266174"/>
                </a:cubicBezTo>
                <a:cubicBezTo>
                  <a:pt x="4727062" y="2266174"/>
                  <a:pt x="4759756" y="2298868"/>
                  <a:pt x="4759757" y="2339199"/>
                </a:cubicBezTo>
                <a:cubicBezTo>
                  <a:pt x="4759756" y="2379531"/>
                  <a:pt x="4727062" y="2412225"/>
                  <a:pt x="4686732" y="2412224"/>
                </a:cubicBezTo>
                <a:cubicBezTo>
                  <a:pt x="4646400" y="2412224"/>
                  <a:pt x="4613707" y="2379530"/>
                  <a:pt x="4613707" y="2339199"/>
                </a:cubicBezTo>
                <a:cubicBezTo>
                  <a:pt x="4613708" y="2329116"/>
                  <a:pt x="4615752" y="2319511"/>
                  <a:pt x="4619446" y="2310774"/>
                </a:cubicBezTo>
                <a:close/>
                <a:moveTo>
                  <a:pt x="3463476" y="4111801"/>
                </a:moveTo>
                <a:cubicBezTo>
                  <a:pt x="3474561" y="4085591"/>
                  <a:pt x="3500513" y="4067201"/>
                  <a:pt x="3530762" y="4067201"/>
                </a:cubicBezTo>
                <a:cubicBezTo>
                  <a:pt x="3571093" y="4067201"/>
                  <a:pt x="3603787" y="4099895"/>
                  <a:pt x="3603787" y="4140226"/>
                </a:cubicBezTo>
                <a:cubicBezTo>
                  <a:pt x="3603787" y="4180557"/>
                  <a:pt x="3571093" y="4213251"/>
                  <a:pt x="3530762" y="4213251"/>
                </a:cubicBezTo>
                <a:cubicBezTo>
                  <a:pt x="3490431" y="4213251"/>
                  <a:pt x="3457737" y="4180557"/>
                  <a:pt x="3457737" y="4140226"/>
                </a:cubicBezTo>
                <a:cubicBezTo>
                  <a:pt x="3457737" y="4130143"/>
                  <a:pt x="3459780" y="4120538"/>
                  <a:pt x="3463476" y="4111801"/>
                </a:cubicBezTo>
                <a:close/>
                <a:moveTo>
                  <a:pt x="5771762" y="465094"/>
                </a:moveTo>
                <a:cubicBezTo>
                  <a:pt x="5782849" y="438885"/>
                  <a:pt x="5808801" y="420494"/>
                  <a:pt x="5839050" y="420494"/>
                </a:cubicBezTo>
                <a:cubicBezTo>
                  <a:pt x="5879381" y="420494"/>
                  <a:pt x="5912075" y="453188"/>
                  <a:pt x="5912073" y="493519"/>
                </a:cubicBezTo>
                <a:cubicBezTo>
                  <a:pt x="5912075" y="533850"/>
                  <a:pt x="5879381" y="566544"/>
                  <a:pt x="5839050" y="566544"/>
                </a:cubicBezTo>
                <a:cubicBezTo>
                  <a:pt x="5798719" y="566544"/>
                  <a:pt x="5766025" y="533850"/>
                  <a:pt x="5766024" y="493519"/>
                </a:cubicBezTo>
                <a:cubicBezTo>
                  <a:pt x="5766025" y="483436"/>
                  <a:pt x="5768068" y="473831"/>
                  <a:pt x="5771762" y="465094"/>
                </a:cubicBezTo>
                <a:close/>
                <a:moveTo>
                  <a:pt x="4849910" y="1881451"/>
                </a:moveTo>
                <a:cubicBezTo>
                  <a:pt x="4853606" y="1872714"/>
                  <a:pt x="4858952" y="1864846"/>
                  <a:pt x="4865560" y="1858239"/>
                </a:cubicBezTo>
                <a:cubicBezTo>
                  <a:pt x="4878776" y="1845024"/>
                  <a:pt x="4897030" y="1836850"/>
                  <a:pt x="4917196" y="1836850"/>
                </a:cubicBezTo>
                <a:cubicBezTo>
                  <a:pt x="4957527" y="1836850"/>
                  <a:pt x="4990221" y="1869544"/>
                  <a:pt x="4990220" y="1909875"/>
                </a:cubicBezTo>
                <a:cubicBezTo>
                  <a:pt x="4990222" y="1950206"/>
                  <a:pt x="4957527" y="1982900"/>
                  <a:pt x="4917195" y="1982900"/>
                </a:cubicBezTo>
                <a:cubicBezTo>
                  <a:pt x="4876865" y="1982900"/>
                  <a:pt x="4844172" y="1950206"/>
                  <a:pt x="4844171" y="1909875"/>
                </a:cubicBezTo>
                <a:cubicBezTo>
                  <a:pt x="4844171" y="1899793"/>
                  <a:pt x="4846214" y="1890187"/>
                  <a:pt x="4849910" y="1881451"/>
                </a:cubicBezTo>
                <a:close/>
                <a:moveTo>
                  <a:pt x="3698367" y="3675551"/>
                </a:moveTo>
                <a:cubicBezTo>
                  <a:pt x="3702062" y="3666815"/>
                  <a:pt x="3707409" y="3658947"/>
                  <a:pt x="3714017" y="3652339"/>
                </a:cubicBezTo>
                <a:cubicBezTo>
                  <a:pt x="3727231" y="3639124"/>
                  <a:pt x="3745488" y="3630951"/>
                  <a:pt x="3765653" y="3630951"/>
                </a:cubicBezTo>
                <a:cubicBezTo>
                  <a:pt x="3805984" y="3630951"/>
                  <a:pt x="3838679" y="3663645"/>
                  <a:pt x="3838678" y="3703976"/>
                </a:cubicBezTo>
                <a:cubicBezTo>
                  <a:pt x="3838678" y="3744307"/>
                  <a:pt x="3805984" y="3777001"/>
                  <a:pt x="3765653" y="3777001"/>
                </a:cubicBezTo>
                <a:cubicBezTo>
                  <a:pt x="3725323" y="3777001"/>
                  <a:pt x="3692628" y="3744307"/>
                  <a:pt x="3692628" y="3703976"/>
                </a:cubicBezTo>
                <a:cubicBezTo>
                  <a:pt x="3692628" y="3693893"/>
                  <a:pt x="3694672" y="3684288"/>
                  <a:pt x="3698367" y="3675551"/>
                </a:cubicBezTo>
                <a:close/>
                <a:moveTo>
                  <a:pt x="6002226" y="44601"/>
                </a:moveTo>
                <a:cubicBezTo>
                  <a:pt x="6013313" y="18391"/>
                  <a:pt x="6039265" y="0"/>
                  <a:pt x="6069513" y="0"/>
                </a:cubicBezTo>
                <a:cubicBezTo>
                  <a:pt x="6109843" y="0"/>
                  <a:pt x="6142538" y="32694"/>
                  <a:pt x="6142538" y="73025"/>
                </a:cubicBezTo>
                <a:cubicBezTo>
                  <a:pt x="6142538" y="113356"/>
                  <a:pt x="6109844" y="146050"/>
                  <a:pt x="6069514" y="146050"/>
                </a:cubicBezTo>
                <a:cubicBezTo>
                  <a:pt x="6029182" y="146050"/>
                  <a:pt x="5996487" y="113356"/>
                  <a:pt x="5996490" y="73025"/>
                </a:cubicBezTo>
                <a:cubicBezTo>
                  <a:pt x="5996488" y="62942"/>
                  <a:pt x="5998532" y="53337"/>
                  <a:pt x="6002226" y="44601"/>
                </a:cubicBezTo>
                <a:close/>
                <a:moveTo>
                  <a:pt x="5080373" y="1460958"/>
                </a:moveTo>
                <a:cubicBezTo>
                  <a:pt x="5091459" y="1434749"/>
                  <a:pt x="5117410" y="1416358"/>
                  <a:pt x="5147658" y="1416358"/>
                </a:cubicBezTo>
                <a:cubicBezTo>
                  <a:pt x="5187990" y="1416358"/>
                  <a:pt x="5220683" y="1449052"/>
                  <a:pt x="5220684" y="1489383"/>
                </a:cubicBezTo>
                <a:cubicBezTo>
                  <a:pt x="5220683" y="1529714"/>
                  <a:pt x="5187991" y="1562407"/>
                  <a:pt x="5147659" y="1562407"/>
                </a:cubicBezTo>
                <a:cubicBezTo>
                  <a:pt x="5107329" y="1562407"/>
                  <a:pt x="5074634" y="1529713"/>
                  <a:pt x="5074635" y="1489382"/>
                </a:cubicBezTo>
                <a:cubicBezTo>
                  <a:pt x="5074635" y="1479300"/>
                  <a:pt x="5076678" y="1469694"/>
                  <a:pt x="5080373" y="1460958"/>
                </a:cubicBezTo>
                <a:close/>
                <a:moveTo>
                  <a:pt x="3928829" y="3246231"/>
                </a:moveTo>
                <a:cubicBezTo>
                  <a:pt x="3932525" y="3237495"/>
                  <a:pt x="3937872" y="3229627"/>
                  <a:pt x="3944479" y="3223020"/>
                </a:cubicBezTo>
                <a:cubicBezTo>
                  <a:pt x="3957694" y="3209805"/>
                  <a:pt x="3975950" y="3201632"/>
                  <a:pt x="3996115" y="3201632"/>
                </a:cubicBezTo>
                <a:cubicBezTo>
                  <a:pt x="4036446" y="3201632"/>
                  <a:pt x="4069140" y="3234326"/>
                  <a:pt x="4069140" y="3274657"/>
                </a:cubicBezTo>
                <a:cubicBezTo>
                  <a:pt x="4069141" y="3314987"/>
                  <a:pt x="4036448" y="3347681"/>
                  <a:pt x="3996116" y="3347681"/>
                </a:cubicBezTo>
                <a:cubicBezTo>
                  <a:pt x="3955786" y="3347681"/>
                  <a:pt x="3923091" y="3314987"/>
                  <a:pt x="3923091" y="3274656"/>
                </a:cubicBezTo>
                <a:cubicBezTo>
                  <a:pt x="3923091" y="3264573"/>
                  <a:pt x="3925134" y="3254968"/>
                  <a:pt x="3928829" y="3246231"/>
                </a:cubicBezTo>
                <a:close/>
                <a:moveTo>
                  <a:pt x="3002549" y="4678344"/>
                </a:moveTo>
                <a:cubicBezTo>
                  <a:pt x="3013634" y="4652134"/>
                  <a:pt x="3039586" y="4633744"/>
                  <a:pt x="3069835" y="4633744"/>
                </a:cubicBezTo>
                <a:cubicBezTo>
                  <a:pt x="3110166" y="4633744"/>
                  <a:pt x="3142860" y="4666438"/>
                  <a:pt x="3142860" y="4706768"/>
                </a:cubicBezTo>
                <a:cubicBezTo>
                  <a:pt x="3142860" y="4747100"/>
                  <a:pt x="3110166" y="4779794"/>
                  <a:pt x="3069835" y="4779793"/>
                </a:cubicBezTo>
                <a:cubicBezTo>
                  <a:pt x="3029504" y="4779794"/>
                  <a:pt x="2996810" y="4747099"/>
                  <a:pt x="2996810" y="4706769"/>
                </a:cubicBezTo>
                <a:cubicBezTo>
                  <a:pt x="2996810" y="4696686"/>
                  <a:pt x="2998853" y="4687080"/>
                  <a:pt x="3002549" y="4678344"/>
                </a:cubicBezTo>
                <a:close/>
                <a:moveTo>
                  <a:pt x="5310835" y="1031639"/>
                </a:moveTo>
                <a:cubicBezTo>
                  <a:pt x="5321920" y="1005429"/>
                  <a:pt x="5347873" y="987038"/>
                  <a:pt x="5378122" y="987038"/>
                </a:cubicBezTo>
                <a:cubicBezTo>
                  <a:pt x="5418452" y="987038"/>
                  <a:pt x="5451146" y="1019732"/>
                  <a:pt x="5451145" y="1060063"/>
                </a:cubicBezTo>
                <a:cubicBezTo>
                  <a:pt x="5451146" y="1100394"/>
                  <a:pt x="5418452" y="1133088"/>
                  <a:pt x="5378121" y="1133088"/>
                </a:cubicBezTo>
                <a:cubicBezTo>
                  <a:pt x="5337790" y="1133088"/>
                  <a:pt x="5305097" y="1100394"/>
                  <a:pt x="5305096" y="1060063"/>
                </a:cubicBezTo>
                <a:cubicBezTo>
                  <a:pt x="5305096" y="1049981"/>
                  <a:pt x="5307139" y="1040375"/>
                  <a:pt x="5310835" y="1031639"/>
                </a:cubicBezTo>
                <a:close/>
                <a:moveTo>
                  <a:pt x="4159291" y="2825741"/>
                </a:moveTo>
                <a:cubicBezTo>
                  <a:pt x="4162986" y="2817004"/>
                  <a:pt x="4168333" y="2809136"/>
                  <a:pt x="4174941" y="2802529"/>
                </a:cubicBezTo>
                <a:cubicBezTo>
                  <a:pt x="4188156" y="2789314"/>
                  <a:pt x="4206412" y="2781140"/>
                  <a:pt x="4226578" y="2781140"/>
                </a:cubicBezTo>
                <a:cubicBezTo>
                  <a:pt x="4266908" y="2781140"/>
                  <a:pt x="4299603" y="2813834"/>
                  <a:pt x="4299603" y="2854165"/>
                </a:cubicBezTo>
                <a:cubicBezTo>
                  <a:pt x="4299602" y="2894496"/>
                  <a:pt x="4266909" y="2927190"/>
                  <a:pt x="4226578" y="2927190"/>
                </a:cubicBezTo>
                <a:cubicBezTo>
                  <a:pt x="4186247" y="2927190"/>
                  <a:pt x="4153552" y="2894496"/>
                  <a:pt x="4153552" y="2854165"/>
                </a:cubicBezTo>
                <a:cubicBezTo>
                  <a:pt x="4153552" y="2844083"/>
                  <a:pt x="4155596" y="2834477"/>
                  <a:pt x="4159291" y="2825741"/>
                </a:cubicBezTo>
                <a:close/>
                <a:moveTo>
                  <a:pt x="4388982" y="2447996"/>
                </a:moveTo>
                <a:cubicBezTo>
                  <a:pt x="4392677" y="2439259"/>
                  <a:pt x="4398023" y="2431391"/>
                  <a:pt x="4404632" y="2424783"/>
                </a:cubicBezTo>
                <a:cubicBezTo>
                  <a:pt x="4417846" y="2411569"/>
                  <a:pt x="4436101" y="2403396"/>
                  <a:pt x="4456269" y="2403396"/>
                </a:cubicBezTo>
                <a:cubicBezTo>
                  <a:pt x="4496600" y="2403395"/>
                  <a:pt x="4529293" y="2436090"/>
                  <a:pt x="4529293" y="2476421"/>
                </a:cubicBezTo>
                <a:cubicBezTo>
                  <a:pt x="4529292" y="2516753"/>
                  <a:pt x="4496599" y="2549446"/>
                  <a:pt x="4456268" y="2549445"/>
                </a:cubicBezTo>
                <a:cubicBezTo>
                  <a:pt x="4415937" y="2549445"/>
                  <a:pt x="4383243" y="2516751"/>
                  <a:pt x="4383242" y="2476421"/>
                </a:cubicBezTo>
                <a:cubicBezTo>
                  <a:pt x="4383243" y="2466338"/>
                  <a:pt x="4385287" y="2456733"/>
                  <a:pt x="4388982" y="2447996"/>
                </a:cubicBezTo>
                <a:close/>
                <a:moveTo>
                  <a:pt x="3233012" y="4257851"/>
                </a:moveTo>
                <a:cubicBezTo>
                  <a:pt x="3244097" y="4231641"/>
                  <a:pt x="3270050" y="4213251"/>
                  <a:pt x="3300298" y="4213251"/>
                </a:cubicBezTo>
                <a:cubicBezTo>
                  <a:pt x="3340629" y="4213251"/>
                  <a:pt x="3373323" y="4245945"/>
                  <a:pt x="3373323" y="4286276"/>
                </a:cubicBezTo>
                <a:cubicBezTo>
                  <a:pt x="3373323" y="4326607"/>
                  <a:pt x="3340629" y="4359301"/>
                  <a:pt x="3300298" y="4359301"/>
                </a:cubicBezTo>
                <a:cubicBezTo>
                  <a:pt x="3259967" y="4359301"/>
                  <a:pt x="3227273" y="4326607"/>
                  <a:pt x="3227273" y="4286276"/>
                </a:cubicBezTo>
                <a:cubicBezTo>
                  <a:pt x="3227273" y="4276193"/>
                  <a:pt x="3229316" y="4266587"/>
                  <a:pt x="3233012" y="4257851"/>
                </a:cubicBezTo>
                <a:close/>
                <a:moveTo>
                  <a:pt x="5541300" y="611144"/>
                </a:moveTo>
                <a:cubicBezTo>
                  <a:pt x="5552384" y="584934"/>
                  <a:pt x="5578337" y="566544"/>
                  <a:pt x="5608585" y="566544"/>
                </a:cubicBezTo>
                <a:cubicBezTo>
                  <a:pt x="5648917" y="566544"/>
                  <a:pt x="5681610" y="599238"/>
                  <a:pt x="5681611" y="639569"/>
                </a:cubicBezTo>
                <a:cubicBezTo>
                  <a:pt x="5681611" y="679900"/>
                  <a:pt x="5648916" y="712594"/>
                  <a:pt x="5608586" y="712594"/>
                </a:cubicBezTo>
                <a:cubicBezTo>
                  <a:pt x="5568254" y="712594"/>
                  <a:pt x="5535561" y="679900"/>
                  <a:pt x="5535560" y="639569"/>
                </a:cubicBezTo>
                <a:cubicBezTo>
                  <a:pt x="5535560" y="629486"/>
                  <a:pt x="5537603" y="619881"/>
                  <a:pt x="5541300" y="611144"/>
                </a:cubicBezTo>
                <a:close/>
                <a:moveTo>
                  <a:pt x="4619446" y="2027501"/>
                </a:moveTo>
                <a:cubicBezTo>
                  <a:pt x="4623142" y="2018764"/>
                  <a:pt x="4628488" y="2010897"/>
                  <a:pt x="4635096" y="2004289"/>
                </a:cubicBezTo>
                <a:cubicBezTo>
                  <a:pt x="4648310" y="1991074"/>
                  <a:pt x="4666567" y="1982901"/>
                  <a:pt x="4686732" y="1982901"/>
                </a:cubicBezTo>
                <a:cubicBezTo>
                  <a:pt x="4727063" y="1982901"/>
                  <a:pt x="4759757" y="2015595"/>
                  <a:pt x="4759757" y="2055926"/>
                </a:cubicBezTo>
                <a:cubicBezTo>
                  <a:pt x="4759757" y="2096257"/>
                  <a:pt x="4727063" y="2128951"/>
                  <a:pt x="4686732" y="2128951"/>
                </a:cubicBezTo>
                <a:cubicBezTo>
                  <a:pt x="4646400" y="2128952"/>
                  <a:pt x="4613707" y="2096258"/>
                  <a:pt x="4613707" y="2055926"/>
                </a:cubicBezTo>
                <a:cubicBezTo>
                  <a:pt x="4613708" y="2045843"/>
                  <a:pt x="4615750" y="2036238"/>
                  <a:pt x="4619446" y="2027501"/>
                </a:cubicBezTo>
                <a:close/>
                <a:moveTo>
                  <a:pt x="3463475" y="3828529"/>
                </a:moveTo>
                <a:cubicBezTo>
                  <a:pt x="3474561" y="3802319"/>
                  <a:pt x="3500513" y="3783929"/>
                  <a:pt x="3530762" y="3783929"/>
                </a:cubicBezTo>
                <a:cubicBezTo>
                  <a:pt x="3571093" y="3783929"/>
                  <a:pt x="3603787" y="3816623"/>
                  <a:pt x="3603787" y="3856954"/>
                </a:cubicBezTo>
                <a:cubicBezTo>
                  <a:pt x="3603787" y="3897285"/>
                  <a:pt x="3571093" y="3929979"/>
                  <a:pt x="3530762" y="3929979"/>
                </a:cubicBezTo>
                <a:cubicBezTo>
                  <a:pt x="3490431" y="3929979"/>
                  <a:pt x="3457737" y="3897285"/>
                  <a:pt x="3457737" y="3856954"/>
                </a:cubicBezTo>
                <a:cubicBezTo>
                  <a:pt x="3457737" y="3846871"/>
                  <a:pt x="3459780" y="3837265"/>
                  <a:pt x="3463475" y="3828529"/>
                </a:cubicBezTo>
                <a:close/>
                <a:moveTo>
                  <a:pt x="5771763" y="181823"/>
                </a:moveTo>
                <a:cubicBezTo>
                  <a:pt x="5782850" y="155613"/>
                  <a:pt x="5808802" y="137222"/>
                  <a:pt x="5839050" y="137222"/>
                </a:cubicBezTo>
                <a:cubicBezTo>
                  <a:pt x="5879380" y="137222"/>
                  <a:pt x="5912075" y="169916"/>
                  <a:pt x="5912075" y="210247"/>
                </a:cubicBezTo>
                <a:cubicBezTo>
                  <a:pt x="5912075" y="250578"/>
                  <a:pt x="5879381" y="283272"/>
                  <a:pt x="5839049" y="283272"/>
                </a:cubicBezTo>
                <a:cubicBezTo>
                  <a:pt x="5798719" y="283272"/>
                  <a:pt x="5766024" y="250578"/>
                  <a:pt x="5766025" y="210247"/>
                </a:cubicBezTo>
                <a:cubicBezTo>
                  <a:pt x="5766025" y="200165"/>
                  <a:pt x="5768069" y="190559"/>
                  <a:pt x="5771763" y="181823"/>
                </a:cubicBezTo>
                <a:close/>
                <a:moveTo>
                  <a:pt x="4849910" y="1598178"/>
                </a:moveTo>
                <a:cubicBezTo>
                  <a:pt x="4853604" y="1589442"/>
                  <a:pt x="4858953" y="1581574"/>
                  <a:pt x="4865560" y="1574967"/>
                </a:cubicBezTo>
                <a:cubicBezTo>
                  <a:pt x="4878775" y="1561752"/>
                  <a:pt x="4897031" y="1553578"/>
                  <a:pt x="4917196" y="1553578"/>
                </a:cubicBezTo>
                <a:cubicBezTo>
                  <a:pt x="4957527" y="1553578"/>
                  <a:pt x="4990221" y="1586272"/>
                  <a:pt x="4990221" y="1626603"/>
                </a:cubicBezTo>
                <a:cubicBezTo>
                  <a:pt x="4990220" y="1666934"/>
                  <a:pt x="4957527" y="1699628"/>
                  <a:pt x="4917196" y="1699628"/>
                </a:cubicBezTo>
                <a:cubicBezTo>
                  <a:pt x="4876866" y="1699628"/>
                  <a:pt x="4844171" y="1666934"/>
                  <a:pt x="4844172" y="1626603"/>
                </a:cubicBezTo>
                <a:cubicBezTo>
                  <a:pt x="4844172" y="1616521"/>
                  <a:pt x="4846215" y="1606915"/>
                  <a:pt x="4849910" y="1598178"/>
                </a:cubicBezTo>
                <a:close/>
                <a:moveTo>
                  <a:pt x="3698366" y="3392280"/>
                </a:moveTo>
                <a:cubicBezTo>
                  <a:pt x="3702061" y="3383543"/>
                  <a:pt x="3707408" y="3375676"/>
                  <a:pt x="3714016" y="3369068"/>
                </a:cubicBezTo>
                <a:cubicBezTo>
                  <a:pt x="3727231" y="3355854"/>
                  <a:pt x="3745487" y="3347680"/>
                  <a:pt x="3765652" y="3347680"/>
                </a:cubicBezTo>
                <a:cubicBezTo>
                  <a:pt x="3805983" y="3347680"/>
                  <a:pt x="3838677" y="3380374"/>
                  <a:pt x="3838677" y="3420705"/>
                </a:cubicBezTo>
                <a:cubicBezTo>
                  <a:pt x="3838678" y="3461036"/>
                  <a:pt x="3805984" y="3493730"/>
                  <a:pt x="3765653" y="3493730"/>
                </a:cubicBezTo>
                <a:cubicBezTo>
                  <a:pt x="3725322" y="3493730"/>
                  <a:pt x="3692628" y="3461035"/>
                  <a:pt x="3692629" y="3420704"/>
                </a:cubicBezTo>
                <a:cubicBezTo>
                  <a:pt x="3692629" y="3410622"/>
                  <a:pt x="3694671" y="3401016"/>
                  <a:pt x="3698366" y="3392280"/>
                </a:cubicBezTo>
                <a:close/>
                <a:moveTo>
                  <a:pt x="2772085" y="4824393"/>
                </a:moveTo>
                <a:cubicBezTo>
                  <a:pt x="2783170" y="4798183"/>
                  <a:pt x="2809123" y="4779793"/>
                  <a:pt x="2839371" y="4779793"/>
                </a:cubicBezTo>
                <a:cubicBezTo>
                  <a:pt x="2879702" y="4779793"/>
                  <a:pt x="2912396" y="4812487"/>
                  <a:pt x="2912396" y="4852818"/>
                </a:cubicBezTo>
                <a:cubicBezTo>
                  <a:pt x="2912396" y="4893149"/>
                  <a:pt x="2879702" y="4925843"/>
                  <a:pt x="2839371" y="4925843"/>
                </a:cubicBezTo>
                <a:cubicBezTo>
                  <a:pt x="2799040" y="4925843"/>
                  <a:pt x="2766346" y="4893149"/>
                  <a:pt x="2766347" y="4852818"/>
                </a:cubicBezTo>
                <a:cubicBezTo>
                  <a:pt x="2766346" y="4842735"/>
                  <a:pt x="2768390" y="4833130"/>
                  <a:pt x="2772085" y="4824393"/>
                </a:cubicBezTo>
                <a:close/>
                <a:moveTo>
                  <a:pt x="5080373" y="1177687"/>
                </a:moveTo>
                <a:cubicBezTo>
                  <a:pt x="5091458" y="1151478"/>
                  <a:pt x="5117410" y="1133087"/>
                  <a:pt x="5147658" y="1133088"/>
                </a:cubicBezTo>
                <a:cubicBezTo>
                  <a:pt x="5187989" y="1133087"/>
                  <a:pt x="5220683" y="1165781"/>
                  <a:pt x="5220683" y="1206112"/>
                </a:cubicBezTo>
                <a:cubicBezTo>
                  <a:pt x="5220683" y="1246443"/>
                  <a:pt x="5187990" y="1279137"/>
                  <a:pt x="5147658" y="1279137"/>
                </a:cubicBezTo>
                <a:cubicBezTo>
                  <a:pt x="5107328" y="1279137"/>
                  <a:pt x="5074634" y="1246443"/>
                  <a:pt x="5074634" y="1206112"/>
                </a:cubicBezTo>
                <a:cubicBezTo>
                  <a:pt x="5074634" y="1196029"/>
                  <a:pt x="5076677" y="1186423"/>
                  <a:pt x="5080373" y="1177687"/>
                </a:cubicBezTo>
                <a:close/>
                <a:moveTo>
                  <a:pt x="3928828" y="2962961"/>
                </a:moveTo>
                <a:cubicBezTo>
                  <a:pt x="3932523" y="2954224"/>
                  <a:pt x="3937871" y="2946356"/>
                  <a:pt x="3944478" y="2939749"/>
                </a:cubicBezTo>
                <a:cubicBezTo>
                  <a:pt x="3957693" y="2926535"/>
                  <a:pt x="3975949" y="2918361"/>
                  <a:pt x="3996114" y="2918361"/>
                </a:cubicBezTo>
                <a:cubicBezTo>
                  <a:pt x="4036445" y="2918361"/>
                  <a:pt x="4069139" y="2951055"/>
                  <a:pt x="4069139" y="2991386"/>
                </a:cubicBezTo>
                <a:cubicBezTo>
                  <a:pt x="4069140" y="3031716"/>
                  <a:pt x="4036446" y="3064410"/>
                  <a:pt x="3996115" y="3064410"/>
                </a:cubicBezTo>
                <a:cubicBezTo>
                  <a:pt x="3955785" y="3064410"/>
                  <a:pt x="3923090" y="3031716"/>
                  <a:pt x="3923090" y="2991385"/>
                </a:cubicBezTo>
                <a:cubicBezTo>
                  <a:pt x="3923091" y="2981303"/>
                  <a:pt x="3925133" y="2971697"/>
                  <a:pt x="3928828" y="2962961"/>
                </a:cubicBezTo>
                <a:close/>
                <a:moveTo>
                  <a:pt x="3002548" y="4395072"/>
                </a:moveTo>
                <a:cubicBezTo>
                  <a:pt x="3013633" y="4368862"/>
                  <a:pt x="3039586" y="4350472"/>
                  <a:pt x="3069834" y="4350472"/>
                </a:cubicBezTo>
                <a:cubicBezTo>
                  <a:pt x="3110165" y="4350472"/>
                  <a:pt x="3142859" y="4383166"/>
                  <a:pt x="3142859" y="4423497"/>
                </a:cubicBezTo>
                <a:cubicBezTo>
                  <a:pt x="3142859" y="4463828"/>
                  <a:pt x="3110165" y="4496522"/>
                  <a:pt x="3069834" y="4496522"/>
                </a:cubicBezTo>
                <a:cubicBezTo>
                  <a:pt x="3029503" y="4496522"/>
                  <a:pt x="2996809" y="4463828"/>
                  <a:pt x="2996809" y="4423497"/>
                </a:cubicBezTo>
                <a:cubicBezTo>
                  <a:pt x="2996809" y="4413414"/>
                  <a:pt x="2998853" y="4403809"/>
                  <a:pt x="3002548" y="4395072"/>
                </a:cubicBezTo>
                <a:close/>
                <a:moveTo>
                  <a:pt x="5310834" y="748366"/>
                </a:moveTo>
                <a:cubicBezTo>
                  <a:pt x="5321921" y="722157"/>
                  <a:pt x="5347873" y="703766"/>
                  <a:pt x="5378123" y="703766"/>
                </a:cubicBezTo>
                <a:cubicBezTo>
                  <a:pt x="5418451" y="703766"/>
                  <a:pt x="5451147" y="736460"/>
                  <a:pt x="5451146" y="776791"/>
                </a:cubicBezTo>
                <a:cubicBezTo>
                  <a:pt x="5451146" y="817122"/>
                  <a:pt x="5418453" y="849816"/>
                  <a:pt x="5378122" y="849816"/>
                </a:cubicBezTo>
                <a:cubicBezTo>
                  <a:pt x="5337791" y="849816"/>
                  <a:pt x="5305095" y="817122"/>
                  <a:pt x="5305097" y="776791"/>
                </a:cubicBezTo>
                <a:cubicBezTo>
                  <a:pt x="5305096" y="766708"/>
                  <a:pt x="5307140" y="757103"/>
                  <a:pt x="5310834" y="748366"/>
                </a:cubicBezTo>
                <a:close/>
                <a:moveTo>
                  <a:pt x="4159292" y="2542469"/>
                </a:moveTo>
                <a:cubicBezTo>
                  <a:pt x="4162987" y="2533732"/>
                  <a:pt x="4168335" y="2525864"/>
                  <a:pt x="4174943" y="2519257"/>
                </a:cubicBezTo>
                <a:cubicBezTo>
                  <a:pt x="4188156" y="2506042"/>
                  <a:pt x="4206413" y="2497869"/>
                  <a:pt x="4226579" y="2497869"/>
                </a:cubicBezTo>
                <a:cubicBezTo>
                  <a:pt x="4266910" y="2497869"/>
                  <a:pt x="4299603" y="2530563"/>
                  <a:pt x="4299604" y="2570894"/>
                </a:cubicBezTo>
                <a:cubicBezTo>
                  <a:pt x="4299603" y="2611225"/>
                  <a:pt x="4266909" y="2643919"/>
                  <a:pt x="4226578" y="2643919"/>
                </a:cubicBezTo>
                <a:cubicBezTo>
                  <a:pt x="4186248" y="2643919"/>
                  <a:pt x="4153553" y="2611225"/>
                  <a:pt x="4153553" y="2570894"/>
                </a:cubicBezTo>
                <a:cubicBezTo>
                  <a:pt x="4153554" y="2560811"/>
                  <a:pt x="4155597" y="2551205"/>
                  <a:pt x="4159292" y="2542469"/>
                </a:cubicBezTo>
                <a:close/>
                <a:moveTo>
                  <a:pt x="4388981" y="2164724"/>
                </a:moveTo>
                <a:cubicBezTo>
                  <a:pt x="4392676" y="2155988"/>
                  <a:pt x="4398024" y="2148120"/>
                  <a:pt x="4404631" y="2141512"/>
                </a:cubicBezTo>
                <a:cubicBezTo>
                  <a:pt x="4417846" y="2128296"/>
                  <a:pt x="4436102" y="2120123"/>
                  <a:pt x="4456268" y="2120124"/>
                </a:cubicBezTo>
                <a:cubicBezTo>
                  <a:pt x="4496598" y="2120123"/>
                  <a:pt x="4529293" y="2152818"/>
                  <a:pt x="4529293" y="2193148"/>
                </a:cubicBezTo>
                <a:cubicBezTo>
                  <a:pt x="4529292" y="2233480"/>
                  <a:pt x="4496600" y="2266174"/>
                  <a:pt x="4456267" y="2266173"/>
                </a:cubicBezTo>
                <a:cubicBezTo>
                  <a:pt x="4415938" y="2266174"/>
                  <a:pt x="4383242" y="2233479"/>
                  <a:pt x="4383243" y="2193148"/>
                </a:cubicBezTo>
                <a:cubicBezTo>
                  <a:pt x="4383244" y="2183066"/>
                  <a:pt x="4385287" y="2173460"/>
                  <a:pt x="4388981" y="2164724"/>
                </a:cubicBezTo>
                <a:close/>
                <a:moveTo>
                  <a:pt x="3233012" y="3974579"/>
                </a:moveTo>
                <a:cubicBezTo>
                  <a:pt x="3244097" y="3948369"/>
                  <a:pt x="3270049" y="3929979"/>
                  <a:pt x="3300298" y="3929979"/>
                </a:cubicBezTo>
                <a:cubicBezTo>
                  <a:pt x="3340629" y="3929978"/>
                  <a:pt x="3373323" y="3962673"/>
                  <a:pt x="3373323" y="4003003"/>
                </a:cubicBezTo>
                <a:cubicBezTo>
                  <a:pt x="3373323" y="4043335"/>
                  <a:pt x="3340629" y="4076029"/>
                  <a:pt x="3300298" y="4076028"/>
                </a:cubicBezTo>
                <a:cubicBezTo>
                  <a:pt x="3259967" y="4076029"/>
                  <a:pt x="3227273" y="4043334"/>
                  <a:pt x="3227273" y="4003004"/>
                </a:cubicBezTo>
                <a:cubicBezTo>
                  <a:pt x="3227273" y="3992921"/>
                  <a:pt x="3229316" y="3983315"/>
                  <a:pt x="3233012" y="3974579"/>
                </a:cubicBezTo>
                <a:close/>
                <a:moveTo>
                  <a:pt x="5541300" y="327873"/>
                </a:moveTo>
                <a:cubicBezTo>
                  <a:pt x="5552385" y="301663"/>
                  <a:pt x="5578338" y="283272"/>
                  <a:pt x="5608586" y="283272"/>
                </a:cubicBezTo>
                <a:cubicBezTo>
                  <a:pt x="5648916" y="283272"/>
                  <a:pt x="5681612" y="315966"/>
                  <a:pt x="5681610" y="356297"/>
                </a:cubicBezTo>
                <a:cubicBezTo>
                  <a:pt x="5681612" y="396628"/>
                  <a:pt x="5648919" y="429322"/>
                  <a:pt x="5608585" y="429322"/>
                </a:cubicBezTo>
                <a:cubicBezTo>
                  <a:pt x="5568257" y="429322"/>
                  <a:pt x="5535561" y="396628"/>
                  <a:pt x="5535561" y="356297"/>
                </a:cubicBezTo>
                <a:cubicBezTo>
                  <a:pt x="5535561" y="346214"/>
                  <a:pt x="5537604" y="336609"/>
                  <a:pt x="5541300" y="327873"/>
                </a:cubicBezTo>
                <a:close/>
                <a:moveTo>
                  <a:pt x="4619445" y="1744229"/>
                </a:moveTo>
                <a:cubicBezTo>
                  <a:pt x="4623140" y="1735492"/>
                  <a:pt x="4628488" y="1727624"/>
                  <a:pt x="4635095" y="1721017"/>
                </a:cubicBezTo>
                <a:cubicBezTo>
                  <a:pt x="4648311" y="1707802"/>
                  <a:pt x="4666567" y="1699629"/>
                  <a:pt x="4686732" y="1699628"/>
                </a:cubicBezTo>
                <a:cubicBezTo>
                  <a:pt x="4727062" y="1699628"/>
                  <a:pt x="4759757" y="1732323"/>
                  <a:pt x="4759757" y="1772653"/>
                </a:cubicBezTo>
                <a:cubicBezTo>
                  <a:pt x="4759757" y="1812984"/>
                  <a:pt x="4727063" y="1845678"/>
                  <a:pt x="4686733" y="1845678"/>
                </a:cubicBezTo>
                <a:cubicBezTo>
                  <a:pt x="4646401" y="1845678"/>
                  <a:pt x="4613706" y="1812984"/>
                  <a:pt x="4613707" y="1772654"/>
                </a:cubicBezTo>
                <a:cubicBezTo>
                  <a:pt x="4613708" y="1762571"/>
                  <a:pt x="4615751" y="1752965"/>
                  <a:pt x="4619445" y="1744229"/>
                </a:cubicBezTo>
                <a:close/>
                <a:moveTo>
                  <a:pt x="3463475" y="3545257"/>
                </a:moveTo>
                <a:cubicBezTo>
                  <a:pt x="3474561" y="3519047"/>
                  <a:pt x="3500513" y="3500657"/>
                  <a:pt x="3530762" y="3500657"/>
                </a:cubicBezTo>
                <a:cubicBezTo>
                  <a:pt x="3571093" y="3500656"/>
                  <a:pt x="3603787" y="3533351"/>
                  <a:pt x="3603786" y="3573681"/>
                </a:cubicBezTo>
                <a:cubicBezTo>
                  <a:pt x="3603787" y="3614013"/>
                  <a:pt x="3571093" y="3646707"/>
                  <a:pt x="3530762" y="3646706"/>
                </a:cubicBezTo>
                <a:cubicBezTo>
                  <a:pt x="3490431" y="3646707"/>
                  <a:pt x="3457737" y="3614012"/>
                  <a:pt x="3457737" y="3573682"/>
                </a:cubicBezTo>
                <a:cubicBezTo>
                  <a:pt x="3457737" y="3563599"/>
                  <a:pt x="3459780" y="3553993"/>
                  <a:pt x="3463475" y="3545257"/>
                </a:cubicBezTo>
                <a:close/>
                <a:moveTo>
                  <a:pt x="2541621" y="4961615"/>
                </a:moveTo>
                <a:cubicBezTo>
                  <a:pt x="2552706" y="4935405"/>
                  <a:pt x="2578659" y="4917015"/>
                  <a:pt x="2608907" y="4917015"/>
                </a:cubicBezTo>
                <a:cubicBezTo>
                  <a:pt x="2649238" y="4917015"/>
                  <a:pt x="2681932" y="4949709"/>
                  <a:pt x="2681932" y="4990040"/>
                </a:cubicBezTo>
                <a:cubicBezTo>
                  <a:pt x="2681932" y="5030371"/>
                  <a:pt x="2649238" y="5063065"/>
                  <a:pt x="2608907" y="5063065"/>
                </a:cubicBezTo>
                <a:cubicBezTo>
                  <a:pt x="2568576" y="5063065"/>
                  <a:pt x="2535882" y="5030371"/>
                  <a:pt x="2535882" y="4990040"/>
                </a:cubicBezTo>
                <a:cubicBezTo>
                  <a:pt x="2535882" y="4979957"/>
                  <a:pt x="2537926" y="4970352"/>
                  <a:pt x="2541621" y="4961615"/>
                </a:cubicBezTo>
                <a:close/>
                <a:moveTo>
                  <a:pt x="4849908" y="1314908"/>
                </a:moveTo>
                <a:cubicBezTo>
                  <a:pt x="4853603" y="1306172"/>
                  <a:pt x="4858951" y="1298304"/>
                  <a:pt x="4865558" y="1291697"/>
                </a:cubicBezTo>
                <a:cubicBezTo>
                  <a:pt x="4878773" y="1278482"/>
                  <a:pt x="4897029" y="1270308"/>
                  <a:pt x="4917195" y="1270308"/>
                </a:cubicBezTo>
                <a:cubicBezTo>
                  <a:pt x="4957525" y="1270308"/>
                  <a:pt x="4990220" y="1303002"/>
                  <a:pt x="4990220" y="1343333"/>
                </a:cubicBezTo>
                <a:cubicBezTo>
                  <a:pt x="4990220" y="1383664"/>
                  <a:pt x="4957526" y="1416358"/>
                  <a:pt x="4917195" y="1416358"/>
                </a:cubicBezTo>
                <a:cubicBezTo>
                  <a:pt x="4876864" y="1416358"/>
                  <a:pt x="4844169" y="1383663"/>
                  <a:pt x="4844170" y="1343333"/>
                </a:cubicBezTo>
                <a:cubicBezTo>
                  <a:pt x="4844171" y="1333250"/>
                  <a:pt x="4846214" y="1323645"/>
                  <a:pt x="4849908" y="1314908"/>
                </a:cubicBezTo>
                <a:close/>
                <a:moveTo>
                  <a:pt x="3698365" y="3109010"/>
                </a:moveTo>
                <a:cubicBezTo>
                  <a:pt x="3702060" y="3100273"/>
                  <a:pt x="3707407" y="3092405"/>
                  <a:pt x="3714015" y="3085798"/>
                </a:cubicBezTo>
                <a:cubicBezTo>
                  <a:pt x="3727229" y="3072584"/>
                  <a:pt x="3745486" y="3064410"/>
                  <a:pt x="3765651" y="3064410"/>
                </a:cubicBezTo>
                <a:cubicBezTo>
                  <a:pt x="3805982" y="3064410"/>
                  <a:pt x="3838676" y="3097104"/>
                  <a:pt x="3838676" y="3137435"/>
                </a:cubicBezTo>
                <a:cubicBezTo>
                  <a:pt x="3838676" y="3177765"/>
                  <a:pt x="3805982" y="3210459"/>
                  <a:pt x="3765651" y="3210459"/>
                </a:cubicBezTo>
                <a:cubicBezTo>
                  <a:pt x="3725320" y="3210460"/>
                  <a:pt x="3692626" y="3177765"/>
                  <a:pt x="3692626" y="3137434"/>
                </a:cubicBezTo>
                <a:cubicBezTo>
                  <a:pt x="3692626" y="3127352"/>
                  <a:pt x="3694670" y="3117746"/>
                  <a:pt x="3698365" y="3109010"/>
                </a:cubicBezTo>
                <a:close/>
                <a:moveTo>
                  <a:pt x="2772084" y="4541122"/>
                </a:moveTo>
                <a:cubicBezTo>
                  <a:pt x="2783170" y="4514913"/>
                  <a:pt x="2809122" y="4496522"/>
                  <a:pt x="2839370" y="4496522"/>
                </a:cubicBezTo>
                <a:cubicBezTo>
                  <a:pt x="2879701" y="4496522"/>
                  <a:pt x="2912396" y="4529216"/>
                  <a:pt x="2912395" y="4569547"/>
                </a:cubicBezTo>
                <a:cubicBezTo>
                  <a:pt x="2912395" y="4609878"/>
                  <a:pt x="2879702" y="4642572"/>
                  <a:pt x="2839371" y="4642572"/>
                </a:cubicBezTo>
                <a:cubicBezTo>
                  <a:pt x="2799040" y="4642572"/>
                  <a:pt x="2766346" y="4609878"/>
                  <a:pt x="2766346" y="4569547"/>
                </a:cubicBezTo>
                <a:cubicBezTo>
                  <a:pt x="2766346" y="4559464"/>
                  <a:pt x="2768389" y="4549858"/>
                  <a:pt x="2772084" y="4541122"/>
                </a:cubicBezTo>
                <a:close/>
                <a:moveTo>
                  <a:pt x="5080370" y="894416"/>
                </a:moveTo>
                <a:cubicBezTo>
                  <a:pt x="5091456" y="868207"/>
                  <a:pt x="5117409" y="849816"/>
                  <a:pt x="5147658" y="849816"/>
                </a:cubicBezTo>
                <a:cubicBezTo>
                  <a:pt x="5187989" y="849816"/>
                  <a:pt x="5220683" y="882510"/>
                  <a:pt x="5220681" y="922841"/>
                </a:cubicBezTo>
                <a:cubicBezTo>
                  <a:pt x="5220683" y="963172"/>
                  <a:pt x="5187989" y="995866"/>
                  <a:pt x="5147658" y="995866"/>
                </a:cubicBezTo>
                <a:cubicBezTo>
                  <a:pt x="5107327" y="995866"/>
                  <a:pt x="5074633" y="963172"/>
                  <a:pt x="5074632" y="922841"/>
                </a:cubicBezTo>
                <a:cubicBezTo>
                  <a:pt x="5074633" y="912758"/>
                  <a:pt x="5076676" y="903153"/>
                  <a:pt x="5080370" y="894416"/>
                </a:cubicBezTo>
                <a:close/>
                <a:moveTo>
                  <a:pt x="3928828" y="2679690"/>
                </a:moveTo>
                <a:cubicBezTo>
                  <a:pt x="3932524" y="2670954"/>
                  <a:pt x="3937870" y="2663086"/>
                  <a:pt x="3944478" y="2656479"/>
                </a:cubicBezTo>
                <a:cubicBezTo>
                  <a:pt x="3957693" y="2643264"/>
                  <a:pt x="3975949" y="2635090"/>
                  <a:pt x="3996114" y="2635090"/>
                </a:cubicBezTo>
                <a:cubicBezTo>
                  <a:pt x="4036445" y="2635090"/>
                  <a:pt x="4069139" y="2667784"/>
                  <a:pt x="4069139" y="2708115"/>
                </a:cubicBezTo>
                <a:cubicBezTo>
                  <a:pt x="4069140" y="2748446"/>
                  <a:pt x="4036445" y="2781140"/>
                  <a:pt x="3996114" y="2781140"/>
                </a:cubicBezTo>
                <a:cubicBezTo>
                  <a:pt x="3955783" y="2781140"/>
                  <a:pt x="3923089" y="2748446"/>
                  <a:pt x="3923090" y="2708115"/>
                </a:cubicBezTo>
                <a:cubicBezTo>
                  <a:pt x="3923089" y="2698032"/>
                  <a:pt x="3925133" y="2688427"/>
                  <a:pt x="3928828" y="2679690"/>
                </a:cubicBezTo>
                <a:close/>
                <a:moveTo>
                  <a:pt x="4158517" y="2310773"/>
                </a:moveTo>
                <a:cubicBezTo>
                  <a:pt x="4162212" y="2302037"/>
                  <a:pt x="4167560" y="2294169"/>
                  <a:pt x="4174167" y="2287561"/>
                </a:cubicBezTo>
                <a:cubicBezTo>
                  <a:pt x="4187382" y="2274347"/>
                  <a:pt x="4205638" y="2266174"/>
                  <a:pt x="4225804" y="2266173"/>
                </a:cubicBezTo>
                <a:cubicBezTo>
                  <a:pt x="4266134" y="2266173"/>
                  <a:pt x="4298829" y="2298867"/>
                  <a:pt x="4298828" y="2339197"/>
                </a:cubicBezTo>
                <a:cubicBezTo>
                  <a:pt x="4298829" y="2379529"/>
                  <a:pt x="4266135" y="2412224"/>
                  <a:pt x="4225803" y="2412224"/>
                </a:cubicBezTo>
                <a:cubicBezTo>
                  <a:pt x="4185473" y="2412223"/>
                  <a:pt x="4152778" y="2379529"/>
                  <a:pt x="4152779" y="2339198"/>
                </a:cubicBezTo>
                <a:cubicBezTo>
                  <a:pt x="4152779" y="2329115"/>
                  <a:pt x="4154822" y="2319510"/>
                  <a:pt x="4158517" y="2310773"/>
                </a:cubicBezTo>
                <a:close/>
                <a:moveTo>
                  <a:pt x="3002548" y="4111800"/>
                </a:moveTo>
                <a:cubicBezTo>
                  <a:pt x="3013633" y="4085590"/>
                  <a:pt x="3039586" y="4067200"/>
                  <a:pt x="3069834" y="4067200"/>
                </a:cubicBezTo>
                <a:cubicBezTo>
                  <a:pt x="3110165" y="4067200"/>
                  <a:pt x="3142859" y="4099894"/>
                  <a:pt x="3142859" y="4140225"/>
                </a:cubicBezTo>
                <a:cubicBezTo>
                  <a:pt x="3142859" y="4180556"/>
                  <a:pt x="3110165" y="4213250"/>
                  <a:pt x="3069834" y="4213250"/>
                </a:cubicBezTo>
                <a:cubicBezTo>
                  <a:pt x="3029503" y="4213250"/>
                  <a:pt x="2996809" y="4180556"/>
                  <a:pt x="2996809" y="4140225"/>
                </a:cubicBezTo>
                <a:cubicBezTo>
                  <a:pt x="2996809" y="4130142"/>
                  <a:pt x="2998852" y="4120537"/>
                  <a:pt x="3002548" y="4111800"/>
                </a:cubicBezTo>
                <a:close/>
                <a:moveTo>
                  <a:pt x="5310836" y="465095"/>
                </a:moveTo>
                <a:cubicBezTo>
                  <a:pt x="5321922" y="438885"/>
                  <a:pt x="5347874" y="420494"/>
                  <a:pt x="5378122" y="420495"/>
                </a:cubicBezTo>
                <a:cubicBezTo>
                  <a:pt x="5418453" y="420495"/>
                  <a:pt x="5451147" y="453189"/>
                  <a:pt x="5451147" y="493520"/>
                </a:cubicBezTo>
                <a:cubicBezTo>
                  <a:pt x="5451147" y="533851"/>
                  <a:pt x="5418452" y="566545"/>
                  <a:pt x="5378122" y="566544"/>
                </a:cubicBezTo>
                <a:cubicBezTo>
                  <a:pt x="5337790" y="566545"/>
                  <a:pt x="5305098" y="533851"/>
                  <a:pt x="5305097" y="493520"/>
                </a:cubicBezTo>
                <a:cubicBezTo>
                  <a:pt x="5305097" y="483437"/>
                  <a:pt x="5307140" y="473831"/>
                  <a:pt x="5310836" y="465095"/>
                </a:cubicBezTo>
                <a:close/>
                <a:moveTo>
                  <a:pt x="4388982" y="1881450"/>
                </a:moveTo>
                <a:cubicBezTo>
                  <a:pt x="4392678" y="1872713"/>
                  <a:pt x="4398025" y="1864846"/>
                  <a:pt x="4404632" y="1858238"/>
                </a:cubicBezTo>
                <a:cubicBezTo>
                  <a:pt x="4417847" y="1845023"/>
                  <a:pt x="4436103" y="1836850"/>
                  <a:pt x="4456269" y="1836850"/>
                </a:cubicBezTo>
                <a:cubicBezTo>
                  <a:pt x="4496599" y="1836850"/>
                  <a:pt x="4529294" y="1869544"/>
                  <a:pt x="4529293" y="1909875"/>
                </a:cubicBezTo>
                <a:cubicBezTo>
                  <a:pt x="4529294" y="1950206"/>
                  <a:pt x="4496600" y="1982900"/>
                  <a:pt x="4456268" y="1982899"/>
                </a:cubicBezTo>
                <a:cubicBezTo>
                  <a:pt x="4415936" y="1982901"/>
                  <a:pt x="4383242" y="1950207"/>
                  <a:pt x="4383244" y="1909875"/>
                </a:cubicBezTo>
                <a:cubicBezTo>
                  <a:pt x="4383244" y="1899792"/>
                  <a:pt x="4385287" y="1890187"/>
                  <a:pt x="4388982" y="1881450"/>
                </a:cubicBezTo>
                <a:close/>
                <a:moveTo>
                  <a:pt x="3233012" y="3691307"/>
                </a:moveTo>
                <a:cubicBezTo>
                  <a:pt x="3244097" y="3665097"/>
                  <a:pt x="3270049" y="3646706"/>
                  <a:pt x="3300298" y="3646707"/>
                </a:cubicBezTo>
                <a:cubicBezTo>
                  <a:pt x="3340629" y="3646706"/>
                  <a:pt x="3373323" y="3679400"/>
                  <a:pt x="3373323" y="3719731"/>
                </a:cubicBezTo>
                <a:cubicBezTo>
                  <a:pt x="3373323" y="3760062"/>
                  <a:pt x="3340629" y="3792756"/>
                  <a:pt x="3300298" y="3792756"/>
                </a:cubicBezTo>
                <a:cubicBezTo>
                  <a:pt x="3259967" y="3792756"/>
                  <a:pt x="3227273" y="3760062"/>
                  <a:pt x="3227273" y="3719731"/>
                </a:cubicBezTo>
                <a:cubicBezTo>
                  <a:pt x="3227273" y="3709649"/>
                  <a:pt x="3229316" y="3700043"/>
                  <a:pt x="3233012" y="3691307"/>
                </a:cubicBezTo>
                <a:close/>
                <a:moveTo>
                  <a:pt x="5541300" y="44600"/>
                </a:moveTo>
                <a:cubicBezTo>
                  <a:pt x="5552386" y="18391"/>
                  <a:pt x="5578338" y="0"/>
                  <a:pt x="5608586" y="0"/>
                </a:cubicBezTo>
                <a:cubicBezTo>
                  <a:pt x="5648917" y="0"/>
                  <a:pt x="5681611" y="32694"/>
                  <a:pt x="5681611" y="73025"/>
                </a:cubicBezTo>
                <a:cubicBezTo>
                  <a:pt x="5681610" y="113356"/>
                  <a:pt x="5648918" y="146050"/>
                  <a:pt x="5608586" y="146050"/>
                </a:cubicBezTo>
                <a:cubicBezTo>
                  <a:pt x="5568254" y="146050"/>
                  <a:pt x="5535561" y="113356"/>
                  <a:pt x="5535562" y="73025"/>
                </a:cubicBezTo>
                <a:cubicBezTo>
                  <a:pt x="5535561" y="62942"/>
                  <a:pt x="5537605" y="53337"/>
                  <a:pt x="5541300" y="44600"/>
                </a:cubicBezTo>
                <a:close/>
                <a:moveTo>
                  <a:pt x="4619446" y="1460957"/>
                </a:moveTo>
                <a:cubicBezTo>
                  <a:pt x="4623141" y="1452220"/>
                  <a:pt x="4628487" y="1444353"/>
                  <a:pt x="4635095" y="1437745"/>
                </a:cubicBezTo>
                <a:cubicBezTo>
                  <a:pt x="4648310" y="1424530"/>
                  <a:pt x="4666567" y="1416357"/>
                  <a:pt x="4686731" y="1416357"/>
                </a:cubicBezTo>
                <a:cubicBezTo>
                  <a:pt x="4727063" y="1416357"/>
                  <a:pt x="4759758" y="1449051"/>
                  <a:pt x="4759757" y="1489382"/>
                </a:cubicBezTo>
                <a:cubicBezTo>
                  <a:pt x="4759757" y="1529713"/>
                  <a:pt x="4727062" y="1562406"/>
                  <a:pt x="4686732" y="1562406"/>
                </a:cubicBezTo>
                <a:cubicBezTo>
                  <a:pt x="4646400" y="1562406"/>
                  <a:pt x="4613707" y="1529712"/>
                  <a:pt x="4613706" y="1489381"/>
                </a:cubicBezTo>
                <a:cubicBezTo>
                  <a:pt x="4613708" y="1479299"/>
                  <a:pt x="4615751" y="1469693"/>
                  <a:pt x="4619446" y="1460957"/>
                </a:cubicBezTo>
                <a:close/>
                <a:moveTo>
                  <a:pt x="3463475" y="3261985"/>
                </a:moveTo>
                <a:cubicBezTo>
                  <a:pt x="3474561" y="3235775"/>
                  <a:pt x="3500513" y="3217384"/>
                  <a:pt x="3530762" y="3217385"/>
                </a:cubicBezTo>
                <a:cubicBezTo>
                  <a:pt x="3571092" y="3217384"/>
                  <a:pt x="3603787" y="3250078"/>
                  <a:pt x="3603786" y="3290409"/>
                </a:cubicBezTo>
                <a:cubicBezTo>
                  <a:pt x="3603787" y="3330740"/>
                  <a:pt x="3571093" y="3363434"/>
                  <a:pt x="3530761" y="3363434"/>
                </a:cubicBezTo>
                <a:cubicBezTo>
                  <a:pt x="3490431" y="3363434"/>
                  <a:pt x="3457736" y="3330740"/>
                  <a:pt x="3457737" y="3290409"/>
                </a:cubicBezTo>
                <a:cubicBezTo>
                  <a:pt x="3457736" y="3280327"/>
                  <a:pt x="3459780" y="3270721"/>
                  <a:pt x="3463475" y="3261985"/>
                </a:cubicBezTo>
                <a:close/>
                <a:moveTo>
                  <a:pt x="2541621" y="4678343"/>
                </a:moveTo>
                <a:cubicBezTo>
                  <a:pt x="2552706" y="4652133"/>
                  <a:pt x="2578659" y="4633743"/>
                  <a:pt x="2608907" y="4633743"/>
                </a:cubicBezTo>
                <a:cubicBezTo>
                  <a:pt x="2649238" y="4633743"/>
                  <a:pt x="2681932" y="4666437"/>
                  <a:pt x="2681932" y="4706768"/>
                </a:cubicBezTo>
                <a:cubicBezTo>
                  <a:pt x="2681932" y="4747099"/>
                  <a:pt x="2649238" y="4779793"/>
                  <a:pt x="2608907" y="4779793"/>
                </a:cubicBezTo>
                <a:cubicBezTo>
                  <a:pt x="2568576" y="4779793"/>
                  <a:pt x="2535882" y="4747099"/>
                  <a:pt x="2535882" y="4706768"/>
                </a:cubicBezTo>
                <a:cubicBezTo>
                  <a:pt x="2535882" y="4696685"/>
                  <a:pt x="2537925" y="4687079"/>
                  <a:pt x="2541621" y="4678343"/>
                </a:cubicBezTo>
                <a:close/>
                <a:moveTo>
                  <a:pt x="4849909" y="1031638"/>
                </a:moveTo>
                <a:cubicBezTo>
                  <a:pt x="4853604" y="1022901"/>
                  <a:pt x="4858950" y="1015034"/>
                  <a:pt x="4865557" y="1008427"/>
                </a:cubicBezTo>
                <a:cubicBezTo>
                  <a:pt x="4878773" y="995212"/>
                  <a:pt x="4897028" y="987038"/>
                  <a:pt x="4917194" y="987038"/>
                </a:cubicBezTo>
                <a:cubicBezTo>
                  <a:pt x="4957525" y="987038"/>
                  <a:pt x="4990221" y="1019732"/>
                  <a:pt x="4990218" y="1060063"/>
                </a:cubicBezTo>
                <a:cubicBezTo>
                  <a:pt x="4990220" y="1100394"/>
                  <a:pt x="4957525" y="1133087"/>
                  <a:pt x="4917195" y="1133087"/>
                </a:cubicBezTo>
                <a:cubicBezTo>
                  <a:pt x="4876863" y="1133087"/>
                  <a:pt x="4844170" y="1100393"/>
                  <a:pt x="4844169" y="1060062"/>
                </a:cubicBezTo>
                <a:cubicBezTo>
                  <a:pt x="4844171" y="1049980"/>
                  <a:pt x="4846214" y="1040374"/>
                  <a:pt x="4849909" y="1031638"/>
                </a:cubicBezTo>
                <a:close/>
                <a:moveTo>
                  <a:pt x="3698365" y="2825740"/>
                </a:moveTo>
                <a:cubicBezTo>
                  <a:pt x="3702060" y="2817003"/>
                  <a:pt x="3707407" y="2809135"/>
                  <a:pt x="3714014" y="2802528"/>
                </a:cubicBezTo>
                <a:cubicBezTo>
                  <a:pt x="3727230" y="2789314"/>
                  <a:pt x="3745485" y="2781140"/>
                  <a:pt x="3765650" y="2781140"/>
                </a:cubicBezTo>
                <a:cubicBezTo>
                  <a:pt x="3805981" y="2781140"/>
                  <a:pt x="3838676" y="2813834"/>
                  <a:pt x="3838676" y="2854165"/>
                </a:cubicBezTo>
                <a:cubicBezTo>
                  <a:pt x="3838676" y="2894495"/>
                  <a:pt x="3805983" y="2927189"/>
                  <a:pt x="3765651" y="2927189"/>
                </a:cubicBezTo>
                <a:cubicBezTo>
                  <a:pt x="3725320" y="2927189"/>
                  <a:pt x="3692626" y="2894495"/>
                  <a:pt x="3692627" y="2854164"/>
                </a:cubicBezTo>
                <a:cubicBezTo>
                  <a:pt x="3692626" y="2844082"/>
                  <a:pt x="3694669" y="2834476"/>
                  <a:pt x="3698365" y="2825740"/>
                </a:cubicBezTo>
                <a:close/>
                <a:moveTo>
                  <a:pt x="3928051" y="2447998"/>
                </a:moveTo>
                <a:cubicBezTo>
                  <a:pt x="3931748" y="2439261"/>
                  <a:pt x="3937094" y="2431393"/>
                  <a:pt x="3943701" y="2424786"/>
                </a:cubicBezTo>
                <a:cubicBezTo>
                  <a:pt x="3956915" y="2411571"/>
                  <a:pt x="3975172" y="2403398"/>
                  <a:pt x="3995338" y="2403398"/>
                </a:cubicBezTo>
                <a:cubicBezTo>
                  <a:pt x="4035669" y="2403397"/>
                  <a:pt x="4068362" y="2436092"/>
                  <a:pt x="4068363" y="2476423"/>
                </a:cubicBezTo>
                <a:cubicBezTo>
                  <a:pt x="4068362" y="2516754"/>
                  <a:pt x="4035668" y="2549448"/>
                  <a:pt x="3995337" y="2549448"/>
                </a:cubicBezTo>
                <a:cubicBezTo>
                  <a:pt x="3955006" y="2549448"/>
                  <a:pt x="3922313" y="2516753"/>
                  <a:pt x="3922313" y="2476423"/>
                </a:cubicBezTo>
                <a:cubicBezTo>
                  <a:pt x="3922314" y="2466340"/>
                  <a:pt x="3924356" y="2456735"/>
                  <a:pt x="3928051" y="2447998"/>
                </a:cubicBezTo>
                <a:close/>
                <a:moveTo>
                  <a:pt x="2772083" y="4257851"/>
                </a:moveTo>
                <a:cubicBezTo>
                  <a:pt x="2783169" y="4231641"/>
                  <a:pt x="2809121" y="4213251"/>
                  <a:pt x="2839370" y="4213251"/>
                </a:cubicBezTo>
                <a:cubicBezTo>
                  <a:pt x="2879701" y="4213251"/>
                  <a:pt x="2912395" y="4245945"/>
                  <a:pt x="2912395" y="4286276"/>
                </a:cubicBezTo>
                <a:cubicBezTo>
                  <a:pt x="2912395" y="4326607"/>
                  <a:pt x="2879701" y="4359301"/>
                  <a:pt x="2839370" y="4359301"/>
                </a:cubicBezTo>
                <a:cubicBezTo>
                  <a:pt x="2799039" y="4359301"/>
                  <a:pt x="2766345" y="4326607"/>
                  <a:pt x="2766345" y="4286276"/>
                </a:cubicBezTo>
                <a:cubicBezTo>
                  <a:pt x="2766346" y="4276193"/>
                  <a:pt x="2768388" y="4266588"/>
                  <a:pt x="2772083" y="4257851"/>
                </a:cubicBezTo>
                <a:close/>
                <a:moveTo>
                  <a:pt x="5080371" y="611145"/>
                </a:moveTo>
                <a:cubicBezTo>
                  <a:pt x="5091458" y="584935"/>
                  <a:pt x="5117410" y="566544"/>
                  <a:pt x="5147658" y="566544"/>
                </a:cubicBezTo>
                <a:cubicBezTo>
                  <a:pt x="5187988" y="566544"/>
                  <a:pt x="5220683" y="599238"/>
                  <a:pt x="5220683" y="639569"/>
                </a:cubicBezTo>
                <a:cubicBezTo>
                  <a:pt x="5220683" y="679900"/>
                  <a:pt x="5187989" y="712594"/>
                  <a:pt x="5147657" y="712594"/>
                </a:cubicBezTo>
                <a:cubicBezTo>
                  <a:pt x="5107327" y="712594"/>
                  <a:pt x="5074632" y="679900"/>
                  <a:pt x="5074634" y="639569"/>
                </a:cubicBezTo>
                <a:cubicBezTo>
                  <a:pt x="5074633" y="629487"/>
                  <a:pt x="5076677" y="619881"/>
                  <a:pt x="5080371" y="611145"/>
                </a:cubicBezTo>
                <a:close/>
                <a:moveTo>
                  <a:pt x="4158518" y="2027501"/>
                </a:moveTo>
                <a:cubicBezTo>
                  <a:pt x="4162212" y="2018765"/>
                  <a:pt x="4167559" y="2010897"/>
                  <a:pt x="4174168" y="2004289"/>
                </a:cubicBezTo>
                <a:cubicBezTo>
                  <a:pt x="4187382" y="1991074"/>
                  <a:pt x="4205639" y="1982901"/>
                  <a:pt x="4225803" y="1982902"/>
                </a:cubicBezTo>
                <a:cubicBezTo>
                  <a:pt x="4266135" y="1982900"/>
                  <a:pt x="4298828" y="2015596"/>
                  <a:pt x="4298829" y="2055926"/>
                </a:cubicBezTo>
                <a:cubicBezTo>
                  <a:pt x="4298828" y="2096257"/>
                  <a:pt x="4266136" y="2128950"/>
                  <a:pt x="4225804" y="2128950"/>
                </a:cubicBezTo>
                <a:cubicBezTo>
                  <a:pt x="4185472" y="2128951"/>
                  <a:pt x="4152777" y="2096258"/>
                  <a:pt x="4152778" y="2055926"/>
                </a:cubicBezTo>
                <a:cubicBezTo>
                  <a:pt x="4152778" y="2045843"/>
                  <a:pt x="4154821" y="2036239"/>
                  <a:pt x="4158518" y="2027501"/>
                </a:cubicBezTo>
                <a:close/>
                <a:moveTo>
                  <a:pt x="3002548" y="3828528"/>
                </a:moveTo>
                <a:cubicBezTo>
                  <a:pt x="3013633" y="3802318"/>
                  <a:pt x="3039586" y="3783928"/>
                  <a:pt x="3069834" y="3783928"/>
                </a:cubicBezTo>
                <a:cubicBezTo>
                  <a:pt x="3110165" y="3783928"/>
                  <a:pt x="3142859" y="3816622"/>
                  <a:pt x="3142859" y="3856953"/>
                </a:cubicBezTo>
                <a:cubicBezTo>
                  <a:pt x="3142859" y="3897284"/>
                  <a:pt x="3110165" y="3929978"/>
                  <a:pt x="3069834" y="3929978"/>
                </a:cubicBezTo>
                <a:cubicBezTo>
                  <a:pt x="3029503" y="3929978"/>
                  <a:pt x="2996809" y="3897284"/>
                  <a:pt x="2996809" y="3856953"/>
                </a:cubicBezTo>
                <a:cubicBezTo>
                  <a:pt x="2996809" y="3846870"/>
                  <a:pt x="2998852" y="3837265"/>
                  <a:pt x="3002548" y="3828528"/>
                </a:cubicBezTo>
                <a:close/>
                <a:moveTo>
                  <a:pt x="5310836" y="181823"/>
                </a:moveTo>
                <a:cubicBezTo>
                  <a:pt x="5321920" y="155613"/>
                  <a:pt x="5347875" y="137222"/>
                  <a:pt x="5378123" y="137223"/>
                </a:cubicBezTo>
                <a:cubicBezTo>
                  <a:pt x="5418453" y="137222"/>
                  <a:pt x="5451147" y="169916"/>
                  <a:pt x="5451147" y="210247"/>
                </a:cubicBezTo>
                <a:cubicBezTo>
                  <a:pt x="5451147" y="250578"/>
                  <a:pt x="5418454" y="283272"/>
                  <a:pt x="5378122" y="283272"/>
                </a:cubicBezTo>
                <a:cubicBezTo>
                  <a:pt x="5337792" y="283272"/>
                  <a:pt x="5305097" y="250578"/>
                  <a:pt x="5305096" y="210247"/>
                </a:cubicBezTo>
                <a:cubicBezTo>
                  <a:pt x="5305098" y="200165"/>
                  <a:pt x="5307139" y="190559"/>
                  <a:pt x="5310836" y="181823"/>
                </a:cubicBezTo>
                <a:close/>
                <a:moveTo>
                  <a:pt x="4388982" y="1598178"/>
                </a:moveTo>
                <a:cubicBezTo>
                  <a:pt x="4392678" y="1589441"/>
                  <a:pt x="4398024" y="1581573"/>
                  <a:pt x="4404632" y="1574966"/>
                </a:cubicBezTo>
                <a:cubicBezTo>
                  <a:pt x="4417846" y="1561751"/>
                  <a:pt x="4436103" y="1553578"/>
                  <a:pt x="4456268" y="1553578"/>
                </a:cubicBezTo>
                <a:cubicBezTo>
                  <a:pt x="4496599" y="1553577"/>
                  <a:pt x="4529293" y="1586272"/>
                  <a:pt x="4529292" y="1626602"/>
                </a:cubicBezTo>
                <a:cubicBezTo>
                  <a:pt x="4529293" y="1666933"/>
                  <a:pt x="4496599" y="1699628"/>
                  <a:pt x="4456268" y="1699627"/>
                </a:cubicBezTo>
                <a:cubicBezTo>
                  <a:pt x="4415937" y="1699627"/>
                  <a:pt x="4383243" y="1666933"/>
                  <a:pt x="4383244" y="1626603"/>
                </a:cubicBezTo>
                <a:cubicBezTo>
                  <a:pt x="4383243" y="1616520"/>
                  <a:pt x="4385286" y="1606915"/>
                  <a:pt x="4388982" y="1598178"/>
                </a:cubicBezTo>
                <a:close/>
                <a:moveTo>
                  <a:pt x="3233011" y="3408035"/>
                </a:moveTo>
                <a:cubicBezTo>
                  <a:pt x="3244097" y="3381824"/>
                  <a:pt x="3270049" y="3363434"/>
                  <a:pt x="3300298" y="3363434"/>
                </a:cubicBezTo>
                <a:cubicBezTo>
                  <a:pt x="3340629" y="3363434"/>
                  <a:pt x="3373323" y="3396128"/>
                  <a:pt x="3373323" y="3436459"/>
                </a:cubicBezTo>
                <a:cubicBezTo>
                  <a:pt x="3373323" y="3476790"/>
                  <a:pt x="3340629" y="3509484"/>
                  <a:pt x="3300298" y="3509484"/>
                </a:cubicBezTo>
                <a:cubicBezTo>
                  <a:pt x="3259967" y="3509484"/>
                  <a:pt x="3227273" y="3476790"/>
                  <a:pt x="3227273" y="3436459"/>
                </a:cubicBezTo>
                <a:cubicBezTo>
                  <a:pt x="3227273" y="3426377"/>
                  <a:pt x="3229316" y="3416771"/>
                  <a:pt x="3233011" y="3408035"/>
                </a:cubicBezTo>
                <a:close/>
                <a:moveTo>
                  <a:pt x="2311157" y="4824393"/>
                </a:moveTo>
                <a:cubicBezTo>
                  <a:pt x="2322243" y="4798182"/>
                  <a:pt x="2348195" y="4779792"/>
                  <a:pt x="2378444" y="4779792"/>
                </a:cubicBezTo>
                <a:cubicBezTo>
                  <a:pt x="2418774" y="4779792"/>
                  <a:pt x="2451469" y="4812486"/>
                  <a:pt x="2451468" y="4852817"/>
                </a:cubicBezTo>
                <a:cubicBezTo>
                  <a:pt x="2451469" y="4893148"/>
                  <a:pt x="2418775" y="4925842"/>
                  <a:pt x="2378443" y="4925842"/>
                </a:cubicBezTo>
                <a:cubicBezTo>
                  <a:pt x="2338113" y="4925842"/>
                  <a:pt x="2305418" y="4893148"/>
                  <a:pt x="2305419" y="4852817"/>
                </a:cubicBezTo>
                <a:cubicBezTo>
                  <a:pt x="2305418" y="4842734"/>
                  <a:pt x="2307462" y="4833129"/>
                  <a:pt x="2311157" y="4824393"/>
                </a:cubicBezTo>
                <a:close/>
                <a:moveTo>
                  <a:pt x="4619445" y="1177685"/>
                </a:moveTo>
                <a:cubicBezTo>
                  <a:pt x="4623139" y="1168949"/>
                  <a:pt x="4628487" y="1161082"/>
                  <a:pt x="4635094" y="1154474"/>
                </a:cubicBezTo>
                <a:cubicBezTo>
                  <a:pt x="4648308" y="1141259"/>
                  <a:pt x="4666566" y="1133086"/>
                  <a:pt x="4686731" y="1133086"/>
                </a:cubicBezTo>
                <a:cubicBezTo>
                  <a:pt x="4727062" y="1133086"/>
                  <a:pt x="4759755" y="1165780"/>
                  <a:pt x="4759756" y="1206111"/>
                </a:cubicBezTo>
                <a:cubicBezTo>
                  <a:pt x="4759755" y="1246442"/>
                  <a:pt x="4727062" y="1279135"/>
                  <a:pt x="4686731" y="1279135"/>
                </a:cubicBezTo>
                <a:cubicBezTo>
                  <a:pt x="4646399" y="1279135"/>
                  <a:pt x="4613706" y="1246441"/>
                  <a:pt x="4613706" y="1206110"/>
                </a:cubicBezTo>
                <a:cubicBezTo>
                  <a:pt x="4613707" y="1196028"/>
                  <a:pt x="4615750" y="1186422"/>
                  <a:pt x="4619445" y="1177685"/>
                </a:cubicBezTo>
                <a:close/>
                <a:moveTo>
                  <a:pt x="3463476" y="2978713"/>
                </a:moveTo>
                <a:cubicBezTo>
                  <a:pt x="3474561" y="2952503"/>
                  <a:pt x="3500514" y="2934113"/>
                  <a:pt x="3530762" y="2934113"/>
                </a:cubicBezTo>
                <a:cubicBezTo>
                  <a:pt x="3571093" y="2934113"/>
                  <a:pt x="3603787" y="2966807"/>
                  <a:pt x="3603787" y="3007138"/>
                </a:cubicBezTo>
                <a:cubicBezTo>
                  <a:pt x="3603787" y="3047469"/>
                  <a:pt x="3571093" y="3080163"/>
                  <a:pt x="3530762" y="3080163"/>
                </a:cubicBezTo>
                <a:cubicBezTo>
                  <a:pt x="3490431" y="3080163"/>
                  <a:pt x="3457737" y="3047469"/>
                  <a:pt x="3457737" y="3007138"/>
                </a:cubicBezTo>
                <a:cubicBezTo>
                  <a:pt x="3457737" y="2997055"/>
                  <a:pt x="3459780" y="2987450"/>
                  <a:pt x="3463476" y="2978713"/>
                </a:cubicBezTo>
                <a:close/>
                <a:moveTo>
                  <a:pt x="2541620" y="4395072"/>
                </a:moveTo>
                <a:cubicBezTo>
                  <a:pt x="2552705" y="4368862"/>
                  <a:pt x="2578658" y="4350471"/>
                  <a:pt x="2608907" y="4350471"/>
                </a:cubicBezTo>
                <a:cubicBezTo>
                  <a:pt x="2649237" y="4350471"/>
                  <a:pt x="2681931" y="4383166"/>
                  <a:pt x="2681931" y="4423497"/>
                </a:cubicBezTo>
                <a:cubicBezTo>
                  <a:pt x="2681931" y="4463828"/>
                  <a:pt x="2649238" y="4496521"/>
                  <a:pt x="2608907" y="4496521"/>
                </a:cubicBezTo>
                <a:cubicBezTo>
                  <a:pt x="2568576" y="4496521"/>
                  <a:pt x="2535882" y="4463827"/>
                  <a:pt x="2535882" y="4423496"/>
                </a:cubicBezTo>
                <a:cubicBezTo>
                  <a:pt x="2535882" y="4413413"/>
                  <a:pt x="2537925" y="4403808"/>
                  <a:pt x="2541620" y="4395072"/>
                </a:cubicBezTo>
                <a:close/>
                <a:moveTo>
                  <a:pt x="4849908" y="748367"/>
                </a:moveTo>
                <a:cubicBezTo>
                  <a:pt x="4853603" y="739631"/>
                  <a:pt x="4858949" y="731763"/>
                  <a:pt x="4865557" y="725155"/>
                </a:cubicBezTo>
                <a:cubicBezTo>
                  <a:pt x="4878771" y="711940"/>
                  <a:pt x="4897029" y="703767"/>
                  <a:pt x="4917194" y="703767"/>
                </a:cubicBezTo>
                <a:cubicBezTo>
                  <a:pt x="4957525" y="703767"/>
                  <a:pt x="4990218" y="736461"/>
                  <a:pt x="4990219" y="776792"/>
                </a:cubicBezTo>
                <a:cubicBezTo>
                  <a:pt x="4990218" y="817123"/>
                  <a:pt x="4957524" y="849817"/>
                  <a:pt x="4917194" y="849817"/>
                </a:cubicBezTo>
                <a:cubicBezTo>
                  <a:pt x="4876862" y="849817"/>
                  <a:pt x="4844169" y="817123"/>
                  <a:pt x="4844169" y="776792"/>
                </a:cubicBezTo>
                <a:cubicBezTo>
                  <a:pt x="4844169" y="766709"/>
                  <a:pt x="4846213" y="757104"/>
                  <a:pt x="4849908" y="748367"/>
                </a:cubicBezTo>
                <a:close/>
                <a:moveTo>
                  <a:pt x="3698365" y="2542469"/>
                </a:moveTo>
                <a:cubicBezTo>
                  <a:pt x="3702059" y="2533732"/>
                  <a:pt x="3707406" y="2525865"/>
                  <a:pt x="3714013" y="2519257"/>
                </a:cubicBezTo>
                <a:cubicBezTo>
                  <a:pt x="3727228" y="2506042"/>
                  <a:pt x="3745484" y="2497869"/>
                  <a:pt x="3765650" y="2497869"/>
                </a:cubicBezTo>
                <a:cubicBezTo>
                  <a:pt x="3805981" y="2497869"/>
                  <a:pt x="3838675" y="2530563"/>
                  <a:pt x="3838675" y="2570894"/>
                </a:cubicBezTo>
                <a:cubicBezTo>
                  <a:pt x="3838675" y="2611225"/>
                  <a:pt x="3805981" y="2643919"/>
                  <a:pt x="3765651" y="2643919"/>
                </a:cubicBezTo>
                <a:cubicBezTo>
                  <a:pt x="3725320" y="2643919"/>
                  <a:pt x="3692625" y="2611225"/>
                  <a:pt x="3692625" y="2570894"/>
                </a:cubicBezTo>
                <a:cubicBezTo>
                  <a:pt x="3692625" y="2560811"/>
                  <a:pt x="3694668" y="2551206"/>
                  <a:pt x="3698365" y="2542469"/>
                </a:cubicBezTo>
                <a:close/>
                <a:moveTo>
                  <a:pt x="3928052" y="2164724"/>
                </a:moveTo>
                <a:cubicBezTo>
                  <a:pt x="3931749" y="2155988"/>
                  <a:pt x="3937095" y="2148119"/>
                  <a:pt x="3943704" y="2141511"/>
                </a:cubicBezTo>
                <a:cubicBezTo>
                  <a:pt x="3956918" y="2128297"/>
                  <a:pt x="3975173" y="2120123"/>
                  <a:pt x="3995339" y="2120124"/>
                </a:cubicBezTo>
                <a:cubicBezTo>
                  <a:pt x="4035671" y="2120123"/>
                  <a:pt x="4068364" y="2152818"/>
                  <a:pt x="4068363" y="2193148"/>
                </a:cubicBezTo>
                <a:cubicBezTo>
                  <a:pt x="4068365" y="2233479"/>
                  <a:pt x="4035670" y="2266173"/>
                  <a:pt x="3995339" y="2266173"/>
                </a:cubicBezTo>
                <a:cubicBezTo>
                  <a:pt x="3955008" y="2266174"/>
                  <a:pt x="3922313" y="2233480"/>
                  <a:pt x="3922314" y="2193149"/>
                </a:cubicBezTo>
                <a:cubicBezTo>
                  <a:pt x="3922315" y="2183066"/>
                  <a:pt x="3924357" y="2173460"/>
                  <a:pt x="3928052" y="2164724"/>
                </a:cubicBezTo>
                <a:close/>
                <a:moveTo>
                  <a:pt x="2772083" y="3974579"/>
                </a:moveTo>
                <a:cubicBezTo>
                  <a:pt x="2783169" y="3948369"/>
                  <a:pt x="2809121" y="3929979"/>
                  <a:pt x="2839370" y="3929979"/>
                </a:cubicBezTo>
                <a:cubicBezTo>
                  <a:pt x="2879701" y="3929978"/>
                  <a:pt x="2912395" y="3962673"/>
                  <a:pt x="2912394" y="4003004"/>
                </a:cubicBezTo>
                <a:cubicBezTo>
                  <a:pt x="2912395" y="4043335"/>
                  <a:pt x="2879701" y="4076029"/>
                  <a:pt x="2839369" y="4076029"/>
                </a:cubicBezTo>
                <a:cubicBezTo>
                  <a:pt x="2799039" y="4076029"/>
                  <a:pt x="2766345" y="4043335"/>
                  <a:pt x="2766345" y="4003004"/>
                </a:cubicBezTo>
                <a:cubicBezTo>
                  <a:pt x="2766345" y="3992921"/>
                  <a:pt x="2768388" y="3983315"/>
                  <a:pt x="2772083" y="3974579"/>
                </a:cubicBezTo>
                <a:close/>
                <a:moveTo>
                  <a:pt x="5080372" y="327873"/>
                </a:moveTo>
                <a:cubicBezTo>
                  <a:pt x="5091458" y="301663"/>
                  <a:pt x="5117409" y="283272"/>
                  <a:pt x="5147657" y="283272"/>
                </a:cubicBezTo>
                <a:cubicBezTo>
                  <a:pt x="5187989" y="283272"/>
                  <a:pt x="5220682" y="315966"/>
                  <a:pt x="5220683" y="356297"/>
                </a:cubicBezTo>
                <a:cubicBezTo>
                  <a:pt x="5220684" y="396628"/>
                  <a:pt x="5187988" y="429322"/>
                  <a:pt x="5147658" y="429322"/>
                </a:cubicBezTo>
                <a:cubicBezTo>
                  <a:pt x="5107326" y="429322"/>
                  <a:pt x="5074633" y="396628"/>
                  <a:pt x="5074633" y="356297"/>
                </a:cubicBezTo>
                <a:cubicBezTo>
                  <a:pt x="5074632" y="346214"/>
                  <a:pt x="5076677" y="336609"/>
                  <a:pt x="5080372" y="327873"/>
                </a:cubicBezTo>
                <a:close/>
                <a:moveTo>
                  <a:pt x="4158518" y="1744228"/>
                </a:moveTo>
                <a:cubicBezTo>
                  <a:pt x="4162213" y="1735492"/>
                  <a:pt x="4167559" y="1727624"/>
                  <a:pt x="4174168" y="1721016"/>
                </a:cubicBezTo>
                <a:cubicBezTo>
                  <a:pt x="4187382" y="1707802"/>
                  <a:pt x="4205639" y="1699628"/>
                  <a:pt x="4225803" y="1699628"/>
                </a:cubicBezTo>
                <a:cubicBezTo>
                  <a:pt x="4266136" y="1699629"/>
                  <a:pt x="4298829" y="1732322"/>
                  <a:pt x="4298829" y="1772653"/>
                </a:cubicBezTo>
                <a:cubicBezTo>
                  <a:pt x="4298829" y="1812984"/>
                  <a:pt x="4266136" y="1845678"/>
                  <a:pt x="4225802" y="1845679"/>
                </a:cubicBezTo>
                <a:cubicBezTo>
                  <a:pt x="4185473" y="1845679"/>
                  <a:pt x="4152777" y="1812985"/>
                  <a:pt x="4152778" y="1772653"/>
                </a:cubicBezTo>
                <a:cubicBezTo>
                  <a:pt x="4152779" y="1762570"/>
                  <a:pt x="4154822" y="1752965"/>
                  <a:pt x="4158518" y="1744228"/>
                </a:cubicBezTo>
                <a:close/>
                <a:moveTo>
                  <a:pt x="3002547" y="3545256"/>
                </a:moveTo>
                <a:cubicBezTo>
                  <a:pt x="3013633" y="3519046"/>
                  <a:pt x="3039585" y="3500656"/>
                  <a:pt x="3069834" y="3500656"/>
                </a:cubicBezTo>
                <a:cubicBezTo>
                  <a:pt x="3110165" y="3500656"/>
                  <a:pt x="3142859" y="3533350"/>
                  <a:pt x="3142860" y="3573681"/>
                </a:cubicBezTo>
                <a:cubicBezTo>
                  <a:pt x="3142859" y="3614012"/>
                  <a:pt x="3110165" y="3646706"/>
                  <a:pt x="3069834" y="3646706"/>
                </a:cubicBezTo>
                <a:cubicBezTo>
                  <a:pt x="3029503" y="3646706"/>
                  <a:pt x="2996809" y="3614012"/>
                  <a:pt x="2996809" y="3573681"/>
                </a:cubicBezTo>
                <a:cubicBezTo>
                  <a:pt x="2996809" y="3563598"/>
                  <a:pt x="2998852" y="3553993"/>
                  <a:pt x="3002547" y="3545256"/>
                </a:cubicBezTo>
                <a:close/>
                <a:moveTo>
                  <a:pt x="2080693" y="4961614"/>
                </a:moveTo>
                <a:cubicBezTo>
                  <a:pt x="2091778" y="4935404"/>
                  <a:pt x="2117731" y="4917014"/>
                  <a:pt x="2147979" y="4917014"/>
                </a:cubicBezTo>
                <a:cubicBezTo>
                  <a:pt x="2188310" y="4917014"/>
                  <a:pt x="2221004" y="4949708"/>
                  <a:pt x="2221004" y="4990039"/>
                </a:cubicBezTo>
                <a:cubicBezTo>
                  <a:pt x="2221004" y="5030370"/>
                  <a:pt x="2188310" y="5063064"/>
                  <a:pt x="2147979" y="5063064"/>
                </a:cubicBezTo>
                <a:cubicBezTo>
                  <a:pt x="2107648" y="5063064"/>
                  <a:pt x="2074954" y="5030370"/>
                  <a:pt x="2074954" y="4990039"/>
                </a:cubicBezTo>
                <a:cubicBezTo>
                  <a:pt x="2074954" y="4979956"/>
                  <a:pt x="2076998" y="4970351"/>
                  <a:pt x="2080693" y="4961614"/>
                </a:cubicBezTo>
                <a:close/>
                <a:moveTo>
                  <a:pt x="4388983" y="1314906"/>
                </a:moveTo>
                <a:cubicBezTo>
                  <a:pt x="4392678" y="1306170"/>
                  <a:pt x="4398025" y="1298303"/>
                  <a:pt x="4404632" y="1291695"/>
                </a:cubicBezTo>
                <a:cubicBezTo>
                  <a:pt x="4417847" y="1278480"/>
                  <a:pt x="4436103" y="1270307"/>
                  <a:pt x="4456269" y="1270307"/>
                </a:cubicBezTo>
                <a:cubicBezTo>
                  <a:pt x="4496599" y="1270307"/>
                  <a:pt x="4529294" y="1303001"/>
                  <a:pt x="4529293" y="1343332"/>
                </a:cubicBezTo>
                <a:cubicBezTo>
                  <a:pt x="4529294" y="1383663"/>
                  <a:pt x="4496600" y="1416356"/>
                  <a:pt x="4456268" y="1416356"/>
                </a:cubicBezTo>
                <a:cubicBezTo>
                  <a:pt x="4415938" y="1416356"/>
                  <a:pt x="4383243" y="1383662"/>
                  <a:pt x="4383244" y="1343331"/>
                </a:cubicBezTo>
                <a:cubicBezTo>
                  <a:pt x="4383244" y="1333249"/>
                  <a:pt x="4385287" y="1323643"/>
                  <a:pt x="4388983" y="1314906"/>
                </a:cubicBezTo>
                <a:close/>
                <a:moveTo>
                  <a:pt x="3233012" y="3124763"/>
                </a:moveTo>
                <a:cubicBezTo>
                  <a:pt x="3244097" y="3098553"/>
                  <a:pt x="3270050" y="3080163"/>
                  <a:pt x="3300298" y="3080163"/>
                </a:cubicBezTo>
                <a:cubicBezTo>
                  <a:pt x="3340629" y="3080163"/>
                  <a:pt x="3373323" y="3112857"/>
                  <a:pt x="3373323" y="3153188"/>
                </a:cubicBezTo>
                <a:cubicBezTo>
                  <a:pt x="3373323" y="3193519"/>
                  <a:pt x="3340629" y="3226213"/>
                  <a:pt x="3300298" y="3226212"/>
                </a:cubicBezTo>
                <a:cubicBezTo>
                  <a:pt x="3259967" y="3226213"/>
                  <a:pt x="3227273" y="3193519"/>
                  <a:pt x="3227274" y="3153188"/>
                </a:cubicBezTo>
                <a:cubicBezTo>
                  <a:pt x="3227273" y="3143105"/>
                  <a:pt x="3229317" y="3133499"/>
                  <a:pt x="3233012" y="3124763"/>
                </a:cubicBezTo>
                <a:close/>
                <a:moveTo>
                  <a:pt x="2311157" y="4541120"/>
                </a:moveTo>
                <a:cubicBezTo>
                  <a:pt x="2322242" y="4514910"/>
                  <a:pt x="2348195" y="4496520"/>
                  <a:pt x="2378443" y="4496520"/>
                </a:cubicBezTo>
                <a:cubicBezTo>
                  <a:pt x="2418774" y="4496520"/>
                  <a:pt x="2451468" y="4529214"/>
                  <a:pt x="2451468" y="4569545"/>
                </a:cubicBezTo>
                <a:cubicBezTo>
                  <a:pt x="2451468" y="4609876"/>
                  <a:pt x="2418774" y="4642570"/>
                  <a:pt x="2378443" y="4642570"/>
                </a:cubicBezTo>
                <a:cubicBezTo>
                  <a:pt x="2338112" y="4642570"/>
                  <a:pt x="2305418" y="4609876"/>
                  <a:pt x="2305418" y="4569545"/>
                </a:cubicBezTo>
                <a:cubicBezTo>
                  <a:pt x="2305418" y="4559462"/>
                  <a:pt x="2307462" y="4549857"/>
                  <a:pt x="2311157" y="4541120"/>
                </a:cubicBezTo>
                <a:close/>
                <a:moveTo>
                  <a:pt x="4619445" y="894415"/>
                </a:moveTo>
                <a:cubicBezTo>
                  <a:pt x="4623140" y="885679"/>
                  <a:pt x="4628487" y="877811"/>
                  <a:pt x="4635094" y="871204"/>
                </a:cubicBezTo>
                <a:cubicBezTo>
                  <a:pt x="4648309" y="857990"/>
                  <a:pt x="4666565" y="849816"/>
                  <a:pt x="4686731" y="849816"/>
                </a:cubicBezTo>
                <a:cubicBezTo>
                  <a:pt x="4727061" y="849816"/>
                  <a:pt x="4759756" y="882510"/>
                  <a:pt x="4759755" y="922841"/>
                </a:cubicBezTo>
                <a:cubicBezTo>
                  <a:pt x="4759756" y="963171"/>
                  <a:pt x="4727062" y="995865"/>
                  <a:pt x="4686731" y="995865"/>
                </a:cubicBezTo>
                <a:cubicBezTo>
                  <a:pt x="4646400" y="995865"/>
                  <a:pt x="4613706" y="963171"/>
                  <a:pt x="4613706" y="922840"/>
                </a:cubicBezTo>
                <a:cubicBezTo>
                  <a:pt x="4613706" y="912758"/>
                  <a:pt x="4615749" y="903152"/>
                  <a:pt x="4619445" y="894415"/>
                </a:cubicBezTo>
                <a:close/>
                <a:moveTo>
                  <a:pt x="3463476" y="2695441"/>
                </a:moveTo>
                <a:cubicBezTo>
                  <a:pt x="3474561" y="2669231"/>
                  <a:pt x="3500514" y="2650840"/>
                  <a:pt x="3530762" y="2650841"/>
                </a:cubicBezTo>
                <a:cubicBezTo>
                  <a:pt x="3571093" y="2650840"/>
                  <a:pt x="3603787" y="2683535"/>
                  <a:pt x="3603787" y="2723865"/>
                </a:cubicBezTo>
                <a:cubicBezTo>
                  <a:pt x="3603787" y="2764197"/>
                  <a:pt x="3571093" y="2796891"/>
                  <a:pt x="3530762" y="2796891"/>
                </a:cubicBezTo>
                <a:cubicBezTo>
                  <a:pt x="3490431" y="2796891"/>
                  <a:pt x="3457737" y="2764197"/>
                  <a:pt x="3457737" y="2723866"/>
                </a:cubicBezTo>
                <a:cubicBezTo>
                  <a:pt x="3457737" y="2713783"/>
                  <a:pt x="3459780" y="2704177"/>
                  <a:pt x="3463476" y="2695441"/>
                </a:cubicBezTo>
                <a:close/>
                <a:moveTo>
                  <a:pt x="3697588" y="2310776"/>
                </a:moveTo>
                <a:cubicBezTo>
                  <a:pt x="3701282" y="2302039"/>
                  <a:pt x="3706629" y="2294172"/>
                  <a:pt x="3713238" y="2287564"/>
                </a:cubicBezTo>
                <a:cubicBezTo>
                  <a:pt x="3726453" y="2274349"/>
                  <a:pt x="3744709" y="2266176"/>
                  <a:pt x="3764873" y="2266175"/>
                </a:cubicBezTo>
                <a:cubicBezTo>
                  <a:pt x="3805205" y="2266175"/>
                  <a:pt x="3837900" y="2298869"/>
                  <a:pt x="3837899" y="2339200"/>
                </a:cubicBezTo>
                <a:cubicBezTo>
                  <a:pt x="3837898" y="2379531"/>
                  <a:pt x="3805206" y="2412225"/>
                  <a:pt x="3764874" y="2412225"/>
                </a:cubicBezTo>
                <a:cubicBezTo>
                  <a:pt x="3724542" y="2412226"/>
                  <a:pt x="3691849" y="2379532"/>
                  <a:pt x="3691850" y="2339200"/>
                </a:cubicBezTo>
                <a:cubicBezTo>
                  <a:pt x="3691850" y="2329118"/>
                  <a:pt x="3693893" y="2319512"/>
                  <a:pt x="3697588" y="2310776"/>
                </a:cubicBezTo>
                <a:close/>
                <a:moveTo>
                  <a:pt x="2541619" y="4111800"/>
                </a:moveTo>
                <a:cubicBezTo>
                  <a:pt x="2552705" y="4085590"/>
                  <a:pt x="2578657" y="4067200"/>
                  <a:pt x="2608906" y="4067200"/>
                </a:cubicBezTo>
                <a:cubicBezTo>
                  <a:pt x="2649237" y="4067200"/>
                  <a:pt x="2681931" y="4099894"/>
                  <a:pt x="2681931" y="4140225"/>
                </a:cubicBezTo>
                <a:cubicBezTo>
                  <a:pt x="2681931" y="4180556"/>
                  <a:pt x="2649237" y="4213250"/>
                  <a:pt x="2608906" y="4213250"/>
                </a:cubicBezTo>
                <a:cubicBezTo>
                  <a:pt x="2568575" y="4213250"/>
                  <a:pt x="2535881" y="4180556"/>
                  <a:pt x="2535881" y="4140225"/>
                </a:cubicBezTo>
                <a:cubicBezTo>
                  <a:pt x="2535881" y="4130142"/>
                  <a:pt x="2537924" y="4120537"/>
                  <a:pt x="2541619" y="4111800"/>
                </a:cubicBezTo>
                <a:close/>
                <a:moveTo>
                  <a:pt x="4849906" y="465095"/>
                </a:moveTo>
                <a:cubicBezTo>
                  <a:pt x="4853603" y="456358"/>
                  <a:pt x="4858950" y="448491"/>
                  <a:pt x="4865556" y="441883"/>
                </a:cubicBezTo>
                <a:cubicBezTo>
                  <a:pt x="4878772" y="428668"/>
                  <a:pt x="4897028" y="420495"/>
                  <a:pt x="4917194" y="420495"/>
                </a:cubicBezTo>
                <a:cubicBezTo>
                  <a:pt x="4957525" y="420495"/>
                  <a:pt x="4990219" y="453189"/>
                  <a:pt x="4990218" y="493520"/>
                </a:cubicBezTo>
                <a:cubicBezTo>
                  <a:pt x="4990219" y="533851"/>
                  <a:pt x="4957525" y="566545"/>
                  <a:pt x="4917193" y="566545"/>
                </a:cubicBezTo>
                <a:cubicBezTo>
                  <a:pt x="4876863" y="566545"/>
                  <a:pt x="4844168" y="533851"/>
                  <a:pt x="4844169" y="493520"/>
                </a:cubicBezTo>
                <a:cubicBezTo>
                  <a:pt x="4844169" y="483437"/>
                  <a:pt x="4846212" y="473832"/>
                  <a:pt x="4849906" y="465095"/>
                </a:cubicBezTo>
                <a:close/>
                <a:moveTo>
                  <a:pt x="3928053" y="1881452"/>
                </a:moveTo>
                <a:cubicBezTo>
                  <a:pt x="3931747" y="1872715"/>
                  <a:pt x="3937096" y="1864847"/>
                  <a:pt x="3943703" y="1858240"/>
                </a:cubicBezTo>
                <a:cubicBezTo>
                  <a:pt x="3956916" y="1845025"/>
                  <a:pt x="3975174" y="1836852"/>
                  <a:pt x="3995340" y="1836850"/>
                </a:cubicBezTo>
                <a:cubicBezTo>
                  <a:pt x="4035670" y="1836852"/>
                  <a:pt x="4068365" y="1869545"/>
                  <a:pt x="4068364" y="1909877"/>
                </a:cubicBezTo>
                <a:cubicBezTo>
                  <a:pt x="4068363" y="1950207"/>
                  <a:pt x="4035669" y="1982901"/>
                  <a:pt x="3995339" y="1982901"/>
                </a:cubicBezTo>
                <a:cubicBezTo>
                  <a:pt x="3955009" y="1982900"/>
                  <a:pt x="3922314" y="1950206"/>
                  <a:pt x="3922315" y="1909876"/>
                </a:cubicBezTo>
                <a:cubicBezTo>
                  <a:pt x="3922313" y="1899794"/>
                  <a:pt x="3924358" y="1890187"/>
                  <a:pt x="3928053" y="1881452"/>
                </a:cubicBezTo>
                <a:close/>
                <a:moveTo>
                  <a:pt x="2772083" y="3691307"/>
                </a:moveTo>
                <a:cubicBezTo>
                  <a:pt x="2783169" y="3665097"/>
                  <a:pt x="2809121" y="3646706"/>
                  <a:pt x="2839370" y="3646707"/>
                </a:cubicBezTo>
                <a:cubicBezTo>
                  <a:pt x="2879700" y="3646706"/>
                  <a:pt x="2912395" y="3679400"/>
                  <a:pt x="2912394" y="3719731"/>
                </a:cubicBezTo>
                <a:cubicBezTo>
                  <a:pt x="2912394" y="3760062"/>
                  <a:pt x="2879701" y="3792756"/>
                  <a:pt x="2839369" y="3792756"/>
                </a:cubicBezTo>
                <a:cubicBezTo>
                  <a:pt x="2799039" y="3792756"/>
                  <a:pt x="2766344" y="3760062"/>
                  <a:pt x="2766345" y="3719731"/>
                </a:cubicBezTo>
                <a:cubicBezTo>
                  <a:pt x="2766344" y="3709649"/>
                  <a:pt x="2768388" y="3700043"/>
                  <a:pt x="2772083" y="3691307"/>
                </a:cubicBezTo>
                <a:close/>
                <a:moveTo>
                  <a:pt x="5080372" y="44600"/>
                </a:moveTo>
                <a:cubicBezTo>
                  <a:pt x="5091457" y="18391"/>
                  <a:pt x="5117410" y="0"/>
                  <a:pt x="5147658" y="0"/>
                </a:cubicBezTo>
                <a:cubicBezTo>
                  <a:pt x="5187989" y="0"/>
                  <a:pt x="5220683" y="32694"/>
                  <a:pt x="5220683" y="73025"/>
                </a:cubicBezTo>
                <a:cubicBezTo>
                  <a:pt x="5220683" y="113356"/>
                  <a:pt x="5187989" y="146050"/>
                  <a:pt x="5147657" y="146050"/>
                </a:cubicBezTo>
                <a:cubicBezTo>
                  <a:pt x="5107327" y="146050"/>
                  <a:pt x="5074632" y="113356"/>
                  <a:pt x="5074634" y="73025"/>
                </a:cubicBezTo>
                <a:cubicBezTo>
                  <a:pt x="5074633" y="62942"/>
                  <a:pt x="5076676" y="53337"/>
                  <a:pt x="5080372" y="44600"/>
                </a:cubicBezTo>
                <a:close/>
                <a:moveTo>
                  <a:pt x="4158518" y="1460957"/>
                </a:moveTo>
                <a:cubicBezTo>
                  <a:pt x="4162213" y="1452220"/>
                  <a:pt x="4167560" y="1444352"/>
                  <a:pt x="4174168" y="1437745"/>
                </a:cubicBezTo>
                <a:cubicBezTo>
                  <a:pt x="4187383" y="1424530"/>
                  <a:pt x="4205640" y="1416356"/>
                  <a:pt x="4225805" y="1416356"/>
                </a:cubicBezTo>
                <a:cubicBezTo>
                  <a:pt x="4266136" y="1416356"/>
                  <a:pt x="4298830" y="1449050"/>
                  <a:pt x="4298829" y="1489381"/>
                </a:cubicBezTo>
                <a:cubicBezTo>
                  <a:pt x="4298830" y="1529712"/>
                  <a:pt x="4266136" y="1562406"/>
                  <a:pt x="4225805" y="1562406"/>
                </a:cubicBezTo>
                <a:cubicBezTo>
                  <a:pt x="4185474" y="1562406"/>
                  <a:pt x="4152779" y="1529712"/>
                  <a:pt x="4152779" y="1489381"/>
                </a:cubicBezTo>
                <a:cubicBezTo>
                  <a:pt x="4152780" y="1479299"/>
                  <a:pt x="4154823" y="1469693"/>
                  <a:pt x="4158518" y="1460957"/>
                </a:cubicBezTo>
                <a:close/>
                <a:moveTo>
                  <a:pt x="3002548" y="3261984"/>
                </a:moveTo>
                <a:cubicBezTo>
                  <a:pt x="3013634" y="3235774"/>
                  <a:pt x="3039586" y="3217384"/>
                  <a:pt x="3069835" y="3217384"/>
                </a:cubicBezTo>
                <a:cubicBezTo>
                  <a:pt x="3110165" y="3217384"/>
                  <a:pt x="3142860" y="3250078"/>
                  <a:pt x="3142859" y="3290409"/>
                </a:cubicBezTo>
                <a:cubicBezTo>
                  <a:pt x="3142860" y="3330740"/>
                  <a:pt x="3110166" y="3363434"/>
                  <a:pt x="3069834" y="3363434"/>
                </a:cubicBezTo>
                <a:cubicBezTo>
                  <a:pt x="3029504" y="3363434"/>
                  <a:pt x="2996809" y="3330740"/>
                  <a:pt x="2996810" y="3290409"/>
                </a:cubicBezTo>
                <a:cubicBezTo>
                  <a:pt x="2996810" y="3280326"/>
                  <a:pt x="2998853" y="3270721"/>
                  <a:pt x="3002548" y="3261984"/>
                </a:cubicBezTo>
                <a:close/>
                <a:moveTo>
                  <a:pt x="2080693" y="4678342"/>
                </a:moveTo>
                <a:cubicBezTo>
                  <a:pt x="2091778" y="4652132"/>
                  <a:pt x="2117731" y="4633742"/>
                  <a:pt x="2147979" y="4633742"/>
                </a:cubicBezTo>
                <a:cubicBezTo>
                  <a:pt x="2188310" y="4633742"/>
                  <a:pt x="2221004" y="4666436"/>
                  <a:pt x="2221004" y="4706767"/>
                </a:cubicBezTo>
                <a:cubicBezTo>
                  <a:pt x="2221004" y="4747098"/>
                  <a:pt x="2188310" y="4779792"/>
                  <a:pt x="2147979" y="4779792"/>
                </a:cubicBezTo>
                <a:cubicBezTo>
                  <a:pt x="2107648" y="4779792"/>
                  <a:pt x="2074954" y="4747098"/>
                  <a:pt x="2074954" y="4706767"/>
                </a:cubicBezTo>
                <a:cubicBezTo>
                  <a:pt x="2074954" y="4696684"/>
                  <a:pt x="2076997" y="4687079"/>
                  <a:pt x="2080693" y="4678342"/>
                </a:cubicBezTo>
                <a:close/>
                <a:moveTo>
                  <a:pt x="4388982" y="1031635"/>
                </a:moveTo>
                <a:cubicBezTo>
                  <a:pt x="4392677" y="1022899"/>
                  <a:pt x="4398024" y="1015032"/>
                  <a:pt x="4404630" y="1008424"/>
                </a:cubicBezTo>
                <a:cubicBezTo>
                  <a:pt x="4417846" y="995209"/>
                  <a:pt x="4436101" y="987036"/>
                  <a:pt x="4456268" y="987036"/>
                </a:cubicBezTo>
                <a:cubicBezTo>
                  <a:pt x="4496599" y="987036"/>
                  <a:pt x="4529293" y="1019730"/>
                  <a:pt x="4529292" y="1060061"/>
                </a:cubicBezTo>
                <a:cubicBezTo>
                  <a:pt x="4529293" y="1100392"/>
                  <a:pt x="4496599" y="1133085"/>
                  <a:pt x="4456268" y="1133085"/>
                </a:cubicBezTo>
                <a:cubicBezTo>
                  <a:pt x="4415938" y="1133085"/>
                  <a:pt x="4383243" y="1100391"/>
                  <a:pt x="4383242" y="1060060"/>
                </a:cubicBezTo>
                <a:cubicBezTo>
                  <a:pt x="4383243" y="1049978"/>
                  <a:pt x="4385286" y="1040372"/>
                  <a:pt x="4388982" y="1031635"/>
                </a:cubicBezTo>
                <a:close/>
                <a:moveTo>
                  <a:pt x="3233012" y="2841491"/>
                </a:moveTo>
                <a:cubicBezTo>
                  <a:pt x="3244097" y="2815281"/>
                  <a:pt x="3270050" y="2796890"/>
                  <a:pt x="3300298" y="2796890"/>
                </a:cubicBezTo>
                <a:cubicBezTo>
                  <a:pt x="3340629" y="2796890"/>
                  <a:pt x="3373323" y="2829584"/>
                  <a:pt x="3373323" y="2869915"/>
                </a:cubicBezTo>
                <a:cubicBezTo>
                  <a:pt x="3373323" y="2910246"/>
                  <a:pt x="3340629" y="2942941"/>
                  <a:pt x="3300298" y="2942940"/>
                </a:cubicBezTo>
                <a:cubicBezTo>
                  <a:pt x="3259967" y="2942941"/>
                  <a:pt x="3227273" y="2910246"/>
                  <a:pt x="3227273" y="2869916"/>
                </a:cubicBezTo>
                <a:cubicBezTo>
                  <a:pt x="3227273" y="2859833"/>
                  <a:pt x="3229317" y="2850227"/>
                  <a:pt x="3233012" y="2841491"/>
                </a:cubicBezTo>
                <a:close/>
                <a:moveTo>
                  <a:pt x="3462699" y="2463747"/>
                </a:moveTo>
                <a:cubicBezTo>
                  <a:pt x="3466395" y="2455011"/>
                  <a:pt x="3471741" y="2447143"/>
                  <a:pt x="3478350" y="2440535"/>
                </a:cubicBezTo>
                <a:cubicBezTo>
                  <a:pt x="3491564" y="2427321"/>
                  <a:pt x="3509820" y="2419147"/>
                  <a:pt x="3529986" y="2419147"/>
                </a:cubicBezTo>
                <a:cubicBezTo>
                  <a:pt x="3570316" y="2419147"/>
                  <a:pt x="3603011" y="2451841"/>
                  <a:pt x="3603010" y="2492172"/>
                </a:cubicBezTo>
                <a:cubicBezTo>
                  <a:pt x="3603011" y="2532503"/>
                  <a:pt x="3570317" y="2565196"/>
                  <a:pt x="3529987" y="2565196"/>
                </a:cubicBezTo>
                <a:cubicBezTo>
                  <a:pt x="3489655" y="2565197"/>
                  <a:pt x="3456962" y="2532502"/>
                  <a:pt x="3456961" y="2492172"/>
                </a:cubicBezTo>
                <a:cubicBezTo>
                  <a:pt x="3456960" y="2482089"/>
                  <a:pt x="3459004" y="2472484"/>
                  <a:pt x="3462699" y="2463747"/>
                </a:cubicBezTo>
                <a:close/>
                <a:moveTo>
                  <a:pt x="2311156" y="4257849"/>
                </a:moveTo>
                <a:cubicBezTo>
                  <a:pt x="2322241" y="4231639"/>
                  <a:pt x="2348194" y="4213249"/>
                  <a:pt x="2378443" y="4213249"/>
                </a:cubicBezTo>
                <a:cubicBezTo>
                  <a:pt x="2418773" y="4213249"/>
                  <a:pt x="2451467" y="4245943"/>
                  <a:pt x="2451467" y="4286274"/>
                </a:cubicBezTo>
                <a:cubicBezTo>
                  <a:pt x="2451468" y="4326605"/>
                  <a:pt x="2418774" y="4359298"/>
                  <a:pt x="2378443" y="4359298"/>
                </a:cubicBezTo>
                <a:cubicBezTo>
                  <a:pt x="2338112" y="4359298"/>
                  <a:pt x="2305418" y="4326604"/>
                  <a:pt x="2305418" y="4286274"/>
                </a:cubicBezTo>
                <a:cubicBezTo>
                  <a:pt x="2305418" y="4276191"/>
                  <a:pt x="2307461" y="4266585"/>
                  <a:pt x="2311156" y="4257849"/>
                </a:cubicBezTo>
                <a:close/>
                <a:moveTo>
                  <a:pt x="4619444" y="611145"/>
                </a:moveTo>
                <a:cubicBezTo>
                  <a:pt x="4623139" y="602408"/>
                  <a:pt x="4628485" y="594540"/>
                  <a:pt x="4635092" y="587933"/>
                </a:cubicBezTo>
                <a:cubicBezTo>
                  <a:pt x="4648308" y="574718"/>
                  <a:pt x="4666565" y="566545"/>
                  <a:pt x="4686731" y="566545"/>
                </a:cubicBezTo>
                <a:cubicBezTo>
                  <a:pt x="4727061" y="566544"/>
                  <a:pt x="4759756" y="599239"/>
                  <a:pt x="4759755" y="639569"/>
                </a:cubicBezTo>
                <a:cubicBezTo>
                  <a:pt x="4759755" y="679900"/>
                  <a:pt x="4727062" y="712594"/>
                  <a:pt x="4686730" y="712594"/>
                </a:cubicBezTo>
                <a:cubicBezTo>
                  <a:pt x="4646400" y="712594"/>
                  <a:pt x="4613705" y="679900"/>
                  <a:pt x="4613704" y="639570"/>
                </a:cubicBezTo>
                <a:cubicBezTo>
                  <a:pt x="4613706" y="629487"/>
                  <a:pt x="4615747" y="619881"/>
                  <a:pt x="4619444" y="611145"/>
                </a:cubicBezTo>
                <a:close/>
                <a:moveTo>
                  <a:pt x="3697588" y="2027501"/>
                </a:moveTo>
                <a:cubicBezTo>
                  <a:pt x="3701285" y="2018764"/>
                  <a:pt x="3706631" y="2010896"/>
                  <a:pt x="3713238" y="2004289"/>
                </a:cubicBezTo>
                <a:cubicBezTo>
                  <a:pt x="3726454" y="1991074"/>
                  <a:pt x="3744710" y="1982901"/>
                  <a:pt x="3764876" y="1982900"/>
                </a:cubicBezTo>
                <a:cubicBezTo>
                  <a:pt x="3805206" y="1982900"/>
                  <a:pt x="3837901" y="2015594"/>
                  <a:pt x="3837900" y="2055926"/>
                </a:cubicBezTo>
                <a:cubicBezTo>
                  <a:pt x="3837901" y="2096256"/>
                  <a:pt x="3805207" y="2128951"/>
                  <a:pt x="3764875" y="2128950"/>
                </a:cubicBezTo>
                <a:cubicBezTo>
                  <a:pt x="3724545" y="2128951"/>
                  <a:pt x="3691850" y="2096256"/>
                  <a:pt x="3691851" y="2055926"/>
                </a:cubicBezTo>
                <a:cubicBezTo>
                  <a:pt x="3691851" y="2045842"/>
                  <a:pt x="3693894" y="2036237"/>
                  <a:pt x="3697588" y="2027501"/>
                </a:cubicBezTo>
                <a:close/>
                <a:moveTo>
                  <a:pt x="2541620" y="3828529"/>
                </a:moveTo>
                <a:cubicBezTo>
                  <a:pt x="2552705" y="3802319"/>
                  <a:pt x="2578658" y="3783928"/>
                  <a:pt x="2608907" y="3783929"/>
                </a:cubicBezTo>
                <a:cubicBezTo>
                  <a:pt x="2649237" y="3783928"/>
                  <a:pt x="2681931" y="3816623"/>
                  <a:pt x="2681931" y="3856953"/>
                </a:cubicBezTo>
                <a:cubicBezTo>
                  <a:pt x="2681931" y="3897285"/>
                  <a:pt x="2649238" y="3929979"/>
                  <a:pt x="2608906" y="3929978"/>
                </a:cubicBezTo>
                <a:cubicBezTo>
                  <a:pt x="2568576" y="3929979"/>
                  <a:pt x="2535881" y="3897284"/>
                  <a:pt x="2535882" y="3856954"/>
                </a:cubicBezTo>
                <a:cubicBezTo>
                  <a:pt x="2535881" y="3846871"/>
                  <a:pt x="2537925" y="3837265"/>
                  <a:pt x="2541620" y="3828529"/>
                </a:cubicBezTo>
                <a:close/>
                <a:moveTo>
                  <a:pt x="4849907" y="181823"/>
                </a:moveTo>
                <a:cubicBezTo>
                  <a:pt x="4853602" y="173086"/>
                  <a:pt x="4858950" y="165218"/>
                  <a:pt x="4865557" y="158611"/>
                </a:cubicBezTo>
                <a:cubicBezTo>
                  <a:pt x="4878772" y="145396"/>
                  <a:pt x="4897028" y="137222"/>
                  <a:pt x="4917193" y="137222"/>
                </a:cubicBezTo>
                <a:cubicBezTo>
                  <a:pt x="4957524" y="137222"/>
                  <a:pt x="4990219" y="169916"/>
                  <a:pt x="4990218" y="210247"/>
                </a:cubicBezTo>
                <a:cubicBezTo>
                  <a:pt x="4990219" y="250578"/>
                  <a:pt x="4957525" y="283272"/>
                  <a:pt x="4917194" y="283272"/>
                </a:cubicBezTo>
                <a:cubicBezTo>
                  <a:pt x="4876863" y="283273"/>
                  <a:pt x="4844168" y="250578"/>
                  <a:pt x="4844169" y="210247"/>
                </a:cubicBezTo>
                <a:cubicBezTo>
                  <a:pt x="4844169" y="200165"/>
                  <a:pt x="4846212" y="190559"/>
                  <a:pt x="4849907" y="181823"/>
                </a:cubicBezTo>
                <a:close/>
                <a:moveTo>
                  <a:pt x="3928054" y="1598178"/>
                </a:moveTo>
                <a:cubicBezTo>
                  <a:pt x="3931749" y="1589441"/>
                  <a:pt x="3937097" y="1581573"/>
                  <a:pt x="3943704" y="1574966"/>
                </a:cubicBezTo>
                <a:cubicBezTo>
                  <a:pt x="3956918" y="1561751"/>
                  <a:pt x="3975175" y="1553578"/>
                  <a:pt x="3995341" y="1553577"/>
                </a:cubicBezTo>
                <a:cubicBezTo>
                  <a:pt x="4035671" y="1553577"/>
                  <a:pt x="4068366" y="1586272"/>
                  <a:pt x="4068365" y="1626603"/>
                </a:cubicBezTo>
                <a:cubicBezTo>
                  <a:pt x="4068365" y="1666933"/>
                  <a:pt x="4035672" y="1699628"/>
                  <a:pt x="3995340" y="1699630"/>
                </a:cubicBezTo>
                <a:cubicBezTo>
                  <a:pt x="3955008" y="1699630"/>
                  <a:pt x="3922315" y="1666936"/>
                  <a:pt x="3922316" y="1626602"/>
                </a:cubicBezTo>
                <a:cubicBezTo>
                  <a:pt x="3922316" y="1616520"/>
                  <a:pt x="3924359" y="1606914"/>
                  <a:pt x="3928054" y="1598178"/>
                </a:cubicBezTo>
                <a:close/>
                <a:moveTo>
                  <a:pt x="2772084" y="3408035"/>
                </a:moveTo>
                <a:cubicBezTo>
                  <a:pt x="2783169" y="3381825"/>
                  <a:pt x="2809122" y="3363435"/>
                  <a:pt x="2839370" y="3363435"/>
                </a:cubicBezTo>
                <a:cubicBezTo>
                  <a:pt x="2879701" y="3363435"/>
                  <a:pt x="2912395" y="3396129"/>
                  <a:pt x="2912395" y="3436460"/>
                </a:cubicBezTo>
                <a:cubicBezTo>
                  <a:pt x="2912395" y="3476791"/>
                  <a:pt x="2879701" y="3509485"/>
                  <a:pt x="2839370" y="3509485"/>
                </a:cubicBezTo>
                <a:cubicBezTo>
                  <a:pt x="2799039" y="3509485"/>
                  <a:pt x="2766345" y="3476791"/>
                  <a:pt x="2766345" y="3436460"/>
                </a:cubicBezTo>
                <a:cubicBezTo>
                  <a:pt x="2766345" y="3426377"/>
                  <a:pt x="2768388" y="3416772"/>
                  <a:pt x="2772084" y="3408035"/>
                </a:cubicBezTo>
                <a:close/>
                <a:moveTo>
                  <a:pt x="1850229" y="4824392"/>
                </a:moveTo>
                <a:cubicBezTo>
                  <a:pt x="1861315" y="4798182"/>
                  <a:pt x="1887267" y="4779791"/>
                  <a:pt x="1917516" y="4779792"/>
                </a:cubicBezTo>
                <a:cubicBezTo>
                  <a:pt x="1957846" y="4779791"/>
                  <a:pt x="1990541" y="4812486"/>
                  <a:pt x="1990540" y="4852816"/>
                </a:cubicBezTo>
                <a:cubicBezTo>
                  <a:pt x="1990541" y="4893147"/>
                  <a:pt x="1957847" y="4925842"/>
                  <a:pt x="1917515" y="4925841"/>
                </a:cubicBezTo>
                <a:cubicBezTo>
                  <a:pt x="1877185" y="4925841"/>
                  <a:pt x="1844491" y="4893147"/>
                  <a:pt x="1844491" y="4852817"/>
                </a:cubicBezTo>
                <a:cubicBezTo>
                  <a:pt x="1844491" y="4842734"/>
                  <a:pt x="1846534" y="4833128"/>
                  <a:pt x="1850229" y="4824392"/>
                </a:cubicBezTo>
                <a:close/>
                <a:moveTo>
                  <a:pt x="4158518" y="1177685"/>
                </a:moveTo>
                <a:cubicBezTo>
                  <a:pt x="4162212" y="1168948"/>
                  <a:pt x="4167559" y="1161081"/>
                  <a:pt x="4174168" y="1154473"/>
                </a:cubicBezTo>
                <a:cubicBezTo>
                  <a:pt x="4187382" y="1141259"/>
                  <a:pt x="4205639" y="1133085"/>
                  <a:pt x="4225803" y="1133085"/>
                </a:cubicBezTo>
                <a:cubicBezTo>
                  <a:pt x="4266135" y="1133085"/>
                  <a:pt x="4298828" y="1165779"/>
                  <a:pt x="4298829" y="1206110"/>
                </a:cubicBezTo>
                <a:cubicBezTo>
                  <a:pt x="4298829" y="1246441"/>
                  <a:pt x="4266136" y="1279135"/>
                  <a:pt x="4225804" y="1279134"/>
                </a:cubicBezTo>
                <a:cubicBezTo>
                  <a:pt x="4185473" y="1279135"/>
                  <a:pt x="4152779" y="1246440"/>
                  <a:pt x="4152778" y="1206110"/>
                </a:cubicBezTo>
                <a:cubicBezTo>
                  <a:pt x="4152779" y="1196027"/>
                  <a:pt x="4154822" y="1186421"/>
                  <a:pt x="4158518" y="1177685"/>
                </a:cubicBezTo>
                <a:close/>
                <a:moveTo>
                  <a:pt x="3002548" y="2978713"/>
                </a:moveTo>
                <a:cubicBezTo>
                  <a:pt x="3013633" y="2952503"/>
                  <a:pt x="3039585" y="2934113"/>
                  <a:pt x="3069834" y="2934113"/>
                </a:cubicBezTo>
                <a:cubicBezTo>
                  <a:pt x="3110165" y="2934113"/>
                  <a:pt x="3142859" y="2966807"/>
                  <a:pt x="3142859" y="3007138"/>
                </a:cubicBezTo>
                <a:cubicBezTo>
                  <a:pt x="3142859" y="3047469"/>
                  <a:pt x="3110165" y="3080163"/>
                  <a:pt x="3069834" y="3080163"/>
                </a:cubicBezTo>
                <a:cubicBezTo>
                  <a:pt x="3029503" y="3080163"/>
                  <a:pt x="2996809" y="3047469"/>
                  <a:pt x="2996809" y="3007138"/>
                </a:cubicBezTo>
                <a:cubicBezTo>
                  <a:pt x="2996809" y="2997055"/>
                  <a:pt x="2998852" y="2987450"/>
                  <a:pt x="3002548" y="2978713"/>
                </a:cubicBezTo>
                <a:close/>
                <a:moveTo>
                  <a:pt x="2080693" y="4395070"/>
                </a:moveTo>
                <a:cubicBezTo>
                  <a:pt x="2091778" y="4368860"/>
                  <a:pt x="2117731" y="4350470"/>
                  <a:pt x="2147979" y="4350470"/>
                </a:cubicBezTo>
                <a:cubicBezTo>
                  <a:pt x="2188310" y="4350470"/>
                  <a:pt x="2221004" y="4383164"/>
                  <a:pt x="2221004" y="4423495"/>
                </a:cubicBezTo>
                <a:cubicBezTo>
                  <a:pt x="2221004" y="4463826"/>
                  <a:pt x="2188310" y="4496520"/>
                  <a:pt x="2147979" y="4496520"/>
                </a:cubicBezTo>
                <a:cubicBezTo>
                  <a:pt x="2107649" y="4496520"/>
                  <a:pt x="2074954" y="4463826"/>
                  <a:pt x="2074954" y="4423495"/>
                </a:cubicBezTo>
                <a:cubicBezTo>
                  <a:pt x="2074954" y="4413412"/>
                  <a:pt x="2076997" y="4403807"/>
                  <a:pt x="2080693" y="4395070"/>
                </a:cubicBezTo>
                <a:close/>
                <a:moveTo>
                  <a:pt x="4388980" y="748365"/>
                </a:moveTo>
                <a:cubicBezTo>
                  <a:pt x="4392676" y="739628"/>
                  <a:pt x="4398022" y="731760"/>
                  <a:pt x="4404630" y="725154"/>
                </a:cubicBezTo>
                <a:cubicBezTo>
                  <a:pt x="4417846" y="711939"/>
                  <a:pt x="4436100" y="703765"/>
                  <a:pt x="4456266" y="703765"/>
                </a:cubicBezTo>
                <a:cubicBezTo>
                  <a:pt x="4496598" y="703765"/>
                  <a:pt x="4529291" y="736459"/>
                  <a:pt x="4529290" y="776790"/>
                </a:cubicBezTo>
                <a:cubicBezTo>
                  <a:pt x="4529292" y="817121"/>
                  <a:pt x="4496597" y="849815"/>
                  <a:pt x="4456267" y="849815"/>
                </a:cubicBezTo>
                <a:cubicBezTo>
                  <a:pt x="4415935" y="849814"/>
                  <a:pt x="4383242" y="817120"/>
                  <a:pt x="4383241" y="776789"/>
                </a:cubicBezTo>
                <a:cubicBezTo>
                  <a:pt x="4383241" y="766707"/>
                  <a:pt x="4385284" y="757101"/>
                  <a:pt x="4388980" y="748365"/>
                </a:cubicBezTo>
                <a:close/>
                <a:moveTo>
                  <a:pt x="3233012" y="2558219"/>
                </a:moveTo>
                <a:cubicBezTo>
                  <a:pt x="3244097" y="2532008"/>
                  <a:pt x="3270050" y="2513618"/>
                  <a:pt x="3300298" y="2513618"/>
                </a:cubicBezTo>
                <a:cubicBezTo>
                  <a:pt x="3340629" y="2513618"/>
                  <a:pt x="3373323" y="2546312"/>
                  <a:pt x="3373323" y="2586643"/>
                </a:cubicBezTo>
                <a:cubicBezTo>
                  <a:pt x="3373323" y="2626974"/>
                  <a:pt x="3340629" y="2659668"/>
                  <a:pt x="3300298" y="2659668"/>
                </a:cubicBezTo>
                <a:cubicBezTo>
                  <a:pt x="3259967" y="2659668"/>
                  <a:pt x="3227273" y="2626974"/>
                  <a:pt x="3227273" y="2586643"/>
                </a:cubicBezTo>
                <a:cubicBezTo>
                  <a:pt x="3227273" y="2576561"/>
                  <a:pt x="3229316" y="2566955"/>
                  <a:pt x="3233012" y="2558219"/>
                </a:cubicBezTo>
                <a:close/>
                <a:moveTo>
                  <a:pt x="3462699" y="2180476"/>
                </a:moveTo>
                <a:cubicBezTo>
                  <a:pt x="3473785" y="2154266"/>
                  <a:pt x="3499736" y="2135876"/>
                  <a:pt x="3529985" y="2135876"/>
                </a:cubicBezTo>
                <a:cubicBezTo>
                  <a:pt x="3570316" y="2135876"/>
                  <a:pt x="3603010" y="2168570"/>
                  <a:pt x="3603011" y="2208902"/>
                </a:cubicBezTo>
                <a:cubicBezTo>
                  <a:pt x="3603010" y="2249232"/>
                  <a:pt x="3570316" y="2281926"/>
                  <a:pt x="3529986" y="2281927"/>
                </a:cubicBezTo>
                <a:cubicBezTo>
                  <a:pt x="3489654" y="2281926"/>
                  <a:pt x="3456960" y="2249232"/>
                  <a:pt x="3456960" y="2208901"/>
                </a:cubicBezTo>
                <a:cubicBezTo>
                  <a:pt x="3456960" y="2198818"/>
                  <a:pt x="3459003" y="2189213"/>
                  <a:pt x="3462699" y="2180476"/>
                </a:cubicBezTo>
                <a:close/>
                <a:moveTo>
                  <a:pt x="2311155" y="3974578"/>
                </a:moveTo>
                <a:cubicBezTo>
                  <a:pt x="2322241" y="3948368"/>
                  <a:pt x="2348193" y="3929978"/>
                  <a:pt x="2378442" y="3929978"/>
                </a:cubicBezTo>
                <a:cubicBezTo>
                  <a:pt x="2418773" y="3929978"/>
                  <a:pt x="2451467" y="3962672"/>
                  <a:pt x="2451467" y="4003003"/>
                </a:cubicBezTo>
                <a:cubicBezTo>
                  <a:pt x="2451467" y="4043334"/>
                  <a:pt x="2418773" y="4076028"/>
                  <a:pt x="2378442" y="4076028"/>
                </a:cubicBezTo>
                <a:cubicBezTo>
                  <a:pt x="2338111" y="4076028"/>
                  <a:pt x="2305417" y="4043334"/>
                  <a:pt x="2305417" y="4003003"/>
                </a:cubicBezTo>
                <a:cubicBezTo>
                  <a:pt x="2305417" y="3992920"/>
                  <a:pt x="2307460" y="3983315"/>
                  <a:pt x="2311155" y="3974578"/>
                </a:cubicBezTo>
                <a:close/>
                <a:moveTo>
                  <a:pt x="4619443" y="327873"/>
                </a:moveTo>
                <a:cubicBezTo>
                  <a:pt x="4623139" y="319136"/>
                  <a:pt x="4628486" y="311268"/>
                  <a:pt x="4635093" y="304661"/>
                </a:cubicBezTo>
                <a:cubicBezTo>
                  <a:pt x="4648308" y="291446"/>
                  <a:pt x="4666564" y="283272"/>
                  <a:pt x="4686730" y="283272"/>
                </a:cubicBezTo>
                <a:cubicBezTo>
                  <a:pt x="4727060" y="283272"/>
                  <a:pt x="4759755" y="315966"/>
                  <a:pt x="4759754" y="356297"/>
                </a:cubicBezTo>
                <a:cubicBezTo>
                  <a:pt x="4759755" y="396628"/>
                  <a:pt x="4727061" y="429322"/>
                  <a:pt x="4686729" y="429322"/>
                </a:cubicBezTo>
                <a:cubicBezTo>
                  <a:pt x="4646399" y="429322"/>
                  <a:pt x="4613704" y="396628"/>
                  <a:pt x="4613705" y="356297"/>
                </a:cubicBezTo>
                <a:cubicBezTo>
                  <a:pt x="4613705" y="346215"/>
                  <a:pt x="4615748" y="336609"/>
                  <a:pt x="4619443" y="327873"/>
                </a:cubicBezTo>
                <a:close/>
                <a:moveTo>
                  <a:pt x="3697589" y="1744229"/>
                </a:moveTo>
                <a:cubicBezTo>
                  <a:pt x="3701284" y="1735493"/>
                  <a:pt x="3706631" y="1727625"/>
                  <a:pt x="3713240" y="1721017"/>
                </a:cubicBezTo>
                <a:cubicBezTo>
                  <a:pt x="3726454" y="1707803"/>
                  <a:pt x="3744711" y="1699630"/>
                  <a:pt x="3764875" y="1699630"/>
                </a:cubicBezTo>
                <a:cubicBezTo>
                  <a:pt x="3805207" y="1699630"/>
                  <a:pt x="3837900" y="1732323"/>
                  <a:pt x="3837901" y="1772654"/>
                </a:cubicBezTo>
                <a:cubicBezTo>
                  <a:pt x="3837902" y="1812984"/>
                  <a:pt x="3805208" y="1845679"/>
                  <a:pt x="3764876" y="1845681"/>
                </a:cubicBezTo>
                <a:cubicBezTo>
                  <a:pt x="3724544" y="1845679"/>
                  <a:pt x="3691851" y="1812984"/>
                  <a:pt x="3691850" y="1772654"/>
                </a:cubicBezTo>
                <a:cubicBezTo>
                  <a:pt x="3691850" y="1762571"/>
                  <a:pt x="3693895" y="1752966"/>
                  <a:pt x="3697589" y="1744229"/>
                </a:cubicBezTo>
                <a:close/>
                <a:moveTo>
                  <a:pt x="2541620" y="3545257"/>
                </a:moveTo>
                <a:cubicBezTo>
                  <a:pt x="2552705" y="3519047"/>
                  <a:pt x="2578658" y="3500656"/>
                  <a:pt x="2608906" y="3500656"/>
                </a:cubicBezTo>
                <a:cubicBezTo>
                  <a:pt x="2649237" y="3500656"/>
                  <a:pt x="2681931" y="3533350"/>
                  <a:pt x="2681931" y="3573681"/>
                </a:cubicBezTo>
                <a:cubicBezTo>
                  <a:pt x="2681931" y="3614012"/>
                  <a:pt x="2649237" y="3646706"/>
                  <a:pt x="2608906" y="3646706"/>
                </a:cubicBezTo>
                <a:cubicBezTo>
                  <a:pt x="2568575" y="3646706"/>
                  <a:pt x="2535881" y="3614012"/>
                  <a:pt x="2535881" y="3573681"/>
                </a:cubicBezTo>
                <a:cubicBezTo>
                  <a:pt x="2535881" y="3563598"/>
                  <a:pt x="2537925" y="3553993"/>
                  <a:pt x="2541620" y="3545257"/>
                </a:cubicBezTo>
                <a:close/>
                <a:moveTo>
                  <a:pt x="1619765" y="4961614"/>
                </a:moveTo>
                <a:cubicBezTo>
                  <a:pt x="1630851" y="4935404"/>
                  <a:pt x="1656803" y="4917013"/>
                  <a:pt x="1687052" y="4917014"/>
                </a:cubicBezTo>
                <a:cubicBezTo>
                  <a:pt x="1727382" y="4917013"/>
                  <a:pt x="1760076" y="4949708"/>
                  <a:pt x="1760076" y="4990038"/>
                </a:cubicBezTo>
                <a:cubicBezTo>
                  <a:pt x="1760076" y="5030370"/>
                  <a:pt x="1727383" y="5063064"/>
                  <a:pt x="1687051" y="5063063"/>
                </a:cubicBezTo>
                <a:cubicBezTo>
                  <a:pt x="1646720" y="5063064"/>
                  <a:pt x="1614026" y="5030369"/>
                  <a:pt x="1614027" y="4990039"/>
                </a:cubicBezTo>
                <a:cubicBezTo>
                  <a:pt x="1614026" y="4979956"/>
                  <a:pt x="1616070" y="4970350"/>
                  <a:pt x="1619765" y="4961614"/>
                </a:cubicBezTo>
                <a:close/>
                <a:moveTo>
                  <a:pt x="3928055" y="1314906"/>
                </a:moveTo>
                <a:cubicBezTo>
                  <a:pt x="3931750" y="1306169"/>
                  <a:pt x="3937096" y="1298301"/>
                  <a:pt x="3943703" y="1291694"/>
                </a:cubicBezTo>
                <a:cubicBezTo>
                  <a:pt x="3956918" y="1278479"/>
                  <a:pt x="3975176" y="1270306"/>
                  <a:pt x="3995340" y="1270305"/>
                </a:cubicBezTo>
                <a:cubicBezTo>
                  <a:pt x="4035672" y="1270305"/>
                  <a:pt x="4068365" y="1303000"/>
                  <a:pt x="4068366" y="1343330"/>
                </a:cubicBezTo>
                <a:cubicBezTo>
                  <a:pt x="4068365" y="1383661"/>
                  <a:pt x="4035671" y="1416355"/>
                  <a:pt x="3995341" y="1416355"/>
                </a:cubicBezTo>
                <a:cubicBezTo>
                  <a:pt x="3955009" y="1416355"/>
                  <a:pt x="3922316" y="1383661"/>
                  <a:pt x="3922315" y="1343330"/>
                </a:cubicBezTo>
                <a:cubicBezTo>
                  <a:pt x="3922315" y="1333248"/>
                  <a:pt x="3924358" y="1323642"/>
                  <a:pt x="3928055" y="1314906"/>
                </a:cubicBezTo>
                <a:close/>
                <a:moveTo>
                  <a:pt x="2772084" y="3124763"/>
                </a:moveTo>
                <a:cubicBezTo>
                  <a:pt x="2783169" y="3098553"/>
                  <a:pt x="2809122" y="3080163"/>
                  <a:pt x="2839370" y="3080163"/>
                </a:cubicBezTo>
                <a:cubicBezTo>
                  <a:pt x="2879701" y="3080163"/>
                  <a:pt x="2912395" y="3112857"/>
                  <a:pt x="2912395" y="3153188"/>
                </a:cubicBezTo>
                <a:cubicBezTo>
                  <a:pt x="2912395" y="3193519"/>
                  <a:pt x="2879701" y="3226213"/>
                  <a:pt x="2839370" y="3226213"/>
                </a:cubicBezTo>
                <a:cubicBezTo>
                  <a:pt x="2799039" y="3226213"/>
                  <a:pt x="2766345" y="3193519"/>
                  <a:pt x="2766345" y="3153188"/>
                </a:cubicBezTo>
                <a:cubicBezTo>
                  <a:pt x="2766345" y="3143105"/>
                  <a:pt x="2768388" y="3133499"/>
                  <a:pt x="2772084" y="3124763"/>
                </a:cubicBezTo>
                <a:close/>
                <a:moveTo>
                  <a:pt x="1850229" y="4541120"/>
                </a:moveTo>
                <a:cubicBezTo>
                  <a:pt x="1861315" y="4514910"/>
                  <a:pt x="1887267" y="4496519"/>
                  <a:pt x="1917516" y="4496519"/>
                </a:cubicBezTo>
                <a:cubicBezTo>
                  <a:pt x="1957846" y="4496519"/>
                  <a:pt x="1990541" y="4529213"/>
                  <a:pt x="1990540" y="4569544"/>
                </a:cubicBezTo>
                <a:cubicBezTo>
                  <a:pt x="1990540" y="4609875"/>
                  <a:pt x="1957847" y="4642569"/>
                  <a:pt x="1917515" y="4642569"/>
                </a:cubicBezTo>
                <a:cubicBezTo>
                  <a:pt x="1877184" y="4642569"/>
                  <a:pt x="1844490" y="4609875"/>
                  <a:pt x="1844491" y="4569544"/>
                </a:cubicBezTo>
                <a:cubicBezTo>
                  <a:pt x="1844490" y="4559462"/>
                  <a:pt x="1846534" y="4549856"/>
                  <a:pt x="1850229" y="4541120"/>
                </a:cubicBezTo>
                <a:close/>
                <a:moveTo>
                  <a:pt x="4158516" y="894414"/>
                </a:moveTo>
                <a:cubicBezTo>
                  <a:pt x="4162212" y="885677"/>
                  <a:pt x="4167560" y="877809"/>
                  <a:pt x="4174167" y="871203"/>
                </a:cubicBezTo>
                <a:cubicBezTo>
                  <a:pt x="4187381" y="857988"/>
                  <a:pt x="4205638" y="849814"/>
                  <a:pt x="4225803" y="849814"/>
                </a:cubicBezTo>
                <a:cubicBezTo>
                  <a:pt x="4266134" y="849814"/>
                  <a:pt x="4298827" y="882508"/>
                  <a:pt x="4298828" y="922839"/>
                </a:cubicBezTo>
                <a:cubicBezTo>
                  <a:pt x="4298829" y="963170"/>
                  <a:pt x="4266135" y="995864"/>
                  <a:pt x="4225803" y="995864"/>
                </a:cubicBezTo>
                <a:cubicBezTo>
                  <a:pt x="4185473" y="995864"/>
                  <a:pt x="4152778" y="963170"/>
                  <a:pt x="4152779" y="922839"/>
                </a:cubicBezTo>
                <a:cubicBezTo>
                  <a:pt x="4152779" y="912756"/>
                  <a:pt x="4154822" y="903151"/>
                  <a:pt x="4158516" y="894414"/>
                </a:cubicBezTo>
                <a:close/>
                <a:moveTo>
                  <a:pt x="3002547" y="2695441"/>
                </a:moveTo>
                <a:cubicBezTo>
                  <a:pt x="3013633" y="2669231"/>
                  <a:pt x="3039585" y="2650840"/>
                  <a:pt x="3069834" y="2650841"/>
                </a:cubicBezTo>
                <a:cubicBezTo>
                  <a:pt x="3110165" y="2650841"/>
                  <a:pt x="3142859" y="2683535"/>
                  <a:pt x="3142859" y="2723865"/>
                </a:cubicBezTo>
                <a:cubicBezTo>
                  <a:pt x="3142859" y="2764197"/>
                  <a:pt x="3110165" y="2796891"/>
                  <a:pt x="3069834" y="2796891"/>
                </a:cubicBezTo>
                <a:cubicBezTo>
                  <a:pt x="3029503" y="2796891"/>
                  <a:pt x="2996809" y="2764197"/>
                  <a:pt x="2996809" y="2723866"/>
                </a:cubicBezTo>
                <a:cubicBezTo>
                  <a:pt x="2996809" y="2713783"/>
                  <a:pt x="2998852" y="2704177"/>
                  <a:pt x="3002547" y="2695441"/>
                </a:cubicBezTo>
                <a:close/>
                <a:moveTo>
                  <a:pt x="3232235" y="2326526"/>
                </a:moveTo>
                <a:cubicBezTo>
                  <a:pt x="3243321" y="2300316"/>
                  <a:pt x="3269272" y="2281926"/>
                  <a:pt x="3299522" y="2281926"/>
                </a:cubicBezTo>
                <a:cubicBezTo>
                  <a:pt x="3339852" y="2281926"/>
                  <a:pt x="3372546" y="2314620"/>
                  <a:pt x="3372546" y="2354951"/>
                </a:cubicBezTo>
                <a:cubicBezTo>
                  <a:pt x="3372547" y="2395282"/>
                  <a:pt x="3339853" y="2427976"/>
                  <a:pt x="3299521" y="2427976"/>
                </a:cubicBezTo>
                <a:cubicBezTo>
                  <a:pt x="3259191" y="2427976"/>
                  <a:pt x="3226496" y="2395282"/>
                  <a:pt x="3226497" y="2354951"/>
                </a:cubicBezTo>
                <a:cubicBezTo>
                  <a:pt x="3226497" y="2344868"/>
                  <a:pt x="3228540" y="2335263"/>
                  <a:pt x="3232235" y="2326526"/>
                </a:cubicBezTo>
                <a:close/>
                <a:moveTo>
                  <a:pt x="2080693" y="4111800"/>
                </a:moveTo>
                <a:cubicBezTo>
                  <a:pt x="2091778" y="4085590"/>
                  <a:pt x="2117730" y="4067200"/>
                  <a:pt x="2147979" y="4067200"/>
                </a:cubicBezTo>
                <a:cubicBezTo>
                  <a:pt x="2188310" y="4067200"/>
                  <a:pt x="2221004" y="4099894"/>
                  <a:pt x="2221004" y="4140225"/>
                </a:cubicBezTo>
                <a:cubicBezTo>
                  <a:pt x="2221004" y="4180556"/>
                  <a:pt x="2188310" y="4213249"/>
                  <a:pt x="2147979" y="4213249"/>
                </a:cubicBezTo>
                <a:cubicBezTo>
                  <a:pt x="2107648" y="4213249"/>
                  <a:pt x="2074954" y="4180555"/>
                  <a:pt x="2074954" y="4140224"/>
                </a:cubicBezTo>
                <a:cubicBezTo>
                  <a:pt x="2074954" y="4130141"/>
                  <a:pt x="2076997" y="4120536"/>
                  <a:pt x="2080693" y="4111800"/>
                </a:cubicBezTo>
                <a:close/>
                <a:moveTo>
                  <a:pt x="4388979" y="465094"/>
                </a:moveTo>
                <a:cubicBezTo>
                  <a:pt x="4392674" y="456357"/>
                  <a:pt x="4398021" y="448490"/>
                  <a:pt x="4404629" y="441882"/>
                </a:cubicBezTo>
                <a:cubicBezTo>
                  <a:pt x="4417843" y="428667"/>
                  <a:pt x="4436100" y="420494"/>
                  <a:pt x="4456266" y="420494"/>
                </a:cubicBezTo>
                <a:cubicBezTo>
                  <a:pt x="4496597" y="420494"/>
                  <a:pt x="4529291" y="453188"/>
                  <a:pt x="4529291" y="493519"/>
                </a:cubicBezTo>
                <a:cubicBezTo>
                  <a:pt x="4529290" y="533850"/>
                  <a:pt x="4496596" y="566544"/>
                  <a:pt x="4456266" y="566544"/>
                </a:cubicBezTo>
                <a:cubicBezTo>
                  <a:pt x="4415934" y="566544"/>
                  <a:pt x="4383242" y="533850"/>
                  <a:pt x="4383241" y="493519"/>
                </a:cubicBezTo>
                <a:cubicBezTo>
                  <a:pt x="4383241" y="483436"/>
                  <a:pt x="4385284" y="473831"/>
                  <a:pt x="4388979" y="465094"/>
                </a:cubicBezTo>
                <a:close/>
                <a:moveTo>
                  <a:pt x="3462700" y="1897204"/>
                </a:moveTo>
                <a:cubicBezTo>
                  <a:pt x="3473785" y="1870994"/>
                  <a:pt x="3499737" y="1852604"/>
                  <a:pt x="3529986" y="1852604"/>
                </a:cubicBezTo>
                <a:cubicBezTo>
                  <a:pt x="3570318" y="1852604"/>
                  <a:pt x="3603011" y="1885298"/>
                  <a:pt x="3603010" y="1925629"/>
                </a:cubicBezTo>
                <a:cubicBezTo>
                  <a:pt x="3603011" y="1965960"/>
                  <a:pt x="3570317" y="1998654"/>
                  <a:pt x="3529985" y="1998654"/>
                </a:cubicBezTo>
                <a:cubicBezTo>
                  <a:pt x="3489655" y="1998654"/>
                  <a:pt x="3456961" y="1965960"/>
                  <a:pt x="3456961" y="1925629"/>
                </a:cubicBezTo>
                <a:cubicBezTo>
                  <a:pt x="3456961" y="1915546"/>
                  <a:pt x="3459004" y="1905941"/>
                  <a:pt x="3462700" y="1897204"/>
                </a:cubicBezTo>
                <a:close/>
                <a:moveTo>
                  <a:pt x="2311156" y="3691306"/>
                </a:moveTo>
                <a:cubicBezTo>
                  <a:pt x="2322242" y="3665096"/>
                  <a:pt x="2348194" y="3646706"/>
                  <a:pt x="2378443" y="3646706"/>
                </a:cubicBezTo>
                <a:cubicBezTo>
                  <a:pt x="2418773" y="3646706"/>
                  <a:pt x="2451468" y="3679400"/>
                  <a:pt x="2451467" y="3719731"/>
                </a:cubicBezTo>
                <a:cubicBezTo>
                  <a:pt x="2451468" y="3760062"/>
                  <a:pt x="2418774" y="3792756"/>
                  <a:pt x="2378442" y="3792756"/>
                </a:cubicBezTo>
                <a:cubicBezTo>
                  <a:pt x="2338112" y="3792756"/>
                  <a:pt x="2305417" y="3760062"/>
                  <a:pt x="2305418" y="3719731"/>
                </a:cubicBezTo>
                <a:cubicBezTo>
                  <a:pt x="2305417" y="3709648"/>
                  <a:pt x="2307461" y="3700043"/>
                  <a:pt x="2311156" y="3691306"/>
                </a:cubicBezTo>
                <a:close/>
                <a:moveTo>
                  <a:pt x="4619443" y="44600"/>
                </a:moveTo>
                <a:cubicBezTo>
                  <a:pt x="4623139" y="35864"/>
                  <a:pt x="4628485" y="27996"/>
                  <a:pt x="4635093" y="21388"/>
                </a:cubicBezTo>
                <a:cubicBezTo>
                  <a:pt x="4648307" y="8174"/>
                  <a:pt x="4666564" y="0"/>
                  <a:pt x="4686730" y="0"/>
                </a:cubicBezTo>
                <a:cubicBezTo>
                  <a:pt x="4727061" y="0"/>
                  <a:pt x="4759754" y="32694"/>
                  <a:pt x="4759755" y="73025"/>
                </a:cubicBezTo>
                <a:cubicBezTo>
                  <a:pt x="4759754" y="113356"/>
                  <a:pt x="4727060" y="146050"/>
                  <a:pt x="4686730" y="146050"/>
                </a:cubicBezTo>
                <a:cubicBezTo>
                  <a:pt x="4646398" y="146050"/>
                  <a:pt x="4613705" y="113356"/>
                  <a:pt x="4613704" y="73025"/>
                </a:cubicBezTo>
                <a:cubicBezTo>
                  <a:pt x="4613704" y="62942"/>
                  <a:pt x="4615747" y="53337"/>
                  <a:pt x="4619443" y="44600"/>
                </a:cubicBezTo>
                <a:close/>
                <a:moveTo>
                  <a:pt x="3697591" y="1460955"/>
                </a:moveTo>
                <a:cubicBezTo>
                  <a:pt x="3701285" y="1452219"/>
                  <a:pt x="3706634" y="1444351"/>
                  <a:pt x="3713241" y="1437743"/>
                </a:cubicBezTo>
                <a:cubicBezTo>
                  <a:pt x="3726455" y="1424528"/>
                  <a:pt x="3744712" y="1416355"/>
                  <a:pt x="3764876" y="1416355"/>
                </a:cubicBezTo>
                <a:cubicBezTo>
                  <a:pt x="3805208" y="1416355"/>
                  <a:pt x="3837903" y="1449049"/>
                  <a:pt x="3837902" y="1489380"/>
                </a:cubicBezTo>
                <a:cubicBezTo>
                  <a:pt x="3837901" y="1529711"/>
                  <a:pt x="3805209" y="1562405"/>
                  <a:pt x="3764875" y="1562408"/>
                </a:cubicBezTo>
                <a:cubicBezTo>
                  <a:pt x="3724545" y="1562407"/>
                  <a:pt x="3691851" y="1529713"/>
                  <a:pt x="3691851" y="1489380"/>
                </a:cubicBezTo>
                <a:cubicBezTo>
                  <a:pt x="3691853" y="1479297"/>
                  <a:pt x="3693896" y="1469692"/>
                  <a:pt x="3697591" y="1460955"/>
                </a:cubicBezTo>
                <a:close/>
                <a:moveTo>
                  <a:pt x="2541620" y="3261984"/>
                </a:moveTo>
                <a:cubicBezTo>
                  <a:pt x="2552705" y="3235774"/>
                  <a:pt x="2578658" y="3217384"/>
                  <a:pt x="2608906" y="3217384"/>
                </a:cubicBezTo>
                <a:cubicBezTo>
                  <a:pt x="2649237" y="3217384"/>
                  <a:pt x="2681931" y="3250078"/>
                  <a:pt x="2681931" y="3290409"/>
                </a:cubicBezTo>
                <a:cubicBezTo>
                  <a:pt x="2681931" y="3330740"/>
                  <a:pt x="2649237" y="3363434"/>
                  <a:pt x="2608906" y="3363434"/>
                </a:cubicBezTo>
                <a:cubicBezTo>
                  <a:pt x="2568575" y="3363434"/>
                  <a:pt x="2535881" y="3330740"/>
                  <a:pt x="2535881" y="3290409"/>
                </a:cubicBezTo>
                <a:cubicBezTo>
                  <a:pt x="2535881" y="3280326"/>
                  <a:pt x="2537924" y="3270721"/>
                  <a:pt x="2541620" y="3261984"/>
                </a:cubicBezTo>
                <a:close/>
                <a:moveTo>
                  <a:pt x="1619765" y="4678342"/>
                </a:moveTo>
                <a:cubicBezTo>
                  <a:pt x="1630850" y="4652132"/>
                  <a:pt x="1656803" y="4633741"/>
                  <a:pt x="1687051" y="4633741"/>
                </a:cubicBezTo>
                <a:cubicBezTo>
                  <a:pt x="1727382" y="4633741"/>
                  <a:pt x="1760076" y="4666435"/>
                  <a:pt x="1760076" y="4706766"/>
                </a:cubicBezTo>
                <a:cubicBezTo>
                  <a:pt x="1760076" y="4747097"/>
                  <a:pt x="1727382" y="4779791"/>
                  <a:pt x="1687051" y="4779791"/>
                </a:cubicBezTo>
                <a:cubicBezTo>
                  <a:pt x="1646720" y="4779791"/>
                  <a:pt x="1614026" y="4747097"/>
                  <a:pt x="1614026" y="4706766"/>
                </a:cubicBezTo>
                <a:cubicBezTo>
                  <a:pt x="1614026" y="4696684"/>
                  <a:pt x="1616070" y="4687078"/>
                  <a:pt x="1619765" y="4678342"/>
                </a:cubicBezTo>
                <a:close/>
                <a:moveTo>
                  <a:pt x="3928053" y="1031634"/>
                </a:moveTo>
                <a:cubicBezTo>
                  <a:pt x="3931748" y="1022898"/>
                  <a:pt x="3937096" y="1015030"/>
                  <a:pt x="3943704" y="1008423"/>
                </a:cubicBezTo>
                <a:cubicBezTo>
                  <a:pt x="3956917" y="995208"/>
                  <a:pt x="3975175" y="987035"/>
                  <a:pt x="3995340" y="987034"/>
                </a:cubicBezTo>
                <a:cubicBezTo>
                  <a:pt x="4035671" y="987035"/>
                  <a:pt x="4068364" y="1019729"/>
                  <a:pt x="4068364" y="1060059"/>
                </a:cubicBezTo>
                <a:cubicBezTo>
                  <a:pt x="4068364" y="1100391"/>
                  <a:pt x="4035672" y="1133084"/>
                  <a:pt x="3995340" y="1133084"/>
                </a:cubicBezTo>
                <a:cubicBezTo>
                  <a:pt x="3955010" y="1133084"/>
                  <a:pt x="3922315" y="1100390"/>
                  <a:pt x="3922316" y="1060059"/>
                </a:cubicBezTo>
                <a:cubicBezTo>
                  <a:pt x="3922316" y="1049976"/>
                  <a:pt x="3924359" y="1040371"/>
                  <a:pt x="3928053" y="1031634"/>
                </a:cubicBezTo>
                <a:close/>
                <a:moveTo>
                  <a:pt x="2772084" y="2841491"/>
                </a:moveTo>
                <a:cubicBezTo>
                  <a:pt x="2783169" y="2815281"/>
                  <a:pt x="2809121" y="2796890"/>
                  <a:pt x="2839370" y="2796891"/>
                </a:cubicBezTo>
                <a:cubicBezTo>
                  <a:pt x="2879701" y="2796890"/>
                  <a:pt x="2912395" y="2829585"/>
                  <a:pt x="2912395" y="2869915"/>
                </a:cubicBezTo>
                <a:cubicBezTo>
                  <a:pt x="2912395" y="2910247"/>
                  <a:pt x="2879701" y="2942941"/>
                  <a:pt x="2839370" y="2942940"/>
                </a:cubicBezTo>
                <a:cubicBezTo>
                  <a:pt x="2799039" y="2942941"/>
                  <a:pt x="2766345" y="2910246"/>
                  <a:pt x="2766345" y="2869916"/>
                </a:cubicBezTo>
                <a:cubicBezTo>
                  <a:pt x="2766345" y="2859833"/>
                  <a:pt x="2768388" y="2850227"/>
                  <a:pt x="2772084" y="2841491"/>
                </a:cubicBezTo>
                <a:close/>
                <a:moveTo>
                  <a:pt x="3001771" y="2463747"/>
                </a:moveTo>
                <a:cubicBezTo>
                  <a:pt x="3012857" y="2437537"/>
                  <a:pt x="3038809" y="2419147"/>
                  <a:pt x="3069057" y="2419147"/>
                </a:cubicBezTo>
                <a:cubicBezTo>
                  <a:pt x="3109388" y="2419147"/>
                  <a:pt x="3142082" y="2451841"/>
                  <a:pt x="3142083" y="2492172"/>
                </a:cubicBezTo>
                <a:cubicBezTo>
                  <a:pt x="3142082" y="2532503"/>
                  <a:pt x="3109388" y="2565197"/>
                  <a:pt x="3069058" y="2565197"/>
                </a:cubicBezTo>
                <a:cubicBezTo>
                  <a:pt x="3028726" y="2565197"/>
                  <a:pt x="2996032" y="2532503"/>
                  <a:pt x="2996033" y="2492172"/>
                </a:cubicBezTo>
                <a:cubicBezTo>
                  <a:pt x="2996033" y="2482089"/>
                  <a:pt x="2998075" y="2472484"/>
                  <a:pt x="3001771" y="2463747"/>
                </a:cubicBezTo>
                <a:close/>
                <a:moveTo>
                  <a:pt x="1850230" y="4257848"/>
                </a:moveTo>
                <a:cubicBezTo>
                  <a:pt x="1861315" y="4231638"/>
                  <a:pt x="1887268" y="4213248"/>
                  <a:pt x="1917516" y="4213248"/>
                </a:cubicBezTo>
                <a:cubicBezTo>
                  <a:pt x="1957847" y="4213248"/>
                  <a:pt x="1990541" y="4245942"/>
                  <a:pt x="1990541" y="4286273"/>
                </a:cubicBezTo>
                <a:cubicBezTo>
                  <a:pt x="1990541" y="4326604"/>
                  <a:pt x="1957847" y="4359298"/>
                  <a:pt x="1917516" y="4359298"/>
                </a:cubicBezTo>
                <a:cubicBezTo>
                  <a:pt x="1877185" y="4359298"/>
                  <a:pt x="1844491" y="4326604"/>
                  <a:pt x="1844491" y="4286273"/>
                </a:cubicBezTo>
                <a:cubicBezTo>
                  <a:pt x="1844491" y="4276190"/>
                  <a:pt x="1846534" y="4266584"/>
                  <a:pt x="1850230" y="4257848"/>
                </a:cubicBezTo>
                <a:close/>
                <a:moveTo>
                  <a:pt x="4158515" y="611143"/>
                </a:moveTo>
                <a:cubicBezTo>
                  <a:pt x="4162212" y="602406"/>
                  <a:pt x="4167558" y="594539"/>
                  <a:pt x="4174165" y="587932"/>
                </a:cubicBezTo>
                <a:cubicBezTo>
                  <a:pt x="4187379" y="574717"/>
                  <a:pt x="4205637" y="566544"/>
                  <a:pt x="4225802" y="566544"/>
                </a:cubicBezTo>
                <a:cubicBezTo>
                  <a:pt x="4266132" y="566544"/>
                  <a:pt x="4298827" y="599238"/>
                  <a:pt x="4298827" y="639569"/>
                </a:cubicBezTo>
                <a:cubicBezTo>
                  <a:pt x="4298828" y="679899"/>
                  <a:pt x="4266134" y="712593"/>
                  <a:pt x="4225803" y="712593"/>
                </a:cubicBezTo>
                <a:cubicBezTo>
                  <a:pt x="4185472" y="712593"/>
                  <a:pt x="4152776" y="679899"/>
                  <a:pt x="4152778" y="639568"/>
                </a:cubicBezTo>
                <a:cubicBezTo>
                  <a:pt x="4152778" y="629485"/>
                  <a:pt x="4154820" y="619880"/>
                  <a:pt x="4158515" y="611143"/>
                </a:cubicBezTo>
                <a:close/>
                <a:moveTo>
                  <a:pt x="3232236" y="2043255"/>
                </a:moveTo>
                <a:cubicBezTo>
                  <a:pt x="3243320" y="2017045"/>
                  <a:pt x="3269273" y="1998655"/>
                  <a:pt x="3299521" y="1998655"/>
                </a:cubicBezTo>
                <a:cubicBezTo>
                  <a:pt x="3339853" y="1998655"/>
                  <a:pt x="3372546" y="2031349"/>
                  <a:pt x="3372546" y="2071680"/>
                </a:cubicBezTo>
                <a:cubicBezTo>
                  <a:pt x="3372546" y="2112011"/>
                  <a:pt x="3339852" y="2144705"/>
                  <a:pt x="3299521" y="2144705"/>
                </a:cubicBezTo>
                <a:cubicBezTo>
                  <a:pt x="3259190" y="2144705"/>
                  <a:pt x="3226497" y="2112011"/>
                  <a:pt x="3226496" y="2071680"/>
                </a:cubicBezTo>
                <a:cubicBezTo>
                  <a:pt x="3226496" y="2061597"/>
                  <a:pt x="3228540" y="2051992"/>
                  <a:pt x="3232236" y="2043255"/>
                </a:cubicBezTo>
                <a:close/>
                <a:moveTo>
                  <a:pt x="2080692" y="3828529"/>
                </a:moveTo>
                <a:cubicBezTo>
                  <a:pt x="2091777" y="3802319"/>
                  <a:pt x="2117730" y="3783928"/>
                  <a:pt x="2147978" y="3783929"/>
                </a:cubicBezTo>
                <a:cubicBezTo>
                  <a:pt x="2188309" y="3783928"/>
                  <a:pt x="2221003" y="3816623"/>
                  <a:pt x="2221003" y="3856953"/>
                </a:cubicBezTo>
                <a:cubicBezTo>
                  <a:pt x="2221003" y="3897285"/>
                  <a:pt x="2188309" y="3929979"/>
                  <a:pt x="2147978" y="3929978"/>
                </a:cubicBezTo>
                <a:cubicBezTo>
                  <a:pt x="2107647" y="3929979"/>
                  <a:pt x="2074953" y="3897284"/>
                  <a:pt x="2074953" y="3856954"/>
                </a:cubicBezTo>
                <a:cubicBezTo>
                  <a:pt x="2074953" y="3846871"/>
                  <a:pt x="2076996" y="3837265"/>
                  <a:pt x="2080692" y="3828529"/>
                </a:cubicBezTo>
                <a:close/>
                <a:moveTo>
                  <a:pt x="4388978" y="181823"/>
                </a:moveTo>
                <a:cubicBezTo>
                  <a:pt x="4392674" y="173086"/>
                  <a:pt x="4398021" y="165218"/>
                  <a:pt x="4404628" y="158611"/>
                </a:cubicBezTo>
                <a:cubicBezTo>
                  <a:pt x="4417843" y="145396"/>
                  <a:pt x="4436099" y="137222"/>
                  <a:pt x="4456265" y="137222"/>
                </a:cubicBezTo>
                <a:cubicBezTo>
                  <a:pt x="4496596" y="137222"/>
                  <a:pt x="4529290" y="169917"/>
                  <a:pt x="4529289" y="210247"/>
                </a:cubicBezTo>
                <a:cubicBezTo>
                  <a:pt x="4529290" y="250578"/>
                  <a:pt x="4496596" y="283272"/>
                  <a:pt x="4456264" y="283273"/>
                </a:cubicBezTo>
                <a:cubicBezTo>
                  <a:pt x="4415934" y="283272"/>
                  <a:pt x="4383239" y="250578"/>
                  <a:pt x="4383240" y="210247"/>
                </a:cubicBezTo>
                <a:cubicBezTo>
                  <a:pt x="4383240" y="200165"/>
                  <a:pt x="4385285" y="190559"/>
                  <a:pt x="4388978" y="181823"/>
                </a:cubicBezTo>
                <a:close/>
                <a:moveTo>
                  <a:pt x="3462699" y="1613933"/>
                </a:moveTo>
                <a:cubicBezTo>
                  <a:pt x="3473785" y="1587723"/>
                  <a:pt x="3499736" y="1569333"/>
                  <a:pt x="3529985" y="1569333"/>
                </a:cubicBezTo>
                <a:cubicBezTo>
                  <a:pt x="3570316" y="1569333"/>
                  <a:pt x="3603010" y="1602027"/>
                  <a:pt x="3603010" y="1642358"/>
                </a:cubicBezTo>
                <a:cubicBezTo>
                  <a:pt x="3603010" y="1682689"/>
                  <a:pt x="3570316" y="1715383"/>
                  <a:pt x="3529985" y="1715383"/>
                </a:cubicBezTo>
                <a:cubicBezTo>
                  <a:pt x="3489654" y="1715383"/>
                  <a:pt x="3456960" y="1682689"/>
                  <a:pt x="3456960" y="1642358"/>
                </a:cubicBezTo>
                <a:cubicBezTo>
                  <a:pt x="3456960" y="1632275"/>
                  <a:pt x="3459004" y="1622670"/>
                  <a:pt x="3462699" y="1613933"/>
                </a:cubicBezTo>
                <a:close/>
                <a:moveTo>
                  <a:pt x="2311155" y="3408035"/>
                </a:moveTo>
                <a:cubicBezTo>
                  <a:pt x="2322241" y="3381825"/>
                  <a:pt x="2348193" y="3363435"/>
                  <a:pt x="2378442" y="3363435"/>
                </a:cubicBezTo>
                <a:cubicBezTo>
                  <a:pt x="2418773" y="3363435"/>
                  <a:pt x="2451467" y="3396129"/>
                  <a:pt x="2451467" y="3436460"/>
                </a:cubicBezTo>
                <a:cubicBezTo>
                  <a:pt x="2451467" y="3476791"/>
                  <a:pt x="2418773" y="3509485"/>
                  <a:pt x="2378442" y="3509485"/>
                </a:cubicBezTo>
                <a:cubicBezTo>
                  <a:pt x="2338111" y="3509485"/>
                  <a:pt x="2305417" y="3476791"/>
                  <a:pt x="2305417" y="3436460"/>
                </a:cubicBezTo>
                <a:cubicBezTo>
                  <a:pt x="2305417" y="3426377"/>
                  <a:pt x="2307460" y="3416772"/>
                  <a:pt x="2311155" y="3408035"/>
                </a:cubicBezTo>
                <a:close/>
                <a:moveTo>
                  <a:pt x="1389301" y="4824391"/>
                </a:moveTo>
                <a:cubicBezTo>
                  <a:pt x="1400387" y="4798181"/>
                  <a:pt x="1426339" y="4779791"/>
                  <a:pt x="1456588" y="4779791"/>
                </a:cubicBezTo>
                <a:cubicBezTo>
                  <a:pt x="1496919" y="4779791"/>
                  <a:pt x="1529613" y="4812485"/>
                  <a:pt x="1529613" y="4852816"/>
                </a:cubicBezTo>
                <a:cubicBezTo>
                  <a:pt x="1529613" y="4893147"/>
                  <a:pt x="1496919" y="4925841"/>
                  <a:pt x="1456588" y="4925841"/>
                </a:cubicBezTo>
                <a:cubicBezTo>
                  <a:pt x="1416256" y="4925842"/>
                  <a:pt x="1383562" y="4893148"/>
                  <a:pt x="1383563" y="4852816"/>
                </a:cubicBezTo>
                <a:cubicBezTo>
                  <a:pt x="1383563" y="4842733"/>
                  <a:pt x="1385606" y="4833128"/>
                  <a:pt x="1389301" y="4824391"/>
                </a:cubicBezTo>
                <a:close/>
                <a:moveTo>
                  <a:pt x="3697590" y="1177683"/>
                </a:moveTo>
                <a:cubicBezTo>
                  <a:pt x="3701286" y="1168947"/>
                  <a:pt x="3706632" y="1161079"/>
                  <a:pt x="3713241" y="1154471"/>
                </a:cubicBezTo>
                <a:cubicBezTo>
                  <a:pt x="3726454" y="1141256"/>
                  <a:pt x="3744711" y="1133083"/>
                  <a:pt x="3764876" y="1133083"/>
                </a:cubicBezTo>
                <a:cubicBezTo>
                  <a:pt x="3805208" y="1133083"/>
                  <a:pt x="3837902" y="1165777"/>
                  <a:pt x="3837901" y="1206108"/>
                </a:cubicBezTo>
                <a:cubicBezTo>
                  <a:pt x="3837902" y="1246440"/>
                  <a:pt x="3805207" y="1279133"/>
                  <a:pt x="3764876" y="1279133"/>
                </a:cubicBezTo>
                <a:cubicBezTo>
                  <a:pt x="3724546" y="1279133"/>
                  <a:pt x="3691851" y="1246439"/>
                  <a:pt x="3691851" y="1206108"/>
                </a:cubicBezTo>
                <a:cubicBezTo>
                  <a:pt x="3691851" y="1196025"/>
                  <a:pt x="3693895" y="1186420"/>
                  <a:pt x="3697590" y="1177683"/>
                </a:cubicBezTo>
                <a:close/>
                <a:moveTo>
                  <a:pt x="2541620" y="2978712"/>
                </a:moveTo>
                <a:cubicBezTo>
                  <a:pt x="2552705" y="2952502"/>
                  <a:pt x="2578658" y="2934112"/>
                  <a:pt x="2608906" y="2934112"/>
                </a:cubicBezTo>
                <a:cubicBezTo>
                  <a:pt x="2649237" y="2934112"/>
                  <a:pt x="2681931" y="2966806"/>
                  <a:pt x="2681931" y="3007137"/>
                </a:cubicBezTo>
                <a:cubicBezTo>
                  <a:pt x="2681931" y="3047468"/>
                  <a:pt x="2649237" y="3080162"/>
                  <a:pt x="2608906" y="3080162"/>
                </a:cubicBezTo>
                <a:cubicBezTo>
                  <a:pt x="2568575" y="3080162"/>
                  <a:pt x="2535881" y="3047468"/>
                  <a:pt x="2535881" y="3007137"/>
                </a:cubicBezTo>
                <a:cubicBezTo>
                  <a:pt x="2535881" y="2997054"/>
                  <a:pt x="2537924" y="2987449"/>
                  <a:pt x="2541620" y="2978712"/>
                </a:cubicBezTo>
                <a:close/>
                <a:moveTo>
                  <a:pt x="1619766" y="4395070"/>
                </a:moveTo>
                <a:cubicBezTo>
                  <a:pt x="1630851" y="4368860"/>
                  <a:pt x="1656804" y="4350470"/>
                  <a:pt x="1687052" y="4350470"/>
                </a:cubicBezTo>
                <a:cubicBezTo>
                  <a:pt x="1727383" y="4350470"/>
                  <a:pt x="1760077" y="4383164"/>
                  <a:pt x="1760077" y="4423495"/>
                </a:cubicBezTo>
                <a:cubicBezTo>
                  <a:pt x="1760077" y="4463826"/>
                  <a:pt x="1727383" y="4496520"/>
                  <a:pt x="1687052" y="4496520"/>
                </a:cubicBezTo>
                <a:cubicBezTo>
                  <a:pt x="1646721" y="4496520"/>
                  <a:pt x="1614027" y="4463826"/>
                  <a:pt x="1614027" y="4423495"/>
                </a:cubicBezTo>
                <a:cubicBezTo>
                  <a:pt x="1614027" y="4413412"/>
                  <a:pt x="1616070" y="4403806"/>
                  <a:pt x="1619766" y="4395070"/>
                </a:cubicBezTo>
                <a:close/>
                <a:moveTo>
                  <a:pt x="3928052" y="748363"/>
                </a:moveTo>
                <a:cubicBezTo>
                  <a:pt x="3931749" y="739627"/>
                  <a:pt x="3937095" y="731759"/>
                  <a:pt x="3943702" y="725152"/>
                </a:cubicBezTo>
                <a:cubicBezTo>
                  <a:pt x="3956918" y="711937"/>
                  <a:pt x="3975173" y="703764"/>
                  <a:pt x="3995339" y="703764"/>
                </a:cubicBezTo>
                <a:cubicBezTo>
                  <a:pt x="4035669" y="703764"/>
                  <a:pt x="4068363" y="736458"/>
                  <a:pt x="4068363" y="776789"/>
                </a:cubicBezTo>
                <a:cubicBezTo>
                  <a:pt x="4068365" y="817119"/>
                  <a:pt x="4035671" y="849813"/>
                  <a:pt x="3995339" y="849813"/>
                </a:cubicBezTo>
                <a:cubicBezTo>
                  <a:pt x="3955009" y="849813"/>
                  <a:pt x="3922315" y="817119"/>
                  <a:pt x="3922314" y="776788"/>
                </a:cubicBezTo>
                <a:cubicBezTo>
                  <a:pt x="3922314" y="766705"/>
                  <a:pt x="3924357" y="757100"/>
                  <a:pt x="3928052" y="748363"/>
                </a:cubicBezTo>
                <a:close/>
                <a:moveTo>
                  <a:pt x="2772083" y="2558219"/>
                </a:moveTo>
                <a:cubicBezTo>
                  <a:pt x="2783169" y="2532009"/>
                  <a:pt x="2809121" y="2513618"/>
                  <a:pt x="2839370" y="2513618"/>
                </a:cubicBezTo>
                <a:cubicBezTo>
                  <a:pt x="2879701" y="2513618"/>
                  <a:pt x="2912395" y="2546312"/>
                  <a:pt x="2912395" y="2586643"/>
                </a:cubicBezTo>
                <a:cubicBezTo>
                  <a:pt x="2912395" y="2626974"/>
                  <a:pt x="2879701" y="2659668"/>
                  <a:pt x="2839370" y="2659668"/>
                </a:cubicBezTo>
                <a:cubicBezTo>
                  <a:pt x="2799039" y="2659668"/>
                  <a:pt x="2766345" y="2626974"/>
                  <a:pt x="2766345" y="2586643"/>
                </a:cubicBezTo>
                <a:cubicBezTo>
                  <a:pt x="2766345" y="2576561"/>
                  <a:pt x="2768388" y="2566955"/>
                  <a:pt x="2772083" y="2558219"/>
                </a:cubicBezTo>
                <a:close/>
                <a:moveTo>
                  <a:pt x="3001773" y="2180476"/>
                </a:moveTo>
                <a:cubicBezTo>
                  <a:pt x="3012857" y="2154266"/>
                  <a:pt x="3038810" y="2135877"/>
                  <a:pt x="3069058" y="2135876"/>
                </a:cubicBezTo>
                <a:cubicBezTo>
                  <a:pt x="3109390" y="2135876"/>
                  <a:pt x="3142083" y="2168570"/>
                  <a:pt x="3142084" y="2208900"/>
                </a:cubicBezTo>
                <a:cubicBezTo>
                  <a:pt x="3142083" y="2249232"/>
                  <a:pt x="3109389" y="2281926"/>
                  <a:pt x="3069059" y="2281925"/>
                </a:cubicBezTo>
                <a:cubicBezTo>
                  <a:pt x="3028727" y="2281926"/>
                  <a:pt x="2996034" y="2249231"/>
                  <a:pt x="2996033" y="2208901"/>
                </a:cubicBezTo>
                <a:cubicBezTo>
                  <a:pt x="2996033" y="2198818"/>
                  <a:pt x="2998076" y="2189212"/>
                  <a:pt x="3001773" y="2180476"/>
                </a:cubicBezTo>
                <a:close/>
                <a:moveTo>
                  <a:pt x="1850229" y="3974577"/>
                </a:moveTo>
                <a:cubicBezTo>
                  <a:pt x="1861314" y="3948368"/>
                  <a:pt x="1887266" y="3929977"/>
                  <a:pt x="1917515" y="3929978"/>
                </a:cubicBezTo>
                <a:cubicBezTo>
                  <a:pt x="1957846" y="3929977"/>
                  <a:pt x="1990540" y="3962672"/>
                  <a:pt x="1990540" y="4003002"/>
                </a:cubicBezTo>
                <a:cubicBezTo>
                  <a:pt x="1990540" y="4043334"/>
                  <a:pt x="1957846" y="4076027"/>
                  <a:pt x="1917515" y="4076027"/>
                </a:cubicBezTo>
                <a:cubicBezTo>
                  <a:pt x="1877184" y="4076027"/>
                  <a:pt x="1844490" y="4043333"/>
                  <a:pt x="1844490" y="4003002"/>
                </a:cubicBezTo>
                <a:cubicBezTo>
                  <a:pt x="1844490" y="3992919"/>
                  <a:pt x="1846534" y="3983314"/>
                  <a:pt x="1850229" y="3974577"/>
                </a:cubicBezTo>
                <a:close/>
                <a:moveTo>
                  <a:pt x="4158514" y="327873"/>
                </a:moveTo>
                <a:cubicBezTo>
                  <a:pt x="4162209" y="319136"/>
                  <a:pt x="4167557" y="311268"/>
                  <a:pt x="4174164" y="304661"/>
                </a:cubicBezTo>
                <a:cubicBezTo>
                  <a:pt x="4187379" y="291446"/>
                  <a:pt x="4205635" y="283272"/>
                  <a:pt x="4225801" y="283272"/>
                </a:cubicBezTo>
                <a:cubicBezTo>
                  <a:pt x="4266132" y="283272"/>
                  <a:pt x="4298826" y="315966"/>
                  <a:pt x="4298827" y="356297"/>
                </a:cubicBezTo>
                <a:cubicBezTo>
                  <a:pt x="4298826" y="396628"/>
                  <a:pt x="4266132" y="429322"/>
                  <a:pt x="4225802" y="429322"/>
                </a:cubicBezTo>
                <a:cubicBezTo>
                  <a:pt x="4185470" y="429322"/>
                  <a:pt x="4152775" y="396628"/>
                  <a:pt x="4152776" y="356297"/>
                </a:cubicBezTo>
                <a:cubicBezTo>
                  <a:pt x="4152776" y="346215"/>
                  <a:pt x="4154819" y="336609"/>
                  <a:pt x="4158514" y="327873"/>
                </a:cubicBezTo>
                <a:close/>
                <a:moveTo>
                  <a:pt x="3232235" y="1759983"/>
                </a:moveTo>
                <a:cubicBezTo>
                  <a:pt x="3243321" y="1733773"/>
                  <a:pt x="3269274" y="1715383"/>
                  <a:pt x="3299522" y="1715383"/>
                </a:cubicBezTo>
                <a:cubicBezTo>
                  <a:pt x="3339852" y="1715383"/>
                  <a:pt x="3372547" y="1748077"/>
                  <a:pt x="3372546" y="1788408"/>
                </a:cubicBezTo>
                <a:cubicBezTo>
                  <a:pt x="3372546" y="1828739"/>
                  <a:pt x="3339853" y="1861433"/>
                  <a:pt x="3299521" y="1861433"/>
                </a:cubicBezTo>
                <a:cubicBezTo>
                  <a:pt x="3259191" y="1861433"/>
                  <a:pt x="3226496" y="1828739"/>
                  <a:pt x="3226497" y="1788408"/>
                </a:cubicBezTo>
                <a:cubicBezTo>
                  <a:pt x="3226497" y="1778325"/>
                  <a:pt x="3228540" y="1768720"/>
                  <a:pt x="3232235" y="1759983"/>
                </a:cubicBezTo>
                <a:close/>
                <a:moveTo>
                  <a:pt x="2080692" y="3545257"/>
                </a:moveTo>
                <a:cubicBezTo>
                  <a:pt x="2091777" y="3519047"/>
                  <a:pt x="2117729" y="3500656"/>
                  <a:pt x="2147978" y="3500656"/>
                </a:cubicBezTo>
                <a:cubicBezTo>
                  <a:pt x="2188309" y="3500656"/>
                  <a:pt x="2221003" y="3533350"/>
                  <a:pt x="2221003" y="3573681"/>
                </a:cubicBezTo>
                <a:cubicBezTo>
                  <a:pt x="2221003" y="3614012"/>
                  <a:pt x="2188309" y="3646706"/>
                  <a:pt x="2147978" y="3646706"/>
                </a:cubicBezTo>
                <a:cubicBezTo>
                  <a:pt x="2107647" y="3646706"/>
                  <a:pt x="2074953" y="3614012"/>
                  <a:pt x="2074953" y="3573681"/>
                </a:cubicBezTo>
                <a:cubicBezTo>
                  <a:pt x="2074953" y="3563599"/>
                  <a:pt x="2076996" y="3553993"/>
                  <a:pt x="2080692" y="3545257"/>
                </a:cubicBezTo>
                <a:close/>
                <a:moveTo>
                  <a:pt x="1158838" y="4961614"/>
                </a:moveTo>
                <a:cubicBezTo>
                  <a:pt x="1162533" y="4952878"/>
                  <a:pt x="1167880" y="4945010"/>
                  <a:pt x="1174487" y="4938402"/>
                </a:cubicBezTo>
                <a:cubicBezTo>
                  <a:pt x="1187703" y="4925187"/>
                  <a:pt x="1205959" y="4917014"/>
                  <a:pt x="1226125" y="4917013"/>
                </a:cubicBezTo>
                <a:cubicBezTo>
                  <a:pt x="1266456" y="4917013"/>
                  <a:pt x="1299149" y="4949708"/>
                  <a:pt x="1299149" y="4990039"/>
                </a:cubicBezTo>
                <a:cubicBezTo>
                  <a:pt x="1299150" y="5030369"/>
                  <a:pt x="1266455" y="5063064"/>
                  <a:pt x="1226124" y="5063064"/>
                </a:cubicBezTo>
                <a:cubicBezTo>
                  <a:pt x="1185793" y="5063063"/>
                  <a:pt x="1153099" y="5030369"/>
                  <a:pt x="1153099" y="4990039"/>
                </a:cubicBezTo>
                <a:cubicBezTo>
                  <a:pt x="1153098" y="4979957"/>
                  <a:pt x="1155142" y="4970351"/>
                  <a:pt x="1158838" y="4961614"/>
                </a:cubicBezTo>
                <a:close/>
                <a:moveTo>
                  <a:pt x="3462698" y="1330661"/>
                </a:moveTo>
                <a:cubicBezTo>
                  <a:pt x="3473784" y="1304451"/>
                  <a:pt x="3499737" y="1286061"/>
                  <a:pt x="3529985" y="1286061"/>
                </a:cubicBezTo>
                <a:cubicBezTo>
                  <a:pt x="3570317" y="1286061"/>
                  <a:pt x="3603010" y="1318755"/>
                  <a:pt x="3603010" y="1359086"/>
                </a:cubicBezTo>
                <a:cubicBezTo>
                  <a:pt x="3603010" y="1399417"/>
                  <a:pt x="3570316" y="1432111"/>
                  <a:pt x="3529986" y="1432111"/>
                </a:cubicBezTo>
                <a:cubicBezTo>
                  <a:pt x="3489654" y="1432111"/>
                  <a:pt x="3456961" y="1399417"/>
                  <a:pt x="3456960" y="1359086"/>
                </a:cubicBezTo>
                <a:cubicBezTo>
                  <a:pt x="3456960" y="1349003"/>
                  <a:pt x="3459003" y="1339397"/>
                  <a:pt x="3462698" y="1330661"/>
                </a:cubicBezTo>
                <a:close/>
                <a:moveTo>
                  <a:pt x="2311155" y="3124763"/>
                </a:moveTo>
                <a:cubicBezTo>
                  <a:pt x="2322241" y="3098553"/>
                  <a:pt x="2348193" y="3080163"/>
                  <a:pt x="2378442" y="3080163"/>
                </a:cubicBezTo>
                <a:cubicBezTo>
                  <a:pt x="2418773" y="3080163"/>
                  <a:pt x="2451467" y="3112857"/>
                  <a:pt x="2451467" y="3153188"/>
                </a:cubicBezTo>
                <a:cubicBezTo>
                  <a:pt x="2451467" y="3193519"/>
                  <a:pt x="2418773" y="3226213"/>
                  <a:pt x="2378442" y="3226213"/>
                </a:cubicBezTo>
                <a:cubicBezTo>
                  <a:pt x="2338111" y="3226213"/>
                  <a:pt x="2305417" y="3193519"/>
                  <a:pt x="2305417" y="3153188"/>
                </a:cubicBezTo>
                <a:cubicBezTo>
                  <a:pt x="2305417" y="3143105"/>
                  <a:pt x="2307460" y="3133499"/>
                  <a:pt x="2311155" y="3124763"/>
                </a:cubicBezTo>
                <a:close/>
                <a:moveTo>
                  <a:pt x="1389302" y="4541119"/>
                </a:moveTo>
                <a:cubicBezTo>
                  <a:pt x="1400387" y="4514909"/>
                  <a:pt x="1426340" y="4496519"/>
                  <a:pt x="1456589" y="4496519"/>
                </a:cubicBezTo>
                <a:cubicBezTo>
                  <a:pt x="1496919" y="4496519"/>
                  <a:pt x="1529613" y="4529213"/>
                  <a:pt x="1529613" y="4569544"/>
                </a:cubicBezTo>
                <a:cubicBezTo>
                  <a:pt x="1529614" y="4609875"/>
                  <a:pt x="1496920" y="4642569"/>
                  <a:pt x="1456588" y="4642569"/>
                </a:cubicBezTo>
                <a:cubicBezTo>
                  <a:pt x="1416258" y="4642569"/>
                  <a:pt x="1383563" y="4609875"/>
                  <a:pt x="1383564" y="4569544"/>
                </a:cubicBezTo>
                <a:cubicBezTo>
                  <a:pt x="1383563" y="4559462"/>
                  <a:pt x="1385607" y="4549856"/>
                  <a:pt x="1389302" y="4541119"/>
                </a:cubicBezTo>
                <a:close/>
                <a:moveTo>
                  <a:pt x="3697590" y="894412"/>
                </a:moveTo>
                <a:cubicBezTo>
                  <a:pt x="3701284" y="885675"/>
                  <a:pt x="3706631" y="877808"/>
                  <a:pt x="3713240" y="871200"/>
                </a:cubicBezTo>
                <a:cubicBezTo>
                  <a:pt x="3726454" y="857986"/>
                  <a:pt x="3744711" y="849812"/>
                  <a:pt x="3764875" y="849812"/>
                </a:cubicBezTo>
                <a:cubicBezTo>
                  <a:pt x="3805207" y="849812"/>
                  <a:pt x="3837900" y="882506"/>
                  <a:pt x="3837901" y="922837"/>
                </a:cubicBezTo>
                <a:cubicBezTo>
                  <a:pt x="3837901" y="963168"/>
                  <a:pt x="3805207" y="995862"/>
                  <a:pt x="3764876" y="995862"/>
                </a:cubicBezTo>
                <a:cubicBezTo>
                  <a:pt x="3724545" y="995862"/>
                  <a:pt x="3691851" y="963167"/>
                  <a:pt x="3691852" y="922836"/>
                </a:cubicBezTo>
                <a:cubicBezTo>
                  <a:pt x="3691852" y="912754"/>
                  <a:pt x="3693895" y="903148"/>
                  <a:pt x="3697590" y="894412"/>
                </a:cubicBezTo>
                <a:close/>
                <a:moveTo>
                  <a:pt x="2541620" y="2695440"/>
                </a:moveTo>
                <a:cubicBezTo>
                  <a:pt x="2552705" y="2669230"/>
                  <a:pt x="2578657" y="2650840"/>
                  <a:pt x="2608906" y="2650840"/>
                </a:cubicBezTo>
                <a:cubicBezTo>
                  <a:pt x="2649237" y="2650840"/>
                  <a:pt x="2681931" y="2683534"/>
                  <a:pt x="2681931" y="2723865"/>
                </a:cubicBezTo>
                <a:cubicBezTo>
                  <a:pt x="2681931" y="2764196"/>
                  <a:pt x="2649237" y="2796890"/>
                  <a:pt x="2608906" y="2796890"/>
                </a:cubicBezTo>
                <a:cubicBezTo>
                  <a:pt x="2568575" y="2796890"/>
                  <a:pt x="2535881" y="2764196"/>
                  <a:pt x="2535881" y="2723865"/>
                </a:cubicBezTo>
                <a:cubicBezTo>
                  <a:pt x="2535881" y="2713782"/>
                  <a:pt x="2537924" y="2704177"/>
                  <a:pt x="2541620" y="2695440"/>
                </a:cubicBezTo>
                <a:close/>
                <a:moveTo>
                  <a:pt x="2771308" y="2326525"/>
                </a:moveTo>
                <a:cubicBezTo>
                  <a:pt x="2782394" y="2300315"/>
                  <a:pt x="2808347" y="2281925"/>
                  <a:pt x="2838595" y="2281925"/>
                </a:cubicBezTo>
                <a:cubicBezTo>
                  <a:pt x="2878925" y="2281925"/>
                  <a:pt x="2911619" y="2314619"/>
                  <a:pt x="2911620" y="2354950"/>
                </a:cubicBezTo>
                <a:cubicBezTo>
                  <a:pt x="2911619" y="2395281"/>
                  <a:pt x="2878926" y="2427975"/>
                  <a:pt x="2838595" y="2427975"/>
                </a:cubicBezTo>
                <a:cubicBezTo>
                  <a:pt x="2798264" y="2427975"/>
                  <a:pt x="2765569" y="2395281"/>
                  <a:pt x="2765571" y="2354950"/>
                </a:cubicBezTo>
                <a:cubicBezTo>
                  <a:pt x="2765569" y="2344867"/>
                  <a:pt x="2767614" y="2335262"/>
                  <a:pt x="2771308" y="2326525"/>
                </a:cubicBezTo>
                <a:close/>
                <a:moveTo>
                  <a:pt x="1619765" y="4111798"/>
                </a:moveTo>
                <a:cubicBezTo>
                  <a:pt x="1630850" y="4085589"/>
                  <a:pt x="1656803" y="4067198"/>
                  <a:pt x="1687051" y="4067199"/>
                </a:cubicBezTo>
                <a:cubicBezTo>
                  <a:pt x="1727382" y="4067198"/>
                  <a:pt x="1760076" y="4099892"/>
                  <a:pt x="1760076" y="4140223"/>
                </a:cubicBezTo>
                <a:cubicBezTo>
                  <a:pt x="1760076" y="4180554"/>
                  <a:pt x="1727383" y="4213248"/>
                  <a:pt x="1687052" y="4213248"/>
                </a:cubicBezTo>
                <a:cubicBezTo>
                  <a:pt x="1646721" y="4213248"/>
                  <a:pt x="1614027" y="4180554"/>
                  <a:pt x="1614027" y="4140223"/>
                </a:cubicBezTo>
                <a:cubicBezTo>
                  <a:pt x="1614027" y="4130140"/>
                  <a:pt x="1616070" y="4120534"/>
                  <a:pt x="1619765" y="4111798"/>
                </a:cubicBezTo>
                <a:close/>
                <a:moveTo>
                  <a:pt x="3928051" y="465093"/>
                </a:moveTo>
                <a:cubicBezTo>
                  <a:pt x="3931746" y="456356"/>
                  <a:pt x="3937094" y="448488"/>
                  <a:pt x="3943701" y="441881"/>
                </a:cubicBezTo>
                <a:cubicBezTo>
                  <a:pt x="3956916" y="428667"/>
                  <a:pt x="3975172" y="420493"/>
                  <a:pt x="3995337" y="420493"/>
                </a:cubicBezTo>
                <a:cubicBezTo>
                  <a:pt x="4035668" y="420493"/>
                  <a:pt x="4068363" y="453187"/>
                  <a:pt x="4068362" y="493518"/>
                </a:cubicBezTo>
                <a:cubicBezTo>
                  <a:pt x="4068363" y="533848"/>
                  <a:pt x="4035669" y="566542"/>
                  <a:pt x="3995339" y="566542"/>
                </a:cubicBezTo>
                <a:cubicBezTo>
                  <a:pt x="3955008" y="566542"/>
                  <a:pt x="3922314" y="533848"/>
                  <a:pt x="3922313" y="493517"/>
                </a:cubicBezTo>
                <a:cubicBezTo>
                  <a:pt x="3922314" y="483435"/>
                  <a:pt x="3924356" y="473829"/>
                  <a:pt x="3928051" y="465093"/>
                </a:cubicBezTo>
                <a:close/>
                <a:moveTo>
                  <a:pt x="3001771" y="1897204"/>
                </a:moveTo>
                <a:cubicBezTo>
                  <a:pt x="3012856" y="1870994"/>
                  <a:pt x="3038809" y="1852604"/>
                  <a:pt x="3069057" y="1852604"/>
                </a:cubicBezTo>
                <a:cubicBezTo>
                  <a:pt x="3109388" y="1852604"/>
                  <a:pt x="3142082" y="1885298"/>
                  <a:pt x="3142083" y="1925630"/>
                </a:cubicBezTo>
                <a:cubicBezTo>
                  <a:pt x="3142082" y="1965960"/>
                  <a:pt x="3109388" y="1998654"/>
                  <a:pt x="3069057" y="1998654"/>
                </a:cubicBezTo>
                <a:cubicBezTo>
                  <a:pt x="3028726" y="1998654"/>
                  <a:pt x="2996032" y="1965960"/>
                  <a:pt x="2996033" y="1925629"/>
                </a:cubicBezTo>
                <a:cubicBezTo>
                  <a:pt x="2996032" y="1915546"/>
                  <a:pt x="2998077" y="1905941"/>
                  <a:pt x="3001771" y="1897204"/>
                </a:cubicBezTo>
                <a:close/>
                <a:moveTo>
                  <a:pt x="1850228" y="3691306"/>
                </a:moveTo>
                <a:cubicBezTo>
                  <a:pt x="1861314" y="3665097"/>
                  <a:pt x="1887266" y="3646706"/>
                  <a:pt x="1917514" y="3646706"/>
                </a:cubicBezTo>
                <a:cubicBezTo>
                  <a:pt x="1957845" y="3646706"/>
                  <a:pt x="1990539" y="3679400"/>
                  <a:pt x="1990539" y="3719731"/>
                </a:cubicBezTo>
                <a:cubicBezTo>
                  <a:pt x="1990539" y="3760062"/>
                  <a:pt x="1957845" y="3792756"/>
                  <a:pt x="1917514" y="3792756"/>
                </a:cubicBezTo>
                <a:cubicBezTo>
                  <a:pt x="1877183" y="3792756"/>
                  <a:pt x="1844489" y="3760062"/>
                  <a:pt x="1844489" y="3719731"/>
                </a:cubicBezTo>
                <a:cubicBezTo>
                  <a:pt x="1844489" y="3709648"/>
                  <a:pt x="1846532" y="3700043"/>
                  <a:pt x="1850228" y="3691306"/>
                </a:cubicBezTo>
                <a:close/>
                <a:moveTo>
                  <a:pt x="4158515" y="44601"/>
                </a:moveTo>
                <a:cubicBezTo>
                  <a:pt x="4162210" y="35864"/>
                  <a:pt x="4167558" y="27996"/>
                  <a:pt x="4174167" y="21389"/>
                </a:cubicBezTo>
                <a:cubicBezTo>
                  <a:pt x="4187380" y="8174"/>
                  <a:pt x="4205636" y="1"/>
                  <a:pt x="4225802" y="1"/>
                </a:cubicBezTo>
                <a:cubicBezTo>
                  <a:pt x="4266134" y="1"/>
                  <a:pt x="4298827" y="32695"/>
                  <a:pt x="4298828" y="73026"/>
                </a:cubicBezTo>
                <a:cubicBezTo>
                  <a:pt x="4298827" y="113357"/>
                  <a:pt x="4266133" y="146051"/>
                  <a:pt x="4225801" y="146051"/>
                </a:cubicBezTo>
                <a:cubicBezTo>
                  <a:pt x="4185472" y="146051"/>
                  <a:pt x="4152776" y="113357"/>
                  <a:pt x="4152777" y="73026"/>
                </a:cubicBezTo>
                <a:cubicBezTo>
                  <a:pt x="4152777" y="62943"/>
                  <a:pt x="4154820" y="53337"/>
                  <a:pt x="4158515" y="44601"/>
                </a:cubicBezTo>
                <a:close/>
                <a:moveTo>
                  <a:pt x="3232236" y="1476711"/>
                </a:moveTo>
                <a:cubicBezTo>
                  <a:pt x="3243320" y="1450501"/>
                  <a:pt x="3269272" y="1432111"/>
                  <a:pt x="3299521" y="1432111"/>
                </a:cubicBezTo>
                <a:cubicBezTo>
                  <a:pt x="3339852" y="1432110"/>
                  <a:pt x="3372546" y="1464805"/>
                  <a:pt x="3372547" y="1505135"/>
                </a:cubicBezTo>
                <a:cubicBezTo>
                  <a:pt x="3372546" y="1545467"/>
                  <a:pt x="3339852" y="1578161"/>
                  <a:pt x="3299522" y="1578160"/>
                </a:cubicBezTo>
                <a:cubicBezTo>
                  <a:pt x="3259190" y="1578161"/>
                  <a:pt x="3226496" y="1545466"/>
                  <a:pt x="3226496" y="1505136"/>
                </a:cubicBezTo>
                <a:cubicBezTo>
                  <a:pt x="3226496" y="1495053"/>
                  <a:pt x="3228539" y="1485447"/>
                  <a:pt x="3232236" y="1476711"/>
                </a:cubicBezTo>
                <a:close/>
                <a:moveTo>
                  <a:pt x="2080691" y="3261984"/>
                </a:moveTo>
                <a:cubicBezTo>
                  <a:pt x="2091777" y="3235775"/>
                  <a:pt x="2117729" y="3217384"/>
                  <a:pt x="2147978" y="3217384"/>
                </a:cubicBezTo>
                <a:cubicBezTo>
                  <a:pt x="2188309" y="3217384"/>
                  <a:pt x="2221003" y="3250078"/>
                  <a:pt x="2221003" y="3290409"/>
                </a:cubicBezTo>
                <a:cubicBezTo>
                  <a:pt x="2221003" y="3330740"/>
                  <a:pt x="2188309" y="3363434"/>
                  <a:pt x="2147978" y="3363434"/>
                </a:cubicBezTo>
                <a:cubicBezTo>
                  <a:pt x="2107647" y="3363434"/>
                  <a:pt x="2074953" y="3330740"/>
                  <a:pt x="2074953" y="3290409"/>
                </a:cubicBezTo>
                <a:cubicBezTo>
                  <a:pt x="2074953" y="3280326"/>
                  <a:pt x="2076996" y="3270721"/>
                  <a:pt x="2080691" y="3261984"/>
                </a:cubicBezTo>
                <a:close/>
                <a:moveTo>
                  <a:pt x="1158838" y="4678341"/>
                </a:moveTo>
                <a:cubicBezTo>
                  <a:pt x="1162534" y="4669604"/>
                  <a:pt x="1167881" y="4661736"/>
                  <a:pt x="1174488" y="4655129"/>
                </a:cubicBezTo>
                <a:cubicBezTo>
                  <a:pt x="1187703" y="4641914"/>
                  <a:pt x="1205959" y="4633741"/>
                  <a:pt x="1226125" y="4633740"/>
                </a:cubicBezTo>
                <a:cubicBezTo>
                  <a:pt x="1266456" y="4633740"/>
                  <a:pt x="1299150" y="4666434"/>
                  <a:pt x="1299150" y="4706765"/>
                </a:cubicBezTo>
                <a:cubicBezTo>
                  <a:pt x="1299150" y="4747096"/>
                  <a:pt x="1266456" y="4779790"/>
                  <a:pt x="1226125" y="4779790"/>
                </a:cubicBezTo>
                <a:cubicBezTo>
                  <a:pt x="1185793" y="4779791"/>
                  <a:pt x="1153099" y="4747097"/>
                  <a:pt x="1153100" y="4706765"/>
                </a:cubicBezTo>
                <a:cubicBezTo>
                  <a:pt x="1153100" y="4696683"/>
                  <a:pt x="1155143" y="4687077"/>
                  <a:pt x="1158838" y="4678341"/>
                </a:cubicBezTo>
                <a:close/>
                <a:moveTo>
                  <a:pt x="3462698" y="1047389"/>
                </a:moveTo>
                <a:cubicBezTo>
                  <a:pt x="3473785" y="1021179"/>
                  <a:pt x="3499736" y="1002789"/>
                  <a:pt x="3529986" y="1002789"/>
                </a:cubicBezTo>
                <a:cubicBezTo>
                  <a:pt x="3570316" y="1002788"/>
                  <a:pt x="3603011" y="1035483"/>
                  <a:pt x="3603009" y="1075813"/>
                </a:cubicBezTo>
                <a:cubicBezTo>
                  <a:pt x="3603011" y="1116145"/>
                  <a:pt x="3570317" y="1148839"/>
                  <a:pt x="3529985" y="1148838"/>
                </a:cubicBezTo>
                <a:cubicBezTo>
                  <a:pt x="3489655" y="1148839"/>
                  <a:pt x="3456960" y="1116144"/>
                  <a:pt x="3456961" y="1075814"/>
                </a:cubicBezTo>
                <a:cubicBezTo>
                  <a:pt x="3456961" y="1065731"/>
                  <a:pt x="3459004" y="1056125"/>
                  <a:pt x="3462698" y="1047389"/>
                </a:cubicBezTo>
                <a:close/>
                <a:moveTo>
                  <a:pt x="2311155" y="2841491"/>
                </a:moveTo>
                <a:cubicBezTo>
                  <a:pt x="2322241" y="2815281"/>
                  <a:pt x="2348193" y="2796890"/>
                  <a:pt x="2378442" y="2796891"/>
                </a:cubicBezTo>
                <a:cubicBezTo>
                  <a:pt x="2418772" y="2796890"/>
                  <a:pt x="2451467" y="2829585"/>
                  <a:pt x="2451466" y="2869915"/>
                </a:cubicBezTo>
                <a:cubicBezTo>
                  <a:pt x="2451467" y="2910247"/>
                  <a:pt x="2418773" y="2942941"/>
                  <a:pt x="2378441" y="2942940"/>
                </a:cubicBezTo>
                <a:cubicBezTo>
                  <a:pt x="2338111" y="2942941"/>
                  <a:pt x="2305416" y="2910246"/>
                  <a:pt x="2305417" y="2869916"/>
                </a:cubicBezTo>
                <a:cubicBezTo>
                  <a:pt x="2305416" y="2859833"/>
                  <a:pt x="2307460" y="2850227"/>
                  <a:pt x="2311155" y="2841491"/>
                </a:cubicBezTo>
                <a:close/>
                <a:moveTo>
                  <a:pt x="2540845" y="2463747"/>
                </a:moveTo>
                <a:cubicBezTo>
                  <a:pt x="2551929" y="2437537"/>
                  <a:pt x="2577882" y="2419147"/>
                  <a:pt x="2608130" y="2419147"/>
                </a:cubicBezTo>
                <a:cubicBezTo>
                  <a:pt x="2648462" y="2419147"/>
                  <a:pt x="2681155" y="2451841"/>
                  <a:pt x="2681156" y="2492172"/>
                </a:cubicBezTo>
                <a:cubicBezTo>
                  <a:pt x="2681155" y="2532503"/>
                  <a:pt x="2648461" y="2565197"/>
                  <a:pt x="2608131" y="2565197"/>
                </a:cubicBezTo>
                <a:cubicBezTo>
                  <a:pt x="2567799" y="2565197"/>
                  <a:pt x="2535106" y="2532503"/>
                  <a:pt x="2535105" y="2492172"/>
                </a:cubicBezTo>
                <a:cubicBezTo>
                  <a:pt x="2535105" y="2482089"/>
                  <a:pt x="2537150" y="2472484"/>
                  <a:pt x="2540845" y="2463747"/>
                </a:cubicBezTo>
                <a:close/>
                <a:moveTo>
                  <a:pt x="1389302" y="4257847"/>
                </a:moveTo>
                <a:cubicBezTo>
                  <a:pt x="1400388" y="4231637"/>
                  <a:pt x="1426340" y="4213247"/>
                  <a:pt x="1456588" y="4213247"/>
                </a:cubicBezTo>
                <a:cubicBezTo>
                  <a:pt x="1496919" y="4213247"/>
                  <a:pt x="1529613" y="4245941"/>
                  <a:pt x="1529613" y="4286272"/>
                </a:cubicBezTo>
                <a:cubicBezTo>
                  <a:pt x="1529613" y="4326603"/>
                  <a:pt x="1496919" y="4359297"/>
                  <a:pt x="1456588" y="4359297"/>
                </a:cubicBezTo>
                <a:cubicBezTo>
                  <a:pt x="1416257" y="4359297"/>
                  <a:pt x="1383563" y="4326603"/>
                  <a:pt x="1383563" y="4286272"/>
                </a:cubicBezTo>
                <a:cubicBezTo>
                  <a:pt x="1383563" y="4276189"/>
                  <a:pt x="1385607" y="4266584"/>
                  <a:pt x="1389302" y="4257847"/>
                </a:cubicBezTo>
                <a:close/>
                <a:moveTo>
                  <a:pt x="3697588" y="611142"/>
                </a:moveTo>
                <a:cubicBezTo>
                  <a:pt x="3701283" y="602405"/>
                  <a:pt x="3706630" y="594537"/>
                  <a:pt x="3713238" y="587930"/>
                </a:cubicBezTo>
                <a:cubicBezTo>
                  <a:pt x="3726452" y="574716"/>
                  <a:pt x="3744710" y="566542"/>
                  <a:pt x="3764874" y="566542"/>
                </a:cubicBezTo>
                <a:cubicBezTo>
                  <a:pt x="3805205" y="566542"/>
                  <a:pt x="3837899" y="599236"/>
                  <a:pt x="3837900" y="639567"/>
                </a:cubicBezTo>
                <a:cubicBezTo>
                  <a:pt x="3837899" y="679897"/>
                  <a:pt x="3805205" y="712591"/>
                  <a:pt x="3764874" y="712591"/>
                </a:cubicBezTo>
                <a:cubicBezTo>
                  <a:pt x="3724543" y="712592"/>
                  <a:pt x="3691849" y="679897"/>
                  <a:pt x="3691849" y="639566"/>
                </a:cubicBezTo>
                <a:cubicBezTo>
                  <a:pt x="3691849" y="629484"/>
                  <a:pt x="3693894" y="619878"/>
                  <a:pt x="3697588" y="611142"/>
                </a:cubicBezTo>
                <a:close/>
                <a:moveTo>
                  <a:pt x="2771307" y="2043254"/>
                </a:moveTo>
                <a:cubicBezTo>
                  <a:pt x="2782393" y="2017045"/>
                  <a:pt x="2808346" y="1998654"/>
                  <a:pt x="2838594" y="1998654"/>
                </a:cubicBezTo>
                <a:cubicBezTo>
                  <a:pt x="2878924" y="1998654"/>
                  <a:pt x="2911619" y="2031348"/>
                  <a:pt x="2911618" y="2071679"/>
                </a:cubicBezTo>
                <a:cubicBezTo>
                  <a:pt x="2911619" y="2112010"/>
                  <a:pt x="2878925" y="2144704"/>
                  <a:pt x="2838594" y="2144704"/>
                </a:cubicBezTo>
                <a:cubicBezTo>
                  <a:pt x="2798263" y="2144704"/>
                  <a:pt x="2765570" y="2112010"/>
                  <a:pt x="2765569" y="2071679"/>
                </a:cubicBezTo>
                <a:cubicBezTo>
                  <a:pt x="2765569" y="2061596"/>
                  <a:pt x="2767612" y="2051990"/>
                  <a:pt x="2771307" y="2043254"/>
                </a:cubicBezTo>
                <a:close/>
                <a:moveTo>
                  <a:pt x="1619764" y="3828527"/>
                </a:moveTo>
                <a:cubicBezTo>
                  <a:pt x="1630850" y="3802318"/>
                  <a:pt x="1656802" y="3783928"/>
                  <a:pt x="1687050" y="3783928"/>
                </a:cubicBezTo>
                <a:cubicBezTo>
                  <a:pt x="1727381" y="3783928"/>
                  <a:pt x="1760075" y="3816622"/>
                  <a:pt x="1760075" y="3856953"/>
                </a:cubicBezTo>
                <a:cubicBezTo>
                  <a:pt x="1760075" y="3897284"/>
                  <a:pt x="1727382" y="3929977"/>
                  <a:pt x="1687051" y="3929977"/>
                </a:cubicBezTo>
                <a:cubicBezTo>
                  <a:pt x="1646720" y="3929977"/>
                  <a:pt x="1614026" y="3897283"/>
                  <a:pt x="1614026" y="3856952"/>
                </a:cubicBezTo>
                <a:cubicBezTo>
                  <a:pt x="1614026" y="3846869"/>
                  <a:pt x="1616069" y="3837264"/>
                  <a:pt x="1619764" y="3828527"/>
                </a:cubicBezTo>
                <a:close/>
                <a:moveTo>
                  <a:pt x="3928051" y="181822"/>
                </a:moveTo>
                <a:cubicBezTo>
                  <a:pt x="3931747" y="173086"/>
                  <a:pt x="3937093" y="165218"/>
                  <a:pt x="3943702" y="158611"/>
                </a:cubicBezTo>
                <a:cubicBezTo>
                  <a:pt x="3956917" y="145396"/>
                  <a:pt x="3975173" y="137222"/>
                  <a:pt x="3995337" y="137222"/>
                </a:cubicBezTo>
                <a:cubicBezTo>
                  <a:pt x="4035668" y="137222"/>
                  <a:pt x="4068362" y="169916"/>
                  <a:pt x="4068363" y="210247"/>
                </a:cubicBezTo>
                <a:cubicBezTo>
                  <a:pt x="4068363" y="250578"/>
                  <a:pt x="4035668" y="283272"/>
                  <a:pt x="3995338" y="283272"/>
                </a:cubicBezTo>
                <a:cubicBezTo>
                  <a:pt x="3955006" y="283272"/>
                  <a:pt x="3922312" y="250578"/>
                  <a:pt x="3922314" y="210247"/>
                </a:cubicBezTo>
                <a:cubicBezTo>
                  <a:pt x="3922312" y="200164"/>
                  <a:pt x="3924357" y="190559"/>
                  <a:pt x="3928051" y="181822"/>
                </a:cubicBezTo>
                <a:close/>
                <a:moveTo>
                  <a:pt x="3001772" y="1613932"/>
                </a:moveTo>
                <a:cubicBezTo>
                  <a:pt x="3012856" y="1587722"/>
                  <a:pt x="3038809" y="1569332"/>
                  <a:pt x="3069057" y="1569332"/>
                </a:cubicBezTo>
                <a:cubicBezTo>
                  <a:pt x="3109389" y="1569332"/>
                  <a:pt x="3142082" y="1602026"/>
                  <a:pt x="3142082" y="1642357"/>
                </a:cubicBezTo>
                <a:cubicBezTo>
                  <a:pt x="3142082" y="1682688"/>
                  <a:pt x="3109388" y="1715382"/>
                  <a:pt x="3069058" y="1715382"/>
                </a:cubicBezTo>
                <a:cubicBezTo>
                  <a:pt x="3028726" y="1715382"/>
                  <a:pt x="2996033" y="1682688"/>
                  <a:pt x="2996032" y="1642357"/>
                </a:cubicBezTo>
                <a:cubicBezTo>
                  <a:pt x="2996032" y="1632274"/>
                  <a:pt x="2998075" y="1622669"/>
                  <a:pt x="3001772" y="1613932"/>
                </a:cubicBezTo>
                <a:close/>
                <a:moveTo>
                  <a:pt x="1850228" y="3408034"/>
                </a:moveTo>
                <a:cubicBezTo>
                  <a:pt x="1861313" y="3381824"/>
                  <a:pt x="1887266" y="3363434"/>
                  <a:pt x="1917514" y="3363434"/>
                </a:cubicBezTo>
                <a:cubicBezTo>
                  <a:pt x="1957845" y="3363434"/>
                  <a:pt x="1990539" y="3396128"/>
                  <a:pt x="1990539" y="3436459"/>
                </a:cubicBezTo>
                <a:cubicBezTo>
                  <a:pt x="1990539" y="3476790"/>
                  <a:pt x="1957845" y="3509484"/>
                  <a:pt x="1917514" y="3509484"/>
                </a:cubicBezTo>
                <a:cubicBezTo>
                  <a:pt x="1877183" y="3509484"/>
                  <a:pt x="1844489" y="3476790"/>
                  <a:pt x="1844489" y="3436459"/>
                </a:cubicBezTo>
                <a:cubicBezTo>
                  <a:pt x="1844489" y="3426376"/>
                  <a:pt x="1846532" y="3416771"/>
                  <a:pt x="1850228" y="3408034"/>
                </a:cubicBezTo>
                <a:close/>
                <a:moveTo>
                  <a:pt x="928374" y="4824392"/>
                </a:moveTo>
                <a:cubicBezTo>
                  <a:pt x="932069" y="4815655"/>
                  <a:pt x="937417" y="4807787"/>
                  <a:pt x="944025" y="4801180"/>
                </a:cubicBezTo>
                <a:cubicBezTo>
                  <a:pt x="957238" y="4787965"/>
                  <a:pt x="975494" y="4779793"/>
                  <a:pt x="995660" y="4779792"/>
                </a:cubicBezTo>
                <a:cubicBezTo>
                  <a:pt x="1035990" y="4779792"/>
                  <a:pt x="1068685" y="4812486"/>
                  <a:pt x="1068685" y="4852817"/>
                </a:cubicBezTo>
                <a:cubicBezTo>
                  <a:pt x="1068684" y="4893149"/>
                  <a:pt x="1035990" y="4925843"/>
                  <a:pt x="995660" y="4925842"/>
                </a:cubicBezTo>
                <a:cubicBezTo>
                  <a:pt x="955329" y="4925842"/>
                  <a:pt x="922635" y="4893148"/>
                  <a:pt x="922635" y="4852817"/>
                </a:cubicBezTo>
                <a:cubicBezTo>
                  <a:pt x="922636" y="4842734"/>
                  <a:pt x="924679" y="4833129"/>
                  <a:pt x="928374" y="4824392"/>
                </a:cubicBezTo>
                <a:close/>
                <a:moveTo>
                  <a:pt x="3232235" y="1193439"/>
                </a:moveTo>
                <a:cubicBezTo>
                  <a:pt x="3243320" y="1167229"/>
                  <a:pt x="3269273" y="1148838"/>
                  <a:pt x="3299521" y="1148839"/>
                </a:cubicBezTo>
                <a:cubicBezTo>
                  <a:pt x="3339852" y="1148838"/>
                  <a:pt x="3372546" y="1181532"/>
                  <a:pt x="3372546" y="1221863"/>
                </a:cubicBezTo>
                <a:cubicBezTo>
                  <a:pt x="3372547" y="1262194"/>
                  <a:pt x="3339852" y="1294888"/>
                  <a:pt x="3299521" y="1294888"/>
                </a:cubicBezTo>
                <a:cubicBezTo>
                  <a:pt x="3259190" y="1294888"/>
                  <a:pt x="3226497" y="1262194"/>
                  <a:pt x="3226496" y="1221863"/>
                </a:cubicBezTo>
                <a:cubicBezTo>
                  <a:pt x="3226496" y="1211781"/>
                  <a:pt x="3228539" y="1202175"/>
                  <a:pt x="3232235" y="1193439"/>
                </a:cubicBezTo>
                <a:close/>
                <a:moveTo>
                  <a:pt x="2080691" y="2978712"/>
                </a:moveTo>
                <a:cubicBezTo>
                  <a:pt x="2091777" y="2952503"/>
                  <a:pt x="2117729" y="2934112"/>
                  <a:pt x="2147978" y="2934112"/>
                </a:cubicBezTo>
                <a:cubicBezTo>
                  <a:pt x="2188309" y="2934112"/>
                  <a:pt x="2221003" y="2966806"/>
                  <a:pt x="2221002" y="3007137"/>
                </a:cubicBezTo>
                <a:cubicBezTo>
                  <a:pt x="2221003" y="3047468"/>
                  <a:pt x="2188309" y="3080162"/>
                  <a:pt x="2147978" y="3080162"/>
                </a:cubicBezTo>
                <a:cubicBezTo>
                  <a:pt x="2107647" y="3080162"/>
                  <a:pt x="2074953" y="3047468"/>
                  <a:pt x="2074953" y="3007137"/>
                </a:cubicBezTo>
                <a:cubicBezTo>
                  <a:pt x="2074953" y="2997054"/>
                  <a:pt x="2076996" y="2987449"/>
                  <a:pt x="2080691" y="2978712"/>
                </a:cubicBezTo>
                <a:close/>
                <a:moveTo>
                  <a:pt x="1158838" y="4395069"/>
                </a:moveTo>
                <a:cubicBezTo>
                  <a:pt x="1162534" y="4386332"/>
                  <a:pt x="1167881" y="4378464"/>
                  <a:pt x="1174488" y="4371857"/>
                </a:cubicBezTo>
                <a:cubicBezTo>
                  <a:pt x="1187703" y="4358642"/>
                  <a:pt x="1205959" y="4350468"/>
                  <a:pt x="1226125" y="4350468"/>
                </a:cubicBezTo>
                <a:cubicBezTo>
                  <a:pt x="1266455" y="4350468"/>
                  <a:pt x="1299150" y="4383162"/>
                  <a:pt x="1299150" y="4423493"/>
                </a:cubicBezTo>
                <a:cubicBezTo>
                  <a:pt x="1299150" y="4463824"/>
                  <a:pt x="1266456" y="4496518"/>
                  <a:pt x="1226124" y="4496518"/>
                </a:cubicBezTo>
                <a:cubicBezTo>
                  <a:pt x="1185794" y="4496518"/>
                  <a:pt x="1153100" y="4463824"/>
                  <a:pt x="1153100" y="4423493"/>
                </a:cubicBezTo>
                <a:cubicBezTo>
                  <a:pt x="1153100" y="4413411"/>
                  <a:pt x="1155143" y="4403805"/>
                  <a:pt x="1158838" y="4395069"/>
                </a:cubicBezTo>
                <a:close/>
                <a:moveTo>
                  <a:pt x="3462698" y="764117"/>
                </a:moveTo>
                <a:cubicBezTo>
                  <a:pt x="3473784" y="737907"/>
                  <a:pt x="3499736" y="719516"/>
                  <a:pt x="3529985" y="719517"/>
                </a:cubicBezTo>
                <a:cubicBezTo>
                  <a:pt x="3570316" y="719516"/>
                  <a:pt x="3603010" y="752210"/>
                  <a:pt x="3603009" y="792541"/>
                </a:cubicBezTo>
                <a:cubicBezTo>
                  <a:pt x="3603010" y="832872"/>
                  <a:pt x="3570316" y="865566"/>
                  <a:pt x="3529984" y="865566"/>
                </a:cubicBezTo>
                <a:cubicBezTo>
                  <a:pt x="3489654" y="865566"/>
                  <a:pt x="3456960" y="832872"/>
                  <a:pt x="3456960" y="792541"/>
                </a:cubicBezTo>
                <a:cubicBezTo>
                  <a:pt x="3456959" y="782459"/>
                  <a:pt x="3459003" y="772853"/>
                  <a:pt x="3462698" y="764117"/>
                </a:cubicBezTo>
                <a:close/>
                <a:moveTo>
                  <a:pt x="2311155" y="2558219"/>
                </a:moveTo>
                <a:cubicBezTo>
                  <a:pt x="2322241" y="2532009"/>
                  <a:pt x="2348193" y="2513618"/>
                  <a:pt x="2378441" y="2513618"/>
                </a:cubicBezTo>
                <a:cubicBezTo>
                  <a:pt x="2418772" y="2513618"/>
                  <a:pt x="2451466" y="2546312"/>
                  <a:pt x="2451466" y="2586643"/>
                </a:cubicBezTo>
                <a:cubicBezTo>
                  <a:pt x="2451466" y="2626974"/>
                  <a:pt x="2418772" y="2659668"/>
                  <a:pt x="2378441" y="2659668"/>
                </a:cubicBezTo>
                <a:cubicBezTo>
                  <a:pt x="2338110" y="2659668"/>
                  <a:pt x="2305416" y="2626974"/>
                  <a:pt x="2305417" y="2586643"/>
                </a:cubicBezTo>
                <a:cubicBezTo>
                  <a:pt x="2305416" y="2576560"/>
                  <a:pt x="2307460" y="2566955"/>
                  <a:pt x="2311155" y="2558219"/>
                </a:cubicBezTo>
                <a:close/>
                <a:moveTo>
                  <a:pt x="2540844" y="2180475"/>
                </a:moveTo>
                <a:cubicBezTo>
                  <a:pt x="2551930" y="2154265"/>
                  <a:pt x="2577883" y="2135875"/>
                  <a:pt x="2608131" y="2135875"/>
                </a:cubicBezTo>
                <a:cubicBezTo>
                  <a:pt x="2648461" y="2135875"/>
                  <a:pt x="2681156" y="2168569"/>
                  <a:pt x="2681155" y="2208900"/>
                </a:cubicBezTo>
                <a:cubicBezTo>
                  <a:pt x="2681156" y="2249231"/>
                  <a:pt x="2648462" y="2281925"/>
                  <a:pt x="2608130" y="2281925"/>
                </a:cubicBezTo>
                <a:cubicBezTo>
                  <a:pt x="2567800" y="2281925"/>
                  <a:pt x="2535105" y="2249231"/>
                  <a:pt x="2535106" y="2208900"/>
                </a:cubicBezTo>
                <a:cubicBezTo>
                  <a:pt x="2535106" y="2198817"/>
                  <a:pt x="2537149" y="2189211"/>
                  <a:pt x="2540844" y="2180475"/>
                </a:cubicBezTo>
                <a:close/>
                <a:moveTo>
                  <a:pt x="1389302" y="3974576"/>
                </a:moveTo>
                <a:cubicBezTo>
                  <a:pt x="1400387" y="3948367"/>
                  <a:pt x="1426339" y="3929976"/>
                  <a:pt x="1456587" y="3929976"/>
                </a:cubicBezTo>
                <a:cubicBezTo>
                  <a:pt x="1496918" y="3929976"/>
                  <a:pt x="1529612" y="3962670"/>
                  <a:pt x="1529612" y="4003001"/>
                </a:cubicBezTo>
                <a:cubicBezTo>
                  <a:pt x="1529612" y="4043332"/>
                  <a:pt x="1496919" y="4076025"/>
                  <a:pt x="1456588" y="4076025"/>
                </a:cubicBezTo>
                <a:cubicBezTo>
                  <a:pt x="1416257" y="4076025"/>
                  <a:pt x="1383563" y="4043331"/>
                  <a:pt x="1383563" y="4003000"/>
                </a:cubicBezTo>
                <a:cubicBezTo>
                  <a:pt x="1383563" y="3992918"/>
                  <a:pt x="1385606" y="3983312"/>
                  <a:pt x="1389302" y="3974576"/>
                </a:cubicBezTo>
                <a:close/>
                <a:moveTo>
                  <a:pt x="3697588" y="327872"/>
                </a:moveTo>
                <a:cubicBezTo>
                  <a:pt x="3701284" y="319135"/>
                  <a:pt x="3706630" y="311267"/>
                  <a:pt x="3713237" y="304660"/>
                </a:cubicBezTo>
                <a:cubicBezTo>
                  <a:pt x="3726453" y="291446"/>
                  <a:pt x="3744708" y="283272"/>
                  <a:pt x="3764874" y="283272"/>
                </a:cubicBezTo>
                <a:cubicBezTo>
                  <a:pt x="3805204" y="283272"/>
                  <a:pt x="3837900" y="315966"/>
                  <a:pt x="3837899" y="356297"/>
                </a:cubicBezTo>
                <a:cubicBezTo>
                  <a:pt x="3837900" y="396627"/>
                  <a:pt x="3805206" y="429321"/>
                  <a:pt x="3764874" y="429321"/>
                </a:cubicBezTo>
                <a:cubicBezTo>
                  <a:pt x="3724544" y="429321"/>
                  <a:pt x="3691849" y="396627"/>
                  <a:pt x="3691850" y="356296"/>
                </a:cubicBezTo>
                <a:cubicBezTo>
                  <a:pt x="3691850" y="346214"/>
                  <a:pt x="3693892" y="336608"/>
                  <a:pt x="3697588" y="327872"/>
                </a:cubicBezTo>
                <a:close/>
                <a:moveTo>
                  <a:pt x="2771306" y="1759983"/>
                </a:moveTo>
                <a:cubicBezTo>
                  <a:pt x="2782392" y="1733773"/>
                  <a:pt x="2808345" y="1715383"/>
                  <a:pt x="2838593" y="1715383"/>
                </a:cubicBezTo>
                <a:cubicBezTo>
                  <a:pt x="2878925" y="1715383"/>
                  <a:pt x="2911618" y="1748077"/>
                  <a:pt x="2911618" y="1788408"/>
                </a:cubicBezTo>
                <a:cubicBezTo>
                  <a:pt x="2911618" y="1828739"/>
                  <a:pt x="2878924" y="1861433"/>
                  <a:pt x="2838594" y="1861433"/>
                </a:cubicBezTo>
                <a:cubicBezTo>
                  <a:pt x="2798262" y="1861433"/>
                  <a:pt x="2765569" y="1828739"/>
                  <a:pt x="2765568" y="1788408"/>
                </a:cubicBezTo>
                <a:cubicBezTo>
                  <a:pt x="2765569" y="1778325"/>
                  <a:pt x="2767611" y="1768720"/>
                  <a:pt x="2771306" y="1759983"/>
                </a:cubicBezTo>
                <a:close/>
                <a:moveTo>
                  <a:pt x="1619763" y="3545257"/>
                </a:moveTo>
                <a:cubicBezTo>
                  <a:pt x="1630849" y="3519047"/>
                  <a:pt x="1656801" y="3500656"/>
                  <a:pt x="1687050" y="3500656"/>
                </a:cubicBezTo>
                <a:cubicBezTo>
                  <a:pt x="1727380" y="3500656"/>
                  <a:pt x="1760075" y="3533350"/>
                  <a:pt x="1760074" y="3573681"/>
                </a:cubicBezTo>
                <a:cubicBezTo>
                  <a:pt x="1760075" y="3614012"/>
                  <a:pt x="1727381" y="3646706"/>
                  <a:pt x="1687049" y="3646706"/>
                </a:cubicBezTo>
                <a:cubicBezTo>
                  <a:pt x="1646719" y="3646706"/>
                  <a:pt x="1614025" y="3614012"/>
                  <a:pt x="1614025" y="3573681"/>
                </a:cubicBezTo>
                <a:cubicBezTo>
                  <a:pt x="1614025" y="3563599"/>
                  <a:pt x="1616068" y="3553993"/>
                  <a:pt x="1619763" y="3545257"/>
                </a:cubicBezTo>
                <a:close/>
                <a:moveTo>
                  <a:pt x="697910" y="4961614"/>
                </a:moveTo>
                <a:cubicBezTo>
                  <a:pt x="701605" y="4952877"/>
                  <a:pt x="706952" y="4945009"/>
                  <a:pt x="713560" y="4938401"/>
                </a:cubicBezTo>
                <a:cubicBezTo>
                  <a:pt x="726774" y="4925187"/>
                  <a:pt x="745030" y="4917014"/>
                  <a:pt x="765196" y="4917014"/>
                </a:cubicBezTo>
                <a:cubicBezTo>
                  <a:pt x="805527" y="4917013"/>
                  <a:pt x="838221" y="4949708"/>
                  <a:pt x="838221" y="4990039"/>
                </a:cubicBezTo>
                <a:cubicBezTo>
                  <a:pt x="838220" y="5030371"/>
                  <a:pt x="805527" y="5063064"/>
                  <a:pt x="765196" y="5063063"/>
                </a:cubicBezTo>
                <a:cubicBezTo>
                  <a:pt x="724865" y="5063063"/>
                  <a:pt x="692171" y="5030369"/>
                  <a:pt x="692171" y="4990039"/>
                </a:cubicBezTo>
                <a:cubicBezTo>
                  <a:pt x="692171" y="4979956"/>
                  <a:pt x="694214" y="4970351"/>
                  <a:pt x="697910" y="4961614"/>
                </a:cubicBezTo>
                <a:close/>
                <a:moveTo>
                  <a:pt x="3001771" y="1330660"/>
                </a:moveTo>
                <a:cubicBezTo>
                  <a:pt x="3012857" y="1304450"/>
                  <a:pt x="3038810" y="1286060"/>
                  <a:pt x="3069058" y="1286060"/>
                </a:cubicBezTo>
                <a:cubicBezTo>
                  <a:pt x="3109388" y="1286060"/>
                  <a:pt x="3142083" y="1318754"/>
                  <a:pt x="3142082" y="1359085"/>
                </a:cubicBezTo>
                <a:cubicBezTo>
                  <a:pt x="3142083" y="1399416"/>
                  <a:pt x="3109389" y="1432110"/>
                  <a:pt x="3069057" y="1432110"/>
                </a:cubicBezTo>
                <a:cubicBezTo>
                  <a:pt x="3028727" y="1432110"/>
                  <a:pt x="2996032" y="1399416"/>
                  <a:pt x="2996033" y="1359085"/>
                </a:cubicBezTo>
                <a:cubicBezTo>
                  <a:pt x="2996033" y="1349002"/>
                  <a:pt x="2998076" y="1339397"/>
                  <a:pt x="3001771" y="1330660"/>
                </a:cubicBezTo>
                <a:close/>
                <a:moveTo>
                  <a:pt x="1850228" y="3124762"/>
                </a:moveTo>
                <a:cubicBezTo>
                  <a:pt x="1861313" y="3098552"/>
                  <a:pt x="1887265" y="3080162"/>
                  <a:pt x="1917514" y="3080162"/>
                </a:cubicBezTo>
                <a:cubicBezTo>
                  <a:pt x="1957845" y="3080162"/>
                  <a:pt x="1990539" y="3112856"/>
                  <a:pt x="1990539" y="3153187"/>
                </a:cubicBezTo>
                <a:cubicBezTo>
                  <a:pt x="1990539" y="3193518"/>
                  <a:pt x="1957845" y="3226212"/>
                  <a:pt x="1917514" y="3226212"/>
                </a:cubicBezTo>
                <a:cubicBezTo>
                  <a:pt x="1877183" y="3226212"/>
                  <a:pt x="1844489" y="3193518"/>
                  <a:pt x="1844489" y="3153187"/>
                </a:cubicBezTo>
                <a:cubicBezTo>
                  <a:pt x="1844489" y="3143104"/>
                  <a:pt x="1846532" y="3133499"/>
                  <a:pt x="1850228" y="3124762"/>
                </a:cubicBezTo>
                <a:close/>
                <a:moveTo>
                  <a:pt x="928374" y="4541119"/>
                </a:moveTo>
                <a:cubicBezTo>
                  <a:pt x="932070" y="4532382"/>
                  <a:pt x="937417" y="4524515"/>
                  <a:pt x="944024" y="4517907"/>
                </a:cubicBezTo>
                <a:cubicBezTo>
                  <a:pt x="957239" y="4504692"/>
                  <a:pt x="975495" y="4496519"/>
                  <a:pt x="995661" y="4496519"/>
                </a:cubicBezTo>
                <a:cubicBezTo>
                  <a:pt x="1035991" y="4496519"/>
                  <a:pt x="1068685" y="4529213"/>
                  <a:pt x="1068685" y="4569544"/>
                </a:cubicBezTo>
                <a:cubicBezTo>
                  <a:pt x="1068686" y="4609875"/>
                  <a:pt x="1035992" y="4642569"/>
                  <a:pt x="995660" y="4642569"/>
                </a:cubicBezTo>
                <a:cubicBezTo>
                  <a:pt x="955328" y="4642570"/>
                  <a:pt x="922635" y="4609876"/>
                  <a:pt x="922636" y="4569544"/>
                </a:cubicBezTo>
                <a:cubicBezTo>
                  <a:pt x="922636" y="4559461"/>
                  <a:pt x="924679" y="4549856"/>
                  <a:pt x="928374" y="4541119"/>
                </a:cubicBezTo>
                <a:close/>
                <a:moveTo>
                  <a:pt x="3232235" y="910167"/>
                </a:moveTo>
                <a:cubicBezTo>
                  <a:pt x="3243321" y="883956"/>
                  <a:pt x="3269272" y="865566"/>
                  <a:pt x="3299522" y="865566"/>
                </a:cubicBezTo>
                <a:cubicBezTo>
                  <a:pt x="3339852" y="865566"/>
                  <a:pt x="3372546" y="898260"/>
                  <a:pt x="3372546" y="938591"/>
                </a:cubicBezTo>
                <a:cubicBezTo>
                  <a:pt x="3372546" y="978922"/>
                  <a:pt x="3339852" y="1011616"/>
                  <a:pt x="3299521" y="1011616"/>
                </a:cubicBezTo>
                <a:cubicBezTo>
                  <a:pt x="3259190" y="1011616"/>
                  <a:pt x="3226496" y="978922"/>
                  <a:pt x="3226497" y="938591"/>
                </a:cubicBezTo>
                <a:cubicBezTo>
                  <a:pt x="3226496" y="928509"/>
                  <a:pt x="3228539" y="918903"/>
                  <a:pt x="3232235" y="910167"/>
                </a:cubicBezTo>
                <a:close/>
                <a:moveTo>
                  <a:pt x="2080692" y="2695441"/>
                </a:moveTo>
                <a:cubicBezTo>
                  <a:pt x="2091778" y="2669231"/>
                  <a:pt x="2117730" y="2650840"/>
                  <a:pt x="2147978" y="2650840"/>
                </a:cubicBezTo>
                <a:cubicBezTo>
                  <a:pt x="2188309" y="2650840"/>
                  <a:pt x="2221003" y="2683534"/>
                  <a:pt x="2221003" y="2723865"/>
                </a:cubicBezTo>
                <a:cubicBezTo>
                  <a:pt x="2221003" y="2764196"/>
                  <a:pt x="2188309" y="2796890"/>
                  <a:pt x="2147978" y="2796890"/>
                </a:cubicBezTo>
                <a:cubicBezTo>
                  <a:pt x="2107647" y="2796890"/>
                  <a:pt x="2074953" y="2764196"/>
                  <a:pt x="2074953" y="2723865"/>
                </a:cubicBezTo>
                <a:cubicBezTo>
                  <a:pt x="2074953" y="2713783"/>
                  <a:pt x="2076997" y="2704177"/>
                  <a:pt x="2080692" y="2695441"/>
                </a:cubicBezTo>
                <a:close/>
                <a:moveTo>
                  <a:pt x="2310380" y="2326525"/>
                </a:moveTo>
                <a:cubicBezTo>
                  <a:pt x="2321466" y="2300314"/>
                  <a:pt x="2347418" y="2281924"/>
                  <a:pt x="2377667" y="2281924"/>
                </a:cubicBezTo>
                <a:cubicBezTo>
                  <a:pt x="2417998" y="2281924"/>
                  <a:pt x="2450692" y="2314618"/>
                  <a:pt x="2450691" y="2354949"/>
                </a:cubicBezTo>
                <a:cubicBezTo>
                  <a:pt x="2450692" y="2395280"/>
                  <a:pt x="2417998" y="2427974"/>
                  <a:pt x="2377667" y="2427974"/>
                </a:cubicBezTo>
                <a:cubicBezTo>
                  <a:pt x="2337336" y="2427974"/>
                  <a:pt x="2304642" y="2395280"/>
                  <a:pt x="2304642" y="2354949"/>
                </a:cubicBezTo>
                <a:cubicBezTo>
                  <a:pt x="2304641" y="2344866"/>
                  <a:pt x="2306685" y="2335261"/>
                  <a:pt x="2310380" y="2326525"/>
                </a:cubicBezTo>
                <a:close/>
                <a:moveTo>
                  <a:pt x="1158838" y="4111796"/>
                </a:moveTo>
                <a:cubicBezTo>
                  <a:pt x="1162533" y="4103060"/>
                  <a:pt x="1167881" y="4095192"/>
                  <a:pt x="1174488" y="4088585"/>
                </a:cubicBezTo>
                <a:cubicBezTo>
                  <a:pt x="1187703" y="4075370"/>
                  <a:pt x="1205959" y="4067196"/>
                  <a:pt x="1226124" y="4067196"/>
                </a:cubicBezTo>
                <a:cubicBezTo>
                  <a:pt x="1266455" y="4067196"/>
                  <a:pt x="1299149" y="4099890"/>
                  <a:pt x="1299149" y="4140221"/>
                </a:cubicBezTo>
                <a:cubicBezTo>
                  <a:pt x="1299149" y="4180552"/>
                  <a:pt x="1266455" y="4213246"/>
                  <a:pt x="1226124" y="4213246"/>
                </a:cubicBezTo>
                <a:cubicBezTo>
                  <a:pt x="1185794" y="4213246"/>
                  <a:pt x="1153099" y="4180552"/>
                  <a:pt x="1153100" y="4140221"/>
                </a:cubicBezTo>
                <a:cubicBezTo>
                  <a:pt x="1153100" y="4130139"/>
                  <a:pt x="1155143" y="4120533"/>
                  <a:pt x="1158838" y="4111796"/>
                </a:cubicBezTo>
                <a:close/>
                <a:moveTo>
                  <a:pt x="3462699" y="480845"/>
                </a:moveTo>
                <a:cubicBezTo>
                  <a:pt x="3473784" y="454635"/>
                  <a:pt x="3499737" y="436245"/>
                  <a:pt x="3529985" y="436245"/>
                </a:cubicBezTo>
                <a:cubicBezTo>
                  <a:pt x="3570316" y="436245"/>
                  <a:pt x="3603011" y="468939"/>
                  <a:pt x="3603010" y="509270"/>
                </a:cubicBezTo>
                <a:cubicBezTo>
                  <a:pt x="3603011" y="549601"/>
                  <a:pt x="3570316" y="582295"/>
                  <a:pt x="3529985" y="582295"/>
                </a:cubicBezTo>
                <a:cubicBezTo>
                  <a:pt x="3489654" y="582295"/>
                  <a:pt x="3456960" y="549601"/>
                  <a:pt x="3456960" y="509270"/>
                </a:cubicBezTo>
                <a:cubicBezTo>
                  <a:pt x="3456960" y="499187"/>
                  <a:pt x="3459003" y="489582"/>
                  <a:pt x="3462699" y="480845"/>
                </a:cubicBezTo>
                <a:close/>
                <a:moveTo>
                  <a:pt x="2540844" y="1897204"/>
                </a:moveTo>
                <a:cubicBezTo>
                  <a:pt x="2551928" y="1870994"/>
                  <a:pt x="2577881" y="1852603"/>
                  <a:pt x="2608130" y="1852603"/>
                </a:cubicBezTo>
                <a:cubicBezTo>
                  <a:pt x="2648460" y="1852603"/>
                  <a:pt x="2681155" y="1885299"/>
                  <a:pt x="2681154" y="1925629"/>
                </a:cubicBezTo>
                <a:cubicBezTo>
                  <a:pt x="2681155" y="1965960"/>
                  <a:pt x="2648461" y="1998653"/>
                  <a:pt x="2608131" y="1998653"/>
                </a:cubicBezTo>
                <a:cubicBezTo>
                  <a:pt x="2567799" y="1998653"/>
                  <a:pt x="2535105" y="1965959"/>
                  <a:pt x="2535106" y="1925628"/>
                </a:cubicBezTo>
                <a:cubicBezTo>
                  <a:pt x="2535105" y="1915545"/>
                  <a:pt x="2537148" y="1905940"/>
                  <a:pt x="2540844" y="1897204"/>
                </a:cubicBezTo>
                <a:close/>
                <a:moveTo>
                  <a:pt x="1389300" y="3691305"/>
                </a:moveTo>
                <a:cubicBezTo>
                  <a:pt x="1400386" y="3665096"/>
                  <a:pt x="1426338" y="3646705"/>
                  <a:pt x="1456586" y="3646706"/>
                </a:cubicBezTo>
                <a:cubicBezTo>
                  <a:pt x="1496917" y="3646705"/>
                  <a:pt x="1529611" y="3679399"/>
                  <a:pt x="1529611" y="3719730"/>
                </a:cubicBezTo>
                <a:cubicBezTo>
                  <a:pt x="1529611" y="3760061"/>
                  <a:pt x="1496918" y="3792755"/>
                  <a:pt x="1456587" y="3792755"/>
                </a:cubicBezTo>
                <a:cubicBezTo>
                  <a:pt x="1416256" y="3792755"/>
                  <a:pt x="1383562" y="3760061"/>
                  <a:pt x="1383562" y="3719730"/>
                </a:cubicBezTo>
                <a:cubicBezTo>
                  <a:pt x="1383562" y="3709647"/>
                  <a:pt x="1385605" y="3700041"/>
                  <a:pt x="1389300" y="3691305"/>
                </a:cubicBezTo>
                <a:close/>
                <a:moveTo>
                  <a:pt x="3697588" y="44601"/>
                </a:moveTo>
                <a:cubicBezTo>
                  <a:pt x="3701283" y="35864"/>
                  <a:pt x="3706629" y="27997"/>
                  <a:pt x="3713236" y="21389"/>
                </a:cubicBezTo>
                <a:cubicBezTo>
                  <a:pt x="3726451" y="8174"/>
                  <a:pt x="3744707" y="1"/>
                  <a:pt x="3764873" y="1"/>
                </a:cubicBezTo>
                <a:cubicBezTo>
                  <a:pt x="3805205" y="1"/>
                  <a:pt x="3837898" y="32695"/>
                  <a:pt x="3837898" y="73026"/>
                </a:cubicBezTo>
                <a:cubicBezTo>
                  <a:pt x="3837898" y="113357"/>
                  <a:pt x="3805204" y="146051"/>
                  <a:pt x="3764875" y="146051"/>
                </a:cubicBezTo>
                <a:cubicBezTo>
                  <a:pt x="3724543" y="146051"/>
                  <a:pt x="3691849" y="113357"/>
                  <a:pt x="3691848" y="73026"/>
                </a:cubicBezTo>
                <a:cubicBezTo>
                  <a:pt x="3691848" y="62943"/>
                  <a:pt x="3693891" y="53338"/>
                  <a:pt x="3697588" y="44601"/>
                </a:cubicBezTo>
                <a:close/>
                <a:moveTo>
                  <a:pt x="2771306" y="1476711"/>
                </a:moveTo>
                <a:cubicBezTo>
                  <a:pt x="2782392" y="1450501"/>
                  <a:pt x="2808344" y="1432111"/>
                  <a:pt x="2838594" y="1432111"/>
                </a:cubicBezTo>
                <a:cubicBezTo>
                  <a:pt x="2878924" y="1432110"/>
                  <a:pt x="2911619" y="1464805"/>
                  <a:pt x="2911618" y="1505136"/>
                </a:cubicBezTo>
                <a:cubicBezTo>
                  <a:pt x="2911619" y="1545467"/>
                  <a:pt x="2878925" y="1578161"/>
                  <a:pt x="2838592" y="1578161"/>
                </a:cubicBezTo>
                <a:cubicBezTo>
                  <a:pt x="2798263" y="1578161"/>
                  <a:pt x="2765568" y="1545467"/>
                  <a:pt x="2765569" y="1505136"/>
                </a:cubicBezTo>
                <a:cubicBezTo>
                  <a:pt x="2765569" y="1495053"/>
                  <a:pt x="2767612" y="1485448"/>
                  <a:pt x="2771306" y="1476711"/>
                </a:cubicBezTo>
                <a:close/>
                <a:moveTo>
                  <a:pt x="1619763" y="3261984"/>
                </a:moveTo>
                <a:cubicBezTo>
                  <a:pt x="1630849" y="3235775"/>
                  <a:pt x="1656801" y="3217384"/>
                  <a:pt x="1687050" y="3217384"/>
                </a:cubicBezTo>
                <a:cubicBezTo>
                  <a:pt x="1727380" y="3217384"/>
                  <a:pt x="1760075" y="3250078"/>
                  <a:pt x="1760074" y="3290409"/>
                </a:cubicBezTo>
                <a:cubicBezTo>
                  <a:pt x="1760074" y="3330740"/>
                  <a:pt x="1727381" y="3363434"/>
                  <a:pt x="1687049" y="3363434"/>
                </a:cubicBezTo>
                <a:cubicBezTo>
                  <a:pt x="1646719" y="3363434"/>
                  <a:pt x="1614024" y="3330740"/>
                  <a:pt x="1614025" y="3290409"/>
                </a:cubicBezTo>
                <a:cubicBezTo>
                  <a:pt x="1614024" y="3280326"/>
                  <a:pt x="1616068" y="3270721"/>
                  <a:pt x="1619763" y="3261984"/>
                </a:cubicBezTo>
                <a:close/>
                <a:moveTo>
                  <a:pt x="697909" y="4678342"/>
                </a:moveTo>
                <a:cubicBezTo>
                  <a:pt x="701605" y="4669606"/>
                  <a:pt x="706952" y="4661738"/>
                  <a:pt x="713559" y="4655130"/>
                </a:cubicBezTo>
                <a:cubicBezTo>
                  <a:pt x="726774" y="4641914"/>
                  <a:pt x="745031" y="4633741"/>
                  <a:pt x="765196" y="4633742"/>
                </a:cubicBezTo>
                <a:cubicBezTo>
                  <a:pt x="805527" y="4633741"/>
                  <a:pt x="838221" y="4666436"/>
                  <a:pt x="838221" y="4706766"/>
                </a:cubicBezTo>
                <a:cubicBezTo>
                  <a:pt x="838221" y="4747098"/>
                  <a:pt x="805527" y="4779791"/>
                  <a:pt x="765196" y="4779791"/>
                </a:cubicBezTo>
                <a:cubicBezTo>
                  <a:pt x="724865" y="4779791"/>
                  <a:pt x="692171" y="4747097"/>
                  <a:pt x="692171" y="4706766"/>
                </a:cubicBezTo>
                <a:cubicBezTo>
                  <a:pt x="692171" y="4696684"/>
                  <a:pt x="694215" y="4687078"/>
                  <a:pt x="697909" y="4678342"/>
                </a:cubicBezTo>
                <a:close/>
                <a:moveTo>
                  <a:pt x="3001771" y="1047389"/>
                </a:moveTo>
                <a:cubicBezTo>
                  <a:pt x="3012857" y="1021179"/>
                  <a:pt x="3038808" y="1002788"/>
                  <a:pt x="3069057" y="1002788"/>
                </a:cubicBezTo>
                <a:cubicBezTo>
                  <a:pt x="3109389" y="1002788"/>
                  <a:pt x="3142082" y="1035482"/>
                  <a:pt x="3142083" y="1075813"/>
                </a:cubicBezTo>
                <a:cubicBezTo>
                  <a:pt x="3142082" y="1116144"/>
                  <a:pt x="3109388" y="1148838"/>
                  <a:pt x="3069058" y="1148838"/>
                </a:cubicBezTo>
                <a:cubicBezTo>
                  <a:pt x="3028726" y="1148838"/>
                  <a:pt x="2996033" y="1116144"/>
                  <a:pt x="2996032" y="1075813"/>
                </a:cubicBezTo>
                <a:cubicBezTo>
                  <a:pt x="2996033" y="1065730"/>
                  <a:pt x="2998076" y="1056125"/>
                  <a:pt x="3001771" y="1047389"/>
                </a:cubicBezTo>
                <a:close/>
                <a:moveTo>
                  <a:pt x="1850228" y="2841491"/>
                </a:moveTo>
                <a:cubicBezTo>
                  <a:pt x="1861314" y="2815281"/>
                  <a:pt x="1887266" y="2796890"/>
                  <a:pt x="1917515" y="2796890"/>
                </a:cubicBezTo>
                <a:cubicBezTo>
                  <a:pt x="1957845" y="2796890"/>
                  <a:pt x="1990540" y="2829584"/>
                  <a:pt x="1990539" y="2869915"/>
                </a:cubicBezTo>
                <a:cubicBezTo>
                  <a:pt x="1990540" y="2910246"/>
                  <a:pt x="1957846" y="2942940"/>
                  <a:pt x="1917514" y="2942940"/>
                </a:cubicBezTo>
                <a:cubicBezTo>
                  <a:pt x="1877184" y="2942940"/>
                  <a:pt x="1844489" y="2910246"/>
                  <a:pt x="1844490" y="2869915"/>
                </a:cubicBezTo>
                <a:cubicBezTo>
                  <a:pt x="1844490" y="2859832"/>
                  <a:pt x="1846533" y="2850227"/>
                  <a:pt x="1850228" y="2841491"/>
                </a:cubicBezTo>
                <a:close/>
                <a:moveTo>
                  <a:pt x="2079916" y="2463746"/>
                </a:moveTo>
                <a:cubicBezTo>
                  <a:pt x="2091001" y="2437536"/>
                  <a:pt x="2116954" y="2419146"/>
                  <a:pt x="2147203" y="2419146"/>
                </a:cubicBezTo>
                <a:cubicBezTo>
                  <a:pt x="2187533" y="2419146"/>
                  <a:pt x="2220228" y="2451840"/>
                  <a:pt x="2220227" y="2492171"/>
                </a:cubicBezTo>
                <a:cubicBezTo>
                  <a:pt x="2220227" y="2532502"/>
                  <a:pt x="2187534" y="2565196"/>
                  <a:pt x="2147202" y="2565196"/>
                </a:cubicBezTo>
                <a:cubicBezTo>
                  <a:pt x="2106872" y="2565196"/>
                  <a:pt x="2074177" y="2532502"/>
                  <a:pt x="2074177" y="2492171"/>
                </a:cubicBezTo>
                <a:cubicBezTo>
                  <a:pt x="2074177" y="2482088"/>
                  <a:pt x="2076222" y="2472484"/>
                  <a:pt x="2079916" y="2463746"/>
                </a:cubicBezTo>
                <a:close/>
                <a:moveTo>
                  <a:pt x="928374" y="4257847"/>
                </a:moveTo>
                <a:cubicBezTo>
                  <a:pt x="932069" y="4249110"/>
                  <a:pt x="937416" y="4241242"/>
                  <a:pt x="944024" y="4234635"/>
                </a:cubicBezTo>
                <a:cubicBezTo>
                  <a:pt x="957239" y="4221420"/>
                  <a:pt x="975495" y="4213247"/>
                  <a:pt x="995660" y="4213246"/>
                </a:cubicBezTo>
                <a:cubicBezTo>
                  <a:pt x="1035991" y="4213246"/>
                  <a:pt x="1068685" y="4245941"/>
                  <a:pt x="1068685" y="4286271"/>
                </a:cubicBezTo>
                <a:cubicBezTo>
                  <a:pt x="1068685" y="4326602"/>
                  <a:pt x="1035991" y="4359296"/>
                  <a:pt x="995660" y="4359296"/>
                </a:cubicBezTo>
                <a:cubicBezTo>
                  <a:pt x="955329" y="4359296"/>
                  <a:pt x="922635" y="4326602"/>
                  <a:pt x="922635" y="4286272"/>
                </a:cubicBezTo>
                <a:cubicBezTo>
                  <a:pt x="922636" y="4276189"/>
                  <a:pt x="924679" y="4266583"/>
                  <a:pt x="928374" y="4257847"/>
                </a:cubicBezTo>
                <a:close/>
                <a:moveTo>
                  <a:pt x="3232235" y="626895"/>
                </a:moveTo>
                <a:cubicBezTo>
                  <a:pt x="3243320" y="600685"/>
                  <a:pt x="3269274" y="582295"/>
                  <a:pt x="3299522" y="582295"/>
                </a:cubicBezTo>
                <a:cubicBezTo>
                  <a:pt x="3339853" y="582295"/>
                  <a:pt x="3372546" y="614989"/>
                  <a:pt x="3372546" y="655320"/>
                </a:cubicBezTo>
                <a:cubicBezTo>
                  <a:pt x="3372546" y="695651"/>
                  <a:pt x="3339852" y="728345"/>
                  <a:pt x="3299522" y="728344"/>
                </a:cubicBezTo>
                <a:cubicBezTo>
                  <a:pt x="3259190" y="728345"/>
                  <a:pt x="3226496" y="695651"/>
                  <a:pt x="3226498" y="655321"/>
                </a:cubicBezTo>
                <a:cubicBezTo>
                  <a:pt x="3226497" y="645238"/>
                  <a:pt x="3228541" y="635632"/>
                  <a:pt x="3232235" y="626895"/>
                </a:cubicBezTo>
                <a:close/>
                <a:moveTo>
                  <a:pt x="2310381" y="2043253"/>
                </a:moveTo>
                <a:cubicBezTo>
                  <a:pt x="2321466" y="2017042"/>
                  <a:pt x="2347419" y="1998652"/>
                  <a:pt x="2377667" y="1998652"/>
                </a:cubicBezTo>
                <a:cubicBezTo>
                  <a:pt x="2417998" y="1998652"/>
                  <a:pt x="2450692" y="2031346"/>
                  <a:pt x="2450691" y="2071677"/>
                </a:cubicBezTo>
                <a:cubicBezTo>
                  <a:pt x="2450692" y="2112008"/>
                  <a:pt x="2417998" y="2144702"/>
                  <a:pt x="2377666" y="2144702"/>
                </a:cubicBezTo>
                <a:cubicBezTo>
                  <a:pt x="2337336" y="2144702"/>
                  <a:pt x="2304642" y="2112009"/>
                  <a:pt x="2304642" y="2071677"/>
                </a:cubicBezTo>
                <a:cubicBezTo>
                  <a:pt x="2304642" y="2061594"/>
                  <a:pt x="2306685" y="2051989"/>
                  <a:pt x="2310381" y="2043253"/>
                </a:cubicBezTo>
                <a:close/>
                <a:moveTo>
                  <a:pt x="1158837" y="3828526"/>
                </a:moveTo>
                <a:cubicBezTo>
                  <a:pt x="1162532" y="3819790"/>
                  <a:pt x="1167879" y="3811922"/>
                  <a:pt x="1174486" y="3805315"/>
                </a:cubicBezTo>
                <a:cubicBezTo>
                  <a:pt x="1187701" y="3792100"/>
                  <a:pt x="1205958" y="3783926"/>
                  <a:pt x="1226123" y="3783926"/>
                </a:cubicBezTo>
                <a:cubicBezTo>
                  <a:pt x="1266454" y="3783926"/>
                  <a:pt x="1299148" y="3816620"/>
                  <a:pt x="1299148" y="3856951"/>
                </a:cubicBezTo>
                <a:cubicBezTo>
                  <a:pt x="1299148" y="3897282"/>
                  <a:pt x="1266454" y="3929976"/>
                  <a:pt x="1226123" y="3929976"/>
                </a:cubicBezTo>
                <a:cubicBezTo>
                  <a:pt x="1185792" y="3929976"/>
                  <a:pt x="1153098" y="3897281"/>
                  <a:pt x="1153098" y="3856951"/>
                </a:cubicBezTo>
                <a:cubicBezTo>
                  <a:pt x="1153099" y="3846868"/>
                  <a:pt x="1155142" y="3837263"/>
                  <a:pt x="1158837" y="3828526"/>
                </a:cubicBezTo>
                <a:close/>
                <a:moveTo>
                  <a:pt x="3462700" y="197573"/>
                </a:moveTo>
                <a:cubicBezTo>
                  <a:pt x="3473785" y="171363"/>
                  <a:pt x="3499738" y="152972"/>
                  <a:pt x="3529986" y="152973"/>
                </a:cubicBezTo>
                <a:cubicBezTo>
                  <a:pt x="3570316" y="152972"/>
                  <a:pt x="3603010" y="185667"/>
                  <a:pt x="3603010" y="225997"/>
                </a:cubicBezTo>
                <a:cubicBezTo>
                  <a:pt x="3603010" y="266329"/>
                  <a:pt x="3570316" y="299023"/>
                  <a:pt x="3529985" y="299023"/>
                </a:cubicBezTo>
                <a:cubicBezTo>
                  <a:pt x="3489655" y="299023"/>
                  <a:pt x="3456960" y="266329"/>
                  <a:pt x="3456961" y="225998"/>
                </a:cubicBezTo>
                <a:cubicBezTo>
                  <a:pt x="3456961" y="215915"/>
                  <a:pt x="3459003" y="206309"/>
                  <a:pt x="3462700" y="197573"/>
                </a:cubicBezTo>
                <a:close/>
                <a:moveTo>
                  <a:pt x="2540842" y="1613932"/>
                </a:moveTo>
                <a:cubicBezTo>
                  <a:pt x="2551929" y="1587722"/>
                  <a:pt x="2577880" y="1569332"/>
                  <a:pt x="2608130" y="1569332"/>
                </a:cubicBezTo>
                <a:cubicBezTo>
                  <a:pt x="2648461" y="1569332"/>
                  <a:pt x="2681154" y="1602026"/>
                  <a:pt x="2681154" y="1642357"/>
                </a:cubicBezTo>
                <a:cubicBezTo>
                  <a:pt x="2681154" y="1682688"/>
                  <a:pt x="2648460" y="1715382"/>
                  <a:pt x="2608129" y="1715382"/>
                </a:cubicBezTo>
                <a:cubicBezTo>
                  <a:pt x="2567798" y="1715382"/>
                  <a:pt x="2535105" y="1682689"/>
                  <a:pt x="2535104" y="1642357"/>
                </a:cubicBezTo>
                <a:cubicBezTo>
                  <a:pt x="2535105" y="1632275"/>
                  <a:pt x="2537148" y="1622670"/>
                  <a:pt x="2540842" y="1613932"/>
                </a:cubicBezTo>
                <a:close/>
                <a:moveTo>
                  <a:pt x="1389299" y="3408034"/>
                </a:moveTo>
                <a:cubicBezTo>
                  <a:pt x="1400385" y="3381825"/>
                  <a:pt x="1426337" y="3363434"/>
                  <a:pt x="1456586" y="3363434"/>
                </a:cubicBezTo>
                <a:cubicBezTo>
                  <a:pt x="1496917" y="3363434"/>
                  <a:pt x="1529611" y="3396128"/>
                  <a:pt x="1529610" y="3436459"/>
                </a:cubicBezTo>
                <a:cubicBezTo>
                  <a:pt x="1529611" y="3476790"/>
                  <a:pt x="1496917" y="3509484"/>
                  <a:pt x="1456586" y="3509484"/>
                </a:cubicBezTo>
                <a:cubicBezTo>
                  <a:pt x="1416255" y="3509484"/>
                  <a:pt x="1383561" y="3476790"/>
                  <a:pt x="1383561" y="3436459"/>
                </a:cubicBezTo>
                <a:cubicBezTo>
                  <a:pt x="1383561" y="3426376"/>
                  <a:pt x="1385604" y="3416771"/>
                  <a:pt x="1389299" y="3408034"/>
                </a:cubicBezTo>
                <a:close/>
                <a:moveTo>
                  <a:pt x="467446" y="4824391"/>
                </a:moveTo>
                <a:cubicBezTo>
                  <a:pt x="471141" y="4815655"/>
                  <a:pt x="476488" y="4807787"/>
                  <a:pt x="483096" y="4801179"/>
                </a:cubicBezTo>
                <a:cubicBezTo>
                  <a:pt x="496310" y="4787965"/>
                  <a:pt x="514566" y="4779792"/>
                  <a:pt x="534732" y="4779791"/>
                </a:cubicBezTo>
                <a:cubicBezTo>
                  <a:pt x="575063" y="4779791"/>
                  <a:pt x="607757" y="4812485"/>
                  <a:pt x="607757" y="4852815"/>
                </a:cubicBezTo>
                <a:cubicBezTo>
                  <a:pt x="607757" y="4893147"/>
                  <a:pt x="575063" y="4925842"/>
                  <a:pt x="534731" y="4925842"/>
                </a:cubicBezTo>
                <a:cubicBezTo>
                  <a:pt x="494401" y="4925841"/>
                  <a:pt x="461707" y="4893147"/>
                  <a:pt x="461707" y="4852816"/>
                </a:cubicBezTo>
                <a:cubicBezTo>
                  <a:pt x="461708" y="4842733"/>
                  <a:pt x="463751" y="4833128"/>
                  <a:pt x="467446" y="4824391"/>
                </a:cubicBezTo>
                <a:close/>
                <a:moveTo>
                  <a:pt x="2771307" y="1193439"/>
                </a:moveTo>
                <a:cubicBezTo>
                  <a:pt x="2782392" y="1167229"/>
                  <a:pt x="2808345" y="1148838"/>
                  <a:pt x="2838594" y="1148839"/>
                </a:cubicBezTo>
                <a:cubicBezTo>
                  <a:pt x="2878923" y="1148838"/>
                  <a:pt x="2911618" y="1181532"/>
                  <a:pt x="2911617" y="1221863"/>
                </a:cubicBezTo>
                <a:cubicBezTo>
                  <a:pt x="2911617" y="1262194"/>
                  <a:pt x="2878924" y="1294888"/>
                  <a:pt x="2838593" y="1294888"/>
                </a:cubicBezTo>
                <a:cubicBezTo>
                  <a:pt x="2798263" y="1294888"/>
                  <a:pt x="2765568" y="1262194"/>
                  <a:pt x="2765569" y="1221863"/>
                </a:cubicBezTo>
                <a:cubicBezTo>
                  <a:pt x="2765568" y="1211781"/>
                  <a:pt x="2767611" y="1202175"/>
                  <a:pt x="2771307" y="1193439"/>
                </a:cubicBezTo>
                <a:close/>
                <a:moveTo>
                  <a:pt x="1619764" y="2978713"/>
                </a:moveTo>
                <a:cubicBezTo>
                  <a:pt x="1630850" y="2952503"/>
                  <a:pt x="1656802" y="2934112"/>
                  <a:pt x="1687050" y="2934113"/>
                </a:cubicBezTo>
                <a:cubicBezTo>
                  <a:pt x="1727381" y="2934113"/>
                  <a:pt x="1760075" y="2966807"/>
                  <a:pt x="1760075" y="3007138"/>
                </a:cubicBezTo>
                <a:cubicBezTo>
                  <a:pt x="1760075" y="3047469"/>
                  <a:pt x="1727381" y="3080163"/>
                  <a:pt x="1687050" y="3080162"/>
                </a:cubicBezTo>
                <a:cubicBezTo>
                  <a:pt x="1646719" y="3080163"/>
                  <a:pt x="1614025" y="3047469"/>
                  <a:pt x="1614025" y="3007138"/>
                </a:cubicBezTo>
                <a:cubicBezTo>
                  <a:pt x="1614025" y="2997055"/>
                  <a:pt x="1616068" y="2987449"/>
                  <a:pt x="1619764" y="2978713"/>
                </a:cubicBezTo>
                <a:close/>
                <a:moveTo>
                  <a:pt x="697910" y="4395068"/>
                </a:moveTo>
                <a:cubicBezTo>
                  <a:pt x="701606" y="4386331"/>
                  <a:pt x="706953" y="4378464"/>
                  <a:pt x="713560" y="4371856"/>
                </a:cubicBezTo>
                <a:cubicBezTo>
                  <a:pt x="726775" y="4358641"/>
                  <a:pt x="745031" y="4350468"/>
                  <a:pt x="765197" y="4350468"/>
                </a:cubicBezTo>
                <a:cubicBezTo>
                  <a:pt x="805528" y="4350468"/>
                  <a:pt x="838222" y="4383162"/>
                  <a:pt x="838221" y="4423493"/>
                </a:cubicBezTo>
                <a:cubicBezTo>
                  <a:pt x="838222" y="4463824"/>
                  <a:pt x="805528" y="4496518"/>
                  <a:pt x="765197" y="4496517"/>
                </a:cubicBezTo>
                <a:cubicBezTo>
                  <a:pt x="724865" y="4496519"/>
                  <a:pt x="692170" y="4463825"/>
                  <a:pt x="692172" y="4423493"/>
                </a:cubicBezTo>
                <a:cubicBezTo>
                  <a:pt x="692172" y="4413410"/>
                  <a:pt x="694215" y="4403805"/>
                  <a:pt x="697910" y="4395068"/>
                </a:cubicBezTo>
                <a:close/>
                <a:moveTo>
                  <a:pt x="3001771" y="764116"/>
                </a:moveTo>
                <a:cubicBezTo>
                  <a:pt x="3012857" y="737906"/>
                  <a:pt x="3038810" y="719516"/>
                  <a:pt x="3069059" y="719516"/>
                </a:cubicBezTo>
                <a:cubicBezTo>
                  <a:pt x="3109388" y="719516"/>
                  <a:pt x="3142084" y="752210"/>
                  <a:pt x="3142082" y="792541"/>
                </a:cubicBezTo>
                <a:cubicBezTo>
                  <a:pt x="3142084" y="832873"/>
                  <a:pt x="3109389" y="865566"/>
                  <a:pt x="3069057" y="865566"/>
                </a:cubicBezTo>
                <a:cubicBezTo>
                  <a:pt x="3028727" y="865566"/>
                  <a:pt x="2996033" y="832872"/>
                  <a:pt x="2996034" y="792541"/>
                </a:cubicBezTo>
                <a:cubicBezTo>
                  <a:pt x="2996033" y="782458"/>
                  <a:pt x="2998076" y="772853"/>
                  <a:pt x="3001771" y="764116"/>
                </a:cubicBezTo>
                <a:close/>
                <a:moveTo>
                  <a:pt x="1850228" y="2558218"/>
                </a:moveTo>
                <a:cubicBezTo>
                  <a:pt x="1861314" y="2532009"/>
                  <a:pt x="1887266" y="2513618"/>
                  <a:pt x="1917514" y="2513618"/>
                </a:cubicBezTo>
                <a:cubicBezTo>
                  <a:pt x="1957845" y="2513618"/>
                  <a:pt x="1990539" y="2546312"/>
                  <a:pt x="1990539" y="2586643"/>
                </a:cubicBezTo>
                <a:cubicBezTo>
                  <a:pt x="1990539" y="2626974"/>
                  <a:pt x="1957846" y="2659668"/>
                  <a:pt x="1917514" y="2659668"/>
                </a:cubicBezTo>
                <a:cubicBezTo>
                  <a:pt x="1877183" y="2659668"/>
                  <a:pt x="1844489" y="2626974"/>
                  <a:pt x="1844490" y="2586643"/>
                </a:cubicBezTo>
                <a:cubicBezTo>
                  <a:pt x="1844489" y="2576560"/>
                  <a:pt x="1846533" y="2566955"/>
                  <a:pt x="1850228" y="2558218"/>
                </a:cubicBezTo>
                <a:close/>
                <a:moveTo>
                  <a:pt x="2079917" y="2180474"/>
                </a:moveTo>
                <a:cubicBezTo>
                  <a:pt x="2091001" y="2154264"/>
                  <a:pt x="2116955" y="2135874"/>
                  <a:pt x="2147202" y="2135874"/>
                </a:cubicBezTo>
                <a:cubicBezTo>
                  <a:pt x="2187533" y="2135874"/>
                  <a:pt x="2220227" y="2168568"/>
                  <a:pt x="2220228" y="2208899"/>
                </a:cubicBezTo>
                <a:cubicBezTo>
                  <a:pt x="2220228" y="2249230"/>
                  <a:pt x="2187534" y="2281924"/>
                  <a:pt x="2147203" y="2281924"/>
                </a:cubicBezTo>
                <a:cubicBezTo>
                  <a:pt x="2106872" y="2281924"/>
                  <a:pt x="2074178" y="2249230"/>
                  <a:pt x="2074177" y="2208899"/>
                </a:cubicBezTo>
                <a:cubicBezTo>
                  <a:pt x="2074178" y="2198816"/>
                  <a:pt x="2076221" y="2189211"/>
                  <a:pt x="2079917" y="2180474"/>
                </a:cubicBezTo>
                <a:close/>
                <a:moveTo>
                  <a:pt x="928374" y="3974575"/>
                </a:moveTo>
                <a:cubicBezTo>
                  <a:pt x="932069" y="3965838"/>
                  <a:pt x="937416" y="3957971"/>
                  <a:pt x="944023" y="3951363"/>
                </a:cubicBezTo>
                <a:cubicBezTo>
                  <a:pt x="957238" y="3938148"/>
                  <a:pt x="975495" y="3929975"/>
                  <a:pt x="995660" y="3929975"/>
                </a:cubicBezTo>
                <a:cubicBezTo>
                  <a:pt x="1035991" y="3929975"/>
                  <a:pt x="1068685" y="3962669"/>
                  <a:pt x="1068685" y="4003000"/>
                </a:cubicBezTo>
                <a:cubicBezTo>
                  <a:pt x="1068685" y="4043331"/>
                  <a:pt x="1035991" y="4076024"/>
                  <a:pt x="995660" y="4076024"/>
                </a:cubicBezTo>
                <a:cubicBezTo>
                  <a:pt x="955329" y="4076024"/>
                  <a:pt x="922635" y="4043330"/>
                  <a:pt x="922635" y="4002999"/>
                </a:cubicBezTo>
                <a:cubicBezTo>
                  <a:pt x="922636" y="3992917"/>
                  <a:pt x="924679" y="3983311"/>
                  <a:pt x="928374" y="3974575"/>
                </a:cubicBezTo>
                <a:close/>
                <a:moveTo>
                  <a:pt x="3232236" y="343623"/>
                </a:moveTo>
                <a:cubicBezTo>
                  <a:pt x="3243321" y="317413"/>
                  <a:pt x="3269273" y="299022"/>
                  <a:pt x="3299521" y="299022"/>
                </a:cubicBezTo>
                <a:cubicBezTo>
                  <a:pt x="3339853" y="299022"/>
                  <a:pt x="3372546" y="331716"/>
                  <a:pt x="3372547" y="372047"/>
                </a:cubicBezTo>
                <a:cubicBezTo>
                  <a:pt x="3372547" y="412379"/>
                  <a:pt x="3339853" y="445073"/>
                  <a:pt x="3299522" y="445072"/>
                </a:cubicBezTo>
                <a:cubicBezTo>
                  <a:pt x="3259190" y="445073"/>
                  <a:pt x="3226497" y="412378"/>
                  <a:pt x="3226496" y="372048"/>
                </a:cubicBezTo>
                <a:cubicBezTo>
                  <a:pt x="3226497" y="361965"/>
                  <a:pt x="3228541" y="352359"/>
                  <a:pt x="3232236" y="343623"/>
                </a:cubicBezTo>
                <a:close/>
                <a:moveTo>
                  <a:pt x="2310379" y="1759981"/>
                </a:moveTo>
                <a:cubicBezTo>
                  <a:pt x="2321465" y="1733771"/>
                  <a:pt x="2347418" y="1715381"/>
                  <a:pt x="2377667" y="1715382"/>
                </a:cubicBezTo>
                <a:cubicBezTo>
                  <a:pt x="2417996" y="1715381"/>
                  <a:pt x="2450691" y="1748075"/>
                  <a:pt x="2450690" y="1788406"/>
                </a:cubicBezTo>
                <a:cubicBezTo>
                  <a:pt x="2450692" y="1828737"/>
                  <a:pt x="2417998" y="1861430"/>
                  <a:pt x="2377667" y="1861430"/>
                </a:cubicBezTo>
                <a:cubicBezTo>
                  <a:pt x="2337336" y="1861430"/>
                  <a:pt x="2304641" y="1828736"/>
                  <a:pt x="2304642" y="1788406"/>
                </a:cubicBezTo>
                <a:cubicBezTo>
                  <a:pt x="2304642" y="1778323"/>
                  <a:pt x="2306684" y="1768717"/>
                  <a:pt x="2310379" y="1759981"/>
                </a:cubicBezTo>
                <a:close/>
                <a:moveTo>
                  <a:pt x="1158837" y="3545256"/>
                </a:moveTo>
                <a:cubicBezTo>
                  <a:pt x="1162532" y="3536519"/>
                  <a:pt x="1167879" y="3528652"/>
                  <a:pt x="1174486" y="3522045"/>
                </a:cubicBezTo>
                <a:cubicBezTo>
                  <a:pt x="1187701" y="3508830"/>
                  <a:pt x="1205957" y="3500656"/>
                  <a:pt x="1226123" y="3500656"/>
                </a:cubicBezTo>
                <a:cubicBezTo>
                  <a:pt x="1266453" y="3500656"/>
                  <a:pt x="1299148" y="3533350"/>
                  <a:pt x="1299147" y="3573681"/>
                </a:cubicBezTo>
                <a:cubicBezTo>
                  <a:pt x="1299148" y="3614012"/>
                  <a:pt x="1266454" y="3646705"/>
                  <a:pt x="1226123" y="3646705"/>
                </a:cubicBezTo>
                <a:cubicBezTo>
                  <a:pt x="1185792" y="3646705"/>
                  <a:pt x="1153098" y="3614011"/>
                  <a:pt x="1153098" y="3573680"/>
                </a:cubicBezTo>
                <a:cubicBezTo>
                  <a:pt x="1153098" y="3563598"/>
                  <a:pt x="1155142" y="3553992"/>
                  <a:pt x="1158837" y="3545256"/>
                </a:cubicBezTo>
                <a:close/>
                <a:moveTo>
                  <a:pt x="236980" y="4961616"/>
                </a:moveTo>
                <a:cubicBezTo>
                  <a:pt x="240676" y="4952879"/>
                  <a:pt x="246023" y="4945011"/>
                  <a:pt x="252630" y="4938404"/>
                </a:cubicBezTo>
                <a:cubicBezTo>
                  <a:pt x="265844" y="4925189"/>
                  <a:pt x="284101" y="4917016"/>
                  <a:pt x="304266" y="4917016"/>
                </a:cubicBezTo>
                <a:cubicBezTo>
                  <a:pt x="344598" y="4917015"/>
                  <a:pt x="377291" y="4949710"/>
                  <a:pt x="377291" y="4990041"/>
                </a:cubicBezTo>
                <a:cubicBezTo>
                  <a:pt x="377291" y="5030372"/>
                  <a:pt x="344597" y="5063066"/>
                  <a:pt x="304266" y="5063066"/>
                </a:cubicBezTo>
                <a:cubicBezTo>
                  <a:pt x="263935" y="5063066"/>
                  <a:pt x="231242" y="5030371"/>
                  <a:pt x="231241" y="4990041"/>
                </a:cubicBezTo>
                <a:cubicBezTo>
                  <a:pt x="231242" y="4979958"/>
                  <a:pt x="233285" y="4970353"/>
                  <a:pt x="236980" y="4961616"/>
                </a:cubicBezTo>
                <a:close/>
                <a:moveTo>
                  <a:pt x="2540844" y="1330661"/>
                </a:moveTo>
                <a:cubicBezTo>
                  <a:pt x="2551929" y="1304451"/>
                  <a:pt x="2577882" y="1286061"/>
                  <a:pt x="2608130" y="1286061"/>
                </a:cubicBezTo>
                <a:cubicBezTo>
                  <a:pt x="2648460" y="1286060"/>
                  <a:pt x="2681155" y="1318756"/>
                  <a:pt x="2681155" y="1359085"/>
                </a:cubicBezTo>
                <a:cubicBezTo>
                  <a:pt x="2681155" y="1399417"/>
                  <a:pt x="2648462" y="1432111"/>
                  <a:pt x="2608129" y="1432110"/>
                </a:cubicBezTo>
                <a:cubicBezTo>
                  <a:pt x="2567800" y="1432111"/>
                  <a:pt x="2535105" y="1399416"/>
                  <a:pt x="2535105" y="1359086"/>
                </a:cubicBezTo>
                <a:cubicBezTo>
                  <a:pt x="2535105" y="1349003"/>
                  <a:pt x="2537149" y="1339397"/>
                  <a:pt x="2540844" y="1330661"/>
                </a:cubicBezTo>
                <a:close/>
                <a:moveTo>
                  <a:pt x="1389300" y="3124763"/>
                </a:moveTo>
                <a:cubicBezTo>
                  <a:pt x="1400386" y="3098553"/>
                  <a:pt x="1426338" y="3080162"/>
                  <a:pt x="1456586" y="3080162"/>
                </a:cubicBezTo>
                <a:cubicBezTo>
                  <a:pt x="1496917" y="3080162"/>
                  <a:pt x="1529611" y="3112856"/>
                  <a:pt x="1529611" y="3153187"/>
                </a:cubicBezTo>
                <a:cubicBezTo>
                  <a:pt x="1529611" y="3193518"/>
                  <a:pt x="1496917" y="3226212"/>
                  <a:pt x="1456586" y="3226212"/>
                </a:cubicBezTo>
                <a:cubicBezTo>
                  <a:pt x="1416255" y="3226212"/>
                  <a:pt x="1383561" y="3193518"/>
                  <a:pt x="1383562" y="3153187"/>
                </a:cubicBezTo>
                <a:cubicBezTo>
                  <a:pt x="1383561" y="3143105"/>
                  <a:pt x="1385605" y="3133499"/>
                  <a:pt x="1389300" y="3124763"/>
                </a:cubicBezTo>
                <a:close/>
                <a:moveTo>
                  <a:pt x="467446" y="4541119"/>
                </a:moveTo>
                <a:cubicBezTo>
                  <a:pt x="471141" y="4532383"/>
                  <a:pt x="476488" y="4524515"/>
                  <a:pt x="483096" y="4517907"/>
                </a:cubicBezTo>
                <a:cubicBezTo>
                  <a:pt x="496311" y="4504692"/>
                  <a:pt x="514567" y="4496519"/>
                  <a:pt x="534731" y="4496520"/>
                </a:cubicBezTo>
                <a:cubicBezTo>
                  <a:pt x="575063" y="4496518"/>
                  <a:pt x="607756" y="4529214"/>
                  <a:pt x="607757" y="4569544"/>
                </a:cubicBezTo>
                <a:cubicBezTo>
                  <a:pt x="607757" y="4609875"/>
                  <a:pt x="575064" y="4642568"/>
                  <a:pt x="534732" y="4642568"/>
                </a:cubicBezTo>
                <a:cubicBezTo>
                  <a:pt x="494401" y="4642569"/>
                  <a:pt x="461706" y="4609876"/>
                  <a:pt x="461707" y="4569544"/>
                </a:cubicBezTo>
                <a:cubicBezTo>
                  <a:pt x="461707" y="4559461"/>
                  <a:pt x="463750" y="4549857"/>
                  <a:pt x="467446" y="4541119"/>
                </a:cubicBezTo>
                <a:close/>
                <a:moveTo>
                  <a:pt x="2771308" y="910168"/>
                </a:moveTo>
                <a:cubicBezTo>
                  <a:pt x="2782393" y="883958"/>
                  <a:pt x="2808346" y="865567"/>
                  <a:pt x="2838593" y="865567"/>
                </a:cubicBezTo>
                <a:cubicBezTo>
                  <a:pt x="2878924" y="865567"/>
                  <a:pt x="2911619" y="898261"/>
                  <a:pt x="2911619" y="938592"/>
                </a:cubicBezTo>
                <a:cubicBezTo>
                  <a:pt x="2911618" y="978923"/>
                  <a:pt x="2878925" y="1011617"/>
                  <a:pt x="2838594" y="1011617"/>
                </a:cubicBezTo>
                <a:cubicBezTo>
                  <a:pt x="2798262" y="1011617"/>
                  <a:pt x="2765569" y="978923"/>
                  <a:pt x="2765568" y="938592"/>
                </a:cubicBezTo>
                <a:cubicBezTo>
                  <a:pt x="2765569" y="928509"/>
                  <a:pt x="2767612" y="918904"/>
                  <a:pt x="2771308" y="910168"/>
                </a:cubicBezTo>
                <a:close/>
                <a:moveTo>
                  <a:pt x="1619764" y="2695441"/>
                </a:moveTo>
                <a:cubicBezTo>
                  <a:pt x="1630849" y="2669231"/>
                  <a:pt x="1656802" y="2650840"/>
                  <a:pt x="1687050" y="2650841"/>
                </a:cubicBezTo>
                <a:cubicBezTo>
                  <a:pt x="1727381" y="2650840"/>
                  <a:pt x="1760075" y="2683534"/>
                  <a:pt x="1760075" y="2723865"/>
                </a:cubicBezTo>
                <a:cubicBezTo>
                  <a:pt x="1760075" y="2764196"/>
                  <a:pt x="1727381" y="2796890"/>
                  <a:pt x="1687050" y="2796890"/>
                </a:cubicBezTo>
                <a:cubicBezTo>
                  <a:pt x="1646719" y="2796890"/>
                  <a:pt x="1614025" y="2764196"/>
                  <a:pt x="1614025" y="2723865"/>
                </a:cubicBezTo>
                <a:cubicBezTo>
                  <a:pt x="1614025" y="2713783"/>
                  <a:pt x="1616068" y="2704177"/>
                  <a:pt x="1619764" y="2695441"/>
                </a:cubicBezTo>
                <a:close/>
                <a:moveTo>
                  <a:pt x="1849452" y="2326524"/>
                </a:moveTo>
                <a:cubicBezTo>
                  <a:pt x="1860538" y="2300314"/>
                  <a:pt x="1886491" y="2281923"/>
                  <a:pt x="1916740" y="2281924"/>
                </a:cubicBezTo>
                <a:cubicBezTo>
                  <a:pt x="1957069" y="2281923"/>
                  <a:pt x="1989764" y="2314618"/>
                  <a:pt x="1989764" y="2354948"/>
                </a:cubicBezTo>
                <a:cubicBezTo>
                  <a:pt x="1989765" y="2395279"/>
                  <a:pt x="1957071" y="2427974"/>
                  <a:pt x="1916738" y="2427973"/>
                </a:cubicBezTo>
                <a:cubicBezTo>
                  <a:pt x="1876409" y="2427973"/>
                  <a:pt x="1843714" y="2395279"/>
                  <a:pt x="1843714" y="2354949"/>
                </a:cubicBezTo>
                <a:cubicBezTo>
                  <a:pt x="1843715" y="2344866"/>
                  <a:pt x="1845757" y="2335260"/>
                  <a:pt x="1849452" y="2326524"/>
                </a:cubicBezTo>
                <a:close/>
                <a:moveTo>
                  <a:pt x="697910" y="4111796"/>
                </a:moveTo>
                <a:cubicBezTo>
                  <a:pt x="701606" y="4103059"/>
                  <a:pt x="706953" y="4095191"/>
                  <a:pt x="713560" y="4088584"/>
                </a:cubicBezTo>
                <a:cubicBezTo>
                  <a:pt x="726775" y="4075369"/>
                  <a:pt x="745031" y="4067196"/>
                  <a:pt x="765197" y="4067196"/>
                </a:cubicBezTo>
                <a:cubicBezTo>
                  <a:pt x="805527" y="4067195"/>
                  <a:pt x="838222" y="4099890"/>
                  <a:pt x="838221" y="4140220"/>
                </a:cubicBezTo>
                <a:cubicBezTo>
                  <a:pt x="838222" y="4180551"/>
                  <a:pt x="805528" y="4213246"/>
                  <a:pt x="765196" y="4213245"/>
                </a:cubicBezTo>
                <a:cubicBezTo>
                  <a:pt x="724866" y="4213245"/>
                  <a:pt x="692171" y="4180551"/>
                  <a:pt x="692172" y="4140221"/>
                </a:cubicBezTo>
                <a:cubicBezTo>
                  <a:pt x="692172" y="4130138"/>
                  <a:pt x="694215" y="4120533"/>
                  <a:pt x="697910" y="4111796"/>
                </a:cubicBezTo>
                <a:close/>
                <a:moveTo>
                  <a:pt x="3001772" y="480845"/>
                </a:moveTo>
                <a:cubicBezTo>
                  <a:pt x="3012856" y="454635"/>
                  <a:pt x="3038808" y="436245"/>
                  <a:pt x="3069058" y="436245"/>
                </a:cubicBezTo>
                <a:cubicBezTo>
                  <a:pt x="3109389" y="436246"/>
                  <a:pt x="3142082" y="468939"/>
                  <a:pt x="3142083" y="509270"/>
                </a:cubicBezTo>
                <a:cubicBezTo>
                  <a:pt x="3142083" y="549601"/>
                  <a:pt x="3109389" y="582295"/>
                  <a:pt x="3069058" y="582295"/>
                </a:cubicBezTo>
                <a:cubicBezTo>
                  <a:pt x="3028727" y="582295"/>
                  <a:pt x="2996033" y="549601"/>
                  <a:pt x="2996033" y="509270"/>
                </a:cubicBezTo>
                <a:cubicBezTo>
                  <a:pt x="2996033" y="499187"/>
                  <a:pt x="2998076" y="489582"/>
                  <a:pt x="3001772" y="480845"/>
                </a:cubicBezTo>
                <a:close/>
                <a:moveTo>
                  <a:pt x="2079917" y="1897202"/>
                </a:moveTo>
                <a:cubicBezTo>
                  <a:pt x="2091002" y="1870992"/>
                  <a:pt x="2116955" y="1852602"/>
                  <a:pt x="2147202" y="1852602"/>
                </a:cubicBezTo>
                <a:cubicBezTo>
                  <a:pt x="2187533" y="1852602"/>
                  <a:pt x="2220228" y="1885296"/>
                  <a:pt x="2220228" y="1925627"/>
                </a:cubicBezTo>
                <a:cubicBezTo>
                  <a:pt x="2220227" y="1965958"/>
                  <a:pt x="2187533" y="1998652"/>
                  <a:pt x="2147202" y="1998652"/>
                </a:cubicBezTo>
                <a:cubicBezTo>
                  <a:pt x="2106871" y="1998652"/>
                  <a:pt x="2074178" y="1965958"/>
                  <a:pt x="2074178" y="1925627"/>
                </a:cubicBezTo>
                <a:cubicBezTo>
                  <a:pt x="2074178" y="1915544"/>
                  <a:pt x="2076220" y="1905939"/>
                  <a:pt x="2079917" y="1897202"/>
                </a:cubicBezTo>
                <a:close/>
                <a:moveTo>
                  <a:pt x="928373" y="3691303"/>
                </a:moveTo>
                <a:cubicBezTo>
                  <a:pt x="932068" y="3682567"/>
                  <a:pt x="937415" y="3674700"/>
                  <a:pt x="944022" y="3668092"/>
                </a:cubicBezTo>
                <a:cubicBezTo>
                  <a:pt x="957238" y="3654877"/>
                  <a:pt x="975494" y="3646704"/>
                  <a:pt x="995659" y="3646704"/>
                </a:cubicBezTo>
                <a:cubicBezTo>
                  <a:pt x="1035990" y="3646704"/>
                  <a:pt x="1068684" y="3679398"/>
                  <a:pt x="1068684" y="3719729"/>
                </a:cubicBezTo>
                <a:cubicBezTo>
                  <a:pt x="1068684" y="3760060"/>
                  <a:pt x="1035990" y="3792753"/>
                  <a:pt x="995659" y="3792753"/>
                </a:cubicBezTo>
                <a:cubicBezTo>
                  <a:pt x="955328" y="3792753"/>
                  <a:pt x="922634" y="3760059"/>
                  <a:pt x="922634" y="3719728"/>
                </a:cubicBezTo>
                <a:cubicBezTo>
                  <a:pt x="922635" y="3709646"/>
                  <a:pt x="924678" y="3700040"/>
                  <a:pt x="928373" y="3691303"/>
                </a:cubicBezTo>
                <a:close/>
                <a:moveTo>
                  <a:pt x="3232236" y="60351"/>
                </a:moveTo>
                <a:cubicBezTo>
                  <a:pt x="3243321" y="34140"/>
                  <a:pt x="3269274" y="15750"/>
                  <a:pt x="3299521" y="15750"/>
                </a:cubicBezTo>
                <a:cubicBezTo>
                  <a:pt x="3339852" y="15750"/>
                  <a:pt x="3372547" y="48444"/>
                  <a:pt x="3372547" y="88775"/>
                </a:cubicBezTo>
                <a:cubicBezTo>
                  <a:pt x="3372546" y="129106"/>
                  <a:pt x="3339853" y="161800"/>
                  <a:pt x="3299521" y="161800"/>
                </a:cubicBezTo>
                <a:cubicBezTo>
                  <a:pt x="3259190" y="161800"/>
                  <a:pt x="3226497" y="129106"/>
                  <a:pt x="3226497" y="88775"/>
                </a:cubicBezTo>
                <a:cubicBezTo>
                  <a:pt x="3226496" y="78693"/>
                  <a:pt x="3228540" y="69087"/>
                  <a:pt x="3232236" y="60351"/>
                </a:cubicBezTo>
                <a:close/>
                <a:moveTo>
                  <a:pt x="2310378" y="1476710"/>
                </a:moveTo>
                <a:cubicBezTo>
                  <a:pt x="2321464" y="1450500"/>
                  <a:pt x="2347416" y="1432110"/>
                  <a:pt x="2377666" y="1432110"/>
                </a:cubicBezTo>
                <a:cubicBezTo>
                  <a:pt x="2417997" y="1432110"/>
                  <a:pt x="2450690" y="1464804"/>
                  <a:pt x="2450691" y="1505135"/>
                </a:cubicBezTo>
                <a:cubicBezTo>
                  <a:pt x="2450691" y="1545466"/>
                  <a:pt x="2417997" y="1578160"/>
                  <a:pt x="2377666" y="1578160"/>
                </a:cubicBezTo>
                <a:cubicBezTo>
                  <a:pt x="2337335" y="1578160"/>
                  <a:pt x="2304641" y="1545466"/>
                  <a:pt x="2304640" y="1505135"/>
                </a:cubicBezTo>
                <a:cubicBezTo>
                  <a:pt x="2304641" y="1495052"/>
                  <a:pt x="2306684" y="1485448"/>
                  <a:pt x="2310378" y="1476710"/>
                </a:cubicBezTo>
                <a:close/>
                <a:moveTo>
                  <a:pt x="1158836" y="3261985"/>
                </a:moveTo>
                <a:cubicBezTo>
                  <a:pt x="1162531" y="3253249"/>
                  <a:pt x="1167878" y="3245381"/>
                  <a:pt x="1174485" y="3238773"/>
                </a:cubicBezTo>
                <a:cubicBezTo>
                  <a:pt x="1187700" y="3225558"/>
                  <a:pt x="1205957" y="3217385"/>
                  <a:pt x="1226122" y="3217385"/>
                </a:cubicBezTo>
                <a:cubicBezTo>
                  <a:pt x="1266453" y="3217385"/>
                  <a:pt x="1299147" y="3250079"/>
                  <a:pt x="1299147" y="3290410"/>
                </a:cubicBezTo>
                <a:cubicBezTo>
                  <a:pt x="1299147" y="3330741"/>
                  <a:pt x="1266453" y="3363435"/>
                  <a:pt x="1226122" y="3363435"/>
                </a:cubicBezTo>
                <a:cubicBezTo>
                  <a:pt x="1185791" y="3363435"/>
                  <a:pt x="1153097" y="3330741"/>
                  <a:pt x="1153097" y="3290410"/>
                </a:cubicBezTo>
                <a:cubicBezTo>
                  <a:pt x="1153097" y="3280327"/>
                  <a:pt x="1155141" y="3270722"/>
                  <a:pt x="1158836" y="3261985"/>
                </a:cubicBezTo>
                <a:close/>
                <a:moveTo>
                  <a:pt x="236981" y="4678342"/>
                </a:moveTo>
                <a:cubicBezTo>
                  <a:pt x="240677" y="4669605"/>
                  <a:pt x="246024" y="4661737"/>
                  <a:pt x="252632" y="4655129"/>
                </a:cubicBezTo>
                <a:cubicBezTo>
                  <a:pt x="265846" y="4641915"/>
                  <a:pt x="284102" y="4633741"/>
                  <a:pt x="304267" y="4633742"/>
                </a:cubicBezTo>
                <a:cubicBezTo>
                  <a:pt x="344599" y="4633741"/>
                  <a:pt x="377292" y="4666436"/>
                  <a:pt x="377292" y="4706766"/>
                </a:cubicBezTo>
                <a:cubicBezTo>
                  <a:pt x="377293" y="4747097"/>
                  <a:pt x="344599" y="4779791"/>
                  <a:pt x="304268" y="4779791"/>
                </a:cubicBezTo>
                <a:cubicBezTo>
                  <a:pt x="263936" y="4779792"/>
                  <a:pt x="231242" y="4747098"/>
                  <a:pt x="231242" y="4706767"/>
                </a:cubicBezTo>
                <a:cubicBezTo>
                  <a:pt x="231243" y="4696684"/>
                  <a:pt x="233286" y="4687078"/>
                  <a:pt x="236981" y="4678342"/>
                </a:cubicBezTo>
                <a:close/>
                <a:moveTo>
                  <a:pt x="2540843" y="1047389"/>
                </a:moveTo>
                <a:cubicBezTo>
                  <a:pt x="2551928" y="1021179"/>
                  <a:pt x="2577881" y="1002788"/>
                  <a:pt x="2608130" y="1002788"/>
                </a:cubicBezTo>
                <a:cubicBezTo>
                  <a:pt x="2648461" y="1002788"/>
                  <a:pt x="2681155" y="1035482"/>
                  <a:pt x="2681155" y="1075813"/>
                </a:cubicBezTo>
                <a:cubicBezTo>
                  <a:pt x="2681155" y="1116145"/>
                  <a:pt x="2648460" y="1148838"/>
                  <a:pt x="2608130" y="1148838"/>
                </a:cubicBezTo>
                <a:cubicBezTo>
                  <a:pt x="2567799" y="1148838"/>
                  <a:pt x="2535104" y="1116144"/>
                  <a:pt x="2535105" y="1075813"/>
                </a:cubicBezTo>
                <a:cubicBezTo>
                  <a:pt x="2535104" y="1065730"/>
                  <a:pt x="2537149" y="1056126"/>
                  <a:pt x="2540843" y="1047389"/>
                </a:cubicBezTo>
                <a:close/>
                <a:moveTo>
                  <a:pt x="1389300" y="2841491"/>
                </a:moveTo>
                <a:cubicBezTo>
                  <a:pt x="1400386" y="2815281"/>
                  <a:pt x="1426338" y="2796890"/>
                  <a:pt x="1456586" y="2796890"/>
                </a:cubicBezTo>
                <a:cubicBezTo>
                  <a:pt x="1496917" y="2796890"/>
                  <a:pt x="1529611" y="2829584"/>
                  <a:pt x="1529611" y="2869915"/>
                </a:cubicBezTo>
                <a:cubicBezTo>
                  <a:pt x="1529611" y="2910246"/>
                  <a:pt x="1496917" y="2942940"/>
                  <a:pt x="1456586" y="2942940"/>
                </a:cubicBezTo>
                <a:cubicBezTo>
                  <a:pt x="1416255" y="2942940"/>
                  <a:pt x="1383561" y="2910246"/>
                  <a:pt x="1383561" y="2869915"/>
                </a:cubicBezTo>
                <a:cubicBezTo>
                  <a:pt x="1383561" y="2859832"/>
                  <a:pt x="1385605" y="2850227"/>
                  <a:pt x="1389300" y="2841491"/>
                </a:cubicBezTo>
                <a:close/>
                <a:moveTo>
                  <a:pt x="1618989" y="2463746"/>
                </a:moveTo>
                <a:cubicBezTo>
                  <a:pt x="1630075" y="2437536"/>
                  <a:pt x="1656027" y="2419145"/>
                  <a:pt x="1686276" y="2419146"/>
                </a:cubicBezTo>
                <a:cubicBezTo>
                  <a:pt x="1726605" y="2419145"/>
                  <a:pt x="1759300" y="2451840"/>
                  <a:pt x="1759300" y="2492170"/>
                </a:cubicBezTo>
                <a:cubicBezTo>
                  <a:pt x="1759299" y="2532502"/>
                  <a:pt x="1726606" y="2565196"/>
                  <a:pt x="1686275" y="2565195"/>
                </a:cubicBezTo>
                <a:cubicBezTo>
                  <a:pt x="1645943" y="2565196"/>
                  <a:pt x="1613250" y="2532501"/>
                  <a:pt x="1613251" y="2492171"/>
                </a:cubicBezTo>
                <a:cubicBezTo>
                  <a:pt x="1613250" y="2482088"/>
                  <a:pt x="1615294" y="2472482"/>
                  <a:pt x="1618989" y="2463746"/>
                </a:cubicBezTo>
                <a:close/>
                <a:moveTo>
                  <a:pt x="467446" y="4257846"/>
                </a:moveTo>
                <a:cubicBezTo>
                  <a:pt x="471141" y="4249110"/>
                  <a:pt x="476488" y="4241242"/>
                  <a:pt x="483096" y="4234634"/>
                </a:cubicBezTo>
                <a:cubicBezTo>
                  <a:pt x="496311" y="4221420"/>
                  <a:pt x="514567" y="4213246"/>
                  <a:pt x="534732" y="4213246"/>
                </a:cubicBezTo>
                <a:cubicBezTo>
                  <a:pt x="575063" y="4213246"/>
                  <a:pt x="607757" y="4245940"/>
                  <a:pt x="607757" y="4286271"/>
                </a:cubicBezTo>
                <a:cubicBezTo>
                  <a:pt x="607757" y="4326602"/>
                  <a:pt x="575063" y="4359296"/>
                  <a:pt x="534731" y="4359297"/>
                </a:cubicBezTo>
                <a:cubicBezTo>
                  <a:pt x="494401" y="4359297"/>
                  <a:pt x="461706" y="4326603"/>
                  <a:pt x="461707" y="4286271"/>
                </a:cubicBezTo>
                <a:cubicBezTo>
                  <a:pt x="461708" y="4276188"/>
                  <a:pt x="463751" y="4266583"/>
                  <a:pt x="467446" y="4257846"/>
                </a:cubicBezTo>
                <a:close/>
                <a:moveTo>
                  <a:pt x="2771308" y="626895"/>
                </a:moveTo>
                <a:cubicBezTo>
                  <a:pt x="2782393" y="600685"/>
                  <a:pt x="2808346" y="582296"/>
                  <a:pt x="2838594" y="582296"/>
                </a:cubicBezTo>
                <a:cubicBezTo>
                  <a:pt x="2878925" y="582295"/>
                  <a:pt x="2911619" y="614989"/>
                  <a:pt x="2911618" y="655320"/>
                </a:cubicBezTo>
                <a:cubicBezTo>
                  <a:pt x="2911618" y="695651"/>
                  <a:pt x="2878924" y="728345"/>
                  <a:pt x="2838593" y="728345"/>
                </a:cubicBezTo>
                <a:cubicBezTo>
                  <a:pt x="2798262" y="728345"/>
                  <a:pt x="2765569" y="695652"/>
                  <a:pt x="2765569" y="655320"/>
                </a:cubicBezTo>
                <a:cubicBezTo>
                  <a:pt x="2765569" y="645237"/>
                  <a:pt x="2767612" y="635631"/>
                  <a:pt x="2771308" y="626895"/>
                </a:cubicBezTo>
                <a:close/>
                <a:moveTo>
                  <a:pt x="1849452" y="2043252"/>
                </a:moveTo>
                <a:cubicBezTo>
                  <a:pt x="1860539" y="2017042"/>
                  <a:pt x="1886491" y="1998651"/>
                  <a:pt x="1916739" y="1998651"/>
                </a:cubicBezTo>
                <a:cubicBezTo>
                  <a:pt x="1957070" y="1998651"/>
                  <a:pt x="1989764" y="2031345"/>
                  <a:pt x="1989763" y="2071676"/>
                </a:cubicBezTo>
                <a:cubicBezTo>
                  <a:pt x="1989764" y="2112007"/>
                  <a:pt x="1957071" y="2144701"/>
                  <a:pt x="1916739" y="2144701"/>
                </a:cubicBezTo>
                <a:cubicBezTo>
                  <a:pt x="1876408" y="2144701"/>
                  <a:pt x="1843713" y="2112007"/>
                  <a:pt x="1843714" y="2071676"/>
                </a:cubicBezTo>
                <a:cubicBezTo>
                  <a:pt x="1843714" y="2061594"/>
                  <a:pt x="1845758" y="2051988"/>
                  <a:pt x="1849452" y="2043252"/>
                </a:cubicBezTo>
                <a:close/>
                <a:moveTo>
                  <a:pt x="697911" y="3828524"/>
                </a:moveTo>
                <a:cubicBezTo>
                  <a:pt x="701606" y="3819788"/>
                  <a:pt x="706953" y="3811921"/>
                  <a:pt x="713560" y="3805313"/>
                </a:cubicBezTo>
                <a:cubicBezTo>
                  <a:pt x="726775" y="3792098"/>
                  <a:pt x="745031" y="3783925"/>
                  <a:pt x="765197" y="3783925"/>
                </a:cubicBezTo>
                <a:cubicBezTo>
                  <a:pt x="805528" y="3783925"/>
                  <a:pt x="838222" y="3816619"/>
                  <a:pt x="838222" y="3856950"/>
                </a:cubicBezTo>
                <a:cubicBezTo>
                  <a:pt x="838222" y="3897281"/>
                  <a:pt x="805528" y="3929974"/>
                  <a:pt x="765197" y="3929974"/>
                </a:cubicBezTo>
                <a:cubicBezTo>
                  <a:pt x="724866" y="3929974"/>
                  <a:pt x="692172" y="3897280"/>
                  <a:pt x="692172" y="3856949"/>
                </a:cubicBezTo>
                <a:cubicBezTo>
                  <a:pt x="692172" y="3846867"/>
                  <a:pt x="694216" y="3837261"/>
                  <a:pt x="697911" y="3828524"/>
                </a:cubicBezTo>
                <a:close/>
                <a:moveTo>
                  <a:pt x="3001770" y="197573"/>
                </a:moveTo>
                <a:cubicBezTo>
                  <a:pt x="3012857" y="171363"/>
                  <a:pt x="3038808" y="152972"/>
                  <a:pt x="3069058" y="152973"/>
                </a:cubicBezTo>
                <a:cubicBezTo>
                  <a:pt x="3109389" y="152973"/>
                  <a:pt x="3142083" y="185667"/>
                  <a:pt x="3142083" y="225997"/>
                </a:cubicBezTo>
                <a:cubicBezTo>
                  <a:pt x="3142082" y="266329"/>
                  <a:pt x="3109389" y="299023"/>
                  <a:pt x="3069058" y="299023"/>
                </a:cubicBezTo>
                <a:cubicBezTo>
                  <a:pt x="3028726" y="299023"/>
                  <a:pt x="2996033" y="266329"/>
                  <a:pt x="2996033" y="225998"/>
                </a:cubicBezTo>
                <a:cubicBezTo>
                  <a:pt x="2996033" y="215915"/>
                  <a:pt x="2998076" y="206309"/>
                  <a:pt x="3001770" y="197573"/>
                </a:cubicBezTo>
                <a:close/>
                <a:moveTo>
                  <a:pt x="2079917" y="1613932"/>
                </a:moveTo>
                <a:cubicBezTo>
                  <a:pt x="2091001" y="1587722"/>
                  <a:pt x="2116954" y="1569332"/>
                  <a:pt x="2147202" y="1569332"/>
                </a:cubicBezTo>
                <a:cubicBezTo>
                  <a:pt x="2187534" y="1569332"/>
                  <a:pt x="2220227" y="1602026"/>
                  <a:pt x="2220228" y="1642357"/>
                </a:cubicBezTo>
                <a:cubicBezTo>
                  <a:pt x="2220228" y="1682688"/>
                  <a:pt x="2187534" y="1715381"/>
                  <a:pt x="2147203" y="1715381"/>
                </a:cubicBezTo>
                <a:cubicBezTo>
                  <a:pt x="2106872" y="1715381"/>
                  <a:pt x="2074177" y="1682687"/>
                  <a:pt x="2074177" y="1642356"/>
                </a:cubicBezTo>
                <a:cubicBezTo>
                  <a:pt x="2074177" y="1632273"/>
                  <a:pt x="2076221" y="1622668"/>
                  <a:pt x="2079917" y="1613932"/>
                </a:cubicBezTo>
                <a:close/>
                <a:moveTo>
                  <a:pt x="928373" y="3408033"/>
                </a:moveTo>
                <a:cubicBezTo>
                  <a:pt x="932068" y="3399297"/>
                  <a:pt x="937415" y="3391429"/>
                  <a:pt x="944022" y="3384822"/>
                </a:cubicBezTo>
                <a:cubicBezTo>
                  <a:pt x="957237" y="3371608"/>
                  <a:pt x="975493" y="3363434"/>
                  <a:pt x="995659" y="3363434"/>
                </a:cubicBezTo>
                <a:cubicBezTo>
                  <a:pt x="1035989" y="3363434"/>
                  <a:pt x="1068684" y="3396128"/>
                  <a:pt x="1068683" y="3436459"/>
                </a:cubicBezTo>
                <a:cubicBezTo>
                  <a:pt x="1068684" y="3476789"/>
                  <a:pt x="1035990" y="3509483"/>
                  <a:pt x="995659" y="3509483"/>
                </a:cubicBezTo>
                <a:cubicBezTo>
                  <a:pt x="955328" y="3509483"/>
                  <a:pt x="922634" y="3476789"/>
                  <a:pt x="922634" y="3436458"/>
                </a:cubicBezTo>
                <a:cubicBezTo>
                  <a:pt x="922634" y="3426376"/>
                  <a:pt x="924678" y="3416770"/>
                  <a:pt x="928373" y="3408033"/>
                </a:cubicBezTo>
                <a:close/>
                <a:moveTo>
                  <a:pt x="6516" y="4824394"/>
                </a:moveTo>
                <a:cubicBezTo>
                  <a:pt x="10211" y="4815657"/>
                  <a:pt x="15558" y="4807790"/>
                  <a:pt x="22166" y="4801182"/>
                </a:cubicBezTo>
                <a:cubicBezTo>
                  <a:pt x="35381" y="4787967"/>
                  <a:pt x="53637" y="4779794"/>
                  <a:pt x="73802" y="4779793"/>
                </a:cubicBezTo>
                <a:cubicBezTo>
                  <a:pt x="114133" y="4779793"/>
                  <a:pt x="146828" y="4812487"/>
                  <a:pt x="146827" y="4852818"/>
                </a:cubicBezTo>
                <a:cubicBezTo>
                  <a:pt x="146827" y="4893149"/>
                  <a:pt x="114134" y="4925843"/>
                  <a:pt x="73802" y="4925843"/>
                </a:cubicBezTo>
                <a:cubicBezTo>
                  <a:pt x="33471" y="4925844"/>
                  <a:pt x="777" y="4893150"/>
                  <a:pt x="778" y="4852818"/>
                </a:cubicBezTo>
                <a:cubicBezTo>
                  <a:pt x="778" y="4842736"/>
                  <a:pt x="2821" y="4833130"/>
                  <a:pt x="6516" y="4824394"/>
                </a:cubicBezTo>
                <a:close/>
                <a:moveTo>
                  <a:pt x="2310380" y="1193438"/>
                </a:moveTo>
                <a:cubicBezTo>
                  <a:pt x="2321466" y="1167228"/>
                  <a:pt x="2347418" y="1148839"/>
                  <a:pt x="2377667" y="1148838"/>
                </a:cubicBezTo>
                <a:cubicBezTo>
                  <a:pt x="2417996" y="1148838"/>
                  <a:pt x="2450692" y="1181532"/>
                  <a:pt x="2450691" y="1221863"/>
                </a:cubicBezTo>
                <a:cubicBezTo>
                  <a:pt x="2450692" y="1262194"/>
                  <a:pt x="2417997" y="1294888"/>
                  <a:pt x="2377666" y="1294888"/>
                </a:cubicBezTo>
                <a:cubicBezTo>
                  <a:pt x="2337335" y="1294888"/>
                  <a:pt x="2304641" y="1262194"/>
                  <a:pt x="2304642" y="1221863"/>
                </a:cubicBezTo>
                <a:cubicBezTo>
                  <a:pt x="2304641" y="1211780"/>
                  <a:pt x="2306684" y="1202175"/>
                  <a:pt x="2310380" y="1193438"/>
                </a:cubicBezTo>
                <a:close/>
                <a:moveTo>
                  <a:pt x="1158835" y="2978713"/>
                </a:moveTo>
                <a:cubicBezTo>
                  <a:pt x="1162531" y="2969976"/>
                  <a:pt x="1167878" y="2962109"/>
                  <a:pt x="1174485" y="2955501"/>
                </a:cubicBezTo>
                <a:cubicBezTo>
                  <a:pt x="1187700" y="2942286"/>
                  <a:pt x="1205956" y="2934113"/>
                  <a:pt x="1226122" y="2934113"/>
                </a:cubicBezTo>
                <a:cubicBezTo>
                  <a:pt x="1266453" y="2934113"/>
                  <a:pt x="1299147" y="2966807"/>
                  <a:pt x="1299147" y="3007138"/>
                </a:cubicBezTo>
                <a:cubicBezTo>
                  <a:pt x="1299147" y="3047469"/>
                  <a:pt x="1266453" y="3080163"/>
                  <a:pt x="1226122" y="3080163"/>
                </a:cubicBezTo>
                <a:cubicBezTo>
                  <a:pt x="1185791" y="3080163"/>
                  <a:pt x="1153097" y="3047469"/>
                  <a:pt x="1153097" y="3007138"/>
                </a:cubicBezTo>
                <a:cubicBezTo>
                  <a:pt x="1153097" y="2997055"/>
                  <a:pt x="1155140" y="2987450"/>
                  <a:pt x="1158835" y="2978713"/>
                </a:cubicBezTo>
                <a:close/>
                <a:moveTo>
                  <a:pt x="236981" y="4395069"/>
                </a:moveTo>
                <a:cubicBezTo>
                  <a:pt x="240676" y="4386333"/>
                  <a:pt x="246024" y="4378464"/>
                  <a:pt x="252631" y="4371858"/>
                </a:cubicBezTo>
                <a:cubicBezTo>
                  <a:pt x="265845" y="4358643"/>
                  <a:pt x="284102" y="4350469"/>
                  <a:pt x="304268" y="4350468"/>
                </a:cubicBezTo>
                <a:cubicBezTo>
                  <a:pt x="344598" y="4350469"/>
                  <a:pt x="377293" y="4383163"/>
                  <a:pt x="377292" y="4423495"/>
                </a:cubicBezTo>
                <a:cubicBezTo>
                  <a:pt x="377292" y="4463825"/>
                  <a:pt x="344598" y="4496519"/>
                  <a:pt x="304267" y="4496519"/>
                </a:cubicBezTo>
                <a:cubicBezTo>
                  <a:pt x="263937" y="4496518"/>
                  <a:pt x="231243" y="4463824"/>
                  <a:pt x="231243" y="4423494"/>
                </a:cubicBezTo>
                <a:cubicBezTo>
                  <a:pt x="231242" y="4413412"/>
                  <a:pt x="233287" y="4403805"/>
                  <a:pt x="236981" y="4395069"/>
                </a:cubicBezTo>
                <a:close/>
                <a:moveTo>
                  <a:pt x="2540844" y="764117"/>
                </a:moveTo>
                <a:cubicBezTo>
                  <a:pt x="2551928" y="737906"/>
                  <a:pt x="2577881" y="719516"/>
                  <a:pt x="2608129" y="719516"/>
                </a:cubicBezTo>
                <a:cubicBezTo>
                  <a:pt x="2648461" y="719516"/>
                  <a:pt x="2681154" y="752210"/>
                  <a:pt x="2681155" y="792541"/>
                </a:cubicBezTo>
                <a:cubicBezTo>
                  <a:pt x="2681155" y="832872"/>
                  <a:pt x="2648461" y="865566"/>
                  <a:pt x="2608130" y="865566"/>
                </a:cubicBezTo>
                <a:cubicBezTo>
                  <a:pt x="2567799" y="865566"/>
                  <a:pt x="2535105" y="832872"/>
                  <a:pt x="2535104" y="792541"/>
                </a:cubicBezTo>
                <a:cubicBezTo>
                  <a:pt x="2535105" y="782458"/>
                  <a:pt x="2537148" y="772853"/>
                  <a:pt x="2540844" y="764117"/>
                </a:cubicBezTo>
                <a:close/>
                <a:moveTo>
                  <a:pt x="1389300" y="2558218"/>
                </a:moveTo>
                <a:cubicBezTo>
                  <a:pt x="1400386" y="2532009"/>
                  <a:pt x="1426338" y="2513618"/>
                  <a:pt x="1456586" y="2513618"/>
                </a:cubicBezTo>
                <a:cubicBezTo>
                  <a:pt x="1496917" y="2513618"/>
                  <a:pt x="1529611" y="2546312"/>
                  <a:pt x="1529611" y="2586643"/>
                </a:cubicBezTo>
                <a:cubicBezTo>
                  <a:pt x="1529611" y="2626974"/>
                  <a:pt x="1496917" y="2659668"/>
                  <a:pt x="1456586" y="2659668"/>
                </a:cubicBezTo>
                <a:cubicBezTo>
                  <a:pt x="1416255" y="2659668"/>
                  <a:pt x="1383561" y="2626974"/>
                  <a:pt x="1383561" y="2586643"/>
                </a:cubicBezTo>
                <a:cubicBezTo>
                  <a:pt x="1383561" y="2576560"/>
                  <a:pt x="1385604" y="2566955"/>
                  <a:pt x="1389300" y="2558218"/>
                </a:cubicBezTo>
                <a:close/>
                <a:moveTo>
                  <a:pt x="1618988" y="2180474"/>
                </a:moveTo>
                <a:cubicBezTo>
                  <a:pt x="1630074" y="2154264"/>
                  <a:pt x="1656027" y="2135873"/>
                  <a:pt x="1686274" y="2135873"/>
                </a:cubicBezTo>
                <a:cubicBezTo>
                  <a:pt x="1726605" y="2135873"/>
                  <a:pt x="1759300" y="2168567"/>
                  <a:pt x="1759300" y="2208898"/>
                </a:cubicBezTo>
                <a:cubicBezTo>
                  <a:pt x="1759299" y="2249229"/>
                  <a:pt x="1726605" y="2281923"/>
                  <a:pt x="1686274" y="2281923"/>
                </a:cubicBezTo>
                <a:cubicBezTo>
                  <a:pt x="1645943" y="2281923"/>
                  <a:pt x="1613250" y="2249229"/>
                  <a:pt x="1613250" y="2208898"/>
                </a:cubicBezTo>
                <a:cubicBezTo>
                  <a:pt x="1613249" y="2198816"/>
                  <a:pt x="1615294" y="2189210"/>
                  <a:pt x="1618988" y="2180474"/>
                </a:cubicBezTo>
                <a:close/>
                <a:moveTo>
                  <a:pt x="467447" y="3974575"/>
                </a:moveTo>
                <a:cubicBezTo>
                  <a:pt x="471142" y="3965838"/>
                  <a:pt x="476489" y="3957970"/>
                  <a:pt x="483097" y="3951363"/>
                </a:cubicBezTo>
                <a:cubicBezTo>
                  <a:pt x="496311" y="3938148"/>
                  <a:pt x="514568" y="3929974"/>
                  <a:pt x="534733" y="3929974"/>
                </a:cubicBezTo>
                <a:cubicBezTo>
                  <a:pt x="575064" y="3929974"/>
                  <a:pt x="607758" y="3962668"/>
                  <a:pt x="607758" y="4002999"/>
                </a:cubicBezTo>
                <a:cubicBezTo>
                  <a:pt x="607758" y="4043330"/>
                  <a:pt x="575064" y="4076024"/>
                  <a:pt x="534733" y="4076024"/>
                </a:cubicBezTo>
                <a:cubicBezTo>
                  <a:pt x="494402" y="4076024"/>
                  <a:pt x="461708" y="4043330"/>
                  <a:pt x="461708" y="4002999"/>
                </a:cubicBezTo>
                <a:cubicBezTo>
                  <a:pt x="461708" y="3992917"/>
                  <a:pt x="463752" y="3983311"/>
                  <a:pt x="467447" y="3974575"/>
                </a:cubicBezTo>
                <a:close/>
                <a:moveTo>
                  <a:pt x="2771307" y="343623"/>
                </a:moveTo>
                <a:cubicBezTo>
                  <a:pt x="2782392" y="317413"/>
                  <a:pt x="2808345" y="299022"/>
                  <a:pt x="2838594" y="299023"/>
                </a:cubicBezTo>
                <a:cubicBezTo>
                  <a:pt x="2878924" y="299022"/>
                  <a:pt x="2911618" y="331717"/>
                  <a:pt x="2911619" y="372047"/>
                </a:cubicBezTo>
                <a:cubicBezTo>
                  <a:pt x="2911619" y="412380"/>
                  <a:pt x="2878925" y="445073"/>
                  <a:pt x="2838593" y="445072"/>
                </a:cubicBezTo>
                <a:cubicBezTo>
                  <a:pt x="2798263" y="445073"/>
                  <a:pt x="2765569" y="412378"/>
                  <a:pt x="2765569" y="372048"/>
                </a:cubicBezTo>
                <a:cubicBezTo>
                  <a:pt x="2765568" y="361965"/>
                  <a:pt x="2767611" y="352359"/>
                  <a:pt x="2771307" y="343623"/>
                </a:cubicBezTo>
                <a:close/>
                <a:moveTo>
                  <a:pt x="1849453" y="1759980"/>
                </a:moveTo>
                <a:cubicBezTo>
                  <a:pt x="1860539" y="1733770"/>
                  <a:pt x="1886492" y="1715380"/>
                  <a:pt x="1916740" y="1715380"/>
                </a:cubicBezTo>
                <a:cubicBezTo>
                  <a:pt x="1957070" y="1715380"/>
                  <a:pt x="1989765" y="1748074"/>
                  <a:pt x="1989764" y="1788405"/>
                </a:cubicBezTo>
                <a:cubicBezTo>
                  <a:pt x="1989764" y="1828736"/>
                  <a:pt x="1957070" y="1861430"/>
                  <a:pt x="1916739" y="1861430"/>
                </a:cubicBezTo>
                <a:cubicBezTo>
                  <a:pt x="1876408" y="1861430"/>
                  <a:pt x="1843715" y="1828736"/>
                  <a:pt x="1843715" y="1788405"/>
                </a:cubicBezTo>
                <a:cubicBezTo>
                  <a:pt x="1843714" y="1778322"/>
                  <a:pt x="1845758" y="1768716"/>
                  <a:pt x="1849453" y="1759980"/>
                </a:cubicBezTo>
                <a:close/>
                <a:moveTo>
                  <a:pt x="697910" y="3545253"/>
                </a:moveTo>
                <a:cubicBezTo>
                  <a:pt x="701605" y="3536517"/>
                  <a:pt x="706952" y="3528650"/>
                  <a:pt x="713559" y="3522042"/>
                </a:cubicBezTo>
                <a:cubicBezTo>
                  <a:pt x="726774" y="3508827"/>
                  <a:pt x="745030" y="3500654"/>
                  <a:pt x="765196" y="3500654"/>
                </a:cubicBezTo>
                <a:cubicBezTo>
                  <a:pt x="805527" y="3500654"/>
                  <a:pt x="838221" y="3533348"/>
                  <a:pt x="838221" y="3573679"/>
                </a:cubicBezTo>
                <a:cubicBezTo>
                  <a:pt x="838221" y="3614010"/>
                  <a:pt x="805527" y="3646703"/>
                  <a:pt x="765196" y="3646703"/>
                </a:cubicBezTo>
                <a:cubicBezTo>
                  <a:pt x="724865" y="3646703"/>
                  <a:pt x="692171" y="3614009"/>
                  <a:pt x="692171" y="3573678"/>
                </a:cubicBezTo>
                <a:cubicBezTo>
                  <a:pt x="692172" y="3563596"/>
                  <a:pt x="694215" y="3553990"/>
                  <a:pt x="697910" y="3545253"/>
                </a:cubicBezTo>
                <a:close/>
                <a:moveTo>
                  <a:pt x="2079916" y="1330662"/>
                </a:moveTo>
                <a:cubicBezTo>
                  <a:pt x="2091000" y="1304451"/>
                  <a:pt x="2116954" y="1286061"/>
                  <a:pt x="2147202" y="1286061"/>
                </a:cubicBezTo>
                <a:cubicBezTo>
                  <a:pt x="2187533" y="1286060"/>
                  <a:pt x="2220227" y="1318755"/>
                  <a:pt x="2220227" y="1359085"/>
                </a:cubicBezTo>
                <a:cubicBezTo>
                  <a:pt x="2220226" y="1399417"/>
                  <a:pt x="2187533" y="1432112"/>
                  <a:pt x="2147202" y="1432111"/>
                </a:cubicBezTo>
                <a:cubicBezTo>
                  <a:pt x="2106870" y="1432111"/>
                  <a:pt x="2074176" y="1399416"/>
                  <a:pt x="2074176" y="1359086"/>
                </a:cubicBezTo>
                <a:cubicBezTo>
                  <a:pt x="2074177" y="1349004"/>
                  <a:pt x="2076220" y="1339397"/>
                  <a:pt x="2079916" y="1330662"/>
                </a:cubicBezTo>
                <a:close/>
                <a:moveTo>
                  <a:pt x="928372" y="3124763"/>
                </a:moveTo>
                <a:cubicBezTo>
                  <a:pt x="932067" y="3116026"/>
                  <a:pt x="937414" y="3108158"/>
                  <a:pt x="944021" y="3101551"/>
                </a:cubicBezTo>
                <a:cubicBezTo>
                  <a:pt x="957236" y="3088336"/>
                  <a:pt x="975493" y="3080163"/>
                  <a:pt x="995658" y="3080163"/>
                </a:cubicBezTo>
                <a:cubicBezTo>
                  <a:pt x="1035989" y="3080162"/>
                  <a:pt x="1068683" y="3112857"/>
                  <a:pt x="1068683" y="3153187"/>
                </a:cubicBezTo>
                <a:cubicBezTo>
                  <a:pt x="1068683" y="3193518"/>
                  <a:pt x="1035989" y="3226212"/>
                  <a:pt x="995658" y="3226212"/>
                </a:cubicBezTo>
                <a:cubicBezTo>
                  <a:pt x="955327" y="3226212"/>
                  <a:pt x="922633" y="3193518"/>
                  <a:pt x="922633" y="3153188"/>
                </a:cubicBezTo>
                <a:cubicBezTo>
                  <a:pt x="922633" y="3143105"/>
                  <a:pt x="924676" y="3133499"/>
                  <a:pt x="928372" y="3124763"/>
                </a:cubicBezTo>
                <a:close/>
                <a:moveTo>
                  <a:pt x="6517" y="4541119"/>
                </a:moveTo>
                <a:cubicBezTo>
                  <a:pt x="10213" y="4532382"/>
                  <a:pt x="15560" y="4524514"/>
                  <a:pt x="22167" y="4517907"/>
                </a:cubicBezTo>
                <a:cubicBezTo>
                  <a:pt x="35382" y="4504692"/>
                  <a:pt x="53638" y="4496519"/>
                  <a:pt x="73804" y="4496518"/>
                </a:cubicBezTo>
                <a:cubicBezTo>
                  <a:pt x="114135" y="4496518"/>
                  <a:pt x="146829" y="4529212"/>
                  <a:pt x="146829" y="4569544"/>
                </a:cubicBezTo>
                <a:cubicBezTo>
                  <a:pt x="146829" y="4609874"/>
                  <a:pt x="114135" y="4642569"/>
                  <a:pt x="73804" y="4642568"/>
                </a:cubicBezTo>
                <a:cubicBezTo>
                  <a:pt x="33473" y="4642569"/>
                  <a:pt x="779" y="4609874"/>
                  <a:pt x="779" y="4569544"/>
                </a:cubicBezTo>
                <a:cubicBezTo>
                  <a:pt x="779" y="4559460"/>
                  <a:pt x="2822" y="4549855"/>
                  <a:pt x="6517" y="4541119"/>
                </a:cubicBezTo>
                <a:close/>
                <a:moveTo>
                  <a:pt x="2310379" y="910167"/>
                </a:moveTo>
                <a:cubicBezTo>
                  <a:pt x="2321464" y="883957"/>
                  <a:pt x="2347417" y="865567"/>
                  <a:pt x="2377666" y="865568"/>
                </a:cubicBezTo>
                <a:cubicBezTo>
                  <a:pt x="2417997" y="865567"/>
                  <a:pt x="2450690" y="898261"/>
                  <a:pt x="2450690" y="938592"/>
                </a:cubicBezTo>
                <a:cubicBezTo>
                  <a:pt x="2450691" y="978923"/>
                  <a:pt x="2417996" y="1011617"/>
                  <a:pt x="2377666" y="1011617"/>
                </a:cubicBezTo>
                <a:cubicBezTo>
                  <a:pt x="2337335" y="1011617"/>
                  <a:pt x="2304640" y="978923"/>
                  <a:pt x="2304641" y="938593"/>
                </a:cubicBezTo>
                <a:cubicBezTo>
                  <a:pt x="2304640" y="928509"/>
                  <a:pt x="2306683" y="918904"/>
                  <a:pt x="2310379" y="910167"/>
                </a:cubicBezTo>
                <a:close/>
                <a:moveTo>
                  <a:pt x="1158835" y="2695441"/>
                </a:moveTo>
                <a:cubicBezTo>
                  <a:pt x="1162530" y="2686704"/>
                  <a:pt x="1167878" y="2678836"/>
                  <a:pt x="1174485" y="2672229"/>
                </a:cubicBezTo>
                <a:cubicBezTo>
                  <a:pt x="1187700" y="2659014"/>
                  <a:pt x="1205956" y="2650840"/>
                  <a:pt x="1226121" y="2650840"/>
                </a:cubicBezTo>
                <a:cubicBezTo>
                  <a:pt x="1266453" y="2650840"/>
                  <a:pt x="1299147" y="2683534"/>
                  <a:pt x="1299146" y="2723865"/>
                </a:cubicBezTo>
                <a:cubicBezTo>
                  <a:pt x="1299147" y="2764196"/>
                  <a:pt x="1266453" y="2796890"/>
                  <a:pt x="1226122" y="2796890"/>
                </a:cubicBezTo>
                <a:cubicBezTo>
                  <a:pt x="1185791" y="2796891"/>
                  <a:pt x="1153097" y="2764196"/>
                  <a:pt x="1153097" y="2723865"/>
                </a:cubicBezTo>
                <a:cubicBezTo>
                  <a:pt x="1153097" y="2713783"/>
                  <a:pt x="1155140" y="2704177"/>
                  <a:pt x="1158835" y="2695441"/>
                </a:cubicBezTo>
                <a:close/>
                <a:moveTo>
                  <a:pt x="1388525" y="2326523"/>
                </a:moveTo>
                <a:cubicBezTo>
                  <a:pt x="1399611" y="2300313"/>
                  <a:pt x="1425562" y="2281923"/>
                  <a:pt x="1455811" y="2281923"/>
                </a:cubicBezTo>
                <a:cubicBezTo>
                  <a:pt x="1496142" y="2281923"/>
                  <a:pt x="1528837" y="2314617"/>
                  <a:pt x="1528837" y="2354948"/>
                </a:cubicBezTo>
                <a:cubicBezTo>
                  <a:pt x="1528837" y="2395279"/>
                  <a:pt x="1496143" y="2427973"/>
                  <a:pt x="1455812" y="2427973"/>
                </a:cubicBezTo>
                <a:cubicBezTo>
                  <a:pt x="1415480" y="2427974"/>
                  <a:pt x="1382786" y="2395280"/>
                  <a:pt x="1382786" y="2354948"/>
                </a:cubicBezTo>
                <a:cubicBezTo>
                  <a:pt x="1382787" y="2344865"/>
                  <a:pt x="1384830" y="2335260"/>
                  <a:pt x="1388525" y="2326523"/>
                </a:cubicBezTo>
                <a:close/>
                <a:moveTo>
                  <a:pt x="236983" y="4111796"/>
                </a:moveTo>
                <a:cubicBezTo>
                  <a:pt x="240678" y="4103059"/>
                  <a:pt x="246025" y="4095191"/>
                  <a:pt x="252633" y="4088584"/>
                </a:cubicBezTo>
                <a:cubicBezTo>
                  <a:pt x="265847" y="4075369"/>
                  <a:pt x="284104" y="4067196"/>
                  <a:pt x="304269" y="4067195"/>
                </a:cubicBezTo>
                <a:cubicBezTo>
                  <a:pt x="344600" y="4067195"/>
                  <a:pt x="377294" y="4099890"/>
                  <a:pt x="377294" y="4140221"/>
                </a:cubicBezTo>
                <a:cubicBezTo>
                  <a:pt x="377294" y="4180551"/>
                  <a:pt x="344600" y="4213246"/>
                  <a:pt x="304268" y="4213248"/>
                </a:cubicBezTo>
                <a:cubicBezTo>
                  <a:pt x="263937" y="4213248"/>
                  <a:pt x="231243" y="4180554"/>
                  <a:pt x="231244" y="4140220"/>
                </a:cubicBezTo>
                <a:cubicBezTo>
                  <a:pt x="231244" y="4130138"/>
                  <a:pt x="233288" y="4120532"/>
                  <a:pt x="236983" y="4111796"/>
                </a:cubicBezTo>
                <a:close/>
                <a:moveTo>
                  <a:pt x="2540844" y="480845"/>
                </a:moveTo>
                <a:cubicBezTo>
                  <a:pt x="2551929" y="454634"/>
                  <a:pt x="2577882" y="436244"/>
                  <a:pt x="2608129" y="436244"/>
                </a:cubicBezTo>
                <a:cubicBezTo>
                  <a:pt x="2648460" y="436244"/>
                  <a:pt x="2681155" y="468938"/>
                  <a:pt x="2681155" y="509269"/>
                </a:cubicBezTo>
                <a:cubicBezTo>
                  <a:pt x="2681154" y="549600"/>
                  <a:pt x="2648461" y="582294"/>
                  <a:pt x="2608129" y="582294"/>
                </a:cubicBezTo>
                <a:cubicBezTo>
                  <a:pt x="2567798" y="582294"/>
                  <a:pt x="2535105" y="549600"/>
                  <a:pt x="2535105" y="509269"/>
                </a:cubicBezTo>
                <a:cubicBezTo>
                  <a:pt x="2535105" y="499186"/>
                  <a:pt x="2537148" y="489582"/>
                  <a:pt x="2540844" y="480845"/>
                </a:cubicBezTo>
                <a:close/>
                <a:moveTo>
                  <a:pt x="1618990" y="1897202"/>
                </a:moveTo>
                <a:cubicBezTo>
                  <a:pt x="1630075" y="1870992"/>
                  <a:pt x="1656028" y="1852602"/>
                  <a:pt x="1686275" y="1852602"/>
                </a:cubicBezTo>
                <a:cubicBezTo>
                  <a:pt x="1726606" y="1852602"/>
                  <a:pt x="1759301" y="1885296"/>
                  <a:pt x="1759301" y="1925627"/>
                </a:cubicBezTo>
                <a:cubicBezTo>
                  <a:pt x="1759300" y="1965958"/>
                  <a:pt x="1726607" y="1998653"/>
                  <a:pt x="1686276" y="1998652"/>
                </a:cubicBezTo>
                <a:cubicBezTo>
                  <a:pt x="1645944" y="1998652"/>
                  <a:pt x="1613251" y="1965958"/>
                  <a:pt x="1613250" y="1925627"/>
                </a:cubicBezTo>
                <a:cubicBezTo>
                  <a:pt x="1613251" y="1915544"/>
                  <a:pt x="1615294" y="1905938"/>
                  <a:pt x="1618990" y="1897202"/>
                </a:cubicBezTo>
                <a:close/>
                <a:moveTo>
                  <a:pt x="467446" y="3691303"/>
                </a:moveTo>
                <a:cubicBezTo>
                  <a:pt x="471141" y="3682566"/>
                  <a:pt x="476488" y="3674699"/>
                  <a:pt x="483096" y="3668091"/>
                </a:cubicBezTo>
                <a:cubicBezTo>
                  <a:pt x="496311" y="3654877"/>
                  <a:pt x="514567" y="3646703"/>
                  <a:pt x="534732" y="3646703"/>
                </a:cubicBezTo>
                <a:cubicBezTo>
                  <a:pt x="575063" y="3646703"/>
                  <a:pt x="607757" y="3679397"/>
                  <a:pt x="607757" y="3719728"/>
                </a:cubicBezTo>
                <a:cubicBezTo>
                  <a:pt x="607757" y="3760059"/>
                  <a:pt x="575064" y="3792753"/>
                  <a:pt x="534732" y="3792752"/>
                </a:cubicBezTo>
                <a:cubicBezTo>
                  <a:pt x="494402" y="3792753"/>
                  <a:pt x="461708" y="3760058"/>
                  <a:pt x="461707" y="3719728"/>
                </a:cubicBezTo>
                <a:cubicBezTo>
                  <a:pt x="461708" y="3709645"/>
                  <a:pt x="463751" y="3700039"/>
                  <a:pt x="467446" y="3691303"/>
                </a:cubicBezTo>
                <a:close/>
                <a:moveTo>
                  <a:pt x="2771306" y="60351"/>
                </a:moveTo>
                <a:cubicBezTo>
                  <a:pt x="2782392" y="34141"/>
                  <a:pt x="2808345" y="15750"/>
                  <a:pt x="2838594" y="15750"/>
                </a:cubicBezTo>
                <a:cubicBezTo>
                  <a:pt x="2878925" y="15750"/>
                  <a:pt x="2911618" y="48444"/>
                  <a:pt x="2911618" y="88775"/>
                </a:cubicBezTo>
                <a:cubicBezTo>
                  <a:pt x="2911619" y="129106"/>
                  <a:pt x="2878924" y="161800"/>
                  <a:pt x="2838594" y="161800"/>
                </a:cubicBezTo>
                <a:cubicBezTo>
                  <a:pt x="2798263" y="161800"/>
                  <a:pt x="2765568" y="129106"/>
                  <a:pt x="2765569" y="88775"/>
                </a:cubicBezTo>
                <a:cubicBezTo>
                  <a:pt x="2765569" y="78693"/>
                  <a:pt x="2767612" y="69087"/>
                  <a:pt x="2771306" y="60351"/>
                </a:cubicBezTo>
                <a:close/>
                <a:moveTo>
                  <a:pt x="1849452" y="1476709"/>
                </a:moveTo>
                <a:cubicBezTo>
                  <a:pt x="1860537" y="1450500"/>
                  <a:pt x="1886490" y="1432109"/>
                  <a:pt x="1916739" y="1432111"/>
                </a:cubicBezTo>
                <a:cubicBezTo>
                  <a:pt x="1957069" y="1432109"/>
                  <a:pt x="1989763" y="1464804"/>
                  <a:pt x="1989763" y="1505134"/>
                </a:cubicBezTo>
                <a:cubicBezTo>
                  <a:pt x="1989764" y="1545466"/>
                  <a:pt x="1957070" y="1578159"/>
                  <a:pt x="1916739" y="1578159"/>
                </a:cubicBezTo>
                <a:cubicBezTo>
                  <a:pt x="1876408" y="1578159"/>
                  <a:pt x="1843713" y="1545465"/>
                  <a:pt x="1843714" y="1505134"/>
                </a:cubicBezTo>
                <a:cubicBezTo>
                  <a:pt x="1843713" y="1495051"/>
                  <a:pt x="1845758" y="1485446"/>
                  <a:pt x="1849452" y="1476709"/>
                </a:cubicBezTo>
                <a:close/>
                <a:moveTo>
                  <a:pt x="697908" y="3261983"/>
                </a:moveTo>
                <a:cubicBezTo>
                  <a:pt x="701604" y="3253246"/>
                  <a:pt x="706951" y="3245378"/>
                  <a:pt x="713558" y="3238772"/>
                </a:cubicBezTo>
                <a:cubicBezTo>
                  <a:pt x="726773" y="3225557"/>
                  <a:pt x="745029" y="3217383"/>
                  <a:pt x="765194" y="3217383"/>
                </a:cubicBezTo>
                <a:cubicBezTo>
                  <a:pt x="805526" y="3217383"/>
                  <a:pt x="838220" y="3250077"/>
                  <a:pt x="838219" y="3290408"/>
                </a:cubicBezTo>
                <a:cubicBezTo>
                  <a:pt x="838220" y="3330739"/>
                  <a:pt x="805526" y="3363433"/>
                  <a:pt x="765195" y="3363433"/>
                </a:cubicBezTo>
                <a:cubicBezTo>
                  <a:pt x="724864" y="3363432"/>
                  <a:pt x="692170" y="3330738"/>
                  <a:pt x="692170" y="3290407"/>
                </a:cubicBezTo>
                <a:cubicBezTo>
                  <a:pt x="692170" y="3280325"/>
                  <a:pt x="694213" y="3270719"/>
                  <a:pt x="697908" y="3261983"/>
                </a:cubicBezTo>
                <a:close/>
                <a:moveTo>
                  <a:pt x="2079916" y="1047389"/>
                </a:moveTo>
                <a:cubicBezTo>
                  <a:pt x="2091001" y="1021179"/>
                  <a:pt x="2116952" y="1002788"/>
                  <a:pt x="2147201" y="1002788"/>
                </a:cubicBezTo>
                <a:cubicBezTo>
                  <a:pt x="2187532" y="1002788"/>
                  <a:pt x="2220226" y="1035482"/>
                  <a:pt x="2220227" y="1075814"/>
                </a:cubicBezTo>
                <a:cubicBezTo>
                  <a:pt x="2220226" y="1116144"/>
                  <a:pt x="2187533" y="1148838"/>
                  <a:pt x="2147202" y="1148838"/>
                </a:cubicBezTo>
                <a:cubicBezTo>
                  <a:pt x="2106870" y="1148838"/>
                  <a:pt x="2074177" y="1116144"/>
                  <a:pt x="2074176" y="1075813"/>
                </a:cubicBezTo>
                <a:cubicBezTo>
                  <a:pt x="2074176" y="1065731"/>
                  <a:pt x="2076219" y="1056125"/>
                  <a:pt x="2079916" y="1047389"/>
                </a:cubicBezTo>
                <a:close/>
                <a:moveTo>
                  <a:pt x="928372" y="2841491"/>
                </a:moveTo>
                <a:cubicBezTo>
                  <a:pt x="932067" y="2832754"/>
                  <a:pt x="937414" y="2824886"/>
                  <a:pt x="944021" y="2818279"/>
                </a:cubicBezTo>
                <a:cubicBezTo>
                  <a:pt x="957236" y="2805064"/>
                  <a:pt x="975492" y="2796890"/>
                  <a:pt x="995658" y="2796890"/>
                </a:cubicBezTo>
                <a:cubicBezTo>
                  <a:pt x="1035989" y="2796890"/>
                  <a:pt x="1068683" y="2829584"/>
                  <a:pt x="1068683" y="2869915"/>
                </a:cubicBezTo>
                <a:cubicBezTo>
                  <a:pt x="1068683" y="2910246"/>
                  <a:pt x="1035989" y="2942940"/>
                  <a:pt x="995658" y="2942940"/>
                </a:cubicBezTo>
                <a:cubicBezTo>
                  <a:pt x="955327" y="2942940"/>
                  <a:pt x="922633" y="2910246"/>
                  <a:pt x="922633" y="2869915"/>
                </a:cubicBezTo>
                <a:cubicBezTo>
                  <a:pt x="922633" y="2859833"/>
                  <a:pt x="924676" y="2850227"/>
                  <a:pt x="928372" y="2841491"/>
                </a:cubicBezTo>
                <a:close/>
                <a:moveTo>
                  <a:pt x="1158062" y="2463746"/>
                </a:moveTo>
                <a:cubicBezTo>
                  <a:pt x="1161757" y="2455011"/>
                  <a:pt x="1167104" y="2447142"/>
                  <a:pt x="1173711" y="2440534"/>
                </a:cubicBezTo>
                <a:cubicBezTo>
                  <a:pt x="1186927" y="2427319"/>
                  <a:pt x="1205183" y="2419146"/>
                  <a:pt x="1225348" y="2419145"/>
                </a:cubicBezTo>
                <a:cubicBezTo>
                  <a:pt x="1265679" y="2419145"/>
                  <a:pt x="1298373" y="2451840"/>
                  <a:pt x="1298373" y="2492171"/>
                </a:cubicBezTo>
                <a:cubicBezTo>
                  <a:pt x="1298374" y="2532501"/>
                  <a:pt x="1265679" y="2565196"/>
                  <a:pt x="1225348" y="2565196"/>
                </a:cubicBezTo>
                <a:cubicBezTo>
                  <a:pt x="1185017" y="2565195"/>
                  <a:pt x="1152323" y="2532501"/>
                  <a:pt x="1152322" y="2492171"/>
                </a:cubicBezTo>
                <a:cubicBezTo>
                  <a:pt x="1152322" y="2482089"/>
                  <a:pt x="1154366" y="2472483"/>
                  <a:pt x="1158062" y="2463746"/>
                </a:cubicBezTo>
                <a:close/>
                <a:moveTo>
                  <a:pt x="6518" y="4257847"/>
                </a:moveTo>
                <a:cubicBezTo>
                  <a:pt x="10213" y="4249111"/>
                  <a:pt x="15560" y="4241243"/>
                  <a:pt x="22168" y="4234635"/>
                </a:cubicBezTo>
                <a:cubicBezTo>
                  <a:pt x="35383" y="4221421"/>
                  <a:pt x="53639" y="4213248"/>
                  <a:pt x="73804" y="4213248"/>
                </a:cubicBezTo>
                <a:cubicBezTo>
                  <a:pt x="114135" y="4213248"/>
                  <a:pt x="146829" y="4245941"/>
                  <a:pt x="146830" y="4286272"/>
                </a:cubicBezTo>
                <a:cubicBezTo>
                  <a:pt x="146830" y="4326602"/>
                  <a:pt x="114136" y="4359297"/>
                  <a:pt x="73804" y="4359298"/>
                </a:cubicBezTo>
                <a:cubicBezTo>
                  <a:pt x="33473" y="4359297"/>
                  <a:pt x="780" y="4326602"/>
                  <a:pt x="779" y="4286272"/>
                </a:cubicBezTo>
                <a:cubicBezTo>
                  <a:pt x="779" y="4276189"/>
                  <a:pt x="2823" y="4266584"/>
                  <a:pt x="6518" y="4257847"/>
                </a:cubicBezTo>
                <a:close/>
                <a:moveTo>
                  <a:pt x="2310378" y="626895"/>
                </a:moveTo>
                <a:cubicBezTo>
                  <a:pt x="2321464" y="600685"/>
                  <a:pt x="2347416" y="582295"/>
                  <a:pt x="2377666" y="582295"/>
                </a:cubicBezTo>
                <a:cubicBezTo>
                  <a:pt x="2417997" y="582295"/>
                  <a:pt x="2450690" y="614989"/>
                  <a:pt x="2450691" y="655321"/>
                </a:cubicBezTo>
                <a:cubicBezTo>
                  <a:pt x="2450691" y="695651"/>
                  <a:pt x="2417997" y="728345"/>
                  <a:pt x="2377666" y="728345"/>
                </a:cubicBezTo>
                <a:cubicBezTo>
                  <a:pt x="2337335" y="728345"/>
                  <a:pt x="2304641" y="695651"/>
                  <a:pt x="2304641" y="655320"/>
                </a:cubicBezTo>
                <a:cubicBezTo>
                  <a:pt x="2304641" y="645237"/>
                  <a:pt x="2306684" y="635632"/>
                  <a:pt x="2310378" y="626895"/>
                </a:cubicBezTo>
                <a:close/>
                <a:moveTo>
                  <a:pt x="1388525" y="2043251"/>
                </a:moveTo>
                <a:cubicBezTo>
                  <a:pt x="1399611" y="2017041"/>
                  <a:pt x="1425564" y="1998651"/>
                  <a:pt x="1455813" y="1998651"/>
                </a:cubicBezTo>
                <a:cubicBezTo>
                  <a:pt x="1496142" y="1998651"/>
                  <a:pt x="1528837" y="2031345"/>
                  <a:pt x="1528836" y="2071676"/>
                </a:cubicBezTo>
                <a:cubicBezTo>
                  <a:pt x="1528838" y="2112007"/>
                  <a:pt x="1496143" y="2144701"/>
                  <a:pt x="1455811" y="2144701"/>
                </a:cubicBezTo>
                <a:cubicBezTo>
                  <a:pt x="1415482" y="2144701"/>
                  <a:pt x="1382786" y="2112007"/>
                  <a:pt x="1382787" y="2071676"/>
                </a:cubicBezTo>
                <a:cubicBezTo>
                  <a:pt x="1382786" y="2061594"/>
                  <a:pt x="1384831" y="2051988"/>
                  <a:pt x="1388525" y="2043251"/>
                </a:cubicBezTo>
                <a:close/>
                <a:moveTo>
                  <a:pt x="236983" y="3828524"/>
                </a:moveTo>
                <a:cubicBezTo>
                  <a:pt x="240678" y="3819787"/>
                  <a:pt x="246025" y="3811919"/>
                  <a:pt x="252632" y="3805312"/>
                </a:cubicBezTo>
                <a:cubicBezTo>
                  <a:pt x="265847" y="3792097"/>
                  <a:pt x="284104" y="3783924"/>
                  <a:pt x="304269" y="3783923"/>
                </a:cubicBezTo>
                <a:cubicBezTo>
                  <a:pt x="344600" y="3783923"/>
                  <a:pt x="377294" y="3816618"/>
                  <a:pt x="377294" y="3856948"/>
                </a:cubicBezTo>
                <a:cubicBezTo>
                  <a:pt x="377294" y="3897279"/>
                  <a:pt x="344600" y="3929973"/>
                  <a:pt x="304269" y="3929973"/>
                </a:cubicBezTo>
                <a:cubicBezTo>
                  <a:pt x="263938" y="3929973"/>
                  <a:pt x="231244" y="3897279"/>
                  <a:pt x="231244" y="3856948"/>
                </a:cubicBezTo>
                <a:cubicBezTo>
                  <a:pt x="231244" y="3846866"/>
                  <a:pt x="233287" y="3837260"/>
                  <a:pt x="236983" y="3828524"/>
                </a:cubicBezTo>
                <a:close/>
                <a:moveTo>
                  <a:pt x="2540844" y="197572"/>
                </a:moveTo>
                <a:cubicBezTo>
                  <a:pt x="2551929" y="171362"/>
                  <a:pt x="2577881" y="152972"/>
                  <a:pt x="2608130" y="152972"/>
                </a:cubicBezTo>
                <a:cubicBezTo>
                  <a:pt x="2648461" y="152972"/>
                  <a:pt x="2681155" y="185666"/>
                  <a:pt x="2681154" y="225997"/>
                </a:cubicBezTo>
                <a:cubicBezTo>
                  <a:pt x="2681154" y="266328"/>
                  <a:pt x="2648460" y="299022"/>
                  <a:pt x="2608129" y="299022"/>
                </a:cubicBezTo>
                <a:cubicBezTo>
                  <a:pt x="2567798" y="299022"/>
                  <a:pt x="2535105" y="266328"/>
                  <a:pt x="2535105" y="225997"/>
                </a:cubicBezTo>
                <a:cubicBezTo>
                  <a:pt x="2535105" y="215914"/>
                  <a:pt x="2537148" y="206309"/>
                  <a:pt x="2540844" y="197572"/>
                </a:cubicBezTo>
                <a:close/>
                <a:moveTo>
                  <a:pt x="1618989" y="1613930"/>
                </a:moveTo>
                <a:cubicBezTo>
                  <a:pt x="1630074" y="1587721"/>
                  <a:pt x="1656027" y="1569330"/>
                  <a:pt x="1686274" y="1569331"/>
                </a:cubicBezTo>
                <a:cubicBezTo>
                  <a:pt x="1726605" y="1569330"/>
                  <a:pt x="1759300" y="1602024"/>
                  <a:pt x="1759300" y="1642355"/>
                </a:cubicBezTo>
                <a:cubicBezTo>
                  <a:pt x="1759299" y="1682686"/>
                  <a:pt x="1726606" y="1715380"/>
                  <a:pt x="1686275" y="1715380"/>
                </a:cubicBezTo>
                <a:cubicBezTo>
                  <a:pt x="1645944" y="1715380"/>
                  <a:pt x="1613251" y="1682686"/>
                  <a:pt x="1613251" y="1642355"/>
                </a:cubicBezTo>
                <a:cubicBezTo>
                  <a:pt x="1613250" y="1632272"/>
                  <a:pt x="1615294" y="1622666"/>
                  <a:pt x="1618989" y="1613930"/>
                </a:cubicBezTo>
                <a:close/>
                <a:moveTo>
                  <a:pt x="467445" y="3408032"/>
                </a:moveTo>
                <a:cubicBezTo>
                  <a:pt x="471141" y="3399295"/>
                  <a:pt x="476488" y="3391427"/>
                  <a:pt x="483095" y="3384821"/>
                </a:cubicBezTo>
                <a:cubicBezTo>
                  <a:pt x="496310" y="3371606"/>
                  <a:pt x="514566" y="3363432"/>
                  <a:pt x="534731" y="3363432"/>
                </a:cubicBezTo>
                <a:cubicBezTo>
                  <a:pt x="575062" y="3363432"/>
                  <a:pt x="607756" y="3396126"/>
                  <a:pt x="607756" y="3436457"/>
                </a:cubicBezTo>
                <a:cubicBezTo>
                  <a:pt x="607757" y="3476788"/>
                  <a:pt x="575063" y="3509482"/>
                  <a:pt x="534732" y="3509482"/>
                </a:cubicBezTo>
                <a:cubicBezTo>
                  <a:pt x="494401" y="3509482"/>
                  <a:pt x="461707" y="3476788"/>
                  <a:pt x="461707" y="3436457"/>
                </a:cubicBezTo>
                <a:cubicBezTo>
                  <a:pt x="461708" y="3426374"/>
                  <a:pt x="463751" y="3416769"/>
                  <a:pt x="467445" y="3408032"/>
                </a:cubicBezTo>
                <a:close/>
                <a:moveTo>
                  <a:pt x="1849451" y="1193438"/>
                </a:moveTo>
                <a:cubicBezTo>
                  <a:pt x="1860538" y="1167229"/>
                  <a:pt x="1886489" y="1148838"/>
                  <a:pt x="1916738" y="1148838"/>
                </a:cubicBezTo>
                <a:cubicBezTo>
                  <a:pt x="1957069" y="1148838"/>
                  <a:pt x="1989762" y="1181532"/>
                  <a:pt x="1989762" y="1221863"/>
                </a:cubicBezTo>
                <a:cubicBezTo>
                  <a:pt x="1989762" y="1262194"/>
                  <a:pt x="1957068" y="1294888"/>
                  <a:pt x="1916738" y="1294888"/>
                </a:cubicBezTo>
                <a:cubicBezTo>
                  <a:pt x="1876407" y="1294888"/>
                  <a:pt x="1843712" y="1262194"/>
                  <a:pt x="1843713" y="1221863"/>
                </a:cubicBezTo>
                <a:cubicBezTo>
                  <a:pt x="1843712" y="1211780"/>
                  <a:pt x="1845755" y="1202175"/>
                  <a:pt x="1849451" y="1193438"/>
                </a:cubicBezTo>
                <a:close/>
                <a:moveTo>
                  <a:pt x="697907" y="2978712"/>
                </a:moveTo>
                <a:cubicBezTo>
                  <a:pt x="701603" y="2969975"/>
                  <a:pt x="706950" y="2962108"/>
                  <a:pt x="713557" y="2955500"/>
                </a:cubicBezTo>
                <a:cubicBezTo>
                  <a:pt x="726772" y="2942285"/>
                  <a:pt x="745028" y="2934112"/>
                  <a:pt x="765194" y="2934112"/>
                </a:cubicBezTo>
                <a:cubicBezTo>
                  <a:pt x="805525" y="2934112"/>
                  <a:pt x="838219" y="2966806"/>
                  <a:pt x="838219" y="3007137"/>
                </a:cubicBezTo>
                <a:cubicBezTo>
                  <a:pt x="838219" y="3047468"/>
                  <a:pt x="805525" y="3080162"/>
                  <a:pt x="765194" y="3080162"/>
                </a:cubicBezTo>
                <a:cubicBezTo>
                  <a:pt x="724863" y="3080162"/>
                  <a:pt x="692169" y="3047468"/>
                  <a:pt x="692169" y="3007137"/>
                </a:cubicBezTo>
                <a:cubicBezTo>
                  <a:pt x="692169" y="2997054"/>
                  <a:pt x="694212" y="2987449"/>
                  <a:pt x="697907" y="2978712"/>
                </a:cubicBezTo>
                <a:close/>
                <a:moveTo>
                  <a:pt x="2079915" y="764117"/>
                </a:moveTo>
                <a:cubicBezTo>
                  <a:pt x="2091000" y="737907"/>
                  <a:pt x="2116953" y="719517"/>
                  <a:pt x="2147202" y="719516"/>
                </a:cubicBezTo>
                <a:cubicBezTo>
                  <a:pt x="2187532" y="719516"/>
                  <a:pt x="2220227" y="752210"/>
                  <a:pt x="2220226" y="792541"/>
                </a:cubicBezTo>
                <a:cubicBezTo>
                  <a:pt x="2220226" y="832872"/>
                  <a:pt x="2187532" y="865566"/>
                  <a:pt x="2147201" y="865566"/>
                </a:cubicBezTo>
                <a:cubicBezTo>
                  <a:pt x="2106870" y="865566"/>
                  <a:pt x="2074176" y="832872"/>
                  <a:pt x="2074177" y="792541"/>
                </a:cubicBezTo>
                <a:cubicBezTo>
                  <a:pt x="2074176" y="782458"/>
                  <a:pt x="2076219" y="772853"/>
                  <a:pt x="2079915" y="764117"/>
                </a:cubicBezTo>
                <a:close/>
                <a:moveTo>
                  <a:pt x="928371" y="2558218"/>
                </a:moveTo>
                <a:cubicBezTo>
                  <a:pt x="932067" y="2549482"/>
                  <a:pt x="937414" y="2541614"/>
                  <a:pt x="944021" y="2535006"/>
                </a:cubicBezTo>
                <a:cubicBezTo>
                  <a:pt x="957236" y="2521792"/>
                  <a:pt x="975492" y="2513618"/>
                  <a:pt x="995658" y="2513618"/>
                </a:cubicBezTo>
                <a:cubicBezTo>
                  <a:pt x="1035989" y="2513618"/>
                  <a:pt x="1068683" y="2546312"/>
                  <a:pt x="1068683" y="2586643"/>
                </a:cubicBezTo>
                <a:cubicBezTo>
                  <a:pt x="1068683" y="2626974"/>
                  <a:pt x="1035989" y="2659668"/>
                  <a:pt x="995658" y="2659668"/>
                </a:cubicBezTo>
                <a:cubicBezTo>
                  <a:pt x="955327" y="2659668"/>
                  <a:pt x="922633" y="2626974"/>
                  <a:pt x="922633" y="2586643"/>
                </a:cubicBezTo>
                <a:cubicBezTo>
                  <a:pt x="922633" y="2576560"/>
                  <a:pt x="924676" y="2566955"/>
                  <a:pt x="928371" y="2558218"/>
                </a:cubicBezTo>
                <a:close/>
                <a:moveTo>
                  <a:pt x="1158062" y="2180473"/>
                </a:moveTo>
                <a:cubicBezTo>
                  <a:pt x="1161757" y="2171736"/>
                  <a:pt x="1167105" y="2163868"/>
                  <a:pt x="1173711" y="2157261"/>
                </a:cubicBezTo>
                <a:cubicBezTo>
                  <a:pt x="1186926" y="2144046"/>
                  <a:pt x="1205183" y="2135873"/>
                  <a:pt x="1225348" y="2135872"/>
                </a:cubicBezTo>
                <a:cubicBezTo>
                  <a:pt x="1265679" y="2135872"/>
                  <a:pt x="1298374" y="2168566"/>
                  <a:pt x="1298374" y="2208897"/>
                </a:cubicBezTo>
                <a:cubicBezTo>
                  <a:pt x="1298373" y="2249228"/>
                  <a:pt x="1265679" y="2281922"/>
                  <a:pt x="1225348" y="2281922"/>
                </a:cubicBezTo>
                <a:cubicBezTo>
                  <a:pt x="1185016" y="2281923"/>
                  <a:pt x="1152323" y="2249229"/>
                  <a:pt x="1152324" y="2208897"/>
                </a:cubicBezTo>
                <a:cubicBezTo>
                  <a:pt x="1152323" y="2198815"/>
                  <a:pt x="1154366" y="2189209"/>
                  <a:pt x="1158062" y="2180473"/>
                </a:cubicBezTo>
                <a:close/>
                <a:moveTo>
                  <a:pt x="6519" y="3974573"/>
                </a:moveTo>
                <a:cubicBezTo>
                  <a:pt x="10214" y="3965837"/>
                  <a:pt x="15562" y="3957969"/>
                  <a:pt x="22169" y="3951361"/>
                </a:cubicBezTo>
                <a:cubicBezTo>
                  <a:pt x="35384" y="3938146"/>
                  <a:pt x="53640" y="3929973"/>
                  <a:pt x="73805" y="3929973"/>
                </a:cubicBezTo>
                <a:cubicBezTo>
                  <a:pt x="114136" y="3929973"/>
                  <a:pt x="146831" y="3962667"/>
                  <a:pt x="146831" y="4002998"/>
                </a:cubicBezTo>
                <a:cubicBezTo>
                  <a:pt x="146830" y="4043329"/>
                  <a:pt x="114137" y="4076023"/>
                  <a:pt x="73804" y="4076026"/>
                </a:cubicBezTo>
                <a:cubicBezTo>
                  <a:pt x="33473" y="4076025"/>
                  <a:pt x="779" y="4043331"/>
                  <a:pt x="780" y="4002998"/>
                </a:cubicBezTo>
                <a:cubicBezTo>
                  <a:pt x="781" y="3992915"/>
                  <a:pt x="2824" y="3983310"/>
                  <a:pt x="6519" y="3974573"/>
                </a:cubicBezTo>
                <a:close/>
                <a:moveTo>
                  <a:pt x="2310378" y="343623"/>
                </a:moveTo>
                <a:cubicBezTo>
                  <a:pt x="2321465" y="317413"/>
                  <a:pt x="2347416" y="299022"/>
                  <a:pt x="2377665" y="299023"/>
                </a:cubicBezTo>
                <a:cubicBezTo>
                  <a:pt x="2417996" y="299022"/>
                  <a:pt x="2450691" y="331717"/>
                  <a:pt x="2450689" y="372047"/>
                </a:cubicBezTo>
                <a:cubicBezTo>
                  <a:pt x="2450690" y="412379"/>
                  <a:pt x="2417997" y="445073"/>
                  <a:pt x="2377665" y="445072"/>
                </a:cubicBezTo>
                <a:cubicBezTo>
                  <a:pt x="2337334" y="445073"/>
                  <a:pt x="2304639" y="412378"/>
                  <a:pt x="2304640" y="372048"/>
                </a:cubicBezTo>
                <a:cubicBezTo>
                  <a:pt x="2304640" y="361965"/>
                  <a:pt x="2306684" y="352359"/>
                  <a:pt x="2310378" y="343623"/>
                </a:cubicBezTo>
                <a:close/>
                <a:moveTo>
                  <a:pt x="1388525" y="1759979"/>
                </a:moveTo>
                <a:cubicBezTo>
                  <a:pt x="1399611" y="1733769"/>
                  <a:pt x="1425563" y="1715379"/>
                  <a:pt x="1455812" y="1715379"/>
                </a:cubicBezTo>
                <a:cubicBezTo>
                  <a:pt x="1496143" y="1715379"/>
                  <a:pt x="1528836" y="1748073"/>
                  <a:pt x="1528836" y="1788404"/>
                </a:cubicBezTo>
                <a:cubicBezTo>
                  <a:pt x="1528837" y="1828735"/>
                  <a:pt x="1496143" y="1861429"/>
                  <a:pt x="1455812" y="1861429"/>
                </a:cubicBezTo>
                <a:cubicBezTo>
                  <a:pt x="1415481" y="1861429"/>
                  <a:pt x="1382786" y="1828735"/>
                  <a:pt x="1382786" y="1788404"/>
                </a:cubicBezTo>
                <a:cubicBezTo>
                  <a:pt x="1382786" y="1778321"/>
                  <a:pt x="1384831" y="1768716"/>
                  <a:pt x="1388525" y="1759979"/>
                </a:cubicBezTo>
                <a:close/>
                <a:moveTo>
                  <a:pt x="236982" y="3545252"/>
                </a:moveTo>
                <a:cubicBezTo>
                  <a:pt x="240677" y="3536516"/>
                  <a:pt x="246024" y="3528648"/>
                  <a:pt x="252632" y="3522041"/>
                </a:cubicBezTo>
                <a:cubicBezTo>
                  <a:pt x="265846" y="3508826"/>
                  <a:pt x="284103" y="3500653"/>
                  <a:pt x="304268" y="3500652"/>
                </a:cubicBezTo>
                <a:cubicBezTo>
                  <a:pt x="344599" y="3500653"/>
                  <a:pt x="377293" y="3533347"/>
                  <a:pt x="377293" y="3573677"/>
                </a:cubicBezTo>
                <a:cubicBezTo>
                  <a:pt x="377293" y="3614009"/>
                  <a:pt x="344600" y="3646702"/>
                  <a:pt x="304269" y="3646702"/>
                </a:cubicBezTo>
                <a:cubicBezTo>
                  <a:pt x="263938" y="3646702"/>
                  <a:pt x="231244" y="3614008"/>
                  <a:pt x="231244" y="3573677"/>
                </a:cubicBezTo>
                <a:cubicBezTo>
                  <a:pt x="231244" y="3563594"/>
                  <a:pt x="233287" y="3553989"/>
                  <a:pt x="236982" y="3545252"/>
                </a:cubicBezTo>
                <a:close/>
                <a:moveTo>
                  <a:pt x="1618988" y="1330659"/>
                </a:moveTo>
                <a:cubicBezTo>
                  <a:pt x="1630073" y="1304450"/>
                  <a:pt x="1656026" y="1286060"/>
                  <a:pt x="1686274" y="1286060"/>
                </a:cubicBezTo>
                <a:cubicBezTo>
                  <a:pt x="1726605" y="1286060"/>
                  <a:pt x="1759299" y="1318754"/>
                  <a:pt x="1759298" y="1359085"/>
                </a:cubicBezTo>
                <a:cubicBezTo>
                  <a:pt x="1759298" y="1399416"/>
                  <a:pt x="1726605" y="1432109"/>
                  <a:pt x="1686274" y="1432109"/>
                </a:cubicBezTo>
                <a:cubicBezTo>
                  <a:pt x="1645944" y="1432109"/>
                  <a:pt x="1613249" y="1399415"/>
                  <a:pt x="1613250" y="1359084"/>
                </a:cubicBezTo>
                <a:cubicBezTo>
                  <a:pt x="1613249" y="1349001"/>
                  <a:pt x="1615292" y="1339396"/>
                  <a:pt x="1618988" y="1330659"/>
                </a:cubicBezTo>
                <a:close/>
                <a:moveTo>
                  <a:pt x="467444" y="3124761"/>
                </a:moveTo>
                <a:cubicBezTo>
                  <a:pt x="471140" y="3116024"/>
                  <a:pt x="476487" y="3108157"/>
                  <a:pt x="483094" y="3101550"/>
                </a:cubicBezTo>
                <a:cubicBezTo>
                  <a:pt x="496308" y="3088335"/>
                  <a:pt x="514565" y="3080162"/>
                  <a:pt x="534730" y="3080162"/>
                </a:cubicBezTo>
                <a:cubicBezTo>
                  <a:pt x="575061" y="3080162"/>
                  <a:pt x="607755" y="3112856"/>
                  <a:pt x="607755" y="3153187"/>
                </a:cubicBezTo>
                <a:cubicBezTo>
                  <a:pt x="607756" y="3193517"/>
                  <a:pt x="575062" y="3226211"/>
                  <a:pt x="534731" y="3226211"/>
                </a:cubicBezTo>
                <a:cubicBezTo>
                  <a:pt x="494400" y="3226211"/>
                  <a:pt x="461705" y="3193517"/>
                  <a:pt x="461706" y="3153186"/>
                </a:cubicBezTo>
                <a:cubicBezTo>
                  <a:pt x="461706" y="3143103"/>
                  <a:pt x="463749" y="3133498"/>
                  <a:pt x="467444" y="3124761"/>
                </a:cubicBezTo>
                <a:close/>
                <a:moveTo>
                  <a:pt x="1849452" y="910167"/>
                </a:moveTo>
                <a:cubicBezTo>
                  <a:pt x="1860536" y="883956"/>
                  <a:pt x="1886490" y="865567"/>
                  <a:pt x="1916737" y="865566"/>
                </a:cubicBezTo>
                <a:cubicBezTo>
                  <a:pt x="1957069" y="865566"/>
                  <a:pt x="1989762" y="898260"/>
                  <a:pt x="1989763" y="938591"/>
                </a:cubicBezTo>
                <a:cubicBezTo>
                  <a:pt x="1989763" y="978922"/>
                  <a:pt x="1957069" y="1011617"/>
                  <a:pt x="1916738" y="1011616"/>
                </a:cubicBezTo>
                <a:cubicBezTo>
                  <a:pt x="1876407" y="1011617"/>
                  <a:pt x="1843713" y="978923"/>
                  <a:pt x="1843712" y="938591"/>
                </a:cubicBezTo>
                <a:cubicBezTo>
                  <a:pt x="1843713" y="928509"/>
                  <a:pt x="1845756" y="918903"/>
                  <a:pt x="1849452" y="910167"/>
                </a:cubicBezTo>
                <a:close/>
                <a:moveTo>
                  <a:pt x="697907" y="2695441"/>
                </a:moveTo>
                <a:cubicBezTo>
                  <a:pt x="701602" y="2686704"/>
                  <a:pt x="706949" y="2678836"/>
                  <a:pt x="713557" y="2672229"/>
                </a:cubicBezTo>
                <a:cubicBezTo>
                  <a:pt x="726771" y="2659014"/>
                  <a:pt x="745028" y="2650840"/>
                  <a:pt x="765193" y="2650840"/>
                </a:cubicBezTo>
                <a:cubicBezTo>
                  <a:pt x="805524" y="2650840"/>
                  <a:pt x="838218" y="2683535"/>
                  <a:pt x="838218" y="2723865"/>
                </a:cubicBezTo>
                <a:cubicBezTo>
                  <a:pt x="838218" y="2764196"/>
                  <a:pt x="805524" y="2796890"/>
                  <a:pt x="765193" y="2796891"/>
                </a:cubicBezTo>
                <a:cubicBezTo>
                  <a:pt x="724862" y="2796890"/>
                  <a:pt x="692168" y="2764196"/>
                  <a:pt x="692168" y="2723865"/>
                </a:cubicBezTo>
                <a:cubicBezTo>
                  <a:pt x="692168" y="2713783"/>
                  <a:pt x="694212" y="2704177"/>
                  <a:pt x="697907" y="2695441"/>
                </a:cubicBezTo>
                <a:close/>
                <a:moveTo>
                  <a:pt x="927598" y="2326524"/>
                </a:moveTo>
                <a:cubicBezTo>
                  <a:pt x="931292" y="2317787"/>
                  <a:pt x="936641" y="2309919"/>
                  <a:pt x="943248" y="2303312"/>
                </a:cubicBezTo>
                <a:cubicBezTo>
                  <a:pt x="956462" y="2290097"/>
                  <a:pt x="974718" y="2281925"/>
                  <a:pt x="994884" y="2281924"/>
                </a:cubicBezTo>
                <a:cubicBezTo>
                  <a:pt x="1035214" y="2281924"/>
                  <a:pt x="1067909" y="2314618"/>
                  <a:pt x="1067909" y="2354949"/>
                </a:cubicBezTo>
                <a:cubicBezTo>
                  <a:pt x="1067908" y="2395281"/>
                  <a:pt x="1035213" y="2427976"/>
                  <a:pt x="994884" y="2427974"/>
                </a:cubicBezTo>
                <a:cubicBezTo>
                  <a:pt x="954553" y="2427975"/>
                  <a:pt x="921858" y="2395280"/>
                  <a:pt x="921858" y="2354949"/>
                </a:cubicBezTo>
                <a:cubicBezTo>
                  <a:pt x="921860" y="2344866"/>
                  <a:pt x="923903" y="2335261"/>
                  <a:pt x="927598" y="2326524"/>
                </a:cubicBezTo>
                <a:close/>
                <a:moveTo>
                  <a:pt x="2079914" y="480844"/>
                </a:moveTo>
                <a:cubicBezTo>
                  <a:pt x="2091000" y="454635"/>
                  <a:pt x="2116953" y="436245"/>
                  <a:pt x="2147202" y="436244"/>
                </a:cubicBezTo>
                <a:cubicBezTo>
                  <a:pt x="2187533" y="436245"/>
                  <a:pt x="2220226" y="468938"/>
                  <a:pt x="2220225" y="509269"/>
                </a:cubicBezTo>
                <a:cubicBezTo>
                  <a:pt x="2220227" y="549600"/>
                  <a:pt x="2187533" y="582294"/>
                  <a:pt x="2147202" y="582294"/>
                </a:cubicBezTo>
                <a:cubicBezTo>
                  <a:pt x="2106871" y="582295"/>
                  <a:pt x="2074176" y="549600"/>
                  <a:pt x="2074176" y="509269"/>
                </a:cubicBezTo>
                <a:cubicBezTo>
                  <a:pt x="2074176" y="499186"/>
                  <a:pt x="2076220" y="489581"/>
                  <a:pt x="2079914" y="480844"/>
                </a:cubicBezTo>
                <a:close/>
                <a:moveTo>
                  <a:pt x="1158061" y="1897201"/>
                </a:moveTo>
                <a:cubicBezTo>
                  <a:pt x="1161758" y="1888464"/>
                  <a:pt x="1167104" y="1880596"/>
                  <a:pt x="1173712" y="1873989"/>
                </a:cubicBezTo>
                <a:cubicBezTo>
                  <a:pt x="1186927" y="1860774"/>
                  <a:pt x="1205182" y="1852600"/>
                  <a:pt x="1225349" y="1852600"/>
                </a:cubicBezTo>
                <a:cubicBezTo>
                  <a:pt x="1265678" y="1852600"/>
                  <a:pt x="1298374" y="1885294"/>
                  <a:pt x="1298373" y="1925625"/>
                </a:cubicBezTo>
                <a:cubicBezTo>
                  <a:pt x="1298374" y="1965956"/>
                  <a:pt x="1265679" y="1998650"/>
                  <a:pt x="1225347" y="1998650"/>
                </a:cubicBezTo>
                <a:cubicBezTo>
                  <a:pt x="1185018" y="1998650"/>
                  <a:pt x="1152323" y="1965956"/>
                  <a:pt x="1152324" y="1925625"/>
                </a:cubicBezTo>
                <a:cubicBezTo>
                  <a:pt x="1152323" y="1915543"/>
                  <a:pt x="1154367" y="1905937"/>
                  <a:pt x="1158061" y="1897201"/>
                </a:cubicBezTo>
                <a:close/>
                <a:moveTo>
                  <a:pt x="6519" y="3691301"/>
                </a:moveTo>
                <a:cubicBezTo>
                  <a:pt x="10214" y="3682565"/>
                  <a:pt x="15561" y="3674697"/>
                  <a:pt x="22169" y="3668089"/>
                </a:cubicBezTo>
                <a:cubicBezTo>
                  <a:pt x="35383" y="3654874"/>
                  <a:pt x="53640" y="3646701"/>
                  <a:pt x="73805" y="3646701"/>
                </a:cubicBezTo>
                <a:cubicBezTo>
                  <a:pt x="114136" y="3646701"/>
                  <a:pt x="146830" y="3679395"/>
                  <a:pt x="146830" y="3719726"/>
                </a:cubicBezTo>
                <a:cubicBezTo>
                  <a:pt x="146830" y="3760057"/>
                  <a:pt x="114136" y="3792751"/>
                  <a:pt x="73805" y="3792751"/>
                </a:cubicBezTo>
                <a:cubicBezTo>
                  <a:pt x="33474" y="3792751"/>
                  <a:pt x="780" y="3760057"/>
                  <a:pt x="780" y="3719726"/>
                </a:cubicBezTo>
                <a:cubicBezTo>
                  <a:pt x="780" y="3709643"/>
                  <a:pt x="2824" y="3700038"/>
                  <a:pt x="6519" y="3691301"/>
                </a:cubicBezTo>
                <a:close/>
                <a:moveTo>
                  <a:pt x="2310379" y="60351"/>
                </a:moveTo>
                <a:cubicBezTo>
                  <a:pt x="2321465" y="34141"/>
                  <a:pt x="2347416" y="15750"/>
                  <a:pt x="2377664" y="15750"/>
                </a:cubicBezTo>
                <a:cubicBezTo>
                  <a:pt x="2417996" y="15750"/>
                  <a:pt x="2450689" y="48444"/>
                  <a:pt x="2450690" y="88775"/>
                </a:cubicBezTo>
                <a:cubicBezTo>
                  <a:pt x="2450690" y="129106"/>
                  <a:pt x="2417996" y="161800"/>
                  <a:pt x="2377665" y="161800"/>
                </a:cubicBezTo>
                <a:cubicBezTo>
                  <a:pt x="2337334" y="161800"/>
                  <a:pt x="2304640" y="129106"/>
                  <a:pt x="2304641" y="88775"/>
                </a:cubicBezTo>
                <a:cubicBezTo>
                  <a:pt x="2304640" y="78692"/>
                  <a:pt x="2306684" y="69087"/>
                  <a:pt x="2310379" y="60351"/>
                </a:cubicBezTo>
                <a:close/>
                <a:moveTo>
                  <a:pt x="1388526" y="1476708"/>
                </a:moveTo>
                <a:cubicBezTo>
                  <a:pt x="1399611" y="1450499"/>
                  <a:pt x="1425562" y="1432108"/>
                  <a:pt x="1455811" y="1432108"/>
                </a:cubicBezTo>
                <a:cubicBezTo>
                  <a:pt x="1496142" y="1432108"/>
                  <a:pt x="1528835" y="1464802"/>
                  <a:pt x="1528836" y="1505133"/>
                </a:cubicBezTo>
                <a:cubicBezTo>
                  <a:pt x="1528836" y="1545464"/>
                  <a:pt x="1496143" y="1578157"/>
                  <a:pt x="1455812" y="1578157"/>
                </a:cubicBezTo>
                <a:cubicBezTo>
                  <a:pt x="1415481" y="1578157"/>
                  <a:pt x="1382787" y="1545463"/>
                  <a:pt x="1382786" y="1505132"/>
                </a:cubicBezTo>
                <a:cubicBezTo>
                  <a:pt x="1382787" y="1495050"/>
                  <a:pt x="1384830" y="1485444"/>
                  <a:pt x="1388526" y="1476708"/>
                </a:cubicBezTo>
                <a:close/>
                <a:moveTo>
                  <a:pt x="236981" y="3261981"/>
                </a:moveTo>
                <a:cubicBezTo>
                  <a:pt x="240677" y="3253245"/>
                  <a:pt x="246024" y="3245377"/>
                  <a:pt x="252631" y="3238770"/>
                </a:cubicBezTo>
                <a:cubicBezTo>
                  <a:pt x="265846" y="3225555"/>
                  <a:pt x="284102" y="3217382"/>
                  <a:pt x="304267" y="3217382"/>
                </a:cubicBezTo>
                <a:cubicBezTo>
                  <a:pt x="344598" y="3217382"/>
                  <a:pt x="377292" y="3250076"/>
                  <a:pt x="377292" y="3290407"/>
                </a:cubicBezTo>
                <a:cubicBezTo>
                  <a:pt x="377293" y="3330737"/>
                  <a:pt x="344599" y="3363431"/>
                  <a:pt x="304268" y="3363431"/>
                </a:cubicBezTo>
                <a:cubicBezTo>
                  <a:pt x="263937" y="3363431"/>
                  <a:pt x="231243" y="3330737"/>
                  <a:pt x="231243" y="3290406"/>
                </a:cubicBezTo>
                <a:cubicBezTo>
                  <a:pt x="231243" y="3280323"/>
                  <a:pt x="233286" y="3270718"/>
                  <a:pt x="236981" y="3261981"/>
                </a:cubicBezTo>
                <a:close/>
                <a:moveTo>
                  <a:pt x="1618986" y="1047389"/>
                </a:moveTo>
                <a:cubicBezTo>
                  <a:pt x="1630072" y="1021179"/>
                  <a:pt x="1656025" y="1002789"/>
                  <a:pt x="1686274" y="1002788"/>
                </a:cubicBezTo>
                <a:cubicBezTo>
                  <a:pt x="1726603" y="1002788"/>
                  <a:pt x="1759298" y="1035482"/>
                  <a:pt x="1759297" y="1075813"/>
                </a:cubicBezTo>
                <a:cubicBezTo>
                  <a:pt x="1759299" y="1116145"/>
                  <a:pt x="1726604" y="1148838"/>
                  <a:pt x="1686272" y="1148838"/>
                </a:cubicBezTo>
                <a:cubicBezTo>
                  <a:pt x="1645943" y="1148839"/>
                  <a:pt x="1613248" y="1116144"/>
                  <a:pt x="1613249" y="1075813"/>
                </a:cubicBezTo>
                <a:cubicBezTo>
                  <a:pt x="1613249" y="1065731"/>
                  <a:pt x="1615291" y="1056125"/>
                  <a:pt x="1618986" y="1047389"/>
                </a:cubicBezTo>
                <a:close/>
                <a:moveTo>
                  <a:pt x="467443" y="2841491"/>
                </a:moveTo>
                <a:cubicBezTo>
                  <a:pt x="471138" y="2832754"/>
                  <a:pt x="476485" y="2824886"/>
                  <a:pt x="483093" y="2818279"/>
                </a:cubicBezTo>
                <a:cubicBezTo>
                  <a:pt x="496308" y="2805064"/>
                  <a:pt x="514564" y="2796890"/>
                  <a:pt x="534729" y="2796890"/>
                </a:cubicBezTo>
                <a:cubicBezTo>
                  <a:pt x="575060" y="2796890"/>
                  <a:pt x="607755" y="2829584"/>
                  <a:pt x="607755" y="2869915"/>
                </a:cubicBezTo>
                <a:cubicBezTo>
                  <a:pt x="607754" y="2910246"/>
                  <a:pt x="575061" y="2942940"/>
                  <a:pt x="534730" y="2942940"/>
                </a:cubicBezTo>
                <a:cubicBezTo>
                  <a:pt x="494399" y="2942940"/>
                  <a:pt x="461704" y="2910246"/>
                  <a:pt x="461704" y="2869915"/>
                </a:cubicBezTo>
                <a:cubicBezTo>
                  <a:pt x="461704" y="2859833"/>
                  <a:pt x="463748" y="2850227"/>
                  <a:pt x="467443" y="2841491"/>
                </a:cubicBezTo>
                <a:close/>
                <a:moveTo>
                  <a:pt x="697133" y="2463746"/>
                </a:moveTo>
                <a:cubicBezTo>
                  <a:pt x="700829" y="2455009"/>
                  <a:pt x="706176" y="2447141"/>
                  <a:pt x="712784" y="2440533"/>
                </a:cubicBezTo>
                <a:cubicBezTo>
                  <a:pt x="725998" y="2427319"/>
                  <a:pt x="744253" y="2419146"/>
                  <a:pt x="764420" y="2419146"/>
                </a:cubicBezTo>
                <a:cubicBezTo>
                  <a:pt x="804751" y="2419145"/>
                  <a:pt x="837444" y="2451840"/>
                  <a:pt x="837444" y="2492171"/>
                </a:cubicBezTo>
                <a:cubicBezTo>
                  <a:pt x="837444" y="2532503"/>
                  <a:pt x="804750" y="2565196"/>
                  <a:pt x="764419" y="2565195"/>
                </a:cubicBezTo>
                <a:cubicBezTo>
                  <a:pt x="724088" y="2565195"/>
                  <a:pt x="691394" y="2532501"/>
                  <a:pt x="691395" y="2492171"/>
                </a:cubicBezTo>
                <a:cubicBezTo>
                  <a:pt x="691394" y="2482088"/>
                  <a:pt x="693437" y="2472483"/>
                  <a:pt x="697133" y="2463746"/>
                </a:cubicBezTo>
                <a:close/>
                <a:moveTo>
                  <a:pt x="1849452" y="626895"/>
                </a:moveTo>
                <a:cubicBezTo>
                  <a:pt x="1860537" y="600684"/>
                  <a:pt x="1886488" y="582294"/>
                  <a:pt x="1916737" y="582294"/>
                </a:cubicBezTo>
                <a:cubicBezTo>
                  <a:pt x="1957068" y="582294"/>
                  <a:pt x="1989763" y="614988"/>
                  <a:pt x="1989763" y="655319"/>
                </a:cubicBezTo>
                <a:cubicBezTo>
                  <a:pt x="1989762" y="695650"/>
                  <a:pt x="1957069" y="728345"/>
                  <a:pt x="1916737" y="728344"/>
                </a:cubicBezTo>
                <a:cubicBezTo>
                  <a:pt x="1876406" y="728344"/>
                  <a:pt x="1843713" y="695651"/>
                  <a:pt x="1843712" y="655319"/>
                </a:cubicBezTo>
                <a:cubicBezTo>
                  <a:pt x="1843713" y="645237"/>
                  <a:pt x="1845755" y="635631"/>
                  <a:pt x="1849452" y="626895"/>
                </a:cubicBezTo>
                <a:close/>
                <a:moveTo>
                  <a:pt x="927598" y="2043251"/>
                </a:moveTo>
                <a:cubicBezTo>
                  <a:pt x="931293" y="2034514"/>
                  <a:pt x="936641" y="2026647"/>
                  <a:pt x="943247" y="2020039"/>
                </a:cubicBezTo>
                <a:cubicBezTo>
                  <a:pt x="956462" y="2006824"/>
                  <a:pt x="974719" y="1998651"/>
                  <a:pt x="994884" y="1998651"/>
                </a:cubicBezTo>
                <a:cubicBezTo>
                  <a:pt x="1035215" y="1998651"/>
                  <a:pt x="1067908" y="2031345"/>
                  <a:pt x="1067909" y="2071676"/>
                </a:cubicBezTo>
                <a:cubicBezTo>
                  <a:pt x="1067909" y="2112007"/>
                  <a:pt x="1035215" y="2144701"/>
                  <a:pt x="994884" y="2144701"/>
                </a:cubicBezTo>
                <a:cubicBezTo>
                  <a:pt x="954552" y="2144702"/>
                  <a:pt x="921859" y="2112008"/>
                  <a:pt x="921860" y="2071676"/>
                </a:cubicBezTo>
                <a:cubicBezTo>
                  <a:pt x="921860" y="2061593"/>
                  <a:pt x="923902" y="2051988"/>
                  <a:pt x="927598" y="2043251"/>
                </a:cubicBezTo>
                <a:close/>
                <a:moveTo>
                  <a:pt x="2079916" y="197573"/>
                </a:moveTo>
                <a:cubicBezTo>
                  <a:pt x="2091002" y="171363"/>
                  <a:pt x="2116954" y="152972"/>
                  <a:pt x="2147202" y="152972"/>
                </a:cubicBezTo>
                <a:cubicBezTo>
                  <a:pt x="2187532" y="152972"/>
                  <a:pt x="2220226" y="185666"/>
                  <a:pt x="2220227" y="225997"/>
                </a:cubicBezTo>
                <a:cubicBezTo>
                  <a:pt x="2220227" y="266328"/>
                  <a:pt x="2187533" y="299022"/>
                  <a:pt x="2147202" y="299022"/>
                </a:cubicBezTo>
                <a:cubicBezTo>
                  <a:pt x="2106871" y="299022"/>
                  <a:pt x="2074177" y="266328"/>
                  <a:pt x="2074176" y="225997"/>
                </a:cubicBezTo>
                <a:cubicBezTo>
                  <a:pt x="2074177" y="215915"/>
                  <a:pt x="2076220" y="206309"/>
                  <a:pt x="2079916" y="197573"/>
                </a:cubicBezTo>
                <a:close/>
                <a:moveTo>
                  <a:pt x="1158061" y="1613928"/>
                </a:moveTo>
                <a:cubicBezTo>
                  <a:pt x="1161757" y="1605192"/>
                  <a:pt x="1167104" y="1597324"/>
                  <a:pt x="1173712" y="1590717"/>
                </a:cubicBezTo>
                <a:cubicBezTo>
                  <a:pt x="1186927" y="1577502"/>
                  <a:pt x="1205182" y="1569328"/>
                  <a:pt x="1225348" y="1569328"/>
                </a:cubicBezTo>
                <a:cubicBezTo>
                  <a:pt x="1265679" y="1569328"/>
                  <a:pt x="1298373" y="1602022"/>
                  <a:pt x="1298372" y="1642353"/>
                </a:cubicBezTo>
                <a:cubicBezTo>
                  <a:pt x="1298372" y="1682684"/>
                  <a:pt x="1265678" y="1715378"/>
                  <a:pt x="1225347" y="1715378"/>
                </a:cubicBezTo>
                <a:cubicBezTo>
                  <a:pt x="1185018" y="1715378"/>
                  <a:pt x="1152322" y="1682684"/>
                  <a:pt x="1152323" y="1642353"/>
                </a:cubicBezTo>
                <a:cubicBezTo>
                  <a:pt x="1152324" y="1632271"/>
                  <a:pt x="1154367" y="1622665"/>
                  <a:pt x="1158061" y="1613928"/>
                </a:cubicBezTo>
                <a:close/>
                <a:moveTo>
                  <a:pt x="6518" y="3408030"/>
                </a:moveTo>
                <a:cubicBezTo>
                  <a:pt x="10213" y="3399293"/>
                  <a:pt x="15560" y="3391426"/>
                  <a:pt x="22168" y="3384818"/>
                </a:cubicBezTo>
                <a:cubicBezTo>
                  <a:pt x="35383" y="3371604"/>
                  <a:pt x="53639" y="3363430"/>
                  <a:pt x="73804" y="3363430"/>
                </a:cubicBezTo>
                <a:cubicBezTo>
                  <a:pt x="114135" y="3363430"/>
                  <a:pt x="146829" y="3396124"/>
                  <a:pt x="146829" y="3436455"/>
                </a:cubicBezTo>
                <a:cubicBezTo>
                  <a:pt x="146830" y="3476786"/>
                  <a:pt x="114136" y="3509480"/>
                  <a:pt x="73805" y="3509480"/>
                </a:cubicBezTo>
                <a:cubicBezTo>
                  <a:pt x="33474" y="3509480"/>
                  <a:pt x="780" y="3476785"/>
                  <a:pt x="780" y="3436454"/>
                </a:cubicBezTo>
                <a:cubicBezTo>
                  <a:pt x="780" y="3426372"/>
                  <a:pt x="2823" y="3416766"/>
                  <a:pt x="6518" y="3408030"/>
                </a:cubicBezTo>
                <a:close/>
                <a:moveTo>
                  <a:pt x="1388524" y="1193437"/>
                </a:moveTo>
                <a:cubicBezTo>
                  <a:pt x="1399610" y="1167228"/>
                  <a:pt x="1425562" y="1148837"/>
                  <a:pt x="1455809" y="1148838"/>
                </a:cubicBezTo>
                <a:cubicBezTo>
                  <a:pt x="1496140" y="1148837"/>
                  <a:pt x="1528834" y="1181531"/>
                  <a:pt x="1528835" y="1221862"/>
                </a:cubicBezTo>
                <a:cubicBezTo>
                  <a:pt x="1528835" y="1262193"/>
                  <a:pt x="1496141" y="1294887"/>
                  <a:pt x="1455810" y="1294887"/>
                </a:cubicBezTo>
                <a:cubicBezTo>
                  <a:pt x="1415479" y="1294887"/>
                  <a:pt x="1382786" y="1262193"/>
                  <a:pt x="1382786" y="1221862"/>
                </a:cubicBezTo>
                <a:cubicBezTo>
                  <a:pt x="1382786" y="1211779"/>
                  <a:pt x="1384829" y="1202173"/>
                  <a:pt x="1388524" y="1193437"/>
                </a:cubicBezTo>
                <a:close/>
                <a:moveTo>
                  <a:pt x="236980" y="2978711"/>
                </a:moveTo>
                <a:cubicBezTo>
                  <a:pt x="240675" y="2969974"/>
                  <a:pt x="246023" y="2962106"/>
                  <a:pt x="252630" y="2955499"/>
                </a:cubicBezTo>
                <a:cubicBezTo>
                  <a:pt x="265844" y="2942285"/>
                  <a:pt x="284101" y="2934111"/>
                  <a:pt x="304266" y="2934111"/>
                </a:cubicBezTo>
                <a:cubicBezTo>
                  <a:pt x="344597" y="2934111"/>
                  <a:pt x="377291" y="2966805"/>
                  <a:pt x="377291" y="3007136"/>
                </a:cubicBezTo>
                <a:cubicBezTo>
                  <a:pt x="377292" y="3047466"/>
                  <a:pt x="344598" y="3080160"/>
                  <a:pt x="304267" y="3080160"/>
                </a:cubicBezTo>
                <a:cubicBezTo>
                  <a:pt x="263936" y="3080160"/>
                  <a:pt x="231242" y="3047466"/>
                  <a:pt x="231242" y="3007135"/>
                </a:cubicBezTo>
                <a:cubicBezTo>
                  <a:pt x="231242" y="2997053"/>
                  <a:pt x="233285" y="2987447"/>
                  <a:pt x="236980" y="2978711"/>
                </a:cubicBezTo>
                <a:close/>
                <a:moveTo>
                  <a:pt x="1618986" y="764116"/>
                </a:moveTo>
                <a:cubicBezTo>
                  <a:pt x="1630073" y="737907"/>
                  <a:pt x="1656024" y="719516"/>
                  <a:pt x="1686273" y="719516"/>
                </a:cubicBezTo>
                <a:cubicBezTo>
                  <a:pt x="1726604" y="719517"/>
                  <a:pt x="1759298" y="752210"/>
                  <a:pt x="1759297" y="792541"/>
                </a:cubicBezTo>
                <a:cubicBezTo>
                  <a:pt x="1759298" y="832872"/>
                  <a:pt x="1726605" y="865566"/>
                  <a:pt x="1686273" y="865566"/>
                </a:cubicBezTo>
                <a:cubicBezTo>
                  <a:pt x="1645943" y="865566"/>
                  <a:pt x="1613247" y="832872"/>
                  <a:pt x="1613248" y="792541"/>
                </a:cubicBezTo>
                <a:cubicBezTo>
                  <a:pt x="1613247" y="782458"/>
                  <a:pt x="1615292" y="772853"/>
                  <a:pt x="1618986" y="764116"/>
                </a:cubicBezTo>
                <a:close/>
                <a:moveTo>
                  <a:pt x="467444" y="2558219"/>
                </a:moveTo>
                <a:cubicBezTo>
                  <a:pt x="471139" y="2549482"/>
                  <a:pt x="476486" y="2541614"/>
                  <a:pt x="483094" y="2535007"/>
                </a:cubicBezTo>
                <a:cubicBezTo>
                  <a:pt x="496308" y="2521792"/>
                  <a:pt x="514565" y="2513619"/>
                  <a:pt x="534730" y="2513619"/>
                </a:cubicBezTo>
                <a:cubicBezTo>
                  <a:pt x="575061" y="2513619"/>
                  <a:pt x="607755" y="2546313"/>
                  <a:pt x="607755" y="2586644"/>
                </a:cubicBezTo>
                <a:cubicBezTo>
                  <a:pt x="607755" y="2626975"/>
                  <a:pt x="575061" y="2659669"/>
                  <a:pt x="534730" y="2659669"/>
                </a:cubicBezTo>
                <a:cubicBezTo>
                  <a:pt x="494399" y="2659669"/>
                  <a:pt x="461705" y="2626975"/>
                  <a:pt x="461705" y="2586644"/>
                </a:cubicBezTo>
                <a:cubicBezTo>
                  <a:pt x="461705" y="2576561"/>
                  <a:pt x="463749" y="2566955"/>
                  <a:pt x="467444" y="2558219"/>
                </a:cubicBezTo>
                <a:close/>
                <a:moveTo>
                  <a:pt x="697132" y="2180474"/>
                </a:moveTo>
                <a:cubicBezTo>
                  <a:pt x="700828" y="2171738"/>
                  <a:pt x="706175" y="2163870"/>
                  <a:pt x="712783" y="2157262"/>
                </a:cubicBezTo>
                <a:cubicBezTo>
                  <a:pt x="725998" y="2144046"/>
                  <a:pt x="744255" y="2135873"/>
                  <a:pt x="764419" y="2135874"/>
                </a:cubicBezTo>
                <a:cubicBezTo>
                  <a:pt x="804751" y="2135873"/>
                  <a:pt x="837444" y="2168568"/>
                  <a:pt x="837444" y="2208898"/>
                </a:cubicBezTo>
                <a:cubicBezTo>
                  <a:pt x="837445" y="2249230"/>
                  <a:pt x="804751" y="2281923"/>
                  <a:pt x="764420" y="2281923"/>
                </a:cubicBezTo>
                <a:cubicBezTo>
                  <a:pt x="724089" y="2281924"/>
                  <a:pt x="691394" y="2249229"/>
                  <a:pt x="691395" y="2208898"/>
                </a:cubicBezTo>
                <a:cubicBezTo>
                  <a:pt x="691395" y="2198816"/>
                  <a:pt x="693439" y="2189210"/>
                  <a:pt x="697132" y="2180474"/>
                </a:cubicBezTo>
                <a:close/>
                <a:moveTo>
                  <a:pt x="1849451" y="343623"/>
                </a:moveTo>
                <a:cubicBezTo>
                  <a:pt x="1860537" y="317413"/>
                  <a:pt x="1886489" y="299022"/>
                  <a:pt x="1916739" y="299022"/>
                </a:cubicBezTo>
                <a:cubicBezTo>
                  <a:pt x="1957069" y="299022"/>
                  <a:pt x="1989763" y="331716"/>
                  <a:pt x="1989762" y="372047"/>
                </a:cubicBezTo>
                <a:cubicBezTo>
                  <a:pt x="1989763" y="412379"/>
                  <a:pt x="1957070" y="445072"/>
                  <a:pt x="1916737" y="445072"/>
                </a:cubicBezTo>
                <a:cubicBezTo>
                  <a:pt x="1876408" y="445072"/>
                  <a:pt x="1843712" y="412378"/>
                  <a:pt x="1843713" y="372047"/>
                </a:cubicBezTo>
                <a:cubicBezTo>
                  <a:pt x="1843714" y="361964"/>
                  <a:pt x="1845757" y="352360"/>
                  <a:pt x="1849451" y="343623"/>
                </a:cubicBezTo>
                <a:close/>
                <a:moveTo>
                  <a:pt x="927598" y="1759979"/>
                </a:moveTo>
                <a:cubicBezTo>
                  <a:pt x="931292" y="1751242"/>
                  <a:pt x="936640" y="1743374"/>
                  <a:pt x="943247" y="1736767"/>
                </a:cubicBezTo>
                <a:cubicBezTo>
                  <a:pt x="956463" y="1723552"/>
                  <a:pt x="974718" y="1715379"/>
                  <a:pt x="994883" y="1715378"/>
                </a:cubicBezTo>
                <a:cubicBezTo>
                  <a:pt x="1035214" y="1715378"/>
                  <a:pt x="1067909" y="1748073"/>
                  <a:pt x="1067909" y="1788403"/>
                </a:cubicBezTo>
                <a:cubicBezTo>
                  <a:pt x="1067909" y="1828734"/>
                  <a:pt x="1035215" y="1861428"/>
                  <a:pt x="994884" y="1861428"/>
                </a:cubicBezTo>
                <a:cubicBezTo>
                  <a:pt x="954553" y="1861428"/>
                  <a:pt x="921859" y="1828734"/>
                  <a:pt x="921859" y="1788404"/>
                </a:cubicBezTo>
                <a:cubicBezTo>
                  <a:pt x="921859" y="1778321"/>
                  <a:pt x="923902" y="1768715"/>
                  <a:pt x="927598" y="1759979"/>
                </a:cubicBezTo>
                <a:close/>
                <a:moveTo>
                  <a:pt x="1158061" y="1330658"/>
                </a:moveTo>
                <a:cubicBezTo>
                  <a:pt x="1161755" y="1321922"/>
                  <a:pt x="1167102" y="1314054"/>
                  <a:pt x="1173710" y="1307447"/>
                </a:cubicBezTo>
                <a:cubicBezTo>
                  <a:pt x="1186925" y="1294232"/>
                  <a:pt x="1205180" y="1286058"/>
                  <a:pt x="1225346" y="1286058"/>
                </a:cubicBezTo>
                <a:cubicBezTo>
                  <a:pt x="1265678" y="1286058"/>
                  <a:pt x="1298371" y="1318752"/>
                  <a:pt x="1298372" y="1359083"/>
                </a:cubicBezTo>
                <a:cubicBezTo>
                  <a:pt x="1298372" y="1399414"/>
                  <a:pt x="1265678" y="1432108"/>
                  <a:pt x="1225347" y="1432108"/>
                </a:cubicBezTo>
                <a:cubicBezTo>
                  <a:pt x="1185016" y="1432108"/>
                  <a:pt x="1152321" y="1399413"/>
                  <a:pt x="1152321" y="1359083"/>
                </a:cubicBezTo>
                <a:cubicBezTo>
                  <a:pt x="1152323" y="1349000"/>
                  <a:pt x="1154366" y="1339395"/>
                  <a:pt x="1158061" y="1330658"/>
                </a:cubicBezTo>
                <a:close/>
                <a:moveTo>
                  <a:pt x="6517" y="3124760"/>
                </a:moveTo>
                <a:cubicBezTo>
                  <a:pt x="10212" y="3116023"/>
                  <a:pt x="15559" y="3108155"/>
                  <a:pt x="22166" y="3101548"/>
                </a:cubicBezTo>
                <a:cubicBezTo>
                  <a:pt x="35381" y="3088334"/>
                  <a:pt x="53637" y="3080160"/>
                  <a:pt x="73803" y="3080160"/>
                </a:cubicBezTo>
                <a:cubicBezTo>
                  <a:pt x="114134" y="3080160"/>
                  <a:pt x="146828" y="3112854"/>
                  <a:pt x="146828" y="3153185"/>
                </a:cubicBezTo>
                <a:cubicBezTo>
                  <a:pt x="146828" y="3193515"/>
                  <a:pt x="114134" y="3226209"/>
                  <a:pt x="73803" y="3226209"/>
                </a:cubicBezTo>
                <a:cubicBezTo>
                  <a:pt x="33472" y="3226210"/>
                  <a:pt x="778" y="3193515"/>
                  <a:pt x="778" y="3153184"/>
                </a:cubicBezTo>
                <a:cubicBezTo>
                  <a:pt x="778" y="3143102"/>
                  <a:pt x="2821" y="3133496"/>
                  <a:pt x="6517" y="3124760"/>
                </a:cubicBezTo>
                <a:close/>
                <a:moveTo>
                  <a:pt x="1388522" y="910166"/>
                </a:moveTo>
                <a:cubicBezTo>
                  <a:pt x="1399608" y="883957"/>
                  <a:pt x="1425561" y="865566"/>
                  <a:pt x="1455810" y="865566"/>
                </a:cubicBezTo>
                <a:cubicBezTo>
                  <a:pt x="1496141" y="865566"/>
                  <a:pt x="1528835" y="898260"/>
                  <a:pt x="1528834" y="938592"/>
                </a:cubicBezTo>
                <a:cubicBezTo>
                  <a:pt x="1528834" y="978922"/>
                  <a:pt x="1496140" y="1011616"/>
                  <a:pt x="1455809" y="1011616"/>
                </a:cubicBezTo>
                <a:cubicBezTo>
                  <a:pt x="1415478" y="1011616"/>
                  <a:pt x="1382784" y="978922"/>
                  <a:pt x="1382785" y="938591"/>
                </a:cubicBezTo>
                <a:cubicBezTo>
                  <a:pt x="1382784" y="928508"/>
                  <a:pt x="1384827" y="918903"/>
                  <a:pt x="1388522" y="910166"/>
                </a:cubicBezTo>
                <a:close/>
                <a:moveTo>
                  <a:pt x="236980" y="2695440"/>
                </a:moveTo>
                <a:cubicBezTo>
                  <a:pt x="240675" y="2686704"/>
                  <a:pt x="246022" y="2678836"/>
                  <a:pt x="252630" y="2672229"/>
                </a:cubicBezTo>
                <a:cubicBezTo>
                  <a:pt x="265845" y="2659014"/>
                  <a:pt x="284101" y="2650840"/>
                  <a:pt x="304266" y="2650840"/>
                </a:cubicBezTo>
                <a:cubicBezTo>
                  <a:pt x="344597" y="2650840"/>
                  <a:pt x="377291" y="2683534"/>
                  <a:pt x="377291" y="2723865"/>
                </a:cubicBezTo>
                <a:cubicBezTo>
                  <a:pt x="377291" y="2764196"/>
                  <a:pt x="344597" y="2796890"/>
                  <a:pt x="304266" y="2796890"/>
                </a:cubicBezTo>
                <a:cubicBezTo>
                  <a:pt x="263935" y="2796890"/>
                  <a:pt x="231241" y="2764196"/>
                  <a:pt x="231241" y="2723865"/>
                </a:cubicBezTo>
                <a:cubicBezTo>
                  <a:pt x="231241" y="2713782"/>
                  <a:pt x="233285" y="2704177"/>
                  <a:pt x="236980" y="2695440"/>
                </a:cubicBezTo>
                <a:close/>
                <a:moveTo>
                  <a:pt x="466670" y="2326523"/>
                </a:moveTo>
                <a:cubicBezTo>
                  <a:pt x="470365" y="2317787"/>
                  <a:pt x="475712" y="2309919"/>
                  <a:pt x="482319" y="2303311"/>
                </a:cubicBezTo>
                <a:cubicBezTo>
                  <a:pt x="495533" y="2290097"/>
                  <a:pt x="513789" y="2281924"/>
                  <a:pt x="533955" y="2281923"/>
                </a:cubicBezTo>
                <a:cubicBezTo>
                  <a:pt x="574286" y="2281923"/>
                  <a:pt x="606981" y="2314617"/>
                  <a:pt x="606981" y="2354947"/>
                </a:cubicBezTo>
                <a:cubicBezTo>
                  <a:pt x="606980" y="2395279"/>
                  <a:pt x="574286" y="2427974"/>
                  <a:pt x="533955" y="2427974"/>
                </a:cubicBezTo>
                <a:cubicBezTo>
                  <a:pt x="493624" y="2427973"/>
                  <a:pt x="460931" y="2395279"/>
                  <a:pt x="460931" y="2354948"/>
                </a:cubicBezTo>
                <a:cubicBezTo>
                  <a:pt x="460931" y="2344865"/>
                  <a:pt x="462974" y="2335260"/>
                  <a:pt x="466670" y="2326523"/>
                </a:cubicBezTo>
                <a:close/>
                <a:moveTo>
                  <a:pt x="1618987" y="480845"/>
                </a:moveTo>
                <a:cubicBezTo>
                  <a:pt x="1630073" y="454635"/>
                  <a:pt x="1656026" y="436244"/>
                  <a:pt x="1686274" y="436245"/>
                </a:cubicBezTo>
                <a:cubicBezTo>
                  <a:pt x="1726604" y="436245"/>
                  <a:pt x="1759299" y="468939"/>
                  <a:pt x="1759298" y="509270"/>
                </a:cubicBezTo>
                <a:cubicBezTo>
                  <a:pt x="1759299" y="549601"/>
                  <a:pt x="1726604" y="582295"/>
                  <a:pt x="1686273" y="582294"/>
                </a:cubicBezTo>
                <a:cubicBezTo>
                  <a:pt x="1645942" y="582295"/>
                  <a:pt x="1613248" y="549601"/>
                  <a:pt x="1613249" y="509271"/>
                </a:cubicBezTo>
                <a:cubicBezTo>
                  <a:pt x="1613248" y="499187"/>
                  <a:pt x="1615291" y="489581"/>
                  <a:pt x="1618987" y="480845"/>
                </a:cubicBezTo>
                <a:close/>
                <a:moveTo>
                  <a:pt x="697133" y="1897200"/>
                </a:moveTo>
                <a:cubicBezTo>
                  <a:pt x="700829" y="1888463"/>
                  <a:pt x="706177" y="1880597"/>
                  <a:pt x="712784" y="1873988"/>
                </a:cubicBezTo>
                <a:cubicBezTo>
                  <a:pt x="725998" y="1860773"/>
                  <a:pt x="744255" y="1852600"/>
                  <a:pt x="764420" y="1852600"/>
                </a:cubicBezTo>
                <a:cubicBezTo>
                  <a:pt x="804751" y="1852600"/>
                  <a:pt x="837446" y="1885294"/>
                  <a:pt x="837445" y="1925625"/>
                </a:cubicBezTo>
                <a:cubicBezTo>
                  <a:pt x="837445" y="1965956"/>
                  <a:pt x="804752" y="1998650"/>
                  <a:pt x="764421" y="1998649"/>
                </a:cubicBezTo>
                <a:cubicBezTo>
                  <a:pt x="724089" y="1998651"/>
                  <a:pt x="691393" y="1965957"/>
                  <a:pt x="691395" y="1925625"/>
                </a:cubicBezTo>
                <a:cubicBezTo>
                  <a:pt x="691396" y="1915542"/>
                  <a:pt x="693439" y="1905937"/>
                  <a:pt x="697133" y="1897200"/>
                </a:cubicBezTo>
                <a:close/>
                <a:moveTo>
                  <a:pt x="1849451" y="60350"/>
                </a:moveTo>
                <a:cubicBezTo>
                  <a:pt x="1860538" y="34141"/>
                  <a:pt x="1886489" y="15750"/>
                  <a:pt x="1916738" y="15750"/>
                </a:cubicBezTo>
                <a:cubicBezTo>
                  <a:pt x="1957069" y="15750"/>
                  <a:pt x="1989762" y="48444"/>
                  <a:pt x="1989762" y="88775"/>
                </a:cubicBezTo>
                <a:cubicBezTo>
                  <a:pt x="1989763" y="129106"/>
                  <a:pt x="1957070" y="161800"/>
                  <a:pt x="1916737" y="161800"/>
                </a:cubicBezTo>
                <a:cubicBezTo>
                  <a:pt x="1876406" y="161800"/>
                  <a:pt x="1843712" y="129106"/>
                  <a:pt x="1843713" y="88775"/>
                </a:cubicBezTo>
                <a:cubicBezTo>
                  <a:pt x="1843712" y="78692"/>
                  <a:pt x="1845757" y="69087"/>
                  <a:pt x="1849451" y="60350"/>
                </a:cubicBezTo>
                <a:close/>
                <a:moveTo>
                  <a:pt x="927597" y="1476707"/>
                </a:moveTo>
                <a:cubicBezTo>
                  <a:pt x="931293" y="1467970"/>
                  <a:pt x="936639" y="1460103"/>
                  <a:pt x="943246" y="1453495"/>
                </a:cubicBezTo>
                <a:cubicBezTo>
                  <a:pt x="956461" y="1440280"/>
                  <a:pt x="974718" y="1432107"/>
                  <a:pt x="994884" y="1432107"/>
                </a:cubicBezTo>
                <a:cubicBezTo>
                  <a:pt x="1035215" y="1432107"/>
                  <a:pt x="1067909" y="1464801"/>
                  <a:pt x="1067908" y="1505132"/>
                </a:cubicBezTo>
                <a:cubicBezTo>
                  <a:pt x="1067909" y="1545463"/>
                  <a:pt x="1035214" y="1578156"/>
                  <a:pt x="994883" y="1578156"/>
                </a:cubicBezTo>
                <a:cubicBezTo>
                  <a:pt x="954552" y="1578156"/>
                  <a:pt x="921859" y="1545462"/>
                  <a:pt x="921859" y="1505131"/>
                </a:cubicBezTo>
                <a:cubicBezTo>
                  <a:pt x="921859" y="1495049"/>
                  <a:pt x="923902" y="1485443"/>
                  <a:pt x="927597" y="1476707"/>
                </a:cubicBezTo>
                <a:close/>
                <a:moveTo>
                  <a:pt x="1158060" y="1047388"/>
                </a:moveTo>
                <a:cubicBezTo>
                  <a:pt x="1161756" y="1038651"/>
                  <a:pt x="1167102" y="1030784"/>
                  <a:pt x="1173710" y="1024177"/>
                </a:cubicBezTo>
                <a:cubicBezTo>
                  <a:pt x="1186925" y="1010962"/>
                  <a:pt x="1205181" y="1002788"/>
                  <a:pt x="1225347" y="1002788"/>
                </a:cubicBezTo>
                <a:cubicBezTo>
                  <a:pt x="1265676" y="1002788"/>
                  <a:pt x="1298372" y="1035482"/>
                  <a:pt x="1298371" y="1075813"/>
                </a:cubicBezTo>
                <a:cubicBezTo>
                  <a:pt x="1298372" y="1116144"/>
                  <a:pt x="1265677" y="1148837"/>
                  <a:pt x="1225346" y="1148837"/>
                </a:cubicBezTo>
                <a:cubicBezTo>
                  <a:pt x="1185015" y="1148837"/>
                  <a:pt x="1152322" y="1116143"/>
                  <a:pt x="1152322" y="1075812"/>
                </a:cubicBezTo>
                <a:cubicBezTo>
                  <a:pt x="1152321" y="1065730"/>
                  <a:pt x="1154365" y="1056124"/>
                  <a:pt x="1158060" y="1047388"/>
                </a:cubicBezTo>
                <a:close/>
                <a:moveTo>
                  <a:pt x="6517" y="2841490"/>
                </a:moveTo>
                <a:cubicBezTo>
                  <a:pt x="10212" y="2832753"/>
                  <a:pt x="15559" y="2824885"/>
                  <a:pt x="22166" y="2818278"/>
                </a:cubicBezTo>
                <a:cubicBezTo>
                  <a:pt x="35381" y="2805064"/>
                  <a:pt x="53637" y="2796890"/>
                  <a:pt x="73802" y="2796890"/>
                </a:cubicBezTo>
                <a:cubicBezTo>
                  <a:pt x="114133" y="2796890"/>
                  <a:pt x="146828" y="2829584"/>
                  <a:pt x="146828" y="2869915"/>
                </a:cubicBezTo>
                <a:cubicBezTo>
                  <a:pt x="146828" y="2910245"/>
                  <a:pt x="114134" y="2942939"/>
                  <a:pt x="73803" y="2942939"/>
                </a:cubicBezTo>
                <a:cubicBezTo>
                  <a:pt x="33472" y="2942939"/>
                  <a:pt x="778" y="2910245"/>
                  <a:pt x="778" y="2869914"/>
                </a:cubicBezTo>
                <a:cubicBezTo>
                  <a:pt x="778" y="2859832"/>
                  <a:pt x="2821" y="2850226"/>
                  <a:pt x="6517" y="2841490"/>
                </a:cubicBezTo>
                <a:close/>
                <a:moveTo>
                  <a:pt x="236204" y="2463748"/>
                </a:moveTo>
                <a:cubicBezTo>
                  <a:pt x="239900" y="2455011"/>
                  <a:pt x="245247" y="2447143"/>
                  <a:pt x="251853" y="2440536"/>
                </a:cubicBezTo>
                <a:cubicBezTo>
                  <a:pt x="265068" y="2427321"/>
                  <a:pt x="283325" y="2419149"/>
                  <a:pt x="303489" y="2419148"/>
                </a:cubicBezTo>
                <a:cubicBezTo>
                  <a:pt x="343821" y="2419147"/>
                  <a:pt x="376514" y="2451842"/>
                  <a:pt x="376515" y="2492173"/>
                </a:cubicBezTo>
                <a:cubicBezTo>
                  <a:pt x="376515" y="2532504"/>
                  <a:pt x="343821" y="2565198"/>
                  <a:pt x="303490" y="2565198"/>
                </a:cubicBezTo>
                <a:cubicBezTo>
                  <a:pt x="263159" y="2565198"/>
                  <a:pt x="230466" y="2532503"/>
                  <a:pt x="230464" y="2492173"/>
                </a:cubicBezTo>
                <a:cubicBezTo>
                  <a:pt x="230466" y="2482090"/>
                  <a:pt x="232508" y="2472485"/>
                  <a:pt x="236204" y="2463748"/>
                </a:cubicBezTo>
                <a:close/>
                <a:moveTo>
                  <a:pt x="1388524" y="626895"/>
                </a:moveTo>
                <a:cubicBezTo>
                  <a:pt x="1399610" y="600685"/>
                  <a:pt x="1425561" y="582294"/>
                  <a:pt x="1455810" y="582294"/>
                </a:cubicBezTo>
                <a:cubicBezTo>
                  <a:pt x="1496141" y="582294"/>
                  <a:pt x="1528834" y="614988"/>
                  <a:pt x="1528834" y="655319"/>
                </a:cubicBezTo>
                <a:cubicBezTo>
                  <a:pt x="1528835" y="695651"/>
                  <a:pt x="1496141" y="728345"/>
                  <a:pt x="1455810" y="728345"/>
                </a:cubicBezTo>
                <a:cubicBezTo>
                  <a:pt x="1415479" y="728344"/>
                  <a:pt x="1382784" y="695650"/>
                  <a:pt x="1382785" y="655319"/>
                </a:cubicBezTo>
                <a:cubicBezTo>
                  <a:pt x="1382785" y="645237"/>
                  <a:pt x="1384829" y="635631"/>
                  <a:pt x="1388524" y="626895"/>
                </a:cubicBezTo>
                <a:close/>
                <a:moveTo>
                  <a:pt x="466669" y="2043251"/>
                </a:moveTo>
                <a:cubicBezTo>
                  <a:pt x="470365" y="2034515"/>
                  <a:pt x="475712" y="2026647"/>
                  <a:pt x="482320" y="2020039"/>
                </a:cubicBezTo>
                <a:cubicBezTo>
                  <a:pt x="495535" y="2006824"/>
                  <a:pt x="513790" y="1998651"/>
                  <a:pt x="533955" y="1998652"/>
                </a:cubicBezTo>
                <a:cubicBezTo>
                  <a:pt x="574286" y="1998650"/>
                  <a:pt x="606980" y="2031346"/>
                  <a:pt x="606980" y="2071676"/>
                </a:cubicBezTo>
                <a:cubicBezTo>
                  <a:pt x="606981" y="2112007"/>
                  <a:pt x="574287" y="2144700"/>
                  <a:pt x="533955" y="2144700"/>
                </a:cubicBezTo>
                <a:cubicBezTo>
                  <a:pt x="493624" y="2144701"/>
                  <a:pt x="460930" y="2112008"/>
                  <a:pt x="460931" y="2071676"/>
                </a:cubicBezTo>
                <a:cubicBezTo>
                  <a:pt x="460930" y="2061593"/>
                  <a:pt x="462973" y="2051989"/>
                  <a:pt x="466669" y="2043251"/>
                </a:cubicBezTo>
                <a:close/>
                <a:moveTo>
                  <a:pt x="1618987" y="197573"/>
                </a:moveTo>
                <a:cubicBezTo>
                  <a:pt x="1630072" y="171363"/>
                  <a:pt x="1656025" y="152972"/>
                  <a:pt x="1686274" y="152973"/>
                </a:cubicBezTo>
                <a:cubicBezTo>
                  <a:pt x="1726605" y="152972"/>
                  <a:pt x="1759299" y="185666"/>
                  <a:pt x="1759298" y="225997"/>
                </a:cubicBezTo>
                <a:cubicBezTo>
                  <a:pt x="1759299" y="266328"/>
                  <a:pt x="1726604" y="299022"/>
                  <a:pt x="1686273" y="299022"/>
                </a:cubicBezTo>
                <a:cubicBezTo>
                  <a:pt x="1645942" y="299022"/>
                  <a:pt x="1613248" y="266328"/>
                  <a:pt x="1613249" y="225997"/>
                </a:cubicBezTo>
                <a:cubicBezTo>
                  <a:pt x="1613248" y="215915"/>
                  <a:pt x="1615291" y="206309"/>
                  <a:pt x="1618987" y="197573"/>
                </a:cubicBezTo>
                <a:close/>
                <a:moveTo>
                  <a:pt x="697134" y="1613928"/>
                </a:moveTo>
                <a:cubicBezTo>
                  <a:pt x="700830" y="1605191"/>
                  <a:pt x="706177" y="1597323"/>
                  <a:pt x="712783" y="1590716"/>
                </a:cubicBezTo>
                <a:cubicBezTo>
                  <a:pt x="725998" y="1577501"/>
                  <a:pt x="744255" y="1569328"/>
                  <a:pt x="764420" y="1569328"/>
                </a:cubicBezTo>
                <a:cubicBezTo>
                  <a:pt x="804751" y="1569327"/>
                  <a:pt x="837446" y="1602022"/>
                  <a:pt x="837445" y="1642352"/>
                </a:cubicBezTo>
                <a:cubicBezTo>
                  <a:pt x="837445" y="1682683"/>
                  <a:pt x="804751" y="1715378"/>
                  <a:pt x="764420" y="1715377"/>
                </a:cubicBezTo>
                <a:cubicBezTo>
                  <a:pt x="724089" y="1715377"/>
                  <a:pt x="691394" y="1682683"/>
                  <a:pt x="691396" y="1642353"/>
                </a:cubicBezTo>
                <a:cubicBezTo>
                  <a:pt x="691395" y="1632270"/>
                  <a:pt x="693438" y="1622665"/>
                  <a:pt x="697134" y="1613928"/>
                </a:cubicBezTo>
                <a:close/>
                <a:moveTo>
                  <a:pt x="927596" y="1193435"/>
                </a:moveTo>
                <a:cubicBezTo>
                  <a:pt x="931292" y="1184699"/>
                  <a:pt x="936638" y="1176832"/>
                  <a:pt x="943246" y="1170224"/>
                </a:cubicBezTo>
                <a:cubicBezTo>
                  <a:pt x="956461" y="1157009"/>
                  <a:pt x="974717" y="1148836"/>
                  <a:pt x="994883" y="1148836"/>
                </a:cubicBezTo>
                <a:cubicBezTo>
                  <a:pt x="1035214" y="1148836"/>
                  <a:pt x="1067908" y="1181530"/>
                  <a:pt x="1067908" y="1221861"/>
                </a:cubicBezTo>
                <a:cubicBezTo>
                  <a:pt x="1067908" y="1262192"/>
                  <a:pt x="1035213" y="1294885"/>
                  <a:pt x="994882" y="1294885"/>
                </a:cubicBezTo>
                <a:cubicBezTo>
                  <a:pt x="954551" y="1294885"/>
                  <a:pt x="921857" y="1262191"/>
                  <a:pt x="921858" y="1221860"/>
                </a:cubicBezTo>
                <a:cubicBezTo>
                  <a:pt x="921859" y="1211778"/>
                  <a:pt x="923902" y="1202172"/>
                  <a:pt x="927596" y="1193435"/>
                </a:cubicBezTo>
                <a:close/>
                <a:moveTo>
                  <a:pt x="1158059" y="764117"/>
                </a:moveTo>
                <a:cubicBezTo>
                  <a:pt x="1161754" y="755381"/>
                  <a:pt x="1167101" y="747513"/>
                  <a:pt x="1173709" y="740905"/>
                </a:cubicBezTo>
                <a:cubicBezTo>
                  <a:pt x="1186924" y="727690"/>
                  <a:pt x="1205181" y="719518"/>
                  <a:pt x="1225345" y="719517"/>
                </a:cubicBezTo>
                <a:cubicBezTo>
                  <a:pt x="1265676" y="719517"/>
                  <a:pt x="1298370" y="752211"/>
                  <a:pt x="1298370" y="792542"/>
                </a:cubicBezTo>
                <a:cubicBezTo>
                  <a:pt x="1298371" y="832873"/>
                  <a:pt x="1265677" y="865568"/>
                  <a:pt x="1225346" y="865567"/>
                </a:cubicBezTo>
                <a:cubicBezTo>
                  <a:pt x="1185015" y="865567"/>
                  <a:pt x="1152320" y="832873"/>
                  <a:pt x="1152321" y="792542"/>
                </a:cubicBezTo>
                <a:cubicBezTo>
                  <a:pt x="1152320" y="782459"/>
                  <a:pt x="1154365" y="772854"/>
                  <a:pt x="1158059" y="764117"/>
                </a:cubicBezTo>
                <a:close/>
                <a:moveTo>
                  <a:pt x="6516" y="2558219"/>
                </a:moveTo>
                <a:cubicBezTo>
                  <a:pt x="10211" y="2549482"/>
                  <a:pt x="15558" y="2541615"/>
                  <a:pt x="22165" y="2535007"/>
                </a:cubicBezTo>
                <a:cubicBezTo>
                  <a:pt x="35380" y="2521792"/>
                  <a:pt x="53636" y="2513619"/>
                  <a:pt x="73802" y="2513619"/>
                </a:cubicBezTo>
                <a:cubicBezTo>
                  <a:pt x="114133" y="2513619"/>
                  <a:pt x="146827" y="2546313"/>
                  <a:pt x="146827" y="2586644"/>
                </a:cubicBezTo>
                <a:cubicBezTo>
                  <a:pt x="146827" y="2626975"/>
                  <a:pt x="114133" y="2659669"/>
                  <a:pt x="73802" y="2659669"/>
                </a:cubicBezTo>
                <a:cubicBezTo>
                  <a:pt x="33471" y="2659669"/>
                  <a:pt x="777" y="2626975"/>
                  <a:pt x="777" y="2586644"/>
                </a:cubicBezTo>
                <a:cubicBezTo>
                  <a:pt x="777" y="2576561"/>
                  <a:pt x="2820" y="2566956"/>
                  <a:pt x="6516" y="2558219"/>
                </a:cubicBezTo>
                <a:close/>
                <a:moveTo>
                  <a:pt x="236204" y="2180474"/>
                </a:moveTo>
                <a:cubicBezTo>
                  <a:pt x="239901" y="2171737"/>
                  <a:pt x="245248" y="2163869"/>
                  <a:pt x="251855" y="2157261"/>
                </a:cubicBezTo>
                <a:cubicBezTo>
                  <a:pt x="265069" y="2144047"/>
                  <a:pt x="283326" y="2135873"/>
                  <a:pt x="303490" y="2135874"/>
                </a:cubicBezTo>
                <a:cubicBezTo>
                  <a:pt x="343822" y="2135873"/>
                  <a:pt x="376516" y="2168568"/>
                  <a:pt x="376516" y="2208898"/>
                </a:cubicBezTo>
                <a:cubicBezTo>
                  <a:pt x="376516" y="2249229"/>
                  <a:pt x="343823" y="2281923"/>
                  <a:pt x="303491" y="2281923"/>
                </a:cubicBezTo>
                <a:cubicBezTo>
                  <a:pt x="263159" y="2281924"/>
                  <a:pt x="230466" y="2249230"/>
                  <a:pt x="230465" y="2208899"/>
                </a:cubicBezTo>
                <a:cubicBezTo>
                  <a:pt x="230466" y="2198816"/>
                  <a:pt x="232509" y="2189210"/>
                  <a:pt x="236204" y="2180474"/>
                </a:cubicBezTo>
                <a:close/>
                <a:moveTo>
                  <a:pt x="1388524" y="343623"/>
                </a:moveTo>
                <a:cubicBezTo>
                  <a:pt x="1399610" y="317413"/>
                  <a:pt x="1425562" y="299022"/>
                  <a:pt x="1455809" y="299022"/>
                </a:cubicBezTo>
                <a:cubicBezTo>
                  <a:pt x="1496140" y="299022"/>
                  <a:pt x="1528834" y="331716"/>
                  <a:pt x="1528835" y="372047"/>
                </a:cubicBezTo>
                <a:cubicBezTo>
                  <a:pt x="1528835" y="412378"/>
                  <a:pt x="1496141" y="445073"/>
                  <a:pt x="1455810" y="445073"/>
                </a:cubicBezTo>
                <a:cubicBezTo>
                  <a:pt x="1415479" y="445072"/>
                  <a:pt x="1382784" y="412378"/>
                  <a:pt x="1382784" y="372047"/>
                </a:cubicBezTo>
                <a:cubicBezTo>
                  <a:pt x="1382785" y="361964"/>
                  <a:pt x="1384828" y="352359"/>
                  <a:pt x="1388524" y="343623"/>
                </a:cubicBezTo>
                <a:close/>
                <a:moveTo>
                  <a:pt x="466669" y="1759978"/>
                </a:moveTo>
                <a:cubicBezTo>
                  <a:pt x="470364" y="1751242"/>
                  <a:pt x="475711" y="1743374"/>
                  <a:pt x="482320" y="1736766"/>
                </a:cubicBezTo>
                <a:cubicBezTo>
                  <a:pt x="495534" y="1723552"/>
                  <a:pt x="513790" y="1715378"/>
                  <a:pt x="533956" y="1715378"/>
                </a:cubicBezTo>
                <a:cubicBezTo>
                  <a:pt x="574287" y="1715378"/>
                  <a:pt x="606981" y="1748072"/>
                  <a:pt x="606980" y="1788403"/>
                </a:cubicBezTo>
                <a:cubicBezTo>
                  <a:pt x="606981" y="1828734"/>
                  <a:pt x="574286" y="1861428"/>
                  <a:pt x="533954" y="1861429"/>
                </a:cubicBezTo>
                <a:cubicBezTo>
                  <a:pt x="493625" y="1861429"/>
                  <a:pt x="460929" y="1828735"/>
                  <a:pt x="460931" y="1788403"/>
                </a:cubicBezTo>
                <a:cubicBezTo>
                  <a:pt x="460931" y="1778320"/>
                  <a:pt x="462975" y="1768715"/>
                  <a:pt x="466669" y="1759978"/>
                </a:cubicBezTo>
                <a:close/>
                <a:moveTo>
                  <a:pt x="697134" y="1330656"/>
                </a:moveTo>
                <a:cubicBezTo>
                  <a:pt x="700830" y="1321920"/>
                  <a:pt x="706176" y="1314053"/>
                  <a:pt x="712784" y="1307445"/>
                </a:cubicBezTo>
                <a:cubicBezTo>
                  <a:pt x="725999" y="1294230"/>
                  <a:pt x="744254" y="1286057"/>
                  <a:pt x="764421" y="1286057"/>
                </a:cubicBezTo>
                <a:cubicBezTo>
                  <a:pt x="804752" y="1286057"/>
                  <a:pt x="837445" y="1318751"/>
                  <a:pt x="837446" y="1359082"/>
                </a:cubicBezTo>
                <a:cubicBezTo>
                  <a:pt x="837446" y="1399413"/>
                  <a:pt x="804751" y="1432106"/>
                  <a:pt x="764420" y="1432106"/>
                </a:cubicBezTo>
                <a:cubicBezTo>
                  <a:pt x="724090" y="1432106"/>
                  <a:pt x="691395" y="1399412"/>
                  <a:pt x="691396" y="1359081"/>
                </a:cubicBezTo>
                <a:cubicBezTo>
                  <a:pt x="691395" y="1348999"/>
                  <a:pt x="693440" y="1339393"/>
                  <a:pt x="697134" y="1330656"/>
                </a:cubicBezTo>
                <a:close/>
                <a:moveTo>
                  <a:pt x="927597" y="910165"/>
                </a:moveTo>
                <a:cubicBezTo>
                  <a:pt x="931292" y="901429"/>
                  <a:pt x="936639" y="893561"/>
                  <a:pt x="943245" y="886954"/>
                </a:cubicBezTo>
                <a:cubicBezTo>
                  <a:pt x="956461" y="873740"/>
                  <a:pt x="974717" y="865566"/>
                  <a:pt x="994882" y="865566"/>
                </a:cubicBezTo>
                <a:cubicBezTo>
                  <a:pt x="1035212" y="865566"/>
                  <a:pt x="1067908" y="898260"/>
                  <a:pt x="1067907" y="938591"/>
                </a:cubicBezTo>
                <a:cubicBezTo>
                  <a:pt x="1067907" y="978921"/>
                  <a:pt x="1035214" y="1011615"/>
                  <a:pt x="994883" y="1011615"/>
                </a:cubicBezTo>
                <a:cubicBezTo>
                  <a:pt x="954551" y="1011615"/>
                  <a:pt x="921858" y="978921"/>
                  <a:pt x="921857" y="938590"/>
                </a:cubicBezTo>
                <a:cubicBezTo>
                  <a:pt x="921858" y="928508"/>
                  <a:pt x="923901" y="918902"/>
                  <a:pt x="927597" y="910165"/>
                </a:cubicBezTo>
                <a:close/>
                <a:moveTo>
                  <a:pt x="5739" y="2326526"/>
                </a:moveTo>
                <a:cubicBezTo>
                  <a:pt x="9435" y="2317789"/>
                  <a:pt x="14781" y="2309922"/>
                  <a:pt x="21390" y="2303314"/>
                </a:cubicBezTo>
                <a:cubicBezTo>
                  <a:pt x="34605" y="2290099"/>
                  <a:pt x="52860" y="2281926"/>
                  <a:pt x="73026" y="2281925"/>
                </a:cubicBezTo>
                <a:cubicBezTo>
                  <a:pt x="113357" y="2281925"/>
                  <a:pt x="146051" y="2314619"/>
                  <a:pt x="146050" y="2354950"/>
                </a:cubicBezTo>
                <a:cubicBezTo>
                  <a:pt x="146050" y="2395281"/>
                  <a:pt x="113358" y="2427975"/>
                  <a:pt x="73025" y="2427975"/>
                </a:cubicBezTo>
                <a:cubicBezTo>
                  <a:pt x="32695" y="2427976"/>
                  <a:pt x="0" y="2395282"/>
                  <a:pt x="1" y="2354950"/>
                </a:cubicBezTo>
                <a:cubicBezTo>
                  <a:pt x="2" y="2344868"/>
                  <a:pt x="2044" y="2335262"/>
                  <a:pt x="5739" y="2326526"/>
                </a:cubicBezTo>
                <a:close/>
                <a:moveTo>
                  <a:pt x="1158058" y="480845"/>
                </a:moveTo>
                <a:cubicBezTo>
                  <a:pt x="1161754" y="472108"/>
                  <a:pt x="1167101" y="464241"/>
                  <a:pt x="1173709" y="457633"/>
                </a:cubicBezTo>
                <a:cubicBezTo>
                  <a:pt x="1186923" y="444418"/>
                  <a:pt x="1205180" y="436246"/>
                  <a:pt x="1225345" y="436245"/>
                </a:cubicBezTo>
                <a:cubicBezTo>
                  <a:pt x="1265677" y="436245"/>
                  <a:pt x="1298370" y="468939"/>
                  <a:pt x="1298370" y="509270"/>
                </a:cubicBezTo>
                <a:cubicBezTo>
                  <a:pt x="1298371" y="549601"/>
                  <a:pt x="1265676" y="582295"/>
                  <a:pt x="1225345" y="582295"/>
                </a:cubicBezTo>
                <a:cubicBezTo>
                  <a:pt x="1185014" y="582295"/>
                  <a:pt x="1152321" y="549601"/>
                  <a:pt x="1152320" y="509270"/>
                </a:cubicBezTo>
                <a:cubicBezTo>
                  <a:pt x="1152321" y="499187"/>
                  <a:pt x="1154364" y="489582"/>
                  <a:pt x="1158058" y="480845"/>
                </a:cubicBezTo>
                <a:close/>
                <a:moveTo>
                  <a:pt x="236205" y="1897201"/>
                </a:moveTo>
                <a:cubicBezTo>
                  <a:pt x="239900" y="1888465"/>
                  <a:pt x="245248" y="1880596"/>
                  <a:pt x="251855" y="1873990"/>
                </a:cubicBezTo>
                <a:cubicBezTo>
                  <a:pt x="265068" y="1860775"/>
                  <a:pt x="283326" y="1852601"/>
                  <a:pt x="303491" y="1852600"/>
                </a:cubicBezTo>
                <a:cubicBezTo>
                  <a:pt x="343821" y="1852601"/>
                  <a:pt x="376517" y="1885295"/>
                  <a:pt x="376515" y="1925627"/>
                </a:cubicBezTo>
                <a:cubicBezTo>
                  <a:pt x="376515" y="1965957"/>
                  <a:pt x="343822" y="1998651"/>
                  <a:pt x="303491" y="1998651"/>
                </a:cubicBezTo>
                <a:cubicBezTo>
                  <a:pt x="263160" y="1998650"/>
                  <a:pt x="230467" y="1965956"/>
                  <a:pt x="230466" y="1925626"/>
                </a:cubicBezTo>
                <a:cubicBezTo>
                  <a:pt x="230465" y="1915544"/>
                  <a:pt x="232510" y="1905937"/>
                  <a:pt x="236205" y="1897201"/>
                </a:cubicBezTo>
                <a:close/>
                <a:moveTo>
                  <a:pt x="1388523" y="60350"/>
                </a:moveTo>
                <a:cubicBezTo>
                  <a:pt x="1399609" y="34141"/>
                  <a:pt x="1425562" y="15750"/>
                  <a:pt x="1455809" y="15750"/>
                </a:cubicBezTo>
                <a:cubicBezTo>
                  <a:pt x="1496140" y="15750"/>
                  <a:pt x="1528835" y="48444"/>
                  <a:pt x="1528835" y="88775"/>
                </a:cubicBezTo>
                <a:cubicBezTo>
                  <a:pt x="1528834" y="129106"/>
                  <a:pt x="1496141" y="161800"/>
                  <a:pt x="1455809" y="161800"/>
                </a:cubicBezTo>
                <a:cubicBezTo>
                  <a:pt x="1415478" y="161800"/>
                  <a:pt x="1382785" y="129106"/>
                  <a:pt x="1382785" y="88775"/>
                </a:cubicBezTo>
                <a:cubicBezTo>
                  <a:pt x="1382785" y="78692"/>
                  <a:pt x="1384827" y="69087"/>
                  <a:pt x="1388523" y="60350"/>
                </a:cubicBezTo>
                <a:close/>
                <a:moveTo>
                  <a:pt x="466671" y="1476707"/>
                </a:moveTo>
                <a:cubicBezTo>
                  <a:pt x="470366" y="1467970"/>
                  <a:pt x="475713" y="1460102"/>
                  <a:pt x="482320" y="1453495"/>
                </a:cubicBezTo>
                <a:cubicBezTo>
                  <a:pt x="495534" y="1440280"/>
                  <a:pt x="513792" y="1432106"/>
                  <a:pt x="533956" y="1432106"/>
                </a:cubicBezTo>
                <a:cubicBezTo>
                  <a:pt x="574287" y="1432106"/>
                  <a:pt x="606982" y="1464800"/>
                  <a:pt x="606982" y="1505131"/>
                </a:cubicBezTo>
                <a:cubicBezTo>
                  <a:pt x="606981" y="1545462"/>
                  <a:pt x="574288" y="1578156"/>
                  <a:pt x="533957" y="1578156"/>
                </a:cubicBezTo>
                <a:cubicBezTo>
                  <a:pt x="493625" y="1578156"/>
                  <a:pt x="460932" y="1545462"/>
                  <a:pt x="460931" y="1505131"/>
                </a:cubicBezTo>
                <a:cubicBezTo>
                  <a:pt x="460932" y="1495049"/>
                  <a:pt x="462975" y="1485443"/>
                  <a:pt x="466671" y="1476707"/>
                </a:cubicBezTo>
                <a:close/>
                <a:moveTo>
                  <a:pt x="697133" y="1047385"/>
                </a:moveTo>
                <a:cubicBezTo>
                  <a:pt x="700829" y="1038649"/>
                  <a:pt x="706176" y="1030782"/>
                  <a:pt x="712783" y="1024174"/>
                </a:cubicBezTo>
                <a:cubicBezTo>
                  <a:pt x="725998" y="1010959"/>
                  <a:pt x="744254" y="1002786"/>
                  <a:pt x="764419" y="1002786"/>
                </a:cubicBezTo>
                <a:cubicBezTo>
                  <a:pt x="804751" y="1002786"/>
                  <a:pt x="837444" y="1035480"/>
                  <a:pt x="837445" y="1075811"/>
                </a:cubicBezTo>
                <a:cubicBezTo>
                  <a:pt x="837445" y="1116142"/>
                  <a:pt x="804751" y="1148835"/>
                  <a:pt x="764420" y="1148835"/>
                </a:cubicBezTo>
                <a:cubicBezTo>
                  <a:pt x="724089" y="1148835"/>
                  <a:pt x="691394" y="1116141"/>
                  <a:pt x="691394" y="1075810"/>
                </a:cubicBezTo>
                <a:cubicBezTo>
                  <a:pt x="691396" y="1065728"/>
                  <a:pt x="693439" y="1056122"/>
                  <a:pt x="697133" y="1047385"/>
                </a:cubicBezTo>
                <a:close/>
                <a:moveTo>
                  <a:pt x="927595" y="626895"/>
                </a:moveTo>
                <a:cubicBezTo>
                  <a:pt x="931290" y="618158"/>
                  <a:pt x="936638" y="610291"/>
                  <a:pt x="943244" y="603683"/>
                </a:cubicBezTo>
                <a:cubicBezTo>
                  <a:pt x="956459" y="590468"/>
                  <a:pt x="974716" y="582295"/>
                  <a:pt x="994882" y="582295"/>
                </a:cubicBezTo>
                <a:cubicBezTo>
                  <a:pt x="1035212" y="582294"/>
                  <a:pt x="1067907" y="614989"/>
                  <a:pt x="1067907" y="655320"/>
                </a:cubicBezTo>
                <a:cubicBezTo>
                  <a:pt x="1067906" y="695650"/>
                  <a:pt x="1035212" y="728344"/>
                  <a:pt x="994881" y="728344"/>
                </a:cubicBezTo>
                <a:cubicBezTo>
                  <a:pt x="954550" y="728344"/>
                  <a:pt x="921857" y="695651"/>
                  <a:pt x="921857" y="655321"/>
                </a:cubicBezTo>
                <a:cubicBezTo>
                  <a:pt x="921856" y="645237"/>
                  <a:pt x="923899" y="635631"/>
                  <a:pt x="927595" y="626895"/>
                </a:cubicBezTo>
                <a:close/>
                <a:moveTo>
                  <a:pt x="5740" y="2043251"/>
                </a:moveTo>
                <a:cubicBezTo>
                  <a:pt x="9436" y="2034514"/>
                  <a:pt x="14783" y="2026646"/>
                  <a:pt x="21391" y="2020039"/>
                </a:cubicBezTo>
                <a:cubicBezTo>
                  <a:pt x="34605" y="2006824"/>
                  <a:pt x="52862" y="1998651"/>
                  <a:pt x="73028" y="1998650"/>
                </a:cubicBezTo>
                <a:cubicBezTo>
                  <a:pt x="113359" y="1998650"/>
                  <a:pt x="146052" y="2031344"/>
                  <a:pt x="146053" y="2071677"/>
                </a:cubicBezTo>
                <a:cubicBezTo>
                  <a:pt x="146052" y="2112006"/>
                  <a:pt x="113359" y="2144701"/>
                  <a:pt x="73028" y="2144700"/>
                </a:cubicBezTo>
                <a:cubicBezTo>
                  <a:pt x="32697" y="2144701"/>
                  <a:pt x="2" y="2112006"/>
                  <a:pt x="2" y="2071676"/>
                </a:cubicBezTo>
                <a:cubicBezTo>
                  <a:pt x="2" y="2061592"/>
                  <a:pt x="2046" y="2051987"/>
                  <a:pt x="5740" y="2043251"/>
                </a:cubicBezTo>
                <a:close/>
                <a:moveTo>
                  <a:pt x="1158059" y="197573"/>
                </a:moveTo>
                <a:cubicBezTo>
                  <a:pt x="1161753" y="188836"/>
                  <a:pt x="1167102" y="180968"/>
                  <a:pt x="1173708" y="174361"/>
                </a:cubicBezTo>
                <a:cubicBezTo>
                  <a:pt x="1186923" y="161146"/>
                  <a:pt x="1205180" y="152972"/>
                  <a:pt x="1225344" y="152972"/>
                </a:cubicBezTo>
                <a:cubicBezTo>
                  <a:pt x="1265676" y="152972"/>
                  <a:pt x="1298370" y="185666"/>
                  <a:pt x="1298369" y="225997"/>
                </a:cubicBezTo>
                <a:cubicBezTo>
                  <a:pt x="1298371" y="266328"/>
                  <a:pt x="1265677" y="299022"/>
                  <a:pt x="1225346" y="299022"/>
                </a:cubicBezTo>
                <a:cubicBezTo>
                  <a:pt x="1185014" y="299023"/>
                  <a:pt x="1152321" y="266328"/>
                  <a:pt x="1152320" y="225997"/>
                </a:cubicBezTo>
                <a:cubicBezTo>
                  <a:pt x="1152321" y="215915"/>
                  <a:pt x="1154364" y="206309"/>
                  <a:pt x="1158059" y="197573"/>
                </a:cubicBezTo>
                <a:close/>
                <a:moveTo>
                  <a:pt x="236207" y="1613928"/>
                </a:moveTo>
                <a:cubicBezTo>
                  <a:pt x="239901" y="1605191"/>
                  <a:pt x="245248" y="1597323"/>
                  <a:pt x="251856" y="1590716"/>
                </a:cubicBezTo>
                <a:cubicBezTo>
                  <a:pt x="265071" y="1577501"/>
                  <a:pt x="283328" y="1569328"/>
                  <a:pt x="303493" y="1569327"/>
                </a:cubicBezTo>
                <a:cubicBezTo>
                  <a:pt x="343824" y="1569327"/>
                  <a:pt x="376517" y="1602022"/>
                  <a:pt x="376518" y="1642353"/>
                </a:cubicBezTo>
                <a:cubicBezTo>
                  <a:pt x="376518" y="1682683"/>
                  <a:pt x="343824" y="1715378"/>
                  <a:pt x="303492" y="1715380"/>
                </a:cubicBezTo>
                <a:cubicBezTo>
                  <a:pt x="263161" y="1715380"/>
                  <a:pt x="230466" y="1682686"/>
                  <a:pt x="230467" y="1642352"/>
                </a:cubicBezTo>
                <a:cubicBezTo>
                  <a:pt x="230468" y="1632270"/>
                  <a:pt x="232512" y="1622664"/>
                  <a:pt x="236207" y="1613928"/>
                </a:cubicBezTo>
                <a:close/>
                <a:moveTo>
                  <a:pt x="466670" y="1193435"/>
                </a:moveTo>
                <a:cubicBezTo>
                  <a:pt x="470364" y="1184698"/>
                  <a:pt x="475712" y="1176831"/>
                  <a:pt x="482319" y="1170223"/>
                </a:cubicBezTo>
                <a:cubicBezTo>
                  <a:pt x="495535" y="1157009"/>
                  <a:pt x="513790" y="1148835"/>
                  <a:pt x="533955" y="1148835"/>
                </a:cubicBezTo>
                <a:cubicBezTo>
                  <a:pt x="574287" y="1148835"/>
                  <a:pt x="606981" y="1181529"/>
                  <a:pt x="606981" y="1221860"/>
                </a:cubicBezTo>
                <a:cubicBezTo>
                  <a:pt x="606980" y="1262191"/>
                  <a:pt x="574287" y="1294885"/>
                  <a:pt x="533956" y="1294884"/>
                </a:cubicBezTo>
                <a:cubicBezTo>
                  <a:pt x="493626" y="1294885"/>
                  <a:pt x="460932" y="1262190"/>
                  <a:pt x="460931" y="1221860"/>
                </a:cubicBezTo>
                <a:cubicBezTo>
                  <a:pt x="460931" y="1211777"/>
                  <a:pt x="462974" y="1202171"/>
                  <a:pt x="466670" y="1193435"/>
                </a:cubicBezTo>
                <a:close/>
                <a:moveTo>
                  <a:pt x="697131" y="764115"/>
                </a:moveTo>
                <a:cubicBezTo>
                  <a:pt x="700827" y="755378"/>
                  <a:pt x="706175" y="747510"/>
                  <a:pt x="712782" y="740904"/>
                </a:cubicBezTo>
                <a:cubicBezTo>
                  <a:pt x="725997" y="727689"/>
                  <a:pt x="744253" y="719515"/>
                  <a:pt x="764418" y="719515"/>
                </a:cubicBezTo>
                <a:cubicBezTo>
                  <a:pt x="804749" y="719515"/>
                  <a:pt x="837444" y="752209"/>
                  <a:pt x="837442" y="792540"/>
                </a:cubicBezTo>
                <a:cubicBezTo>
                  <a:pt x="837443" y="832871"/>
                  <a:pt x="804750" y="865565"/>
                  <a:pt x="764418" y="865565"/>
                </a:cubicBezTo>
                <a:cubicBezTo>
                  <a:pt x="724088" y="865564"/>
                  <a:pt x="691394" y="832870"/>
                  <a:pt x="691394" y="792539"/>
                </a:cubicBezTo>
                <a:cubicBezTo>
                  <a:pt x="691394" y="782457"/>
                  <a:pt x="693437" y="772851"/>
                  <a:pt x="697131" y="764115"/>
                </a:cubicBezTo>
                <a:close/>
                <a:moveTo>
                  <a:pt x="927595" y="343623"/>
                </a:moveTo>
                <a:cubicBezTo>
                  <a:pt x="931290" y="334886"/>
                  <a:pt x="936637" y="327018"/>
                  <a:pt x="943245" y="320411"/>
                </a:cubicBezTo>
                <a:cubicBezTo>
                  <a:pt x="956459" y="307196"/>
                  <a:pt x="974715" y="299022"/>
                  <a:pt x="994881" y="299022"/>
                </a:cubicBezTo>
                <a:cubicBezTo>
                  <a:pt x="1035213" y="299022"/>
                  <a:pt x="1067907" y="331716"/>
                  <a:pt x="1067906" y="372047"/>
                </a:cubicBezTo>
                <a:cubicBezTo>
                  <a:pt x="1067907" y="412378"/>
                  <a:pt x="1035212" y="445072"/>
                  <a:pt x="994881" y="445072"/>
                </a:cubicBezTo>
                <a:cubicBezTo>
                  <a:pt x="954551" y="445072"/>
                  <a:pt x="921856" y="412378"/>
                  <a:pt x="921856" y="372047"/>
                </a:cubicBezTo>
                <a:cubicBezTo>
                  <a:pt x="921856" y="361965"/>
                  <a:pt x="923899" y="352359"/>
                  <a:pt x="927595" y="343623"/>
                </a:cubicBezTo>
                <a:close/>
                <a:moveTo>
                  <a:pt x="5741" y="1759979"/>
                </a:moveTo>
                <a:cubicBezTo>
                  <a:pt x="9436" y="1751243"/>
                  <a:pt x="14783" y="1743375"/>
                  <a:pt x="21391" y="1736767"/>
                </a:cubicBezTo>
                <a:cubicBezTo>
                  <a:pt x="34607" y="1723553"/>
                  <a:pt x="52863" y="1715380"/>
                  <a:pt x="73027" y="1715380"/>
                </a:cubicBezTo>
                <a:cubicBezTo>
                  <a:pt x="113358" y="1715380"/>
                  <a:pt x="146053" y="1748073"/>
                  <a:pt x="146053" y="1788404"/>
                </a:cubicBezTo>
                <a:cubicBezTo>
                  <a:pt x="146053" y="1828734"/>
                  <a:pt x="113359" y="1861429"/>
                  <a:pt x="73027" y="1861430"/>
                </a:cubicBezTo>
                <a:cubicBezTo>
                  <a:pt x="32696" y="1861429"/>
                  <a:pt x="4" y="1828734"/>
                  <a:pt x="3" y="1788404"/>
                </a:cubicBezTo>
                <a:cubicBezTo>
                  <a:pt x="2" y="1778321"/>
                  <a:pt x="2046" y="1768716"/>
                  <a:pt x="5741" y="1759979"/>
                </a:cubicBezTo>
                <a:close/>
                <a:moveTo>
                  <a:pt x="236207" y="1330656"/>
                </a:moveTo>
                <a:cubicBezTo>
                  <a:pt x="239902" y="1321919"/>
                  <a:pt x="245248" y="1314051"/>
                  <a:pt x="251856" y="1307444"/>
                </a:cubicBezTo>
                <a:cubicBezTo>
                  <a:pt x="265070" y="1294229"/>
                  <a:pt x="283328" y="1286056"/>
                  <a:pt x="303492" y="1286055"/>
                </a:cubicBezTo>
                <a:cubicBezTo>
                  <a:pt x="343824" y="1286055"/>
                  <a:pt x="376518" y="1318750"/>
                  <a:pt x="376518" y="1359080"/>
                </a:cubicBezTo>
                <a:cubicBezTo>
                  <a:pt x="376518" y="1399411"/>
                  <a:pt x="343824" y="1432105"/>
                  <a:pt x="303492" y="1432105"/>
                </a:cubicBezTo>
                <a:cubicBezTo>
                  <a:pt x="263162" y="1432105"/>
                  <a:pt x="230467" y="1399411"/>
                  <a:pt x="230467" y="1359080"/>
                </a:cubicBezTo>
                <a:cubicBezTo>
                  <a:pt x="230467" y="1348998"/>
                  <a:pt x="232510" y="1339392"/>
                  <a:pt x="236207" y="1330656"/>
                </a:cubicBezTo>
                <a:close/>
                <a:moveTo>
                  <a:pt x="466668" y="910164"/>
                </a:moveTo>
                <a:cubicBezTo>
                  <a:pt x="470364" y="901427"/>
                  <a:pt x="475711" y="893559"/>
                  <a:pt x="482318" y="886953"/>
                </a:cubicBezTo>
                <a:cubicBezTo>
                  <a:pt x="495533" y="873738"/>
                  <a:pt x="513790" y="865564"/>
                  <a:pt x="533954" y="865564"/>
                </a:cubicBezTo>
                <a:cubicBezTo>
                  <a:pt x="574285" y="865564"/>
                  <a:pt x="606980" y="898258"/>
                  <a:pt x="606980" y="938589"/>
                </a:cubicBezTo>
                <a:cubicBezTo>
                  <a:pt x="606981" y="978920"/>
                  <a:pt x="574287" y="1011614"/>
                  <a:pt x="533955" y="1011614"/>
                </a:cubicBezTo>
                <a:cubicBezTo>
                  <a:pt x="493624" y="1011614"/>
                  <a:pt x="460930" y="978920"/>
                  <a:pt x="460931" y="938589"/>
                </a:cubicBezTo>
                <a:cubicBezTo>
                  <a:pt x="460930" y="928506"/>
                  <a:pt x="462973" y="918901"/>
                  <a:pt x="466668" y="910164"/>
                </a:cubicBezTo>
                <a:close/>
                <a:moveTo>
                  <a:pt x="697130" y="480844"/>
                </a:moveTo>
                <a:cubicBezTo>
                  <a:pt x="700826" y="472107"/>
                  <a:pt x="706173" y="464240"/>
                  <a:pt x="712780" y="457632"/>
                </a:cubicBezTo>
                <a:cubicBezTo>
                  <a:pt x="725995" y="444417"/>
                  <a:pt x="744251" y="436244"/>
                  <a:pt x="764417" y="436244"/>
                </a:cubicBezTo>
                <a:cubicBezTo>
                  <a:pt x="804748" y="436244"/>
                  <a:pt x="837442" y="468938"/>
                  <a:pt x="837443" y="509269"/>
                </a:cubicBezTo>
                <a:cubicBezTo>
                  <a:pt x="837442" y="549600"/>
                  <a:pt x="804749" y="582294"/>
                  <a:pt x="764418" y="582294"/>
                </a:cubicBezTo>
                <a:cubicBezTo>
                  <a:pt x="724087" y="582294"/>
                  <a:pt x="691392" y="549600"/>
                  <a:pt x="691392" y="509269"/>
                </a:cubicBezTo>
                <a:cubicBezTo>
                  <a:pt x="691392" y="499186"/>
                  <a:pt x="693435" y="489581"/>
                  <a:pt x="697130" y="480844"/>
                </a:cubicBezTo>
                <a:close/>
                <a:moveTo>
                  <a:pt x="927594" y="60350"/>
                </a:moveTo>
                <a:cubicBezTo>
                  <a:pt x="931290" y="51614"/>
                  <a:pt x="936637" y="43746"/>
                  <a:pt x="943244" y="37138"/>
                </a:cubicBezTo>
                <a:cubicBezTo>
                  <a:pt x="956460" y="23924"/>
                  <a:pt x="974715" y="15750"/>
                  <a:pt x="994881" y="15750"/>
                </a:cubicBezTo>
                <a:cubicBezTo>
                  <a:pt x="1035212" y="15750"/>
                  <a:pt x="1067906" y="48444"/>
                  <a:pt x="1067906" y="88775"/>
                </a:cubicBezTo>
                <a:cubicBezTo>
                  <a:pt x="1067906" y="129106"/>
                  <a:pt x="1035212" y="161800"/>
                  <a:pt x="994881" y="161800"/>
                </a:cubicBezTo>
                <a:cubicBezTo>
                  <a:pt x="954550" y="161800"/>
                  <a:pt x="921857" y="129106"/>
                  <a:pt x="921856" y="88775"/>
                </a:cubicBezTo>
                <a:cubicBezTo>
                  <a:pt x="921856" y="78692"/>
                  <a:pt x="923899" y="69087"/>
                  <a:pt x="927594" y="60350"/>
                </a:cubicBezTo>
                <a:close/>
                <a:moveTo>
                  <a:pt x="5743" y="1476705"/>
                </a:moveTo>
                <a:cubicBezTo>
                  <a:pt x="9437" y="1467969"/>
                  <a:pt x="14785" y="1460101"/>
                  <a:pt x="21392" y="1453493"/>
                </a:cubicBezTo>
                <a:cubicBezTo>
                  <a:pt x="34607" y="1440278"/>
                  <a:pt x="52863" y="1432105"/>
                  <a:pt x="73028" y="1432105"/>
                </a:cubicBezTo>
                <a:cubicBezTo>
                  <a:pt x="113359" y="1432105"/>
                  <a:pt x="146054" y="1464799"/>
                  <a:pt x="146054" y="1505130"/>
                </a:cubicBezTo>
                <a:cubicBezTo>
                  <a:pt x="146054" y="1545461"/>
                  <a:pt x="113360" y="1578155"/>
                  <a:pt x="73027" y="1578158"/>
                </a:cubicBezTo>
                <a:cubicBezTo>
                  <a:pt x="32696" y="1578157"/>
                  <a:pt x="3" y="1545463"/>
                  <a:pt x="4" y="1505130"/>
                </a:cubicBezTo>
                <a:cubicBezTo>
                  <a:pt x="4" y="1495047"/>
                  <a:pt x="2047" y="1485442"/>
                  <a:pt x="5743" y="1476705"/>
                </a:cubicBezTo>
                <a:close/>
                <a:moveTo>
                  <a:pt x="236205" y="1047384"/>
                </a:moveTo>
                <a:cubicBezTo>
                  <a:pt x="239900" y="1038648"/>
                  <a:pt x="245248" y="1030780"/>
                  <a:pt x="251855" y="1024173"/>
                </a:cubicBezTo>
                <a:cubicBezTo>
                  <a:pt x="265069" y="1010958"/>
                  <a:pt x="283326" y="1002785"/>
                  <a:pt x="303492" y="1002784"/>
                </a:cubicBezTo>
                <a:cubicBezTo>
                  <a:pt x="343822" y="1002785"/>
                  <a:pt x="376516" y="1035479"/>
                  <a:pt x="376516" y="1075809"/>
                </a:cubicBezTo>
                <a:cubicBezTo>
                  <a:pt x="376517" y="1116141"/>
                  <a:pt x="343824" y="1148834"/>
                  <a:pt x="303493" y="1148834"/>
                </a:cubicBezTo>
                <a:cubicBezTo>
                  <a:pt x="263162" y="1148834"/>
                  <a:pt x="230468" y="1116140"/>
                  <a:pt x="230467" y="1075809"/>
                </a:cubicBezTo>
                <a:cubicBezTo>
                  <a:pt x="230467" y="1065726"/>
                  <a:pt x="232510" y="1056121"/>
                  <a:pt x="236205" y="1047384"/>
                </a:cubicBezTo>
                <a:close/>
                <a:moveTo>
                  <a:pt x="466667" y="626893"/>
                </a:moveTo>
                <a:cubicBezTo>
                  <a:pt x="470363" y="618156"/>
                  <a:pt x="475710" y="610289"/>
                  <a:pt x="482318" y="603682"/>
                </a:cubicBezTo>
                <a:cubicBezTo>
                  <a:pt x="495531" y="590467"/>
                  <a:pt x="513788" y="582294"/>
                  <a:pt x="533954" y="582294"/>
                </a:cubicBezTo>
                <a:cubicBezTo>
                  <a:pt x="574285" y="582294"/>
                  <a:pt x="606979" y="614988"/>
                  <a:pt x="606978" y="655319"/>
                </a:cubicBezTo>
                <a:cubicBezTo>
                  <a:pt x="606979" y="695649"/>
                  <a:pt x="574285" y="728343"/>
                  <a:pt x="533954" y="728343"/>
                </a:cubicBezTo>
                <a:cubicBezTo>
                  <a:pt x="493623" y="728343"/>
                  <a:pt x="460928" y="695649"/>
                  <a:pt x="460929" y="655318"/>
                </a:cubicBezTo>
                <a:cubicBezTo>
                  <a:pt x="460929" y="645235"/>
                  <a:pt x="462972" y="635630"/>
                  <a:pt x="466667" y="626893"/>
                </a:cubicBezTo>
                <a:close/>
                <a:moveTo>
                  <a:pt x="697130" y="197573"/>
                </a:moveTo>
                <a:cubicBezTo>
                  <a:pt x="700825" y="188836"/>
                  <a:pt x="706172" y="180968"/>
                  <a:pt x="712780" y="174361"/>
                </a:cubicBezTo>
                <a:cubicBezTo>
                  <a:pt x="725994" y="161146"/>
                  <a:pt x="744251" y="152972"/>
                  <a:pt x="764416" y="152972"/>
                </a:cubicBezTo>
                <a:cubicBezTo>
                  <a:pt x="804747" y="152972"/>
                  <a:pt x="837441" y="185667"/>
                  <a:pt x="837441" y="225997"/>
                </a:cubicBezTo>
                <a:cubicBezTo>
                  <a:pt x="837441" y="266328"/>
                  <a:pt x="804748" y="299022"/>
                  <a:pt x="764416" y="299023"/>
                </a:cubicBezTo>
                <a:cubicBezTo>
                  <a:pt x="724085" y="299022"/>
                  <a:pt x="691391" y="266328"/>
                  <a:pt x="691391" y="225997"/>
                </a:cubicBezTo>
                <a:cubicBezTo>
                  <a:pt x="691391" y="215915"/>
                  <a:pt x="693435" y="206309"/>
                  <a:pt x="697130" y="197573"/>
                </a:cubicBezTo>
                <a:close/>
                <a:moveTo>
                  <a:pt x="5742" y="1193433"/>
                </a:moveTo>
                <a:cubicBezTo>
                  <a:pt x="9437" y="1184697"/>
                  <a:pt x="14784" y="1176829"/>
                  <a:pt x="21392" y="1170221"/>
                </a:cubicBezTo>
                <a:cubicBezTo>
                  <a:pt x="34606" y="1157006"/>
                  <a:pt x="52863" y="1148833"/>
                  <a:pt x="73028" y="1148833"/>
                </a:cubicBezTo>
                <a:cubicBezTo>
                  <a:pt x="113359" y="1148833"/>
                  <a:pt x="146054" y="1181527"/>
                  <a:pt x="146053" y="1221858"/>
                </a:cubicBezTo>
                <a:cubicBezTo>
                  <a:pt x="146053" y="1262189"/>
                  <a:pt x="113360" y="1294883"/>
                  <a:pt x="73029" y="1294883"/>
                </a:cubicBezTo>
                <a:cubicBezTo>
                  <a:pt x="32697" y="1294883"/>
                  <a:pt x="3" y="1262189"/>
                  <a:pt x="4" y="1221858"/>
                </a:cubicBezTo>
                <a:cubicBezTo>
                  <a:pt x="3" y="1211775"/>
                  <a:pt x="2047" y="1202170"/>
                  <a:pt x="5742" y="1193433"/>
                </a:cubicBezTo>
                <a:close/>
                <a:moveTo>
                  <a:pt x="236205" y="764113"/>
                </a:moveTo>
                <a:cubicBezTo>
                  <a:pt x="239900" y="755377"/>
                  <a:pt x="245247" y="747509"/>
                  <a:pt x="251854" y="740902"/>
                </a:cubicBezTo>
                <a:cubicBezTo>
                  <a:pt x="265069" y="727687"/>
                  <a:pt x="283325" y="719514"/>
                  <a:pt x="303490" y="719514"/>
                </a:cubicBezTo>
                <a:cubicBezTo>
                  <a:pt x="343821" y="719514"/>
                  <a:pt x="376515" y="752208"/>
                  <a:pt x="376516" y="792539"/>
                </a:cubicBezTo>
                <a:cubicBezTo>
                  <a:pt x="376516" y="832869"/>
                  <a:pt x="343823" y="865563"/>
                  <a:pt x="303492" y="865563"/>
                </a:cubicBezTo>
                <a:cubicBezTo>
                  <a:pt x="263161" y="865563"/>
                  <a:pt x="230466" y="832869"/>
                  <a:pt x="230466" y="792538"/>
                </a:cubicBezTo>
                <a:cubicBezTo>
                  <a:pt x="230466" y="782455"/>
                  <a:pt x="232509" y="772850"/>
                  <a:pt x="236205" y="764113"/>
                </a:cubicBezTo>
                <a:close/>
                <a:moveTo>
                  <a:pt x="466666" y="343623"/>
                </a:moveTo>
                <a:cubicBezTo>
                  <a:pt x="470361" y="334886"/>
                  <a:pt x="475708" y="327018"/>
                  <a:pt x="482316" y="320411"/>
                </a:cubicBezTo>
                <a:cubicBezTo>
                  <a:pt x="495531" y="307196"/>
                  <a:pt x="513787" y="299022"/>
                  <a:pt x="533952" y="299022"/>
                </a:cubicBezTo>
                <a:cubicBezTo>
                  <a:pt x="574283" y="299022"/>
                  <a:pt x="606978" y="331716"/>
                  <a:pt x="606978" y="372047"/>
                </a:cubicBezTo>
                <a:cubicBezTo>
                  <a:pt x="606977" y="412378"/>
                  <a:pt x="574284" y="445072"/>
                  <a:pt x="533953" y="445072"/>
                </a:cubicBezTo>
                <a:cubicBezTo>
                  <a:pt x="493622" y="445072"/>
                  <a:pt x="460927" y="412378"/>
                  <a:pt x="460927" y="372047"/>
                </a:cubicBezTo>
                <a:cubicBezTo>
                  <a:pt x="460927" y="361965"/>
                  <a:pt x="462971" y="352359"/>
                  <a:pt x="466666" y="343623"/>
                </a:cubicBezTo>
                <a:close/>
                <a:moveTo>
                  <a:pt x="5741" y="910162"/>
                </a:moveTo>
                <a:cubicBezTo>
                  <a:pt x="9436" y="901425"/>
                  <a:pt x="14783" y="893558"/>
                  <a:pt x="21392" y="886950"/>
                </a:cubicBezTo>
                <a:cubicBezTo>
                  <a:pt x="34606" y="873736"/>
                  <a:pt x="52862" y="865562"/>
                  <a:pt x="73028" y="865562"/>
                </a:cubicBezTo>
                <a:cubicBezTo>
                  <a:pt x="113358" y="865562"/>
                  <a:pt x="146052" y="898256"/>
                  <a:pt x="146052" y="938587"/>
                </a:cubicBezTo>
                <a:cubicBezTo>
                  <a:pt x="146053" y="978918"/>
                  <a:pt x="113360" y="1011612"/>
                  <a:pt x="73029" y="1011612"/>
                </a:cubicBezTo>
                <a:cubicBezTo>
                  <a:pt x="32698" y="1011612"/>
                  <a:pt x="3" y="978917"/>
                  <a:pt x="3" y="938586"/>
                </a:cubicBezTo>
                <a:cubicBezTo>
                  <a:pt x="3" y="928504"/>
                  <a:pt x="2046" y="918898"/>
                  <a:pt x="5741" y="910162"/>
                </a:cubicBezTo>
                <a:close/>
                <a:moveTo>
                  <a:pt x="236203" y="480843"/>
                </a:moveTo>
                <a:cubicBezTo>
                  <a:pt x="239898" y="472106"/>
                  <a:pt x="245247" y="464238"/>
                  <a:pt x="251853" y="457631"/>
                </a:cubicBezTo>
                <a:cubicBezTo>
                  <a:pt x="265067" y="444417"/>
                  <a:pt x="283325" y="436243"/>
                  <a:pt x="303489" y="436243"/>
                </a:cubicBezTo>
                <a:cubicBezTo>
                  <a:pt x="343820" y="436243"/>
                  <a:pt x="376515" y="468937"/>
                  <a:pt x="376515" y="509268"/>
                </a:cubicBezTo>
                <a:cubicBezTo>
                  <a:pt x="376515" y="549598"/>
                  <a:pt x="343822" y="582292"/>
                  <a:pt x="303491" y="582292"/>
                </a:cubicBezTo>
                <a:cubicBezTo>
                  <a:pt x="263160" y="582292"/>
                  <a:pt x="230465" y="549598"/>
                  <a:pt x="230466" y="509267"/>
                </a:cubicBezTo>
                <a:cubicBezTo>
                  <a:pt x="230465" y="499185"/>
                  <a:pt x="232509" y="489579"/>
                  <a:pt x="236203" y="480843"/>
                </a:cubicBezTo>
                <a:close/>
                <a:moveTo>
                  <a:pt x="466667" y="60351"/>
                </a:moveTo>
                <a:cubicBezTo>
                  <a:pt x="470362" y="51614"/>
                  <a:pt x="475709" y="43746"/>
                  <a:pt x="482317" y="37139"/>
                </a:cubicBezTo>
                <a:cubicBezTo>
                  <a:pt x="495531" y="23924"/>
                  <a:pt x="513788" y="15751"/>
                  <a:pt x="533953" y="15751"/>
                </a:cubicBezTo>
                <a:cubicBezTo>
                  <a:pt x="574284" y="15751"/>
                  <a:pt x="606978" y="48445"/>
                  <a:pt x="606978" y="88776"/>
                </a:cubicBezTo>
                <a:cubicBezTo>
                  <a:pt x="606978" y="129107"/>
                  <a:pt x="574284" y="161801"/>
                  <a:pt x="533953" y="161801"/>
                </a:cubicBezTo>
                <a:cubicBezTo>
                  <a:pt x="493622" y="161801"/>
                  <a:pt x="460928" y="129107"/>
                  <a:pt x="460928" y="88776"/>
                </a:cubicBezTo>
                <a:cubicBezTo>
                  <a:pt x="460928" y="78693"/>
                  <a:pt x="462972" y="69087"/>
                  <a:pt x="466667" y="60351"/>
                </a:cubicBezTo>
                <a:close/>
                <a:moveTo>
                  <a:pt x="5740" y="626892"/>
                </a:moveTo>
                <a:cubicBezTo>
                  <a:pt x="9435" y="618155"/>
                  <a:pt x="14782" y="610287"/>
                  <a:pt x="21389" y="603680"/>
                </a:cubicBezTo>
                <a:cubicBezTo>
                  <a:pt x="34604" y="590466"/>
                  <a:pt x="52860" y="582292"/>
                  <a:pt x="73026" y="582292"/>
                </a:cubicBezTo>
                <a:cubicBezTo>
                  <a:pt x="113358" y="582292"/>
                  <a:pt x="146051" y="614986"/>
                  <a:pt x="146052" y="655317"/>
                </a:cubicBezTo>
                <a:cubicBezTo>
                  <a:pt x="146052" y="695647"/>
                  <a:pt x="113358" y="728341"/>
                  <a:pt x="73026" y="728341"/>
                </a:cubicBezTo>
                <a:cubicBezTo>
                  <a:pt x="32695" y="728342"/>
                  <a:pt x="1" y="695647"/>
                  <a:pt x="1" y="655316"/>
                </a:cubicBezTo>
                <a:cubicBezTo>
                  <a:pt x="1" y="645234"/>
                  <a:pt x="2045" y="635628"/>
                  <a:pt x="5740" y="626892"/>
                </a:cubicBezTo>
                <a:close/>
                <a:moveTo>
                  <a:pt x="236203" y="197572"/>
                </a:moveTo>
                <a:cubicBezTo>
                  <a:pt x="239898" y="188836"/>
                  <a:pt x="245245" y="180968"/>
                  <a:pt x="251853" y="174361"/>
                </a:cubicBezTo>
                <a:cubicBezTo>
                  <a:pt x="265068" y="161146"/>
                  <a:pt x="283324" y="152972"/>
                  <a:pt x="303489" y="152972"/>
                </a:cubicBezTo>
                <a:cubicBezTo>
                  <a:pt x="343820" y="152972"/>
                  <a:pt x="376514" y="185666"/>
                  <a:pt x="376514" y="225997"/>
                </a:cubicBezTo>
                <a:cubicBezTo>
                  <a:pt x="376514" y="266328"/>
                  <a:pt x="343820" y="299022"/>
                  <a:pt x="303489" y="299022"/>
                </a:cubicBezTo>
                <a:cubicBezTo>
                  <a:pt x="263158" y="299022"/>
                  <a:pt x="230464" y="266328"/>
                  <a:pt x="230464" y="225997"/>
                </a:cubicBezTo>
                <a:cubicBezTo>
                  <a:pt x="230464" y="215914"/>
                  <a:pt x="232508" y="206309"/>
                  <a:pt x="236203" y="197572"/>
                </a:cubicBezTo>
                <a:close/>
                <a:moveTo>
                  <a:pt x="5740" y="343622"/>
                </a:moveTo>
                <a:cubicBezTo>
                  <a:pt x="9435" y="334885"/>
                  <a:pt x="14782" y="327017"/>
                  <a:pt x="21389" y="320410"/>
                </a:cubicBezTo>
                <a:cubicBezTo>
                  <a:pt x="34604" y="307196"/>
                  <a:pt x="52861" y="299022"/>
                  <a:pt x="73025" y="299022"/>
                </a:cubicBezTo>
                <a:cubicBezTo>
                  <a:pt x="113356" y="299022"/>
                  <a:pt x="146052" y="331716"/>
                  <a:pt x="146052" y="372047"/>
                </a:cubicBezTo>
                <a:cubicBezTo>
                  <a:pt x="146052" y="412377"/>
                  <a:pt x="113357" y="445071"/>
                  <a:pt x="73026" y="445071"/>
                </a:cubicBezTo>
                <a:cubicBezTo>
                  <a:pt x="32695" y="445071"/>
                  <a:pt x="2" y="412377"/>
                  <a:pt x="2" y="372046"/>
                </a:cubicBezTo>
                <a:cubicBezTo>
                  <a:pt x="1" y="361964"/>
                  <a:pt x="2044" y="352358"/>
                  <a:pt x="5740" y="343622"/>
                </a:cubicBezTo>
                <a:close/>
                <a:moveTo>
                  <a:pt x="5739" y="60351"/>
                </a:moveTo>
                <a:cubicBezTo>
                  <a:pt x="9434" y="51614"/>
                  <a:pt x="14781" y="43747"/>
                  <a:pt x="21388" y="37139"/>
                </a:cubicBezTo>
                <a:cubicBezTo>
                  <a:pt x="34604" y="23924"/>
                  <a:pt x="52859" y="15751"/>
                  <a:pt x="73025" y="15751"/>
                </a:cubicBezTo>
                <a:cubicBezTo>
                  <a:pt x="113356" y="15751"/>
                  <a:pt x="146050" y="48445"/>
                  <a:pt x="146050" y="88776"/>
                </a:cubicBezTo>
                <a:cubicBezTo>
                  <a:pt x="146050" y="129107"/>
                  <a:pt x="113356" y="161801"/>
                  <a:pt x="73025" y="161801"/>
                </a:cubicBezTo>
                <a:cubicBezTo>
                  <a:pt x="32694" y="161801"/>
                  <a:pt x="0" y="129107"/>
                  <a:pt x="0" y="88776"/>
                </a:cubicBezTo>
                <a:cubicBezTo>
                  <a:pt x="0" y="78693"/>
                  <a:pt x="2043" y="69088"/>
                  <a:pt x="5739" y="60351"/>
                </a:cubicBezTo>
                <a:close/>
              </a:path>
            </a:pathLst>
          </a:custGeom>
          <a:gradFill>
            <a:gsLst>
              <a:gs pos="0">
                <a:srgbClr val="52B7E1">
                  <a:alpha val="0"/>
                </a:srgbClr>
              </a:gs>
              <a:gs pos="100000">
                <a:srgbClr val="3C93A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2" name="平行四边形 201"/>
          <p:cNvSpPr/>
          <p:nvPr/>
        </p:nvSpPr>
        <p:spPr>
          <a:xfrm rot="21314417">
            <a:off x="4438164" y="282679"/>
            <a:ext cx="3277278" cy="829828"/>
          </a:xfrm>
          <a:prstGeom prst="parallelogram">
            <a:avLst/>
          </a:prstGeom>
          <a:solidFill>
            <a:srgbClr val="18C5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CONTENTS</a:t>
            </a:r>
            <a:endParaRPr lang="zh-CN" altLang="en-US" sz="2800" dirty="0"/>
          </a:p>
        </p:txBody>
      </p:sp>
      <p:sp>
        <p:nvSpPr>
          <p:cNvPr id="205" name="任意多边形 204"/>
          <p:cNvSpPr/>
          <p:nvPr/>
        </p:nvSpPr>
        <p:spPr>
          <a:xfrm rot="14400000">
            <a:off x="8544179" y="-1790608"/>
            <a:ext cx="7295637" cy="5063066"/>
          </a:xfrm>
          <a:custGeom>
            <a:avLst/>
            <a:gdLst>
              <a:gd name="connsiteX0" fmla="*/ 7155326 w 7295637"/>
              <a:gd name="connsiteY0" fmla="*/ 4945865 h 5063066"/>
              <a:gd name="connsiteX1" fmla="*/ 7170975 w 7295637"/>
              <a:gd name="connsiteY1" fmla="*/ 4922653 h 5063066"/>
              <a:gd name="connsiteX2" fmla="*/ 7222612 w 7295637"/>
              <a:gd name="connsiteY2" fmla="*/ 4901265 h 5063066"/>
              <a:gd name="connsiteX3" fmla="*/ 7295637 w 7295637"/>
              <a:gd name="connsiteY3" fmla="*/ 4974290 h 5063066"/>
              <a:gd name="connsiteX4" fmla="*/ 7222611 w 7295637"/>
              <a:gd name="connsiteY4" fmla="*/ 5047314 h 5063066"/>
              <a:gd name="connsiteX5" fmla="*/ 7149587 w 7295637"/>
              <a:gd name="connsiteY5" fmla="*/ 4974290 h 5063066"/>
              <a:gd name="connsiteX6" fmla="*/ 7155326 w 7295637"/>
              <a:gd name="connsiteY6" fmla="*/ 4945865 h 5063066"/>
              <a:gd name="connsiteX7" fmla="*/ 7155324 w 7295637"/>
              <a:gd name="connsiteY7" fmla="*/ 4662594 h 5063066"/>
              <a:gd name="connsiteX8" fmla="*/ 7222611 w 7295637"/>
              <a:gd name="connsiteY8" fmla="*/ 4617994 h 5063066"/>
              <a:gd name="connsiteX9" fmla="*/ 7295636 w 7295637"/>
              <a:gd name="connsiteY9" fmla="*/ 4691019 h 5063066"/>
              <a:gd name="connsiteX10" fmla="*/ 7222610 w 7295637"/>
              <a:gd name="connsiteY10" fmla="*/ 4764044 h 5063066"/>
              <a:gd name="connsiteX11" fmla="*/ 7149585 w 7295637"/>
              <a:gd name="connsiteY11" fmla="*/ 4691019 h 5063066"/>
              <a:gd name="connsiteX12" fmla="*/ 7155324 w 7295637"/>
              <a:gd name="connsiteY12" fmla="*/ 4662594 h 5063066"/>
              <a:gd name="connsiteX13" fmla="*/ 6924861 w 7295637"/>
              <a:gd name="connsiteY13" fmla="*/ 4808644 h 5063066"/>
              <a:gd name="connsiteX14" fmla="*/ 6992146 w 7295637"/>
              <a:gd name="connsiteY14" fmla="*/ 4764044 h 5063066"/>
              <a:gd name="connsiteX15" fmla="*/ 7065171 w 7295637"/>
              <a:gd name="connsiteY15" fmla="*/ 4837069 h 5063066"/>
              <a:gd name="connsiteX16" fmla="*/ 6992146 w 7295637"/>
              <a:gd name="connsiteY16" fmla="*/ 4910094 h 5063066"/>
              <a:gd name="connsiteX17" fmla="*/ 6919121 w 7295637"/>
              <a:gd name="connsiteY17" fmla="*/ 4837069 h 5063066"/>
              <a:gd name="connsiteX18" fmla="*/ 6924861 w 7295637"/>
              <a:gd name="connsiteY18" fmla="*/ 4808644 h 5063066"/>
              <a:gd name="connsiteX19" fmla="*/ 7155325 w 7295637"/>
              <a:gd name="connsiteY19" fmla="*/ 4379322 h 5063066"/>
              <a:gd name="connsiteX20" fmla="*/ 7222612 w 7295637"/>
              <a:gd name="connsiteY20" fmla="*/ 4334722 h 5063066"/>
              <a:gd name="connsiteX21" fmla="*/ 7295637 w 7295637"/>
              <a:gd name="connsiteY21" fmla="*/ 4407747 h 5063066"/>
              <a:gd name="connsiteX22" fmla="*/ 7222611 w 7295637"/>
              <a:gd name="connsiteY22" fmla="*/ 4480772 h 5063066"/>
              <a:gd name="connsiteX23" fmla="*/ 7149587 w 7295637"/>
              <a:gd name="connsiteY23" fmla="*/ 4407747 h 5063066"/>
              <a:gd name="connsiteX24" fmla="*/ 7155325 w 7295637"/>
              <a:gd name="connsiteY24" fmla="*/ 4379322 h 5063066"/>
              <a:gd name="connsiteX25" fmla="*/ 6694396 w 7295637"/>
              <a:gd name="connsiteY25" fmla="*/ 4945865 h 5063066"/>
              <a:gd name="connsiteX26" fmla="*/ 6761684 w 7295637"/>
              <a:gd name="connsiteY26" fmla="*/ 4901265 h 5063066"/>
              <a:gd name="connsiteX27" fmla="*/ 6834707 w 7295637"/>
              <a:gd name="connsiteY27" fmla="*/ 4974290 h 5063066"/>
              <a:gd name="connsiteX28" fmla="*/ 6761682 w 7295637"/>
              <a:gd name="connsiteY28" fmla="*/ 5047315 h 5063066"/>
              <a:gd name="connsiteX29" fmla="*/ 6688658 w 7295637"/>
              <a:gd name="connsiteY29" fmla="*/ 4974290 h 5063066"/>
              <a:gd name="connsiteX30" fmla="*/ 6694396 w 7295637"/>
              <a:gd name="connsiteY30" fmla="*/ 4945865 h 5063066"/>
              <a:gd name="connsiteX31" fmla="*/ 6924860 w 7295637"/>
              <a:gd name="connsiteY31" fmla="*/ 4525373 h 5063066"/>
              <a:gd name="connsiteX32" fmla="*/ 6992148 w 7295637"/>
              <a:gd name="connsiteY32" fmla="*/ 4480773 h 5063066"/>
              <a:gd name="connsiteX33" fmla="*/ 7065171 w 7295637"/>
              <a:gd name="connsiteY33" fmla="*/ 4553798 h 5063066"/>
              <a:gd name="connsiteX34" fmla="*/ 6992146 w 7295637"/>
              <a:gd name="connsiteY34" fmla="*/ 4626823 h 5063066"/>
              <a:gd name="connsiteX35" fmla="*/ 6919123 w 7295637"/>
              <a:gd name="connsiteY35" fmla="*/ 4553798 h 5063066"/>
              <a:gd name="connsiteX36" fmla="*/ 6924860 w 7295637"/>
              <a:gd name="connsiteY36" fmla="*/ 4525373 h 5063066"/>
              <a:gd name="connsiteX37" fmla="*/ 7155325 w 7295637"/>
              <a:gd name="connsiteY37" fmla="*/ 4096051 h 5063066"/>
              <a:gd name="connsiteX38" fmla="*/ 7222610 w 7295637"/>
              <a:gd name="connsiteY38" fmla="*/ 4051451 h 5063066"/>
              <a:gd name="connsiteX39" fmla="*/ 7295635 w 7295637"/>
              <a:gd name="connsiteY39" fmla="*/ 4124476 h 5063066"/>
              <a:gd name="connsiteX40" fmla="*/ 7222610 w 7295637"/>
              <a:gd name="connsiteY40" fmla="*/ 4197501 h 5063066"/>
              <a:gd name="connsiteX41" fmla="*/ 7149585 w 7295637"/>
              <a:gd name="connsiteY41" fmla="*/ 4124476 h 5063066"/>
              <a:gd name="connsiteX42" fmla="*/ 7155325 w 7295637"/>
              <a:gd name="connsiteY42" fmla="*/ 4096051 h 5063066"/>
              <a:gd name="connsiteX43" fmla="*/ 6694398 w 7295637"/>
              <a:gd name="connsiteY43" fmla="*/ 4662594 h 5063066"/>
              <a:gd name="connsiteX44" fmla="*/ 6761684 w 7295637"/>
              <a:gd name="connsiteY44" fmla="*/ 4617994 h 5063066"/>
              <a:gd name="connsiteX45" fmla="*/ 6834708 w 7295637"/>
              <a:gd name="connsiteY45" fmla="*/ 4691018 h 5063066"/>
              <a:gd name="connsiteX46" fmla="*/ 6761683 w 7295637"/>
              <a:gd name="connsiteY46" fmla="*/ 4764043 h 5063066"/>
              <a:gd name="connsiteX47" fmla="*/ 6688659 w 7295637"/>
              <a:gd name="connsiteY47" fmla="*/ 4691019 h 5063066"/>
              <a:gd name="connsiteX48" fmla="*/ 6694398 w 7295637"/>
              <a:gd name="connsiteY48" fmla="*/ 4662594 h 5063066"/>
              <a:gd name="connsiteX49" fmla="*/ 6924861 w 7295637"/>
              <a:gd name="connsiteY49" fmla="*/ 4242101 h 5063066"/>
              <a:gd name="connsiteX50" fmla="*/ 6992146 w 7295637"/>
              <a:gd name="connsiteY50" fmla="*/ 4197501 h 5063066"/>
              <a:gd name="connsiteX51" fmla="*/ 7065171 w 7295637"/>
              <a:gd name="connsiteY51" fmla="*/ 4270526 h 5063066"/>
              <a:gd name="connsiteX52" fmla="*/ 6992147 w 7295637"/>
              <a:gd name="connsiteY52" fmla="*/ 4343551 h 5063066"/>
              <a:gd name="connsiteX53" fmla="*/ 6919121 w 7295637"/>
              <a:gd name="connsiteY53" fmla="*/ 4270526 h 5063066"/>
              <a:gd name="connsiteX54" fmla="*/ 6924861 w 7295637"/>
              <a:gd name="connsiteY54" fmla="*/ 4242101 h 5063066"/>
              <a:gd name="connsiteX55" fmla="*/ 7155325 w 7295637"/>
              <a:gd name="connsiteY55" fmla="*/ 3812779 h 5063066"/>
              <a:gd name="connsiteX56" fmla="*/ 7222611 w 7295637"/>
              <a:gd name="connsiteY56" fmla="*/ 3768179 h 5063066"/>
              <a:gd name="connsiteX57" fmla="*/ 7295636 w 7295637"/>
              <a:gd name="connsiteY57" fmla="*/ 3841204 h 5063066"/>
              <a:gd name="connsiteX58" fmla="*/ 7222611 w 7295637"/>
              <a:gd name="connsiteY58" fmla="*/ 3914229 h 5063066"/>
              <a:gd name="connsiteX59" fmla="*/ 7149586 w 7295637"/>
              <a:gd name="connsiteY59" fmla="*/ 3841204 h 5063066"/>
              <a:gd name="connsiteX60" fmla="*/ 7155325 w 7295637"/>
              <a:gd name="connsiteY60" fmla="*/ 3812779 h 5063066"/>
              <a:gd name="connsiteX61" fmla="*/ 6463933 w 7295637"/>
              <a:gd name="connsiteY61" fmla="*/ 4808643 h 5063066"/>
              <a:gd name="connsiteX62" fmla="*/ 6531221 w 7295637"/>
              <a:gd name="connsiteY62" fmla="*/ 4764043 h 5063066"/>
              <a:gd name="connsiteX63" fmla="*/ 6604244 w 7295637"/>
              <a:gd name="connsiteY63" fmla="*/ 4837068 h 5063066"/>
              <a:gd name="connsiteX64" fmla="*/ 6531219 w 7295637"/>
              <a:gd name="connsiteY64" fmla="*/ 4910093 h 5063066"/>
              <a:gd name="connsiteX65" fmla="*/ 6458196 w 7295637"/>
              <a:gd name="connsiteY65" fmla="*/ 4837068 h 5063066"/>
              <a:gd name="connsiteX66" fmla="*/ 6463933 w 7295637"/>
              <a:gd name="connsiteY66" fmla="*/ 4808643 h 5063066"/>
              <a:gd name="connsiteX67" fmla="*/ 6694396 w 7295637"/>
              <a:gd name="connsiteY67" fmla="*/ 4379322 h 5063066"/>
              <a:gd name="connsiteX68" fmla="*/ 6761683 w 7295637"/>
              <a:gd name="connsiteY68" fmla="*/ 4334722 h 5063066"/>
              <a:gd name="connsiteX69" fmla="*/ 6834707 w 7295637"/>
              <a:gd name="connsiteY69" fmla="*/ 4407747 h 5063066"/>
              <a:gd name="connsiteX70" fmla="*/ 6761682 w 7295637"/>
              <a:gd name="connsiteY70" fmla="*/ 4480772 h 5063066"/>
              <a:gd name="connsiteX71" fmla="*/ 6688658 w 7295637"/>
              <a:gd name="connsiteY71" fmla="*/ 4407747 h 5063066"/>
              <a:gd name="connsiteX72" fmla="*/ 6694396 w 7295637"/>
              <a:gd name="connsiteY72" fmla="*/ 4379322 h 5063066"/>
              <a:gd name="connsiteX73" fmla="*/ 6924860 w 7295637"/>
              <a:gd name="connsiteY73" fmla="*/ 3958829 h 5063066"/>
              <a:gd name="connsiteX74" fmla="*/ 6992147 w 7295637"/>
              <a:gd name="connsiteY74" fmla="*/ 3914229 h 5063066"/>
              <a:gd name="connsiteX75" fmla="*/ 7065171 w 7295637"/>
              <a:gd name="connsiteY75" fmla="*/ 3987253 h 5063066"/>
              <a:gd name="connsiteX76" fmla="*/ 6992146 w 7295637"/>
              <a:gd name="connsiteY76" fmla="*/ 4060278 h 5063066"/>
              <a:gd name="connsiteX77" fmla="*/ 6919122 w 7295637"/>
              <a:gd name="connsiteY77" fmla="*/ 3987254 h 5063066"/>
              <a:gd name="connsiteX78" fmla="*/ 6924860 w 7295637"/>
              <a:gd name="connsiteY78" fmla="*/ 3958829 h 5063066"/>
              <a:gd name="connsiteX79" fmla="*/ 7155323 w 7295637"/>
              <a:gd name="connsiteY79" fmla="*/ 3529507 h 5063066"/>
              <a:gd name="connsiteX80" fmla="*/ 7222611 w 7295637"/>
              <a:gd name="connsiteY80" fmla="*/ 3484907 h 5063066"/>
              <a:gd name="connsiteX81" fmla="*/ 7295634 w 7295637"/>
              <a:gd name="connsiteY81" fmla="*/ 3557931 h 5063066"/>
              <a:gd name="connsiteX82" fmla="*/ 7222611 w 7295637"/>
              <a:gd name="connsiteY82" fmla="*/ 3630956 h 5063066"/>
              <a:gd name="connsiteX83" fmla="*/ 7149585 w 7295637"/>
              <a:gd name="connsiteY83" fmla="*/ 3557932 h 5063066"/>
              <a:gd name="connsiteX84" fmla="*/ 7155323 w 7295637"/>
              <a:gd name="connsiteY84" fmla="*/ 3529507 h 5063066"/>
              <a:gd name="connsiteX85" fmla="*/ 6233469 w 7295637"/>
              <a:gd name="connsiteY85" fmla="*/ 4945865 h 5063066"/>
              <a:gd name="connsiteX86" fmla="*/ 6300757 w 7295637"/>
              <a:gd name="connsiteY86" fmla="*/ 4901265 h 5063066"/>
              <a:gd name="connsiteX87" fmla="*/ 6373780 w 7295637"/>
              <a:gd name="connsiteY87" fmla="*/ 4974290 h 5063066"/>
              <a:gd name="connsiteX88" fmla="*/ 6300755 w 7295637"/>
              <a:gd name="connsiteY88" fmla="*/ 5047315 h 5063066"/>
              <a:gd name="connsiteX89" fmla="*/ 6227732 w 7295637"/>
              <a:gd name="connsiteY89" fmla="*/ 4974290 h 5063066"/>
              <a:gd name="connsiteX90" fmla="*/ 6233469 w 7295637"/>
              <a:gd name="connsiteY90" fmla="*/ 4945865 h 5063066"/>
              <a:gd name="connsiteX91" fmla="*/ 6463934 w 7295637"/>
              <a:gd name="connsiteY91" fmla="*/ 4525372 h 5063066"/>
              <a:gd name="connsiteX92" fmla="*/ 6531219 w 7295637"/>
              <a:gd name="connsiteY92" fmla="*/ 4480772 h 5063066"/>
              <a:gd name="connsiteX93" fmla="*/ 6604243 w 7295637"/>
              <a:gd name="connsiteY93" fmla="*/ 4553797 h 5063066"/>
              <a:gd name="connsiteX94" fmla="*/ 6531221 w 7295637"/>
              <a:gd name="connsiteY94" fmla="*/ 4626822 h 5063066"/>
              <a:gd name="connsiteX95" fmla="*/ 6458194 w 7295637"/>
              <a:gd name="connsiteY95" fmla="*/ 4553797 h 5063066"/>
              <a:gd name="connsiteX96" fmla="*/ 6463934 w 7295637"/>
              <a:gd name="connsiteY96" fmla="*/ 4525372 h 5063066"/>
              <a:gd name="connsiteX97" fmla="*/ 6694396 w 7295637"/>
              <a:gd name="connsiteY97" fmla="*/ 4096050 h 5063066"/>
              <a:gd name="connsiteX98" fmla="*/ 6761682 w 7295637"/>
              <a:gd name="connsiteY98" fmla="*/ 4051450 h 5063066"/>
              <a:gd name="connsiteX99" fmla="*/ 6834707 w 7295637"/>
              <a:gd name="connsiteY99" fmla="*/ 4124475 h 5063066"/>
              <a:gd name="connsiteX100" fmla="*/ 6761682 w 7295637"/>
              <a:gd name="connsiteY100" fmla="*/ 4197500 h 5063066"/>
              <a:gd name="connsiteX101" fmla="*/ 6688659 w 7295637"/>
              <a:gd name="connsiteY101" fmla="*/ 4124475 h 5063066"/>
              <a:gd name="connsiteX102" fmla="*/ 6694396 w 7295637"/>
              <a:gd name="connsiteY102" fmla="*/ 4096050 h 5063066"/>
              <a:gd name="connsiteX103" fmla="*/ 6924862 w 7295637"/>
              <a:gd name="connsiteY103" fmla="*/ 3675557 h 5063066"/>
              <a:gd name="connsiteX104" fmla="*/ 6992146 w 7295637"/>
              <a:gd name="connsiteY104" fmla="*/ 3630957 h 5063066"/>
              <a:gd name="connsiteX105" fmla="*/ 7065172 w 7295637"/>
              <a:gd name="connsiteY105" fmla="*/ 3703981 h 5063066"/>
              <a:gd name="connsiteX106" fmla="*/ 6992147 w 7295637"/>
              <a:gd name="connsiteY106" fmla="*/ 3777006 h 5063066"/>
              <a:gd name="connsiteX107" fmla="*/ 6919122 w 7295637"/>
              <a:gd name="connsiteY107" fmla="*/ 3703981 h 5063066"/>
              <a:gd name="connsiteX108" fmla="*/ 6924862 w 7295637"/>
              <a:gd name="connsiteY108" fmla="*/ 3675557 h 5063066"/>
              <a:gd name="connsiteX109" fmla="*/ 7155323 w 7295637"/>
              <a:gd name="connsiteY109" fmla="*/ 3246235 h 5063066"/>
              <a:gd name="connsiteX110" fmla="*/ 7222612 w 7295637"/>
              <a:gd name="connsiteY110" fmla="*/ 3201635 h 5063066"/>
              <a:gd name="connsiteX111" fmla="*/ 7295635 w 7295637"/>
              <a:gd name="connsiteY111" fmla="*/ 3274659 h 5063066"/>
              <a:gd name="connsiteX112" fmla="*/ 7222610 w 7295637"/>
              <a:gd name="connsiteY112" fmla="*/ 3347684 h 5063066"/>
              <a:gd name="connsiteX113" fmla="*/ 7149585 w 7295637"/>
              <a:gd name="connsiteY113" fmla="*/ 3274659 h 5063066"/>
              <a:gd name="connsiteX114" fmla="*/ 7155323 w 7295637"/>
              <a:gd name="connsiteY114" fmla="*/ 3246235 h 5063066"/>
              <a:gd name="connsiteX115" fmla="*/ 6233470 w 7295637"/>
              <a:gd name="connsiteY115" fmla="*/ 4662593 h 5063066"/>
              <a:gd name="connsiteX116" fmla="*/ 6300755 w 7295637"/>
              <a:gd name="connsiteY116" fmla="*/ 4617993 h 5063066"/>
              <a:gd name="connsiteX117" fmla="*/ 6373781 w 7295637"/>
              <a:gd name="connsiteY117" fmla="*/ 4691018 h 5063066"/>
              <a:gd name="connsiteX118" fmla="*/ 6300756 w 7295637"/>
              <a:gd name="connsiteY118" fmla="*/ 4764043 h 5063066"/>
              <a:gd name="connsiteX119" fmla="*/ 6227730 w 7295637"/>
              <a:gd name="connsiteY119" fmla="*/ 4691018 h 5063066"/>
              <a:gd name="connsiteX120" fmla="*/ 6233470 w 7295637"/>
              <a:gd name="connsiteY120" fmla="*/ 4662593 h 5063066"/>
              <a:gd name="connsiteX121" fmla="*/ 6463933 w 7295637"/>
              <a:gd name="connsiteY121" fmla="*/ 4242101 h 5063066"/>
              <a:gd name="connsiteX122" fmla="*/ 6531219 w 7295637"/>
              <a:gd name="connsiteY122" fmla="*/ 4197501 h 5063066"/>
              <a:gd name="connsiteX123" fmla="*/ 6604244 w 7295637"/>
              <a:gd name="connsiteY123" fmla="*/ 4270526 h 5063066"/>
              <a:gd name="connsiteX124" fmla="*/ 6531219 w 7295637"/>
              <a:gd name="connsiteY124" fmla="*/ 4343551 h 5063066"/>
              <a:gd name="connsiteX125" fmla="*/ 6458194 w 7295637"/>
              <a:gd name="connsiteY125" fmla="*/ 4270526 h 5063066"/>
              <a:gd name="connsiteX126" fmla="*/ 6463933 w 7295637"/>
              <a:gd name="connsiteY126" fmla="*/ 4242101 h 5063066"/>
              <a:gd name="connsiteX127" fmla="*/ 6694397 w 7295637"/>
              <a:gd name="connsiteY127" fmla="*/ 3812778 h 5063066"/>
              <a:gd name="connsiteX128" fmla="*/ 6761682 w 7295637"/>
              <a:gd name="connsiteY128" fmla="*/ 3768178 h 5063066"/>
              <a:gd name="connsiteX129" fmla="*/ 6834707 w 7295637"/>
              <a:gd name="connsiteY129" fmla="*/ 3841203 h 5063066"/>
              <a:gd name="connsiteX130" fmla="*/ 6761683 w 7295637"/>
              <a:gd name="connsiteY130" fmla="*/ 3914228 h 5063066"/>
              <a:gd name="connsiteX131" fmla="*/ 6688657 w 7295637"/>
              <a:gd name="connsiteY131" fmla="*/ 3841203 h 5063066"/>
              <a:gd name="connsiteX132" fmla="*/ 6694397 w 7295637"/>
              <a:gd name="connsiteY132" fmla="*/ 3812778 h 5063066"/>
              <a:gd name="connsiteX133" fmla="*/ 6924859 w 7295637"/>
              <a:gd name="connsiteY133" fmla="*/ 3392285 h 5063066"/>
              <a:gd name="connsiteX134" fmla="*/ 6992146 w 7295637"/>
              <a:gd name="connsiteY134" fmla="*/ 3347684 h 5063066"/>
              <a:gd name="connsiteX135" fmla="*/ 7065171 w 7295637"/>
              <a:gd name="connsiteY135" fmla="*/ 3420709 h 5063066"/>
              <a:gd name="connsiteX136" fmla="*/ 6992146 w 7295637"/>
              <a:gd name="connsiteY136" fmla="*/ 3493734 h 5063066"/>
              <a:gd name="connsiteX137" fmla="*/ 6919121 w 7295637"/>
              <a:gd name="connsiteY137" fmla="*/ 3420709 h 5063066"/>
              <a:gd name="connsiteX138" fmla="*/ 6924859 w 7295637"/>
              <a:gd name="connsiteY138" fmla="*/ 3392285 h 5063066"/>
              <a:gd name="connsiteX139" fmla="*/ 6003006 w 7295637"/>
              <a:gd name="connsiteY139" fmla="*/ 4808643 h 5063066"/>
              <a:gd name="connsiteX140" fmla="*/ 6070293 w 7295637"/>
              <a:gd name="connsiteY140" fmla="*/ 4764042 h 5063066"/>
              <a:gd name="connsiteX141" fmla="*/ 6143318 w 7295637"/>
              <a:gd name="connsiteY141" fmla="*/ 4837067 h 5063066"/>
              <a:gd name="connsiteX142" fmla="*/ 6070293 w 7295637"/>
              <a:gd name="connsiteY142" fmla="*/ 4910092 h 5063066"/>
              <a:gd name="connsiteX143" fmla="*/ 5997268 w 7295637"/>
              <a:gd name="connsiteY143" fmla="*/ 4837067 h 5063066"/>
              <a:gd name="connsiteX144" fmla="*/ 6003006 w 7295637"/>
              <a:gd name="connsiteY144" fmla="*/ 4808643 h 5063066"/>
              <a:gd name="connsiteX145" fmla="*/ 7155324 w 7295637"/>
              <a:gd name="connsiteY145" fmla="*/ 2962963 h 5063066"/>
              <a:gd name="connsiteX146" fmla="*/ 7222610 w 7295637"/>
              <a:gd name="connsiteY146" fmla="*/ 2918363 h 5063066"/>
              <a:gd name="connsiteX147" fmla="*/ 7295636 w 7295637"/>
              <a:gd name="connsiteY147" fmla="*/ 2991388 h 5063066"/>
              <a:gd name="connsiteX148" fmla="*/ 7222611 w 7295637"/>
              <a:gd name="connsiteY148" fmla="*/ 3064413 h 5063066"/>
              <a:gd name="connsiteX149" fmla="*/ 7149585 w 7295637"/>
              <a:gd name="connsiteY149" fmla="*/ 2991388 h 5063066"/>
              <a:gd name="connsiteX150" fmla="*/ 7155324 w 7295637"/>
              <a:gd name="connsiteY150" fmla="*/ 2962963 h 5063066"/>
              <a:gd name="connsiteX151" fmla="*/ 6233468 w 7295637"/>
              <a:gd name="connsiteY151" fmla="*/ 4379322 h 5063066"/>
              <a:gd name="connsiteX152" fmla="*/ 6300756 w 7295637"/>
              <a:gd name="connsiteY152" fmla="*/ 4334721 h 5063066"/>
              <a:gd name="connsiteX153" fmla="*/ 6373780 w 7295637"/>
              <a:gd name="connsiteY153" fmla="*/ 4407747 h 5063066"/>
              <a:gd name="connsiteX154" fmla="*/ 6300756 w 7295637"/>
              <a:gd name="connsiteY154" fmla="*/ 4480771 h 5063066"/>
              <a:gd name="connsiteX155" fmla="*/ 6227731 w 7295637"/>
              <a:gd name="connsiteY155" fmla="*/ 4407746 h 5063066"/>
              <a:gd name="connsiteX156" fmla="*/ 6233468 w 7295637"/>
              <a:gd name="connsiteY156" fmla="*/ 4379322 h 5063066"/>
              <a:gd name="connsiteX157" fmla="*/ 6463931 w 7295637"/>
              <a:gd name="connsiteY157" fmla="*/ 3958829 h 5063066"/>
              <a:gd name="connsiteX158" fmla="*/ 6531219 w 7295637"/>
              <a:gd name="connsiteY158" fmla="*/ 3914229 h 5063066"/>
              <a:gd name="connsiteX159" fmla="*/ 6604242 w 7295637"/>
              <a:gd name="connsiteY159" fmla="*/ 3987254 h 5063066"/>
              <a:gd name="connsiteX160" fmla="*/ 6531217 w 7295637"/>
              <a:gd name="connsiteY160" fmla="*/ 4060279 h 5063066"/>
              <a:gd name="connsiteX161" fmla="*/ 6458193 w 7295637"/>
              <a:gd name="connsiteY161" fmla="*/ 3987254 h 5063066"/>
              <a:gd name="connsiteX162" fmla="*/ 6463931 w 7295637"/>
              <a:gd name="connsiteY162" fmla="*/ 3958829 h 5063066"/>
              <a:gd name="connsiteX163" fmla="*/ 6694395 w 7295637"/>
              <a:gd name="connsiteY163" fmla="*/ 3529506 h 5063066"/>
              <a:gd name="connsiteX164" fmla="*/ 6761683 w 7295637"/>
              <a:gd name="connsiteY164" fmla="*/ 3484906 h 5063066"/>
              <a:gd name="connsiteX165" fmla="*/ 6834708 w 7295637"/>
              <a:gd name="connsiteY165" fmla="*/ 3557931 h 5063066"/>
              <a:gd name="connsiteX166" fmla="*/ 6761683 w 7295637"/>
              <a:gd name="connsiteY166" fmla="*/ 3630956 h 5063066"/>
              <a:gd name="connsiteX167" fmla="*/ 6688658 w 7295637"/>
              <a:gd name="connsiteY167" fmla="*/ 3557931 h 5063066"/>
              <a:gd name="connsiteX168" fmla="*/ 6694395 w 7295637"/>
              <a:gd name="connsiteY168" fmla="*/ 3529506 h 5063066"/>
              <a:gd name="connsiteX169" fmla="*/ 5772543 w 7295637"/>
              <a:gd name="connsiteY169" fmla="*/ 4945864 h 5063066"/>
              <a:gd name="connsiteX170" fmla="*/ 5839828 w 7295637"/>
              <a:gd name="connsiteY170" fmla="*/ 4901264 h 5063066"/>
              <a:gd name="connsiteX171" fmla="*/ 5912852 w 7295637"/>
              <a:gd name="connsiteY171" fmla="*/ 4974289 h 5063066"/>
              <a:gd name="connsiteX172" fmla="*/ 5839829 w 7295637"/>
              <a:gd name="connsiteY172" fmla="*/ 5047314 h 5063066"/>
              <a:gd name="connsiteX173" fmla="*/ 5766803 w 7295637"/>
              <a:gd name="connsiteY173" fmla="*/ 4974289 h 5063066"/>
              <a:gd name="connsiteX174" fmla="*/ 5772543 w 7295637"/>
              <a:gd name="connsiteY174" fmla="*/ 4945864 h 5063066"/>
              <a:gd name="connsiteX175" fmla="*/ 6924860 w 7295637"/>
              <a:gd name="connsiteY175" fmla="*/ 3109013 h 5063066"/>
              <a:gd name="connsiteX176" fmla="*/ 6992147 w 7295637"/>
              <a:gd name="connsiteY176" fmla="*/ 3064413 h 5063066"/>
              <a:gd name="connsiteX177" fmla="*/ 7065171 w 7295637"/>
              <a:gd name="connsiteY177" fmla="*/ 3137438 h 5063066"/>
              <a:gd name="connsiteX178" fmla="*/ 6992147 w 7295637"/>
              <a:gd name="connsiteY178" fmla="*/ 3210462 h 5063066"/>
              <a:gd name="connsiteX179" fmla="*/ 6919123 w 7295637"/>
              <a:gd name="connsiteY179" fmla="*/ 3137438 h 5063066"/>
              <a:gd name="connsiteX180" fmla="*/ 6924860 w 7295637"/>
              <a:gd name="connsiteY180" fmla="*/ 3109013 h 5063066"/>
              <a:gd name="connsiteX181" fmla="*/ 6003007 w 7295637"/>
              <a:gd name="connsiteY181" fmla="*/ 4525370 h 5063066"/>
              <a:gd name="connsiteX182" fmla="*/ 6070292 w 7295637"/>
              <a:gd name="connsiteY182" fmla="*/ 4480770 h 5063066"/>
              <a:gd name="connsiteX183" fmla="*/ 6143316 w 7295637"/>
              <a:gd name="connsiteY183" fmla="*/ 4553795 h 5063066"/>
              <a:gd name="connsiteX184" fmla="*/ 6070291 w 7295637"/>
              <a:gd name="connsiteY184" fmla="*/ 4626820 h 5063066"/>
              <a:gd name="connsiteX185" fmla="*/ 5997267 w 7295637"/>
              <a:gd name="connsiteY185" fmla="*/ 4553795 h 5063066"/>
              <a:gd name="connsiteX186" fmla="*/ 6003007 w 7295637"/>
              <a:gd name="connsiteY186" fmla="*/ 4525370 h 5063066"/>
              <a:gd name="connsiteX187" fmla="*/ 7155324 w 7295637"/>
              <a:gd name="connsiteY187" fmla="*/ 2679691 h 5063066"/>
              <a:gd name="connsiteX188" fmla="*/ 7222610 w 7295637"/>
              <a:gd name="connsiteY188" fmla="*/ 2635091 h 5063066"/>
              <a:gd name="connsiteX189" fmla="*/ 7295635 w 7295637"/>
              <a:gd name="connsiteY189" fmla="*/ 2708115 h 5063066"/>
              <a:gd name="connsiteX190" fmla="*/ 7222610 w 7295637"/>
              <a:gd name="connsiteY190" fmla="*/ 2781141 h 5063066"/>
              <a:gd name="connsiteX191" fmla="*/ 7149585 w 7295637"/>
              <a:gd name="connsiteY191" fmla="*/ 2708116 h 5063066"/>
              <a:gd name="connsiteX192" fmla="*/ 7155324 w 7295637"/>
              <a:gd name="connsiteY192" fmla="*/ 2679691 h 5063066"/>
              <a:gd name="connsiteX193" fmla="*/ 6233468 w 7295637"/>
              <a:gd name="connsiteY193" fmla="*/ 4096050 h 5063066"/>
              <a:gd name="connsiteX194" fmla="*/ 6300754 w 7295637"/>
              <a:gd name="connsiteY194" fmla="*/ 4051450 h 5063066"/>
              <a:gd name="connsiteX195" fmla="*/ 6373779 w 7295637"/>
              <a:gd name="connsiteY195" fmla="*/ 4124475 h 5063066"/>
              <a:gd name="connsiteX196" fmla="*/ 6300754 w 7295637"/>
              <a:gd name="connsiteY196" fmla="*/ 4197500 h 5063066"/>
              <a:gd name="connsiteX197" fmla="*/ 6227729 w 7295637"/>
              <a:gd name="connsiteY197" fmla="*/ 4124475 h 5063066"/>
              <a:gd name="connsiteX198" fmla="*/ 6233468 w 7295637"/>
              <a:gd name="connsiteY198" fmla="*/ 4096050 h 5063066"/>
              <a:gd name="connsiteX199" fmla="*/ 6463931 w 7295637"/>
              <a:gd name="connsiteY199" fmla="*/ 3675557 h 5063066"/>
              <a:gd name="connsiteX200" fmla="*/ 6531220 w 7295637"/>
              <a:gd name="connsiteY200" fmla="*/ 3630957 h 5063066"/>
              <a:gd name="connsiteX201" fmla="*/ 6604243 w 7295637"/>
              <a:gd name="connsiteY201" fmla="*/ 3703981 h 5063066"/>
              <a:gd name="connsiteX202" fmla="*/ 6531218 w 7295637"/>
              <a:gd name="connsiteY202" fmla="*/ 3777006 h 5063066"/>
              <a:gd name="connsiteX203" fmla="*/ 6458193 w 7295637"/>
              <a:gd name="connsiteY203" fmla="*/ 3703981 h 5063066"/>
              <a:gd name="connsiteX204" fmla="*/ 6463931 w 7295637"/>
              <a:gd name="connsiteY204" fmla="*/ 3675557 h 5063066"/>
              <a:gd name="connsiteX205" fmla="*/ 6694398 w 7295637"/>
              <a:gd name="connsiteY205" fmla="*/ 3246234 h 5063066"/>
              <a:gd name="connsiteX206" fmla="*/ 6761684 w 7295637"/>
              <a:gd name="connsiteY206" fmla="*/ 3201634 h 5063066"/>
              <a:gd name="connsiteX207" fmla="*/ 6834709 w 7295637"/>
              <a:gd name="connsiteY207" fmla="*/ 3274659 h 5063066"/>
              <a:gd name="connsiteX208" fmla="*/ 6761684 w 7295637"/>
              <a:gd name="connsiteY208" fmla="*/ 3347684 h 5063066"/>
              <a:gd name="connsiteX209" fmla="*/ 6688659 w 7295637"/>
              <a:gd name="connsiteY209" fmla="*/ 3274659 h 5063066"/>
              <a:gd name="connsiteX210" fmla="*/ 6694398 w 7295637"/>
              <a:gd name="connsiteY210" fmla="*/ 3246234 h 5063066"/>
              <a:gd name="connsiteX211" fmla="*/ 5772541 w 7295637"/>
              <a:gd name="connsiteY211" fmla="*/ 4662592 h 5063066"/>
              <a:gd name="connsiteX212" fmla="*/ 5839829 w 7295637"/>
              <a:gd name="connsiteY212" fmla="*/ 4617992 h 5063066"/>
              <a:gd name="connsiteX213" fmla="*/ 5912852 w 7295637"/>
              <a:gd name="connsiteY213" fmla="*/ 4691017 h 5063066"/>
              <a:gd name="connsiteX214" fmla="*/ 5839827 w 7295637"/>
              <a:gd name="connsiteY214" fmla="*/ 4764042 h 5063066"/>
              <a:gd name="connsiteX215" fmla="*/ 5766804 w 7295637"/>
              <a:gd name="connsiteY215" fmla="*/ 4691017 h 5063066"/>
              <a:gd name="connsiteX216" fmla="*/ 5772541 w 7295637"/>
              <a:gd name="connsiteY216" fmla="*/ 4662592 h 5063066"/>
              <a:gd name="connsiteX217" fmla="*/ 6924861 w 7295637"/>
              <a:gd name="connsiteY217" fmla="*/ 2825741 h 5063066"/>
              <a:gd name="connsiteX218" fmla="*/ 6992147 w 7295637"/>
              <a:gd name="connsiteY218" fmla="*/ 2781140 h 5063066"/>
              <a:gd name="connsiteX219" fmla="*/ 7065172 w 7295637"/>
              <a:gd name="connsiteY219" fmla="*/ 2854165 h 5063066"/>
              <a:gd name="connsiteX220" fmla="*/ 6992148 w 7295637"/>
              <a:gd name="connsiteY220" fmla="*/ 2927190 h 5063066"/>
              <a:gd name="connsiteX221" fmla="*/ 6919121 w 7295637"/>
              <a:gd name="connsiteY221" fmla="*/ 2854166 h 5063066"/>
              <a:gd name="connsiteX222" fmla="*/ 6924861 w 7295637"/>
              <a:gd name="connsiteY222" fmla="*/ 2825741 h 5063066"/>
              <a:gd name="connsiteX223" fmla="*/ 7154549 w 7295637"/>
              <a:gd name="connsiteY223" fmla="*/ 2447998 h 5063066"/>
              <a:gd name="connsiteX224" fmla="*/ 7170199 w 7295637"/>
              <a:gd name="connsiteY224" fmla="*/ 2424785 h 5063066"/>
              <a:gd name="connsiteX225" fmla="*/ 7221835 w 7295637"/>
              <a:gd name="connsiteY225" fmla="*/ 2403397 h 5063066"/>
              <a:gd name="connsiteX226" fmla="*/ 7294860 w 7295637"/>
              <a:gd name="connsiteY226" fmla="*/ 2476423 h 5063066"/>
              <a:gd name="connsiteX227" fmla="*/ 7221835 w 7295637"/>
              <a:gd name="connsiteY227" fmla="*/ 2549446 h 5063066"/>
              <a:gd name="connsiteX228" fmla="*/ 7148810 w 7295637"/>
              <a:gd name="connsiteY228" fmla="*/ 2476422 h 5063066"/>
              <a:gd name="connsiteX229" fmla="*/ 7154549 w 7295637"/>
              <a:gd name="connsiteY229" fmla="*/ 2447998 h 5063066"/>
              <a:gd name="connsiteX230" fmla="*/ 6003006 w 7295637"/>
              <a:gd name="connsiteY230" fmla="*/ 4242099 h 5063066"/>
              <a:gd name="connsiteX231" fmla="*/ 6070292 w 7295637"/>
              <a:gd name="connsiteY231" fmla="*/ 4197499 h 5063066"/>
              <a:gd name="connsiteX232" fmla="*/ 6143317 w 7295637"/>
              <a:gd name="connsiteY232" fmla="*/ 4270524 h 5063066"/>
              <a:gd name="connsiteX233" fmla="*/ 6070291 w 7295637"/>
              <a:gd name="connsiteY233" fmla="*/ 4343548 h 5063066"/>
              <a:gd name="connsiteX234" fmla="*/ 5997267 w 7295637"/>
              <a:gd name="connsiteY234" fmla="*/ 4270524 h 5063066"/>
              <a:gd name="connsiteX235" fmla="*/ 6003006 w 7295637"/>
              <a:gd name="connsiteY235" fmla="*/ 4242099 h 5063066"/>
              <a:gd name="connsiteX236" fmla="*/ 6233468 w 7295637"/>
              <a:gd name="connsiteY236" fmla="*/ 3812779 h 5063066"/>
              <a:gd name="connsiteX237" fmla="*/ 6300757 w 7295637"/>
              <a:gd name="connsiteY237" fmla="*/ 3768179 h 5063066"/>
              <a:gd name="connsiteX238" fmla="*/ 6373780 w 7295637"/>
              <a:gd name="connsiteY238" fmla="*/ 3841203 h 5063066"/>
              <a:gd name="connsiteX239" fmla="*/ 6300755 w 7295637"/>
              <a:gd name="connsiteY239" fmla="*/ 3914228 h 5063066"/>
              <a:gd name="connsiteX240" fmla="*/ 6227731 w 7295637"/>
              <a:gd name="connsiteY240" fmla="*/ 3841204 h 5063066"/>
              <a:gd name="connsiteX241" fmla="*/ 6233468 w 7295637"/>
              <a:gd name="connsiteY241" fmla="*/ 3812779 h 5063066"/>
              <a:gd name="connsiteX242" fmla="*/ 6463932 w 7295637"/>
              <a:gd name="connsiteY242" fmla="*/ 3392285 h 5063066"/>
              <a:gd name="connsiteX243" fmla="*/ 6531218 w 7295637"/>
              <a:gd name="connsiteY243" fmla="*/ 3347685 h 5063066"/>
              <a:gd name="connsiteX244" fmla="*/ 6604244 w 7295637"/>
              <a:gd name="connsiteY244" fmla="*/ 3420710 h 5063066"/>
              <a:gd name="connsiteX245" fmla="*/ 6531219 w 7295637"/>
              <a:gd name="connsiteY245" fmla="*/ 3493735 h 5063066"/>
              <a:gd name="connsiteX246" fmla="*/ 6458193 w 7295637"/>
              <a:gd name="connsiteY246" fmla="*/ 3420710 h 5063066"/>
              <a:gd name="connsiteX247" fmla="*/ 6463932 w 7295637"/>
              <a:gd name="connsiteY247" fmla="*/ 3392285 h 5063066"/>
              <a:gd name="connsiteX248" fmla="*/ 5542077 w 7295637"/>
              <a:gd name="connsiteY248" fmla="*/ 4808642 h 5063066"/>
              <a:gd name="connsiteX249" fmla="*/ 5609364 w 7295637"/>
              <a:gd name="connsiteY249" fmla="*/ 4764042 h 5063066"/>
              <a:gd name="connsiteX250" fmla="*/ 5682388 w 7295637"/>
              <a:gd name="connsiteY250" fmla="*/ 4837066 h 5063066"/>
              <a:gd name="connsiteX251" fmla="*/ 5609363 w 7295637"/>
              <a:gd name="connsiteY251" fmla="*/ 4910091 h 5063066"/>
              <a:gd name="connsiteX252" fmla="*/ 5536339 w 7295637"/>
              <a:gd name="connsiteY252" fmla="*/ 4837067 h 5063066"/>
              <a:gd name="connsiteX253" fmla="*/ 5542077 w 7295637"/>
              <a:gd name="connsiteY253" fmla="*/ 4808642 h 5063066"/>
              <a:gd name="connsiteX254" fmla="*/ 6694396 w 7295637"/>
              <a:gd name="connsiteY254" fmla="*/ 2962963 h 5063066"/>
              <a:gd name="connsiteX255" fmla="*/ 6761683 w 7295637"/>
              <a:gd name="connsiteY255" fmla="*/ 2918363 h 5063066"/>
              <a:gd name="connsiteX256" fmla="*/ 6834708 w 7295637"/>
              <a:gd name="connsiteY256" fmla="*/ 2991388 h 5063066"/>
              <a:gd name="connsiteX257" fmla="*/ 6761682 w 7295637"/>
              <a:gd name="connsiteY257" fmla="*/ 3064413 h 5063066"/>
              <a:gd name="connsiteX258" fmla="*/ 6688657 w 7295637"/>
              <a:gd name="connsiteY258" fmla="*/ 2991388 h 5063066"/>
              <a:gd name="connsiteX259" fmla="*/ 6694396 w 7295637"/>
              <a:gd name="connsiteY259" fmla="*/ 2962963 h 5063066"/>
              <a:gd name="connsiteX260" fmla="*/ 5772542 w 7295637"/>
              <a:gd name="connsiteY260" fmla="*/ 4379320 h 5063066"/>
              <a:gd name="connsiteX261" fmla="*/ 5839827 w 7295637"/>
              <a:gd name="connsiteY261" fmla="*/ 4334720 h 5063066"/>
              <a:gd name="connsiteX262" fmla="*/ 5912853 w 7295637"/>
              <a:gd name="connsiteY262" fmla="*/ 4407745 h 5063066"/>
              <a:gd name="connsiteX263" fmla="*/ 5839828 w 7295637"/>
              <a:gd name="connsiteY263" fmla="*/ 4480770 h 5063066"/>
              <a:gd name="connsiteX264" fmla="*/ 5766802 w 7295637"/>
              <a:gd name="connsiteY264" fmla="*/ 4407745 h 5063066"/>
              <a:gd name="connsiteX265" fmla="*/ 5772542 w 7295637"/>
              <a:gd name="connsiteY265" fmla="*/ 4379320 h 5063066"/>
              <a:gd name="connsiteX266" fmla="*/ 6924860 w 7295637"/>
              <a:gd name="connsiteY266" fmla="*/ 2542469 h 5063066"/>
              <a:gd name="connsiteX267" fmla="*/ 6992147 w 7295637"/>
              <a:gd name="connsiteY267" fmla="*/ 2497868 h 5063066"/>
              <a:gd name="connsiteX268" fmla="*/ 7065171 w 7295637"/>
              <a:gd name="connsiteY268" fmla="*/ 2570893 h 5063066"/>
              <a:gd name="connsiteX269" fmla="*/ 6992146 w 7295637"/>
              <a:gd name="connsiteY269" fmla="*/ 2643918 h 5063066"/>
              <a:gd name="connsiteX270" fmla="*/ 6919121 w 7295637"/>
              <a:gd name="connsiteY270" fmla="*/ 2570893 h 5063066"/>
              <a:gd name="connsiteX271" fmla="*/ 6924860 w 7295637"/>
              <a:gd name="connsiteY271" fmla="*/ 2542469 h 5063066"/>
              <a:gd name="connsiteX272" fmla="*/ 7154548 w 7295637"/>
              <a:gd name="connsiteY272" fmla="*/ 2164726 h 5063066"/>
              <a:gd name="connsiteX273" fmla="*/ 7221834 w 7295637"/>
              <a:gd name="connsiteY273" fmla="*/ 2120126 h 5063066"/>
              <a:gd name="connsiteX274" fmla="*/ 7294859 w 7295637"/>
              <a:gd name="connsiteY274" fmla="*/ 2193152 h 5063066"/>
              <a:gd name="connsiteX275" fmla="*/ 7221833 w 7295637"/>
              <a:gd name="connsiteY275" fmla="*/ 2266176 h 5063066"/>
              <a:gd name="connsiteX276" fmla="*/ 7148808 w 7295637"/>
              <a:gd name="connsiteY276" fmla="*/ 2193151 h 5063066"/>
              <a:gd name="connsiteX277" fmla="*/ 7154548 w 7295637"/>
              <a:gd name="connsiteY277" fmla="*/ 2164726 h 5063066"/>
              <a:gd name="connsiteX278" fmla="*/ 6003003 w 7295637"/>
              <a:gd name="connsiteY278" fmla="*/ 3958828 h 5063066"/>
              <a:gd name="connsiteX279" fmla="*/ 6070291 w 7295637"/>
              <a:gd name="connsiteY279" fmla="*/ 3914228 h 5063066"/>
              <a:gd name="connsiteX280" fmla="*/ 6143316 w 7295637"/>
              <a:gd name="connsiteY280" fmla="*/ 3987253 h 5063066"/>
              <a:gd name="connsiteX281" fmla="*/ 6070290 w 7295637"/>
              <a:gd name="connsiteY281" fmla="*/ 4060278 h 5063066"/>
              <a:gd name="connsiteX282" fmla="*/ 5997266 w 7295637"/>
              <a:gd name="connsiteY282" fmla="*/ 3987253 h 5063066"/>
              <a:gd name="connsiteX283" fmla="*/ 6003003 w 7295637"/>
              <a:gd name="connsiteY283" fmla="*/ 3958828 h 5063066"/>
              <a:gd name="connsiteX284" fmla="*/ 6233469 w 7295637"/>
              <a:gd name="connsiteY284" fmla="*/ 3529507 h 5063066"/>
              <a:gd name="connsiteX285" fmla="*/ 6300754 w 7295637"/>
              <a:gd name="connsiteY285" fmla="*/ 3484906 h 5063066"/>
              <a:gd name="connsiteX286" fmla="*/ 6373780 w 7295637"/>
              <a:gd name="connsiteY286" fmla="*/ 3557931 h 5063066"/>
              <a:gd name="connsiteX287" fmla="*/ 6300755 w 7295637"/>
              <a:gd name="connsiteY287" fmla="*/ 3630956 h 5063066"/>
              <a:gd name="connsiteX288" fmla="*/ 6227729 w 7295637"/>
              <a:gd name="connsiteY288" fmla="*/ 3557931 h 5063066"/>
              <a:gd name="connsiteX289" fmla="*/ 6233469 w 7295637"/>
              <a:gd name="connsiteY289" fmla="*/ 3529507 h 5063066"/>
              <a:gd name="connsiteX290" fmla="*/ 5311613 w 7295637"/>
              <a:gd name="connsiteY290" fmla="*/ 4945864 h 5063066"/>
              <a:gd name="connsiteX291" fmla="*/ 5378900 w 7295637"/>
              <a:gd name="connsiteY291" fmla="*/ 4901264 h 5063066"/>
              <a:gd name="connsiteX292" fmla="*/ 5451924 w 7295637"/>
              <a:gd name="connsiteY292" fmla="*/ 4974288 h 5063066"/>
              <a:gd name="connsiteX293" fmla="*/ 5378899 w 7295637"/>
              <a:gd name="connsiteY293" fmla="*/ 5047313 h 5063066"/>
              <a:gd name="connsiteX294" fmla="*/ 5305875 w 7295637"/>
              <a:gd name="connsiteY294" fmla="*/ 4974289 h 5063066"/>
              <a:gd name="connsiteX295" fmla="*/ 5311613 w 7295637"/>
              <a:gd name="connsiteY295" fmla="*/ 4945864 h 5063066"/>
              <a:gd name="connsiteX296" fmla="*/ 6463932 w 7295637"/>
              <a:gd name="connsiteY296" fmla="*/ 3109013 h 5063066"/>
              <a:gd name="connsiteX297" fmla="*/ 6531218 w 7295637"/>
              <a:gd name="connsiteY297" fmla="*/ 3064413 h 5063066"/>
              <a:gd name="connsiteX298" fmla="*/ 6604243 w 7295637"/>
              <a:gd name="connsiteY298" fmla="*/ 3137438 h 5063066"/>
              <a:gd name="connsiteX299" fmla="*/ 6531218 w 7295637"/>
              <a:gd name="connsiteY299" fmla="*/ 3210463 h 5063066"/>
              <a:gd name="connsiteX300" fmla="*/ 6458193 w 7295637"/>
              <a:gd name="connsiteY300" fmla="*/ 3137438 h 5063066"/>
              <a:gd name="connsiteX301" fmla="*/ 6463932 w 7295637"/>
              <a:gd name="connsiteY301" fmla="*/ 3109013 h 5063066"/>
              <a:gd name="connsiteX302" fmla="*/ 5542077 w 7295637"/>
              <a:gd name="connsiteY302" fmla="*/ 4525370 h 5063066"/>
              <a:gd name="connsiteX303" fmla="*/ 5609365 w 7295637"/>
              <a:gd name="connsiteY303" fmla="*/ 4480769 h 5063066"/>
              <a:gd name="connsiteX304" fmla="*/ 5682388 w 7295637"/>
              <a:gd name="connsiteY304" fmla="*/ 4553794 h 5063066"/>
              <a:gd name="connsiteX305" fmla="*/ 5609363 w 7295637"/>
              <a:gd name="connsiteY305" fmla="*/ 4626819 h 5063066"/>
              <a:gd name="connsiteX306" fmla="*/ 5536339 w 7295637"/>
              <a:gd name="connsiteY306" fmla="*/ 4553794 h 5063066"/>
              <a:gd name="connsiteX307" fmla="*/ 5542077 w 7295637"/>
              <a:gd name="connsiteY307" fmla="*/ 4525370 h 5063066"/>
              <a:gd name="connsiteX308" fmla="*/ 6694396 w 7295637"/>
              <a:gd name="connsiteY308" fmla="*/ 2679691 h 5063066"/>
              <a:gd name="connsiteX309" fmla="*/ 6761682 w 7295637"/>
              <a:gd name="connsiteY309" fmla="*/ 2635091 h 5063066"/>
              <a:gd name="connsiteX310" fmla="*/ 6834707 w 7295637"/>
              <a:gd name="connsiteY310" fmla="*/ 2708115 h 5063066"/>
              <a:gd name="connsiteX311" fmla="*/ 6761682 w 7295637"/>
              <a:gd name="connsiteY311" fmla="*/ 2781141 h 5063066"/>
              <a:gd name="connsiteX312" fmla="*/ 6688657 w 7295637"/>
              <a:gd name="connsiteY312" fmla="*/ 2708116 h 5063066"/>
              <a:gd name="connsiteX313" fmla="*/ 6694396 w 7295637"/>
              <a:gd name="connsiteY313" fmla="*/ 2679691 h 5063066"/>
              <a:gd name="connsiteX314" fmla="*/ 6924084 w 7295637"/>
              <a:gd name="connsiteY314" fmla="*/ 2310776 h 5063066"/>
              <a:gd name="connsiteX315" fmla="*/ 6991369 w 7295637"/>
              <a:gd name="connsiteY315" fmla="*/ 2266176 h 5063066"/>
              <a:gd name="connsiteX316" fmla="*/ 7064395 w 7295637"/>
              <a:gd name="connsiteY316" fmla="*/ 2339201 h 5063066"/>
              <a:gd name="connsiteX317" fmla="*/ 6991370 w 7295637"/>
              <a:gd name="connsiteY317" fmla="*/ 2412226 h 5063066"/>
              <a:gd name="connsiteX318" fmla="*/ 6918345 w 7295637"/>
              <a:gd name="connsiteY318" fmla="*/ 2339201 h 5063066"/>
              <a:gd name="connsiteX319" fmla="*/ 6924084 w 7295637"/>
              <a:gd name="connsiteY319" fmla="*/ 2310776 h 5063066"/>
              <a:gd name="connsiteX320" fmla="*/ 5772541 w 7295637"/>
              <a:gd name="connsiteY320" fmla="*/ 4096050 h 5063066"/>
              <a:gd name="connsiteX321" fmla="*/ 5839828 w 7295637"/>
              <a:gd name="connsiteY321" fmla="*/ 4051450 h 5063066"/>
              <a:gd name="connsiteX322" fmla="*/ 5912852 w 7295637"/>
              <a:gd name="connsiteY322" fmla="*/ 4124475 h 5063066"/>
              <a:gd name="connsiteX323" fmla="*/ 5839827 w 7295637"/>
              <a:gd name="connsiteY323" fmla="*/ 4197499 h 5063066"/>
              <a:gd name="connsiteX324" fmla="*/ 5766802 w 7295637"/>
              <a:gd name="connsiteY324" fmla="*/ 4124474 h 5063066"/>
              <a:gd name="connsiteX325" fmla="*/ 5772541 w 7295637"/>
              <a:gd name="connsiteY325" fmla="*/ 4096050 h 5063066"/>
              <a:gd name="connsiteX326" fmla="*/ 7154547 w 7295637"/>
              <a:gd name="connsiteY326" fmla="*/ 1881454 h 5063066"/>
              <a:gd name="connsiteX327" fmla="*/ 7221835 w 7295637"/>
              <a:gd name="connsiteY327" fmla="*/ 1836854 h 5063066"/>
              <a:gd name="connsiteX328" fmla="*/ 7294860 w 7295637"/>
              <a:gd name="connsiteY328" fmla="*/ 1909879 h 5063066"/>
              <a:gd name="connsiteX329" fmla="*/ 7221833 w 7295637"/>
              <a:gd name="connsiteY329" fmla="*/ 1982904 h 5063066"/>
              <a:gd name="connsiteX330" fmla="*/ 7148811 w 7295637"/>
              <a:gd name="connsiteY330" fmla="*/ 1909879 h 5063066"/>
              <a:gd name="connsiteX331" fmla="*/ 7154547 w 7295637"/>
              <a:gd name="connsiteY331" fmla="*/ 1881454 h 5063066"/>
              <a:gd name="connsiteX332" fmla="*/ 6003005 w 7295637"/>
              <a:gd name="connsiteY332" fmla="*/ 3675556 h 5063066"/>
              <a:gd name="connsiteX333" fmla="*/ 6070292 w 7295637"/>
              <a:gd name="connsiteY333" fmla="*/ 3630956 h 5063066"/>
              <a:gd name="connsiteX334" fmla="*/ 6143316 w 7295637"/>
              <a:gd name="connsiteY334" fmla="*/ 3703981 h 5063066"/>
              <a:gd name="connsiteX335" fmla="*/ 6070291 w 7295637"/>
              <a:gd name="connsiteY335" fmla="*/ 3777006 h 5063066"/>
              <a:gd name="connsiteX336" fmla="*/ 5997267 w 7295637"/>
              <a:gd name="connsiteY336" fmla="*/ 3703981 h 5063066"/>
              <a:gd name="connsiteX337" fmla="*/ 6003005 w 7295637"/>
              <a:gd name="connsiteY337" fmla="*/ 3675556 h 5063066"/>
              <a:gd name="connsiteX338" fmla="*/ 6233468 w 7295637"/>
              <a:gd name="connsiteY338" fmla="*/ 3246234 h 5063066"/>
              <a:gd name="connsiteX339" fmla="*/ 6300755 w 7295637"/>
              <a:gd name="connsiteY339" fmla="*/ 3201634 h 5063066"/>
              <a:gd name="connsiteX340" fmla="*/ 6373779 w 7295637"/>
              <a:gd name="connsiteY340" fmla="*/ 3274659 h 5063066"/>
              <a:gd name="connsiteX341" fmla="*/ 6300754 w 7295637"/>
              <a:gd name="connsiteY341" fmla="*/ 3347684 h 5063066"/>
              <a:gd name="connsiteX342" fmla="*/ 6227730 w 7295637"/>
              <a:gd name="connsiteY342" fmla="*/ 3274659 h 5063066"/>
              <a:gd name="connsiteX343" fmla="*/ 6233468 w 7295637"/>
              <a:gd name="connsiteY343" fmla="*/ 3246234 h 5063066"/>
              <a:gd name="connsiteX344" fmla="*/ 5311614 w 7295637"/>
              <a:gd name="connsiteY344" fmla="*/ 4662592 h 5063066"/>
              <a:gd name="connsiteX345" fmla="*/ 5378899 w 7295637"/>
              <a:gd name="connsiteY345" fmla="*/ 4617991 h 5063066"/>
              <a:gd name="connsiteX346" fmla="*/ 5451925 w 7295637"/>
              <a:gd name="connsiteY346" fmla="*/ 4691016 h 5063066"/>
              <a:gd name="connsiteX347" fmla="*/ 5378900 w 7295637"/>
              <a:gd name="connsiteY347" fmla="*/ 4764041 h 5063066"/>
              <a:gd name="connsiteX348" fmla="*/ 5305874 w 7295637"/>
              <a:gd name="connsiteY348" fmla="*/ 4691016 h 5063066"/>
              <a:gd name="connsiteX349" fmla="*/ 5311614 w 7295637"/>
              <a:gd name="connsiteY349" fmla="*/ 4662592 h 5063066"/>
              <a:gd name="connsiteX350" fmla="*/ 6463932 w 7295637"/>
              <a:gd name="connsiteY350" fmla="*/ 2825741 h 5063066"/>
              <a:gd name="connsiteX351" fmla="*/ 6531219 w 7295637"/>
              <a:gd name="connsiteY351" fmla="*/ 2781141 h 5063066"/>
              <a:gd name="connsiteX352" fmla="*/ 6604243 w 7295637"/>
              <a:gd name="connsiteY352" fmla="*/ 2854165 h 5063066"/>
              <a:gd name="connsiteX353" fmla="*/ 6531218 w 7295637"/>
              <a:gd name="connsiteY353" fmla="*/ 2927190 h 5063066"/>
              <a:gd name="connsiteX354" fmla="*/ 6458194 w 7295637"/>
              <a:gd name="connsiteY354" fmla="*/ 2854166 h 5063066"/>
              <a:gd name="connsiteX355" fmla="*/ 6463932 w 7295637"/>
              <a:gd name="connsiteY355" fmla="*/ 2825741 h 5063066"/>
              <a:gd name="connsiteX356" fmla="*/ 6693620 w 7295637"/>
              <a:gd name="connsiteY356" fmla="*/ 2447997 h 5063066"/>
              <a:gd name="connsiteX357" fmla="*/ 6760906 w 7295637"/>
              <a:gd name="connsiteY357" fmla="*/ 2403397 h 5063066"/>
              <a:gd name="connsiteX358" fmla="*/ 6833931 w 7295637"/>
              <a:gd name="connsiteY358" fmla="*/ 2476422 h 5063066"/>
              <a:gd name="connsiteX359" fmla="*/ 6760906 w 7295637"/>
              <a:gd name="connsiteY359" fmla="*/ 2549447 h 5063066"/>
              <a:gd name="connsiteX360" fmla="*/ 6687880 w 7295637"/>
              <a:gd name="connsiteY360" fmla="*/ 2476422 h 5063066"/>
              <a:gd name="connsiteX361" fmla="*/ 6693620 w 7295637"/>
              <a:gd name="connsiteY361" fmla="*/ 2447997 h 5063066"/>
              <a:gd name="connsiteX362" fmla="*/ 5542078 w 7295637"/>
              <a:gd name="connsiteY362" fmla="*/ 4242098 h 5063066"/>
              <a:gd name="connsiteX363" fmla="*/ 5609364 w 7295637"/>
              <a:gd name="connsiteY363" fmla="*/ 4197498 h 5063066"/>
              <a:gd name="connsiteX364" fmla="*/ 5682390 w 7295637"/>
              <a:gd name="connsiteY364" fmla="*/ 4270523 h 5063066"/>
              <a:gd name="connsiteX365" fmla="*/ 5609365 w 7295637"/>
              <a:gd name="connsiteY365" fmla="*/ 4343548 h 5063066"/>
              <a:gd name="connsiteX366" fmla="*/ 5536339 w 7295637"/>
              <a:gd name="connsiteY366" fmla="*/ 4270523 h 5063066"/>
              <a:gd name="connsiteX367" fmla="*/ 5542078 w 7295637"/>
              <a:gd name="connsiteY367" fmla="*/ 4242098 h 5063066"/>
              <a:gd name="connsiteX368" fmla="*/ 6924083 w 7295637"/>
              <a:gd name="connsiteY368" fmla="*/ 2027505 h 5063066"/>
              <a:gd name="connsiteX369" fmla="*/ 6991370 w 7295637"/>
              <a:gd name="connsiteY369" fmla="*/ 1982905 h 5063066"/>
              <a:gd name="connsiteX370" fmla="*/ 7064394 w 7295637"/>
              <a:gd name="connsiteY370" fmla="*/ 2055930 h 5063066"/>
              <a:gd name="connsiteX371" fmla="*/ 6991369 w 7295637"/>
              <a:gd name="connsiteY371" fmla="*/ 2128955 h 5063066"/>
              <a:gd name="connsiteX372" fmla="*/ 6918345 w 7295637"/>
              <a:gd name="connsiteY372" fmla="*/ 2055930 h 5063066"/>
              <a:gd name="connsiteX373" fmla="*/ 6924083 w 7295637"/>
              <a:gd name="connsiteY373" fmla="*/ 2027505 h 5063066"/>
              <a:gd name="connsiteX374" fmla="*/ 5772541 w 7295637"/>
              <a:gd name="connsiteY374" fmla="*/ 3812779 h 5063066"/>
              <a:gd name="connsiteX375" fmla="*/ 5839826 w 7295637"/>
              <a:gd name="connsiteY375" fmla="*/ 3768179 h 5063066"/>
              <a:gd name="connsiteX376" fmla="*/ 5912851 w 7295637"/>
              <a:gd name="connsiteY376" fmla="*/ 3841203 h 5063066"/>
              <a:gd name="connsiteX377" fmla="*/ 5839826 w 7295637"/>
              <a:gd name="connsiteY377" fmla="*/ 3914228 h 5063066"/>
              <a:gd name="connsiteX378" fmla="*/ 5766801 w 7295637"/>
              <a:gd name="connsiteY378" fmla="*/ 3841204 h 5063066"/>
              <a:gd name="connsiteX379" fmla="*/ 5772541 w 7295637"/>
              <a:gd name="connsiteY379" fmla="*/ 3812779 h 5063066"/>
              <a:gd name="connsiteX380" fmla="*/ 7154548 w 7295637"/>
              <a:gd name="connsiteY380" fmla="*/ 1598183 h 5063066"/>
              <a:gd name="connsiteX381" fmla="*/ 7221833 w 7295637"/>
              <a:gd name="connsiteY381" fmla="*/ 1553583 h 5063066"/>
              <a:gd name="connsiteX382" fmla="*/ 7294859 w 7295637"/>
              <a:gd name="connsiteY382" fmla="*/ 1626608 h 5063066"/>
              <a:gd name="connsiteX383" fmla="*/ 7221834 w 7295637"/>
              <a:gd name="connsiteY383" fmla="*/ 1699633 h 5063066"/>
              <a:gd name="connsiteX384" fmla="*/ 7148808 w 7295637"/>
              <a:gd name="connsiteY384" fmla="*/ 1626608 h 5063066"/>
              <a:gd name="connsiteX385" fmla="*/ 7154548 w 7295637"/>
              <a:gd name="connsiteY385" fmla="*/ 1598183 h 5063066"/>
              <a:gd name="connsiteX386" fmla="*/ 6003003 w 7295637"/>
              <a:gd name="connsiteY386" fmla="*/ 3392285 h 5063066"/>
              <a:gd name="connsiteX387" fmla="*/ 6070290 w 7295637"/>
              <a:gd name="connsiteY387" fmla="*/ 3347685 h 5063066"/>
              <a:gd name="connsiteX388" fmla="*/ 6143315 w 7295637"/>
              <a:gd name="connsiteY388" fmla="*/ 3420710 h 5063066"/>
              <a:gd name="connsiteX389" fmla="*/ 6070290 w 7295637"/>
              <a:gd name="connsiteY389" fmla="*/ 3493735 h 5063066"/>
              <a:gd name="connsiteX390" fmla="*/ 5997265 w 7295637"/>
              <a:gd name="connsiteY390" fmla="*/ 3420710 h 5063066"/>
              <a:gd name="connsiteX391" fmla="*/ 6003003 w 7295637"/>
              <a:gd name="connsiteY391" fmla="*/ 3392285 h 5063066"/>
              <a:gd name="connsiteX392" fmla="*/ 5081149 w 7295637"/>
              <a:gd name="connsiteY392" fmla="*/ 4808641 h 5063066"/>
              <a:gd name="connsiteX393" fmla="*/ 5148437 w 7295637"/>
              <a:gd name="connsiteY393" fmla="*/ 4764041 h 5063066"/>
              <a:gd name="connsiteX394" fmla="*/ 5221461 w 7295637"/>
              <a:gd name="connsiteY394" fmla="*/ 4837066 h 5063066"/>
              <a:gd name="connsiteX395" fmla="*/ 5148436 w 7295637"/>
              <a:gd name="connsiteY395" fmla="*/ 4910091 h 5063066"/>
              <a:gd name="connsiteX396" fmla="*/ 5075412 w 7295637"/>
              <a:gd name="connsiteY396" fmla="*/ 4837066 h 5063066"/>
              <a:gd name="connsiteX397" fmla="*/ 5081149 w 7295637"/>
              <a:gd name="connsiteY397" fmla="*/ 4808641 h 5063066"/>
              <a:gd name="connsiteX398" fmla="*/ 6233468 w 7295637"/>
              <a:gd name="connsiteY398" fmla="*/ 2962962 h 5063066"/>
              <a:gd name="connsiteX399" fmla="*/ 6300754 w 7295637"/>
              <a:gd name="connsiteY399" fmla="*/ 2918362 h 5063066"/>
              <a:gd name="connsiteX400" fmla="*/ 6373780 w 7295637"/>
              <a:gd name="connsiteY400" fmla="*/ 2991387 h 5063066"/>
              <a:gd name="connsiteX401" fmla="*/ 6300755 w 7295637"/>
              <a:gd name="connsiteY401" fmla="*/ 3064412 h 5063066"/>
              <a:gd name="connsiteX402" fmla="*/ 6227729 w 7295637"/>
              <a:gd name="connsiteY402" fmla="*/ 2991387 h 5063066"/>
              <a:gd name="connsiteX403" fmla="*/ 6233468 w 7295637"/>
              <a:gd name="connsiteY403" fmla="*/ 2962962 h 5063066"/>
              <a:gd name="connsiteX404" fmla="*/ 5311615 w 7295637"/>
              <a:gd name="connsiteY404" fmla="*/ 4379320 h 5063066"/>
              <a:gd name="connsiteX405" fmla="*/ 5378900 w 7295637"/>
              <a:gd name="connsiteY405" fmla="*/ 4334720 h 5063066"/>
              <a:gd name="connsiteX406" fmla="*/ 5451925 w 7295637"/>
              <a:gd name="connsiteY406" fmla="*/ 4407745 h 5063066"/>
              <a:gd name="connsiteX407" fmla="*/ 5378900 w 7295637"/>
              <a:gd name="connsiteY407" fmla="*/ 4480770 h 5063066"/>
              <a:gd name="connsiteX408" fmla="*/ 5305875 w 7295637"/>
              <a:gd name="connsiteY408" fmla="*/ 4407745 h 5063066"/>
              <a:gd name="connsiteX409" fmla="*/ 5311615 w 7295637"/>
              <a:gd name="connsiteY409" fmla="*/ 4379320 h 5063066"/>
              <a:gd name="connsiteX410" fmla="*/ 6463931 w 7295637"/>
              <a:gd name="connsiteY410" fmla="*/ 2542469 h 5063066"/>
              <a:gd name="connsiteX411" fmla="*/ 6531218 w 7295637"/>
              <a:gd name="connsiteY411" fmla="*/ 2497868 h 5063066"/>
              <a:gd name="connsiteX412" fmla="*/ 6604244 w 7295637"/>
              <a:gd name="connsiteY412" fmla="*/ 2570893 h 5063066"/>
              <a:gd name="connsiteX413" fmla="*/ 6531219 w 7295637"/>
              <a:gd name="connsiteY413" fmla="*/ 2643918 h 5063066"/>
              <a:gd name="connsiteX414" fmla="*/ 6458193 w 7295637"/>
              <a:gd name="connsiteY414" fmla="*/ 2570893 h 5063066"/>
              <a:gd name="connsiteX415" fmla="*/ 6463931 w 7295637"/>
              <a:gd name="connsiteY415" fmla="*/ 2542469 h 5063066"/>
              <a:gd name="connsiteX416" fmla="*/ 6693621 w 7295637"/>
              <a:gd name="connsiteY416" fmla="*/ 2164726 h 5063066"/>
              <a:gd name="connsiteX417" fmla="*/ 6760907 w 7295637"/>
              <a:gd name="connsiteY417" fmla="*/ 2120126 h 5063066"/>
              <a:gd name="connsiteX418" fmla="*/ 6833931 w 7295637"/>
              <a:gd name="connsiteY418" fmla="*/ 2193150 h 5063066"/>
              <a:gd name="connsiteX419" fmla="*/ 6760906 w 7295637"/>
              <a:gd name="connsiteY419" fmla="*/ 2266175 h 5063066"/>
              <a:gd name="connsiteX420" fmla="*/ 6687882 w 7295637"/>
              <a:gd name="connsiteY420" fmla="*/ 2193151 h 5063066"/>
              <a:gd name="connsiteX421" fmla="*/ 6693621 w 7295637"/>
              <a:gd name="connsiteY421" fmla="*/ 2164726 h 5063066"/>
              <a:gd name="connsiteX422" fmla="*/ 5542077 w 7295637"/>
              <a:gd name="connsiteY422" fmla="*/ 3958827 h 5063066"/>
              <a:gd name="connsiteX423" fmla="*/ 5609364 w 7295637"/>
              <a:gd name="connsiteY423" fmla="*/ 3914228 h 5063066"/>
              <a:gd name="connsiteX424" fmla="*/ 5682388 w 7295637"/>
              <a:gd name="connsiteY424" fmla="*/ 3987252 h 5063066"/>
              <a:gd name="connsiteX425" fmla="*/ 5609363 w 7295637"/>
              <a:gd name="connsiteY425" fmla="*/ 4060277 h 5063066"/>
              <a:gd name="connsiteX426" fmla="*/ 5536339 w 7295637"/>
              <a:gd name="connsiteY426" fmla="*/ 3987252 h 5063066"/>
              <a:gd name="connsiteX427" fmla="*/ 5542077 w 7295637"/>
              <a:gd name="connsiteY427" fmla="*/ 3958827 h 5063066"/>
              <a:gd name="connsiteX428" fmla="*/ 6924084 w 7295637"/>
              <a:gd name="connsiteY428" fmla="*/ 1744233 h 5063066"/>
              <a:gd name="connsiteX429" fmla="*/ 6991369 w 7295637"/>
              <a:gd name="connsiteY429" fmla="*/ 1699633 h 5063066"/>
              <a:gd name="connsiteX430" fmla="*/ 7064395 w 7295637"/>
              <a:gd name="connsiteY430" fmla="*/ 1772658 h 5063066"/>
              <a:gd name="connsiteX431" fmla="*/ 6991370 w 7295637"/>
              <a:gd name="connsiteY431" fmla="*/ 1845683 h 5063066"/>
              <a:gd name="connsiteX432" fmla="*/ 6918345 w 7295637"/>
              <a:gd name="connsiteY432" fmla="*/ 1772658 h 5063066"/>
              <a:gd name="connsiteX433" fmla="*/ 6924084 w 7295637"/>
              <a:gd name="connsiteY433" fmla="*/ 1744233 h 5063066"/>
              <a:gd name="connsiteX434" fmla="*/ 5772540 w 7295637"/>
              <a:gd name="connsiteY434" fmla="*/ 3529507 h 5063066"/>
              <a:gd name="connsiteX435" fmla="*/ 5839827 w 7295637"/>
              <a:gd name="connsiteY435" fmla="*/ 3484906 h 5063066"/>
              <a:gd name="connsiteX436" fmla="*/ 5912851 w 7295637"/>
              <a:gd name="connsiteY436" fmla="*/ 3557931 h 5063066"/>
              <a:gd name="connsiteX437" fmla="*/ 5839826 w 7295637"/>
              <a:gd name="connsiteY437" fmla="*/ 3630956 h 5063066"/>
              <a:gd name="connsiteX438" fmla="*/ 5766802 w 7295637"/>
              <a:gd name="connsiteY438" fmla="*/ 3557931 h 5063066"/>
              <a:gd name="connsiteX439" fmla="*/ 5772540 w 7295637"/>
              <a:gd name="connsiteY439" fmla="*/ 3529507 h 5063066"/>
              <a:gd name="connsiteX440" fmla="*/ 4850687 w 7295637"/>
              <a:gd name="connsiteY440" fmla="*/ 4945864 h 5063066"/>
              <a:gd name="connsiteX441" fmla="*/ 4866336 w 7295637"/>
              <a:gd name="connsiteY441" fmla="*/ 4922652 h 5063066"/>
              <a:gd name="connsiteX442" fmla="*/ 4917974 w 7295637"/>
              <a:gd name="connsiteY442" fmla="*/ 4901263 h 5063066"/>
              <a:gd name="connsiteX443" fmla="*/ 4990998 w 7295637"/>
              <a:gd name="connsiteY443" fmla="*/ 4974289 h 5063066"/>
              <a:gd name="connsiteX444" fmla="*/ 4917973 w 7295637"/>
              <a:gd name="connsiteY444" fmla="*/ 5047314 h 5063066"/>
              <a:gd name="connsiteX445" fmla="*/ 4844949 w 7295637"/>
              <a:gd name="connsiteY445" fmla="*/ 4974289 h 5063066"/>
              <a:gd name="connsiteX446" fmla="*/ 4850687 w 7295637"/>
              <a:gd name="connsiteY446" fmla="*/ 4945864 h 5063066"/>
              <a:gd name="connsiteX447" fmla="*/ 7154547 w 7295637"/>
              <a:gd name="connsiteY447" fmla="*/ 1314911 h 5063066"/>
              <a:gd name="connsiteX448" fmla="*/ 7221834 w 7295637"/>
              <a:gd name="connsiteY448" fmla="*/ 1270311 h 5063066"/>
              <a:gd name="connsiteX449" fmla="*/ 7294858 w 7295637"/>
              <a:gd name="connsiteY449" fmla="*/ 1343336 h 5063066"/>
              <a:gd name="connsiteX450" fmla="*/ 7221833 w 7295637"/>
              <a:gd name="connsiteY450" fmla="*/ 1416361 h 5063066"/>
              <a:gd name="connsiteX451" fmla="*/ 7148809 w 7295637"/>
              <a:gd name="connsiteY451" fmla="*/ 1343336 h 5063066"/>
              <a:gd name="connsiteX452" fmla="*/ 7154547 w 7295637"/>
              <a:gd name="connsiteY452" fmla="*/ 1314911 h 5063066"/>
              <a:gd name="connsiteX453" fmla="*/ 6003004 w 7295637"/>
              <a:gd name="connsiteY453" fmla="*/ 3109013 h 5063066"/>
              <a:gd name="connsiteX454" fmla="*/ 6070290 w 7295637"/>
              <a:gd name="connsiteY454" fmla="*/ 3064413 h 5063066"/>
              <a:gd name="connsiteX455" fmla="*/ 6143316 w 7295637"/>
              <a:gd name="connsiteY455" fmla="*/ 3137438 h 5063066"/>
              <a:gd name="connsiteX456" fmla="*/ 6070290 w 7295637"/>
              <a:gd name="connsiteY456" fmla="*/ 3210463 h 5063066"/>
              <a:gd name="connsiteX457" fmla="*/ 5997266 w 7295637"/>
              <a:gd name="connsiteY457" fmla="*/ 3137438 h 5063066"/>
              <a:gd name="connsiteX458" fmla="*/ 6003004 w 7295637"/>
              <a:gd name="connsiteY458" fmla="*/ 3109013 h 5063066"/>
              <a:gd name="connsiteX459" fmla="*/ 5081151 w 7295637"/>
              <a:gd name="connsiteY459" fmla="*/ 4525369 h 5063066"/>
              <a:gd name="connsiteX460" fmla="*/ 5148438 w 7295637"/>
              <a:gd name="connsiteY460" fmla="*/ 4480769 h 5063066"/>
              <a:gd name="connsiteX461" fmla="*/ 5221462 w 7295637"/>
              <a:gd name="connsiteY461" fmla="*/ 4553794 h 5063066"/>
              <a:gd name="connsiteX462" fmla="*/ 5148437 w 7295637"/>
              <a:gd name="connsiteY462" fmla="*/ 4626819 h 5063066"/>
              <a:gd name="connsiteX463" fmla="*/ 5075413 w 7295637"/>
              <a:gd name="connsiteY463" fmla="*/ 4553794 h 5063066"/>
              <a:gd name="connsiteX464" fmla="*/ 5081151 w 7295637"/>
              <a:gd name="connsiteY464" fmla="*/ 4525369 h 5063066"/>
              <a:gd name="connsiteX465" fmla="*/ 6233468 w 7295637"/>
              <a:gd name="connsiteY465" fmla="*/ 2679690 h 5063066"/>
              <a:gd name="connsiteX466" fmla="*/ 6300754 w 7295637"/>
              <a:gd name="connsiteY466" fmla="*/ 2635090 h 5063066"/>
              <a:gd name="connsiteX467" fmla="*/ 6373779 w 7295637"/>
              <a:gd name="connsiteY467" fmla="*/ 2708115 h 5063066"/>
              <a:gd name="connsiteX468" fmla="*/ 6300754 w 7295637"/>
              <a:gd name="connsiteY468" fmla="*/ 2781140 h 5063066"/>
              <a:gd name="connsiteX469" fmla="*/ 6227729 w 7295637"/>
              <a:gd name="connsiteY469" fmla="*/ 2708115 h 5063066"/>
              <a:gd name="connsiteX470" fmla="*/ 6233468 w 7295637"/>
              <a:gd name="connsiteY470" fmla="*/ 2679690 h 5063066"/>
              <a:gd name="connsiteX471" fmla="*/ 6463157 w 7295637"/>
              <a:gd name="connsiteY471" fmla="*/ 2310775 h 5063066"/>
              <a:gd name="connsiteX472" fmla="*/ 6530443 w 7295637"/>
              <a:gd name="connsiteY472" fmla="*/ 2266175 h 5063066"/>
              <a:gd name="connsiteX473" fmla="*/ 6603468 w 7295637"/>
              <a:gd name="connsiteY473" fmla="*/ 2339200 h 5063066"/>
              <a:gd name="connsiteX474" fmla="*/ 6530443 w 7295637"/>
              <a:gd name="connsiteY474" fmla="*/ 2412225 h 5063066"/>
              <a:gd name="connsiteX475" fmla="*/ 6457419 w 7295637"/>
              <a:gd name="connsiteY475" fmla="*/ 2339200 h 5063066"/>
              <a:gd name="connsiteX476" fmla="*/ 6463157 w 7295637"/>
              <a:gd name="connsiteY476" fmla="*/ 2310775 h 5063066"/>
              <a:gd name="connsiteX477" fmla="*/ 5311613 w 7295637"/>
              <a:gd name="connsiteY477" fmla="*/ 4096048 h 5063066"/>
              <a:gd name="connsiteX478" fmla="*/ 5378899 w 7295637"/>
              <a:gd name="connsiteY478" fmla="*/ 4051449 h 5063066"/>
              <a:gd name="connsiteX479" fmla="*/ 5451925 w 7295637"/>
              <a:gd name="connsiteY479" fmla="*/ 4124473 h 5063066"/>
              <a:gd name="connsiteX480" fmla="*/ 5378900 w 7295637"/>
              <a:gd name="connsiteY480" fmla="*/ 4197498 h 5063066"/>
              <a:gd name="connsiteX481" fmla="*/ 5305876 w 7295637"/>
              <a:gd name="connsiteY481" fmla="*/ 4124473 h 5063066"/>
              <a:gd name="connsiteX482" fmla="*/ 5311613 w 7295637"/>
              <a:gd name="connsiteY482" fmla="*/ 4096048 h 5063066"/>
              <a:gd name="connsiteX483" fmla="*/ 6693620 w 7295637"/>
              <a:gd name="connsiteY483" fmla="*/ 1881454 h 5063066"/>
              <a:gd name="connsiteX484" fmla="*/ 6760905 w 7295637"/>
              <a:gd name="connsiteY484" fmla="*/ 1836854 h 5063066"/>
              <a:gd name="connsiteX485" fmla="*/ 6833931 w 7295637"/>
              <a:gd name="connsiteY485" fmla="*/ 1909879 h 5063066"/>
              <a:gd name="connsiteX486" fmla="*/ 6760906 w 7295637"/>
              <a:gd name="connsiteY486" fmla="*/ 1982904 h 5063066"/>
              <a:gd name="connsiteX487" fmla="*/ 6687880 w 7295637"/>
              <a:gd name="connsiteY487" fmla="*/ 1909879 h 5063066"/>
              <a:gd name="connsiteX488" fmla="*/ 6693620 w 7295637"/>
              <a:gd name="connsiteY488" fmla="*/ 1881454 h 5063066"/>
              <a:gd name="connsiteX489" fmla="*/ 5542076 w 7295637"/>
              <a:gd name="connsiteY489" fmla="*/ 3675556 h 5063066"/>
              <a:gd name="connsiteX490" fmla="*/ 5609363 w 7295637"/>
              <a:gd name="connsiteY490" fmla="*/ 3630956 h 5063066"/>
              <a:gd name="connsiteX491" fmla="*/ 5682387 w 7295637"/>
              <a:gd name="connsiteY491" fmla="*/ 3703981 h 5063066"/>
              <a:gd name="connsiteX492" fmla="*/ 5609362 w 7295637"/>
              <a:gd name="connsiteY492" fmla="*/ 3777006 h 5063066"/>
              <a:gd name="connsiteX493" fmla="*/ 5536337 w 7295637"/>
              <a:gd name="connsiteY493" fmla="*/ 3703981 h 5063066"/>
              <a:gd name="connsiteX494" fmla="*/ 5542076 w 7295637"/>
              <a:gd name="connsiteY494" fmla="*/ 3675556 h 5063066"/>
              <a:gd name="connsiteX495" fmla="*/ 6924084 w 7295637"/>
              <a:gd name="connsiteY495" fmla="*/ 1460961 h 5063066"/>
              <a:gd name="connsiteX496" fmla="*/ 6991370 w 7295637"/>
              <a:gd name="connsiteY496" fmla="*/ 1416361 h 5063066"/>
              <a:gd name="connsiteX497" fmla="*/ 7064394 w 7295637"/>
              <a:gd name="connsiteY497" fmla="*/ 1489385 h 5063066"/>
              <a:gd name="connsiteX498" fmla="*/ 6991370 w 7295637"/>
              <a:gd name="connsiteY498" fmla="*/ 1562410 h 5063066"/>
              <a:gd name="connsiteX499" fmla="*/ 6918346 w 7295637"/>
              <a:gd name="connsiteY499" fmla="*/ 1489386 h 5063066"/>
              <a:gd name="connsiteX500" fmla="*/ 6924084 w 7295637"/>
              <a:gd name="connsiteY500" fmla="*/ 1460961 h 5063066"/>
              <a:gd name="connsiteX501" fmla="*/ 5772539 w 7295637"/>
              <a:gd name="connsiteY501" fmla="*/ 3246234 h 5063066"/>
              <a:gd name="connsiteX502" fmla="*/ 5839826 w 7295637"/>
              <a:gd name="connsiteY502" fmla="*/ 3201634 h 5063066"/>
              <a:gd name="connsiteX503" fmla="*/ 5912852 w 7295637"/>
              <a:gd name="connsiteY503" fmla="*/ 3274659 h 5063066"/>
              <a:gd name="connsiteX504" fmla="*/ 5839827 w 7295637"/>
              <a:gd name="connsiteY504" fmla="*/ 3347684 h 5063066"/>
              <a:gd name="connsiteX505" fmla="*/ 5766801 w 7295637"/>
              <a:gd name="connsiteY505" fmla="*/ 3274659 h 5063066"/>
              <a:gd name="connsiteX506" fmla="*/ 5772539 w 7295637"/>
              <a:gd name="connsiteY506" fmla="*/ 3246234 h 5063066"/>
              <a:gd name="connsiteX507" fmla="*/ 4850687 w 7295637"/>
              <a:gd name="connsiteY507" fmla="*/ 4662591 h 5063066"/>
              <a:gd name="connsiteX508" fmla="*/ 4866337 w 7295637"/>
              <a:gd name="connsiteY508" fmla="*/ 4639379 h 5063066"/>
              <a:gd name="connsiteX509" fmla="*/ 4917973 w 7295637"/>
              <a:gd name="connsiteY509" fmla="*/ 4617990 h 5063066"/>
              <a:gd name="connsiteX510" fmla="*/ 4990999 w 7295637"/>
              <a:gd name="connsiteY510" fmla="*/ 4691015 h 5063066"/>
              <a:gd name="connsiteX511" fmla="*/ 4917974 w 7295637"/>
              <a:gd name="connsiteY511" fmla="*/ 4764040 h 5063066"/>
              <a:gd name="connsiteX512" fmla="*/ 4844949 w 7295637"/>
              <a:gd name="connsiteY512" fmla="*/ 4691015 h 5063066"/>
              <a:gd name="connsiteX513" fmla="*/ 4850687 w 7295637"/>
              <a:gd name="connsiteY513" fmla="*/ 4662591 h 5063066"/>
              <a:gd name="connsiteX514" fmla="*/ 7154547 w 7295637"/>
              <a:gd name="connsiteY514" fmla="*/ 1031639 h 5063066"/>
              <a:gd name="connsiteX515" fmla="*/ 7221834 w 7295637"/>
              <a:gd name="connsiteY515" fmla="*/ 987039 h 5063066"/>
              <a:gd name="connsiteX516" fmla="*/ 7294858 w 7295637"/>
              <a:gd name="connsiteY516" fmla="*/ 1060063 h 5063066"/>
              <a:gd name="connsiteX517" fmla="*/ 7221834 w 7295637"/>
              <a:gd name="connsiteY517" fmla="*/ 1133088 h 5063066"/>
              <a:gd name="connsiteX518" fmla="*/ 7148809 w 7295637"/>
              <a:gd name="connsiteY518" fmla="*/ 1060064 h 5063066"/>
              <a:gd name="connsiteX519" fmla="*/ 7154547 w 7295637"/>
              <a:gd name="connsiteY519" fmla="*/ 1031639 h 5063066"/>
              <a:gd name="connsiteX520" fmla="*/ 6003003 w 7295637"/>
              <a:gd name="connsiteY520" fmla="*/ 2825741 h 5063066"/>
              <a:gd name="connsiteX521" fmla="*/ 6070290 w 7295637"/>
              <a:gd name="connsiteY521" fmla="*/ 2781141 h 5063066"/>
              <a:gd name="connsiteX522" fmla="*/ 6143314 w 7295637"/>
              <a:gd name="connsiteY522" fmla="*/ 2854165 h 5063066"/>
              <a:gd name="connsiteX523" fmla="*/ 6070289 w 7295637"/>
              <a:gd name="connsiteY523" fmla="*/ 2927190 h 5063066"/>
              <a:gd name="connsiteX524" fmla="*/ 5997265 w 7295637"/>
              <a:gd name="connsiteY524" fmla="*/ 2854166 h 5063066"/>
              <a:gd name="connsiteX525" fmla="*/ 6003003 w 7295637"/>
              <a:gd name="connsiteY525" fmla="*/ 2825741 h 5063066"/>
              <a:gd name="connsiteX526" fmla="*/ 6232692 w 7295637"/>
              <a:gd name="connsiteY526" fmla="*/ 2447997 h 5063066"/>
              <a:gd name="connsiteX527" fmla="*/ 6299979 w 7295637"/>
              <a:gd name="connsiteY527" fmla="*/ 2403397 h 5063066"/>
              <a:gd name="connsiteX528" fmla="*/ 6373003 w 7295637"/>
              <a:gd name="connsiteY528" fmla="*/ 2476422 h 5063066"/>
              <a:gd name="connsiteX529" fmla="*/ 6299978 w 7295637"/>
              <a:gd name="connsiteY529" fmla="*/ 2549447 h 5063066"/>
              <a:gd name="connsiteX530" fmla="*/ 6226954 w 7295637"/>
              <a:gd name="connsiteY530" fmla="*/ 2476422 h 5063066"/>
              <a:gd name="connsiteX531" fmla="*/ 6232692 w 7295637"/>
              <a:gd name="connsiteY531" fmla="*/ 2447997 h 5063066"/>
              <a:gd name="connsiteX532" fmla="*/ 5081150 w 7295637"/>
              <a:gd name="connsiteY532" fmla="*/ 4242097 h 5063066"/>
              <a:gd name="connsiteX533" fmla="*/ 5148436 w 7295637"/>
              <a:gd name="connsiteY533" fmla="*/ 4197497 h 5063066"/>
              <a:gd name="connsiteX534" fmla="*/ 5221461 w 7295637"/>
              <a:gd name="connsiteY534" fmla="*/ 4270522 h 5063066"/>
              <a:gd name="connsiteX535" fmla="*/ 5148436 w 7295637"/>
              <a:gd name="connsiteY535" fmla="*/ 4343547 h 5063066"/>
              <a:gd name="connsiteX536" fmla="*/ 5075411 w 7295637"/>
              <a:gd name="connsiteY536" fmla="*/ 4270522 h 5063066"/>
              <a:gd name="connsiteX537" fmla="*/ 5081150 w 7295637"/>
              <a:gd name="connsiteY537" fmla="*/ 4242097 h 5063066"/>
              <a:gd name="connsiteX538" fmla="*/ 6463156 w 7295637"/>
              <a:gd name="connsiteY538" fmla="*/ 2027504 h 5063066"/>
              <a:gd name="connsiteX539" fmla="*/ 6530442 w 7295637"/>
              <a:gd name="connsiteY539" fmla="*/ 1982904 h 5063066"/>
              <a:gd name="connsiteX540" fmla="*/ 6603467 w 7295637"/>
              <a:gd name="connsiteY540" fmla="*/ 2055929 h 5063066"/>
              <a:gd name="connsiteX541" fmla="*/ 6530443 w 7295637"/>
              <a:gd name="connsiteY541" fmla="*/ 2128954 h 5063066"/>
              <a:gd name="connsiteX542" fmla="*/ 6457418 w 7295637"/>
              <a:gd name="connsiteY542" fmla="*/ 2055929 h 5063066"/>
              <a:gd name="connsiteX543" fmla="*/ 6463156 w 7295637"/>
              <a:gd name="connsiteY543" fmla="*/ 2027504 h 5063066"/>
              <a:gd name="connsiteX544" fmla="*/ 5311612 w 7295637"/>
              <a:gd name="connsiteY544" fmla="*/ 3812777 h 5063066"/>
              <a:gd name="connsiteX545" fmla="*/ 5378898 w 7295637"/>
              <a:gd name="connsiteY545" fmla="*/ 3768178 h 5063066"/>
              <a:gd name="connsiteX546" fmla="*/ 5451924 w 7295637"/>
              <a:gd name="connsiteY546" fmla="*/ 3841203 h 5063066"/>
              <a:gd name="connsiteX547" fmla="*/ 5378899 w 7295637"/>
              <a:gd name="connsiteY547" fmla="*/ 3914227 h 5063066"/>
              <a:gd name="connsiteX548" fmla="*/ 5305874 w 7295637"/>
              <a:gd name="connsiteY548" fmla="*/ 3841202 h 5063066"/>
              <a:gd name="connsiteX549" fmla="*/ 5311612 w 7295637"/>
              <a:gd name="connsiteY549" fmla="*/ 3812777 h 5063066"/>
              <a:gd name="connsiteX550" fmla="*/ 6693619 w 7295637"/>
              <a:gd name="connsiteY550" fmla="*/ 1598182 h 5063066"/>
              <a:gd name="connsiteX551" fmla="*/ 6760906 w 7295637"/>
              <a:gd name="connsiteY551" fmla="*/ 1553582 h 5063066"/>
              <a:gd name="connsiteX552" fmla="*/ 6833930 w 7295637"/>
              <a:gd name="connsiteY552" fmla="*/ 1626607 h 5063066"/>
              <a:gd name="connsiteX553" fmla="*/ 6760905 w 7295637"/>
              <a:gd name="connsiteY553" fmla="*/ 1699632 h 5063066"/>
              <a:gd name="connsiteX554" fmla="*/ 6687881 w 7295637"/>
              <a:gd name="connsiteY554" fmla="*/ 1626607 h 5063066"/>
              <a:gd name="connsiteX555" fmla="*/ 6693619 w 7295637"/>
              <a:gd name="connsiteY555" fmla="*/ 1598182 h 5063066"/>
              <a:gd name="connsiteX556" fmla="*/ 5542076 w 7295637"/>
              <a:gd name="connsiteY556" fmla="*/ 3392284 h 5063066"/>
              <a:gd name="connsiteX557" fmla="*/ 5609362 w 7295637"/>
              <a:gd name="connsiteY557" fmla="*/ 3347684 h 5063066"/>
              <a:gd name="connsiteX558" fmla="*/ 5682388 w 7295637"/>
              <a:gd name="connsiteY558" fmla="*/ 3420709 h 5063066"/>
              <a:gd name="connsiteX559" fmla="*/ 5609363 w 7295637"/>
              <a:gd name="connsiteY559" fmla="*/ 3493734 h 5063066"/>
              <a:gd name="connsiteX560" fmla="*/ 5536337 w 7295637"/>
              <a:gd name="connsiteY560" fmla="*/ 3420709 h 5063066"/>
              <a:gd name="connsiteX561" fmla="*/ 5542076 w 7295637"/>
              <a:gd name="connsiteY561" fmla="*/ 3392284 h 5063066"/>
              <a:gd name="connsiteX562" fmla="*/ 4620223 w 7295637"/>
              <a:gd name="connsiteY562" fmla="*/ 4808642 h 5063066"/>
              <a:gd name="connsiteX563" fmla="*/ 4635873 w 7295637"/>
              <a:gd name="connsiteY563" fmla="*/ 4785430 h 5063066"/>
              <a:gd name="connsiteX564" fmla="*/ 4687508 w 7295637"/>
              <a:gd name="connsiteY564" fmla="*/ 4764042 h 5063066"/>
              <a:gd name="connsiteX565" fmla="*/ 4760534 w 7295637"/>
              <a:gd name="connsiteY565" fmla="*/ 4837067 h 5063066"/>
              <a:gd name="connsiteX566" fmla="*/ 4687509 w 7295637"/>
              <a:gd name="connsiteY566" fmla="*/ 4910092 h 5063066"/>
              <a:gd name="connsiteX567" fmla="*/ 4614483 w 7295637"/>
              <a:gd name="connsiteY567" fmla="*/ 4837067 h 5063066"/>
              <a:gd name="connsiteX568" fmla="*/ 4620223 w 7295637"/>
              <a:gd name="connsiteY568" fmla="*/ 4808642 h 5063066"/>
              <a:gd name="connsiteX569" fmla="*/ 6924085 w 7295637"/>
              <a:gd name="connsiteY569" fmla="*/ 1177689 h 5063066"/>
              <a:gd name="connsiteX570" fmla="*/ 6991370 w 7295637"/>
              <a:gd name="connsiteY570" fmla="*/ 1133089 h 5063066"/>
              <a:gd name="connsiteX571" fmla="*/ 7064395 w 7295637"/>
              <a:gd name="connsiteY571" fmla="*/ 1206113 h 5063066"/>
              <a:gd name="connsiteX572" fmla="*/ 6991371 w 7295637"/>
              <a:gd name="connsiteY572" fmla="*/ 1279138 h 5063066"/>
              <a:gd name="connsiteX573" fmla="*/ 6918345 w 7295637"/>
              <a:gd name="connsiteY573" fmla="*/ 1206113 h 5063066"/>
              <a:gd name="connsiteX574" fmla="*/ 6924085 w 7295637"/>
              <a:gd name="connsiteY574" fmla="*/ 1177689 h 5063066"/>
              <a:gd name="connsiteX575" fmla="*/ 5772539 w 7295637"/>
              <a:gd name="connsiteY575" fmla="*/ 2962962 h 5063066"/>
              <a:gd name="connsiteX576" fmla="*/ 5839827 w 7295637"/>
              <a:gd name="connsiteY576" fmla="*/ 2918362 h 5063066"/>
              <a:gd name="connsiteX577" fmla="*/ 5912850 w 7295637"/>
              <a:gd name="connsiteY577" fmla="*/ 2991387 h 5063066"/>
              <a:gd name="connsiteX578" fmla="*/ 5839826 w 7295637"/>
              <a:gd name="connsiteY578" fmla="*/ 3064412 h 5063066"/>
              <a:gd name="connsiteX579" fmla="*/ 5766801 w 7295637"/>
              <a:gd name="connsiteY579" fmla="*/ 2991387 h 5063066"/>
              <a:gd name="connsiteX580" fmla="*/ 5772539 w 7295637"/>
              <a:gd name="connsiteY580" fmla="*/ 2962962 h 5063066"/>
              <a:gd name="connsiteX581" fmla="*/ 4850686 w 7295637"/>
              <a:gd name="connsiteY581" fmla="*/ 4379319 h 5063066"/>
              <a:gd name="connsiteX582" fmla="*/ 4866336 w 7295637"/>
              <a:gd name="connsiteY582" fmla="*/ 4356107 h 5063066"/>
              <a:gd name="connsiteX583" fmla="*/ 4917973 w 7295637"/>
              <a:gd name="connsiteY583" fmla="*/ 4334718 h 5063066"/>
              <a:gd name="connsiteX584" fmla="*/ 4990997 w 7295637"/>
              <a:gd name="connsiteY584" fmla="*/ 4407743 h 5063066"/>
              <a:gd name="connsiteX585" fmla="*/ 4917972 w 7295637"/>
              <a:gd name="connsiteY585" fmla="*/ 4480768 h 5063066"/>
              <a:gd name="connsiteX586" fmla="*/ 4844948 w 7295637"/>
              <a:gd name="connsiteY586" fmla="*/ 4407743 h 5063066"/>
              <a:gd name="connsiteX587" fmla="*/ 4850686 w 7295637"/>
              <a:gd name="connsiteY587" fmla="*/ 4379319 h 5063066"/>
              <a:gd name="connsiteX588" fmla="*/ 7154546 w 7295637"/>
              <a:gd name="connsiteY588" fmla="*/ 748367 h 5063066"/>
              <a:gd name="connsiteX589" fmla="*/ 7221835 w 7295637"/>
              <a:gd name="connsiteY589" fmla="*/ 703767 h 5063066"/>
              <a:gd name="connsiteX590" fmla="*/ 7294857 w 7295637"/>
              <a:gd name="connsiteY590" fmla="*/ 776791 h 5063066"/>
              <a:gd name="connsiteX591" fmla="*/ 7221832 w 7295637"/>
              <a:gd name="connsiteY591" fmla="*/ 849816 h 5063066"/>
              <a:gd name="connsiteX592" fmla="*/ 7148808 w 7295637"/>
              <a:gd name="connsiteY592" fmla="*/ 776791 h 5063066"/>
              <a:gd name="connsiteX593" fmla="*/ 7154546 w 7295637"/>
              <a:gd name="connsiteY593" fmla="*/ 748367 h 5063066"/>
              <a:gd name="connsiteX594" fmla="*/ 6003003 w 7295637"/>
              <a:gd name="connsiteY594" fmla="*/ 2542469 h 5063066"/>
              <a:gd name="connsiteX595" fmla="*/ 6070289 w 7295637"/>
              <a:gd name="connsiteY595" fmla="*/ 2497868 h 5063066"/>
              <a:gd name="connsiteX596" fmla="*/ 6143315 w 7295637"/>
              <a:gd name="connsiteY596" fmla="*/ 2570893 h 5063066"/>
              <a:gd name="connsiteX597" fmla="*/ 6070290 w 7295637"/>
              <a:gd name="connsiteY597" fmla="*/ 2643918 h 5063066"/>
              <a:gd name="connsiteX598" fmla="*/ 5997266 w 7295637"/>
              <a:gd name="connsiteY598" fmla="*/ 2570893 h 5063066"/>
              <a:gd name="connsiteX599" fmla="*/ 6003003 w 7295637"/>
              <a:gd name="connsiteY599" fmla="*/ 2542469 h 5063066"/>
              <a:gd name="connsiteX600" fmla="*/ 6232693 w 7295637"/>
              <a:gd name="connsiteY600" fmla="*/ 2164725 h 5063066"/>
              <a:gd name="connsiteX601" fmla="*/ 6299979 w 7295637"/>
              <a:gd name="connsiteY601" fmla="*/ 2120125 h 5063066"/>
              <a:gd name="connsiteX602" fmla="*/ 6373004 w 7295637"/>
              <a:gd name="connsiteY602" fmla="*/ 2193150 h 5063066"/>
              <a:gd name="connsiteX603" fmla="*/ 6299979 w 7295637"/>
              <a:gd name="connsiteY603" fmla="*/ 2266175 h 5063066"/>
              <a:gd name="connsiteX604" fmla="*/ 6226954 w 7295637"/>
              <a:gd name="connsiteY604" fmla="*/ 2193150 h 5063066"/>
              <a:gd name="connsiteX605" fmla="*/ 6232693 w 7295637"/>
              <a:gd name="connsiteY605" fmla="*/ 2164725 h 5063066"/>
              <a:gd name="connsiteX606" fmla="*/ 5081150 w 7295637"/>
              <a:gd name="connsiteY606" fmla="*/ 3958826 h 5063066"/>
              <a:gd name="connsiteX607" fmla="*/ 5148435 w 7295637"/>
              <a:gd name="connsiteY607" fmla="*/ 3914226 h 5063066"/>
              <a:gd name="connsiteX608" fmla="*/ 5221460 w 7295637"/>
              <a:gd name="connsiteY608" fmla="*/ 3987251 h 5063066"/>
              <a:gd name="connsiteX609" fmla="*/ 5148436 w 7295637"/>
              <a:gd name="connsiteY609" fmla="*/ 4060275 h 5063066"/>
              <a:gd name="connsiteX610" fmla="*/ 5075412 w 7295637"/>
              <a:gd name="connsiteY610" fmla="*/ 3987250 h 5063066"/>
              <a:gd name="connsiteX611" fmla="*/ 5081150 w 7295637"/>
              <a:gd name="connsiteY611" fmla="*/ 3958826 h 5063066"/>
              <a:gd name="connsiteX612" fmla="*/ 6463155 w 7295637"/>
              <a:gd name="connsiteY612" fmla="*/ 1744233 h 5063066"/>
              <a:gd name="connsiteX613" fmla="*/ 6530442 w 7295637"/>
              <a:gd name="connsiteY613" fmla="*/ 1699633 h 5063066"/>
              <a:gd name="connsiteX614" fmla="*/ 6603466 w 7295637"/>
              <a:gd name="connsiteY614" fmla="*/ 1772658 h 5063066"/>
              <a:gd name="connsiteX615" fmla="*/ 6530441 w 7295637"/>
              <a:gd name="connsiteY615" fmla="*/ 1845683 h 5063066"/>
              <a:gd name="connsiteX616" fmla="*/ 6457417 w 7295637"/>
              <a:gd name="connsiteY616" fmla="*/ 1772658 h 5063066"/>
              <a:gd name="connsiteX617" fmla="*/ 6463155 w 7295637"/>
              <a:gd name="connsiteY617" fmla="*/ 1744233 h 5063066"/>
              <a:gd name="connsiteX618" fmla="*/ 5311611 w 7295637"/>
              <a:gd name="connsiteY618" fmla="*/ 3529507 h 5063066"/>
              <a:gd name="connsiteX619" fmla="*/ 5378898 w 7295637"/>
              <a:gd name="connsiteY619" fmla="*/ 3484906 h 5063066"/>
              <a:gd name="connsiteX620" fmla="*/ 5451922 w 7295637"/>
              <a:gd name="connsiteY620" fmla="*/ 3557931 h 5063066"/>
              <a:gd name="connsiteX621" fmla="*/ 5378897 w 7295637"/>
              <a:gd name="connsiteY621" fmla="*/ 3630956 h 5063066"/>
              <a:gd name="connsiteX622" fmla="*/ 5305873 w 7295637"/>
              <a:gd name="connsiteY622" fmla="*/ 3557931 h 5063066"/>
              <a:gd name="connsiteX623" fmla="*/ 5311611 w 7295637"/>
              <a:gd name="connsiteY623" fmla="*/ 3529507 h 5063066"/>
              <a:gd name="connsiteX624" fmla="*/ 4389758 w 7295637"/>
              <a:gd name="connsiteY624" fmla="*/ 4945864 h 5063066"/>
              <a:gd name="connsiteX625" fmla="*/ 4405408 w 7295637"/>
              <a:gd name="connsiteY625" fmla="*/ 4922651 h 5063066"/>
              <a:gd name="connsiteX626" fmla="*/ 4457045 w 7295637"/>
              <a:gd name="connsiteY626" fmla="*/ 4901264 h 5063066"/>
              <a:gd name="connsiteX627" fmla="*/ 4530069 w 7295637"/>
              <a:gd name="connsiteY627" fmla="*/ 4974289 h 5063066"/>
              <a:gd name="connsiteX628" fmla="*/ 4457044 w 7295637"/>
              <a:gd name="connsiteY628" fmla="*/ 5047313 h 5063066"/>
              <a:gd name="connsiteX629" fmla="*/ 4384019 w 7295637"/>
              <a:gd name="connsiteY629" fmla="*/ 4974289 h 5063066"/>
              <a:gd name="connsiteX630" fmla="*/ 4389758 w 7295637"/>
              <a:gd name="connsiteY630" fmla="*/ 4945864 h 5063066"/>
              <a:gd name="connsiteX631" fmla="*/ 6693620 w 7295637"/>
              <a:gd name="connsiteY631" fmla="*/ 1314910 h 5063066"/>
              <a:gd name="connsiteX632" fmla="*/ 6760905 w 7295637"/>
              <a:gd name="connsiteY632" fmla="*/ 1270310 h 5063066"/>
              <a:gd name="connsiteX633" fmla="*/ 6833931 w 7295637"/>
              <a:gd name="connsiteY633" fmla="*/ 1343335 h 5063066"/>
              <a:gd name="connsiteX634" fmla="*/ 6760906 w 7295637"/>
              <a:gd name="connsiteY634" fmla="*/ 1416360 h 5063066"/>
              <a:gd name="connsiteX635" fmla="*/ 6687881 w 7295637"/>
              <a:gd name="connsiteY635" fmla="*/ 1343335 h 5063066"/>
              <a:gd name="connsiteX636" fmla="*/ 6693620 w 7295637"/>
              <a:gd name="connsiteY636" fmla="*/ 1314910 h 5063066"/>
              <a:gd name="connsiteX637" fmla="*/ 5542077 w 7295637"/>
              <a:gd name="connsiteY637" fmla="*/ 3109012 h 5063066"/>
              <a:gd name="connsiteX638" fmla="*/ 5609362 w 7295637"/>
              <a:gd name="connsiteY638" fmla="*/ 3064412 h 5063066"/>
              <a:gd name="connsiteX639" fmla="*/ 5682387 w 7295637"/>
              <a:gd name="connsiteY639" fmla="*/ 3137437 h 5063066"/>
              <a:gd name="connsiteX640" fmla="*/ 5609362 w 7295637"/>
              <a:gd name="connsiteY640" fmla="*/ 3210462 h 5063066"/>
              <a:gd name="connsiteX641" fmla="*/ 5536337 w 7295637"/>
              <a:gd name="connsiteY641" fmla="*/ 3137437 h 5063066"/>
              <a:gd name="connsiteX642" fmla="*/ 5542077 w 7295637"/>
              <a:gd name="connsiteY642" fmla="*/ 3109012 h 5063066"/>
              <a:gd name="connsiteX643" fmla="*/ 4620222 w 7295637"/>
              <a:gd name="connsiteY643" fmla="*/ 4525369 h 5063066"/>
              <a:gd name="connsiteX644" fmla="*/ 4635872 w 7295637"/>
              <a:gd name="connsiteY644" fmla="*/ 4502157 h 5063066"/>
              <a:gd name="connsiteX645" fmla="*/ 4687509 w 7295637"/>
              <a:gd name="connsiteY645" fmla="*/ 4480769 h 5063066"/>
              <a:gd name="connsiteX646" fmla="*/ 4760533 w 7295637"/>
              <a:gd name="connsiteY646" fmla="*/ 4553794 h 5063066"/>
              <a:gd name="connsiteX647" fmla="*/ 4687508 w 7295637"/>
              <a:gd name="connsiteY647" fmla="*/ 4626819 h 5063066"/>
              <a:gd name="connsiteX648" fmla="*/ 4614484 w 7295637"/>
              <a:gd name="connsiteY648" fmla="*/ 4553794 h 5063066"/>
              <a:gd name="connsiteX649" fmla="*/ 4620222 w 7295637"/>
              <a:gd name="connsiteY649" fmla="*/ 4525369 h 5063066"/>
              <a:gd name="connsiteX650" fmla="*/ 6924082 w 7295637"/>
              <a:gd name="connsiteY650" fmla="*/ 894417 h 5063066"/>
              <a:gd name="connsiteX651" fmla="*/ 6991369 w 7295637"/>
              <a:gd name="connsiteY651" fmla="*/ 849816 h 5063066"/>
              <a:gd name="connsiteX652" fmla="*/ 7064395 w 7295637"/>
              <a:gd name="connsiteY652" fmla="*/ 922841 h 5063066"/>
              <a:gd name="connsiteX653" fmla="*/ 6991370 w 7295637"/>
              <a:gd name="connsiteY653" fmla="*/ 995866 h 5063066"/>
              <a:gd name="connsiteX654" fmla="*/ 6918345 w 7295637"/>
              <a:gd name="connsiteY654" fmla="*/ 922841 h 5063066"/>
              <a:gd name="connsiteX655" fmla="*/ 6924082 w 7295637"/>
              <a:gd name="connsiteY655" fmla="*/ 894417 h 5063066"/>
              <a:gd name="connsiteX656" fmla="*/ 5772540 w 7295637"/>
              <a:gd name="connsiteY656" fmla="*/ 2679691 h 5063066"/>
              <a:gd name="connsiteX657" fmla="*/ 5839826 w 7295637"/>
              <a:gd name="connsiteY657" fmla="*/ 2635090 h 5063066"/>
              <a:gd name="connsiteX658" fmla="*/ 5912852 w 7295637"/>
              <a:gd name="connsiteY658" fmla="*/ 2708115 h 5063066"/>
              <a:gd name="connsiteX659" fmla="*/ 5839826 w 7295637"/>
              <a:gd name="connsiteY659" fmla="*/ 2781140 h 5063066"/>
              <a:gd name="connsiteX660" fmla="*/ 5766802 w 7295637"/>
              <a:gd name="connsiteY660" fmla="*/ 2708115 h 5063066"/>
              <a:gd name="connsiteX661" fmla="*/ 5772540 w 7295637"/>
              <a:gd name="connsiteY661" fmla="*/ 2679691 h 5063066"/>
              <a:gd name="connsiteX662" fmla="*/ 6002230 w 7295637"/>
              <a:gd name="connsiteY662" fmla="*/ 2310775 h 5063066"/>
              <a:gd name="connsiteX663" fmla="*/ 6069516 w 7295637"/>
              <a:gd name="connsiteY663" fmla="*/ 2266174 h 5063066"/>
              <a:gd name="connsiteX664" fmla="*/ 6142540 w 7295637"/>
              <a:gd name="connsiteY664" fmla="*/ 2339199 h 5063066"/>
              <a:gd name="connsiteX665" fmla="*/ 6069516 w 7295637"/>
              <a:gd name="connsiteY665" fmla="*/ 2412224 h 5063066"/>
              <a:gd name="connsiteX666" fmla="*/ 5996491 w 7295637"/>
              <a:gd name="connsiteY666" fmla="*/ 2339199 h 5063066"/>
              <a:gd name="connsiteX667" fmla="*/ 6002230 w 7295637"/>
              <a:gd name="connsiteY667" fmla="*/ 2310775 h 5063066"/>
              <a:gd name="connsiteX668" fmla="*/ 4850687 w 7295637"/>
              <a:gd name="connsiteY668" fmla="*/ 4096046 h 5063066"/>
              <a:gd name="connsiteX669" fmla="*/ 4866337 w 7295637"/>
              <a:gd name="connsiteY669" fmla="*/ 4072835 h 5063066"/>
              <a:gd name="connsiteX670" fmla="*/ 4917972 w 7295637"/>
              <a:gd name="connsiteY670" fmla="*/ 4051446 h 5063066"/>
              <a:gd name="connsiteX671" fmla="*/ 4990998 w 7295637"/>
              <a:gd name="connsiteY671" fmla="*/ 4124471 h 5063066"/>
              <a:gd name="connsiteX672" fmla="*/ 4917973 w 7295637"/>
              <a:gd name="connsiteY672" fmla="*/ 4197496 h 5063066"/>
              <a:gd name="connsiteX673" fmla="*/ 4844949 w 7295637"/>
              <a:gd name="connsiteY673" fmla="*/ 4124471 h 5063066"/>
              <a:gd name="connsiteX674" fmla="*/ 4850687 w 7295637"/>
              <a:gd name="connsiteY674" fmla="*/ 4096046 h 5063066"/>
              <a:gd name="connsiteX675" fmla="*/ 7154547 w 7295637"/>
              <a:gd name="connsiteY675" fmla="*/ 465095 h 5063066"/>
              <a:gd name="connsiteX676" fmla="*/ 7221834 w 7295637"/>
              <a:gd name="connsiteY676" fmla="*/ 420495 h 5063066"/>
              <a:gd name="connsiteX677" fmla="*/ 7294859 w 7295637"/>
              <a:gd name="connsiteY677" fmla="*/ 493520 h 5063066"/>
              <a:gd name="connsiteX678" fmla="*/ 7221834 w 7295637"/>
              <a:gd name="connsiteY678" fmla="*/ 566545 h 5063066"/>
              <a:gd name="connsiteX679" fmla="*/ 7148809 w 7295637"/>
              <a:gd name="connsiteY679" fmla="*/ 493520 h 5063066"/>
              <a:gd name="connsiteX680" fmla="*/ 7154547 w 7295637"/>
              <a:gd name="connsiteY680" fmla="*/ 465095 h 5063066"/>
              <a:gd name="connsiteX681" fmla="*/ 6232691 w 7295637"/>
              <a:gd name="connsiteY681" fmla="*/ 1881454 h 5063066"/>
              <a:gd name="connsiteX682" fmla="*/ 6299979 w 7295637"/>
              <a:gd name="connsiteY682" fmla="*/ 1836853 h 5063066"/>
              <a:gd name="connsiteX683" fmla="*/ 6373004 w 7295637"/>
              <a:gd name="connsiteY683" fmla="*/ 1909879 h 5063066"/>
              <a:gd name="connsiteX684" fmla="*/ 6299978 w 7295637"/>
              <a:gd name="connsiteY684" fmla="*/ 1982903 h 5063066"/>
              <a:gd name="connsiteX685" fmla="*/ 6226955 w 7295637"/>
              <a:gd name="connsiteY685" fmla="*/ 1909878 h 5063066"/>
              <a:gd name="connsiteX686" fmla="*/ 6232691 w 7295637"/>
              <a:gd name="connsiteY686" fmla="*/ 1881454 h 5063066"/>
              <a:gd name="connsiteX687" fmla="*/ 5081149 w 7295637"/>
              <a:gd name="connsiteY687" fmla="*/ 3675555 h 5063066"/>
              <a:gd name="connsiteX688" fmla="*/ 5148434 w 7295637"/>
              <a:gd name="connsiteY688" fmla="*/ 3630956 h 5063066"/>
              <a:gd name="connsiteX689" fmla="*/ 5221460 w 7295637"/>
              <a:gd name="connsiteY689" fmla="*/ 3703980 h 5063066"/>
              <a:gd name="connsiteX690" fmla="*/ 5148435 w 7295637"/>
              <a:gd name="connsiteY690" fmla="*/ 3777005 h 5063066"/>
              <a:gd name="connsiteX691" fmla="*/ 5075411 w 7295637"/>
              <a:gd name="connsiteY691" fmla="*/ 3703980 h 5063066"/>
              <a:gd name="connsiteX692" fmla="*/ 5081149 w 7295637"/>
              <a:gd name="connsiteY692" fmla="*/ 3675555 h 5063066"/>
              <a:gd name="connsiteX693" fmla="*/ 6463155 w 7295637"/>
              <a:gd name="connsiteY693" fmla="*/ 1460961 h 5063066"/>
              <a:gd name="connsiteX694" fmla="*/ 6530442 w 7295637"/>
              <a:gd name="connsiteY694" fmla="*/ 1416361 h 5063066"/>
              <a:gd name="connsiteX695" fmla="*/ 6603466 w 7295637"/>
              <a:gd name="connsiteY695" fmla="*/ 1489386 h 5063066"/>
              <a:gd name="connsiteX696" fmla="*/ 6530441 w 7295637"/>
              <a:gd name="connsiteY696" fmla="*/ 1562411 h 5063066"/>
              <a:gd name="connsiteX697" fmla="*/ 6457417 w 7295637"/>
              <a:gd name="connsiteY697" fmla="*/ 1489386 h 5063066"/>
              <a:gd name="connsiteX698" fmla="*/ 6463155 w 7295637"/>
              <a:gd name="connsiteY698" fmla="*/ 1460961 h 5063066"/>
              <a:gd name="connsiteX699" fmla="*/ 5311611 w 7295637"/>
              <a:gd name="connsiteY699" fmla="*/ 3246234 h 5063066"/>
              <a:gd name="connsiteX700" fmla="*/ 5378899 w 7295637"/>
              <a:gd name="connsiteY700" fmla="*/ 3201634 h 5063066"/>
              <a:gd name="connsiteX701" fmla="*/ 5451923 w 7295637"/>
              <a:gd name="connsiteY701" fmla="*/ 3274659 h 5063066"/>
              <a:gd name="connsiteX702" fmla="*/ 5378898 w 7295637"/>
              <a:gd name="connsiteY702" fmla="*/ 3347684 h 5063066"/>
              <a:gd name="connsiteX703" fmla="*/ 5305874 w 7295637"/>
              <a:gd name="connsiteY703" fmla="*/ 3274659 h 5063066"/>
              <a:gd name="connsiteX704" fmla="*/ 5311611 w 7295637"/>
              <a:gd name="connsiteY704" fmla="*/ 3246234 h 5063066"/>
              <a:gd name="connsiteX705" fmla="*/ 4389758 w 7295637"/>
              <a:gd name="connsiteY705" fmla="*/ 4662592 h 5063066"/>
              <a:gd name="connsiteX706" fmla="*/ 4405408 w 7295637"/>
              <a:gd name="connsiteY706" fmla="*/ 4639380 h 5063066"/>
              <a:gd name="connsiteX707" fmla="*/ 4457044 w 7295637"/>
              <a:gd name="connsiteY707" fmla="*/ 4617992 h 5063066"/>
              <a:gd name="connsiteX708" fmla="*/ 4530070 w 7295637"/>
              <a:gd name="connsiteY708" fmla="*/ 4691016 h 5063066"/>
              <a:gd name="connsiteX709" fmla="*/ 4457044 w 7295637"/>
              <a:gd name="connsiteY709" fmla="*/ 4764041 h 5063066"/>
              <a:gd name="connsiteX710" fmla="*/ 4384020 w 7295637"/>
              <a:gd name="connsiteY710" fmla="*/ 4691016 h 5063066"/>
              <a:gd name="connsiteX711" fmla="*/ 4389758 w 7295637"/>
              <a:gd name="connsiteY711" fmla="*/ 4662592 h 5063066"/>
              <a:gd name="connsiteX712" fmla="*/ 6693618 w 7295637"/>
              <a:gd name="connsiteY712" fmla="*/ 1031638 h 5063066"/>
              <a:gd name="connsiteX713" fmla="*/ 6760906 w 7295637"/>
              <a:gd name="connsiteY713" fmla="*/ 987038 h 5063066"/>
              <a:gd name="connsiteX714" fmla="*/ 6833930 w 7295637"/>
              <a:gd name="connsiteY714" fmla="*/ 1060063 h 5063066"/>
              <a:gd name="connsiteX715" fmla="*/ 6760906 w 7295637"/>
              <a:gd name="connsiteY715" fmla="*/ 1133088 h 5063066"/>
              <a:gd name="connsiteX716" fmla="*/ 6687881 w 7295637"/>
              <a:gd name="connsiteY716" fmla="*/ 1060063 h 5063066"/>
              <a:gd name="connsiteX717" fmla="*/ 6693618 w 7295637"/>
              <a:gd name="connsiteY717" fmla="*/ 1031638 h 5063066"/>
              <a:gd name="connsiteX718" fmla="*/ 5542076 w 7295637"/>
              <a:gd name="connsiteY718" fmla="*/ 2825741 h 5063066"/>
              <a:gd name="connsiteX719" fmla="*/ 5609363 w 7295637"/>
              <a:gd name="connsiteY719" fmla="*/ 2781140 h 5063066"/>
              <a:gd name="connsiteX720" fmla="*/ 5682387 w 7295637"/>
              <a:gd name="connsiteY720" fmla="*/ 2854165 h 5063066"/>
              <a:gd name="connsiteX721" fmla="*/ 5609362 w 7295637"/>
              <a:gd name="connsiteY721" fmla="*/ 2927190 h 5063066"/>
              <a:gd name="connsiteX722" fmla="*/ 5536338 w 7295637"/>
              <a:gd name="connsiteY722" fmla="*/ 2854165 h 5063066"/>
              <a:gd name="connsiteX723" fmla="*/ 5542076 w 7295637"/>
              <a:gd name="connsiteY723" fmla="*/ 2825741 h 5063066"/>
              <a:gd name="connsiteX724" fmla="*/ 5771765 w 7295637"/>
              <a:gd name="connsiteY724" fmla="*/ 2447996 h 5063066"/>
              <a:gd name="connsiteX725" fmla="*/ 5839051 w 7295637"/>
              <a:gd name="connsiteY725" fmla="*/ 2403396 h 5063066"/>
              <a:gd name="connsiteX726" fmla="*/ 5912076 w 7295637"/>
              <a:gd name="connsiteY726" fmla="*/ 2476421 h 5063066"/>
              <a:gd name="connsiteX727" fmla="*/ 5839051 w 7295637"/>
              <a:gd name="connsiteY727" fmla="*/ 2549446 h 5063066"/>
              <a:gd name="connsiteX728" fmla="*/ 5766026 w 7295637"/>
              <a:gd name="connsiteY728" fmla="*/ 2476421 h 5063066"/>
              <a:gd name="connsiteX729" fmla="*/ 5771765 w 7295637"/>
              <a:gd name="connsiteY729" fmla="*/ 2447996 h 5063066"/>
              <a:gd name="connsiteX730" fmla="*/ 4620222 w 7295637"/>
              <a:gd name="connsiteY730" fmla="*/ 4242097 h 5063066"/>
              <a:gd name="connsiteX731" fmla="*/ 4635872 w 7295637"/>
              <a:gd name="connsiteY731" fmla="*/ 4218885 h 5063066"/>
              <a:gd name="connsiteX732" fmla="*/ 4687508 w 7295637"/>
              <a:gd name="connsiteY732" fmla="*/ 4197496 h 5063066"/>
              <a:gd name="connsiteX733" fmla="*/ 4760534 w 7295637"/>
              <a:gd name="connsiteY733" fmla="*/ 4270521 h 5063066"/>
              <a:gd name="connsiteX734" fmla="*/ 4687509 w 7295637"/>
              <a:gd name="connsiteY734" fmla="*/ 4343546 h 5063066"/>
              <a:gd name="connsiteX735" fmla="*/ 4614483 w 7295637"/>
              <a:gd name="connsiteY735" fmla="*/ 4270522 h 5063066"/>
              <a:gd name="connsiteX736" fmla="*/ 4620222 w 7295637"/>
              <a:gd name="connsiteY736" fmla="*/ 4242097 h 5063066"/>
              <a:gd name="connsiteX737" fmla="*/ 6924083 w 7295637"/>
              <a:gd name="connsiteY737" fmla="*/ 611145 h 5063066"/>
              <a:gd name="connsiteX738" fmla="*/ 6991370 w 7295637"/>
              <a:gd name="connsiteY738" fmla="*/ 566545 h 5063066"/>
              <a:gd name="connsiteX739" fmla="*/ 7064394 w 7295637"/>
              <a:gd name="connsiteY739" fmla="*/ 639570 h 5063066"/>
              <a:gd name="connsiteX740" fmla="*/ 6991369 w 7295637"/>
              <a:gd name="connsiteY740" fmla="*/ 712594 h 5063066"/>
              <a:gd name="connsiteX741" fmla="*/ 6918345 w 7295637"/>
              <a:gd name="connsiteY741" fmla="*/ 639570 h 5063066"/>
              <a:gd name="connsiteX742" fmla="*/ 6924083 w 7295637"/>
              <a:gd name="connsiteY742" fmla="*/ 611145 h 5063066"/>
              <a:gd name="connsiteX743" fmla="*/ 6002229 w 7295637"/>
              <a:gd name="connsiteY743" fmla="*/ 2027502 h 5063066"/>
              <a:gd name="connsiteX744" fmla="*/ 6069514 w 7295637"/>
              <a:gd name="connsiteY744" fmla="*/ 1982902 h 5063066"/>
              <a:gd name="connsiteX745" fmla="*/ 6142540 w 7295637"/>
              <a:gd name="connsiteY745" fmla="*/ 2055927 h 5063066"/>
              <a:gd name="connsiteX746" fmla="*/ 6069515 w 7295637"/>
              <a:gd name="connsiteY746" fmla="*/ 2128952 h 5063066"/>
              <a:gd name="connsiteX747" fmla="*/ 5996489 w 7295637"/>
              <a:gd name="connsiteY747" fmla="*/ 2055927 h 5063066"/>
              <a:gd name="connsiteX748" fmla="*/ 6002229 w 7295637"/>
              <a:gd name="connsiteY748" fmla="*/ 2027502 h 5063066"/>
              <a:gd name="connsiteX749" fmla="*/ 4850685 w 7295637"/>
              <a:gd name="connsiteY749" fmla="*/ 3812776 h 5063066"/>
              <a:gd name="connsiteX750" fmla="*/ 4866335 w 7295637"/>
              <a:gd name="connsiteY750" fmla="*/ 3789565 h 5063066"/>
              <a:gd name="connsiteX751" fmla="*/ 4917971 w 7295637"/>
              <a:gd name="connsiteY751" fmla="*/ 3768176 h 5063066"/>
              <a:gd name="connsiteX752" fmla="*/ 4990997 w 7295637"/>
              <a:gd name="connsiteY752" fmla="*/ 3841201 h 5063066"/>
              <a:gd name="connsiteX753" fmla="*/ 4917972 w 7295637"/>
              <a:gd name="connsiteY753" fmla="*/ 3914226 h 5063066"/>
              <a:gd name="connsiteX754" fmla="*/ 4844947 w 7295637"/>
              <a:gd name="connsiteY754" fmla="*/ 3841201 h 5063066"/>
              <a:gd name="connsiteX755" fmla="*/ 4850685 w 7295637"/>
              <a:gd name="connsiteY755" fmla="*/ 3812776 h 5063066"/>
              <a:gd name="connsiteX756" fmla="*/ 7154548 w 7295637"/>
              <a:gd name="connsiteY756" fmla="*/ 181823 h 5063066"/>
              <a:gd name="connsiteX757" fmla="*/ 7221833 w 7295637"/>
              <a:gd name="connsiteY757" fmla="*/ 137223 h 5063066"/>
              <a:gd name="connsiteX758" fmla="*/ 7294859 w 7295637"/>
              <a:gd name="connsiteY758" fmla="*/ 210247 h 5063066"/>
              <a:gd name="connsiteX759" fmla="*/ 7221834 w 7295637"/>
              <a:gd name="connsiteY759" fmla="*/ 283273 h 5063066"/>
              <a:gd name="connsiteX760" fmla="*/ 7148808 w 7295637"/>
              <a:gd name="connsiteY760" fmla="*/ 210248 h 5063066"/>
              <a:gd name="connsiteX761" fmla="*/ 7154548 w 7295637"/>
              <a:gd name="connsiteY761" fmla="*/ 181823 h 5063066"/>
              <a:gd name="connsiteX762" fmla="*/ 6232691 w 7295637"/>
              <a:gd name="connsiteY762" fmla="*/ 1598182 h 5063066"/>
              <a:gd name="connsiteX763" fmla="*/ 6299977 w 7295637"/>
              <a:gd name="connsiteY763" fmla="*/ 1553582 h 5063066"/>
              <a:gd name="connsiteX764" fmla="*/ 6373003 w 7295637"/>
              <a:gd name="connsiteY764" fmla="*/ 1626607 h 5063066"/>
              <a:gd name="connsiteX765" fmla="*/ 6299978 w 7295637"/>
              <a:gd name="connsiteY765" fmla="*/ 1699632 h 5063066"/>
              <a:gd name="connsiteX766" fmla="*/ 6226952 w 7295637"/>
              <a:gd name="connsiteY766" fmla="*/ 1626607 h 5063066"/>
              <a:gd name="connsiteX767" fmla="*/ 6232691 w 7295637"/>
              <a:gd name="connsiteY767" fmla="*/ 1598182 h 5063066"/>
              <a:gd name="connsiteX768" fmla="*/ 5081147 w 7295637"/>
              <a:gd name="connsiteY768" fmla="*/ 3392284 h 5063066"/>
              <a:gd name="connsiteX769" fmla="*/ 5148435 w 7295637"/>
              <a:gd name="connsiteY769" fmla="*/ 3347684 h 5063066"/>
              <a:gd name="connsiteX770" fmla="*/ 5221458 w 7295637"/>
              <a:gd name="connsiteY770" fmla="*/ 3420709 h 5063066"/>
              <a:gd name="connsiteX771" fmla="*/ 5148434 w 7295637"/>
              <a:gd name="connsiteY771" fmla="*/ 3493734 h 5063066"/>
              <a:gd name="connsiteX772" fmla="*/ 5075409 w 7295637"/>
              <a:gd name="connsiteY772" fmla="*/ 3420709 h 5063066"/>
              <a:gd name="connsiteX773" fmla="*/ 5081147 w 7295637"/>
              <a:gd name="connsiteY773" fmla="*/ 3392284 h 5063066"/>
              <a:gd name="connsiteX774" fmla="*/ 4159294 w 7295637"/>
              <a:gd name="connsiteY774" fmla="*/ 4808641 h 5063066"/>
              <a:gd name="connsiteX775" fmla="*/ 4174944 w 7295637"/>
              <a:gd name="connsiteY775" fmla="*/ 4785429 h 5063066"/>
              <a:gd name="connsiteX776" fmla="*/ 4226581 w 7295637"/>
              <a:gd name="connsiteY776" fmla="*/ 4764041 h 5063066"/>
              <a:gd name="connsiteX777" fmla="*/ 4299605 w 7295637"/>
              <a:gd name="connsiteY777" fmla="*/ 4837065 h 5063066"/>
              <a:gd name="connsiteX778" fmla="*/ 4226580 w 7295637"/>
              <a:gd name="connsiteY778" fmla="*/ 4910092 h 5063066"/>
              <a:gd name="connsiteX779" fmla="*/ 4153556 w 7295637"/>
              <a:gd name="connsiteY779" fmla="*/ 4837066 h 5063066"/>
              <a:gd name="connsiteX780" fmla="*/ 4159294 w 7295637"/>
              <a:gd name="connsiteY780" fmla="*/ 4808641 h 5063066"/>
              <a:gd name="connsiteX781" fmla="*/ 6463154 w 7295637"/>
              <a:gd name="connsiteY781" fmla="*/ 1177689 h 5063066"/>
              <a:gd name="connsiteX782" fmla="*/ 6530443 w 7295637"/>
              <a:gd name="connsiteY782" fmla="*/ 1133089 h 5063066"/>
              <a:gd name="connsiteX783" fmla="*/ 6603465 w 7295637"/>
              <a:gd name="connsiteY783" fmla="*/ 1206113 h 5063066"/>
              <a:gd name="connsiteX784" fmla="*/ 6530441 w 7295637"/>
              <a:gd name="connsiteY784" fmla="*/ 1279138 h 5063066"/>
              <a:gd name="connsiteX785" fmla="*/ 6457416 w 7295637"/>
              <a:gd name="connsiteY785" fmla="*/ 1206113 h 5063066"/>
              <a:gd name="connsiteX786" fmla="*/ 6463154 w 7295637"/>
              <a:gd name="connsiteY786" fmla="*/ 1177689 h 5063066"/>
              <a:gd name="connsiteX787" fmla="*/ 5311613 w 7295637"/>
              <a:gd name="connsiteY787" fmla="*/ 2962963 h 5063066"/>
              <a:gd name="connsiteX788" fmla="*/ 5378898 w 7295637"/>
              <a:gd name="connsiteY788" fmla="*/ 2918363 h 5063066"/>
              <a:gd name="connsiteX789" fmla="*/ 5451924 w 7295637"/>
              <a:gd name="connsiteY789" fmla="*/ 2991388 h 5063066"/>
              <a:gd name="connsiteX790" fmla="*/ 5378899 w 7295637"/>
              <a:gd name="connsiteY790" fmla="*/ 3064412 h 5063066"/>
              <a:gd name="connsiteX791" fmla="*/ 5305873 w 7295637"/>
              <a:gd name="connsiteY791" fmla="*/ 2991388 h 5063066"/>
              <a:gd name="connsiteX792" fmla="*/ 5311613 w 7295637"/>
              <a:gd name="connsiteY792" fmla="*/ 2962963 h 5063066"/>
              <a:gd name="connsiteX793" fmla="*/ 4389759 w 7295637"/>
              <a:gd name="connsiteY793" fmla="*/ 4379318 h 5063066"/>
              <a:gd name="connsiteX794" fmla="*/ 4405409 w 7295637"/>
              <a:gd name="connsiteY794" fmla="*/ 4356106 h 5063066"/>
              <a:gd name="connsiteX795" fmla="*/ 4457046 w 7295637"/>
              <a:gd name="connsiteY795" fmla="*/ 4334718 h 5063066"/>
              <a:gd name="connsiteX796" fmla="*/ 4530070 w 7295637"/>
              <a:gd name="connsiteY796" fmla="*/ 4407743 h 5063066"/>
              <a:gd name="connsiteX797" fmla="*/ 4457045 w 7295637"/>
              <a:gd name="connsiteY797" fmla="*/ 4480767 h 5063066"/>
              <a:gd name="connsiteX798" fmla="*/ 4384021 w 7295637"/>
              <a:gd name="connsiteY798" fmla="*/ 4407743 h 5063066"/>
              <a:gd name="connsiteX799" fmla="*/ 4389759 w 7295637"/>
              <a:gd name="connsiteY799" fmla="*/ 4379318 h 5063066"/>
              <a:gd name="connsiteX800" fmla="*/ 6693621 w 7295637"/>
              <a:gd name="connsiteY800" fmla="*/ 748366 h 5063066"/>
              <a:gd name="connsiteX801" fmla="*/ 6760907 w 7295637"/>
              <a:gd name="connsiteY801" fmla="*/ 703766 h 5063066"/>
              <a:gd name="connsiteX802" fmla="*/ 6833931 w 7295637"/>
              <a:gd name="connsiteY802" fmla="*/ 776791 h 5063066"/>
              <a:gd name="connsiteX803" fmla="*/ 6760907 w 7295637"/>
              <a:gd name="connsiteY803" fmla="*/ 849816 h 5063066"/>
              <a:gd name="connsiteX804" fmla="*/ 6687882 w 7295637"/>
              <a:gd name="connsiteY804" fmla="*/ 776791 h 5063066"/>
              <a:gd name="connsiteX805" fmla="*/ 6693621 w 7295637"/>
              <a:gd name="connsiteY805" fmla="*/ 748366 h 5063066"/>
              <a:gd name="connsiteX806" fmla="*/ 5542077 w 7295637"/>
              <a:gd name="connsiteY806" fmla="*/ 2542468 h 5063066"/>
              <a:gd name="connsiteX807" fmla="*/ 5609362 w 7295637"/>
              <a:gd name="connsiteY807" fmla="*/ 2497868 h 5063066"/>
              <a:gd name="connsiteX808" fmla="*/ 5682387 w 7295637"/>
              <a:gd name="connsiteY808" fmla="*/ 2570893 h 5063066"/>
              <a:gd name="connsiteX809" fmla="*/ 5609363 w 7295637"/>
              <a:gd name="connsiteY809" fmla="*/ 2643918 h 5063066"/>
              <a:gd name="connsiteX810" fmla="*/ 5536339 w 7295637"/>
              <a:gd name="connsiteY810" fmla="*/ 2570893 h 5063066"/>
              <a:gd name="connsiteX811" fmla="*/ 5542077 w 7295637"/>
              <a:gd name="connsiteY811" fmla="*/ 2542468 h 5063066"/>
              <a:gd name="connsiteX812" fmla="*/ 5771765 w 7295637"/>
              <a:gd name="connsiteY812" fmla="*/ 2164724 h 5063066"/>
              <a:gd name="connsiteX813" fmla="*/ 5839051 w 7295637"/>
              <a:gd name="connsiteY813" fmla="*/ 2120124 h 5063066"/>
              <a:gd name="connsiteX814" fmla="*/ 5912075 w 7295637"/>
              <a:gd name="connsiteY814" fmla="*/ 2193149 h 5063066"/>
              <a:gd name="connsiteX815" fmla="*/ 5839050 w 7295637"/>
              <a:gd name="connsiteY815" fmla="*/ 2266174 h 5063066"/>
              <a:gd name="connsiteX816" fmla="*/ 5766026 w 7295637"/>
              <a:gd name="connsiteY816" fmla="*/ 2193149 h 5063066"/>
              <a:gd name="connsiteX817" fmla="*/ 5771765 w 7295637"/>
              <a:gd name="connsiteY817" fmla="*/ 2164724 h 5063066"/>
              <a:gd name="connsiteX818" fmla="*/ 4620222 w 7295637"/>
              <a:gd name="connsiteY818" fmla="*/ 3958825 h 5063066"/>
              <a:gd name="connsiteX819" fmla="*/ 4635871 w 7295637"/>
              <a:gd name="connsiteY819" fmla="*/ 3935613 h 5063066"/>
              <a:gd name="connsiteX820" fmla="*/ 4687508 w 7295637"/>
              <a:gd name="connsiteY820" fmla="*/ 3914225 h 5063066"/>
              <a:gd name="connsiteX821" fmla="*/ 4760533 w 7295637"/>
              <a:gd name="connsiteY821" fmla="*/ 3987250 h 5063066"/>
              <a:gd name="connsiteX822" fmla="*/ 4687508 w 7295637"/>
              <a:gd name="connsiteY822" fmla="*/ 4060274 h 5063066"/>
              <a:gd name="connsiteX823" fmla="*/ 4614483 w 7295637"/>
              <a:gd name="connsiteY823" fmla="*/ 3987249 h 5063066"/>
              <a:gd name="connsiteX824" fmla="*/ 4620222 w 7295637"/>
              <a:gd name="connsiteY824" fmla="*/ 3958825 h 5063066"/>
              <a:gd name="connsiteX825" fmla="*/ 6924084 w 7295637"/>
              <a:gd name="connsiteY825" fmla="*/ 327873 h 5063066"/>
              <a:gd name="connsiteX826" fmla="*/ 6991370 w 7295637"/>
              <a:gd name="connsiteY826" fmla="*/ 283272 h 5063066"/>
              <a:gd name="connsiteX827" fmla="*/ 7064395 w 7295637"/>
              <a:gd name="connsiteY827" fmla="*/ 356297 h 5063066"/>
              <a:gd name="connsiteX828" fmla="*/ 6991370 w 7295637"/>
              <a:gd name="connsiteY828" fmla="*/ 429322 h 5063066"/>
              <a:gd name="connsiteX829" fmla="*/ 6918345 w 7295637"/>
              <a:gd name="connsiteY829" fmla="*/ 356298 h 5063066"/>
              <a:gd name="connsiteX830" fmla="*/ 6924084 w 7295637"/>
              <a:gd name="connsiteY830" fmla="*/ 327873 h 5063066"/>
              <a:gd name="connsiteX831" fmla="*/ 6002228 w 7295637"/>
              <a:gd name="connsiteY831" fmla="*/ 1744231 h 5063066"/>
              <a:gd name="connsiteX832" fmla="*/ 6069515 w 7295637"/>
              <a:gd name="connsiteY832" fmla="*/ 1699631 h 5063066"/>
              <a:gd name="connsiteX833" fmla="*/ 6142539 w 7295637"/>
              <a:gd name="connsiteY833" fmla="*/ 1772656 h 5063066"/>
              <a:gd name="connsiteX834" fmla="*/ 6069514 w 7295637"/>
              <a:gd name="connsiteY834" fmla="*/ 1845680 h 5063066"/>
              <a:gd name="connsiteX835" fmla="*/ 5996490 w 7295637"/>
              <a:gd name="connsiteY835" fmla="*/ 1772656 h 5063066"/>
              <a:gd name="connsiteX836" fmla="*/ 6002228 w 7295637"/>
              <a:gd name="connsiteY836" fmla="*/ 1744231 h 5063066"/>
              <a:gd name="connsiteX837" fmla="*/ 4850685 w 7295637"/>
              <a:gd name="connsiteY837" fmla="*/ 3529506 h 5063066"/>
              <a:gd name="connsiteX838" fmla="*/ 4866334 w 7295637"/>
              <a:gd name="connsiteY838" fmla="*/ 3506295 h 5063066"/>
              <a:gd name="connsiteX839" fmla="*/ 4917971 w 7295637"/>
              <a:gd name="connsiteY839" fmla="*/ 3484906 h 5063066"/>
              <a:gd name="connsiteX840" fmla="*/ 4990995 w 7295637"/>
              <a:gd name="connsiteY840" fmla="*/ 3557931 h 5063066"/>
              <a:gd name="connsiteX841" fmla="*/ 4917971 w 7295637"/>
              <a:gd name="connsiteY841" fmla="*/ 3630955 h 5063066"/>
              <a:gd name="connsiteX842" fmla="*/ 4844946 w 7295637"/>
              <a:gd name="connsiteY842" fmla="*/ 3557930 h 5063066"/>
              <a:gd name="connsiteX843" fmla="*/ 4850685 w 7295637"/>
              <a:gd name="connsiteY843" fmla="*/ 3529506 h 5063066"/>
              <a:gd name="connsiteX844" fmla="*/ 3928828 w 7295637"/>
              <a:gd name="connsiteY844" fmla="*/ 4945866 h 5063066"/>
              <a:gd name="connsiteX845" fmla="*/ 3944478 w 7295637"/>
              <a:gd name="connsiteY845" fmla="*/ 4922654 h 5063066"/>
              <a:gd name="connsiteX846" fmla="*/ 3996114 w 7295637"/>
              <a:gd name="connsiteY846" fmla="*/ 4901266 h 5063066"/>
              <a:gd name="connsiteX847" fmla="*/ 4069140 w 7295637"/>
              <a:gd name="connsiteY847" fmla="*/ 4974291 h 5063066"/>
              <a:gd name="connsiteX848" fmla="*/ 3996114 w 7295637"/>
              <a:gd name="connsiteY848" fmla="*/ 5047316 h 5063066"/>
              <a:gd name="connsiteX849" fmla="*/ 3923089 w 7295637"/>
              <a:gd name="connsiteY849" fmla="*/ 4974291 h 5063066"/>
              <a:gd name="connsiteX850" fmla="*/ 3928828 w 7295637"/>
              <a:gd name="connsiteY850" fmla="*/ 4945866 h 5063066"/>
              <a:gd name="connsiteX851" fmla="*/ 6232691 w 7295637"/>
              <a:gd name="connsiteY851" fmla="*/ 1314911 h 5063066"/>
              <a:gd name="connsiteX852" fmla="*/ 6299979 w 7295637"/>
              <a:gd name="connsiteY852" fmla="*/ 1270311 h 5063066"/>
              <a:gd name="connsiteX853" fmla="*/ 6373002 w 7295637"/>
              <a:gd name="connsiteY853" fmla="*/ 1343335 h 5063066"/>
              <a:gd name="connsiteX854" fmla="*/ 6299977 w 7295637"/>
              <a:gd name="connsiteY854" fmla="*/ 1416360 h 5063066"/>
              <a:gd name="connsiteX855" fmla="*/ 6226953 w 7295637"/>
              <a:gd name="connsiteY855" fmla="*/ 1343336 h 5063066"/>
              <a:gd name="connsiteX856" fmla="*/ 6232691 w 7295637"/>
              <a:gd name="connsiteY856" fmla="*/ 1314911 h 5063066"/>
              <a:gd name="connsiteX857" fmla="*/ 5081148 w 7295637"/>
              <a:gd name="connsiteY857" fmla="*/ 3109013 h 5063066"/>
              <a:gd name="connsiteX858" fmla="*/ 5148434 w 7295637"/>
              <a:gd name="connsiteY858" fmla="*/ 3064412 h 5063066"/>
              <a:gd name="connsiteX859" fmla="*/ 5221460 w 7295637"/>
              <a:gd name="connsiteY859" fmla="*/ 3137437 h 5063066"/>
              <a:gd name="connsiteX860" fmla="*/ 5148434 w 7295637"/>
              <a:gd name="connsiteY860" fmla="*/ 3210462 h 5063066"/>
              <a:gd name="connsiteX861" fmla="*/ 5075411 w 7295637"/>
              <a:gd name="connsiteY861" fmla="*/ 3137437 h 5063066"/>
              <a:gd name="connsiteX862" fmla="*/ 5081148 w 7295637"/>
              <a:gd name="connsiteY862" fmla="*/ 3109013 h 5063066"/>
              <a:gd name="connsiteX863" fmla="*/ 4159295 w 7295637"/>
              <a:gd name="connsiteY863" fmla="*/ 4525369 h 5063066"/>
              <a:gd name="connsiteX864" fmla="*/ 4174945 w 7295637"/>
              <a:gd name="connsiteY864" fmla="*/ 4502157 h 5063066"/>
              <a:gd name="connsiteX865" fmla="*/ 4226580 w 7295637"/>
              <a:gd name="connsiteY865" fmla="*/ 4480770 h 5063066"/>
              <a:gd name="connsiteX866" fmla="*/ 4299606 w 7295637"/>
              <a:gd name="connsiteY866" fmla="*/ 4553794 h 5063066"/>
              <a:gd name="connsiteX867" fmla="*/ 4226581 w 7295637"/>
              <a:gd name="connsiteY867" fmla="*/ 4626818 h 5063066"/>
              <a:gd name="connsiteX868" fmla="*/ 4153555 w 7295637"/>
              <a:gd name="connsiteY868" fmla="*/ 4553794 h 5063066"/>
              <a:gd name="connsiteX869" fmla="*/ 4159295 w 7295637"/>
              <a:gd name="connsiteY869" fmla="*/ 4525369 h 5063066"/>
              <a:gd name="connsiteX870" fmla="*/ 6463155 w 7295637"/>
              <a:gd name="connsiteY870" fmla="*/ 894417 h 5063066"/>
              <a:gd name="connsiteX871" fmla="*/ 6530442 w 7295637"/>
              <a:gd name="connsiteY871" fmla="*/ 849817 h 5063066"/>
              <a:gd name="connsiteX872" fmla="*/ 6603467 w 7295637"/>
              <a:gd name="connsiteY872" fmla="*/ 922842 h 5063066"/>
              <a:gd name="connsiteX873" fmla="*/ 6530442 w 7295637"/>
              <a:gd name="connsiteY873" fmla="*/ 995867 h 5063066"/>
              <a:gd name="connsiteX874" fmla="*/ 6457417 w 7295637"/>
              <a:gd name="connsiteY874" fmla="*/ 922842 h 5063066"/>
              <a:gd name="connsiteX875" fmla="*/ 6463155 w 7295637"/>
              <a:gd name="connsiteY875" fmla="*/ 894417 h 5063066"/>
              <a:gd name="connsiteX876" fmla="*/ 5311612 w 7295637"/>
              <a:gd name="connsiteY876" fmla="*/ 2679691 h 5063066"/>
              <a:gd name="connsiteX877" fmla="*/ 5378899 w 7295637"/>
              <a:gd name="connsiteY877" fmla="*/ 2635091 h 5063066"/>
              <a:gd name="connsiteX878" fmla="*/ 5451923 w 7295637"/>
              <a:gd name="connsiteY878" fmla="*/ 2708115 h 5063066"/>
              <a:gd name="connsiteX879" fmla="*/ 5378898 w 7295637"/>
              <a:gd name="connsiteY879" fmla="*/ 2781140 h 5063066"/>
              <a:gd name="connsiteX880" fmla="*/ 5305873 w 7295637"/>
              <a:gd name="connsiteY880" fmla="*/ 2708115 h 5063066"/>
              <a:gd name="connsiteX881" fmla="*/ 5311612 w 7295637"/>
              <a:gd name="connsiteY881" fmla="*/ 2679691 h 5063066"/>
              <a:gd name="connsiteX882" fmla="*/ 5541301 w 7295637"/>
              <a:gd name="connsiteY882" fmla="*/ 2310774 h 5063066"/>
              <a:gd name="connsiteX883" fmla="*/ 5608587 w 7295637"/>
              <a:gd name="connsiteY883" fmla="*/ 2266174 h 5063066"/>
              <a:gd name="connsiteX884" fmla="*/ 5681612 w 7295637"/>
              <a:gd name="connsiteY884" fmla="*/ 2339198 h 5063066"/>
              <a:gd name="connsiteX885" fmla="*/ 5608587 w 7295637"/>
              <a:gd name="connsiteY885" fmla="*/ 2412223 h 5063066"/>
              <a:gd name="connsiteX886" fmla="*/ 5535563 w 7295637"/>
              <a:gd name="connsiteY886" fmla="*/ 2339199 h 5063066"/>
              <a:gd name="connsiteX887" fmla="*/ 5541301 w 7295637"/>
              <a:gd name="connsiteY887" fmla="*/ 2310774 h 5063066"/>
              <a:gd name="connsiteX888" fmla="*/ 4389758 w 7295637"/>
              <a:gd name="connsiteY888" fmla="*/ 4096046 h 5063066"/>
              <a:gd name="connsiteX889" fmla="*/ 4405408 w 7295637"/>
              <a:gd name="connsiteY889" fmla="*/ 4072834 h 5063066"/>
              <a:gd name="connsiteX890" fmla="*/ 4457045 w 7295637"/>
              <a:gd name="connsiteY890" fmla="*/ 4051446 h 5063066"/>
              <a:gd name="connsiteX891" fmla="*/ 4530069 w 7295637"/>
              <a:gd name="connsiteY891" fmla="*/ 4124470 h 5063066"/>
              <a:gd name="connsiteX892" fmla="*/ 4457044 w 7295637"/>
              <a:gd name="connsiteY892" fmla="*/ 4197495 h 5063066"/>
              <a:gd name="connsiteX893" fmla="*/ 4384020 w 7295637"/>
              <a:gd name="connsiteY893" fmla="*/ 4124471 h 5063066"/>
              <a:gd name="connsiteX894" fmla="*/ 4389758 w 7295637"/>
              <a:gd name="connsiteY894" fmla="*/ 4096046 h 5063066"/>
              <a:gd name="connsiteX895" fmla="*/ 6693620 w 7295637"/>
              <a:gd name="connsiteY895" fmla="*/ 465095 h 5063066"/>
              <a:gd name="connsiteX896" fmla="*/ 6760906 w 7295637"/>
              <a:gd name="connsiteY896" fmla="*/ 420495 h 5063066"/>
              <a:gd name="connsiteX897" fmla="*/ 6833931 w 7295637"/>
              <a:gd name="connsiteY897" fmla="*/ 493520 h 5063066"/>
              <a:gd name="connsiteX898" fmla="*/ 6760906 w 7295637"/>
              <a:gd name="connsiteY898" fmla="*/ 566545 h 5063066"/>
              <a:gd name="connsiteX899" fmla="*/ 6687880 w 7295637"/>
              <a:gd name="connsiteY899" fmla="*/ 493520 h 5063066"/>
              <a:gd name="connsiteX900" fmla="*/ 6693620 w 7295637"/>
              <a:gd name="connsiteY900" fmla="*/ 465095 h 5063066"/>
              <a:gd name="connsiteX901" fmla="*/ 5771766 w 7295637"/>
              <a:gd name="connsiteY901" fmla="*/ 1881452 h 5063066"/>
              <a:gd name="connsiteX902" fmla="*/ 5839051 w 7295637"/>
              <a:gd name="connsiteY902" fmla="*/ 1836852 h 5063066"/>
              <a:gd name="connsiteX903" fmla="*/ 5912076 w 7295637"/>
              <a:gd name="connsiteY903" fmla="*/ 1909877 h 5063066"/>
              <a:gd name="connsiteX904" fmla="*/ 5839051 w 7295637"/>
              <a:gd name="connsiteY904" fmla="*/ 1982902 h 5063066"/>
              <a:gd name="connsiteX905" fmla="*/ 5766026 w 7295637"/>
              <a:gd name="connsiteY905" fmla="*/ 1909877 h 5063066"/>
              <a:gd name="connsiteX906" fmla="*/ 5771766 w 7295637"/>
              <a:gd name="connsiteY906" fmla="*/ 1881452 h 5063066"/>
              <a:gd name="connsiteX907" fmla="*/ 4620222 w 7295637"/>
              <a:gd name="connsiteY907" fmla="*/ 3675553 h 5063066"/>
              <a:gd name="connsiteX908" fmla="*/ 4635870 w 7295637"/>
              <a:gd name="connsiteY908" fmla="*/ 3652342 h 5063066"/>
              <a:gd name="connsiteX909" fmla="*/ 4687507 w 7295637"/>
              <a:gd name="connsiteY909" fmla="*/ 3630954 h 5063066"/>
              <a:gd name="connsiteX910" fmla="*/ 4760533 w 7295637"/>
              <a:gd name="connsiteY910" fmla="*/ 3703979 h 5063066"/>
              <a:gd name="connsiteX911" fmla="*/ 4687508 w 7295637"/>
              <a:gd name="connsiteY911" fmla="*/ 3777003 h 5063066"/>
              <a:gd name="connsiteX912" fmla="*/ 4614482 w 7295637"/>
              <a:gd name="connsiteY912" fmla="*/ 3703978 h 5063066"/>
              <a:gd name="connsiteX913" fmla="*/ 4620222 w 7295637"/>
              <a:gd name="connsiteY913" fmla="*/ 3675553 h 5063066"/>
              <a:gd name="connsiteX914" fmla="*/ 6924084 w 7295637"/>
              <a:gd name="connsiteY914" fmla="*/ 44601 h 5063066"/>
              <a:gd name="connsiteX915" fmla="*/ 6991371 w 7295637"/>
              <a:gd name="connsiteY915" fmla="*/ 0 h 5063066"/>
              <a:gd name="connsiteX916" fmla="*/ 7064394 w 7295637"/>
              <a:gd name="connsiteY916" fmla="*/ 73025 h 5063066"/>
              <a:gd name="connsiteX917" fmla="*/ 6991370 w 7295637"/>
              <a:gd name="connsiteY917" fmla="*/ 146050 h 5063066"/>
              <a:gd name="connsiteX918" fmla="*/ 6918344 w 7295637"/>
              <a:gd name="connsiteY918" fmla="*/ 73025 h 5063066"/>
              <a:gd name="connsiteX919" fmla="*/ 6924084 w 7295637"/>
              <a:gd name="connsiteY919" fmla="*/ 44601 h 5063066"/>
              <a:gd name="connsiteX920" fmla="*/ 6002226 w 7295637"/>
              <a:gd name="connsiteY920" fmla="*/ 1460960 h 5063066"/>
              <a:gd name="connsiteX921" fmla="*/ 6069514 w 7295637"/>
              <a:gd name="connsiteY921" fmla="*/ 1416360 h 5063066"/>
              <a:gd name="connsiteX922" fmla="*/ 6142538 w 7295637"/>
              <a:gd name="connsiteY922" fmla="*/ 1489385 h 5063066"/>
              <a:gd name="connsiteX923" fmla="*/ 6069514 w 7295637"/>
              <a:gd name="connsiteY923" fmla="*/ 1562410 h 5063066"/>
              <a:gd name="connsiteX924" fmla="*/ 5996489 w 7295637"/>
              <a:gd name="connsiteY924" fmla="*/ 1489385 h 5063066"/>
              <a:gd name="connsiteX925" fmla="*/ 6002226 w 7295637"/>
              <a:gd name="connsiteY925" fmla="*/ 1460960 h 5063066"/>
              <a:gd name="connsiteX926" fmla="*/ 4850685 w 7295637"/>
              <a:gd name="connsiteY926" fmla="*/ 3246235 h 5063066"/>
              <a:gd name="connsiteX927" fmla="*/ 4866333 w 7295637"/>
              <a:gd name="connsiteY927" fmla="*/ 3223023 h 5063066"/>
              <a:gd name="connsiteX928" fmla="*/ 4917970 w 7295637"/>
              <a:gd name="connsiteY928" fmla="*/ 3201635 h 5063066"/>
              <a:gd name="connsiteX929" fmla="*/ 4990995 w 7295637"/>
              <a:gd name="connsiteY929" fmla="*/ 3274660 h 5063066"/>
              <a:gd name="connsiteX930" fmla="*/ 4917971 w 7295637"/>
              <a:gd name="connsiteY930" fmla="*/ 3347685 h 5063066"/>
              <a:gd name="connsiteX931" fmla="*/ 4844945 w 7295637"/>
              <a:gd name="connsiteY931" fmla="*/ 3274660 h 5063066"/>
              <a:gd name="connsiteX932" fmla="*/ 4850685 w 7295637"/>
              <a:gd name="connsiteY932" fmla="*/ 3246235 h 5063066"/>
              <a:gd name="connsiteX933" fmla="*/ 3928829 w 7295637"/>
              <a:gd name="connsiteY933" fmla="*/ 4662592 h 5063066"/>
              <a:gd name="connsiteX934" fmla="*/ 3944480 w 7295637"/>
              <a:gd name="connsiteY934" fmla="*/ 4639379 h 5063066"/>
              <a:gd name="connsiteX935" fmla="*/ 3996115 w 7295637"/>
              <a:gd name="connsiteY935" fmla="*/ 4617992 h 5063066"/>
              <a:gd name="connsiteX936" fmla="*/ 4069140 w 7295637"/>
              <a:gd name="connsiteY936" fmla="*/ 4691016 h 5063066"/>
              <a:gd name="connsiteX937" fmla="*/ 3996116 w 7295637"/>
              <a:gd name="connsiteY937" fmla="*/ 4764041 h 5063066"/>
              <a:gd name="connsiteX938" fmla="*/ 3923090 w 7295637"/>
              <a:gd name="connsiteY938" fmla="*/ 4691017 h 5063066"/>
              <a:gd name="connsiteX939" fmla="*/ 3928829 w 7295637"/>
              <a:gd name="connsiteY939" fmla="*/ 4662592 h 5063066"/>
              <a:gd name="connsiteX940" fmla="*/ 6232692 w 7295637"/>
              <a:gd name="connsiteY940" fmla="*/ 1031639 h 5063066"/>
              <a:gd name="connsiteX941" fmla="*/ 6299978 w 7295637"/>
              <a:gd name="connsiteY941" fmla="*/ 987038 h 5063066"/>
              <a:gd name="connsiteX942" fmla="*/ 6373003 w 7295637"/>
              <a:gd name="connsiteY942" fmla="*/ 1060063 h 5063066"/>
              <a:gd name="connsiteX943" fmla="*/ 6299978 w 7295637"/>
              <a:gd name="connsiteY943" fmla="*/ 1133088 h 5063066"/>
              <a:gd name="connsiteX944" fmla="*/ 6226953 w 7295637"/>
              <a:gd name="connsiteY944" fmla="*/ 1060063 h 5063066"/>
              <a:gd name="connsiteX945" fmla="*/ 6232692 w 7295637"/>
              <a:gd name="connsiteY945" fmla="*/ 1031639 h 5063066"/>
              <a:gd name="connsiteX946" fmla="*/ 5081148 w 7295637"/>
              <a:gd name="connsiteY946" fmla="*/ 2825741 h 5063066"/>
              <a:gd name="connsiteX947" fmla="*/ 5148434 w 7295637"/>
              <a:gd name="connsiteY947" fmla="*/ 2781140 h 5063066"/>
              <a:gd name="connsiteX948" fmla="*/ 5221459 w 7295637"/>
              <a:gd name="connsiteY948" fmla="*/ 2854165 h 5063066"/>
              <a:gd name="connsiteX949" fmla="*/ 5148435 w 7295637"/>
              <a:gd name="connsiteY949" fmla="*/ 2927190 h 5063066"/>
              <a:gd name="connsiteX950" fmla="*/ 5075409 w 7295637"/>
              <a:gd name="connsiteY950" fmla="*/ 2854165 h 5063066"/>
              <a:gd name="connsiteX951" fmla="*/ 5081148 w 7295637"/>
              <a:gd name="connsiteY951" fmla="*/ 2825741 h 5063066"/>
              <a:gd name="connsiteX952" fmla="*/ 5310836 w 7295637"/>
              <a:gd name="connsiteY952" fmla="*/ 2447996 h 5063066"/>
              <a:gd name="connsiteX953" fmla="*/ 5378123 w 7295637"/>
              <a:gd name="connsiteY953" fmla="*/ 2403396 h 5063066"/>
              <a:gd name="connsiteX954" fmla="*/ 5451147 w 7295637"/>
              <a:gd name="connsiteY954" fmla="*/ 2476420 h 5063066"/>
              <a:gd name="connsiteX955" fmla="*/ 5378122 w 7295637"/>
              <a:gd name="connsiteY955" fmla="*/ 2549445 h 5063066"/>
              <a:gd name="connsiteX956" fmla="*/ 5305098 w 7295637"/>
              <a:gd name="connsiteY956" fmla="*/ 2476421 h 5063066"/>
              <a:gd name="connsiteX957" fmla="*/ 5310836 w 7295637"/>
              <a:gd name="connsiteY957" fmla="*/ 2447996 h 5063066"/>
              <a:gd name="connsiteX958" fmla="*/ 4159294 w 7295637"/>
              <a:gd name="connsiteY958" fmla="*/ 4242096 h 5063066"/>
              <a:gd name="connsiteX959" fmla="*/ 4174944 w 7295637"/>
              <a:gd name="connsiteY959" fmla="*/ 4218884 h 5063066"/>
              <a:gd name="connsiteX960" fmla="*/ 4226580 w 7295637"/>
              <a:gd name="connsiteY960" fmla="*/ 4197496 h 5063066"/>
              <a:gd name="connsiteX961" fmla="*/ 4299605 w 7295637"/>
              <a:gd name="connsiteY961" fmla="*/ 4270521 h 5063066"/>
              <a:gd name="connsiteX962" fmla="*/ 4226579 w 7295637"/>
              <a:gd name="connsiteY962" fmla="*/ 4343547 h 5063066"/>
              <a:gd name="connsiteX963" fmla="*/ 4153555 w 7295637"/>
              <a:gd name="connsiteY963" fmla="*/ 4270521 h 5063066"/>
              <a:gd name="connsiteX964" fmla="*/ 4159294 w 7295637"/>
              <a:gd name="connsiteY964" fmla="*/ 4242096 h 5063066"/>
              <a:gd name="connsiteX965" fmla="*/ 6463156 w 7295637"/>
              <a:gd name="connsiteY965" fmla="*/ 611145 h 5063066"/>
              <a:gd name="connsiteX966" fmla="*/ 6530441 w 7295637"/>
              <a:gd name="connsiteY966" fmla="*/ 566545 h 5063066"/>
              <a:gd name="connsiteX967" fmla="*/ 6603467 w 7295637"/>
              <a:gd name="connsiteY967" fmla="*/ 639570 h 5063066"/>
              <a:gd name="connsiteX968" fmla="*/ 6530442 w 7295637"/>
              <a:gd name="connsiteY968" fmla="*/ 712595 h 5063066"/>
              <a:gd name="connsiteX969" fmla="*/ 6457416 w 7295637"/>
              <a:gd name="connsiteY969" fmla="*/ 639570 h 5063066"/>
              <a:gd name="connsiteX970" fmla="*/ 6463156 w 7295637"/>
              <a:gd name="connsiteY970" fmla="*/ 611145 h 5063066"/>
              <a:gd name="connsiteX971" fmla="*/ 5541300 w 7295637"/>
              <a:gd name="connsiteY971" fmla="*/ 2027502 h 5063066"/>
              <a:gd name="connsiteX972" fmla="*/ 5608589 w 7295637"/>
              <a:gd name="connsiteY972" fmla="*/ 1982901 h 5063066"/>
              <a:gd name="connsiteX973" fmla="*/ 5681611 w 7295637"/>
              <a:gd name="connsiteY973" fmla="*/ 2055926 h 5063066"/>
              <a:gd name="connsiteX974" fmla="*/ 5608586 w 7295637"/>
              <a:gd name="connsiteY974" fmla="*/ 2128951 h 5063066"/>
              <a:gd name="connsiteX975" fmla="*/ 5535562 w 7295637"/>
              <a:gd name="connsiteY975" fmla="*/ 2055926 h 5063066"/>
              <a:gd name="connsiteX976" fmla="*/ 5541300 w 7295637"/>
              <a:gd name="connsiteY976" fmla="*/ 2027502 h 5063066"/>
              <a:gd name="connsiteX977" fmla="*/ 4389759 w 7295637"/>
              <a:gd name="connsiteY977" fmla="*/ 3812774 h 5063066"/>
              <a:gd name="connsiteX978" fmla="*/ 4405409 w 7295637"/>
              <a:gd name="connsiteY978" fmla="*/ 3789563 h 5063066"/>
              <a:gd name="connsiteX979" fmla="*/ 4457046 w 7295637"/>
              <a:gd name="connsiteY979" fmla="*/ 3768175 h 5063066"/>
              <a:gd name="connsiteX980" fmla="*/ 4530070 w 7295637"/>
              <a:gd name="connsiteY980" fmla="*/ 3841200 h 5063066"/>
              <a:gd name="connsiteX981" fmla="*/ 4457045 w 7295637"/>
              <a:gd name="connsiteY981" fmla="*/ 3914224 h 5063066"/>
              <a:gd name="connsiteX982" fmla="*/ 4384021 w 7295637"/>
              <a:gd name="connsiteY982" fmla="*/ 3841199 h 5063066"/>
              <a:gd name="connsiteX983" fmla="*/ 4389759 w 7295637"/>
              <a:gd name="connsiteY983" fmla="*/ 3812774 h 5063066"/>
              <a:gd name="connsiteX984" fmla="*/ 6693619 w 7295637"/>
              <a:gd name="connsiteY984" fmla="*/ 181823 h 5063066"/>
              <a:gd name="connsiteX985" fmla="*/ 6760906 w 7295637"/>
              <a:gd name="connsiteY985" fmla="*/ 137223 h 5063066"/>
              <a:gd name="connsiteX986" fmla="*/ 6833930 w 7295637"/>
              <a:gd name="connsiteY986" fmla="*/ 210247 h 5063066"/>
              <a:gd name="connsiteX987" fmla="*/ 6760905 w 7295637"/>
              <a:gd name="connsiteY987" fmla="*/ 283273 h 5063066"/>
              <a:gd name="connsiteX988" fmla="*/ 6687881 w 7295637"/>
              <a:gd name="connsiteY988" fmla="*/ 210248 h 5063066"/>
              <a:gd name="connsiteX989" fmla="*/ 6693619 w 7295637"/>
              <a:gd name="connsiteY989" fmla="*/ 181823 h 5063066"/>
              <a:gd name="connsiteX990" fmla="*/ 5771765 w 7295637"/>
              <a:gd name="connsiteY990" fmla="*/ 1598182 h 5063066"/>
              <a:gd name="connsiteX991" fmla="*/ 5839051 w 7295637"/>
              <a:gd name="connsiteY991" fmla="*/ 1553582 h 5063066"/>
              <a:gd name="connsiteX992" fmla="*/ 5912075 w 7295637"/>
              <a:gd name="connsiteY992" fmla="*/ 1626607 h 5063066"/>
              <a:gd name="connsiteX993" fmla="*/ 5839051 w 7295637"/>
              <a:gd name="connsiteY993" fmla="*/ 1699631 h 5063066"/>
              <a:gd name="connsiteX994" fmla="*/ 5766025 w 7295637"/>
              <a:gd name="connsiteY994" fmla="*/ 1626606 h 5063066"/>
              <a:gd name="connsiteX995" fmla="*/ 5771765 w 7295637"/>
              <a:gd name="connsiteY995" fmla="*/ 1598182 h 5063066"/>
              <a:gd name="connsiteX996" fmla="*/ 4620221 w 7295637"/>
              <a:gd name="connsiteY996" fmla="*/ 3392283 h 5063066"/>
              <a:gd name="connsiteX997" fmla="*/ 4635871 w 7295637"/>
              <a:gd name="connsiteY997" fmla="*/ 3369072 h 5063066"/>
              <a:gd name="connsiteX998" fmla="*/ 4687508 w 7295637"/>
              <a:gd name="connsiteY998" fmla="*/ 3347684 h 5063066"/>
              <a:gd name="connsiteX999" fmla="*/ 4760532 w 7295637"/>
              <a:gd name="connsiteY999" fmla="*/ 3420709 h 5063066"/>
              <a:gd name="connsiteX1000" fmla="*/ 4687507 w 7295637"/>
              <a:gd name="connsiteY1000" fmla="*/ 3493733 h 5063066"/>
              <a:gd name="connsiteX1001" fmla="*/ 4614483 w 7295637"/>
              <a:gd name="connsiteY1001" fmla="*/ 3420708 h 5063066"/>
              <a:gd name="connsiteX1002" fmla="*/ 4620221 w 7295637"/>
              <a:gd name="connsiteY1002" fmla="*/ 3392283 h 5063066"/>
              <a:gd name="connsiteX1003" fmla="*/ 3698365 w 7295637"/>
              <a:gd name="connsiteY1003" fmla="*/ 4808644 h 5063066"/>
              <a:gd name="connsiteX1004" fmla="*/ 3714015 w 7295637"/>
              <a:gd name="connsiteY1004" fmla="*/ 4785432 h 5063066"/>
              <a:gd name="connsiteX1005" fmla="*/ 3765650 w 7295637"/>
              <a:gd name="connsiteY1005" fmla="*/ 4764043 h 5063066"/>
              <a:gd name="connsiteX1006" fmla="*/ 3838676 w 7295637"/>
              <a:gd name="connsiteY1006" fmla="*/ 4837068 h 5063066"/>
              <a:gd name="connsiteX1007" fmla="*/ 3765651 w 7295637"/>
              <a:gd name="connsiteY1007" fmla="*/ 4910093 h 5063066"/>
              <a:gd name="connsiteX1008" fmla="*/ 3692627 w 7295637"/>
              <a:gd name="connsiteY1008" fmla="*/ 4837068 h 5063066"/>
              <a:gd name="connsiteX1009" fmla="*/ 3698365 w 7295637"/>
              <a:gd name="connsiteY1009" fmla="*/ 4808644 h 5063066"/>
              <a:gd name="connsiteX1010" fmla="*/ 6002229 w 7295637"/>
              <a:gd name="connsiteY1010" fmla="*/ 1177688 h 5063066"/>
              <a:gd name="connsiteX1011" fmla="*/ 6069515 w 7295637"/>
              <a:gd name="connsiteY1011" fmla="*/ 1133088 h 5063066"/>
              <a:gd name="connsiteX1012" fmla="*/ 6142539 w 7295637"/>
              <a:gd name="connsiteY1012" fmla="*/ 1206113 h 5063066"/>
              <a:gd name="connsiteX1013" fmla="*/ 6069515 w 7295637"/>
              <a:gd name="connsiteY1013" fmla="*/ 1279138 h 5063066"/>
              <a:gd name="connsiteX1014" fmla="*/ 5996490 w 7295637"/>
              <a:gd name="connsiteY1014" fmla="*/ 1206113 h 5063066"/>
              <a:gd name="connsiteX1015" fmla="*/ 6002229 w 7295637"/>
              <a:gd name="connsiteY1015" fmla="*/ 1177688 h 5063066"/>
              <a:gd name="connsiteX1016" fmla="*/ 4850683 w 7295637"/>
              <a:gd name="connsiteY1016" fmla="*/ 2962963 h 5063066"/>
              <a:gd name="connsiteX1017" fmla="*/ 4866333 w 7295637"/>
              <a:gd name="connsiteY1017" fmla="*/ 2939751 h 5063066"/>
              <a:gd name="connsiteX1018" fmla="*/ 4917971 w 7295637"/>
              <a:gd name="connsiteY1018" fmla="*/ 2918363 h 5063066"/>
              <a:gd name="connsiteX1019" fmla="*/ 4990995 w 7295637"/>
              <a:gd name="connsiteY1019" fmla="*/ 2991388 h 5063066"/>
              <a:gd name="connsiteX1020" fmla="*/ 4917970 w 7295637"/>
              <a:gd name="connsiteY1020" fmla="*/ 3064413 h 5063066"/>
              <a:gd name="connsiteX1021" fmla="*/ 4844946 w 7295637"/>
              <a:gd name="connsiteY1021" fmla="*/ 2991388 h 5063066"/>
              <a:gd name="connsiteX1022" fmla="*/ 4850683 w 7295637"/>
              <a:gd name="connsiteY1022" fmla="*/ 2962963 h 5063066"/>
              <a:gd name="connsiteX1023" fmla="*/ 3928829 w 7295637"/>
              <a:gd name="connsiteY1023" fmla="*/ 4379319 h 5063066"/>
              <a:gd name="connsiteX1024" fmla="*/ 3944480 w 7295637"/>
              <a:gd name="connsiteY1024" fmla="*/ 4356108 h 5063066"/>
              <a:gd name="connsiteX1025" fmla="*/ 3996116 w 7295637"/>
              <a:gd name="connsiteY1025" fmla="*/ 4334718 h 5063066"/>
              <a:gd name="connsiteX1026" fmla="*/ 4069140 w 7295637"/>
              <a:gd name="connsiteY1026" fmla="*/ 4407745 h 5063066"/>
              <a:gd name="connsiteX1027" fmla="*/ 3996115 w 7295637"/>
              <a:gd name="connsiteY1027" fmla="*/ 4480769 h 5063066"/>
              <a:gd name="connsiteX1028" fmla="*/ 3923092 w 7295637"/>
              <a:gd name="connsiteY1028" fmla="*/ 4407744 h 5063066"/>
              <a:gd name="connsiteX1029" fmla="*/ 3928829 w 7295637"/>
              <a:gd name="connsiteY1029" fmla="*/ 4379319 h 5063066"/>
              <a:gd name="connsiteX1030" fmla="*/ 6232692 w 7295637"/>
              <a:gd name="connsiteY1030" fmla="*/ 748366 h 5063066"/>
              <a:gd name="connsiteX1031" fmla="*/ 6299978 w 7295637"/>
              <a:gd name="connsiteY1031" fmla="*/ 703766 h 5063066"/>
              <a:gd name="connsiteX1032" fmla="*/ 6373003 w 7295637"/>
              <a:gd name="connsiteY1032" fmla="*/ 776791 h 5063066"/>
              <a:gd name="connsiteX1033" fmla="*/ 6299977 w 7295637"/>
              <a:gd name="connsiteY1033" fmla="*/ 849816 h 5063066"/>
              <a:gd name="connsiteX1034" fmla="*/ 6226954 w 7295637"/>
              <a:gd name="connsiteY1034" fmla="*/ 776791 h 5063066"/>
              <a:gd name="connsiteX1035" fmla="*/ 6232692 w 7295637"/>
              <a:gd name="connsiteY1035" fmla="*/ 748366 h 5063066"/>
              <a:gd name="connsiteX1036" fmla="*/ 5081148 w 7295637"/>
              <a:gd name="connsiteY1036" fmla="*/ 2542468 h 5063066"/>
              <a:gd name="connsiteX1037" fmla="*/ 5148435 w 7295637"/>
              <a:gd name="connsiteY1037" fmla="*/ 2497868 h 5063066"/>
              <a:gd name="connsiteX1038" fmla="*/ 5221459 w 7295637"/>
              <a:gd name="connsiteY1038" fmla="*/ 2570893 h 5063066"/>
              <a:gd name="connsiteX1039" fmla="*/ 5148434 w 7295637"/>
              <a:gd name="connsiteY1039" fmla="*/ 2643918 h 5063066"/>
              <a:gd name="connsiteX1040" fmla="*/ 5075410 w 7295637"/>
              <a:gd name="connsiteY1040" fmla="*/ 2570893 h 5063066"/>
              <a:gd name="connsiteX1041" fmla="*/ 5081148 w 7295637"/>
              <a:gd name="connsiteY1041" fmla="*/ 2542468 h 5063066"/>
              <a:gd name="connsiteX1042" fmla="*/ 5310837 w 7295637"/>
              <a:gd name="connsiteY1042" fmla="*/ 2164724 h 5063066"/>
              <a:gd name="connsiteX1043" fmla="*/ 5378123 w 7295637"/>
              <a:gd name="connsiteY1043" fmla="*/ 2120123 h 5063066"/>
              <a:gd name="connsiteX1044" fmla="*/ 5451148 w 7295637"/>
              <a:gd name="connsiteY1044" fmla="*/ 2193148 h 5063066"/>
              <a:gd name="connsiteX1045" fmla="*/ 5378123 w 7295637"/>
              <a:gd name="connsiteY1045" fmla="*/ 2266173 h 5063066"/>
              <a:gd name="connsiteX1046" fmla="*/ 5305098 w 7295637"/>
              <a:gd name="connsiteY1046" fmla="*/ 2193148 h 5063066"/>
              <a:gd name="connsiteX1047" fmla="*/ 5310837 w 7295637"/>
              <a:gd name="connsiteY1047" fmla="*/ 2164724 h 5063066"/>
              <a:gd name="connsiteX1048" fmla="*/ 4159295 w 7295637"/>
              <a:gd name="connsiteY1048" fmla="*/ 3958825 h 5063066"/>
              <a:gd name="connsiteX1049" fmla="*/ 4174945 w 7295637"/>
              <a:gd name="connsiteY1049" fmla="*/ 3935613 h 5063066"/>
              <a:gd name="connsiteX1050" fmla="*/ 4226582 w 7295637"/>
              <a:gd name="connsiteY1050" fmla="*/ 3914224 h 5063066"/>
              <a:gd name="connsiteX1051" fmla="*/ 4299606 w 7295637"/>
              <a:gd name="connsiteY1051" fmla="*/ 3987249 h 5063066"/>
              <a:gd name="connsiteX1052" fmla="*/ 4226581 w 7295637"/>
              <a:gd name="connsiteY1052" fmla="*/ 4060274 h 5063066"/>
              <a:gd name="connsiteX1053" fmla="*/ 4153556 w 7295637"/>
              <a:gd name="connsiteY1053" fmla="*/ 3987249 h 5063066"/>
              <a:gd name="connsiteX1054" fmla="*/ 4159295 w 7295637"/>
              <a:gd name="connsiteY1054" fmla="*/ 3958825 h 5063066"/>
              <a:gd name="connsiteX1055" fmla="*/ 6463155 w 7295637"/>
              <a:gd name="connsiteY1055" fmla="*/ 327873 h 5063066"/>
              <a:gd name="connsiteX1056" fmla="*/ 6530442 w 7295637"/>
              <a:gd name="connsiteY1056" fmla="*/ 283273 h 5063066"/>
              <a:gd name="connsiteX1057" fmla="*/ 6603466 w 7295637"/>
              <a:gd name="connsiteY1057" fmla="*/ 356297 h 5063066"/>
              <a:gd name="connsiteX1058" fmla="*/ 6530441 w 7295637"/>
              <a:gd name="connsiteY1058" fmla="*/ 429322 h 5063066"/>
              <a:gd name="connsiteX1059" fmla="*/ 6457417 w 7295637"/>
              <a:gd name="connsiteY1059" fmla="*/ 356298 h 5063066"/>
              <a:gd name="connsiteX1060" fmla="*/ 6463155 w 7295637"/>
              <a:gd name="connsiteY1060" fmla="*/ 327873 h 5063066"/>
              <a:gd name="connsiteX1061" fmla="*/ 5541301 w 7295637"/>
              <a:gd name="connsiteY1061" fmla="*/ 1744230 h 5063066"/>
              <a:gd name="connsiteX1062" fmla="*/ 5608588 w 7295637"/>
              <a:gd name="connsiteY1062" fmla="*/ 1699630 h 5063066"/>
              <a:gd name="connsiteX1063" fmla="*/ 5681613 w 7295637"/>
              <a:gd name="connsiteY1063" fmla="*/ 1772655 h 5063066"/>
              <a:gd name="connsiteX1064" fmla="*/ 5608588 w 7295637"/>
              <a:gd name="connsiteY1064" fmla="*/ 1845680 h 5063066"/>
              <a:gd name="connsiteX1065" fmla="*/ 5535563 w 7295637"/>
              <a:gd name="connsiteY1065" fmla="*/ 1772655 h 5063066"/>
              <a:gd name="connsiteX1066" fmla="*/ 5541301 w 7295637"/>
              <a:gd name="connsiteY1066" fmla="*/ 1744230 h 5063066"/>
              <a:gd name="connsiteX1067" fmla="*/ 4389758 w 7295637"/>
              <a:gd name="connsiteY1067" fmla="*/ 3529503 h 5063066"/>
              <a:gd name="connsiteX1068" fmla="*/ 4405407 w 7295637"/>
              <a:gd name="connsiteY1068" fmla="*/ 3506292 h 5063066"/>
              <a:gd name="connsiteX1069" fmla="*/ 4457045 w 7295637"/>
              <a:gd name="connsiteY1069" fmla="*/ 3484904 h 5063066"/>
              <a:gd name="connsiteX1070" fmla="*/ 4530069 w 7295637"/>
              <a:gd name="connsiteY1070" fmla="*/ 3557929 h 5063066"/>
              <a:gd name="connsiteX1071" fmla="*/ 4457044 w 7295637"/>
              <a:gd name="connsiteY1071" fmla="*/ 3630953 h 5063066"/>
              <a:gd name="connsiteX1072" fmla="*/ 4384019 w 7295637"/>
              <a:gd name="connsiteY1072" fmla="*/ 3557928 h 5063066"/>
              <a:gd name="connsiteX1073" fmla="*/ 4389758 w 7295637"/>
              <a:gd name="connsiteY1073" fmla="*/ 3529503 h 5063066"/>
              <a:gd name="connsiteX1074" fmla="*/ 3463476 w 7295637"/>
              <a:gd name="connsiteY1074" fmla="*/ 4961615 h 5063066"/>
              <a:gd name="connsiteX1075" fmla="*/ 3479126 w 7295637"/>
              <a:gd name="connsiteY1075" fmla="*/ 4938403 h 5063066"/>
              <a:gd name="connsiteX1076" fmla="*/ 3530763 w 7295637"/>
              <a:gd name="connsiteY1076" fmla="*/ 4917015 h 5063066"/>
              <a:gd name="connsiteX1077" fmla="*/ 3603787 w 7295637"/>
              <a:gd name="connsiteY1077" fmla="*/ 4990040 h 5063066"/>
              <a:gd name="connsiteX1078" fmla="*/ 3530763 w 7295637"/>
              <a:gd name="connsiteY1078" fmla="*/ 5063064 h 5063066"/>
              <a:gd name="connsiteX1079" fmla="*/ 3457738 w 7295637"/>
              <a:gd name="connsiteY1079" fmla="*/ 4990040 h 5063066"/>
              <a:gd name="connsiteX1080" fmla="*/ 3463476 w 7295637"/>
              <a:gd name="connsiteY1080" fmla="*/ 4961615 h 5063066"/>
              <a:gd name="connsiteX1081" fmla="*/ 5771764 w 7295637"/>
              <a:gd name="connsiteY1081" fmla="*/ 1314911 h 5063066"/>
              <a:gd name="connsiteX1082" fmla="*/ 5839049 w 7295637"/>
              <a:gd name="connsiteY1082" fmla="*/ 1270311 h 5063066"/>
              <a:gd name="connsiteX1083" fmla="*/ 5912075 w 7295637"/>
              <a:gd name="connsiteY1083" fmla="*/ 1343335 h 5063066"/>
              <a:gd name="connsiteX1084" fmla="*/ 5839050 w 7295637"/>
              <a:gd name="connsiteY1084" fmla="*/ 1416360 h 5063066"/>
              <a:gd name="connsiteX1085" fmla="*/ 5766024 w 7295637"/>
              <a:gd name="connsiteY1085" fmla="*/ 1343336 h 5063066"/>
              <a:gd name="connsiteX1086" fmla="*/ 5771764 w 7295637"/>
              <a:gd name="connsiteY1086" fmla="*/ 1314911 h 5063066"/>
              <a:gd name="connsiteX1087" fmla="*/ 4620220 w 7295637"/>
              <a:gd name="connsiteY1087" fmla="*/ 3109013 h 5063066"/>
              <a:gd name="connsiteX1088" fmla="*/ 4635869 w 7295637"/>
              <a:gd name="connsiteY1088" fmla="*/ 3085801 h 5063066"/>
              <a:gd name="connsiteX1089" fmla="*/ 4687507 w 7295637"/>
              <a:gd name="connsiteY1089" fmla="*/ 3064413 h 5063066"/>
              <a:gd name="connsiteX1090" fmla="*/ 4760531 w 7295637"/>
              <a:gd name="connsiteY1090" fmla="*/ 3137437 h 5063066"/>
              <a:gd name="connsiteX1091" fmla="*/ 4687506 w 7295637"/>
              <a:gd name="connsiteY1091" fmla="*/ 3210462 h 5063066"/>
              <a:gd name="connsiteX1092" fmla="*/ 4614481 w 7295637"/>
              <a:gd name="connsiteY1092" fmla="*/ 3137438 h 5063066"/>
              <a:gd name="connsiteX1093" fmla="*/ 4620220 w 7295637"/>
              <a:gd name="connsiteY1093" fmla="*/ 3109013 h 5063066"/>
              <a:gd name="connsiteX1094" fmla="*/ 3698365 w 7295637"/>
              <a:gd name="connsiteY1094" fmla="*/ 4525369 h 5063066"/>
              <a:gd name="connsiteX1095" fmla="*/ 3714015 w 7295637"/>
              <a:gd name="connsiteY1095" fmla="*/ 4502157 h 5063066"/>
              <a:gd name="connsiteX1096" fmla="*/ 3765653 w 7295637"/>
              <a:gd name="connsiteY1096" fmla="*/ 4480768 h 5063066"/>
              <a:gd name="connsiteX1097" fmla="*/ 3838677 w 7295637"/>
              <a:gd name="connsiteY1097" fmla="*/ 4553794 h 5063066"/>
              <a:gd name="connsiteX1098" fmla="*/ 3765652 w 7295637"/>
              <a:gd name="connsiteY1098" fmla="*/ 4626818 h 5063066"/>
              <a:gd name="connsiteX1099" fmla="*/ 3692628 w 7295637"/>
              <a:gd name="connsiteY1099" fmla="*/ 4553794 h 5063066"/>
              <a:gd name="connsiteX1100" fmla="*/ 3698365 w 7295637"/>
              <a:gd name="connsiteY1100" fmla="*/ 4525369 h 5063066"/>
              <a:gd name="connsiteX1101" fmla="*/ 6002226 w 7295637"/>
              <a:gd name="connsiteY1101" fmla="*/ 894417 h 5063066"/>
              <a:gd name="connsiteX1102" fmla="*/ 6069513 w 7295637"/>
              <a:gd name="connsiteY1102" fmla="*/ 849817 h 5063066"/>
              <a:gd name="connsiteX1103" fmla="*/ 6142539 w 7295637"/>
              <a:gd name="connsiteY1103" fmla="*/ 922842 h 5063066"/>
              <a:gd name="connsiteX1104" fmla="*/ 6069514 w 7295637"/>
              <a:gd name="connsiteY1104" fmla="*/ 995867 h 5063066"/>
              <a:gd name="connsiteX1105" fmla="*/ 5996488 w 7295637"/>
              <a:gd name="connsiteY1105" fmla="*/ 922842 h 5063066"/>
              <a:gd name="connsiteX1106" fmla="*/ 6002226 w 7295637"/>
              <a:gd name="connsiteY1106" fmla="*/ 894417 h 5063066"/>
              <a:gd name="connsiteX1107" fmla="*/ 4850684 w 7295637"/>
              <a:gd name="connsiteY1107" fmla="*/ 2679691 h 5063066"/>
              <a:gd name="connsiteX1108" fmla="*/ 4866333 w 7295637"/>
              <a:gd name="connsiteY1108" fmla="*/ 2656479 h 5063066"/>
              <a:gd name="connsiteX1109" fmla="*/ 4917969 w 7295637"/>
              <a:gd name="connsiteY1109" fmla="*/ 2635090 h 5063066"/>
              <a:gd name="connsiteX1110" fmla="*/ 4990994 w 7295637"/>
              <a:gd name="connsiteY1110" fmla="*/ 2708115 h 5063066"/>
              <a:gd name="connsiteX1111" fmla="*/ 4917971 w 7295637"/>
              <a:gd name="connsiteY1111" fmla="*/ 2781140 h 5063066"/>
              <a:gd name="connsiteX1112" fmla="*/ 4844945 w 7295637"/>
              <a:gd name="connsiteY1112" fmla="*/ 2708115 h 5063066"/>
              <a:gd name="connsiteX1113" fmla="*/ 4850684 w 7295637"/>
              <a:gd name="connsiteY1113" fmla="*/ 2679691 h 5063066"/>
              <a:gd name="connsiteX1114" fmla="*/ 5080372 w 7295637"/>
              <a:gd name="connsiteY1114" fmla="*/ 2310773 h 5063066"/>
              <a:gd name="connsiteX1115" fmla="*/ 5147660 w 7295637"/>
              <a:gd name="connsiteY1115" fmla="*/ 2266173 h 5063066"/>
              <a:gd name="connsiteX1116" fmla="*/ 5220684 w 7295637"/>
              <a:gd name="connsiteY1116" fmla="*/ 2339198 h 5063066"/>
              <a:gd name="connsiteX1117" fmla="*/ 5147659 w 7295637"/>
              <a:gd name="connsiteY1117" fmla="*/ 2412223 h 5063066"/>
              <a:gd name="connsiteX1118" fmla="*/ 5074635 w 7295637"/>
              <a:gd name="connsiteY1118" fmla="*/ 2339198 h 5063066"/>
              <a:gd name="connsiteX1119" fmla="*/ 5080372 w 7295637"/>
              <a:gd name="connsiteY1119" fmla="*/ 2310773 h 5063066"/>
              <a:gd name="connsiteX1120" fmla="*/ 3928831 w 7295637"/>
              <a:gd name="connsiteY1120" fmla="*/ 4096046 h 5063066"/>
              <a:gd name="connsiteX1121" fmla="*/ 3944481 w 7295637"/>
              <a:gd name="connsiteY1121" fmla="*/ 4072834 h 5063066"/>
              <a:gd name="connsiteX1122" fmla="*/ 3996117 w 7295637"/>
              <a:gd name="connsiteY1122" fmla="*/ 4051445 h 5063066"/>
              <a:gd name="connsiteX1123" fmla="*/ 4069142 w 7295637"/>
              <a:gd name="connsiteY1123" fmla="*/ 4124471 h 5063066"/>
              <a:gd name="connsiteX1124" fmla="*/ 3996116 w 7295637"/>
              <a:gd name="connsiteY1124" fmla="*/ 4197498 h 5063066"/>
              <a:gd name="connsiteX1125" fmla="*/ 3923093 w 7295637"/>
              <a:gd name="connsiteY1125" fmla="*/ 4124470 h 5063066"/>
              <a:gd name="connsiteX1126" fmla="*/ 3928831 w 7295637"/>
              <a:gd name="connsiteY1126" fmla="*/ 4096046 h 5063066"/>
              <a:gd name="connsiteX1127" fmla="*/ 6232691 w 7295637"/>
              <a:gd name="connsiteY1127" fmla="*/ 465094 h 5063066"/>
              <a:gd name="connsiteX1128" fmla="*/ 6299978 w 7295637"/>
              <a:gd name="connsiteY1128" fmla="*/ 420494 h 5063066"/>
              <a:gd name="connsiteX1129" fmla="*/ 6373004 w 7295637"/>
              <a:gd name="connsiteY1129" fmla="*/ 493519 h 5063066"/>
              <a:gd name="connsiteX1130" fmla="*/ 6299978 w 7295637"/>
              <a:gd name="connsiteY1130" fmla="*/ 566544 h 5063066"/>
              <a:gd name="connsiteX1131" fmla="*/ 6226953 w 7295637"/>
              <a:gd name="connsiteY1131" fmla="*/ 493519 h 5063066"/>
              <a:gd name="connsiteX1132" fmla="*/ 6232691 w 7295637"/>
              <a:gd name="connsiteY1132" fmla="*/ 465094 h 5063066"/>
              <a:gd name="connsiteX1133" fmla="*/ 5310838 w 7295637"/>
              <a:gd name="connsiteY1133" fmla="*/ 1881452 h 5063066"/>
              <a:gd name="connsiteX1134" fmla="*/ 5378124 w 7295637"/>
              <a:gd name="connsiteY1134" fmla="*/ 1836852 h 5063066"/>
              <a:gd name="connsiteX1135" fmla="*/ 5451149 w 7295637"/>
              <a:gd name="connsiteY1135" fmla="*/ 1909877 h 5063066"/>
              <a:gd name="connsiteX1136" fmla="*/ 5378124 w 7295637"/>
              <a:gd name="connsiteY1136" fmla="*/ 1982902 h 5063066"/>
              <a:gd name="connsiteX1137" fmla="*/ 5305099 w 7295637"/>
              <a:gd name="connsiteY1137" fmla="*/ 1909877 h 5063066"/>
              <a:gd name="connsiteX1138" fmla="*/ 5310838 w 7295637"/>
              <a:gd name="connsiteY1138" fmla="*/ 1881452 h 5063066"/>
              <a:gd name="connsiteX1139" fmla="*/ 4159294 w 7295637"/>
              <a:gd name="connsiteY1139" fmla="*/ 3675553 h 5063066"/>
              <a:gd name="connsiteX1140" fmla="*/ 4174944 w 7295637"/>
              <a:gd name="connsiteY1140" fmla="*/ 3652341 h 5063066"/>
              <a:gd name="connsiteX1141" fmla="*/ 4226580 w 7295637"/>
              <a:gd name="connsiteY1141" fmla="*/ 3630953 h 5063066"/>
              <a:gd name="connsiteX1142" fmla="*/ 4299605 w 7295637"/>
              <a:gd name="connsiteY1142" fmla="*/ 3703978 h 5063066"/>
              <a:gd name="connsiteX1143" fmla="*/ 4226581 w 7295637"/>
              <a:gd name="connsiteY1143" fmla="*/ 3777002 h 5063066"/>
              <a:gd name="connsiteX1144" fmla="*/ 4153555 w 7295637"/>
              <a:gd name="connsiteY1144" fmla="*/ 3703978 h 5063066"/>
              <a:gd name="connsiteX1145" fmla="*/ 4159294 w 7295637"/>
              <a:gd name="connsiteY1145" fmla="*/ 3675553 h 5063066"/>
              <a:gd name="connsiteX1146" fmla="*/ 6463155 w 7295637"/>
              <a:gd name="connsiteY1146" fmla="*/ 44601 h 5063066"/>
              <a:gd name="connsiteX1147" fmla="*/ 6530442 w 7295637"/>
              <a:gd name="connsiteY1147" fmla="*/ 0 h 5063066"/>
              <a:gd name="connsiteX1148" fmla="*/ 6603467 w 7295637"/>
              <a:gd name="connsiteY1148" fmla="*/ 73025 h 5063066"/>
              <a:gd name="connsiteX1149" fmla="*/ 6530442 w 7295637"/>
              <a:gd name="connsiteY1149" fmla="*/ 146050 h 5063066"/>
              <a:gd name="connsiteX1150" fmla="*/ 6457417 w 7295637"/>
              <a:gd name="connsiteY1150" fmla="*/ 73025 h 5063066"/>
              <a:gd name="connsiteX1151" fmla="*/ 6463155 w 7295637"/>
              <a:gd name="connsiteY1151" fmla="*/ 44601 h 5063066"/>
              <a:gd name="connsiteX1152" fmla="*/ 5541301 w 7295637"/>
              <a:gd name="connsiteY1152" fmla="*/ 1460959 h 5063066"/>
              <a:gd name="connsiteX1153" fmla="*/ 5608587 w 7295637"/>
              <a:gd name="connsiteY1153" fmla="*/ 1416360 h 5063066"/>
              <a:gd name="connsiteX1154" fmla="*/ 5681611 w 7295637"/>
              <a:gd name="connsiteY1154" fmla="*/ 1489384 h 5063066"/>
              <a:gd name="connsiteX1155" fmla="*/ 5608586 w 7295637"/>
              <a:gd name="connsiteY1155" fmla="*/ 1562409 h 5063066"/>
              <a:gd name="connsiteX1156" fmla="*/ 5535562 w 7295637"/>
              <a:gd name="connsiteY1156" fmla="*/ 1489384 h 5063066"/>
              <a:gd name="connsiteX1157" fmla="*/ 5541301 w 7295637"/>
              <a:gd name="connsiteY1157" fmla="*/ 1460959 h 5063066"/>
              <a:gd name="connsiteX1158" fmla="*/ 4389756 w 7295637"/>
              <a:gd name="connsiteY1158" fmla="*/ 3246233 h 5063066"/>
              <a:gd name="connsiteX1159" fmla="*/ 4405406 w 7295637"/>
              <a:gd name="connsiteY1159" fmla="*/ 3223022 h 5063066"/>
              <a:gd name="connsiteX1160" fmla="*/ 4457043 w 7295637"/>
              <a:gd name="connsiteY1160" fmla="*/ 3201633 h 5063066"/>
              <a:gd name="connsiteX1161" fmla="*/ 4530067 w 7295637"/>
              <a:gd name="connsiteY1161" fmla="*/ 3274658 h 5063066"/>
              <a:gd name="connsiteX1162" fmla="*/ 4457043 w 7295637"/>
              <a:gd name="connsiteY1162" fmla="*/ 3347683 h 5063066"/>
              <a:gd name="connsiteX1163" fmla="*/ 4384018 w 7295637"/>
              <a:gd name="connsiteY1163" fmla="*/ 3274657 h 5063066"/>
              <a:gd name="connsiteX1164" fmla="*/ 4389756 w 7295637"/>
              <a:gd name="connsiteY1164" fmla="*/ 3246233 h 5063066"/>
              <a:gd name="connsiteX1165" fmla="*/ 3463476 w 7295637"/>
              <a:gd name="connsiteY1165" fmla="*/ 4678344 h 5063066"/>
              <a:gd name="connsiteX1166" fmla="*/ 3530762 w 7295637"/>
              <a:gd name="connsiteY1166" fmla="*/ 4633744 h 5063066"/>
              <a:gd name="connsiteX1167" fmla="*/ 3603787 w 7295637"/>
              <a:gd name="connsiteY1167" fmla="*/ 4706769 h 5063066"/>
              <a:gd name="connsiteX1168" fmla="*/ 3530762 w 7295637"/>
              <a:gd name="connsiteY1168" fmla="*/ 4779794 h 5063066"/>
              <a:gd name="connsiteX1169" fmla="*/ 3457737 w 7295637"/>
              <a:gd name="connsiteY1169" fmla="*/ 4706769 h 5063066"/>
              <a:gd name="connsiteX1170" fmla="*/ 3463476 w 7295637"/>
              <a:gd name="connsiteY1170" fmla="*/ 4678344 h 5063066"/>
              <a:gd name="connsiteX1171" fmla="*/ 5771763 w 7295637"/>
              <a:gd name="connsiteY1171" fmla="*/ 1031639 h 5063066"/>
              <a:gd name="connsiteX1172" fmla="*/ 5839050 w 7295637"/>
              <a:gd name="connsiteY1172" fmla="*/ 987038 h 5063066"/>
              <a:gd name="connsiteX1173" fmla="*/ 5912074 w 7295637"/>
              <a:gd name="connsiteY1173" fmla="*/ 1060063 h 5063066"/>
              <a:gd name="connsiteX1174" fmla="*/ 5839049 w 7295637"/>
              <a:gd name="connsiteY1174" fmla="*/ 1133088 h 5063066"/>
              <a:gd name="connsiteX1175" fmla="*/ 5766026 w 7295637"/>
              <a:gd name="connsiteY1175" fmla="*/ 1060063 h 5063066"/>
              <a:gd name="connsiteX1176" fmla="*/ 5771763 w 7295637"/>
              <a:gd name="connsiteY1176" fmla="*/ 1031639 h 5063066"/>
              <a:gd name="connsiteX1177" fmla="*/ 4620220 w 7295637"/>
              <a:gd name="connsiteY1177" fmla="*/ 2825741 h 5063066"/>
              <a:gd name="connsiteX1178" fmla="*/ 4635870 w 7295637"/>
              <a:gd name="connsiteY1178" fmla="*/ 2802529 h 5063066"/>
              <a:gd name="connsiteX1179" fmla="*/ 4687507 w 7295637"/>
              <a:gd name="connsiteY1179" fmla="*/ 2781140 h 5063066"/>
              <a:gd name="connsiteX1180" fmla="*/ 4760531 w 7295637"/>
              <a:gd name="connsiteY1180" fmla="*/ 2854165 h 5063066"/>
              <a:gd name="connsiteX1181" fmla="*/ 4687506 w 7295637"/>
              <a:gd name="connsiteY1181" fmla="*/ 2927190 h 5063066"/>
              <a:gd name="connsiteX1182" fmla="*/ 4614482 w 7295637"/>
              <a:gd name="connsiteY1182" fmla="*/ 2854165 h 5063066"/>
              <a:gd name="connsiteX1183" fmla="*/ 4620220 w 7295637"/>
              <a:gd name="connsiteY1183" fmla="*/ 2825741 h 5063066"/>
              <a:gd name="connsiteX1184" fmla="*/ 4849911 w 7295637"/>
              <a:gd name="connsiteY1184" fmla="*/ 2447996 h 5063066"/>
              <a:gd name="connsiteX1185" fmla="*/ 4865559 w 7295637"/>
              <a:gd name="connsiteY1185" fmla="*/ 2424784 h 5063066"/>
              <a:gd name="connsiteX1186" fmla="*/ 4917197 w 7295637"/>
              <a:gd name="connsiteY1186" fmla="*/ 2403395 h 5063066"/>
              <a:gd name="connsiteX1187" fmla="*/ 4990221 w 7295637"/>
              <a:gd name="connsiteY1187" fmla="*/ 2476421 h 5063066"/>
              <a:gd name="connsiteX1188" fmla="*/ 4917196 w 7295637"/>
              <a:gd name="connsiteY1188" fmla="*/ 2549446 h 5063066"/>
              <a:gd name="connsiteX1189" fmla="*/ 4844172 w 7295637"/>
              <a:gd name="connsiteY1189" fmla="*/ 2476422 h 5063066"/>
              <a:gd name="connsiteX1190" fmla="*/ 4849911 w 7295637"/>
              <a:gd name="connsiteY1190" fmla="*/ 2447996 h 5063066"/>
              <a:gd name="connsiteX1191" fmla="*/ 3698366 w 7295637"/>
              <a:gd name="connsiteY1191" fmla="*/ 4242097 h 5063066"/>
              <a:gd name="connsiteX1192" fmla="*/ 3714017 w 7295637"/>
              <a:gd name="connsiteY1192" fmla="*/ 4218885 h 5063066"/>
              <a:gd name="connsiteX1193" fmla="*/ 3765652 w 7295637"/>
              <a:gd name="connsiteY1193" fmla="*/ 4197498 h 5063066"/>
              <a:gd name="connsiteX1194" fmla="*/ 3838678 w 7295637"/>
              <a:gd name="connsiteY1194" fmla="*/ 4270522 h 5063066"/>
              <a:gd name="connsiteX1195" fmla="*/ 3765652 w 7295637"/>
              <a:gd name="connsiteY1195" fmla="*/ 4343548 h 5063066"/>
              <a:gd name="connsiteX1196" fmla="*/ 3692627 w 7295637"/>
              <a:gd name="connsiteY1196" fmla="*/ 4270522 h 5063066"/>
              <a:gd name="connsiteX1197" fmla="*/ 3698366 w 7295637"/>
              <a:gd name="connsiteY1197" fmla="*/ 4242097 h 5063066"/>
              <a:gd name="connsiteX1198" fmla="*/ 6002227 w 7295637"/>
              <a:gd name="connsiteY1198" fmla="*/ 611145 h 5063066"/>
              <a:gd name="connsiteX1199" fmla="*/ 6069514 w 7295637"/>
              <a:gd name="connsiteY1199" fmla="*/ 566545 h 5063066"/>
              <a:gd name="connsiteX1200" fmla="*/ 6142539 w 7295637"/>
              <a:gd name="connsiteY1200" fmla="*/ 639570 h 5063066"/>
              <a:gd name="connsiteX1201" fmla="*/ 6069513 w 7295637"/>
              <a:gd name="connsiteY1201" fmla="*/ 712595 h 5063066"/>
              <a:gd name="connsiteX1202" fmla="*/ 5996489 w 7295637"/>
              <a:gd name="connsiteY1202" fmla="*/ 639570 h 5063066"/>
              <a:gd name="connsiteX1203" fmla="*/ 6002227 w 7295637"/>
              <a:gd name="connsiteY1203" fmla="*/ 611145 h 5063066"/>
              <a:gd name="connsiteX1204" fmla="*/ 5080374 w 7295637"/>
              <a:gd name="connsiteY1204" fmla="*/ 2027501 h 5063066"/>
              <a:gd name="connsiteX1205" fmla="*/ 5147661 w 7295637"/>
              <a:gd name="connsiteY1205" fmla="*/ 1982901 h 5063066"/>
              <a:gd name="connsiteX1206" fmla="*/ 5220685 w 7295637"/>
              <a:gd name="connsiteY1206" fmla="*/ 2055926 h 5063066"/>
              <a:gd name="connsiteX1207" fmla="*/ 5147660 w 7295637"/>
              <a:gd name="connsiteY1207" fmla="*/ 2128951 h 5063066"/>
              <a:gd name="connsiteX1208" fmla="*/ 5074636 w 7295637"/>
              <a:gd name="connsiteY1208" fmla="*/ 2055926 h 5063066"/>
              <a:gd name="connsiteX1209" fmla="*/ 5080374 w 7295637"/>
              <a:gd name="connsiteY1209" fmla="*/ 2027501 h 5063066"/>
              <a:gd name="connsiteX1210" fmla="*/ 3928831 w 7295637"/>
              <a:gd name="connsiteY1210" fmla="*/ 3812774 h 5063066"/>
              <a:gd name="connsiteX1211" fmla="*/ 3944480 w 7295637"/>
              <a:gd name="connsiteY1211" fmla="*/ 3789562 h 5063066"/>
              <a:gd name="connsiteX1212" fmla="*/ 3996117 w 7295637"/>
              <a:gd name="connsiteY1212" fmla="*/ 3768173 h 5063066"/>
              <a:gd name="connsiteX1213" fmla="*/ 4069142 w 7295637"/>
              <a:gd name="connsiteY1213" fmla="*/ 3841198 h 5063066"/>
              <a:gd name="connsiteX1214" fmla="*/ 3996117 w 7295637"/>
              <a:gd name="connsiteY1214" fmla="*/ 3914223 h 5063066"/>
              <a:gd name="connsiteX1215" fmla="*/ 3923092 w 7295637"/>
              <a:gd name="connsiteY1215" fmla="*/ 3841198 h 5063066"/>
              <a:gd name="connsiteX1216" fmla="*/ 3928831 w 7295637"/>
              <a:gd name="connsiteY1216" fmla="*/ 3812774 h 5063066"/>
              <a:gd name="connsiteX1217" fmla="*/ 6232692 w 7295637"/>
              <a:gd name="connsiteY1217" fmla="*/ 181822 h 5063066"/>
              <a:gd name="connsiteX1218" fmla="*/ 6299977 w 7295637"/>
              <a:gd name="connsiteY1218" fmla="*/ 137222 h 5063066"/>
              <a:gd name="connsiteX1219" fmla="*/ 6373003 w 7295637"/>
              <a:gd name="connsiteY1219" fmla="*/ 210247 h 5063066"/>
              <a:gd name="connsiteX1220" fmla="*/ 6299978 w 7295637"/>
              <a:gd name="connsiteY1220" fmla="*/ 283272 h 5063066"/>
              <a:gd name="connsiteX1221" fmla="*/ 6226952 w 7295637"/>
              <a:gd name="connsiteY1221" fmla="*/ 210247 h 5063066"/>
              <a:gd name="connsiteX1222" fmla="*/ 6232692 w 7295637"/>
              <a:gd name="connsiteY1222" fmla="*/ 181822 h 5063066"/>
              <a:gd name="connsiteX1223" fmla="*/ 5310836 w 7295637"/>
              <a:gd name="connsiteY1223" fmla="*/ 1598180 h 5063066"/>
              <a:gd name="connsiteX1224" fmla="*/ 5378123 w 7295637"/>
              <a:gd name="connsiteY1224" fmla="*/ 1553581 h 5063066"/>
              <a:gd name="connsiteX1225" fmla="*/ 5451148 w 7295637"/>
              <a:gd name="connsiteY1225" fmla="*/ 1626605 h 5063066"/>
              <a:gd name="connsiteX1226" fmla="*/ 5378123 w 7295637"/>
              <a:gd name="connsiteY1226" fmla="*/ 1699630 h 5063066"/>
              <a:gd name="connsiteX1227" fmla="*/ 5305099 w 7295637"/>
              <a:gd name="connsiteY1227" fmla="*/ 1626605 h 5063066"/>
              <a:gd name="connsiteX1228" fmla="*/ 5310836 w 7295637"/>
              <a:gd name="connsiteY1228" fmla="*/ 1598180 h 5063066"/>
              <a:gd name="connsiteX1229" fmla="*/ 4159293 w 7295637"/>
              <a:gd name="connsiteY1229" fmla="*/ 3392282 h 5063066"/>
              <a:gd name="connsiteX1230" fmla="*/ 4174943 w 7295637"/>
              <a:gd name="connsiteY1230" fmla="*/ 3369071 h 5063066"/>
              <a:gd name="connsiteX1231" fmla="*/ 4226579 w 7295637"/>
              <a:gd name="connsiteY1231" fmla="*/ 3347682 h 5063066"/>
              <a:gd name="connsiteX1232" fmla="*/ 4299605 w 7295637"/>
              <a:gd name="connsiteY1232" fmla="*/ 3420707 h 5063066"/>
              <a:gd name="connsiteX1233" fmla="*/ 4226580 w 7295637"/>
              <a:gd name="connsiteY1233" fmla="*/ 3493732 h 5063066"/>
              <a:gd name="connsiteX1234" fmla="*/ 4153555 w 7295637"/>
              <a:gd name="connsiteY1234" fmla="*/ 3420707 h 5063066"/>
              <a:gd name="connsiteX1235" fmla="*/ 4159293 w 7295637"/>
              <a:gd name="connsiteY1235" fmla="*/ 3392282 h 5063066"/>
              <a:gd name="connsiteX1236" fmla="*/ 3233012 w 7295637"/>
              <a:gd name="connsiteY1236" fmla="*/ 4824394 h 5063066"/>
              <a:gd name="connsiteX1237" fmla="*/ 3300298 w 7295637"/>
              <a:gd name="connsiteY1237" fmla="*/ 4779794 h 5063066"/>
              <a:gd name="connsiteX1238" fmla="*/ 3373323 w 7295637"/>
              <a:gd name="connsiteY1238" fmla="*/ 4852819 h 5063066"/>
              <a:gd name="connsiteX1239" fmla="*/ 3300298 w 7295637"/>
              <a:gd name="connsiteY1239" fmla="*/ 4925844 h 5063066"/>
              <a:gd name="connsiteX1240" fmla="*/ 3227273 w 7295637"/>
              <a:gd name="connsiteY1240" fmla="*/ 4852819 h 5063066"/>
              <a:gd name="connsiteX1241" fmla="*/ 3233012 w 7295637"/>
              <a:gd name="connsiteY1241" fmla="*/ 4824394 h 5063066"/>
              <a:gd name="connsiteX1242" fmla="*/ 5541300 w 7295637"/>
              <a:gd name="connsiteY1242" fmla="*/ 1177688 h 5063066"/>
              <a:gd name="connsiteX1243" fmla="*/ 5608587 w 7295637"/>
              <a:gd name="connsiteY1243" fmla="*/ 1133088 h 5063066"/>
              <a:gd name="connsiteX1244" fmla="*/ 5681611 w 7295637"/>
              <a:gd name="connsiteY1244" fmla="*/ 1206113 h 5063066"/>
              <a:gd name="connsiteX1245" fmla="*/ 5608585 w 7295637"/>
              <a:gd name="connsiteY1245" fmla="*/ 1279138 h 5063066"/>
              <a:gd name="connsiteX1246" fmla="*/ 5535560 w 7295637"/>
              <a:gd name="connsiteY1246" fmla="*/ 1206113 h 5063066"/>
              <a:gd name="connsiteX1247" fmla="*/ 5541300 w 7295637"/>
              <a:gd name="connsiteY1247" fmla="*/ 1177688 h 5063066"/>
              <a:gd name="connsiteX1248" fmla="*/ 4389755 w 7295637"/>
              <a:gd name="connsiteY1248" fmla="*/ 2962962 h 5063066"/>
              <a:gd name="connsiteX1249" fmla="*/ 4405405 w 7295637"/>
              <a:gd name="connsiteY1249" fmla="*/ 2939750 h 5063066"/>
              <a:gd name="connsiteX1250" fmla="*/ 4457042 w 7295637"/>
              <a:gd name="connsiteY1250" fmla="*/ 2918362 h 5063066"/>
              <a:gd name="connsiteX1251" fmla="*/ 4530068 w 7295637"/>
              <a:gd name="connsiteY1251" fmla="*/ 2991387 h 5063066"/>
              <a:gd name="connsiteX1252" fmla="*/ 4457043 w 7295637"/>
              <a:gd name="connsiteY1252" fmla="*/ 3064412 h 5063066"/>
              <a:gd name="connsiteX1253" fmla="*/ 4384017 w 7295637"/>
              <a:gd name="connsiteY1253" fmla="*/ 2991387 h 5063066"/>
              <a:gd name="connsiteX1254" fmla="*/ 4389755 w 7295637"/>
              <a:gd name="connsiteY1254" fmla="*/ 2962962 h 5063066"/>
              <a:gd name="connsiteX1255" fmla="*/ 3463476 w 7295637"/>
              <a:gd name="connsiteY1255" fmla="*/ 4395072 h 5063066"/>
              <a:gd name="connsiteX1256" fmla="*/ 3530763 w 7295637"/>
              <a:gd name="connsiteY1256" fmla="*/ 4350472 h 5063066"/>
              <a:gd name="connsiteX1257" fmla="*/ 3603787 w 7295637"/>
              <a:gd name="connsiteY1257" fmla="*/ 4423497 h 5063066"/>
              <a:gd name="connsiteX1258" fmla="*/ 3530762 w 7295637"/>
              <a:gd name="connsiteY1258" fmla="*/ 4496522 h 5063066"/>
              <a:gd name="connsiteX1259" fmla="*/ 3457738 w 7295637"/>
              <a:gd name="connsiteY1259" fmla="*/ 4423497 h 5063066"/>
              <a:gd name="connsiteX1260" fmla="*/ 3463476 w 7295637"/>
              <a:gd name="connsiteY1260" fmla="*/ 4395072 h 5063066"/>
              <a:gd name="connsiteX1261" fmla="*/ 5771763 w 7295637"/>
              <a:gd name="connsiteY1261" fmla="*/ 748366 h 5063066"/>
              <a:gd name="connsiteX1262" fmla="*/ 5839050 w 7295637"/>
              <a:gd name="connsiteY1262" fmla="*/ 703766 h 5063066"/>
              <a:gd name="connsiteX1263" fmla="*/ 5912075 w 7295637"/>
              <a:gd name="connsiteY1263" fmla="*/ 776791 h 5063066"/>
              <a:gd name="connsiteX1264" fmla="*/ 5839050 w 7295637"/>
              <a:gd name="connsiteY1264" fmla="*/ 849816 h 5063066"/>
              <a:gd name="connsiteX1265" fmla="*/ 5766025 w 7295637"/>
              <a:gd name="connsiteY1265" fmla="*/ 776791 h 5063066"/>
              <a:gd name="connsiteX1266" fmla="*/ 5771763 w 7295637"/>
              <a:gd name="connsiteY1266" fmla="*/ 748366 h 5063066"/>
              <a:gd name="connsiteX1267" fmla="*/ 4620219 w 7295637"/>
              <a:gd name="connsiteY1267" fmla="*/ 2542468 h 5063066"/>
              <a:gd name="connsiteX1268" fmla="*/ 4635869 w 7295637"/>
              <a:gd name="connsiteY1268" fmla="*/ 2519256 h 5063066"/>
              <a:gd name="connsiteX1269" fmla="*/ 4687506 w 7295637"/>
              <a:gd name="connsiteY1269" fmla="*/ 2497868 h 5063066"/>
              <a:gd name="connsiteX1270" fmla="*/ 4760531 w 7295637"/>
              <a:gd name="connsiteY1270" fmla="*/ 2570893 h 5063066"/>
              <a:gd name="connsiteX1271" fmla="*/ 4687507 w 7295637"/>
              <a:gd name="connsiteY1271" fmla="*/ 2643918 h 5063066"/>
              <a:gd name="connsiteX1272" fmla="*/ 4614481 w 7295637"/>
              <a:gd name="connsiteY1272" fmla="*/ 2570893 h 5063066"/>
              <a:gd name="connsiteX1273" fmla="*/ 4620219 w 7295637"/>
              <a:gd name="connsiteY1273" fmla="*/ 2542468 h 5063066"/>
              <a:gd name="connsiteX1274" fmla="*/ 4849910 w 7295637"/>
              <a:gd name="connsiteY1274" fmla="*/ 2164723 h 5063066"/>
              <a:gd name="connsiteX1275" fmla="*/ 4865560 w 7295637"/>
              <a:gd name="connsiteY1275" fmla="*/ 2141511 h 5063066"/>
              <a:gd name="connsiteX1276" fmla="*/ 4917197 w 7295637"/>
              <a:gd name="connsiteY1276" fmla="*/ 2120122 h 5063066"/>
              <a:gd name="connsiteX1277" fmla="*/ 4990222 w 7295637"/>
              <a:gd name="connsiteY1277" fmla="*/ 2193147 h 5063066"/>
              <a:gd name="connsiteX1278" fmla="*/ 4917198 w 7295637"/>
              <a:gd name="connsiteY1278" fmla="*/ 2266172 h 5063066"/>
              <a:gd name="connsiteX1279" fmla="*/ 4844172 w 7295637"/>
              <a:gd name="connsiteY1279" fmla="*/ 2193147 h 5063066"/>
              <a:gd name="connsiteX1280" fmla="*/ 4849910 w 7295637"/>
              <a:gd name="connsiteY1280" fmla="*/ 2164723 h 5063066"/>
              <a:gd name="connsiteX1281" fmla="*/ 3698368 w 7295637"/>
              <a:gd name="connsiteY1281" fmla="*/ 3958823 h 5063066"/>
              <a:gd name="connsiteX1282" fmla="*/ 3714018 w 7295637"/>
              <a:gd name="connsiteY1282" fmla="*/ 3935611 h 5063066"/>
              <a:gd name="connsiteX1283" fmla="*/ 3765653 w 7295637"/>
              <a:gd name="connsiteY1283" fmla="*/ 3914223 h 5063066"/>
              <a:gd name="connsiteX1284" fmla="*/ 3838679 w 7295637"/>
              <a:gd name="connsiteY1284" fmla="*/ 3987248 h 5063066"/>
              <a:gd name="connsiteX1285" fmla="*/ 3765652 w 7295637"/>
              <a:gd name="connsiteY1285" fmla="*/ 4060276 h 5063066"/>
              <a:gd name="connsiteX1286" fmla="*/ 3692628 w 7295637"/>
              <a:gd name="connsiteY1286" fmla="*/ 3987248 h 5063066"/>
              <a:gd name="connsiteX1287" fmla="*/ 3698368 w 7295637"/>
              <a:gd name="connsiteY1287" fmla="*/ 3958823 h 5063066"/>
              <a:gd name="connsiteX1288" fmla="*/ 6002227 w 7295637"/>
              <a:gd name="connsiteY1288" fmla="*/ 327873 h 5063066"/>
              <a:gd name="connsiteX1289" fmla="*/ 6069513 w 7295637"/>
              <a:gd name="connsiteY1289" fmla="*/ 283273 h 5063066"/>
              <a:gd name="connsiteX1290" fmla="*/ 6142538 w 7295637"/>
              <a:gd name="connsiteY1290" fmla="*/ 356297 h 5063066"/>
              <a:gd name="connsiteX1291" fmla="*/ 6069513 w 7295637"/>
              <a:gd name="connsiteY1291" fmla="*/ 429322 h 5063066"/>
              <a:gd name="connsiteX1292" fmla="*/ 5996489 w 7295637"/>
              <a:gd name="connsiteY1292" fmla="*/ 356298 h 5063066"/>
              <a:gd name="connsiteX1293" fmla="*/ 6002227 w 7295637"/>
              <a:gd name="connsiteY1293" fmla="*/ 327873 h 5063066"/>
              <a:gd name="connsiteX1294" fmla="*/ 5080374 w 7295637"/>
              <a:gd name="connsiteY1294" fmla="*/ 1744229 h 5063066"/>
              <a:gd name="connsiteX1295" fmla="*/ 5147659 w 7295637"/>
              <a:gd name="connsiteY1295" fmla="*/ 1699629 h 5063066"/>
              <a:gd name="connsiteX1296" fmla="*/ 5220685 w 7295637"/>
              <a:gd name="connsiteY1296" fmla="*/ 1772654 h 5063066"/>
              <a:gd name="connsiteX1297" fmla="*/ 5147660 w 7295637"/>
              <a:gd name="connsiteY1297" fmla="*/ 1845679 h 5063066"/>
              <a:gd name="connsiteX1298" fmla="*/ 5074634 w 7295637"/>
              <a:gd name="connsiteY1298" fmla="*/ 1772654 h 5063066"/>
              <a:gd name="connsiteX1299" fmla="*/ 5080374 w 7295637"/>
              <a:gd name="connsiteY1299" fmla="*/ 1744229 h 5063066"/>
              <a:gd name="connsiteX1300" fmla="*/ 3928830 w 7295637"/>
              <a:gd name="connsiteY1300" fmla="*/ 3529502 h 5063066"/>
              <a:gd name="connsiteX1301" fmla="*/ 3944481 w 7295637"/>
              <a:gd name="connsiteY1301" fmla="*/ 3506291 h 5063066"/>
              <a:gd name="connsiteX1302" fmla="*/ 3996116 w 7295637"/>
              <a:gd name="connsiteY1302" fmla="*/ 3484902 h 5063066"/>
              <a:gd name="connsiteX1303" fmla="*/ 4069141 w 7295637"/>
              <a:gd name="connsiteY1303" fmla="*/ 3557927 h 5063066"/>
              <a:gd name="connsiteX1304" fmla="*/ 3996117 w 7295637"/>
              <a:gd name="connsiteY1304" fmla="*/ 3630952 h 5063066"/>
              <a:gd name="connsiteX1305" fmla="*/ 3923093 w 7295637"/>
              <a:gd name="connsiteY1305" fmla="*/ 3557927 h 5063066"/>
              <a:gd name="connsiteX1306" fmla="*/ 3928830 w 7295637"/>
              <a:gd name="connsiteY1306" fmla="*/ 3529502 h 5063066"/>
              <a:gd name="connsiteX1307" fmla="*/ 3002548 w 7295637"/>
              <a:gd name="connsiteY1307" fmla="*/ 4961615 h 5063066"/>
              <a:gd name="connsiteX1308" fmla="*/ 3069834 w 7295637"/>
              <a:gd name="connsiteY1308" fmla="*/ 4917015 h 5063066"/>
              <a:gd name="connsiteX1309" fmla="*/ 3142859 w 7295637"/>
              <a:gd name="connsiteY1309" fmla="*/ 4990040 h 5063066"/>
              <a:gd name="connsiteX1310" fmla="*/ 3069834 w 7295637"/>
              <a:gd name="connsiteY1310" fmla="*/ 5063065 h 5063066"/>
              <a:gd name="connsiteX1311" fmla="*/ 2996809 w 7295637"/>
              <a:gd name="connsiteY1311" fmla="*/ 4990040 h 5063066"/>
              <a:gd name="connsiteX1312" fmla="*/ 3002548 w 7295637"/>
              <a:gd name="connsiteY1312" fmla="*/ 4961615 h 5063066"/>
              <a:gd name="connsiteX1313" fmla="*/ 5310835 w 7295637"/>
              <a:gd name="connsiteY1313" fmla="*/ 1314909 h 5063066"/>
              <a:gd name="connsiteX1314" fmla="*/ 5378122 w 7295637"/>
              <a:gd name="connsiteY1314" fmla="*/ 1270310 h 5063066"/>
              <a:gd name="connsiteX1315" fmla="*/ 5451148 w 7295637"/>
              <a:gd name="connsiteY1315" fmla="*/ 1343335 h 5063066"/>
              <a:gd name="connsiteX1316" fmla="*/ 5378123 w 7295637"/>
              <a:gd name="connsiteY1316" fmla="*/ 1416359 h 5063066"/>
              <a:gd name="connsiteX1317" fmla="*/ 5305097 w 7295637"/>
              <a:gd name="connsiteY1317" fmla="*/ 1343334 h 5063066"/>
              <a:gd name="connsiteX1318" fmla="*/ 5310835 w 7295637"/>
              <a:gd name="connsiteY1318" fmla="*/ 1314909 h 5063066"/>
              <a:gd name="connsiteX1319" fmla="*/ 4159292 w 7295637"/>
              <a:gd name="connsiteY1319" fmla="*/ 3109011 h 5063066"/>
              <a:gd name="connsiteX1320" fmla="*/ 4174942 w 7295637"/>
              <a:gd name="connsiteY1320" fmla="*/ 3085800 h 5063066"/>
              <a:gd name="connsiteX1321" fmla="*/ 4226578 w 7295637"/>
              <a:gd name="connsiteY1321" fmla="*/ 3064412 h 5063066"/>
              <a:gd name="connsiteX1322" fmla="*/ 4299604 w 7295637"/>
              <a:gd name="connsiteY1322" fmla="*/ 3137437 h 5063066"/>
              <a:gd name="connsiteX1323" fmla="*/ 4226579 w 7295637"/>
              <a:gd name="connsiteY1323" fmla="*/ 3210461 h 5063066"/>
              <a:gd name="connsiteX1324" fmla="*/ 4153555 w 7295637"/>
              <a:gd name="connsiteY1324" fmla="*/ 3137436 h 5063066"/>
              <a:gd name="connsiteX1325" fmla="*/ 4159292 w 7295637"/>
              <a:gd name="connsiteY1325" fmla="*/ 3109011 h 5063066"/>
              <a:gd name="connsiteX1326" fmla="*/ 3233012 w 7295637"/>
              <a:gd name="connsiteY1326" fmla="*/ 4541123 h 5063066"/>
              <a:gd name="connsiteX1327" fmla="*/ 3300298 w 7295637"/>
              <a:gd name="connsiteY1327" fmla="*/ 4496523 h 5063066"/>
              <a:gd name="connsiteX1328" fmla="*/ 3373323 w 7295637"/>
              <a:gd name="connsiteY1328" fmla="*/ 4569548 h 5063066"/>
              <a:gd name="connsiteX1329" fmla="*/ 3300298 w 7295637"/>
              <a:gd name="connsiteY1329" fmla="*/ 4642573 h 5063066"/>
              <a:gd name="connsiteX1330" fmla="*/ 3227273 w 7295637"/>
              <a:gd name="connsiteY1330" fmla="*/ 4569548 h 5063066"/>
              <a:gd name="connsiteX1331" fmla="*/ 3233012 w 7295637"/>
              <a:gd name="connsiteY1331" fmla="*/ 4541123 h 5063066"/>
              <a:gd name="connsiteX1332" fmla="*/ 5541299 w 7295637"/>
              <a:gd name="connsiteY1332" fmla="*/ 894416 h 5063066"/>
              <a:gd name="connsiteX1333" fmla="*/ 5608586 w 7295637"/>
              <a:gd name="connsiteY1333" fmla="*/ 849816 h 5063066"/>
              <a:gd name="connsiteX1334" fmla="*/ 5681612 w 7295637"/>
              <a:gd name="connsiteY1334" fmla="*/ 922841 h 5063066"/>
              <a:gd name="connsiteX1335" fmla="*/ 5608586 w 7295637"/>
              <a:gd name="connsiteY1335" fmla="*/ 995866 h 5063066"/>
              <a:gd name="connsiteX1336" fmla="*/ 5535561 w 7295637"/>
              <a:gd name="connsiteY1336" fmla="*/ 922841 h 5063066"/>
              <a:gd name="connsiteX1337" fmla="*/ 5541299 w 7295637"/>
              <a:gd name="connsiteY1337" fmla="*/ 894416 h 5063066"/>
              <a:gd name="connsiteX1338" fmla="*/ 4389755 w 7295637"/>
              <a:gd name="connsiteY1338" fmla="*/ 2679691 h 5063066"/>
              <a:gd name="connsiteX1339" fmla="*/ 4405405 w 7295637"/>
              <a:gd name="connsiteY1339" fmla="*/ 2656479 h 5063066"/>
              <a:gd name="connsiteX1340" fmla="*/ 4457042 w 7295637"/>
              <a:gd name="connsiteY1340" fmla="*/ 2635090 h 5063066"/>
              <a:gd name="connsiteX1341" fmla="*/ 4530066 w 7295637"/>
              <a:gd name="connsiteY1341" fmla="*/ 2708115 h 5063066"/>
              <a:gd name="connsiteX1342" fmla="*/ 4457041 w 7295637"/>
              <a:gd name="connsiteY1342" fmla="*/ 2781141 h 5063066"/>
              <a:gd name="connsiteX1343" fmla="*/ 4384017 w 7295637"/>
              <a:gd name="connsiteY1343" fmla="*/ 2708115 h 5063066"/>
              <a:gd name="connsiteX1344" fmla="*/ 4389755 w 7295637"/>
              <a:gd name="connsiteY1344" fmla="*/ 2679691 h 5063066"/>
              <a:gd name="connsiteX1345" fmla="*/ 4619446 w 7295637"/>
              <a:gd name="connsiteY1345" fmla="*/ 2310774 h 5063066"/>
              <a:gd name="connsiteX1346" fmla="*/ 4635096 w 7295637"/>
              <a:gd name="connsiteY1346" fmla="*/ 2287562 h 5063066"/>
              <a:gd name="connsiteX1347" fmla="*/ 4686731 w 7295637"/>
              <a:gd name="connsiteY1347" fmla="*/ 2266174 h 5063066"/>
              <a:gd name="connsiteX1348" fmla="*/ 4759757 w 7295637"/>
              <a:gd name="connsiteY1348" fmla="*/ 2339199 h 5063066"/>
              <a:gd name="connsiteX1349" fmla="*/ 4686732 w 7295637"/>
              <a:gd name="connsiteY1349" fmla="*/ 2412224 h 5063066"/>
              <a:gd name="connsiteX1350" fmla="*/ 4613707 w 7295637"/>
              <a:gd name="connsiteY1350" fmla="*/ 2339199 h 5063066"/>
              <a:gd name="connsiteX1351" fmla="*/ 4619446 w 7295637"/>
              <a:gd name="connsiteY1351" fmla="*/ 2310774 h 5063066"/>
              <a:gd name="connsiteX1352" fmla="*/ 3463476 w 7295637"/>
              <a:gd name="connsiteY1352" fmla="*/ 4111801 h 5063066"/>
              <a:gd name="connsiteX1353" fmla="*/ 3530762 w 7295637"/>
              <a:gd name="connsiteY1353" fmla="*/ 4067201 h 5063066"/>
              <a:gd name="connsiteX1354" fmla="*/ 3603787 w 7295637"/>
              <a:gd name="connsiteY1354" fmla="*/ 4140226 h 5063066"/>
              <a:gd name="connsiteX1355" fmla="*/ 3530762 w 7295637"/>
              <a:gd name="connsiteY1355" fmla="*/ 4213251 h 5063066"/>
              <a:gd name="connsiteX1356" fmla="*/ 3457737 w 7295637"/>
              <a:gd name="connsiteY1356" fmla="*/ 4140226 h 5063066"/>
              <a:gd name="connsiteX1357" fmla="*/ 3463476 w 7295637"/>
              <a:gd name="connsiteY1357" fmla="*/ 4111801 h 5063066"/>
              <a:gd name="connsiteX1358" fmla="*/ 5771762 w 7295637"/>
              <a:gd name="connsiteY1358" fmla="*/ 465094 h 5063066"/>
              <a:gd name="connsiteX1359" fmla="*/ 5839050 w 7295637"/>
              <a:gd name="connsiteY1359" fmla="*/ 420494 h 5063066"/>
              <a:gd name="connsiteX1360" fmla="*/ 5912073 w 7295637"/>
              <a:gd name="connsiteY1360" fmla="*/ 493519 h 5063066"/>
              <a:gd name="connsiteX1361" fmla="*/ 5839050 w 7295637"/>
              <a:gd name="connsiteY1361" fmla="*/ 566544 h 5063066"/>
              <a:gd name="connsiteX1362" fmla="*/ 5766024 w 7295637"/>
              <a:gd name="connsiteY1362" fmla="*/ 493519 h 5063066"/>
              <a:gd name="connsiteX1363" fmla="*/ 5771762 w 7295637"/>
              <a:gd name="connsiteY1363" fmla="*/ 465094 h 5063066"/>
              <a:gd name="connsiteX1364" fmla="*/ 4849910 w 7295637"/>
              <a:gd name="connsiteY1364" fmla="*/ 1881451 h 5063066"/>
              <a:gd name="connsiteX1365" fmla="*/ 4865560 w 7295637"/>
              <a:gd name="connsiteY1365" fmla="*/ 1858239 h 5063066"/>
              <a:gd name="connsiteX1366" fmla="*/ 4917196 w 7295637"/>
              <a:gd name="connsiteY1366" fmla="*/ 1836850 h 5063066"/>
              <a:gd name="connsiteX1367" fmla="*/ 4990220 w 7295637"/>
              <a:gd name="connsiteY1367" fmla="*/ 1909875 h 5063066"/>
              <a:gd name="connsiteX1368" fmla="*/ 4917195 w 7295637"/>
              <a:gd name="connsiteY1368" fmla="*/ 1982900 h 5063066"/>
              <a:gd name="connsiteX1369" fmla="*/ 4844171 w 7295637"/>
              <a:gd name="connsiteY1369" fmla="*/ 1909875 h 5063066"/>
              <a:gd name="connsiteX1370" fmla="*/ 4849910 w 7295637"/>
              <a:gd name="connsiteY1370" fmla="*/ 1881451 h 5063066"/>
              <a:gd name="connsiteX1371" fmla="*/ 3698367 w 7295637"/>
              <a:gd name="connsiteY1371" fmla="*/ 3675551 h 5063066"/>
              <a:gd name="connsiteX1372" fmla="*/ 3714017 w 7295637"/>
              <a:gd name="connsiteY1372" fmla="*/ 3652339 h 5063066"/>
              <a:gd name="connsiteX1373" fmla="*/ 3765653 w 7295637"/>
              <a:gd name="connsiteY1373" fmla="*/ 3630951 h 5063066"/>
              <a:gd name="connsiteX1374" fmla="*/ 3838678 w 7295637"/>
              <a:gd name="connsiteY1374" fmla="*/ 3703976 h 5063066"/>
              <a:gd name="connsiteX1375" fmla="*/ 3765653 w 7295637"/>
              <a:gd name="connsiteY1375" fmla="*/ 3777001 h 5063066"/>
              <a:gd name="connsiteX1376" fmla="*/ 3692628 w 7295637"/>
              <a:gd name="connsiteY1376" fmla="*/ 3703976 h 5063066"/>
              <a:gd name="connsiteX1377" fmla="*/ 3698367 w 7295637"/>
              <a:gd name="connsiteY1377" fmla="*/ 3675551 h 5063066"/>
              <a:gd name="connsiteX1378" fmla="*/ 6002226 w 7295637"/>
              <a:gd name="connsiteY1378" fmla="*/ 44601 h 5063066"/>
              <a:gd name="connsiteX1379" fmla="*/ 6069513 w 7295637"/>
              <a:gd name="connsiteY1379" fmla="*/ 0 h 5063066"/>
              <a:gd name="connsiteX1380" fmla="*/ 6142538 w 7295637"/>
              <a:gd name="connsiteY1380" fmla="*/ 73025 h 5063066"/>
              <a:gd name="connsiteX1381" fmla="*/ 6069514 w 7295637"/>
              <a:gd name="connsiteY1381" fmla="*/ 146050 h 5063066"/>
              <a:gd name="connsiteX1382" fmla="*/ 5996490 w 7295637"/>
              <a:gd name="connsiteY1382" fmla="*/ 73025 h 5063066"/>
              <a:gd name="connsiteX1383" fmla="*/ 6002226 w 7295637"/>
              <a:gd name="connsiteY1383" fmla="*/ 44601 h 5063066"/>
              <a:gd name="connsiteX1384" fmla="*/ 5080373 w 7295637"/>
              <a:gd name="connsiteY1384" fmla="*/ 1460958 h 5063066"/>
              <a:gd name="connsiteX1385" fmla="*/ 5147658 w 7295637"/>
              <a:gd name="connsiteY1385" fmla="*/ 1416358 h 5063066"/>
              <a:gd name="connsiteX1386" fmla="*/ 5220684 w 7295637"/>
              <a:gd name="connsiteY1386" fmla="*/ 1489383 h 5063066"/>
              <a:gd name="connsiteX1387" fmla="*/ 5147659 w 7295637"/>
              <a:gd name="connsiteY1387" fmla="*/ 1562407 h 5063066"/>
              <a:gd name="connsiteX1388" fmla="*/ 5074635 w 7295637"/>
              <a:gd name="connsiteY1388" fmla="*/ 1489382 h 5063066"/>
              <a:gd name="connsiteX1389" fmla="*/ 5080373 w 7295637"/>
              <a:gd name="connsiteY1389" fmla="*/ 1460958 h 5063066"/>
              <a:gd name="connsiteX1390" fmla="*/ 3928829 w 7295637"/>
              <a:gd name="connsiteY1390" fmla="*/ 3246231 h 5063066"/>
              <a:gd name="connsiteX1391" fmla="*/ 3944479 w 7295637"/>
              <a:gd name="connsiteY1391" fmla="*/ 3223020 h 5063066"/>
              <a:gd name="connsiteX1392" fmla="*/ 3996115 w 7295637"/>
              <a:gd name="connsiteY1392" fmla="*/ 3201632 h 5063066"/>
              <a:gd name="connsiteX1393" fmla="*/ 4069140 w 7295637"/>
              <a:gd name="connsiteY1393" fmla="*/ 3274657 h 5063066"/>
              <a:gd name="connsiteX1394" fmla="*/ 3996116 w 7295637"/>
              <a:gd name="connsiteY1394" fmla="*/ 3347681 h 5063066"/>
              <a:gd name="connsiteX1395" fmla="*/ 3923091 w 7295637"/>
              <a:gd name="connsiteY1395" fmla="*/ 3274656 h 5063066"/>
              <a:gd name="connsiteX1396" fmla="*/ 3928829 w 7295637"/>
              <a:gd name="connsiteY1396" fmla="*/ 3246231 h 5063066"/>
              <a:gd name="connsiteX1397" fmla="*/ 3002549 w 7295637"/>
              <a:gd name="connsiteY1397" fmla="*/ 4678344 h 5063066"/>
              <a:gd name="connsiteX1398" fmla="*/ 3069835 w 7295637"/>
              <a:gd name="connsiteY1398" fmla="*/ 4633744 h 5063066"/>
              <a:gd name="connsiteX1399" fmla="*/ 3142860 w 7295637"/>
              <a:gd name="connsiteY1399" fmla="*/ 4706768 h 5063066"/>
              <a:gd name="connsiteX1400" fmla="*/ 3069835 w 7295637"/>
              <a:gd name="connsiteY1400" fmla="*/ 4779793 h 5063066"/>
              <a:gd name="connsiteX1401" fmla="*/ 2996810 w 7295637"/>
              <a:gd name="connsiteY1401" fmla="*/ 4706769 h 5063066"/>
              <a:gd name="connsiteX1402" fmla="*/ 3002549 w 7295637"/>
              <a:gd name="connsiteY1402" fmla="*/ 4678344 h 5063066"/>
              <a:gd name="connsiteX1403" fmla="*/ 5310835 w 7295637"/>
              <a:gd name="connsiteY1403" fmla="*/ 1031639 h 5063066"/>
              <a:gd name="connsiteX1404" fmla="*/ 5378122 w 7295637"/>
              <a:gd name="connsiteY1404" fmla="*/ 987038 h 5063066"/>
              <a:gd name="connsiteX1405" fmla="*/ 5451145 w 7295637"/>
              <a:gd name="connsiteY1405" fmla="*/ 1060063 h 5063066"/>
              <a:gd name="connsiteX1406" fmla="*/ 5378121 w 7295637"/>
              <a:gd name="connsiteY1406" fmla="*/ 1133088 h 5063066"/>
              <a:gd name="connsiteX1407" fmla="*/ 5305096 w 7295637"/>
              <a:gd name="connsiteY1407" fmla="*/ 1060063 h 5063066"/>
              <a:gd name="connsiteX1408" fmla="*/ 5310835 w 7295637"/>
              <a:gd name="connsiteY1408" fmla="*/ 1031639 h 5063066"/>
              <a:gd name="connsiteX1409" fmla="*/ 4159291 w 7295637"/>
              <a:gd name="connsiteY1409" fmla="*/ 2825741 h 5063066"/>
              <a:gd name="connsiteX1410" fmla="*/ 4174941 w 7295637"/>
              <a:gd name="connsiteY1410" fmla="*/ 2802529 h 5063066"/>
              <a:gd name="connsiteX1411" fmla="*/ 4226578 w 7295637"/>
              <a:gd name="connsiteY1411" fmla="*/ 2781140 h 5063066"/>
              <a:gd name="connsiteX1412" fmla="*/ 4299603 w 7295637"/>
              <a:gd name="connsiteY1412" fmla="*/ 2854165 h 5063066"/>
              <a:gd name="connsiteX1413" fmla="*/ 4226578 w 7295637"/>
              <a:gd name="connsiteY1413" fmla="*/ 2927190 h 5063066"/>
              <a:gd name="connsiteX1414" fmla="*/ 4153552 w 7295637"/>
              <a:gd name="connsiteY1414" fmla="*/ 2854165 h 5063066"/>
              <a:gd name="connsiteX1415" fmla="*/ 4159291 w 7295637"/>
              <a:gd name="connsiteY1415" fmla="*/ 2825741 h 5063066"/>
              <a:gd name="connsiteX1416" fmla="*/ 4388982 w 7295637"/>
              <a:gd name="connsiteY1416" fmla="*/ 2447996 h 5063066"/>
              <a:gd name="connsiteX1417" fmla="*/ 4404632 w 7295637"/>
              <a:gd name="connsiteY1417" fmla="*/ 2424783 h 5063066"/>
              <a:gd name="connsiteX1418" fmla="*/ 4456269 w 7295637"/>
              <a:gd name="connsiteY1418" fmla="*/ 2403396 h 5063066"/>
              <a:gd name="connsiteX1419" fmla="*/ 4529293 w 7295637"/>
              <a:gd name="connsiteY1419" fmla="*/ 2476421 h 5063066"/>
              <a:gd name="connsiteX1420" fmla="*/ 4456268 w 7295637"/>
              <a:gd name="connsiteY1420" fmla="*/ 2549445 h 5063066"/>
              <a:gd name="connsiteX1421" fmla="*/ 4383242 w 7295637"/>
              <a:gd name="connsiteY1421" fmla="*/ 2476421 h 5063066"/>
              <a:gd name="connsiteX1422" fmla="*/ 4388982 w 7295637"/>
              <a:gd name="connsiteY1422" fmla="*/ 2447996 h 5063066"/>
              <a:gd name="connsiteX1423" fmla="*/ 3233012 w 7295637"/>
              <a:gd name="connsiteY1423" fmla="*/ 4257851 h 5063066"/>
              <a:gd name="connsiteX1424" fmla="*/ 3300298 w 7295637"/>
              <a:gd name="connsiteY1424" fmla="*/ 4213251 h 5063066"/>
              <a:gd name="connsiteX1425" fmla="*/ 3373323 w 7295637"/>
              <a:gd name="connsiteY1425" fmla="*/ 4286276 h 5063066"/>
              <a:gd name="connsiteX1426" fmla="*/ 3300298 w 7295637"/>
              <a:gd name="connsiteY1426" fmla="*/ 4359301 h 5063066"/>
              <a:gd name="connsiteX1427" fmla="*/ 3227273 w 7295637"/>
              <a:gd name="connsiteY1427" fmla="*/ 4286276 h 5063066"/>
              <a:gd name="connsiteX1428" fmla="*/ 3233012 w 7295637"/>
              <a:gd name="connsiteY1428" fmla="*/ 4257851 h 5063066"/>
              <a:gd name="connsiteX1429" fmla="*/ 5541300 w 7295637"/>
              <a:gd name="connsiteY1429" fmla="*/ 611144 h 5063066"/>
              <a:gd name="connsiteX1430" fmla="*/ 5608585 w 7295637"/>
              <a:gd name="connsiteY1430" fmla="*/ 566544 h 5063066"/>
              <a:gd name="connsiteX1431" fmla="*/ 5681611 w 7295637"/>
              <a:gd name="connsiteY1431" fmla="*/ 639569 h 5063066"/>
              <a:gd name="connsiteX1432" fmla="*/ 5608586 w 7295637"/>
              <a:gd name="connsiteY1432" fmla="*/ 712594 h 5063066"/>
              <a:gd name="connsiteX1433" fmla="*/ 5535560 w 7295637"/>
              <a:gd name="connsiteY1433" fmla="*/ 639569 h 5063066"/>
              <a:gd name="connsiteX1434" fmla="*/ 5541300 w 7295637"/>
              <a:gd name="connsiteY1434" fmla="*/ 611144 h 5063066"/>
              <a:gd name="connsiteX1435" fmla="*/ 4619446 w 7295637"/>
              <a:gd name="connsiteY1435" fmla="*/ 2027501 h 5063066"/>
              <a:gd name="connsiteX1436" fmla="*/ 4635096 w 7295637"/>
              <a:gd name="connsiteY1436" fmla="*/ 2004289 h 5063066"/>
              <a:gd name="connsiteX1437" fmla="*/ 4686732 w 7295637"/>
              <a:gd name="connsiteY1437" fmla="*/ 1982901 h 5063066"/>
              <a:gd name="connsiteX1438" fmla="*/ 4759757 w 7295637"/>
              <a:gd name="connsiteY1438" fmla="*/ 2055926 h 5063066"/>
              <a:gd name="connsiteX1439" fmla="*/ 4686732 w 7295637"/>
              <a:gd name="connsiteY1439" fmla="*/ 2128951 h 5063066"/>
              <a:gd name="connsiteX1440" fmla="*/ 4613707 w 7295637"/>
              <a:gd name="connsiteY1440" fmla="*/ 2055926 h 5063066"/>
              <a:gd name="connsiteX1441" fmla="*/ 4619446 w 7295637"/>
              <a:gd name="connsiteY1441" fmla="*/ 2027501 h 5063066"/>
              <a:gd name="connsiteX1442" fmla="*/ 3463475 w 7295637"/>
              <a:gd name="connsiteY1442" fmla="*/ 3828529 h 5063066"/>
              <a:gd name="connsiteX1443" fmla="*/ 3530762 w 7295637"/>
              <a:gd name="connsiteY1443" fmla="*/ 3783929 h 5063066"/>
              <a:gd name="connsiteX1444" fmla="*/ 3603787 w 7295637"/>
              <a:gd name="connsiteY1444" fmla="*/ 3856954 h 5063066"/>
              <a:gd name="connsiteX1445" fmla="*/ 3530762 w 7295637"/>
              <a:gd name="connsiteY1445" fmla="*/ 3929979 h 5063066"/>
              <a:gd name="connsiteX1446" fmla="*/ 3457737 w 7295637"/>
              <a:gd name="connsiteY1446" fmla="*/ 3856954 h 5063066"/>
              <a:gd name="connsiteX1447" fmla="*/ 3463475 w 7295637"/>
              <a:gd name="connsiteY1447" fmla="*/ 3828529 h 5063066"/>
              <a:gd name="connsiteX1448" fmla="*/ 5771763 w 7295637"/>
              <a:gd name="connsiteY1448" fmla="*/ 181823 h 5063066"/>
              <a:gd name="connsiteX1449" fmla="*/ 5839050 w 7295637"/>
              <a:gd name="connsiteY1449" fmla="*/ 137222 h 5063066"/>
              <a:gd name="connsiteX1450" fmla="*/ 5912075 w 7295637"/>
              <a:gd name="connsiteY1450" fmla="*/ 210247 h 5063066"/>
              <a:gd name="connsiteX1451" fmla="*/ 5839049 w 7295637"/>
              <a:gd name="connsiteY1451" fmla="*/ 283272 h 5063066"/>
              <a:gd name="connsiteX1452" fmla="*/ 5766025 w 7295637"/>
              <a:gd name="connsiteY1452" fmla="*/ 210247 h 5063066"/>
              <a:gd name="connsiteX1453" fmla="*/ 5771763 w 7295637"/>
              <a:gd name="connsiteY1453" fmla="*/ 181823 h 5063066"/>
              <a:gd name="connsiteX1454" fmla="*/ 4849910 w 7295637"/>
              <a:gd name="connsiteY1454" fmla="*/ 1598178 h 5063066"/>
              <a:gd name="connsiteX1455" fmla="*/ 4865560 w 7295637"/>
              <a:gd name="connsiteY1455" fmla="*/ 1574967 h 5063066"/>
              <a:gd name="connsiteX1456" fmla="*/ 4917196 w 7295637"/>
              <a:gd name="connsiteY1456" fmla="*/ 1553578 h 5063066"/>
              <a:gd name="connsiteX1457" fmla="*/ 4990221 w 7295637"/>
              <a:gd name="connsiteY1457" fmla="*/ 1626603 h 5063066"/>
              <a:gd name="connsiteX1458" fmla="*/ 4917196 w 7295637"/>
              <a:gd name="connsiteY1458" fmla="*/ 1699628 h 5063066"/>
              <a:gd name="connsiteX1459" fmla="*/ 4844172 w 7295637"/>
              <a:gd name="connsiteY1459" fmla="*/ 1626603 h 5063066"/>
              <a:gd name="connsiteX1460" fmla="*/ 4849910 w 7295637"/>
              <a:gd name="connsiteY1460" fmla="*/ 1598178 h 5063066"/>
              <a:gd name="connsiteX1461" fmla="*/ 3698366 w 7295637"/>
              <a:gd name="connsiteY1461" fmla="*/ 3392280 h 5063066"/>
              <a:gd name="connsiteX1462" fmla="*/ 3714016 w 7295637"/>
              <a:gd name="connsiteY1462" fmla="*/ 3369068 h 5063066"/>
              <a:gd name="connsiteX1463" fmla="*/ 3765652 w 7295637"/>
              <a:gd name="connsiteY1463" fmla="*/ 3347680 h 5063066"/>
              <a:gd name="connsiteX1464" fmla="*/ 3838677 w 7295637"/>
              <a:gd name="connsiteY1464" fmla="*/ 3420705 h 5063066"/>
              <a:gd name="connsiteX1465" fmla="*/ 3765653 w 7295637"/>
              <a:gd name="connsiteY1465" fmla="*/ 3493730 h 5063066"/>
              <a:gd name="connsiteX1466" fmla="*/ 3692629 w 7295637"/>
              <a:gd name="connsiteY1466" fmla="*/ 3420704 h 5063066"/>
              <a:gd name="connsiteX1467" fmla="*/ 3698366 w 7295637"/>
              <a:gd name="connsiteY1467" fmla="*/ 3392280 h 5063066"/>
              <a:gd name="connsiteX1468" fmla="*/ 2772085 w 7295637"/>
              <a:gd name="connsiteY1468" fmla="*/ 4824393 h 5063066"/>
              <a:gd name="connsiteX1469" fmla="*/ 2839371 w 7295637"/>
              <a:gd name="connsiteY1469" fmla="*/ 4779793 h 5063066"/>
              <a:gd name="connsiteX1470" fmla="*/ 2912396 w 7295637"/>
              <a:gd name="connsiteY1470" fmla="*/ 4852818 h 5063066"/>
              <a:gd name="connsiteX1471" fmla="*/ 2839371 w 7295637"/>
              <a:gd name="connsiteY1471" fmla="*/ 4925843 h 5063066"/>
              <a:gd name="connsiteX1472" fmla="*/ 2766347 w 7295637"/>
              <a:gd name="connsiteY1472" fmla="*/ 4852818 h 5063066"/>
              <a:gd name="connsiteX1473" fmla="*/ 2772085 w 7295637"/>
              <a:gd name="connsiteY1473" fmla="*/ 4824393 h 5063066"/>
              <a:gd name="connsiteX1474" fmla="*/ 5080373 w 7295637"/>
              <a:gd name="connsiteY1474" fmla="*/ 1177687 h 5063066"/>
              <a:gd name="connsiteX1475" fmla="*/ 5147658 w 7295637"/>
              <a:gd name="connsiteY1475" fmla="*/ 1133088 h 5063066"/>
              <a:gd name="connsiteX1476" fmla="*/ 5220683 w 7295637"/>
              <a:gd name="connsiteY1476" fmla="*/ 1206112 h 5063066"/>
              <a:gd name="connsiteX1477" fmla="*/ 5147658 w 7295637"/>
              <a:gd name="connsiteY1477" fmla="*/ 1279137 h 5063066"/>
              <a:gd name="connsiteX1478" fmla="*/ 5074634 w 7295637"/>
              <a:gd name="connsiteY1478" fmla="*/ 1206112 h 5063066"/>
              <a:gd name="connsiteX1479" fmla="*/ 5080373 w 7295637"/>
              <a:gd name="connsiteY1479" fmla="*/ 1177687 h 5063066"/>
              <a:gd name="connsiteX1480" fmla="*/ 3928828 w 7295637"/>
              <a:gd name="connsiteY1480" fmla="*/ 2962961 h 5063066"/>
              <a:gd name="connsiteX1481" fmla="*/ 3944478 w 7295637"/>
              <a:gd name="connsiteY1481" fmla="*/ 2939749 h 5063066"/>
              <a:gd name="connsiteX1482" fmla="*/ 3996114 w 7295637"/>
              <a:gd name="connsiteY1482" fmla="*/ 2918361 h 5063066"/>
              <a:gd name="connsiteX1483" fmla="*/ 4069139 w 7295637"/>
              <a:gd name="connsiteY1483" fmla="*/ 2991386 h 5063066"/>
              <a:gd name="connsiteX1484" fmla="*/ 3996115 w 7295637"/>
              <a:gd name="connsiteY1484" fmla="*/ 3064410 h 5063066"/>
              <a:gd name="connsiteX1485" fmla="*/ 3923090 w 7295637"/>
              <a:gd name="connsiteY1485" fmla="*/ 2991385 h 5063066"/>
              <a:gd name="connsiteX1486" fmla="*/ 3928828 w 7295637"/>
              <a:gd name="connsiteY1486" fmla="*/ 2962961 h 5063066"/>
              <a:gd name="connsiteX1487" fmla="*/ 3002548 w 7295637"/>
              <a:gd name="connsiteY1487" fmla="*/ 4395072 h 5063066"/>
              <a:gd name="connsiteX1488" fmla="*/ 3069834 w 7295637"/>
              <a:gd name="connsiteY1488" fmla="*/ 4350472 h 5063066"/>
              <a:gd name="connsiteX1489" fmla="*/ 3142859 w 7295637"/>
              <a:gd name="connsiteY1489" fmla="*/ 4423497 h 5063066"/>
              <a:gd name="connsiteX1490" fmla="*/ 3069834 w 7295637"/>
              <a:gd name="connsiteY1490" fmla="*/ 4496522 h 5063066"/>
              <a:gd name="connsiteX1491" fmla="*/ 2996809 w 7295637"/>
              <a:gd name="connsiteY1491" fmla="*/ 4423497 h 5063066"/>
              <a:gd name="connsiteX1492" fmla="*/ 3002548 w 7295637"/>
              <a:gd name="connsiteY1492" fmla="*/ 4395072 h 5063066"/>
              <a:gd name="connsiteX1493" fmla="*/ 5310834 w 7295637"/>
              <a:gd name="connsiteY1493" fmla="*/ 748366 h 5063066"/>
              <a:gd name="connsiteX1494" fmla="*/ 5378123 w 7295637"/>
              <a:gd name="connsiteY1494" fmla="*/ 703766 h 5063066"/>
              <a:gd name="connsiteX1495" fmla="*/ 5451146 w 7295637"/>
              <a:gd name="connsiteY1495" fmla="*/ 776791 h 5063066"/>
              <a:gd name="connsiteX1496" fmla="*/ 5378122 w 7295637"/>
              <a:gd name="connsiteY1496" fmla="*/ 849816 h 5063066"/>
              <a:gd name="connsiteX1497" fmla="*/ 5305097 w 7295637"/>
              <a:gd name="connsiteY1497" fmla="*/ 776791 h 5063066"/>
              <a:gd name="connsiteX1498" fmla="*/ 5310834 w 7295637"/>
              <a:gd name="connsiteY1498" fmla="*/ 748366 h 5063066"/>
              <a:gd name="connsiteX1499" fmla="*/ 4159292 w 7295637"/>
              <a:gd name="connsiteY1499" fmla="*/ 2542469 h 5063066"/>
              <a:gd name="connsiteX1500" fmla="*/ 4174943 w 7295637"/>
              <a:gd name="connsiteY1500" fmla="*/ 2519257 h 5063066"/>
              <a:gd name="connsiteX1501" fmla="*/ 4226579 w 7295637"/>
              <a:gd name="connsiteY1501" fmla="*/ 2497869 h 5063066"/>
              <a:gd name="connsiteX1502" fmla="*/ 4299604 w 7295637"/>
              <a:gd name="connsiteY1502" fmla="*/ 2570894 h 5063066"/>
              <a:gd name="connsiteX1503" fmla="*/ 4226578 w 7295637"/>
              <a:gd name="connsiteY1503" fmla="*/ 2643919 h 5063066"/>
              <a:gd name="connsiteX1504" fmla="*/ 4153553 w 7295637"/>
              <a:gd name="connsiteY1504" fmla="*/ 2570894 h 5063066"/>
              <a:gd name="connsiteX1505" fmla="*/ 4159292 w 7295637"/>
              <a:gd name="connsiteY1505" fmla="*/ 2542469 h 5063066"/>
              <a:gd name="connsiteX1506" fmla="*/ 4388981 w 7295637"/>
              <a:gd name="connsiteY1506" fmla="*/ 2164724 h 5063066"/>
              <a:gd name="connsiteX1507" fmla="*/ 4404631 w 7295637"/>
              <a:gd name="connsiteY1507" fmla="*/ 2141512 h 5063066"/>
              <a:gd name="connsiteX1508" fmla="*/ 4456268 w 7295637"/>
              <a:gd name="connsiteY1508" fmla="*/ 2120124 h 5063066"/>
              <a:gd name="connsiteX1509" fmla="*/ 4529293 w 7295637"/>
              <a:gd name="connsiteY1509" fmla="*/ 2193148 h 5063066"/>
              <a:gd name="connsiteX1510" fmla="*/ 4456267 w 7295637"/>
              <a:gd name="connsiteY1510" fmla="*/ 2266173 h 5063066"/>
              <a:gd name="connsiteX1511" fmla="*/ 4383243 w 7295637"/>
              <a:gd name="connsiteY1511" fmla="*/ 2193148 h 5063066"/>
              <a:gd name="connsiteX1512" fmla="*/ 4388981 w 7295637"/>
              <a:gd name="connsiteY1512" fmla="*/ 2164724 h 5063066"/>
              <a:gd name="connsiteX1513" fmla="*/ 3233012 w 7295637"/>
              <a:gd name="connsiteY1513" fmla="*/ 3974579 h 5063066"/>
              <a:gd name="connsiteX1514" fmla="*/ 3300298 w 7295637"/>
              <a:gd name="connsiteY1514" fmla="*/ 3929979 h 5063066"/>
              <a:gd name="connsiteX1515" fmla="*/ 3373323 w 7295637"/>
              <a:gd name="connsiteY1515" fmla="*/ 4003003 h 5063066"/>
              <a:gd name="connsiteX1516" fmla="*/ 3300298 w 7295637"/>
              <a:gd name="connsiteY1516" fmla="*/ 4076028 h 5063066"/>
              <a:gd name="connsiteX1517" fmla="*/ 3227273 w 7295637"/>
              <a:gd name="connsiteY1517" fmla="*/ 4003004 h 5063066"/>
              <a:gd name="connsiteX1518" fmla="*/ 3233012 w 7295637"/>
              <a:gd name="connsiteY1518" fmla="*/ 3974579 h 5063066"/>
              <a:gd name="connsiteX1519" fmla="*/ 5541300 w 7295637"/>
              <a:gd name="connsiteY1519" fmla="*/ 327873 h 5063066"/>
              <a:gd name="connsiteX1520" fmla="*/ 5608586 w 7295637"/>
              <a:gd name="connsiteY1520" fmla="*/ 283272 h 5063066"/>
              <a:gd name="connsiteX1521" fmla="*/ 5681610 w 7295637"/>
              <a:gd name="connsiteY1521" fmla="*/ 356297 h 5063066"/>
              <a:gd name="connsiteX1522" fmla="*/ 5608585 w 7295637"/>
              <a:gd name="connsiteY1522" fmla="*/ 429322 h 5063066"/>
              <a:gd name="connsiteX1523" fmla="*/ 5535561 w 7295637"/>
              <a:gd name="connsiteY1523" fmla="*/ 356297 h 5063066"/>
              <a:gd name="connsiteX1524" fmla="*/ 5541300 w 7295637"/>
              <a:gd name="connsiteY1524" fmla="*/ 327873 h 5063066"/>
              <a:gd name="connsiteX1525" fmla="*/ 4619445 w 7295637"/>
              <a:gd name="connsiteY1525" fmla="*/ 1744229 h 5063066"/>
              <a:gd name="connsiteX1526" fmla="*/ 4635095 w 7295637"/>
              <a:gd name="connsiteY1526" fmla="*/ 1721017 h 5063066"/>
              <a:gd name="connsiteX1527" fmla="*/ 4686732 w 7295637"/>
              <a:gd name="connsiteY1527" fmla="*/ 1699628 h 5063066"/>
              <a:gd name="connsiteX1528" fmla="*/ 4759757 w 7295637"/>
              <a:gd name="connsiteY1528" fmla="*/ 1772653 h 5063066"/>
              <a:gd name="connsiteX1529" fmla="*/ 4686733 w 7295637"/>
              <a:gd name="connsiteY1529" fmla="*/ 1845678 h 5063066"/>
              <a:gd name="connsiteX1530" fmla="*/ 4613707 w 7295637"/>
              <a:gd name="connsiteY1530" fmla="*/ 1772654 h 5063066"/>
              <a:gd name="connsiteX1531" fmla="*/ 4619445 w 7295637"/>
              <a:gd name="connsiteY1531" fmla="*/ 1744229 h 5063066"/>
              <a:gd name="connsiteX1532" fmla="*/ 3463475 w 7295637"/>
              <a:gd name="connsiteY1532" fmla="*/ 3545257 h 5063066"/>
              <a:gd name="connsiteX1533" fmla="*/ 3530762 w 7295637"/>
              <a:gd name="connsiteY1533" fmla="*/ 3500657 h 5063066"/>
              <a:gd name="connsiteX1534" fmla="*/ 3603786 w 7295637"/>
              <a:gd name="connsiteY1534" fmla="*/ 3573681 h 5063066"/>
              <a:gd name="connsiteX1535" fmla="*/ 3530762 w 7295637"/>
              <a:gd name="connsiteY1535" fmla="*/ 3646706 h 5063066"/>
              <a:gd name="connsiteX1536" fmla="*/ 3457737 w 7295637"/>
              <a:gd name="connsiteY1536" fmla="*/ 3573682 h 5063066"/>
              <a:gd name="connsiteX1537" fmla="*/ 3463475 w 7295637"/>
              <a:gd name="connsiteY1537" fmla="*/ 3545257 h 5063066"/>
              <a:gd name="connsiteX1538" fmla="*/ 2541621 w 7295637"/>
              <a:gd name="connsiteY1538" fmla="*/ 4961615 h 5063066"/>
              <a:gd name="connsiteX1539" fmla="*/ 2608907 w 7295637"/>
              <a:gd name="connsiteY1539" fmla="*/ 4917015 h 5063066"/>
              <a:gd name="connsiteX1540" fmla="*/ 2681932 w 7295637"/>
              <a:gd name="connsiteY1540" fmla="*/ 4990040 h 5063066"/>
              <a:gd name="connsiteX1541" fmla="*/ 2608907 w 7295637"/>
              <a:gd name="connsiteY1541" fmla="*/ 5063065 h 5063066"/>
              <a:gd name="connsiteX1542" fmla="*/ 2535882 w 7295637"/>
              <a:gd name="connsiteY1542" fmla="*/ 4990040 h 5063066"/>
              <a:gd name="connsiteX1543" fmla="*/ 2541621 w 7295637"/>
              <a:gd name="connsiteY1543" fmla="*/ 4961615 h 5063066"/>
              <a:gd name="connsiteX1544" fmla="*/ 4849908 w 7295637"/>
              <a:gd name="connsiteY1544" fmla="*/ 1314908 h 5063066"/>
              <a:gd name="connsiteX1545" fmla="*/ 4865558 w 7295637"/>
              <a:gd name="connsiteY1545" fmla="*/ 1291697 h 5063066"/>
              <a:gd name="connsiteX1546" fmla="*/ 4917195 w 7295637"/>
              <a:gd name="connsiteY1546" fmla="*/ 1270308 h 5063066"/>
              <a:gd name="connsiteX1547" fmla="*/ 4990220 w 7295637"/>
              <a:gd name="connsiteY1547" fmla="*/ 1343333 h 5063066"/>
              <a:gd name="connsiteX1548" fmla="*/ 4917195 w 7295637"/>
              <a:gd name="connsiteY1548" fmla="*/ 1416358 h 5063066"/>
              <a:gd name="connsiteX1549" fmla="*/ 4844170 w 7295637"/>
              <a:gd name="connsiteY1549" fmla="*/ 1343333 h 5063066"/>
              <a:gd name="connsiteX1550" fmla="*/ 4849908 w 7295637"/>
              <a:gd name="connsiteY1550" fmla="*/ 1314908 h 5063066"/>
              <a:gd name="connsiteX1551" fmla="*/ 3698365 w 7295637"/>
              <a:gd name="connsiteY1551" fmla="*/ 3109010 h 5063066"/>
              <a:gd name="connsiteX1552" fmla="*/ 3714015 w 7295637"/>
              <a:gd name="connsiteY1552" fmla="*/ 3085798 h 5063066"/>
              <a:gd name="connsiteX1553" fmla="*/ 3765651 w 7295637"/>
              <a:gd name="connsiteY1553" fmla="*/ 3064410 h 5063066"/>
              <a:gd name="connsiteX1554" fmla="*/ 3838676 w 7295637"/>
              <a:gd name="connsiteY1554" fmla="*/ 3137435 h 5063066"/>
              <a:gd name="connsiteX1555" fmla="*/ 3765651 w 7295637"/>
              <a:gd name="connsiteY1555" fmla="*/ 3210459 h 5063066"/>
              <a:gd name="connsiteX1556" fmla="*/ 3692626 w 7295637"/>
              <a:gd name="connsiteY1556" fmla="*/ 3137434 h 5063066"/>
              <a:gd name="connsiteX1557" fmla="*/ 3698365 w 7295637"/>
              <a:gd name="connsiteY1557" fmla="*/ 3109010 h 5063066"/>
              <a:gd name="connsiteX1558" fmla="*/ 2772084 w 7295637"/>
              <a:gd name="connsiteY1558" fmla="*/ 4541122 h 5063066"/>
              <a:gd name="connsiteX1559" fmla="*/ 2839370 w 7295637"/>
              <a:gd name="connsiteY1559" fmla="*/ 4496522 h 5063066"/>
              <a:gd name="connsiteX1560" fmla="*/ 2912395 w 7295637"/>
              <a:gd name="connsiteY1560" fmla="*/ 4569547 h 5063066"/>
              <a:gd name="connsiteX1561" fmla="*/ 2839371 w 7295637"/>
              <a:gd name="connsiteY1561" fmla="*/ 4642572 h 5063066"/>
              <a:gd name="connsiteX1562" fmla="*/ 2766346 w 7295637"/>
              <a:gd name="connsiteY1562" fmla="*/ 4569547 h 5063066"/>
              <a:gd name="connsiteX1563" fmla="*/ 2772084 w 7295637"/>
              <a:gd name="connsiteY1563" fmla="*/ 4541122 h 5063066"/>
              <a:gd name="connsiteX1564" fmla="*/ 5080370 w 7295637"/>
              <a:gd name="connsiteY1564" fmla="*/ 894416 h 5063066"/>
              <a:gd name="connsiteX1565" fmla="*/ 5147658 w 7295637"/>
              <a:gd name="connsiteY1565" fmla="*/ 849816 h 5063066"/>
              <a:gd name="connsiteX1566" fmla="*/ 5220681 w 7295637"/>
              <a:gd name="connsiteY1566" fmla="*/ 922841 h 5063066"/>
              <a:gd name="connsiteX1567" fmla="*/ 5147658 w 7295637"/>
              <a:gd name="connsiteY1567" fmla="*/ 995866 h 5063066"/>
              <a:gd name="connsiteX1568" fmla="*/ 5074632 w 7295637"/>
              <a:gd name="connsiteY1568" fmla="*/ 922841 h 5063066"/>
              <a:gd name="connsiteX1569" fmla="*/ 5080370 w 7295637"/>
              <a:gd name="connsiteY1569" fmla="*/ 894416 h 5063066"/>
              <a:gd name="connsiteX1570" fmla="*/ 3928828 w 7295637"/>
              <a:gd name="connsiteY1570" fmla="*/ 2679690 h 5063066"/>
              <a:gd name="connsiteX1571" fmla="*/ 3944478 w 7295637"/>
              <a:gd name="connsiteY1571" fmla="*/ 2656479 h 5063066"/>
              <a:gd name="connsiteX1572" fmla="*/ 3996114 w 7295637"/>
              <a:gd name="connsiteY1572" fmla="*/ 2635090 h 5063066"/>
              <a:gd name="connsiteX1573" fmla="*/ 4069139 w 7295637"/>
              <a:gd name="connsiteY1573" fmla="*/ 2708115 h 5063066"/>
              <a:gd name="connsiteX1574" fmla="*/ 3996114 w 7295637"/>
              <a:gd name="connsiteY1574" fmla="*/ 2781140 h 5063066"/>
              <a:gd name="connsiteX1575" fmla="*/ 3923090 w 7295637"/>
              <a:gd name="connsiteY1575" fmla="*/ 2708115 h 5063066"/>
              <a:gd name="connsiteX1576" fmla="*/ 3928828 w 7295637"/>
              <a:gd name="connsiteY1576" fmla="*/ 2679690 h 5063066"/>
              <a:gd name="connsiteX1577" fmla="*/ 4158517 w 7295637"/>
              <a:gd name="connsiteY1577" fmla="*/ 2310773 h 5063066"/>
              <a:gd name="connsiteX1578" fmla="*/ 4174167 w 7295637"/>
              <a:gd name="connsiteY1578" fmla="*/ 2287561 h 5063066"/>
              <a:gd name="connsiteX1579" fmla="*/ 4225804 w 7295637"/>
              <a:gd name="connsiteY1579" fmla="*/ 2266173 h 5063066"/>
              <a:gd name="connsiteX1580" fmla="*/ 4298828 w 7295637"/>
              <a:gd name="connsiteY1580" fmla="*/ 2339197 h 5063066"/>
              <a:gd name="connsiteX1581" fmla="*/ 4225803 w 7295637"/>
              <a:gd name="connsiteY1581" fmla="*/ 2412224 h 5063066"/>
              <a:gd name="connsiteX1582" fmla="*/ 4152779 w 7295637"/>
              <a:gd name="connsiteY1582" fmla="*/ 2339198 h 5063066"/>
              <a:gd name="connsiteX1583" fmla="*/ 4158517 w 7295637"/>
              <a:gd name="connsiteY1583" fmla="*/ 2310773 h 5063066"/>
              <a:gd name="connsiteX1584" fmla="*/ 3002548 w 7295637"/>
              <a:gd name="connsiteY1584" fmla="*/ 4111800 h 5063066"/>
              <a:gd name="connsiteX1585" fmla="*/ 3069834 w 7295637"/>
              <a:gd name="connsiteY1585" fmla="*/ 4067200 h 5063066"/>
              <a:gd name="connsiteX1586" fmla="*/ 3142859 w 7295637"/>
              <a:gd name="connsiteY1586" fmla="*/ 4140225 h 5063066"/>
              <a:gd name="connsiteX1587" fmla="*/ 3069834 w 7295637"/>
              <a:gd name="connsiteY1587" fmla="*/ 4213250 h 5063066"/>
              <a:gd name="connsiteX1588" fmla="*/ 2996809 w 7295637"/>
              <a:gd name="connsiteY1588" fmla="*/ 4140225 h 5063066"/>
              <a:gd name="connsiteX1589" fmla="*/ 3002548 w 7295637"/>
              <a:gd name="connsiteY1589" fmla="*/ 4111800 h 5063066"/>
              <a:gd name="connsiteX1590" fmla="*/ 5310836 w 7295637"/>
              <a:gd name="connsiteY1590" fmla="*/ 465095 h 5063066"/>
              <a:gd name="connsiteX1591" fmla="*/ 5378122 w 7295637"/>
              <a:gd name="connsiteY1591" fmla="*/ 420495 h 5063066"/>
              <a:gd name="connsiteX1592" fmla="*/ 5451147 w 7295637"/>
              <a:gd name="connsiteY1592" fmla="*/ 493520 h 5063066"/>
              <a:gd name="connsiteX1593" fmla="*/ 5378122 w 7295637"/>
              <a:gd name="connsiteY1593" fmla="*/ 566544 h 5063066"/>
              <a:gd name="connsiteX1594" fmla="*/ 5305097 w 7295637"/>
              <a:gd name="connsiteY1594" fmla="*/ 493520 h 5063066"/>
              <a:gd name="connsiteX1595" fmla="*/ 5310836 w 7295637"/>
              <a:gd name="connsiteY1595" fmla="*/ 465095 h 5063066"/>
              <a:gd name="connsiteX1596" fmla="*/ 4388982 w 7295637"/>
              <a:gd name="connsiteY1596" fmla="*/ 1881450 h 5063066"/>
              <a:gd name="connsiteX1597" fmla="*/ 4404632 w 7295637"/>
              <a:gd name="connsiteY1597" fmla="*/ 1858238 h 5063066"/>
              <a:gd name="connsiteX1598" fmla="*/ 4456269 w 7295637"/>
              <a:gd name="connsiteY1598" fmla="*/ 1836850 h 5063066"/>
              <a:gd name="connsiteX1599" fmla="*/ 4529293 w 7295637"/>
              <a:gd name="connsiteY1599" fmla="*/ 1909875 h 5063066"/>
              <a:gd name="connsiteX1600" fmla="*/ 4456268 w 7295637"/>
              <a:gd name="connsiteY1600" fmla="*/ 1982899 h 5063066"/>
              <a:gd name="connsiteX1601" fmla="*/ 4383244 w 7295637"/>
              <a:gd name="connsiteY1601" fmla="*/ 1909875 h 5063066"/>
              <a:gd name="connsiteX1602" fmla="*/ 4388982 w 7295637"/>
              <a:gd name="connsiteY1602" fmla="*/ 1881450 h 5063066"/>
              <a:gd name="connsiteX1603" fmla="*/ 3233012 w 7295637"/>
              <a:gd name="connsiteY1603" fmla="*/ 3691307 h 5063066"/>
              <a:gd name="connsiteX1604" fmla="*/ 3300298 w 7295637"/>
              <a:gd name="connsiteY1604" fmla="*/ 3646707 h 5063066"/>
              <a:gd name="connsiteX1605" fmla="*/ 3373323 w 7295637"/>
              <a:gd name="connsiteY1605" fmla="*/ 3719731 h 5063066"/>
              <a:gd name="connsiteX1606" fmla="*/ 3300298 w 7295637"/>
              <a:gd name="connsiteY1606" fmla="*/ 3792756 h 5063066"/>
              <a:gd name="connsiteX1607" fmla="*/ 3227273 w 7295637"/>
              <a:gd name="connsiteY1607" fmla="*/ 3719731 h 5063066"/>
              <a:gd name="connsiteX1608" fmla="*/ 3233012 w 7295637"/>
              <a:gd name="connsiteY1608" fmla="*/ 3691307 h 5063066"/>
              <a:gd name="connsiteX1609" fmla="*/ 5541300 w 7295637"/>
              <a:gd name="connsiteY1609" fmla="*/ 44600 h 5063066"/>
              <a:gd name="connsiteX1610" fmla="*/ 5608586 w 7295637"/>
              <a:gd name="connsiteY1610" fmla="*/ 0 h 5063066"/>
              <a:gd name="connsiteX1611" fmla="*/ 5681611 w 7295637"/>
              <a:gd name="connsiteY1611" fmla="*/ 73025 h 5063066"/>
              <a:gd name="connsiteX1612" fmla="*/ 5608586 w 7295637"/>
              <a:gd name="connsiteY1612" fmla="*/ 146050 h 5063066"/>
              <a:gd name="connsiteX1613" fmla="*/ 5535562 w 7295637"/>
              <a:gd name="connsiteY1613" fmla="*/ 73025 h 5063066"/>
              <a:gd name="connsiteX1614" fmla="*/ 5541300 w 7295637"/>
              <a:gd name="connsiteY1614" fmla="*/ 44600 h 5063066"/>
              <a:gd name="connsiteX1615" fmla="*/ 4619446 w 7295637"/>
              <a:gd name="connsiteY1615" fmla="*/ 1460957 h 5063066"/>
              <a:gd name="connsiteX1616" fmla="*/ 4635095 w 7295637"/>
              <a:gd name="connsiteY1616" fmla="*/ 1437745 h 5063066"/>
              <a:gd name="connsiteX1617" fmla="*/ 4686731 w 7295637"/>
              <a:gd name="connsiteY1617" fmla="*/ 1416357 h 5063066"/>
              <a:gd name="connsiteX1618" fmla="*/ 4759757 w 7295637"/>
              <a:gd name="connsiteY1618" fmla="*/ 1489382 h 5063066"/>
              <a:gd name="connsiteX1619" fmla="*/ 4686732 w 7295637"/>
              <a:gd name="connsiteY1619" fmla="*/ 1562406 h 5063066"/>
              <a:gd name="connsiteX1620" fmla="*/ 4613706 w 7295637"/>
              <a:gd name="connsiteY1620" fmla="*/ 1489381 h 5063066"/>
              <a:gd name="connsiteX1621" fmla="*/ 4619446 w 7295637"/>
              <a:gd name="connsiteY1621" fmla="*/ 1460957 h 5063066"/>
              <a:gd name="connsiteX1622" fmla="*/ 3463475 w 7295637"/>
              <a:gd name="connsiteY1622" fmla="*/ 3261985 h 5063066"/>
              <a:gd name="connsiteX1623" fmla="*/ 3530762 w 7295637"/>
              <a:gd name="connsiteY1623" fmla="*/ 3217385 h 5063066"/>
              <a:gd name="connsiteX1624" fmla="*/ 3603786 w 7295637"/>
              <a:gd name="connsiteY1624" fmla="*/ 3290409 h 5063066"/>
              <a:gd name="connsiteX1625" fmla="*/ 3530761 w 7295637"/>
              <a:gd name="connsiteY1625" fmla="*/ 3363434 h 5063066"/>
              <a:gd name="connsiteX1626" fmla="*/ 3457737 w 7295637"/>
              <a:gd name="connsiteY1626" fmla="*/ 3290409 h 5063066"/>
              <a:gd name="connsiteX1627" fmla="*/ 3463475 w 7295637"/>
              <a:gd name="connsiteY1627" fmla="*/ 3261985 h 5063066"/>
              <a:gd name="connsiteX1628" fmla="*/ 2541621 w 7295637"/>
              <a:gd name="connsiteY1628" fmla="*/ 4678343 h 5063066"/>
              <a:gd name="connsiteX1629" fmla="*/ 2608907 w 7295637"/>
              <a:gd name="connsiteY1629" fmla="*/ 4633743 h 5063066"/>
              <a:gd name="connsiteX1630" fmla="*/ 2681932 w 7295637"/>
              <a:gd name="connsiteY1630" fmla="*/ 4706768 h 5063066"/>
              <a:gd name="connsiteX1631" fmla="*/ 2608907 w 7295637"/>
              <a:gd name="connsiteY1631" fmla="*/ 4779793 h 5063066"/>
              <a:gd name="connsiteX1632" fmla="*/ 2535882 w 7295637"/>
              <a:gd name="connsiteY1632" fmla="*/ 4706768 h 5063066"/>
              <a:gd name="connsiteX1633" fmla="*/ 2541621 w 7295637"/>
              <a:gd name="connsiteY1633" fmla="*/ 4678343 h 5063066"/>
              <a:gd name="connsiteX1634" fmla="*/ 4849909 w 7295637"/>
              <a:gd name="connsiteY1634" fmla="*/ 1031638 h 5063066"/>
              <a:gd name="connsiteX1635" fmla="*/ 4865557 w 7295637"/>
              <a:gd name="connsiteY1635" fmla="*/ 1008427 h 5063066"/>
              <a:gd name="connsiteX1636" fmla="*/ 4917194 w 7295637"/>
              <a:gd name="connsiteY1636" fmla="*/ 987038 h 5063066"/>
              <a:gd name="connsiteX1637" fmla="*/ 4990218 w 7295637"/>
              <a:gd name="connsiteY1637" fmla="*/ 1060063 h 5063066"/>
              <a:gd name="connsiteX1638" fmla="*/ 4917195 w 7295637"/>
              <a:gd name="connsiteY1638" fmla="*/ 1133087 h 5063066"/>
              <a:gd name="connsiteX1639" fmla="*/ 4844169 w 7295637"/>
              <a:gd name="connsiteY1639" fmla="*/ 1060062 h 5063066"/>
              <a:gd name="connsiteX1640" fmla="*/ 4849909 w 7295637"/>
              <a:gd name="connsiteY1640" fmla="*/ 1031638 h 5063066"/>
              <a:gd name="connsiteX1641" fmla="*/ 3698365 w 7295637"/>
              <a:gd name="connsiteY1641" fmla="*/ 2825740 h 5063066"/>
              <a:gd name="connsiteX1642" fmla="*/ 3714014 w 7295637"/>
              <a:gd name="connsiteY1642" fmla="*/ 2802528 h 5063066"/>
              <a:gd name="connsiteX1643" fmla="*/ 3765650 w 7295637"/>
              <a:gd name="connsiteY1643" fmla="*/ 2781140 h 5063066"/>
              <a:gd name="connsiteX1644" fmla="*/ 3838676 w 7295637"/>
              <a:gd name="connsiteY1644" fmla="*/ 2854165 h 5063066"/>
              <a:gd name="connsiteX1645" fmla="*/ 3765651 w 7295637"/>
              <a:gd name="connsiteY1645" fmla="*/ 2927189 h 5063066"/>
              <a:gd name="connsiteX1646" fmla="*/ 3692627 w 7295637"/>
              <a:gd name="connsiteY1646" fmla="*/ 2854164 h 5063066"/>
              <a:gd name="connsiteX1647" fmla="*/ 3698365 w 7295637"/>
              <a:gd name="connsiteY1647" fmla="*/ 2825740 h 5063066"/>
              <a:gd name="connsiteX1648" fmla="*/ 3928051 w 7295637"/>
              <a:gd name="connsiteY1648" fmla="*/ 2447998 h 5063066"/>
              <a:gd name="connsiteX1649" fmla="*/ 3943701 w 7295637"/>
              <a:gd name="connsiteY1649" fmla="*/ 2424786 h 5063066"/>
              <a:gd name="connsiteX1650" fmla="*/ 3995338 w 7295637"/>
              <a:gd name="connsiteY1650" fmla="*/ 2403398 h 5063066"/>
              <a:gd name="connsiteX1651" fmla="*/ 4068363 w 7295637"/>
              <a:gd name="connsiteY1651" fmla="*/ 2476423 h 5063066"/>
              <a:gd name="connsiteX1652" fmla="*/ 3995337 w 7295637"/>
              <a:gd name="connsiteY1652" fmla="*/ 2549448 h 5063066"/>
              <a:gd name="connsiteX1653" fmla="*/ 3922313 w 7295637"/>
              <a:gd name="connsiteY1653" fmla="*/ 2476423 h 5063066"/>
              <a:gd name="connsiteX1654" fmla="*/ 3928051 w 7295637"/>
              <a:gd name="connsiteY1654" fmla="*/ 2447998 h 5063066"/>
              <a:gd name="connsiteX1655" fmla="*/ 2772083 w 7295637"/>
              <a:gd name="connsiteY1655" fmla="*/ 4257851 h 5063066"/>
              <a:gd name="connsiteX1656" fmla="*/ 2839370 w 7295637"/>
              <a:gd name="connsiteY1656" fmla="*/ 4213251 h 5063066"/>
              <a:gd name="connsiteX1657" fmla="*/ 2912395 w 7295637"/>
              <a:gd name="connsiteY1657" fmla="*/ 4286276 h 5063066"/>
              <a:gd name="connsiteX1658" fmla="*/ 2839370 w 7295637"/>
              <a:gd name="connsiteY1658" fmla="*/ 4359301 h 5063066"/>
              <a:gd name="connsiteX1659" fmla="*/ 2766345 w 7295637"/>
              <a:gd name="connsiteY1659" fmla="*/ 4286276 h 5063066"/>
              <a:gd name="connsiteX1660" fmla="*/ 2772083 w 7295637"/>
              <a:gd name="connsiteY1660" fmla="*/ 4257851 h 5063066"/>
              <a:gd name="connsiteX1661" fmla="*/ 5080371 w 7295637"/>
              <a:gd name="connsiteY1661" fmla="*/ 611145 h 5063066"/>
              <a:gd name="connsiteX1662" fmla="*/ 5147658 w 7295637"/>
              <a:gd name="connsiteY1662" fmla="*/ 566544 h 5063066"/>
              <a:gd name="connsiteX1663" fmla="*/ 5220683 w 7295637"/>
              <a:gd name="connsiteY1663" fmla="*/ 639569 h 5063066"/>
              <a:gd name="connsiteX1664" fmla="*/ 5147657 w 7295637"/>
              <a:gd name="connsiteY1664" fmla="*/ 712594 h 5063066"/>
              <a:gd name="connsiteX1665" fmla="*/ 5074634 w 7295637"/>
              <a:gd name="connsiteY1665" fmla="*/ 639569 h 5063066"/>
              <a:gd name="connsiteX1666" fmla="*/ 5080371 w 7295637"/>
              <a:gd name="connsiteY1666" fmla="*/ 611145 h 5063066"/>
              <a:gd name="connsiteX1667" fmla="*/ 4158518 w 7295637"/>
              <a:gd name="connsiteY1667" fmla="*/ 2027501 h 5063066"/>
              <a:gd name="connsiteX1668" fmla="*/ 4174168 w 7295637"/>
              <a:gd name="connsiteY1668" fmla="*/ 2004289 h 5063066"/>
              <a:gd name="connsiteX1669" fmla="*/ 4225803 w 7295637"/>
              <a:gd name="connsiteY1669" fmla="*/ 1982902 h 5063066"/>
              <a:gd name="connsiteX1670" fmla="*/ 4298829 w 7295637"/>
              <a:gd name="connsiteY1670" fmla="*/ 2055926 h 5063066"/>
              <a:gd name="connsiteX1671" fmla="*/ 4225804 w 7295637"/>
              <a:gd name="connsiteY1671" fmla="*/ 2128950 h 5063066"/>
              <a:gd name="connsiteX1672" fmla="*/ 4152778 w 7295637"/>
              <a:gd name="connsiteY1672" fmla="*/ 2055926 h 5063066"/>
              <a:gd name="connsiteX1673" fmla="*/ 4158518 w 7295637"/>
              <a:gd name="connsiteY1673" fmla="*/ 2027501 h 5063066"/>
              <a:gd name="connsiteX1674" fmla="*/ 3002548 w 7295637"/>
              <a:gd name="connsiteY1674" fmla="*/ 3828528 h 5063066"/>
              <a:gd name="connsiteX1675" fmla="*/ 3069834 w 7295637"/>
              <a:gd name="connsiteY1675" fmla="*/ 3783928 h 5063066"/>
              <a:gd name="connsiteX1676" fmla="*/ 3142859 w 7295637"/>
              <a:gd name="connsiteY1676" fmla="*/ 3856953 h 5063066"/>
              <a:gd name="connsiteX1677" fmla="*/ 3069834 w 7295637"/>
              <a:gd name="connsiteY1677" fmla="*/ 3929978 h 5063066"/>
              <a:gd name="connsiteX1678" fmla="*/ 2996809 w 7295637"/>
              <a:gd name="connsiteY1678" fmla="*/ 3856953 h 5063066"/>
              <a:gd name="connsiteX1679" fmla="*/ 3002548 w 7295637"/>
              <a:gd name="connsiteY1679" fmla="*/ 3828528 h 5063066"/>
              <a:gd name="connsiteX1680" fmla="*/ 5310836 w 7295637"/>
              <a:gd name="connsiteY1680" fmla="*/ 181823 h 5063066"/>
              <a:gd name="connsiteX1681" fmla="*/ 5378123 w 7295637"/>
              <a:gd name="connsiteY1681" fmla="*/ 137223 h 5063066"/>
              <a:gd name="connsiteX1682" fmla="*/ 5451147 w 7295637"/>
              <a:gd name="connsiteY1682" fmla="*/ 210247 h 5063066"/>
              <a:gd name="connsiteX1683" fmla="*/ 5378122 w 7295637"/>
              <a:gd name="connsiteY1683" fmla="*/ 283272 h 5063066"/>
              <a:gd name="connsiteX1684" fmla="*/ 5305096 w 7295637"/>
              <a:gd name="connsiteY1684" fmla="*/ 210247 h 5063066"/>
              <a:gd name="connsiteX1685" fmla="*/ 5310836 w 7295637"/>
              <a:gd name="connsiteY1685" fmla="*/ 181823 h 5063066"/>
              <a:gd name="connsiteX1686" fmla="*/ 4388982 w 7295637"/>
              <a:gd name="connsiteY1686" fmla="*/ 1598178 h 5063066"/>
              <a:gd name="connsiteX1687" fmla="*/ 4404632 w 7295637"/>
              <a:gd name="connsiteY1687" fmla="*/ 1574966 h 5063066"/>
              <a:gd name="connsiteX1688" fmla="*/ 4456268 w 7295637"/>
              <a:gd name="connsiteY1688" fmla="*/ 1553578 h 5063066"/>
              <a:gd name="connsiteX1689" fmla="*/ 4529292 w 7295637"/>
              <a:gd name="connsiteY1689" fmla="*/ 1626602 h 5063066"/>
              <a:gd name="connsiteX1690" fmla="*/ 4456268 w 7295637"/>
              <a:gd name="connsiteY1690" fmla="*/ 1699627 h 5063066"/>
              <a:gd name="connsiteX1691" fmla="*/ 4383244 w 7295637"/>
              <a:gd name="connsiteY1691" fmla="*/ 1626603 h 5063066"/>
              <a:gd name="connsiteX1692" fmla="*/ 4388982 w 7295637"/>
              <a:gd name="connsiteY1692" fmla="*/ 1598178 h 5063066"/>
              <a:gd name="connsiteX1693" fmla="*/ 3233011 w 7295637"/>
              <a:gd name="connsiteY1693" fmla="*/ 3408035 h 5063066"/>
              <a:gd name="connsiteX1694" fmla="*/ 3300298 w 7295637"/>
              <a:gd name="connsiteY1694" fmla="*/ 3363434 h 5063066"/>
              <a:gd name="connsiteX1695" fmla="*/ 3373323 w 7295637"/>
              <a:gd name="connsiteY1695" fmla="*/ 3436459 h 5063066"/>
              <a:gd name="connsiteX1696" fmla="*/ 3300298 w 7295637"/>
              <a:gd name="connsiteY1696" fmla="*/ 3509484 h 5063066"/>
              <a:gd name="connsiteX1697" fmla="*/ 3227273 w 7295637"/>
              <a:gd name="connsiteY1697" fmla="*/ 3436459 h 5063066"/>
              <a:gd name="connsiteX1698" fmla="*/ 3233011 w 7295637"/>
              <a:gd name="connsiteY1698" fmla="*/ 3408035 h 5063066"/>
              <a:gd name="connsiteX1699" fmla="*/ 2311157 w 7295637"/>
              <a:gd name="connsiteY1699" fmla="*/ 4824393 h 5063066"/>
              <a:gd name="connsiteX1700" fmla="*/ 2378444 w 7295637"/>
              <a:gd name="connsiteY1700" fmla="*/ 4779792 h 5063066"/>
              <a:gd name="connsiteX1701" fmla="*/ 2451468 w 7295637"/>
              <a:gd name="connsiteY1701" fmla="*/ 4852817 h 5063066"/>
              <a:gd name="connsiteX1702" fmla="*/ 2378443 w 7295637"/>
              <a:gd name="connsiteY1702" fmla="*/ 4925842 h 5063066"/>
              <a:gd name="connsiteX1703" fmla="*/ 2305419 w 7295637"/>
              <a:gd name="connsiteY1703" fmla="*/ 4852817 h 5063066"/>
              <a:gd name="connsiteX1704" fmla="*/ 2311157 w 7295637"/>
              <a:gd name="connsiteY1704" fmla="*/ 4824393 h 5063066"/>
              <a:gd name="connsiteX1705" fmla="*/ 4619445 w 7295637"/>
              <a:gd name="connsiteY1705" fmla="*/ 1177685 h 5063066"/>
              <a:gd name="connsiteX1706" fmla="*/ 4635094 w 7295637"/>
              <a:gd name="connsiteY1706" fmla="*/ 1154474 h 5063066"/>
              <a:gd name="connsiteX1707" fmla="*/ 4686731 w 7295637"/>
              <a:gd name="connsiteY1707" fmla="*/ 1133086 h 5063066"/>
              <a:gd name="connsiteX1708" fmla="*/ 4759756 w 7295637"/>
              <a:gd name="connsiteY1708" fmla="*/ 1206111 h 5063066"/>
              <a:gd name="connsiteX1709" fmla="*/ 4686731 w 7295637"/>
              <a:gd name="connsiteY1709" fmla="*/ 1279135 h 5063066"/>
              <a:gd name="connsiteX1710" fmla="*/ 4613706 w 7295637"/>
              <a:gd name="connsiteY1710" fmla="*/ 1206110 h 5063066"/>
              <a:gd name="connsiteX1711" fmla="*/ 4619445 w 7295637"/>
              <a:gd name="connsiteY1711" fmla="*/ 1177685 h 5063066"/>
              <a:gd name="connsiteX1712" fmla="*/ 3463476 w 7295637"/>
              <a:gd name="connsiteY1712" fmla="*/ 2978713 h 5063066"/>
              <a:gd name="connsiteX1713" fmla="*/ 3530762 w 7295637"/>
              <a:gd name="connsiteY1713" fmla="*/ 2934113 h 5063066"/>
              <a:gd name="connsiteX1714" fmla="*/ 3603787 w 7295637"/>
              <a:gd name="connsiteY1714" fmla="*/ 3007138 h 5063066"/>
              <a:gd name="connsiteX1715" fmla="*/ 3530762 w 7295637"/>
              <a:gd name="connsiteY1715" fmla="*/ 3080163 h 5063066"/>
              <a:gd name="connsiteX1716" fmla="*/ 3457737 w 7295637"/>
              <a:gd name="connsiteY1716" fmla="*/ 3007138 h 5063066"/>
              <a:gd name="connsiteX1717" fmla="*/ 3463476 w 7295637"/>
              <a:gd name="connsiteY1717" fmla="*/ 2978713 h 5063066"/>
              <a:gd name="connsiteX1718" fmla="*/ 2541620 w 7295637"/>
              <a:gd name="connsiteY1718" fmla="*/ 4395072 h 5063066"/>
              <a:gd name="connsiteX1719" fmla="*/ 2608907 w 7295637"/>
              <a:gd name="connsiteY1719" fmla="*/ 4350471 h 5063066"/>
              <a:gd name="connsiteX1720" fmla="*/ 2681931 w 7295637"/>
              <a:gd name="connsiteY1720" fmla="*/ 4423497 h 5063066"/>
              <a:gd name="connsiteX1721" fmla="*/ 2608907 w 7295637"/>
              <a:gd name="connsiteY1721" fmla="*/ 4496521 h 5063066"/>
              <a:gd name="connsiteX1722" fmla="*/ 2535882 w 7295637"/>
              <a:gd name="connsiteY1722" fmla="*/ 4423496 h 5063066"/>
              <a:gd name="connsiteX1723" fmla="*/ 2541620 w 7295637"/>
              <a:gd name="connsiteY1723" fmla="*/ 4395072 h 5063066"/>
              <a:gd name="connsiteX1724" fmla="*/ 4849908 w 7295637"/>
              <a:gd name="connsiteY1724" fmla="*/ 748367 h 5063066"/>
              <a:gd name="connsiteX1725" fmla="*/ 4865557 w 7295637"/>
              <a:gd name="connsiteY1725" fmla="*/ 725155 h 5063066"/>
              <a:gd name="connsiteX1726" fmla="*/ 4917194 w 7295637"/>
              <a:gd name="connsiteY1726" fmla="*/ 703767 h 5063066"/>
              <a:gd name="connsiteX1727" fmla="*/ 4990219 w 7295637"/>
              <a:gd name="connsiteY1727" fmla="*/ 776792 h 5063066"/>
              <a:gd name="connsiteX1728" fmla="*/ 4917194 w 7295637"/>
              <a:gd name="connsiteY1728" fmla="*/ 849817 h 5063066"/>
              <a:gd name="connsiteX1729" fmla="*/ 4844169 w 7295637"/>
              <a:gd name="connsiteY1729" fmla="*/ 776792 h 5063066"/>
              <a:gd name="connsiteX1730" fmla="*/ 4849908 w 7295637"/>
              <a:gd name="connsiteY1730" fmla="*/ 748367 h 5063066"/>
              <a:gd name="connsiteX1731" fmla="*/ 3698365 w 7295637"/>
              <a:gd name="connsiteY1731" fmla="*/ 2542469 h 5063066"/>
              <a:gd name="connsiteX1732" fmla="*/ 3714013 w 7295637"/>
              <a:gd name="connsiteY1732" fmla="*/ 2519257 h 5063066"/>
              <a:gd name="connsiteX1733" fmla="*/ 3765650 w 7295637"/>
              <a:gd name="connsiteY1733" fmla="*/ 2497869 h 5063066"/>
              <a:gd name="connsiteX1734" fmla="*/ 3838675 w 7295637"/>
              <a:gd name="connsiteY1734" fmla="*/ 2570894 h 5063066"/>
              <a:gd name="connsiteX1735" fmla="*/ 3765651 w 7295637"/>
              <a:gd name="connsiteY1735" fmla="*/ 2643919 h 5063066"/>
              <a:gd name="connsiteX1736" fmla="*/ 3692625 w 7295637"/>
              <a:gd name="connsiteY1736" fmla="*/ 2570894 h 5063066"/>
              <a:gd name="connsiteX1737" fmla="*/ 3698365 w 7295637"/>
              <a:gd name="connsiteY1737" fmla="*/ 2542469 h 5063066"/>
              <a:gd name="connsiteX1738" fmla="*/ 3928052 w 7295637"/>
              <a:gd name="connsiteY1738" fmla="*/ 2164724 h 5063066"/>
              <a:gd name="connsiteX1739" fmla="*/ 3943704 w 7295637"/>
              <a:gd name="connsiteY1739" fmla="*/ 2141511 h 5063066"/>
              <a:gd name="connsiteX1740" fmla="*/ 3995339 w 7295637"/>
              <a:gd name="connsiteY1740" fmla="*/ 2120124 h 5063066"/>
              <a:gd name="connsiteX1741" fmla="*/ 4068363 w 7295637"/>
              <a:gd name="connsiteY1741" fmla="*/ 2193148 h 5063066"/>
              <a:gd name="connsiteX1742" fmla="*/ 3995339 w 7295637"/>
              <a:gd name="connsiteY1742" fmla="*/ 2266173 h 5063066"/>
              <a:gd name="connsiteX1743" fmla="*/ 3922314 w 7295637"/>
              <a:gd name="connsiteY1743" fmla="*/ 2193149 h 5063066"/>
              <a:gd name="connsiteX1744" fmla="*/ 3928052 w 7295637"/>
              <a:gd name="connsiteY1744" fmla="*/ 2164724 h 5063066"/>
              <a:gd name="connsiteX1745" fmla="*/ 2772083 w 7295637"/>
              <a:gd name="connsiteY1745" fmla="*/ 3974579 h 5063066"/>
              <a:gd name="connsiteX1746" fmla="*/ 2839370 w 7295637"/>
              <a:gd name="connsiteY1746" fmla="*/ 3929979 h 5063066"/>
              <a:gd name="connsiteX1747" fmla="*/ 2912394 w 7295637"/>
              <a:gd name="connsiteY1747" fmla="*/ 4003004 h 5063066"/>
              <a:gd name="connsiteX1748" fmla="*/ 2839369 w 7295637"/>
              <a:gd name="connsiteY1748" fmla="*/ 4076029 h 5063066"/>
              <a:gd name="connsiteX1749" fmla="*/ 2766345 w 7295637"/>
              <a:gd name="connsiteY1749" fmla="*/ 4003004 h 5063066"/>
              <a:gd name="connsiteX1750" fmla="*/ 2772083 w 7295637"/>
              <a:gd name="connsiteY1750" fmla="*/ 3974579 h 5063066"/>
              <a:gd name="connsiteX1751" fmla="*/ 5080372 w 7295637"/>
              <a:gd name="connsiteY1751" fmla="*/ 327873 h 5063066"/>
              <a:gd name="connsiteX1752" fmla="*/ 5147657 w 7295637"/>
              <a:gd name="connsiteY1752" fmla="*/ 283272 h 5063066"/>
              <a:gd name="connsiteX1753" fmla="*/ 5220683 w 7295637"/>
              <a:gd name="connsiteY1753" fmla="*/ 356297 h 5063066"/>
              <a:gd name="connsiteX1754" fmla="*/ 5147658 w 7295637"/>
              <a:gd name="connsiteY1754" fmla="*/ 429322 h 5063066"/>
              <a:gd name="connsiteX1755" fmla="*/ 5074633 w 7295637"/>
              <a:gd name="connsiteY1755" fmla="*/ 356297 h 5063066"/>
              <a:gd name="connsiteX1756" fmla="*/ 5080372 w 7295637"/>
              <a:gd name="connsiteY1756" fmla="*/ 327873 h 5063066"/>
              <a:gd name="connsiteX1757" fmla="*/ 4158518 w 7295637"/>
              <a:gd name="connsiteY1757" fmla="*/ 1744228 h 5063066"/>
              <a:gd name="connsiteX1758" fmla="*/ 4174168 w 7295637"/>
              <a:gd name="connsiteY1758" fmla="*/ 1721016 h 5063066"/>
              <a:gd name="connsiteX1759" fmla="*/ 4225803 w 7295637"/>
              <a:gd name="connsiteY1759" fmla="*/ 1699628 h 5063066"/>
              <a:gd name="connsiteX1760" fmla="*/ 4298829 w 7295637"/>
              <a:gd name="connsiteY1760" fmla="*/ 1772653 h 5063066"/>
              <a:gd name="connsiteX1761" fmla="*/ 4225802 w 7295637"/>
              <a:gd name="connsiteY1761" fmla="*/ 1845679 h 5063066"/>
              <a:gd name="connsiteX1762" fmla="*/ 4152778 w 7295637"/>
              <a:gd name="connsiteY1762" fmla="*/ 1772653 h 5063066"/>
              <a:gd name="connsiteX1763" fmla="*/ 4158518 w 7295637"/>
              <a:gd name="connsiteY1763" fmla="*/ 1744228 h 5063066"/>
              <a:gd name="connsiteX1764" fmla="*/ 3002547 w 7295637"/>
              <a:gd name="connsiteY1764" fmla="*/ 3545256 h 5063066"/>
              <a:gd name="connsiteX1765" fmla="*/ 3069834 w 7295637"/>
              <a:gd name="connsiteY1765" fmla="*/ 3500656 h 5063066"/>
              <a:gd name="connsiteX1766" fmla="*/ 3142860 w 7295637"/>
              <a:gd name="connsiteY1766" fmla="*/ 3573681 h 5063066"/>
              <a:gd name="connsiteX1767" fmla="*/ 3069834 w 7295637"/>
              <a:gd name="connsiteY1767" fmla="*/ 3646706 h 5063066"/>
              <a:gd name="connsiteX1768" fmla="*/ 2996809 w 7295637"/>
              <a:gd name="connsiteY1768" fmla="*/ 3573681 h 5063066"/>
              <a:gd name="connsiteX1769" fmla="*/ 3002547 w 7295637"/>
              <a:gd name="connsiteY1769" fmla="*/ 3545256 h 5063066"/>
              <a:gd name="connsiteX1770" fmla="*/ 2080693 w 7295637"/>
              <a:gd name="connsiteY1770" fmla="*/ 4961614 h 5063066"/>
              <a:gd name="connsiteX1771" fmla="*/ 2147979 w 7295637"/>
              <a:gd name="connsiteY1771" fmla="*/ 4917014 h 5063066"/>
              <a:gd name="connsiteX1772" fmla="*/ 2221004 w 7295637"/>
              <a:gd name="connsiteY1772" fmla="*/ 4990039 h 5063066"/>
              <a:gd name="connsiteX1773" fmla="*/ 2147979 w 7295637"/>
              <a:gd name="connsiteY1773" fmla="*/ 5063064 h 5063066"/>
              <a:gd name="connsiteX1774" fmla="*/ 2074954 w 7295637"/>
              <a:gd name="connsiteY1774" fmla="*/ 4990039 h 5063066"/>
              <a:gd name="connsiteX1775" fmla="*/ 2080693 w 7295637"/>
              <a:gd name="connsiteY1775" fmla="*/ 4961614 h 5063066"/>
              <a:gd name="connsiteX1776" fmla="*/ 4388983 w 7295637"/>
              <a:gd name="connsiteY1776" fmla="*/ 1314906 h 5063066"/>
              <a:gd name="connsiteX1777" fmla="*/ 4404632 w 7295637"/>
              <a:gd name="connsiteY1777" fmla="*/ 1291695 h 5063066"/>
              <a:gd name="connsiteX1778" fmla="*/ 4456269 w 7295637"/>
              <a:gd name="connsiteY1778" fmla="*/ 1270307 h 5063066"/>
              <a:gd name="connsiteX1779" fmla="*/ 4529293 w 7295637"/>
              <a:gd name="connsiteY1779" fmla="*/ 1343332 h 5063066"/>
              <a:gd name="connsiteX1780" fmla="*/ 4456268 w 7295637"/>
              <a:gd name="connsiteY1780" fmla="*/ 1416356 h 5063066"/>
              <a:gd name="connsiteX1781" fmla="*/ 4383244 w 7295637"/>
              <a:gd name="connsiteY1781" fmla="*/ 1343331 h 5063066"/>
              <a:gd name="connsiteX1782" fmla="*/ 4388983 w 7295637"/>
              <a:gd name="connsiteY1782" fmla="*/ 1314906 h 5063066"/>
              <a:gd name="connsiteX1783" fmla="*/ 3233012 w 7295637"/>
              <a:gd name="connsiteY1783" fmla="*/ 3124763 h 5063066"/>
              <a:gd name="connsiteX1784" fmla="*/ 3300298 w 7295637"/>
              <a:gd name="connsiteY1784" fmla="*/ 3080163 h 5063066"/>
              <a:gd name="connsiteX1785" fmla="*/ 3373323 w 7295637"/>
              <a:gd name="connsiteY1785" fmla="*/ 3153188 h 5063066"/>
              <a:gd name="connsiteX1786" fmla="*/ 3300298 w 7295637"/>
              <a:gd name="connsiteY1786" fmla="*/ 3226212 h 5063066"/>
              <a:gd name="connsiteX1787" fmla="*/ 3227274 w 7295637"/>
              <a:gd name="connsiteY1787" fmla="*/ 3153188 h 5063066"/>
              <a:gd name="connsiteX1788" fmla="*/ 3233012 w 7295637"/>
              <a:gd name="connsiteY1788" fmla="*/ 3124763 h 5063066"/>
              <a:gd name="connsiteX1789" fmla="*/ 2311157 w 7295637"/>
              <a:gd name="connsiteY1789" fmla="*/ 4541120 h 5063066"/>
              <a:gd name="connsiteX1790" fmla="*/ 2378443 w 7295637"/>
              <a:gd name="connsiteY1790" fmla="*/ 4496520 h 5063066"/>
              <a:gd name="connsiteX1791" fmla="*/ 2451468 w 7295637"/>
              <a:gd name="connsiteY1791" fmla="*/ 4569545 h 5063066"/>
              <a:gd name="connsiteX1792" fmla="*/ 2378443 w 7295637"/>
              <a:gd name="connsiteY1792" fmla="*/ 4642570 h 5063066"/>
              <a:gd name="connsiteX1793" fmla="*/ 2305418 w 7295637"/>
              <a:gd name="connsiteY1793" fmla="*/ 4569545 h 5063066"/>
              <a:gd name="connsiteX1794" fmla="*/ 2311157 w 7295637"/>
              <a:gd name="connsiteY1794" fmla="*/ 4541120 h 5063066"/>
              <a:gd name="connsiteX1795" fmla="*/ 4619445 w 7295637"/>
              <a:gd name="connsiteY1795" fmla="*/ 894415 h 5063066"/>
              <a:gd name="connsiteX1796" fmla="*/ 4635094 w 7295637"/>
              <a:gd name="connsiteY1796" fmla="*/ 871204 h 5063066"/>
              <a:gd name="connsiteX1797" fmla="*/ 4686731 w 7295637"/>
              <a:gd name="connsiteY1797" fmla="*/ 849816 h 5063066"/>
              <a:gd name="connsiteX1798" fmla="*/ 4759755 w 7295637"/>
              <a:gd name="connsiteY1798" fmla="*/ 922841 h 5063066"/>
              <a:gd name="connsiteX1799" fmla="*/ 4686731 w 7295637"/>
              <a:gd name="connsiteY1799" fmla="*/ 995865 h 5063066"/>
              <a:gd name="connsiteX1800" fmla="*/ 4613706 w 7295637"/>
              <a:gd name="connsiteY1800" fmla="*/ 922840 h 5063066"/>
              <a:gd name="connsiteX1801" fmla="*/ 4619445 w 7295637"/>
              <a:gd name="connsiteY1801" fmla="*/ 894415 h 5063066"/>
              <a:gd name="connsiteX1802" fmla="*/ 3463476 w 7295637"/>
              <a:gd name="connsiteY1802" fmla="*/ 2695441 h 5063066"/>
              <a:gd name="connsiteX1803" fmla="*/ 3530762 w 7295637"/>
              <a:gd name="connsiteY1803" fmla="*/ 2650841 h 5063066"/>
              <a:gd name="connsiteX1804" fmla="*/ 3603787 w 7295637"/>
              <a:gd name="connsiteY1804" fmla="*/ 2723865 h 5063066"/>
              <a:gd name="connsiteX1805" fmla="*/ 3530762 w 7295637"/>
              <a:gd name="connsiteY1805" fmla="*/ 2796891 h 5063066"/>
              <a:gd name="connsiteX1806" fmla="*/ 3457737 w 7295637"/>
              <a:gd name="connsiteY1806" fmla="*/ 2723866 h 5063066"/>
              <a:gd name="connsiteX1807" fmla="*/ 3463476 w 7295637"/>
              <a:gd name="connsiteY1807" fmla="*/ 2695441 h 5063066"/>
              <a:gd name="connsiteX1808" fmla="*/ 3697588 w 7295637"/>
              <a:gd name="connsiteY1808" fmla="*/ 2310776 h 5063066"/>
              <a:gd name="connsiteX1809" fmla="*/ 3713238 w 7295637"/>
              <a:gd name="connsiteY1809" fmla="*/ 2287564 h 5063066"/>
              <a:gd name="connsiteX1810" fmla="*/ 3764873 w 7295637"/>
              <a:gd name="connsiteY1810" fmla="*/ 2266175 h 5063066"/>
              <a:gd name="connsiteX1811" fmla="*/ 3837899 w 7295637"/>
              <a:gd name="connsiteY1811" fmla="*/ 2339200 h 5063066"/>
              <a:gd name="connsiteX1812" fmla="*/ 3764874 w 7295637"/>
              <a:gd name="connsiteY1812" fmla="*/ 2412225 h 5063066"/>
              <a:gd name="connsiteX1813" fmla="*/ 3691850 w 7295637"/>
              <a:gd name="connsiteY1813" fmla="*/ 2339200 h 5063066"/>
              <a:gd name="connsiteX1814" fmla="*/ 3697588 w 7295637"/>
              <a:gd name="connsiteY1814" fmla="*/ 2310776 h 5063066"/>
              <a:gd name="connsiteX1815" fmla="*/ 2541619 w 7295637"/>
              <a:gd name="connsiteY1815" fmla="*/ 4111800 h 5063066"/>
              <a:gd name="connsiteX1816" fmla="*/ 2608906 w 7295637"/>
              <a:gd name="connsiteY1816" fmla="*/ 4067200 h 5063066"/>
              <a:gd name="connsiteX1817" fmla="*/ 2681931 w 7295637"/>
              <a:gd name="connsiteY1817" fmla="*/ 4140225 h 5063066"/>
              <a:gd name="connsiteX1818" fmla="*/ 2608906 w 7295637"/>
              <a:gd name="connsiteY1818" fmla="*/ 4213250 h 5063066"/>
              <a:gd name="connsiteX1819" fmla="*/ 2535881 w 7295637"/>
              <a:gd name="connsiteY1819" fmla="*/ 4140225 h 5063066"/>
              <a:gd name="connsiteX1820" fmla="*/ 2541619 w 7295637"/>
              <a:gd name="connsiteY1820" fmla="*/ 4111800 h 5063066"/>
              <a:gd name="connsiteX1821" fmla="*/ 4849906 w 7295637"/>
              <a:gd name="connsiteY1821" fmla="*/ 465095 h 5063066"/>
              <a:gd name="connsiteX1822" fmla="*/ 4865556 w 7295637"/>
              <a:gd name="connsiteY1822" fmla="*/ 441883 h 5063066"/>
              <a:gd name="connsiteX1823" fmla="*/ 4917194 w 7295637"/>
              <a:gd name="connsiteY1823" fmla="*/ 420495 h 5063066"/>
              <a:gd name="connsiteX1824" fmla="*/ 4990218 w 7295637"/>
              <a:gd name="connsiteY1824" fmla="*/ 493520 h 5063066"/>
              <a:gd name="connsiteX1825" fmla="*/ 4917193 w 7295637"/>
              <a:gd name="connsiteY1825" fmla="*/ 566545 h 5063066"/>
              <a:gd name="connsiteX1826" fmla="*/ 4844169 w 7295637"/>
              <a:gd name="connsiteY1826" fmla="*/ 493520 h 5063066"/>
              <a:gd name="connsiteX1827" fmla="*/ 4849906 w 7295637"/>
              <a:gd name="connsiteY1827" fmla="*/ 465095 h 5063066"/>
              <a:gd name="connsiteX1828" fmla="*/ 3928053 w 7295637"/>
              <a:gd name="connsiteY1828" fmla="*/ 1881452 h 5063066"/>
              <a:gd name="connsiteX1829" fmla="*/ 3943703 w 7295637"/>
              <a:gd name="connsiteY1829" fmla="*/ 1858240 h 5063066"/>
              <a:gd name="connsiteX1830" fmla="*/ 3995340 w 7295637"/>
              <a:gd name="connsiteY1830" fmla="*/ 1836850 h 5063066"/>
              <a:gd name="connsiteX1831" fmla="*/ 4068364 w 7295637"/>
              <a:gd name="connsiteY1831" fmla="*/ 1909877 h 5063066"/>
              <a:gd name="connsiteX1832" fmla="*/ 3995339 w 7295637"/>
              <a:gd name="connsiteY1832" fmla="*/ 1982901 h 5063066"/>
              <a:gd name="connsiteX1833" fmla="*/ 3922315 w 7295637"/>
              <a:gd name="connsiteY1833" fmla="*/ 1909876 h 5063066"/>
              <a:gd name="connsiteX1834" fmla="*/ 3928053 w 7295637"/>
              <a:gd name="connsiteY1834" fmla="*/ 1881452 h 5063066"/>
              <a:gd name="connsiteX1835" fmla="*/ 2772083 w 7295637"/>
              <a:gd name="connsiteY1835" fmla="*/ 3691307 h 5063066"/>
              <a:gd name="connsiteX1836" fmla="*/ 2839370 w 7295637"/>
              <a:gd name="connsiteY1836" fmla="*/ 3646707 h 5063066"/>
              <a:gd name="connsiteX1837" fmla="*/ 2912394 w 7295637"/>
              <a:gd name="connsiteY1837" fmla="*/ 3719731 h 5063066"/>
              <a:gd name="connsiteX1838" fmla="*/ 2839369 w 7295637"/>
              <a:gd name="connsiteY1838" fmla="*/ 3792756 h 5063066"/>
              <a:gd name="connsiteX1839" fmla="*/ 2766345 w 7295637"/>
              <a:gd name="connsiteY1839" fmla="*/ 3719731 h 5063066"/>
              <a:gd name="connsiteX1840" fmla="*/ 2772083 w 7295637"/>
              <a:gd name="connsiteY1840" fmla="*/ 3691307 h 5063066"/>
              <a:gd name="connsiteX1841" fmla="*/ 5080372 w 7295637"/>
              <a:gd name="connsiteY1841" fmla="*/ 44600 h 5063066"/>
              <a:gd name="connsiteX1842" fmla="*/ 5147658 w 7295637"/>
              <a:gd name="connsiteY1842" fmla="*/ 0 h 5063066"/>
              <a:gd name="connsiteX1843" fmla="*/ 5220683 w 7295637"/>
              <a:gd name="connsiteY1843" fmla="*/ 73025 h 5063066"/>
              <a:gd name="connsiteX1844" fmla="*/ 5147657 w 7295637"/>
              <a:gd name="connsiteY1844" fmla="*/ 146050 h 5063066"/>
              <a:gd name="connsiteX1845" fmla="*/ 5074634 w 7295637"/>
              <a:gd name="connsiteY1845" fmla="*/ 73025 h 5063066"/>
              <a:gd name="connsiteX1846" fmla="*/ 5080372 w 7295637"/>
              <a:gd name="connsiteY1846" fmla="*/ 44600 h 5063066"/>
              <a:gd name="connsiteX1847" fmla="*/ 4158518 w 7295637"/>
              <a:gd name="connsiteY1847" fmla="*/ 1460957 h 5063066"/>
              <a:gd name="connsiteX1848" fmla="*/ 4174168 w 7295637"/>
              <a:gd name="connsiteY1848" fmla="*/ 1437745 h 5063066"/>
              <a:gd name="connsiteX1849" fmla="*/ 4225805 w 7295637"/>
              <a:gd name="connsiteY1849" fmla="*/ 1416356 h 5063066"/>
              <a:gd name="connsiteX1850" fmla="*/ 4298829 w 7295637"/>
              <a:gd name="connsiteY1850" fmla="*/ 1489381 h 5063066"/>
              <a:gd name="connsiteX1851" fmla="*/ 4225805 w 7295637"/>
              <a:gd name="connsiteY1851" fmla="*/ 1562406 h 5063066"/>
              <a:gd name="connsiteX1852" fmla="*/ 4152779 w 7295637"/>
              <a:gd name="connsiteY1852" fmla="*/ 1489381 h 5063066"/>
              <a:gd name="connsiteX1853" fmla="*/ 4158518 w 7295637"/>
              <a:gd name="connsiteY1853" fmla="*/ 1460957 h 5063066"/>
              <a:gd name="connsiteX1854" fmla="*/ 3002548 w 7295637"/>
              <a:gd name="connsiteY1854" fmla="*/ 3261984 h 5063066"/>
              <a:gd name="connsiteX1855" fmla="*/ 3069835 w 7295637"/>
              <a:gd name="connsiteY1855" fmla="*/ 3217384 h 5063066"/>
              <a:gd name="connsiteX1856" fmla="*/ 3142859 w 7295637"/>
              <a:gd name="connsiteY1856" fmla="*/ 3290409 h 5063066"/>
              <a:gd name="connsiteX1857" fmla="*/ 3069834 w 7295637"/>
              <a:gd name="connsiteY1857" fmla="*/ 3363434 h 5063066"/>
              <a:gd name="connsiteX1858" fmla="*/ 2996810 w 7295637"/>
              <a:gd name="connsiteY1858" fmla="*/ 3290409 h 5063066"/>
              <a:gd name="connsiteX1859" fmla="*/ 3002548 w 7295637"/>
              <a:gd name="connsiteY1859" fmla="*/ 3261984 h 5063066"/>
              <a:gd name="connsiteX1860" fmla="*/ 2080693 w 7295637"/>
              <a:gd name="connsiteY1860" fmla="*/ 4678342 h 5063066"/>
              <a:gd name="connsiteX1861" fmla="*/ 2147979 w 7295637"/>
              <a:gd name="connsiteY1861" fmla="*/ 4633742 h 5063066"/>
              <a:gd name="connsiteX1862" fmla="*/ 2221004 w 7295637"/>
              <a:gd name="connsiteY1862" fmla="*/ 4706767 h 5063066"/>
              <a:gd name="connsiteX1863" fmla="*/ 2147979 w 7295637"/>
              <a:gd name="connsiteY1863" fmla="*/ 4779792 h 5063066"/>
              <a:gd name="connsiteX1864" fmla="*/ 2074954 w 7295637"/>
              <a:gd name="connsiteY1864" fmla="*/ 4706767 h 5063066"/>
              <a:gd name="connsiteX1865" fmla="*/ 2080693 w 7295637"/>
              <a:gd name="connsiteY1865" fmla="*/ 4678342 h 5063066"/>
              <a:gd name="connsiteX1866" fmla="*/ 4388982 w 7295637"/>
              <a:gd name="connsiteY1866" fmla="*/ 1031635 h 5063066"/>
              <a:gd name="connsiteX1867" fmla="*/ 4404630 w 7295637"/>
              <a:gd name="connsiteY1867" fmla="*/ 1008424 h 5063066"/>
              <a:gd name="connsiteX1868" fmla="*/ 4456268 w 7295637"/>
              <a:gd name="connsiteY1868" fmla="*/ 987036 h 5063066"/>
              <a:gd name="connsiteX1869" fmla="*/ 4529292 w 7295637"/>
              <a:gd name="connsiteY1869" fmla="*/ 1060061 h 5063066"/>
              <a:gd name="connsiteX1870" fmla="*/ 4456268 w 7295637"/>
              <a:gd name="connsiteY1870" fmla="*/ 1133085 h 5063066"/>
              <a:gd name="connsiteX1871" fmla="*/ 4383242 w 7295637"/>
              <a:gd name="connsiteY1871" fmla="*/ 1060060 h 5063066"/>
              <a:gd name="connsiteX1872" fmla="*/ 4388982 w 7295637"/>
              <a:gd name="connsiteY1872" fmla="*/ 1031635 h 5063066"/>
              <a:gd name="connsiteX1873" fmla="*/ 3233012 w 7295637"/>
              <a:gd name="connsiteY1873" fmla="*/ 2841491 h 5063066"/>
              <a:gd name="connsiteX1874" fmla="*/ 3300298 w 7295637"/>
              <a:gd name="connsiteY1874" fmla="*/ 2796890 h 5063066"/>
              <a:gd name="connsiteX1875" fmla="*/ 3373323 w 7295637"/>
              <a:gd name="connsiteY1875" fmla="*/ 2869915 h 5063066"/>
              <a:gd name="connsiteX1876" fmla="*/ 3300298 w 7295637"/>
              <a:gd name="connsiteY1876" fmla="*/ 2942940 h 5063066"/>
              <a:gd name="connsiteX1877" fmla="*/ 3227273 w 7295637"/>
              <a:gd name="connsiteY1877" fmla="*/ 2869916 h 5063066"/>
              <a:gd name="connsiteX1878" fmla="*/ 3233012 w 7295637"/>
              <a:gd name="connsiteY1878" fmla="*/ 2841491 h 5063066"/>
              <a:gd name="connsiteX1879" fmla="*/ 3462699 w 7295637"/>
              <a:gd name="connsiteY1879" fmla="*/ 2463747 h 5063066"/>
              <a:gd name="connsiteX1880" fmla="*/ 3478350 w 7295637"/>
              <a:gd name="connsiteY1880" fmla="*/ 2440535 h 5063066"/>
              <a:gd name="connsiteX1881" fmla="*/ 3529986 w 7295637"/>
              <a:gd name="connsiteY1881" fmla="*/ 2419147 h 5063066"/>
              <a:gd name="connsiteX1882" fmla="*/ 3603010 w 7295637"/>
              <a:gd name="connsiteY1882" fmla="*/ 2492172 h 5063066"/>
              <a:gd name="connsiteX1883" fmla="*/ 3529987 w 7295637"/>
              <a:gd name="connsiteY1883" fmla="*/ 2565196 h 5063066"/>
              <a:gd name="connsiteX1884" fmla="*/ 3456961 w 7295637"/>
              <a:gd name="connsiteY1884" fmla="*/ 2492172 h 5063066"/>
              <a:gd name="connsiteX1885" fmla="*/ 3462699 w 7295637"/>
              <a:gd name="connsiteY1885" fmla="*/ 2463747 h 5063066"/>
              <a:gd name="connsiteX1886" fmla="*/ 2311156 w 7295637"/>
              <a:gd name="connsiteY1886" fmla="*/ 4257849 h 5063066"/>
              <a:gd name="connsiteX1887" fmla="*/ 2378443 w 7295637"/>
              <a:gd name="connsiteY1887" fmla="*/ 4213249 h 5063066"/>
              <a:gd name="connsiteX1888" fmla="*/ 2451467 w 7295637"/>
              <a:gd name="connsiteY1888" fmla="*/ 4286274 h 5063066"/>
              <a:gd name="connsiteX1889" fmla="*/ 2378443 w 7295637"/>
              <a:gd name="connsiteY1889" fmla="*/ 4359298 h 5063066"/>
              <a:gd name="connsiteX1890" fmla="*/ 2305418 w 7295637"/>
              <a:gd name="connsiteY1890" fmla="*/ 4286274 h 5063066"/>
              <a:gd name="connsiteX1891" fmla="*/ 2311156 w 7295637"/>
              <a:gd name="connsiteY1891" fmla="*/ 4257849 h 5063066"/>
              <a:gd name="connsiteX1892" fmla="*/ 4619444 w 7295637"/>
              <a:gd name="connsiteY1892" fmla="*/ 611145 h 5063066"/>
              <a:gd name="connsiteX1893" fmla="*/ 4635092 w 7295637"/>
              <a:gd name="connsiteY1893" fmla="*/ 587933 h 5063066"/>
              <a:gd name="connsiteX1894" fmla="*/ 4686731 w 7295637"/>
              <a:gd name="connsiteY1894" fmla="*/ 566545 h 5063066"/>
              <a:gd name="connsiteX1895" fmla="*/ 4759755 w 7295637"/>
              <a:gd name="connsiteY1895" fmla="*/ 639569 h 5063066"/>
              <a:gd name="connsiteX1896" fmla="*/ 4686730 w 7295637"/>
              <a:gd name="connsiteY1896" fmla="*/ 712594 h 5063066"/>
              <a:gd name="connsiteX1897" fmla="*/ 4613704 w 7295637"/>
              <a:gd name="connsiteY1897" fmla="*/ 639570 h 5063066"/>
              <a:gd name="connsiteX1898" fmla="*/ 4619444 w 7295637"/>
              <a:gd name="connsiteY1898" fmla="*/ 611145 h 5063066"/>
              <a:gd name="connsiteX1899" fmla="*/ 3697588 w 7295637"/>
              <a:gd name="connsiteY1899" fmla="*/ 2027501 h 5063066"/>
              <a:gd name="connsiteX1900" fmla="*/ 3713238 w 7295637"/>
              <a:gd name="connsiteY1900" fmla="*/ 2004289 h 5063066"/>
              <a:gd name="connsiteX1901" fmla="*/ 3764876 w 7295637"/>
              <a:gd name="connsiteY1901" fmla="*/ 1982900 h 5063066"/>
              <a:gd name="connsiteX1902" fmla="*/ 3837900 w 7295637"/>
              <a:gd name="connsiteY1902" fmla="*/ 2055926 h 5063066"/>
              <a:gd name="connsiteX1903" fmla="*/ 3764875 w 7295637"/>
              <a:gd name="connsiteY1903" fmla="*/ 2128950 h 5063066"/>
              <a:gd name="connsiteX1904" fmla="*/ 3691851 w 7295637"/>
              <a:gd name="connsiteY1904" fmla="*/ 2055926 h 5063066"/>
              <a:gd name="connsiteX1905" fmla="*/ 3697588 w 7295637"/>
              <a:gd name="connsiteY1905" fmla="*/ 2027501 h 5063066"/>
              <a:gd name="connsiteX1906" fmla="*/ 2541620 w 7295637"/>
              <a:gd name="connsiteY1906" fmla="*/ 3828529 h 5063066"/>
              <a:gd name="connsiteX1907" fmla="*/ 2608907 w 7295637"/>
              <a:gd name="connsiteY1907" fmla="*/ 3783929 h 5063066"/>
              <a:gd name="connsiteX1908" fmla="*/ 2681931 w 7295637"/>
              <a:gd name="connsiteY1908" fmla="*/ 3856953 h 5063066"/>
              <a:gd name="connsiteX1909" fmla="*/ 2608906 w 7295637"/>
              <a:gd name="connsiteY1909" fmla="*/ 3929978 h 5063066"/>
              <a:gd name="connsiteX1910" fmla="*/ 2535882 w 7295637"/>
              <a:gd name="connsiteY1910" fmla="*/ 3856954 h 5063066"/>
              <a:gd name="connsiteX1911" fmla="*/ 2541620 w 7295637"/>
              <a:gd name="connsiteY1911" fmla="*/ 3828529 h 5063066"/>
              <a:gd name="connsiteX1912" fmla="*/ 4849907 w 7295637"/>
              <a:gd name="connsiteY1912" fmla="*/ 181823 h 5063066"/>
              <a:gd name="connsiteX1913" fmla="*/ 4865557 w 7295637"/>
              <a:gd name="connsiteY1913" fmla="*/ 158611 h 5063066"/>
              <a:gd name="connsiteX1914" fmla="*/ 4917193 w 7295637"/>
              <a:gd name="connsiteY1914" fmla="*/ 137222 h 5063066"/>
              <a:gd name="connsiteX1915" fmla="*/ 4990218 w 7295637"/>
              <a:gd name="connsiteY1915" fmla="*/ 210247 h 5063066"/>
              <a:gd name="connsiteX1916" fmla="*/ 4917194 w 7295637"/>
              <a:gd name="connsiteY1916" fmla="*/ 283272 h 5063066"/>
              <a:gd name="connsiteX1917" fmla="*/ 4844169 w 7295637"/>
              <a:gd name="connsiteY1917" fmla="*/ 210247 h 5063066"/>
              <a:gd name="connsiteX1918" fmla="*/ 4849907 w 7295637"/>
              <a:gd name="connsiteY1918" fmla="*/ 181823 h 5063066"/>
              <a:gd name="connsiteX1919" fmla="*/ 3928054 w 7295637"/>
              <a:gd name="connsiteY1919" fmla="*/ 1598178 h 5063066"/>
              <a:gd name="connsiteX1920" fmla="*/ 3943704 w 7295637"/>
              <a:gd name="connsiteY1920" fmla="*/ 1574966 h 5063066"/>
              <a:gd name="connsiteX1921" fmla="*/ 3995341 w 7295637"/>
              <a:gd name="connsiteY1921" fmla="*/ 1553577 h 5063066"/>
              <a:gd name="connsiteX1922" fmla="*/ 4068365 w 7295637"/>
              <a:gd name="connsiteY1922" fmla="*/ 1626603 h 5063066"/>
              <a:gd name="connsiteX1923" fmla="*/ 3995340 w 7295637"/>
              <a:gd name="connsiteY1923" fmla="*/ 1699630 h 5063066"/>
              <a:gd name="connsiteX1924" fmla="*/ 3922316 w 7295637"/>
              <a:gd name="connsiteY1924" fmla="*/ 1626602 h 5063066"/>
              <a:gd name="connsiteX1925" fmla="*/ 3928054 w 7295637"/>
              <a:gd name="connsiteY1925" fmla="*/ 1598178 h 5063066"/>
              <a:gd name="connsiteX1926" fmla="*/ 2772084 w 7295637"/>
              <a:gd name="connsiteY1926" fmla="*/ 3408035 h 5063066"/>
              <a:gd name="connsiteX1927" fmla="*/ 2839370 w 7295637"/>
              <a:gd name="connsiteY1927" fmla="*/ 3363435 h 5063066"/>
              <a:gd name="connsiteX1928" fmla="*/ 2912395 w 7295637"/>
              <a:gd name="connsiteY1928" fmla="*/ 3436460 h 5063066"/>
              <a:gd name="connsiteX1929" fmla="*/ 2839370 w 7295637"/>
              <a:gd name="connsiteY1929" fmla="*/ 3509485 h 5063066"/>
              <a:gd name="connsiteX1930" fmla="*/ 2766345 w 7295637"/>
              <a:gd name="connsiteY1930" fmla="*/ 3436460 h 5063066"/>
              <a:gd name="connsiteX1931" fmla="*/ 2772084 w 7295637"/>
              <a:gd name="connsiteY1931" fmla="*/ 3408035 h 5063066"/>
              <a:gd name="connsiteX1932" fmla="*/ 1850229 w 7295637"/>
              <a:gd name="connsiteY1932" fmla="*/ 4824392 h 5063066"/>
              <a:gd name="connsiteX1933" fmla="*/ 1917516 w 7295637"/>
              <a:gd name="connsiteY1933" fmla="*/ 4779792 h 5063066"/>
              <a:gd name="connsiteX1934" fmla="*/ 1990540 w 7295637"/>
              <a:gd name="connsiteY1934" fmla="*/ 4852816 h 5063066"/>
              <a:gd name="connsiteX1935" fmla="*/ 1917515 w 7295637"/>
              <a:gd name="connsiteY1935" fmla="*/ 4925841 h 5063066"/>
              <a:gd name="connsiteX1936" fmla="*/ 1844491 w 7295637"/>
              <a:gd name="connsiteY1936" fmla="*/ 4852817 h 5063066"/>
              <a:gd name="connsiteX1937" fmla="*/ 1850229 w 7295637"/>
              <a:gd name="connsiteY1937" fmla="*/ 4824392 h 5063066"/>
              <a:gd name="connsiteX1938" fmla="*/ 4158518 w 7295637"/>
              <a:gd name="connsiteY1938" fmla="*/ 1177685 h 5063066"/>
              <a:gd name="connsiteX1939" fmla="*/ 4174168 w 7295637"/>
              <a:gd name="connsiteY1939" fmla="*/ 1154473 h 5063066"/>
              <a:gd name="connsiteX1940" fmla="*/ 4225803 w 7295637"/>
              <a:gd name="connsiteY1940" fmla="*/ 1133085 h 5063066"/>
              <a:gd name="connsiteX1941" fmla="*/ 4298829 w 7295637"/>
              <a:gd name="connsiteY1941" fmla="*/ 1206110 h 5063066"/>
              <a:gd name="connsiteX1942" fmla="*/ 4225804 w 7295637"/>
              <a:gd name="connsiteY1942" fmla="*/ 1279134 h 5063066"/>
              <a:gd name="connsiteX1943" fmla="*/ 4152778 w 7295637"/>
              <a:gd name="connsiteY1943" fmla="*/ 1206110 h 5063066"/>
              <a:gd name="connsiteX1944" fmla="*/ 4158518 w 7295637"/>
              <a:gd name="connsiteY1944" fmla="*/ 1177685 h 5063066"/>
              <a:gd name="connsiteX1945" fmla="*/ 3002548 w 7295637"/>
              <a:gd name="connsiteY1945" fmla="*/ 2978713 h 5063066"/>
              <a:gd name="connsiteX1946" fmla="*/ 3069834 w 7295637"/>
              <a:gd name="connsiteY1946" fmla="*/ 2934113 h 5063066"/>
              <a:gd name="connsiteX1947" fmla="*/ 3142859 w 7295637"/>
              <a:gd name="connsiteY1947" fmla="*/ 3007138 h 5063066"/>
              <a:gd name="connsiteX1948" fmla="*/ 3069834 w 7295637"/>
              <a:gd name="connsiteY1948" fmla="*/ 3080163 h 5063066"/>
              <a:gd name="connsiteX1949" fmla="*/ 2996809 w 7295637"/>
              <a:gd name="connsiteY1949" fmla="*/ 3007138 h 5063066"/>
              <a:gd name="connsiteX1950" fmla="*/ 3002548 w 7295637"/>
              <a:gd name="connsiteY1950" fmla="*/ 2978713 h 5063066"/>
              <a:gd name="connsiteX1951" fmla="*/ 2080693 w 7295637"/>
              <a:gd name="connsiteY1951" fmla="*/ 4395070 h 5063066"/>
              <a:gd name="connsiteX1952" fmla="*/ 2147979 w 7295637"/>
              <a:gd name="connsiteY1952" fmla="*/ 4350470 h 5063066"/>
              <a:gd name="connsiteX1953" fmla="*/ 2221004 w 7295637"/>
              <a:gd name="connsiteY1953" fmla="*/ 4423495 h 5063066"/>
              <a:gd name="connsiteX1954" fmla="*/ 2147979 w 7295637"/>
              <a:gd name="connsiteY1954" fmla="*/ 4496520 h 5063066"/>
              <a:gd name="connsiteX1955" fmla="*/ 2074954 w 7295637"/>
              <a:gd name="connsiteY1955" fmla="*/ 4423495 h 5063066"/>
              <a:gd name="connsiteX1956" fmla="*/ 2080693 w 7295637"/>
              <a:gd name="connsiteY1956" fmla="*/ 4395070 h 5063066"/>
              <a:gd name="connsiteX1957" fmla="*/ 4388980 w 7295637"/>
              <a:gd name="connsiteY1957" fmla="*/ 748365 h 5063066"/>
              <a:gd name="connsiteX1958" fmla="*/ 4404630 w 7295637"/>
              <a:gd name="connsiteY1958" fmla="*/ 725154 h 5063066"/>
              <a:gd name="connsiteX1959" fmla="*/ 4456266 w 7295637"/>
              <a:gd name="connsiteY1959" fmla="*/ 703765 h 5063066"/>
              <a:gd name="connsiteX1960" fmla="*/ 4529290 w 7295637"/>
              <a:gd name="connsiteY1960" fmla="*/ 776790 h 5063066"/>
              <a:gd name="connsiteX1961" fmla="*/ 4456267 w 7295637"/>
              <a:gd name="connsiteY1961" fmla="*/ 849815 h 5063066"/>
              <a:gd name="connsiteX1962" fmla="*/ 4383241 w 7295637"/>
              <a:gd name="connsiteY1962" fmla="*/ 776789 h 5063066"/>
              <a:gd name="connsiteX1963" fmla="*/ 4388980 w 7295637"/>
              <a:gd name="connsiteY1963" fmla="*/ 748365 h 5063066"/>
              <a:gd name="connsiteX1964" fmla="*/ 3233012 w 7295637"/>
              <a:gd name="connsiteY1964" fmla="*/ 2558219 h 5063066"/>
              <a:gd name="connsiteX1965" fmla="*/ 3300298 w 7295637"/>
              <a:gd name="connsiteY1965" fmla="*/ 2513618 h 5063066"/>
              <a:gd name="connsiteX1966" fmla="*/ 3373323 w 7295637"/>
              <a:gd name="connsiteY1966" fmla="*/ 2586643 h 5063066"/>
              <a:gd name="connsiteX1967" fmla="*/ 3300298 w 7295637"/>
              <a:gd name="connsiteY1967" fmla="*/ 2659668 h 5063066"/>
              <a:gd name="connsiteX1968" fmla="*/ 3227273 w 7295637"/>
              <a:gd name="connsiteY1968" fmla="*/ 2586643 h 5063066"/>
              <a:gd name="connsiteX1969" fmla="*/ 3233012 w 7295637"/>
              <a:gd name="connsiteY1969" fmla="*/ 2558219 h 5063066"/>
              <a:gd name="connsiteX1970" fmla="*/ 3462699 w 7295637"/>
              <a:gd name="connsiteY1970" fmla="*/ 2180476 h 5063066"/>
              <a:gd name="connsiteX1971" fmla="*/ 3529985 w 7295637"/>
              <a:gd name="connsiteY1971" fmla="*/ 2135876 h 5063066"/>
              <a:gd name="connsiteX1972" fmla="*/ 3603011 w 7295637"/>
              <a:gd name="connsiteY1972" fmla="*/ 2208902 h 5063066"/>
              <a:gd name="connsiteX1973" fmla="*/ 3529986 w 7295637"/>
              <a:gd name="connsiteY1973" fmla="*/ 2281927 h 5063066"/>
              <a:gd name="connsiteX1974" fmla="*/ 3456960 w 7295637"/>
              <a:gd name="connsiteY1974" fmla="*/ 2208901 h 5063066"/>
              <a:gd name="connsiteX1975" fmla="*/ 3462699 w 7295637"/>
              <a:gd name="connsiteY1975" fmla="*/ 2180476 h 5063066"/>
              <a:gd name="connsiteX1976" fmla="*/ 2311155 w 7295637"/>
              <a:gd name="connsiteY1976" fmla="*/ 3974578 h 5063066"/>
              <a:gd name="connsiteX1977" fmla="*/ 2378442 w 7295637"/>
              <a:gd name="connsiteY1977" fmla="*/ 3929978 h 5063066"/>
              <a:gd name="connsiteX1978" fmla="*/ 2451467 w 7295637"/>
              <a:gd name="connsiteY1978" fmla="*/ 4003003 h 5063066"/>
              <a:gd name="connsiteX1979" fmla="*/ 2378442 w 7295637"/>
              <a:gd name="connsiteY1979" fmla="*/ 4076028 h 5063066"/>
              <a:gd name="connsiteX1980" fmla="*/ 2305417 w 7295637"/>
              <a:gd name="connsiteY1980" fmla="*/ 4003003 h 5063066"/>
              <a:gd name="connsiteX1981" fmla="*/ 2311155 w 7295637"/>
              <a:gd name="connsiteY1981" fmla="*/ 3974578 h 5063066"/>
              <a:gd name="connsiteX1982" fmla="*/ 4619443 w 7295637"/>
              <a:gd name="connsiteY1982" fmla="*/ 327873 h 5063066"/>
              <a:gd name="connsiteX1983" fmla="*/ 4635093 w 7295637"/>
              <a:gd name="connsiteY1983" fmla="*/ 304661 h 5063066"/>
              <a:gd name="connsiteX1984" fmla="*/ 4686730 w 7295637"/>
              <a:gd name="connsiteY1984" fmla="*/ 283272 h 5063066"/>
              <a:gd name="connsiteX1985" fmla="*/ 4759754 w 7295637"/>
              <a:gd name="connsiteY1985" fmla="*/ 356297 h 5063066"/>
              <a:gd name="connsiteX1986" fmla="*/ 4686729 w 7295637"/>
              <a:gd name="connsiteY1986" fmla="*/ 429322 h 5063066"/>
              <a:gd name="connsiteX1987" fmla="*/ 4613705 w 7295637"/>
              <a:gd name="connsiteY1987" fmla="*/ 356297 h 5063066"/>
              <a:gd name="connsiteX1988" fmla="*/ 4619443 w 7295637"/>
              <a:gd name="connsiteY1988" fmla="*/ 327873 h 5063066"/>
              <a:gd name="connsiteX1989" fmla="*/ 3697589 w 7295637"/>
              <a:gd name="connsiteY1989" fmla="*/ 1744229 h 5063066"/>
              <a:gd name="connsiteX1990" fmla="*/ 3713240 w 7295637"/>
              <a:gd name="connsiteY1990" fmla="*/ 1721017 h 5063066"/>
              <a:gd name="connsiteX1991" fmla="*/ 3764875 w 7295637"/>
              <a:gd name="connsiteY1991" fmla="*/ 1699630 h 5063066"/>
              <a:gd name="connsiteX1992" fmla="*/ 3837901 w 7295637"/>
              <a:gd name="connsiteY1992" fmla="*/ 1772654 h 5063066"/>
              <a:gd name="connsiteX1993" fmla="*/ 3764876 w 7295637"/>
              <a:gd name="connsiteY1993" fmla="*/ 1845681 h 5063066"/>
              <a:gd name="connsiteX1994" fmla="*/ 3691850 w 7295637"/>
              <a:gd name="connsiteY1994" fmla="*/ 1772654 h 5063066"/>
              <a:gd name="connsiteX1995" fmla="*/ 3697589 w 7295637"/>
              <a:gd name="connsiteY1995" fmla="*/ 1744229 h 5063066"/>
              <a:gd name="connsiteX1996" fmla="*/ 2541620 w 7295637"/>
              <a:gd name="connsiteY1996" fmla="*/ 3545257 h 5063066"/>
              <a:gd name="connsiteX1997" fmla="*/ 2608906 w 7295637"/>
              <a:gd name="connsiteY1997" fmla="*/ 3500656 h 5063066"/>
              <a:gd name="connsiteX1998" fmla="*/ 2681931 w 7295637"/>
              <a:gd name="connsiteY1998" fmla="*/ 3573681 h 5063066"/>
              <a:gd name="connsiteX1999" fmla="*/ 2608906 w 7295637"/>
              <a:gd name="connsiteY1999" fmla="*/ 3646706 h 5063066"/>
              <a:gd name="connsiteX2000" fmla="*/ 2535881 w 7295637"/>
              <a:gd name="connsiteY2000" fmla="*/ 3573681 h 5063066"/>
              <a:gd name="connsiteX2001" fmla="*/ 2541620 w 7295637"/>
              <a:gd name="connsiteY2001" fmla="*/ 3545257 h 5063066"/>
              <a:gd name="connsiteX2002" fmla="*/ 1619765 w 7295637"/>
              <a:gd name="connsiteY2002" fmla="*/ 4961614 h 5063066"/>
              <a:gd name="connsiteX2003" fmla="*/ 1687052 w 7295637"/>
              <a:gd name="connsiteY2003" fmla="*/ 4917014 h 5063066"/>
              <a:gd name="connsiteX2004" fmla="*/ 1760076 w 7295637"/>
              <a:gd name="connsiteY2004" fmla="*/ 4990038 h 5063066"/>
              <a:gd name="connsiteX2005" fmla="*/ 1687051 w 7295637"/>
              <a:gd name="connsiteY2005" fmla="*/ 5063063 h 5063066"/>
              <a:gd name="connsiteX2006" fmla="*/ 1614027 w 7295637"/>
              <a:gd name="connsiteY2006" fmla="*/ 4990039 h 5063066"/>
              <a:gd name="connsiteX2007" fmla="*/ 1619765 w 7295637"/>
              <a:gd name="connsiteY2007" fmla="*/ 4961614 h 5063066"/>
              <a:gd name="connsiteX2008" fmla="*/ 3928055 w 7295637"/>
              <a:gd name="connsiteY2008" fmla="*/ 1314906 h 5063066"/>
              <a:gd name="connsiteX2009" fmla="*/ 3943703 w 7295637"/>
              <a:gd name="connsiteY2009" fmla="*/ 1291694 h 5063066"/>
              <a:gd name="connsiteX2010" fmla="*/ 3995340 w 7295637"/>
              <a:gd name="connsiteY2010" fmla="*/ 1270305 h 5063066"/>
              <a:gd name="connsiteX2011" fmla="*/ 4068366 w 7295637"/>
              <a:gd name="connsiteY2011" fmla="*/ 1343330 h 5063066"/>
              <a:gd name="connsiteX2012" fmla="*/ 3995341 w 7295637"/>
              <a:gd name="connsiteY2012" fmla="*/ 1416355 h 5063066"/>
              <a:gd name="connsiteX2013" fmla="*/ 3922315 w 7295637"/>
              <a:gd name="connsiteY2013" fmla="*/ 1343330 h 5063066"/>
              <a:gd name="connsiteX2014" fmla="*/ 3928055 w 7295637"/>
              <a:gd name="connsiteY2014" fmla="*/ 1314906 h 5063066"/>
              <a:gd name="connsiteX2015" fmla="*/ 2772084 w 7295637"/>
              <a:gd name="connsiteY2015" fmla="*/ 3124763 h 5063066"/>
              <a:gd name="connsiteX2016" fmla="*/ 2839370 w 7295637"/>
              <a:gd name="connsiteY2016" fmla="*/ 3080163 h 5063066"/>
              <a:gd name="connsiteX2017" fmla="*/ 2912395 w 7295637"/>
              <a:gd name="connsiteY2017" fmla="*/ 3153188 h 5063066"/>
              <a:gd name="connsiteX2018" fmla="*/ 2839370 w 7295637"/>
              <a:gd name="connsiteY2018" fmla="*/ 3226213 h 5063066"/>
              <a:gd name="connsiteX2019" fmla="*/ 2766345 w 7295637"/>
              <a:gd name="connsiteY2019" fmla="*/ 3153188 h 5063066"/>
              <a:gd name="connsiteX2020" fmla="*/ 2772084 w 7295637"/>
              <a:gd name="connsiteY2020" fmla="*/ 3124763 h 5063066"/>
              <a:gd name="connsiteX2021" fmla="*/ 1850229 w 7295637"/>
              <a:gd name="connsiteY2021" fmla="*/ 4541120 h 5063066"/>
              <a:gd name="connsiteX2022" fmla="*/ 1917516 w 7295637"/>
              <a:gd name="connsiteY2022" fmla="*/ 4496519 h 5063066"/>
              <a:gd name="connsiteX2023" fmla="*/ 1990540 w 7295637"/>
              <a:gd name="connsiteY2023" fmla="*/ 4569544 h 5063066"/>
              <a:gd name="connsiteX2024" fmla="*/ 1917515 w 7295637"/>
              <a:gd name="connsiteY2024" fmla="*/ 4642569 h 5063066"/>
              <a:gd name="connsiteX2025" fmla="*/ 1844491 w 7295637"/>
              <a:gd name="connsiteY2025" fmla="*/ 4569544 h 5063066"/>
              <a:gd name="connsiteX2026" fmla="*/ 1850229 w 7295637"/>
              <a:gd name="connsiteY2026" fmla="*/ 4541120 h 5063066"/>
              <a:gd name="connsiteX2027" fmla="*/ 4158516 w 7295637"/>
              <a:gd name="connsiteY2027" fmla="*/ 894414 h 5063066"/>
              <a:gd name="connsiteX2028" fmla="*/ 4174167 w 7295637"/>
              <a:gd name="connsiteY2028" fmla="*/ 871203 h 5063066"/>
              <a:gd name="connsiteX2029" fmla="*/ 4225803 w 7295637"/>
              <a:gd name="connsiteY2029" fmla="*/ 849814 h 5063066"/>
              <a:gd name="connsiteX2030" fmla="*/ 4298828 w 7295637"/>
              <a:gd name="connsiteY2030" fmla="*/ 922839 h 5063066"/>
              <a:gd name="connsiteX2031" fmla="*/ 4225803 w 7295637"/>
              <a:gd name="connsiteY2031" fmla="*/ 995864 h 5063066"/>
              <a:gd name="connsiteX2032" fmla="*/ 4152779 w 7295637"/>
              <a:gd name="connsiteY2032" fmla="*/ 922839 h 5063066"/>
              <a:gd name="connsiteX2033" fmla="*/ 4158516 w 7295637"/>
              <a:gd name="connsiteY2033" fmla="*/ 894414 h 5063066"/>
              <a:gd name="connsiteX2034" fmla="*/ 3002547 w 7295637"/>
              <a:gd name="connsiteY2034" fmla="*/ 2695441 h 5063066"/>
              <a:gd name="connsiteX2035" fmla="*/ 3069834 w 7295637"/>
              <a:gd name="connsiteY2035" fmla="*/ 2650841 h 5063066"/>
              <a:gd name="connsiteX2036" fmla="*/ 3142859 w 7295637"/>
              <a:gd name="connsiteY2036" fmla="*/ 2723865 h 5063066"/>
              <a:gd name="connsiteX2037" fmla="*/ 3069834 w 7295637"/>
              <a:gd name="connsiteY2037" fmla="*/ 2796891 h 5063066"/>
              <a:gd name="connsiteX2038" fmla="*/ 2996809 w 7295637"/>
              <a:gd name="connsiteY2038" fmla="*/ 2723866 h 5063066"/>
              <a:gd name="connsiteX2039" fmla="*/ 3002547 w 7295637"/>
              <a:gd name="connsiteY2039" fmla="*/ 2695441 h 5063066"/>
              <a:gd name="connsiteX2040" fmla="*/ 3232235 w 7295637"/>
              <a:gd name="connsiteY2040" fmla="*/ 2326526 h 5063066"/>
              <a:gd name="connsiteX2041" fmla="*/ 3299522 w 7295637"/>
              <a:gd name="connsiteY2041" fmla="*/ 2281926 h 5063066"/>
              <a:gd name="connsiteX2042" fmla="*/ 3372546 w 7295637"/>
              <a:gd name="connsiteY2042" fmla="*/ 2354951 h 5063066"/>
              <a:gd name="connsiteX2043" fmla="*/ 3299521 w 7295637"/>
              <a:gd name="connsiteY2043" fmla="*/ 2427976 h 5063066"/>
              <a:gd name="connsiteX2044" fmla="*/ 3226497 w 7295637"/>
              <a:gd name="connsiteY2044" fmla="*/ 2354951 h 5063066"/>
              <a:gd name="connsiteX2045" fmla="*/ 3232235 w 7295637"/>
              <a:gd name="connsiteY2045" fmla="*/ 2326526 h 5063066"/>
              <a:gd name="connsiteX2046" fmla="*/ 2080693 w 7295637"/>
              <a:gd name="connsiteY2046" fmla="*/ 4111800 h 5063066"/>
              <a:gd name="connsiteX2047" fmla="*/ 2147979 w 7295637"/>
              <a:gd name="connsiteY2047" fmla="*/ 4067200 h 5063066"/>
              <a:gd name="connsiteX2048" fmla="*/ 2221004 w 7295637"/>
              <a:gd name="connsiteY2048" fmla="*/ 4140225 h 5063066"/>
              <a:gd name="connsiteX2049" fmla="*/ 2147979 w 7295637"/>
              <a:gd name="connsiteY2049" fmla="*/ 4213249 h 5063066"/>
              <a:gd name="connsiteX2050" fmla="*/ 2074954 w 7295637"/>
              <a:gd name="connsiteY2050" fmla="*/ 4140224 h 5063066"/>
              <a:gd name="connsiteX2051" fmla="*/ 2080693 w 7295637"/>
              <a:gd name="connsiteY2051" fmla="*/ 4111800 h 5063066"/>
              <a:gd name="connsiteX2052" fmla="*/ 4388979 w 7295637"/>
              <a:gd name="connsiteY2052" fmla="*/ 465094 h 5063066"/>
              <a:gd name="connsiteX2053" fmla="*/ 4404629 w 7295637"/>
              <a:gd name="connsiteY2053" fmla="*/ 441882 h 5063066"/>
              <a:gd name="connsiteX2054" fmla="*/ 4456266 w 7295637"/>
              <a:gd name="connsiteY2054" fmla="*/ 420494 h 5063066"/>
              <a:gd name="connsiteX2055" fmla="*/ 4529291 w 7295637"/>
              <a:gd name="connsiteY2055" fmla="*/ 493519 h 5063066"/>
              <a:gd name="connsiteX2056" fmla="*/ 4456266 w 7295637"/>
              <a:gd name="connsiteY2056" fmla="*/ 566544 h 5063066"/>
              <a:gd name="connsiteX2057" fmla="*/ 4383241 w 7295637"/>
              <a:gd name="connsiteY2057" fmla="*/ 493519 h 5063066"/>
              <a:gd name="connsiteX2058" fmla="*/ 4388979 w 7295637"/>
              <a:gd name="connsiteY2058" fmla="*/ 465094 h 5063066"/>
              <a:gd name="connsiteX2059" fmla="*/ 3462700 w 7295637"/>
              <a:gd name="connsiteY2059" fmla="*/ 1897204 h 5063066"/>
              <a:gd name="connsiteX2060" fmla="*/ 3529986 w 7295637"/>
              <a:gd name="connsiteY2060" fmla="*/ 1852604 h 5063066"/>
              <a:gd name="connsiteX2061" fmla="*/ 3603010 w 7295637"/>
              <a:gd name="connsiteY2061" fmla="*/ 1925629 h 5063066"/>
              <a:gd name="connsiteX2062" fmla="*/ 3529985 w 7295637"/>
              <a:gd name="connsiteY2062" fmla="*/ 1998654 h 5063066"/>
              <a:gd name="connsiteX2063" fmla="*/ 3456961 w 7295637"/>
              <a:gd name="connsiteY2063" fmla="*/ 1925629 h 5063066"/>
              <a:gd name="connsiteX2064" fmla="*/ 3462700 w 7295637"/>
              <a:gd name="connsiteY2064" fmla="*/ 1897204 h 5063066"/>
              <a:gd name="connsiteX2065" fmla="*/ 2311156 w 7295637"/>
              <a:gd name="connsiteY2065" fmla="*/ 3691306 h 5063066"/>
              <a:gd name="connsiteX2066" fmla="*/ 2378443 w 7295637"/>
              <a:gd name="connsiteY2066" fmla="*/ 3646706 h 5063066"/>
              <a:gd name="connsiteX2067" fmla="*/ 2451467 w 7295637"/>
              <a:gd name="connsiteY2067" fmla="*/ 3719731 h 5063066"/>
              <a:gd name="connsiteX2068" fmla="*/ 2378442 w 7295637"/>
              <a:gd name="connsiteY2068" fmla="*/ 3792756 h 5063066"/>
              <a:gd name="connsiteX2069" fmla="*/ 2305418 w 7295637"/>
              <a:gd name="connsiteY2069" fmla="*/ 3719731 h 5063066"/>
              <a:gd name="connsiteX2070" fmla="*/ 2311156 w 7295637"/>
              <a:gd name="connsiteY2070" fmla="*/ 3691306 h 5063066"/>
              <a:gd name="connsiteX2071" fmla="*/ 4619443 w 7295637"/>
              <a:gd name="connsiteY2071" fmla="*/ 44600 h 5063066"/>
              <a:gd name="connsiteX2072" fmla="*/ 4635093 w 7295637"/>
              <a:gd name="connsiteY2072" fmla="*/ 21388 h 5063066"/>
              <a:gd name="connsiteX2073" fmla="*/ 4686730 w 7295637"/>
              <a:gd name="connsiteY2073" fmla="*/ 0 h 5063066"/>
              <a:gd name="connsiteX2074" fmla="*/ 4759755 w 7295637"/>
              <a:gd name="connsiteY2074" fmla="*/ 73025 h 5063066"/>
              <a:gd name="connsiteX2075" fmla="*/ 4686730 w 7295637"/>
              <a:gd name="connsiteY2075" fmla="*/ 146050 h 5063066"/>
              <a:gd name="connsiteX2076" fmla="*/ 4613704 w 7295637"/>
              <a:gd name="connsiteY2076" fmla="*/ 73025 h 5063066"/>
              <a:gd name="connsiteX2077" fmla="*/ 4619443 w 7295637"/>
              <a:gd name="connsiteY2077" fmla="*/ 44600 h 5063066"/>
              <a:gd name="connsiteX2078" fmla="*/ 3697591 w 7295637"/>
              <a:gd name="connsiteY2078" fmla="*/ 1460955 h 5063066"/>
              <a:gd name="connsiteX2079" fmla="*/ 3713241 w 7295637"/>
              <a:gd name="connsiteY2079" fmla="*/ 1437743 h 5063066"/>
              <a:gd name="connsiteX2080" fmla="*/ 3764876 w 7295637"/>
              <a:gd name="connsiteY2080" fmla="*/ 1416355 h 5063066"/>
              <a:gd name="connsiteX2081" fmla="*/ 3837902 w 7295637"/>
              <a:gd name="connsiteY2081" fmla="*/ 1489380 h 5063066"/>
              <a:gd name="connsiteX2082" fmla="*/ 3764875 w 7295637"/>
              <a:gd name="connsiteY2082" fmla="*/ 1562408 h 5063066"/>
              <a:gd name="connsiteX2083" fmla="*/ 3691851 w 7295637"/>
              <a:gd name="connsiteY2083" fmla="*/ 1489380 h 5063066"/>
              <a:gd name="connsiteX2084" fmla="*/ 3697591 w 7295637"/>
              <a:gd name="connsiteY2084" fmla="*/ 1460955 h 5063066"/>
              <a:gd name="connsiteX2085" fmla="*/ 2541620 w 7295637"/>
              <a:gd name="connsiteY2085" fmla="*/ 3261984 h 5063066"/>
              <a:gd name="connsiteX2086" fmla="*/ 2608906 w 7295637"/>
              <a:gd name="connsiteY2086" fmla="*/ 3217384 h 5063066"/>
              <a:gd name="connsiteX2087" fmla="*/ 2681931 w 7295637"/>
              <a:gd name="connsiteY2087" fmla="*/ 3290409 h 5063066"/>
              <a:gd name="connsiteX2088" fmla="*/ 2608906 w 7295637"/>
              <a:gd name="connsiteY2088" fmla="*/ 3363434 h 5063066"/>
              <a:gd name="connsiteX2089" fmla="*/ 2535881 w 7295637"/>
              <a:gd name="connsiteY2089" fmla="*/ 3290409 h 5063066"/>
              <a:gd name="connsiteX2090" fmla="*/ 2541620 w 7295637"/>
              <a:gd name="connsiteY2090" fmla="*/ 3261984 h 5063066"/>
              <a:gd name="connsiteX2091" fmla="*/ 1619765 w 7295637"/>
              <a:gd name="connsiteY2091" fmla="*/ 4678342 h 5063066"/>
              <a:gd name="connsiteX2092" fmla="*/ 1687051 w 7295637"/>
              <a:gd name="connsiteY2092" fmla="*/ 4633741 h 5063066"/>
              <a:gd name="connsiteX2093" fmla="*/ 1760076 w 7295637"/>
              <a:gd name="connsiteY2093" fmla="*/ 4706766 h 5063066"/>
              <a:gd name="connsiteX2094" fmla="*/ 1687051 w 7295637"/>
              <a:gd name="connsiteY2094" fmla="*/ 4779791 h 5063066"/>
              <a:gd name="connsiteX2095" fmla="*/ 1614026 w 7295637"/>
              <a:gd name="connsiteY2095" fmla="*/ 4706766 h 5063066"/>
              <a:gd name="connsiteX2096" fmla="*/ 1619765 w 7295637"/>
              <a:gd name="connsiteY2096" fmla="*/ 4678342 h 5063066"/>
              <a:gd name="connsiteX2097" fmla="*/ 3928053 w 7295637"/>
              <a:gd name="connsiteY2097" fmla="*/ 1031634 h 5063066"/>
              <a:gd name="connsiteX2098" fmla="*/ 3943704 w 7295637"/>
              <a:gd name="connsiteY2098" fmla="*/ 1008423 h 5063066"/>
              <a:gd name="connsiteX2099" fmla="*/ 3995340 w 7295637"/>
              <a:gd name="connsiteY2099" fmla="*/ 987034 h 5063066"/>
              <a:gd name="connsiteX2100" fmla="*/ 4068364 w 7295637"/>
              <a:gd name="connsiteY2100" fmla="*/ 1060059 h 5063066"/>
              <a:gd name="connsiteX2101" fmla="*/ 3995340 w 7295637"/>
              <a:gd name="connsiteY2101" fmla="*/ 1133084 h 5063066"/>
              <a:gd name="connsiteX2102" fmla="*/ 3922316 w 7295637"/>
              <a:gd name="connsiteY2102" fmla="*/ 1060059 h 5063066"/>
              <a:gd name="connsiteX2103" fmla="*/ 3928053 w 7295637"/>
              <a:gd name="connsiteY2103" fmla="*/ 1031634 h 5063066"/>
              <a:gd name="connsiteX2104" fmla="*/ 2772084 w 7295637"/>
              <a:gd name="connsiteY2104" fmla="*/ 2841491 h 5063066"/>
              <a:gd name="connsiteX2105" fmla="*/ 2839370 w 7295637"/>
              <a:gd name="connsiteY2105" fmla="*/ 2796891 h 5063066"/>
              <a:gd name="connsiteX2106" fmla="*/ 2912395 w 7295637"/>
              <a:gd name="connsiteY2106" fmla="*/ 2869915 h 5063066"/>
              <a:gd name="connsiteX2107" fmla="*/ 2839370 w 7295637"/>
              <a:gd name="connsiteY2107" fmla="*/ 2942940 h 5063066"/>
              <a:gd name="connsiteX2108" fmla="*/ 2766345 w 7295637"/>
              <a:gd name="connsiteY2108" fmla="*/ 2869916 h 5063066"/>
              <a:gd name="connsiteX2109" fmla="*/ 2772084 w 7295637"/>
              <a:gd name="connsiteY2109" fmla="*/ 2841491 h 5063066"/>
              <a:gd name="connsiteX2110" fmla="*/ 3001771 w 7295637"/>
              <a:gd name="connsiteY2110" fmla="*/ 2463747 h 5063066"/>
              <a:gd name="connsiteX2111" fmla="*/ 3069057 w 7295637"/>
              <a:gd name="connsiteY2111" fmla="*/ 2419147 h 5063066"/>
              <a:gd name="connsiteX2112" fmla="*/ 3142083 w 7295637"/>
              <a:gd name="connsiteY2112" fmla="*/ 2492172 h 5063066"/>
              <a:gd name="connsiteX2113" fmla="*/ 3069058 w 7295637"/>
              <a:gd name="connsiteY2113" fmla="*/ 2565197 h 5063066"/>
              <a:gd name="connsiteX2114" fmla="*/ 2996033 w 7295637"/>
              <a:gd name="connsiteY2114" fmla="*/ 2492172 h 5063066"/>
              <a:gd name="connsiteX2115" fmla="*/ 3001771 w 7295637"/>
              <a:gd name="connsiteY2115" fmla="*/ 2463747 h 5063066"/>
              <a:gd name="connsiteX2116" fmla="*/ 1850230 w 7295637"/>
              <a:gd name="connsiteY2116" fmla="*/ 4257848 h 5063066"/>
              <a:gd name="connsiteX2117" fmla="*/ 1917516 w 7295637"/>
              <a:gd name="connsiteY2117" fmla="*/ 4213248 h 5063066"/>
              <a:gd name="connsiteX2118" fmla="*/ 1990541 w 7295637"/>
              <a:gd name="connsiteY2118" fmla="*/ 4286273 h 5063066"/>
              <a:gd name="connsiteX2119" fmla="*/ 1917516 w 7295637"/>
              <a:gd name="connsiteY2119" fmla="*/ 4359298 h 5063066"/>
              <a:gd name="connsiteX2120" fmla="*/ 1844491 w 7295637"/>
              <a:gd name="connsiteY2120" fmla="*/ 4286273 h 5063066"/>
              <a:gd name="connsiteX2121" fmla="*/ 1850230 w 7295637"/>
              <a:gd name="connsiteY2121" fmla="*/ 4257848 h 5063066"/>
              <a:gd name="connsiteX2122" fmla="*/ 4158515 w 7295637"/>
              <a:gd name="connsiteY2122" fmla="*/ 611143 h 5063066"/>
              <a:gd name="connsiteX2123" fmla="*/ 4174165 w 7295637"/>
              <a:gd name="connsiteY2123" fmla="*/ 587932 h 5063066"/>
              <a:gd name="connsiteX2124" fmla="*/ 4225802 w 7295637"/>
              <a:gd name="connsiteY2124" fmla="*/ 566544 h 5063066"/>
              <a:gd name="connsiteX2125" fmla="*/ 4298827 w 7295637"/>
              <a:gd name="connsiteY2125" fmla="*/ 639569 h 5063066"/>
              <a:gd name="connsiteX2126" fmla="*/ 4225803 w 7295637"/>
              <a:gd name="connsiteY2126" fmla="*/ 712593 h 5063066"/>
              <a:gd name="connsiteX2127" fmla="*/ 4152778 w 7295637"/>
              <a:gd name="connsiteY2127" fmla="*/ 639568 h 5063066"/>
              <a:gd name="connsiteX2128" fmla="*/ 4158515 w 7295637"/>
              <a:gd name="connsiteY2128" fmla="*/ 611143 h 5063066"/>
              <a:gd name="connsiteX2129" fmla="*/ 3232236 w 7295637"/>
              <a:gd name="connsiteY2129" fmla="*/ 2043255 h 5063066"/>
              <a:gd name="connsiteX2130" fmla="*/ 3299521 w 7295637"/>
              <a:gd name="connsiteY2130" fmla="*/ 1998655 h 5063066"/>
              <a:gd name="connsiteX2131" fmla="*/ 3372546 w 7295637"/>
              <a:gd name="connsiteY2131" fmla="*/ 2071680 h 5063066"/>
              <a:gd name="connsiteX2132" fmla="*/ 3299521 w 7295637"/>
              <a:gd name="connsiteY2132" fmla="*/ 2144705 h 5063066"/>
              <a:gd name="connsiteX2133" fmla="*/ 3226496 w 7295637"/>
              <a:gd name="connsiteY2133" fmla="*/ 2071680 h 5063066"/>
              <a:gd name="connsiteX2134" fmla="*/ 3232236 w 7295637"/>
              <a:gd name="connsiteY2134" fmla="*/ 2043255 h 5063066"/>
              <a:gd name="connsiteX2135" fmla="*/ 2080692 w 7295637"/>
              <a:gd name="connsiteY2135" fmla="*/ 3828529 h 5063066"/>
              <a:gd name="connsiteX2136" fmla="*/ 2147978 w 7295637"/>
              <a:gd name="connsiteY2136" fmla="*/ 3783929 h 5063066"/>
              <a:gd name="connsiteX2137" fmla="*/ 2221003 w 7295637"/>
              <a:gd name="connsiteY2137" fmla="*/ 3856953 h 5063066"/>
              <a:gd name="connsiteX2138" fmla="*/ 2147978 w 7295637"/>
              <a:gd name="connsiteY2138" fmla="*/ 3929978 h 5063066"/>
              <a:gd name="connsiteX2139" fmla="*/ 2074953 w 7295637"/>
              <a:gd name="connsiteY2139" fmla="*/ 3856954 h 5063066"/>
              <a:gd name="connsiteX2140" fmla="*/ 2080692 w 7295637"/>
              <a:gd name="connsiteY2140" fmla="*/ 3828529 h 5063066"/>
              <a:gd name="connsiteX2141" fmla="*/ 4388978 w 7295637"/>
              <a:gd name="connsiteY2141" fmla="*/ 181823 h 5063066"/>
              <a:gd name="connsiteX2142" fmla="*/ 4404628 w 7295637"/>
              <a:gd name="connsiteY2142" fmla="*/ 158611 h 5063066"/>
              <a:gd name="connsiteX2143" fmla="*/ 4456265 w 7295637"/>
              <a:gd name="connsiteY2143" fmla="*/ 137222 h 5063066"/>
              <a:gd name="connsiteX2144" fmla="*/ 4529289 w 7295637"/>
              <a:gd name="connsiteY2144" fmla="*/ 210247 h 5063066"/>
              <a:gd name="connsiteX2145" fmla="*/ 4456264 w 7295637"/>
              <a:gd name="connsiteY2145" fmla="*/ 283273 h 5063066"/>
              <a:gd name="connsiteX2146" fmla="*/ 4383240 w 7295637"/>
              <a:gd name="connsiteY2146" fmla="*/ 210247 h 5063066"/>
              <a:gd name="connsiteX2147" fmla="*/ 4388978 w 7295637"/>
              <a:gd name="connsiteY2147" fmla="*/ 181823 h 5063066"/>
              <a:gd name="connsiteX2148" fmla="*/ 3462699 w 7295637"/>
              <a:gd name="connsiteY2148" fmla="*/ 1613933 h 5063066"/>
              <a:gd name="connsiteX2149" fmla="*/ 3529985 w 7295637"/>
              <a:gd name="connsiteY2149" fmla="*/ 1569333 h 5063066"/>
              <a:gd name="connsiteX2150" fmla="*/ 3603010 w 7295637"/>
              <a:gd name="connsiteY2150" fmla="*/ 1642358 h 5063066"/>
              <a:gd name="connsiteX2151" fmla="*/ 3529985 w 7295637"/>
              <a:gd name="connsiteY2151" fmla="*/ 1715383 h 5063066"/>
              <a:gd name="connsiteX2152" fmla="*/ 3456960 w 7295637"/>
              <a:gd name="connsiteY2152" fmla="*/ 1642358 h 5063066"/>
              <a:gd name="connsiteX2153" fmla="*/ 3462699 w 7295637"/>
              <a:gd name="connsiteY2153" fmla="*/ 1613933 h 5063066"/>
              <a:gd name="connsiteX2154" fmla="*/ 2311155 w 7295637"/>
              <a:gd name="connsiteY2154" fmla="*/ 3408035 h 5063066"/>
              <a:gd name="connsiteX2155" fmla="*/ 2378442 w 7295637"/>
              <a:gd name="connsiteY2155" fmla="*/ 3363435 h 5063066"/>
              <a:gd name="connsiteX2156" fmla="*/ 2451467 w 7295637"/>
              <a:gd name="connsiteY2156" fmla="*/ 3436460 h 5063066"/>
              <a:gd name="connsiteX2157" fmla="*/ 2378442 w 7295637"/>
              <a:gd name="connsiteY2157" fmla="*/ 3509485 h 5063066"/>
              <a:gd name="connsiteX2158" fmla="*/ 2305417 w 7295637"/>
              <a:gd name="connsiteY2158" fmla="*/ 3436460 h 5063066"/>
              <a:gd name="connsiteX2159" fmla="*/ 2311155 w 7295637"/>
              <a:gd name="connsiteY2159" fmla="*/ 3408035 h 5063066"/>
              <a:gd name="connsiteX2160" fmla="*/ 1389301 w 7295637"/>
              <a:gd name="connsiteY2160" fmla="*/ 4824391 h 5063066"/>
              <a:gd name="connsiteX2161" fmla="*/ 1456588 w 7295637"/>
              <a:gd name="connsiteY2161" fmla="*/ 4779791 h 5063066"/>
              <a:gd name="connsiteX2162" fmla="*/ 1529613 w 7295637"/>
              <a:gd name="connsiteY2162" fmla="*/ 4852816 h 5063066"/>
              <a:gd name="connsiteX2163" fmla="*/ 1456588 w 7295637"/>
              <a:gd name="connsiteY2163" fmla="*/ 4925841 h 5063066"/>
              <a:gd name="connsiteX2164" fmla="*/ 1383563 w 7295637"/>
              <a:gd name="connsiteY2164" fmla="*/ 4852816 h 5063066"/>
              <a:gd name="connsiteX2165" fmla="*/ 1389301 w 7295637"/>
              <a:gd name="connsiteY2165" fmla="*/ 4824391 h 5063066"/>
              <a:gd name="connsiteX2166" fmla="*/ 3697590 w 7295637"/>
              <a:gd name="connsiteY2166" fmla="*/ 1177683 h 5063066"/>
              <a:gd name="connsiteX2167" fmla="*/ 3713241 w 7295637"/>
              <a:gd name="connsiteY2167" fmla="*/ 1154471 h 5063066"/>
              <a:gd name="connsiteX2168" fmla="*/ 3764876 w 7295637"/>
              <a:gd name="connsiteY2168" fmla="*/ 1133083 h 5063066"/>
              <a:gd name="connsiteX2169" fmla="*/ 3837901 w 7295637"/>
              <a:gd name="connsiteY2169" fmla="*/ 1206108 h 5063066"/>
              <a:gd name="connsiteX2170" fmla="*/ 3764876 w 7295637"/>
              <a:gd name="connsiteY2170" fmla="*/ 1279133 h 5063066"/>
              <a:gd name="connsiteX2171" fmla="*/ 3691851 w 7295637"/>
              <a:gd name="connsiteY2171" fmla="*/ 1206108 h 5063066"/>
              <a:gd name="connsiteX2172" fmla="*/ 3697590 w 7295637"/>
              <a:gd name="connsiteY2172" fmla="*/ 1177683 h 5063066"/>
              <a:gd name="connsiteX2173" fmla="*/ 2541620 w 7295637"/>
              <a:gd name="connsiteY2173" fmla="*/ 2978712 h 5063066"/>
              <a:gd name="connsiteX2174" fmla="*/ 2608906 w 7295637"/>
              <a:gd name="connsiteY2174" fmla="*/ 2934112 h 5063066"/>
              <a:gd name="connsiteX2175" fmla="*/ 2681931 w 7295637"/>
              <a:gd name="connsiteY2175" fmla="*/ 3007137 h 5063066"/>
              <a:gd name="connsiteX2176" fmla="*/ 2608906 w 7295637"/>
              <a:gd name="connsiteY2176" fmla="*/ 3080162 h 5063066"/>
              <a:gd name="connsiteX2177" fmla="*/ 2535881 w 7295637"/>
              <a:gd name="connsiteY2177" fmla="*/ 3007137 h 5063066"/>
              <a:gd name="connsiteX2178" fmla="*/ 2541620 w 7295637"/>
              <a:gd name="connsiteY2178" fmla="*/ 2978712 h 5063066"/>
              <a:gd name="connsiteX2179" fmla="*/ 1619766 w 7295637"/>
              <a:gd name="connsiteY2179" fmla="*/ 4395070 h 5063066"/>
              <a:gd name="connsiteX2180" fmla="*/ 1687052 w 7295637"/>
              <a:gd name="connsiteY2180" fmla="*/ 4350470 h 5063066"/>
              <a:gd name="connsiteX2181" fmla="*/ 1760077 w 7295637"/>
              <a:gd name="connsiteY2181" fmla="*/ 4423495 h 5063066"/>
              <a:gd name="connsiteX2182" fmla="*/ 1687052 w 7295637"/>
              <a:gd name="connsiteY2182" fmla="*/ 4496520 h 5063066"/>
              <a:gd name="connsiteX2183" fmla="*/ 1614027 w 7295637"/>
              <a:gd name="connsiteY2183" fmla="*/ 4423495 h 5063066"/>
              <a:gd name="connsiteX2184" fmla="*/ 1619766 w 7295637"/>
              <a:gd name="connsiteY2184" fmla="*/ 4395070 h 5063066"/>
              <a:gd name="connsiteX2185" fmla="*/ 3928052 w 7295637"/>
              <a:gd name="connsiteY2185" fmla="*/ 748363 h 5063066"/>
              <a:gd name="connsiteX2186" fmla="*/ 3943702 w 7295637"/>
              <a:gd name="connsiteY2186" fmla="*/ 725152 h 5063066"/>
              <a:gd name="connsiteX2187" fmla="*/ 3995339 w 7295637"/>
              <a:gd name="connsiteY2187" fmla="*/ 703764 h 5063066"/>
              <a:gd name="connsiteX2188" fmla="*/ 4068363 w 7295637"/>
              <a:gd name="connsiteY2188" fmla="*/ 776789 h 5063066"/>
              <a:gd name="connsiteX2189" fmla="*/ 3995339 w 7295637"/>
              <a:gd name="connsiteY2189" fmla="*/ 849813 h 5063066"/>
              <a:gd name="connsiteX2190" fmla="*/ 3922314 w 7295637"/>
              <a:gd name="connsiteY2190" fmla="*/ 776788 h 5063066"/>
              <a:gd name="connsiteX2191" fmla="*/ 3928052 w 7295637"/>
              <a:gd name="connsiteY2191" fmla="*/ 748363 h 5063066"/>
              <a:gd name="connsiteX2192" fmla="*/ 2772083 w 7295637"/>
              <a:gd name="connsiteY2192" fmla="*/ 2558219 h 5063066"/>
              <a:gd name="connsiteX2193" fmla="*/ 2839370 w 7295637"/>
              <a:gd name="connsiteY2193" fmla="*/ 2513618 h 5063066"/>
              <a:gd name="connsiteX2194" fmla="*/ 2912395 w 7295637"/>
              <a:gd name="connsiteY2194" fmla="*/ 2586643 h 5063066"/>
              <a:gd name="connsiteX2195" fmla="*/ 2839370 w 7295637"/>
              <a:gd name="connsiteY2195" fmla="*/ 2659668 h 5063066"/>
              <a:gd name="connsiteX2196" fmla="*/ 2766345 w 7295637"/>
              <a:gd name="connsiteY2196" fmla="*/ 2586643 h 5063066"/>
              <a:gd name="connsiteX2197" fmla="*/ 2772083 w 7295637"/>
              <a:gd name="connsiteY2197" fmla="*/ 2558219 h 5063066"/>
              <a:gd name="connsiteX2198" fmla="*/ 3001773 w 7295637"/>
              <a:gd name="connsiteY2198" fmla="*/ 2180476 h 5063066"/>
              <a:gd name="connsiteX2199" fmla="*/ 3069058 w 7295637"/>
              <a:gd name="connsiteY2199" fmla="*/ 2135876 h 5063066"/>
              <a:gd name="connsiteX2200" fmla="*/ 3142084 w 7295637"/>
              <a:gd name="connsiteY2200" fmla="*/ 2208900 h 5063066"/>
              <a:gd name="connsiteX2201" fmla="*/ 3069059 w 7295637"/>
              <a:gd name="connsiteY2201" fmla="*/ 2281925 h 5063066"/>
              <a:gd name="connsiteX2202" fmla="*/ 2996033 w 7295637"/>
              <a:gd name="connsiteY2202" fmla="*/ 2208901 h 5063066"/>
              <a:gd name="connsiteX2203" fmla="*/ 3001773 w 7295637"/>
              <a:gd name="connsiteY2203" fmla="*/ 2180476 h 5063066"/>
              <a:gd name="connsiteX2204" fmla="*/ 1850229 w 7295637"/>
              <a:gd name="connsiteY2204" fmla="*/ 3974577 h 5063066"/>
              <a:gd name="connsiteX2205" fmla="*/ 1917515 w 7295637"/>
              <a:gd name="connsiteY2205" fmla="*/ 3929978 h 5063066"/>
              <a:gd name="connsiteX2206" fmla="*/ 1990540 w 7295637"/>
              <a:gd name="connsiteY2206" fmla="*/ 4003002 h 5063066"/>
              <a:gd name="connsiteX2207" fmla="*/ 1917515 w 7295637"/>
              <a:gd name="connsiteY2207" fmla="*/ 4076027 h 5063066"/>
              <a:gd name="connsiteX2208" fmla="*/ 1844490 w 7295637"/>
              <a:gd name="connsiteY2208" fmla="*/ 4003002 h 5063066"/>
              <a:gd name="connsiteX2209" fmla="*/ 1850229 w 7295637"/>
              <a:gd name="connsiteY2209" fmla="*/ 3974577 h 5063066"/>
              <a:gd name="connsiteX2210" fmla="*/ 4158514 w 7295637"/>
              <a:gd name="connsiteY2210" fmla="*/ 327873 h 5063066"/>
              <a:gd name="connsiteX2211" fmla="*/ 4174164 w 7295637"/>
              <a:gd name="connsiteY2211" fmla="*/ 304661 h 5063066"/>
              <a:gd name="connsiteX2212" fmla="*/ 4225801 w 7295637"/>
              <a:gd name="connsiteY2212" fmla="*/ 283272 h 5063066"/>
              <a:gd name="connsiteX2213" fmla="*/ 4298827 w 7295637"/>
              <a:gd name="connsiteY2213" fmla="*/ 356297 h 5063066"/>
              <a:gd name="connsiteX2214" fmla="*/ 4225802 w 7295637"/>
              <a:gd name="connsiteY2214" fmla="*/ 429322 h 5063066"/>
              <a:gd name="connsiteX2215" fmla="*/ 4152776 w 7295637"/>
              <a:gd name="connsiteY2215" fmla="*/ 356297 h 5063066"/>
              <a:gd name="connsiteX2216" fmla="*/ 4158514 w 7295637"/>
              <a:gd name="connsiteY2216" fmla="*/ 327873 h 5063066"/>
              <a:gd name="connsiteX2217" fmla="*/ 3232235 w 7295637"/>
              <a:gd name="connsiteY2217" fmla="*/ 1759983 h 5063066"/>
              <a:gd name="connsiteX2218" fmla="*/ 3299522 w 7295637"/>
              <a:gd name="connsiteY2218" fmla="*/ 1715383 h 5063066"/>
              <a:gd name="connsiteX2219" fmla="*/ 3372546 w 7295637"/>
              <a:gd name="connsiteY2219" fmla="*/ 1788408 h 5063066"/>
              <a:gd name="connsiteX2220" fmla="*/ 3299521 w 7295637"/>
              <a:gd name="connsiteY2220" fmla="*/ 1861433 h 5063066"/>
              <a:gd name="connsiteX2221" fmla="*/ 3226497 w 7295637"/>
              <a:gd name="connsiteY2221" fmla="*/ 1788408 h 5063066"/>
              <a:gd name="connsiteX2222" fmla="*/ 3232235 w 7295637"/>
              <a:gd name="connsiteY2222" fmla="*/ 1759983 h 5063066"/>
              <a:gd name="connsiteX2223" fmla="*/ 2080692 w 7295637"/>
              <a:gd name="connsiteY2223" fmla="*/ 3545257 h 5063066"/>
              <a:gd name="connsiteX2224" fmla="*/ 2147978 w 7295637"/>
              <a:gd name="connsiteY2224" fmla="*/ 3500656 h 5063066"/>
              <a:gd name="connsiteX2225" fmla="*/ 2221003 w 7295637"/>
              <a:gd name="connsiteY2225" fmla="*/ 3573681 h 5063066"/>
              <a:gd name="connsiteX2226" fmla="*/ 2147978 w 7295637"/>
              <a:gd name="connsiteY2226" fmla="*/ 3646706 h 5063066"/>
              <a:gd name="connsiteX2227" fmla="*/ 2074953 w 7295637"/>
              <a:gd name="connsiteY2227" fmla="*/ 3573681 h 5063066"/>
              <a:gd name="connsiteX2228" fmla="*/ 2080692 w 7295637"/>
              <a:gd name="connsiteY2228" fmla="*/ 3545257 h 5063066"/>
              <a:gd name="connsiteX2229" fmla="*/ 1158838 w 7295637"/>
              <a:gd name="connsiteY2229" fmla="*/ 4961614 h 5063066"/>
              <a:gd name="connsiteX2230" fmla="*/ 1174487 w 7295637"/>
              <a:gd name="connsiteY2230" fmla="*/ 4938402 h 5063066"/>
              <a:gd name="connsiteX2231" fmla="*/ 1226125 w 7295637"/>
              <a:gd name="connsiteY2231" fmla="*/ 4917013 h 5063066"/>
              <a:gd name="connsiteX2232" fmla="*/ 1299149 w 7295637"/>
              <a:gd name="connsiteY2232" fmla="*/ 4990039 h 5063066"/>
              <a:gd name="connsiteX2233" fmla="*/ 1226124 w 7295637"/>
              <a:gd name="connsiteY2233" fmla="*/ 5063064 h 5063066"/>
              <a:gd name="connsiteX2234" fmla="*/ 1153099 w 7295637"/>
              <a:gd name="connsiteY2234" fmla="*/ 4990039 h 5063066"/>
              <a:gd name="connsiteX2235" fmla="*/ 1158838 w 7295637"/>
              <a:gd name="connsiteY2235" fmla="*/ 4961614 h 5063066"/>
              <a:gd name="connsiteX2236" fmla="*/ 3462698 w 7295637"/>
              <a:gd name="connsiteY2236" fmla="*/ 1330661 h 5063066"/>
              <a:gd name="connsiteX2237" fmla="*/ 3529985 w 7295637"/>
              <a:gd name="connsiteY2237" fmla="*/ 1286061 h 5063066"/>
              <a:gd name="connsiteX2238" fmla="*/ 3603010 w 7295637"/>
              <a:gd name="connsiteY2238" fmla="*/ 1359086 h 5063066"/>
              <a:gd name="connsiteX2239" fmla="*/ 3529986 w 7295637"/>
              <a:gd name="connsiteY2239" fmla="*/ 1432111 h 5063066"/>
              <a:gd name="connsiteX2240" fmla="*/ 3456960 w 7295637"/>
              <a:gd name="connsiteY2240" fmla="*/ 1359086 h 5063066"/>
              <a:gd name="connsiteX2241" fmla="*/ 3462698 w 7295637"/>
              <a:gd name="connsiteY2241" fmla="*/ 1330661 h 5063066"/>
              <a:gd name="connsiteX2242" fmla="*/ 2311155 w 7295637"/>
              <a:gd name="connsiteY2242" fmla="*/ 3124763 h 5063066"/>
              <a:gd name="connsiteX2243" fmla="*/ 2378442 w 7295637"/>
              <a:gd name="connsiteY2243" fmla="*/ 3080163 h 5063066"/>
              <a:gd name="connsiteX2244" fmla="*/ 2451467 w 7295637"/>
              <a:gd name="connsiteY2244" fmla="*/ 3153188 h 5063066"/>
              <a:gd name="connsiteX2245" fmla="*/ 2378442 w 7295637"/>
              <a:gd name="connsiteY2245" fmla="*/ 3226213 h 5063066"/>
              <a:gd name="connsiteX2246" fmla="*/ 2305417 w 7295637"/>
              <a:gd name="connsiteY2246" fmla="*/ 3153188 h 5063066"/>
              <a:gd name="connsiteX2247" fmla="*/ 2311155 w 7295637"/>
              <a:gd name="connsiteY2247" fmla="*/ 3124763 h 5063066"/>
              <a:gd name="connsiteX2248" fmla="*/ 1389302 w 7295637"/>
              <a:gd name="connsiteY2248" fmla="*/ 4541119 h 5063066"/>
              <a:gd name="connsiteX2249" fmla="*/ 1456589 w 7295637"/>
              <a:gd name="connsiteY2249" fmla="*/ 4496519 h 5063066"/>
              <a:gd name="connsiteX2250" fmla="*/ 1529613 w 7295637"/>
              <a:gd name="connsiteY2250" fmla="*/ 4569544 h 5063066"/>
              <a:gd name="connsiteX2251" fmla="*/ 1456588 w 7295637"/>
              <a:gd name="connsiteY2251" fmla="*/ 4642569 h 5063066"/>
              <a:gd name="connsiteX2252" fmla="*/ 1383564 w 7295637"/>
              <a:gd name="connsiteY2252" fmla="*/ 4569544 h 5063066"/>
              <a:gd name="connsiteX2253" fmla="*/ 1389302 w 7295637"/>
              <a:gd name="connsiteY2253" fmla="*/ 4541119 h 5063066"/>
              <a:gd name="connsiteX2254" fmla="*/ 3697590 w 7295637"/>
              <a:gd name="connsiteY2254" fmla="*/ 894412 h 5063066"/>
              <a:gd name="connsiteX2255" fmla="*/ 3713240 w 7295637"/>
              <a:gd name="connsiteY2255" fmla="*/ 871200 h 5063066"/>
              <a:gd name="connsiteX2256" fmla="*/ 3764875 w 7295637"/>
              <a:gd name="connsiteY2256" fmla="*/ 849812 h 5063066"/>
              <a:gd name="connsiteX2257" fmla="*/ 3837901 w 7295637"/>
              <a:gd name="connsiteY2257" fmla="*/ 922837 h 5063066"/>
              <a:gd name="connsiteX2258" fmla="*/ 3764876 w 7295637"/>
              <a:gd name="connsiteY2258" fmla="*/ 995862 h 5063066"/>
              <a:gd name="connsiteX2259" fmla="*/ 3691852 w 7295637"/>
              <a:gd name="connsiteY2259" fmla="*/ 922836 h 5063066"/>
              <a:gd name="connsiteX2260" fmla="*/ 3697590 w 7295637"/>
              <a:gd name="connsiteY2260" fmla="*/ 894412 h 5063066"/>
              <a:gd name="connsiteX2261" fmla="*/ 2541620 w 7295637"/>
              <a:gd name="connsiteY2261" fmla="*/ 2695440 h 5063066"/>
              <a:gd name="connsiteX2262" fmla="*/ 2608906 w 7295637"/>
              <a:gd name="connsiteY2262" fmla="*/ 2650840 h 5063066"/>
              <a:gd name="connsiteX2263" fmla="*/ 2681931 w 7295637"/>
              <a:gd name="connsiteY2263" fmla="*/ 2723865 h 5063066"/>
              <a:gd name="connsiteX2264" fmla="*/ 2608906 w 7295637"/>
              <a:gd name="connsiteY2264" fmla="*/ 2796890 h 5063066"/>
              <a:gd name="connsiteX2265" fmla="*/ 2535881 w 7295637"/>
              <a:gd name="connsiteY2265" fmla="*/ 2723865 h 5063066"/>
              <a:gd name="connsiteX2266" fmla="*/ 2541620 w 7295637"/>
              <a:gd name="connsiteY2266" fmla="*/ 2695440 h 5063066"/>
              <a:gd name="connsiteX2267" fmla="*/ 2771308 w 7295637"/>
              <a:gd name="connsiteY2267" fmla="*/ 2326525 h 5063066"/>
              <a:gd name="connsiteX2268" fmla="*/ 2838595 w 7295637"/>
              <a:gd name="connsiteY2268" fmla="*/ 2281925 h 5063066"/>
              <a:gd name="connsiteX2269" fmla="*/ 2911620 w 7295637"/>
              <a:gd name="connsiteY2269" fmla="*/ 2354950 h 5063066"/>
              <a:gd name="connsiteX2270" fmla="*/ 2838595 w 7295637"/>
              <a:gd name="connsiteY2270" fmla="*/ 2427975 h 5063066"/>
              <a:gd name="connsiteX2271" fmla="*/ 2765571 w 7295637"/>
              <a:gd name="connsiteY2271" fmla="*/ 2354950 h 5063066"/>
              <a:gd name="connsiteX2272" fmla="*/ 2771308 w 7295637"/>
              <a:gd name="connsiteY2272" fmla="*/ 2326525 h 5063066"/>
              <a:gd name="connsiteX2273" fmla="*/ 1619765 w 7295637"/>
              <a:gd name="connsiteY2273" fmla="*/ 4111798 h 5063066"/>
              <a:gd name="connsiteX2274" fmla="*/ 1687051 w 7295637"/>
              <a:gd name="connsiteY2274" fmla="*/ 4067199 h 5063066"/>
              <a:gd name="connsiteX2275" fmla="*/ 1760076 w 7295637"/>
              <a:gd name="connsiteY2275" fmla="*/ 4140223 h 5063066"/>
              <a:gd name="connsiteX2276" fmla="*/ 1687052 w 7295637"/>
              <a:gd name="connsiteY2276" fmla="*/ 4213248 h 5063066"/>
              <a:gd name="connsiteX2277" fmla="*/ 1614027 w 7295637"/>
              <a:gd name="connsiteY2277" fmla="*/ 4140223 h 5063066"/>
              <a:gd name="connsiteX2278" fmla="*/ 1619765 w 7295637"/>
              <a:gd name="connsiteY2278" fmla="*/ 4111798 h 5063066"/>
              <a:gd name="connsiteX2279" fmla="*/ 3928051 w 7295637"/>
              <a:gd name="connsiteY2279" fmla="*/ 465093 h 5063066"/>
              <a:gd name="connsiteX2280" fmla="*/ 3943701 w 7295637"/>
              <a:gd name="connsiteY2280" fmla="*/ 441881 h 5063066"/>
              <a:gd name="connsiteX2281" fmla="*/ 3995337 w 7295637"/>
              <a:gd name="connsiteY2281" fmla="*/ 420493 h 5063066"/>
              <a:gd name="connsiteX2282" fmla="*/ 4068362 w 7295637"/>
              <a:gd name="connsiteY2282" fmla="*/ 493518 h 5063066"/>
              <a:gd name="connsiteX2283" fmla="*/ 3995339 w 7295637"/>
              <a:gd name="connsiteY2283" fmla="*/ 566542 h 5063066"/>
              <a:gd name="connsiteX2284" fmla="*/ 3922313 w 7295637"/>
              <a:gd name="connsiteY2284" fmla="*/ 493517 h 5063066"/>
              <a:gd name="connsiteX2285" fmla="*/ 3928051 w 7295637"/>
              <a:gd name="connsiteY2285" fmla="*/ 465093 h 5063066"/>
              <a:gd name="connsiteX2286" fmla="*/ 3001771 w 7295637"/>
              <a:gd name="connsiteY2286" fmla="*/ 1897204 h 5063066"/>
              <a:gd name="connsiteX2287" fmla="*/ 3069057 w 7295637"/>
              <a:gd name="connsiteY2287" fmla="*/ 1852604 h 5063066"/>
              <a:gd name="connsiteX2288" fmla="*/ 3142083 w 7295637"/>
              <a:gd name="connsiteY2288" fmla="*/ 1925630 h 5063066"/>
              <a:gd name="connsiteX2289" fmla="*/ 3069057 w 7295637"/>
              <a:gd name="connsiteY2289" fmla="*/ 1998654 h 5063066"/>
              <a:gd name="connsiteX2290" fmla="*/ 2996033 w 7295637"/>
              <a:gd name="connsiteY2290" fmla="*/ 1925629 h 5063066"/>
              <a:gd name="connsiteX2291" fmla="*/ 3001771 w 7295637"/>
              <a:gd name="connsiteY2291" fmla="*/ 1897204 h 5063066"/>
              <a:gd name="connsiteX2292" fmla="*/ 1850228 w 7295637"/>
              <a:gd name="connsiteY2292" fmla="*/ 3691306 h 5063066"/>
              <a:gd name="connsiteX2293" fmla="*/ 1917514 w 7295637"/>
              <a:gd name="connsiteY2293" fmla="*/ 3646706 h 5063066"/>
              <a:gd name="connsiteX2294" fmla="*/ 1990539 w 7295637"/>
              <a:gd name="connsiteY2294" fmla="*/ 3719731 h 5063066"/>
              <a:gd name="connsiteX2295" fmla="*/ 1917514 w 7295637"/>
              <a:gd name="connsiteY2295" fmla="*/ 3792756 h 5063066"/>
              <a:gd name="connsiteX2296" fmla="*/ 1844489 w 7295637"/>
              <a:gd name="connsiteY2296" fmla="*/ 3719731 h 5063066"/>
              <a:gd name="connsiteX2297" fmla="*/ 1850228 w 7295637"/>
              <a:gd name="connsiteY2297" fmla="*/ 3691306 h 5063066"/>
              <a:gd name="connsiteX2298" fmla="*/ 4158515 w 7295637"/>
              <a:gd name="connsiteY2298" fmla="*/ 44601 h 5063066"/>
              <a:gd name="connsiteX2299" fmla="*/ 4174167 w 7295637"/>
              <a:gd name="connsiteY2299" fmla="*/ 21389 h 5063066"/>
              <a:gd name="connsiteX2300" fmla="*/ 4225802 w 7295637"/>
              <a:gd name="connsiteY2300" fmla="*/ 1 h 5063066"/>
              <a:gd name="connsiteX2301" fmla="*/ 4298828 w 7295637"/>
              <a:gd name="connsiteY2301" fmla="*/ 73026 h 5063066"/>
              <a:gd name="connsiteX2302" fmla="*/ 4225801 w 7295637"/>
              <a:gd name="connsiteY2302" fmla="*/ 146051 h 5063066"/>
              <a:gd name="connsiteX2303" fmla="*/ 4152777 w 7295637"/>
              <a:gd name="connsiteY2303" fmla="*/ 73026 h 5063066"/>
              <a:gd name="connsiteX2304" fmla="*/ 4158515 w 7295637"/>
              <a:gd name="connsiteY2304" fmla="*/ 44601 h 5063066"/>
              <a:gd name="connsiteX2305" fmla="*/ 3232236 w 7295637"/>
              <a:gd name="connsiteY2305" fmla="*/ 1476711 h 5063066"/>
              <a:gd name="connsiteX2306" fmla="*/ 3299521 w 7295637"/>
              <a:gd name="connsiteY2306" fmla="*/ 1432111 h 5063066"/>
              <a:gd name="connsiteX2307" fmla="*/ 3372547 w 7295637"/>
              <a:gd name="connsiteY2307" fmla="*/ 1505135 h 5063066"/>
              <a:gd name="connsiteX2308" fmla="*/ 3299522 w 7295637"/>
              <a:gd name="connsiteY2308" fmla="*/ 1578160 h 5063066"/>
              <a:gd name="connsiteX2309" fmla="*/ 3226496 w 7295637"/>
              <a:gd name="connsiteY2309" fmla="*/ 1505136 h 5063066"/>
              <a:gd name="connsiteX2310" fmla="*/ 3232236 w 7295637"/>
              <a:gd name="connsiteY2310" fmla="*/ 1476711 h 5063066"/>
              <a:gd name="connsiteX2311" fmla="*/ 2080691 w 7295637"/>
              <a:gd name="connsiteY2311" fmla="*/ 3261984 h 5063066"/>
              <a:gd name="connsiteX2312" fmla="*/ 2147978 w 7295637"/>
              <a:gd name="connsiteY2312" fmla="*/ 3217384 h 5063066"/>
              <a:gd name="connsiteX2313" fmla="*/ 2221003 w 7295637"/>
              <a:gd name="connsiteY2313" fmla="*/ 3290409 h 5063066"/>
              <a:gd name="connsiteX2314" fmla="*/ 2147978 w 7295637"/>
              <a:gd name="connsiteY2314" fmla="*/ 3363434 h 5063066"/>
              <a:gd name="connsiteX2315" fmla="*/ 2074953 w 7295637"/>
              <a:gd name="connsiteY2315" fmla="*/ 3290409 h 5063066"/>
              <a:gd name="connsiteX2316" fmla="*/ 2080691 w 7295637"/>
              <a:gd name="connsiteY2316" fmla="*/ 3261984 h 5063066"/>
              <a:gd name="connsiteX2317" fmla="*/ 1158838 w 7295637"/>
              <a:gd name="connsiteY2317" fmla="*/ 4678341 h 5063066"/>
              <a:gd name="connsiteX2318" fmla="*/ 1174488 w 7295637"/>
              <a:gd name="connsiteY2318" fmla="*/ 4655129 h 5063066"/>
              <a:gd name="connsiteX2319" fmla="*/ 1226125 w 7295637"/>
              <a:gd name="connsiteY2319" fmla="*/ 4633740 h 5063066"/>
              <a:gd name="connsiteX2320" fmla="*/ 1299150 w 7295637"/>
              <a:gd name="connsiteY2320" fmla="*/ 4706765 h 5063066"/>
              <a:gd name="connsiteX2321" fmla="*/ 1226125 w 7295637"/>
              <a:gd name="connsiteY2321" fmla="*/ 4779790 h 5063066"/>
              <a:gd name="connsiteX2322" fmla="*/ 1153100 w 7295637"/>
              <a:gd name="connsiteY2322" fmla="*/ 4706765 h 5063066"/>
              <a:gd name="connsiteX2323" fmla="*/ 1158838 w 7295637"/>
              <a:gd name="connsiteY2323" fmla="*/ 4678341 h 5063066"/>
              <a:gd name="connsiteX2324" fmla="*/ 3462698 w 7295637"/>
              <a:gd name="connsiteY2324" fmla="*/ 1047389 h 5063066"/>
              <a:gd name="connsiteX2325" fmla="*/ 3529986 w 7295637"/>
              <a:gd name="connsiteY2325" fmla="*/ 1002789 h 5063066"/>
              <a:gd name="connsiteX2326" fmla="*/ 3603009 w 7295637"/>
              <a:gd name="connsiteY2326" fmla="*/ 1075813 h 5063066"/>
              <a:gd name="connsiteX2327" fmla="*/ 3529985 w 7295637"/>
              <a:gd name="connsiteY2327" fmla="*/ 1148838 h 5063066"/>
              <a:gd name="connsiteX2328" fmla="*/ 3456961 w 7295637"/>
              <a:gd name="connsiteY2328" fmla="*/ 1075814 h 5063066"/>
              <a:gd name="connsiteX2329" fmla="*/ 3462698 w 7295637"/>
              <a:gd name="connsiteY2329" fmla="*/ 1047389 h 5063066"/>
              <a:gd name="connsiteX2330" fmla="*/ 2311155 w 7295637"/>
              <a:gd name="connsiteY2330" fmla="*/ 2841491 h 5063066"/>
              <a:gd name="connsiteX2331" fmla="*/ 2378442 w 7295637"/>
              <a:gd name="connsiteY2331" fmla="*/ 2796891 h 5063066"/>
              <a:gd name="connsiteX2332" fmla="*/ 2451466 w 7295637"/>
              <a:gd name="connsiteY2332" fmla="*/ 2869915 h 5063066"/>
              <a:gd name="connsiteX2333" fmla="*/ 2378441 w 7295637"/>
              <a:gd name="connsiteY2333" fmla="*/ 2942940 h 5063066"/>
              <a:gd name="connsiteX2334" fmla="*/ 2305417 w 7295637"/>
              <a:gd name="connsiteY2334" fmla="*/ 2869916 h 5063066"/>
              <a:gd name="connsiteX2335" fmla="*/ 2311155 w 7295637"/>
              <a:gd name="connsiteY2335" fmla="*/ 2841491 h 5063066"/>
              <a:gd name="connsiteX2336" fmla="*/ 2540845 w 7295637"/>
              <a:gd name="connsiteY2336" fmla="*/ 2463747 h 5063066"/>
              <a:gd name="connsiteX2337" fmla="*/ 2608130 w 7295637"/>
              <a:gd name="connsiteY2337" fmla="*/ 2419147 h 5063066"/>
              <a:gd name="connsiteX2338" fmla="*/ 2681156 w 7295637"/>
              <a:gd name="connsiteY2338" fmla="*/ 2492172 h 5063066"/>
              <a:gd name="connsiteX2339" fmla="*/ 2608131 w 7295637"/>
              <a:gd name="connsiteY2339" fmla="*/ 2565197 h 5063066"/>
              <a:gd name="connsiteX2340" fmla="*/ 2535105 w 7295637"/>
              <a:gd name="connsiteY2340" fmla="*/ 2492172 h 5063066"/>
              <a:gd name="connsiteX2341" fmla="*/ 2540845 w 7295637"/>
              <a:gd name="connsiteY2341" fmla="*/ 2463747 h 5063066"/>
              <a:gd name="connsiteX2342" fmla="*/ 1389302 w 7295637"/>
              <a:gd name="connsiteY2342" fmla="*/ 4257847 h 5063066"/>
              <a:gd name="connsiteX2343" fmla="*/ 1456588 w 7295637"/>
              <a:gd name="connsiteY2343" fmla="*/ 4213247 h 5063066"/>
              <a:gd name="connsiteX2344" fmla="*/ 1529613 w 7295637"/>
              <a:gd name="connsiteY2344" fmla="*/ 4286272 h 5063066"/>
              <a:gd name="connsiteX2345" fmla="*/ 1456588 w 7295637"/>
              <a:gd name="connsiteY2345" fmla="*/ 4359297 h 5063066"/>
              <a:gd name="connsiteX2346" fmla="*/ 1383563 w 7295637"/>
              <a:gd name="connsiteY2346" fmla="*/ 4286272 h 5063066"/>
              <a:gd name="connsiteX2347" fmla="*/ 1389302 w 7295637"/>
              <a:gd name="connsiteY2347" fmla="*/ 4257847 h 5063066"/>
              <a:gd name="connsiteX2348" fmla="*/ 3697588 w 7295637"/>
              <a:gd name="connsiteY2348" fmla="*/ 611142 h 5063066"/>
              <a:gd name="connsiteX2349" fmla="*/ 3713238 w 7295637"/>
              <a:gd name="connsiteY2349" fmla="*/ 587930 h 5063066"/>
              <a:gd name="connsiteX2350" fmla="*/ 3764874 w 7295637"/>
              <a:gd name="connsiteY2350" fmla="*/ 566542 h 5063066"/>
              <a:gd name="connsiteX2351" fmla="*/ 3837900 w 7295637"/>
              <a:gd name="connsiteY2351" fmla="*/ 639567 h 5063066"/>
              <a:gd name="connsiteX2352" fmla="*/ 3764874 w 7295637"/>
              <a:gd name="connsiteY2352" fmla="*/ 712591 h 5063066"/>
              <a:gd name="connsiteX2353" fmla="*/ 3691849 w 7295637"/>
              <a:gd name="connsiteY2353" fmla="*/ 639566 h 5063066"/>
              <a:gd name="connsiteX2354" fmla="*/ 3697588 w 7295637"/>
              <a:gd name="connsiteY2354" fmla="*/ 611142 h 5063066"/>
              <a:gd name="connsiteX2355" fmla="*/ 2771307 w 7295637"/>
              <a:gd name="connsiteY2355" fmla="*/ 2043254 h 5063066"/>
              <a:gd name="connsiteX2356" fmla="*/ 2838594 w 7295637"/>
              <a:gd name="connsiteY2356" fmla="*/ 1998654 h 5063066"/>
              <a:gd name="connsiteX2357" fmla="*/ 2911618 w 7295637"/>
              <a:gd name="connsiteY2357" fmla="*/ 2071679 h 5063066"/>
              <a:gd name="connsiteX2358" fmla="*/ 2838594 w 7295637"/>
              <a:gd name="connsiteY2358" fmla="*/ 2144704 h 5063066"/>
              <a:gd name="connsiteX2359" fmla="*/ 2765569 w 7295637"/>
              <a:gd name="connsiteY2359" fmla="*/ 2071679 h 5063066"/>
              <a:gd name="connsiteX2360" fmla="*/ 2771307 w 7295637"/>
              <a:gd name="connsiteY2360" fmla="*/ 2043254 h 5063066"/>
              <a:gd name="connsiteX2361" fmla="*/ 1619764 w 7295637"/>
              <a:gd name="connsiteY2361" fmla="*/ 3828527 h 5063066"/>
              <a:gd name="connsiteX2362" fmla="*/ 1687050 w 7295637"/>
              <a:gd name="connsiteY2362" fmla="*/ 3783928 h 5063066"/>
              <a:gd name="connsiteX2363" fmla="*/ 1760075 w 7295637"/>
              <a:gd name="connsiteY2363" fmla="*/ 3856953 h 5063066"/>
              <a:gd name="connsiteX2364" fmla="*/ 1687051 w 7295637"/>
              <a:gd name="connsiteY2364" fmla="*/ 3929977 h 5063066"/>
              <a:gd name="connsiteX2365" fmla="*/ 1614026 w 7295637"/>
              <a:gd name="connsiteY2365" fmla="*/ 3856952 h 5063066"/>
              <a:gd name="connsiteX2366" fmla="*/ 1619764 w 7295637"/>
              <a:gd name="connsiteY2366" fmla="*/ 3828527 h 5063066"/>
              <a:gd name="connsiteX2367" fmla="*/ 3928051 w 7295637"/>
              <a:gd name="connsiteY2367" fmla="*/ 181822 h 5063066"/>
              <a:gd name="connsiteX2368" fmla="*/ 3943702 w 7295637"/>
              <a:gd name="connsiteY2368" fmla="*/ 158611 h 5063066"/>
              <a:gd name="connsiteX2369" fmla="*/ 3995337 w 7295637"/>
              <a:gd name="connsiteY2369" fmla="*/ 137222 h 5063066"/>
              <a:gd name="connsiteX2370" fmla="*/ 4068363 w 7295637"/>
              <a:gd name="connsiteY2370" fmla="*/ 210247 h 5063066"/>
              <a:gd name="connsiteX2371" fmla="*/ 3995338 w 7295637"/>
              <a:gd name="connsiteY2371" fmla="*/ 283272 h 5063066"/>
              <a:gd name="connsiteX2372" fmla="*/ 3922314 w 7295637"/>
              <a:gd name="connsiteY2372" fmla="*/ 210247 h 5063066"/>
              <a:gd name="connsiteX2373" fmla="*/ 3928051 w 7295637"/>
              <a:gd name="connsiteY2373" fmla="*/ 181822 h 5063066"/>
              <a:gd name="connsiteX2374" fmla="*/ 3001772 w 7295637"/>
              <a:gd name="connsiteY2374" fmla="*/ 1613932 h 5063066"/>
              <a:gd name="connsiteX2375" fmla="*/ 3069057 w 7295637"/>
              <a:gd name="connsiteY2375" fmla="*/ 1569332 h 5063066"/>
              <a:gd name="connsiteX2376" fmla="*/ 3142082 w 7295637"/>
              <a:gd name="connsiteY2376" fmla="*/ 1642357 h 5063066"/>
              <a:gd name="connsiteX2377" fmla="*/ 3069058 w 7295637"/>
              <a:gd name="connsiteY2377" fmla="*/ 1715382 h 5063066"/>
              <a:gd name="connsiteX2378" fmla="*/ 2996032 w 7295637"/>
              <a:gd name="connsiteY2378" fmla="*/ 1642357 h 5063066"/>
              <a:gd name="connsiteX2379" fmla="*/ 3001772 w 7295637"/>
              <a:gd name="connsiteY2379" fmla="*/ 1613932 h 5063066"/>
              <a:gd name="connsiteX2380" fmla="*/ 1850228 w 7295637"/>
              <a:gd name="connsiteY2380" fmla="*/ 3408034 h 5063066"/>
              <a:gd name="connsiteX2381" fmla="*/ 1917514 w 7295637"/>
              <a:gd name="connsiteY2381" fmla="*/ 3363434 h 5063066"/>
              <a:gd name="connsiteX2382" fmla="*/ 1990539 w 7295637"/>
              <a:gd name="connsiteY2382" fmla="*/ 3436459 h 5063066"/>
              <a:gd name="connsiteX2383" fmla="*/ 1917514 w 7295637"/>
              <a:gd name="connsiteY2383" fmla="*/ 3509484 h 5063066"/>
              <a:gd name="connsiteX2384" fmla="*/ 1844489 w 7295637"/>
              <a:gd name="connsiteY2384" fmla="*/ 3436459 h 5063066"/>
              <a:gd name="connsiteX2385" fmla="*/ 1850228 w 7295637"/>
              <a:gd name="connsiteY2385" fmla="*/ 3408034 h 5063066"/>
              <a:gd name="connsiteX2386" fmla="*/ 928374 w 7295637"/>
              <a:gd name="connsiteY2386" fmla="*/ 4824392 h 5063066"/>
              <a:gd name="connsiteX2387" fmla="*/ 944025 w 7295637"/>
              <a:gd name="connsiteY2387" fmla="*/ 4801180 h 5063066"/>
              <a:gd name="connsiteX2388" fmla="*/ 995660 w 7295637"/>
              <a:gd name="connsiteY2388" fmla="*/ 4779792 h 5063066"/>
              <a:gd name="connsiteX2389" fmla="*/ 1068685 w 7295637"/>
              <a:gd name="connsiteY2389" fmla="*/ 4852817 h 5063066"/>
              <a:gd name="connsiteX2390" fmla="*/ 995660 w 7295637"/>
              <a:gd name="connsiteY2390" fmla="*/ 4925842 h 5063066"/>
              <a:gd name="connsiteX2391" fmla="*/ 922635 w 7295637"/>
              <a:gd name="connsiteY2391" fmla="*/ 4852817 h 5063066"/>
              <a:gd name="connsiteX2392" fmla="*/ 928374 w 7295637"/>
              <a:gd name="connsiteY2392" fmla="*/ 4824392 h 5063066"/>
              <a:gd name="connsiteX2393" fmla="*/ 3232235 w 7295637"/>
              <a:gd name="connsiteY2393" fmla="*/ 1193439 h 5063066"/>
              <a:gd name="connsiteX2394" fmla="*/ 3299521 w 7295637"/>
              <a:gd name="connsiteY2394" fmla="*/ 1148839 h 5063066"/>
              <a:gd name="connsiteX2395" fmla="*/ 3372546 w 7295637"/>
              <a:gd name="connsiteY2395" fmla="*/ 1221863 h 5063066"/>
              <a:gd name="connsiteX2396" fmla="*/ 3299521 w 7295637"/>
              <a:gd name="connsiteY2396" fmla="*/ 1294888 h 5063066"/>
              <a:gd name="connsiteX2397" fmla="*/ 3226496 w 7295637"/>
              <a:gd name="connsiteY2397" fmla="*/ 1221863 h 5063066"/>
              <a:gd name="connsiteX2398" fmla="*/ 3232235 w 7295637"/>
              <a:gd name="connsiteY2398" fmla="*/ 1193439 h 5063066"/>
              <a:gd name="connsiteX2399" fmla="*/ 2080691 w 7295637"/>
              <a:gd name="connsiteY2399" fmla="*/ 2978712 h 5063066"/>
              <a:gd name="connsiteX2400" fmla="*/ 2147978 w 7295637"/>
              <a:gd name="connsiteY2400" fmla="*/ 2934112 h 5063066"/>
              <a:gd name="connsiteX2401" fmla="*/ 2221002 w 7295637"/>
              <a:gd name="connsiteY2401" fmla="*/ 3007137 h 5063066"/>
              <a:gd name="connsiteX2402" fmla="*/ 2147978 w 7295637"/>
              <a:gd name="connsiteY2402" fmla="*/ 3080162 h 5063066"/>
              <a:gd name="connsiteX2403" fmla="*/ 2074953 w 7295637"/>
              <a:gd name="connsiteY2403" fmla="*/ 3007137 h 5063066"/>
              <a:gd name="connsiteX2404" fmla="*/ 2080691 w 7295637"/>
              <a:gd name="connsiteY2404" fmla="*/ 2978712 h 5063066"/>
              <a:gd name="connsiteX2405" fmla="*/ 1158838 w 7295637"/>
              <a:gd name="connsiteY2405" fmla="*/ 4395069 h 5063066"/>
              <a:gd name="connsiteX2406" fmla="*/ 1174488 w 7295637"/>
              <a:gd name="connsiteY2406" fmla="*/ 4371857 h 5063066"/>
              <a:gd name="connsiteX2407" fmla="*/ 1226125 w 7295637"/>
              <a:gd name="connsiteY2407" fmla="*/ 4350468 h 5063066"/>
              <a:gd name="connsiteX2408" fmla="*/ 1299150 w 7295637"/>
              <a:gd name="connsiteY2408" fmla="*/ 4423493 h 5063066"/>
              <a:gd name="connsiteX2409" fmla="*/ 1226124 w 7295637"/>
              <a:gd name="connsiteY2409" fmla="*/ 4496518 h 5063066"/>
              <a:gd name="connsiteX2410" fmla="*/ 1153100 w 7295637"/>
              <a:gd name="connsiteY2410" fmla="*/ 4423493 h 5063066"/>
              <a:gd name="connsiteX2411" fmla="*/ 1158838 w 7295637"/>
              <a:gd name="connsiteY2411" fmla="*/ 4395069 h 5063066"/>
              <a:gd name="connsiteX2412" fmla="*/ 3462698 w 7295637"/>
              <a:gd name="connsiteY2412" fmla="*/ 764117 h 5063066"/>
              <a:gd name="connsiteX2413" fmla="*/ 3529985 w 7295637"/>
              <a:gd name="connsiteY2413" fmla="*/ 719517 h 5063066"/>
              <a:gd name="connsiteX2414" fmla="*/ 3603009 w 7295637"/>
              <a:gd name="connsiteY2414" fmla="*/ 792541 h 5063066"/>
              <a:gd name="connsiteX2415" fmla="*/ 3529984 w 7295637"/>
              <a:gd name="connsiteY2415" fmla="*/ 865566 h 5063066"/>
              <a:gd name="connsiteX2416" fmla="*/ 3456960 w 7295637"/>
              <a:gd name="connsiteY2416" fmla="*/ 792541 h 5063066"/>
              <a:gd name="connsiteX2417" fmla="*/ 3462698 w 7295637"/>
              <a:gd name="connsiteY2417" fmla="*/ 764117 h 5063066"/>
              <a:gd name="connsiteX2418" fmla="*/ 2311155 w 7295637"/>
              <a:gd name="connsiteY2418" fmla="*/ 2558219 h 5063066"/>
              <a:gd name="connsiteX2419" fmla="*/ 2378441 w 7295637"/>
              <a:gd name="connsiteY2419" fmla="*/ 2513618 h 5063066"/>
              <a:gd name="connsiteX2420" fmla="*/ 2451466 w 7295637"/>
              <a:gd name="connsiteY2420" fmla="*/ 2586643 h 5063066"/>
              <a:gd name="connsiteX2421" fmla="*/ 2378441 w 7295637"/>
              <a:gd name="connsiteY2421" fmla="*/ 2659668 h 5063066"/>
              <a:gd name="connsiteX2422" fmla="*/ 2305417 w 7295637"/>
              <a:gd name="connsiteY2422" fmla="*/ 2586643 h 5063066"/>
              <a:gd name="connsiteX2423" fmla="*/ 2311155 w 7295637"/>
              <a:gd name="connsiteY2423" fmla="*/ 2558219 h 5063066"/>
              <a:gd name="connsiteX2424" fmla="*/ 2540844 w 7295637"/>
              <a:gd name="connsiteY2424" fmla="*/ 2180475 h 5063066"/>
              <a:gd name="connsiteX2425" fmla="*/ 2608131 w 7295637"/>
              <a:gd name="connsiteY2425" fmla="*/ 2135875 h 5063066"/>
              <a:gd name="connsiteX2426" fmla="*/ 2681155 w 7295637"/>
              <a:gd name="connsiteY2426" fmla="*/ 2208900 h 5063066"/>
              <a:gd name="connsiteX2427" fmla="*/ 2608130 w 7295637"/>
              <a:gd name="connsiteY2427" fmla="*/ 2281925 h 5063066"/>
              <a:gd name="connsiteX2428" fmla="*/ 2535106 w 7295637"/>
              <a:gd name="connsiteY2428" fmla="*/ 2208900 h 5063066"/>
              <a:gd name="connsiteX2429" fmla="*/ 2540844 w 7295637"/>
              <a:gd name="connsiteY2429" fmla="*/ 2180475 h 5063066"/>
              <a:gd name="connsiteX2430" fmla="*/ 1389302 w 7295637"/>
              <a:gd name="connsiteY2430" fmla="*/ 3974576 h 5063066"/>
              <a:gd name="connsiteX2431" fmla="*/ 1456587 w 7295637"/>
              <a:gd name="connsiteY2431" fmla="*/ 3929976 h 5063066"/>
              <a:gd name="connsiteX2432" fmla="*/ 1529612 w 7295637"/>
              <a:gd name="connsiteY2432" fmla="*/ 4003001 h 5063066"/>
              <a:gd name="connsiteX2433" fmla="*/ 1456588 w 7295637"/>
              <a:gd name="connsiteY2433" fmla="*/ 4076025 h 5063066"/>
              <a:gd name="connsiteX2434" fmla="*/ 1383563 w 7295637"/>
              <a:gd name="connsiteY2434" fmla="*/ 4003000 h 5063066"/>
              <a:gd name="connsiteX2435" fmla="*/ 1389302 w 7295637"/>
              <a:gd name="connsiteY2435" fmla="*/ 3974576 h 5063066"/>
              <a:gd name="connsiteX2436" fmla="*/ 3697588 w 7295637"/>
              <a:gd name="connsiteY2436" fmla="*/ 327872 h 5063066"/>
              <a:gd name="connsiteX2437" fmla="*/ 3713237 w 7295637"/>
              <a:gd name="connsiteY2437" fmla="*/ 304660 h 5063066"/>
              <a:gd name="connsiteX2438" fmla="*/ 3764874 w 7295637"/>
              <a:gd name="connsiteY2438" fmla="*/ 283272 h 5063066"/>
              <a:gd name="connsiteX2439" fmla="*/ 3837899 w 7295637"/>
              <a:gd name="connsiteY2439" fmla="*/ 356297 h 5063066"/>
              <a:gd name="connsiteX2440" fmla="*/ 3764874 w 7295637"/>
              <a:gd name="connsiteY2440" fmla="*/ 429321 h 5063066"/>
              <a:gd name="connsiteX2441" fmla="*/ 3691850 w 7295637"/>
              <a:gd name="connsiteY2441" fmla="*/ 356296 h 5063066"/>
              <a:gd name="connsiteX2442" fmla="*/ 3697588 w 7295637"/>
              <a:gd name="connsiteY2442" fmla="*/ 327872 h 5063066"/>
              <a:gd name="connsiteX2443" fmla="*/ 2771306 w 7295637"/>
              <a:gd name="connsiteY2443" fmla="*/ 1759983 h 5063066"/>
              <a:gd name="connsiteX2444" fmla="*/ 2838593 w 7295637"/>
              <a:gd name="connsiteY2444" fmla="*/ 1715383 h 5063066"/>
              <a:gd name="connsiteX2445" fmla="*/ 2911618 w 7295637"/>
              <a:gd name="connsiteY2445" fmla="*/ 1788408 h 5063066"/>
              <a:gd name="connsiteX2446" fmla="*/ 2838594 w 7295637"/>
              <a:gd name="connsiteY2446" fmla="*/ 1861433 h 5063066"/>
              <a:gd name="connsiteX2447" fmla="*/ 2765568 w 7295637"/>
              <a:gd name="connsiteY2447" fmla="*/ 1788408 h 5063066"/>
              <a:gd name="connsiteX2448" fmla="*/ 2771306 w 7295637"/>
              <a:gd name="connsiteY2448" fmla="*/ 1759983 h 5063066"/>
              <a:gd name="connsiteX2449" fmla="*/ 1619763 w 7295637"/>
              <a:gd name="connsiteY2449" fmla="*/ 3545257 h 5063066"/>
              <a:gd name="connsiteX2450" fmla="*/ 1687050 w 7295637"/>
              <a:gd name="connsiteY2450" fmla="*/ 3500656 h 5063066"/>
              <a:gd name="connsiteX2451" fmla="*/ 1760074 w 7295637"/>
              <a:gd name="connsiteY2451" fmla="*/ 3573681 h 5063066"/>
              <a:gd name="connsiteX2452" fmla="*/ 1687049 w 7295637"/>
              <a:gd name="connsiteY2452" fmla="*/ 3646706 h 5063066"/>
              <a:gd name="connsiteX2453" fmla="*/ 1614025 w 7295637"/>
              <a:gd name="connsiteY2453" fmla="*/ 3573681 h 5063066"/>
              <a:gd name="connsiteX2454" fmla="*/ 1619763 w 7295637"/>
              <a:gd name="connsiteY2454" fmla="*/ 3545257 h 5063066"/>
              <a:gd name="connsiteX2455" fmla="*/ 697910 w 7295637"/>
              <a:gd name="connsiteY2455" fmla="*/ 4961614 h 5063066"/>
              <a:gd name="connsiteX2456" fmla="*/ 713560 w 7295637"/>
              <a:gd name="connsiteY2456" fmla="*/ 4938401 h 5063066"/>
              <a:gd name="connsiteX2457" fmla="*/ 765196 w 7295637"/>
              <a:gd name="connsiteY2457" fmla="*/ 4917014 h 5063066"/>
              <a:gd name="connsiteX2458" fmla="*/ 838221 w 7295637"/>
              <a:gd name="connsiteY2458" fmla="*/ 4990039 h 5063066"/>
              <a:gd name="connsiteX2459" fmla="*/ 765196 w 7295637"/>
              <a:gd name="connsiteY2459" fmla="*/ 5063063 h 5063066"/>
              <a:gd name="connsiteX2460" fmla="*/ 692171 w 7295637"/>
              <a:gd name="connsiteY2460" fmla="*/ 4990039 h 5063066"/>
              <a:gd name="connsiteX2461" fmla="*/ 697910 w 7295637"/>
              <a:gd name="connsiteY2461" fmla="*/ 4961614 h 5063066"/>
              <a:gd name="connsiteX2462" fmla="*/ 3001771 w 7295637"/>
              <a:gd name="connsiteY2462" fmla="*/ 1330660 h 5063066"/>
              <a:gd name="connsiteX2463" fmla="*/ 3069058 w 7295637"/>
              <a:gd name="connsiteY2463" fmla="*/ 1286060 h 5063066"/>
              <a:gd name="connsiteX2464" fmla="*/ 3142082 w 7295637"/>
              <a:gd name="connsiteY2464" fmla="*/ 1359085 h 5063066"/>
              <a:gd name="connsiteX2465" fmla="*/ 3069057 w 7295637"/>
              <a:gd name="connsiteY2465" fmla="*/ 1432110 h 5063066"/>
              <a:gd name="connsiteX2466" fmla="*/ 2996033 w 7295637"/>
              <a:gd name="connsiteY2466" fmla="*/ 1359085 h 5063066"/>
              <a:gd name="connsiteX2467" fmla="*/ 3001771 w 7295637"/>
              <a:gd name="connsiteY2467" fmla="*/ 1330660 h 5063066"/>
              <a:gd name="connsiteX2468" fmla="*/ 1850228 w 7295637"/>
              <a:gd name="connsiteY2468" fmla="*/ 3124762 h 5063066"/>
              <a:gd name="connsiteX2469" fmla="*/ 1917514 w 7295637"/>
              <a:gd name="connsiteY2469" fmla="*/ 3080162 h 5063066"/>
              <a:gd name="connsiteX2470" fmla="*/ 1990539 w 7295637"/>
              <a:gd name="connsiteY2470" fmla="*/ 3153187 h 5063066"/>
              <a:gd name="connsiteX2471" fmla="*/ 1917514 w 7295637"/>
              <a:gd name="connsiteY2471" fmla="*/ 3226212 h 5063066"/>
              <a:gd name="connsiteX2472" fmla="*/ 1844489 w 7295637"/>
              <a:gd name="connsiteY2472" fmla="*/ 3153187 h 5063066"/>
              <a:gd name="connsiteX2473" fmla="*/ 1850228 w 7295637"/>
              <a:gd name="connsiteY2473" fmla="*/ 3124762 h 5063066"/>
              <a:gd name="connsiteX2474" fmla="*/ 928374 w 7295637"/>
              <a:gd name="connsiteY2474" fmla="*/ 4541119 h 5063066"/>
              <a:gd name="connsiteX2475" fmla="*/ 944024 w 7295637"/>
              <a:gd name="connsiteY2475" fmla="*/ 4517907 h 5063066"/>
              <a:gd name="connsiteX2476" fmla="*/ 995661 w 7295637"/>
              <a:gd name="connsiteY2476" fmla="*/ 4496519 h 5063066"/>
              <a:gd name="connsiteX2477" fmla="*/ 1068685 w 7295637"/>
              <a:gd name="connsiteY2477" fmla="*/ 4569544 h 5063066"/>
              <a:gd name="connsiteX2478" fmla="*/ 995660 w 7295637"/>
              <a:gd name="connsiteY2478" fmla="*/ 4642569 h 5063066"/>
              <a:gd name="connsiteX2479" fmla="*/ 922636 w 7295637"/>
              <a:gd name="connsiteY2479" fmla="*/ 4569544 h 5063066"/>
              <a:gd name="connsiteX2480" fmla="*/ 928374 w 7295637"/>
              <a:gd name="connsiteY2480" fmla="*/ 4541119 h 5063066"/>
              <a:gd name="connsiteX2481" fmla="*/ 3232235 w 7295637"/>
              <a:gd name="connsiteY2481" fmla="*/ 910167 h 5063066"/>
              <a:gd name="connsiteX2482" fmla="*/ 3299522 w 7295637"/>
              <a:gd name="connsiteY2482" fmla="*/ 865566 h 5063066"/>
              <a:gd name="connsiteX2483" fmla="*/ 3372546 w 7295637"/>
              <a:gd name="connsiteY2483" fmla="*/ 938591 h 5063066"/>
              <a:gd name="connsiteX2484" fmla="*/ 3299521 w 7295637"/>
              <a:gd name="connsiteY2484" fmla="*/ 1011616 h 5063066"/>
              <a:gd name="connsiteX2485" fmla="*/ 3226497 w 7295637"/>
              <a:gd name="connsiteY2485" fmla="*/ 938591 h 5063066"/>
              <a:gd name="connsiteX2486" fmla="*/ 3232235 w 7295637"/>
              <a:gd name="connsiteY2486" fmla="*/ 910167 h 5063066"/>
              <a:gd name="connsiteX2487" fmla="*/ 2080692 w 7295637"/>
              <a:gd name="connsiteY2487" fmla="*/ 2695441 h 5063066"/>
              <a:gd name="connsiteX2488" fmla="*/ 2147978 w 7295637"/>
              <a:gd name="connsiteY2488" fmla="*/ 2650840 h 5063066"/>
              <a:gd name="connsiteX2489" fmla="*/ 2221003 w 7295637"/>
              <a:gd name="connsiteY2489" fmla="*/ 2723865 h 5063066"/>
              <a:gd name="connsiteX2490" fmla="*/ 2147978 w 7295637"/>
              <a:gd name="connsiteY2490" fmla="*/ 2796890 h 5063066"/>
              <a:gd name="connsiteX2491" fmla="*/ 2074953 w 7295637"/>
              <a:gd name="connsiteY2491" fmla="*/ 2723865 h 5063066"/>
              <a:gd name="connsiteX2492" fmla="*/ 2080692 w 7295637"/>
              <a:gd name="connsiteY2492" fmla="*/ 2695441 h 5063066"/>
              <a:gd name="connsiteX2493" fmla="*/ 2310380 w 7295637"/>
              <a:gd name="connsiteY2493" fmla="*/ 2326525 h 5063066"/>
              <a:gd name="connsiteX2494" fmla="*/ 2377667 w 7295637"/>
              <a:gd name="connsiteY2494" fmla="*/ 2281924 h 5063066"/>
              <a:gd name="connsiteX2495" fmla="*/ 2450691 w 7295637"/>
              <a:gd name="connsiteY2495" fmla="*/ 2354949 h 5063066"/>
              <a:gd name="connsiteX2496" fmla="*/ 2377667 w 7295637"/>
              <a:gd name="connsiteY2496" fmla="*/ 2427974 h 5063066"/>
              <a:gd name="connsiteX2497" fmla="*/ 2304642 w 7295637"/>
              <a:gd name="connsiteY2497" fmla="*/ 2354949 h 5063066"/>
              <a:gd name="connsiteX2498" fmla="*/ 2310380 w 7295637"/>
              <a:gd name="connsiteY2498" fmla="*/ 2326525 h 5063066"/>
              <a:gd name="connsiteX2499" fmla="*/ 1158838 w 7295637"/>
              <a:gd name="connsiteY2499" fmla="*/ 4111796 h 5063066"/>
              <a:gd name="connsiteX2500" fmla="*/ 1174488 w 7295637"/>
              <a:gd name="connsiteY2500" fmla="*/ 4088585 h 5063066"/>
              <a:gd name="connsiteX2501" fmla="*/ 1226124 w 7295637"/>
              <a:gd name="connsiteY2501" fmla="*/ 4067196 h 5063066"/>
              <a:gd name="connsiteX2502" fmla="*/ 1299149 w 7295637"/>
              <a:gd name="connsiteY2502" fmla="*/ 4140221 h 5063066"/>
              <a:gd name="connsiteX2503" fmla="*/ 1226124 w 7295637"/>
              <a:gd name="connsiteY2503" fmla="*/ 4213246 h 5063066"/>
              <a:gd name="connsiteX2504" fmla="*/ 1153100 w 7295637"/>
              <a:gd name="connsiteY2504" fmla="*/ 4140221 h 5063066"/>
              <a:gd name="connsiteX2505" fmla="*/ 1158838 w 7295637"/>
              <a:gd name="connsiteY2505" fmla="*/ 4111796 h 5063066"/>
              <a:gd name="connsiteX2506" fmla="*/ 3462699 w 7295637"/>
              <a:gd name="connsiteY2506" fmla="*/ 480845 h 5063066"/>
              <a:gd name="connsiteX2507" fmla="*/ 3529985 w 7295637"/>
              <a:gd name="connsiteY2507" fmla="*/ 436245 h 5063066"/>
              <a:gd name="connsiteX2508" fmla="*/ 3603010 w 7295637"/>
              <a:gd name="connsiteY2508" fmla="*/ 509270 h 5063066"/>
              <a:gd name="connsiteX2509" fmla="*/ 3529985 w 7295637"/>
              <a:gd name="connsiteY2509" fmla="*/ 582295 h 5063066"/>
              <a:gd name="connsiteX2510" fmla="*/ 3456960 w 7295637"/>
              <a:gd name="connsiteY2510" fmla="*/ 509270 h 5063066"/>
              <a:gd name="connsiteX2511" fmla="*/ 3462699 w 7295637"/>
              <a:gd name="connsiteY2511" fmla="*/ 480845 h 5063066"/>
              <a:gd name="connsiteX2512" fmla="*/ 2540844 w 7295637"/>
              <a:gd name="connsiteY2512" fmla="*/ 1897204 h 5063066"/>
              <a:gd name="connsiteX2513" fmla="*/ 2608130 w 7295637"/>
              <a:gd name="connsiteY2513" fmla="*/ 1852603 h 5063066"/>
              <a:gd name="connsiteX2514" fmla="*/ 2681154 w 7295637"/>
              <a:gd name="connsiteY2514" fmla="*/ 1925629 h 5063066"/>
              <a:gd name="connsiteX2515" fmla="*/ 2608131 w 7295637"/>
              <a:gd name="connsiteY2515" fmla="*/ 1998653 h 5063066"/>
              <a:gd name="connsiteX2516" fmla="*/ 2535106 w 7295637"/>
              <a:gd name="connsiteY2516" fmla="*/ 1925628 h 5063066"/>
              <a:gd name="connsiteX2517" fmla="*/ 2540844 w 7295637"/>
              <a:gd name="connsiteY2517" fmla="*/ 1897204 h 5063066"/>
              <a:gd name="connsiteX2518" fmla="*/ 1389300 w 7295637"/>
              <a:gd name="connsiteY2518" fmla="*/ 3691305 h 5063066"/>
              <a:gd name="connsiteX2519" fmla="*/ 1456586 w 7295637"/>
              <a:gd name="connsiteY2519" fmla="*/ 3646706 h 5063066"/>
              <a:gd name="connsiteX2520" fmla="*/ 1529611 w 7295637"/>
              <a:gd name="connsiteY2520" fmla="*/ 3719730 h 5063066"/>
              <a:gd name="connsiteX2521" fmla="*/ 1456587 w 7295637"/>
              <a:gd name="connsiteY2521" fmla="*/ 3792755 h 5063066"/>
              <a:gd name="connsiteX2522" fmla="*/ 1383562 w 7295637"/>
              <a:gd name="connsiteY2522" fmla="*/ 3719730 h 5063066"/>
              <a:gd name="connsiteX2523" fmla="*/ 1389300 w 7295637"/>
              <a:gd name="connsiteY2523" fmla="*/ 3691305 h 5063066"/>
              <a:gd name="connsiteX2524" fmla="*/ 3697588 w 7295637"/>
              <a:gd name="connsiteY2524" fmla="*/ 44601 h 5063066"/>
              <a:gd name="connsiteX2525" fmla="*/ 3713236 w 7295637"/>
              <a:gd name="connsiteY2525" fmla="*/ 21389 h 5063066"/>
              <a:gd name="connsiteX2526" fmla="*/ 3764873 w 7295637"/>
              <a:gd name="connsiteY2526" fmla="*/ 1 h 5063066"/>
              <a:gd name="connsiteX2527" fmla="*/ 3837898 w 7295637"/>
              <a:gd name="connsiteY2527" fmla="*/ 73026 h 5063066"/>
              <a:gd name="connsiteX2528" fmla="*/ 3764875 w 7295637"/>
              <a:gd name="connsiteY2528" fmla="*/ 146051 h 5063066"/>
              <a:gd name="connsiteX2529" fmla="*/ 3691848 w 7295637"/>
              <a:gd name="connsiteY2529" fmla="*/ 73026 h 5063066"/>
              <a:gd name="connsiteX2530" fmla="*/ 3697588 w 7295637"/>
              <a:gd name="connsiteY2530" fmla="*/ 44601 h 5063066"/>
              <a:gd name="connsiteX2531" fmla="*/ 2771306 w 7295637"/>
              <a:gd name="connsiteY2531" fmla="*/ 1476711 h 5063066"/>
              <a:gd name="connsiteX2532" fmla="*/ 2838594 w 7295637"/>
              <a:gd name="connsiteY2532" fmla="*/ 1432111 h 5063066"/>
              <a:gd name="connsiteX2533" fmla="*/ 2911618 w 7295637"/>
              <a:gd name="connsiteY2533" fmla="*/ 1505136 h 5063066"/>
              <a:gd name="connsiteX2534" fmla="*/ 2838592 w 7295637"/>
              <a:gd name="connsiteY2534" fmla="*/ 1578161 h 5063066"/>
              <a:gd name="connsiteX2535" fmla="*/ 2765569 w 7295637"/>
              <a:gd name="connsiteY2535" fmla="*/ 1505136 h 5063066"/>
              <a:gd name="connsiteX2536" fmla="*/ 2771306 w 7295637"/>
              <a:gd name="connsiteY2536" fmla="*/ 1476711 h 5063066"/>
              <a:gd name="connsiteX2537" fmla="*/ 1619763 w 7295637"/>
              <a:gd name="connsiteY2537" fmla="*/ 3261984 h 5063066"/>
              <a:gd name="connsiteX2538" fmla="*/ 1687050 w 7295637"/>
              <a:gd name="connsiteY2538" fmla="*/ 3217384 h 5063066"/>
              <a:gd name="connsiteX2539" fmla="*/ 1760074 w 7295637"/>
              <a:gd name="connsiteY2539" fmla="*/ 3290409 h 5063066"/>
              <a:gd name="connsiteX2540" fmla="*/ 1687049 w 7295637"/>
              <a:gd name="connsiteY2540" fmla="*/ 3363434 h 5063066"/>
              <a:gd name="connsiteX2541" fmla="*/ 1614025 w 7295637"/>
              <a:gd name="connsiteY2541" fmla="*/ 3290409 h 5063066"/>
              <a:gd name="connsiteX2542" fmla="*/ 1619763 w 7295637"/>
              <a:gd name="connsiteY2542" fmla="*/ 3261984 h 5063066"/>
              <a:gd name="connsiteX2543" fmla="*/ 697909 w 7295637"/>
              <a:gd name="connsiteY2543" fmla="*/ 4678342 h 5063066"/>
              <a:gd name="connsiteX2544" fmla="*/ 713559 w 7295637"/>
              <a:gd name="connsiteY2544" fmla="*/ 4655130 h 5063066"/>
              <a:gd name="connsiteX2545" fmla="*/ 765196 w 7295637"/>
              <a:gd name="connsiteY2545" fmla="*/ 4633742 h 5063066"/>
              <a:gd name="connsiteX2546" fmla="*/ 838221 w 7295637"/>
              <a:gd name="connsiteY2546" fmla="*/ 4706766 h 5063066"/>
              <a:gd name="connsiteX2547" fmla="*/ 765196 w 7295637"/>
              <a:gd name="connsiteY2547" fmla="*/ 4779791 h 5063066"/>
              <a:gd name="connsiteX2548" fmla="*/ 692171 w 7295637"/>
              <a:gd name="connsiteY2548" fmla="*/ 4706766 h 5063066"/>
              <a:gd name="connsiteX2549" fmla="*/ 697909 w 7295637"/>
              <a:gd name="connsiteY2549" fmla="*/ 4678342 h 5063066"/>
              <a:gd name="connsiteX2550" fmla="*/ 3001771 w 7295637"/>
              <a:gd name="connsiteY2550" fmla="*/ 1047389 h 5063066"/>
              <a:gd name="connsiteX2551" fmla="*/ 3069057 w 7295637"/>
              <a:gd name="connsiteY2551" fmla="*/ 1002788 h 5063066"/>
              <a:gd name="connsiteX2552" fmla="*/ 3142083 w 7295637"/>
              <a:gd name="connsiteY2552" fmla="*/ 1075813 h 5063066"/>
              <a:gd name="connsiteX2553" fmla="*/ 3069058 w 7295637"/>
              <a:gd name="connsiteY2553" fmla="*/ 1148838 h 5063066"/>
              <a:gd name="connsiteX2554" fmla="*/ 2996032 w 7295637"/>
              <a:gd name="connsiteY2554" fmla="*/ 1075813 h 5063066"/>
              <a:gd name="connsiteX2555" fmla="*/ 3001771 w 7295637"/>
              <a:gd name="connsiteY2555" fmla="*/ 1047389 h 5063066"/>
              <a:gd name="connsiteX2556" fmla="*/ 1850228 w 7295637"/>
              <a:gd name="connsiteY2556" fmla="*/ 2841491 h 5063066"/>
              <a:gd name="connsiteX2557" fmla="*/ 1917515 w 7295637"/>
              <a:gd name="connsiteY2557" fmla="*/ 2796890 h 5063066"/>
              <a:gd name="connsiteX2558" fmla="*/ 1990539 w 7295637"/>
              <a:gd name="connsiteY2558" fmla="*/ 2869915 h 5063066"/>
              <a:gd name="connsiteX2559" fmla="*/ 1917514 w 7295637"/>
              <a:gd name="connsiteY2559" fmla="*/ 2942940 h 5063066"/>
              <a:gd name="connsiteX2560" fmla="*/ 1844490 w 7295637"/>
              <a:gd name="connsiteY2560" fmla="*/ 2869915 h 5063066"/>
              <a:gd name="connsiteX2561" fmla="*/ 1850228 w 7295637"/>
              <a:gd name="connsiteY2561" fmla="*/ 2841491 h 5063066"/>
              <a:gd name="connsiteX2562" fmla="*/ 2079916 w 7295637"/>
              <a:gd name="connsiteY2562" fmla="*/ 2463746 h 5063066"/>
              <a:gd name="connsiteX2563" fmla="*/ 2147203 w 7295637"/>
              <a:gd name="connsiteY2563" fmla="*/ 2419146 h 5063066"/>
              <a:gd name="connsiteX2564" fmla="*/ 2220227 w 7295637"/>
              <a:gd name="connsiteY2564" fmla="*/ 2492171 h 5063066"/>
              <a:gd name="connsiteX2565" fmla="*/ 2147202 w 7295637"/>
              <a:gd name="connsiteY2565" fmla="*/ 2565196 h 5063066"/>
              <a:gd name="connsiteX2566" fmla="*/ 2074177 w 7295637"/>
              <a:gd name="connsiteY2566" fmla="*/ 2492171 h 5063066"/>
              <a:gd name="connsiteX2567" fmla="*/ 2079916 w 7295637"/>
              <a:gd name="connsiteY2567" fmla="*/ 2463746 h 5063066"/>
              <a:gd name="connsiteX2568" fmla="*/ 928374 w 7295637"/>
              <a:gd name="connsiteY2568" fmla="*/ 4257847 h 5063066"/>
              <a:gd name="connsiteX2569" fmla="*/ 944024 w 7295637"/>
              <a:gd name="connsiteY2569" fmla="*/ 4234635 h 5063066"/>
              <a:gd name="connsiteX2570" fmla="*/ 995660 w 7295637"/>
              <a:gd name="connsiteY2570" fmla="*/ 4213246 h 5063066"/>
              <a:gd name="connsiteX2571" fmla="*/ 1068685 w 7295637"/>
              <a:gd name="connsiteY2571" fmla="*/ 4286271 h 5063066"/>
              <a:gd name="connsiteX2572" fmla="*/ 995660 w 7295637"/>
              <a:gd name="connsiteY2572" fmla="*/ 4359296 h 5063066"/>
              <a:gd name="connsiteX2573" fmla="*/ 922635 w 7295637"/>
              <a:gd name="connsiteY2573" fmla="*/ 4286272 h 5063066"/>
              <a:gd name="connsiteX2574" fmla="*/ 928374 w 7295637"/>
              <a:gd name="connsiteY2574" fmla="*/ 4257847 h 5063066"/>
              <a:gd name="connsiteX2575" fmla="*/ 3232235 w 7295637"/>
              <a:gd name="connsiteY2575" fmla="*/ 626895 h 5063066"/>
              <a:gd name="connsiteX2576" fmla="*/ 3299522 w 7295637"/>
              <a:gd name="connsiteY2576" fmla="*/ 582295 h 5063066"/>
              <a:gd name="connsiteX2577" fmla="*/ 3372546 w 7295637"/>
              <a:gd name="connsiteY2577" fmla="*/ 655320 h 5063066"/>
              <a:gd name="connsiteX2578" fmla="*/ 3299522 w 7295637"/>
              <a:gd name="connsiteY2578" fmla="*/ 728344 h 5063066"/>
              <a:gd name="connsiteX2579" fmla="*/ 3226498 w 7295637"/>
              <a:gd name="connsiteY2579" fmla="*/ 655321 h 5063066"/>
              <a:gd name="connsiteX2580" fmla="*/ 3232235 w 7295637"/>
              <a:gd name="connsiteY2580" fmla="*/ 626895 h 5063066"/>
              <a:gd name="connsiteX2581" fmla="*/ 2310381 w 7295637"/>
              <a:gd name="connsiteY2581" fmla="*/ 2043253 h 5063066"/>
              <a:gd name="connsiteX2582" fmla="*/ 2377667 w 7295637"/>
              <a:gd name="connsiteY2582" fmla="*/ 1998652 h 5063066"/>
              <a:gd name="connsiteX2583" fmla="*/ 2450691 w 7295637"/>
              <a:gd name="connsiteY2583" fmla="*/ 2071677 h 5063066"/>
              <a:gd name="connsiteX2584" fmla="*/ 2377666 w 7295637"/>
              <a:gd name="connsiteY2584" fmla="*/ 2144702 h 5063066"/>
              <a:gd name="connsiteX2585" fmla="*/ 2304642 w 7295637"/>
              <a:gd name="connsiteY2585" fmla="*/ 2071677 h 5063066"/>
              <a:gd name="connsiteX2586" fmla="*/ 2310381 w 7295637"/>
              <a:gd name="connsiteY2586" fmla="*/ 2043253 h 5063066"/>
              <a:gd name="connsiteX2587" fmla="*/ 1158837 w 7295637"/>
              <a:gd name="connsiteY2587" fmla="*/ 3828526 h 5063066"/>
              <a:gd name="connsiteX2588" fmla="*/ 1174486 w 7295637"/>
              <a:gd name="connsiteY2588" fmla="*/ 3805315 h 5063066"/>
              <a:gd name="connsiteX2589" fmla="*/ 1226123 w 7295637"/>
              <a:gd name="connsiteY2589" fmla="*/ 3783926 h 5063066"/>
              <a:gd name="connsiteX2590" fmla="*/ 1299148 w 7295637"/>
              <a:gd name="connsiteY2590" fmla="*/ 3856951 h 5063066"/>
              <a:gd name="connsiteX2591" fmla="*/ 1226123 w 7295637"/>
              <a:gd name="connsiteY2591" fmla="*/ 3929976 h 5063066"/>
              <a:gd name="connsiteX2592" fmla="*/ 1153098 w 7295637"/>
              <a:gd name="connsiteY2592" fmla="*/ 3856951 h 5063066"/>
              <a:gd name="connsiteX2593" fmla="*/ 1158837 w 7295637"/>
              <a:gd name="connsiteY2593" fmla="*/ 3828526 h 5063066"/>
              <a:gd name="connsiteX2594" fmla="*/ 3462700 w 7295637"/>
              <a:gd name="connsiteY2594" fmla="*/ 197573 h 5063066"/>
              <a:gd name="connsiteX2595" fmla="*/ 3529986 w 7295637"/>
              <a:gd name="connsiteY2595" fmla="*/ 152973 h 5063066"/>
              <a:gd name="connsiteX2596" fmla="*/ 3603010 w 7295637"/>
              <a:gd name="connsiteY2596" fmla="*/ 225997 h 5063066"/>
              <a:gd name="connsiteX2597" fmla="*/ 3529985 w 7295637"/>
              <a:gd name="connsiteY2597" fmla="*/ 299023 h 5063066"/>
              <a:gd name="connsiteX2598" fmla="*/ 3456961 w 7295637"/>
              <a:gd name="connsiteY2598" fmla="*/ 225998 h 5063066"/>
              <a:gd name="connsiteX2599" fmla="*/ 3462700 w 7295637"/>
              <a:gd name="connsiteY2599" fmla="*/ 197573 h 5063066"/>
              <a:gd name="connsiteX2600" fmla="*/ 2540842 w 7295637"/>
              <a:gd name="connsiteY2600" fmla="*/ 1613932 h 5063066"/>
              <a:gd name="connsiteX2601" fmla="*/ 2608130 w 7295637"/>
              <a:gd name="connsiteY2601" fmla="*/ 1569332 h 5063066"/>
              <a:gd name="connsiteX2602" fmla="*/ 2681154 w 7295637"/>
              <a:gd name="connsiteY2602" fmla="*/ 1642357 h 5063066"/>
              <a:gd name="connsiteX2603" fmla="*/ 2608129 w 7295637"/>
              <a:gd name="connsiteY2603" fmla="*/ 1715382 h 5063066"/>
              <a:gd name="connsiteX2604" fmla="*/ 2535104 w 7295637"/>
              <a:gd name="connsiteY2604" fmla="*/ 1642357 h 5063066"/>
              <a:gd name="connsiteX2605" fmla="*/ 2540842 w 7295637"/>
              <a:gd name="connsiteY2605" fmla="*/ 1613932 h 5063066"/>
              <a:gd name="connsiteX2606" fmla="*/ 1389299 w 7295637"/>
              <a:gd name="connsiteY2606" fmla="*/ 3408034 h 5063066"/>
              <a:gd name="connsiteX2607" fmla="*/ 1456586 w 7295637"/>
              <a:gd name="connsiteY2607" fmla="*/ 3363434 h 5063066"/>
              <a:gd name="connsiteX2608" fmla="*/ 1529610 w 7295637"/>
              <a:gd name="connsiteY2608" fmla="*/ 3436459 h 5063066"/>
              <a:gd name="connsiteX2609" fmla="*/ 1456586 w 7295637"/>
              <a:gd name="connsiteY2609" fmla="*/ 3509484 h 5063066"/>
              <a:gd name="connsiteX2610" fmla="*/ 1383561 w 7295637"/>
              <a:gd name="connsiteY2610" fmla="*/ 3436459 h 5063066"/>
              <a:gd name="connsiteX2611" fmla="*/ 1389299 w 7295637"/>
              <a:gd name="connsiteY2611" fmla="*/ 3408034 h 5063066"/>
              <a:gd name="connsiteX2612" fmla="*/ 467446 w 7295637"/>
              <a:gd name="connsiteY2612" fmla="*/ 4824391 h 5063066"/>
              <a:gd name="connsiteX2613" fmla="*/ 483096 w 7295637"/>
              <a:gd name="connsiteY2613" fmla="*/ 4801179 h 5063066"/>
              <a:gd name="connsiteX2614" fmla="*/ 534732 w 7295637"/>
              <a:gd name="connsiteY2614" fmla="*/ 4779791 h 5063066"/>
              <a:gd name="connsiteX2615" fmla="*/ 607757 w 7295637"/>
              <a:gd name="connsiteY2615" fmla="*/ 4852815 h 5063066"/>
              <a:gd name="connsiteX2616" fmla="*/ 534731 w 7295637"/>
              <a:gd name="connsiteY2616" fmla="*/ 4925842 h 5063066"/>
              <a:gd name="connsiteX2617" fmla="*/ 461707 w 7295637"/>
              <a:gd name="connsiteY2617" fmla="*/ 4852816 h 5063066"/>
              <a:gd name="connsiteX2618" fmla="*/ 467446 w 7295637"/>
              <a:gd name="connsiteY2618" fmla="*/ 4824391 h 5063066"/>
              <a:gd name="connsiteX2619" fmla="*/ 2771307 w 7295637"/>
              <a:gd name="connsiteY2619" fmla="*/ 1193439 h 5063066"/>
              <a:gd name="connsiteX2620" fmla="*/ 2838594 w 7295637"/>
              <a:gd name="connsiteY2620" fmla="*/ 1148839 h 5063066"/>
              <a:gd name="connsiteX2621" fmla="*/ 2911617 w 7295637"/>
              <a:gd name="connsiteY2621" fmla="*/ 1221863 h 5063066"/>
              <a:gd name="connsiteX2622" fmla="*/ 2838593 w 7295637"/>
              <a:gd name="connsiteY2622" fmla="*/ 1294888 h 5063066"/>
              <a:gd name="connsiteX2623" fmla="*/ 2765569 w 7295637"/>
              <a:gd name="connsiteY2623" fmla="*/ 1221863 h 5063066"/>
              <a:gd name="connsiteX2624" fmla="*/ 2771307 w 7295637"/>
              <a:gd name="connsiteY2624" fmla="*/ 1193439 h 5063066"/>
              <a:gd name="connsiteX2625" fmla="*/ 1619764 w 7295637"/>
              <a:gd name="connsiteY2625" fmla="*/ 2978713 h 5063066"/>
              <a:gd name="connsiteX2626" fmla="*/ 1687050 w 7295637"/>
              <a:gd name="connsiteY2626" fmla="*/ 2934113 h 5063066"/>
              <a:gd name="connsiteX2627" fmla="*/ 1760075 w 7295637"/>
              <a:gd name="connsiteY2627" fmla="*/ 3007138 h 5063066"/>
              <a:gd name="connsiteX2628" fmla="*/ 1687050 w 7295637"/>
              <a:gd name="connsiteY2628" fmla="*/ 3080162 h 5063066"/>
              <a:gd name="connsiteX2629" fmla="*/ 1614025 w 7295637"/>
              <a:gd name="connsiteY2629" fmla="*/ 3007138 h 5063066"/>
              <a:gd name="connsiteX2630" fmla="*/ 1619764 w 7295637"/>
              <a:gd name="connsiteY2630" fmla="*/ 2978713 h 5063066"/>
              <a:gd name="connsiteX2631" fmla="*/ 697910 w 7295637"/>
              <a:gd name="connsiteY2631" fmla="*/ 4395068 h 5063066"/>
              <a:gd name="connsiteX2632" fmla="*/ 713560 w 7295637"/>
              <a:gd name="connsiteY2632" fmla="*/ 4371856 h 5063066"/>
              <a:gd name="connsiteX2633" fmla="*/ 765197 w 7295637"/>
              <a:gd name="connsiteY2633" fmla="*/ 4350468 h 5063066"/>
              <a:gd name="connsiteX2634" fmla="*/ 838221 w 7295637"/>
              <a:gd name="connsiteY2634" fmla="*/ 4423493 h 5063066"/>
              <a:gd name="connsiteX2635" fmla="*/ 765197 w 7295637"/>
              <a:gd name="connsiteY2635" fmla="*/ 4496517 h 5063066"/>
              <a:gd name="connsiteX2636" fmla="*/ 692172 w 7295637"/>
              <a:gd name="connsiteY2636" fmla="*/ 4423493 h 5063066"/>
              <a:gd name="connsiteX2637" fmla="*/ 697910 w 7295637"/>
              <a:gd name="connsiteY2637" fmla="*/ 4395068 h 5063066"/>
              <a:gd name="connsiteX2638" fmla="*/ 3001771 w 7295637"/>
              <a:gd name="connsiteY2638" fmla="*/ 764116 h 5063066"/>
              <a:gd name="connsiteX2639" fmla="*/ 3069059 w 7295637"/>
              <a:gd name="connsiteY2639" fmla="*/ 719516 h 5063066"/>
              <a:gd name="connsiteX2640" fmla="*/ 3142082 w 7295637"/>
              <a:gd name="connsiteY2640" fmla="*/ 792541 h 5063066"/>
              <a:gd name="connsiteX2641" fmla="*/ 3069057 w 7295637"/>
              <a:gd name="connsiteY2641" fmla="*/ 865566 h 5063066"/>
              <a:gd name="connsiteX2642" fmla="*/ 2996034 w 7295637"/>
              <a:gd name="connsiteY2642" fmla="*/ 792541 h 5063066"/>
              <a:gd name="connsiteX2643" fmla="*/ 3001771 w 7295637"/>
              <a:gd name="connsiteY2643" fmla="*/ 764116 h 5063066"/>
              <a:gd name="connsiteX2644" fmla="*/ 1850228 w 7295637"/>
              <a:gd name="connsiteY2644" fmla="*/ 2558218 h 5063066"/>
              <a:gd name="connsiteX2645" fmla="*/ 1917514 w 7295637"/>
              <a:gd name="connsiteY2645" fmla="*/ 2513618 h 5063066"/>
              <a:gd name="connsiteX2646" fmla="*/ 1990539 w 7295637"/>
              <a:gd name="connsiteY2646" fmla="*/ 2586643 h 5063066"/>
              <a:gd name="connsiteX2647" fmla="*/ 1917514 w 7295637"/>
              <a:gd name="connsiteY2647" fmla="*/ 2659668 h 5063066"/>
              <a:gd name="connsiteX2648" fmla="*/ 1844490 w 7295637"/>
              <a:gd name="connsiteY2648" fmla="*/ 2586643 h 5063066"/>
              <a:gd name="connsiteX2649" fmla="*/ 1850228 w 7295637"/>
              <a:gd name="connsiteY2649" fmla="*/ 2558218 h 5063066"/>
              <a:gd name="connsiteX2650" fmla="*/ 2079917 w 7295637"/>
              <a:gd name="connsiteY2650" fmla="*/ 2180474 h 5063066"/>
              <a:gd name="connsiteX2651" fmla="*/ 2147202 w 7295637"/>
              <a:gd name="connsiteY2651" fmla="*/ 2135874 h 5063066"/>
              <a:gd name="connsiteX2652" fmla="*/ 2220228 w 7295637"/>
              <a:gd name="connsiteY2652" fmla="*/ 2208899 h 5063066"/>
              <a:gd name="connsiteX2653" fmla="*/ 2147203 w 7295637"/>
              <a:gd name="connsiteY2653" fmla="*/ 2281924 h 5063066"/>
              <a:gd name="connsiteX2654" fmla="*/ 2074177 w 7295637"/>
              <a:gd name="connsiteY2654" fmla="*/ 2208899 h 5063066"/>
              <a:gd name="connsiteX2655" fmla="*/ 2079917 w 7295637"/>
              <a:gd name="connsiteY2655" fmla="*/ 2180474 h 5063066"/>
              <a:gd name="connsiteX2656" fmla="*/ 928374 w 7295637"/>
              <a:gd name="connsiteY2656" fmla="*/ 3974575 h 5063066"/>
              <a:gd name="connsiteX2657" fmla="*/ 944023 w 7295637"/>
              <a:gd name="connsiteY2657" fmla="*/ 3951363 h 5063066"/>
              <a:gd name="connsiteX2658" fmla="*/ 995660 w 7295637"/>
              <a:gd name="connsiteY2658" fmla="*/ 3929975 h 5063066"/>
              <a:gd name="connsiteX2659" fmla="*/ 1068685 w 7295637"/>
              <a:gd name="connsiteY2659" fmla="*/ 4003000 h 5063066"/>
              <a:gd name="connsiteX2660" fmla="*/ 995660 w 7295637"/>
              <a:gd name="connsiteY2660" fmla="*/ 4076024 h 5063066"/>
              <a:gd name="connsiteX2661" fmla="*/ 922635 w 7295637"/>
              <a:gd name="connsiteY2661" fmla="*/ 4002999 h 5063066"/>
              <a:gd name="connsiteX2662" fmla="*/ 928374 w 7295637"/>
              <a:gd name="connsiteY2662" fmla="*/ 3974575 h 5063066"/>
              <a:gd name="connsiteX2663" fmla="*/ 3232236 w 7295637"/>
              <a:gd name="connsiteY2663" fmla="*/ 343623 h 5063066"/>
              <a:gd name="connsiteX2664" fmla="*/ 3299521 w 7295637"/>
              <a:gd name="connsiteY2664" fmla="*/ 299022 h 5063066"/>
              <a:gd name="connsiteX2665" fmla="*/ 3372547 w 7295637"/>
              <a:gd name="connsiteY2665" fmla="*/ 372047 h 5063066"/>
              <a:gd name="connsiteX2666" fmla="*/ 3299522 w 7295637"/>
              <a:gd name="connsiteY2666" fmla="*/ 445072 h 5063066"/>
              <a:gd name="connsiteX2667" fmla="*/ 3226496 w 7295637"/>
              <a:gd name="connsiteY2667" fmla="*/ 372048 h 5063066"/>
              <a:gd name="connsiteX2668" fmla="*/ 3232236 w 7295637"/>
              <a:gd name="connsiteY2668" fmla="*/ 343623 h 5063066"/>
              <a:gd name="connsiteX2669" fmla="*/ 2310379 w 7295637"/>
              <a:gd name="connsiteY2669" fmla="*/ 1759981 h 5063066"/>
              <a:gd name="connsiteX2670" fmla="*/ 2377667 w 7295637"/>
              <a:gd name="connsiteY2670" fmla="*/ 1715382 h 5063066"/>
              <a:gd name="connsiteX2671" fmla="*/ 2450690 w 7295637"/>
              <a:gd name="connsiteY2671" fmla="*/ 1788406 h 5063066"/>
              <a:gd name="connsiteX2672" fmla="*/ 2377667 w 7295637"/>
              <a:gd name="connsiteY2672" fmla="*/ 1861430 h 5063066"/>
              <a:gd name="connsiteX2673" fmla="*/ 2304642 w 7295637"/>
              <a:gd name="connsiteY2673" fmla="*/ 1788406 h 5063066"/>
              <a:gd name="connsiteX2674" fmla="*/ 2310379 w 7295637"/>
              <a:gd name="connsiteY2674" fmla="*/ 1759981 h 5063066"/>
              <a:gd name="connsiteX2675" fmla="*/ 1158837 w 7295637"/>
              <a:gd name="connsiteY2675" fmla="*/ 3545256 h 5063066"/>
              <a:gd name="connsiteX2676" fmla="*/ 1174486 w 7295637"/>
              <a:gd name="connsiteY2676" fmla="*/ 3522045 h 5063066"/>
              <a:gd name="connsiteX2677" fmla="*/ 1226123 w 7295637"/>
              <a:gd name="connsiteY2677" fmla="*/ 3500656 h 5063066"/>
              <a:gd name="connsiteX2678" fmla="*/ 1299147 w 7295637"/>
              <a:gd name="connsiteY2678" fmla="*/ 3573681 h 5063066"/>
              <a:gd name="connsiteX2679" fmla="*/ 1226123 w 7295637"/>
              <a:gd name="connsiteY2679" fmla="*/ 3646705 h 5063066"/>
              <a:gd name="connsiteX2680" fmla="*/ 1153098 w 7295637"/>
              <a:gd name="connsiteY2680" fmla="*/ 3573680 h 5063066"/>
              <a:gd name="connsiteX2681" fmla="*/ 1158837 w 7295637"/>
              <a:gd name="connsiteY2681" fmla="*/ 3545256 h 5063066"/>
              <a:gd name="connsiteX2682" fmla="*/ 236980 w 7295637"/>
              <a:gd name="connsiteY2682" fmla="*/ 4961616 h 5063066"/>
              <a:gd name="connsiteX2683" fmla="*/ 252630 w 7295637"/>
              <a:gd name="connsiteY2683" fmla="*/ 4938404 h 5063066"/>
              <a:gd name="connsiteX2684" fmla="*/ 304266 w 7295637"/>
              <a:gd name="connsiteY2684" fmla="*/ 4917016 h 5063066"/>
              <a:gd name="connsiteX2685" fmla="*/ 377291 w 7295637"/>
              <a:gd name="connsiteY2685" fmla="*/ 4990041 h 5063066"/>
              <a:gd name="connsiteX2686" fmla="*/ 304266 w 7295637"/>
              <a:gd name="connsiteY2686" fmla="*/ 5063066 h 5063066"/>
              <a:gd name="connsiteX2687" fmla="*/ 231241 w 7295637"/>
              <a:gd name="connsiteY2687" fmla="*/ 4990041 h 5063066"/>
              <a:gd name="connsiteX2688" fmla="*/ 236980 w 7295637"/>
              <a:gd name="connsiteY2688" fmla="*/ 4961616 h 5063066"/>
              <a:gd name="connsiteX2689" fmla="*/ 2540844 w 7295637"/>
              <a:gd name="connsiteY2689" fmla="*/ 1330661 h 5063066"/>
              <a:gd name="connsiteX2690" fmla="*/ 2608130 w 7295637"/>
              <a:gd name="connsiteY2690" fmla="*/ 1286061 h 5063066"/>
              <a:gd name="connsiteX2691" fmla="*/ 2681155 w 7295637"/>
              <a:gd name="connsiteY2691" fmla="*/ 1359085 h 5063066"/>
              <a:gd name="connsiteX2692" fmla="*/ 2608129 w 7295637"/>
              <a:gd name="connsiteY2692" fmla="*/ 1432110 h 5063066"/>
              <a:gd name="connsiteX2693" fmla="*/ 2535105 w 7295637"/>
              <a:gd name="connsiteY2693" fmla="*/ 1359086 h 5063066"/>
              <a:gd name="connsiteX2694" fmla="*/ 2540844 w 7295637"/>
              <a:gd name="connsiteY2694" fmla="*/ 1330661 h 5063066"/>
              <a:gd name="connsiteX2695" fmla="*/ 1389300 w 7295637"/>
              <a:gd name="connsiteY2695" fmla="*/ 3124763 h 5063066"/>
              <a:gd name="connsiteX2696" fmla="*/ 1456586 w 7295637"/>
              <a:gd name="connsiteY2696" fmla="*/ 3080162 h 5063066"/>
              <a:gd name="connsiteX2697" fmla="*/ 1529611 w 7295637"/>
              <a:gd name="connsiteY2697" fmla="*/ 3153187 h 5063066"/>
              <a:gd name="connsiteX2698" fmla="*/ 1456586 w 7295637"/>
              <a:gd name="connsiteY2698" fmla="*/ 3226212 h 5063066"/>
              <a:gd name="connsiteX2699" fmla="*/ 1383562 w 7295637"/>
              <a:gd name="connsiteY2699" fmla="*/ 3153187 h 5063066"/>
              <a:gd name="connsiteX2700" fmla="*/ 1389300 w 7295637"/>
              <a:gd name="connsiteY2700" fmla="*/ 3124763 h 5063066"/>
              <a:gd name="connsiteX2701" fmla="*/ 467446 w 7295637"/>
              <a:gd name="connsiteY2701" fmla="*/ 4541119 h 5063066"/>
              <a:gd name="connsiteX2702" fmla="*/ 483096 w 7295637"/>
              <a:gd name="connsiteY2702" fmla="*/ 4517907 h 5063066"/>
              <a:gd name="connsiteX2703" fmla="*/ 534731 w 7295637"/>
              <a:gd name="connsiteY2703" fmla="*/ 4496520 h 5063066"/>
              <a:gd name="connsiteX2704" fmla="*/ 607757 w 7295637"/>
              <a:gd name="connsiteY2704" fmla="*/ 4569544 h 5063066"/>
              <a:gd name="connsiteX2705" fmla="*/ 534732 w 7295637"/>
              <a:gd name="connsiteY2705" fmla="*/ 4642568 h 5063066"/>
              <a:gd name="connsiteX2706" fmla="*/ 461707 w 7295637"/>
              <a:gd name="connsiteY2706" fmla="*/ 4569544 h 5063066"/>
              <a:gd name="connsiteX2707" fmla="*/ 467446 w 7295637"/>
              <a:gd name="connsiteY2707" fmla="*/ 4541119 h 5063066"/>
              <a:gd name="connsiteX2708" fmla="*/ 2771308 w 7295637"/>
              <a:gd name="connsiteY2708" fmla="*/ 910168 h 5063066"/>
              <a:gd name="connsiteX2709" fmla="*/ 2838593 w 7295637"/>
              <a:gd name="connsiteY2709" fmla="*/ 865567 h 5063066"/>
              <a:gd name="connsiteX2710" fmla="*/ 2911619 w 7295637"/>
              <a:gd name="connsiteY2710" fmla="*/ 938592 h 5063066"/>
              <a:gd name="connsiteX2711" fmla="*/ 2838594 w 7295637"/>
              <a:gd name="connsiteY2711" fmla="*/ 1011617 h 5063066"/>
              <a:gd name="connsiteX2712" fmla="*/ 2765568 w 7295637"/>
              <a:gd name="connsiteY2712" fmla="*/ 938592 h 5063066"/>
              <a:gd name="connsiteX2713" fmla="*/ 2771308 w 7295637"/>
              <a:gd name="connsiteY2713" fmla="*/ 910168 h 5063066"/>
              <a:gd name="connsiteX2714" fmla="*/ 1619764 w 7295637"/>
              <a:gd name="connsiteY2714" fmla="*/ 2695441 h 5063066"/>
              <a:gd name="connsiteX2715" fmla="*/ 1687050 w 7295637"/>
              <a:gd name="connsiteY2715" fmla="*/ 2650841 h 5063066"/>
              <a:gd name="connsiteX2716" fmla="*/ 1760075 w 7295637"/>
              <a:gd name="connsiteY2716" fmla="*/ 2723865 h 5063066"/>
              <a:gd name="connsiteX2717" fmla="*/ 1687050 w 7295637"/>
              <a:gd name="connsiteY2717" fmla="*/ 2796890 h 5063066"/>
              <a:gd name="connsiteX2718" fmla="*/ 1614025 w 7295637"/>
              <a:gd name="connsiteY2718" fmla="*/ 2723865 h 5063066"/>
              <a:gd name="connsiteX2719" fmla="*/ 1619764 w 7295637"/>
              <a:gd name="connsiteY2719" fmla="*/ 2695441 h 5063066"/>
              <a:gd name="connsiteX2720" fmla="*/ 1849452 w 7295637"/>
              <a:gd name="connsiteY2720" fmla="*/ 2326524 h 5063066"/>
              <a:gd name="connsiteX2721" fmla="*/ 1916740 w 7295637"/>
              <a:gd name="connsiteY2721" fmla="*/ 2281924 h 5063066"/>
              <a:gd name="connsiteX2722" fmla="*/ 1989764 w 7295637"/>
              <a:gd name="connsiteY2722" fmla="*/ 2354948 h 5063066"/>
              <a:gd name="connsiteX2723" fmla="*/ 1916738 w 7295637"/>
              <a:gd name="connsiteY2723" fmla="*/ 2427973 h 5063066"/>
              <a:gd name="connsiteX2724" fmla="*/ 1843714 w 7295637"/>
              <a:gd name="connsiteY2724" fmla="*/ 2354949 h 5063066"/>
              <a:gd name="connsiteX2725" fmla="*/ 1849452 w 7295637"/>
              <a:gd name="connsiteY2725" fmla="*/ 2326524 h 5063066"/>
              <a:gd name="connsiteX2726" fmla="*/ 697910 w 7295637"/>
              <a:gd name="connsiteY2726" fmla="*/ 4111796 h 5063066"/>
              <a:gd name="connsiteX2727" fmla="*/ 713560 w 7295637"/>
              <a:gd name="connsiteY2727" fmla="*/ 4088584 h 5063066"/>
              <a:gd name="connsiteX2728" fmla="*/ 765197 w 7295637"/>
              <a:gd name="connsiteY2728" fmla="*/ 4067196 h 5063066"/>
              <a:gd name="connsiteX2729" fmla="*/ 838221 w 7295637"/>
              <a:gd name="connsiteY2729" fmla="*/ 4140220 h 5063066"/>
              <a:gd name="connsiteX2730" fmla="*/ 765196 w 7295637"/>
              <a:gd name="connsiteY2730" fmla="*/ 4213245 h 5063066"/>
              <a:gd name="connsiteX2731" fmla="*/ 692172 w 7295637"/>
              <a:gd name="connsiteY2731" fmla="*/ 4140221 h 5063066"/>
              <a:gd name="connsiteX2732" fmla="*/ 697910 w 7295637"/>
              <a:gd name="connsiteY2732" fmla="*/ 4111796 h 5063066"/>
              <a:gd name="connsiteX2733" fmla="*/ 3001772 w 7295637"/>
              <a:gd name="connsiteY2733" fmla="*/ 480845 h 5063066"/>
              <a:gd name="connsiteX2734" fmla="*/ 3069058 w 7295637"/>
              <a:gd name="connsiteY2734" fmla="*/ 436245 h 5063066"/>
              <a:gd name="connsiteX2735" fmla="*/ 3142083 w 7295637"/>
              <a:gd name="connsiteY2735" fmla="*/ 509270 h 5063066"/>
              <a:gd name="connsiteX2736" fmla="*/ 3069058 w 7295637"/>
              <a:gd name="connsiteY2736" fmla="*/ 582295 h 5063066"/>
              <a:gd name="connsiteX2737" fmla="*/ 2996033 w 7295637"/>
              <a:gd name="connsiteY2737" fmla="*/ 509270 h 5063066"/>
              <a:gd name="connsiteX2738" fmla="*/ 3001772 w 7295637"/>
              <a:gd name="connsiteY2738" fmla="*/ 480845 h 5063066"/>
              <a:gd name="connsiteX2739" fmla="*/ 2079917 w 7295637"/>
              <a:gd name="connsiteY2739" fmla="*/ 1897202 h 5063066"/>
              <a:gd name="connsiteX2740" fmla="*/ 2147202 w 7295637"/>
              <a:gd name="connsiteY2740" fmla="*/ 1852602 h 5063066"/>
              <a:gd name="connsiteX2741" fmla="*/ 2220228 w 7295637"/>
              <a:gd name="connsiteY2741" fmla="*/ 1925627 h 5063066"/>
              <a:gd name="connsiteX2742" fmla="*/ 2147202 w 7295637"/>
              <a:gd name="connsiteY2742" fmla="*/ 1998652 h 5063066"/>
              <a:gd name="connsiteX2743" fmla="*/ 2074178 w 7295637"/>
              <a:gd name="connsiteY2743" fmla="*/ 1925627 h 5063066"/>
              <a:gd name="connsiteX2744" fmla="*/ 2079917 w 7295637"/>
              <a:gd name="connsiteY2744" fmla="*/ 1897202 h 5063066"/>
              <a:gd name="connsiteX2745" fmla="*/ 928373 w 7295637"/>
              <a:gd name="connsiteY2745" fmla="*/ 3691303 h 5063066"/>
              <a:gd name="connsiteX2746" fmla="*/ 944022 w 7295637"/>
              <a:gd name="connsiteY2746" fmla="*/ 3668092 h 5063066"/>
              <a:gd name="connsiteX2747" fmla="*/ 995659 w 7295637"/>
              <a:gd name="connsiteY2747" fmla="*/ 3646704 h 5063066"/>
              <a:gd name="connsiteX2748" fmla="*/ 1068684 w 7295637"/>
              <a:gd name="connsiteY2748" fmla="*/ 3719729 h 5063066"/>
              <a:gd name="connsiteX2749" fmla="*/ 995659 w 7295637"/>
              <a:gd name="connsiteY2749" fmla="*/ 3792753 h 5063066"/>
              <a:gd name="connsiteX2750" fmla="*/ 922634 w 7295637"/>
              <a:gd name="connsiteY2750" fmla="*/ 3719728 h 5063066"/>
              <a:gd name="connsiteX2751" fmla="*/ 928373 w 7295637"/>
              <a:gd name="connsiteY2751" fmla="*/ 3691303 h 5063066"/>
              <a:gd name="connsiteX2752" fmla="*/ 3232236 w 7295637"/>
              <a:gd name="connsiteY2752" fmla="*/ 60351 h 5063066"/>
              <a:gd name="connsiteX2753" fmla="*/ 3299521 w 7295637"/>
              <a:gd name="connsiteY2753" fmla="*/ 15750 h 5063066"/>
              <a:gd name="connsiteX2754" fmla="*/ 3372547 w 7295637"/>
              <a:gd name="connsiteY2754" fmla="*/ 88775 h 5063066"/>
              <a:gd name="connsiteX2755" fmla="*/ 3299521 w 7295637"/>
              <a:gd name="connsiteY2755" fmla="*/ 161800 h 5063066"/>
              <a:gd name="connsiteX2756" fmla="*/ 3226497 w 7295637"/>
              <a:gd name="connsiteY2756" fmla="*/ 88775 h 5063066"/>
              <a:gd name="connsiteX2757" fmla="*/ 3232236 w 7295637"/>
              <a:gd name="connsiteY2757" fmla="*/ 60351 h 5063066"/>
              <a:gd name="connsiteX2758" fmla="*/ 2310378 w 7295637"/>
              <a:gd name="connsiteY2758" fmla="*/ 1476710 h 5063066"/>
              <a:gd name="connsiteX2759" fmla="*/ 2377666 w 7295637"/>
              <a:gd name="connsiteY2759" fmla="*/ 1432110 h 5063066"/>
              <a:gd name="connsiteX2760" fmla="*/ 2450691 w 7295637"/>
              <a:gd name="connsiteY2760" fmla="*/ 1505135 h 5063066"/>
              <a:gd name="connsiteX2761" fmla="*/ 2377666 w 7295637"/>
              <a:gd name="connsiteY2761" fmla="*/ 1578160 h 5063066"/>
              <a:gd name="connsiteX2762" fmla="*/ 2304640 w 7295637"/>
              <a:gd name="connsiteY2762" fmla="*/ 1505135 h 5063066"/>
              <a:gd name="connsiteX2763" fmla="*/ 2310378 w 7295637"/>
              <a:gd name="connsiteY2763" fmla="*/ 1476710 h 5063066"/>
              <a:gd name="connsiteX2764" fmla="*/ 1158836 w 7295637"/>
              <a:gd name="connsiteY2764" fmla="*/ 3261985 h 5063066"/>
              <a:gd name="connsiteX2765" fmla="*/ 1174485 w 7295637"/>
              <a:gd name="connsiteY2765" fmla="*/ 3238773 h 5063066"/>
              <a:gd name="connsiteX2766" fmla="*/ 1226122 w 7295637"/>
              <a:gd name="connsiteY2766" fmla="*/ 3217385 h 5063066"/>
              <a:gd name="connsiteX2767" fmla="*/ 1299147 w 7295637"/>
              <a:gd name="connsiteY2767" fmla="*/ 3290410 h 5063066"/>
              <a:gd name="connsiteX2768" fmla="*/ 1226122 w 7295637"/>
              <a:gd name="connsiteY2768" fmla="*/ 3363435 h 5063066"/>
              <a:gd name="connsiteX2769" fmla="*/ 1153097 w 7295637"/>
              <a:gd name="connsiteY2769" fmla="*/ 3290410 h 5063066"/>
              <a:gd name="connsiteX2770" fmla="*/ 1158836 w 7295637"/>
              <a:gd name="connsiteY2770" fmla="*/ 3261985 h 5063066"/>
              <a:gd name="connsiteX2771" fmla="*/ 236981 w 7295637"/>
              <a:gd name="connsiteY2771" fmla="*/ 4678342 h 5063066"/>
              <a:gd name="connsiteX2772" fmla="*/ 252632 w 7295637"/>
              <a:gd name="connsiteY2772" fmla="*/ 4655129 h 5063066"/>
              <a:gd name="connsiteX2773" fmla="*/ 304267 w 7295637"/>
              <a:gd name="connsiteY2773" fmla="*/ 4633742 h 5063066"/>
              <a:gd name="connsiteX2774" fmla="*/ 377292 w 7295637"/>
              <a:gd name="connsiteY2774" fmla="*/ 4706766 h 5063066"/>
              <a:gd name="connsiteX2775" fmla="*/ 304268 w 7295637"/>
              <a:gd name="connsiteY2775" fmla="*/ 4779791 h 5063066"/>
              <a:gd name="connsiteX2776" fmla="*/ 231242 w 7295637"/>
              <a:gd name="connsiteY2776" fmla="*/ 4706767 h 5063066"/>
              <a:gd name="connsiteX2777" fmla="*/ 236981 w 7295637"/>
              <a:gd name="connsiteY2777" fmla="*/ 4678342 h 5063066"/>
              <a:gd name="connsiteX2778" fmla="*/ 2540843 w 7295637"/>
              <a:gd name="connsiteY2778" fmla="*/ 1047389 h 5063066"/>
              <a:gd name="connsiteX2779" fmla="*/ 2608130 w 7295637"/>
              <a:gd name="connsiteY2779" fmla="*/ 1002788 h 5063066"/>
              <a:gd name="connsiteX2780" fmla="*/ 2681155 w 7295637"/>
              <a:gd name="connsiteY2780" fmla="*/ 1075813 h 5063066"/>
              <a:gd name="connsiteX2781" fmla="*/ 2608130 w 7295637"/>
              <a:gd name="connsiteY2781" fmla="*/ 1148838 h 5063066"/>
              <a:gd name="connsiteX2782" fmla="*/ 2535105 w 7295637"/>
              <a:gd name="connsiteY2782" fmla="*/ 1075813 h 5063066"/>
              <a:gd name="connsiteX2783" fmla="*/ 2540843 w 7295637"/>
              <a:gd name="connsiteY2783" fmla="*/ 1047389 h 5063066"/>
              <a:gd name="connsiteX2784" fmla="*/ 1389300 w 7295637"/>
              <a:gd name="connsiteY2784" fmla="*/ 2841491 h 5063066"/>
              <a:gd name="connsiteX2785" fmla="*/ 1456586 w 7295637"/>
              <a:gd name="connsiteY2785" fmla="*/ 2796890 h 5063066"/>
              <a:gd name="connsiteX2786" fmla="*/ 1529611 w 7295637"/>
              <a:gd name="connsiteY2786" fmla="*/ 2869915 h 5063066"/>
              <a:gd name="connsiteX2787" fmla="*/ 1456586 w 7295637"/>
              <a:gd name="connsiteY2787" fmla="*/ 2942940 h 5063066"/>
              <a:gd name="connsiteX2788" fmla="*/ 1383561 w 7295637"/>
              <a:gd name="connsiteY2788" fmla="*/ 2869915 h 5063066"/>
              <a:gd name="connsiteX2789" fmla="*/ 1389300 w 7295637"/>
              <a:gd name="connsiteY2789" fmla="*/ 2841491 h 5063066"/>
              <a:gd name="connsiteX2790" fmla="*/ 1618989 w 7295637"/>
              <a:gd name="connsiteY2790" fmla="*/ 2463746 h 5063066"/>
              <a:gd name="connsiteX2791" fmla="*/ 1686276 w 7295637"/>
              <a:gd name="connsiteY2791" fmla="*/ 2419146 h 5063066"/>
              <a:gd name="connsiteX2792" fmla="*/ 1759300 w 7295637"/>
              <a:gd name="connsiteY2792" fmla="*/ 2492170 h 5063066"/>
              <a:gd name="connsiteX2793" fmla="*/ 1686275 w 7295637"/>
              <a:gd name="connsiteY2793" fmla="*/ 2565195 h 5063066"/>
              <a:gd name="connsiteX2794" fmla="*/ 1613251 w 7295637"/>
              <a:gd name="connsiteY2794" fmla="*/ 2492171 h 5063066"/>
              <a:gd name="connsiteX2795" fmla="*/ 1618989 w 7295637"/>
              <a:gd name="connsiteY2795" fmla="*/ 2463746 h 5063066"/>
              <a:gd name="connsiteX2796" fmla="*/ 467446 w 7295637"/>
              <a:gd name="connsiteY2796" fmla="*/ 4257846 h 5063066"/>
              <a:gd name="connsiteX2797" fmla="*/ 483096 w 7295637"/>
              <a:gd name="connsiteY2797" fmla="*/ 4234634 h 5063066"/>
              <a:gd name="connsiteX2798" fmla="*/ 534732 w 7295637"/>
              <a:gd name="connsiteY2798" fmla="*/ 4213246 h 5063066"/>
              <a:gd name="connsiteX2799" fmla="*/ 607757 w 7295637"/>
              <a:gd name="connsiteY2799" fmla="*/ 4286271 h 5063066"/>
              <a:gd name="connsiteX2800" fmla="*/ 534731 w 7295637"/>
              <a:gd name="connsiteY2800" fmla="*/ 4359297 h 5063066"/>
              <a:gd name="connsiteX2801" fmla="*/ 461707 w 7295637"/>
              <a:gd name="connsiteY2801" fmla="*/ 4286271 h 5063066"/>
              <a:gd name="connsiteX2802" fmla="*/ 467446 w 7295637"/>
              <a:gd name="connsiteY2802" fmla="*/ 4257846 h 5063066"/>
              <a:gd name="connsiteX2803" fmla="*/ 2771308 w 7295637"/>
              <a:gd name="connsiteY2803" fmla="*/ 626895 h 5063066"/>
              <a:gd name="connsiteX2804" fmla="*/ 2838594 w 7295637"/>
              <a:gd name="connsiteY2804" fmla="*/ 582296 h 5063066"/>
              <a:gd name="connsiteX2805" fmla="*/ 2911618 w 7295637"/>
              <a:gd name="connsiteY2805" fmla="*/ 655320 h 5063066"/>
              <a:gd name="connsiteX2806" fmla="*/ 2838593 w 7295637"/>
              <a:gd name="connsiteY2806" fmla="*/ 728345 h 5063066"/>
              <a:gd name="connsiteX2807" fmla="*/ 2765569 w 7295637"/>
              <a:gd name="connsiteY2807" fmla="*/ 655320 h 5063066"/>
              <a:gd name="connsiteX2808" fmla="*/ 2771308 w 7295637"/>
              <a:gd name="connsiteY2808" fmla="*/ 626895 h 5063066"/>
              <a:gd name="connsiteX2809" fmla="*/ 1849452 w 7295637"/>
              <a:gd name="connsiteY2809" fmla="*/ 2043252 h 5063066"/>
              <a:gd name="connsiteX2810" fmla="*/ 1916739 w 7295637"/>
              <a:gd name="connsiteY2810" fmla="*/ 1998651 h 5063066"/>
              <a:gd name="connsiteX2811" fmla="*/ 1989763 w 7295637"/>
              <a:gd name="connsiteY2811" fmla="*/ 2071676 h 5063066"/>
              <a:gd name="connsiteX2812" fmla="*/ 1916739 w 7295637"/>
              <a:gd name="connsiteY2812" fmla="*/ 2144701 h 5063066"/>
              <a:gd name="connsiteX2813" fmla="*/ 1843714 w 7295637"/>
              <a:gd name="connsiteY2813" fmla="*/ 2071676 h 5063066"/>
              <a:gd name="connsiteX2814" fmla="*/ 1849452 w 7295637"/>
              <a:gd name="connsiteY2814" fmla="*/ 2043252 h 5063066"/>
              <a:gd name="connsiteX2815" fmla="*/ 697911 w 7295637"/>
              <a:gd name="connsiteY2815" fmla="*/ 3828524 h 5063066"/>
              <a:gd name="connsiteX2816" fmla="*/ 713560 w 7295637"/>
              <a:gd name="connsiteY2816" fmla="*/ 3805313 h 5063066"/>
              <a:gd name="connsiteX2817" fmla="*/ 765197 w 7295637"/>
              <a:gd name="connsiteY2817" fmla="*/ 3783925 h 5063066"/>
              <a:gd name="connsiteX2818" fmla="*/ 838222 w 7295637"/>
              <a:gd name="connsiteY2818" fmla="*/ 3856950 h 5063066"/>
              <a:gd name="connsiteX2819" fmla="*/ 765197 w 7295637"/>
              <a:gd name="connsiteY2819" fmla="*/ 3929974 h 5063066"/>
              <a:gd name="connsiteX2820" fmla="*/ 692172 w 7295637"/>
              <a:gd name="connsiteY2820" fmla="*/ 3856949 h 5063066"/>
              <a:gd name="connsiteX2821" fmla="*/ 697911 w 7295637"/>
              <a:gd name="connsiteY2821" fmla="*/ 3828524 h 5063066"/>
              <a:gd name="connsiteX2822" fmla="*/ 3001770 w 7295637"/>
              <a:gd name="connsiteY2822" fmla="*/ 197573 h 5063066"/>
              <a:gd name="connsiteX2823" fmla="*/ 3069058 w 7295637"/>
              <a:gd name="connsiteY2823" fmla="*/ 152973 h 5063066"/>
              <a:gd name="connsiteX2824" fmla="*/ 3142083 w 7295637"/>
              <a:gd name="connsiteY2824" fmla="*/ 225997 h 5063066"/>
              <a:gd name="connsiteX2825" fmla="*/ 3069058 w 7295637"/>
              <a:gd name="connsiteY2825" fmla="*/ 299023 h 5063066"/>
              <a:gd name="connsiteX2826" fmla="*/ 2996033 w 7295637"/>
              <a:gd name="connsiteY2826" fmla="*/ 225998 h 5063066"/>
              <a:gd name="connsiteX2827" fmla="*/ 3001770 w 7295637"/>
              <a:gd name="connsiteY2827" fmla="*/ 197573 h 5063066"/>
              <a:gd name="connsiteX2828" fmla="*/ 2079917 w 7295637"/>
              <a:gd name="connsiteY2828" fmla="*/ 1613932 h 5063066"/>
              <a:gd name="connsiteX2829" fmla="*/ 2147202 w 7295637"/>
              <a:gd name="connsiteY2829" fmla="*/ 1569332 h 5063066"/>
              <a:gd name="connsiteX2830" fmla="*/ 2220228 w 7295637"/>
              <a:gd name="connsiteY2830" fmla="*/ 1642357 h 5063066"/>
              <a:gd name="connsiteX2831" fmla="*/ 2147203 w 7295637"/>
              <a:gd name="connsiteY2831" fmla="*/ 1715381 h 5063066"/>
              <a:gd name="connsiteX2832" fmla="*/ 2074177 w 7295637"/>
              <a:gd name="connsiteY2832" fmla="*/ 1642356 h 5063066"/>
              <a:gd name="connsiteX2833" fmla="*/ 2079917 w 7295637"/>
              <a:gd name="connsiteY2833" fmla="*/ 1613932 h 5063066"/>
              <a:gd name="connsiteX2834" fmla="*/ 928373 w 7295637"/>
              <a:gd name="connsiteY2834" fmla="*/ 3408033 h 5063066"/>
              <a:gd name="connsiteX2835" fmla="*/ 944022 w 7295637"/>
              <a:gd name="connsiteY2835" fmla="*/ 3384822 h 5063066"/>
              <a:gd name="connsiteX2836" fmla="*/ 995659 w 7295637"/>
              <a:gd name="connsiteY2836" fmla="*/ 3363434 h 5063066"/>
              <a:gd name="connsiteX2837" fmla="*/ 1068683 w 7295637"/>
              <a:gd name="connsiteY2837" fmla="*/ 3436459 h 5063066"/>
              <a:gd name="connsiteX2838" fmla="*/ 995659 w 7295637"/>
              <a:gd name="connsiteY2838" fmla="*/ 3509483 h 5063066"/>
              <a:gd name="connsiteX2839" fmla="*/ 922634 w 7295637"/>
              <a:gd name="connsiteY2839" fmla="*/ 3436458 h 5063066"/>
              <a:gd name="connsiteX2840" fmla="*/ 928373 w 7295637"/>
              <a:gd name="connsiteY2840" fmla="*/ 3408033 h 5063066"/>
              <a:gd name="connsiteX2841" fmla="*/ 6516 w 7295637"/>
              <a:gd name="connsiteY2841" fmla="*/ 4824394 h 5063066"/>
              <a:gd name="connsiteX2842" fmla="*/ 22166 w 7295637"/>
              <a:gd name="connsiteY2842" fmla="*/ 4801182 h 5063066"/>
              <a:gd name="connsiteX2843" fmla="*/ 73802 w 7295637"/>
              <a:gd name="connsiteY2843" fmla="*/ 4779793 h 5063066"/>
              <a:gd name="connsiteX2844" fmla="*/ 146827 w 7295637"/>
              <a:gd name="connsiteY2844" fmla="*/ 4852818 h 5063066"/>
              <a:gd name="connsiteX2845" fmla="*/ 73802 w 7295637"/>
              <a:gd name="connsiteY2845" fmla="*/ 4925843 h 5063066"/>
              <a:gd name="connsiteX2846" fmla="*/ 778 w 7295637"/>
              <a:gd name="connsiteY2846" fmla="*/ 4852818 h 5063066"/>
              <a:gd name="connsiteX2847" fmla="*/ 6516 w 7295637"/>
              <a:gd name="connsiteY2847" fmla="*/ 4824394 h 5063066"/>
              <a:gd name="connsiteX2848" fmla="*/ 2310380 w 7295637"/>
              <a:gd name="connsiteY2848" fmla="*/ 1193438 h 5063066"/>
              <a:gd name="connsiteX2849" fmla="*/ 2377667 w 7295637"/>
              <a:gd name="connsiteY2849" fmla="*/ 1148838 h 5063066"/>
              <a:gd name="connsiteX2850" fmla="*/ 2450691 w 7295637"/>
              <a:gd name="connsiteY2850" fmla="*/ 1221863 h 5063066"/>
              <a:gd name="connsiteX2851" fmla="*/ 2377666 w 7295637"/>
              <a:gd name="connsiteY2851" fmla="*/ 1294888 h 5063066"/>
              <a:gd name="connsiteX2852" fmla="*/ 2304642 w 7295637"/>
              <a:gd name="connsiteY2852" fmla="*/ 1221863 h 5063066"/>
              <a:gd name="connsiteX2853" fmla="*/ 2310380 w 7295637"/>
              <a:gd name="connsiteY2853" fmla="*/ 1193438 h 5063066"/>
              <a:gd name="connsiteX2854" fmla="*/ 1158835 w 7295637"/>
              <a:gd name="connsiteY2854" fmla="*/ 2978713 h 5063066"/>
              <a:gd name="connsiteX2855" fmla="*/ 1174485 w 7295637"/>
              <a:gd name="connsiteY2855" fmla="*/ 2955501 h 5063066"/>
              <a:gd name="connsiteX2856" fmla="*/ 1226122 w 7295637"/>
              <a:gd name="connsiteY2856" fmla="*/ 2934113 h 5063066"/>
              <a:gd name="connsiteX2857" fmla="*/ 1299147 w 7295637"/>
              <a:gd name="connsiteY2857" fmla="*/ 3007138 h 5063066"/>
              <a:gd name="connsiteX2858" fmla="*/ 1226122 w 7295637"/>
              <a:gd name="connsiteY2858" fmla="*/ 3080163 h 5063066"/>
              <a:gd name="connsiteX2859" fmla="*/ 1153097 w 7295637"/>
              <a:gd name="connsiteY2859" fmla="*/ 3007138 h 5063066"/>
              <a:gd name="connsiteX2860" fmla="*/ 1158835 w 7295637"/>
              <a:gd name="connsiteY2860" fmla="*/ 2978713 h 5063066"/>
              <a:gd name="connsiteX2861" fmla="*/ 236981 w 7295637"/>
              <a:gd name="connsiteY2861" fmla="*/ 4395069 h 5063066"/>
              <a:gd name="connsiteX2862" fmla="*/ 252631 w 7295637"/>
              <a:gd name="connsiteY2862" fmla="*/ 4371858 h 5063066"/>
              <a:gd name="connsiteX2863" fmla="*/ 304268 w 7295637"/>
              <a:gd name="connsiteY2863" fmla="*/ 4350468 h 5063066"/>
              <a:gd name="connsiteX2864" fmla="*/ 377292 w 7295637"/>
              <a:gd name="connsiteY2864" fmla="*/ 4423495 h 5063066"/>
              <a:gd name="connsiteX2865" fmla="*/ 304267 w 7295637"/>
              <a:gd name="connsiteY2865" fmla="*/ 4496519 h 5063066"/>
              <a:gd name="connsiteX2866" fmla="*/ 231243 w 7295637"/>
              <a:gd name="connsiteY2866" fmla="*/ 4423494 h 5063066"/>
              <a:gd name="connsiteX2867" fmla="*/ 236981 w 7295637"/>
              <a:gd name="connsiteY2867" fmla="*/ 4395069 h 5063066"/>
              <a:gd name="connsiteX2868" fmla="*/ 2540844 w 7295637"/>
              <a:gd name="connsiteY2868" fmla="*/ 764117 h 5063066"/>
              <a:gd name="connsiteX2869" fmla="*/ 2608129 w 7295637"/>
              <a:gd name="connsiteY2869" fmla="*/ 719516 h 5063066"/>
              <a:gd name="connsiteX2870" fmla="*/ 2681155 w 7295637"/>
              <a:gd name="connsiteY2870" fmla="*/ 792541 h 5063066"/>
              <a:gd name="connsiteX2871" fmla="*/ 2608130 w 7295637"/>
              <a:gd name="connsiteY2871" fmla="*/ 865566 h 5063066"/>
              <a:gd name="connsiteX2872" fmla="*/ 2535104 w 7295637"/>
              <a:gd name="connsiteY2872" fmla="*/ 792541 h 5063066"/>
              <a:gd name="connsiteX2873" fmla="*/ 2540844 w 7295637"/>
              <a:gd name="connsiteY2873" fmla="*/ 764117 h 5063066"/>
              <a:gd name="connsiteX2874" fmla="*/ 1389300 w 7295637"/>
              <a:gd name="connsiteY2874" fmla="*/ 2558218 h 5063066"/>
              <a:gd name="connsiteX2875" fmla="*/ 1456586 w 7295637"/>
              <a:gd name="connsiteY2875" fmla="*/ 2513618 h 5063066"/>
              <a:gd name="connsiteX2876" fmla="*/ 1529611 w 7295637"/>
              <a:gd name="connsiteY2876" fmla="*/ 2586643 h 5063066"/>
              <a:gd name="connsiteX2877" fmla="*/ 1456586 w 7295637"/>
              <a:gd name="connsiteY2877" fmla="*/ 2659668 h 5063066"/>
              <a:gd name="connsiteX2878" fmla="*/ 1383561 w 7295637"/>
              <a:gd name="connsiteY2878" fmla="*/ 2586643 h 5063066"/>
              <a:gd name="connsiteX2879" fmla="*/ 1389300 w 7295637"/>
              <a:gd name="connsiteY2879" fmla="*/ 2558218 h 5063066"/>
              <a:gd name="connsiteX2880" fmla="*/ 1618988 w 7295637"/>
              <a:gd name="connsiteY2880" fmla="*/ 2180474 h 5063066"/>
              <a:gd name="connsiteX2881" fmla="*/ 1686274 w 7295637"/>
              <a:gd name="connsiteY2881" fmla="*/ 2135873 h 5063066"/>
              <a:gd name="connsiteX2882" fmla="*/ 1759300 w 7295637"/>
              <a:gd name="connsiteY2882" fmla="*/ 2208898 h 5063066"/>
              <a:gd name="connsiteX2883" fmla="*/ 1686274 w 7295637"/>
              <a:gd name="connsiteY2883" fmla="*/ 2281923 h 5063066"/>
              <a:gd name="connsiteX2884" fmla="*/ 1613250 w 7295637"/>
              <a:gd name="connsiteY2884" fmla="*/ 2208898 h 5063066"/>
              <a:gd name="connsiteX2885" fmla="*/ 1618988 w 7295637"/>
              <a:gd name="connsiteY2885" fmla="*/ 2180474 h 5063066"/>
              <a:gd name="connsiteX2886" fmla="*/ 467447 w 7295637"/>
              <a:gd name="connsiteY2886" fmla="*/ 3974575 h 5063066"/>
              <a:gd name="connsiteX2887" fmla="*/ 483097 w 7295637"/>
              <a:gd name="connsiteY2887" fmla="*/ 3951363 h 5063066"/>
              <a:gd name="connsiteX2888" fmla="*/ 534733 w 7295637"/>
              <a:gd name="connsiteY2888" fmla="*/ 3929974 h 5063066"/>
              <a:gd name="connsiteX2889" fmla="*/ 607758 w 7295637"/>
              <a:gd name="connsiteY2889" fmla="*/ 4002999 h 5063066"/>
              <a:gd name="connsiteX2890" fmla="*/ 534733 w 7295637"/>
              <a:gd name="connsiteY2890" fmla="*/ 4076024 h 5063066"/>
              <a:gd name="connsiteX2891" fmla="*/ 461708 w 7295637"/>
              <a:gd name="connsiteY2891" fmla="*/ 4002999 h 5063066"/>
              <a:gd name="connsiteX2892" fmla="*/ 467447 w 7295637"/>
              <a:gd name="connsiteY2892" fmla="*/ 3974575 h 5063066"/>
              <a:gd name="connsiteX2893" fmla="*/ 2771307 w 7295637"/>
              <a:gd name="connsiteY2893" fmla="*/ 343623 h 5063066"/>
              <a:gd name="connsiteX2894" fmla="*/ 2838594 w 7295637"/>
              <a:gd name="connsiteY2894" fmla="*/ 299023 h 5063066"/>
              <a:gd name="connsiteX2895" fmla="*/ 2911619 w 7295637"/>
              <a:gd name="connsiteY2895" fmla="*/ 372047 h 5063066"/>
              <a:gd name="connsiteX2896" fmla="*/ 2838593 w 7295637"/>
              <a:gd name="connsiteY2896" fmla="*/ 445072 h 5063066"/>
              <a:gd name="connsiteX2897" fmla="*/ 2765569 w 7295637"/>
              <a:gd name="connsiteY2897" fmla="*/ 372048 h 5063066"/>
              <a:gd name="connsiteX2898" fmla="*/ 2771307 w 7295637"/>
              <a:gd name="connsiteY2898" fmla="*/ 343623 h 5063066"/>
              <a:gd name="connsiteX2899" fmla="*/ 1849453 w 7295637"/>
              <a:gd name="connsiteY2899" fmla="*/ 1759980 h 5063066"/>
              <a:gd name="connsiteX2900" fmla="*/ 1916740 w 7295637"/>
              <a:gd name="connsiteY2900" fmla="*/ 1715380 h 5063066"/>
              <a:gd name="connsiteX2901" fmla="*/ 1989764 w 7295637"/>
              <a:gd name="connsiteY2901" fmla="*/ 1788405 h 5063066"/>
              <a:gd name="connsiteX2902" fmla="*/ 1916739 w 7295637"/>
              <a:gd name="connsiteY2902" fmla="*/ 1861430 h 5063066"/>
              <a:gd name="connsiteX2903" fmla="*/ 1843715 w 7295637"/>
              <a:gd name="connsiteY2903" fmla="*/ 1788405 h 5063066"/>
              <a:gd name="connsiteX2904" fmla="*/ 1849453 w 7295637"/>
              <a:gd name="connsiteY2904" fmla="*/ 1759980 h 5063066"/>
              <a:gd name="connsiteX2905" fmla="*/ 697910 w 7295637"/>
              <a:gd name="connsiteY2905" fmla="*/ 3545253 h 5063066"/>
              <a:gd name="connsiteX2906" fmla="*/ 713559 w 7295637"/>
              <a:gd name="connsiteY2906" fmla="*/ 3522042 h 5063066"/>
              <a:gd name="connsiteX2907" fmla="*/ 765196 w 7295637"/>
              <a:gd name="connsiteY2907" fmla="*/ 3500654 h 5063066"/>
              <a:gd name="connsiteX2908" fmla="*/ 838221 w 7295637"/>
              <a:gd name="connsiteY2908" fmla="*/ 3573679 h 5063066"/>
              <a:gd name="connsiteX2909" fmla="*/ 765196 w 7295637"/>
              <a:gd name="connsiteY2909" fmla="*/ 3646703 h 5063066"/>
              <a:gd name="connsiteX2910" fmla="*/ 692171 w 7295637"/>
              <a:gd name="connsiteY2910" fmla="*/ 3573678 h 5063066"/>
              <a:gd name="connsiteX2911" fmla="*/ 697910 w 7295637"/>
              <a:gd name="connsiteY2911" fmla="*/ 3545253 h 5063066"/>
              <a:gd name="connsiteX2912" fmla="*/ 2079916 w 7295637"/>
              <a:gd name="connsiteY2912" fmla="*/ 1330662 h 5063066"/>
              <a:gd name="connsiteX2913" fmla="*/ 2147202 w 7295637"/>
              <a:gd name="connsiteY2913" fmla="*/ 1286061 h 5063066"/>
              <a:gd name="connsiteX2914" fmla="*/ 2220227 w 7295637"/>
              <a:gd name="connsiteY2914" fmla="*/ 1359085 h 5063066"/>
              <a:gd name="connsiteX2915" fmla="*/ 2147202 w 7295637"/>
              <a:gd name="connsiteY2915" fmla="*/ 1432111 h 5063066"/>
              <a:gd name="connsiteX2916" fmla="*/ 2074176 w 7295637"/>
              <a:gd name="connsiteY2916" fmla="*/ 1359086 h 5063066"/>
              <a:gd name="connsiteX2917" fmla="*/ 2079916 w 7295637"/>
              <a:gd name="connsiteY2917" fmla="*/ 1330662 h 5063066"/>
              <a:gd name="connsiteX2918" fmla="*/ 928372 w 7295637"/>
              <a:gd name="connsiteY2918" fmla="*/ 3124763 h 5063066"/>
              <a:gd name="connsiteX2919" fmla="*/ 944021 w 7295637"/>
              <a:gd name="connsiteY2919" fmla="*/ 3101551 h 5063066"/>
              <a:gd name="connsiteX2920" fmla="*/ 995658 w 7295637"/>
              <a:gd name="connsiteY2920" fmla="*/ 3080163 h 5063066"/>
              <a:gd name="connsiteX2921" fmla="*/ 1068683 w 7295637"/>
              <a:gd name="connsiteY2921" fmla="*/ 3153187 h 5063066"/>
              <a:gd name="connsiteX2922" fmla="*/ 995658 w 7295637"/>
              <a:gd name="connsiteY2922" fmla="*/ 3226212 h 5063066"/>
              <a:gd name="connsiteX2923" fmla="*/ 922633 w 7295637"/>
              <a:gd name="connsiteY2923" fmla="*/ 3153188 h 5063066"/>
              <a:gd name="connsiteX2924" fmla="*/ 928372 w 7295637"/>
              <a:gd name="connsiteY2924" fmla="*/ 3124763 h 5063066"/>
              <a:gd name="connsiteX2925" fmla="*/ 6517 w 7295637"/>
              <a:gd name="connsiteY2925" fmla="*/ 4541119 h 5063066"/>
              <a:gd name="connsiteX2926" fmla="*/ 22167 w 7295637"/>
              <a:gd name="connsiteY2926" fmla="*/ 4517907 h 5063066"/>
              <a:gd name="connsiteX2927" fmla="*/ 73804 w 7295637"/>
              <a:gd name="connsiteY2927" fmla="*/ 4496518 h 5063066"/>
              <a:gd name="connsiteX2928" fmla="*/ 146829 w 7295637"/>
              <a:gd name="connsiteY2928" fmla="*/ 4569544 h 5063066"/>
              <a:gd name="connsiteX2929" fmla="*/ 73804 w 7295637"/>
              <a:gd name="connsiteY2929" fmla="*/ 4642568 h 5063066"/>
              <a:gd name="connsiteX2930" fmla="*/ 779 w 7295637"/>
              <a:gd name="connsiteY2930" fmla="*/ 4569544 h 5063066"/>
              <a:gd name="connsiteX2931" fmla="*/ 6517 w 7295637"/>
              <a:gd name="connsiteY2931" fmla="*/ 4541119 h 5063066"/>
              <a:gd name="connsiteX2932" fmla="*/ 2310379 w 7295637"/>
              <a:gd name="connsiteY2932" fmla="*/ 910167 h 5063066"/>
              <a:gd name="connsiteX2933" fmla="*/ 2377666 w 7295637"/>
              <a:gd name="connsiteY2933" fmla="*/ 865568 h 5063066"/>
              <a:gd name="connsiteX2934" fmla="*/ 2450690 w 7295637"/>
              <a:gd name="connsiteY2934" fmla="*/ 938592 h 5063066"/>
              <a:gd name="connsiteX2935" fmla="*/ 2377666 w 7295637"/>
              <a:gd name="connsiteY2935" fmla="*/ 1011617 h 5063066"/>
              <a:gd name="connsiteX2936" fmla="*/ 2304641 w 7295637"/>
              <a:gd name="connsiteY2936" fmla="*/ 938593 h 5063066"/>
              <a:gd name="connsiteX2937" fmla="*/ 2310379 w 7295637"/>
              <a:gd name="connsiteY2937" fmla="*/ 910167 h 5063066"/>
              <a:gd name="connsiteX2938" fmla="*/ 1158835 w 7295637"/>
              <a:gd name="connsiteY2938" fmla="*/ 2695441 h 5063066"/>
              <a:gd name="connsiteX2939" fmla="*/ 1174485 w 7295637"/>
              <a:gd name="connsiteY2939" fmla="*/ 2672229 h 5063066"/>
              <a:gd name="connsiteX2940" fmla="*/ 1226121 w 7295637"/>
              <a:gd name="connsiteY2940" fmla="*/ 2650840 h 5063066"/>
              <a:gd name="connsiteX2941" fmla="*/ 1299146 w 7295637"/>
              <a:gd name="connsiteY2941" fmla="*/ 2723865 h 5063066"/>
              <a:gd name="connsiteX2942" fmla="*/ 1226122 w 7295637"/>
              <a:gd name="connsiteY2942" fmla="*/ 2796890 h 5063066"/>
              <a:gd name="connsiteX2943" fmla="*/ 1153097 w 7295637"/>
              <a:gd name="connsiteY2943" fmla="*/ 2723865 h 5063066"/>
              <a:gd name="connsiteX2944" fmla="*/ 1158835 w 7295637"/>
              <a:gd name="connsiteY2944" fmla="*/ 2695441 h 5063066"/>
              <a:gd name="connsiteX2945" fmla="*/ 1388525 w 7295637"/>
              <a:gd name="connsiteY2945" fmla="*/ 2326523 h 5063066"/>
              <a:gd name="connsiteX2946" fmla="*/ 1455811 w 7295637"/>
              <a:gd name="connsiteY2946" fmla="*/ 2281923 h 5063066"/>
              <a:gd name="connsiteX2947" fmla="*/ 1528837 w 7295637"/>
              <a:gd name="connsiteY2947" fmla="*/ 2354948 h 5063066"/>
              <a:gd name="connsiteX2948" fmla="*/ 1455812 w 7295637"/>
              <a:gd name="connsiteY2948" fmla="*/ 2427973 h 5063066"/>
              <a:gd name="connsiteX2949" fmla="*/ 1382786 w 7295637"/>
              <a:gd name="connsiteY2949" fmla="*/ 2354948 h 5063066"/>
              <a:gd name="connsiteX2950" fmla="*/ 1388525 w 7295637"/>
              <a:gd name="connsiteY2950" fmla="*/ 2326523 h 5063066"/>
              <a:gd name="connsiteX2951" fmla="*/ 236983 w 7295637"/>
              <a:gd name="connsiteY2951" fmla="*/ 4111796 h 5063066"/>
              <a:gd name="connsiteX2952" fmla="*/ 252633 w 7295637"/>
              <a:gd name="connsiteY2952" fmla="*/ 4088584 h 5063066"/>
              <a:gd name="connsiteX2953" fmla="*/ 304269 w 7295637"/>
              <a:gd name="connsiteY2953" fmla="*/ 4067195 h 5063066"/>
              <a:gd name="connsiteX2954" fmla="*/ 377294 w 7295637"/>
              <a:gd name="connsiteY2954" fmla="*/ 4140221 h 5063066"/>
              <a:gd name="connsiteX2955" fmla="*/ 304268 w 7295637"/>
              <a:gd name="connsiteY2955" fmla="*/ 4213248 h 5063066"/>
              <a:gd name="connsiteX2956" fmla="*/ 231244 w 7295637"/>
              <a:gd name="connsiteY2956" fmla="*/ 4140220 h 5063066"/>
              <a:gd name="connsiteX2957" fmla="*/ 236983 w 7295637"/>
              <a:gd name="connsiteY2957" fmla="*/ 4111796 h 5063066"/>
              <a:gd name="connsiteX2958" fmla="*/ 2540844 w 7295637"/>
              <a:gd name="connsiteY2958" fmla="*/ 480845 h 5063066"/>
              <a:gd name="connsiteX2959" fmla="*/ 2608129 w 7295637"/>
              <a:gd name="connsiteY2959" fmla="*/ 436244 h 5063066"/>
              <a:gd name="connsiteX2960" fmla="*/ 2681155 w 7295637"/>
              <a:gd name="connsiteY2960" fmla="*/ 509269 h 5063066"/>
              <a:gd name="connsiteX2961" fmla="*/ 2608129 w 7295637"/>
              <a:gd name="connsiteY2961" fmla="*/ 582294 h 5063066"/>
              <a:gd name="connsiteX2962" fmla="*/ 2535105 w 7295637"/>
              <a:gd name="connsiteY2962" fmla="*/ 509269 h 5063066"/>
              <a:gd name="connsiteX2963" fmla="*/ 2540844 w 7295637"/>
              <a:gd name="connsiteY2963" fmla="*/ 480845 h 5063066"/>
              <a:gd name="connsiteX2964" fmla="*/ 1618990 w 7295637"/>
              <a:gd name="connsiteY2964" fmla="*/ 1897202 h 5063066"/>
              <a:gd name="connsiteX2965" fmla="*/ 1686275 w 7295637"/>
              <a:gd name="connsiteY2965" fmla="*/ 1852602 h 5063066"/>
              <a:gd name="connsiteX2966" fmla="*/ 1759301 w 7295637"/>
              <a:gd name="connsiteY2966" fmla="*/ 1925627 h 5063066"/>
              <a:gd name="connsiteX2967" fmla="*/ 1686276 w 7295637"/>
              <a:gd name="connsiteY2967" fmla="*/ 1998652 h 5063066"/>
              <a:gd name="connsiteX2968" fmla="*/ 1613250 w 7295637"/>
              <a:gd name="connsiteY2968" fmla="*/ 1925627 h 5063066"/>
              <a:gd name="connsiteX2969" fmla="*/ 1618990 w 7295637"/>
              <a:gd name="connsiteY2969" fmla="*/ 1897202 h 5063066"/>
              <a:gd name="connsiteX2970" fmla="*/ 467446 w 7295637"/>
              <a:gd name="connsiteY2970" fmla="*/ 3691303 h 5063066"/>
              <a:gd name="connsiteX2971" fmla="*/ 483096 w 7295637"/>
              <a:gd name="connsiteY2971" fmla="*/ 3668091 h 5063066"/>
              <a:gd name="connsiteX2972" fmla="*/ 534732 w 7295637"/>
              <a:gd name="connsiteY2972" fmla="*/ 3646703 h 5063066"/>
              <a:gd name="connsiteX2973" fmla="*/ 607757 w 7295637"/>
              <a:gd name="connsiteY2973" fmla="*/ 3719728 h 5063066"/>
              <a:gd name="connsiteX2974" fmla="*/ 534732 w 7295637"/>
              <a:gd name="connsiteY2974" fmla="*/ 3792752 h 5063066"/>
              <a:gd name="connsiteX2975" fmla="*/ 461707 w 7295637"/>
              <a:gd name="connsiteY2975" fmla="*/ 3719728 h 5063066"/>
              <a:gd name="connsiteX2976" fmla="*/ 467446 w 7295637"/>
              <a:gd name="connsiteY2976" fmla="*/ 3691303 h 5063066"/>
              <a:gd name="connsiteX2977" fmla="*/ 2771306 w 7295637"/>
              <a:gd name="connsiteY2977" fmla="*/ 60351 h 5063066"/>
              <a:gd name="connsiteX2978" fmla="*/ 2838594 w 7295637"/>
              <a:gd name="connsiteY2978" fmla="*/ 15750 h 5063066"/>
              <a:gd name="connsiteX2979" fmla="*/ 2911618 w 7295637"/>
              <a:gd name="connsiteY2979" fmla="*/ 88775 h 5063066"/>
              <a:gd name="connsiteX2980" fmla="*/ 2838594 w 7295637"/>
              <a:gd name="connsiteY2980" fmla="*/ 161800 h 5063066"/>
              <a:gd name="connsiteX2981" fmla="*/ 2765569 w 7295637"/>
              <a:gd name="connsiteY2981" fmla="*/ 88775 h 5063066"/>
              <a:gd name="connsiteX2982" fmla="*/ 2771306 w 7295637"/>
              <a:gd name="connsiteY2982" fmla="*/ 60351 h 5063066"/>
              <a:gd name="connsiteX2983" fmla="*/ 1849452 w 7295637"/>
              <a:gd name="connsiteY2983" fmla="*/ 1476709 h 5063066"/>
              <a:gd name="connsiteX2984" fmla="*/ 1916739 w 7295637"/>
              <a:gd name="connsiteY2984" fmla="*/ 1432111 h 5063066"/>
              <a:gd name="connsiteX2985" fmla="*/ 1989763 w 7295637"/>
              <a:gd name="connsiteY2985" fmla="*/ 1505134 h 5063066"/>
              <a:gd name="connsiteX2986" fmla="*/ 1916739 w 7295637"/>
              <a:gd name="connsiteY2986" fmla="*/ 1578159 h 5063066"/>
              <a:gd name="connsiteX2987" fmla="*/ 1843714 w 7295637"/>
              <a:gd name="connsiteY2987" fmla="*/ 1505134 h 5063066"/>
              <a:gd name="connsiteX2988" fmla="*/ 1849452 w 7295637"/>
              <a:gd name="connsiteY2988" fmla="*/ 1476709 h 5063066"/>
              <a:gd name="connsiteX2989" fmla="*/ 697908 w 7295637"/>
              <a:gd name="connsiteY2989" fmla="*/ 3261983 h 5063066"/>
              <a:gd name="connsiteX2990" fmla="*/ 713558 w 7295637"/>
              <a:gd name="connsiteY2990" fmla="*/ 3238772 h 5063066"/>
              <a:gd name="connsiteX2991" fmla="*/ 765194 w 7295637"/>
              <a:gd name="connsiteY2991" fmla="*/ 3217383 h 5063066"/>
              <a:gd name="connsiteX2992" fmla="*/ 838219 w 7295637"/>
              <a:gd name="connsiteY2992" fmla="*/ 3290408 h 5063066"/>
              <a:gd name="connsiteX2993" fmla="*/ 765195 w 7295637"/>
              <a:gd name="connsiteY2993" fmla="*/ 3363433 h 5063066"/>
              <a:gd name="connsiteX2994" fmla="*/ 692170 w 7295637"/>
              <a:gd name="connsiteY2994" fmla="*/ 3290407 h 5063066"/>
              <a:gd name="connsiteX2995" fmla="*/ 697908 w 7295637"/>
              <a:gd name="connsiteY2995" fmla="*/ 3261983 h 5063066"/>
              <a:gd name="connsiteX2996" fmla="*/ 2079916 w 7295637"/>
              <a:gd name="connsiteY2996" fmla="*/ 1047389 h 5063066"/>
              <a:gd name="connsiteX2997" fmla="*/ 2147201 w 7295637"/>
              <a:gd name="connsiteY2997" fmla="*/ 1002788 h 5063066"/>
              <a:gd name="connsiteX2998" fmla="*/ 2220227 w 7295637"/>
              <a:gd name="connsiteY2998" fmla="*/ 1075814 h 5063066"/>
              <a:gd name="connsiteX2999" fmla="*/ 2147202 w 7295637"/>
              <a:gd name="connsiteY2999" fmla="*/ 1148838 h 5063066"/>
              <a:gd name="connsiteX3000" fmla="*/ 2074176 w 7295637"/>
              <a:gd name="connsiteY3000" fmla="*/ 1075813 h 5063066"/>
              <a:gd name="connsiteX3001" fmla="*/ 2079916 w 7295637"/>
              <a:gd name="connsiteY3001" fmla="*/ 1047389 h 5063066"/>
              <a:gd name="connsiteX3002" fmla="*/ 928372 w 7295637"/>
              <a:gd name="connsiteY3002" fmla="*/ 2841491 h 5063066"/>
              <a:gd name="connsiteX3003" fmla="*/ 944021 w 7295637"/>
              <a:gd name="connsiteY3003" fmla="*/ 2818279 h 5063066"/>
              <a:gd name="connsiteX3004" fmla="*/ 995658 w 7295637"/>
              <a:gd name="connsiteY3004" fmla="*/ 2796890 h 5063066"/>
              <a:gd name="connsiteX3005" fmla="*/ 1068683 w 7295637"/>
              <a:gd name="connsiteY3005" fmla="*/ 2869915 h 5063066"/>
              <a:gd name="connsiteX3006" fmla="*/ 995658 w 7295637"/>
              <a:gd name="connsiteY3006" fmla="*/ 2942940 h 5063066"/>
              <a:gd name="connsiteX3007" fmla="*/ 922633 w 7295637"/>
              <a:gd name="connsiteY3007" fmla="*/ 2869915 h 5063066"/>
              <a:gd name="connsiteX3008" fmla="*/ 928372 w 7295637"/>
              <a:gd name="connsiteY3008" fmla="*/ 2841491 h 5063066"/>
              <a:gd name="connsiteX3009" fmla="*/ 1158062 w 7295637"/>
              <a:gd name="connsiteY3009" fmla="*/ 2463746 h 5063066"/>
              <a:gd name="connsiteX3010" fmla="*/ 1173711 w 7295637"/>
              <a:gd name="connsiteY3010" fmla="*/ 2440534 h 5063066"/>
              <a:gd name="connsiteX3011" fmla="*/ 1225348 w 7295637"/>
              <a:gd name="connsiteY3011" fmla="*/ 2419145 h 5063066"/>
              <a:gd name="connsiteX3012" fmla="*/ 1298373 w 7295637"/>
              <a:gd name="connsiteY3012" fmla="*/ 2492171 h 5063066"/>
              <a:gd name="connsiteX3013" fmla="*/ 1225348 w 7295637"/>
              <a:gd name="connsiteY3013" fmla="*/ 2565196 h 5063066"/>
              <a:gd name="connsiteX3014" fmla="*/ 1152322 w 7295637"/>
              <a:gd name="connsiteY3014" fmla="*/ 2492171 h 5063066"/>
              <a:gd name="connsiteX3015" fmla="*/ 1158062 w 7295637"/>
              <a:gd name="connsiteY3015" fmla="*/ 2463746 h 5063066"/>
              <a:gd name="connsiteX3016" fmla="*/ 6518 w 7295637"/>
              <a:gd name="connsiteY3016" fmla="*/ 4257847 h 5063066"/>
              <a:gd name="connsiteX3017" fmla="*/ 22168 w 7295637"/>
              <a:gd name="connsiteY3017" fmla="*/ 4234635 h 5063066"/>
              <a:gd name="connsiteX3018" fmla="*/ 73804 w 7295637"/>
              <a:gd name="connsiteY3018" fmla="*/ 4213248 h 5063066"/>
              <a:gd name="connsiteX3019" fmla="*/ 146830 w 7295637"/>
              <a:gd name="connsiteY3019" fmla="*/ 4286272 h 5063066"/>
              <a:gd name="connsiteX3020" fmla="*/ 73804 w 7295637"/>
              <a:gd name="connsiteY3020" fmla="*/ 4359298 h 5063066"/>
              <a:gd name="connsiteX3021" fmla="*/ 779 w 7295637"/>
              <a:gd name="connsiteY3021" fmla="*/ 4286272 h 5063066"/>
              <a:gd name="connsiteX3022" fmla="*/ 6518 w 7295637"/>
              <a:gd name="connsiteY3022" fmla="*/ 4257847 h 5063066"/>
              <a:gd name="connsiteX3023" fmla="*/ 2310378 w 7295637"/>
              <a:gd name="connsiteY3023" fmla="*/ 626895 h 5063066"/>
              <a:gd name="connsiteX3024" fmla="*/ 2377666 w 7295637"/>
              <a:gd name="connsiteY3024" fmla="*/ 582295 h 5063066"/>
              <a:gd name="connsiteX3025" fmla="*/ 2450691 w 7295637"/>
              <a:gd name="connsiteY3025" fmla="*/ 655321 h 5063066"/>
              <a:gd name="connsiteX3026" fmla="*/ 2377666 w 7295637"/>
              <a:gd name="connsiteY3026" fmla="*/ 728345 h 5063066"/>
              <a:gd name="connsiteX3027" fmla="*/ 2304641 w 7295637"/>
              <a:gd name="connsiteY3027" fmla="*/ 655320 h 5063066"/>
              <a:gd name="connsiteX3028" fmla="*/ 2310378 w 7295637"/>
              <a:gd name="connsiteY3028" fmla="*/ 626895 h 5063066"/>
              <a:gd name="connsiteX3029" fmla="*/ 1388525 w 7295637"/>
              <a:gd name="connsiteY3029" fmla="*/ 2043251 h 5063066"/>
              <a:gd name="connsiteX3030" fmla="*/ 1455813 w 7295637"/>
              <a:gd name="connsiteY3030" fmla="*/ 1998651 h 5063066"/>
              <a:gd name="connsiteX3031" fmla="*/ 1528836 w 7295637"/>
              <a:gd name="connsiteY3031" fmla="*/ 2071676 h 5063066"/>
              <a:gd name="connsiteX3032" fmla="*/ 1455811 w 7295637"/>
              <a:gd name="connsiteY3032" fmla="*/ 2144701 h 5063066"/>
              <a:gd name="connsiteX3033" fmla="*/ 1382787 w 7295637"/>
              <a:gd name="connsiteY3033" fmla="*/ 2071676 h 5063066"/>
              <a:gd name="connsiteX3034" fmla="*/ 1388525 w 7295637"/>
              <a:gd name="connsiteY3034" fmla="*/ 2043251 h 5063066"/>
              <a:gd name="connsiteX3035" fmla="*/ 236983 w 7295637"/>
              <a:gd name="connsiteY3035" fmla="*/ 3828524 h 5063066"/>
              <a:gd name="connsiteX3036" fmla="*/ 252632 w 7295637"/>
              <a:gd name="connsiteY3036" fmla="*/ 3805312 h 5063066"/>
              <a:gd name="connsiteX3037" fmla="*/ 304269 w 7295637"/>
              <a:gd name="connsiteY3037" fmla="*/ 3783923 h 5063066"/>
              <a:gd name="connsiteX3038" fmla="*/ 377294 w 7295637"/>
              <a:gd name="connsiteY3038" fmla="*/ 3856948 h 5063066"/>
              <a:gd name="connsiteX3039" fmla="*/ 304269 w 7295637"/>
              <a:gd name="connsiteY3039" fmla="*/ 3929973 h 5063066"/>
              <a:gd name="connsiteX3040" fmla="*/ 231244 w 7295637"/>
              <a:gd name="connsiteY3040" fmla="*/ 3856948 h 5063066"/>
              <a:gd name="connsiteX3041" fmla="*/ 236983 w 7295637"/>
              <a:gd name="connsiteY3041" fmla="*/ 3828524 h 5063066"/>
              <a:gd name="connsiteX3042" fmla="*/ 2540844 w 7295637"/>
              <a:gd name="connsiteY3042" fmla="*/ 197572 h 5063066"/>
              <a:gd name="connsiteX3043" fmla="*/ 2608130 w 7295637"/>
              <a:gd name="connsiteY3043" fmla="*/ 152972 h 5063066"/>
              <a:gd name="connsiteX3044" fmla="*/ 2681154 w 7295637"/>
              <a:gd name="connsiteY3044" fmla="*/ 225997 h 5063066"/>
              <a:gd name="connsiteX3045" fmla="*/ 2608129 w 7295637"/>
              <a:gd name="connsiteY3045" fmla="*/ 299022 h 5063066"/>
              <a:gd name="connsiteX3046" fmla="*/ 2535105 w 7295637"/>
              <a:gd name="connsiteY3046" fmla="*/ 225997 h 5063066"/>
              <a:gd name="connsiteX3047" fmla="*/ 2540844 w 7295637"/>
              <a:gd name="connsiteY3047" fmla="*/ 197572 h 5063066"/>
              <a:gd name="connsiteX3048" fmla="*/ 1618989 w 7295637"/>
              <a:gd name="connsiteY3048" fmla="*/ 1613930 h 5063066"/>
              <a:gd name="connsiteX3049" fmla="*/ 1686274 w 7295637"/>
              <a:gd name="connsiteY3049" fmla="*/ 1569331 h 5063066"/>
              <a:gd name="connsiteX3050" fmla="*/ 1759300 w 7295637"/>
              <a:gd name="connsiteY3050" fmla="*/ 1642355 h 5063066"/>
              <a:gd name="connsiteX3051" fmla="*/ 1686275 w 7295637"/>
              <a:gd name="connsiteY3051" fmla="*/ 1715380 h 5063066"/>
              <a:gd name="connsiteX3052" fmla="*/ 1613251 w 7295637"/>
              <a:gd name="connsiteY3052" fmla="*/ 1642355 h 5063066"/>
              <a:gd name="connsiteX3053" fmla="*/ 1618989 w 7295637"/>
              <a:gd name="connsiteY3053" fmla="*/ 1613930 h 5063066"/>
              <a:gd name="connsiteX3054" fmla="*/ 467445 w 7295637"/>
              <a:gd name="connsiteY3054" fmla="*/ 3408032 h 5063066"/>
              <a:gd name="connsiteX3055" fmla="*/ 483095 w 7295637"/>
              <a:gd name="connsiteY3055" fmla="*/ 3384821 h 5063066"/>
              <a:gd name="connsiteX3056" fmla="*/ 534731 w 7295637"/>
              <a:gd name="connsiteY3056" fmla="*/ 3363432 h 5063066"/>
              <a:gd name="connsiteX3057" fmla="*/ 607756 w 7295637"/>
              <a:gd name="connsiteY3057" fmla="*/ 3436457 h 5063066"/>
              <a:gd name="connsiteX3058" fmla="*/ 534732 w 7295637"/>
              <a:gd name="connsiteY3058" fmla="*/ 3509482 h 5063066"/>
              <a:gd name="connsiteX3059" fmla="*/ 461707 w 7295637"/>
              <a:gd name="connsiteY3059" fmla="*/ 3436457 h 5063066"/>
              <a:gd name="connsiteX3060" fmla="*/ 467445 w 7295637"/>
              <a:gd name="connsiteY3060" fmla="*/ 3408032 h 5063066"/>
              <a:gd name="connsiteX3061" fmla="*/ 1849451 w 7295637"/>
              <a:gd name="connsiteY3061" fmla="*/ 1193438 h 5063066"/>
              <a:gd name="connsiteX3062" fmla="*/ 1916738 w 7295637"/>
              <a:gd name="connsiteY3062" fmla="*/ 1148838 h 5063066"/>
              <a:gd name="connsiteX3063" fmla="*/ 1989762 w 7295637"/>
              <a:gd name="connsiteY3063" fmla="*/ 1221863 h 5063066"/>
              <a:gd name="connsiteX3064" fmla="*/ 1916738 w 7295637"/>
              <a:gd name="connsiteY3064" fmla="*/ 1294888 h 5063066"/>
              <a:gd name="connsiteX3065" fmla="*/ 1843713 w 7295637"/>
              <a:gd name="connsiteY3065" fmla="*/ 1221863 h 5063066"/>
              <a:gd name="connsiteX3066" fmla="*/ 1849451 w 7295637"/>
              <a:gd name="connsiteY3066" fmla="*/ 1193438 h 5063066"/>
              <a:gd name="connsiteX3067" fmla="*/ 697907 w 7295637"/>
              <a:gd name="connsiteY3067" fmla="*/ 2978712 h 5063066"/>
              <a:gd name="connsiteX3068" fmla="*/ 713557 w 7295637"/>
              <a:gd name="connsiteY3068" fmla="*/ 2955500 h 5063066"/>
              <a:gd name="connsiteX3069" fmla="*/ 765194 w 7295637"/>
              <a:gd name="connsiteY3069" fmla="*/ 2934112 h 5063066"/>
              <a:gd name="connsiteX3070" fmla="*/ 838219 w 7295637"/>
              <a:gd name="connsiteY3070" fmla="*/ 3007137 h 5063066"/>
              <a:gd name="connsiteX3071" fmla="*/ 765194 w 7295637"/>
              <a:gd name="connsiteY3071" fmla="*/ 3080162 h 5063066"/>
              <a:gd name="connsiteX3072" fmla="*/ 692169 w 7295637"/>
              <a:gd name="connsiteY3072" fmla="*/ 3007137 h 5063066"/>
              <a:gd name="connsiteX3073" fmla="*/ 697907 w 7295637"/>
              <a:gd name="connsiteY3073" fmla="*/ 2978712 h 5063066"/>
              <a:gd name="connsiteX3074" fmla="*/ 2079915 w 7295637"/>
              <a:gd name="connsiteY3074" fmla="*/ 764117 h 5063066"/>
              <a:gd name="connsiteX3075" fmla="*/ 2147202 w 7295637"/>
              <a:gd name="connsiteY3075" fmla="*/ 719516 h 5063066"/>
              <a:gd name="connsiteX3076" fmla="*/ 2220226 w 7295637"/>
              <a:gd name="connsiteY3076" fmla="*/ 792541 h 5063066"/>
              <a:gd name="connsiteX3077" fmla="*/ 2147201 w 7295637"/>
              <a:gd name="connsiteY3077" fmla="*/ 865566 h 5063066"/>
              <a:gd name="connsiteX3078" fmla="*/ 2074177 w 7295637"/>
              <a:gd name="connsiteY3078" fmla="*/ 792541 h 5063066"/>
              <a:gd name="connsiteX3079" fmla="*/ 2079915 w 7295637"/>
              <a:gd name="connsiteY3079" fmla="*/ 764117 h 5063066"/>
              <a:gd name="connsiteX3080" fmla="*/ 928371 w 7295637"/>
              <a:gd name="connsiteY3080" fmla="*/ 2558218 h 5063066"/>
              <a:gd name="connsiteX3081" fmla="*/ 944021 w 7295637"/>
              <a:gd name="connsiteY3081" fmla="*/ 2535006 h 5063066"/>
              <a:gd name="connsiteX3082" fmla="*/ 995658 w 7295637"/>
              <a:gd name="connsiteY3082" fmla="*/ 2513618 h 5063066"/>
              <a:gd name="connsiteX3083" fmla="*/ 1068683 w 7295637"/>
              <a:gd name="connsiteY3083" fmla="*/ 2586643 h 5063066"/>
              <a:gd name="connsiteX3084" fmla="*/ 995658 w 7295637"/>
              <a:gd name="connsiteY3084" fmla="*/ 2659668 h 5063066"/>
              <a:gd name="connsiteX3085" fmla="*/ 922633 w 7295637"/>
              <a:gd name="connsiteY3085" fmla="*/ 2586643 h 5063066"/>
              <a:gd name="connsiteX3086" fmla="*/ 928371 w 7295637"/>
              <a:gd name="connsiteY3086" fmla="*/ 2558218 h 5063066"/>
              <a:gd name="connsiteX3087" fmla="*/ 1158062 w 7295637"/>
              <a:gd name="connsiteY3087" fmla="*/ 2180473 h 5063066"/>
              <a:gd name="connsiteX3088" fmla="*/ 1173711 w 7295637"/>
              <a:gd name="connsiteY3088" fmla="*/ 2157261 h 5063066"/>
              <a:gd name="connsiteX3089" fmla="*/ 1225348 w 7295637"/>
              <a:gd name="connsiteY3089" fmla="*/ 2135872 h 5063066"/>
              <a:gd name="connsiteX3090" fmla="*/ 1298374 w 7295637"/>
              <a:gd name="connsiteY3090" fmla="*/ 2208897 h 5063066"/>
              <a:gd name="connsiteX3091" fmla="*/ 1225348 w 7295637"/>
              <a:gd name="connsiteY3091" fmla="*/ 2281922 h 5063066"/>
              <a:gd name="connsiteX3092" fmla="*/ 1152324 w 7295637"/>
              <a:gd name="connsiteY3092" fmla="*/ 2208897 h 5063066"/>
              <a:gd name="connsiteX3093" fmla="*/ 1158062 w 7295637"/>
              <a:gd name="connsiteY3093" fmla="*/ 2180473 h 5063066"/>
              <a:gd name="connsiteX3094" fmla="*/ 6519 w 7295637"/>
              <a:gd name="connsiteY3094" fmla="*/ 3974573 h 5063066"/>
              <a:gd name="connsiteX3095" fmla="*/ 22169 w 7295637"/>
              <a:gd name="connsiteY3095" fmla="*/ 3951361 h 5063066"/>
              <a:gd name="connsiteX3096" fmla="*/ 73805 w 7295637"/>
              <a:gd name="connsiteY3096" fmla="*/ 3929973 h 5063066"/>
              <a:gd name="connsiteX3097" fmla="*/ 146831 w 7295637"/>
              <a:gd name="connsiteY3097" fmla="*/ 4002998 h 5063066"/>
              <a:gd name="connsiteX3098" fmla="*/ 73804 w 7295637"/>
              <a:gd name="connsiteY3098" fmla="*/ 4076026 h 5063066"/>
              <a:gd name="connsiteX3099" fmla="*/ 780 w 7295637"/>
              <a:gd name="connsiteY3099" fmla="*/ 4002998 h 5063066"/>
              <a:gd name="connsiteX3100" fmla="*/ 6519 w 7295637"/>
              <a:gd name="connsiteY3100" fmla="*/ 3974573 h 5063066"/>
              <a:gd name="connsiteX3101" fmla="*/ 2310378 w 7295637"/>
              <a:gd name="connsiteY3101" fmla="*/ 343623 h 5063066"/>
              <a:gd name="connsiteX3102" fmla="*/ 2377665 w 7295637"/>
              <a:gd name="connsiteY3102" fmla="*/ 299023 h 5063066"/>
              <a:gd name="connsiteX3103" fmla="*/ 2450689 w 7295637"/>
              <a:gd name="connsiteY3103" fmla="*/ 372047 h 5063066"/>
              <a:gd name="connsiteX3104" fmla="*/ 2377665 w 7295637"/>
              <a:gd name="connsiteY3104" fmla="*/ 445072 h 5063066"/>
              <a:gd name="connsiteX3105" fmla="*/ 2304640 w 7295637"/>
              <a:gd name="connsiteY3105" fmla="*/ 372048 h 5063066"/>
              <a:gd name="connsiteX3106" fmla="*/ 2310378 w 7295637"/>
              <a:gd name="connsiteY3106" fmla="*/ 343623 h 5063066"/>
              <a:gd name="connsiteX3107" fmla="*/ 1388525 w 7295637"/>
              <a:gd name="connsiteY3107" fmla="*/ 1759979 h 5063066"/>
              <a:gd name="connsiteX3108" fmla="*/ 1455812 w 7295637"/>
              <a:gd name="connsiteY3108" fmla="*/ 1715379 h 5063066"/>
              <a:gd name="connsiteX3109" fmla="*/ 1528836 w 7295637"/>
              <a:gd name="connsiteY3109" fmla="*/ 1788404 h 5063066"/>
              <a:gd name="connsiteX3110" fmla="*/ 1455812 w 7295637"/>
              <a:gd name="connsiteY3110" fmla="*/ 1861429 h 5063066"/>
              <a:gd name="connsiteX3111" fmla="*/ 1382786 w 7295637"/>
              <a:gd name="connsiteY3111" fmla="*/ 1788404 h 5063066"/>
              <a:gd name="connsiteX3112" fmla="*/ 1388525 w 7295637"/>
              <a:gd name="connsiteY3112" fmla="*/ 1759979 h 5063066"/>
              <a:gd name="connsiteX3113" fmla="*/ 236982 w 7295637"/>
              <a:gd name="connsiteY3113" fmla="*/ 3545252 h 5063066"/>
              <a:gd name="connsiteX3114" fmla="*/ 252632 w 7295637"/>
              <a:gd name="connsiteY3114" fmla="*/ 3522041 h 5063066"/>
              <a:gd name="connsiteX3115" fmla="*/ 304268 w 7295637"/>
              <a:gd name="connsiteY3115" fmla="*/ 3500652 h 5063066"/>
              <a:gd name="connsiteX3116" fmla="*/ 377293 w 7295637"/>
              <a:gd name="connsiteY3116" fmla="*/ 3573677 h 5063066"/>
              <a:gd name="connsiteX3117" fmla="*/ 304269 w 7295637"/>
              <a:gd name="connsiteY3117" fmla="*/ 3646702 h 5063066"/>
              <a:gd name="connsiteX3118" fmla="*/ 231244 w 7295637"/>
              <a:gd name="connsiteY3118" fmla="*/ 3573677 h 5063066"/>
              <a:gd name="connsiteX3119" fmla="*/ 236982 w 7295637"/>
              <a:gd name="connsiteY3119" fmla="*/ 3545252 h 5063066"/>
              <a:gd name="connsiteX3120" fmla="*/ 1618988 w 7295637"/>
              <a:gd name="connsiteY3120" fmla="*/ 1330659 h 5063066"/>
              <a:gd name="connsiteX3121" fmla="*/ 1686274 w 7295637"/>
              <a:gd name="connsiteY3121" fmla="*/ 1286060 h 5063066"/>
              <a:gd name="connsiteX3122" fmla="*/ 1759298 w 7295637"/>
              <a:gd name="connsiteY3122" fmla="*/ 1359085 h 5063066"/>
              <a:gd name="connsiteX3123" fmla="*/ 1686274 w 7295637"/>
              <a:gd name="connsiteY3123" fmla="*/ 1432109 h 5063066"/>
              <a:gd name="connsiteX3124" fmla="*/ 1613250 w 7295637"/>
              <a:gd name="connsiteY3124" fmla="*/ 1359084 h 5063066"/>
              <a:gd name="connsiteX3125" fmla="*/ 1618988 w 7295637"/>
              <a:gd name="connsiteY3125" fmla="*/ 1330659 h 5063066"/>
              <a:gd name="connsiteX3126" fmla="*/ 467444 w 7295637"/>
              <a:gd name="connsiteY3126" fmla="*/ 3124761 h 5063066"/>
              <a:gd name="connsiteX3127" fmla="*/ 483094 w 7295637"/>
              <a:gd name="connsiteY3127" fmla="*/ 3101550 h 5063066"/>
              <a:gd name="connsiteX3128" fmla="*/ 534730 w 7295637"/>
              <a:gd name="connsiteY3128" fmla="*/ 3080162 h 5063066"/>
              <a:gd name="connsiteX3129" fmla="*/ 607755 w 7295637"/>
              <a:gd name="connsiteY3129" fmla="*/ 3153187 h 5063066"/>
              <a:gd name="connsiteX3130" fmla="*/ 534731 w 7295637"/>
              <a:gd name="connsiteY3130" fmla="*/ 3226211 h 5063066"/>
              <a:gd name="connsiteX3131" fmla="*/ 461706 w 7295637"/>
              <a:gd name="connsiteY3131" fmla="*/ 3153186 h 5063066"/>
              <a:gd name="connsiteX3132" fmla="*/ 467444 w 7295637"/>
              <a:gd name="connsiteY3132" fmla="*/ 3124761 h 5063066"/>
              <a:gd name="connsiteX3133" fmla="*/ 1849452 w 7295637"/>
              <a:gd name="connsiteY3133" fmla="*/ 910167 h 5063066"/>
              <a:gd name="connsiteX3134" fmla="*/ 1916737 w 7295637"/>
              <a:gd name="connsiteY3134" fmla="*/ 865566 h 5063066"/>
              <a:gd name="connsiteX3135" fmla="*/ 1989763 w 7295637"/>
              <a:gd name="connsiteY3135" fmla="*/ 938591 h 5063066"/>
              <a:gd name="connsiteX3136" fmla="*/ 1916738 w 7295637"/>
              <a:gd name="connsiteY3136" fmla="*/ 1011616 h 5063066"/>
              <a:gd name="connsiteX3137" fmla="*/ 1843712 w 7295637"/>
              <a:gd name="connsiteY3137" fmla="*/ 938591 h 5063066"/>
              <a:gd name="connsiteX3138" fmla="*/ 1849452 w 7295637"/>
              <a:gd name="connsiteY3138" fmla="*/ 910167 h 5063066"/>
              <a:gd name="connsiteX3139" fmla="*/ 697907 w 7295637"/>
              <a:gd name="connsiteY3139" fmla="*/ 2695441 h 5063066"/>
              <a:gd name="connsiteX3140" fmla="*/ 713557 w 7295637"/>
              <a:gd name="connsiteY3140" fmla="*/ 2672229 h 5063066"/>
              <a:gd name="connsiteX3141" fmla="*/ 765193 w 7295637"/>
              <a:gd name="connsiteY3141" fmla="*/ 2650840 h 5063066"/>
              <a:gd name="connsiteX3142" fmla="*/ 838218 w 7295637"/>
              <a:gd name="connsiteY3142" fmla="*/ 2723865 h 5063066"/>
              <a:gd name="connsiteX3143" fmla="*/ 765193 w 7295637"/>
              <a:gd name="connsiteY3143" fmla="*/ 2796891 h 5063066"/>
              <a:gd name="connsiteX3144" fmla="*/ 692168 w 7295637"/>
              <a:gd name="connsiteY3144" fmla="*/ 2723865 h 5063066"/>
              <a:gd name="connsiteX3145" fmla="*/ 697907 w 7295637"/>
              <a:gd name="connsiteY3145" fmla="*/ 2695441 h 5063066"/>
              <a:gd name="connsiteX3146" fmla="*/ 927598 w 7295637"/>
              <a:gd name="connsiteY3146" fmla="*/ 2326524 h 5063066"/>
              <a:gd name="connsiteX3147" fmla="*/ 943248 w 7295637"/>
              <a:gd name="connsiteY3147" fmla="*/ 2303312 h 5063066"/>
              <a:gd name="connsiteX3148" fmla="*/ 994884 w 7295637"/>
              <a:gd name="connsiteY3148" fmla="*/ 2281924 h 5063066"/>
              <a:gd name="connsiteX3149" fmla="*/ 1067909 w 7295637"/>
              <a:gd name="connsiteY3149" fmla="*/ 2354949 h 5063066"/>
              <a:gd name="connsiteX3150" fmla="*/ 994884 w 7295637"/>
              <a:gd name="connsiteY3150" fmla="*/ 2427974 h 5063066"/>
              <a:gd name="connsiteX3151" fmla="*/ 921858 w 7295637"/>
              <a:gd name="connsiteY3151" fmla="*/ 2354949 h 5063066"/>
              <a:gd name="connsiteX3152" fmla="*/ 927598 w 7295637"/>
              <a:gd name="connsiteY3152" fmla="*/ 2326524 h 5063066"/>
              <a:gd name="connsiteX3153" fmla="*/ 2079914 w 7295637"/>
              <a:gd name="connsiteY3153" fmla="*/ 480844 h 5063066"/>
              <a:gd name="connsiteX3154" fmla="*/ 2147202 w 7295637"/>
              <a:gd name="connsiteY3154" fmla="*/ 436244 h 5063066"/>
              <a:gd name="connsiteX3155" fmla="*/ 2220225 w 7295637"/>
              <a:gd name="connsiteY3155" fmla="*/ 509269 h 5063066"/>
              <a:gd name="connsiteX3156" fmla="*/ 2147202 w 7295637"/>
              <a:gd name="connsiteY3156" fmla="*/ 582294 h 5063066"/>
              <a:gd name="connsiteX3157" fmla="*/ 2074176 w 7295637"/>
              <a:gd name="connsiteY3157" fmla="*/ 509269 h 5063066"/>
              <a:gd name="connsiteX3158" fmla="*/ 2079914 w 7295637"/>
              <a:gd name="connsiteY3158" fmla="*/ 480844 h 5063066"/>
              <a:gd name="connsiteX3159" fmla="*/ 1158061 w 7295637"/>
              <a:gd name="connsiteY3159" fmla="*/ 1897201 h 5063066"/>
              <a:gd name="connsiteX3160" fmla="*/ 1173712 w 7295637"/>
              <a:gd name="connsiteY3160" fmla="*/ 1873989 h 5063066"/>
              <a:gd name="connsiteX3161" fmla="*/ 1225349 w 7295637"/>
              <a:gd name="connsiteY3161" fmla="*/ 1852600 h 5063066"/>
              <a:gd name="connsiteX3162" fmla="*/ 1298373 w 7295637"/>
              <a:gd name="connsiteY3162" fmla="*/ 1925625 h 5063066"/>
              <a:gd name="connsiteX3163" fmla="*/ 1225347 w 7295637"/>
              <a:gd name="connsiteY3163" fmla="*/ 1998650 h 5063066"/>
              <a:gd name="connsiteX3164" fmla="*/ 1152324 w 7295637"/>
              <a:gd name="connsiteY3164" fmla="*/ 1925625 h 5063066"/>
              <a:gd name="connsiteX3165" fmla="*/ 1158061 w 7295637"/>
              <a:gd name="connsiteY3165" fmla="*/ 1897201 h 5063066"/>
              <a:gd name="connsiteX3166" fmla="*/ 6519 w 7295637"/>
              <a:gd name="connsiteY3166" fmla="*/ 3691301 h 5063066"/>
              <a:gd name="connsiteX3167" fmla="*/ 22169 w 7295637"/>
              <a:gd name="connsiteY3167" fmla="*/ 3668089 h 5063066"/>
              <a:gd name="connsiteX3168" fmla="*/ 73805 w 7295637"/>
              <a:gd name="connsiteY3168" fmla="*/ 3646701 h 5063066"/>
              <a:gd name="connsiteX3169" fmla="*/ 146830 w 7295637"/>
              <a:gd name="connsiteY3169" fmla="*/ 3719726 h 5063066"/>
              <a:gd name="connsiteX3170" fmla="*/ 73805 w 7295637"/>
              <a:gd name="connsiteY3170" fmla="*/ 3792751 h 5063066"/>
              <a:gd name="connsiteX3171" fmla="*/ 780 w 7295637"/>
              <a:gd name="connsiteY3171" fmla="*/ 3719726 h 5063066"/>
              <a:gd name="connsiteX3172" fmla="*/ 6519 w 7295637"/>
              <a:gd name="connsiteY3172" fmla="*/ 3691301 h 5063066"/>
              <a:gd name="connsiteX3173" fmla="*/ 2310379 w 7295637"/>
              <a:gd name="connsiteY3173" fmla="*/ 60351 h 5063066"/>
              <a:gd name="connsiteX3174" fmla="*/ 2377664 w 7295637"/>
              <a:gd name="connsiteY3174" fmla="*/ 15750 h 5063066"/>
              <a:gd name="connsiteX3175" fmla="*/ 2450690 w 7295637"/>
              <a:gd name="connsiteY3175" fmla="*/ 88775 h 5063066"/>
              <a:gd name="connsiteX3176" fmla="*/ 2377665 w 7295637"/>
              <a:gd name="connsiteY3176" fmla="*/ 161800 h 5063066"/>
              <a:gd name="connsiteX3177" fmla="*/ 2304641 w 7295637"/>
              <a:gd name="connsiteY3177" fmla="*/ 88775 h 5063066"/>
              <a:gd name="connsiteX3178" fmla="*/ 2310379 w 7295637"/>
              <a:gd name="connsiteY3178" fmla="*/ 60351 h 5063066"/>
              <a:gd name="connsiteX3179" fmla="*/ 1388526 w 7295637"/>
              <a:gd name="connsiteY3179" fmla="*/ 1476708 h 5063066"/>
              <a:gd name="connsiteX3180" fmla="*/ 1455811 w 7295637"/>
              <a:gd name="connsiteY3180" fmla="*/ 1432108 h 5063066"/>
              <a:gd name="connsiteX3181" fmla="*/ 1528836 w 7295637"/>
              <a:gd name="connsiteY3181" fmla="*/ 1505133 h 5063066"/>
              <a:gd name="connsiteX3182" fmla="*/ 1455812 w 7295637"/>
              <a:gd name="connsiteY3182" fmla="*/ 1578157 h 5063066"/>
              <a:gd name="connsiteX3183" fmla="*/ 1382786 w 7295637"/>
              <a:gd name="connsiteY3183" fmla="*/ 1505132 h 5063066"/>
              <a:gd name="connsiteX3184" fmla="*/ 1388526 w 7295637"/>
              <a:gd name="connsiteY3184" fmla="*/ 1476708 h 5063066"/>
              <a:gd name="connsiteX3185" fmla="*/ 236981 w 7295637"/>
              <a:gd name="connsiteY3185" fmla="*/ 3261981 h 5063066"/>
              <a:gd name="connsiteX3186" fmla="*/ 252631 w 7295637"/>
              <a:gd name="connsiteY3186" fmla="*/ 3238770 h 5063066"/>
              <a:gd name="connsiteX3187" fmla="*/ 304267 w 7295637"/>
              <a:gd name="connsiteY3187" fmla="*/ 3217382 h 5063066"/>
              <a:gd name="connsiteX3188" fmla="*/ 377292 w 7295637"/>
              <a:gd name="connsiteY3188" fmla="*/ 3290407 h 5063066"/>
              <a:gd name="connsiteX3189" fmla="*/ 304268 w 7295637"/>
              <a:gd name="connsiteY3189" fmla="*/ 3363431 h 5063066"/>
              <a:gd name="connsiteX3190" fmla="*/ 231243 w 7295637"/>
              <a:gd name="connsiteY3190" fmla="*/ 3290406 h 5063066"/>
              <a:gd name="connsiteX3191" fmla="*/ 236981 w 7295637"/>
              <a:gd name="connsiteY3191" fmla="*/ 3261981 h 5063066"/>
              <a:gd name="connsiteX3192" fmla="*/ 1618986 w 7295637"/>
              <a:gd name="connsiteY3192" fmla="*/ 1047389 h 5063066"/>
              <a:gd name="connsiteX3193" fmla="*/ 1686274 w 7295637"/>
              <a:gd name="connsiteY3193" fmla="*/ 1002788 h 5063066"/>
              <a:gd name="connsiteX3194" fmla="*/ 1759297 w 7295637"/>
              <a:gd name="connsiteY3194" fmla="*/ 1075813 h 5063066"/>
              <a:gd name="connsiteX3195" fmla="*/ 1686272 w 7295637"/>
              <a:gd name="connsiteY3195" fmla="*/ 1148838 h 5063066"/>
              <a:gd name="connsiteX3196" fmla="*/ 1613249 w 7295637"/>
              <a:gd name="connsiteY3196" fmla="*/ 1075813 h 5063066"/>
              <a:gd name="connsiteX3197" fmla="*/ 1618986 w 7295637"/>
              <a:gd name="connsiteY3197" fmla="*/ 1047389 h 5063066"/>
              <a:gd name="connsiteX3198" fmla="*/ 467443 w 7295637"/>
              <a:gd name="connsiteY3198" fmla="*/ 2841491 h 5063066"/>
              <a:gd name="connsiteX3199" fmla="*/ 483093 w 7295637"/>
              <a:gd name="connsiteY3199" fmla="*/ 2818279 h 5063066"/>
              <a:gd name="connsiteX3200" fmla="*/ 534729 w 7295637"/>
              <a:gd name="connsiteY3200" fmla="*/ 2796890 h 5063066"/>
              <a:gd name="connsiteX3201" fmla="*/ 607755 w 7295637"/>
              <a:gd name="connsiteY3201" fmla="*/ 2869915 h 5063066"/>
              <a:gd name="connsiteX3202" fmla="*/ 534730 w 7295637"/>
              <a:gd name="connsiteY3202" fmla="*/ 2942940 h 5063066"/>
              <a:gd name="connsiteX3203" fmla="*/ 461704 w 7295637"/>
              <a:gd name="connsiteY3203" fmla="*/ 2869915 h 5063066"/>
              <a:gd name="connsiteX3204" fmla="*/ 467443 w 7295637"/>
              <a:gd name="connsiteY3204" fmla="*/ 2841491 h 5063066"/>
              <a:gd name="connsiteX3205" fmla="*/ 697133 w 7295637"/>
              <a:gd name="connsiteY3205" fmla="*/ 2463746 h 5063066"/>
              <a:gd name="connsiteX3206" fmla="*/ 712784 w 7295637"/>
              <a:gd name="connsiteY3206" fmla="*/ 2440533 h 5063066"/>
              <a:gd name="connsiteX3207" fmla="*/ 764420 w 7295637"/>
              <a:gd name="connsiteY3207" fmla="*/ 2419146 h 5063066"/>
              <a:gd name="connsiteX3208" fmla="*/ 837444 w 7295637"/>
              <a:gd name="connsiteY3208" fmla="*/ 2492171 h 5063066"/>
              <a:gd name="connsiteX3209" fmla="*/ 764419 w 7295637"/>
              <a:gd name="connsiteY3209" fmla="*/ 2565195 h 5063066"/>
              <a:gd name="connsiteX3210" fmla="*/ 691395 w 7295637"/>
              <a:gd name="connsiteY3210" fmla="*/ 2492171 h 5063066"/>
              <a:gd name="connsiteX3211" fmla="*/ 697133 w 7295637"/>
              <a:gd name="connsiteY3211" fmla="*/ 2463746 h 5063066"/>
              <a:gd name="connsiteX3212" fmla="*/ 1849452 w 7295637"/>
              <a:gd name="connsiteY3212" fmla="*/ 626895 h 5063066"/>
              <a:gd name="connsiteX3213" fmla="*/ 1916737 w 7295637"/>
              <a:gd name="connsiteY3213" fmla="*/ 582294 h 5063066"/>
              <a:gd name="connsiteX3214" fmla="*/ 1989763 w 7295637"/>
              <a:gd name="connsiteY3214" fmla="*/ 655319 h 5063066"/>
              <a:gd name="connsiteX3215" fmla="*/ 1916737 w 7295637"/>
              <a:gd name="connsiteY3215" fmla="*/ 728344 h 5063066"/>
              <a:gd name="connsiteX3216" fmla="*/ 1843712 w 7295637"/>
              <a:gd name="connsiteY3216" fmla="*/ 655319 h 5063066"/>
              <a:gd name="connsiteX3217" fmla="*/ 1849452 w 7295637"/>
              <a:gd name="connsiteY3217" fmla="*/ 626895 h 5063066"/>
              <a:gd name="connsiteX3218" fmla="*/ 927598 w 7295637"/>
              <a:gd name="connsiteY3218" fmla="*/ 2043251 h 5063066"/>
              <a:gd name="connsiteX3219" fmla="*/ 943247 w 7295637"/>
              <a:gd name="connsiteY3219" fmla="*/ 2020039 h 5063066"/>
              <a:gd name="connsiteX3220" fmla="*/ 994884 w 7295637"/>
              <a:gd name="connsiteY3220" fmla="*/ 1998651 h 5063066"/>
              <a:gd name="connsiteX3221" fmla="*/ 1067909 w 7295637"/>
              <a:gd name="connsiteY3221" fmla="*/ 2071676 h 5063066"/>
              <a:gd name="connsiteX3222" fmla="*/ 994884 w 7295637"/>
              <a:gd name="connsiteY3222" fmla="*/ 2144701 h 5063066"/>
              <a:gd name="connsiteX3223" fmla="*/ 921860 w 7295637"/>
              <a:gd name="connsiteY3223" fmla="*/ 2071676 h 5063066"/>
              <a:gd name="connsiteX3224" fmla="*/ 927598 w 7295637"/>
              <a:gd name="connsiteY3224" fmla="*/ 2043251 h 5063066"/>
              <a:gd name="connsiteX3225" fmla="*/ 2079916 w 7295637"/>
              <a:gd name="connsiteY3225" fmla="*/ 197573 h 5063066"/>
              <a:gd name="connsiteX3226" fmla="*/ 2147202 w 7295637"/>
              <a:gd name="connsiteY3226" fmla="*/ 152972 h 5063066"/>
              <a:gd name="connsiteX3227" fmla="*/ 2220227 w 7295637"/>
              <a:gd name="connsiteY3227" fmla="*/ 225997 h 5063066"/>
              <a:gd name="connsiteX3228" fmla="*/ 2147202 w 7295637"/>
              <a:gd name="connsiteY3228" fmla="*/ 299022 h 5063066"/>
              <a:gd name="connsiteX3229" fmla="*/ 2074176 w 7295637"/>
              <a:gd name="connsiteY3229" fmla="*/ 225997 h 5063066"/>
              <a:gd name="connsiteX3230" fmla="*/ 2079916 w 7295637"/>
              <a:gd name="connsiteY3230" fmla="*/ 197573 h 5063066"/>
              <a:gd name="connsiteX3231" fmla="*/ 1158061 w 7295637"/>
              <a:gd name="connsiteY3231" fmla="*/ 1613928 h 5063066"/>
              <a:gd name="connsiteX3232" fmla="*/ 1173712 w 7295637"/>
              <a:gd name="connsiteY3232" fmla="*/ 1590717 h 5063066"/>
              <a:gd name="connsiteX3233" fmla="*/ 1225348 w 7295637"/>
              <a:gd name="connsiteY3233" fmla="*/ 1569328 h 5063066"/>
              <a:gd name="connsiteX3234" fmla="*/ 1298372 w 7295637"/>
              <a:gd name="connsiteY3234" fmla="*/ 1642353 h 5063066"/>
              <a:gd name="connsiteX3235" fmla="*/ 1225347 w 7295637"/>
              <a:gd name="connsiteY3235" fmla="*/ 1715378 h 5063066"/>
              <a:gd name="connsiteX3236" fmla="*/ 1152323 w 7295637"/>
              <a:gd name="connsiteY3236" fmla="*/ 1642353 h 5063066"/>
              <a:gd name="connsiteX3237" fmla="*/ 1158061 w 7295637"/>
              <a:gd name="connsiteY3237" fmla="*/ 1613928 h 5063066"/>
              <a:gd name="connsiteX3238" fmla="*/ 6518 w 7295637"/>
              <a:gd name="connsiteY3238" fmla="*/ 3408030 h 5063066"/>
              <a:gd name="connsiteX3239" fmla="*/ 22168 w 7295637"/>
              <a:gd name="connsiteY3239" fmla="*/ 3384818 h 5063066"/>
              <a:gd name="connsiteX3240" fmla="*/ 73804 w 7295637"/>
              <a:gd name="connsiteY3240" fmla="*/ 3363430 h 5063066"/>
              <a:gd name="connsiteX3241" fmla="*/ 146829 w 7295637"/>
              <a:gd name="connsiteY3241" fmla="*/ 3436455 h 5063066"/>
              <a:gd name="connsiteX3242" fmla="*/ 73805 w 7295637"/>
              <a:gd name="connsiteY3242" fmla="*/ 3509480 h 5063066"/>
              <a:gd name="connsiteX3243" fmla="*/ 780 w 7295637"/>
              <a:gd name="connsiteY3243" fmla="*/ 3436454 h 5063066"/>
              <a:gd name="connsiteX3244" fmla="*/ 6518 w 7295637"/>
              <a:gd name="connsiteY3244" fmla="*/ 3408030 h 5063066"/>
              <a:gd name="connsiteX3245" fmla="*/ 1388524 w 7295637"/>
              <a:gd name="connsiteY3245" fmla="*/ 1193437 h 5063066"/>
              <a:gd name="connsiteX3246" fmla="*/ 1455809 w 7295637"/>
              <a:gd name="connsiteY3246" fmla="*/ 1148838 h 5063066"/>
              <a:gd name="connsiteX3247" fmla="*/ 1528835 w 7295637"/>
              <a:gd name="connsiteY3247" fmla="*/ 1221862 h 5063066"/>
              <a:gd name="connsiteX3248" fmla="*/ 1455810 w 7295637"/>
              <a:gd name="connsiteY3248" fmla="*/ 1294887 h 5063066"/>
              <a:gd name="connsiteX3249" fmla="*/ 1382786 w 7295637"/>
              <a:gd name="connsiteY3249" fmla="*/ 1221862 h 5063066"/>
              <a:gd name="connsiteX3250" fmla="*/ 1388524 w 7295637"/>
              <a:gd name="connsiteY3250" fmla="*/ 1193437 h 5063066"/>
              <a:gd name="connsiteX3251" fmla="*/ 236980 w 7295637"/>
              <a:gd name="connsiteY3251" fmla="*/ 2978711 h 5063066"/>
              <a:gd name="connsiteX3252" fmla="*/ 252630 w 7295637"/>
              <a:gd name="connsiteY3252" fmla="*/ 2955499 h 5063066"/>
              <a:gd name="connsiteX3253" fmla="*/ 304266 w 7295637"/>
              <a:gd name="connsiteY3253" fmla="*/ 2934111 h 5063066"/>
              <a:gd name="connsiteX3254" fmla="*/ 377291 w 7295637"/>
              <a:gd name="connsiteY3254" fmla="*/ 3007136 h 5063066"/>
              <a:gd name="connsiteX3255" fmla="*/ 304267 w 7295637"/>
              <a:gd name="connsiteY3255" fmla="*/ 3080160 h 5063066"/>
              <a:gd name="connsiteX3256" fmla="*/ 231242 w 7295637"/>
              <a:gd name="connsiteY3256" fmla="*/ 3007135 h 5063066"/>
              <a:gd name="connsiteX3257" fmla="*/ 236980 w 7295637"/>
              <a:gd name="connsiteY3257" fmla="*/ 2978711 h 5063066"/>
              <a:gd name="connsiteX3258" fmla="*/ 1618986 w 7295637"/>
              <a:gd name="connsiteY3258" fmla="*/ 764116 h 5063066"/>
              <a:gd name="connsiteX3259" fmla="*/ 1686273 w 7295637"/>
              <a:gd name="connsiteY3259" fmla="*/ 719516 h 5063066"/>
              <a:gd name="connsiteX3260" fmla="*/ 1759297 w 7295637"/>
              <a:gd name="connsiteY3260" fmla="*/ 792541 h 5063066"/>
              <a:gd name="connsiteX3261" fmla="*/ 1686273 w 7295637"/>
              <a:gd name="connsiteY3261" fmla="*/ 865566 h 5063066"/>
              <a:gd name="connsiteX3262" fmla="*/ 1613248 w 7295637"/>
              <a:gd name="connsiteY3262" fmla="*/ 792541 h 5063066"/>
              <a:gd name="connsiteX3263" fmla="*/ 1618986 w 7295637"/>
              <a:gd name="connsiteY3263" fmla="*/ 764116 h 5063066"/>
              <a:gd name="connsiteX3264" fmla="*/ 467444 w 7295637"/>
              <a:gd name="connsiteY3264" fmla="*/ 2558219 h 5063066"/>
              <a:gd name="connsiteX3265" fmla="*/ 483094 w 7295637"/>
              <a:gd name="connsiteY3265" fmla="*/ 2535007 h 5063066"/>
              <a:gd name="connsiteX3266" fmla="*/ 534730 w 7295637"/>
              <a:gd name="connsiteY3266" fmla="*/ 2513619 h 5063066"/>
              <a:gd name="connsiteX3267" fmla="*/ 607755 w 7295637"/>
              <a:gd name="connsiteY3267" fmla="*/ 2586644 h 5063066"/>
              <a:gd name="connsiteX3268" fmla="*/ 534730 w 7295637"/>
              <a:gd name="connsiteY3268" fmla="*/ 2659669 h 5063066"/>
              <a:gd name="connsiteX3269" fmla="*/ 461705 w 7295637"/>
              <a:gd name="connsiteY3269" fmla="*/ 2586644 h 5063066"/>
              <a:gd name="connsiteX3270" fmla="*/ 467444 w 7295637"/>
              <a:gd name="connsiteY3270" fmla="*/ 2558219 h 5063066"/>
              <a:gd name="connsiteX3271" fmla="*/ 697132 w 7295637"/>
              <a:gd name="connsiteY3271" fmla="*/ 2180474 h 5063066"/>
              <a:gd name="connsiteX3272" fmla="*/ 712783 w 7295637"/>
              <a:gd name="connsiteY3272" fmla="*/ 2157262 h 5063066"/>
              <a:gd name="connsiteX3273" fmla="*/ 764419 w 7295637"/>
              <a:gd name="connsiteY3273" fmla="*/ 2135874 h 5063066"/>
              <a:gd name="connsiteX3274" fmla="*/ 837444 w 7295637"/>
              <a:gd name="connsiteY3274" fmla="*/ 2208898 h 5063066"/>
              <a:gd name="connsiteX3275" fmla="*/ 764420 w 7295637"/>
              <a:gd name="connsiteY3275" fmla="*/ 2281923 h 5063066"/>
              <a:gd name="connsiteX3276" fmla="*/ 691395 w 7295637"/>
              <a:gd name="connsiteY3276" fmla="*/ 2208898 h 5063066"/>
              <a:gd name="connsiteX3277" fmla="*/ 697132 w 7295637"/>
              <a:gd name="connsiteY3277" fmla="*/ 2180474 h 5063066"/>
              <a:gd name="connsiteX3278" fmla="*/ 1849451 w 7295637"/>
              <a:gd name="connsiteY3278" fmla="*/ 343623 h 5063066"/>
              <a:gd name="connsiteX3279" fmla="*/ 1916739 w 7295637"/>
              <a:gd name="connsiteY3279" fmla="*/ 299022 h 5063066"/>
              <a:gd name="connsiteX3280" fmla="*/ 1989762 w 7295637"/>
              <a:gd name="connsiteY3280" fmla="*/ 372047 h 5063066"/>
              <a:gd name="connsiteX3281" fmla="*/ 1916737 w 7295637"/>
              <a:gd name="connsiteY3281" fmla="*/ 445072 h 5063066"/>
              <a:gd name="connsiteX3282" fmla="*/ 1843713 w 7295637"/>
              <a:gd name="connsiteY3282" fmla="*/ 372047 h 5063066"/>
              <a:gd name="connsiteX3283" fmla="*/ 1849451 w 7295637"/>
              <a:gd name="connsiteY3283" fmla="*/ 343623 h 5063066"/>
              <a:gd name="connsiteX3284" fmla="*/ 927598 w 7295637"/>
              <a:gd name="connsiteY3284" fmla="*/ 1759979 h 5063066"/>
              <a:gd name="connsiteX3285" fmla="*/ 943247 w 7295637"/>
              <a:gd name="connsiteY3285" fmla="*/ 1736767 h 5063066"/>
              <a:gd name="connsiteX3286" fmla="*/ 994883 w 7295637"/>
              <a:gd name="connsiteY3286" fmla="*/ 1715378 h 5063066"/>
              <a:gd name="connsiteX3287" fmla="*/ 1067909 w 7295637"/>
              <a:gd name="connsiteY3287" fmla="*/ 1788403 h 5063066"/>
              <a:gd name="connsiteX3288" fmla="*/ 994884 w 7295637"/>
              <a:gd name="connsiteY3288" fmla="*/ 1861428 h 5063066"/>
              <a:gd name="connsiteX3289" fmla="*/ 921859 w 7295637"/>
              <a:gd name="connsiteY3289" fmla="*/ 1788404 h 5063066"/>
              <a:gd name="connsiteX3290" fmla="*/ 927598 w 7295637"/>
              <a:gd name="connsiteY3290" fmla="*/ 1759979 h 5063066"/>
              <a:gd name="connsiteX3291" fmla="*/ 1158061 w 7295637"/>
              <a:gd name="connsiteY3291" fmla="*/ 1330658 h 5063066"/>
              <a:gd name="connsiteX3292" fmla="*/ 1173710 w 7295637"/>
              <a:gd name="connsiteY3292" fmla="*/ 1307447 h 5063066"/>
              <a:gd name="connsiteX3293" fmla="*/ 1225346 w 7295637"/>
              <a:gd name="connsiteY3293" fmla="*/ 1286058 h 5063066"/>
              <a:gd name="connsiteX3294" fmla="*/ 1298372 w 7295637"/>
              <a:gd name="connsiteY3294" fmla="*/ 1359083 h 5063066"/>
              <a:gd name="connsiteX3295" fmla="*/ 1225347 w 7295637"/>
              <a:gd name="connsiteY3295" fmla="*/ 1432108 h 5063066"/>
              <a:gd name="connsiteX3296" fmla="*/ 1152321 w 7295637"/>
              <a:gd name="connsiteY3296" fmla="*/ 1359083 h 5063066"/>
              <a:gd name="connsiteX3297" fmla="*/ 1158061 w 7295637"/>
              <a:gd name="connsiteY3297" fmla="*/ 1330658 h 5063066"/>
              <a:gd name="connsiteX3298" fmla="*/ 6517 w 7295637"/>
              <a:gd name="connsiteY3298" fmla="*/ 3124760 h 5063066"/>
              <a:gd name="connsiteX3299" fmla="*/ 22166 w 7295637"/>
              <a:gd name="connsiteY3299" fmla="*/ 3101548 h 5063066"/>
              <a:gd name="connsiteX3300" fmla="*/ 73803 w 7295637"/>
              <a:gd name="connsiteY3300" fmla="*/ 3080160 h 5063066"/>
              <a:gd name="connsiteX3301" fmla="*/ 146828 w 7295637"/>
              <a:gd name="connsiteY3301" fmla="*/ 3153185 h 5063066"/>
              <a:gd name="connsiteX3302" fmla="*/ 73803 w 7295637"/>
              <a:gd name="connsiteY3302" fmla="*/ 3226209 h 5063066"/>
              <a:gd name="connsiteX3303" fmla="*/ 778 w 7295637"/>
              <a:gd name="connsiteY3303" fmla="*/ 3153184 h 5063066"/>
              <a:gd name="connsiteX3304" fmla="*/ 6517 w 7295637"/>
              <a:gd name="connsiteY3304" fmla="*/ 3124760 h 5063066"/>
              <a:gd name="connsiteX3305" fmla="*/ 1388522 w 7295637"/>
              <a:gd name="connsiteY3305" fmla="*/ 910166 h 5063066"/>
              <a:gd name="connsiteX3306" fmla="*/ 1455810 w 7295637"/>
              <a:gd name="connsiteY3306" fmla="*/ 865566 h 5063066"/>
              <a:gd name="connsiteX3307" fmla="*/ 1528834 w 7295637"/>
              <a:gd name="connsiteY3307" fmla="*/ 938592 h 5063066"/>
              <a:gd name="connsiteX3308" fmla="*/ 1455809 w 7295637"/>
              <a:gd name="connsiteY3308" fmla="*/ 1011616 h 5063066"/>
              <a:gd name="connsiteX3309" fmla="*/ 1382785 w 7295637"/>
              <a:gd name="connsiteY3309" fmla="*/ 938591 h 5063066"/>
              <a:gd name="connsiteX3310" fmla="*/ 1388522 w 7295637"/>
              <a:gd name="connsiteY3310" fmla="*/ 910166 h 5063066"/>
              <a:gd name="connsiteX3311" fmla="*/ 236980 w 7295637"/>
              <a:gd name="connsiteY3311" fmla="*/ 2695440 h 5063066"/>
              <a:gd name="connsiteX3312" fmla="*/ 252630 w 7295637"/>
              <a:gd name="connsiteY3312" fmla="*/ 2672229 h 5063066"/>
              <a:gd name="connsiteX3313" fmla="*/ 304266 w 7295637"/>
              <a:gd name="connsiteY3313" fmla="*/ 2650840 h 5063066"/>
              <a:gd name="connsiteX3314" fmla="*/ 377291 w 7295637"/>
              <a:gd name="connsiteY3314" fmla="*/ 2723865 h 5063066"/>
              <a:gd name="connsiteX3315" fmla="*/ 304266 w 7295637"/>
              <a:gd name="connsiteY3315" fmla="*/ 2796890 h 5063066"/>
              <a:gd name="connsiteX3316" fmla="*/ 231241 w 7295637"/>
              <a:gd name="connsiteY3316" fmla="*/ 2723865 h 5063066"/>
              <a:gd name="connsiteX3317" fmla="*/ 236980 w 7295637"/>
              <a:gd name="connsiteY3317" fmla="*/ 2695440 h 5063066"/>
              <a:gd name="connsiteX3318" fmla="*/ 466670 w 7295637"/>
              <a:gd name="connsiteY3318" fmla="*/ 2326523 h 5063066"/>
              <a:gd name="connsiteX3319" fmla="*/ 482319 w 7295637"/>
              <a:gd name="connsiteY3319" fmla="*/ 2303311 h 5063066"/>
              <a:gd name="connsiteX3320" fmla="*/ 533955 w 7295637"/>
              <a:gd name="connsiteY3320" fmla="*/ 2281923 h 5063066"/>
              <a:gd name="connsiteX3321" fmla="*/ 606981 w 7295637"/>
              <a:gd name="connsiteY3321" fmla="*/ 2354947 h 5063066"/>
              <a:gd name="connsiteX3322" fmla="*/ 533955 w 7295637"/>
              <a:gd name="connsiteY3322" fmla="*/ 2427974 h 5063066"/>
              <a:gd name="connsiteX3323" fmla="*/ 460931 w 7295637"/>
              <a:gd name="connsiteY3323" fmla="*/ 2354948 h 5063066"/>
              <a:gd name="connsiteX3324" fmla="*/ 466670 w 7295637"/>
              <a:gd name="connsiteY3324" fmla="*/ 2326523 h 5063066"/>
              <a:gd name="connsiteX3325" fmla="*/ 1618987 w 7295637"/>
              <a:gd name="connsiteY3325" fmla="*/ 480845 h 5063066"/>
              <a:gd name="connsiteX3326" fmla="*/ 1686274 w 7295637"/>
              <a:gd name="connsiteY3326" fmla="*/ 436245 h 5063066"/>
              <a:gd name="connsiteX3327" fmla="*/ 1759298 w 7295637"/>
              <a:gd name="connsiteY3327" fmla="*/ 509270 h 5063066"/>
              <a:gd name="connsiteX3328" fmla="*/ 1686273 w 7295637"/>
              <a:gd name="connsiteY3328" fmla="*/ 582294 h 5063066"/>
              <a:gd name="connsiteX3329" fmla="*/ 1613249 w 7295637"/>
              <a:gd name="connsiteY3329" fmla="*/ 509271 h 5063066"/>
              <a:gd name="connsiteX3330" fmla="*/ 1618987 w 7295637"/>
              <a:gd name="connsiteY3330" fmla="*/ 480845 h 5063066"/>
              <a:gd name="connsiteX3331" fmla="*/ 697133 w 7295637"/>
              <a:gd name="connsiteY3331" fmla="*/ 1897200 h 5063066"/>
              <a:gd name="connsiteX3332" fmla="*/ 712784 w 7295637"/>
              <a:gd name="connsiteY3332" fmla="*/ 1873988 h 5063066"/>
              <a:gd name="connsiteX3333" fmla="*/ 764420 w 7295637"/>
              <a:gd name="connsiteY3333" fmla="*/ 1852600 h 5063066"/>
              <a:gd name="connsiteX3334" fmla="*/ 837445 w 7295637"/>
              <a:gd name="connsiteY3334" fmla="*/ 1925625 h 5063066"/>
              <a:gd name="connsiteX3335" fmla="*/ 764421 w 7295637"/>
              <a:gd name="connsiteY3335" fmla="*/ 1998649 h 5063066"/>
              <a:gd name="connsiteX3336" fmla="*/ 691395 w 7295637"/>
              <a:gd name="connsiteY3336" fmla="*/ 1925625 h 5063066"/>
              <a:gd name="connsiteX3337" fmla="*/ 697133 w 7295637"/>
              <a:gd name="connsiteY3337" fmla="*/ 1897200 h 5063066"/>
              <a:gd name="connsiteX3338" fmla="*/ 1849451 w 7295637"/>
              <a:gd name="connsiteY3338" fmla="*/ 60350 h 5063066"/>
              <a:gd name="connsiteX3339" fmla="*/ 1916738 w 7295637"/>
              <a:gd name="connsiteY3339" fmla="*/ 15750 h 5063066"/>
              <a:gd name="connsiteX3340" fmla="*/ 1989762 w 7295637"/>
              <a:gd name="connsiteY3340" fmla="*/ 88775 h 5063066"/>
              <a:gd name="connsiteX3341" fmla="*/ 1916737 w 7295637"/>
              <a:gd name="connsiteY3341" fmla="*/ 161800 h 5063066"/>
              <a:gd name="connsiteX3342" fmla="*/ 1843713 w 7295637"/>
              <a:gd name="connsiteY3342" fmla="*/ 88775 h 5063066"/>
              <a:gd name="connsiteX3343" fmla="*/ 1849451 w 7295637"/>
              <a:gd name="connsiteY3343" fmla="*/ 60350 h 5063066"/>
              <a:gd name="connsiteX3344" fmla="*/ 927597 w 7295637"/>
              <a:gd name="connsiteY3344" fmla="*/ 1476707 h 5063066"/>
              <a:gd name="connsiteX3345" fmla="*/ 943246 w 7295637"/>
              <a:gd name="connsiteY3345" fmla="*/ 1453495 h 5063066"/>
              <a:gd name="connsiteX3346" fmla="*/ 994884 w 7295637"/>
              <a:gd name="connsiteY3346" fmla="*/ 1432107 h 5063066"/>
              <a:gd name="connsiteX3347" fmla="*/ 1067908 w 7295637"/>
              <a:gd name="connsiteY3347" fmla="*/ 1505132 h 5063066"/>
              <a:gd name="connsiteX3348" fmla="*/ 994883 w 7295637"/>
              <a:gd name="connsiteY3348" fmla="*/ 1578156 h 5063066"/>
              <a:gd name="connsiteX3349" fmla="*/ 921859 w 7295637"/>
              <a:gd name="connsiteY3349" fmla="*/ 1505131 h 5063066"/>
              <a:gd name="connsiteX3350" fmla="*/ 927597 w 7295637"/>
              <a:gd name="connsiteY3350" fmla="*/ 1476707 h 5063066"/>
              <a:gd name="connsiteX3351" fmla="*/ 1158060 w 7295637"/>
              <a:gd name="connsiteY3351" fmla="*/ 1047388 h 5063066"/>
              <a:gd name="connsiteX3352" fmla="*/ 1173710 w 7295637"/>
              <a:gd name="connsiteY3352" fmla="*/ 1024177 h 5063066"/>
              <a:gd name="connsiteX3353" fmla="*/ 1225347 w 7295637"/>
              <a:gd name="connsiteY3353" fmla="*/ 1002788 h 5063066"/>
              <a:gd name="connsiteX3354" fmla="*/ 1298371 w 7295637"/>
              <a:gd name="connsiteY3354" fmla="*/ 1075813 h 5063066"/>
              <a:gd name="connsiteX3355" fmla="*/ 1225346 w 7295637"/>
              <a:gd name="connsiteY3355" fmla="*/ 1148837 h 5063066"/>
              <a:gd name="connsiteX3356" fmla="*/ 1152322 w 7295637"/>
              <a:gd name="connsiteY3356" fmla="*/ 1075812 h 5063066"/>
              <a:gd name="connsiteX3357" fmla="*/ 1158060 w 7295637"/>
              <a:gd name="connsiteY3357" fmla="*/ 1047388 h 5063066"/>
              <a:gd name="connsiteX3358" fmla="*/ 6517 w 7295637"/>
              <a:gd name="connsiteY3358" fmla="*/ 2841490 h 5063066"/>
              <a:gd name="connsiteX3359" fmla="*/ 22166 w 7295637"/>
              <a:gd name="connsiteY3359" fmla="*/ 2818278 h 5063066"/>
              <a:gd name="connsiteX3360" fmla="*/ 73802 w 7295637"/>
              <a:gd name="connsiteY3360" fmla="*/ 2796890 h 5063066"/>
              <a:gd name="connsiteX3361" fmla="*/ 146828 w 7295637"/>
              <a:gd name="connsiteY3361" fmla="*/ 2869915 h 5063066"/>
              <a:gd name="connsiteX3362" fmla="*/ 73803 w 7295637"/>
              <a:gd name="connsiteY3362" fmla="*/ 2942939 h 5063066"/>
              <a:gd name="connsiteX3363" fmla="*/ 778 w 7295637"/>
              <a:gd name="connsiteY3363" fmla="*/ 2869914 h 5063066"/>
              <a:gd name="connsiteX3364" fmla="*/ 6517 w 7295637"/>
              <a:gd name="connsiteY3364" fmla="*/ 2841490 h 5063066"/>
              <a:gd name="connsiteX3365" fmla="*/ 236204 w 7295637"/>
              <a:gd name="connsiteY3365" fmla="*/ 2463748 h 5063066"/>
              <a:gd name="connsiteX3366" fmla="*/ 251853 w 7295637"/>
              <a:gd name="connsiteY3366" fmla="*/ 2440536 h 5063066"/>
              <a:gd name="connsiteX3367" fmla="*/ 303489 w 7295637"/>
              <a:gd name="connsiteY3367" fmla="*/ 2419148 h 5063066"/>
              <a:gd name="connsiteX3368" fmla="*/ 376515 w 7295637"/>
              <a:gd name="connsiteY3368" fmla="*/ 2492173 h 5063066"/>
              <a:gd name="connsiteX3369" fmla="*/ 303490 w 7295637"/>
              <a:gd name="connsiteY3369" fmla="*/ 2565198 h 5063066"/>
              <a:gd name="connsiteX3370" fmla="*/ 230464 w 7295637"/>
              <a:gd name="connsiteY3370" fmla="*/ 2492173 h 5063066"/>
              <a:gd name="connsiteX3371" fmla="*/ 236204 w 7295637"/>
              <a:gd name="connsiteY3371" fmla="*/ 2463748 h 5063066"/>
              <a:gd name="connsiteX3372" fmla="*/ 1388524 w 7295637"/>
              <a:gd name="connsiteY3372" fmla="*/ 626895 h 5063066"/>
              <a:gd name="connsiteX3373" fmla="*/ 1455810 w 7295637"/>
              <a:gd name="connsiteY3373" fmla="*/ 582294 h 5063066"/>
              <a:gd name="connsiteX3374" fmla="*/ 1528834 w 7295637"/>
              <a:gd name="connsiteY3374" fmla="*/ 655319 h 5063066"/>
              <a:gd name="connsiteX3375" fmla="*/ 1455810 w 7295637"/>
              <a:gd name="connsiteY3375" fmla="*/ 728345 h 5063066"/>
              <a:gd name="connsiteX3376" fmla="*/ 1382785 w 7295637"/>
              <a:gd name="connsiteY3376" fmla="*/ 655319 h 5063066"/>
              <a:gd name="connsiteX3377" fmla="*/ 1388524 w 7295637"/>
              <a:gd name="connsiteY3377" fmla="*/ 626895 h 5063066"/>
              <a:gd name="connsiteX3378" fmla="*/ 466669 w 7295637"/>
              <a:gd name="connsiteY3378" fmla="*/ 2043251 h 5063066"/>
              <a:gd name="connsiteX3379" fmla="*/ 482320 w 7295637"/>
              <a:gd name="connsiteY3379" fmla="*/ 2020039 h 5063066"/>
              <a:gd name="connsiteX3380" fmla="*/ 533955 w 7295637"/>
              <a:gd name="connsiteY3380" fmla="*/ 1998652 h 5063066"/>
              <a:gd name="connsiteX3381" fmla="*/ 606980 w 7295637"/>
              <a:gd name="connsiteY3381" fmla="*/ 2071676 h 5063066"/>
              <a:gd name="connsiteX3382" fmla="*/ 533955 w 7295637"/>
              <a:gd name="connsiteY3382" fmla="*/ 2144700 h 5063066"/>
              <a:gd name="connsiteX3383" fmla="*/ 460931 w 7295637"/>
              <a:gd name="connsiteY3383" fmla="*/ 2071676 h 5063066"/>
              <a:gd name="connsiteX3384" fmla="*/ 466669 w 7295637"/>
              <a:gd name="connsiteY3384" fmla="*/ 2043251 h 5063066"/>
              <a:gd name="connsiteX3385" fmla="*/ 1618987 w 7295637"/>
              <a:gd name="connsiteY3385" fmla="*/ 197573 h 5063066"/>
              <a:gd name="connsiteX3386" fmla="*/ 1686274 w 7295637"/>
              <a:gd name="connsiteY3386" fmla="*/ 152973 h 5063066"/>
              <a:gd name="connsiteX3387" fmla="*/ 1759298 w 7295637"/>
              <a:gd name="connsiteY3387" fmla="*/ 225997 h 5063066"/>
              <a:gd name="connsiteX3388" fmla="*/ 1686273 w 7295637"/>
              <a:gd name="connsiteY3388" fmla="*/ 299022 h 5063066"/>
              <a:gd name="connsiteX3389" fmla="*/ 1613249 w 7295637"/>
              <a:gd name="connsiteY3389" fmla="*/ 225997 h 5063066"/>
              <a:gd name="connsiteX3390" fmla="*/ 1618987 w 7295637"/>
              <a:gd name="connsiteY3390" fmla="*/ 197573 h 5063066"/>
              <a:gd name="connsiteX3391" fmla="*/ 697134 w 7295637"/>
              <a:gd name="connsiteY3391" fmla="*/ 1613928 h 5063066"/>
              <a:gd name="connsiteX3392" fmla="*/ 712783 w 7295637"/>
              <a:gd name="connsiteY3392" fmla="*/ 1590716 h 5063066"/>
              <a:gd name="connsiteX3393" fmla="*/ 764420 w 7295637"/>
              <a:gd name="connsiteY3393" fmla="*/ 1569328 h 5063066"/>
              <a:gd name="connsiteX3394" fmla="*/ 837445 w 7295637"/>
              <a:gd name="connsiteY3394" fmla="*/ 1642352 h 5063066"/>
              <a:gd name="connsiteX3395" fmla="*/ 764420 w 7295637"/>
              <a:gd name="connsiteY3395" fmla="*/ 1715377 h 5063066"/>
              <a:gd name="connsiteX3396" fmla="*/ 691396 w 7295637"/>
              <a:gd name="connsiteY3396" fmla="*/ 1642353 h 5063066"/>
              <a:gd name="connsiteX3397" fmla="*/ 697134 w 7295637"/>
              <a:gd name="connsiteY3397" fmla="*/ 1613928 h 5063066"/>
              <a:gd name="connsiteX3398" fmla="*/ 927596 w 7295637"/>
              <a:gd name="connsiteY3398" fmla="*/ 1193435 h 5063066"/>
              <a:gd name="connsiteX3399" fmla="*/ 943246 w 7295637"/>
              <a:gd name="connsiteY3399" fmla="*/ 1170224 h 5063066"/>
              <a:gd name="connsiteX3400" fmla="*/ 994883 w 7295637"/>
              <a:gd name="connsiteY3400" fmla="*/ 1148836 h 5063066"/>
              <a:gd name="connsiteX3401" fmla="*/ 1067908 w 7295637"/>
              <a:gd name="connsiteY3401" fmla="*/ 1221861 h 5063066"/>
              <a:gd name="connsiteX3402" fmla="*/ 994882 w 7295637"/>
              <a:gd name="connsiteY3402" fmla="*/ 1294885 h 5063066"/>
              <a:gd name="connsiteX3403" fmla="*/ 921858 w 7295637"/>
              <a:gd name="connsiteY3403" fmla="*/ 1221860 h 5063066"/>
              <a:gd name="connsiteX3404" fmla="*/ 927596 w 7295637"/>
              <a:gd name="connsiteY3404" fmla="*/ 1193435 h 5063066"/>
              <a:gd name="connsiteX3405" fmla="*/ 1158059 w 7295637"/>
              <a:gd name="connsiteY3405" fmla="*/ 764117 h 5063066"/>
              <a:gd name="connsiteX3406" fmla="*/ 1173709 w 7295637"/>
              <a:gd name="connsiteY3406" fmla="*/ 740905 h 5063066"/>
              <a:gd name="connsiteX3407" fmla="*/ 1225345 w 7295637"/>
              <a:gd name="connsiteY3407" fmla="*/ 719517 h 5063066"/>
              <a:gd name="connsiteX3408" fmla="*/ 1298370 w 7295637"/>
              <a:gd name="connsiteY3408" fmla="*/ 792542 h 5063066"/>
              <a:gd name="connsiteX3409" fmla="*/ 1225346 w 7295637"/>
              <a:gd name="connsiteY3409" fmla="*/ 865567 h 5063066"/>
              <a:gd name="connsiteX3410" fmla="*/ 1152321 w 7295637"/>
              <a:gd name="connsiteY3410" fmla="*/ 792542 h 5063066"/>
              <a:gd name="connsiteX3411" fmla="*/ 1158059 w 7295637"/>
              <a:gd name="connsiteY3411" fmla="*/ 764117 h 5063066"/>
              <a:gd name="connsiteX3412" fmla="*/ 6516 w 7295637"/>
              <a:gd name="connsiteY3412" fmla="*/ 2558219 h 5063066"/>
              <a:gd name="connsiteX3413" fmla="*/ 22165 w 7295637"/>
              <a:gd name="connsiteY3413" fmla="*/ 2535007 h 5063066"/>
              <a:gd name="connsiteX3414" fmla="*/ 73802 w 7295637"/>
              <a:gd name="connsiteY3414" fmla="*/ 2513619 h 5063066"/>
              <a:gd name="connsiteX3415" fmla="*/ 146827 w 7295637"/>
              <a:gd name="connsiteY3415" fmla="*/ 2586644 h 5063066"/>
              <a:gd name="connsiteX3416" fmla="*/ 73802 w 7295637"/>
              <a:gd name="connsiteY3416" fmla="*/ 2659669 h 5063066"/>
              <a:gd name="connsiteX3417" fmla="*/ 777 w 7295637"/>
              <a:gd name="connsiteY3417" fmla="*/ 2586644 h 5063066"/>
              <a:gd name="connsiteX3418" fmla="*/ 6516 w 7295637"/>
              <a:gd name="connsiteY3418" fmla="*/ 2558219 h 5063066"/>
              <a:gd name="connsiteX3419" fmla="*/ 236204 w 7295637"/>
              <a:gd name="connsiteY3419" fmla="*/ 2180474 h 5063066"/>
              <a:gd name="connsiteX3420" fmla="*/ 251855 w 7295637"/>
              <a:gd name="connsiteY3420" fmla="*/ 2157261 h 5063066"/>
              <a:gd name="connsiteX3421" fmla="*/ 303490 w 7295637"/>
              <a:gd name="connsiteY3421" fmla="*/ 2135874 h 5063066"/>
              <a:gd name="connsiteX3422" fmla="*/ 376516 w 7295637"/>
              <a:gd name="connsiteY3422" fmla="*/ 2208898 h 5063066"/>
              <a:gd name="connsiteX3423" fmla="*/ 303491 w 7295637"/>
              <a:gd name="connsiteY3423" fmla="*/ 2281923 h 5063066"/>
              <a:gd name="connsiteX3424" fmla="*/ 230465 w 7295637"/>
              <a:gd name="connsiteY3424" fmla="*/ 2208899 h 5063066"/>
              <a:gd name="connsiteX3425" fmla="*/ 236204 w 7295637"/>
              <a:gd name="connsiteY3425" fmla="*/ 2180474 h 5063066"/>
              <a:gd name="connsiteX3426" fmla="*/ 1388524 w 7295637"/>
              <a:gd name="connsiteY3426" fmla="*/ 343623 h 5063066"/>
              <a:gd name="connsiteX3427" fmla="*/ 1455809 w 7295637"/>
              <a:gd name="connsiteY3427" fmla="*/ 299022 h 5063066"/>
              <a:gd name="connsiteX3428" fmla="*/ 1528835 w 7295637"/>
              <a:gd name="connsiteY3428" fmla="*/ 372047 h 5063066"/>
              <a:gd name="connsiteX3429" fmla="*/ 1455810 w 7295637"/>
              <a:gd name="connsiteY3429" fmla="*/ 445073 h 5063066"/>
              <a:gd name="connsiteX3430" fmla="*/ 1382784 w 7295637"/>
              <a:gd name="connsiteY3430" fmla="*/ 372047 h 5063066"/>
              <a:gd name="connsiteX3431" fmla="*/ 1388524 w 7295637"/>
              <a:gd name="connsiteY3431" fmla="*/ 343623 h 5063066"/>
              <a:gd name="connsiteX3432" fmla="*/ 466669 w 7295637"/>
              <a:gd name="connsiteY3432" fmla="*/ 1759978 h 5063066"/>
              <a:gd name="connsiteX3433" fmla="*/ 482320 w 7295637"/>
              <a:gd name="connsiteY3433" fmla="*/ 1736766 h 5063066"/>
              <a:gd name="connsiteX3434" fmla="*/ 533956 w 7295637"/>
              <a:gd name="connsiteY3434" fmla="*/ 1715378 h 5063066"/>
              <a:gd name="connsiteX3435" fmla="*/ 606980 w 7295637"/>
              <a:gd name="connsiteY3435" fmla="*/ 1788403 h 5063066"/>
              <a:gd name="connsiteX3436" fmla="*/ 533954 w 7295637"/>
              <a:gd name="connsiteY3436" fmla="*/ 1861429 h 5063066"/>
              <a:gd name="connsiteX3437" fmla="*/ 460931 w 7295637"/>
              <a:gd name="connsiteY3437" fmla="*/ 1788403 h 5063066"/>
              <a:gd name="connsiteX3438" fmla="*/ 466669 w 7295637"/>
              <a:gd name="connsiteY3438" fmla="*/ 1759978 h 5063066"/>
              <a:gd name="connsiteX3439" fmla="*/ 697134 w 7295637"/>
              <a:gd name="connsiteY3439" fmla="*/ 1330656 h 5063066"/>
              <a:gd name="connsiteX3440" fmla="*/ 712784 w 7295637"/>
              <a:gd name="connsiteY3440" fmla="*/ 1307445 h 5063066"/>
              <a:gd name="connsiteX3441" fmla="*/ 764421 w 7295637"/>
              <a:gd name="connsiteY3441" fmla="*/ 1286057 h 5063066"/>
              <a:gd name="connsiteX3442" fmla="*/ 837446 w 7295637"/>
              <a:gd name="connsiteY3442" fmla="*/ 1359082 h 5063066"/>
              <a:gd name="connsiteX3443" fmla="*/ 764420 w 7295637"/>
              <a:gd name="connsiteY3443" fmla="*/ 1432106 h 5063066"/>
              <a:gd name="connsiteX3444" fmla="*/ 691396 w 7295637"/>
              <a:gd name="connsiteY3444" fmla="*/ 1359081 h 5063066"/>
              <a:gd name="connsiteX3445" fmla="*/ 697134 w 7295637"/>
              <a:gd name="connsiteY3445" fmla="*/ 1330656 h 5063066"/>
              <a:gd name="connsiteX3446" fmla="*/ 927597 w 7295637"/>
              <a:gd name="connsiteY3446" fmla="*/ 910165 h 5063066"/>
              <a:gd name="connsiteX3447" fmla="*/ 943245 w 7295637"/>
              <a:gd name="connsiteY3447" fmla="*/ 886954 h 5063066"/>
              <a:gd name="connsiteX3448" fmla="*/ 994882 w 7295637"/>
              <a:gd name="connsiteY3448" fmla="*/ 865566 h 5063066"/>
              <a:gd name="connsiteX3449" fmla="*/ 1067907 w 7295637"/>
              <a:gd name="connsiteY3449" fmla="*/ 938591 h 5063066"/>
              <a:gd name="connsiteX3450" fmla="*/ 994883 w 7295637"/>
              <a:gd name="connsiteY3450" fmla="*/ 1011615 h 5063066"/>
              <a:gd name="connsiteX3451" fmla="*/ 921857 w 7295637"/>
              <a:gd name="connsiteY3451" fmla="*/ 938590 h 5063066"/>
              <a:gd name="connsiteX3452" fmla="*/ 927597 w 7295637"/>
              <a:gd name="connsiteY3452" fmla="*/ 910165 h 5063066"/>
              <a:gd name="connsiteX3453" fmla="*/ 5739 w 7295637"/>
              <a:gd name="connsiteY3453" fmla="*/ 2326526 h 5063066"/>
              <a:gd name="connsiteX3454" fmla="*/ 21390 w 7295637"/>
              <a:gd name="connsiteY3454" fmla="*/ 2303314 h 5063066"/>
              <a:gd name="connsiteX3455" fmla="*/ 73026 w 7295637"/>
              <a:gd name="connsiteY3455" fmla="*/ 2281925 h 5063066"/>
              <a:gd name="connsiteX3456" fmla="*/ 146050 w 7295637"/>
              <a:gd name="connsiteY3456" fmla="*/ 2354950 h 5063066"/>
              <a:gd name="connsiteX3457" fmla="*/ 73025 w 7295637"/>
              <a:gd name="connsiteY3457" fmla="*/ 2427975 h 5063066"/>
              <a:gd name="connsiteX3458" fmla="*/ 1 w 7295637"/>
              <a:gd name="connsiteY3458" fmla="*/ 2354950 h 5063066"/>
              <a:gd name="connsiteX3459" fmla="*/ 5739 w 7295637"/>
              <a:gd name="connsiteY3459" fmla="*/ 2326526 h 5063066"/>
              <a:gd name="connsiteX3460" fmla="*/ 1158058 w 7295637"/>
              <a:gd name="connsiteY3460" fmla="*/ 480845 h 5063066"/>
              <a:gd name="connsiteX3461" fmla="*/ 1173709 w 7295637"/>
              <a:gd name="connsiteY3461" fmla="*/ 457633 h 5063066"/>
              <a:gd name="connsiteX3462" fmla="*/ 1225345 w 7295637"/>
              <a:gd name="connsiteY3462" fmla="*/ 436245 h 5063066"/>
              <a:gd name="connsiteX3463" fmla="*/ 1298370 w 7295637"/>
              <a:gd name="connsiteY3463" fmla="*/ 509270 h 5063066"/>
              <a:gd name="connsiteX3464" fmla="*/ 1225345 w 7295637"/>
              <a:gd name="connsiteY3464" fmla="*/ 582295 h 5063066"/>
              <a:gd name="connsiteX3465" fmla="*/ 1152320 w 7295637"/>
              <a:gd name="connsiteY3465" fmla="*/ 509270 h 5063066"/>
              <a:gd name="connsiteX3466" fmla="*/ 1158058 w 7295637"/>
              <a:gd name="connsiteY3466" fmla="*/ 480845 h 5063066"/>
              <a:gd name="connsiteX3467" fmla="*/ 236205 w 7295637"/>
              <a:gd name="connsiteY3467" fmla="*/ 1897201 h 5063066"/>
              <a:gd name="connsiteX3468" fmla="*/ 251855 w 7295637"/>
              <a:gd name="connsiteY3468" fmla="*/ 1873990 h 5063066"/>
              <a:gd name="connsiteX3469" fmla="*/ 303491 w 7295637"/>
              <a:gd name="connsiteY3469" fmla="*/ 1852600 h 5063066"/>
              <a:gd name="connsiteX3470" fmla="*/ 376515 w 7295637"/>
              <a:gd name="connsiteY3470" fmla="*/ 1925627 h 5063066"/>
              <a:gd name="connsiteX3471" fmla="*/ 303491 w 7295637"/>
              <a:gd name="connsiteY3471" fmla="*/ 1998651 h 5063066"/>
              <a:gd name="connsiteX3472" fmla="*/ 230466 w 7295637"/>
              <a:gd name="connsiteY3472" fmla="*/ 1925626 h 5063066"/>
              <a:gd name="connsiteX3473" fmla="*/ 236205 w 7295637"/>
              <a:gd name="connsiteY3473" fmla="*/ 1897201 h 5063066"/>
              <a:gd name="connsiteX3474" fmla="*/ 1388523 w 7295637"/>
              <a:gd name="connsiteY3474" fmla="*/ 60350 h 5063066"/>
              <a:gd name="connsiteX3475" fmla="*/ 1455809 w 7295637"/>
              <a:gd name="connsiteY3475" fmla="*/ 15750 h 5063066"/>
              <a:gd name="connsiteX3476" fmla="*/ 1528835 w 7295637"/>
              <a:gd name="connsiteY3476" fmla="*/ 88775 h 5063066"/>
              <a:gd name="connsiteX3477" fmla="*/ 1455809 w 7295637"/>
              <a:gd name="connsiteY3477" fmla="*/ 161800 h 5063066"/>
              <a:gd name="connsiteX3478" fmla="*/ 1382785 w 7295637"/>
              <a:gd name="connsiteY3478" fmla="*/ 88775 h 5063066"/>
              <a:gd name="connsiteX3479" fmla="*/ 1388523 w 7295637"/>
              <a:gd name="connsiteY3479" fmla="*/ 60350 h 5063066"/>
              <a:gd name="connsiteX3480" fmla="*/ 466671 w 7295637"/>
              <a:gd name="connsiteY3480" fmla="*/ 1476707 h 5063066"/>
              <a:gd name="connsiteX3481" fmla="*/ 482320 w 7295637"/>
              <a:gd name="connsiteY3481" fmla="*/ 1453495 h 5063066"/>
              <a:gd name="connsiteX3482" fmla="*/ 533956 w 7295637"/>
              <a:gd name="connsiteY3482" fmla="*/ 1432106 h 5063066"/>
              <a:gd name="connsiteX3483" fmla="*/ 606982 w 7295637"/>
              <a:gd name="connsiteY3483" fmla="*/ 1505131 h 5063066"/>
              <a:gd name="connsiteX3484" fmla="*/ 533957 w 7295637"/>
              <a:gd name="connsiteY3484" fmla="*/ 1578156 h 5063066"/>
              <a:gd name="connsiteX3485" fmla="*/ 460931 w 7295637"/>
              <a:gd name="connsiteY3485" fmla="*/ 1505131 h 5063066"/>
              <a:gd name="connsiteX3486" fmla="*/ 466671 w 7295637"/>
              <a:gd name="connsiteY3486" fmla="*/ 1476707 h 5063066"/>
              <a:gd name="connsiteX3487" fmla="*/ 697133 w 7295637"/>
              <a:gd name="connsiteY3487" fmla="*/ 1047385 h 5063066"/>
              <a:gd name="connsiteX3488" fmla="*/ 712783 w 7295637"/>
              <a:gd name="connsiteY3488" fmla="*/ 1024174 h 5063066"/>
              <a:gd name="connsiteX3489" fmla="*/ 764419 w 7295637"/>
              <a:gd name="connsiteY3489" fmla="*/ 1002786 h 5063066"/>
              <a:gd name="connsiteX3490" fmla="*/ 837445 w 7295637"/>
              <a:gd name="connsiteY3490" fmla="*/ 1075811 h 5063066"/>
              <a:gd name="connsiteX3491" fmla="*/ 764420 w 7295637"/>
              <a:gd name="connsiteY3491" fmla="*/ 1148835 h 5063066"/>
              <a:gd name="connsiteX3492" fmla="*/ 691394 w 7295637"/>
              <a:gd name="connsiteY3492" fmla="*/ 1075810 h 5063066"/>
              <a:gd name="connsiteX3493" fmla="*/ 697133 w 7295637"/>
              <a:gd name="connsiteY3493" fmla="*/ 1047385 h 5063066"/>
              <a:gd name="connsiteX3494" fmla="*/ 927595 w 7295637"/>
              <a:gd name="connsiteY3494" fmla="*/ 626895 h 5063066"/>
              <a:gd name="connsiteX3495" fmla="*/ 943244 w 7295637"/>
              <a:gd name="connsiteY3495" fmla="*/ 603683 h 5063066"/>
              <a:gd name="connsiteX3496" fmla="*/ 994882 w 7295637"/>
              <a:gd name="connsiteY3496" fmla="*/ 582295 h 5063066"/>
              <a:gd name="connsiteX3497" fmla="*/ 1067907 w 7295637"/>
              <a:gd name="connsiteY3497" fmla="*/ 655320 h 5063066"/>
              <a:gd name="connsiteX3498" fmla="*/ 994881 w 7295637"/>
              <a:gd name="connsiteY3498" fmla="*/ 728344 h 5063066"/>
              <a:gd name="connsiteX3499" fmla="*/ 921857 w 7295637"/>
              <a:gd name="connsiteY3499" fmla="*/ 655321 h 5063066"/>
              <a:gd name="connsiteX3500" fmla="*/ 927595 w 7295637"/>
              <a:gd name="connsiteY3500" fmla="*/ 626895 h 5063066"/>
              <a:gd name="connsiteX3501" fmla="*/ 5740 w 7295637"/>
              <a:gd name="connsiteY3501" fmla="*/ 2043251 h 5063066"/>
              <a:gd name="connsiteX3502" fmla="*/ 21391 w 7295637"/>
              <a:gd name="connsiteY3502" fmla="*/ 2020039 h 5063066"/>
              <a:gd name="connsiteX3503" fmla="*/ 73028 w 7295637"/>
              <a:gd name="connsiteY3503" fmla="*/ 1998650 h 5063066"/>
              <a:gd name="connsiteX3504" fmla="*/ 146053 w 7295637"/>
              <a:gd name="connsiteY3504" fmla="*/ 2071677 h 5063066"/>
              <a:gd name="connsiteX3505" fmla="*/ 73028 w 7295637"/>
              <a:gd name="connsiteY3505" fmla="*/ 2144700 h 5063066"/>
              <a:gd name="connsiteX3506" fmla="*/ 2 w 7295637"/>
              <a:gd name="connsiteY3506" fmla="*/ 2071676 h 5063066"/>
              <a:gd name="connsiteX3507" fmla="*/ 5740 w 7295637"/>
              <a:gd name="connsiteY3507" fmla="*/ 2043251 h 5063066"/>
              <a:gd name="connsiteX3508" fmla="*/ 1158059 w 7295637"/>
              <a:gd name="connsiteY3508" fmla="*/ 197573 h 5063066"/>
              <a:gd name="connsiteX3509" fmla="*/ 1173708 w 7295637"/>
              <a:gd name="connsiteY3509" fmla="*/ 174361 h 5063066"/>
              <a:gd name="connsiteX3510" fmla="*/ 1225344 w 7295637"/>
              <a:gd name="connsiteY3510" fmla="*/ 152972 h 5063066"/>
              <a:gd name="connsiteX3511" fmla="*/ 1298369 w 7295637"/>
              <a:gd name="connsiteY3511" fmla="*/ 225997 h 5063066"/>
              <a:gd name="connsiteX3512" fmla="*/ 1225346 w 7295637"/>
              <a:gd name="connsiteY3512" fmla="*/ 299022 h 5063066"/>
              <a:gd name="connsiteX3513" fmla="*/ 1152320 w 7295637"/>
              <a:gd name="connsiteY3513" fmla="*/ 225997 h 5063066"/>
              <a:gd name="connsiteX3514" fmla="*/ 1158059 w 7295637"/>
              <a:gd name="connsiteY3514" fmla="*/ 197573 h 5063066"/>
              <a:gd name="connsiteX3515" fmla="*/ 236207 w 7295637"/>
              <a:gd name="connsiteY3515" fmla="*/ 1613928 h 5063066"/>
              <a:gd name="connsiteX3516" fmla="*/ 251856 w 7295637"/>
              <a:gd name="connsiteY3516" fmla="*/ 1590716 h 5063066"/>
              <a:gd name="connsiteX3517" fmla="*/ 303493 w 7295637"/>
              <a:gd name="connsiteY3517" fmla="*/ 1569327 h 5063066"/>
              <a:gd name="connsiteX3518" fmla="*/ 376518 w 7295637"/>
              <a:gd name="connsiteY3518" fmla="*/ 1642353 h 5063066"/>
              <a:gd name="connsiteX3519" fmla="*/ 303492 w 7295637"/>
              <a:gd name="connsiteY3519" fmla="*/ 1715380 h 5063066"/>
              <a:gd name="connsiteX3520" fmla="*/ 230467 w 7295637"/>
              <a:gd name="connsiteY3520" fmla="*/ 1642352 h 5063066"/>
              <a:gd name="connsiteX3521" fmla="*/ 236207 w 7295637"/>
              <a:gd name="connsiteY3521" fmla="*/ 1613928 h 5063066"/>
              <a:gd name="connsiteX3522" fmla="*/ 466670 w 7295637"/>
              <a:gd name="connsiteY3522" fmla="*/ 1193435 h 5063066"/>
              <a:gd name="connsiteX3523" fmla="*/ 482319 w 7295637"/>
              <a:gd name="connsiteY3523" fmla="*/ 1170223 h 5063066"/>
              <a:gd name="connsiteX3524" fmla="*/ 533955 w 7295637"/>
              <a:gd name="connsiteY3524" fmla="*/ 1148835 h 5063066"/>
              <a:gd name="connsiteX3525" fmla="*/ 606981 w 7295637"/>
              <a:gd name="connsiteY3525" fmla="*/ 1221860 h 5063066"/>
              <a:gd name="connsiteX3526" fmla="*/ 533956 w 7295637"/>
              <a:gd name="connsiteY3526" fmla="*/ 1294884 h 5063066"/>
              <a:gd name="connsiteX3527" fmla="*/ 460931 w 7295637"/>
              <a:gd name="connsiteY3527" fmla="*/ 1221860 h 5063066"/>
              <a:gd name="connsiteX3528" fmla="*/ 466670 w 7295637"/>
              <a:gd name="connsiteY3528" fmla="*/ 1193435 h 5063066"/>
              <a:gd name="connsiteX3529" fmla="*/ 697131 w 7295637"/>
              <a:gd name="connsiteY3529" fmla="*/ 764115 h 5063066"/>
              <a:gd name="connsiteX3530" fmla="*/ 712782 w 7295637"/>
              <a:gd name="connsiteY3530" fmla="*/ 740904 h 5063066"/>
              <a:gd name="connsiteX3531" fmla="*/ 764418 w 7295637"/>
              <a:gd name="connsiteY3531" fmla="*/ 719515 h 5063066"/>
              <a:gd name="connsiteX3532" fmla="*/ 837442 w 7295637"/>
              <a:gd name="connsiteY3532" fmla="*/ 792540 h 5063066"/>
              <a:gd name="connsiteX3533" fmla="*/ 764418 w 7295637"/>
              <a:gd name="connsiteY3533" fmla="*/ 865565 h 5063066"/>
              <a:gd name="connsiteX3534" fmla="*/ 691394 w 7295637"/>
              <a:gd name="connsiteY3534" fmla="*/ 792539 h 5063066"/>
              <a:gd name="connsiteX3535" fmla="*/ 697131 w 7295637"/>
              <a:gd name="connsiteY3535" fmla="*/ 764115 h 5063066"/>
              <a:gd name="connsiteX3536" fmla="*/ 927595 w 7295637"/>
              <a:gd name="connsiteY3536" fmla="*/ 343623 h 5063066"/>
              <a:gd name="connsiteX3537" fmla="*/ 943245 w 7295637"/>
              <a:gd name="connsiteY3537" fmla="*/ 320411 h 5063066"/>
              <a:gd name="connsiteX3538" fmla="*/ 994881 w 7295637"/>
              <a:gd name="connsiteY3538" fmla="*/ 299022 h 5063066"/>
              <a:gd name="connsiteX3539" fmla="*/ 1067906 w 7295637"/>
              <a:gd name="connsiteY3539" fmla="*/ 372047 h 5063066"/>
              <a:gd name="connsiteX3540" fmla="*/ 994881 w 7295637"/>
              <a:gd name="connsiteY3540" fmla="*/ 445072 h 5063066"/>
              <a:gd name="connsiteX3541" fmla="*/ 921856 w 7295637"/>
              <a:gd name="connsiteY3541" fmla="*/ 372047 h 5063066"/>
              <a:gd name="connsiteX3542" fmla="*/ 927595 w 7295637"/>
              <a:gd name="connsiteY3542" fmla="*/ 343623 h 5063066"/>
              <a:gd name="connsiteX3543" fmla="*/ 5741 w 7295637"/>
              <a:gd name="connsiteY3543" fmla="*/ 1759979 h 5063066"/>
              <a:gd name="connsiteX3544" fmla="*/ 21391 w 7295637"/>
              <a:gd name="connsiteY3544" fmla="*/ 1736767 h 5063066"/>
              <a:gd name="connsiteX3545" fmla="*/ 73027 w 7295637"/>
              <a:gd name="connsiteY3545" fmla="*/ 1715380 h 5063066"/>
              <a:gd name="connsiteX3546" fmla="*/ 146053 w 7295637"/>
              <a:gd name="connsiteY3546" fmla="*/ 1788404 h 5063066"/>
              <a:gd name="connsiteX3547" fmla="*/ 73027 w 7295637"/>
              <a:gd name="connsiteY3547" fmla="*/ 1861430 h 5063066"/>
              <a:gd name="connsiteX3548" fmla="*/ 3 w 7295637"/>
              <a:gd name="connsiteY3548" fmla="*/ 1788404 h 5063066"/>
              <a:gd name="connsiteX3549" fmla="*/ 5741 w 7295637"/>
              <a:gd name="connsiteY3549" fmla="*/ 1759979 h 5063066"/>
              <a:gd name="connsiteX3550" fmla="*/ 236207 w 7295637"/>
              <a:gd name="connsiteY3550" fmla="*/ 1330656 h 5063066"/>
              <a:gd name="connsiteX3551" fmla="*/ 251856 w 7295637"/>
              <a:gd name="connsiteY3551" fmla="*/ 1307444 h 5063066"/>
              <a:gd name="connsiteX3552" fmla="*/ 303492 w 7295637"/>
              <a:gd name="connsiteY3552" fmla="*/ 1286055 h 5063066"/>
              <a:gd name="connsiteX3553" fmla="*/ 376518 w 7295637"/>
              <a:gd name="connsiteY3553" fmla="*/ 1359080 h 5063066"/>
              <a:gd name="connsiteX3554" fmla="*/ 303492 w 7295637"/>
              <a:gd name="connsiteY3554" fmla="*/ 1432105 h 5063066"/>
              <a:gd name="connsiteX3555" fmla="*/ 230467 w 7295637"/>
              <a:gd name="connsiteY3555" fmla="*/ 1359080 h 5063066"/>
              <a:gd name="connsiteX3556" fmla="*/ 236207 w 7295637"/>
              <a:gd name="connsiteY3556" fmla="*/ 1330656 h 5063066"/>
              <a:gd name="connsiteX3557" fmla="*/ 466668 w 7295637"/>
              <a:gd name="connsiteY3557" fmla="*/ 910164 h 5063066"/>
              <a:gd name="connsiteX3558" fmla="*/ 482318 w 7295637"/>
              <a:gd name="connsiteY3558" fmla="*/ 886953 h 5063066"/>
              <a:gd name="connsiteX3559" fmla="*/ 533954 w 7295637"/>
              <a:gd name="connsiteY3559" fmla="*/ 865564 h 5063066"/>
              <a:gd name="connsiteX3560" fmla="*/ 606980 w 7295637"/>
              <a:gd name="connsiteY3560" fmla="*/ 938589 h 5063066"/>
              <a:gd name="connsiteX3561" fmla="*/ 533955 w 7295637"/>
              <a:gd name="connsiteY3561" fmla="*/ 1011614 h 5063066"/>
              <a:gd name="connsiteX3562" fmla="*/ 460931 w 7295637"/>
              <a:gd name="connsiteY3562" fmla="*/ 938589 h 5063066"/>
              <a:gd name="connsiteX3563" fmla="*/ 466668 w 7295637"/>
              <a:gd name="connsiteY3563" fmla="*/ 910164 h 5063066"/>
              <a:gd name="connsiteX3564" fmla="*/ 697130 w 7295637"/>
              <a:gd name="connsiteY3564" fmla="*/ 480844 h 5063066"/>
              <a:gd name="connsiteX3565" fmla="*/ 712780 w 7295637"/>
              <a:gd name="connsiteY3565" fmla="*/ 457632 h 5063066"/>
              <a:gd name="connsiteX3566" fmla="*/ 764417 w 7295637"/>
              <a:gd name="connsiteY3566" fmla="*/ 436244 h 5063066"/>
              <a:gd name="connsiteX3567" fmla="*/ 837443 w 7295637"/>
              <a:gd name="connsiteY3567" fmla="*/ 509269 h 5063066"/>
              <a:gd name="connsiteX3568" fmla="*/ 764418 w 7295637"/>
              <a:gd name="connsiteY3568" fmla="*/ 582294 h 5063066"/>
              <a:gd name="connsiteX3569" fmla="*/ 691392 w 7295637"/>
              <a:gd name="connsiteY3569" fmla="*/ 509269 h 5063066"/>
              <a:gd name="connsiteX3570" fmla="*/ 697130 w 7295637"/>
              <a:gd name="connsiteY3570" fmla="*/ 480844 h 5063066"/>
              <a:gd name="connsiteX3571" fmla="*/ 927594 w 7295637"/>
              <a:gd name="connsiteY3571" fmla="*/ 60350 h 5063066"/>
              <a:gd name="connsiteX3572" fmla="*/ 943244 w 7295637"/>
              <a:gd name="connsiteY3572" fmla="*/ 37138 h 5063066"/>
              <a:gd name="connsiteX3573" fmla="*/ 994881 w 7295637"/>
              <a:gd name="connsiteY3573" fmla="*/ 15750 h 5063066"/>
              <a:gd name="connsiteX3574" fmla="*/ 1067906 w 7295637"/>
              <a:gd name="connsiteY3574" fmla="*/ 88775 h 5063066"/>
              <a:gd name="connsiteX3575" fmla="*/ 994881 w 7295637"/>
              <a:gd name="connsiteY3575" fmla="*/ 161800 h 5063066"/>
              <a:gd name="connsiteX3576" fmla="*/ 921856 w 7295637"/>
              <a:gd name="connsiteY3576" fmla="*/ 88775 h 5063066"/>
              <a:gd name="connsiteX3577" fmla="*/ 927594 w 7295637"/>
              <a:gd name="connsiteY3577" fmla="*/ 60350 h 5063066"/>
              <a:gd name="connsiteX3578" fmla="*/ 5743 w 7295637"/>
              <a:gd name="connsiteY3578" fmla="*/ 1476705 h 5063066"/>
              <a:gd name="connsiteX3579" fmla="*/ 21392 w 7295637"/>
              <a:gd name="connsiteY3579" fmla="*/ 1453493 h 5063066"/>
              <a:gd name="connsiteX3580" fmla="*/ 73028 w 7295637"/>
              <a:gd name="connsiteY3580" fmla="*/ 1432105 h 5063066"/>
              <a:gd name="connsiteX3581" fmla="*/ 146054 w 7295637"/>
              <a:gd name="connsiteY3581" fmla="*/ 1505130 h 5063066"/>
              <a:gd name="connsiteX3582" fmla="*/ 73027 w 7295637"/>
              <a:gd name="connsiteY3582" fmla="*/ 1578158 h 5063066"/>
              <a:gd name="connsiteX3583" fmla="*/ 4 w 7295637"/>
              <a:gd name="connsiteY3583" fmla="*/ 1505130 h 5063066"/>
              <a:gd name="connsiteX3584" fmla="*/ 5743 w 7295637"/>
              <a:gd name="connsiteY3584" fmla="*/ 1476705 h 5063066"/>
              <a:gd name="connsiteX3585" fmla="*/ 236205 w 7295637"/>
              <a:gd name="connsiteY3585" fmla="*/ 1047384 h 5063066"/>
              <a:gd name="connsiteX3586" fmla="*/ 251855 w 7295637"/>
              <a:gd name="connsiteY3586" fmla="*/ 1024173 h 5063066"/>
              <a:gd name="connsiteX3587" fmla="*/ 303492 w 7295637"/>
              <a:gd name="connsiteY3587" fmla="*/ 1002784 h 5063066"/>
              <a:gd name="connsiteX3588" fmla="*/ 376516 w 7295637"/>
              <a:gd name="connsiteY3588" fmla="*/ 1075809 h 5063066"/>
              <a:gd name="connsiteX3589" fmla="*/ 303493 w 7295637"/>
              <a:gd name="connsiteY3589" fmla="*/ 1148834 h 5063066"/>
              <a:gd name="connsiteX3590" fmla="*/ 230467 w 7295637"/>
              <a:gd name="connsiteY3590" fmla="*/ 1075809 h 5063066"/>
              <a:gd name="connsiteX3591" fmla="*/ 236205 w 7295637"/>
              <a:gd name="connsiteY3591" fmla="*/ 1047384 h 5063066"/>
              <a:gd name="connsiteX3592" fmla="*/ 466667 w 7295637"/>
              <a:gd name="connsiteY3592" fmla="*/ 626893 h 5063066"/>
              <a:gd name="connsiteX3593" fmla="*/ 482318 w 7295637"/>
              <a:gd name="connsiteY3593" fmla="*/ 603682 h 5063066"/>
              <a:gd name="connsiteX3594" fmla="*/ 533954 w 7295637"/>
              <a:gd name="connsiteY3594" fmla="*/ 582294 h 5063066"/>
              <a:gd name="connsiteX3595" fmla="*/ 606978 w 7295637"/>
              <a:gd name="connsiteY3595" fmla="*/ 655319 h 5063066"/>
              <a:gd name="connsiteX3596" fmla="*/ 533954 w 7295637"/>
              <a:gd name="connsiteY3596" fmla="*/ 728343 h 5063066"/>
              <a:gd name="connsiteX3597" fmla="*/ 460929 w 7295637"/>
              <a:gd name="connsiteY3597" fmla="*/ 655318 h 5063066"/>
              <a:gd name="connsiteX3598" fmla="*/ 466667 w 7295637"/>
              <a:gd name="connsiteY3598" fmla="*/ 626893 h 5063066"/>
              <a:gd name="connsiteX3599" fmla="*/ 697130 w 7295637"/>
              <a:gd name="connsiteY3599" fmla="*/ 197573 h 5063066"/>
              <a:gd name="connsiteX3600" fmla="*/ 712780 w 7295637"/>
              <a:gd name="connsiteY3600" fmla="*/ 174361 h 5063066"/>
              <a:gd name="connsiteX3601" fmla="*/ 764416 w 7295637"/>
              <a:gd name="connsiteY3601" fmla="*/ 152972 h 5063066"/>
              <a:gd name="connsiteX3602" fmla="*/ 837441 w 7295637"/>
              <a:gd name="connsiteY3602" fmla="*/ 225997 h 5063066"/>
              <a:gd name="connsiteX3603" fmla="*/ 764416 w 7295637"/>
              <a:gd name="connsiteY3603" fmla="*/ 299023 h 5063066"/>
              <a:gd name="connsiteX3604" fmla="*/ 691391 w 7295637"/>
              <a:gd name="connsiteY3604" fmla="*/ 225997 h 5063066"/>
              <a:gd name="connsiteX3605" fmla="*/ 697130 w 7295637"/>
              <a:gd name="connsiteY3605" fmla="*/ 197573 h 5063066"/>
              <a:gd name="connsiteX3606" fmla="*/ 5742 w 7295637"/>
              <a:gd name="connsiteY3606" fmla="*/ 1193433 h 5063066"/>
              <a:gd name="connsiteX3607" fmla="*/ 21392 w 7295637"/>
              <a:gd name="connsiteY3607" fmla="*/ 1170221 h 5063066"/>
              <a:gd name="connsiteX3608" fmla="*/ 73028 w 7295637"/>
              <a:gd name="connsiteY3608" fmla="*/ 1148833 h 5063066"/>
              <a:gd name="connsiteX3609" fmla="*/ 146053 w 7295637"/>
              <a:gd name="connsiteY3609" fmla="*/ 1221858 h 5063066"/>
              <a:gd name="connsiteX3610" fmla="*/ 73029 w 7295637"/>
              <a:gd name="connsiteY3610" fmla="*/ 1294883 h 5063066"/>
              <a:gd name="connsiteX3611" fmla="*/ 4 w 7295637"/>
              <a:gd name="connsiteY3611" fmla="*/ 1221858 h 5063066"/>
              <a:gd name="connsiteX3612" fmla="*/ 5742 w 7295637"/>
              <a:gd name="connsiteY3612" fmla="*/ 1193433 h 5063066"/>
              <a:gd name="connsiteX3613" fmla="*/ 236205 w 7295637"/>
              <a:gd name="connsiteY3613" fmla="*/ 764113 h 5063066"/>
              <a:gd name="connsiteX3614" fmla="*/ 251854 w 7295637"/>
              <a:gd name="connsiteY3614" fmla="*/ 740902 h 5063066"/>
              <a:gd name="connsiteX3615" fmla="*/ 303490 w 7295637"/>
              <a:gd name="connsiteY3615" fmla="*/ 719514 h 5063066"/>
              <a:gd name="connsiteX3616" fmla="*/ 376516 w 7295637"/>
              <a:gd name="connsiteY3616" fmla="*/ 792539 h 5063066"/>
              <a:gd name="connsiteX3617" fmla="*/ 303492 w 7295637"/>
              <a:gd name="connsiteY3617" fmla="*/ 865563 h 5063066"/>
              <a:gd name="connsiteX3618" fmla="*/ 230466 w 7295637"/>
              <a:gd name="connsiteY3618" fmla="*/ 792538 h 5063066"/>
              <a:gd name="connsiteX3619" fmla="*/ 236205 w 7295637"/>
              <a:gd name="connsiteY3619" fmla="*/ 764113 h 5063066"/>
              <a:gd name="connsiteX3620" fmla="*/ 466666 w 7295637"/>
              <a:gd name="connsiteY3620" fmla="*/ 343623 h 5063066"/>
              <a:gd name="connsiteX3621" fmla="*/ 482316 w 7295637"/>
              <a:gd name="connsiteY3621" fmla="*/ 320411 h 5063066"/>
              <a:gd name="connsiteX3622" fmla="*/ 533952 w 7295637"/>
              <a:gd name="connsiteY3622" fmla="*/ 299022 h 5063066"/>
              <a:gd name="connsiteX3623" fmla="*/ 606978 w 7295637"/>
              <a:gd name="connsiteY3623" fmla="*/ 372047 h 5063066"/>
              <a:gd name="connsiteX3624" fmla="*/ 533953 w 7295637"/>
              <a:gd name="connsiteY3624" fmla="*/ 445072 h 5063066"/>
              <a:gd name="connsiteX3625" fmla="*/ 460927 w 7295637"/>
              <a:gd name="connsiteY3625" fmla="*/ 372047 h 5063066"/>
              <a:gd name="connsiteX3626" fmla="*/ 466666 w 7295637"/>
              <a:gd name="connsiteY3626" fmla="*/ 343623 h 5063066"/>
              <a:gd name="connsiteX3627" fmla="*/ 5741 w 7295637"/>
              <a:gd name="connsiteY3627" fmla="*/ 910162 h 5063066"/>
              <a:gd name="connsiteX3628" fmla="*/ 21392 w 7295637"/>
              <a:gd name="connsiteY3628" fmla="*/ 886950 h 5063066"/>
              <a:gd name="connsiteX3629" fmla="*/ 73028 w 7295637"/>
              <a:gd name="connsiteY3629" fmla="*/ 865562 h 5063066"/>
              <a:gd name="connsiteX3630" fmla="*/ 146052 w 7295637"/>
              <a:gd name="connsiteY3630" fmla="*/ 938587 h 5063066"/>
              <a:gd name="connsiteX3631" fmla="*/ 73029 w 7295637"/>
              <a:gd name="connsiteY3631" fmla="*/ 1011612 h 5063066"/>
              <a:gd name="connsiteX3632" fmla="*/ 3 w 7295637"/>
              <a:gd name="connsiteY3632" fmla="*/ 938586 h 5063066"/>
              <a:gd name="connsiteX3633" fmla="*/ 5741 w 7295637"/>
              <a:gd name="connsiteY3633" fmla="*/ 910162 h 5063066"/>
              <a:gd name="connsiteX3634" fmla="*/ 236203 w 7295637"/>
              <a:gd name="connsiteY3634" fmla="*/ 480843 h 5063066"/>
              <a:gd name="connsiteX3635" fmla="*/ 251853 w 7295637"/>
              <a:gd name="connsiteY3635" fmla="*/ 457631 h 5063066"/>
              <a:gd name="connsiteX3636" fmla="*/ 303489 w 7295637"/>
              <a:gd name="connsiteY3636" fmla="*/ 436243 h 5063066"/>
              <a:gd name="connsiteX3637" fmla="*/ 376515 w 7295637"/>
              <a:gd name="connsiteY3637" fmla="*/ 509268 h 5063066"/>
              <a:gd name="connsiteX3638" fmla="*/ 303491 w 7295637"/>
              <a:gd name="connsiteY3638" fmla="*/ 582292 h 5063066"/>
              <a:gd name="connsiteX3639" fmla="*/ 230466 w 7295637"/>
              <a:gd name="connsiteY3639" fmla="*/ 509267 h 5063066"/>
              <a:gd name="connsiteX3640" fmla="*/ 236203 w 7295637"/>
              <a:gd name="connsiteY3640" fmla="*/ 480843 h 5063066"/>
              <a:gd name="connsiteX3641" fmla="*/ 466667 w 7295637"/>
              <a:gd name="connsiteY3641" fmla="*/ 60351 h 5063066"/>
              <a:gd name="connsiteX3642" fmla="*/ 482317 w 7295637"/>
              <a:gd name="connsiteY3642" fmla="*/ 37139 h 5063066"/>
              <a:gd name="connsiteX3643" fmla="*/ 533953 w 7295637"/>
              <a:gd name="connsiteY3643" fmla="*/ 15751 h 5063066"/>
              <a:gd name="connsiteX3644" fmla="*/ 606978 w 7295637"/>
              <a:gd name="connsiteY3644" fmla="*/ 88776 h 5063066"/>
              <a:gd name="connsiteX3645" fmla="*/ 533953 w 7295637"/>
              <a:gd name="connsiteY3645" fmla="*/ 161801 h 5063066"/>
              <a:gd name="connsiteX3646" fmla="*/ 460928 w 7295637"/>
              <a:gd name="connsiteY3646" fmla="*/ 88776 h 5063066"/>
              <a:gd name="connsiteX3647" fmla="*/ 466667 w 7295637"/>
              <a:gd name="connsiteY3647" fmla="*/ 60351 h 5063066"/>
              <a:gd name="connsiteX3648" fmla="*/ 5740 w 7295637"/>
              <a:gd name="connsiteY3648" fmla="*/ 626892 h 5063066"/>
              <a:gd name="connsiteX3649" fmla="*/ 21389 w 7295637"/>
              <a:gd name="connsiteY3649" fmla="*/ 603680 h 5063066"/>
              <a:gd name="connsiteX3650" fmla="*/ 73026 w 7295637"/>
              <a:gd name="connsiteY3650" fmla="*/ 582292 h 5063066"/>
              <a:gd name="connsiteX3651" fmla="*/ 146052 w 7295637"/>
              <a:gd name="connsiteY3651" fmla="*/ 655317 h 5063066"/>
              <a:gd name="connsiteX3652" fmla="*/ 73026 w 7295637"/>
              <a:gd name="connsiteY3652" fmla="*/ 728341 h 5063066"/>
              <a:gd name="connsiteX3653" fmla="*/ 1 w 7295637"/>
              <a:gd name="connsiteY3653" fmla="*/ 655316 h 5063066"/>
              <a:gd name="connsiteX3654" fmla="*/ 5740 w 7295637"/>
              <a:gd name="connsiteY3654" fmla="*/ 626892 h 5063066"/>
              <a:gd name="connsiteX3655" fmla="*/ 236203 w 7295637"/>
              <a:gd name="connsiteY3655" fmla="*/ 197572 h 5063066"/>
              <a:gd name="connsiteX3656" fmla="*/ 251853 w 7295637"/>
              <a:gd name="connsiteY3656" fmla="*/ 174361 h 5063066"/>
              <a:gd name="connsiteX3657" fmla="*/ 303489 w 7295637"/>
              <a:gd name="connsiteY3657" fmla="*/ 152972 h 5063066"/>
              <a:gd name="connsiteX3658" fmla="*/ 376514 w 7295637"/>
              <a:gd name="connsiteY3658" fmla="*/ 225997 h 5063066"/>
              <a:gd name="connsiteX3659" fmla="*/ 303489 w 7295637"/>
              <a:gd name="connsiteY3659" fmla="*/ 299022 h 5063066"/>
              <a:gd name="connsiteX3660" fmla="*/ 230464 w 7295637"/>
              <a:gd name="connsiteY3660" fmla="*/ 225997 h 5063066"/>
              <a:gd name="connsiteX3661" fmla="*/ 236203 w 7295637"/>
              <a:gd name="connsiteY3661" fmla="*/ 197572 h 5063066"/>
              <a:gd name="connsiteX3662" fmla="*/ 5740 w 7295637"/>
              <a:gd name="connsiteY3662" fmla="*/ 343622 h 5063066"/>
              <a:gd name="connsiteX3663" fmla="*/ 21389 w 7295637"/>
              <a:gd name="connsiteY3663" fmla="*/ 320410 h 5063066"/>
              <a:gd name="connsiteX3664" fmla="*/ 73025 w 7295637"/>
              <a:gd name="connsiteY3664" fmla="*/ 299022 h 5063066"/>
              <a:gd name="connsiteX3665" fmla="*/ 146052 w 7295637"/>
              <a:gd name="connsiteY3665" fmla="*/ 372047 h 5063066"/>
              <a:gd name="connsiteX3666" fmla="*/ 73026 w 7295637"/>
              <a:gd name="connsiteY3666" fmla="*/ 445071 h 5063066"/>
              <a:gd name="connsiteX3667" fmla="*/ 2 w 7295637"/>
              <a:gd name="connsiteY3667" fmla="*/ 372046 h 5063066"/>
              <a:gd name="connsiteX3668" fmla="*/ 5740 w 7295637"/>
              <a:gd name="connsiteY3668" fmla="*/ 343622 h 5063066"/>
              <a:gd name="connsiteX3669" fmla="*/ 5739 w 7295637"/>
              <a:gd name="connsiteY3669" fmla="*/ 60351 h 5063066"/>
              <a:gd name="connsiteX3670" fmla="*/ 21388 w 7295637"/>
              <a:gd name="connsiteY3670" fmla="*/ 37139 h 5063066"/>
              <a:gd name="connsiteX3671" fmla="*/ 73025 w 7295637"/>
              <a:gd name="connsiteY3671" fmla="*/ 15751 h 5063066"/>
              <a:gd name="connsiteX3672" fmla="*/ 146050 w 7295637"/>
              <a:gd name="connsiteY3672" fmla="*/ 88776 h 5063066"/>
              <a:gd name="connsiteX3673" fmla="*/ 73025 w 7295637"/>
              <a:gd name="connsiteY3673" fmla="*/ 161801 h 5063066"/>
              <a:gd name="connsiteX3674" fmla="*/ 0 w 7295637"/>
              <a:gd name="connsiteY3674" fmla="*/ 88776 h 5063066"/>
              <a:gd name="connsiteX3675" fmla="*/ 5739 w 7295637"/>
              <a:gd name="connsiteY3675" fmla="*/ 60351 h 5063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</a:cxnLst>
            <a:rect l="l" t="t" r="r" b="b"/>
            <a:pathLst>
              <a:path w="7295637" h="5063066">
                <a:moveTo>
                  <a:pt x="7155326" y="4945865"/>
                </a:moveTo>
                <a:cubicBezTo>
                  <a:pt x="7159020" y="4937129"/>
                  <a:pt x="7164366" y="4929261"/>
                  <a:pt x="7170975" y="4922653"/>
                </a:cubicBezTo>
                <a:cubicBezTo>
                  <a:pt x="7184189" y="4909439"/>
                  <a:pt x="7202447" y="4901265"/>
                  <a:pt x="7222612" y="4901265"/>
                </a:cubicBezTo>
                <a:cubicBezTo>
                  <a:pt x="7262943" y="4901265"/>
                  <a:pt x="7295637" y="4933959"/>
                  <a:pt x="7295637" y="4974290"/>
                </a:cubicBezTo>
                <a:cubicBezTo>
                  <a:pt x="7295636" y="5014621"/>
                  <a:pt x="7262943" y="5047314"/>
                  <a:pt x="7222611" y="5047314"/>
                </a:cubicBezTo>
                <a:cubicBezTo>
                  <a:pt x="7182281" y="5047315"/>
                  <a:pt x="7149586" y="5014620"/>
                  <a:pt x="7149587" y="4974290"/>
                </a:cubicBezTo>
                <a:cubicBezTo>
                  <a:pt x="7149585" y="4964207"/>
                  <a:pt x="7151630" y="4954602"/>
                  <a:pt x="7155326" y="4945865"/>
                </a:cubicBezTo>
                <a:close/>
                <a:moveTo>
                  <a:pt x="7155324" y="4662594"/>
                </a:moveTo>
                <a:cubicBezTo>
                  <a:pt x="7166409" y="4636384"/>
                  <a:pt x="7192362" y="4617994"/>
                  <a:pt x="7222611" y="4617994"/>
                </a:cubicBezTo>
                <a:cubicBezTo>
                  <a:pt x="7262941" y="4617994"/>
                  <a:pt x="7295636" y="4650688"/>
                  <a:pt x="7295636" y="4691019"/>
                </a:cubicBezTo>
                <a:cubicBezTo>
                  <a:pt x="7295637" y="4731350"/>
                  <a:pt x="7262943" y="4764044"/>
                  <a:pt x="7222610" y="4764044"/>
                </a:cubicBezTo>
                <a:cubicBezTo>
                  <a:pt x="7182280" y="4764044"/>
                  <a:pt x="7149585" y="4731350"/>
                  <a:pt x="7149585" y="4691019"/>
                </a:cubicBezTo>
                <a:cubicBezTo>
                  <a:pt x="7149587" y="4680936"/>
                  <a:pt x="7151629" y="4671331"/>
                  <a:pt x="7155324" y="4662594"/>
                </a:cubicBezTo>
                <a:close/>
                <a:moveTo>
                  <a:pt x="6924861" y="4808644"/>
                </a:moveTo>
                <a:cubicBezTo>
                  <a:pt x="6935945" y="4782434"/>
                  <a:pt x="6961898" y="4764044"/>
                  <a:pt x="6992146" y="4764044"/>
                </a:cubicBezTo>
                <a:cubicBezTo>
                  <a:pt x="7032478" y="4764044"/>
                  <a:pt x="7065171" y="4796738"/>
                  <a:pt x="7065171" y="4837069"/>
                </a:cubicBezTo>
                <a:cubicBezTo>
                  <a:pt x="7065173" y="4877400"/>
                  <a:pt x="7032478" y="4910094"/>
                  <a:pt x="6992146" y="4910094"/>
                </a:cubicBezTo>
                <a:cubicBezTo>
                  <a:pt x="6951815" y="4910094"/>
                  <a:pt x="6919122" y="4877400"/>
                  <a:pt x="6919121" y="4837069"/>
                </a:cubicBezTo>
                <a:cubicBezTo>
                  <a:pt x="6919122" y="4826986"/>
                  <a:pt x="6921164" y="4817381"/>
                  <a:pt x="6924861" y="4808644"/>
                </a:cubicBezTo>
                <a:close/>
                <a:moveTo>
                  <a:pt x="7155325" y="4379322"/>
                </a:moveTo>
                <a:cubicBezTo>
                  <a:pt x="7166411" y="4353112"/>
                  <a:pt x="7192362" y="4334722"/>
                  <a:pt x="7222612" y="4334722"/>
                </a:cubicBezTo>
                <a:cubicBezTo>
                  <a:pt x="7262942" y="4334722"/>
                  <a:pt x="7295637" y="4367416"/>
                  <a:pt x="7295637" y="4407747"/>
                </a:cubicBezTo>
                <a:cubicBezTo>
                  <a:pt x="7295638" y="4448078"/>
                  <a:pt x="7262944" y="4480772"/>
                  <a:pt x="7222611" y="4480772"/>
                </a:cubicBezTo>
                <a:cubicBezTo>
                  <a:pt x="7182281" y="4480772"/>
                  <a:pt x="7149586" y="4448078"/>
                  <a:pt x="7149587" y="4407747"/>
                </a:cubicBezTo>
                <a:cubicBezTo>
                  <a:pt x="7149588" y="4397664"/>
                  <a:pt x="7151630" y="4388059"/>
                  <a:pt x="7155325" y="4379322"/>
                </a:cubicBezTo>
                <a:close/>
                <a:moveTo>
                  <a:pt x="6694396" y="4945865"/>
                </a:moveTo>
                <a:cubicBezTo>
                  <a:pt x="6705482" y="4919655"/>
                  <a:pt x="6731436" y="4901265"/>
                  <a:pt x="6761684" y="4901265"/>
                </a:cubicBezTo>
                <a:cubicBezTo>
                  <a:pt x="6802013" y="4901265"/>
                  <a:pt x="6834709" y="4933959"/>
                  <a:pt x="6834707" y="4974290"/>
                </a:cubicBezTo>
                <a:cubicBezTo>
                  <a:pt x="6834708" y="5014621"/>
                  <a:pt x="6802014" y="5047315"/>
                  <a:pt x="6761682" y="5047315"/>
                </a:cubicBezTo>
                <a:cubicBezTo>
                  <a:pt x="6721353" y="5047315"/>
                  <a:pt x="6688657" y="5014621"/>
                  <a:pt x="6688658" y="4974290"/>
                </a:cubicBezTo>
                <a:cubicBezTo>
                  <a:pt x="6688658" y="4964207"/>
                  <a:pt x="6690702" y="4954602"/>
                  <a:pt x="6694396" y="4945865"/>
                </a:cubicBezTo>
                <a:close/>
                <a:moveTo>
                  <a:pt x="6924860" y="4525373"/>
                </a:moveTo>
                <a:cubicBezTo>
                  <a:pt x="6935947" y="4499163"/>
                  <a:pt x="6961898" y="4480773"/>
                  <a:pt x="6992148" y="4480773"/>
                </a:cubicBezTo>
                <a:cubicBezTo>
                  <a:pt x="7032477" y="4480773"/>
                  <a:pt x="7065172" y="4513467"/>
                  <a:pt x="7065171" y="4553798"/>
                </a:cubicBezTo>
                <a:cubicBezTo>
                  <a:pt x="7065171" y="4594129"/>
                  <a:pt x="7032478" y="4626823"/>
                  <a:pt x="6992146" y="4626823"/>
                </a:cubicBezTo>
                <a:cubicBezTo>
                  <a:pt x="6951815" y="4626823"/>
                  <a:pt x="6919121" y="4594129"/>
                  <a:pt x="6919123" y="4553798"/>
                </a:cubicBezTo>
                <a:cubicBezTo>
                  <a:pt x="6919122" y="4543715"/>
                  <a:pt x="6921167" y="4534110"/>
                  <a:pt x="6924860" y="4525373"/>
                </a:cubicBezTo>
                <a:close/>
                <a:moveTo>
                  <a:pt x="7155325" y="4096051"/>
                </a:moveTo>
                <a:cubicBezTo>
                  <a:pt x="7166409" y="4069841"/>
                  <a:pt x="7192362" y="4051451"/>
                  <a:pt x="7222610" y="4051451"/>
                </a:cubicBezTo>
                <a:cubicBezTo>
                  <a:pt x="7262942" y="4051451"/>
                  <a:pt x="7295635" y="4084145"/>
                  <a:pt x="7295635" y="4124476"/>
                </a:cubicBezTo>
                <a:cubicBezTo>
                  <a:pt x="7295637" y="4164807"/>
                  <a:pt x="7262942" y="4197501"/>
                  <a:pt x="7222610" y="4197501"/>
                </a:cubicBezTo>
                <a:cubicBezTo>
                  <a:pt x="7182279" y="4197501"/>
                  <a:pt x="7149586" y="4164807"/>
                  <a:pt x="7149585" y="4124476"/>
                </a:cubicBezTo>
                <a:cubicBezTo>
                  <a:pt x="7149586" y="4114393"/>
                  <a:pt x="7151628" y="4104788"/>
                  <a:pt x="7155325" y="4096051"/>
                </a:cubicBezTo>
                <a:close/>
                <a:moveTo>
                  <a:pt x="6694398" y="4662594"/>
                </a:moveTo>
                <a:cubicBezTo>
                  <a:pt x="6705483" y="4636384"/>
                  <a:pt x="6731434" y="4617994"/>
                  <a:pt x="6761684" y="4617994"/>
                </a:cubicBezTo>
                <a:cubicBezTo>
                  <a:pt x="6802015" y="4617994"/>
                  <a:pt x="6834709" y="4650688"/>
                  <a:pt x="6834708" y="4691018"/>
                </a:cubicBezTo>
                <a:cubicBezTo>
                  <a:pt x="6834708" y="4731350"/>
                  <a:pt x="6802016" y="4764044"/>
                  <a:pt x="6761683" y="4764043"/>
                </a:cubicBezTo>
                <a:cubicBezTo>
                  <a:pt x="6721353" y="4764044"/>
                  <a:pt x="6688658" y="4731349"/>
                  <a:pt x="6688659" y="4691019"/>
                </a:cubicBezTo>
                <a:cubicBezTo>
                  <a:pt x="6688660" y="4680936"/>
                  <a:pt x="6690703" y="4671330"/>
                  <a:pt x="6694398" y="4662594"/>
                </a:cubicBezTo>
                <a:close/>
                <a:moveTo>
                  <a:pt x="6924861" y="4242101"/>
                </a:moveTo>
                <a:cubicBezTo>
                  <a:pt x="6935945" y="4215891"/>
                  <a:pt x="6961898" y="4197501"/>
                  <a:pt x="6992146" y="4197501"/>
                </a:cubicBezTo>
                <a:cubicBezTo>
                  <a:pt x="7032478" y="4197501"/>
                  <a:pt x="7065171" y="4230195"/>
                  <a:pt x="7065171" y="4270526"/>
                </a:cubicBezTo>
                <a:cubicBezTo>
                  <a:pt x="7065172" y="4310857"/>
                  <a:pt x="7032478" y="4343551"/>
                  <a:pt x="6992147" y="4343551"/>
                </a:cubicBezTo>
                <a:cubicBezTo>
                  <a:pt x="6951815" y="4343551"/>
                  <a:pt x="6919122" y="4310857"/>
                  <a:pt x="6919121" y="4270526"/>
                </a:cubicBezTo>
                <a:cubicBezTo>
                  <a:pt x="6919122" y="4260443"/>
                  <a:pt x="6921165" y="4250837"/>
                  <a:pt x="6924861" y="4242101"/>
                </a:cubicBezTo>
                <a:close/>
                <a:moveTo>
                  <a:pt x="7155325" y="3812779"/>
                </a:moveTo>
                <a:cubicBezTo>
                  <a:pt x="7166410" y="3786569"/>
                  <a:pt x="7192362" y="3768179"/>
                  <a:pt x="7222611" y="3768179"/>
                </a:cubicBezTo>
                <a:cubicBezTo>
                  <a:pt x="7262942" y="3768179"/>
                  <a:pt x="7295636" y="3800873"/>
                  <a:pt x="7295636" y="3841204"/>
                </a:cubicBezTo>
                <a:cubicBezTo>
                  <a:pt x="7295635" y="3881535"/>
                  <a:pt x="7262941" y="3914229"/>
                  <a:pt x="7222611" y="3914229"/>
                </a:cubicBezTo>
                <a:cubicBezTo>
                  <a:pt x="7182279" y="3914229"/>
                  <a:pt x="7149586" y="3881535"/>
                  <a:pt x="7149586" y="3841204"/>
                </a:cubicBezTo>
                <a:cubicBezTo>
                  <a:pt x="7149587" y="3831121"/>
                  <a:pt x="7151630" y="3821515"/>
                  <a:pt x="7155325" y="3812779"/>
                </a:cubicBezTo>
                <a:close/>
                <a:moveTo>
                  <a:pt x="6463933" y="4808643"/>
                </a:moveTo>
                <a:cubicBezTo>
                  <a:pt x="6475019" y="4782433"/>
                  <a:pt x="6500973" y="4764043"/>
                  <a:pt x="6531221" y="4764043"/>
                </a:cubicBezTo>
                <a:cubicBezTo>
                  <a:pt x="6571550" y="4764043"/>
                  <a:pt x="6604246" y="4796737"/>
                  <a:pt x="6604244" y="4837068"/>
                </a:cubicBezTo>
                <a:cubicBezTo>
                  <a:pt x="6604245" y="4877399"/>
                  <a:pt x="6571551" y="4910093"/>
                  <a:pt x="6531219" y="4910093"/>
                </a:cubicBezTo>
                <a:cubicBezTo>
                  <a:pt x="6490890" y="4910093"/>
                  <a:pt x="6458194" y="4877399"/>
                  <a:pt x="6458196" y="4837068"/>
                </a:cubicBezTo>
                <a:cubicBezTo>
                  <a:pt x="6458195" y="4826985"/>
                  <a:pt x="6460239" y="4817380"/>
                  <a:pt x="6463933" y="4808643"/>
                </a:cubicBezTo>
                <a:close/>
                <a:moveTo>
                  <a:pt x="6694396" y="4379322"/>
                </a:moveTo>
                <a:cubicBezTo>
                  <a:pt x="6705482" y="4353112"/>
                  <a:pt x="6731435" y="4334722"/>
                  <a:pt x="6761683" y="4334722"/>
                </a:cubicBezTo>
                <a:cubicBezTo>
                  <a:pt x="6802013" y="4334722"/>
                  <a:pt x="6834709" y="4367416"/>
                  <a:pt x="6834707" y="4407747"/>
                </a:cubicBezTo>
                <a:cubicBezTo>
                  <a:pt x="6834708" y="4448078"/>
                  <a:pt x="6802014" y="4480772"/>
                  <a:pt x="6761682" y="4480772"/>
                </a:cubicBezTo>
                <a:cubicBezTo>
                  <a:pt x="6721353" y="4480772"/>
                  <a:pt x="6688657" y="4448078"/>
                  <a:pt x="6688658" y="4407747"/>
                </a:cubicBezTo>
                <a:cubicBezTo>
                  <a:pt x="6688657" y="4397664"/>
                  <a:pt x="6690702" y="4388059"/>
                  <a:pt x="6694396" y="4379322"/>
                </a:cubicBezTo>
                <a:close/>
                <a:moveTo>
                  <a:pt x="6924860" y="3958829"/>
                </a:moveTo>
                <a:cubicBezTo>
                  <a:pt x="6935946" y="3932619"/>
                  <a:pt x="6961897" y="3914229"/>
                  <a:pt x="6992147" y="3914229"/>
                </a:cubicBezTo>
                <a:cubicBezTo>
                  <a:pt x="7032477" y="3914228"/>
                  <a:pt x="7065172" y="3946923"/>
                  <a:pt x="7065171" y="3987253"/>
                </a:cubicBezTo>
                <a:cubicBezTo>
                  <a:pt x="7065172" y="4027585"/>
                  <a:pt x="7032479" y="4060279"/>
                  <a:pt x="6992146" y="4060278"/>
                </a:cubicBezTo>
                <a:cubicBezTo>
                  <a:pt x="6951816" y="4060279"/>
                  <a:pt x="6919121" y="4027584"/>
                  <a:pt x="6919122" y="3987254"/>
                </a:cubicBezTo>
                <a:cubicBezTo>
                  <a:pt x="6919123" y="3977171"/>
                  <a:pt x="6921166" y="3967565"/>
                  <a:pt x="6924860" y="3958829"/>
                </a:cubicBezTo>
                <a:close/>
                <a:moveTo>
                  <a:pt x="7155323" y="3529507"/>
                </a:moveTo>
                <a:cubicBezTo>
                  <a:pt x="7166409" y="3503297"/>
                  <a:pt x="7192363" y="3484907"/>
                  <a:pt x="7222611" y="3484907"/>
                </a:cubicBezTo>
                <a:cubicBezTo>
                  <a:pt x="7262942" y="3484906"/>
                  <a:pt x="7295636" y="3517601"/>
                  <a:pt x="7295634" y="3557931"/>
                </a:cubicBezTo>
                <a:cubicBezTo>
                  <a:pt x="7295635" y="3598263"/>
                  <a:pt x="7262941" y="3630957"/>
                  <a:pt x="7222611" y="3630956"/>
                </a:cubicBezTo>
                <a:cubicBezTo>
                  <a:pt x="7182280" y="3630957"/>
                  <a:pt x="7149586" y="3598262"/>
                  <a:pt x="7149585" y="3557932"/>
                </a:cubicBezTo>
                <a:cubicBezTo>
                  <a:pt x="7149585" y="3547849"/>
                  <a:pt x="7151628" y="3538243"/>
                  <a:pt x="7155323" y="3529507"/>
                </a:cubicBezTo>
                <a:close/>
                <a:moveTo>
                  <a:pt x="6233469" y="4945865"/>
                </a:moveTo>
                <a:cubicBezTo>
                  <a:pt x="6244556" y="4919655"/>
                  <a:pt x="6270507" y="4901265"/>
                  <a:pt x="6300757" y="4901265"/>
                </a:cubicBezTo>
                <a:cubicBezTo>
                  <a:pt x="6341086" y="4901265"/>
                  <a:pt x="6373780" y="4933959"/>
                  <a:pt x="6373780" y="4974290"/>
                </a:cubicBezTo>
                <a:cubicBezTo>
                  <a:pt x="6373780" y="5014621"/>
                  <a:pt x="6341086" y="5047315"/>
                  <a:pt x="6300755" y="5047315"/>
                </a:cubicBezTo>
                <a:cubicBezTo>
                  <a:pt x="6260426" y="5047315"/>
                  <a:pt x="6227730" y="5014621"/>
                  <a:pt x="6227732" y="4974290"/>
                </a:cubicBezTo>
                <a:cubicBezTo>
                  <a:pt x="6227731" y="4964207"/>
                  <a:pt x="6229775" y="4954602"/>
                  <a:pt x="6233469" y="4945865"/>
                </a:cubicBezTo>
                <a:close/>
                <a:moveTo>
                  <a:pt x="6463934" y="4525372"/>
                </a:moveTo>
                <a:cubicBezTo>
                  <a:pt x="6475017" y="4499163"/>
                  <a:pt x="6500971" y="4480772"/>
                  <a:pt x="6531219" y="4480772"/>
                </a:cubicBezTo>
                <a:cubicBezTo>
                  <a:pt x="6571551" y="4480772"/>
                  <a:pt x="6604244" y="4513466"/>
                  <a:pt x="6604243" y="4553797"/>
                </a:cubicBezTo>
                <a:cubicBezTo>
                  <a:pt x="6604243" y="4594128"/>
                  <a:pt x="6571550" y="4626822"/>
                  <a:pt x="6531221" y="4626822"/>
                </a:cubicBezTo>
                <a:cubicBezTo>
                  <a:pt x="6490888" y="4626822"/>
                  <a:pt x="6458195" y="4594128"/>
                  <a:pt x="6458194" y="4553797"/>
                </a:cubicBezTo>
                <a:cubicBezTo>
                  <a:pt x="6458194" y="4543714"/>
                  <a:pt x="6460237" y="4534108"/>
                  <a:pt x="6463934" y="4525372"/>
                </a:cubicBezTo>
                <a:close/>
                <a:moveTo>
                  <a:pt x="6694396" y="4096050"/>
                </a:moveTo>
                <a:cubicBezTo>
                  <a:pt x="6705483" y="4069840"/>
                  <a:pt x="6731434" y="4051450"/>
                  <a:pt x="6761682" y="4051450"/>
                </a:cubicBezTo>
                <a:cubicBezTo>
                  <a:pt x="6802013" y="4051450"/>
                  <a:pt x="6834707" y="4084144"/>
                  <a:pt x="6834707" y="4124475"/>
                </a:cubicBezTo>
                <a:cubicBezTo>
                  <a:pt x="6834707" y="4164806"/>
                  <a:pt x="6802013" y="4197500"/>
                  <a:pt x="6761682" y="4197500"/>
                </a:cubicBezTo>
                <a:cubicBezTo>
                  <a:pt x="6721351" y="4197500"/>
                  <a:pt x="6688657" y="4164806"/>
                  <a:pt x="6688659" y="4124475"/>
                </a:cubicBezTo>
                <a:cubicBezTo>
                  <a:pt x="6688657" y="4114392"/>
                  <a:pt x="6690702" y="4104787"/>
                  <a:pt x="6694396" y="4096050"/>
                </a:cubicBezTo>
                <a:close/>
                <a:moveTo>
                  <a:pt x="6924862" y="3675557"/>
                </a:moveTo>
                <a:cubicBezTo>
                  <a:pt x="6935945" y="3649347"/>
                  <a:pt x="6961897" y="3630956"/>
                  <a:pt x="6992146" y="3630957"/>
                </a:cubicBezTo>
                <a:cubicBezTo>
                  <a:pt x="7032477" y="3630956"/>
                  <a:pt x="7065171" y="3663650"/>
                  <a:pt x="7065172" y="3703981"/>
                </a:cubicBezTo>
                <a:cubicBezTo>
                  <a:pt x="7065172" y="3744312"/>
                  <a:pt x="7032477" y="3777006"/>
                  <a:pt x="6992147" y="3777006"/>
                </a:cubicBezTo>
                <a:cubicBezTo>
                  <a:pt x="6951815" y="3777006"/>
                  <a:pt x="6919121" y="3744312"/>
                  <a:pt x="6919122" y="3703981"/>
                </a:cubicBezTo>
                <a:cubicBezTo>
                  <a:pt x="6919121" y="3693899"/>
                  <a:pt x="6921164" y="3684293"/>
                  <a:pt x="6924862" y="3675557"/>
                </a:cubicBezTo>
                <a:close/>
                <a:moveTo>
                  <a:pt x="7155323" y="3246235"/>
                </a:moveTo>
                <a:cubicBezTo>
                  <a:pt x="7166409" y="3220025"/>
                  <a:pt x="7192361" y="3201634"/>
                  <a:pt x="7222612" y="3201635"/>
                </a:cubicBezTo>
                <a:cubicBezTo>
                  <a:pt x="7262941" y="3201634"/>
                  <a:pt x="7295636" y="3234328"/>
                  <a:pt x="7295635" y="3274659"/>
                </a:cubicBezTo>
                <a:cubicBezTo>
                  <a:pt x="7295637" y="3314990"/>
                  <a:pt x="7262943" y="3347684"/>
                  <a:pt x="7222610" y="3347684"/>
                </a:cubicBezTo>
                <a:cubicBezTo>
                  <a:pt x="7182280" y="3347684"/>
                  <a:pt x="7149585" y="3314990"/>
                  <a:pt x="7149585" y="3274659"/>
                </a:cubicBezTo>
                <a:cubicBezTo>
                  <a:pt x="7149585" y="3264577"/>
                  <a:pt x="7151629" y="3254971"/>
                  <a:pt x="7155323" y="3246235"/>
                </a:cubicBezTo>
                <a:close/>
                <a:moveTo>
                  <a:pt x="6233470" y="4662593"/>
                </a:moveTo>
                <a:cubicBezTo>
                  <a:pt x="6244554" y="4636383"/>
                  <a:pt x="6270507" y="4617993"/>
                  <a:pt x="6300755" y="4617993"/>
                </a:cubicBezTo>
                <a:cubicBezTo>
                  <a:pt x="6341087" y="4617993"/>
                  <a:pt x="6373780" y="4650687"/>
                  <a:pt x="6373781" y="4691018"/>
                </a:cubicBezTo>
                <a:cubicBezTo>
                  <a:pt x="6373781" y="4731349"/>
                  <a:pt x="6341087" y="4764043"/>
                  <a:pt x="6300756" y="4764043"/>
                </a:cubicBezTo>
                <a:cubicBezTo>
                  <a:pt x="6260424" y="4764043"/>
                  <a:pt x="6227731" y="4731349"/>
                  <a:pt x="6227730" y="4691018"/>
                </a:cubicBezTo>
                <a:cubicBezTo>
                  <a:pt x="6227731" y="4680935"/>
                  <a:pt x="6229774" y="4671329"/>
                  <a:pt x="6233470" y="4662593"/>
                </a:cubicBezTo>
                <a:close/>
                <a:moveTo>
                  <a:pt x="6463933" y="4242101"/>
                </a:moveTo>
                <a:cubicBezTo>
                  <a:pt x="6475018" y="4215891"/>
                  <a:pt x="6500970" y="4197501"/>
                  <a:pt x="6531219" y="4197501"/>
                </a:cubicBezTo>
                <a:cubicBezTo>
                  <a:pt x="6571550" y="4197501"/>
                  <a:pt x="6604243" y="4230195"/>
                  <a:pt x="6604244" y="4270526"/>
                </a:cubicBezTo>
                <a:cubicBezTo>
                  <a:pt x="6604243" y="4310857"/>
                  <a:pt x="6571549" y="4343551"/>
                  <a:pt x="6531219" y="4343551"/>
                </a:cubicBezTo>
                <a:cubicBezTo>
                  <a:pt x="6490888" y="4343551"/>
                  <a:pt x="6458194" y="4310857"/>
                  <a:pt x="6458194" y="4270526"/>
                </a:cubicBezTo>
                <a:cubicBezTo>
                  <a:pt x="6458195" y="4260443"/>
                  <a:pt x="6460237" y="4250838"/>
                  <a:pt x="6463933" y="4242101"/>
                </a:cubicBezTo>
                <a:close/>
                <a:moveTo>
                  <a:pt x="6694397" y="3812778"/>
                </a:moveTo>
                <a:cubicBezTo>
                  <a:pt x="6705481" y="3786568"/>
                  <a:pt x="6731434" y="3768178"/>
                  <a:pt x="6761682" y="3768178"/>
                </a:cubicBezTo>
                <a:cubicBezTo>
                  <a:pt x="6802014" y="3768178"/>
                  <a:pt x="6834707" y="3800872"/>
                  <a:pt x="6834707" y="3841203"/>
                </a:cubicBezTo>
                <a:cubicBezTo>
                  <a:pt x="6834708" y="3881534"/>
                  <a:pt x="6802014" y="3914228"/>
                  <a:pt x="6761683" y="3914228"/>
                </a:cubicBezTo>
                <a:cubicBezTo>
                  <a:pt x="6721351" y="3914228"/>
                  <a:pt x="6688658" y="3881534"/>
                  <a:pt x="6688657" y="3841203"/>
                </a:cubicBezTo>
                <a:cubicBezTo>
                  <a:pt x="6688658" y="3831120"/>
                  <a:pt x="6690700" y="3821515"/>
                  <a:pt x="6694397" y="3812778"/>
                </a:cubicBezTo>
                <a:close/>
                <a:moveTo>
                  <a:pt x="6924859" y="3392285"/>
                </a:moveTo>
                <a:cubicBezTo>
                  <a:pt x="6935945" y="3366074"/>
                  <a:pt x="6961898" y="3347684"/>
                  <a:pt x="6992146" y="3347684"/>
                </a:cubicBezTo>
                <a:cubicBezTo>
                  <a:pt x="7032477" y="3347684"/>
                  <a:pt x="7065171" y="3380378"/>
                  <a:pt x="7065171" y="3420709"/>
                </a:cubicBezTo>
                <a:cubicBezTo>
                  <a:pt x="7065173" y="3461040"/>
                  <a:pt x="7032478" y="3493734"/>
                  <a:pt x="6992146" y="3493734"/>
                </a:cubicBezTo>
                <a:cubicBezTo>
                  <a:pt x="6951815" y="3493734"/>
                  <a:pt x="6919121" y="3461040"/>
                  <a:pt x="6919121" y="3420709"/>
                </a:cubicBezTo>
                <a:cubicBezTo>
                  <a:pt x="6919121" y="3410627"/>
                  <a:pt x="6921164" y="3401021"/>
                  <a:pt x="6924859" y="3392285"/>
                </a:cubicBezTo>
                <a:close/>
                <a:moveTo>
                  <a:pt x="6003006" y="4808643"/>
                </a:moveTo>
                <a:cubicBezTo>
                  <a:pt x="6014092" y="4782432"/>
                  <a:pt x="6040043" y="4764042"/>
                  <a:pt x="6070293" y="4764042"/>
                </a:cubicBezTo>
                <a:cubicBezTo>
                  <a:pt x="6110623" y="4764042"/>
                  <a:pt x="6143318" y="4796736"/>
                  <a:pt x="6143318" y="4837067"/>
                </a:cubicBezTo>
                <a:cubicBezTo>
                  <a:pt x="6143317" y="4877398"/>
                  <a:pt x="6110625" y="4910092"/>
                  <a:pt x="6070293" y="4910092"/>
                </a:cubicBezTo>
                <a:cubicBezTo>
                  <a:pt x="6029962" y="4910092"/>
                  <a:pt x="5997267" y="4877398"/>
                  <a:pt x="5997268" y="4837067"/>
                </a:cubicBezTo>
                <a:cubicBezTo>
                  <a:pt x="5997266" y="4826984"/>
                  <a:pt x="5999311" y="4817379"/>
                  <a:pt x="6003006" y="4808643"/>
                </a:cubicBezTo>
                <a:close/>
                <a:moveTo>
                  <a:pt x="7155324" y="2962963"/>
                </a:moveTo>
                <a:cubicBezTo>
                  <a:pt x="7166409" y="2936753"/>
                  <a:pt x="7192362" y="2918363"/>
                  <a:pt x="7222610" y="2918363"/>
                </a:cubicBezTo>
                <a:cubicBezTo>
                  <a:pt x="7262941" y="2918363"/>
                  <a:pt x="7295635" y="2951057"/>
                  <a:pt x="7295636" y="2991388"/>
                </a:cubicBezTo>
                <a:cubicBezTo>
                  <a:pt x="7295636" y="3031719"/>
                  <a:pt x="7262941" y="3064413"/>
                  <a:pt x="7222611" y="3064413"/>
                </a:cubicBezTo>
                <a:cubicBezTo>
                  <a:pt x="7182279" y="3064413"/>
                  <a:pt x="7149585" y="3031719"/>
                  <a:pt x="7149585" y="2991388"/>
                </a:cubicBezTo>
                <a:cubicBezTo>
                  <a:pt x="7149585" y="2981305"/>
                  <a:pt x="7151628" y="2971700"/>
                  <a:pt x="7155324" y="2962963"/>
                </a:cubicBezTo>
                <a:close/>
                <a:moveTo>
                  <a:pt x="6233468" y="4379322"/>
                </a:moveTo>
                <a:cubicBezTo>
                  <a:pt x="6244555" y="4353112"/>
                  <a:pt x="6270506" y="4334721"/>
                  <a:pt x="6300756" y="4334721"/>
                </a:cubicBezTo>
                <a:cubicBezTo>
                  <a:pt x="6341086" y="4334721"/>
                  <a:pt x="6373779" y="4367416"/>
                  <a:pt x="6373780" y="4407747"/>
                </a:cubicBezTo>
                <a:cubicBezTo>
                  <a:pt x="6373780" y="4448078"/>
                  <a:pt x="6341088" y="4480771"/>
                  <a:pt x="6300756" y="4480771"/>
                </a:cubicBezTo>
                <a:cubicBezTo>
                  <a:pt x="6260425" y="4480771"/>
                  <a:pt x="6227730" y="4448077"/>
                  <a:pt x="6227731" y="4407746"/>
                </a:cubicBezTo>
                <a:cubicBezTo>
                  <a:pt x="6227732" y="4397663"/>
                  <a:pt x="6229774" y="4388058"/>
                  <a:pt x="6233468" y="4379322"/>
                </a:cubicBezTo>
                <a:close/>
                <a:moveTo>
                  <a:pt x="6463931" y="3958829"/>
                </a:moveTo>
                <a:cubicBezTo>
                  <a:pt x="6475017" y="3932619"/>
                  <a:pt x="6500971" y="3914229"/>
                  <a:pt x="6531219" y="3914229"/>
                </a:cubicBezTo>
                <a:cubicBezTo>
                  <a:pt x="6571550" y="3914228"/>
                  <a:pt x="6604244" y="3946923"/>
                  <a:pt x="6604242" y="3987254"/>
                </a:cubicBezTo>
                <a:cubicBezTo>
                  <a:pt x="6604243" y="4027585"/>
                  <a:pt x="6571549" y="4060279"/>
                  <a:pt x="6531217" y="4060279"/>
                </a:cubicBezTo>
                <a:cubicBezTo>
                  <a:pt x="6490888" y="4060279"/>
                  <a:pt x="6458195" y="4027585"/>
                  <a:pt x="6458193" y="3987254"/>
                </a:cubicBezTo>
                <a:cubicBezTo>
                  <a:pt x="6458193" y="3977171"/>
                  <a:pt x="6460236" y="3967565"/>
                  <a:pt x="6463931" y="3958829"/>
                </a:cubicBezTo>
                <a:close/>
                <a:moveTo>
                  <a:pt x="6694395" y="3529506"/>
                </a:moveTo>
                <a:cubicBezTo>
                  <a:pt x="6705482" y="3503296"/>
                  <a:pt x="6731433" y="3484906"/>
                  <a:pt x="6761683" y="3484906"/>
                </a:cubicBezTo>
                <a:cubicBezTo>
                  <a:pt x="6802014" y="3484906"/>
                  <a:pt x="6834708" y="3517600"/>
                  <a:pt x="6834708" y="3557931"/>
                </a:cubicBezTo>
                <a:cubicBezTo>
                  <a:pt x="6834709" y="3598262"/>
                  <a:pt x="6802015" y="3630956"/>
                  <a:pt x="6761683" y="3630956"/>
                </a:cubicBezTo>
                <a:cubicBezTo>
                  <a:pt x="6721352" y="3630956"/>
                  <a:pt x="6688658" y="3598262"/>
                  <a:pt x="6688658" y="3557931"/>
                </a:cubicBezTo>
                <a:cubicBezTo>
                  <a:pt x="6688659" y="3547848"/>
                  <a:pt x="6690701" y="3538243"/>
                  <a:pt x="6694395" y="3529506"/>
                </a:cubicBezTo>
                <a:close/>
                <a:moveTo>
                  <a:pt x="5772543" y="4945864"/>
                </a:moveTo>
                <a:cubicBezTo>
                  <a:pt x="5783627" y="4919654"/>
                  <a:pt x="5809580" y="4901264"/>
                  <a:pt x="5839828" y="4901264"/>
                </a:cubicBezTo>
                <a:cubicBezTo>
                  <a:pt x="5880160" y="4901264"/>
                  <a:pt x="5912853" y="4933958"/>
                  <a:pt x="5912852" y="4974289"/>
                </a:cubicBezTo>
                <a:cubicBezTo>
                  <a:pt x="5912852" y="5014620"/>
                  <a:pt x="5880158" y="5047314"/>
                  <a:pt x="5839829" y="5047314"/>
                </a:cubicBezTo>
                <a:cubicBezTo>
                  <a:pt x="5799497" y="5047314"/>
                  <a:pt x="5766804" y="5014620"/>
                  <a:pt x="5766803" y="4974289"/>
                </a:cubicBezTo>
                <a:cubicBezTo>
                  <a:pt x="5766802" y="4964206"/>
                  <a:pt x="5768846" y="4954601"/>
                  <a:pt x="5772543" y="4945864"/>
                </a:cubicBezTo>
                <a:close/>
                <a:moveTo>
                  <a:pt x="6924860" y="3109013"/>
                </a:moveTo>
                <a:cubicBezTo>
                  <a:pt x="6935947" y="3082803"/>
                  <a:pt x="6961898" y="3064413"/>
                  <a:pt x="6992147" y="3064413"/>
                </a:cubicBezTo>
                <a:cubicBezTo>
                  <a:pt x="7032477" y="3064413"/>
                  <a:pt x="7065171" y="3097107"/>
                  <a:pt x="7065171" y="3137438"/>
                </a:cubicBezTo>
                <a:cubicBezTo>
                  <a:pt x="7065171" y="3177769"/>
                  <a:pt x="7032477" y="3210463"/>
                  <a:pt x="6992147" y="3210462"/>
                </a:cubicBezTo>
                <a:cubicBezTo>
                  <a:pt x="6951815" y="3210463"/>
                  <a:pt x="6919121" y="3177769"/>
                  <a:pt x="6919123" y="3137438"/>
                </a:cubicBezTo>
                <a:cubicBezTo>
                  <a:pt x="6919121" y="3127355"/>
                  <a:pt x="6921165" y="3117749"/>
                  <a:pt x="6924860" y="3109013"/>
                </a:cubicBezTo>
                <a:close/>
                <a:moveTo>
                  <a:pt x="6003007" y="4525370"/>
                </a:moveTo>
                <a:cubicBezTo>
                  <a:pt x="6014091" y="4499160"/>
                  <a:pt x="6040044" y="4480770"/>
                  <a:pt x="6070292" y="4480770"/>
                </a:cubicBezTo>
                <a:cubicBezTo>
                  <a:pt x="6110624" y="4480770"/>
                  <a:pt x="6143317" y="4513464"/>
                  <a:pt x="6143316" y="4553795"/>
                </a:cubicBezTo>
                <a:cubicBezTo>
                  <a:pt x="6143317" y="4594126"/>
                  <a:pt x="6110622" y="4626820"/>
                  <a:pt x="6070291" y="4626820"/>
                </a:cubicBezTo>
                <a:cubicBezTo>
                  <a:pt x="6029961" y="4626820"/>
                  <a:pt x="5997268" y="4594126"/>
                  <a:pt x="5997267" y="4553795"/>
                </a:cubicBezTo>
                <a:cubicBezTo>
                  <a:pt x="5997266" y="4543712"/>
                  <a:pt x="5999310" y="4534107"/>
                  <a:pt x="6003007" y="4525370"/>
                </a:cubicBezTo>
                <a:close/>
                <a:moveTo>
                  <a:pt x="7155324" y="2679691"/>
                </a:moveTo>
                <a:cubicBezTo>
                  <a:pt x="7166409" y="2653481"/>
                  <a:pt x="7192363" y="2635090"/>
                  <a:pt x="7222610" y="2635091"/>
                </a:cubicBezTo>
                <a:cubicBezTo>
                  <a:pt x="7262943" y="2635090"/>
                  <a:pt x="7295635" y="2667785"/>
                  <a:pt x="7295635" y="2708115"/>
                </a:cubicBezTo>
                <a:cubicBezTo>
                  <a:pt x="7295637" y="2748447"/>
                  <a:pt x="7262942" y="2781141"/>
                  <a:pt x="7222610" y="2781141"/>
                </a:cubicBezTo>
                <a:cubicBezTo>
                  <a:pt x="7182279" y="2781141"/>
                  <a:pt x="7149586" y="2748447"/>
                  <a:pt x="7149585" y="2708116"/>
                </a:cubicBezTo>
                <a:cubicBezTo>
                  <a:pt x="7149586" y="2698033"/>
                  <a:pt x="7151629" y="2688427"/>
                  <a:pt x="7155324" y="2679691"/>
                </a:cubicBezTo>
                <a:close/>
                <a:moveTo>
                  <a:pt x="6233468" y="4096050"/>
                </a:moveTo>
                <a:cubicBezTo>
                  <a:pt x="6244553" y="4069840"/>
                  <a:pt x="6270506" y="4051450"/>
                  <a:pt x="6300754" y="4051450"/>
                </a:cubicBezTo>
                <a:cubicBezTo>
                  <a:pt x="6341085" y="4051450"/>
                  <a:pt x="6373779" y="4084144"/>
                  <a:pt x="6373779" y="4124475"/>
                </a:cubicBezTo>
                <a:cubicBezTo>
                  <a:pt x="6373781" y="4164806"/>
                  <a:pt x="6341086" y="4197500"/>
                  <a:pt x="6300754" y="4197500"/>
                </a:cubicBezTo>
                <a:cubicBezTo>
                  <a:pt x="6260423" y="4197500"/>
                  <a:pt x="6227729" y="4164806"/>
                  <a:pt x="6227729" y="4124475"/>
                </a:cubicBezTo>
                <a:cubicBezTo>
                  <a:pt x="6227730" y="4114392"/>
                  <a:pt x="6229772" y="4104787"/>
                  <a:pt x="6233468" y="4096050"/>
                </a:cubicBezTo>
                <a:close/>
                <a:moveTo>
                  <a:pt x="6463931" y="3675557"/>
                </a:moveTo>
                <a:cubicBezTo>
                  <a:pt x="6475017" y="3649347"/>
                  <a:pt x="6500969" y="3630956"/>
                  <a:pt x="6531220" y="3630957"/>
                </a:cubicBezTo>
                <a:cubicBezTo>
                  <a:pt x="6571549" y="3630956"/>
                  <a:pt x="6604244" y="3663650"/>
                  <a:pt x="6604243" y="3703981"/>
                </a:cubicBezTo>
                <a:cubicBezTo>
                  <a:pt x="6604242" y="3744312"/>
                  <a:pt x="6571551" y="3777006"/>
                  <a:pt x="6531218" y="3777006"/>
                </a:cubicBezTo>
                <a:cubicBezTo>
                  <a:pt x="6490888" y="3777006"/>
                  <a:pt x="6458193" y="3744312"/>
                  <a:pt x="6458193" y="3703981"/>
                </a:cubicBezTo>
                <a:cubicBezTo>
                  <a:pt x="6458192" y="3693899"/>
                  <a:pt x="6460237" y="3684293"/>
                  <a:pt x="6463931" y="3675557"/>
                </a:cubicBezTo>
                <a:close/>
                <a:moveTo>
                  <a:pt x="6694398" y="3246234"/>
                </a:moveTo>
                <a:cubicBezTo>
                  <a:pt x="6705483" y="3220024"/>
                  <a:pt x="6731434" y="3201634"/>
                  <a:pt x="6761684" y="3201634"/>
                </a:cubicBezTo>
                <a:cubicBezTo>
                  <a:pt x="6802015" y="3201634"/>
                  <a:pt x="6834709" y="3234328"/>
                  <a:pt x="6834709" y="3274659"/>
                </a:cubicBezTo>
                <a:cubicBezTo>
                  <a:pt x="6834708" y="3314990"/>
                  <a:pt x="6802016" y="3347684"/>
                  <a:pt x="6761684" y="3347684"/>
                </a:cubicBezTo>
                <a:cubicBezTo>
                  <a:pt x="6721353" y="3347684"/>
                  <a:pt x="6688659" y="3314990"/>
                  <a:pt x="6688659" y="3274659"/>
                </a:cubicBezTo>
                <a:cubicBezTo>
                  <a:pt x="6688660" y="3264576"/>
                  <a:pt x="6690702" y="3254971"/>
                  <a:pt x="6694398" y="3246234"/>
                </a:cubicBezTo>
                <a:close/>
                <a:moveTo>
                  <a:pt x="5772541" y="4662592"/>
                </a:moveTo>
                <a:cubicBezTo>
                  <a:pt x="5783628" y="4636382"/>
                  <a:pt x="5809581" y="4617992"/>
                  <a:pt x="5839829" y="4617992"/>
                </a:cubicBezTo>
                <a:cubicBezTo>
                  <a:pt x="5880158" y="4617992"/>
                  <a:pt x="5912854" y="4650686"/>
                  <a:pt x="5912852" y="4691017"/>
                </a:cubicBezTo>
                <a:cubicBezTo>
                  <a:pt x="5912853" y="4731348"/>
                  <a:pt x="5880159" y="4764042"/>
                  <a:pt x="5839827" y="4764042"/>
                </a:cubicBezTo>
                <a:cubicBezTo>
                  <a:pt x="5799498" y="4764042"/>
                  <a:pt x="5766802" y="4731348"/>
                  <a:pt x="5766804" y="4691017"/>
                </a:cubicBezTo>
                <a:cubicBezTo>
                  <a:pt x="5766803" y="4680934"/>
                  <a:pt x="5768847" y="4671329"/>
                  <a:pt x="5772541" y="4662592"/>
                </a:cubicBezTo>
                <a:close/>
                <a:moveTo>
                  <a:pt x="6924861" y="2825741"/>
                </a:moveTo>
                <a:cubicBezTo>
                  <a:pt x="6935945" y="2799531"/>
                  <a:pt x="6961899" y="2781140"/>
                  <a:pt x="6992147" y="2781140"/>
                </a:cubicBezTo>
                <a:cubicBezTo>
                  <a:pt x="7032479" y="2781140"/>
                  <a:pt x="7065172" y="2813834"/>
                  <a:pt x="7065172" y="2854165"/>
                </a:cubicBezTo>
                <a:cubicBezTo>
                  <a:pt x="7065171" y="2894496"/>
                  <a:pt x="7032478" y="2927191"/>
                  <a:pt x="6992148" y="2927190"/>
                </a:cubicBezTo>
                <a:cubicBezTo>
                  <a:pt x="6951815" y="2927191"/>
                  <a:pt x="6919123" y="2894496"/>
                  <a:pt x="6919121" y="2854166"/>
                </a:cubicBezTo>
                <a:cubicBezTo>
                  <a:pt x="6919122" y="2844083"/>
                  <a:pt x="6921165" y="2834477"/>
                  <a:pt x="6924861" y="2825741"/>
                </a:cubicBezTo>
                <a:close/>
                <a:moveTo>
                  <a:pt x="7154549" y="2447998"/>
                </a:moveTo>
                <a:cubicBezTo>
                  <a:pt x="7158243" y="2439262"/>
                  <a:pt x="7163589" y="2431393"/>
                  <a:pt x="7170199" y="2424785"/>
                </a:cubicBezTo>
                <a:cubicBezTo>
                  <a:pt x="7183413" y="2411571"/>
                  <a:pt x="7201670" y="2403398"/>
                  <a:pt x="7221835" y="2403397"/>
                </a:cubicBezTo>
                <a:cubicBezTo>
                  <a:pt x="7262166" y="2403398"/>
                  <a:pt x="7294860" y="2436091"/>
                  <a:pt x="7294860" y="2476423"/>
                </a:cubicBezTo>
                <a:cubicBezTo>
                  <a:pt x="7294860" y="2516753"/>
                  <a:pt x="7262166" y="2549446"/>
                  <a:pt x="7221835" y="2549446"/>
                </a:cubicBezTo>
                <a:cubicBezTo>
                  <a:pt x="7181504" y="2549447"/>
                  <a:pt x="7148810" y="2516752"/>
                  <a:pt x="7148810" y="2476422"/>
                </a:cubicBezTo>
                <a:cubicBezTo>
                  <a:pt x="7148809" y="2466339"/>
                  <a:pt x="7150853" y="2456734"/>
                  <a:pt x="7154549" y="2447998"/>
                </a:cubicBezTo>
                <a:close/>
                <a:moveTo>
                  <a:pt x="6003006" y="4242099"/>
                </a:moveTo>
                <a:cubicBezTo>
                  <a:pt x="6014089" y="4215889"/>
                  <a:pt x="6040043" y="4197499"/>
                  <a:pt x="6070292" y="4197499"/>
                </a:cubicBezTo>
                <a:cubicBezTo>
                  <a:pt x="6110623" y="4197499"/>
                  <a:pt x="6143316" y="4230193"/>
                  <a:pt x="6143317" y="4270524"/>
                </a:cubicBezTo>
                <a:cubicBezTo>
                  <a:pt x="6143316" y="4310855"/>
                  <a:pt x="6110623" y="4343548"/>
                  <a:pt x="6070291" y="4343548"/>
                </a:cubicBezTo>
                <a:cubicBezTo>
                  <a:pt x="6029962" y="4343548"/>
                  <a:pt x="5997266" y="4310854"/>
                  <a:pt x="5997267" y="4270524"/>
                </a:cubicBezTo>
                <a:cubicBezTo>
                  <a:pt x="5997268" y="4260441"/>
                  <a:pt x="5999311" y="4250835"/>
                  <a:pt x="6003006" y="4242099"/>
                </a:cubicBezTo>
                <a:close/>
                <a:moveTo>
                  <a:pt x="6233468" y="3812779"/>
                </a:moveTo>
                <a:cubicBezTo>
                  <a:pt x="6244554" y="3786569"/>
                  <a:pt x="6270507" y="3768178"/>
                  <a:pt x="6300757" y="3768179"/>
                </a:cubicBezTo>
                <a:cubicBezTo>
                  <a:pt x="6341086" y="3768178"/>
                  <a:pt x="6373779" y="3800873"/>
                  <a:pt x="6373780" y="3841203"/>
                </a:cubicBezTo>
                <a:cubicBezTo>
                  <a:pt x="6373779" y="3881535"/>
                  <a:pt x="6341087" y="3914229"/>
                  <a:pt x="6300755" y="3914228"/>
                </a:cubicBezTo>
                <a:cubicBezTo>
                  <a:pt x="6260426" y="3914229"/>
                  <a:pt x="6227730" y="3881534"/>
                  <a:pt x="6227731" y="3841204"/>
                </a:cubicBezTo>
                <a:cubicBezTo>
                  <a:pt x="6227729" y="3831121"/>
                  <a:pt x="6229773" y="3821515"/>
                  <a:pt x="6233468" y="3812779"/>
                </a:cubicBezTo>
                <a:close/>
                <a:moveTo>
                  <a:pt x="6463932" y="3392285"/>
                </a:moveTo>
                <a:cubicBezTo>
                  <a:pt x="6475018" y="3366075"/>
                  <a:pt x="6500970" y="3347685"/>
                  <a:pt x="6531218" y="3347685"/>
                </a:cubicBezTo>
                <a:cubicBezTo>
                  <a:pt x="6571549" y="3347685"/>
                  <a:pt x="6604243" y="3380379"/>
                  <a:pt x="6604244" y="3420710"/>
                </a:cubicBezTo>
                <a:cubicBezTo>
                  <a:pt x="6604244" y="3461041"/>
                  <a:pt x="6571549" y="3493735"/>
                  <a:pt x="6531219" y="3493735"/>
                </a:cubicBezTo>
                <a:cubicBezTo>
                  <a:pt x="6490887" y="3493735"/>
                  <a:pt x="6458193" y="3461041"/>
                  <a:pt x="6458193" y="3420710"/>
                </a:cubicBezTo>
                <a:cubicBezTo>
                  <a:pt x="6458193" y="3410627"/>
                  <a:pt x="6460236" y="3401022"/>
                  <a:pt x="6463932" y="3392285"/>
                </a:cubicBezTo>
                <a:close/>
                <a:moveTo>
                  <a:pt x="5542077" y="4808642"/>
                </a:moveTo>
                <a:cubicBezTo>
                  <a:pt x="5553163" y="4782432"/>
                  <a:pt x="5579115" y="4764041"/>
                  <a:pt x="5609364" y="4764042"/>
                </a:cubicBezTo>
                <a:cubicBezTo>
                  <a:pt x="5649694" y="4764041"/>
                  <a:pt x="5682390" y="4796736"/>
                  <a:pt x="5682388" y="4837066"/>
                </a:cubicBezTo>
                <a:cubicBezTo>
                  <a:pt x="5682390" y="4877397"/>
                  <a:pt x="5649695" y="4910092"/>
                  <a:pt x="5609363" y="4910091"/>
                </a:cubicBezTo>
                <a:cubicBezTo>
                  <a:pt x="5569033" y="4910091"/>
                  <a:pt x="5536340" y="4877397"/>
                  <a:pt x="5536339" y="4837067"/>
                </a:cubicBezTo>
                <a:cubicBezTo>
                  <a:pt x="5536339" y="4826984"/>
                  <a:pt x="5538382" y="4817378"/>
                  <a:pt x="5542077" y="4808642"/>
                </a:cubicBezTo>
                <a:close/>
                <a:moveTo>
                  <a:pt x="6694396" y="2962963"/>
                </a:moveTo>
                <a:cubicBezTo>
                  <a:pt x="6705481" y="2936753"/>
                  <a:pt x="6731434" y="2918363"/>
                  <a:pt x="6761683" y="2918363"/>
                </a:cubicBezTo>
                <a:cubicBezTo>
                  <a:pt x="6802013" y="2918363"/>
                  <a:pt x="6834708" y="2951057"/>
                  <a:pt x="6834708" y="2991388"/>
                </a:cubicBezTo>
                <a:cubicBezTo>
                  <a:pt x="6834709" y="3031719"/>
                  <a:pt x="6802015" y="3064413"/>
                  <a:pt x="6761682" y="3064413"/>
                </a:cubicBezTo>
                <a:cubicBezTo>
                  <a:pt x="6721352" y="3064413"/>
                  <a:pt x="6688657" y="3031719"/>
                  <a:pt x="6688657" y="2991388"/>
                </a:cubicBezTo>
                <a:cubicBezTo>
                  <a:pt x="6688658" y="2981305"/>
                  <a:pt x="6690701" y="2971700"/>
                  <a:pt x="6694396" y="2962963"/>
                </a:cubicBezTo>
                <a:close/>
                <a:moveTo>
                  <a:pt x="5772542" y="4379320"/>
                </a:moveTo>
                <a:cubicBezTo>
                  <a:pt x="5783626" y="4353110"/>
                  <a:pt x="5809579" y="4334720"/>
                  <a:pt x="5839827" y="4334720"/>
                </a:cubicBezTo>
                <a:cubicBezTo>
                  <a:pt x="5880159" y="4334720"/>
                  <a:pt x="5912852" y="4367414"/>
                  <a:pt x="5912853" y="4407745"/>
                </a:cubicBezTo>
                <a:cubicBezTo>
                  <a:pt x="5912853" y="4448076"/>
                  <a:pt x="5880159" y="4480770"/>
                  <a:pt x="5839828" y="4480770"/>
                </a:cubicBezTo>
                <a:cubicBezTo>
                  <a:pt x="5799496" y="4480770"/>
                  <a:pt x="5766803" y="4448076"/>
                  <a:pt x="5766802" y="4407745"/>
                </a:cubicBezTo>
                <a:cubicBezTo>
                  <a:pt x="5766802" y="4397662"/>
                  <a:pt x="5768845" y="4388057"/>
                  <a:pt x="5772542" y="4379320"/>
                </a:cubicBezTo>
                <a:close/>
                <a:moveTo>
                  <a:pt x="6924860" y="2542469"/>
                </a:moveTo>
                <a:cubicBezTo>
                  <a:pt x="6935945" y="2516258"/>
                  <a:pt x="6961899" y="2497868"/>
                  <a:pt x="6992147" y="2497868"/>
                </a:cubicBezTo>
                <a:cubicBezTo>
                  <a:pt x="7032477" y="2497868"/>
                  <a:pt x="7065173" y="2530562"/>
                  <a:pt x="7065171" y="2570893"/>
                </a:cubicBezTo>
                <a:cubicBezTo>
                  <a:pt x="7065172" y="2611224"/>
                  <a:pt x="7032478" y="2643918"/>
                  <a:pt x="6992146" y="2643918"/>
                </a:cubicBezTo>
                <a:cubicBezTo>
                  <a:pt x="6951816" y="2643918"/>
                  <a:pt x="6919121" y="2611224"/>
                  <a:pt x="6919121" y="2570893"/>
                </a:cubicBezTo>
                <a:cubicBezTo>
                  <a:pt x="6919122" y="2560811"/>
                  <a:pt x="6921165" y="2551205"/>
                  <a:pt x="6924860" y="2542469"/>
                </a:cubicBezTo>
                <a:close/>
                <a:moveTo>
                  <a:pt x="7154548" y="2164726"/>
                </a:moveTo>
                <a:cubicBezTo>
                  <a:pt x="7165632" y="2138516"/>
                  <a:pt x="7191585" y="2120126"/>
                  <a:pt x="7221834" y="2120126"/>
                </a:cubicBezTo>
                <a:cubicBezTo>
                  <a:pt x="7262165" y="2120126"/>
                  <a:pt x="7294859" y="2152820"/>
                  <a:pt x="7294859" y="2193152"/>
                </a:cubicBezTo>
                <a:cubicBezTo>
                  <a:pt x="7294860" y="2233483"/>
                  <a:pt x="7262166" y="2266177"/>
                  <a:pt x="7221833" y="2266176"/>
                </a:cubicBezTo>
                <a:cubicBezTo>
                  <a:pt x="7181504" y="2266176"/>
                  <a:pt x="7148809" y="2233482"/>
                  <a:pt x="7148808" y="2193151"/>
                </a:cubicBezTo>
                <a:cubicBezTo>
                  <a:pt x="7148809" y="2183068"/>
                  <a:pt x="7150852" y="2173463"/>
                  <a:pt x="7154548" y="2164726"/>
                </a:cubicBezTo>
                <a:close/>
                <a:moveTo>
                  <a:pt x="6003003" y="3958828"/>
                </a:moveTo>
                <a:cubicBezTo>
                  <a:pt x="6014090" y="3932618"/>
                  <a:pt x="6040041" y="3914228"/>
                  <a:pt x="6070291" y="3914228"/>
                </a:cubicBezTo>
                <a:cubicBezTo>
                  <a:pt x="6110621" y="3914228"/>
                  <a:pt x="6143316" y="3946922"/>
                  <a:pt x="6143316" y="3987253"/>
                </a:cubicBezTo>
                <a:cubicBezTo>
                  <a:pt x="6143316" y="4027584"/>
                  <a:pt x="6110623" y="4060278"/>
                  <a:pt x="6070290" y="4060278"/>
                </a:cubicBezTo>
                <a:cubicBezTo>
                  <a:pt x="6029960" y="4060278"/>
                  <a:pt x="5997265" y="4027584"/>
                  <a:pt x="5997266" y="3987253"/>
                </a:cubicBezTo>
                <a:cubicBezTo>
                  <a:pt x="5997266" y="3977170"/>
                  <a:pt x="5999309" y="3967565"/>
                  <a:pt x="6003003" y="3958828"/>
                </a:cubicBezTo>
                <a:close/>
                <a:moveTo>
                  <a:pt x="6233469" y="3529507"/>
                </a:moveTo>
                <a:cubicBezTo>
                  <a:pt x="6244553" y="3503297"/>
                  <a:pt x="6270506" y="3484906"/>
                  <a:pt x="6300754" y="3484906"/>
                </a:cubicBezTo>
                <a:cubicBezTo>
                  <a:pt x="6341086" y="3484906"/>
                  <a:pt x="6373779" y="3517600"/>
                  <a:pt x="6373780" y="3557931"/>
                </a:cubicBezTo>
                <a:cubicBezTo>
                  <a:pt x="6373779" y="3598262"/>
                  <a:pt x="6341085" y="3630956"/>
                  <a:pt x="6300755" y="3630956"/>
                </a:cubicBezTo>
                <a:cubicBezTo>
                  <a:pt x="6260423" y="3630956"/>
                  <a:pt x="6227730" y="3598262"/>
                  <a:pt x="6227729" y="3557931"/>
                </a:cubicBezTo>
                <a:cubicBezTo>
                  <a:pt x="6227729" y="3547848"/>
                  <a:pt x="6229773" y="3538243"/>
                  <a:pt x="6233469" y="3529507"/>
                </a:cubicBezTo>
                <a:close/>
                <a:moveTo>
                  <a:pt x="5311613" y="4945864"/>
                </a:moveTo>
                <a:cubicBezTo>
                  <a:pt x="5322699" y="4919654"/>
                  <a:pt x="5348652" y="4901263"/>
                  <a:pt x="5378900" y="4901264"/>
                </a:cubicBezTo>
                <a:cubicBezTo>
                  <a:pt x="5419230" y="4901263"/>
                  <a:pt x="5451925" y="4933958"/>
                  <a:pt x="5451924" y="4974288"/>
                </a:cubicBezTo>
                <a:cubicBezTo>
                  <a:pt x="5451925" y="5014620"/>
                  <a:pt x="5419232" y="5047314"/>
                  <a:pt x="5378899" y="5047313"/>
                </a:cubicBezTo>
                <a:cubicBezTo>
                  <a:pt x="5338569" y="5047314"/>
                  <a:pt x="5305874" y="5014619"/>
                  <a:pt x="5305875" y="4974289"/>
                </a:cubicBezTo>
                <a:cubicBezTo>
                  <a:pt x="5305875" y="4964206"/>
                  <a:pt x="5307918" y="4954600"/>
                  <a:pt x="5311613" y="4945864"/>
                </a:cubicBezTo>
                <a:close/>
                <a:moveTo>
                  <a:pt x="6463932" y="3109013"/>
                </a:moveTo>
                <a:cubicBezTo>
                  <a:pt x="6475017" y="3082803"/>
                  <a:pt x="6500970" y="3064413"/>
                  <a:pt x="6531218" y="3064413"/>
                </a:cubicBezTo>
                <a:cubicBezTo>
                  <a:pt x="6571550" y="3064413"/>
                  <a:pt x="6604243" y="3097107"/>
                  <a:pt x="6604243" y="3137438"/>
                </a:cubicBezTo>
                <a:cubicBezTo>
                  <a:pt x="6604244" y="3177769"/>
                  <a:pt x="6571549" y="3210463"/>
                  <a:pt x="6531218" y="3210463"/>
                </a:cubicBezTo>
                <a:cubicBezTo>
                  <a:pt x="6490887" y="3210463"/>
                  <a:pt x="6458194" y="3177769"/>
                  <a:pt x="6458193" y="3137438"/>
                </a:cubicBezTo>
                <a:cubicBezTo>
                  <a:pt x="6458193" y="3127355"/>
                  <a:pt x="6460236" y="3117749"/>
                  <a:pt x="6463932" y="3109013"/>
                </a:cubicBezTo>
                <a:close/>
                <a:moveTo>
                  <a:pt x="5542077" y="4525370"/>
                </a:moveTo>
                <a:cubicBezTo>
                  <a:pt x="5553164" y="4499160"/>
                  <a:pt x="5579115" y="4480769"/>
                  <a:pt x="5609365" y="4480769"/>
                </a:cubicBezTo>
                <a:cubicBezTo>
                  <a:pt x="5649694" y="4480769"/>
                  <a:pt x="5682390" y="4513463"/>
                  <a:pt x="5682388" y="4553794"/>
                </a:cubicBezTo>
                <a:cubicBezTo>
                  <a:pt x="5682388" y="4594125"/>
                  <a:pt x="5649696" y="4626819"/>
                  <a:pt x="5609363" y="4626819"/>
                </a:cubicBezTo>
                <a:cubicBezTo>
                  <a:pt x="5569032" y="4626819"/>
                  <a:pt x="5536338" y="4594125"/>
                  <a:pt x="5536339" y="4553794"/>
                </a:cubicBezTo>
                <a:cubicBezTo>
                  <a:pt x="5536338" y="4543712"/>
                  <a:pt x="5538383" y="4534106"/>
                  <a:pt x="5542077" y="4525370"/>
                </a:cubicBezTo>
                <a:close/>
                <a:moveTo>
                  <a:pt x="6694396" y="2679691"/>
                </a:moveTo>
                <a:cubicBezTo>
                  <a:pt x="6705482" y="2653481"/>
                  <a:pt x="6731433" y="2635090"/>
                  <a:pt x="6761682" y="2635091"/>
                </a:cubicBezTo>
                <a:cubicBezTo>
                  <a:pt x="6802013" y="2635091"/>
                  <a:pt x="6834707" y="2667785"/>
                  <a:pt x="6834707" y="2708115"/>
                </a:cubicBezTo>
                <a:cubicBezTo>
                  <a:pt x="6834707" y="2748447"/>
                  <a:pt x="6802013" y="2781141"/>
                  <a:pt x="6761682" y="2781141"/>
                </a:cubicBezTo>
                <a:cubicBezTo>
                  <a:pt x="6721351" y="2781141"/>
                  <a:pt x="6688657" y="2748447"/>
                  <a:pt x="6688657" y="2708116"/>
                </a:cubicBezTo>
                <a:cubicBezTo>
                  <a:pt x="6688657" y="2698033"/>
                  <a:pt x="6690701" y="2688427"/>
                  <a:pt x="6694396" y="2679691"/>
                </a:cubicBezTo>
                <a:close/>
                <a:moveTo>
                  <a:pt x="6924084" y="2310776"/>
                </a:moveTo>
                <a:cubicBezTo>
                  <a:pt x="6935168" y="2284566"/>
                  <a:pt x="6961121" y="2266176"/>
                  <a:pt x="6991369" y="2266176"/>
                </a:cubicBezTo>
                <a:cubicBezTo>
                  <a:pt x="7031701" y="2266176"/>
                  <a:pt x="7064394" y="2298870"/>
                  <a:pt x="7064395" y="2339201"/>
                </a:cubicBezTo>
                <a:cubicBezTo>
                  <a:pt x="7064395" y="2379532"/>
                  <a:pt x="7031700" y="2412226"/>
                  <a:pt x="6991370" y="2412226"/>
                </a:cubicBezTo>
                <a:cubicBezTo>
                  <a:pt x="6951038" y="2412226"/>
                  <a:pt x="6918345" y="2379532"/>
                  <a:pt x="6918345" y="2339201"/>
                </a:cubicBezTo>
                <a:cubicBezTo>
                  <a:pt x="6918344" y="2329118"/>
                  <a:pt x="6920387" y="2319513"/>
                  <a:pt x="6924084" y="2310776"/>
                </a:cubicBezTo>
                <a:close/>
                <a:moveTo>
                  <a:pt x="5772541" y="4096050"/>
                </a:moveTo>
                <a:cubicBezTo>
                  <a:pt x="5783627" y="4069840"/>
                  <a:pt x="5809578" y="4051450"/>
                  <a:pt x="5839828" y="4051450"/>
                </a:cubicBezTo>
                <a:cubicBezTo>
                  <a:pt x="5880158" y="4051450"/>
                  <a:pt x="5912853" y="4084144"/>
                  <a:pt x="5912852" y="4124475"/>
                </a:cubicBezTo>
                <a:cubicBezTo>
                  <a:pt x="5912853" y="4164806"/>
                  <a:pt x="5880159" y="4197499"/>
                  <a:pt x="5839827" y="4197499"/>
                </a:cubicBezTo>
                <a:cubicBezTo>
                  <a:pt x="5799497" y="4197499"/>
                  <a:pt x="5766802" y="4164805"/>
                  <a:pt x="5766802" y="4124474"/>
                </a:cubicBezTo>
                <a:cubicBezTo>
                  <a:pt x="5766803" y="4114391"/>
                  <a:pt x="5768846" y="4104786"/>
                  <a:pt x="5772541" y="4096050"/>
                </a:cubicBezTo>
                <a:close/>
                <a:moveTo>
                  <a:pt x="7154547" y="1881454"/>
                </a:moveTo>
                <a:cubicBezTo>
                  <a:pt x="7165634" y="1855244"/>
                  <a:pt x="7191586" y="1836854"/>
                  <a:pt x="7221835" y="1836854"/>
                </a:cubicBezTo>
                <a:cubicBezTo>
                  <a:pt x="7262166" y="1836854"/>
                  <a:pt x="7294860" y="1869548"/>
                  <a:pt x="7294860" y="1909879"/>
                </a:cubicBezTo>
                <a:cubicBezTo>
                  <a:pt x="7294860" y="1950210"/>
                  <a:pt x="7262166" y="1982904"/>
                  <a:pt x="7221833" y="1982904"/>
                </a:cubicBezTo>
                <a:cubicBezTo>
                  <a:pt x="7181504" y="1982904"/>
                  <a:pt x="7148808" y="1950210"/>
                  <a:pt x="7148811" y="1909879"/>
                </a:cubicBezTo>
                <a:cubicBezTo>
                  <a:pt x="7148810" y="1899796"/>
                  <a:pt x="7150853" y="1890191"/>
                  <a:pt x="7154547" y="1881454"/>
                </a:cubicBezTo>
                <a:close/>
                <a:moveTo>
                  <a:pt x="6003005" y="3675556"/>
                </a:moveTo>
                <a:cubicBezTo>
                  <a:pt x="6014091" y="3649346"/>
                  <a:pt x="6040042" y="3630956"/>
                  <a:pt x="6070292" y="3630956"/>
                </a:cubicBezTo>
                <a:cubicBezTo>
                  <a:pt x="6110622" y="3630956"/>
                  <a:pt x="6143317" y="3663650"/>
                  <a:pt x="6143316" y="3703981"/>
                </a:cubicBezTo>
                <a:cubicBezTo>
                  <a:pt x="6143316" y="3744312"/>
                  <a:pt x="6110623" y="3777006"/>
                  <a:pt x="6070291" y="3777006"/>
                </a:cubicBezTo>
                <a:cubicBezTo>
                  <a:pt x="6029960" y="3777006"/>
                  <a:pt x="5997266" y="3744312"/>
                  <a:pt x="5997267" y="3703981"/>
                </a:cubicBezTo>
                <a:cubicBezTo>
                  <a:pt x="5997265" y="3693898"/>
                  <a:pt x="5999310" y="3684293"/>
                  <a:pt x="6003005" y="3675556"/>
                </a:cubicBezTo>
                <a:close/>
                <a:moveTo>
                  <a:pt x="6233468" y="3246234"/>
                </a:moveTo>
                <a:cubicBezTo>
                  <a:pt x="6244553" y="3220024"/>
                  <a:pt x="6270507" y="3201634"/>
                  <a:pt x="6300755" y="3201634"/>
                </a:cubicBezTo>
                <a:cubicBezTo>
                  <a:pt x="6341085" y="3201634"/>
                  <a:pt x="6373780" y="3234328"/>
                  <a:pt x="6373779" y="3274659"/>
                </a:cubicBezTo>
                <a:cubicBezTo>
                  <a:pt x="6373780" y="3314990"/>
                  <a:pt x="6341086" y="3347684"/>
                  <a:pt x="6300754" y="3347684"/>
                </a:cubicBezTo>
                <a:cubicBezTo>
                  <a:pt x="6260424" y="3347684"/>
                  <a:pt x="6227729" y="3314990"/>
                  <a:pt x="6227730" y="3274659"/>
                </a:cubicBezTo>
                <a:cubicBezTo>
                  <a:pt x="6227730" y="3264576"/>
                  <a:pt x="6229773" y="3254971"/>
                  <a:pt x="6233468" y="3246234"/>
                </a:cubicBezTo>
                <a:close/>
                <a:moveTo>
                  <a:pt x="5311614" y="4662592"/>
                </a:moveTo>
                <a:cubicBezTo>
                  <a:pt x="5322698" y="4636382"/>
                  <a:pt x="5348651" y="4617991"/>
                  <a:pt x="5378899" y="4617991"/>
                </a:cubicBezTo>
                <a:cubicBezTo>
                  <a:pt x="5419231" y="4617991"/>
                  <a:pt x="5451924" y="4650685"/>
                  <a:pt x="5451925" y="4691016"/>
                </a:cubicBezTo>
                <a:cubicBezTo>
                  <a:pt x="5451924" y="4731347"/>
                  <a:pt x="5419230" y="4764041"/>
                  <a:pt x="5378900" y="4764041"/>
                </a:cubicBezTo>
                <a:cubicBezTo>
                  <a:pt x="5338568" y="4764041"/>
                  <a:pt x="5305875" y="4731347"/>
                  <a:pt x="5305874" y="4691016"/>
                </a:cubicBezTo>
                <a:cubicBezTo>
                  <a:pt x="5305874" y="4680934"/>
                  <a:pt x="5307919" y="4671328"/>
                  <a:pt x="5311614" y="4662592"/>
                </a:cubicBezTo>
                <a:close/>
                <a:moveTo>
                  <a:pt x="6463932" y="2825741"/>
                </a:moveTo>
                <a:cubicBezTo>
                  <a:pt x="6475018" y="2799531"/>
                  <a:pt x="6500969" y="2781140"/>
                  <a:pt x="6531219" y="2781141"/>
                </a:cubicBezTo>
                <a:cubicBezTo>
                  <a:pt x="6571549" y="2781140"/>
                  <a:pt x="6604244" y="2813835"/>
                  <a:pt x="6604243" y="2854165"/>
                </a:cubicBezTo>
                <a:cubicBezTo>
                  <a:pt x="6604243" y="2894497"/>
                  <a:pt x="6571549" y="2927191"/>
                  <a:pt x="6531218" y="2927190"/>
                </a:cubicBezTo>
                <a:cubicBezTo>
                  <a:pt x="6490888" y="2927191"/>
                  <a:pt x="6458193" y="2894496"/>
                  <a:pt x="6458194" y="2854166"/>
                </a:cubicBezTo>
                <a:cubicBezTo>
                  <a:pt x="6458194" y="2844083"/>
                  <a:pt x="6460237" y="2834477"/>
                  <a:pt x="6463932" y="2825741"/>
                </a:cubicBezTo>
                <a:close/>
                <a:moveTo>
                  <a:pt x="6693620" y="2447997"/>
                </a:moveTo>
                <a:cubicBezTo>
                  <a:pt x="6704704" y="2421787"/>
                  <a:pt x="6730658" y="2403397"/>
                  <a:pt x="6760906" y="2403397"/>
                </a:cubicBezTo>
                <a:cubicBezTo>
                  <a:pt x="6801237" y="2403397"/>
                  <a:pt x="6833931" y="2436091"/>
                  <a:pt x="6833931" y="2476422"/>
                </a:cubicBezTo>
                <a:cubicBezTo>
                  <a:pt x="6833931" y="2516753"/>
                  <a:pt x="6801237" y="2549447"/>
                  <a:pt x="6760906" y="2549447"/>
                </a:cubicBezTo>
                <a:cubicBezTo>
                  <a:pt x="6720575" y="2549447"/>
                  <a:pt x="6687881" y="2516753"/>
                  <a:pt x="6687880" y="2476422"/>
                </a:cubicBezTo>
                <a:cubicBezTo>
                  <a:pt x="6687881" y="2466339"/>
                  <a:pt x="6689924" y="2456734"/>
                  <a:pt x="6693620" y="2447997"/>
                </a:cubicBezTo>
                <a:close/>
                <a:moveTo>
                  <a:pt x="5542078" y="4242098"/>
                </a:moveTo>
                <a:cubicBezTo>
                  <a:pt x="5553163" y="4215888"/>
                  <a:pt x="5579116" y="4197498"/>
                  <a:pt x="5609364" y="4197498"/>
                </a:cubicBezTo>
                <a:cubicBezTo>
                  <a:pt x="5649695" y="4197498"/>
                  <a:pt x="5682389" y="4230192"/>
                  <a:pt x="5682390" y="4270523"/>
                </a:cubicBezTo>
                <a:cubicBezTo>
                  <a:pt x="5682389" y="4310854"/>
                  <a:pt x="5649695" y="4343548"/>
                  <a:pt x="5609365" y="4343548"/>
                </a:cubicBezTo>
                <a:cubicBezTo>
                  <a:pt x="5569033" y="4343548"/>
                  <a:pt x="5536339" y="4310854"/>
                  <a:pt x="5536339" y="4270523"/>
                </a:cubicBezTo>
                <a:cubicBezTo>
                  <a:pt x="5536339" y="4260440"/>
                  <a:pt x="5538382" y="4250834"/>
                  <a:pt x="5542078" y="4242098"/>
                </a:cubicBezTo>
                <a:close/>
                <a:moveTo>
                  <a:pt x="6924083" y="2027505"/>
                </a:moveTo>
                <a:cubicBezTo>
                  <a:pt x="6935169" y="2001295"/>
                  <a:pt x="6961122" y="1982905"/>
                  <a:pt x="6991370" y="1982905"/>
                </a:cubicBezTo>
                <a:cubicBezTo>
                  <a:pt x="7031701" y="1982905"/>
                  <a:pt x="7064395" y="2015599"/>
                  <a:pt x="7064394" y="2055930"/>
                </a:cubicBezTo>
                <a:cubicBezTo>
                  <a:pt x="7064395" y="2096261"/>
                  <a:pt x="7031701" y="2128955"/>
                  <a:pt x="6991369" y="2128955"/>
                </a:cubicBezTo>
                <a:cubicBezTo>
                  <a:pt x="6951039" y="2128955"/>
                  <a:pt x="6918344" y="2096261"/>
                  <a:pt x="6918345" y="2055930"/>
                </a:cubicBezTo>
                <a:cubicBezTo>
                  <a:pt x="6918345" y="2045847"/>
                  <a:pt x="6920390" y="2036242"/>
                  <a:pt x="6924083" y="2027505"/>
                </a:cubicBezTo>
                <a:close/>
                <a:moveTo>
                  <a:pt x="5772541" y="3812779"/>
                </a:moveTo>
                <a:cubicBezTo>
                  <a:pt x="5783625" y="3786569"/>
                  <a:pt x="5809578" y="3768178"/>
                  <a:pt x="5839826" y="3768179"/>
                </a:cubicBezTo>
                <a:cubicBezTo>
                  <a:pt x="5880158" y="3768178"/>
                  <a:pt x="5912851" y="3800873"/>
                  <a:pt x="5912851" y="3841203"/>
                </a:cubicBezTo>
                <a:cubicBezTo>
                  <a:pt x="5912852" y="3881535"/>
                  <a:pt x="5880157" y="3914229"/>
                  <a:pt x="5839826" y="3914228"/>
                </a:cubicBezTo>
                <a:cubicBezTo>
                  <a:pt x="5799495" y="3914229"/>
                  <a:pt x="5766802" y="3881534"/>
                  <a:pt x="5766801" y="3841204"/>
                </a:cubicBezTo>
                <a:cubicBezTo>
                  <a:pt x="5766801" y="3831121"/>
                  <a:pt x="5768844" y="3821515"/>
                  <a:pt x="5772541" y="3812779"/>
                </a:cubicBezTo>
                <a:close/>
                <a:moveTo>
                  <a:pt x="7154548" y="1598183"/>
                </a:moveTo>
                <a:cubicBezTo>
                  <a:pt x="7165632" y="1571973"/>
                  <a:pt x="7191585" y="1553583"/>
                  <a:pt x="7221833" y="1553583"/>
                </a:cubicBezTo>
                <a:cubicBezTo>
                  <a:pt x="7262165" y="1553583"/>
                  <a:pt x="7294858" y="1586277"/>
                  <a:pt x="7294859" y="1626608"/>
                </a:cubicBezTo>
                <a:cubicBezTo>
                  <a:pt x="7294859" y="1666939"/>
                  <a:pt x="7262164" y="1699633"/>
                  <a:pt x="7221834" y="1699633"/>
                </a:cubicBezTo>
                <a:cubicBezTo>
                  <a:pt x="7181502" y="1699633"/>
                  <a:pt x="7148809" y="1666939"/>
                  <a:pt x="7148808" y="1626608"/>
                </a:cubicBezTo>
                <a:cubicBezTo>
                  <a:pt x="7148808" y="1616525"/>
                  <a:pt x="7150851" y="1606920"/>
                  <a:pt x="7154548" y="1598183"/>
                </a:cubicBezTo>
                <a:close/>
                <a:moveTo>
                  <a:pt x="6003003" y="3392285"/>
                </a:moveTo>
                <a:cubicBezTo>
                  <a:pt x="6014089" y="3366075"/>
                  <a:pt x="6040041" y="3347685"/>
                  <a:pt x="6070290" y="3347685"/>
                </a:cubicBezTo>
                <a:cubicBezTo>
                  <a:pt x="6110621" y="3347685"/>
                  <a:pt x="6143316" y="3380379"/>
                  <a:pt x="6143315" y="3420710"/>
                </a:cubicBezTo>
                <a:cubicBezTo>
                  <a:pt x="6143316" y="3461041"/>
                  <a:pt x="6110622" y="3493735"/>
                  <a:pt x="6070290" y="3493735"/>
                </a:cubicBezTo>
                <a:cubicBezTo>
                  <a:pt x="6029960" y="3493735"/>
                  <a:pt x="5997265" y="3461041"/>
                  <a:pt x="5997265" y="3420710"/>
                </a:cubicBezTo>
                <a:cubicBezTo>
                  <a:pt x="5997266" y="3410627"/>
                  <a:pt x="5999309" y="3401022"/>
                  <a:pt x="6003003" y="3392285"/>
                </a:cubicBezTo>
                <a:close/>
                <a:moveTo>
                  <a:pt x="5081149" y="4808641"/>
                </a:moveTo>
                <a:cubicBezTo>
                  <a:pt x="5092236" y="4782431"/>
                  <a:pt x="5118187" y="4764041"/>
                  <a:pt x="5148437" y="4764041"/>
                </a:cubicBezTo>
                <a:cubicBezTo>
                  <a:pt x="5188767" y="4764041"/>
                  <a:pt x="5221462" y="4796735"/>
                  <a:pt x="5221461" y="4837066"/>
                </a:cubicBezTo>
                <a:cubicBezTo>
                  <a:pt x="5221462" y="4877397"/>
                  <a:pt x="5188768" y="4910091"/>
                  <a:pt x="5148436" y="4910091"/>
                </a:cubicBezTo>
                <a:cubicBezTo>
                  <a:pt x="5108104" y="4910092"/>
                  <a:pt x="5075411" y="4877398"/>
                  <a:pt x="5075412" y="4837066"/>
                </a:cubicBezTo>
                <a:cubicBezTo>
                  <a:pt x="5075412" y="4826983"/>
                  <a:pt x="5077455" y="4817378"/>
                  <a:pt x="5081149" y="4808641"/>
                </a:cubicBezTo>
                <a:close/>
                <a:moveTo>
                  <a:pt x="6233468" y="2962962"/>
                </a:moveTo>
                <a:cubicBezTo>
                  <a:pt x="6244553" y="2936752"/>
                  <a:pt x="6270506" y="2918362"/>
                  <a:pt x="6300754" y="2918362"/>
                </a:cubicBezTo>
                <a:cubicBezTo>
                  <a:pt x="6341085" y="2918362"/>
                  <a:pt x="6373779" y="2951056"/>
                  <a:pt x="6373780" y="2991387"/>
                </a:cubicBezTo>
                <a:cubicBezTo>
                  <a:pt x="6373779" y="3031718"/>
                  <a:pt x="6341085" y="3064412"/>
                  <a:pt x="6300755" y="3064412"/>
                </a:cubicBezTo>
                <a:cubicBezTo>
                  <a:pt x="6260423" y="3064412"/>
                  <a:pt x="6227729" y="3031718"/>
                  <a:pt x="6227729" y="2991387"/>
                </a:cubicBezTo>
                <a:cubicBezTo>
                  <a:pt x="6227729" y="2981304"/>
                  <a:pt x="6229772" y="2971699"/>
                  <a:pt x="6233468" y="2962962"/>
                </a:cubicBezTo>
                <a:close/>
                <a:moveTo>
                  <a:pt x="5311615" y="4379320"/>
                </a:moveTo>
                <a:cubicBezTo>
                  <a:pt x="5322699" y="4353110"/>
                  <a:pt x="5348652" y="4334720"/>
                  <a:pt x="5378900" y="4334720"/>
                </a:cubicBezTo>
                <a:cubicBezTo>
                  <a:pt x="5419232" y="4334720"/>
                  <a:pt x="5451925" y="4367414"/>
                  <a:pt x="5451925" y="4407745"/>
                </a:cubicBezTo>
                <a:cubicBezTo>
                  <a:pt x="5451925" y="4448076"/>
                  <a:pt x="5419231" y="4480770"/>
                  <a:pt x="5378900" y="4480770"/>
                </a:cubicBezTo>
                <a:cubicBezTo>
                  <a:pt x="5338569" y="4480770"/>
                  <a:pt x="5305876" y="4448076"/>
                  <a:pt x="5305875" y="4407745"/>
                </a:cubicBezTo>
                <a:cubicBezTo>
                  <a:pt x="5305875" y="4397662"/>
                  <a:pt x="5307918" y="4388056"/>
                  <a:pt x="5311615" y="4379320"/>
                </a:cubicBezTo>
                <a:close/>
                <a:moveTo>
                  <a:pt x="6463931" y="2542469"/>
                </a:moveTo>
                <a:cubicBezTo>
                  <a:pt x="6475017" y="2516259"/>
                  <a:pt x="6500969" y="2497868"/>
                  <a:pt x="6531218" y="2497868"/>
                </a:cubicBezTo>
                <a:cubicBezTo>
                  <a:pt x="6571550" y="2497868"/>
                  <a:pt x="6604243" y="2530562"/>
                  <a:pt x="6604244" y="2570893"/>
                </a:cubicBezTo>
                <a:cubicBezTo>
                  <a:pt x="6604243" y="2611224"/>
                  <a:pt x="6571549" y="2643918"/>
                  <a:pt x="6531219" y="2643918"/>
                </a:cubicBezTo>
                <a:cubicBezTo>
                  <a:pt x="6490887" y="2643918"/>
                  <a:pt x="6458194" y="2611224"/>
                  <a:pt x="6458193" y="2570893"/>
                </a:cubicBezTo>
                <a:cubicBezTo>
                  <a:pt x="6458193" y="2560811"/>
                  <a:pt x="6460236" y="2551205"/>
                  <a:pt x="6463931" y="2542469"/>
                </a:cubicBezTo>
                <a:close/>
                <a:moveTo>
                  <a:pt x="6693621" y="2164726"/>
                </a:moveTo>
                <a:cubicBezTo>
                  <a:pt x="6704706" y="2138516"/>
                  <a:pt x="6730658" y="2120126"/>
                  <a:pt x="6760907" y="2120126"/>
                </a:cubicBezTo>
                <a:cubicBezTo>
                  <a:pt x="6801237" y="2120126"/>
                  <a:pt x="6833932" y="2152820"/>
                  <a:pt x="6833931" y="2193150"/>
                </a:cubicBezTo>
                <a:cubicBezTo>
                  <a:pt x="6833932" y="2233482"/>
                  <a:pt x="6801238" y="2266176"/>
                  <a:pt x="6760906" y="2266175"/>
                </a:cubicBezTo>
                <a:cubicBezTo>
                  <a:pt x="6720576" y="2266176"/>
                  <a:pt x="6687882" y="2233481"/>
                  <a:pt x="6687882" y="2193151"/>
                </a:cubicBezTo>
                <a:cubicBezTo>
                  <a:pt x="6687882" y="2183068"/>
                  <a:pt x="6689925" y="2173462"/>
                  <a:pt x="6693621" y="2164726"/>
                </a:cubicBezTo>
                <a:close/>
                <a:moveTo>
                  <a:pt x="5542077" y="3958827"/>
                </a:moveTo>
                <a:cubicBezTo>
                  <a:pt x="5553163" y="3932618"/>
                  <a:pt x="5579114" y="3914227"/>
                  <a:pt x="5609364" y="3914228"/>
                </a:cubicBezTo>
                <a:cubicBezTo>
                  <a:pt x="5649694" y="3914227"/>
                  <a:pt x="5682388" y="3946922"/>
                  <a:pt x="5682388" y="3987252"/>
                </a:cubicBezTo>
                <a:cubicBezTo>
                  <a:pt x="5682388" y="4027584"/>
                  <a:pt x="5649695" y="4060277"/>
                  <a:pt x="5609363" y="4060277"/>
                </a:cubicBezTo>
                <a:cubicBezTo>
                  <a:pt x="5569033" y="4060277"/>
                  <a:pt x="5536338" y="4027583"/>
                  <a:pt x="5536339" y="3987252"/>
                </a:cubicBezTo>
                <a:cubicBezTo>
                  <a:pt x="5536339" y="3977169"/>
                  <a:pt x="5538382" y="3967564"/>
                  <a:pt x="5542077" y="3958827"/>
                </a:cubicBezTo>
                <a:close/>
                <a:moveTo>
                  <a:pt x="6924084" y="1744233"/>
                </a:moveTo>
                <a:cubicBezTo>
                  <a:pt x="6935168" y="1718023"/>
                  <a:pt x="6961121" y="1699633"/>
                  <a:pt x="6991369" y="1699633"/>
                </a:cubicBezTo>
                <a:cubicBezTo>
                  <a:pt x="7031701" y="1699633"/>
                  <a:pt x="7064394" y="1732327"/>
                  <a:pt x="7064395" y="1772658"/>
                </a:cubicBezTo>
                <a:cubicBezTo>
                  <a:pt x="7064394" y="1812989"/>
                  <a:pt x="7031700" y="1845683"/>
                  <a:pt x="6991370" y="1845683"/>
                </a:cubicBezTo>
                <a:cubicBezTo>
                  <a:pt x="6951038" y="1845683"/>
                  <a:pt x="6918345" y="1812989"/>
                  <a:pt x="6918345" y="1772658"/>
                </a:cubicBezTo>
                <a:cubicBezTo>
                  <a:pt x="6918344" y="1762575"/>
                  <a:pt x="6920388" y="1752969"/>
                  <a:pt x="6924084" y="1744233"/>
                </a:cubicBezTo>
                <a:close/>
                <a:moveTo>
                  <a:pt x="5772540" y="3529507"/>
                </a:moveTo>
                <a:cubicBezTo>
                  <a:pt x="5783626" y="3503297"/>
                  <a:pt x="5809577" y="3484906"/>
                  <a:pt x="5839827" y="3484906"/>
                </a:cubicBezTo>
                <a:cubicBezTo>
                  <a:pt x="5880157" y="3484906"/>
                  <a:pt x="5912852" y="3517600"/>
                  <a:pt x="5912851" y="3557931"/>
                </a:cubicBezTo>
                <a:cubicBezTo>
                  <a:pt x="5912851" y="3598262"/>
                  <a:pt x="5880158" y="3630956"/>
                  <a:pt x="5839826" y="3630956"/>
                </a:cubicBezTo>
                <a:cubicBezTo>
                  <a:pt x="5799496" y="3630956"/>
                  <a:pt x="5766801" y="3598262"/>
                  <a:pt x="5766802" y="3557931"/>
                </a:cubicBezTo>
                <a:cubicBezTo>
                  <a:pt x="5766802" y="3547849"/>
                  <a:pt x="5768845" y="3538243"/>
                  <a:pt x="5772540" y="3529507"/>
                </a:cubicBezTo>
                <a:close/>
                <a:moveTo>
                  <a:pt x="4850687" y="4945864"/>
                </a:moveTo>
                <a:cubicBezTo>
                  <a:pt x="4854381" y="4937128"/>
                  <a:pt x="4859728" y="4929260"/>
                  <a:pt x="4866336" y="4922652"/>
                </a:cubicBezTo>
                <a:cubicBezTo>
                  <a:pt x="4879552" y="4909437"/>
                  <a:pt x="4897808" y="4901264"/>
                  <a:pt x="4917974" y="4901263"/>
                </a:cubicBezTo>
                <a:cubicBezTo>
                  <a:pt x="4958304" y="4901263"/>
                  <a:pt x="4990997" y="4933958"/>
                  <a:pt x="4990998" y="4974289"/>
                </a:cubicBezTo>
                <a:cubicBezTo>
                  <a:pt x="4990999" y="5014619"/>
                  <a:pt x="4958303" y="5047314"/>
                  <a:pt x="4917973" y="5047314"/>
                </a:cubicBezTo>
                <a:cubicBezTo>
                  <a:pt x="4877641" y="5047313"/>
                  <a:pt x="4844947" y="5014619"/>
                  <a:pt x="4844949" y="4974289"/>
                </a:cubicBezTo>
                <a:cubicBezTo>
                  <a:pt x="4844946" y="4964207"/>
                  <a:pt x="4846991" y="4954601"/>
                  <a:pt x="4850687" y="4945864"/>
                </a:cubicBezTo>
                <a:close/>
                <a:moveTo>
                  <a:pt x="7154547" y="1314911"/>
                </a:moveTo>
                <a:cubicBezTo>
                  <a:pt x="7165633" y="1288701"/>
                  <a:pt x="7191585" y="1270311"/>
                  <a:pt x="7221834" y="1270311"/>
                </a:cubicBezTo>
                <a:cubicBezTo>
                  <a:pt x="7262164" y="1270311"/>
                  <a:pt x="7294859" y="1303005"/>
                  <a:pt x="7294858" y="1343336"/>
                </a:cubicBezTo>
                <a:cubicBezTo>
                  <a:pt x="7294859" y="1383667"/>
                  <a:pt x="7262165" y="1416361"/>
                  <a:pt x="7221833" y="1416361"/>
                </a:cubicBezTo>
                <a:cubicBezTo>
                  <a:pt x="7181503" y="1416361"/>
                  <a:pt x="7148809" y="1383667"/>
                  <a:pt x="7148809" y="1343336"/>
                </a:cubicBezTo>
                <a:cubicBezTo>
                  <a:pt x="7148809" y="1333253"/>
                  <a:pt x="7150852" y="1323647"/>
                  <a:pt x="7154547" y="1314911"/>
                </a:cubicBezTo>
                <a:close/>
                <a:moveTo>
                  <a:pt x="6003004" y="3109013"/>
                </a:moveTo>
                <a:cubicBezTo>
                  <a:pt x="6014090" y="3082803"/>
                  <a:pt x="6040041" y="3064413"/>
                  <a:pt x="6070290" y="3064413"/>
                </a:cubicBezTo>
                <a:cubicBezTo>
                  <a:pt x="6110621" y="3064413"/>
                  <a:pt x="6143315" y="3097107"/>
                  <a:pt x="6143316" y="3137438"/>
                </a:cubicBezTo>
                <a:cubicBezTo>
                  <a:pt x="6143315" y="3177769"/>
                  <a:pt x="6110621" y="3210463"/>
                  <a:pt x="6070290" y="3210463"/>
                </a:cubicBezTo>
                <a:cubicBezTo>
                  <a:pt x="6029959" y="3210463"/>
                  <a:pt x="5997265" y="3177769"/>
                  <a:pt x="5997266" y="3137438"/>
                </a:cubicBezTo>
                <a:cubicBezTo>
                  <a:pt x="5997265" y="3127355"/>
                  <a:pt x="5999309" y="3117749"/>
                  <a:pt x="6003004" y="3109013"/>
                </a:cubicBezTo>
                <a:close/>
                <a:moveTo>
                  <a:pt x="5081151" y="4525369"/>
                </a:moveTo>
                <a:cubicBezTo>
                  <a:pt x="5092235" y="4499159"/>
                  <a:pt x="5118188" y="4480769"/>
                  <a:pt x="5148438" y="4480769"/>
                </a:cubicBezTo>
                <a:cubicBezTo>
                  <a:pt x="5188768" y="4480769"/>
                  <a:pt x="5221461" y="4513463"/>
                  <a:pt x="5221462" y="4553794"/>
                </a:cubicBezTo>
                <a:cubicBezTo>
                  <a:pt x="5221462" y="4594125"/>
                  <a:pt x="5188769" y="4626819"/>
                  <a:pt x="5148437" y="4626819"/>
                </a:cubicBezTo>
                <a:cubicBezTo>
                  <a:pt x="5108107" y="4626819"/>
                  <a:pt x="5075412" y="4594125"/>
                  <a:pt x="5075413" y="4553794"/>
                </a:cubicBezTo>
                <a:cubicBezTo>
                  <a:pt x="5075411" y="4543712"/>
                  <a:pt x="5077456" y="4534106"/>
                  <a:pt x="5081151" y="4525369"/>
                </a:cubicBezTo>
                <a:close/>
                <a:moveTo>
                  <a:pt x="6233468" y="2679690"/>
                </a:moveTo>
                <a:cubicBezTo>
                  <a:pt x="6244553" y="2653480"/>
                  <a:pt x="6270506" y="2635090"/>
                  <a:pt x="6300754" y="2635090"/>
                </a:cubicBezTo>
                <a:cubicBezTo>
                  <a:pt x="6341086" y="2635090"/>
                  <a:pt x="6373779" y="2667784"/>
                  <a:pt x="6373779" y="2708115"/>
                </a:cubicBezTo>
                <a:cubicBezTo>
                  <a:pt x="6373780" y="2748446"/>
                  <a:pt x="6341085" y="2781140"/>
                  <a:pt x="6300754" y="2781140"/>
                </a:cubicBezTo>
                <a:cubicBezTo>
                  <a:pt x="6260423" y="2781140"/>
                  <a:pt x="6227730" y="2748446"/>
                  <a:pt x="6227729" y="2708115"/>
                </a:cubicBezTo>
                <a:cubicBezTo>
                  <a:pt x="6227729" y="2698032"/>
                  <a:pt x="6229772" y="2688427"/>
                  <a:pt x="6233468" y="2679690"/>
                </a:cubicBezTo>
                <a:close/>
                <a:moveTo>
                  <a:pt x="6463157" y="2310775"/>
                </a:moveTo>
                <a:cubicBezTo>
                  <a:pt x="6474241" y="2284565"/>
                  <a:pt x="6500196" y="2266175"/>
                  <a:pt x="6530443" y="2266175"/>
                </a:cubicBezTo>
                <a:cubicBezTo>
                  <a:pt x="6570774" y="2266175"/>
                  <a:pt x="6603468" y="2298869"/>
                  <a:pt x="6603468" y="2339200"/>
                </a:cubicBezTo>
                <a:cubicBezTo>
                  <a:pt x="6603468" y="2379531"/>
                  <a:pt x="6570775" y="2412225"/>
                  <a:pt x="6530443" y="2412225"/>
                </a:cubicBezTo>
                <a:cubicBezTo>
                  <a:pt x="6490112" y="2412225"/>
                  <a:pt x="6457418" y="2379531"/>
                  <a:pt x="6457419" y="2339200"/>
                </a:cubicBezTo>
                <a:cubicBezTo>
                  <a:pt x="6457419" y="2329117"/>
                  <a:pt x="6459462" y="2319512"/>
                  <a:pt x="6463157" y="2310775"/>
                </a:cubicBezTo>
                <a:close/>
                <a:moveTo>
                  <a:pt x="5311613" y="4096048"/>
                </a:moveTo>
                <a:cubicBezTo>
                  <a:pt x="5322698" y="4069839"/>
                  <a:pt x="5348651" y="4051448"/>
                  <a:pt x="5378899" y="4051449"/>
                </a:cubicBezTo>
                <a:cubicBezTo>
                  <a:pt x="5419230" y="4051448"/>
                  <a:pt x="5451924" y="4084142"/>
                  <a:pt x="5451925" y="4124473"/>
                </a:cubicBezTo>
                <a:cubicBezTo>
                  <a:pt x="5451924" y="4164804"/>
                  <a:pt x="5419232" y="4197498"/>
                  <a:pt x="5378900" y="4197498"/>
                </a:cubicBezTo>
                <a:cubicBezTo>
                  <a:pt x="5338570" y="4197498"/>
                  <a:pt x="5305875" y="4164804"/>
                  <a:pt x="5305876" y="4124473"/>
                </a:cubicBezTo>
                <a:cubicBezTo>
                  <a:pt x="5305876" y="4114390"/>
                  <a:pt x="5307919" y="4104784"/>
                  <a:pt x="5311613" y="4096048"/>
                </a:cubicBezTo>
                <a:close/>
                <a:moveTo>
                  <a:pt x="6693620" y="1881454"/>
                </a:moveTo>
                <a:cubicBezTo>
                  <a:pt x="6704704" y="1855244"/>
                  <a:pt x="6730657" y="1836854"/>
                  <a:pt x="6760905" y="1836854"/>
                </a:cubicBezTo>
                <a:cubicBezTo>
                  <a:pt x="6801237" y="1836854"/>
                  <a:pt x="6833932" y="1869548"/>
                  <a:pt x="6833931" y="1909879"/>
                </a:cubicBezTo>
                <a:cubicBezTo>
                  <a:pt x="6833931" y="1950210"/>
                  <a:pt x="6801238" y="1982904"/>
                  <a:pt x="6760906" y="1982904"/>
                </a:cubicBezTo>
                <a:cubicBezTo>
                  <a:pt x="6720575" y="1982904"/>
                  <a:pt x="6687881" y="1950211"/>
                  <a:pt x="6687880" y="1909879"/>
                </a:cubicBezTo>
                <a:cubicBezTo>
                  <a:pt x="6687880" y="1899796"/>
                  <a:pt x="6689925" y="1890191"/>
                  <a:pt x="6693620" y="1881454"/>
                </a:cubicBezTo>
                <a:close/>
                <a:moveTo>
                  <a:pt x="5542076" y="3675556"/>
                </a:moveTo>
                <a:cubicBezTo>
                  <a:pt x="5553162" y="3649347"/>
                  <a:pt x="5579115" y="3630956"/>
                  <a:pt x="5609363" y="3630956"/>
                </a:cubicBezTo>
                <a:cubicBezTo>
                  <a:pt x="5649693" y="3630956"/>
                  <a:pt x="5682388" y="3663650"/>
                  <a:pt x="5682387" y="3703981"/>
                </a:cubicBezTo>
                <a:cubicBezTo>
                  <a:pt x="5682388" y="3744312"/>
                  <a:pt x="5649694" y="3777006"/>
                  <a:pt x="5609362" y="3777006"/>
                </a:cubicBezTo>
                <a:cubicBezTo>
                  <a:pt x="5569032" y="3777006"/>
                  <a:pt x="5536337" y="3744312"/>
                  <a:pt x="5536337" y="3703981"/>
                </a:cubicBezTo>
                <a:cubicBezTo>
                  <a:pt x="5536338" y="3693898"/>
                  <a:pt x="5538381" y="3684293"/>
                  <a:pt x="5542076" y="3675556"/>
                </a:cubicBezTo>
                <a:close/>
                <a:moveTo>
                  <a:pt x="6924084" y="1460961"/>
                </a:moveTo>
                <a:cubicBezTo>
                  <a:pt x="6935169" y="1434751"/>
                  <a:pt x="6961121" y="1416361"/>
                  <a:pt x="6991370" y="1416361"/>
                </a:cubicBezTo>
                <a:cubicBezTo>
                  <a:pt x="7031701" y="1416360"/>
                  <a:pt x="7064395" y="1449055"/>
                  <a:pt x="7064394" y="1489385"/>
                </a:cubicBezTo>
                <a:cubicBezTo>
                  <a:pt x="7064395" y="1529717"/>
                  <a:pt x="7031701" y="1562411"/>
                  <a:pt x="6991370" y="1562410"/>
                </a:cubicBezTo>
                <a:cubicBezTo>
                  <a:pt x="6951039" y="1562411"/>
                  <a:pt x="6918345" y="1529716"/>
                  <a:pt x="6918346" y="1489386"/>
                </a:cubicBezTo>
                <a:cubicBezTo>
                  <a:pt x="6918345" y="1479303"/>
                  <a:pt x="6920389" y="1469697"/>
                  <a:pt x="6924084" y="1460961"/>
                </a:cubicBezTo>
                <a:close/>
                <a:moveTo>
                  <a:pt x="5772539" y="3246234"/>
                </a:moveTo>
                <a:cubicBezTo>
                  <a:pt x="5783625" y="3220025"/>
                  <a:pt x="5809577" y="3201634"/>
                  <a:pt x="5839826" y="3201634"/>
                </a:cubicBezTo>
                <a:cubicBezTo>
                  <a:pt x="5880158" y="3201634"/>
                  <a:pt x="5912851" y="3234328"/>
                  <a:pt x="5912852" y="3274659"/>
                </a:cubicBezTo>
                <a:cubicBezTo>
                  <a:pt x="5912851" y="3314990"/>
                  <a:pt x="5880157" y="3347684"/>
                  <a:pt x="5839827" y="3347684"/>
                </a:cubicBezTo>
                <a:cubicBezTo>
                  <a:pt x="5799495" y="3347684"/>
                  <a:pt x="5766802" y="3314990"/>
                  <a:pt x="5766801" y="3274659"/>
                </a:cubicBezTo>
                <a:cubicBezTo>
                  <a:pt x="5766801" y="3264576"/>
                  <a:pt x="5768844" y="3254971"/>
                  <a:pt x="5772539" y="3246234"/>
                </a:cubicBezTo>
                <a:close/>
                <a:moveTo>
                  <a:pt x="4850687" y="4662591"/>
                </a:moveTo>
                <a:cubicBezTo>
                  <a:pt x="4854382" y="4653854"/>
                  <a:pt x="4859729" y="4645986"/>
                  <a:pt x="4866337" y="4639379"/>
                </a:cubicBezTo>
                <a:cubicBezTo>
                  <a:pt x="4879551" y="4626164"/>
                  <a:pt x="4897809" y="4617991"/>
                  <a:pt x="4917973" y="4617990"/>
                </a:cubicBezTo>
                <a:cubicBezTo>
                  <a:pt x="4958304" y="4617990"/>
                  <a:pt x="4990998" y="4650684"/>
                  <a:pt x="4990999" y="4691015"/>
                </a:cubicBezTo>
                <a:cubicBezTo>
                  <a:pt x="4990998" y="4731346"/>
                  <a:pt x="4958304" y="4764040"/>
                  <a:pt x="4917974" y="4764040"/>
                </a:cubicBezTo>
                <a:cubicBezTo>
                  <a:pt x="4877641" y="4764041"/>
                  <a:pt x="4844948" y="4731347"/>
                  <a:pt x="4844949" y="4691015"/>
                </a:cubicBezTo>
                <a:cubicBezTo>
                  <a:pt x="4844948" y="4680933"/>
                  <a:pt x="4846991" y="4671327"/>
                  <a:pt x="4850687" y="4662591"/>
                </a:cubicBezTo>
                <a:close/>
                <a:moveTo>
                  <a:pt x="7154547" y="1031639"/>
                </a:moveTo>
                <a:cubicBezTo>
                  <a:pt x="7165633" y="1005429"/>
                  <a:pt x="7191586" y="987039"/>
                  <a:pt x="7221834" y="987039"/>
                </a:cubicBezTo>
                <a:cubicBezTo>
                  <a:pt x="7262166" y="987038"/>
                  <a:pt x="7294859" y="1019733"/>
                  <a:pt x="7294858" y="1060063"/>
                </a:cubicBezTo>
                <a:cubicBezTo>
                  <a:pt x="7294858" y="1100395"/>
                  <a:pt x="7262165" y="1133089"/>
                  <a:pt x="7221834" y="1133088"/>
                </a:cubicBezTo>
                <a:cubicBezTo>
                  <a:pt x="7181502" y="1133089"/>
                  <a:pt x="7148809" y="1100394"/>
                  <a:pt x="7148809" y="1060064"/>
                </a:cubicBezTo>
                <a:cubicBezTo>
                  <a:pt x="7148809" y="1049981"/>
                  <a:pt x="7150852" y="1040375"/>
                  <a:pt x="7154547" y="1031639"/>
                </a:cubicBezTo>
                <a:close/>
                <a:moveTo>
                  <a:pt x="6003003" y="2825741"/>
                </a:moveTo>
                <a:cubicBezTo>
                  <a:pt x="6014089" y="2799531"/>
                  <a:pt x="6040042" y="2781140"/>
                  <a:pt x="6070290" y="2781141"/>
                </a:cubicBezTo>
                <a:cubicBezTo>
                  <a:pt x="6110620" y="2781140"/>
                  <a:pt x="6143315" y="2813835"/>
                  <a:pt x="6143314" y="2854165"/>
                </a:cubicBezTo>
                <a:cubicBezTo>
                  <a:pt x="6143315" y="2894497"/>
                  <a:pt x="6110621" y="2927191"/>
                  <a:pt x="6070289" y="2927190"/>
                </a:cubicBezTo>
                <a:cubicBezTo>
                  <a:pt x="6029959" y="2927191"/>
                  <a:pt x="5997264" y="2894496"/>
                  <a:pt x="5997265" y="2854166"/>
                </a:cubicBezTo>
                <a:cubicBezTo>
                  <a:pt x="5997265" y="2844083"/>
                  <a:pt x="5999308" y="2834477"/>
                  <a:pt x="6003003" y="2825741"/>
                </a:cubicBezTo>
                <a:close/>
                <a:moveTo>
                  <a:pt x="6232692" y="2447997"/>
                </a:moveTo>
                <a:cubicBezTo>
                  <a:pt x="6243778" y="2421787"/>
                  <a:pt x="6269731" y="2403397"/>
                  <a:pt x="6299979" y="2403397"/>
                </a:cubicBezTo>
                <a:cubicBezTo>
                  <a:pt x="6340309" y="2403397"/>
                  <a:pt x="6373004" y="2436091"/>
                  <a:pt x="6373003" y="2476422"/>
                </a:cubicBezTo>
                <a:cubicBezTo>
                  <a:pt x="6373004" y="2516753"/>
                  <a:pt x="6340310" y="2549447"/>
                  <a:pt x="6299978" y="2549447"/>
                </a:cubicBezTo>
                <a:cubicBezTo>
                  <a:pt x="6259648" y="2549447"/>
                  <a:pt x="6226954" y="2516753"/>
                  <a:pt x="6226954" y="2476422"/>
                </a:cubicBezTo>
                <a:cubicBezTo>
                  <a:pt x="6226954" y="2466339"/>
                  <a:pt x="6228997" y="2456734"/>
                  <a:pt x="6232692" y="2447997"/>
                </a:cubicBezTo>
                <a:close/>
                <a:moveTo>
                  <a:pt x="5081150" y="4242097"/>
                </a:moveTo>
                <a:cubicBezTo>
                  <a:pt x="5092236" y="4215887"/>
                  <a:pt x="5118189" y="4197497"/>
                  <a:pt x="5148436" y="4197497"/>
                </a:cubicBezTo>
                <a:cubicBezTo>
                  <a:pt x="5188767" y="4197497"/>
                  <a:pt x="5221462" y="4230191"/>
                  <a:pt x="5221461" y="4270522"/>
                </a:cubicBezTo>
                <a:cubicBezTo>
                  <a:pt x="5221462" y="4310853"/>
                  <a:pt x="5188768" y="4343547"/>
                  <a:pt x="5148436" y="4343547"/>
                </a:cubicBezTo>
                <a:cubicBezTo>
                  <a:pt x="5108106" y="4343547"/>
                  <a:pt x="5075411" y="4310853"/>
                  <a:pt x="5075411" y="4270522"/>
                </a:cubicBezTo>
                <a:cubicBezTo>
                  <a:pt x="5075411" y="4260439"/>
                  <a:pt x="5077455" y="4250834"/>
                  <a:pt x="5081150" y="4242097"/>
                </a:cubicBezTo>
                <a:close/>
                <a:moveTo>
                  <a:pt x="6463156" y="2027504"/>
                </a:moveTo>
                <a:cubicBezTo>
                  <a:pt x="6474240" y="2001295"/>
                  <a:pt x="6500193" y="1982904"/>
                  <a:pt x="6530442" y="1982904"/>
                </a:cubicBezTo>
                <a:cubicBezTo>
                  <a:pt x="6570773" y="1982904"/>
                  <a:pt x="6603468" y="2015598"/>
                  <a:pt x="6603467" y="2055929"/>
                </a:cubicBezTo>
                <a:cubicBezTo>
                  <a:pt x="6603466" y="2096260"/>
                  <a:pt x="6570774" y="2128954"/>
                  <a:pt x="6530443" y="2128954"/>
                </a:cubicBezTo>
                <a:cubicBezTo>
                  <a:pt x="6490112" y="2128954"/>
                  <a:pt x="6457417" y="2096260"/>
                  <a:pt x="6457418" y="2055929"/>
                </a:cubicBezTo>
                <a:cubicBezTo>
                  <a:pt x="6457418" y="2045846"/>
                  <a:pt x="6459461" y="2036240"/>
                  <a:pt x="6463156" y="2027504"/>
                </a:cubicBezTo>
                <a:close/>
                <a:moveTo>
                  <a:pt x="5311612" y="3812777"/>
                </a:moveTo>
                <a:cubicBezTo>
                  <a:pt x="5322698" y="3786568"/>
                  <a:pt x="5348650" y="3768178"/>
                  <a:pt x="5378898" y="3768178"/>
                </a:cubicBezTo>
                <a:cubicBezTo>
                  <a:pt x="5419229" y="3768178"/>
                  <a:pt x="5451923" y="3800872"/>
                  <a:pt x="5451924" y="3841203"/>
                </a:cubicBezTo>
                <a:cubicBezTo>
                  <a:pt x="5451923" y="3881534"/>
                  <a:pt x="5419231" y="3914227"/>
                  <a:pt x="5378899" y="3914227"/>
                </a:cubicBezTo>
                <a:cubicBezTo>
                  <a:pt x="5338569" y="3914227"/>
                  <a:pt x="5305874" y="3881533"/>
                  <a:pt x="5305874" y="3841202"/>
                </a:cubicBezTo>
                <a:cubicBezTo>
                  <a:pt x="5305874" y="3831119"/>
                  <a:pt x="5307917" y="3821514"/>
                  <a:pt x="5311612" y="3812777"/>
                </a:cubicBezTo>
                <a:close/>
                <a:moveTo>
                  <a:pt x="6693619" y="1598182"/>
                </a:moveTo>
                <a:cubicBezTo>
                  <a:pt x="6704705" y="1571972"/>
                  <a:pt x="6730658" y="1553582"/>
                  <a:pt x="6760906" y="1553582"/>
                </a:cubicBezTo>
                <a:cubicBezTo>
                  <a:pt x="6801237" y="1553582"/>
                  <a:pt x="6833931" y="1586276"/>
                  <a:pt x="6833930" y="1626607"/>
                </a:cubicBezTo>
                <a:cubicBezTo>
                  <a:pt x="6833931" y="1666938"/>
                  <a:pt x="6801237" y="1699632"/>
                  <a:pt x="6760905" y="1699632"/>
                </a:cubicBezTo>
                <a:cubicBezTo>
                  <a:pt x="6720575" y="1699632"/>
                  <a:pt x="6687880" y="1666938"/>
                  <a:pt x="6687881" y="1626607"/>
                </a:cubicBezTo>
                <a:cubicBezTo>
                  <a:pt x="6687881" y="1616524"/>
                  <a:pt x="6689924" y="1606919"/>
                  <a:pt x="6693619" y="1598182"/>
                </a:cubicBezTo>
                <a:close/>
                <a:moveTo>
                  <a:pt x="5542076" y="3392284"/>
                </a:moveTo>
                <a:cubicBezTo>
                  <a:pt x="5553161" y="3366074"/>
                  <a:pt x="5579114" y="3347684"/>
                  <a:pt x="5609362" y="3347684"/>
                </a:cubicBezTo>
                <a:cubicBezTo>
                  <a:pt x="5649693" y="3347684"/>
                  <a:pt x="5682387" y="3380378"/>
                  <a:pt x="5682388" y="3420709"/>
                </a:cubicBezTo>
                <a:cubicBezTo>
                  <a:pt x="5682387" y="3461040"/>
                  <a:pt x="5649693" y="3493734"/>
                  <a:pt x="5609363" y="3493734"/>
                </a:cubicBezTo>
                <a:cubicBezTo>
                  <a:pt x="5569031" y="3493734"/>
                  <a:pt x="5536337" y="3461040"/>
                  <a:pt x="5536337" y="3420709"/>
                </a:cubicBezTo>
                <a:cubicBezTo>
                  <a:pt x="5536337" y="3410626"/>
                  <a:pt x="5538380" y="3401021"/>
                  <a:pt x="5542076" y="3392284"/>
                </a:cubicBezTo>
                <a:close/>
                <a:moveTo>
                  <a:pt x="4620223" y="4808642"/>
                </a:moveTo>
                <a:cubicBezTo>
                  <a:pt x="4623918" y="4799905"/>
                  <a:pt x="4629266" y="4792037"/>
                  <a:pt x="4635873" y="4785430"/>
                </a:cubicBezTo>
                <a:cubicBezTo>
                  <a:pt x="4649086" y="4772215"/>
                  <a:pt x="4667342" y="4764043"/>
                  <a:pt x="4687508" y="4764042"/>
                </a:cubicBezTo>
                <a:cubicBezTo>
                  <a:pt x="4727838" y="4764042"/>
                  <a:pt x="4760533" y="4796736"/>
                  <a:pt x="4760534" y="4837067"/>
                </a:cubicBezTo>
                <a:cubicBezTo>
                  <a:pt x="4760533" y="4877399"/>
                  <a:pt x="4727839" y="4910093"/>
                  <a:pt x="4687509" y="4910092"/>
                </a:cubicBezTo>
                <a:cubicBezTo>
                  <a:pt x="4647177" y="4910092"/>
                  <a:pt x="4614484" y="4877398"/>
                  <a:pt x="4614483" y="4837067"/>
                </a:cubicBezTo>
                <a:cubicBezTo>
                  <a:pt x="4614484" y="4826984"/>
                  <a:pt x="4616529" y="4817379"/>
                  <a:pt x="4620223" y="4808642"/>
                </a:cubicBezTo>
                <a:close/>
                <a:moveTo>
                  <a:pt x="6924085" y="1177689"/>
                </a:moveTo>
                <a:cubicBezTo>
                  <a:pt x="6935169" y="1151479"/>
                  <a:pt x="6961120" y="1133088"/>
                  <a:pt x="6991370" y="1133089"/>
                </a:cubicBezTo>
                <a:cubicBezTo>
                  <a:pt x="7031700" y="1133088"/>
                  <a:pt x="7064395" y="1165782"/>
                  <a:pt x="7064395" y="1206113"/>
                </a:cubicBezTo>
                <a:cubicBezTo>
                  <a:pt x="7064395" y="1246444"/>
                  <a:pt x="7031701" y="1279138"/>
                  <a:pt x="6991371" y="1279138"/>
                </a:cubicBezTo>
                <a:cubicBezTo>
                  <a:pt x="6951039" y="1279138"/>
                  <a:pt x="6918344" y="1246444"/>
                  <a:pt x="6918345" y="1206113"/>
                </a:cubicBezTo>
                <a:cubicBezTo>
                  <a:pt x="6918345" y="1196031"/>
                  <a:pt x="6920388" y="1186425"/>
                  <a:pt x="6924085" y="1177689"/>
                </a:cubicBezTo>
                <a:close/>
                <a:moveTo>
                  <a:pt x="5772539" y="2962962"/>
                </a:moveTo>
                <a:cubicBezTo>
                  <a:pt x="5783626" y="2936753"/>
                  <a:pt x="5809578" y="2918362"/>
                  <a:pt x="5839827" y="2918362"/>
                </a:cubicBezTo>
                <a:cubicBezTo>
                  <a:pt x="5880157" y="2918362"/>
                  <a:pt x="5912852" y="2951056"/>
                  <a:pt x="5912850" y="2991387"/>
                </a:cubicBezTo>
                <a:cubicBezTo>
                  <a:pt x="5912852" y="3031718"/>
                  <a:pt x="5880158" y="3064412"/>
                  <a:pt x="5839826" y="3064412"/>
                </a:cubicBezTo>
                <a:cubicBezTo>
                  <a:pt x="5799496" y="3064412"/>
                  <a:pt x="5766801" y="3031718"/>
                  <a:pt x="5766801" y="2991387"/>
                </a:cubicBezTo>
                <a:cubicBezTo>
                  <a:pt x="5766802" y="2981304"/>
                  <a:pt x="5768845" y="2971699"/>
                  <a:pt x="5772539" y="2962962"/>
                </a:cubicBezTo>
                <a:close/>
                <a:moveTo>
                  <a:pt x="4850686" y="4379319"/>
                </a:moveTo>
                <a:cubicBezTo>
                  <a:pt x="4854383" y="4370582"/>
                  <a:pt x="4859729" y="4362714"/>
                  <a:pt x="4866336" y="4356107"/>
                </a:cubicBezTo>
                <a:cubicBezTo>
                  <a:pt x="4879552" y="4342892"/>
                  <a:pt x="4897807" y="4334718"/>
                  <a:pt x="4917973" y="4334718"/>
                </a:cubicBezTo>
                <a:cubicBezTo>
                  <a:pt x="4958303" y="4334718"/>
                  <a:pt x="4990998" y="4367412"/>
                  <a:pt x="4990997" y="4407743"/>
                </a:cubicBezTo>
                <a:cubicBezTo>
                  <a:pt x="4990999" y="4448074"/>
                  <a:pt x="4958304" y="4480768"/>
                  <a:pt x="4917972" y="4480768"/>
                </a:cubicBezTo>
                <a:cubicBezTo>
                  <a:pt x="4877642" y="4480768"/>
                  <a:pt x="4844949" y="4448074"/>
                  <a:pt x="4844948" y="4407743"/>
                </a:cubicBezTo>
                <a:cubicBezTo>
                  <a:pt x="4844948" y="4397661"/>
                  <a:pt x="4846991" y="4388055"/>
                  <a:pt x="4850686" y="4379319"/>
                </a:cubicBezTo>
                <a:close/>
                <a:moveTo>
                  <a:pt x="7154546" y="748367"/>
                </a:moveTo>
                <a:cubicBezTo>
                  <a:pt x="7165632" y="722157"/>
                  <a:pt x="7191585" y="703766"/>
                  <a:pt x="7221835" y="703767"/>
                </a:cubicBezTo>
                <a:cubicBezTo>
                  <a:pt x="7262163" y="703766"/>
                  <a:pt x="7294859" y="736460"/>
                  <a:pt x="7294857" y="776791"/>
                </a:cubicBezTo>
                <a:cubicBezTo>
                  <a:pt x="7294859" y="817122"/>
                  <a:pt x="7262166" y="849816"/>
                  <a:pt x="7221832" y="849816"/>
                </a:cubicBezTo>
                <a:cubicBezTo>
                  <a:pt x="7181504" y="849816"/>
                  <a:pt x="7148808" y="817122"/>
                  <a:pt x="7148808" y="776791"/>
                </a:cubicBezTo>
                <a:cubicBezTo>
                  <a:pt x="7148808" y="766709"/>
                  <a:pt x="7150852" y="757103"/>
                  <a:pt x="7154546" y="748367"/>
                </a:cubicBezTo>
                <a:close/>
                <a:moveTo>
                  <a:pt x="6003003" y="2542469"/>
                </a:moveTo>
                <a:cubicBezTo>
                  <a:pt x="6014090" y="2516259"/>
                  <a:pt x="6040041" y="2497868"/>
                  <a:pt x="6070289" y="2497868"/>
                </a:cubicBezTo>
                <a:cubicBezTo>
                  <a:pt x="6110620" y="2497868"/>
                  <a:pt x="6143314" y="2530562"/>
                  <a:pt x="6143315" y="2570893"/>
                </a:cubicBezTo>
                <a:cubicBezTo>
                  <a:pt x="6143314" y="2611224"/>
                  <a:pt x="6110620" y="2643918"/>
                  <a:pt x="6070290" y="2643918"/>
                </a:cubicBezTo>
                <a:cubicBezTo>
                  <a:pt x="6029958" y="2643918"/>
                  <a:pt x="5997264" y="2611224"/>
                  <a:pt x="5997266" y="2570893"/>
                </a:cubicBezTo>
                <a:cubicBezTo>
                  <a:pt x="5997264" y="2560810"/>
                  <a:pt x="5999309" y="2551205"/>
                  <a:pt x="6003003" y="2542469"/>
                </a:cubicBezTo>
                <a:close/>
                <a:moveTo>
                  <a:pt x="6232693" y="2164725"/>
                </a:moveTo>
                <a:cubicBezTo>
                  <a:pt x="6243778" y="2138515"/>
                  <a:pt x="6269730" y="2120125"/>
                  <a:pt x="6299979" y="2120125"/>
                </a:cubicBezTo>
                <a:cubicBezTo>
                  <a:pt x="6340310" y="2120125"/>
                  <a:pt x="6373003" y="2152819"/>
                  <a:pt x="6373004" y="2193150"/>
                </a:cubicBezTo>
                <a:cubicBezTo>
                  <a:pt x="6373003" y="2233481"/>
                  <a:pt x="6340309" y="2266175"/>
                  <a:pt x="6299979" y="2266175"/>
                </a:cubicBezTo>
                <a:cubicBezTo>
                  <a:pt x="6259648" y="2266175"/>
                  <a:pt x="6226954" y="2233481"/>
                  <a:pt x="6226954" y="2193150"/>
                </a:cubicBezTo>
                <a:cubicBezTo>
                  <a:pt x="6226953" y="2183067"/>
                  <a:pt x="6228997" y="2173461"/>
                  <a:pt x="6232693" y="2164725"/>
                </a:cubicBezTo>
                <a:close/>
                <a:moveTo>
                  <a:pt x="5081150" y="3958826"/>
                </a:moveTo>
                <a:cubicBezTo>
                  <a:pt x="5092235" y="3932617"/>
                  <a:pt x="5118187" y="3914226"/>
                  <a:pt x="5148435" y="3914226"/>
                </a:cubicBezTo>
                <a:cubicBezTo>
                  <a:pt x="5188767" y="3914226"/>
                  <a:pt x="5221460" y="3946920"/>
                  <a:pt x="5221460" y="3987251"/>
                </a:cubicBezTo>
                <a:cubicBezTo>
                  <a:pt x="5221460" y="4027582"/>
                  <a:pt x="5188767" y="4060275"/>
                  <a:pt x="5148436" y="4060275"/>
                </a:cubicBezTo>
                <a:cubicBezTo>
                  <a:pt x="5108105" y="4060275"/>
                  <a:pt x="5075411" y="4027581"/>
                  <a:pt x="5075412" y="3987250"/>
                </a:cubicBezTo>
                <a:cubicBezTo>
                  <a:pt x="5075411" y="3977168"/>
                  <a:pt x="5077454" y="3967562"/>
                  <a:pt x="5081150" y="3958826"/>
                </a:cubicBezTo>
                <a:close/>
                <a:moveTo>
                  <a:pt x="6463155" y="1744233"/>
                </a:moveTo>
                <a:cubicBezTo>
                  <a:pt x="6474241" y="1718023"/>
                  <a:pt x="6500193" y="1699633"/>
                  <a:pt x="6530442" y="1699633"/>
                </a:cubicBezTo>
                <a:cubicBezTo>
                  <a:pt x="6570772" y="1699633"/>
                  <a:pt x="6603467" y="1732327"/>
                  <a:pt x="6603466" y="1772658"/>
                </a:cubicBezTo>
                <a:cubicBezTo>
                  <a:pt x="6603467" y="1812989"/>
                  <a:pt x="6570773" y="1845683"/>
                  <a:pt x="6530441" y="1845683"/>
                </a:cubicBezTo>
                <a:cubicBezTo>
                  <a:pt x="6490111" y="1845683"/>
                  <a:pt x="6457417" y="1812989"/>
                  <a:pt x="6457417" y="1772658"/>
                </a:cubicBezTo>
                <a:cubicBezTo>
                  <a:pt x="6457417" y="1762575"/>
                  <a:pt x="6459460" y="1752970"/>
                  <a:pt x="6463155" y="1744233"/>
                </a:cubicBezTo>
                <a:close/>
                <a:moveTo>
                  <a:pt x="5311611" y="3529507"/>
                </a:moveTo>
                <a:cubicBezTo>
                  <a:pt x="5322697" y="3503297"/>
                  <a:pt x="5348650" y="3484906"/>
                  <a:pt x="5378898" y="3484906"/>
                </a:cubicBezTo>
                <a:cubicBezTo>
                  <a:pt x="5419228" y="3484906"/>
                  <a:pt x="5451923" y="3517600"/>
                  <a:pt x="5451922" y="3557931"/>
                </a:cubicBezTo>
                <a:cubicBezTo>
                  <a:pt x="5451923" y="3598262"/>
                  <a:pt x="5419229" y="3630956"/>
                  <a:pt x="5378897" y="3630956"/>
                </a:cubicBezTo>
                <a:cubicBezTo>
                  <a:pt x="5338567" y="3630956"/>
                  <a:pt x="5305874" y="3598262"/>
                  <a:pt x="5305873" y="3557931"/>
                </a:cubicBezTo>
                <a:cubicBezTo>
                  <a:pt x="5305873" y="3547849"/>
                  <a:pt x="5307916" y="3538243"/>
                  <a:pt x="5311611" y="3529507"/>
                </a:cubicBezTo>
                <a:close/>
                <a:moveTo>
                  <a:pt x="4389758" y="4945864"/>
                </a:moveTo>
                <a:cubicBezTo>
                  <a:pt x="4393454" y="4937127"/>
                  <a:pt x="4398800" y="4929259"/>
                  <a:pt x="4405408" y="4922651"/>
                </a:cubicBezTo>
                <a:cubicBezTo>
                  <a:pt x="4418623" y="4909437"/>
                  <a:pt x="4436878" y="4901264"/>
                  <a:pt x="4457045" y="4901264"/>
                </a:cubicBezTo>
                <a:cubicBezTo>
                  <a:pt x="4497377" y="4901263"/>
                  <a:pt x="4530070" y="4933958"/>
                  <a:pt x="4530069" y="4974289"/>
                </a:cubicBezTo>
                <a:cubicBezTo>
                  <a:pt x="4530068" y="5014621"/>
                  <a:pt x="4497376" y="5047314"/>
                  <a:pt x="4457044" y="5047313"/>
                </a:cubicBezTo>
                <a:cubicBezTo>
                  <a:pt x="4416714" y="5047313"/>
                  <a:pt x="4384019" y="5014619"/>
                  <a:pt x="4384019" y="4974289"/>
                </a:cubicBezTo>
                <a:cubicBezTo>
                  <a:pt x="4384020" y="4964206"/>
                  <a:pt x="4386063" y="4954601"/>
                  <a:pt x="4389758" y="4945864"/>
                </a:cubicBezTo>
                <a:close/>
                <a:moveTo>
                  <a:pt x="6693620" y="1314910"/>
                </a:moveTo>
                <a:cubicBezTo>
                  <a:pt x="6704704" y="1288700"/>
                  <a:pt x="6730657" y="1270310"/>
                  <a:pt x="6760905" y="1270310"/>
                </a:cubicBezTo>
                <a:cubicBezTo>
                  <a:pt x="6801237" y="1270310"/>
                  <a:pt x="6833930" y="1303004"/>
                  <a:pt x="6833931" y="1343335"/>
                </a:cubicBezTo>
                <a:cubicBezTo>
                  <a:pt x="6833930" y="1383666"/>
                  <a:pt x="6801236" y="1416360"/>
                  <a:pt x="6760906" y="1416360"/>
                </a:cubicBezTo>
                <a:cubicBezTo>
                  <a:pt x="6720574" y="1416360"/>
                  <a:pt x="6687881" y="1383666"/>
                  <a:pt x="6687881" y="1343335"/>
                </a:cubicBezTo>
                <a:cubicBezTo>
                  <a:pt x="6687880" y="1333252"/>
                  <a:pt x="6689923" y="1323647"/>
                  <a:pt x="6693620" y="1314910"/>
                </a:cubicBezTo>
                <a:close/>
                <a:moveTo>
                  <a:pt x="5542077" y="3109012"/>
                </a:moveTo>
                <a:cubicBezTo>
                  <a:pt x="5553161" y="3082802"/>
                  <a:pt x="5579114" y="3064412"/>
                  <a:pt x="5609362" y="3064412"/>
                </a:cubicBezTo>
                <a:cubicBezTo>
                  <a:pt x="5649693" y="3064412"/>
                  <a:pt x="5682387" y="3097106"/>
                  <a:pt x="5682387" y="3137437"/>
                </a:cubicBezTo>
                <a:cubicBezTo>
                  <a:pt x="5682388" y="3177768"/>
                  <a:pt x="5649693" y="3210462"/>
                  <a:pt x="5609362" y="3210462"/>
                </a:cubicBezTo>
                <a:cubicBezTo>
                  <a:pt x="5569031" y="3210462"/>
                  <a:pt x="5536338" y="3177768"/>
                  <a:pt x="5536337" y="3137437"/>
                </a:cubicBezTo>
                <a:cubicBezTo>
                  <a:pt x="5536337" y="3127354"/>
                  <a:pt x="5538380" y="3117749"/>
                  <a:pt x="5542077" y="3109012"/>
                </a:cubicBezTo>
                <a:close/>
                <a:moveTo>
                  <a:pt x="4620222" y="4525369"/>
                </a:moveTo>
                <a:cubicBezTo>
                  <a:pt x="4623919" y="4516632"/>
                  <a:pt x="4629265" y="4508765"/>
                  <a:pt x="4635872" y="4502157"/>
                </a:cubicBezTo>
                <a:cubicBezTo>
                  <a:pt x="4649087" y="4488942"/>
                  <a:pt x="4667343" y="4480769"/>
                  <a:pt x="4687509" y="4480769"/>
                </a:cubicBezTo>
                <a:cubicBezTo>
                  <a:pt x="4727839" y="4480769"/>
                  <a:pt x="4760534" y="4513463"/>
                  <a:pt x="4760533" y="4553794"/>
                </a:cubicBezTo>
                <a:cubicBezTo>
                  <a:pt x="4760534" y="4594125"/>
                  <a:pt x="4727840" y="4626819"/>
                  <a:pt x="4687508" y="4626819"/>
                </a:cubicBezTo>
                <a:cubicBezTo>
                  <a:pt x="4647176" y="4626820"/>
                  <a:pt x="4614483" y="4594126"/>
                  <a:pt x="4614484" y="4553794"/>
                </a:cubicBezTo>
                <a:cubicBezTo>
                  <a:pt x="4614484" y="4543711"/>
                  <a:pt x="4616527" y="4534106"/>
                  <a:pt x="4620222" y="4525369"/>
                </a:cubicBezTo>
                <a:close/>
                <a:moveTo>
                  <a:pt x="6924082" y="894417"/>
                </a:moveTo>
                <a:cubicBezTo>
                  <a:pt x="6935168" y="868206"/>
                  <a:pt x="6961121" y="849816"/>
                  <a:pt x="6991369" y="849816"/>
                </a:cubicBezTo>
                <a:cubicBezTo>
                  <a:pt x="7031701" y="849816"/>
                  <a:pt x="7064394" y="882510"/>
                  <a:pt x="7064395" y="922841"/>
                </a:cubicBezTo>
                <a:cubicBezTo>
                  <a:pt x="7064395" y="963172"/>
                  <a:pt x="7031700" y="995866"/>
                  <a:pt x="6991370" y="995866"/>
                </a:cubicBezTo>
                <a:cubicBezTo>
                  <a:pt x="6951038" y="995866"/>
                  <a:pt x="6918345" y="963172"/>
                  <a:pt x="6918345" y="922841"/>
                </a:cubicBezTo>
                <a:cubicBezTo>
                  <a:pt x="6918344" y="912759"/>
                  <a:pt x="6920387" y="903153"/>
                  <a:pt x="6924082" y="894417"/>
                </a:cubicBezTo>
                <a:close/>
                <a:moveTo>
                  <a:pt x="5772540" y="2679691"/>
                </a:moveTo>
                <a:cubicBezTo>
                  <a:pt x="5783627" y="2653481"/>
                  <a:pt x="5809578" y="2635090"/>
                  <a:pt x="5839826" y="2635090"/>
                </a:cubicBezTo>
                <a:cubicBezTo>
                  <a:pt x="5880157" y="2635090"/>
                  <a:pt x="5912851" y="2667784"/>
                  <a:pt x="5912852" y="2708115"/>
                </a:cubicBezTo>
                <a:cubicBezTo>
                  <a:pt x="5912851" y="2748446"/>
                  <a:pt x="5880157" y="2781140"/>
                  <a:pt x="5839826" y="2781140"/>
                </a:cubicBezTo>
                <a:cubicBezTo>
                  <a:pt x="5799495" y="2781140"/>
                  <a:pt x="5766801" y="2748446"/>
                  <a:pt x="5766802" y="2708115"/>
                </a:cubicBezTo>
                <a:cubicBezTo>
                  <a:pt x="5766801" y="2698033"/>
                  <a:pt x="5768846" y="2688427"/>
                  <a:pt x="5772540" y="2679691"/>
                </a:cubicBezTo>
                <a:close/>
                <a:moveTo>
                  <a:pt x="6002230" y="2310775"/>
                </a:moveTo>
                <a:cubicBezTo>
                  <a:pt x="6013315" y="2284564"/>
                  <a:pt x="6039267" y="2266174"/>
                  <a:pt x="6069516" y="2266174"/>
                </a:cubicBezTo>
                <a:cubicBezTo>
                  <a:pt x="6109845" y="2266174"/>
                  <a:pt x="6142541" y="2298868"/>
                  <a:pt x="6142540" y="2339199"/>
                </a:cubicBezTo>
                <a:cubicBezTo>
                  <a:pt x="6142541" y="2379530"/>
                  <a:pt x="6109847" y="2412224"/>
                  <a:pt x="6069516" y="2412224"/>
                </a:cubicBezTo>
                <a:cubicBezTo>
                  <a:pt x="6029185" y="2412224"/>
                  <a:pt x="5996489" y="2379530"/>
                  <a:pt x="5996491" y="2339199"/>
                </a:cubicBezTo>
                <a:cubicBezTo>
                  <a:pt x="5996490" y="2329116"/>
                  <a:pt x="5998534" y="2319511"/>
                  <a:pt x="6002230" y="2310775"/>
                </a:cubicBezTo>
                <a:close/>
                <a:moveTo>
                  <a:pt x="4850687" y="4096046"/>
                </a:moveTo>
                <a:cubicBezTo>
                  <a:pt x="4854381" y="4087310"/>
                  <a:pt x="4859730" y="4079442"/>
                  <a:pt x="4866337" y="4072835"/>
                </a:cubicBezTo>
                <a:cubicBezTo>
                  <a:pt x="4879551" y="4059620"/>
                  <a:pt x="4897808" y="4051446"/>
                  <a:pt x="4917972" y="4051446"/>
                </a:cubicBezTo>
                <a:cubicBezTo>
                  <a:pt x="4958304" y="4051446"/>
                  <a:pt x="4990997" y="4084140"/>
                  <a:pt x="4990998" y="4124471"/>
                </a:cubicBezTo>
                <a:cubicBezTo>
                  <a:pt x="4990997" y="4164802"/>
                  <a:pt x="4958303" y="4197496"/>
                  <a:pt x="4917973" y="4197496"/>
                </a:cubicBezTo>
                <a:cubicBezTo>
                  <a:pt x="4877642" y="4197496"/>
                  <a:pt x="4844948" y="4164802"/>
                  <a:pt x="4844949" y="4124471"/>
                </a:cubicBezTo>
                <a:cubicBezTo>
                  <a:pt x="4844948" y="4114389"/>
                  <a:pt x="4846992" y="4104783"/>
                  <a:pt x="4850687" y="4096046"/>
                </a:cubicBezTo>
                <a:close/>
                <a:moveTo>
                  <a:pt x="7154547" y="465095"/>
                </a:moveTo>
                <a:cubicBezTo>
                  <a:pt x="7165633" y="438885"/>
                  <a:pt x="7191586" y="420495"/>
                  <a:pt x="7221834" y="420495"/>
                </a:cubicBezTo>
                <a:cubicBezTo>
                  <a:pt x="7262164" y="420495"/>
                  <a:pt x="7294859" y="453189"/>
                  <a:pt x="7294859" y="493520"/>
                </a:cubicBezTo>
                <a:cubicBezTo>
                  <a:pt x="7294858" y="533851"/>
                  <a:pt x="7262165" y="566545"/>
                  <a:pt x="7221834" y="566545"/>
                </a:cubicBezTo>
                <a:cubicBezTo>
                  <a:pt x="7181503" y="566545"/>
                  <a:pt x="7148808" y="533851"/>
                  <a:pt x="7148809" y="493520"/>
                </a:cubicBezTo>
                <a:cubicBezTo>
                  <a:pt x="7148809" y="483437"/>
                  <a:pt x="7150852" y="473832"/>
                  <a:pt x="7154547" y="465095"/>
                </a:cubicBezTo>
                <a:close/>
                <a:moveTo>
                  <a:pt x="6232691" y="1881454"/>
                </a:moveTo>
                <a:cubicBezTo>
                  <a:pt x="6243777" y="1855244"/>
                  <a:pt x="6269730" y="1836853"/>
                  <a:pt x="6299979" y="1836853"/>
                </a:cubicBezTo>
                <a:cubicBezTo>
                  <a:pt x="6340308" y="1836853"/>
                  <a:pt x="6373003" y="1869548"/>
                  <a:pt x="6373004" y="1909879"/>
                </a:cubicBezTo>
                <a:cubicBezTo>
                  <a:pt x="6373003" y="1950210"/>
                  <a:pt x="6340310" y="1982903"/>
                  <a:pt x="6299978" y="1982903"/>
                </a:cubicBezTo>
                <a:cubicBezTo>
                  <a:pt x="6259648" y="1982903"/>
                  <a:pt x="6226954" y="1950209"/>
                  <a:pt x="6226955" y="1909878"/>
                </a:cubicBezTo>
                <a:cubicBezTo>
                  <a:pt x="6226954" y="1899795"/>
                  <a:pt x="6228997" y="1890190"/>
                  <a:pt x="6232691" y="1881454"/>
                </a:cubicBezTo>
                <a:close/>
                <a:moveTo>
                  <a:pt x="5081149" y="3675555"/>
                </a:moveTo>
                <a:cubicBezTo>
                  <a:pt x="5092235" y="3649346"/>
                  <a:pt x="5118186" y="3630955"/>
                  <a:pt x="5148434" y="3630956"/>
                </a:cubicBezTo>
                <a:cubicBezTo>
                  <a:pt x="5188766" y="3630955"/>
                  <a:pt x="5221459" y="3663649"/>
                  <a:pt x="5221460" y="3703980"/>
                </a:cubicBezTo>
                <a:cubicBezTo>
                  <a:pt x="5221459" y="3744311"/>
                  <a:pt x="5188767" y="3777005"/>
                  <a:pt x="5148435" y="3777005"/>
                </a:cubicBezTo>
                <a:cubicBezTo>
                  <a:pt x="5108105" y="3777005"/>
                  <a:pt x="5075410" y="3744311"/>
                  <a:pt x="5075411" y="3703980"/>
                </a:cubicBezTo>
                <a:cubicBezTo>
                  <a:pt x="5075411" y="3693897"/>
                  <a:pt x="5077454" y="3684291"/>
                  <a:pt x="5081149" y="3675555"/>
                </a:cubicBezTo>
                <a:close/>
                <a:moveTo>
                  <a:pt x="6463155" y="1460961"/>
                </a:moveTo>
                <a:cubicBezTo>
                  <a:pt x="6474241" y="1434751"/>
                  <a:pt x="6500194" y="1416361"/>
                  <a:pt x="6530442" y="1416361"/>
                </a:cubicBezTo>
                <a:cubicBezTo>
                  <a:pt x="6570774" y="1416360"/>
                  <a:pt x="6603467" y="1449055"/>
                  <a:pt x="6603466" y="1489386"/>
                </a:cubicBezTo>
                <a:cubicBezTo>
                  <a:pt x="6603466" y="1529717"/>
                  <a:pt x="6570773" y="1562411"/>
                  <a:pt x="6530441" y="1562411"/>
                </a:cubicBezTo>
                <a:cubicBezTo>
                  <a:pt x="6490110" y="1562411"/>
                  <a:pt x="6457417" y="1529717"/>
                  <a:pt x="6457417" y="1489386"/>
                </a:cubicBezTo>
                <a:cubicBezTo>
                  <a:pt x="6457417" y="1479303"/>
                  <a:pt x="6459460" y="1469697"/>
                  <a:pt x="6463155" y="1460961"/>
                </a:cubicBezTo>
                <a:close/>
                <a:moveTo>
                  <a:pt x="5311611" y="3246234"/>
                </a:moveTo>
                <a:cubicBezTo>
                  <a:pt x="5322698" y="3220025"/>
                  <a:pt x="5348649" y="3201634"/>
                  <a:pt x="5378899" y="3201634"/>
                </a:cubicBezTo>
                <a:cubicBezTo>
                  <a:pt x="5419228" y="3201634"/>
                  <a:pt x="5451924" y="3234328"/>
                  <a:pt x="5451923" y="3274659"/>
                </a:cubicBezTo>
                <a:cubicBezTo>
                  <a:pt x="5451922" y="3314990"/>
                  <a:pt x="5419230" y="3347684"/>
                  <a:pt x="5378898" y="3347684"/>
                </a:cubicBezTo>
                <a:cubicBezTo>
                  <a:pt x="5338568" y="3347684"/>
                  <a:pt x="5305872" y="3314990"/>
                  <a:pt x="5305874" y="3274659"/>
                </a:cubicBezTo>
                <a:cubicBezTo>
                  <a:pt x="5305872" y="3264576"/>
                  <a:pt x="5307917" y="3254971"/>
                  <a:pt x="5311611" y="3246234"/>
                </a:cubicBezTo>
                <a:close/>
                <a:moveTo>
                  <a:pt x="4389758" y="4662592"/>
                </a:moveTo>
                <a:cubicBezTo>
                  <a:pt x="4393453" y="4653856"/>
                  <a:pt x="4398800" y="4645988"/>
                  <a:pt x="4405408" y="4639380"/>
                </a:cubicBezTo>
                <a:cubicBezTo>
                  <a:pt x="4418622" y="4626164"/>
                  <a:pt x="4436879" y="4617991"/>
                  <a:pt x="4457044" y="4617992"/>
                </a:cubicBezTo>
                <a:cubicBezTo>
                  <a:pt x="4497375" y="4617991"/>
                  <a:pt x="4530069" y="4650686"/>
                  <a:pt x="4530070" y="4691016"/>
                </a:cubicBezTo>
                <a:cubicBezTo>
                  <a:pt x="4530069" y="4731348"/>
                  <a:pt x="4497377" y="4764041"/>
                  <a:pt x="4457044" y="4764041"/>
                </a:cubicBezTo>
                <a:cubicBezTo>
                  <a:pt x="4416714" y="4764041"/>
                  <a:pt x="4384019" y="4731347"/>
                  <a:pt x="4384020" y="4691016"/>
                </a:cubicBezTo>
                <a:cubicBezTo>
                  <a:pt x="4384020" y="4680934"/>
                  <a:pt x="4386064" y="4671328"/>
                  <a:pt x="4389758" y="4662592"/>
                </a:cubicBezTo>
                <a:close/>
                <a:moveTo>
                  <a:pt x="6693618" y="1031638"/>
                </a:moveTo>
                <a:cubicBezTo>
                  <a:pt x="6704705" y="1005428"/>
                  <a:pt x="6730657" y="987038"/>
                  <a:pt x="6760906" y="987038"/>
                </a:cubicBezTo>
                <a:cubicBezTo>
                  <a:pt x="6801237" y="987038"/>
                  <a:pt x="6833931" y="1019732"/>
                  <a:pt x="6833930" y="1060063"/>
                </a:cubicBezTo>
                <a:cubicBezTo>
                  <a:pt x="6833931" y="1100394"/>
                  <a:pt x="6801237" y="1133088"/>
                  <a:pt x="6760906" y="1133088"/>
                </a:cubicBezTo>
                <a:cubicBezTo>
                  <a:pt x="6720575" y="1133088"/>
                  <a:pt x="6687881" y="1100394"/>
                  <a:pt x="6687881" y="1060063"/>
                </a:cubicBezTo>
                <a:cubicBezTo>
                  <a:pt x="6687881" y="1049980"/>
                  <a:pt x="6689924" y="1040375"/>
                  <a:pt x="6693618" y="1031638"/>
                </a:cubicBezTo>
                <a:close/>
                <a:moveTo>
                  <a:pt x="5542076" y="2825741"/>
                </a:moveTo>
                <a:cubicBezTo>
                  <a:pt x="5553162" y="2799531"/>
                  <a:pt x="5579114" y="2781140"/>
                  <a:pt x="5609363" y="2781140"/>
                </a:cubicBezTo>
                <a:cubicBezTo>
                  <a:pt x="5649693" y="2781140"/>
                  <a:pt x="5682389" y="2813834"/>
                  <a:pt x="5682387" y="2854165"/>
                </a:cubicBezTo>
                <a:cubicBezTo>
                  <a:pt x="5682389" y="2894496"/>
                  <a:pt x="5649695" y="2927190"/>
                  <a:pt x="5609362" y="2927190"/>
                </a:cubicBezTo>
                <a:cubicBezTo>
                  <a:pt x="5569033" y="2927190"/>
                  <a:pt x="5536337" y="2894496"/>
                  <a:pt x="5536338" y="2854165"/>
                </a:cubicBezTo>
                <a:cubicBezTo>
                  <a:pt x="5536338" y="2844082"/>
                  <a:pt x="5538381" y="2834477"/>
                  <a:pt x="5542076" y="2825741"/>
                </a:cubicBezTo>
                <a:close/>
                <a:moveTo>
                  <a:pt x="5771765" y="2447996"/>
                </a:moveTo>
                <a:cubicBezTo>
                  <a:pt x="5782850" y="2421786"/>
                  <a:pt x="5808802" y="2403396"/>
                  <a:pt x="5839051" y="2403396"/>
                </a:cubicBezTo>
                <a:cubicBezTo>
                  <a:pt x="5879382" y="2403396"/>
                  <a:pt x="5912075" y="2436090"/>
                  <a:pt x="5912076" y="2476421"/>
                </a:cubicBezTo>
                <a:cubicBezTo>
                  <a:pt x="5912075" y="2516752"/>
                  <a:pt x="5879381" y="2549446"/>
                  <a:pt x="5839051" y="2549446"/>
                </a:cubicBezTo>
                <a:cubicBezTo>
                  <a:pt x="5798719" y="2549446"/>
                  <a:pt x="5766026" y="2516752"/>
                  <a:pt x="5766026" y="2476421"/>
                </a:cubicBezTo>
                <a:cubicBezTo>
                  <a:pt x="5766025" y="2466338"/>
                  <a:pt x="5768070" y="2456733"/>
                  <a:pt x="5771765" y="2447996"/>
                </a:cubicBezTo>
                <a:close/>
                <a:moveTo>
                  <a:pt x="4620222" y="4242097"/>
                </a:moveTo>
                <a:cubicBezTo>
                  <a:pt x="4623917" y="4233360"/>
                  <a:pt x="4629264" y="4225492"/>
                  <a:pt x="4635872" y="4218885"/>
                </a:cubicBezTo>
                <a:cubicBezTo>
                  <a:pt x="4649087" y="4205670"/>
                  <a:pt x="4667344" y="4197497"/>
                  <a:pt x="4687508" y="4197496"/>
                </a:cubicBezTo>
                <a:cubicBezTo>
                  <a:pt x="4727839" y="4197496"/>
                  <a:pt x="4760533" y="4230191"/>
                  <a:pt x="4760534" y="4270521"/>
                </a:cubicBezTo>
                <a:cubicBezTo>
                  <a:pt x="4760533" y="4310852"/>
                  <a:pt x="4727839" y="4343546"/>
                  <a:pt x="4687509" y="4343546"/>
                </a:cubicBezTo>
                <a:cubicBezTo>
                  <a:pt x="4647177" y="4343546"/>
                  <a:pt x="4614483" y="4310852"/>
                  <a:pt x="4614483" y="4270522"/>
                </a:cubicBezTo>
                <a:cubicBezTo>
                  <a:pt x="4614485" y="4260439"/>
                  <a:pt x="4616528" y="4250833"/>
                  <a:pt x="4620222" y="4242097"/>
                </a:cubicBezTo>
                <a:close/>
                <a:moveTo>
                  <a:pt x="6924083" y="611145"/>
                </a:moveTo>
                <a:cubicBezTo>
                  <a:pt x="6935169" y="584935"/>
                  <a:pt x="6961122" y="566545"/>
                  <a:pt x="6991370" y="566545"/>
                </a:cubicBezTo>
                <a:cubicBezTo>
                  <a:pt x="7031701" y="566545"/>
                  <a:pt x="7064395" y="599239"/>
                  <a:pt x="7064394" y="639570"/>
                </a:cubicBezTo>
                <a:cubicBezTo>
                  <a:pt x="7064395" y="679901"/>
                  <a:pt x="7031701" y="712595"/>
                  <a:pt x="6991369" y="712594"/>
                </a:cubicBezTo>
                <a:cubicBezTo>
                  <a:pt x="6951039" y="712595"/>
                  <a:pt x="6918344" y="679901"/>
                  <a:pt x="6918345" y="639570"/>
                </a:cubicBezTo>
                <a:cubicBezTo>
                  <a:pt x="6918345" y="629487"/>
                  <a:pt x="6920388" y="619881"/>
                  <a:pt x="6924083" y="611145"/>
                </a:cubicBezTo>
                <a:close/>
                <a:moveTo>
                  <a:pt x="6002229" y="2027502"/>
                </a:moveTo>
                <a:cubicBezTo>
                  <a:pt x="6013313" y="2001292"/>
                  <a:pt x="6039266" y="1982902"/>
                  <a:pt x="6069514" y="1982902"/>
                </a:cubicBezTo>
                <a:cubicBezTo>
                  <a:pt x="6109846" y="1982902"/>
                  <a:pt x="6142539" y="2015596"/>
                  <a:pt x="6142540" y="2055927"/>
                </a:cubicBezTo>
                <a:cubicBezTo>
                  <a:pt x="6142540" y="2096258"/>
                  <a:pt x="6109845" y="2128952"/>
                  <a:pt x="6069515" y="2128952"/>
                </a:cubicBezTo>
                <a:cubicBezTo>
                  <a:pt x="6029183" y="2128952"/>
                  <a:pt x="5996490" y="2096258"/>
                  <a:pt x="5996489" y="2055927"/>
                </a:cubicBezTo>
                <a:cubicBezTo>
                  <a:pt x="5996489" y="2045844"/>
                  <a:pt x="5998534" y="2036239"/>
                  <a:pt x="6002229" y="2027502"/>
                </a:cubicBezTo>
                <a:close/>
                <a:moveTo>
                  <a:pt x="4850685" y="3812776"/>
                </a:moveTo>
                <a:cubicBezTo>
                  <a:pt x="4854380" y="3804040"/>
                  <a:pt x="4859727" y="3796172"/>
                  <a:pt x="4866335" y="3789565"/>
                </a:cubicBezTo>
                <a:cubicBezTo>
                  <a:pt x="4879549" y="3776350"/>
                  <a:pt x="4897806" y="3768176"/>
                  <a:pt x="4917971" y="3768176"/>
                </a:cubicBezTo>
                <a:cubicBezTo>
                  <a:pt x="4958302" y="3768176"/>
                  <a:pt x="4990996" y="3800870"/>
                  <a:pt x="4990997" y="3841201"/>
                </a:cubicBezTo>
                <a:cubicBezTo>
                  <a:pt x="4990996" y="3881532"/>
                  <a:pt x="4958302" y="3914226"/>
                  <a:pt x="4917972" y="3914226"/>
                </a:cubicBezTo>
                <a:cubicBezTo>
                  <a:pt x="4877640" y="3914226"/>
                  <a:pt x="4844946" y="3881531"/>
                  <a:pt x="4844947" y="3841201"/>
                </a:cubicBezTo>
                <a:cubicBezTo>
                  <a:pt x="4844948" y="3831118"/>
                  <a:pt x="4846991" y="3821513"/>
                  <a:pt x="4850685" y="3812776"/>
                </a:cubicBezTo>
                <a:close/>
                <a:moveTo>
                  <a:pt x="7154548" y="181823"/>
                </a:moveTo>
                <a:cubicBezTo>
                  <a:pt x="7165632" y="155613"/>
                  <a:pt x="7191585" y="137222"/>
                  <a:pt x="7221833" y="137223"/>
                </a:cubicBezTo>
                <a:cubicBezTo>
                  <a:pt x="7262165" y="137222"/>
                  <a:pt x="7294858" y="169917"/>
                  <a:pt x="7294859" y="210247"/>
                </a:cubicBezTo>
                <a:cubicBezTo>
                  <a:pt x="7294859" y="250579"/>
                  <a:pt x="7262164" y="283273"/>
                  <a:pt x="7221834" y="283273"/>
                </a:cubicBezTo>
                <a:cubicBezTo>
                  <a:pt x="7181502" y="283273"/>
                  <a:pt x="7148809" y="250579"/>
                  <a:pt x="7148808" y="210248"/>
                </a:cubicBezTo>
                <a:cubicBezTo>
                  <a:pt x="7148808" y="200165"/>
                  <a:pt x="7150852" y="190559"/>
                  <a:pt x="7154548" y="181823"/>
                </a:cubicBezTo>
                <a:close/>
                <a:moveTo>
                  <a:pt x="6232691" y="1598182"/>
                </a:moveTo>
                <a:cubicBezTo>
                  <a:pt x="6243776" y="1571972"/>
                  <a:pt x="6269729" y="1553582"/>
                  <a:pt x="6299977" y="1553582"/>
                </a:cubicBezTo>
                <a:cubicBezTo>
                  <a:pt x="6340309" y="1553583"/>
                  <a:pt x="6373002" y="1586276"/>
                  <a:pt x="6373003" y="1626607"/>
                </a:cubicBezTo>
                <a:cubicBezTo>
                  <a:pt x="6373003" y="1666938"/>
                  <a:pt x="6340308" y="1699632"/>
                  <a:pt x="6299978" y="1699632"/>
                </a:cubicBezTo>
                <a:cubicBezTo>
                  <a:pt x="6259646" y="1699632"/>
                  <a:pt x="6226953" y="1666938"/>
                  <a:pt x="6226952" y="1626607"/>
                </a:cubicBezTo>
                <a:cubicBezTo>
                  <a:pt x="6226952" y="1616524"/>
                  <a:pt x="6228995" y="1606919"/>
                  <a:pt x="6232691" y="1598182"/>
                </a:cubicBezTo>
                <a:close/>
                <a:moveTo>
                  <a:pt x="5081147" y="3392284"/>
                </a:moveTo>
                <a:cubicBezTo>
                  <a:pt x="5092233" y="3366075"/>
                  <a:pt x="5118185" y="3347684"/>
                  <a:pt x="5148435" y="3347684"/>
                </a:cubicBezTo>
                <a:cubicBezTo>
                  <a:pt x="5188765" y="3347684"/>
                  <a:pt x="5221460" y="3380378"/>
                  <a:pt x="5221458" y="3420709"/>
                </a:cubicBezTo>
                <a:cubicBezTo>
                  <a:pt x="5221460" y="3461040"/>
                  <a:pt x="5188766" y="3493734"/>
                  <a:pt x="5148434" y="3493734"/>
                </a:cubicBezTo>
                <a:cubicBezTo>
                  <a:pt x="5108104" y="3493734"/>
                  <a:pt x="5075409" y="3461040"/>
                  <a:pt x="5075409" y="3420709"/>
                </a:cubicBezTo>
                <a:cubicBezTo>
                  <a:pt x="5075410" y="3410626"/>
                  <a:pt x="5077453" y="3401021"/>
                  <a:pt x="5081147" y="3392284"/>
                </a:cubicBezTo>
                <a:close/>
                <a:moveTo>
                  <a:pt x="4159294" y="4808641"/>
                </a:moveTo>
                <a:cubicBezTo>
                  <a:pt x="4162989" y="4799905"/>
                  <a:pt x="4168337" y="4792037"/>
                  <a:pt x="4174944" y="4785429"/>
                </a:cubicBezTo>
                <a:cubicBezTo>
                  <a:pt x="4188158" y="4772215"/>
                  <a:pt x="4206415" y="4764042"/>
                  <a:pt x="4226581" y="4764041"/>
                </a:cubicBezTo>
                <a:cubicBezTo>
                  <a:pt x="4266911" y="4764041"/>
                  <a:pt x="4299606" y="4796735"/>
                  <a:pt x="4299605" y="4837065"/>
                </a:cubicBezTo>
                <a:cubicBezTo>
                  <a:pt x="4299605" y="4877397"/>
                  <a:pt x="4266911" y="4910092"/>
                  <a:pt x="4226580" y="4910092"/>
                </a:cubicBezTo>
                <a:cubicBezTo>
                  <a:pt x="4186249" y="4910091"/>
                  <a:pt x="4153555" y="4877397"/>
                  <a:pt x="4153556" y="4837066"/>
                </a:cubicBezTo>
                <a:cubicBezTo>
                  <a:pt x="4153556" y="4826983"/>
                  <a:pt x="4155599" y="4817378"/>
                  <a:pt x="4159294" y="4808641"/>
                </a:cubicBezTo>
                <a:close/>
                <a:moveTo>
                  <a:pt x="6463154" y="1177689"/>
                </a:moveTo>
                <a:cubicBezTo>
                  <a:pt x="6474240" y="1151479"/>
                  <a:pt x="6500193" y="1133088"/>
                  <a:pt x="6530443" y="1133089"/>
                </a:cubicBezTo>
                <a:cubicBezTo>
                  <a:pt x="6570771" y="1133088"/>
                  <a:pt x="6603467" y="1165782"/>
                  <a:pt x="6603465" y="1206113"/>
                </a:cubicBezTo>
                <a:cubicBezTo>
                  <a:pt x="6603466" y="1246444"/>
                  <a:pt x="6570774" y="1279138"/>
                  <a:pt x="6530441" y="1279138"/>
                </a:cubicBezTo>
                <a:cubicBezTo>
                  <a:pt x="6490112" y="1279138"/>
                  <a:pt x="6457416" y="1246444"/>
                  <a:pt x="6457416" y="1206113"/>
                </a:cubicBezTo>
                <a:cubicBezTo>
                  <a:pt x="6457416" y="1196031"/>
                  <a:pt x="6459460" y="1186425"/>
                  <a:pt x="6463154" y="1177689"/>
                </a:cubicBezTo>
                <a:close/>
                <a:moveTo>
                  <a:pt x="5311613" y="2962963"/>
                </a:moveTo>
                <a:cubicBezTo>
                  <a:pt x="5322699" y="2936753"/>
                  <a:pt x="5348650" y="2918362"/>
                  <a:pt x="5378898" y="2918363"/>
                </a:cubicBezTo>
                <a:cubicBezTo>
                  <a:pt x="5419230" y="2918363"/>
                  <a:pt x="5451923" y="2951057"/>
                  <a:pt x="5451924" y="2991388"/>
                </a:cubicBezTo>
                <a:cubicBezTo>
                  <a:pt x="5451923" y="3031719"/>
                  <a:pt x="5419229" y="3064413"/>
                  <a:pt x="5378899" y="3064412"/>
                </a:cubicBezTo>
                <a:cubicBezTo>
                  <a:pt x="5338567" y="3064413"/>
                  <a:pt x="5305874" y="3031719"/>
                  <a:pt x="5305873" y="2991388"/>
                </a:cubicBezTo>
                <a:cubicBezTo>
                  <a:pt x="5305873" y="2981305"/>
                  <a:pt x="5307916" y="2971699"/>
                  <a:pt x="5311613" y="2962963"/>
                </a:cubicBezTo>
                <a:close/>
                <a:moveTo>
                  <a:pt x="4389759" y="4379318"/>
                </a:moveTo>
                <a:cubicBezTo>
                  <a:pt x="4393454" y="4370581"/>
                  <a:pt x="4398802" y="4362714"/>
                  <a:pt x="4405409" y="4356106"/>
                </a:cubicBezTo>
                <a:cubicBezTo>
                  <a:pt x="4418623" y="4342891"/>
                  <a:pt x="4436880" y="4334718"/>
                  <a:pt x="4457046" y="4334718"/>
                </a:cubicBezTo>
                <a:cubicBezTo>
                  <a:pt x="4497376" y="4334718"/>
                  <a:pt x="4530070" y="4367412"/>
                  <a:pt x="4530070" y="4407743"/>
                </a:cubicBezTo>
                <a:cubicBezTo>
                  <a:pt x="4530070" y="4448074"/>
                  <a:pt x="4497376" y="4480768"/>
                  <a:pt x="4457045" y="4480767"/>
                </a:cubicBezTo>
                <a:cubicBezTo>
                  <a:pt x="4416713" y="4480769"/>
                  <a:pt x="4384018" y="4448075"/>
                  <a:pt x="4384021" y="4407743"/>
                </a:cubicBezTo>
                <a:cubicBezTo>
                  <a:pt x="4384020" y="4397660"/>
                  <a:pt x="4386064" y="4388055"/>
                  <a:pt x="4389759" y="4379318"/>
                </a:cubicBezTo>
                <a:close/>
                <a:moveTo>
                  <a:pt x="6693621" y="748366"/>
                </a:moveTo>
                <a:cubicBezTo>
                  <a:pt x="6704706" y="722156"/>
                  <a:pt x="6730658" y="703766"/>
                  <a:pt x="6760907" y="703766"/>
                </a:cubicBezTo>
                <a:cubicBezTo>
                  <a:pt x="6801237" y="703766"/>
                  <a:pt x="6833932" y="736460"/>
                  <a:pt x="6833931" y="776791"/>
                </a:cubicBezTo>
                <a:cubicBezTo>
                  <a:pt x="6833932" y="817122"/>
                  <a:pt x="6801238" y="849816"/>
                  <a:pt x="6760907" y="849816"/>
                </a:cubicBezTo>
                <a:cubicBezTo>
                  <a:pt x="6720576" y="849816"/>
                  <a:pt x="6687882" y="817122"/>
                  <a:pt x="6687882" y="776791"/>
                </a:cubicBezTo>
                <a:cubicBezTo>
                  <a:pt x="6687882" y="766708"/>
                  <a:pt x="6689925" y="757103"/>
                  <a:pt x="6693621" y="748366"/>
                </a:cubicBezTo>
                <a:close/>
                <a:moveTo>
                  <a:pt x="5542077" y="2542468"/>
                </a:moveTo>
                <a:cubicBezTo>
                  <a:pt x="5553162" y="2516259"/>
                  <a:pt x="5579114" y="2497868"/>
                  <a:pt x="5609362" y="2497868"/>
                </a:cubicBezTo>
                <a:cubicBezTo>
                  <a:pt x="5649694" y="2497868"/>
                  <a:pt x="5682387" y="2530562"/>
                  <a:pt x="5682387" y="2570893"/>
                </a:cubicBezTo>
                <a:cubicBezTo>
                  <a:pt x="5682387" y="2611224"/>
                  <a:pt x="5649694" y="2643918"/>
                  <a:pt x="5609363" y="2643918"/>
                </a:cubicBezTo>
                <a:cubicBezTo>
                  <a:pt x="5569031" y="2643918"/>
                  <a:pt x="5536338" y="2611224"/>
                  <a:pt x="5536339" y="2570893"/>
                </a:cubicBezTo>
                <a:cubicBezTo>
                  <a:pt x="5536337" y="2560810"/>
                  <a:pt x="5538382" y="2551205"/>
                  <a:pt x="5542077" y="2542468"/>
                </a:cubicBezTo>
                <a:close/>
                <a:moveTo>
                  <a:pt x="5771765" y="2164724"/>
                </a:moveTo>
                <a:cubicBezTo>
                  <a:pt x="5782850" y="2138514"/>
                  <a:pt x="5808803" y="2120124"/>
                  <a:pt x="5839051" y="2120124"/>
                </a:cubicBezTo>
                <a:cubicBezTo>
                  <a:pt x="5879382" y="2120124"/>
                  <a:pt x="5912076" y="2152818"/>
                  <a:pt x="5912075" y="2193149"/>
                </a:cubicBezTo>
                <a:cubicBezTo>
                  <a:pt x="5912076" y="2233480"/>
                  <a:pt x="5879382" y="2266174"/>
                  <a:pt x="5839050" y="2266174"/>
                </a:cubicBezTo>
                <a:cubicBezTo>
                  <a:pt x="5798720" y="2266174"/>
                  <a:pt x="5766026" y="2233480"/>
                  <a:pt x="5766026" y="2193149"/>
                </a:cubicBezTo>
                <a:cubicBezTo>
                  <a:pt x="5766026" y="2183066"/>
                  <a:pt x="5768069" y="2173461"/>
                  <a:pt x="5771765" y="2164724"/>
                </a:cubicBezTo>
                <a:close/>
                <a:moveTo>
                  <a:pt x="4620222" y="3958825"/>
                </a:moveTo>
                <a:cubicBezTo>
                  <a:pt x="4623918" y="3950088"/>
                  <a:pt x="4629264" y="3942221"/>
                  <a:pt x="4635871" y="3935613"/>
                </a:cubicBezTo>
                <a:cubicBezTo>
                  <a:pt x="4649087" y="3922398"/>
                  <a:pt x="4667343" y="3914225"/>
                  <a:pt x="4687508" y="3914225"/>
                </a:cubicBezTo>
                <a:cubicBezTo>
                  <a:pt x="4727839" y="3914225"/>
                  <a:pt x="4760534" y="3946919"/>
                  <a:pt x="4760533" y="3987250"/>
                </a:cubicBezTo>
                <a:cubicBezTo>
                  <a:pt x="4760534" y="4027581"/>
                  <a:pt x="4727839" y="4060274"/>
                  <a:pt x="4687508" y="4060274"/>
                </a:cubicBezTo>
                <a:cubicBezTo>
                  <a:pt x="4647177" y="4060274"/>
                  <a:pt x="4614484" y="4027580"/>
                  <a:pt x="4614483" y="3987249"/>
                </a:cubicBezTo>
                <a:cubicBezTo>
                  <a:pt x="4614484" y="3977167"/>
                  <a:pt x="4616527" y="3967561"/>
                  <a:pt x="4620222" y="3958825"/>
                </a:cubicBezTo>
                <a:close/>
                <a:moveTo>
                  <a:pt x="6924084" y="327873"/>
                </a:moveTo>
                <a:cubicBezTo>
                  <a:pt x="6935169" y="301663"/>
                  <a:pt x="6961121" y="283272"/>
                  <a:pt x="6991370" y="283272"/>
                </a:cubicBezTo>
                <a:cubicBezTo>
                  <a:pt x="7031701" y="283272"/>
                  <a:pt x="7064394" y="315966"/>
                  <a:pt x="7064395" y="356297"/>
                </a:cubicBezTo>
                <a:cubicBezTo>
                  <a:pt x="7064394" y="396628"/>
                  <a:pt x="7031700" y="429323"/>
                  <a:pt x="6991370" y="429322"/>
                </a:cubicBezTo>
                <a:cubicBezTo>
                  <a:pt x="6951039" y="429323"/>
                  <a:pt x="6918345" y="396628"/>
                  <a:pt x="6918345" y="356298"/>
                </a:cubicBezTo>
                <a:cubicBezTo>
                  <a:pt x="6918344" y="346215"/>
                  <a:pt x="6920389" y="336609"/>
                  <a:pt x="6924084" y="327873"/>
                </a:cubicBezTo>
                <a:close/>
                <a:moveTo>
                  <a:pt x="6002228" y="1744231"/>
                </a:moveTo>
                <a:cubicBezTo>
                  <a:pt x="6013313" y="1718021"/>
                  <a:pt x="6039266" y="1699631"/>
                  <a:pt x="6069515" y="1699631"/>
                </a:cubicBezTo>
                <a:cubicBezTo>
                  <a:pt x="6109845" y="1699631"/>
                  <a:pt x="6142539" y="1732325"/>
                  <a:pt x="6142539" y="1772656"/>
                </a:cubicBezTo>
                <a:cubicBezTo>
                  <a:pt x="6142540" y="1812987"/>
                  <a:pt x="6109846" y="1845680"/>
                  <a:pt x="6069514" y="1845680"/>
                </a:cubicBezTo>
                <a:cubicBezTo>
                  <a:pt x="6029184" y="1845680"/>
                  <a:pt x="5996489" y="1812986"/>
                  <a:pt x="5996490" y="1772656"/>
                </a:cubicBezTo>
                <a:cubicBezTo>
                  <a:pt x="5996490" y="1762573"/>
                  <a:pt x="5998533" y="1752967"/>
                  <a:pt x="6002228" y="1744231"/>
                </a:cubicBezTo>
                <a:close/>
                <a:moveTo>
                  <a:pt x="4850685" y="3529506"/>
                </a:moveTo>
                <a:cubicBezTo>
                  <a:pt x="4854381" y="3520769"/>
                  <a:pt x="4859727" y="3512902"/>
                  <a:pt x="4866334" y="3506295"/>
                </a:cubicBezTo>
                <a:cubicBezTo>
                  <a:pt x="4879550" y="3493080"/>
                  <a:pt x="4897805" y="3484906"/>
                  <a:pt x="4917971" y="3484906"/>
                </a:cubicBezTo>
                <a:cubicBezTo>
                  <a:pt x="4958301" y="3484906"/>
                  <a:pt x="4990997" y="3517600"/>
                  <a:pt x="4990995" y="3557931"/>
                </a:cubicBezTo>
                <a:cubicBezTo>
                  <a:pt x="4990997" y="3598262"/>
                  <a:pt x="4958302" y="3630955"/>
                  <a:pt x="4917971" y="3630955"/>
                </a:cubicBezTo>
                <a:cubicBezTo>
                  <a:pt x="4877640" y="3630955"/>
                  <a:pt x="4844947" y="3598261"/>
                  <a:pt x="4844946" y="3557930"/>
                </a:cubicBezTo>
                <a:cubicBezTo>
                  <a:pt x="4844947" y="3547848"/>
                  <a:pt x="4846990" y="3538242"/>
                  <a:pt x="4850685" y="3529506"/>
                </a:cubicBezTo>
                <a:close/>
                <a:moveTo>
                  <a:pt x="3928828" y="4945866"/>
                </a:moveTo>
                <a:cubicBezTo>
                  <a:pt x="3932524" y="4937129"/>
                  <a:pt x="3937871" y="4929261"/>
                  <a:pt x="3944478" y="4922654"/>
                </a:cubicBezTo>
                <a:cubicBezTo>
                  <a:pt x="3957692" y="4909439"/>
                  <a:pt x="3975949" y="4901266"/>
                  <a:pt x="3996114" y="4901266"/>
                </a:cubicBezTo>
                <a:cubicBezTo>
                  <a:pt x="4036446" y="4901265"/>
                  <a:pt x="4069139" y="4933960"/>
                  <a:pt x="4069140" y="4974291"/>
                </a:cubicBezTo>
                <a:cubicBezTo>
                  <a:pt x="4069139" y="5014622"/>
                  <a:pt x="4036445" y="5047316"/>
                  <a:pt x="3996114" y="5047316"/>
                </a:cubicBezTo>
                <a:cubicBezTo>
                  <a:pt x="3955783" y="5047316"/>
                  <a:pt x="3923090" y="5014621"/>
                  <a:pt x="3923089" y="4974291"/>
                </a:cubicBezTo>
                <a:cubicBezTo>
                  <a:pt x="3923091" y="4964208"/>
                  <a:pt x="3925133" y="4954603"/>
                  <a:pt x="3928828" y="4945866"/>
                </a:cubicBezTo>
                <a:close/>
                <a:moveTo>
                  <a:pt x="6232691" y="1314911"/>
                </a:moveTo>
                <a:cubicBezTo>
                  <a:pt x="6243777" y="1288701"/>
                  <a:pt x="6269730" y="1270310"/>
                  <a:pt x="6299979" y="1270311"/>
                </a:cubicBezTo>
                <a:cubicBezTo>
                  <a:pt x="6340308" y="1270310"/>
                  <a:pt x="6373003" y="1303005"/>
                  <a:pt x="6373002" y="1343335"/>
                </a:cubicBezTo>
                <a:cubicBezTo>
                  <a:pt x="6373003" y="1383667"/>
                  <a:pt x="6340311" y="1416361"/>
                  <a:pt x="6299977" y="1416360"/>
                </a:cubicBezTo>
                <a:cubicBezTo>
                  <a:pt x="6259649" y="1416361"/>
                  <a:pt x="6226953" y="1383666"/>
                  <a:pt x="6226953" y="1343336"/>
                </a:cubicBezTo>
                <a:cubicBezTo>
                  <a:pt x="6226953" y="1333253"/>
                  <a:pt x="6228996" y="1323647"/>
                  <a:pt x="6232691" y="1314911"/>
                </a:cubicBezTo>
                <a:close/>
                <a:moveTo>
                  <a:pt x="5081148" y="3109013"/>
                </a:moveTo>
                <a:cubicBezTo>
                  <a:pt x="5092235" y="3082803"/>
                  <a:pt x="5118186" y="3064412"/>
                  <a:pt x="5148434" y="3064412"/>
                </a:cubicBezTo>
                <a:cubicBezTo>
                  <a:pt x="5188765" y="3064412"/>
                  <a:pt x="5221459" y="3097106"/>
                  <a:pt x="5221460" y="3137437"/>
                </a:cubicBezTo>
                <a:cubicBezTo>
                  <a:pt x="5221459" y="3177768"/>
                  <a:pt x="5188765" y="3210462"/>
                  <a:pt x="5148434" y="3210462"/>
                </a:cubicBezTo>
                <a:cubicBezTo>
                  <a:pt x="5108103" y="3210462"/>
                  <a:pt x="5075409" y="3177768"/>
                  <a:pt x="5075411" y="3137437"/>
                </a:cubicBezTo>
                <a:cubicBezTo>
                  <a:pt x="5075409" y="3127355"/>
                  <a:pt x="5077454" y="3117749"/>
                  <a:pt x="5081148" y="3109013"/>
                </a:cubicBezTo>
                <a:close/>
                <a:moveTo>
                  <a:pt x="4159295" y="4525369"/>
                </a:moveTo>
                <a:cubicBezTo>
                  <a:pt x="4162989" y="4516633"/>
                  <a:pt x="4168336" y="4508765"/>
                  <a:pt x="4174945" y="4502157"/>
                </a:cubicBezTo>
                <a:cubicBezTo>
                  <a:pt x="4188159" y="4488942"/>
                  <a:pt x="4206416" y="4480769"/>
                  <a:pt x="4226580" y="4480770"/>
                </a:cubicBezTo>
                <a:cubicBezTo>
                  <a:pt x="4266912" y="4480768"/>
                  <a:pt x="4299605" y="4513464"/>
                  <a:pt x="4299606" y="4553794"/>
                </a:cubicBezTo>
                <a:cubicBezTo>
                  <a:pt x="4299605" y="4594125"/>
                  <a:pt x="4266913" y="4626818"/>
                  <a:pt x="4226581" y="4626818"/>
                </a:cubicBezTo>
                <a:cubicBezTo>
                  <a:pt x="4186249" y="4626819"/>
                  <a:pt x="4153554" y="4594126"/>
                  <a:pt x="4153555" y="4553794"/>
                </a:cubicBezTo>
                <a:cubicBezTo>
                  <a:pt x="4153555" y="4543711"/>
                  <a:pt x="4155598" y="4534107"/>
                  <a:pt x="4159295" y="4525369"/>
                </a:cubicBezTo>
                <a:close/>
                <a:moveTo>
                  <a:pt x="6463155" y="894417"/>
                </a:moveTo>
                <a:cubicBezTo>
                  <a:pt x="6474241" y="868207"/>
                  <a:pt x="6500194" y="849817"/>
                  <a:pt x="6530442" y="849817"/>
                </a:cubicBezTo>
                <a:cubicBezTo>
                  <a:pt x="6570772" y="849817"/>
                  <a:pt x="6603467" y="882511"/>
                  <a:pt x="6603467" y="922842"/>
                </a:cubicBezTo>
                <a:cubicBezTo>
                  <a:pt x="6603466" y="963173"/>
                  <a:pt x="6570773" y="995867"/>
                  <a:pt x="6530442" y="995867"/>
                </a:cubicBezTo>
                <a:cubicBezTo>
                  <a:pt x="6490111" y="995867"/>
                  <a:pt x="6457416" y="963173"/>
                  <a:pt x="6457417" y="922842"/>
                </a:cubicBezTo>
                <a:cubicBezTo>
                  <a:pt x="6457417" y="912759"/>
                  <a:pt x="6459460" y="903154"/>
                  <a:pt x="6463155" y="894417"/>
                </a:cubicBezTo>
                <a:close/>
                <a:moveTo>
                  <a:pt x="5311612" y="2679691"/>
                </a:moveTo>
                <a:cubicBezTo>
                  <a:pt x="5322697" y="2653481"/>
                  <a:pt x="5348651" y="2635090"/>
                  <a:pt x="5378899" y="2635091"/>
                </a:cubicBezTo>
                <a:cubicBezTo>
                  <a:pt x="5419229" y="2635090"/>
                  <a:pt x="5451924" y="2667784"/>
                  <a:pt x="5451923" y="2708115"/>
                </a:cubicBezTo>
                <a:cubicBezTo>
                  <a:pt x="5451924" y="2748446"/>
                  <a:pt x="5419230" y="2781140"/>
                  <a:pt x="5378898" y="2781140"/>
                </a:cubicBezTo>
                <a:cubicBezTo>
                  <a:pt x="5338568" y="2781140"/>
                  <a:pt x="5305873" y="2748446"/>
                  <a:pt x="5305873" y="2708115"/>
                </a:cubicBezTo>
                <a:cubicBezTo>
                  <a:pt x="5305874" y="2698033"/>
                  <a:pt x="5307916" y="2688427"/>
                  <a:pt x="5311612" y="2679691"/>
                </a:cubicBezTo>
                <a:close/>
                <a:moveTo>
                  <a:pt x="5541301" y="2310774"/>
                </a:moveTo>
                <a:cubicBezTo>
                  <a:pt x="5552387" y="2284564"/>
                  <a:pt x="5578338" y="2266173"/>
                  <a:pt x="5608587" y="2266174"/>
                </a:cubicBezTo>
                <a:cubicBezTo>
                  <a:pt x="5648918" y="2266173"/>
                  <a:pt x="5681612" y="2298868"/>
                  <a:pt x="5681612" y="2339198"/>
                </a:cubicBezTo>
                <a:cubicBezTo>
                  <a:pt x="5681612" y="2379529"/>
                  <a:pt x="5648919" y="2412224"/>
                  <a:pt x="5608587" y="2412223"/>
                </a:cubicBezTo>
                <a:cubicBezTo>
                  <a:pt x="5568257" y="2412223"/>
                  <a:pt x="5535563" y="2379529"/>
                  <a:pt x="5535563" y="2339199"/>
                </a:cubicBezTo>
                <a:cubicBezTo>
                  <a:pt x="5535563" y="2329116"/>
                  <a:pt x="5537606" y="2319510"/>
                  <a:pt x="5541301" y="2310774"/>
                </a:cubicBezTo>
                <a:close/>
                <a:moveTo>
                  <a:pt x="4389758" y="4096046"/>
                </a:moveTo>
                <a:cubicBezTo>
                  <a:pt x="4393455" y="4087309"/>
                  <a:pt x="4398801" y="4079441"/>
                  <a:pt x="4405408" y="4072834"/>
                </a:cubicBezTo>
                <a:cubicBezTo>
                  <a:pt x="4418623" y="4059619"/>
                  <a:pt x="4436879" y="4051446"/>
                  <a:pt x="4457045" y="4051446"/>
                </a:cubicBezTo>
                <a:cubicBezTo>
                  <a:pt x="4497375" y="4051445"/>
                  <a:pt x="4530070" y="4084140"/>
                  <a:pt x="4530069" y="4124470"/>
                </a:cubicBezTo>
                <a:cubicBezTo>
                  <a:pt x="4530070" y="4164801"/>
                  <a:pt x="4497376" y="4197496"/>
                  <a:pt x="4457044" y="4197495"/>
                </a:cubicBezTo>
                <a:cubicBezTo>
                  <a:pt x="4416714" y="4197495"/>
                  <a:pt x="4384019" y="4164801"/>
                  <a:pt x="4384020" y="4124471"/>
                </a:cubicBezTo>
                <a:cubicBezTo>
                  <a:pt x="4384020" y="4114388"/>
                  <a:pt x="4386063" y="4104783"/>
                  <a:pt x="4389758" y="4096046"/>
                </a:cubicBezTo>
                <a:close/>
                <a:moveTo>
                  <a:pt x="6693620" y="465095"/>
                </a:moveTo>
                <a:cubicBezTo>
                  <a:pt x="6704704" y="438885"/>
                  <a:pt x="6730657" y="420495"/>
                  <a:pt x="6760906" y="420495"/>
                </a:cubicBezTo>
                <a:cubicBezTo>
                  <a:pt x="6801237" y="420495"/>
                  <a:pt x="6833931" y="453189"/>
                  <a:pt x="6833931" y="493520"/>
                </a:cubicBezTo>
                <a:cubicBezTo>
                  <a:pt x="6833931" y="533851"/>
                  <a:pt x="6801237" y="566545"/>
                  <a:pt x="6760906" y="566545"/>
                </a:cubicBezTo>
                <a:cubicBezTo>
                  <a:pt x="6720575" y="566545"/>
                  <a:pt x="6687881" y="533851"/>
                  <a:pt x="6687880" y="493520"/>
                </a:cubicBezTo>
                <a:cubicBezTo>
                  <a:pt x="6687881" y="483437"/>
                  <a:pt x="6689924" y="473832"/>
                  <a:pt x="6693620" y="465095"/>
                </a:cubicBezTo>
                <a:close/>
                <a:moveTo>
                  <a:pt x="5771766" y="1881452"/>
                </a:moveTo>
                <a:cubicBezTo>
                  <a:pt x="5782850" y="1855242"/>
                  <a:pt x="5808803" y="1836852"/>
                  <a:pt x="5839051" y="1836852"/>
                </a:cubicBezTo>
                <a:cubicBezTo>
                  <a:pt x="5879382" y="1836852"/>
                  <a:pt x="5912076" y="1869546"/>
                  <a:pt x="5912076" y="1909877"/>
                </a:cubicBezTo>
                <a:cubicBezTo>
                  <a:pt x="5912075" y="1950208"/>
                  <a:pt x="5879382" y="1982902"/>
                  <a:pt x="5839051" y="1982902"/>
                </a:cubicBezTo>
                <a:cubicBezTo>
                  <a:pt x="5798720" y="1982902"/>
                  <a:pt x="5766026" y="1950208"/>
                  <a:pt x="5766026" y="1909877"/>
                </a:cubicBezTo>
                <a:cubicBezTo>
                  <a:pt x="5766026" y="1899794"/>
                  <a:pt x="5768069" y="1890189"/>
                  <a:pt x="5771766" y="1881452"/>
                </a:cubicBezTo>
                <a:close/>
                <a:moveTo>
                  <a:pt x="4620222" y="3675553"/>
                </a:moveTo>
                <a:cubicBezTo>
                  <a:pt x="4623916" y="3666817"/>
                  <a:pt x="4629263" y="3658950"/>
                  <a:pt x="4635870" y="3652342"/>
                </a:cubicBezTo>
                <a:cubicBezTo>
                  <a:pt x="4649085" y="3639127"/>
                  <a:pt x="4667343" y="3630954"/>
                  <a:pt x="4687507" y="3630954"/>
                </a:cubicBezTo>
                <a:cubicBezTo>
                  <a:pt x="4727839" y="3630954"/>
                  <a:pt x="4760532" y="3663648"/>
                  <a:pt x="4760533" y="3703979"/>
                </a:cubicBezTo>
                <a:cubicBezTo>
                  <a:pt x="4760532" y="3744310"/>
                  <a:pt x="4727838" y="3777003"/>
                  <a:pt x="4687508" y="3777003"/>
                </a:cubicBezTo>
                <a:cubicBezTo>
                  <a:pt x="4647176" y="3777003"/>
                  <a:pt x="4614483" y="3744309"/>
                  <a:pt x="4614482" y="3703978"/>
                </a:cubicBezTo>
                <a:cubicBezTo>
                  <a:pt x="4614483" y="3693896"/>
                  <a:pt x="4616527" y="3684290"/>
                  <a:pt x="4620222" y="3675553"/>
                </a:cubicBezTo>
                <a:close/>
                <a:moveTo>
                  <a:pt x="6924084" y="44601"/>
                </a:moveTo>
                <a:cubicBezTo>
                  <a:pt x="6935168" y="18390"/>
                  <a:pt x="6961122" y="0"/>
                  <a:pt x="6991371" y="0"/>
                </a:cubicBezTo>
                <a:cubicBezTo>
                  <a:pt x="7031701" y="0"/>
                  <a:pt x="7064395" y="32694"/>
                  <a:pt x="7064394" y="73025"/>
                </a:cubicBezTo>
                <a:cubicBezTo>
                  <a:pt x="7064395" y="113356"/>
                  <a:pt x="7031701" y="146050"/>
                  <a:pt x="6991370" y="146050"/>
                </a:cubicBezTo>
                <a:cubicBezTo>
                  <a:pt x="6951039" y="146050"/>
                  <a:pt x="6918345" y="113356"/>
                  <a:pt x="6918344" y="73025"/>
                </a:cubicBezTo>
                <a:cubicBezTo>
                  <a:pt x="6918345" y="62943"/>
                  <a:pt x="6920388" y="53337"/>
                  <a:pt x="6924084" y="44601"/>
                </a:cubicBezTo>
                <a:close/>
                <a:moveTo>
                  <a:pt x="6002226" y="1460960"/>
                </a:moveTo>
                <a:cubicBezTo>
                  <a:pt x="6013313" y="1434750"/>
                  <a:pt x="6039265" y="1416360"/>
                  <a:pt x="6069514" y="1416360"/>
                </a:cubicBezTo>
                <a:cubicBezTo>
                  <a:pt x="6109845" y="1416360"/>
                  <a:pt x="6142539" y="1449054"/>
                  <a:pt x="6142538" y="1489385"/>
                </a:cubicBezTo>
                <a:cubicBezTo>
                  <a:pt x="6142539" y="1529716"/>
                  <a:pt x="6109845" y="1562410"/>
                  <a:pt x="6069514" y="1562410"/>
                </a:cubicBezTo>
                <a:cubicBezTo>
                  <a:pt x="6029183" y="1562410"/>
                  <a:pt x="5996489" y="1529716"/>
                  <a:pt x="5996489" y="1489385"/>
                </a:cubicBezTo>
                <a:cubicBezTo>
                  <a:pt x="5996489" y="1479302"/>
                  <a:pt x="5998532" y="1469697"/>
                  <a:pt x="6002226" y="1460960"/>
                </a:cubicBezTo>
                <a:close/>
                <a:moveTo>
                  <a:pt x="4850685" y="3246235"/>
                </a:moveTo>
                <a:cubicBezTo>
                  <a:pt x="4854380" y="3237499"/>
                  <a:pt x="4859726" y="3229631"/>
                  <a:pt x="4866333" y="3223023"/>
                </a:cubicBezTo>
                <a:cubicBezTo>
                  <a:pt x="4879548" y="3209808"/>
                  <a:pt x="4897805" y="3201635"/>
                  <a:pt x="4917970" y="3201635"/>
                </a:cubicBezTo>
                <a:cubicBezTo>
                  <a:pt x="4958302" y="3201635"/>
                  <a:pt x="4990995" y="3234329"/>
                  <a:pt x="4990995" y="3274660"/>
                </a:cubicBezTo>
                <a:cubicBezTo>
                  <a:pt x="4990995" y="3314991"/>
                  <a:pt x="4958301" y="3347685"/>
                  <a:pt x="4917971" y="3347685"/>
                </a:cubicBezTo>
                <a:cubicBezTo>
                  <a:pt x="4877639" y="3347685"/>
                  <a:pt x="4844946" y="3314991"/>
                  <a:pt x="4844945" y="3274660"/>
                </a:cubicBezTo>
                <a:cubicBezTo>
                  <a:pt x="4844945" y="3264577"/>
                  <a:pt x="4846989" y="3254972"/>
                  <a:pt x="4850685" y="3246235"/>
                </a:cubicBezTo>
                <a:close/>
                <a:moveTo>
                  <a:pt x="3928829" y="4662592"/>
                </a:moveTo>
                <a:cubicBezTo>
                  <a:pt x="3932525" y="4653855"/>
                  <a:pt x="3937872" y="4645987"/>
                  <a:pt x="3944480" y="4639379"/>
                </a:cubicBezTo>
                <a:cubicBezTo>
                  <a:pt x="3957695" y="4626165"/>
                  <a:pt x="3975950" y="4617991"/>
                  <a:pt x="3996115" y="4617992"/>
                </a:cubicBezTo>
                <a:cubicBezTo>
                  <a:pt x="4036447" y="4617991"/>
                  <a:pt x="4069140" y="4650686"/>
                  <a:pt x="4069140" y="4691016"/>
                </a:cubicBezTo>
                <a:cubicBezTo>
                  <a:pt x="4069142" y="4731347"/>
                  <a:pt x="4036447" y="4764041"/>
                  <a:pt x="3996116" y="4764041"/>
                </a:cubicBezTo>
                <a:cubicBezTo>
                  <a:pt x="3955784" y="4764042"/>
                  <a:pt x="3923090" y="4731348"/>
                  <a:pt x="3923090" y="4691017"/>
                </a:cubicBezTo>
                <a:cubicBezTo>
                  <a:pt x="3923092" y="4680934"/>
                  <a:pt x="3925134" y="4671328"/>
                  <a:pt x="3928829" y="4662592"/>
                </a:cubicBezTo>
                <a:close/>
                <a:moveTo>
                  <a:pt x="6232692" y="1031639"/>
                </a:moveTo>
                <a:cubicBezTo>
                  <a:pt x="6243777" y="1005429"/>
                  <a:pt x="6269730" y="987038"/>
                  <a:pt x="6299978" y="987038"/>
                </a:cubicBezTo>
                <a:cubicBezTo>
                  <a:pt x="6340309" y="987038"/>
                  <a:pt x="6373003" y="1019732"/>
                  <a:pt x="6373003" y="1060063"/>
                </a:cubicBezTo>
                <a:cubicBezTo>
                  <a:pt x="6373002" y="1100394"/>
                  <a:pt x="6340309" y="1133088"/>
                  <a:pt x="6299978" y="1133088"/>
                </a:cubicBezTo>
                <a:cubicBezTo>
                  <a:pt x="6259646" y="1133088"/>
                  <a:pt x="6226953" y="1100394"/>
                  <a:pt x="6226953" y="1060063"/>
                </a:cubicBezTo>
                <a:cubicBezTo>
                  <a:pt x="6226953" y="1049980"/>
                  <a:pt x="6228997" y="1040375"/>
                  <a:pt x="6232692" y="1031639"/>
                </a:cubicBezTo>
                <a:close/>
                <a:moveTo>
                  <a:pt x="5081148" y="2825741"/>
                </a:moveTo>
                <a:cubicBezTo>
                  <a:pt x="5092234" y="2799531"/>
                  <a:pt x="5118186" y="2781140"/>
                  <a:pt x="5148434" y="2781140"/>
                </a:cubicBezTo>
                <a:cubicBezTo>
                  <a:pt x="5188766" y="2781140"/>
                  <a:pt x="5221459" y="2813834"/>
                  <a:pt x="5221459" y="2854165"/>
                </a:cubicBezTo>
                <a:cubicBezTo>
                  <a:pt x="5221460" y="2894496"/>
                  <a:pt x="5188765" y="2927190"/>
                  <a:pt x="5148435" y="2927190"/>
                </a:cubicBezTo>
                <a:cubicBezTo>
                  <a:pt x="5108103" y="2927190"/>
                  <a:pt x="5075410" y="2894496"/>
                  <a:pt x="5075409" y="2854165"/>
                </a:cubicBezTo>
                <a:cubicBezTo>
                  <a:pt x="5075409" y="2844082"/>
                  <a:pt x="5077453" y="2834477"/>
                  <a:pt x="5081148" y="2825741"/>
                </a:cubicBezTo>
                <a:close/>
                <a:moveTo>
                  <a:pt x="5310836" y="2447996"/>
                </a:moveTo>
                <a:cubicBezTo>
                  <a:pt x="5321922" y="2421786"/>
                  <a:pt x="5347875" y="2403395"/>
                  <a:pt x="5378123" y="2403396"/>
                </a:cubicBezTo>
                <a:cubicBezTo>
                  <a:pt x="5418453" y="2403395"/>
                  <a:pt x="5451148" y="2436090"/>
                  <a:pt x="5451147" y="2476420"/>
                </a:cubicBezTo>
                <a:cubicBezTo>
                  <a:pt x="5451149" y="2516753"/>
                  <a:pt x="5418455" y="2549446"/>
                  <a:pt x="5378122" y="2549445"/>
                </a:cubicBezTo>
                <a:cubicBezTo>
                  <a:pt x="5337792" y="2549446"/>
                  <a:pt x="5305098" y="2516751"/>
                  <a:pt x="5305098" y="2476421"/>
                </a:cubicBezTo>
                <a:cubicBezTo>
                  <a:pt x="5305098" y="2466338"/>
                  <a:pt x="5307141" y="2456732"/>
                  <a:pt x="5310836" y="2447996"/>
                </a:cubicBezTo>
                <a:close/>
                <a:moveTo>
                  <a:pt x="4159294" y="4242096"/>
                </a:moveTo>
                <a:cubicBezTo>
                  <a:pt x="4162989" y="4233360"/>
                  <a:pt x="4168336" y="4225492"/>
                  <a:pt x="4174944" y="4218884"/>
                </a:cubicBezTo>
                <a:cubicBezTo>
                  <a:pt x="4188159" y="4205670"/>
                  <a:pt x="4206415" y="4197496"/>
                  <a:pt x="4226580" y="4197496"/>
                </a:cubicBezTo>
                <a:cubicBezTo>
                  <a:pt x="4266913" y="4197496"/>
                  <a:pt x="4299606" y="4230190"/>
                  <a:pt x="4299605" y="4270521"/>
                </a:cubicBezTo>
                <a:cubicBezTo>
                  <a:pt x="4299606" y="4310852"/>
                  <a:pt x="4266912" y="4343546"/>
                  <a:pt x="4226579" y="4343547"/>
                </a:cubicBezTo>
                <a:cubicBezTo>
                  <a:pt x="4186250" y="4343547"/>
                  <a:pt x="4153554" y="4310853"/>
                  <a:pt x="4153555" y="4270521"/>
                </a:cubicBezTo>
                <a:cubicBezTo>
                  <a:pt x="4153556" y="4260438"/>
                  <a:pt x="4155599" y="4250833"/>
                  <a:pt x="4159294" y="4242096"/>
                </a:cubicBezTo>
                <a:close/>
                <a:moveTo>
                  <a:pt x="6463156" y="611145"/>
                </a:moveTo>
                <a:cubicBezTo>
                  <a:pt x="6474240" y="584935"/>
                  <a:pt x="6500193" y="566545"/>
                  <a:pt x="6530441" y="566545"/>
                </a:cubicBezTo>
                <a:cubicBezTo>
                  <a:pt x="6570773" y="566545"/>
                  <a:pt x="6603466" y="599239"/>
                  <a:pt x="6603467" y="639570"/>
                </a:cubicBezTo>
                <a:cubicBezTo>
                  <a:pt x="6603467" y="679901"/>
                  <a:pt x="6570772" y="712595"/>
                  <a:pt x="6530442" y="712595"/>
                </a:cubicBezTo>
                <a:cubicBezTo>
                  <a:pt x="6490110" y="712595"/>
                  <a:pt x="6457417" y="679901"/>
                  <a:pt x="6457416" y="639570"/>
                </a:cubicBezTo>
                <a:cubicBezTo>
                  <a:pt x="6457416" y="629487"/>
                  <a:pt x="6459460" y="619881"/>
                  <a:pt x="6463156" y="611145"/>
                </a:cubicBezTo>
                <a:close/>
                <a:moveTo>
                  <a:pt x="5541300" y="2027502"/>
                </a:moveTo>
                <a:cubicBezTo>
                  <a:pt x="5552388" y="2001292"/>
                  <a:pt x="5578339" y="1982901"/>
                  <a:pt x="5608589" y="1982901"/>
                </a:cubicBezTo>
                <a:cubicBezTo>
                  <a:pt x="5648917" y="1982901"/>
                  <a:pt x="5681613" y="2015595"/>
                  <a:pt x="5681611" y="2055926"/>
                </a:cubicBezTo>
                <a:cubicBezTo>
                  <a:pt x="5681612" y="2096257"/>
                  <a:pt x="5648919" y="2128951"/>
                  <a:pt x="5608586" y="2128951"/>
                </a:cubicBezTo>
                <a:cubicBezTo>
                  <a:pt x="5568256" y="2128951"/>
                  <a:pt x="5535561" y="2096257"/>
                  <a:pt x="5535562" y="2055926"/>
                </a:cubicBezTo>
                <a:cubicBezTo>
                  <a:pt x="5535562" y="2045844"/>
                  <a:pt x="5537607" y="2036238"/>
                  <a:pt x="5541300" y="2027502"/>
                </a:cubicBezTo>
                <a:close/>
                <a:moveTo>
                  <a:pt x="4389759" y="3812774"/>
                </a:moveTo>
                <a:cubicBezTo>
                  <a:pt x="4393454" y="3804038"/>
                  <a:pt x="4398802" y="3796171"/>
                  <a:pt x="4405409" y="3789563"/>
                </a:cubicBezTo>
                <a:cubicBezTo>
                  <a:pt x="4418623" y="3776348"/>
                  <a:pt x="4436880" y="3768175"/>
                  <a:pt x="4457046" y="3768175"/>
                </a:cubicBezTo>
                <a:cubicBezTo>
                  <a:pt x="4497376" y="3768175"/>
                  <a:pt x="4530070" y="3800869"/>
                  <a:pt x="4530070" y="3841200"/>
                </a:cubicBezTo>
                <a:cubicBezTo>
                  <a:pt x="4530070" y="3881531"/>
                  <a:pt x="4497377" y="3914224"/>
                  <a:pt x="4457045" y="3914224"/>
                </a:cubicBezTo>
                <a:cubicBezTo>
                  <a:pt x="4416715" y="3914224"/>
                  <a:pt x="4384020" y="3881530"/>
                  <a:pt x="4384021" y="3841199"/>
                </a:cubicBezTo>
                <a:cubicBezTo>
                  <a:pt x="4384021" y="3831117"/>
                  <a:pt x="4386064" y="3821511"/>
                  <a:pt x="4389759" y="3812774"/>
                </a:cubicBezTo>
                <a:close/>
                <a:moveTo>
                  <a:pt x="6693619" y="181823"/>
                </a:moveTo>
                <a:cubicBezTo>
                  <a:pt x="6704705" y="155613"/>
                  <a:pt x="6730657" y="137222"/>
                  <a:pt x="6760906" y="137223"/>
                </a:cubicBezTo>
                <a:cubicBezTo>
                  <a:pt x="6801236" y="137223"/>
                  <a:pt x="6833931" y="169917"/>
                  <a:pt x="6833930" y="210247"/>
                </a:cubicBezTo>
                <a:cubicBezTo>
                  <a:pt x="6833931" y="250579"/>
                  <a:pt x="6801237" y="283273"/>
                  <a:pt x="6760905" y="283273"/>
                </a:cubicBezTo>
                <a:cubicBezTo>
                  <a:pt x="6720575" y="283273"/>
                  <a:pt x="6687880" y="250579"/>
                  <a:pt x="6687881" y="210248"/>
                </a:cubicBezTo>
                <a:cubicBezTo>
                  <a:pt x="6687881" y="200165"/>
                  <a:pt x="6689924" y="190559"/>
                  <a:pt x="6693619" y="181823"/>
                </a:cubicBezTo>
                <a:close/>
                <a:moveTo>
                  <a:pt x="5771765" y="1598182"/>
                </a:moveTo>
                <a:cubicBezTo>
                  <a:pt x="5782851" y="1571972"/>
                  <a:pt x="5808802" y="1553582"/>
                  <a:pt x="5839051" y="1553582"/>
                </a:cubicBezTo>
                <a:cubicBezTo>
                  <a:pt x="5879381" y="1553582"/>
                  <a:pt x="5912076" y="1586276"/>
                  <a:pt x="5912075" y="1626607"/>
                </a:cubicBezTo>
                <a:cubicBezTo>
                  <a:pt x="5912076" y="1666938"/>
                  <a:pt x="5879382" y="1699631"/>
                  <a:pt x="5839051" y="1699631"/>
                </a:cubicBezTo>
                <a:cubicBezTo>
                  <a:pt x="5798720" y="1699631"/>
                  <a:pt x="5766026" y="1666937"/>
                  <a:pt x="5766025" y="1626606"/>
                </a:cubicBezTo>
                <a:cubicBezTo>
                  <a:pt x="5766026" y="1616523"/>
                  <a:pt x="5768070" y="1606918"/>
                  <a:pt x="5771765" y="1598182"/>
                </a:cubicBezTo>
                <a:close/>
                <a:moveTo>
                  <a:pt x="4620221" y="3392283"/>
                </a:moveTo>
                <a:cubicBezTo>
                  <a:pt x="4623916" y="3383547"/>
                  <a:pt x="4629264" y="3375679"/>
                  <a:pt x="4635871" y="3369072"/>
                </a:cubicBezTo>
                <a:cubicBezTo>
                  <a:pt x="4649085" y="3355858"/>
                  <a:pt x="4667342" y="3347684"/>
                  <a:pt x="4687508" y="3347684"/>
                </a:cubicBezTo>
                <a:cubicBezTo>
                  <a:pt x="4727838" y="3347684"/>
                  <a:pt x="4760533" y="3380378"/>
                  <a:pt x="4760532" y="3420709"/>
                </a:cubicBezTo>
                <a:cubicBezTo>
                  <a:pt x="4760532" y="3461039"/>
                  <a:pt x="4727839" y="3493733"/>
                  <a:pt x="4687507" y="3493733"/>
                </a:cubicBezTo>
                <a:cubicBezTo>
                  <a:pt x="4647177" y="3493733"/>
                  <a:pt x="4614482" y="3461039"/>
                  <a:pt x="4614483" y="3420708"/>
                </a:cubicBezTo>
                <a:cubicBezTo>
                  <a:pt x="4614483" y="3410626"/>
                  <a:pt x="4616526" y="3401020"/>
                  <a:pt x="4620221" y="3392283"/>
                </a:cubicBezTo>
                <a:close/>
                <a:moveTo>
                  <a:pt x="3698365" y="4808644"/>
                </a:moveTo>
                <a:cubicBezTo>
                  <a:pt x="3702059" y="4799907"/>
                  <a:pt x="3707406" y="4792040"/>
                  <a:pt x="3714015" y="4785432"/>
                </a:cubicBezTo>
                <a:cubicBezTo>
                  <a:pt x="3727229" y="4772217"/>
                  <a:pt x="3745486" y="4764044"/>
                  <a:pt x="3765650" y="4764043"/>
                </a:cubicBezTo>
                <a:cubicBezTo>
                  <a:pt x="3805982" y="4764043"/>
                  <a:pt x="3838676" y="4796737"/>
                  <a:pt x="3838676" y="4837068"/>
                </a:cubicBezTo>
                <a:cubicBezTo>
                  <a:pt x="3838675" y="4877399"/>
                  <a:pt x="3805982" y="4910093"/>
                  <a:pt x="3765651" y="4910093"/>
                </a:cubicBezTo>
                <a:cubicBezTo>
                  <a:pt x="3725319" y="4910094"/>
                  <a:pt x="3692626" y="4877400"/>
                  <a:pt x="3692627" y="4837068"/>
                </a:cubicBezTo>
                <a:cubicBezTo>
                  <a:pt x="3692626" y="4826986"/>
                  <a:pt x="3694670" y="4817380"/>
                  <a:pt x="3698365" y="4808644"/>
                </a:cubicBezTo>
                <a:close/>
                <a:moveTo>
                  <a:pt x="6002229" y="1177688"/>
                </a:moveTo>
                <a:cubicBezTo>
                  <a:pt x="6013314" y="1151478"/>
                  <a:pt x="6039266" y="1133088"/>
                  <a:pt x="6069515" y="1133088"/>
                </a:cubicBezTo>
                <a:cubicBezTo>
                  <a:pt x="6109845" y="1133088"/>
                  <a:pt x="6142540" y="1165782"/>
                  <a:pt x="6142539" y="1206113"/>
                </a:cubicBezTo>
                <a:cubicBezTo>
                  <a:pt x="6142540" y="1246444"/>
                  <a:pt x="6109846" y="1279138"/>
                  <a:pt x="6069515" y="1279138"/>
                </a:cubicBezTo>
                <a:cubicBezTo>
                  <a:pt x="6029184" y="1279138"/>
                  <a:pt x="5996490" y="1246444"/>
                  <a:pt x="5996490" y="1206113"/>
                </a:cubicBezTo>
                <a:cubicBezTo>
                  <a:pt x="5996489" y="1196030"/>
                  <a:pt x="5998533" y="1186425"/>
                  <a:pt x="6002229" y="1177688"/>
                </a:cubicBezTo>
                <a:close/>
                <a:moveTo>
                  <a:pt x="4850683" y="2962963"/>
                </a:moveTo>
                <a:cubicBezTo>
                  <a:pt x="4854379" y="2954226"/>
                  <a:pt x="4859727" y="2946359"/>
                  <a:pt x="4866333" y="2939751"/>
                </a:cubicBezTo>
                <a:cubicBezTo>
                  <a:pt x="4879549" y="2926536"/>
                  <a:pt x="4897805" y="2918363"/>
                  <a:pt x="4917971" y="2918363"/>
                </a:cubicBezTo>
                <a:cubicBezTo>
                  <a:pt x="4958301" y="2918363"/>
                  <a:pt x="4990996" y="2951057"/>
                  <a:pt x="4990995" y="2991388"/>
                </a:cubicBezTo>
                <a:cubicBezTo>
                  <a:pt x="4990996" y="3031719"/>
                  <a:pt x="4958302" y="3064413"/>
                  <a:pt x="4917970" y="3064413"/>
                </a:cubicBezTo>
                <a:cubicBezTo>
                  <a:pt x="4877640" y="3064413"/>
                  <a:pt x="4844945" y="3031719"/>
                  <a:pt x="4844946" y="2991388"/>
                </a:cubicBezTo>
                <a:cubicBezTo>
                  <a:pt x="4844946" y="2981305"/>
                  <a:pt x="4846989" y="2971700"/>
                  <a:pt x="4850683" y="2962963"/>
                </a:cubicBezTo>
                <a:close/>
                <a:moveTo>
                  <a:pt x="3928829" y="4379319"/>
                </a:moveTo>
                <a:cubicBezTo>
                  <a:pt x="3932524" y="4370583"/>
                  <a:pt x="3937872" y="4362714"/>
                  <a:pt x="3944480" y="4356108"/>
                </a:cubicBezTo>
                <a:cubicBezTo>
                  <a:pt x="3957693" y="4342893"/>
                  <a:pt x="3975950" y="4334719"/>
                  <a:pt x="3996116" y="4334718"/>
                </a:cubicBezTo>
                <a:cubicBezTo>
                  <a:pt x="4036446" y="4334719"/>
                  <a:pt x="4069141" y="4367413"/>
                  <a:pt x="4069140" y="4407745"/>
                </a:cubicBezTo>
                <a:cubicBezTo>
                  <a:pt x="4069140" y="4448075"/>
                  <a:pt x="4036446" y="4480769"/>
                  <a:pt x="3996115" y="4480769"/>
                </a:cubicBezTo>
                <a:cubicBezTo>
                  <a:pt x="3955785" y="4480768"/>
                  <a:pt x="3923091" y="4448074"/>
                  <a:pt x="3923092" y="4407744"/>
                </a:cubicBezTo>
                <a:cubicBezTo>
                  <a:pt x="3923090" y="4397662"/>
                  <a:pt x="3925135" y="4388055"/>
                  <a:pt x="3928829" y="4379319"/>
                </a:cubicBezTo>
                <a:close/>
                <a:moveTo>
                  <a:pt x="6232692" y="748366"/>
                </a:moveTo>
                <a:cubicBezTo>
                  <a:pt x="6243776" y="722156"/>
                  <a:pt x="6269731" y="703766"/>
                  <a:pt x="6299978" y="703766"/>
                </a:cubicBezTo>
                <a:cubicBezTo>
                  <a:pt x="6340309" y="703766"/>
                  <a:pt x="6373003" y="736460"/>
                  <a:pt x="6373003" y="776791"/>
                </a:cubicBezTo>
                <a:cubicBezTo>
                  <a:pt x="6373003" y="817122"/>
                  <a:pt x="6340310" y="849816"/>
                  <a:pt x="6299977" y="849816"/>
                </a:cubicBezTo>
                <a:cubicBezTo>
                  <a:pt x="6259647" y="849816"/>
                  <a:pt x="6226953" y="817122"/>
                  <a:pt x="6226954" y="776791"/>
                </a:cubicBezTo>
                <a:cubicBezTo>
                  <a:pt x="6226954" y="766708"/>
                  <a:pt x="6228997" y="757103"/>
                  <a:pt x="6232692" y="748366"/>
                </a:cubicBezTo>
                <a:close/>
                <a:moveTo>
                  <a:pt x="5081148" y="2542468"/>
                </a:moveTo>
                <a:cubicBezTo>
                  <a:pt x="5092234" y="2516259"/>
                  <a:pt x="5118187" y="2497868"/>
                  <a:pt x="5148435" y="2497868"/>
                </a:cubicBezTo>
                <a:cubicBezTo>
                  <a:pt x="5188765" y="2497868"/>
                  <a:pt x="5221460" y="2530562"/>
                  <a:pt x="5221459" y="2570893"/>
                </a:cubicBezTo>
                <a:cubicBezTo>
                  <a:pt x="5221459" y="2611224"/>
                  <a:pt x="5188766" y="2643918"/>
                  <a:pt x="5148434" y="2643918"/>
                </a:cubicBezTo>
                <a:cubicBezTo>
                  <a:pt x="5108104" y="2643918"/>
                  <a:pt x="5075409" y="2611224"/>
                  <a:pt x="5075410" y="2570893"/>
                </a:cubicBezTo>
                <a:cubicBezTo>
                  <a:pt x="5075410" y="2560810"/>
                  <a:pt x="5077453" y="2551205"/>
                  <a:pt x="5081148" y="2542468"/>
                </a:cubicBezTo>
                <a:close/>
                <a:moveTo>
                  <a:pt x="5310837" y="2164724"/>
                </a:moveTo>
                <a:cubicBezTo>
                  <a:pt x="5321922" y="2138514"/>
                  <a:pt x="5347875" y="2120123"/>
                  <a:pt x="5378123" y="2120123"/>
                </a:cubicBezTo>
                <a:cubicBezTo>
                  <a:pt x="5418454" y="2120123"/>
                  <a:pt x="5451147" y="2152817"/>
                  <a:pt x="5451148" y="2193148"/>
                </a:cubicBezTo>
                <a:cubicBezTo>
                  <a:pt x="5451147" y="2233479"/>
                  <a:pt x="5418454" y="2266173"/>
                  <a:pt x="5378123" y="2266173"/>
                </a:cubicBezTo>
                <a:cubicBezTo>
                  <a:pt x="5337791" y="2266173"/>
                  <a:pt x="5305098" y="2233479"/>
                  <a:pt x="5305098" y="2193148"/>
                </a:cubicBezTo>
                <a:cubicBezTo>
                  <a:pt x="5305097" y="2183066"/>
                  <a:pt x="5307142" y="2173460"/>
                  <a:pt x="5310837" y="2164724"/>
                </a:cubicBezTo>
                <a:close/>
                <a:moveTo>
                  <a:pt x="4159295" y="3958825"/>
                </a:moveTo>
                <a:cubicBezTo>
                  <a:pt x="4162990" y="3950088"/>
                  <a:pt x="4168337" y="3942220"/>
                  <a:pt x="4174945" y="3935613"/>
                </a:cubicBezTo>
                <a:cubicBezTo>
                  <a:pt x="4188159" y="3922398"/>
                  <a:pt x="4206416" y="3914224"/>
                  <a:pt x="4226582" y="3914224"/>
                </a:cubicBezTo>
                <a:cubicBezTo>
                  <a:pt x="4266912" y="3914224"/>
                  <a:pt x="4299607" y="3946918"/>
                  <a:pt x="4299606" y="3987249"/>
                </a:cubicBezTo>
                <a:cubicBezTo>
                  <a:pt x="4299607" y="4027580"/>
                  <a:pt x="4266913" y="4060274"/>
                  <a:pt x="4226581" y="4060274"/>
                </a:cubicBezTo>
                <a:cubicBezTo>
                  <a:pt x="4186250" y="4060274"/>
                  <a:pt x="4153556" y="4027580"/>
                  <a:pt x="4153556" y="3987249"/>
                </a:cubicBezTo>
                <a:cubicBezTo>
                  <a:pt x="4153556" y="3977167"/>
                  <a:pt x="4155600" y="3967561"/>
                  <a:pt x="4159295" y="3958825"/>
                </a:cubicBezTo>
                <a:close/>
                <a:moveTo>
                  <a:pt x="6463155" y="327873"/>
                </a:moveTo>
                <a:cubicBezTo>
                  <a:pt x="6474241" y="301663"/>
                  <a:pt x="6500193" y="283272"/>
                  <a:pt x="6530442" y="283273"/>
                </a:cubicBezTo>
                <a:cubicBezTo>
                  <a:pt x="6570773" y="283272"/>
                  <a:pt x="6603467" y="315967"/>
                  <a:pt x="6603466" y="356297"/>
                </a:cubicBezTo>
                <a:cubicBezTo>
                  <a:pt x="6603467" y="396629"/>
                  <a:pt x="6570773" y="429323"/>
                  <a:pt x="6530441" y="429322"/>
                </a:cubicBezTo>
                <a:cubicBezTo>
                  <a:pt x="6490111" y="429323"/>
                  <a:pt x="6457417" y="396628"/>
                  <a:pt x="6457417" y="356298"/>
                </a:cubicBezTo>
                <a:cubicBezTo>
                  <a:pt x="6457417" y="346215"/>
                  <a:pt x="6459460" y="336609"/>
                  <a:pt x="6463155" y="327873"/>
                </a:cubicBezTo>
                <a:close/>
                <a:moveTo>
                  <a:pt x="5541301" y="1744230"/>
                </a:moveTo>
                <a:cubicBezTo>
                  <a:pt x="5552387" y="1718020"/>
                  <a:pt x="5578340" y="1699630"/>
                  <a:pt x="5608588" y="1699630"/>
                </a:cubicBezTo>
                <a:cubicBezTo>
                  <a:pt x="5648918" y="1699630"/>
                  <a:pt x="5681613" y="1732324"/>
                  <a:pt x="5681613" y="1772655"/>
                </a:cubicBezTo>
                <a:cubicBezTo>
                  <a:pt x="5681612" y="1812986"/>
                  <a:pt x="5648919" y="1845680"/>
                  <a:pt x="5608588" y="1845680"/>
                </a:cubicBezTo>
                <a:cubicBezTo>
                  <a:pt x="5568257" y="1845680"/>
                  <a:pt x="5535562" y="1812986"/>
                  <a:pt x="5535563" y="1772655"/>
                </a:cubicBezTo>
                <a:cubicBezTo>
                  <a:pt x="5535563" y="1762572"/>
                  <a:pt x="5537606" y="1752966"/>
                  <a:pt x="5541301" y="1744230"/>
                </a:cubicBezTo>
                <a:close/>
                <a:moveTo>
                  <a:pt x="4389758" y="3529503"/>
                </a:moveTo>
                <a:cubicBezTo>
                  <a:pt x="4393453" y="3520767"/>
                  <a:pt x="4398801" y="3512900"/>
                  <a:pt x="4405407" y="3506292"/>
                </a:cubicBezTo>
                <a:cubicBezTo>
                  <a:pt x="4418623" y="3493077"/>
                  <a:pt x="4436878" y="3484904"/>
                  <a:pt x="4457045" y="3484904"/>
                </a:cubicBezTo>
                <a:cubicBezTo>
                  <a:pt x="4497375" y="3484904"/>
                  <a:pt x="4530070" y="3517598"/>
                  <a:pt x="4530069" y="3557929"/>
                </a:cubicBezTo>
                <a:cubicBezTo>
                  <a:pt x="4530070" y="3598260"/>
                  <a:pt x="4497376" y="3630953"/>
                  <a:pt x="4457044" y="3630953"/>
                </a:cubicBezTo>
                <a:cubicBezTo>
                  <a:pt x="4416714" y="3630953"/>
                  <a:pt x="4384019" y="3598259"/>
                  <a:pt x="4384019" y="3557928"/>
                </a:cubicBezTo>
                <a:cubicBezTo>
                  <a:pt x="4384020" y="3547846"/>
                  <a:pt x="4386063" y="3538240"/>
                  <a:pt x="4389758" y="3529503"/>
                </a:cubicBezTo>
                <a:close/>
                <a:moveTo>
                  <a:pt x="3463476" y="4961615"/>
                </a:moveTo>
                <a:cubicBezTo>
                  <a:pt x="3467171" y="4952879"/>
                  <a:pt x="3472518" y="4945011"/>
                  <a:pt x="3479126" y="4938403"/>
                </a:cubicBezTo>
                <a:cubicBezTo>
                  <a:pt x="3492341" y="4925189"/>
                  <a:pt x="3510597" y="4917015"/>
                  <a:pt x="3530763" y="4917015"/>
                </a:cubicBezTo>
                <a:cubicBezTo>
                  <a:pt x="3571093" y="4917015"/>
                  <a:pt x="3603788" y="4949709"/>
                  <a:pt x="3603787" y="4990040"/>
                </a:cubicBezTo>
                <a:cubicBezTo>
                  <a:pt x="3603788" y="5030371"/>
                  <a:pt x="3571094" y="5063064"/>
                  <a:pt x="3530763" y="5063064"/>
                </a:cubicBezTo>
                <a:cubicBezTo>
                  <a:pt x="3490432" y="5063065"/>
                  <a:pt x="3457738" y="5030370"/>
                  <a:pt x="3457738" y="4990040"/>
                </a:cubicBezTo>
                <a:cubicBezTo>
                  <a:pt x="3457737" y="4979957"/>
                  <a:pt x="3459781" y="4970352"/>
                  <a:pt x="3463476" y="4961615"/>
                </a:cubicBezTo>
                <a:close/>
                <a:moveTo>
                  <a:pt x="5771764" y="1314911"/>
                </a:moveTo>
                <a:cubicBezTo>
                  <a:pt x="5782849" y="1288701"/>
                  <a:pt x="5808801" y="1270310"/>
                  <a:pt x="5839049" y="1270311"/>
                </a:cubicBezTo>
                <a:cubicBezTo>
                  <a:pt x="5879381" y="1270310"/>
                  <a:pt x="5912074" y="1303005"/>
                  <a:pt x="5912075" y="1343335"/>
                </a:cubicBezTo>
                <a:cubicBezTo>
                  <a:pt x="5912076" y="1383667"/>
                  <a:pt x="5879380" y="1416361"/>
                  <a:pt x="5839050" y="1416360"/>
                </a:cubicBezTo>
                <a:cubicBezTo>
                  <a:pt x="5798718" y="1416361"/>
                  <a:pt x="5766025" y="1383666"/>
                  <a:pt x="5766024" y="1343336"/>
                </a:cubicBezTo>
                <a:cubicBezTo>
                  <a:pt x="5766024" y="1333253"/>
                  <a:pt x="5768067" y="1323647"/>
                  <a:pt x="5771764" y="1314911"/>
                </a:cubicBezTo>
                <a:close/>
                <a:moveTo>
                  <a:pt x="4620220" y="3109013"/>
                </a:moveTo>
                <a:cubicBezTo>
                  <a:pt x="4623916" y="3100276"/>
                  <a:pt x="4629262" y="3092408"/>
                  <a:pt x="4635869" y="3085801"/>
                </a:cubicBezTo>
                <a:cubicBezTo>
                  <a:pt x="4649085" y="3072586"/>
                  <a:pt x="4667341" y="3064413"/>
                  <a:pt x="4687507" y="3064413"/>
                </a:cubicBezTo>
                <a:cubicBezTo>
                  <a:pt x="4727837" y="3064412"/>
                  <a:pt x="4760532" y="3097107"/>
                  <a:pt x="4760531" y="3137437"/>
                </a:cubicBezTo>
                <a:cubicBezTo>
                  <a:pt x="4760532" y="3177768"/>
                  <a:pt x="4727838" y="3210462"/>
                  <a:pt x="4687506" y="3210462"/>
                </a:cubicBezTo>
                <a:cubicBezTo>
                  <a:pt x="4647176" y="3210462"/>
                  <a:pt x="4614481" y="3177768"/>
                  <a:pt x="4614481" y="3137438"/>
                </a:cubicBezTo>
                <a:cubicBezTo>
                  <a:pt x="4614482" y="3127355"/>
                  <a:pt x="4616524" y="3117749"/>
                  <a:pt x="4620220" y="3109013"/>
                </a:cubicBezTo>
                <a:close/>
                <a:moveTo>
                  <a:pt x="3698365" y="4525369"/>
                </a:moveTo>
                <a:cubicBezTo>
                  <a:pt x="3702061" y="4516632"/>
                  <a:pt x="3707408" y="4508764"/>
                  <a:pt x="3714015" y="4502157"/>
                </a:cubicBezTo>
                <a:cubicBezTo>
                  <a:pt x="3727230" y="4488942"/>
                  <a:pt x="3745487" y="4480769"/>
                  <a:pt x="3765653" y="4480768"/>
                </a:cubicBezTo>
                <a:cubicBezTo>
                  <a:pt x="3805983" y="4480768"/>
                  <a:pt x="3838678" y="4513462"/>
                  <a:pt x="3838677" y="4553794"/>
                </a:cubicBezTo>
                <a:cubicBezTo>
                  <a:pt x="3838677" y="4594124"/>
                  <a:pt x="3805983" y="4626819"/>
                  <a:pt x="3765652" y="4626818"/>
                </a:cubicBezTo>
                <a:cubicBezTo>
                  <a:pt x="3725321" y="4626819"/>
                  <a:pt x="3692627" y="4594124"/>
                  <a:pt x="3692628" y="4553794"/>
                </a:cubicBezTo>
                <a:cubicBezTo>
                  <a:pt x="3692628" y="4543710"/>
                  <a:pt x="3694671" y="4534105"/>
                  <a:pt x="3698365" y="4525369"/>
                </a:cubicBezTo>
                <a:close/>
                <a:moveTo>
                  <a:pt x="6002226" y="894417"/>
                </a:moveTo>
                <a:cubicBezTo>
                  <a:pt x="6013312" y="868207"/>
                  <a:pt x="6039265" y="849817"/>
                  <a:pt x="6069513" y="849817"/>
                </a:cubicBezTo>
                <a:cubicBezTo>
                  <a:pt x="6109845" y="849817"/>
                  <a:pt x="6142539" y="882511"/>
                  <a:pt x="6142539" y="922842"/>
                </a:cubicBezTo>
                <a:cubicBezTo>
                  <a:pt x="6142539" y="963173"/>
                  <a:pt x="6109845" y="995867"/>
                  <a:pt x="6069514" y="995867"/>
                </a:cubicBezTo>
                <a:cubicBezTo>
                  <a:pt x="6029183" y="995867"/>
                  <a:pt x="5996489" y="963173"/>
                  <a:pt x="5996488" y="922842"/>
                </a:cubicBezTo>
                <a:cubicBezTo>
                  <a:pt x="5996489" y="912759"/>
                  <a:pt x="5998532" y="903154"/>
                  <a:pt x="6002226" y="894417"/>
                </a:cubicBezTo>
                <a:close/>
                <a:moveTo>
                  <a:pt x="4850684" y="2679691"/>
                </a:moveTo>
                <a:cubicBezTo>
                  <a:pt x="4854379" y="2670954"/>
                  <a:pt x="4859726" y="2663086"/>
                  <a:pt x="4866333" y="2656479"/>
                </a:cubicBezTo>
                <a:cubicBezTo>
                  <a:pt x="4879548" y="2643264"/>
                  <a:pt x="4897804" y="2635090"/>
                  <a:pt x="4917969" y="2635090"/>
                </a:cubicBezTo>
                <a:cubicBezTo>
                  <a:pt x="4958301" y="2635090"/>
                  <a:pt x="4990995" y="2667784"/>
                  <a:pt x="4990994" y="2708115"/>
                </a:cubicBezTo>
                <a:cubicBezTo>
                  <a:pt x="4990995" y="2748446"/>
                  <a:pt x="4958301" y="2781140"/>
                  <a:pt x="4917971" y="2781140"/>
                </a:cubicBezTo>
                <a:cubicBezTo>
                  <a:pt x="4877639" y="2781141"/>
                  <a:pt x="4844945" y="2748446"/>
                  <a:pt x="4844945" y="2708115"/>
                </a:cubicBezTo>
                <a:cubicBezTo>
                  <a:pt x="4844945" y="2698033"/>
                  <a:pt x="4846988" y="2688427"/>
                  <a:pt x="4850684" y="2679691"/>
                </a:cubicBezTo>
                <a:close/>
                <a:moveTo>
                  <a:pt x="5080372" y="2310773"/>
                </a:moveTo>
                <a:cubicBezTo>
                  <a:pt x="5091459" y="2284563"/>
                  <a:pt x="5117411" y="2266173"/>
                  <a:pt x="5147660" y="2266173"/>
                </a:cubicBezTo>
                <a:cubicBezTo>
                  <a:pt x="5187991" y="2266173"/>
                  <a:pt x="5220685" y="2298867"/>
                  <a:pt x="5220684" y="2339198"/>
                </a:cubicBezTo>
                <a:cubicBezTo>
                  <a:pt x="5220685" y="2379529"/>
                  <a:pt x="5187991" y="2412223"/>
                  <a:pt x="5147659" y="2412223"/>
                </a:cubicBezTo>
                <a:cubicBezTo>
                  <a:pt x="5107327" y="2412224"/>
                  <a:pt x="5074635" y="2379530"/>
                  <a:pt x="5074635" y="2339198"/>
                </a:cubicBezTo>
                <a:cubicBezTo>
                  <a:pt x="5074635" y="2329115"/>
                  <a:pt x="5076678" y="2319510"/>
                  <a:pt x="5080372" y="2310773"/>
                </a:cubicBezTo>
                <a:close/>
                <a:moveTo>
                  <a:pt x="3928831" y="4096046"/>
                </a:moveTo>
                <a:cubicBezTo>
                  <a:pt x="3932526" y="4087309"/>
                  <a:pt x="3937873" y="4079441"/>
                  <a:pt x="3944481" y="4072834"/>
                </a:cubicBezTo>
                <a:cubicBezTo>
                  <a:pt x="3957695" y="4059619"/>
                  <a:pt x="3975952" y="4051446"/>
                  <a:pt x="3996117" y="4051445"/>
                </a:cubicBezTo>
                <a:cubicBezTo>
                  <a:pt x="4036448" y="4051445"/>
                  <a:pt x="4069142" y="4084140"/>
                  <a:pt x="4069142" y="4124471"/>
                </a:cubicBezTo>
                <a:cubicBezTo>
                  <a:pt x="4069142" y="4164801"/>
                  <a:pt x="4036448" y="4197496"/>
                  <a:pt x="3996116" y="4197498"/>
                </a:cubicBezTo>
                <a:cubicBezTo>
                  <a:pt x="3955785" y="4197498"/>
                  <a:pt x="3923091" y="4164804"/>
                  <a:pt x="3923093" y="4124470"/>
                </a:cubicBezTo>
                <a:cubicBezTo>
                  <a:pt x="3923092" y="4114388"/>
                  <a:pt x="3925136" y="4104782"/>
                  <a:pt x="3928831" y="4096046"/>
                </a:cubicBezTo>
                <a:close/>
                <a:moveTo>
                  <a:pt x="6232691" y="465094"/>
                </a:moveTo>
                <a:cubicBezTo>
                  <a:pt x="6243777" y="438884"/>
                  <a:pt x="6269730" y="420494"/>
                  <a:pt x="6299978" y="420494"/>
                </a:cubicBezTo>
                <a:cubicBezTo>
                  <a:pt x="6340308" y="420494"/>
                  <a:pt x="6373003" y="453188"/>
                  <a:pt x="6373004" y="493519"/>
                </a:cubicBezTo>
                <a:cubicBezTo>
                  <a:pt x="6373002" y="533850"/>
                  <a:pt x="6340309" y="566544"/>
                  <a:pt x="6299978" y="566544"/>
                </a:cubicBezTo>
                <a:cubicBezTo>
                  <a:pt x="6259647" y="566544"/>
                  <a:pt x="6226952" y="533850"/>
                  <a:pt x="6226953" y="493519"/>
                </a:cubicBezTo>
                <a:cubicBezTo>
                  <a:pt x="6226953" y="483436"/>
                  <a:pt x="6228996" y="473831"/>
                  <a:pt x="6232691" y="465094"/>
                </a:cubicBezTo>
                <a:close/>
                <a:moveTo>
                  <a:pt x="5310838" y="1881452"/>
                </a:moveTo>
                <a:cubicBezTo>
                  <a:pt x="5321923" y="1855242"/>
                  <a:pt x="5347875" y="1836852"/>
                  <a:pt x="5378124" y="1836852"/>
                </a:cubicBezTo>
                <a:cubicBezTo>
                  <a:pt x="5418455" y="1836852"/>
                  <a:pt x="5451148" y="1869546"/>
                  <a:pt x="5451149" y="1909877"/>
                </a:cubicBezTo>
                <a:cubicBezTo>
                  <a:pt x="5451148" y="1950208"/>
                  <a:pt x="5418454" y="1982902"/>
                  <a:pt x="5378124" y="1982902"/>
                </a:cubicBezTo>
                <a:cubicBezTo>
                  <a:pt x="5337792" y="1982902"/>
                  <a:pt x="5305099" y="1950208"/>
                  <a:pt x="5305099" y="1909877"/>
                </a:cubicBezTo>
                <a:cubicBezTo>
                  <a:pt x="5305098" y="1899794"/>
                  <a:pt x="5307141" y="1890188"/>
                  <a:pt x="5310838" y="1881452"/>
                </a:cubicBezTo>
                <a:close/>
                <a:moveTo>
                  <a:pt x="4159294" y="3675553"/>
                </a:moveTo>
                <a:cubicBezTo>
                  <a:pt x="4162989" y="3666816"/>
                  <a:pt x="4168336" y="3658949"/>
                  <a:pt x="4174944" y="3652341"/>
                </a:cubicBezTo>
                <a:cubicBezTo>
                  <a:pt x="4188159" y="3639127"/>
                  <a:pt x="4206415" y="3630953"/>
                  <a:pt x="4226580" y="3630953"/>
                </a:cubicBezTo>
                <a:cubicBezTo>
                  <a:pt x="4266912" y="3630953"/>
                  <a:pt x="4299605" y="3663647"/>
                  <a:pt x="4299605" y="3703978"/>
                </a:cubicBezTo>
                <a:cubicBezTo>
                  <a:pt x="4299606" y="3744309"/>
                  <a:pt x="4266912" y="3777003"/>
                  <a:pt x="4226581" y="3777002"/>
                </a:cubicBezTo>
                <a:cubicBezTo>
                  <a:pt x="4186250" y="3777003"/>
                  <a:pt x="4153556" y="3744308"/>
                  <a:pt x="4153555" y="3703978"/>
                </a:cubicBezTo>
                <a:cubicBezTo>
                  <a:pt x="4153556" y="3693895"/>
                  <a:pt x="4155599" y="3684289"/>
                  <a:pt x="4159294" y="3675553"/>
                </a:cubicBezTo>
                <a:close/>
                <a:moveTo>
                  <a:pt x="6463155" y="44601"/>
                </a:moveTo>
                <a:cubicBezTo>
                  <a:pt x="6474241" y="18391"/>
                  <a:pt x="6500192" y="0"/>
                  <a:pt x="6530442" y="0"/>
                </a:cubicBezTo>
                <a:cubicBezTo>
                  <a:pt x="6570773" y="0"/>
                  <a:pt x="6603467" y="32694"/>
                  <a:pt x="6603467" y="73025"/>
                </a:cubicBezTo>
                <a:cubicBezTo>
                  <a:pt x="6603466" y="113356"/>
                  <a:pt x="6570773" y="146050"/>
                  <a:pt x="6530442" y="146050"/>
                </a:cubicBezTo>
                <a:cubicBezTo>
                  <a:pt x="6490111" y="146050"/>
                  <a:pt x="6457417" y="113356"/>
                  <a:pt x="6457417" y="73025"/>
                </a:cubicBezTo>
                <a:cubicBezTo>
                  <a:pt x="6457417" y="62943"/>
                  <a:pt x="6459460" y="53337"/>
                  <a:pt x="6463155" y="44601"/>
                </a:cubicBezTo>
                <a:close/>
                <a:moveTo>
                  <a:pt x="5541301" y="1460959"/>
                </a:moveTo>
                <a:cubicBezTo>
                  <a:pt x="5552386" y="1434750"/>
                  <a:pt x="5578338" y="1416359"/>
                  <a:pt x="5608587" y="1416360"/>
                </a:cubicBezTo>
                <a:cubicBezTo>
                  <a:pt x="5648918" y="1416359"/>
                  <a:pt x="5681612" y="1449054"/>
                  <a:pt x="5681611" y="1489384"/>
                </a:cubicBezTo>
                <a:cubicBezTo>
                  <a:pt x="5681612" y="1529716"/>
                  <a:pt x="5648918" y="1562409"/>
                  <a:pt x="5608586" y="1562409"/>
                </a:cubicBezTo>
                <a:cubicBezTo>
                  <a:pt x="5568256" y="1562409"/>
                  <a:pt x="5535561" y="1529715"/>
                  <a:pt x="5535562" y="1489384"/>
                </a:cubicBezTo>
                <a:cubicBezTo>
                  <a:pt x="5535562" y="1479301"/>
                  <a:pt x="5537605" y="1469696"/>
                  <a:pt x="5541301" y="1460959"/>
                </a:cubicBezTo>
                <a:close/>
                <a:moveTo>
                  <a:pt x="4389756" y="3246233"/>
                </a:moveTo>
                <a:cubicBezTo>
                  <a:pt x="4393453" y="3237496"/>
                  <a:pt x="4398799" y="3229628"/>
                  <a:pt x="4405406" y="3223022"/>
                </a:cubicBezTo>
                <a:cubicBezTo>
                  <a:pt x="4418622" y="3209807"/>
                  <a:pt x="4436877" y="3201633"/>
                  <a:pt x="4457043" y="3201633"/>
                </a:cubicBezTo>
                <a:cubicBezTo>
                  <a:pt x="4497374" y="3201633"/>
                  <a:pt x="4530068" y="3234327"/>
                  <a:pt x="4530067" y="3274658"/>
                </a:cubicBezTo>
                <a:cubicBezTo>
                  <a:pt x="4530069" y="3314989"/>
                  <a:pt x="4497374" y="3347683"/>
                  <a:pt x="4457043" y="3347683"/>
                </a:cubicBezTo>
                <a:cubicBezTo>
                  <a:pt x="4416712" y="3347682"/>
                  <a:pt x="4384019" y="3314988"/>
                  <a:pt x="4384018" y="3274657"/>
                </a:cubicBezTo>
                <a:cubicBezTo>
                  <a:pt x="4384018" y="3264575"/>
                  <a:pt x="4386061" y="3254969"/>
                  <a:pt x="4389756" y="3246233"/>
                </a:cubicBezTo>
                <a:close/>
                <a:moveTo>
                  <a:pt x="3463476" y="4678344"/>
                </a:moveTo>
                <a:cubicBezTo>
                  <a:pt x="3474561" y="4652134"/>
                  <a:pt x="3500513" y="4633744"/>
                  <a:pt x="3530762" y="4633744"/>
                </a:cubicBezTo>
                <a:cubicBezTo>
                  <a:pt x="3571093" y="4633744"/>
                  <a:pt x="3603787" y="4666438"/>
                  <a:pt x="3603787" y="4706769"/>
                </a:cubicBezTo>
                <a:cubicBezTo>
                  <a:pt x="3603787" y="4747100"/>
                  <a:pt x="3571093" y="4779794"/>
                  <a:pt x="3530762" y="4779794"/>
                </a:cubicBezTo>
                <a:cubicBezTo>
                  <a:pt x="3490431" y="4779794"/>
                  <a:pt x="3457737" y="4747100"/>
                  <a:pt x="3457737" y="4706769"/>
                </a:cubicBezTo>
                <a:cubicBezTo>
                  <a:pt x="3457737" y="4696686"/>
                  <a:pt x="3459780" y="4687081"/>
                  <a:pt x="3463476" y="4678344"/>
                </a:cubicBezTo>
                <a:close/>
                <a:moveTo>
                  <a:pt x="5771763" y="1031639"/>
                </a:moveTo>
                <a:cubicBezTo>
                  <a:pt x="5782849" y="1005429"/>
                  <a:pt x="5808801" y="987038"/>
                  <a:pt x="5839050" y="987038"/>
                </a:cubicBezTo>
                <a:cubicBezTo>
                  <a:pt x="5879381" y="987038"/>
                  <a:pt x="5912075" y="1019732"/>
                  <a:pt x="5912074" y="1060063"/>
                </a:cubicBezTo>
                <a:cubicBezTo>
                  <a:pt x="5912075" y="1100394"/>
                  <a:pt x="5879381" y="1133088"/>
                  <a:pt x="5839049" y="1133088"/>
                </a:cubicBezTo>
                <a:cubicBezTo>
                  <a:pt x="5798719" y="1133088"/>
                  <a:pt x="5766024" y="1100394"/>
                  <a:pt x="5766026" y="1060063"/>
                </a:cubicBezTo>
                <a:cubicBezTo>
                  <a:pt x="5766025" y="1049981"/>
                  <a:pt x="5768068" y="1040375"/>
                  <a:pt x="5771763" y="1031639"/>
                </a:cubicBezTo>
                <a:close/>
                <a:moveTo>
                  <a:pt x="4620220" y="2825741"/>
                </a:moveTo>
                <a:cubicBezTo>
                  <a:pt x="4623915" y="2817004"/>
                  <a:pt x="4629263" y="2809136"/>
                  <a:pt x="4635870" y="2802529"/>
                </a:cubicBezTo>
                <a:cubicBezTo>
                  <a:pt x="4649084" y="2789314"/>
                  <a:pt x="4667341" y="2781140"/>
                  <a:pt x="4687507" y="2781140"/>
                </a:cubicBezTo>
                <a:cubicBezTo>
                  <a:pt x="4727837" y="2781140"/>
                  <a:pt x="4760531" y="2813834"/>
                  <a:pt x="4760531" y="2854165"/>
                </a:cubicBezTo>
                <a:cubicBezTo>
                  <a:pt x="4760531" y="2894496"/>
                  <a:pt x="4727837" y="2927190"/>
                  <a:pt x="4687506" y="2927190"/>
                </a:cubicBezTo>
                <a:cubicBezTo>
                  <a:pt x="4647175" y="2927190"/>
                  <a:pt x="4614481" y="2894496"/>
                  <a:pt x="4614482" y="2854165"/>
                </a:cubicBezTo>
                <a:cubicBezTo>
                  <a:pt x="4614481" y="2844083"/>
                  <a:pt x="4616524" y="2834477"/>
                  <a:pt x="4620220" y="2825741"/>
                </a:cubicBezTo>
                <a:close/>
                <a:moveTo>
                  <a:pt x="4849911" y="2447996"/>
                </a:moveTo>
                <a:cubicBezTo>
                  <a:pt x="4853604" y="2439260"/>
                  <a:pt x="4858952" y="2431392"/>
                  <a:pt x="4865559" y="2424784"/>
                </a:cubicBezTo>
                <a:cubicBezTo>
                  <a:pt x="4878775" y="2411569"/>
                  <a:pt x="4897031" y="2403396"/>
                  <a:pt x="4917197" y="2403395"/>
                </a:cubicBezTo>
                <a:cubicBezTo>
                  <a:pt x="4957528" y="2403395"/>
                  <a:pt x="4990221" y="2436090"/>
                  <a:pt x="4990221" y="2476421"/>
                </a:cubicBezTo>
                <a:cubicBezTo>
                  <a:pt x="4990222" y="2516751"/>
                  <a:pt x="4957527" y="2549446"/>
                  <a:pt x="4917196" y="2549446"/>
                </a:cubicBezTo>
                <a:cubicBezTo>
                  <a:pt x="4876865" y="2549445"/>
                  <a:pt x="4844170" y="2516751"/>
                  <a:pt x="4844172" y="2476422"/>
                </a:cubicBezTo>
                <a:cubicBezTo>
                  <a:pt x="4844169" y="2466339"/>
                  <a:pt x="4846215" y="2456734"/>
                  <a:pt x="4849911" y="2447996"/>
                </a:cubicBezTo>
                <a:close/>
                <a:moveTo>
                  <a:pt x="3698366" y="4242097"/>
                </a:moveTo>
                <a:cubicBezTo>
                  <a:pt x="3702061" y="4233361"/>
                  <a:pt x="3707408" y="4225493"/>
                  <a:pt x="3714017" y="4218885"/>
                </a:cubicBezTo>
                <a:cubicBezTo>
                  <a:pt x="3727231" y="4205671"/>
                  <a:pt x="3745487" y="4197498"/>
                  <a:pt x="3765652" y="4197498"/>
                </a:cubicBezTo>
                <a:cubicBezTo>
                  <a:pt x="3805983" y="4197498"/>
                  <a:pt x="3838677" y="4230191"/>
                  <a:pt x="3838678" y="4270522"/>
                </a:cubicBezTo>
                <a:cubicBezTo>
                  <a:pt x="3838678" y="4310852"/>
                  <a:pt x="3805984" y="4343547"/>
                  <a:pt x="3765652" y="4343548"/>
                </a:cubicBezTo>
                <a:cubicBezTo>
                  <a:pt x="3725321" y="4343547"/>
                  <a:pt x="3692628" y="4310852"/>
                  <a:pt x="3692627" y="4270522"/>
                </a:cubicBezTo>
                <a:cubicBezTo>
                  <a:pt x="3692627" y="4260439"/>
                  <a:pt x="3694671" y="4250834"/>
                  <a:pt x="3698366" y="4242097"/>
                </a:cubicBezTo>
                <a:close/>
                <a:moveTo>
                  <a:pt x="6002227" y="611145"/>
                </a:moveTo>
                <a:cubicBezTo>
                  <a:pt x="6013313" y="584935"/>
                  <a:pt x="6039265" y="566545"/>
                  <a:pt x="6069514" y="566545"/>
                </a:cubicBezTo>
                <a:cubicBezTo>
                  <a:pt x="6109844" y="566545"/>
                  <a:pt x="6142539" y="599239"/>
                  <a:pt x="6142539" y="639570"/>
                </a:cubicBezTo>
                <a:cubicBezTo>
                  <a:pt x="6142539" y="679901"/>
                  <a:pt x="6109845" y="712595"/>
                  <a:pt x="6069513" y="712595"/>
                </a:cubicBezTo>
                <a:cubicBezTo>
                  <a:pt x="6029183" y="712595"/>
                  <a:pt x="5996488" y="679901"/>
                  <a:pt x="5996489" y="639570"/>
                </a:cubicBezTo>
                <a:cubicBezTo>
                  <a:pt x="5996489" y="629487"/>
                  <a:pt x="5998532" y="619881"/>
                  <a:pt x="6002227" y="611145"/>
                </a:cubicBezTo>
                <a:close/>
                <a:moveTo>
                  <a:pt x="5080374" y="2027501"/>
                </a:moveTo>
                <a:cubicBezTo>
                  <a:pt x="5091459" y="2001291"/>
                  <a:pt x="5117412" y="1982901"/>
                  <a:pt x="5147661" y="1982901"/>
                </a:cubicBezTo>
                <a:cubicBezTo>
                  <a:pt x="5187992" y="1982901"/>
                  <a:pt x="5220685" y="2015595"/>
                  <a:pt x="5220685" y="2055926"/>
                </a:cubicBezTo>
                <a:cubicBezTo>
                  <a:pt x="5220686" y="2096257"/>
                  <a:pt x="5187992" y="2128951"/>
                  <a:pt x="5147660" y="2128951"/>
                </a:cubicBezTo>
                <a:cubicBezTo>
                  <a:pt x="5107330" y="2128951"/>
                  <a:pt x="5074635" y="2096257"/>
                  <a:pt x="5074636" y="2055926"/>
                </a:cubicBezTo>
                <a:cubicBezTo>
                  <a:pt x="5074635" y="2045844"/>
                  <a:pt x="5076679" y="2036238"/>
                  <a:pt x="5080374" y="2027501"/>
                </a:cubicBezTo>
                <a:close/>
                <a:moveTo>
                  <a:pt x="3928831" y="3812774"/>
                </a:moveTo>
                <a:cubicBezTo>
                  <a:pt x="3932527" y="3804037"/>
                  <a:pt x="3937873" y="3796169"/>
                  <a:pt x="3944480" y="3789562"/>
                </a:cubicBezTo>
                <a:cubicBezTo>
                  <a:pt x="3957695" y="3776347"/>
                  <a:pt x="3975952" y="3768174"/>
                  <a:pt x="3996117" y="3768173"/>
                </a:cubicBezTo>
                <a:cubicBezTo>
                  <a:pt x="4036448" y="3768173"/>
                  <a:pt x="4069142" y="3800868"/>
                  <a:pt x="4069142" y="3841198"/>
                </a:cubicBezTo>
                <a:cubicBezTo>
                  <a:pt x="4069142" y="3881529"/>
                  <a:pt x="4036448" y="3914223"/>
                  <a:pt x="3996117" y="3914223"/>
                </a:cubicBezTo>
                <a:cubicBezTo>
                  <a:pt x="3955786" y="3914223"/>
                  <a:pt x="3923092" y="3881529"/>
                  <a:pt x="3923092" y="3841198"/>
                </a:cubicBezTo>
                <a:cubicBezTo>
                  <a:pt x="3923092" y="3831116"/>
                  <a:pt x="3925135" y="3821510"/>
                  <a:pt x="3928831" y="3812774"/>
                </a:cubicBezTo>
                <a:close/>
                <a:moveTo>
                  <a:pt x="6232692" y="181822"/>
                </a:moveTo>
                <a:cubicBezTo>
                  <a:pt x="6243776" y="155612"/>
                  <a:pt x="6269729" y="137222"/>
                  <a:pt x="6299977" y="137222"/>
                </a:cubicBezTo>
                <a:cubicBezTo>
                  <a:pt x="6340309" y="137222"/>
                  <a:pt x="6373002" y="169916"/>
                  <a:pt x="6373003" y="210247"/>
                </a:cubicBezTo>
                <a:cubicBezTo>
                  <a:pt x="6373003" y="250578"/>
                  <a:pt x="6340308" y="283272"/>
                  <a:pt x="6299978" y="283272"/>
                </a:cubicBezTo>
                <a:cubicBezTo>
                  <a:pt x="6259646" y="283272"/>
                  <a:pt x="6226953" y="250578"/>
                  <a:pt x="6226952" y="210247"/>
                </a:cubicBezTo>
                <a:cubicBezTo>
                  <a:pt x="6226952" y="200164"/>
                  <a:pt x="6228995" y="190559"/>
                  <a:pt x="6232692" y="181822"/>
                </a:cubicBezTo>
                <a:close/>
                <a:moveTo>
                  <a:pt x="5310836" y="1598180"/>
                </a:moveTo>
                <a:cubicBezTo>
                  <a:pt x="5321922" y="1571971"/>
                  <a:pt x="5347875" y="1553580"/>
                  <a:pt x="5378123" y="1553581"/>
                </a:cubicBezTo>
                <a:cubicBezTo>
                  <a:pt x="5418453" y="1553580"/>
                  <a:pt x="5451148" y="1586274"/>
                  <a:pt x="5451148" y="1626605"/>
                </a:cubicBezTo>
                <a:cubicBezTo>
                  <a:pt x="5451148" y="1666936"/>
                  <a:pt x="5418455" y="1699630"/>
                  <a:pt x="5378123" y="1699630"/>
                </a:cubicBezTo>
                <a:cubicBezTo>
                  <a:pt x="5337793" y="1699630"/>
                  <a:pt x="5305099" y="1666936"/>
                  <a:pt x="5305099" y="1626605"/>
                </a:cubicBezTo>
                <a:cubicBezTo>
                  <a:pt x="5305099" y="1616522"/>
                  <a:pt x="5307142" y="1606916"/>
                  <a:pt x="5310836" y="1598180"/>
                </a:cubicBezTo>
                <a:close/>
                <a:moveTo>
                  <a:pt x="4159293" y="3392282"/>
                </a:moveTo>
                <a:cubicBezTo>
                  <a:pt x="4162989" y="3383545"/>
                  <a:pt x="4168336" y="3375677"/>
                  <a:pt x="4174943" y="3369071"/>
                </a:cubicBezTo>
                <a:cubicBezTo>
                  <a:pt x="4188158" y="3355856"/>
                  <a:pt x="4206415" y="3347682"/>
                  <a:pt x="4226579" y="3347682"/>
                </a:cubicBezTo>
                <a:cubicBezTo>
                  <a:pt x="4266911" y="3347682"/>
                  <a:pt x="4299604" y="3380376"/>
                  <a:pt x="4299605" y="3420707"/>
                </a:cubicBezTo>
                <a:cubicBezTo>
                  <a:pt x="4299605" y="3461038"/>
                  <a:pt x="4266911" y="3493732"/>
                  <a:pt x="4226580" y="3493732"/>
                </a:cubicBezTo>
                <a:cubicBezTo>
                  <a:pt x="4186249" y="3493732"/>
                  <a:pt x="4153555" y="3461038"/>
                  <a:pt x="4153555" y="3420707"/>
                </a:cubicBezTo>
                <a:cubicBezTo>
                  <a:pt x="4153555" y="3410624"/>
                  <a:pt x="4155598" y="3401019"/>
                  <a:pt x="4159293" y="3392282"/>
                </a:cubicBezTo>
                <a:close/>
                <a:moveTo>
                  <a:pt x="3233012" y="4824394"/>
                </a:moveTo>
                <a:cubicBezTo>
                  <a:pt x="3244097" y="4798184"/>
                  <a:pt x="3270049" y="4779794"/>
                  <a:pt x="3300298" y="4779794"/>
                </a:cubicBezTo>
                <a:cubicBezTo>
                  <a:pt x="3340629" y="4779794"/>
                  <a:pt x="3373323" y="4812488"/>
                  <a:pt x="3373323" y="4852819"/>
                </a:cubicBezTo>
                <a:cubicBezTo>
                  <a:pt x="3373323" y="4893150"/>
                  <a:pt x="3340629" y="4925844"/>
                  <a:pt x="3300298" y="4925844"/>
                </a:cubicBezTo>
                <a:cubicBezTo>
                  <a:pt x="3259967" y="4925844"/>
                  <a:pt x="3227273" y="4893150"/>
                  <a:pt x="3227273" y="4852819"/>
                </a:cubicBezTo>
                <a:cubicBezTo>
                  <a:pt x="3227273" y="4842736"/>
                  <a:pt x="3229316" y="4833131"/>
                  <a:pt x="3233012" y="4824394"/>
                </a:cubicBezTo>
                <a:close/>
                <a:moveTo>
                  <a:pt x="5541300" y="1177688"/>
                </a:moveTo>
                <a:cubicBezTo>
                  <a:pt x="5552386" y="1151479"/>
                  <a:pt x="5578339" y="1133088"/>
                  <a:pt x="5608587" y="1133088"/>
                </a:cubicBezTo>
                <a:cubicBezTo>
                  <a:pt x="5648917" y="1133088"/>
                  <a:pt x="5681611" y="1165782"/>
                  <a:pt x="5681611" y="1206113"/>
                </a:cubicBezTo>
                <a:cubicBezTo>
                  <a:pt x="5681611" y="1246444"/>
                  <a:pt x="5648918" y="1279138"/>
                  <a:pt x="5608585" y="1279138"/>
                </a:cubicBezTo>
                <a:cubicBezTo>
                  <a:pt x="5568255" y="1279138"/>
                  <a:pt x="5535561" y="1246444"/>
                  <a:pt x="5535560" y="1206113"/>
                </a:cubicBezTo>
                <a:cubicBezTo>
                  <a:pt x="5535562" y="1196030"/>
                  <a:pt x="5537605" y="1186425"/>
                  <a:pt x="5541300" y="1177688"/>
                </a:cubicBezTo>
                <a:close/>
                <a:moveTo>
                  <a:pt x="4389755" y="2962962"/>
                </a:moveTo>
                <a:cubicBezTo>
                  <a:pt x="4393451" y="2954225"/>
                  <a:pt x="4398798" y="2946358"/>
                  <a:pt x="4405405" y="2939750"/>
                </a:cubicBezTo>
                <a:cubicBezTo>
                  <a:pt x="4418620" y="2926535"/>
                  <a:pt x="4436876" y="2918362"/>
                  <a:pt x="4457042" y="2918362"/>
                </a:cubicBezTo>
                <a:cubicBezTo>
                  <a:pt x="4497374" y="2918362"/>
                  <a:pt x="4530067" y="2951056"/>
                  <a:pt x="4530068" y="2991387"/>
                </a:cubicBezTo>
                <a:cubicBezTo>
                  <a:pt x="4530067" y="3031718"/>
                  <a:pt x="4497373" y="3064412"/>
                  <a:pt x="4457043" y="3064412"/>
                </a:cubicBezTo>
                <a:cubicBezTo>
                  <a:pt x="4416711" y="3064412"/>
                  <a:pt x="4384018" y="3031718"/>
                  <a:pt x="4384017" y="2991387"/>
                </a:cubicBezTo>
                <a:cubicBezTo>
                  <a:pt x="4384017" y="2981304"/>
                  <a:pt x="4386060" y="2971699"/>
                  <a:pt x="4389755" y="2962962"/>
                </a:cubicBezTo>
                <a:close/>
                <a:moveTo>
                  <a:pt x="3463476" y="4395072"/>
                </a:moveTo>
                <a:cubicBezTo>
                  <a:pt x="3474562" y="4368862"/>
                  <a:pt x="3500514" y="4350472"/>
                  <a:pt x="3530763" y="4350472"/>
                </a:cubicBezTo>
                <a:cubicBezTo>
                  <a:pt x="3571094" y="4350472"/>
                  <a:pt x="3603788" y="4383166"/>
                  <a:pt x="3603787" y="4423497"/>
                </a:cubicBezTo>
                <a:cubicBezTo>
                  <a:pt x="3603788" y="4463828"/>
                  <a:pt x="3571094" y="4496522"/>
                  <a:pt x="3530762" y="4496522"/>
                </a:cubicBezTo>
                <a:cubicBezTo>
                  <a:pt x="3490432" y="4496522"/>
                  <a:pt x="3457737" y="4463828"/>
                  <a:pt x="3457738" y="4423497"/>
                </a:cubicBezTo>
                <a:cubicBezTo>
                  <a:pt x="3457738" y="4413414"/>
                  <a:pt x="3459781" y="4403809"/>
                  <a:pt x="3463476" y="4395072"/>
                </a:cubicBezTo>
                <a:close/>
                <a:moveTo>
                  <a:pt x="5771763" y="748366"/>
                </a:moveTo>
                <a:cubicBezTo>
                  <a:pt x="5782849" y="722157"/>
                  <a:pt x="5808800" y="703766"/>
                  <a:pt x="5839050" y="703766"/>
                </a:cubicBezTo>
                <a:cubicBezTo>
                  <a:pt x="5879381" y="703766"/>
                  <a:pt x="5912074" y="736460"/>
                  <a:pt x="5912075" y="776791"/>
                </a:cubicBezTo>
                <a:cubicBezTo>
                  <a:pt x="5912074" y="817122"/>
                  <a:pt x="5879380" y="849816"/>
                  <a:pt x="5839050" y="849816"/>
                </a:cubicBezTo>
                <a:cubicBezTo>
                  <a:pt x="5798719" y="849816"/>
                  <a:pt x="5766025" y="817122"/>
                  <a:pt x="5766025" y="776791"/>
                </a:cubicBezTo>
                <a:cubicBezTo>
                  <a:pt x="5766024" y="766708"/>
                  <a:pt x="5768067" y="757103"/>
                  <a:pt x="5771763" y="748366"/>
                </a:cubicBezTo>
                <a:close/>
                <a:moveTo>
                  <a:pt x="4620219" y="2542468"/>
                </a:moveTo>
                <a:cubicBezTo>
                  <a:pt x="4623916" y="2533732"/>
                  <a:pt x="4629262" y="2525864"/>
                  <a:pt x="4635869" y="2519256"/>
                </a:cubicBezTo>
                <a:cubicBezTo>
                  <a:pt x="4649084" y="2506042"/>
                  <a:pt x="4667340" y="2497868"/>
                  <a:pt x="4687506" y="2497868"/>
                </a:cubicBezTo>
                <a:cubicBezTo>
                  <a:pt x="4727838" y="2497868"/>
                  <a:pt x="4760531" y="2530562"/>
                  <a:pt x="4760531" y="2570893"/>
                </a:cubicBezTo>
                <a:cubicBezTo>
                  <a:pt x="4760531" y="2611224"/>
                  <a:pt x="4727837" y="2643918"/>
                  <a:pt x="4687507" y="2643918"/>
                </a:cubicBezTo>
                <a:cubicBezTo>
                  <a:pt x="4647175" y="2643918"/>
                  <a:pt x="4614482" y="2611224"/>
                  <a:pt x="4614481" y="2570893"/>
                </a:cubicBezTo>
                <a:cubicBezTo>
                  <a:pt x="4614481" y="2560810"/>
                  <a:pt x="4616524" y="2551205"/>
                  <a:pt x="4620219" y="2542468"/>
                </a:cubicBezTo>
                <a:close/>
                <a:moveTo>
                  <a:pt x="4849910" y="2164723"/>
                </a:moveTo>
                <a:cubicBezTo>
                  <a:pt x="4853605" y="2155986"/>
                  <a:pt x="4858953" y="2148118"/>
                  <a:pt x="4865560" y="2141511"/>
                </a:cubicBezTo>
                <a:cubicBezTo>
                  <a:pt x="4878775" y="2128296"/>
                  <a:pt x="4897032" y="2120123"/>
                  <a:pt x="4917197" y="2120122"/>
                </a:cubicBezTo>
                <a:cubicBezTo>
                  <a:pt x="4957527" y="2120122"/>
                  <a:pt x="4990222" y="2152816"/>
                  <a:pt x="4990222" y="2193147"/>
                </a:cubicBezTo>
                <a:cubicBezTo>
                  <a:pt x="4990222" y="2233478"/>
                  <a:pt x="4957528" y="2266172"/>
                  <a:pt x="4917198" y="2266172"/>
                </a:cubicBezTo>
                <a:cubicBezTo>
                  <a:pt x="4876864" y="2266173"/>
                  <a:pt x="4844171" y="2233479"/>
                  <a:pt x="4844172" y="2193147"/>
                </a:cubicBezTo>
                <a:cubicBezTo>
                  <a:pt x="4844172" y="2183065"/>
                  <a:pt x="4846215" y="2173459"/>
                  <a:pt x="4849910" y="2164723"/>
                </a:cubicBezTo>
                <a:close/>
                <a:moveTo>
                  <a:pt x="3698368" y="3958823"/>
                </a:moveTo>
                <a:cubicBezTo>
                  <a:pt x="3702062" y="3950087"/>
                  <a:pt x="3707411" y="3942219"/>
                  <a:pt x="3714018" y="3935611"/>
                </a:cubicBezTo>
                <a:cubicBezTo>
                  <a:pt x="3727232" y="3922396"/>
                  <a:pt x="3745489" y="3914223"/>
                  <a:pt x="3765653" y="3914223"/>
                </a:cubicBezTo>
                <a:cubicBezTo>
                  <a:pt x="3805985" y="3914223"/>
                  <a:pt x="3838679" y="3946917"/>
                  <a:pt x="3838679" y="3987248"/>
                </a:cubicBezTo>
                <a:cubicBezTo>
                  <a:pt x="3838678" y="4027579"/>
                  <a:pt x="3805985" y="4060273"/>
                  <a:pt x="3765652" y="4060276"/>
                </a:cubicBezTo>
                <a:cubicBezTo>
                  <a:pt x="3725322" y="4060275"/>
                  <a:pt x="3692627" y="4027581"/>
                  <a:pt x="3692628" y="3987248"/>
                </a:cubicBezTo>
                <a:cubicBezTo>
                  <a:pt x="3692629" y="3977165"/>
                  <a:pt x="3694672" y="3967560"/>
                  <a:pt x="3698368" y="3958823"/>
                </a:cubicBezTo>
                <a:close/>
                <a:moveTo>
                  <a:pt x="6002227" y="327873"/>
                </a:moveTo>
                <a:cubicBezTo>
                  <a:pt x="6013313" y="301663"/>
                  <a:pt x="6039265" y="283272"/>
                  <a:pt x="6069513" y="283273"/>
                </a:cubicBezTo>
                <a:cubicBezTo>
                  <a:pt x="6109844" y="283272"/>
                  <a:pt x="6142538" y="315967"/>
                  <a:pt x="6142538" y="356297"/>
                </a:cubicBezTo>
                <a:cubicBezTo>
                  <a:pt x="6142538" y="396629"/>
                  <a:pt x="6109845" y="429323"/>
                  <a:pt x="6069513" y="429322"/>
                </a:cubicBezTo>
                <a:cubicBezTo>
                  <a:pt x="6029182" y="429323"/>
                  <a:pt x="5996488" y="396628"/>
                  <a:pt x="5996489" y="356298"/>
                </a:cubicBezTo>
                <a:cubicBezTo>
                  <a:pt x="5996489" y="346215"/>
                  <a:pt x="5998531" y="336609"/>
                  <a:pt x="6002227" y="327873"/>
                </a:cubicBezTo>
                <a:close/>
                <a:moveTo>
                  <a:pt x="5080374" y="1744229"/>
                </a:moveTo>
                <a:cubicBezTo>
                  <a:pt x="5091460" y="1718019"/>
                  <a:pt x="5117413" y="1699629"/>
                  <a:pt x="5147659" y="1699629"/>
                </a:cubicBezTo>
                <a:cubicBezTo>
                  <a:pt x="5187991" y="1699629"/>
                  <a:pt x="5220686" y="1732323"/>
                  <a:pt x="5220685" y="1772654"/>
                </a:cubicBezTo>
                <a:cubicBezTo>
                  <a:pt x="5220685" y="1812985"/>
                  <a:pt x="5187991" y="1845679"/>
                  <a:pt x="5147660" y="1845679"/>
                </a:cubicBezTo>
                <a:cubicBezTo>
                  <a:pt x="5107329" y="1845679"/>
                  <a:pt x="5074635" y="1812985"/>
                  <a:pt x="5074634" y="1772654"/>
                </a:cubicBezTo>
                <a:cubicBezTo>
                  <a:pt x="5074634" y="1762571"/>
                  <a:pt x="5076679" y="1752966"/>
                  <a:pt x="5080374" y="1744229"/>
                </a:cubicBezTo>
                <a:close/>
                <a:moveTo>
                  <a:pt x="3928830" y="3529502"/>
                </a:moveTo>
                <a:cubicBezTo>
                  <a:pt x="3932525" y="3520766"/>
                  <a:pt x="3937872" y="3512898"/>
                  <a:pt x="3944481" y="3506291"/>
                </a:cubicBezTo>
                <a:cubicBezTo>
                  <a:pt x="3957694" y="3493076"/>
                  <a:pt x="3975951" y="3484903"/>
                  <a:pt x="3996116" y="3484902"/>
                </a:cubicBezTo>
                <a:cubicBezTo>
                  <a:pt x="4036448" y="3484903"/>
                  <a:pt x="4069141" y="3517597"/>
                  <a:pt x="4069141" y="3557927"/>
                </a:cubicBezTo>
                <a:cubicBezTo>
                  <a:pt x="4069141" y="3598259"/>
                  <a:pt x="4036448" y="3630952"/>
                  <a:pt x="3996117" y="3630952"/>
                </a:cubicBezTo>
                <a:cubicBezTo>
                  <a:pt x="3955786" y="3630952"/>
                  <a:pt x="3923092" y="3598258"/>
                  <a:pt x="3923093" y="3557927"/>
                </a:cubicBezTo>
                <a:cubicBezTo>
                  <a:pt x="3923092" y="3547844"/>
                  <a:pt x="3925135" y="3538239"/>
                  <a:pt x="3928830" y="3529502"/>
                </a:cubicBezTo>
                <a:close/>
                <a:moveTo>
                  <a:pt x="3002548" y="4961615"/>
                </a:moveTo>
                <a:cubicBezTo>
                  <a:pt x="3013633" y="4935405"/>
                  <a:pt x="3039586" y="4917015"/>
                  <a:pt x="3069834" y="4917015"/>
                </a:cubicBezTo>
                <a:cubicBezTo>
                  <a:pt x="3110165" y="4917015"/>
                  <a:pt x="3142859" y="4949709"/>
                  <a:pt x="3142859" y="4990040"/>
                </a:cubicBezTo>
                <a:cubicBezTo>
                  <a:pt x="3142859" y="5030371"/>
                  <a:pt x="3110165" y="5063065"/>
                  <a:pt x="3069834" y="5063065"/>
                </a:cubicBezTo>
                <a:cubicBezTo>
                  <a:pt x="3029503" y="5063065"/>
                  <a:pt x="2996809" y="5030371"/>
                  <a:pt x="2996809" y="4990040"/>
                </a:cubicBezTo>
                <a:cubicBezTo>
                  <a:pt x="2996809" y="4979957"/>
                  <a:pt x="2998852" y="4970352"/>
                  <a:pt x="3002548" y="4961615"/>
                </a:cubicBezTo>
                <a:close/>
                <a:moveTo>
                  <a:pt x="5310835" y="1314909"/>
                </a:moveTo>
                <a:cubicBezTo>
                  <a:pt x="5321921" y="1288700"/>
                  <a:pt x="5347874" y="1270310"/>
                  <a:pt x="5378122" y="1270310"/>
                </a:cubicBezTo>
                <a:cubicBezTo>
                  <a:pt x="5418452" y="1270310"/>
                  <a:pt x="5451147" y="1303004"/>
                  <a:pt x="5451148" y="1343335"/>
                </a:cubicBezTo>
                <a:cubicBezTo>
                  <a:pt x="5451147" y="1383666"/>
                  <a:pt x="5418454" y="1416359"/>
                  <a:pt x="5378123" y="1416359"/>
                </a:cubicBezTo>
                <a:cubicBezTo>
                  <a:pt x="5337792" y="1416359"/>
                  <a:pt x="5305098" y="1383665"/>
                  <a:pt x="5305097" y="1343334"/>
                </a:cubicBezTo>
                <a:cubicBezTo>
                  <a:pt x="5305097" y="1333251"/>
                  <a:pt x="5307140" y="1323646"/>
                  <a:pt x="5310835" y="1314909"/>
                </a:cubicBezTo>
                <a:close/>
                <a:moveTo>
                  <a:pt x="4159292" y="3109011"/>
                </a:moveTo>
                <a:cubicBezTo>
                  <a:pt x="4162988" y="3100274"/>
                  <a:pt x="4168335" y="3092407"/>
                  <a:pt x="4174942" y="3085800"/>
                </a:cubicBezTo>
                <a:cubicBezTo>
                  <a:pt x="4188156" y="3072585"/>
                  <a:pt x="4206414" y="3064412"/>
                  <a:pt x="4226578" y="3064412"/>
                </a:cubicBezTo>
                <a:cubicBezTo>
                  <a:pt x="4266909" y="3064412"/>
                  <a:pt x="4299603" y="3097106"/>
                  <a:pt x="4299604" y="3137437"/>
                </a:cubicBezTo>
                <a:cubicBezTo>
                  <a:pt x="4299605" y="3177767"/>
                  <a:pt x="4266911" y="3210461"/>
                  <a:pt x="4226579" y="3210461"/>
                </a:cubicBezTo>
                <a:cubicBezTo>
                  <a:pt x="4186248" y="3210461"/>
                  <a:pt x="4153553" y="3177767"/>
                  <a:pt x="4153555" y="3137436"/>
                </a:cubicBezTo>
                <a:cubicBezTo>
                  <a:pt x="4153554" y="3127353"/>
                  <a:pt x="4155597" y="3117748"/>
                  <a:pt x="4159292" y="3109011"/>
                </a:cubicBezTo>
                <a:close/>
                <a:moveTo>
                  <a:pt x="3233012" y="4541123"/>
                </a:moveTo>
                <a:cubicBezTo>
                  <a:pt x="3244097" y="4514913"/>
                  <a:pt x="3270050" y="4496523"/>
                  <a:pt x="3300298" y="4496523"/>
                </a:cubicBezTo>
                <a:cubicBezTo>
                  <a:pt x="3340629" y="4496523"/>
                  <a:pt x="3373323" y="4529217"/>
                  <a:pt x="3373323" y="4569548"/>
                </a:cubicBezTo>
                <a:cubicBezTo>
                  <a:pt x="3373323" y="4609879"/>
                  <a:pt x="3340629" y="4642573"/>
                  <a:pt x="3300298" y="4642573"/>
                </a:cubicBezTo>
                <a:cubicBezTo>
                  <a:pt x="3259967" y="4642573"/>
                  <a:pt x="3227273" y="4609879"/>
                  <a:pt x="3227273" y="4569548"/>
                </a:cubicBezTo>
                <a:cubicBezTo>
                  <a:pt x="3227273" y="4559465"/>
                  <a:pt x="3229317" y="4549860"/>
                  <a:pt x="3233012" y="4541123"/>
                </a:cubicBezTo>
                <a:close/>
                <a:moveTo>
                  <a:pt x="5541299" y="894416"/>
                </a:moveTo>
                <a:cubicBezTo>
                  <a:pt x="5552385" y="868206"/>
                  <a:pt x="5578338" y="849816"/>
                  <a:pt x="5608586" y="849816"/>
                </a:cubicBezTo>
                <a:cubicBezTo>
                  <a:pt x="5648916" y="849816"/>
                  <a:pt x="5681611" y="882510"/>
                  <a:pt x="5681612" y="922841"/>
                </a:cubicBezTo>
                <a:cubicBezTo>
                  <a:pt x="5681610" y="963172"/>
                  <a:pt x="5648917" y="995866"/>
                  <a:pt x="5608586" y="995866"/>
                </a:cubicBezTo>
                <a:cubicBezTo>
                  <a:pt x="5568255" y="995866"/>
                  <a:pt x="5535560" y="963172"/>
                  <a:pt x="5535561" y="922841"/>
                </a:cubicBezTo>
                <a:cubicBezTo>
                  <a:pt x="5535561" y="912758"/>
                  <a:pt x="5537604" y="903153"/>
                  <a:pt x="5541299" y="894416"/>
                </a:cubicBezTo>
                <a:close/>
                <a:moveTo>
                  <a:pt x="4389755" y="2679691"/>
                </a:moveTo>
                <a:cubicBezTo>
                  <a:pt x="4393450" y="2670954"/>
                  <a:pt x="4398798" y="2663086"/>
                  <a:pt x="4405405" y="2656479"/>
                </a:cubicBezTo>
                <a:cubicBezTo>
                  <a:pt x="4418619" y="2643264"/>
                  <a:pt x="4436876" y="2635090"/>
                  <a:pt x="4457042" y="2635090"/>
                </a:cubicBezTo>
                <a:cubicBezTo>
                  <a:pt x="4497372" y="2635090"/>
                  <a:pt x="4530066" y="2667785"/>
                  <a:pt x="4530066" y="2708115"/>
                </a:cubicBezTo>
                <a:cubicBezTo>
                  <a:pt x="4530066" y="2748446"/>
                  <a:pt x="4497373" y="2781140"/>
                  <a:pt x="4457041" y="2781141"/>
                </a:cubicBezTo>
                <a:cubicBezTo>
                  <a:pt x="4416710" y="2781140"/>
                  <a:pt x="4384016" y="2748446"/>
                  <a:pt x="4384017" y="2708115"/>
                </a:cubicBezTo>
                <a:cubicBezTo>
                  <a:pt x="4384016" y="2698033"/>
                  <a:pt x="4386061" y="2688427"/>
                  <a:pt x="4389755" y="2679691"/>
                </a:cubicBezTo>
                <a:close/>
                <a:moveTo>
                  <a:pt x="4619446" y="2310774"/>
                </a:moveTo>
                <a:cubicBezTo>
                  <a:pt x="4623142" y="2302037"/>
                  <a:pt x="4628489" y="2294169"/>
                  <a:pt x="4635096" y="2287562"/>
                </a:cubicBezTo>
                <a:cubicBezTo>
                  <a:pt x="4648309" y="2274347"/>
                  <a:pt x="4666565" y="2266175"/>
                  <a:pt x="4686731" y="2266174"/>
                </a:cubicBezTo>
                <a:cubicBezTo>
                  <a:pt x="4727062" y="2266174"/>
                  <a:pt x="4759756" y="2298868"/>
                  <a:pt x="4759757" y="2339199"/>
                </a:cubicBezTo>
                <a:cubicBezTo>
                  <a:pt x="4759756" y="2379531"/>
                  <a:pt x="4727062" y="2412225"/>
                  <a:pt x="4686732" y="2412224"/>
                </a:cubicBezTo>
                <a:cubicBezTo>
                  <a:pt x="4646400" y="2412224"/>
                  <a:pt x="4613707" y="2379530"/>
                  <a:pt x="4613707" y="2339199"/>
                </a:cubicBezTo>
                <a:cubicBezTo>
                  <a:pt x="4613708" y="2329116"/>
                  <a:pt x="4615752" y="2319511"/>
                  <a:pt x="4619446" y="2310774"/>
                </a:cubicBezTo>
                <a:close/>
                <a:moveTo>
                  <a:pt x="3463476" y="4111801"/>
                </a:moveTo>
                <a:cubicBezTo>
                  <a:pt x="3474561" y="4085591"/>
                  <a:pt x="3500513" y="4067201"/>
                  <a:pt x="3530762" y="4067201"/>
                </a:cubicBezTo>
                <a:cubicBezTo>
                  <a:pt x="3571093" y="4067201"/>
                  <a:pt x="3603787" y="4099895"/>
                  <a:pt x="3603787" y="4140226"/>
                </a:cubicBezTo>
                <a:cubicBezTo>
                  <a:pt x="3603787" y="4180557"/>
                  <a:pt x="3571093" y="4213251"/>
                  <a:pt x="3530762" y="4213251"/>
                </a:cubicBezTo>
                <a:cubicBezTo>
                  <a:pt x="3490431" y="4213251"/>
                  <a:pt x="3457737" y="4180557"/>
                  <a:pt x="3457737" y="4140226"/>
                </a:cubicBezTo>
                <a:cubicBezTo>
                  <a:pt x="3457737" y="4130143"/>
                  <a:pt x="3459780" y="4120538"/>
                  <a:pt x="3463476" y="4111801"/>
                </a:cubicBezTo>
                <a:close/>
                <a:moveTo>
                  <a:pt x="5771762" y="465094"/>
                </a:moveTo>
                <a:cubicBezTo>
                  <a:pt x="5782849" y="438885"/>
                  <a:pt x="5808801" y="420494"/>
                  <a:pt x="5839050" y="420494"/>
                </a:cubicBezTo>
                <a:cubicBezTo>
                  <a:pt x="5879381" y="420494"/>
                  <a:pt x="5912075" y="453188"/>
                  <a:pt x="5912073" y="493519"/>
                </a:cubicBezTo>
                <a:cubicBezTo>
                  <a:pt x="5912075" y="533850"/>
                  <a:pt x="5879381" y="566544"/>
                  <a:pt x="5839050" y="566544"/>
                </a:cubicBezTo>
                <a:cubicBezTo>
                  <a:pt x="5798719" y="566544"/>
                  <a:pt x="5766025" y="533850"/>
                  <a:pt x="5766024" y="493519"/>
                </a:cubicBezTo>
                <a:cubicBezTo>
                  <a:pt x="5766025" y="483436"/>
                  <a:pt x="5768068" y="473831"/>
                  <a:pt x="5771762" y="465094"/>
                </a:cubicBezTo>
                <a:close/>
                <a:moveTo>
                  <a:pt x="4849910" y="1881451"/>
                </a:moveTo>
                <a:cubicBezTo>
                  <a:pt x="4853606" y="1872714"/>
                  <a:pt x="4858952" y="1864846"/>
                  <a:pt x="4865560" y="1858239"/>
                </a:cubicBezTo>
                <a:cubicBezTo>
                  <a:pt x="4878776" y="1845024"/>
                  <a:pt x="4897030" y="1836850"/>
                  <a:pt x="4917196" y="1836850"/>
                </a:cubicBezTo>
                <a:cubicBezTo>
                  <a:pt x="4957527" y="1836850"/>
                  <a:pt x="4990221" y="1869544"/>
                  <a:pt x="4990220" y="1909875"/>
                </a:cubicBezTo>
                <a:cubicBezTo>
                  <a:pt x="4990222" y="1950206"/>
                  <a:pt x="4957527" y="1982900"/>
                  <a:pt x="4917195" y="1982900"/>
                </a:cubicBezTo>
                <a:cubicBezTo>
                  <a:pt x="4876865" y="1982900"/>
                  <a:pt x="4844172" y="1950206"/>
                  <a:pt x="4844171" y="1909875"/>
                </a:cubicBezTo>
                <a:cubicBezTo>
                  <a:pt x="4844171" y="1899793"/>
                  <a:pt x="4846214" y="1890187"/>
                  <a:pt x="4849910" y="1881451"/>
                </a:cubicBezTo>
                <a:close/>
                <a:moveTo>
                  <a:pt x="3698367" y="3675551"/>
                </a:moveTo>
                <a:cubicBezTo>
                  <a:pt x="3702062" y="3666815"/>
                  <a:pt x="3707409" y="3658947"/>
                  <a:pt x="3714017" y="3652339"/>
                </a:cubicBezTo>
                <a:cubicBezTo>
                  <a:pt x="3727231" y="3639124"/>
                  <a:pt x="3745488" y="3630951"/>
                  <a:pt x="3765653" y="3630951"/>
                </a:cubicBezTo>
                <a:cubicBezTo>
                  <a:pt x="3805984" y="3630951"/>
                  <a:pt x="3838679" y="3663645"/>
                  <a:pt x="3838678" y="3703976"/>
                </a:cubicBezTo>
                <a:cubicBezTo>
                  <a:pt x="3838678" y="3744307"/>
                  <a:pt x="3805984" y="3777001"/>
                  <a:pt x="3765653" y="3777001"/>
                </a:cubicBezTo>
                <a:cubicBezTo>
                  <a:pt x="3725323" y="3777001"/>
                  <a:pt x="3692628" y="3744307"/>
                  <a:pt x="3692628" y="3703976"/>
                </a:cubicBezTo>
                <a:cubicBezTo>
                  <a:pt x="3692628" y="3693893"/>
                  <a:pt x="3694672" y="3684288"/>
                  <a:pt x="3698367" y="3675551"/>
                </a:cubicBezTo>
                <a:close/>
                <a:moveTo>
                  <a:pt x="6002226" y="44601"/>
                </a:moveTo>
                <a:cubicBezTo>
                  <a:pt x="6013313" y="18391"/>
                  <a:pt x="6039265" y="0"/>
                  <a:pt x="6069513" y="0"/>
                </a:cubicBezTo>
                <a:cubicBezTo>
                  <a:pt x="6109843" y="0"/>
                  <a:pt x="6142538" y="32694"/>
                  <a:pt x="6142538" y="73025"/>
                </a:cubicBezTo>
                <a:cubicBezTo>
                  <a:pt x="6142538" y="113356"/>
                  <a:pt x="6109844" y="146050"/>
                  <a:pt x="6069514" y="146050"/>
                </a:cubicBezTo>
                <a:cubicBezTo>
                  <a:pt x="6029182" y="146050"/>
                  <a:pt x="5996487" y="113356"/>
                  <a:pt x="5996490" y="73025"/>
                </a:cubicBezTo>
                <a:cubicBezTo>
                  <a:pt x="5996488" y="62942"/>
                  <a:pt x="5998532" y="53337"/>
                  <a:pt x="6002226" y="44601"/>
                </a:cubicBezTo>
                <a:close/>
                <a:moveTo>
                  <a:pt x="5080373" y="1460958"/>
                </a:moveTo>
                <a:cubicBezTo>
                  <a:pt x="5091459" y="1434749"/>
                  <a:pt x="5117410" y="1416358"/>
                  <a:pt x="5147658" y="1416358"/>
                </a:cubicBezTo>
                <a:cubicBezTo>
                  <a:pt x="5187990" y="1416358"/>
                  <a:pt x="5220683" y="1449052"/>
                  <a:pt x="5220684" y="1489383"/>
                </a:cubicBezTo>
                <a:cubicBezTo>
                  <a:pt x="5220683" y="1529714"/>
                  <a:pt x="5187991" y="1562407"/>
                  <a:pt x="5147659" y="1562407"/>
                </a:cubicBezTo>
                <a:cubicBezTo>
                  <a:pt x="5107329" y="1562407"/>
                  <a:pt x="5074634" y="1529713"/>
                  <a:pt x="5074635" y="1489382"/>
                </a:cubicBezTo>
                <a:cubicBezTo>
                  <a:pt x="5074635" y="1479300"/>
                  <a:pt x="5076678" y="1469694"/>
                  <a:pt x="5080373" y="1460958"/>
                </a:cubicBezTo>
                <a:close/>
                <a:moveTo>
                  <a:pt x="3928829" y="3246231"/>
                </a:moveTo>
                <a:cubicBezTo>
                  <a:pt x="3932525" y="3237495"/>
                  <a:pt x="3937872" y="3229627"/>
                  <a:pt x="3944479" y="3223020"/>
                </a:cubicBezTo>
                <a:cubicBezTo>
                  <a:pt x="3957694" y="3209805"/>
                  <a:pt x="3975950" y="3201632"/>
                  <a:pt x="3996115" y="3201632"/>
                </a:cubicBezTo>
                <a:cubicBezTo>
                  <a:pt x="4036446" y="3201632"/>
                  <a:pt x="4069140" y="3234326"/>
                  <a:pt x="4069140" y="3274657"/>
                </a:cubicBezTo>
                <a:cubicBezTo>
                  <a:pt x="4069141" y="3314987"/>
                  <a:pt x="4036448" y="3347681"/>
                  <a:pt x="3996116" y="3347681"/>
                </a:cubicBezTo>
                <a:cubicBezTo>
                  <a:pt x="3955786" y="3347681"/>
                  <a:pt x="3923091" y="3314987"/>
                  <a:pt x="3923091" y="3274656"/>
                </a:cubicBezTo>
                <a:cubicBezTo>
                  <a:pt x="3923091" y="3264573"/>
                  <a:pt x="3925134" y="3254968"/>
                  <a:pt x="3928829" y="3246231"/>
                </a:cubicBezTo>
                <a:close/>
                <a:moveTo>
                  <a:pt x="3002549" y="4678344"/>
                </a:moveTo>
                <a:cubicBezTo>
                  <a:pt x="3013634" y="4652134"/>
                  <a:pt x="3039586" y="4633744"/>
                  <a:pt x="3069835" y="4633744"/>
                </a:cubicBezTo>
                <a:cubicBezTo>
                  <a:pt x="3110166" y="4633744"/>
                  <a:pt x="3142860" y="4666438"/>
                  <a:pt x="3142860" y="4706768"/>
                </a:cubicBezTo>
                <a:cubicBezTo>
                  <a:pt x="3142860" y="4747100"/>
                  <a:pt x="3110166" y="4779794"/>
                  <a:pt x="3069835" y="4779793"/>
                </a:cubicBezTo>
                <a:cubicBezTo>
                  <a:pt x="3029504" y="4779794"/>
                  <a:pt x="2996810" y="4747099"/>
                  <a:pt x="2996810" y="4706769"/>
                </a:cubicBezTo>
                <a:cubicBezTo>
                  <a:pt x="2996810" y="4696686"/>
                  <a:pt x="2998853" y="4687080"/>
                  <a:pt x="3002549" y="4678344"/>
                </a:cubicBezTo>
                <a:close/>
                <a:moveTo>
                  <a:pt x="5310835" y="1031639"/>
                </a:moveTo>
                <a:cubicBezTo>
                  <a:pt x="5321920" y="1005429"/>
                  <a:pt x="5347873" y="987038"/>
                  <a:pt x="5378122" y="987038"/>
                </a:cubicBezTo>
                <a:cubicBezTo>
                  <a:pt x="5418452" y="987038"/>
                  <a:pt x="5451146" y="1019732"/>
                  <a:pt x="5451145" y="1060063"/>
                </a:cubicBezTo>
                <a:cubicBezTo>
                  <a:pt x="5451146" y="1100394"/>
                  <a:pt x="5418452" y="1133088"/>
                  <a:pt x="5378121" y="1133088"/>
                </a:cubicBezTo>
                <a:cubicBezTo>
                  <a:pt x="5337790" y="1133088"/>
                  <a:pt x="5305097" y="1100394"/>
                  <a:pt x="5305096" y="1060063"/>
                </a:cubicBezTo>
                <a:cubicBezTo>
                  <a:pt x="5305096" y="1049981"/>
                  <a:pt x="5307139" y="1040375"/>
                  <a:pt x="5310835" y="1031639"/>
                </a:cubicBezTo>
                <a:close/>
                <a:moveTo>
                  <a:pt x="4159291" y="2825741"/>
                </a:moveTo>
                <a:cubicBezTo>
                  <a:pt x="4162986" y="2817004"/>
                  <a:pt x="4168333" y="2809136"/>
                  <a:pt x="4174941" y="2802529"/>
                </a:cubicBezTo>
                <a:cubicBezTo>
                  <a:pt x="4188156" y="2789314"/>
                  <a:pt x="4206412" y="2781140"/>
                  <a:pt x="4226578" y="2781140"/>
                </a:cubicBezTo>
                <a:cubicBezTo>
                  <a:pt x="4266908" y="2781140"/>
                  <a:pt x="4299603" y="2813834"/>
                  <a:pt x="4299603" y="2854165"/>
                </a:cubicBezTo>
                <a:cubicBezTo>
                  <a:pt x="4299602" y="2894496"/>
                  <a:pt x="4266909" y="2927190"/>
                  <a:pt x="4226578" y="2927190"/>
                </a:cubicBezTo>
                <a:cubicBezTo>
                  <a:pt x="4186247" y="2927190"/>
                  <a:pt x="4153552" y="2894496"/>
                  <a:pt x="4153552" y="2854165"/>
                </a:cubicBezTo>
                <a:cubicBezTo>
                  <a:pt x="4153552" y="2844083"/>
                  <a:pt x="4155596" y="2834477"/>
                  <a:pt x="4159291" y="2825741"/>
                </a:cubicBezTo>
                <a:close/>
                <a:moveTo>
                  <a:pt x="4388982" y="2447996"/>
                </a:moveTo>
                <a:cubicBezTo>
                  <a:pt x="4392677" y="2439259"/>
                  <a:pt x="4398023" y="2431391"/>
                  <a:pt x="4404632" y="2424783"/>
                </a:cubicBezTo>
                <a:cubicBezTo>
                  <a:pt x="4417846" y="2411569"/>
                  <a:pt x="4436101" y="2403396"/>
                  <a:pt x="4456269" y="2403396"/>
                </a:cubicBezTo>
                <a:cubicBezTo>
                  <a:pt x="4496600" y="2403395"/>
                  <a:pt x="4529293" y="2436090"/>
                  <a:pt x="4529293" y="2476421"/>
                </a:cubicBezTo>
                <a:cubicBezTo>
                  <a:pt x="4529292" y="2516753"/>
                  <a:pt x="4496599" y="2549446"/>
                  <a:pt x="4456268" y="2549445"/>
                </a:cubicBezTo>
                <a:cubicBezTo>
                  <a:pt x="4415937" y="2549445"/>
                  <a:pt x="4383243" y="2516751"/>
                  <a:pt x="4383242" y="2476421"/>
                </a:cubicBezTo>
                <a:cubicBezTo>
                  <a:pt x="4383243" y="2466338"/>
                  <a:pt x="4385287" y="2456733"/>
                  <a:pt x="4388982" y="2447996"/>
                </a:cubicBezTo>
                <a:close/>
                <a:moveTo>
                  <a:pt x="3233012" y="4257851"/>
                </a:moveTo>
                <a:cubicBezTo>
                  <a:pt x="3244097" y="4231641"/>
                  <a:pt x="3270050" y="4213251"/>
                  <a:pt x="3300298" y="4213251"/>
                </a:cubicBezTo>
                <a:cubicBezTo>
                  <a:pt x="3340629" y="4213251"/>
                  <a:pt x="3373323" y="4245945"/>
                  <a:pt x="3373323" y="4286276"/>
                </a:cubicBezTo>
                <a:cubicBezTo>
                  <a:pt x="3373323" y="4326607"/>
                  <a:pt x="3340629" y="4359301"/>
                  <a:pt x="3300298" y="4359301"/>
                </a:cubicBezTo>
                <a:cubicBezTo>
                  <a:pt x="3259967" y="4359301"/>
                  <a:pt x="3227273" y="4326607"/>
                  <a:pt x="3227273" y="4286276"/>
                </a:cubicBezTo>
                <a:cubicBezTo>
                  <a:pt x="3227273" y="4276193"/>
                  <a:pt x="3229316" y="4266587"/>
                  <a:pt x="3233012" y="4257851"/>
                </a:cubicBezTo>
                <a:close/>
                <a:moveTo>
                  <a:pt x="5541300" y="611144"/>
                </a:moveTo>
                <a:cubicBezTo>
                  <a:pt x="5552384" y="584934"/>
                  <a:pt x="5578337" y="566544"/>
                  <a:pt x="5608585" y="566544"/>
                </a:cubicBezTo>
                <a:cubicBezTo>
                  <a:pt x="5648917" y="566544"/>
                  <a:pt x="5681610" y="599238"/>
                  <a:pt x="5681611" y="639569"/>
                </a:cubicBezTo>
                <a:cubicBezTo>
                  <a:pt x="5681611" y="679900"/>
                  <a:pt x="5648916" y="712594"/>
                  <a:pt x="5608586" y="712594"/>
                </a:cubicBezTo>
                <a:cubicBezTo>
                  <a:pt x="5568254" y="712594"/>
                  <a:pt x="5535561" y="679900"/>
                  <a:pt x="5535560" y="639569"/>
                </a:cubicBezTo>
                <a:cubicBezTo>
                  <a:pt x="5535560" y="629486"/>
                  <a:pt x="5537603" y="619881"/>
                  <a:pt x="5541300" y="611144"/>
                </a:cubicBezTo>
                <a:close/>
                <a:moveTo>
                  <a:pt x="4619446" y="2027501"/>
                </a:moveTo>
                <a:cubicBezTo>
                  <a:pt x="4623142" y="2018764"/>
                  <a:pt x="4628488" y="2010897"/>
                  <a:pt x="4635096" y="2004289"/>
                </a:cubicBezTo>
                <a:cubicBezTo>
                  <a:pt x="4648310" y="1991074"/>
                  <a:pt x="4666567" y="1982901"/>
                  <a:pt x="4686732" y="1982901"/>
                </a:cubicBezTo>
                <a:cubicBezTo>
                  <a:pt x="4727063" y="1982901"/>
                  <a:pt x="4759757" y="2015595"/>
                  <a:pt x="4759757" y="2055926"/>
                </a:cubicBezTo>
                <a:cubicBezTo>
                  <a:pt x="4759757" y="2096257"/>
                  <a:pt x="4727063" y="2128951"/>
                  <a:pt x="4686732" y="2128951"/>
                </a:cubicBezTo>
                <a:cubicBezTo>
                  <a:pt x="4646400" y="2128952"/>
                  <a:pt x="4613707" y="2096258"/>
                  <a:pt x="4613707" y="2055926"/>
                </a:cubicBezTo>
                <a:cubicBezTo>
                  <a:pt x="4613708" y="2045843"/>
                  <a:pt x="4615750" y="2036238"/>
                  <a:pt x="4619446" y="2027501"/>
                </a:cubicBezTo>
                <a:close/>
                <a:moveTo>
                  <a:pt x="3463475" y="3828529"/>
                </a:moveTo>
                <a:cubicBezTo>
                  <a:pt x="3474561" y="3802319"/>
                  <a:pt x="3500513" y="3783929"/>
                  <a:pt x="3530762" y="3783929"/>
                </a:cubicBezTo>
                <a:cubicBezTo>
                  <a:pt x="3571093" y="3783929"/>
                  <a:pt x="3603787" y="3816623"/>
                  <a:pt x="3603787" y="3856954"/>
                </a:cubicBezTo>
                <a:cubicBezTo>
                  <a:pt x="3603787" y="3897285"/>
                  <a:pt x="3571093" y="3929979"/>
                  <a:pt x="3530762" y="3929979"/>
                </a:cubicBezTo>
                <a:cubicBezTo>
                  <a:pt x="3490431" y="3929979"/>
                  <a:pt x="3457737" y="3897285"/>
                  <a:pt x="3457737" y="3856954"/>
                </a:cubicBezTo>
                <a:cubicBezTo>
                  <a:pt x="3457737" y="3846871"/>
                  <a:pt x="3459780" y="3837265"/>
                  <a:pt x="3463475" y="3828529"/>
                </a:cubicBezTo>
                <a:close/>
                <a:moveTo>
                  <a:pt x="5771763" y="181823"/>
                </a:moveTo>
                <a:cubicBezTo>
                  <a:pt x="5782850" y="155613"/>
                  <a:pt x="5808802" y="137222"/>
                  <a:pt x="5839050" y="137222"/>
                </a:cubicBezTo>
                <a:cubicBezTo>
                  <a:pt x="5879380" y="137222"/>
                  <a:pt x="5912075" y="169916"/>
                  <a:pt x="5912075" y="210247"/>
                </a:cubicBezTo>
                <a:cubicBezTo>
                  <a:pt x="5912075" y="250578"/>
                  <a:pt x="5879381" y="283272"/>
                  <a:pt x="5839049" y="283272"/>
                </a:cubicBezTo>
                <a:cubicBezTo>
                  <a:pt x="5798719" y="283272"/>
                  <a:pt x="5766024" y="250578"/>
                  <a:pt x="5766025" y="210247"/>
                </a:cubicBezTo>
                <a:cubicBezTo>
                  <a:pt x="5766025" y="200165"/>
                  <a:pt x="5768069" y="190559"/>
                  <a:pt x="5771763" y="181823"/>
                </a:cubicBezTo>
                <a:close/>
                <a:moveTo>
                  <a:pt x="4849910" y="1598178"/>
                </a:moveTo>
                <a:cubicBezTo>
                  <a:pt x="4853604" y="1589442"/>
                  <a:pt x="4858953" y="1581574"/>
                  <a:pt x="4865560" y="1574967"/>
                </a:cubicBezTo>
                <a:cubicBezTo>
                  <a:pt x="4878775" y="1561752"/>
                  <a:pt x="4897031" y="1553578"/>
                  <a:pt x="4917196" y="1553578"/>
                </a:cubicBezTo>
                <a:cubicBezTo>
                  <a:pt x="4957527" y="1553578"/>
                  <a:pt x="4990221" y="1586272"/>
                  <a:pt x="4990221" y="1626603"/>
                </a:cubicBezTo>
                <a:cubicBezTo>
                  <a:pt x="4990220" y="1666934"/>
                  <a:pt x="4957527" y="1699628"/>
                  <a:pt x="4917196" y="1699628"/>
                </a:cubicBezTo>
                <a:cubicBezTo>
                  <a:pt x="4876866" y="1699628"/>
                  <a:pt x="4844171" y="1666934"/>
                  <a:pt x="4844172" y="1626603"/>
                </a:cubicBezTo>
                <a:cubicBezTo>
                  <a:pt x="4844172" y="1616521"/>
                  <a:pt x="4846215" y="1606915"/>
                  <a:pt x="4849910" y="1598178"/>
                </a:cubicBezTo>
                <a:close/>
                <a:moveTo>
                  <a:pt x="3698366" y="3392280"/>
                </a:moveTo>
                <a:cubicBezTo>
                  <a:pt x="3702061" y="3383543"/>
                  <a:pt x="3707408" y="3375676"/>
                  <a:pt x="3714016" y="3369068"/>
                </a:cubicBezTo>
                <a:cubicBezTo>
                  <a:pt x="3727231" y="3355854"/>
                  <a:pt x="3745487" y="3347680"/>
                  <a:pt x="3765652" y="3347680"/>
                </a:cubicBezTo>
                <a:cubicBezTo>
                  <a:pt x="3805983" y="3347680"/>
                  <a:pt x="3838677" y="3380374"/>
                  <a:pt x="3838677" y="3420705"/>
                </a:cubicBezTo>
                <a:cubicBezTo>
                  <a:pt x="3838678" y="3461036"/>
                  <a:pt x="3805984" y="3493730"/>
                  <a:pt x="3765653" y="3493730"/>
                </a:cubicBezTo>
                <a:cubicBezTo>
                  <a:pt x="3725322" y="3493730"/>
                  <a:pt x="3692628" y="3461035"/>
                  <a:pt x="3692629" y="3420704"/>
                </a:cubicBezTo>
                <a:cubicBezTo>
                  <a:pt x="3692629" y="3410622"/>
                  <a:pt x="3694671" y="3401016"/>
                  <a:pt x="3698366" y="3392280"/>
                </a:cubicBezTo>
                <a:close/>
                <a:moveTo>
                  <a:pt x="2772085" y="4824393"/>
                </a:moveTo>
                <a:cubicBezTo>
                  <a:pt x="2783170" y="4798183"/>
                  <a:pt x="2809123" y="4779793"/>
                  <a:pt x="2839371" y="4779793"/>
                </a:cubicBezTo>
                <a:cubicBezTo>
                  <a:pt x="2879702" y="4779793"/>
                  <a:pt x="2912396" y="4812487"/>
                  <a:pt x="2912396" y="4852818"/>
                </a:cubicBezTo>
                <a:cubicBezTo>
                  <a:pt x="2912396" y="4893149"/>
                  <a:pt x="2879702" y="4925843"/>
                  <a:pt x="2839371" y="4925843"/>
                </a:cubicBezTo>
                <a:cubicBezTo>
                  <a:pt x="2799040" y="4925843"/>
                  <a:pt x="2766346" y="4893149"/>
                  <a:pt x="2766347" y="4852818"/>
                </a:cubicBezTo>
                <a:cubicBezTo>
                  <a:pt x="2766346" y="4842735"/>
                  <a:pt x="2768390" y="4833130"/>
                  <a:pt x="2772085" y="4824393"/>
                </a:cubicBezTo>
                <a:close/>
                <a:moveTo>
                  <a:pt x="5080373" y="1177687"/>
                </a:moveTo>
                <a:cubicBezTo>
                  <a:pt x="5091458" y="1151478"/>
                  <a:pt x="5117410" y="1133087"/>
                  <a:pt x="5147658" y="1133088"/>
                </a:cubicBezTo>
                <a:cubicBezTo>
                  <a:pt x="5187989" y="1133087"/>
                  <a:pt x="5220683" y="1165781"/>
                  <a:pt x="5220683" y="1206112"/>
                </a:cubicBezTo>
                <a:cubicBezTo>
                  <a:pt x="5220683" y="1246443"/>
                  <a:pt x="5187990" y="1279137"/>
                  <a:pt x="5147658" y="1279137"/>
                </a:cubicBezTo>
                <a:cubicBezTo>
                  <a:pt x="5107328" y="1279137"/>
                  <a:pt x="5074634" y="1246443"/>
                  <a:pt x="5074634" y="1206112"/>
                </a:cubicBezTo>
                <a:cubicBezTo>
                  <a:pt x="5074634" y="1196029"/>
                  <a:pt x="5076677" y="1186423"/>
                  <a:pt x="5080373" y="1177687"/>
                </a:cubicBezTo>
                <a:close/>
                <a:moveTo>
                  <a:pt x="3928828" y="2962961"/>
                </a:moveTo>
                <a:cubicBezTo>
                  <a:pt x="3932523" y="2954224"/>
                  <a:pt x="3937871" y="2946356"/>
                  <a:pt x="3944478" y="2939749"/>
                </a:cubicBezTo>
                <a:cubicBezTo>
                  <a:pt x="3957693" y="2926535"/>
                  <a:pt x="3975949" y="2918361"/>
                  <a:pt x="3996114" y="2918361"/>
                </a:cubicBezTo>
                <a:cubicBezTo>
                  <a:pt x="4036445" y="2918361"/>
                  <a:pt x="4069139" y="2951055"/>
                  <a:pt x="4069139" y="2991386"/>
                </a:cubicBezTo>
                <a:cubicBezTo>
                  <a:pt x="4069140" y="3031716"/>
                  <a:pt x="4036446" y="3064410"/>
                  <a:pt x="3996115" y="3064410"/>
                </a:cubicBezTo>
                <a:cubicBezTo>
                  <a:pt x="3955785" y="3064410"/>
                  <a:pt x="3923090" y="3031716"/>
                  <a:pt x="3923090" y="2991385"/>
                </a:cubicBezTo>
                <a:cubicBezTo>
                  <a:pt x="3923091" y="2981303"/>
                  <a:pt x="3925133" y="2971697"/>
                  <a:pt x="3928828" y="2962961"/>
                </a:cubicBezTo>
                <a:close/>
                <a:moveTo>
                  <a:pt x="3002548" y="4395072"/>
                </a:moveTo>
                <a:cubicBezTo>
                  <a:pt x="3013633" y="4368862"/>
                  <a:pt x="3039586" y="4350472"/>
                  <a:pt x="3069834" y="4350472"/>
                </a:cubicBezTo>
                <a:cubicBezTo>
                  <a:pt x="3110165" y="4350472"/>
                  <a:pt x="3142859" y="4383166"/>
                  <a:pt x="3142859" y="4423497"/>
                </a:cubicBezTo>
                <a:cubicBezTo>
                  <a:pt x="3142859" y="4463828"/>
                  <a:pt x="3110165" y="4496522"/>
                  <a:pt x="3069834" y="4496522"/>
                </a:cubicBezTo>
                <a:cubicBezTo>
                  <a:pt x="3029503" y="4496522"/>
                  <a:pt x="2996809" y="4463828"/>
                  <a:pt x="2996809" y="4423497"/>
                </a:cubicBezTo>
                <a:cubicBezTo>
                  <a:pt x="2996809" y="4413414"/>
                  <a:pt x="2998853" y="4403809"/>
                  <a:pt x="3002548" y="4395072"/>
                </a:cubicBezTo>
                <a:close/>
                <a:moveTo>
                  <a:pt x="5310834" y="748366"/>
                </a:moveTo>
                <a:cubicBezTo>
                  <a:pt x="5321921" y="722157"/>
                  <a:pt x="5347873" y="703766"/>
                  <a:pt x="5378123" y="703766"/>
                </a:cubicBezTo>
                <a:cubicBezTo>
                  <a:pt x="5418451" y="703766"/>
                  <a:pt x="5451147" y="736460"/>
                  <a:pt x="5451146" y="776791"/>
                </a:cubicBezTo>
                <a:cubicBezTo>
                  <a:pt x="5451146" y="817122"/>
                  <a:pt x="5418453" y="849816"/>
                  <a:pt x="5378122" y="849816"/>
                </a:cubicBezTo>
                <a:cubicBezTo>
                  <a:pt x="5337791" y="849816"/>
                  <a:pt x="5305095" y="817122"/>
                  <a:pt x="5305097" y="776791"/>
                </a:cubicBezTo>
                <a:cubicBezTo>
                  <a:pt x="5305096" y="766708"/>
                  <a:pt x="5307140" y="757103"/>
                  <a:pt x="5310834" y="748366"/>
                </a:cubicBezTo>
                <a:close/>
                <a:moveTo>
                  <a:pt x="4159292" y="2542469"/>
                </a:moveTo>
                <a:cubicBezTo>
                  <a:pt x="4162987" y="2533732"/>
                  <a:pt x="4168335" y="2525864"/>
                  <a:pt x="4174943" y="2519257"/>
                </a:cubicBezTo>
                <a:cubicBezTo>
                  <a:pt x="4188156" y="2506042"/>
                  <a:pt x="4206413" y="2497869"/>
                  <a:pt x="4226579" y="2497869"/>
                </a:cubicBezTo>
                <a:cubicBezTo>
                  <a:pt x="4266910" y="2497869"/>
                  <a:pt x="4299603" y="2530563"/>
                  <a:pt x="4299604" y="2570894"/>
                </a:cubicBezTo>
                <a:cubicBezTo>
                  <a:pt x="4299603" y="2611225"/>
                  <a:pt x="4266909" y="2643919"/>
                  <a:pt x="4226578" y="2643919"/>
                </a:cubicBezTo>
                <a:cubicBezTo>
                  <a:pt x="4186248" y="2643919"/>
                  <a:pt x="4153553" y="2611225"/>
                  <a:pt x="4153553" y="2570894"/>
                </a:cubicBezTo>
                <a:cubicBezTo>
                  <a:pt x="4153554" y="2560811"/>
                  <a:pt x="4155597" y="2551205"/>
                  <a:pt x="4159292" y="2542469"/>
                </a:cubicBezTo>
                <a:close/>
                <a:moveTo>
                  <a:pt x="4388981" y="2164724"/>
                </a:moveTo>
                <a:cubicBezTo>
                  <a:pt x="4392676" y="2155988"/>
                  <a:pt x="4398024" y="2148120"/>
                  <a:pt x="4404631" y="2141512"/>
                </a:cubicBezTo>
                <a:cubicBezTo>
                  <a:pt x="4417846" y="2128296"/>
                  <a:pt x="4436102" y="2120123"/>
                  <a:pt x="4456268" y="2120124"/>
                </a:cubicBezTo>
                <a:cubicBezTo>
                  <a:pt x="4496598" y="2120123"/>
                  <a:pt x="4529293" y="2152818"/>
                  <a:pt x="4529293" y="2193148"/>
                </a:cubicBezTo>
                <a:cubicBezTo>
                  <a:pt x="4529292" y="2233480"/>
                  <a:pt x="4496600" y="2266174"/>
                  <a:pt x="4456267" y="2266173"/>
                </a:cubicBezTo>
                <a:cubicBezTo>
                  <a:pt x="4415938" y="2266174"/>
                  <a:pt x="4383242" y="2233479"/>
                  <a:pt x="4383243" y="2193148"/>
                </a:cubicBezTo>
                <a:cubicBezTo>
                  <a:pt x="4383244" y="2183066"/>
                  <a:pt x="4385287" y="2173460"/>
                  <a:pt x="4388981" y="2164724"/>
                </a:cubicBezTo>
                <a:close/>
                <a:moveTo>
                  <a:pt x="3233012" y="3974579"/>
                </a:moveTo>
                <a:cubicBezTo>
                  <a:pt x="3244097" y="3948369"/>
                  <a:pt x="3270049" y="3929979"/>
                  <a:pt x="3300298" y="3929979"/>
                </a:cubicBezTo>
                <a:cubicBezTo>
                  <a:pt x="3340629" y="3929978"/>
                  <a:pt x="3373323" y="3962673"/>
                  <a:pt x="3373323" y="4003003"/>
                </a:cubicBezTo>
                <a:cubicBezTo>
                  <a:pt x="3373323" y="4043335"/>
                  <a:pt x="3340629" y="4076029"/>
                  <a:pt x="3300298" y="4076028"/>
                </a:cubicBezTo>
                <a:cubicBezTo>
                  <a:pt x="3259967" y="4076029"/>
                  <a:pt x="3227273" y="4043334"/>
                  <a:pt x="3227273" y="4003004"/>
                </a:cubicBezTo>
                <a:cubicBezTo>
                  <a:pt x="3227273" y="3992921"/>
                  <a:pt x="3229316" y="3983315"/>
                  <a:pt x="3233012" y="3974579"/>
                </a:cubicBezTo>
                <a:close/>
                <a:moveTo>
                  <a:pt x="5541300" y="327873"/>
                </a:moveTo>
                <a:cubicBezTo>
                  <a:pt x="5552385" y="301663"/>
                  <a:pt x="5578338" y="283272"/>
                  <a:pt x="5608586" y="283272"/>
                </a:cubicBezTo>
                <a:cubicBezTo>
                  <a:pt x="5648916" y="283272"/>
                  <a:pt x="5681612" y="315966"/>
                  <a:pt x="5681610" y="356297"/>
                </a:cubicBezTo>
                <a:cubicBezTo>
                  <a:pt x="5681612" y="396628"/>
                  <a:pt x="5648919" y="429322"/>
                  <a:pt x="5608585" y="429322"/>
                </a:cubicBezTo>
                <a:cubicBezTo>
                  <a:pt x="5568257" y="429322"/>
                  <a:pt x="5535561" y="396628"/>
                  <a:pt x="5535561" y="356297"/>
                </a:cubicBezTo>
                <a:cubicBezTo>
                  <a:pt x="5535561" y="346214"/>
                  <a:pt x="5537604" y="336609"/>
                  <a:pt x="5541300" y="327873"/>
                </a:cubicBezTo>
                <a:close/>
                <a:moveTo>
                  <a:pt x="4619445" y="1744229"/>
                </a:moveTo>
                <a:cubicBezTo>
                  <a:pt x="4623140" y="1735492"/>
                  <a:pt x="4628488" y="1727624"/>
                  <a:pt x="4635095" y="1721017"/>
                </a:cubicBezTo>
                <a:cubicBezTo>
                  <a:pt x="4648311" y="1707802"/>
                  <a:pt x="4666567" y="1699629"/>
                  <a:pt x="4686732" y="1699628"/>
                </a:cubicBezTo>
                <a:cubicBezTo>
                  <a:pt x="4727062" y="1699628"/>
                  <a:pt x="4759757" y="1732323"/>
                  <a:pt x="4759757" y="1772653"/>
                </a:cubicBezTo>
                <a:cubicBezTo>
                  <a:pt x="4759757" y="1812984"/>
                  <a:pt x="4727063" y="1845678"/>
                  <a:pt x="4686733" y="1845678"/>
                </a:cubicBezTo>
                <a:cubicBezTo>
                  <a:pt x="4646401" y="1845678"/>
                  <a:pt x="4613706" y="1812984"/>
                  <a:pt x="4613707" y="1772654"/>
                </a:cubicBezTo>
                <a:cubicBezTo>
                  <a:pt x="4613708" y="1762571"/>
                  <a:pt x="4615751" y="1752965"/>
                  <a:pt x="4619445" y="1744229"/>
                </a:cubicBezTo>
                <a:close/>
                <a:moveTo>
                  <a:pt x="3463475" y="3545257"/>
                </a:moveTo>
                <a:cubicBezTo>
                  <a:pt x="3474561" y="3519047"/>
                  <a:pt x="3500513" y="3500657"/>
                  <a:pt x="3530762" y="3500657"/>
                </a:cubicBezTo>
                <a:cubicBezTo>
                  <a:pt x="3571093" y="3500656"/>
                  <a:pt x="3603787" y="3533351"/>
                  <a:pt x="3603786" y="3573681"/>
                </a:cubicBezTo>
                <a:cubicBezTo>
                  <a:pt x="3603787" y="3614013"/>
                  <a:pt x="3571093" y="3646707"/>
                  <a:pt x="3530762" y="3646706"/>
                </a:cubicBezTo>
                <a:cubicBezTo>
                  <a:pt x="3490431" y="3646707"/>
                  <a:pt x="3457737" y="3614012"/>
                  <a:pt x="3457737" y="3573682"/>
                </a:cubicBezTo>
                <a:cubicBezTo>
                  <a:pt x="3457737" y="3563599"/>
                  <a:pt x="3459780" y="3553993"/>
                  <a:pt x="3463475" y="3545257"/>
                </a:cubicBezTo>
                <a:close/>
                <a:moveTo>
                  <a:pt x="2541621" y="4961615"/>
                </a:moveTo>
                <a:cubicBezTo>
                  <a:pt x="2552706" y="4935405"/>
                  <a:pt x="2578659" y="4917015"/>
                  <a:pt x="2608907" y="4917015"/>
                </a:cubicBezTo>
                <a:cubicBezTo>
                  <a:pt x="2649238" y="4917015"/>
                  <a:pt x="2681932" y="4949709"/>
                  <a:pt x="2681932" y="4990040"/>
                </a:cubicBezTo>
                <a:cubicBezTo>
                  <a:pt x="2681932" y="5030371"/>
                  <a:pt x="2649238" y="5063065"/>
                  <a:pt x="2608907" y="5063065"/>
                </a:cubicBezTo>
                <a:cubicBezTo>
                  <a:pt x="2568576" y="5063065"/>
                  <a:pt x="2535882" y="5030371"/>
                  <a:pt x="2535882" y="4990040"/>
                </a:cubicBezTo>
                <a:cubicBezTo>
                  <a:pt x="2535882" y="4979957"/>
                  <a:pt x="2537926" y="4970352"/>
                  <a:pt x="2541621" y="4961615"/>
                </a:cubicBezTo>
                <a:close/>
                <a:moveTo>
                  <a:pt x="4849908" y="1314908"/>
                </a:moveTo>
                <a:cubicBezTo>
                  <a:pt x="4853603" y="1306172"/>
                  <a:pt x="4858951" y="1298304"/>
                  <a:pt x="4865558" y="1291697"/>
                </a:cubicBezTo>
                <a:cubicBezTo>
                  <a:pt x="4878773" y="1278482"/>
                  <a:pt x="4897029" y="1270308"/>
                  <a:pt x="4917195" y="1270308"/>
                </a:cubicBezTo>
                <a:cubicBezTo>
                  <a:pt x="4957525" y="1270308"/>
                  <a:pt x="4990220" y="1303002"/>
                  <a:pt x="4990220" y="1343333"/>
                </a:cubicBezTo>
                <a:cubicBezTo>
                  <a:pt x="4990220" y="1383664"/>
                  <a:pt x="4957526" y="1416358"/>
                  <a:pt x="4917195" y="1416358"/>
                </a:cubicBezTo>
                <a:cubicBezTo>
                  <a:pt x="4876864" y="1416358"/>
                  <a:pt x="4844169" y="1383663"/>
                  <a:pt x="4844170" y="1343333"/>
                </a:cubicBezTo>
                <a:cubicBezTo>
                  <a:pt x="4844171" y="1333250"/>
                  <a:pt x="4846214" y="1323645"/>
                  <a:pt x="4849908" y="1314908"/>
                </a:cubicBezTo>
                <a:close/>
                <a:moveTo>
                  <a:pt x="3698365" y="3109010"/>
                </a:moveTo>
                <a:cubicBezTo>
                  <a:pt x="3702060" y="3100273"/>
                  <a:pt x="3707407" y="3092405"/>
                  <a:pt x="3714015" y="3085798"/>
                </a:cubicBezTo>
                <a:cubicBezTo>
                  <a:pt x="3727229" y="3072584"/>
                  <a:pt x="3745486" y="3064410"/>
                  <a:pt x="3765651" y="3064410"/>
                </a:cubicBezTo>
                <a:cubicBezTo>
                  <a:pt x="3805982" y="3064410"/>
                  <a:pt x="3838676" y="3097104"/>
                  <a:pt x="3838676" y="3137435"/>
                </a:cubicBezTo>
                <a:cubicBezTo>
                  <a:pt x="3838676" y="3177765"/>
                  <a:pt x="3805982" y="3210459"/>
                  <a:pt x="3765651" y="3210459"/>
                </a:cubicBezTo>
                <a:cubicBezTo>
                  <a:pt x="3725320" y="3210460"/>
                  <a:pt x="3692626" y="3177765"/>
                  <a:pt x="3692626" y="3137434"/>
                </a:cubicBezTo>
                <a:cubicBezTo>
                  <a:pt x="3692626" y="3127352"/>
                  <a:pt x="3694670" y="3117746"/>
                  <a:pt x="3698365" y="3109010"/>
                </a:cubicBezTo>
                <a:close/>
                <a:moveTo>
                  <a:pt x="2772084" y="4541122"/>
                </a:moveTo>
                <a:cubicBezTo>
                  <a:pt x="2783170" y="4514913"/>
                  <a:pt x="2809122" y="4496522"/>
                  <a:pt x="2839370" y="4496522"/>
                </a:cubicBezTo>
                <a:cubicBezTo>
                  <a:pt x="2879701" y="4496522"/>
                  <a:pt x="2912396" y="4529216"/>
                  <a:pt x="2912395" y="4569547"/>
                </a:cubicBezTo>
                <a:cubicBezTo>
                  <a:pt x="2912395" y="4609878"/>
                  <a:pt x="2879702" y="4642572"/>
                  <a:pt x="2839371" y="4642572"/>
                </a:cubicBezTo>
                <a:cubicBezTo>
                  <a:pt x="2799040" y="4642572"/>
                  <a:pt x="2766346" y="4609878"/>
                  <a:pt x="2766346" y="4569547"/>
                </a:cubicBezTo>
                <a:cubicBezTo>
                  <a:pt x="2766346" y="4559464"/>
                  <a:pt x="2768389" y="4549858"/>
                  <a:pt x="2772084" y="4541122"/>
                </a:cubicBezTo>
                <a:close/>
                <a:moveTo>
                  <a:pt x="5080370" y="894416"/>
                </a:moveTo>
                <a:cubicBezTo>
                  <a:pt x="5091456" y="868207"/>
                  <a:pt x="5117409" y="849816"/>
                  <a:pt x="5147658" y="849816"/>
                </a:cubicBezTo>
                <a:cubicBezTo>
                  <a:pt x="5187989" y="849816"/>
                  <a:pt x="5220683" y="882510"/>
                  <a:pt x="5220681" y="922841"/>
                </a:cubicBezTo>
                <a:cubicBezTo>
                  <a:pt x="5220683" y="963172"/>
                  <a:pt x="5187989" y="995866"/>
                  <a:pt x="5147658" y="995866"/>
                </a:cubicBezTo>
                <a:cubicBezTo>
                  <a:pt x="5107327" y="995866"/>
                  <a:pt x="5074633" y="963172"/>
                  <a:pt x="5074632" y="922841"/>
                </a:cubicBezTo>
                <a:cubicBezTo>
                  <a:pt x="5074633" y="912758"/>
                  <a:pt x="5076676" y="903153"/>
                  <a:pt x="5080370" y="894416"/>
                </a:cubicBezTo>
                <a:close/>
                <a:moveTo>
                  <a:pt x="3928828" y="2679690"/>
                </a:moveTo>
                <a:cubicBezTo>
                  <a:pt x="3932524" y="2670954"/>
                  <a:pt x="3937870" y="2663086"/>
                  <a:pt x="3944478" y="2656479"/>
                </a:cubicBezTo>
                <a:cubicBezTo>
                  <a:pt x="3957693" y="2643264"/>
                  <a:pt x="3975949" y="2635090"/>
                  <a:pt x="3996114" y="2635090"/>
                </a:cubicBezTo>
                <a:cubicBezTo>
                  <a:pt x="4036445" y="2635090"/>
                  <a:pt x="4069139" y="2667784"/>
                  <a:pt x="4069139" y="2708115"/>
                </a:cubicBezTo>
                <a:cubicBezTo>
                  <a:pt x="4069140" y="2748446"/>
                  <a:pt x="4036445" y="2781140"/>
                  <a:pt x="3996114" y="2781140"/>
                </a:cubicBezTo>
                <a:cubicBezTo>
                  <a:pt x="3955783" y="2781140"/>
                  <a:pt x="3923089" y="2748446"/>
                  <a:pt x="3923090" y="2708115"/>
                </a:cubicBezTo>
                <a:cubicBezTo>
                  <a:pt x="3923089" y="2698032"/>
                  <a:pt x="3925133" y="2688427"/>
                  <a:pt x="3928828" y="2679690"/>
                </a:cubicBezTo>
                <a:close/>
                <a:moveTo>
                  <a:pt x="4158517" y="2310773"/>
                </a:moveTo>
                <a:cubicBezTo>
                  <a:pt x="4162212" y="2302037"/>
                  <a:pt x="4167560" y="2294169"/>
                  <a:pt x="4174167" y="2287561"/>
                </a:cubicBezTo>
                <a:cubicBezTo>
                  <a:pt x="4187382" y="2274347"/>
                  <a:pt x="4205638" y="2266174"/>
                  <a:pt x="4225804" y="2266173"/>
                </a:cubicBezTo>
                <a:cubicBezTo>
                  <a:pt x="4266134" y="2266173"/>
                  <a:pt x="4298829" y="2298867"/>
                  <a:pt x="4298828" y="2339197"/>
                </a:cubicBezTo>
                <a:cubicBezTo>
                  <a:pt x="4298829" y="2379529"/>
                  <a:pt x="4266135" y="2412224"/>
                  <a:pt x="4225803" y="2412224"/>
                </a:cubicBezTo>
                <a:cubicBezTo>
                  <a:pt x="4185473" y="2412223"/>
                  <a:pt x="4152778" y="2379529"/>
                  <a:pt x="4152779" y="2339198"/>
                </a:cubicBezTo>
                <a:cubicBezTo>
                  <a:pt x="4152779" y="2329115"/>
                  <a:pt x="4154822" y="2319510"/>
                  <a:pt x="4158517" y="2310773"/>
                </a:cubicBezTo>
                <a:close/>
                <a:moveTo>
                  <a:pt x="3002548" y="4111800"/>
                </a:moveTo>
                <a:cubicBezTo>
                  <a:pt x="3013633" y="4085590"/>
                  <a:pt x="3039586" y="4067200"/>
                  <a:pt x="3069834" y="4067200"/>
                </a:cubicBezTo>
                <a:cubicBezTo>
                  <a:pt x="3110165" y="4067200"/>
                  <a:pt x="3142859" y="4099894"/>
                  <a:pt x="3142859" y="4140225"/>
                </a:cubicBezTo>
                <a:cubicBezTo>
                  <a:pt x="3142859" y="4180556"/>
                  <a:pt x="3110165" y="4213250"/>
                  <a:pt x="3069834" y="4213250"/>
                </a:cubicBezTo>
                <a:cubicBezTo>
                  <a:pt x="3029503" y="4213250"/>
                  <a:pt x="2996809" y="4180556"/>
                  <a:pt x="2996809" y="4140225"/>
                </a:cubicBezTo>
                <a:cubicBezTo>
                  <a:pt x="2996809" y="4130142"/>
                  <a:pt x="2998852" y="4120537"/>
                  <a:pt x="3002548" y="4111800"/>
                </a:cubicBezTo>
                <a:close/>
                <a:moveTo>
                  <a:pt x="5310836" y="465095"/>
                </a:moveTo>
                <a:cubicBezTo>
                  <a:pt x="5321922" y="438885"/>
                  <a:pt x="5347874" y="420494"/>
                  <a:pt x="5378122" y="420495"/>
                </a:cubicBezTo>
                <a:cubicBezTo>
                  <a:pt x="5418453" y="420495"/>
                  <a:pt x="5451147" y="453189"/>
                  <a:pt x="5451147" y="493520"/>
                </a:cubicBezTo>
                <a:cubicBezTo>
                  <a:pt x="5451147" y="533851"/>
                  <a:pt x="5418452" y="566545"/>
                  <a:pt x="5378122" y="566544"/>
                </a:cubicBezTo>
                <a:cubicBezTo>
                  <a:pt x="5337790" y="566545"/>
                  <a:pt x="5305098" y="533851"/>
                  <a:pt x="5305097" y="493520"/>
                </a:cubicBezTo>
                <a:cubicBezTo>
                  <a:pt x="5305097" y="483437"/>
                  <a:pt x="5307140" y="473831"/>
                  <a:pt x="5310836" y="465095"/>
                </a:cubicBezTo>
                <a:close/>
                <a:moveTo>
                  <a:pt x="4388982" y="1881450"/>
                </a:moveTo>
                <a:cubicBezTo>
                  <a:pt x="4392678" y="1872713"/>
                  <a:pt x="4398025" y="1864846"/>
                  <a:pt x="4404632" y="1858238"/>
                </a:cubicBezTo>
                <a:cubicBezTo>
                  <a:pt x="4417847" y="1845023"/>
                  <a:pt x="4436103" y="1836850"/>
                  <a:pt x="4456269" y="1836850"/>
                </a:cubicBezTo>
                <a:cubicBezTo>
                  <a:pt x="4496599" y="1836850"/>
                  <a:pt x="4529294" y="1869544"/>
                  <a:pt x="4529293" y="1909875"/>
                </a:cubicBezTo>
                <a:cubicBezTo>
                  <a:pt x="4529294" y="1950206"/>
                  <a:pt x="4496600" y="1982900"/>
                  <a:pt x="4456268" y="1982899"/>
                </a:cubicBezTo>
                <a:cubicBezTo>
                  <a:pt x="4415936" y="1982901"/>
                  <a:pt x="4383242" y="1950207"/>
                  <a:pt x="4383244" y="1909875"/>
                </a:cubicBezTo>
                <a:cubicBezTo>
                  <a:pt x="4383244" y="1899792"/>
                  <a:pt x="4385287" y="1890187"/>
                  <a:pt x="4388982" y="1881450"/>
                </a:cubicBezTo>
                <a:close/>
                <a:moveTo>
                  <a:pt x="3233012" y="3691307"/>
                </a:moveTo>
                <a:cubicBezTo>
                  <a:pt x="3244097" y="3665097"/>
                  <a:pt x="3270049" y="3646706"/>
                  <a:pt x="3300298" y="3646707"/>
                </a:cubicBezTo>
                <a:cubicBezTo>
                  <a:pt x="3340629" y="3646706"/>
                  <a:pt x="3373323" y="3679400"/>
                  <a:pt x="3373323" y="3719731"/>
                </a:cubicBezTo>
                <a:cubicBezTo>
                  <a:pt x="3373323" y="3760062"/>
                  <a:pt x="3340629" y="3792756"/>
                  <a:pt x="3300298" y="3792756"/>
                </a:cubicBezTo>
                <a:cubicBezTo>
                  <a:pt x="3259967" y="3792756"/>
                  <a:pt x="3227273" y="3760062"/>
                  <a:pt x="3227273" y="3719731"/>
                </a:cubicBezTo>
                <a:cubicBezTo>
                  <a:pt x="3227273" y="3709649"/>
                  <a:pt x="3229316" y="3700043"/>
                  <a:pt x="3233012" y="3691307"/>
                </a:cubicBezTo>
                <a:close/>
                <a:moveTo>
                  <a:pt x="5541300" y="44600"/>
                </a:moveTo>
                <a:cubicBezTo>
                  <a:pt x="5552386" y="18391"/>
                  <a:pt x="5578338" y="0"/>
                  <a:pt x="5608586" y="0"/>
                </a:cubicBezTo>
                <a:cubicBezTo>
                  <a:pt x="5648917" y="0"/>
                  <a:pt x="5681611" y="32694"/>
                  <a:pt x="5681611" y="73025"/>
                </a:cubicBezTo>
                <a:cubicBezTo>
                  <a:pt x="5681610" y="113356"/>
                  <a:pt x="5648918" y="146050"/>
                  <a:pt x="5608586" y="146050"/>
                </a:cubicBezTo>
                <a:cubicBezTo>
                  <a:pt x="5568254" y="146050"/>
                  <a:pt x="5535561" y="113356"/>
                  <a:pt x="5535562" y="73025"/>
                </a:cubicBezTo>
                <a:cubicBezTo>
                  <a:pt x="5535561" y="62942"/>
                  <a:pt x="5537605" y="53337"/>
                  <a:pt x="5541300" y="44600"/>
                </a:cubicBezTo>
                <a:close/>
                <a:moveTo>
                  <a:pt x="4619446" y="1460957"/>
                </a:moveTo>
                <a:cubicBezTo>
                  <a:pt x="4623141" y="1452220"/>
                  <a:pt x="4628487" y="1444353"/>
                  <a:pt x="4635095" y="1437745"/>
                </a:cubicBezTo>
                <a:cubicBezTo>
                  <a:pt x="4648310" y="1424530"/>
                  <a:pt x="4666567" y="1416357"/>
                  <a:pt x="4686731" y="1416357"/>
                </a:cubicBezTo>
                <a:cubicBezTo>
                  <a:pt x="4727063" y="1416357"/>
                  <a:pt x="4759758" y="1449051"/>
                  <a:pt x="4759757" y="1489382"/>
                </a:cubicBezTo>
                <a:cubicBezTo>
                  <a:pt x="4759757" y="1529713"/>
                  <a:pt x="4727062" y="1562406"/>
                  <a:pt x="4686732" y="1562406"/>
                </a:cubicBezTo>
                <a:cubicBezTo>
                  <a:pt x="4646400" y="1562406"/>
                  <a:pt x="4613707" y="1529712"/>
                  <a:pt x="4613706" y="1489381"/>
                </a:cubicBezTo>
                <a:cubicBezTo>
                  <a:pt x="4613708" y="1479299"/>
                  <a:pt x="4615751" y="1469693"/>
                  <a:pt x="4619446" y="1460957"/>
                </a:cubicBezTo>
                <a:close/>
                <a:moveTo>
                  <a:pt x="3463475" y="3261985"/>
                </a:moveTo>
                <a:cubicBezTo>
                  <a:pt x="3474561" y="3235775"/>
                  <a:pt x="3500513" y="3217384"/>
                  <a:pt x="3530762" y="3217385"/>
                </a:cubicBezTo>
                <a:cubicBezTo>
                  <a:pt x="3571092" y="3217384"/>
                  <a:pt x="3603787" y="3250078"/>
                  <a:pt x="3603786" y="3290409"/>
                </a:cubicBezTo>
                <a:cubicBezTo>
                  <a:pt x="3603787" y="3330740"/>
                  <a:pt x="3571093" y="3363434"/>
                  <a:pt x="3530761" y="3363434"/>
                </a:cubicBezTo>
                <a:cubicBezTo>
                  <a:pt x="3490431" y="3363434"/>
                  <a:pt x="3457736" y="3330740"/>
                  <a:pt x="3457737" y="3290409"/>
                </a:cubicBezTo>
                <a:cubicBezTo>
                  <a:pt x="3457736" y="3280327"/>
                  <a:pt x="3459780" y="3270721"/>
                  <a:pt x="3463475" y="3261985"/>
                </a:cubicBezTo>
                <a:close/>
                <a:moveTo>
                  <a:pt x="2541621" y="4678343"/>
                </a:moveTo>
                <a:cubicBezTo>
                  <a:pt x="2552706" y="4652133"/>
                  <a:pt x="2578659" y="4633743"/>
                  <a:pt x="2608907" y="4633743"/>
                </a:cubicBezTo>
                <a:cubicBezTo>
                  <a:pt x="2649238" y="4633743"/>
                  <a:pt x="2681932" y="4666437"/>
                  <a:pt x="2681932" y="4706768"/>
                </a:cubicBezTo>
                <a:cubicBezTo>
                  <a:pt x="2681932" y="4747099"/>
                  <a:pt x="2649238" y="4779793"/>
                  <a:pt x="2608907" y="4779793"/>
                </a:cubicBezTo>
                <a:cubicBezTo>
                  <a:pt x="2568576" y="4779793"/>
                  <a:pt x="2535882" y="4747099"/>
                  <a:pt x="2535882" y="4706768"/>
                </a:cubicBezTo>
                <a:cubicBezTo>
                  <a:pt x="2535882" y="4696685"/>
                  <a:pt x="2537925" y="4687079"/>
                  <a:pt x="2541621" y="4678343"/>
                </a:cubicBezTo>
                <a:close/>
                <a:moveTo>
                  <a:pt x="4849909" y="1031638"/>
                </a:moveTo>
                <a:cubicBezTo>
                  <a:pt x="4853604" y="1022901"/>
                  <a:pt x="4858950" y="1015034"/>
                  <a:pt x="4865557" y="1008427"/>
                </a:cubicBezTo>
                <a:cubicBezTo>
                  <a:pt x="4878773" y="995212"/>
                  <a:pt x="4897028" y="987038"/>
                  <a:pt x="4917194" y="987038"/>
                </a:cubicBezTo>
                <a:cubicBezTo>
                  <a:pt x="4957525" y="987038"/>
                  <a:pt x="4990221" y="1019732"/>
                  <a:pt x="4990218" y="1060063"/>
                </a:cubicBezTo>
                <a:cubicBezTo>
                  <a:pt x="4990220" y="1100394"/>
                  <a:pt x="4957525" y="1133087"/>
                  <a:pt x="4917195" y="1133087"/>
                </a:cubicBezTo>
                <a:cubicBezTo>
                  <a:pt x="4876863" y="1133087"/>
                  <a:pt x="4844170" y="1100393"/>
                  <a:pt x="4844169" y="1060062"/>
                </a:cubicBezTo>
                <a:cubicBezTo>
                  <a:pt x="4844171" y="1049980"/>
                  <a:pt x="4846214" y="1040374"/>
                  <a:pt x="4849909" y="1031638"/>
                </a:cubicBezTo>
                <a:close/>
                <a:moveTo>
                  <a:pt x="3698365" y="2825740"/>
                </a:moveTo>
                <a:cubicBezTo>
                  <a:pt x="3702060" y="2817003"/>
                  <a:pt x="3707407" y="2809135"/>
                  <a:pt x="3714014" y="2802528"/>
                </a:cubicBezTo>
                <a:cubicBezTo>
                  <a:pt x="3727230" y="2789314"/>
                  <a:pt x="3745485" y="2781140"/>
                  <a:pt x="3765650" y="2781140"/>
                </a:cubicBezTo>
                <a:cubicBezTo>
                  <a:pt x="3805981" y="2781140"/>
                  <a:pt x="3838676" y="2813834"/>
                  <a:pt x="3838676" y="2854165"/>
                </a:cubicBezTo>
                <a:cubicBezTo>
                  <a:pt x="3838676" y="2894495"/>
                  <a:pt x="3805983" y="2927189"/>
                  <a:pt x="3765651" y="2927189"/>
                </a:cubicBezTo>
                <a:cubicBezTo>
                  <a:pt x="3725320" y="2927189"/>
                  <a:pt x="3692626" y="2894495"/>
                  <a:pt x="3692627" y="2854164"/>
                </a:cubicBezTo>
                <a:cubicBezTo>
                  <a:pt x="3692626" y="2844082"/>
                  <a:pt x="3694669" y="2834476"/>
                  <a:pt x="3698365" y="2825740"/>
                </a:cubicBezTo>
                <a:close/>
                <a:moveTo>
                  <a:pt x="3928051" y="2447998"/>
                </a:moveTo>
                <a:cubicBezTo>
                  <a:pt x="3931748" y="2439261"/>
                  <a:pt x="3937094" y="2431393"/>
                  <a:pt x="3943701" y="2424786"/>
                </a:cubicBezTo>
                <a:cubicBezTo>
                  <a:pt x="3956915" y="2411571"/>
                  <a:pt x="3975172" y="2403398"/>
                  <a:pt x="3995338" y="2403398"/>
                </a:cubicBezTo>
                <a:cubicBezTo>
                  <a:pt x="4035669" y="2403397"/>
                  <a:pt x="4068362" y="2436092"/>
                  <a:pt x="4068363" y="2476423"/>
                </a:cubicBezTo>
                <a:cubicBezTo>
                  <a:pt x="4068362" y="2516754"/>
                  <a:pt x="4035668" y="2549448"/>
                  <a:pt x="3995337" y="2549448"/>
                </a:cubicBezTo>
                <a:cubicBezTo>
                  <a:pt x="3955006" y="2549448"/>
                  <a:pt x="3922313" y="2516753"/>
                  <a:pt x="3922313" y="2476423"/>
                </a:cubicBezTo>
                <a:cubicBezTo>
                  <a:pt x="3922314" y="2466340"/>
                  <a:pt x="3924356" y="2456735"/>
                  <a:pt x="3928051" y="2447998"/>
                </a:cubicBezTo>
                <a:close/>
                <a:moveTo>
                  <a:pt x="2772083" y="4257851"/>
                </a:moveTo>
                <a:cubicBezTo>
                  <a:pt x="2783169" y="4231641"/>
                  <a:pt x="2809121" y="4213251"/>
                  <a:pt x="2839370" y="4213251"/>
                </a:cubicBezTo>
                <a:cubicBezTo>
                  <a:pt x="2879701" y="4213251"/>
                  <a:pt x="2912395" y="4245945"/>
                  <a:pt x="2912395" y="4286276"/>
                </a:cubicBezTo>
                <a:cubicBezTo>
                  <a:pt x="2912395" y="4326607"/>
                  <a:pt x="2879701" y="4359301"/>
                  <a:pt x="2839370" y="4359301"/>
                </a:cubicBezTo>
                <a:cubicBezTo>
                  <a:pt x="2799039" y="4359301"/>
                  <a:pt x="2766345" y="4326607"/>
                  <a:pt x="2766345" y="4286276"/>
                </a:cubicBezTo>
                <a:cubicBezTo>
                  <a:pt x="2766346" y="4276193"/>
                  <a:pt x="2768388" y="4266588"/>
                  <a:pt x="2772083" y="4257851"/>
                </a:cubicBezTo>
                <a:close/>
                <a:moveTo>
                  <a:pt x="5080371" y="611145"/>
                </a:moveTo>
                <a:cubicBezTo>
                  <a:pt x="5091458" y="584935"/>
                  <a:pt x="5117410" y="566544"/>
                  <a:pt x="5147658" y="566544"/>
                </a:cubicBezTo>
                <a:cubicBezTo>
                  <a:pt x="5187988" y="566544"/>
                  <a:pt x="5220683" y="599238"/>
                  <a:pt x="5220683" y="639569"/>
                </a:cubicBezTo>
                <a:cubicBezTo>
                  <a:pt x="5220683" y="679900"/>
                  <a:pt x="5187989" y="712594"/>
                  <a:pt x="5147657" y="712594"/>
                </a:cubicBezTo>
                <a:cubicBezTo>
                  <a:pt x="5107327" y="712594"/>
                  <a:pt x="5074632" y="679900"/>
                  <a:pt x="5074634" y="639569"/>
                </a:cubicBezTo>
                <a:cubicBezTo>
                  <a:pt x="5074633" y="629487"/>
                  <a:pt x="5076677" y="619881"/>
                  <a:pt x="5080371" y="611145"/>
                </a:cubicBezTo>
                <a:close/>
                <a:moveTo>
                  <a:pt x="4158518" y="2027501"/>
                </a:moveTo>
                <a:cubicBezTo>
                  <a:pt x="4162212" y="2018765"/>
                  <a:pt x="4167559" y="2010897"/>
                  <a:pt x="4174168" y="2004289"/>
                </a:cubicBezTo>
                <a:cubicBezTo>
                  <a:pt x="4187382" y="1991074"/>
                  <a:pt x="4205639" y="1982901"/>
                  <a:pt x="4225803" y="1982902"/>
                </a:cubicBezTo>
                <a:cubicBezTo>
                  <a:pt x="4266135" y="1982900"/>
                  <a:pt x="4298828" y="2015596"/>
                  <a:pt x="4298829" y="2055926"/>
                </a:cubicBezTo>
                <a:cubicBezTo>
                  <a:pt x="4298828" y="2096257"/>
                  <a:pt x="4266136" y="2128950"/>
                  <a:pt x="4225804" y="2128950"/>
                </a:cubicBezTo>
                <a:cubicBezTo>
                  <a:pt x="4185472" y="2128951"/>
                  <a:pt x="4152777" y="2096258"/>
                  <a:pt x="4152778" y="2055926"/>
                </a:cubicBezTo>
                <a:cubicBezTo>
                  <a:pt x="4152778" y="2045843"/>
                  <a:pt x="4154821" y="2036239"/>
                  <a:pt x="4158518" y="2027501"/>
                </a:cubicBezTo>
                <a:close/>
                <a:moveTo>
                  <a:pt x="3002548" y="3828528"/>
                </a:moveTo>
                <a:cubicBezTo>
                  <a:pt x="3013633" y="3802318"/>
                  <a:pt x="3039586" y="3783928"/>
                  <a:pt x="3069834" y="3783928"/>
                </a:cubicBezTo>
                <a:cubicBezTo>
                  <a:pt x="3110165" y="3783928"/>
                  <a:pt x="3142859" y="3816622"/>
                  <a:pt x="3142859" y="3856953"/>
                </a:cubicBezTo>
                <a:cubicBezTo>
                  <a:pt x="3142859" y="3897284"/>
                  <a:pt x="3110165" y="3929978"/>
                  <a:pt x="3069834" y="3929978"/>
                </a:cubicBezTo>
                <a:cubicBezTo>
                  <a:pt x="3029503" y="3929978"/>
                  <a:pt x="2996809" y="3897284"/>
                  <a:pt x="2996809" y="3856953"/>
                </a:cubicBezTo>
                <a:cubicBezTo>
                  <a:pt x="2996809" y="3846870"/>
                  <a:pt x="2998852" y="3837265"/>
                  <a:pt x="3002548" y="3828528"/>
                </a:cubicBezTo>
                <a:close/>
                <a:moveTo>
                  <a:pt x="5310836" y="181823"/>
                </a:moveTo>
                <a:cubicBezTo>
                  <a:pt x="5321920" y="155613"/>
                  <a:pt x="5347875" y="137222"/>
                  <a:pt x="5378123" y="137223"/>
                </a:cubicBezTo>
                <a:cubicBezTo>
                  <a:pt x="5418453" y="137222"/>
                  <a:pt x="5451147" y="169916"/>
                  <a:pt x="5451147" y="210247"/>
                </a:cubicBezTo>
                <a:cubicBezTo>
                  <a:pt x="5451147" y="250578"/>
                  <a:pt x="5418454" y="283272"/>
                  <a:pt x="5378122" y="283272"/>
                </a:cubicBezTo>
                <a:cubicBezTo>
                  <a:pt x="5337792" y="283272"/>
                  <a:pt x="5305097" y="250578"/>
                  <a:pt x="5305096" y="210247"/>
                </a:cubicBezTo>
                <a:cubicBezTo>
                  <a:pt x="5305098" y="200165"/>
                  <a:pt x="5307139" y="190559"/>
                  <a:pt x="5310836" y="181823"/>
                </a:cubicBezTo>
                <a:close/>
                <a:moveTo>
                  <a:pt x="4388982" y="1598178"/>
                </a:moveTo>
                <a:cubicBezTo>
                  <a:pt x="4392678" y="1589441"/>
                  <a:pt x="4398024" y="1581573"/>
                  <a:pt x="4404632" y="1574966"/>
                </a:cubicBezTo>
                <a:cubicBezTo>
                  <a:pt x="4417846" y="1561751"/>
                  <a:pt x="4436103" y="1553578"/>
                  <a:pt x="4456268" y="1553578"/>
                </a:cubicBezTo>
                <a:cubicBezTo>
                  <a:pt x="4496599" y="1553577"/>
                  <a:pt x="4529293" y="1586272"/>
                  <a:pt x="4529292" y="1626602"/>
                </a:cubicBezTo>
                <a:cubicBezTo>
                  <a:pt x="4529293" y="1666933"/>
                  <a:pt x="4496599" y="1699628"/>
                  <a:pt x="4456268" y="1699627"/>
                </a:cubicBezTo>
                <a:cubicBezTo>
                  <a:pt x="4415937" y="1699627"/>
                  <a:pt x="4383243" y="1666933"/>
                  <a:pt x="4383244" y="1626603"/>
                </a:cubicBezTo>
                <a:cubicBezTo>
                  <a:pt x="4383243" y="1616520"/>
                  <a:pt x="4385286" y="1606915"/>
                  <a:pt x="4388982" y="1598178"/>
                </a:cubicBezTo>
                <a:close/>
                <a:moveTo>
                  <a:pt x="3233011" y="3408035"/>
                </a:moveTo>
                <a:cubicBezTo>
                  <a:pt x="3244097" y="3381824"/>
                  <a:pt x="3270049" y="3363434"/>
                  <a:pt x="3300298" y="3363434"/>
                </a:cubicBezTo>
                <a:cubicBezTo>
                  <a:pt x="3340629" y="3363434"/>
                  <a:pt x="3373323" y="3396128"/>
                  <a:pt x="3373323" y="3436459"/>
                </a:cubicBezTo>
                <a:cubicBezTo>
                  <a:pt x="3373323" y="3476790"/>
                  <a:pt x="3340629" y="3509484"/>
                  <a:pt x="3300298" y="3509484"/>
                </a:cubicBezTo>
                <a:cubicBezTo>
                  <a:pt x="3259967" y="3509484"/>
                  <a:pt x="3227273" y="3476790"/>
                  <a:pt x="3227273" y="3436459"/>
                </a:cubicBezTo>
                <a:cubicBezTo>
                  <a:pt x="3227273" y="3426377"/>
                  <a:pt x="3229316" y="3416771"/>
                  <a:pt x="3233011" y="3408035"/>
                </a:cubicBezTo>
                <a:close/>
                <a:moveTo>
                  <a:pt x="2311157" y="4824393"/>
                </a:moveTo>
                <a:cubicBezTo>
                  <a:pt x="2322243" y="4798182"/>
                  <a:pt x="2348195" y="4779792"/>
                  <a:pt x="2378444" y="4779792"/>
                </a:cubicBezTo>
                <a:cubicBezTo>
                  <a:pt x="2418774" y="4779792"/>
                  <a:pt x="2451469" y="4812486"/>
                  <a:pt x="2451468" y="4852817"/>
                </a:cubicBezTo>
                <a:cubicBezTo>
                  <a:pt x="2451469" y="4893148"/>
                  <a:pt x="2418775" y="4925842"/>
                  <a:pt x="2378443" y="4925842"/>
                </a:cubicBezTo>
                <a:cubicBezTo>
                  <a:pt x="2338113" y="4925842"/>
                  <a:pt x="2305418" y="4893148"/>
                  <a:pt x="2305419" y="4852817"/>
                </a:cubicBezTo>
                <a:cubicBezTo>
                  <a:pt x="2305418" y="4842734"/>
                  <a:pt x="2307462" y="4833129"/>
                  <a:pt x="2311157" y="4824393"/>
                </a:cubicBezTo>
                <a:close/>
                <a:moveTo>
                  <a:pt x="4619445" y="1177685"/>
                </a:moveTo>
                <a:cubicBezTo>
                  <a:pt x="4623139" y="1168949"/>
                  <a:pt x="4628487" y="1161082"/>
                  <a:pt x="4635094" y="1154474"/>
                </a:cubicBezTo>
                <a:cubicBezTo>
                  <a:pt x="4648308" y="1141259"/>
                  <a:pt x="4666566" y="1133086"/>
                  <a:pt x="4686731" y="1133086"/>
                </a:cubicBezTo>
                <a:cubicBezTo>
                  <a:pt x="4727062" y="1133086"/>
                  <a:pt x="4759755" y="1165780"/>
                  <a:pt x="4759756" y="1206111"/>
                </a:cubicBezTo>
                <a:cubicBezTo>
                  <a:pt x="4759755" y="1246442"/>
                  <a:pt x="4727062" y="1279135"/>
                  <a:pt x="4686731" y="1279135"/>
                </a:cubicBezTo>
                <a:cubicBezTo>
                  <a:pt x="4646399" y="1279135"/>
                  <a:pt x="4613706" y="1246441"/>
                  <a:pt x="4613706" y="1206110"/>
                </a:cubicBezTo>
                <a:cubicBezTo>
                  <a:pt x="4613707" y="1196028"/>
                  <a:pt x="4615750" y="1186422"/>
                  <a:pt x="4619445" y="1177685"/>
                </a:cubicBezTo>
                <a:close/>
                <a:moveTo>
                  <a:pt x="3463476" y="2978713"/>
                </a:moveTo>
                <a:cubicBezTo>
                  <a:pt x="3474561" y="2952503"/>
                  <a:pt x="3500514" y="2934113"/>
                  <a:pt x="3530762" y="2934113"/>
                </a:cubicBezTo>
                <a:cubicBezTo>
                  <a:pt x="3571093" y="2934113"/>
                  <a:pt x="3603787" y="2966807"/>
                  <a:pt x="3603787" y="3007138"/>
                </a:cubicBezTo>
                <a:cubicBezTo>
                  <a:pt x="3603787" y="3047469"/>
                  <a:pt x="3571093" y="3080163"/>
                  <a:pt x="3530762" y="3080163"/>
                </a:cubicBezTo>
                <a:cubicBezTo>
                  <a:pt x="3490431" y="3080163"/>
                  <a:pt x="3457737" y="3047469"/>
                  <a:pt x="3457737" y="3007138"/>
                </a:cubicBezTo>
                <a:cubicBezTo>
                  <a:pt x="3457737" y="2997055"/>
                  <a:pt x="3459780" y="2987450"/>
                  <a:pt x="3463476" y="2978713"/>
                </a:cubicBezTo>
                <a:close/>
                <a:moveTo>
                  <a:pt x="2541620" y="4395072"/>
                </a:moveTo>
                <a:cubicBezTo>
                  <a:pt x="2552705" y="4368862"/>
                  <a:pt x="2578658" y="4350471"/>
                  <a:pt x="2608907" y="4350471"/>
                </a:cubicBezTo>
                <a:cubicBezTo>
                  <a:pt x="2649237" y="4350471"/>
                  <a:pt x="2681931" y="4383166"/>
                  <a:pt x="2681931" y="4423497"/>
                </a:cubicBezTo>
                <a:cubicBezTo>
                  <a:pt x="2681931" y="4463828"/>
                  <a:pt x="2649238" y="4496521"/>
                  <a:pt x="2608907" y="4496521"/>
                </a:cubicBezTo>
                <a:cubicBezTo>
                  <a:pt x="2568576" y="4496521"/>
                  <a:pt x="2535882" y="4463827"/>
                  <a:pt x="2535882" y="4423496"/>
                </a:cubicBezTo>
                <a:cubicBezTo>
                  <a:pt x="2535882" y="4413413"/>
                  <a:pt x="2537925" y="4403808"/>
                  <a:pt x="2541620" y="4395072"/>
                </a:cubicBezTo>
                <a:close/>
                <a:moveTo>
                  <a:pt x="4849908" y="748367"/>
                </a:moveTo>
                <a:cubicBezTo>
                  <a:pt x="4853603" y="739631"/>
                  <a:pt x="4858949" y="731763"/>
                  <a:pt x="4865557" y="725155"/>
                </a:cubicBezTo>
                <a:cubicBezTo>
                  <a:pt x="4878771" y="711940"/>
                  <a:pt x="4897029" y="703767"/>
                  <a:pt x="4917194" y="703767"/>
                </a:cubicBezTo>
                <a:cubicBezTo>
                  <a:pt x="4957525" y="703767"/>
                  <a:pt x="4990218" y="736461"/>
                  <a:pt x="4990219" y="776792"/>
                </a:cubicBezTo>
                <a:cubicBezTo>
                  <a:pt x="4990218" y="817123"/>
                  <a:pt x="4957524" y="849817"/>
                  <a:pt x="4917194" y="849817"/>
                </a:cubicBezTo>
                <a:cubicBezTo>
                  <a:pt x="4876862" y="849817"/>
                  <a:pt x="4844169" y="817123"/>
                  <a:pt x="4844169" y="776792"/>
                </a:cubicBezTo>
                <a:cubicBezTo>
                  <a:pt x="4844169" y="766709"/>
                  <a:pt x="4846213" y="757104"/>
                  <a:pt x="4849908" y="748367"/>
                </a:cubicBezTo>
                <a:close/>
                <a:moveTo>
                  <a:pt x="3698365" y="2542469"/>
                </a:moveTo>
                <a:cubicBezTo>
                  <a:pt x="3702059" y="2533732"/>
                  <a:pt x="3707406" y="2525865"/>
                  <a:pt x="3714013" y="2519257"/>
                </a:cubicBezTo>
                <a:cubicBezTo>
                  <a:pt x="3727228" y="2506042"/>
                  <a:pt x="3745484" y="2497869"/>
                  <a:pt x="3765650" y="2497869"/>
                </a:cubicBezTo>
                <a:cubicBezTo>
                  <a:pt x="3805981" y="2497869"/>
                  <a:pt x="3838675" y="2530563"/>
                  <a:pt x="3838675" y="2570894"/>
                </a:cubicBezTo>
                <a:cubicBezTo>
                  <a:pt x="3838675" y="2611225"/>
                  <a:pt x="3805981" y="2643919"/>
                  <a:pt x="3765651" y="2643919"/>
                </a:cubicBezTo>
                <a:cubicBezTo>
                  <a:pt x="3725320" y="2643919"/>
                  <a:pt x="3692625" y="2611225"/>
                  <a:pt x="3692625" y="2570894"/>
                </a:cubicBezTo>
                <a:cubicBezTo>
                  <a:pt x="3692625" y="2560811"/>
                  <a:pt x="3694668" y="2551206"/>
                  <a:pt x="3698365" y="2542469"/>
                </a:cubicBezTo>
                <a:close/>
                <a:moveTo>
                  <a:pt x="3928052" y="2164724"/>
                </a:moveTo>
                <a:cubicBezTo>
                  <a:pt x="3931749" y="2155988"/>
                  <a:pt x="3937095" y="2148119"/>
                  <a:pt x="3943704" y="2141511"/>
                </a:cubicBezTo>
                <a:cubicBezTo>
                  <a:pt x="3956918" y="2128297"/>
                  <a:pt x="3975173" y="2120123"/>
                  <a:pt x="3995339" y="2120124"/>
                </a:cubicBezTo>
                <a:cubicBezTo>
                  <a:pt x="4035671" y="2120123"/>
                  <a:pt x="4068364" y="2152818"/>
                  <a:pt x="4068363" y="2193148"/>
                </a:cubicBezTo>
                <a:cubicBezTo>
                  <a:pt x="4068365" y="2233479"/>
                  <a:pt x="4035670" y="2266173"/>
                  <a:pt x="3995339" y="2266173"/>
                </a:cubicBezTo>
                <a:cubicBezTo>
                  <a:pt x="3955008" y="2266174"/>
                  <a:pt x="3922313" y="2233480"/>
                  <a:pt x="3922314" y="2193149"/>
                </a:cubicBezTo>
                <a:cubicBezTo>
                  <a:pt x="3922315" y="2183066"/>
                  <a:pt x="3924357" y="2173460"/>
                  <a:pt x="3928052" y="2164724"/>
                </a:cubicBezTo>
                <a:close/>
                <a:moveTo>
                  <a:pt x="2772083" y="3974579"/>
                </a:moveTo>
                <a:cubicBezTo>
                  <a:pt x="2783169" y="3948369"/>
                  <a:pt x="2809121" y="3929979"/>
                  <a:pt x="2839370" y="3929979"/>
                </a:cubicBezTo>
                <a:cubicBezTo>
                  <a:pt x="2879701" y="3929978"/>
                  <a:pt x="2912395" y="3962673"/>
                  <a:pt x="2912394" y="4003004"/>
                </a:cubicBezTo>
                <a:cubicBezTo>
                  <a:pt x="2912395" y="4043335"/>
                  <a:pt x="2879701" y="4076029"/>
                  <a:pt x="2839369" y="4076029"/>
                </a:cubicBezTo>
                <a:cubicBezTo>
                  <a:pt x="2799039" y="4076029"/>
                  <a:pt x="2766345" y="4043335"/>
                  <a:pt x="2766345" y="4003004"/>
                </a:cubicBezTo>
                <a:cubicBezTo>
                  <a:pt x="2766345" y="3992921"/>
                  <a:pt x="2768388" y="3983315"/>
                  <a:pt x="2772083" y="3974579"/>
                </a:cubicBezTo>
                <a:close/>
                <a:moveTo>
                  <a:pt x="5080372" y="327873"/>
                </a:moveTo>
                <a:cubicBezTo>
                  <a:pt x="5091458" y="301663"/>
                  <a:pt x="5117409" y="283272"/>
                  <a:pt x="5147657" y="283272"/>
                </a:cubicBezTo>
                <a:cubicBezTo>
                  <a:pt x="5187989" y="283272"/>
                  <a:pt x="5220682" y="315966"/>
                  <a:pt x="5220683" y="356297"/>
                </a:cubicBezTo>
                <a:cubicBezTo>
                  <a:pt x="5220684" y="396628"/>
                  <a:pt x="5187988" y="429322"/>
                  <a:pt x="5147658" y="429322"/>
                </a:cubicBezTo>
                <a:cubicBezTo>
                  <a:pt x="5107326" y="429322"/>
                  <a:pt x="5074633" y="396628"/>
                  <a:pt x="5074633" y="356297"/>
                </a:cubicBezTo>
                <a:cubicBezTo>
                  <a:pt x="5074632" y="346214"/>
                  <a:pt x="5076677" y="336609"/>
                  <a:pt x="5080372" y="327873"/>
                </a:cubicBezTo>
                <a:close/>
                <a:moveTo>
                  <a:pt x="4158518" y="1744228"/>
                </a:moveTo>
                <a:cubicBezTo>
                  <a:pt x="4162213" y="1735492"/>
                  <a:pt x="4167559" y="1727624"/>
                  <a:pt x="4174168" y="1721016"/>
                </a:cubicBezTo>
                <a:cubicBezTo>
                  <a:pt x="4187382" y="1707802"/>
                  <a:pt x="4205639" y="1699628"/>
                  <a:pt x="4225803" y="1699628"/>
                </a:cubicBezTo>
                <a:cubicBezTo>
                  <a:pt x="4266136" y="1699629"/>
                  <a:pt x="4298829" y="1732322"/>
                  <a:pt x="4298829" y="1772653"/>
                </a:cubicBezTo>
                <a:cubicBezTo>
                  <a:pt x="4298829" y="1812984"/>
                  <a:pt x="4266136" y="1845678"/>
                  <a:pt x="4225802" y="1845679"/>
                </a:cubicBezTo>
                <a:cubicBezTo>
                  <a:pt x="4185473" y="1845679"/>
                  <a:pt x="4152777" y="1812985"/>
                  <a:pt x="4152778" y="1772653"/>
                </a:cubicBezTo>
                <a:cubicBezTo>
                  <a:pt x="4152779" y="1762570"/>
                  <a:pt x="4154822" y="1752965"/>
                  <a:pt x="4158518" y="1744228"/>
                </a:cubicBezTo>
                <a:close/>
                <a:moveTo>
                  <a:pt x="3002547" y="3545256"/>
                </a:moveTo>
                <a:cubicBezTo>
                  <a:pt x="3013633" y="3519046"/>
                  <a:pt x="3039585" y="3500656"/>
                  <a:pt x="3069834" y="3500656"/>
                </a:cubicBezTo>
                <a:cubicBezTo>
                  <a:pt x="3110165" y="3500656"/>
                  <a:pt x="3142859" y="3533350"/>
                  <a:pt x="3142860" y="3573681"/>
                </a:cubicBezTo>
                <a:cubicBezTo>
                  <a:pt x="3142859" y="3614012"/>
                  <a:pt x="3110165" y="3646706"/>
                  <a:pt x="3069834" y="3646706"/>
                </a:cubicBezTo>
                <a:cubicBezTo>
                  <a:pt x="3029503" y="3646706"/>
                  <a:pt x="2996809" y="3614012"/>
                  <a:pt x="2996809" y="3573681"/>
                </a:cubicBezTo>
                <a:cubicBezTo>
                  <a:pt x="2996809" y="3563598"/>
                  <a:pt x="2998852" y="3553993"/>
                  <a:pt x="3002547" y="3545256"/>
                </a:cubicBezTo>
                <a:close/>
                <a:moveTo>
                  <a:pt x="2080693" y="4961614"/>
                </a:moveTo>
                <a:cubicBezTo>
                  <a:pt x="2091778" y="4935404"/>
                  <a:pt x="2117731" y="4917014"/>
                  <a:pt x="2147979" y="4917014"/>
                </a:cubicBezTo>
                <a:cubicBezTo>
                  <a:pt x="2188310" y="4917014"/>
                  <a:pt x="2221004" y="4949708"/>
                  <a:pt x="2221004" y="4990039"/>
                </a:cubicBezTo>
                <a:cubicBezTo>
                  <a:pt x="2221004" y="5030370"/>
                  <a:pt x="2188310" y="5063064"/>
                  <a:pt x="2147979" y="5063064"/>
                </a:cubicBezTo>
                <a:cubicBezTo>
                  <a:pt x="2107648" y="5063064"/>
                  <a:pt x="2074954" y="5030370"/>
                  <a:pt x="2074954" y="4990039"/>
                </a:cubicBezTo>
                <a:cubicBezTo>
                  <a:pt x="2074954" y="4979956"/>
                  <a:pt x="2076998" y="4970351"/>
                  <a:pt x="2080693" y="4961614"/>
                </a:cubicBezTo>
                <a:close/>
                <a:moveTo>
                  <a:pt x="4388983" y="1314906"/>
                </a:moveTo>
                <a:cubicBezTo>
                  <a:pt x="4392678" y="1306170"/>
                  <a:pt x="4398025" y="1298303"/>
                  <a:pt x="4404632" y="1291695"/>
                </a:cubicBezTo>
                <a:cubicBezTo>
                  <a:pt x="4417847" y="1278480"/>
                  <a:pt x="4436103" y="1270307"/>
                  <a:pt x="4456269" y="1270307"/>
                </a:cubicBezTo>
                <a:cubicBezTo>
                  <a:pt x="4496599" y="1270307"/>
                  <a:pt x="4529294" y="1303001"/>
                  <a:pt x="4529293" y="1343332"/>
                </a:cubicBezTo>
                <a:cubicBezTo>
                  <a:pt x="4529294" y="1383663"/>
                  <a:pt x="4496600" y="1416356"/>
                  <a:pt x="4456268" y="1416356"/>
                </a:cubicBezTo>
                <a:cubicBezTo>
                  <a:pt x="4415938" y="1416356"/>
                  <a:pt x="4383243" y="1383662"/>
                  <a:pt x="4383244" y="1343331"/>
                </a:cubicBezTo>
                <a:cubicBezTo>
                  <a:pt x="4383244" y="1333249"/>
                  <a:pt x="4385287" y="1323643"/>
                  <a:pt x="4388983" y="1314906"/>
                </a:cubicBezTo>
                <a:close/>
                <a:moveTo>
                  <a:pt x="3233012" y="3124763"/>
                </a:moveTo>
                <a:cubicBezTo>
                  <a:pt x="3244097" y="3098553"/>
                  <a:pt x="3270050" y="3080163"/>
                  <a:pt x="3300298" y="3080163"/>
                </a:cubicBezTo>
                <a:cubicBezTo>
                  <a:pt x="3340629" y="3080163"/>
                  <a:pt x="3373323" y="3112857"/>
                  <a:pt x="3373323" y="3153188"/>
                </a:cubicBezTo>
                <a:cubicBezTo>
                  <a:pt x="3373323" y="3193519"/>
                  <a:pt x="3340629" y="3226213"/>
                  <a:pt x="3300298" y="3226212"/>
                </a:cubicBezTo>
                <a:cubicBezTo>
                  <a:pt x="3259967" y="3226213"/>
                  <a:pt x="3227273" y="3193519"/>
                  <a:pt x="3227274" y="3153188"/>
                </a:cubicBezTo>
                <a:cubicBezTo>
                  <a:pt x="3227273" y="3143105"/>
                  <a:pt x="3229317" y="3133499"/>
                  <a:pt x="3233012" y="3124763"/>
                </a:cubicBezTo>
                <a:close/>
                <a:moveTo>
                  <a:pt x="2311157" y="4541120"/>
                </a:moveTo>
                <a:cubicBezTo>
                  <a:pt x="2322242" y="4514910"/>
                  <a:pt x="2348195" y="4496520"/>
                  <a:pt x="2378443" y="4496520"/>
                </a:cubicBezTo>
                <a:cubicBezTo>
                  <a:pt x="2418774" y="4496520"/>
                  <a:pt x="2451468" y="4529214"/>
                  <a:pt x="2451468" y="4569545"/>
                </a:cubicBezTo>
                <a:cubicBezTo>
                  <a:pt x="2451468" y="4609876"/>
                  <a:pt x="2418774" y="4642570"/>
                  <a:pt x="2378443" y="4642570"/>
                </a:cubicBezTo>
                <a:cubicBezTo>
                  <a:pt x="2338112" y="4642570"/>
                  <a:pt x="2305418" y="4609876"/>
                  <a:pt x="2305418" y="4569545"/>
                </a:cubicBezTo>
                <a:cubicBezTo>
                  <a:pt x="2305418" y="4559462"/>
                  <a:pt x="2307462" y="4549857"/>
                  <a:pt x="2311157" y="4541120"/>
                </a:cubicBezTo>
                <a:close/>
                <a:moveTo>
                  <a:pt x="4619445" y="894415"/>
                </a:moveTo>
                <a:cubicBezTo>
                  <a:pt x="4623140" y="885679"/>
                  <a:pt x="4628487" y="877811"/>
                  <a:pt x="4635094" y="871204"/>
                </a:cubicBezTo>
                <a:cubicBezTo>
                  <a:pt x="4648309" y="857990"/>
                  <a:pt x="4666565" y="849816"/>
                  <a:pt x="4686731" y="849816"/>
                </a:cubicBezTo>
                <a:cubicBezTo>
                  <a:pt x="4727061" y="849816"/>
                  <a:pt x="4759756" y="882510"/>
                  <a:pt x="4759755" y="922841"/>
                </a:cubicBezTo>
                <a:cubicBezTo>
                  <a:pt x="4759756" y="963171"/>
                  <a:pt x="4727062" y="995865"/>
                  <a:pt x="4686731" y="995865"/>
                </a:cubicBezTo>
                <a:cubicBezTo>
                  <a:pt x="4646400" y="995865"/>
                  <a:pt x="4613706" y="963171"/>
                  <a:pt x="4613706" y="922840"/>
                </a:cubicBezTo>
                <a:cubicBezTo>
                  <a:pt x="4613706" y="912758"/>
                  <a:pt x="4615749" y="903152"/>
                  <a:pt x="4619445" y="894415"/>
                </a:cubicBezTo>
                <a:close/>
                <a:moveTo>
                  <a:pt x="3463476" y="2695441"/>
                </a:moveTo>
                <a:cubicBezTo>
                  <a:pt x="3474561" y="2669231"/>
                  <a:pt x="3500514" y="2650840"/>
                  <a:pt x="3530762" y="2650841"/>
                </a:cubicBezTo>
                <a:cubicBezTo>
                  <a:pt x="3571093" y="2650840"/>
                  <a:pt x="3603787" y="2683535"/>
                  <a:pt x="3603787" y="2723865"/>
                </a:cubicBezTo>
                <a:cubicBezTo>
                  <a:pt x="3603787" y="2764197"/>
                  <a:pt x="3571093" y="2796891"/>
                  <a:pt x="3530762" y="2796891"/>
                </a:cubicBezTo>
                <a:cubicBezTo>
                  <a:pt x="3490431" y="2796891"/>
                  <a:pt x="3457737" y="2764197"/>
                  <a:pt x="3457737" y="2723866"/>
                </a:cubicBezTo>
                <a:cubicBezTo>
                  <a:pt x="3457737" y="2713783"/>
                  <a:pt x="3459780" y="2704177"/>
                  <a:pt x="3463476" y="2695441"/>
                </a:cubicBezTo>
                <a:close/>
                <a:moveTo>
                  <a:pt x="3697588" y="2310776"/>
                </a:moveTo>
                <a:cubicBezTo>
                  <a:pt x="3701282" y="2302039"/>
                  <a:pt x="3706629" y="2294172"/>
                  <a:pt x="3713238" y="2287564"/>
                </a:cubicBezTo>
                <a:cubicBezTo>
                  <a:pt x="3726453" y="2274349"/>
                  <a:pt x="3744709" y="2266176"/>
                  <a:pt x="3764873" y="2266175"/>
                </a:cubicBezTo>
                <a:cubicBezTo>
                  <a:pt x="3805205" y="2266175"/>
                  <a:pt x="3837900" y="2298869"/>
                  <a:pt x="3837899" y="2339200"/>
                </a:cubicBezTo>
                <a:cubicBezTo>
                  <a:pt x="3837898" y="2379531"/>
                  <a:pt x="3805206" y="2412225"/>
                  <a:pt x="3764874" y="2412225"/>
                </a:cubicBezTo>
                <a:cubicBezTo>
                  <a:pt x="3724542" y="2412226"/>
                  <a:pt x="3691849" y="2379532"/>
                  <a:pt x="3691850" y="2339200"/>
                </a:cubicBezTo>
                <a:cubicBezTo>
                  <a:pt x="3691850" y="2329118"/>
                  <a:pt x="3693893" y="2319512"/>
                  <a:pt x="3697588" y="2310776"/>
                </a:cubicBezTo>
                <a:close/>
                <a:moveTo>
                  <a:pt x="2541619" y="4111800"/>
                </a:moveTo>
                <a:cubicBezTo>
                  <a:pt x="2552705" y="4085590"/>
                  <a:pt x="2578657" y="4067200"/>
                  <a:pt x="2608906" y="4067200"/>
                </a:cubicBezTo>
                <a:cubicBezTo>
                  <a:pt x="2649237" y="4067200"/>
                  <a:pt x="2681931" y="4099894"/>
                  <a:pt x="2681931" y="4140225"/>
                </a:cubicBezTo>
                <a:cubicBezTo>
                  <a:pt x="2681931" y="4180556"/>
                  <a:pt x="2649237" y="4213250"/>
                  <a:pt x="2608906" y="4213250"/>
                </a:cubicBezTo>
                <a:cubicBezTo>
                  <a:pt x="2568575" y="4213250"/>
                  <a:pt x="2535881" y="4180556"/>
                  <a:pt x="2535881" y="4140225"/>
                </a:cubicBezTo>
                <a:cubicBezTo>
                  <a:pt x="2535881" y="4130142"/>
                  <a:pt x="2537924" y="4120537"/>
                  <a:pt x="2541619" y="4111800"/>
                </a:cubicBezTo>
                <a:close/>
                <a:moveTo>
                  <a:pt x="4849906" y="465095"/>
                </a:moveTo>
                <a:cubicBezTo>
                  <a:pt x="4853603" y="456358"/>
                  <a:pt x="4858950" y="448491"/>
                  <a:pt x="4865556" y="441883"/>
                </a:cubicBezTo>
                <a:cubicBezTo>
                  <a:pt x="4878772" y="428668"/>
                  <a:pt x="4897028" y="420495"/>
                  <a:pt x="4917194" y="420495"/>
                </a:cubicBezTo>
                <a:cubicBezTo>
                  <a:pt x="4957525" y="420495"/>
                  <a:pt x="4990219" y="453189"/>
                  <a:pt x="4990218" y="493520"/>
                </a:cubicBezTo>
                <a:cubicBezTo>
                  <a:pt x="4990219" y="533851"/>
                  <a:pt x="4957525" y="566545"/>
                  <a:pt x="4917193" y="566545"/>
                </a:cubicBezTo>
                <a:cubicBezTo>
                  <a:pt x="4876863" y="566545"/>
                  <a:pt x="4844168" y="533851"/>
                  <a:pt x="4844169" y="493520"/>
                </a:cubicBezTo>
                <a:cubicBezTo>
                  <a:pt x="4844169" y="483437"/>
                  <a:pt x="4846212" y="473832"/>
                  <a:pt x="4849906" y="465095"/>
                </a:cubicBezTo>
                <a:close/>
                <a:moveTo>
                  <a:pt x="3928053" y="1881452"/>
                </a:moveTo>
                <a:cubicBezTo>
                  <a:pt x="3931747" y="1872715"/>
                  <a:pt x="3937096" y="1864847"/>
                  <a:pt x="3943703" y="1858240"/>
                </a:cubicBezTo>
                <a:cubicBezTo>
                  <a:pt x="3956916" y="1845025"/>
                  <a:pt x="3975174" y="1836852"/>
                  <a:pt x="3995340" y="1836850"/>
                </a:cubicBezTo>
                <a:cubicBezTo>
                  <a:pt x="4035670" y="1836852"/>
                  <a:pt x="4068365" y="1869545"/>
                  <a:pt x="4068364" y="1909877"/>
                </a:cubicBezTo>
                <a:cubicBezTo>
                  <a:pt x="4068363" y="1950207"/>
                  <a:pt x="4035669" y="1982901"/>
                  <a:pt x="3995339" y="1982901"/>
                </a:cubicBezTo>
                <a:cubicBezTo>
                  <a:pt x="3955009" y="1982900"/>
                  <a:pt x="3922314" y="1950206"/>
                  <a:pt x="3922315" y="1909876"/>
                </a:cubicBezTo>
                <a:cubicBezTo>
                  <a:pt x="3922313" y="1899794"/>
                  <a:pt x="3924358" y="1890187"/>
                  <a:pt x="3928053" y="1881452"/>
                </a:cubicBezTo>
                <a:close/>
                <a:moveTo>
                  <a:pt x="2772083" y="3691307"/>
                </a:moveTo>
                <a:cubicBezTo>
                  <a:pt x="2783169" y="3665097"/>
                  <a:pt x="2809121" y="3646706"/>
                  <a:pt x="2839370" y="3646707"/>
                </a:cubicBezTo>
                <a:cubicBezTo>
                  <a:pt x="2879700" y="3646706"/>
                  <a:pt x="2912395" y="3679400"/>
                  <a:pt x="2912394" y="3719731"/>
                </a:cubicBezTo>
                <a:cubicBezTo>
                  <a:pt x="2912394" y="3760062"/>
                  <a:pt x="2879701" y="3792756"/>
                  <a:pt x="2839369" y="3792756"/>
                </a:cubicBezTo>
                <a:cubicBezTo>
                  <a:pt x="2799039" y="3792756"/>
                  <a:pt x="2766344" y="3760062"/>
                  <a:pt x="2766345" y="3719731"/>
                </a:cubicBezTo>
                <a:cubicBezTo>
                  <a:pt x="2766344" y="3709649"/>
                  <a:pt x="2768388" y="3700043"/>
                  <a:pt x="2772083" y="3691307"/>
                </a:cubicBezTo>
                <a:close/>
                <a:moveTo>
                  <a:pt x="5080372" y="44600"/>
                </a:moveTo>
                <a:cubicBezTo>
                  <a:pt x="5091457" y="18391"/>
                  <a:pt x="5117410" y="0"/>
                  <a:pt x="5147658" y="0"/>
                </a:cubicBezTo>
                <a:cubicBezTo>
                  <a:pt x="5187989" y="0"/>
                  <a:pt x="5220683" y="32694"/>
                  <a:pt x="5220683" y="73025"/>
                </a:cubicBezTo>
                <a:cubicBezTo>
                  <a:pt x="5220683" y="113356"/>
                  <a:pt x="5187989" y="146050"/>
                  <a:pt x="5147657" y="146050"/>
                </a:cubicBezTo>
                <a:cubicBezTo>
                  <a:pt x="5107327" y="146050"/>
                  <a:pt x="5074632" y="113356"/>
                  <a:pt x="5074634" y="73025"/>
                </a:cubicBezTo>
                <a:cubicBezTo>
                  <a:pt x="5074633" y="62942"/>
                  <a:pt x="5076676" y="53337"/>
                  <a:pt x="5080372" y="44600"/>
                </a:cubicBezTo>
                <a:close/>
                <a:moveTo>
                  <a:pt x="4158518" y="1460957"/>
                </a:moveTo>
                <a:cubicBezTo>
                  <a:pt x="4162213" y="1452220"/>
                  <a:pt x="4167560" y="1444352"/>
                  <a:pt x="4174168" y="1437745"/>
                </a:cubicBezTo>
                <a:cubicBezTo>
                  <a:pt x="4187383" y="1424530"/>
                  <a:pt x="4205640" y="1416356"/>
                  <a:pt x="4225805" y="1416356"/>
                </a:cubicBezTo>
                <a:cubicBezTo>
                  <a:pt x="4266136" y="1416356"/>
                  <a:pt x="4298830" y="1449050"/>
                  <a:pt x="4298829" y="1489381"/>
                </a:cubicBezTo>
                <a:cubicBezTo>
                  <a:pt x="4298830" y="1529712"/>
                  <a:pt x="4266136" y="1562406"/>
                  <a:pt x="4225805" y="1562406"/>
                </a:cubicBezTo>
                <a:cubicBezTo>
                  <a:pt x="4185474" y="1562406"/>
                  <a:pt x="4152779" y="1529712"/>
                  <a:pt x="4152779" y="1489381"/>
                </a:cubicBezTo>
                <a:cubicBezTo>
                  <a:pt x="4152780" y="1479299"/>
                  <a:pt x="4154823" y="1469693"/>
                  <a:pt x="4158518" y="1460957"/>
                </a:cubicBezTo>
                <a:close/>
                <a:moveTo>
                  <a:pt x="3002548" y="3261984"/>
                </a:moveTo>
                <a:cubicBezTo>
                  <a:pt x="3013634" y="3235774"/>
                  <a:pt x="3039586" y="3217384"/>
                  <a:pt x="3069835" y="3217384"/>
                </a:cubicBezTo>
                <a:cubicBezTo>
                  <a:pt x="3110165" y="3217384"/>
                  <a:pt x="3142860" y="3250078"/>
                  <a:pt x="3142859" y="3290409"/>
                </a:cubicBezTo>
                <a:cubicBezTo>
                  <a:pt x="3142860" y="3330740"/>
                  <a:pt x="3110166" y="3363434"/>
                  <a:pt x="3069834" y="3363434"/>
                </a:cubicBezTo>
                <a:cubicBezTo>
                  <a:pt x="3029504" y="3363434"/>
                  <a:pt x="2996809" y="3330740"/>
                  <a:pt x="2996810" y="3290409"/>
                </a:cubicBezTo>
                <a:cubicBezTo>
                  <a:pt x="2996810" y="3280326"/>
                  <a:pt x="2998853" y="3270721"/>
                  <a:pt x="3002548" y="3261984"/>
                </a:cubicBezTo>
                <a:close/>
                <a:moveTo>
                  <a:pt x="2080693" y="4678342"/>
                </a:moveTo>
                <a:cubicBezTo>
                  <a:pt x="2091778" y="4652132"/>
                  <a:pt x="2117731" y="4633742"/>
                  <a:pt x="2147979" y="4633742"/>
                </a:cubicBezTo>
                <a:cubicBezTo>
                  <a:pt x="2188310" y="4633742"/>
                  <a:pt x="2221004" y="4666436"/>
                  <a:pt x="2221004" y="4706767"/>
                </a:cubicBezTo>
                <a:cubicBezTo>
                  <a:pt x="2221004" y="4747098"/>
                  <a:pt x="2188310" y="4779792"/>
                  <a:pt x="2147979" y="4779792"/>
                </a:cubicBezTo>
                <a:cubicBezTo>
                  <a:pt x="2107648" y="4779792"/>
                  <a:pt x="2074954" y="4747098"/>
                  <a:pt x="2074954" y="4706767"/>
                </a:cubicBezTo>
                <a:cubicBezTo>
                  <a:pt x="2074954" y="4696684"/>
                  <a:pt x="2076997" y="4687079"/>
                  <a:pt x="2080693" y="4678342"/>
                </a:cubicBezTo>
                <a:close/>
                <a:moveTo>
                  <a:pt x="4388982" y="1031635"/>
                </a:moveTo>
                <a:cubicBezTo>
                  <a:pt x="4392677" y="1022899"/>
                  <a:pt x="4398024" y="1015032"/>
                  <a:pt x="4404630" y="1008424"/>
                </a:cubicBezTo>
                <a:cubicBezTo>
                  <a:pt x="4417846" y="995209"/>
                  <a:pt x="4436101" y="987036"/>
                  <a:pt x="4456268" y="987036"/>
                </a:cubicBezTo>
                <a:cubicBezTo>
                  <a:pt x="4496599" y="987036"/>
                  <a:pt x="4529293" y="1019730"/>
                  <a:pt x="4529292" y="1060061"/>
                </a:cubicBezTo>
                <a:cubicBezTo>
                  <a:pt x="4529293" y="1100392"/>
                  <a:pt x="4496599" y="1133085"/>
                  <a:pt x="4456268" y="1133085"/>
                </a:cubicBezTo>
                <a:cubicBezTo>
                  <a:pt x="4415938" y="1133085"/>
                  <a:pt x="4383243" y="1100391"/>
                  <a:pt x="4383242" y="1060060"/>
                </a:cubicBezTo>
                <a:cubicBezTo>
                  <a:pt x="4383243" y="1049978"/>
                  <a:pt x="4385286" y="1040372"/>
                  <a:pt x="4388982" y="1031635"/>
                </a:cubicBezTo>
                <a:close/>
                <a:moveTo>
                  <a:pt x="3233012" y="2841491"/>
                </a:moveTo>
                <a:cubicBezTo>
                  <a:pt x="3244097" y="2815281"/>
                  <a:pt x="3270050" y="2796890"/>
                  <a:pt x="3300298" y="2796890"/>
                </a:cubicBezTo>
                <a:cubicBezTo>
                  <a:pt x="3340629" y="2796890"/>
                  <a:pt x="3373323" y="2829584"/>
                  <a:pt x="3373323" y="2869915"/>
                </a:cubicBezTo>
                <a:cubicBezTo>
                  <a:pt x="3373323" y="2910246"/>
                  <a:pt x="3340629" y="2942941"/>
                  <a:pt x="3300298" y="2942940"/>
                </a:cubicBezTo>
                <a:cubicBezTo>
                  <a:pt x="3259967" y="2942941"/>
                  <a:pt x="3227273" y="2910246"/>
                  <a:pt x="3227273" y="2869916"/>
                </a:cubicBezTo>
                <a:cubicBezTo>
                  <a:pt x="3227273" y="2859833"/>
                  <a:pt x="3229317" y="2850227"/>
                  <a:pt x="3233012" y="2841491"/>
                </a:cubicBezTo>
                <a:close/>
                <a:moveTo>
                  <a:pt x="3462699" y="2463747"/>
                </a:moveTo>
                <a:cubicBezTo>
                  <a:pt x="3466395" y="2455011"/>
                  <a:pt x="3471741" y="2447143"/>
                  <a:pt x="3478350" y="2440535"/>
                </a:cubicBezTo>
                <a:cubicBezTo>
                  <a:pt x="3491564" y="2427321"/>
                  <a:pt x="3509820" y="2419147"/>
                  <a:pt x="3529986" y="2419147"/>
                </a:cubicBezTo>
                <a:cubicBezTo>
                  <a:pt x="3570316" y="2419147"/>
                  <a:pt x="3603011" y="2451841"/>
                  <a:pt x="3603010" y="2492172"/>
                </a:cubicBezTo>
                <a:cubicBezTo>
                  <a:pt x="3603011" y="2532503"/>
                  <a:pt x="3570317" y="2565196"/>
                  <a:pt x="3529987" y="2565196"/>
                </a:cubicBezTo>
                <a:cubicBezTo>
                  <a:pt x="3489655" y="2565197"/>
                  <a:pt x="3456962" y="2532502"/>
                  <a:pt x="3456961" y="2492172"/>
                </a:cubicBezTo>
                <a:cubicBezTo>
                  <a:pt x="3456960" y="2482089"/>
                  <a:pt x="3459004" y="2472484"/>
                  <a:pt x="3462699" y="2463747"/>
                </a:cubicBezTo>
                <a:close/>
                <a:moveTo>
                  <a:pt x="2311156" y="4257849"/>
                </a:moveTo>
                <a:cubicBezTo>
                  <a:pt x="2322241" y="4231639"/>
                  <a:pt x="2348194" y="4213249"/>
                  <a:pt x="2378443" y="4213249"/>
                </a:cubicBezTo>
                <a:cubicBezTo>
                  <a:pt x="2418773" y="4213249"/>
                  <a:pt x="2451467" y="4245943"/>
                  <a:pt x="2451467" y="4286274"/>
                </a:cubicBezTo>
                <a:cubicBezTo>
                  <a:pt x="2451468" y="4326605"/>
                  <a:pt x="2418774" y="4359298"/>
                  <a:pt x="2378443" y="4359298"/>
                </a:cubicBezTo>
                <a:cubicBezTo>
                  <a:pt x="2338112" y="4359298"/>
                  <a:pt x="2305418" y="4326604"/>
                  <a:pt x="2305418" y="4286274"/>
                </a:cubicBezTo>
                <a:cubicBezTo>
                  <a:pt x="2305418" y="4276191"/>
                  <a:pt x="2307461" y="4266585"/>
                  <a:pt x="2311156" y="4257849"/>
                </a:cubicBezTo>
                <a:close/>
                <a:moveTo>
                  <a:pt x="4619444" y="611145"/>
                </a:moveTo>
                <a:cubicBezTo>
                  <a:pt x="4623139" y="602408"/>
                  <a:pt x="4628485" y="594540"/>
                  <a:pt x="4635092" y="587933"/>
                </a:cubicBezTo>
                <a:cubicBezTo>
                  <a:pt x="4648308" y="574718"/>
                  <a:pt x="4666565" y="566545"/>
                  <a:pt x="4686731" y="566545"/>
                </a:cubicBezTo>
                <a:cubicBezTo>
                  <a:pt x="4727061" y="566544"/>
                  <a:pt x="4759756" y="599239"/>
                  <a:pt x="4759755" y="639569"/>
                </a:cubicBezTo>
                <a:cubicBezTo>
                  <a:pt x="4759755" y="679900"/>
                  <a:pt x="4727062" y="712594"/>
                  <a:pt x="4686730" y="712594"/>
                </a:cubicBezTo>
                <a:cubicBezTo>
                  <a:pt x="4646400" y="712594"/>
                  <a:pt x="4613705" y="679900"/>
                  <a:pt x="4613704" y="639570"/>
                </a:cubicBezTo>
                <a:cubicBezTo>
                  <a:pt x="4613706" y="629487"/>
                  <a:pt x="4615747" y="619881"/>
                  <a:pt x="4619444" y="611145"/>
                </a:cubicBezTo>
                <a:close/>
                <a:moveTo>
                  <a:pt x="3697588" y="2027501"/>
                </a:moveTo>
                <a:cubicBezTo>
                  <a:pt x="3701285" y="2018764"/>
                  <a:pt x="3706631" y="2010896"/>
                  <a:pt x="3713238" y="2004289"/>
                </a:cubicBezTo>
                <a:cubicBezTo>
                  <a:pt x="3726454" y="1991074"/>
                  <a:pt x="3744710" y="1982901"/>
                  <a:pt x="3764876" y="1982900"/>
                </a:cubicBezTo>
                <a:cubicBezTo>
                  <a:pt x="3805206" y="1982900"/>
                  <a:pt x="3837901" y="2015594"/>
                  <a:pt x="3837900" y="2055926"/>
                </a:cubicBezTo>
                <a:cubicBezTo>
                  <a:pt x="3837901" y="2096256"/>
                  <a:pt x="3805207" y="2128951"/>
                  <a:pt x="3764875" y="2128950"/>
                </a:cubicBezTo>
                <a:cubicBezTo>
                  <a:pt x="3724545" y="2128951"/>
                  <a:pt x="3691850" y="2096256"/>
                  <a:pt x="3691851" y="2055926"/>
                </a:cubicBezTo>
                <a:cubicBezTo>
                  <a:pt x="3691851" y="2045842"/>
                  <a:pt x="3693894" y="2036237"/>
                  <a:pt x="3697588" y="2027501"/>
                </a:cubicBezTo>
                <a:close/>
                <a:moveTo>
                  <a:pt x="2541620" y="3828529"/>
                </a:moveTo>
                <a:cubicBezTo>
                  <a:pt x="2552705" y="3802319"/>
                  <a:pt x="2578658" y="3783928"/>
                  <a:pt x="2608907" y="3783929"/>
                </a:cubicBezTo>
                <a:cubicBezTo>
                  <a:pt x="2649237" y="3783928"/>
                  <a:pt x="2681931" y="3816623"/>
                  <a:pt x="2681931" y="3856953"/>
                </a:cubicBezTo>
                <a:cubicBezTo>
                  <a:pt x="2681931" y="3897285"/>
                  <a:pt x="2649238" y="3929979"/>
                  <a:pt x="2608906" y="3929978"/>
                </a:cubicBezTo>
                <a:cubicBezTo>
                  <a:pt x="2568576" y="3929979"/>
                  <a:pt x="2535881" y="3897284"/>
                  <a:pt x="2535882" y="3856954"/>
                </a:cubicBezTo>
                <a:cubicBezTo>
                  <a:pt x="2535881" y="3846871"/>
                  <a:pt x="2537925" y="3837265"/>
                  <a:pt x="2541620" y="3828529"/>
                </a:cubicBezTo>
                <a:close/>
                <a:moveTo>
                  <a:pt x="4849907" y="181823"/>
                </a:moveTo>
                <a:cubicBezTo>
                  <a:pt x="4853602" y="173086"/>
                  <a:pt x="4858950" y="165218"/>
                  <a:pt x="4865557" y="158611"/>
                </a:cubicBezTo>
                <a:cubicBezTo>
                  <a:pt x="4878772" y="145396"/>
                  <a:pt x="4897028" y="137222"/>
                  <a:pt x="4917193" y="137222"/>
                </a:cubicBezTo>
                <a:cubicBezTo>
                  <a:pt x="4957524" y="137222"/>
                  <a:pt x="4990219" y="169916"/>
                  <a:pt x="4990218" y="210247"/>
                </a:cubicBezTo>
                <a:cubicBezTo>
                  <a:pt x="4990219" y="250578"/>
                  <a:pt x="4957525" y="283272"/>
                  <a:pt x="4917194" y="283272"/>
                </a:cubicBezTo>
                <a:cubicBezTo>
                  <a:pt x="4876863" y="283273"/>
                  <a:pt x="4844168" y="250578"/>
                  <a:pt x="4844169" y="210247"/>
                </a:cubicBezTo>
                <a:cubicBezTo>
                  <a:pt x="4844169" y="200165"/>
                  <a:pt x="4846212" y="190559"/>
                  <a:pt x="4849907" y="181823"/>
                </a:cubicBezTo>
                <a:close/>
                <a:moveTo>
                  <a:pt x="3928054" y="1598178"/>
                </a:moveTo>
                <a:cubicBezTo>
                  <a:pt x="3931749" y="1589441"/>
                  <a:pt x="3937097" y="1581573"/>
                  <a:pt x="3943704" y="1574966"/>
                </a:cubicBezTo>
                <a:cubicBezTo>
                  <a:pt x="3956918" y="1561751"/>
                  <a:pt x="3975175" y="1553578"/>
                  <a:pt x="3995341" y="1553577"/>
                </a:cubicBezTo>
                <a:cubicBezTo>
                  <a:pt x="4035671" y="1553577"/>
                  <a:pt x="4068366" y="1586272"/>
                  <a:pt x="4068365" y="1626603"/>
                </a:cubicBezTo>
                <a:cubicBezTo>
                  <a:pt x="4068365" y="1666933"/>
                  <a:pt x="4035672" y="1699628"/>
                  <a:pt x="3995340" y="1699630"/>
                </a:cubicBezTo>
                <a:cubicBezTo>
                  <a:pt x="3955008" y="1699630"/>
                  <a:pt x="3922315" y="1666936"/>
                  <a:pt x="3922316" y="1626602"/>
                </a:cubicBezTo>
                <a:cubicBezTo>
                  <a:pt x="3922316" y="1616520"/>
                  <a:pt x="3924359" y="1606914"/>
                  <a:pt x="3928054" y="1598178"/>
                </a:cubicBezTo>
                <a:close/>
                <a:moveTo>
                  <a:pt x="2772084" y="3408035"/>
                </a:moveTo>
                <a:cubicBezTo>
                  <a:pt x="2783169" y="3381825"/>
                  <a:pt x="2809122" y="3363435"/>
                  <a:pt x="2839370" y="3363435"/>
                </a:cubicBezTo>
                <a:cubicBezTo>
                  <a:pt x="2879701" y="3363435"/>
                  <a:pt x="2912395" y="3396129"/>
                  <a:pt x="2912395" y="3436460"/>
                </a:cubicBezTo>
                <a:cubicBezTo>
                  <a:pt x="2912395" y="3476791"/>
                  <a:pt x="2879701" y="3509485"/>
                  <a:pt x="2839370" y="3509485"/>
                </a:cubicBezTo>
                <a:cubicBezTo>
                  <a:pt x="2799039" y="3509485"/>
                  <a:pt x="2766345" y="3476791"/>
                  <a:pt x="2766345" y="3436460"/>
                </a:cubicBezTo>
                <a:cubicBezTo>
                  <a:pt x="2766345" y="3426377"/>
                  <a:pt x="2768388" y="3416772"/>
                  <a:pt x="2772084" y="3408035"/>
                </a:cubicBezTo>
                <a:close/>
                <a:moveTo>
                  <a:pt x="1850229" y="4824392"/>
                </a:moveTo>
                <a:cubicBezTo>
                  <a:pt x="1861315" y="4798182"/>
                  <a:pt x="1887267" y="4779791"/>
                  <a:pt x="1917516" y="4779792"/>
                </a:cubicBezTo>
                <a:cubicBezTo>
                  <a:pt x="1957846" y="4779791"/>
                  <a:pt x="1990541" y="4812486"/>
                  <a:pt x="1990540" y="4852816"/>
                </a:cubicBezTo>
                <a:cubicBezTo>
                  <a:pt x="1990541" y="4893147"/>
                  <a:pt x="1957847" y="4925842"/>
                  <a:pt x="1917515" y="4925841"/>
                </a:cubicBezTo>
                <a:cubicBezTo>
                  <a:pt x="1877185" y="4925841"/>
                  <a:pt x="1844491" y="4893147"/>
                  <a:pt x="1844491" y="4852817"/>
                </a:cubicBezTo>
                <a:cubicBezTo>
                  <a:pt x="1844491" y="4842734"/>
                  <a:pt x="1846534" y="4833128"/>
                  <a:pt x="1850229" y="4824392"/>
                </a:cubicBezTo>
                <a:close/>
                <a:moveTo>
                  <a:pt x="4158518" y="1177685"/>
                </a:moveTo>
                <a:cubicBezTo>
                  <a:pt x="4162212" y="1168948"/>
                  <a:pt x="4167559" y="1161081"/>
                  <a:pt x="4174168" y="1154473"/>
                </a:cubicBezTo>
                <a:cubicBezTo>
                  <a:pt x="4187382" y="1141259"/>
                  <a:pt x="4205639" y="1133085"/>
                  <a:pt x="4225803" y="1133085"/>
                </a:cubicBezTo>
                <a:cubicBezTo>
                  <a:pt x="4266135" y="1133085"/>
                  <a:pt x="4298828" y="1165779"/>
                  <a:pt x="4298829" y="1206110"/>
                </a:cubicBezTo>
                <a:cubicBezTo>
                  <a:pt x="4298829" y="1246441"/>
                  <a:pt x="4266136" y="1279135"/>
                  <a:pt x="4225804" y="1279134"/>
                </a:cubicBezTo>
                <a:cubicBezTo>
                  <a:pt x="4185473" y="1279135"/>
                  <a:pt x="4152779" y="1246440"/>
                  <a:pt x="4152778" y="1206110"/>
                </a:cubicBezTo>
                <a:cubicBezTo>
                  <a:pt x="4152779" y="1196027"/>
                  <a:pt x="4154822" y="1186421"/>
                  <a:pt x="4158518" y="1177685"/>
                </a:cubicBezTo>
                <a:close/>
                <a:moveTo>
                  <a:pt x="3002548" y="2978713"/>
                </a:moveTo>
                <a:cubicBezTo>
                  <a:pt x="3013633" y="2952503"/>
                  <a:pt x="3039585" y="2934113"/>
                  <a:pt x="3069834" y="2934113"/>
                </a:cubicBezTo>
                <a:cubicBezTo>
                  <a:pt x="3110165" y="2934113"/>
                  <a:pt x="3142859" y="2966807"/>
                  <a:pt x="3142859" y="3007138"/>
                </a:cubicBezTo>
                <a:cubicBezTo>
                  <a:pt x="3142859" y="3047469"/>
                  <a:pt x="3110165" y="3080163"/>
                  <a:pt x="3069834" y="3080163"/>
                </a:cubicBezTo>
                <a:cubicBezTo>
                  <a:pt x="3029503" y="3080163"/>
                  <a:pt x="2996809" y="3047469"/>
                  <a:pt x="2996809" y="3007138"/>
                </a:cubicBezTo>
                <a:cubicBezTo>
                  <a:pt x="2996809" y="2997055"/>
                  <a:pt x="2998852" y="2987450"/>
                  <a:pt x="3002548" y="2978713"/>
                </a:cubicBezTo>
                <a:close/>
                <a:moveTo>
                  <a:pt x="2080693" y="4395070"/>
                </a:moveTo>
                <a:cubicBezTo>
                  <a:pt x="2091778" y="4368860"/>
                  <a:pt x="2117731" y="4350470"/>
                  <a:pt x="2147979" y="4350470"/>
                </a:cubicBezTo>
                <a:cubicBezTo>
                  <a:pt x="2188310" y="4350470"/>
                  <a:pt x="2221004" y="4383164"/>
                  <a:pt x="2221004" y="4423495"/>
                </a:cubicBezTo>
                <a:cubicBezTo>
                  <a:pt x="2221004" y="4463826"/>
                  <a:pt x="2188310" y="4496520"/>
                  <a:pt x="2147979" y="4496520"/>
                </a:cubicBezTo>
                <a:cubicBezTo>
                  <a:pt x="2107649" y="4496520"/>
                  <a:pt x="2074954" y="4463826"/>
                  <a:pt x="2074954" y="4423495"/>
                </a:cubicBezTo>
                <a:cubicBezTo>
                  <a:pt x="2074954" y="4413412"/>
                  <a:pt x="2076997" y="4403807"/>
                  <a:pt x="2080693" y="4395070"/>
                </a:cubicBezTo>
                <a:close/>
                <a:moveTo>
                  <a:pt x="4388980" y="748365"/>
                </a:moveTo>
                <a:cubicBezTo>
                  <a:pt x="4392676" y="739628"/>
                  <a:pt x="4398022" y="731760"/>
                  <a:pt x="4404630" y="725154"/>
                </a:cubicBezTo>
                <a:cubicBezTo>
                  <a:pt x="4417846" y="711939"/>
                  <a:pt x="4436100" y="703765"/>
                  <a:pt x="4456266" y="703765"/>
                </a:cubicBezTo>
                <a:cubicBezTo>
                  <a:pt x="4496598" y="703765"/>
                  <a:pt x="4529291" y="736459"/>
                  <a:pt x="4529290" y="776790"/>
                </a:cubicBezTo>
                <a:cubicBezTo>
                  <a:pt x="4529292" y="817121"/>
                  <a:pt x="4496597" y="849815"/>
                  <a:pt x="4456267" y="849815"/>
                </a:cubicBezTo>
                <a:cubicBezTo>
                  <a:pt x="4415935" y="849814"/>
                  <a:pt x="4383242" y="817120"/>
                  <a:pt x="4383241" y="776789"/>
                </a:cubicBezTo>
                <a:cubicBezTo>
                  <a:pt x="4383241" y="766707"/>
                  <a:pt x="4385284" y="757101"/>
                  <a:pt x="4388980" y="748365"/>
                </a:cubicBezTo>
                <a:close/>
                <a:moveTo>
                  <a:pt x="3233012" y="2558219"/>
                </a:moveTo>
                <a:cubicBezTo>
                  <a:pt x="3244097" y="2532008"/>
                  <a:pt x="3270050" y="2513618"/>
                  <a:pt x="3300298" y="2513618"/>
                </a:cubicBezTo>
                <a:cubicBezTo>
                  <a:pt x="3340629" y="2513618"/>
                  <a:pt x="3373323" y="2546312"/>
                  <a:pt x="3373323" y="2586643"/>
                </a:cubicBezTo>
                <a:cubicBezTo>
                  <a:pt x="3373323" y="2626974"/>
                  <a:pt x="3340629" y="2659668"/>
                  <a:pt x="3300298" y="2659668"/>
                </a:cubicBezTo>
                <a:cubicBezTo>
                  <a:pt x="3259967" y="2659668"/>
                  <a:pt x="3227273" y="2626974"/>
                  <a:pt x="3227273" y="2586643"/>
                </a:cubicBezTo>
                <a:cubicBezTo>
                  <a:pt x="3227273" y="2576561"/>
                  <a:pt x="3229316" y="2566955"/>
                  <a:pt x="3233012" y="2558219"/>
                </a:cubicBezTo>
                <a:close/>
                <a:moveTo>
                  <a:pt x="3462699" y="2180476"/>
                </a:moveTo>
                <a:cubicBezTo>
                  <a:pt x="3473785" y="2154266"/>
                  <a:pt x="3499736" y="2135876"/>
                  <a:pt x="3529985" y="2135876"/>
                </a:cubicBezTo>
                <a:cubicBezTo>
                  <a:pt x="3570316" y="2135876"/>
                  <a:pt x="3603010" y="2168570"/>
                  <a:pt x="3603011" y="2208902"/>
                </a:cubicBezTo>
                <a:cubicBezTo>
                  <a:pt x="3603010" y="2249232"/>
                  <a:pt x="3570316" y="2281926"/>
                  <a:pt x="3529986" y="2281927"/>
                </a:cubicBezTo>
                <a:cubicBezTo>
                  <a:pt x="3489654" y="2281926"/>
                  <a:pt x="3456960" y="2249232"/>
                  <a:pt x="3456960" y="2208901"/>
                </a:cubicBezTo>
                <a:cubicBezTo>
                  <a:pt x="3456960" y="2198818"/>
                  <a:pt x="3459003" y="2189213"/>
                  <a:pt x="3462699" y="2180476"/>
                </a:cubicBezTo>
                <a:close/>
                <a:moveTo>
                  <a:pt x="2311155" y="3974578"/>
                </a:moveTo>
                <a:cubicBezTo>
                  <a:pt x="2322241" y="3948368"/>
                  <a:pt x="2348193" y="3929978"/>
                  <a:pt x="2378442" y="3929978"/>
                </a:cubicBezTo>
                <a:cubicBezTo>
                  <a:pt x="2418773" y="3929978"/>
                  <a:pt x="2451467" y="3962672"/>
                  <a:pt x="2451467" y="4003003"/>
                </a:cubicBezTo>
                <a:cubicBezTo>
                  <a:pt x="2451467" y="4043334"/>
                  <a:pt x="2418773" y="4076028"/>
                  <a:pt x="2378442" y="4076028"/>
                </a:cubicBezTo>
                <a:cubicBezTo>
                  <a:pt x="2338111" y="4076028"/>
                  <a:pt x="2305417" y="4043334"/>
                  <a:pt x="2305417" y="4003003"/>
                </a:cubicBezTo>
                <a:cubicBezTo>
                  <a:pt x="2305417" y="3992920"/>
                  <a:pt x="2307460" y="3983315"/>
                  <a:pt x="2311155" y="3974578"/>
                </a:cubicBezTo>
                <a:close/>
                <a:moveTo>
                  <a:pt x="4619443" y="327873"/>
                </a:moveTo>
                <a:cubicBezTo>
                  <a:pt x="4623139" y="319136"/>
                  <a:pt x="4628486" y="311268"/>
                  <a:pt x="4635093" y="304661"/>
                </a:cubicBezTo>
                <a:cubicBezTo>
                  <a:pt x="4648308" y="291446"/>
                  <a:pt x="4666564" y="283272"/>
                  <a:pt x="4686730" y="283272"/>
                </a:cubicBezTo>
                <a:cubicBezTo>
                  <a:pt x="4727060" y="283272"/>
                  <a:pt x="4759755" y="315966"/>
                  <a:pt x="4759754" y="356297"/>
                </a:cubicBezTo>
                <a:cubicBezTo>
                  <a:pt x="4759755" y="396628"/>
                  <a:pt x="4727061" y="429322"/>
                  <a:pt x="4686729" y="429322"/>
                </a:cubicBezTo>
                <a:cubicBezTo>
                  <a:pt x="4646399" y="429322"/>
                  <a:pt x="4613704" y="396628"/>
                  <a:pt x="4613705" y="356297"/>
                </a:cubicBezTo>
                <a:cubicBezTo>
                  <a:pt x="4613705" y="346215"/>
                  <a:pt x="4615748" y="336609"/>
                  <a:pt x="4619443" y="327873"/>
                </a:cubicBezTo>
                <a:close/>
                <a:moveTo>
                  <a:pt x="3697589" y="1744229"/>
                </a:moveTo>
                <a:cubicBezTo>
                  <a:pt x="3701284" y="1735493"/>
                  <a:pt x="3706631" y="1727625"/>
                  <a:pt x="3713240" y="1721017"/>
                </a:cubicBezTo>
                <a:cubicBezTo>
                  <a:pt x="3726454" y="1707803"/>
                  <a:pt x="3744711" y="1699630"/>
                  <a:pt x="3764875" y="1699630"/>
                </a:cubicBezTo>
                <a:cubicBezTo>
                  <a:pt x="3805207" y="1699630"/>
                  <a:pt x="3837900" y="1732323"/>
                  <a:pt x="3837901" y="1772654"/>
                </a:cubicBezTo>
                <a:cubicBezTo>
                  <a:pt x="3837902" y="1812984"/>
                  <a:pt x="3805208" y="1845679"/>
                  <a:pt x="3764876" y="1845681"/>
                </a:cubicBezTo>
                <a:cubicBezTo>
                  <a:pt x="3724544" y="1845679"/>
                  <a:pt x="3691851" y="1812984"/>
                  <a:pt x="3691850" y="1772654"/>
                </a:cubicBezTo>
                <a:cubicBezTo>
                  <a:pt x="3691850" y="1762571"/>
                  <a:pt x="3693895" y="1752966"/>
                  <a:pt x="3697589" y="1744229"/>
                </a:cubicBezTo>
                <a:close/>
                <a:moveTo>
                  <a:pt x="2541620" y="3545257"/>
                </a:moveTo>
                <a:cubicBezTo>
                  <a:pt x="2552705" y="3519047"/>
                  <a:pt x="2578658" y="3500656"/>
                  <a:pt x="2608906" y="3500656"/>
                </a:cubicBezTo>
                <a:cubicBezTo>
                  <a:pt x="2649237" y="3500656"/>
                  <a:pt x="2681931" y="3533350"/>
                  <a:pt x="2681931" y="3573681"/>
                </a:cubicBezTo>
                <a:cubicBezTo>
                  <a:pt x="2681931" y="3614012"/>
                  <a:pt x="2649237" y="3646706"/>
                  <a:pt x="2608906" y="3646706"/>
                </a:cubicBezTo>
                <a:cubicBezTo>
                  <a:pt x="2568575" y="3646706"/>
                  <a:pt x="2535881" y="3614012"/>
                  <a:pt x="2535881" y="3573681"/>
                </a:cubicBezTo>
                <a:cubicBezTo>
                  <a:pt x="2535881" y="3563598"/>
                  <a:pt x="2537925" y="3553993"/>
                  <a:pt x="2541620" y="3545257"/>
                </a:cubicBezTo>
                <a:close/>
                <a:moveTo>
                  <a:pt x="1619765" y="4961614"/>
                </a:moveTo>
                <a:cubicBezTo>
                  <a:pt x="1630851" y="4935404"/>
                  <a:pt x="1656803" y="4917013"/>
                  <a:pt x="1687052" y="4917014"/>
                </a:cubicBezTo>
                <a:cubicBezTo>
                  <a:pt x="1727382" y="4917013"/>
                  <a:pt x="1760076" y="4949708"/>
                  <a:pt x="1760076" y="4990038"/>
                </a:cubicBezTo>
                <a:cubicBezTo>
                  <a:pt x="1760076" y="5030370"/>
                  <a:pt x="1727383" y="5063064"/>
                  <a:pt x="1687051" y="5063063"/>
                </a:cubicBezTo>
                <a:cubicBezTo>
                  <a:pt x="1646720" y="5063064"/>
                  <a:pt x="1614026" y="5030369"/>
                  <a:pt x="1614027" y="4990039"/>
                </a:cubicBezTo>
                <a:cubicBezTo>
                  <a:pt x="1614026" y="4979956"/>
                  <a:pt x="1616070" y="4970350"/>
                  <a:pt x="1619765" y="4961614"/>
                </a:cubicBezTo>
                <a:close/>
                <a:moveTo>
                  <a:pt x="3928055" y="1314906"/>
                </a:moveTo>
                <a:cubicBezTo>
                  <a:pt x="3931750" y="1306169"/>
                  <a:pt x="3937096" y="1298301"/>
                  <a:pt x="3943703" y="1291694"/>
                </a:cubicBezTo>
                <a:cubicBezTo>
                  <a:pt x="3956918" y="1278479"/>
                  <a:pt x="3975176" y="1270306"/>
                  <a:pt x="3995340" y="1270305"/>
                </a:cubicBezTo>
                <a:cubicBezTo>
                  <a:pt x="4035672" y="1270305"/>
                  <a:pt x="4068365" y="1303000"/>
                  <a:pt x="4068366" y="1343330"/>
                </a:cubicBezTo>
                <a:cubicBezTo>
                  <a:pt x="4068365" y="1383661"/>
                  <a:pt x="4035671" y="1416355"/>
                  <a:pt x="3995341" y="1416355"/>
                </a:cubicBezTo>
                <a:cubicBezTo>
                  <a:pt x="3955009" y="1416355"/>
                  <a:pt x="3922316" y="1383661"/>
                  <a:pt x="3922315" y="1343330"/>
                </a:cubicBezTo>
                <a:cubicBezTo>
                  <a:pt x="3922315" y="1333248"/>
                  <a:pt x="3924358" y="1323642"/>
                  <a:pt x="3928055" y="1314906"/>
                </a:cubicBezTo>
                <a:close/>
                <a:moveTo>
                  <a:pt x="2772084" y="3124763"/>
                </a:moveTo>
                <a:cubicBezTo>
                  <a:pt x="2783169" y="3098553"/>
                  <a:pt x="2809122" y="3080163"/>
                  <a:pt x="2839370" y="3080163"/>
                </a:cubicBezTo>
                <a:cubicBezTo>
                  <a:pt x="2879701" y="3080163"/>
                  <a:pt x="2912395" y="3112857"/>
                  <a:pt x="2912395" y="3153188"/>
                </a:cubicBezTo>
                <a:cubicBezTo>
                  <a:pt x="2912395" y="3193519"/>
                  <a:pt x="2879701" y="3226213"/>
                  <a:pt x="2839370" y="3226213"/>
                </a:cubicBezTo>
                <a:cubicBezTo>
                  <a:pt x="2799039" y="3226213"/>
                  <a:pt x="2766345" y="3193519"/>
                  <a:pt x="2766345" y="3153188"/>
                </a:cubicBezTo>
                <a:cubicBezTo>
                  <a:pt x="2766345" y="3143105"/>
                  <a:pt x="2768388" y="3133499"/>
                  <a:pt x="2772084" y="3124763"/>
                </a:cubicBezTo>
                <a:close/>
                <a:moveTo>
                  <a:pt x="1850229" y="4541120"/>
                </a:moveTo>
                <a:cubicBezTo>
                  <a:pt x="1861315" y="4514910"/>
                  <a:pt x="1887267" y="4496519"/>
                  <a:pt x="1917516" y="4496519"/>
                </a:cubicBezTo>
                <a:cubicBezTo>
                  <a:pt x="1957846" y="4496519"/>
                  <a:pt x="1990541" y="4529213"/>
                  <a:pt x="1990540" y="4569544"/>
                </a:cubicBezTo>
                <a:cubicBezTo>
                  <a:pt x="1990540" y="4609875"/>
                  <a:pt x="1957847" y="4642569"/>
                  <a:pt x="1917515" y="4642569"/>
                </a:cubicBezTo>
                <a:cubicBezTo>
                  <a:pt x="1877184" y="4642569"/>
                  <a:pt x="1844490" y="4609875"/>
                  <a:pt x="1844491" y="4569544"/>
                </a:cubicBezTo>
                <a:cubicBezTo>
                  <a:pt x="1844490" y="4559462"/>
                  <a:pt x="1846534" y="4549856"/>
                  <a:pt x="1850229" y="4541120"/>
                </a:cubicBezTo>
                <a:close/>
                <a:moveTo>
                  <a:pt x="4158516" y="894414"/>
                </a:moveTo>
                <a:cubicBezTo>
                  <a:pt x="4162212" y="885677"/>
                  <a:pt x="4167560" y="877809"/>
                  <a:pt x="4174167" y="871203"/>
                </a:cubicBezTo>
                <a:cubicBezTo>
                  <a:pt x="4187381" y="857988"/>
                  <a:pt x="4205638" y="849814"/>
                  <a:pt x="4225803" y="849814"/>
                </a:cubicBezTo>
                <a:cubicBezTo>
                  <a:pt x="4266134" y="849814"/>
                  <a:pt x="4298827" y="882508"/>
                  <a:pt x="4298828" y="922839"/>
                </a:cubicBezTo>
                <a:cubicBezTo>
                  <a:pt x="4298829" y="963170"/>
                  <a:pt x="4266135" y="995864"/>
                  <a:pt x="4225803" y="995864"/>
                </a:cubicBezTo>
                <a:cubicBezTo>
                  <a:pt x="4185473" y="995864"/>
                  <a:pt x="4152778" y="963170"/>
                  <a:pt x="4152779" y="922839"/>
                </a:cubicBezTo>
                <a:cubicBezTo>
                  <a:pt x="4152779" y="912756"/>
                  <a:pt x="4154822" y="903151"/>
                  <a:pt x="4158516" y="894414"/>
                </a:cubicBezTo>
                <a:close/>
                <a:moveTo>
                  <a:pt x="3002547" y="2695441"/>
                </a:moveTo>
                <a:cubicBezTo>
                  <a:pt x="3013633" y="2669231"/>
                  <a:pt x="3039585" y="2650840"/>
                  <a:pt x="3069834" y="2650841"/>
                </a:cubicBezTo>
                <a:cubicBezTo>
                  <a:pt x="3110165" y="2650841"/>
                  <a:pt x="3142859" y="2683535"/>
                  <a:pt x="3142859" y="2723865"/>
                </a:cubicBezTo>
                <a:cubicBezTo>
                  <a:pt x="3142859" y="2764197"/>
                  <a:pt x="3110165" y="2796891"/>
                  <a:pt x="3069834" y="2796891"/>
                </a:cubicBezTo>
                <a:cubicBezTo>
                  <a:pt x="3029503" y="2796891"/>
                  <a:pt x="2996809" y="2764197"/>
                  <a:pt x="2996809" y="2723866"/>
                </a:cubicBezTo>
                <a:cubicBezTo>
                  <a:pt x="2996809" y="2713783"/>
                  <a:pt x="2998852" y="2704177"/>
                  <a:pt x="3002547" y="2695441"/>
                </a:cubicBezTo>
                <a:close/>
                <a:moveTo>
                  <a:pt x="3232235" y="2326526"/>
                </a:moveTo>
                <a:cubicBezTo>
                  <a:pt x="3243321" y="2300316"/>
                  <a:pt x="3269272" y="2281926"/>
                  <a:pt x="3299522" y="2281926"/>
                </a:cubicBezTo>
                <a:cubicBezTo>
                  <a:pt x="3339852" y="2281926"/>
                  <a:pt x="3372546" y="2314620"/>
                  <a:pt x="3372546" y="2354951"/>
                </a:cubicBezTo>
                <a:cubicBezTo>
                  <a:pt x="3372547" y="2395282"/>
                  <a:pt x="3339853" y="2427976"/>
                  <a:pt x="3299521" y="2427976"/>
                </a:cubicBezTo>
                <a:cubicBezTo>
                  <a:pt x="3259191" y="2427976"/>
                  <a:pt x="3226496" y="2395282"/>
                  <a:pt x="3226497" y="2354951"/>
                </a:cubicBezTo>
                <a:cubicBezTo>
                  <a:pt x="3226497" y="2344868"/>
                  <a:pt x="3228540" y="2335263"/>
                  <a:pt x="3232235" y="2326526"/>
                </a:cubicBezTo>
                <a:close/>
                <a:moveTo>
                  <a:pt x="2080693" y="4111800"/>
                </a:moveTo>
                <a:cubicBezTo>
                  <a:pt x="2091778" y="4085590"/>
                  <a:pt x="2117730" y="4067200"/>
                  <a:pt x="2147979" y="4067200"/>
                </a:cubicBezTo>
                <a:cubicBezTo>
                  <a:pt x="2188310" y="4067200"/>
                  <a:pt x="2221004" y="4099894"/>
                  <a:pt x="2221004" y="4140225"/>
                </a:cubicBezTo>
                <a:cubicBezTo>
                  <a:pt x="2221004" y="4180556"/>
                  <a:pt x="2188310" y="4213249"/>
                  <a:pt x="2147979" y="4213249"/>
                </a:cubicBezTo>
                <a:cubicBezTo>
                  <a:pt x="2107648" y="4213249"/>
                  <a:pt x="2074954" y="4180555"/>
                  <a:pt x="2074954" y="4140224"/>
                </a:cubicBezTo>
                <a:cubicBezTo>
                  <a:pt x="2074954" y="4130141"/>
                  <a:pt x="2076997" y="4120536"/>
                  <a:pt x="2080693" y="4111800"/>
                </a:cubicBezTo>
                <a:close/>
                <a:moveTo>
                  <a:pt x="4388979" y="465094"/>
                </a:moveTo>
                <a:cubicBezTo>
                  <a:pt x="4392674" y="456357"/>
                  <a:pt x="4398021" y="448490"/>
                  <a:pt x="4404629" y="441882"/>
                </a:cubicBezTo>
                <a:cubicBezTo>
                  <a:pt x="4417843" y="428667"/>
                  <a:pt x="4436100" y="420494"/>
                  <a:pt x="4456266" y="420494"/>
                </a:cubicBezTo>
                <a:cubicBezTo>
                  <a:pt x="4496597" y="420494"/>
                  <a:pt x="4529291" y="453188"/>
                  <a:pt x="4529291" y="493519"/>
                </a:cubicBezTo>
                <a:cubicBezTo>
                  <a:pt x="4529290" y="533850"/>
                  <a:pt x="4496596" y="566544"/>
                  <a:pt x="4456266" y="566544"/>
                </a:cubicBezTo>
                <a:cubicBezTo>
                  <a:pt x="4415934" y="566544"/>
                  <a:pt x="4383242" y="533850"/>
                  <a:pt x="4383241" y="493519"/>
                </a:cubicBezTo>
                <a:cubicBezTo>
                  <a:pt x="4383241" y="483436"/>
                  <a:pt x="4385284" y="473831"/>
                  <a:pt x="4388979" y="465094"/>
                </a:cubicBezTo>
                <a:close/>
                <a:moveTo>
                  <a:pt x="3462700" y="1897204"/>
                </a:moveTo>
                <a:cubicBezTo>
                  <a:pt x="3473785" y="1870994"/>
                  <a:pt x="3499737" y="1852604"/>
                  <a:pt x="3529986" y="1852604"/>
                </a:cubicBezTo>
                <a:cubicBezTo>
                  <a:pt x="3570318" y="1852604"/>
                  <a:pt x="3603011" y="1885298"/>
                  <a:pt x="3603010" y="1925629"/>
                </a:cubicBezTo>
                <a:cubicBezTo>
                  <a:pt x="3603011" y="1965960"/>
                  <a:pt x="3570317" y="1998654"/>
                  <a:pt x="3529985" y="1998654"/>
                </a:cubicBezTo>
                <a:cubicBezTo>
                  <a:pt x="3489655" y="1998654"/>
                  <a:pt x="3456961" y="1965960"/>
                  <a:pt x="3456961" y="1925629"/>
                </a:cubicBezTo>
                <a:cubicBezTo>
                  <a:pt x="3456961" y="1915546"/>
                  <a:pt x="3459004" y="1905941"/>
                  <a:pt x="3462700" y="1897204"/>
                </a:cubicBezTo>
                <a:close/>
                <a:moveTo>
                  <a:pt x="2311156" y="3691306"/>
                </a:moveTo>
                <a:cubicBezTo>
                  <a:pt x="2322242" y="3665096"/>
                  <a:pt x="2348194" y="3646706"/>
                  <a:pt x="2378443" y="3646706"/>
                </a:cubicBezTo>
                <a:cubicBezTo>
                  <a:pt x="2418773" y="3646706"/>
                  <a:pt x="2451468" y="3679400"/>
                  <a:pt x="2451467" y="3719731"/>
                </a:cubicBezTo>
                <a:cubicBezTo>
                  <a:pt x="2451468" y="3760062"/>
                  <a:pt x="2418774" y="3792756"/>
                  <a:pt x="2378442" y="3792756"/>
                </a:cubicBezTo>
                <a:cubicBezTo>
                  <a:pt x="2338112" y="3792756"/>
                  <a:pt x="2305417" y="3760062"/>
                  <a:pt x="2305418" y="3719731"/>
                </a:cubicBezTo>
                <a:cubicBezTo>
                  <a:pt x="2305417" y="3709648"/>
                  <a:pt x="2307461" y="3700043"/>
                  <a:pt x="2311156" y="3691306"/>
                </a:cubicBezTo>
                <a:close/>
                <a:moveTo>
                  <a:pt x="4619443" y="44600"/>
                </a:moveTo>
                <a:cubicBezTo>
                  <a:pt x="4623139" y="35864"/>
                  <a:pt x="4628485" y="27996"/>
                  <a:pt x="4635093" y="21388"/>
                </a:cubicBezTo>
                <a:cubicBezTo>
                  <a:pt x="4648307" y="8174"/>
                  <a:pt x="4666564" y="0"/>
                  <a:pt x="4686730" y="0"/>
                </a:cubicBezTo>
                <a:cubicBezTo>
                  <a:pt x="4727061" y="0"/>
                  <a:pt x="4759754" y="32694"/>
                  <a:pt x="4759755" y="73025"/>
                </a:cubicBezTo>
                <a:cubicBezTo>
                  <a:pt x="4759754" y="113356"/>
                  <a:pt x="4727060" y="146050"/>
                  <a:pt x="4686730" y="146050"/>
                </a:cubicBezTo>
                <a:cubicBezTo>
                  <a:pt x="4646398" y="146050"/>
                  <a:pt x="4613705" y="113356"/>
                  <a:pt x="4613704" y="73025"/>
                </a:cubicBezTo>
                <a:cubicBezTo>
                  <a:pt x="4613704" y="62942"/>
                  <a:pt x="4615747" y="53337"/>
                  <a:pt x="4619443" y="44600"/>
                </a:cubicBezTo>
                <a:close/>
                <a:moveTo>
                  <a:pt x="3697591" y="1460955"/>
                </a:moveTo>
                <a:cubicBezTo>
                  <a:pt x="3701285" y="1452219"/>
                  <a:pt x="3706634" y="1444351"/>
                  <a:pt x="3713241" y="1437743"/>
                </a:cubicBezTo>
                <a:cubicBezTo>
                  <a:pt x="3726455" y="1424528"/>
                  <a:pt x="3744712" y="1416355"/>
                  <a:pt x="3764876" y="1416355"/>
                </a:cubicBezTo>
                <a:cubicBezTo>
                  <a:pt x="3805208" y="1416355"/>
                  <a:pt x="3837903" y="1449049"/>
                  <a:pt x="3837902" y="1489380"/>
                </a:cubicBezTo>
                <a:cubicBezTo>
                  <a:pt x="3837901" y="1529711"/>
                  <a:pt x="3805209" y="1562405"/>
                  <a:pt x="3764875" y="1562408"/>
                </a:cubicBezTo>
                <a:cubicBezTo>
                  <a:pt x="3724545" y="1562407"/>
                  <a:pt x="3691851" y="1529713"/>
                  <a:pt x="3691851" y="1489380"/>
                </a:cubicBezTo>
                <a:cubicBezTo>
                  <a:pt x="3691853" y="1479297"/>
                  <a:pt x="3693896" y="1469692"/>
                  <a:pt x="3697591" y="1460955"/>
                </a:cubicBezTo>
                <a:close/>
                <a:moveTo>
                  <a:pt x="2541620" y="3261984"/>
                </a:moveTo>
                <a:cubicBezTo>
                  <a:pt x="2552705" y="3235774"/>
                  <a:pt x="2578658" y="3217384"/>
                  <a:pt x="2608906" y="3217384"/>
                </a:cubicBezTo>
                <a:cubicBezTo>
                  <a:pt x="2649237" y="3217384"/>
                  <a:pt x="2681931" y="3250078"/>
                  <a:pt x="2681931" y="3290409"/>
                </a:cubicBezTo>
                <a:cubicBezTo>
                  <a:pt x="2681931" y="3330740"/>
                  <a:pt x="2649237" y="3363434"/>
                  <a:pt x="2608906" y="3363434"/>
                </a:cubicBezTo>
                <a:cubicBezTo>
                  <a:pt x="2568575" y="3363434"/>
                  <a:pt x="2535881" y="3330740"/>
                  <a:pt x="2535881" y="3290409"/>
                </a:cubicBezTo>
                <a:cubicBezTo>
                  <a:pt x="2535881" y="3280326"/>
                  <a:pt x="2537924" y="3270721"/>
                  <a:pt x="2541620" y="3261984"/>
                </a:cubicBezTo>
                <a:close/>
                <a:moveTo>
                  <a:pt x="1619765" y="4678342"/>
                </a:moveTo>
                <a:cubicBezTo>
                  <a:pt x="1630850" y="4652132"/>
                  <a:pt x="1656803" y="4633741"/>
                  <a:pt x="1687051" y="4633741"/>
                </a:cubicBezTo>
                <a:cubicBezTo>
                  <a:pt x="1727382" y="4633741"/>
                  <a:pt x="1760076" y="4666435"/>
                  <a:pt x="1760076" y="4706766"/>
                </a:cubicBezTo>
                <a:cubicBezTo>
                  <a:pt x="1760076" y="4747097"/>
                  <a:pt x="1727382" y="4779791"/>
                  <a:pt x="1687051" y="4779791"/>
                </a:cubicBezTo>
                <a:cubicBezTo>
                  <a:pt x="1646720" y="4779791"/>
                  <a:pt x="1614026" y="4747097"/>
                  <a:pt x="1614026" y="4706766"/>
                </a:cubicBezTo>
                <a:cubicBezTo>
                  <a:pt x="1614026" y="4696684"/>
                  <a:pt x="1616070" y="4687078"/>
                  <a:pt x="1619765" y="4678342"/>
                </a:cubicBezTo>
                <a:close/>
                <a:moveTo>
                  <a:pt x="3928053" y="1031634"/>
                </a:moveTo>
                <a:cubicBezTo>
                  <a:pt x="3931748" y="1022898"/>
                  <a:pt x="3937096" y="1015030"/>
                  <a:pt x="3943704" y="1008423"/>
                </a:cubicBezTo>
                <a:cubicBezTo>
                  <a:pt x="3956917" y="995208"/>
                  <a:pt x="3975175" y="987035"/>
                  <a:pt x="3995340" y="987034"/>
                </a:cubicBezTo>
                <a:cubicBezTo>
                  <a:pt x="4035671" y="987035"/>
                  <a:pt x="4068364" y="1019729"/>
                  <a:pt x="4068364" y="1060059"/>
                </a:cubicBezTo>
                <a:cubicBezTo>
                  <a:pt x="4068364" y="1100391"/>
                  <a:pt x="4035672" y="1133084"/>
                  <a:pt x="3995340" y="1133084"/>
                </a:cubicBezTo>
                <a:cubicBezTo>
                  <a:pt x="3955010" y="1133084"/>
                  <a:pt x="3922315" y="1100390"/>
                  <a:pt x="3922316" y="1060059"/>
                </a:cubicBezTo>
                <a:cubicBezTo>
                  <a:pt x="3922316" y="1049976"/>
                  <a:pt x="3924359" y="1040371"/>
                  <a:pt x="3928053" y="1031634"/>
                </a:cubicBezTo>
                <a:close/>
                <a:moveTo>
                  <a:pt x="2772084" y="2841491"/>
                </a:moveTo>
                <a:cubicBezTo>
                  <a:pt x="2783169" y="2815281"/>
                  <a:pt x="2809121" y="2796890"/>
                  <a:pt x="2839370" y="2796891"/>
                </a:cubicBezTo>
                <a:cubicBezTo>
                  <a:pt x="2879701" y="2796890"/>
                  <a:pt x="2912395" y="2829585"/>
                  <a:pt x="2912395" y="2869915"/>
                </a:cubicBezTo>
                <a:cubicBezTo>
                  <a:pt x="2912395" y="2910247"/>
                  <a:pt x="2879701" y="2942941"/>
                  <a:pt x="2839370" y="2942940"/>
                </a:cubicBezTo>
                <a:cubicBezTo>
                  <a:pt x="2799039" y="2942941"/>
                  <a:pt x="2766345" y="2910246"/>
                  <a:pt x="2766345" y="2869916"/>
                </a:cubicBezTo>
                <a:cubicBezTo>
                  <a:pt x="2766345" y="2859833"/>
                  <a:pt x="2768388" y="2850227"/>
                  <a:pt x="2772084" y="2841491"/>
                </a:cubicBezTo>
                <a:close/>
                <a:moveTo>
                  <a:pt x="3001771" y="2463747"/>
                </a:moveTo>
                <a:cubicBezTo>
                  <a:pt x="3012857" y="2437537"/>
                  <a:pt x="3038809" y="2419147"/>
                  <a:pt x="3069057" y="2419147"/>
                </a:cubicBezTo>
                <a:cubicBezTo>
                  <a:pt x="3109388" y="2419147"/>
                  <a:pt x="3142082" y="2451841"/>
                  <a:pt x="3142083" y="2492172"/>
                </a:cubicBezTo>
                <a:cubicBezTo>
                  <a:pt x="3142082" y="2532503"/>
                  <a:pt x="3109388" y="2565197"/>
                  <a:pt x="3069058" y="2565197"/>
                </a:cubicBezTo>
                <a:cubicBezTo>
                  <a:pt x="3028726" y="2565197"/>
                  <a:pt x="2996032" y="2532503"/>
                  <a:pt x="2996033" y="2492172"/>
                </a:cubicBezTo>
                <a:cubicBezTo>
                  <a:pt x="2996033" y="2482089"/>
                  <a:pt x="2998075" y="2472484"/>
                  <a:pt x="3001771" y="2463747"/>
                </a:cubicBezTo>
                <a:close/>
                <a:moveTo>
                  <a:pt x="1850230" y="4257848"/>
                </a:moveTo>
                <a:cubicBezTo>
                  <a:pt x="1861315" y="4231638"/>
                  <a:pt x="1887268" y="4213248"/>
                  <a:pt x="1917516" y="4213248"/>
                </a:cubicBezTo>
                <a:cubicBezTo>
                  <a:pt x="1957847" y="4213248"/>
                  <a:pt x="1990541" y="4245942"/>
                  <a:pt x="1990541" y="4286273"/>
                </a:cubicBezTo>
                <a:cubicBezTo>
                  <a:pt x="1990541" y="4326604"/>
                  <a:pt x="1957847" y="4359298"/>
                  <a:pt x="1917516" y="4359298"/>
                </a:cubicBezTo>
                <a:cubicBezTo>
                  <a:pt x="1877185" y="4359298"/>
                  <a:pt x="1844491" y="4326604"/>
                  <a:pt x="1844491" y="4286273"/>
                </a:cubicBezTo>
                <a:cubicBezTo>
                  <a:pt x="1844491" y="4276190"/>
                  <a:pt x="1846534" y="4266584"/>
                  <a:pt x="1850230" y="4257848"/>
                </a:cubicBezTo>
                <a:close/>
                <a:moveTo>
                  <a:pt x="4158515" y="611143"/>
                </a:moveTo>
                <a:cubicBezTo>
                  <a:pt x="4162212" y="602406"/>
                  <a:pt x="4167558" y="594539"/>
                  <a:pt x="4174165" y="587932"/>
                </a:cubicBezTo>
                <a:cubicBezTo>
                  <a:pt x="4187379" y="574717"/>
                  <a:pt x="4205637" y="566544"/>
                  <a:pt x="4225802" y="566544"/>
                </a:cubicBezTo>
                <a:cubicBezTo>
                  <a:pt x="4266132" y="566544"/>
                  <a:pt x="4298827" y="599238"/>
                  <a:pt x="4298827" y="639569"/>
                </a:cubicBezTo>
                <a:cubicBezTo>
                  <a:pt x="4298828" y="679899"/>
                  <a:pt x="4266134" y="712593"/>
                  <a:pt x="4225803" y="712593"/>
                </a:cubicBezTo>
                <a:cubicBezTo>
                  <a:pt x="4185472" y="712593"/>
                  <a:pt x="4152776" y="679899"/>
                  <a:pt x="4152778" y="639568"/>
                </a:cubicBezTo>
                <a:cubicBezTo>
                  <a:pt x="4152778" y="629485"/>
                  <a:pt x="4154820" y="619880"/>
                  <a:pt x="4158515" y="611143"/>
                </a:cubicBezTo>
                <a:close/>
                <a:moveTo>
                  <a:pt x="3232236" y="2043255"/>
                </a:moveTo>
                <a:cubicBezTo>
                  <a:pt x="3243320" y="2017045"/>
                  <a:pt x="3269273" y="1998655"/>
                  <a:pt x="3299521" y="1998655"/>
                </a:cubicBezTo>
                <a:cubicBezTo>
                  <a:pt x="3339853" y="1998655"/>
                  <a:pt x="3372546" y="2031349"/>
                  <a:pt x="3372546" y="2071680"/>
                </a:cubicBezTo>
                <a:cubicBezTo>
                  <a:pt x="3372546" y="2112011"/>
                  <a:pt x="3339852" y="2144705"/>
                  <a:pt x="3299521" y="2144705"/>
                </a:cubicBezTo>
                <a:cubicBezTo>
                  <a:pt x="3259190" y="2144705"/>
                  <a:pt x="3226497" y="2112011"/>
                  <a:pt x="3226496" y="2071680"/>
                </a:cubicBezTo>
                <a:cubicBezTo>
                  <a:pt x="3226496" y="2061597"/>
                  <a:pt x="3228540" y="2051992"/>
                  <a:pt x="3232236" y="2043255"/>
                </a:cubicBezTo>
                <a:close/>
                <a:moveTo>
                  <a:pt x="2080692" y="3828529"/>
                </a:moveTo>
                <a:cubicBezTo>
                  <a:pt x="2091777" y="3802319"/>
                  <a:pt x="2117730" y="3783928"/>
                  <a:pt x="2147978" y="3783929"/>
                </a:cubicBezTo>
                <a:cubicBezTo>
                  <a:pt x="2188309" y="3783928"/>
                  <a:pt x="2221003" y="3816623"/>
                  <a:pt x="2221003" y="3856953"/>
                </a:cubicBezTo>
                <a:cubicBezTo>
                  <a:pt x="2221003" y="3897285"/>
                  <a:pt x="2188309" y="3929979"/>
                  <a:pt x="2147978" y="3929978"/>
                </a:cubicBezTo>
                <a:cubicBezTo>
                  <a:pt x="2107647" y="3929979"/>
                  <a:pt x="2074953" y="3897284"/>
                  <a:pt x="2074953" y="3856954"/>
                </a:cubicBezTo>
                <a:cubicBezTo>
                  <a:pt x="2074953" y="3846871"/>
                  <a:pt x="2076996" y="3837265"/>
                  <a:pt x="2080692" y="3828529"/>
                </a:cubicBezTo>
                <a:close/>
                <a:moveTo>
                  <a:pt x="4388978" y="181823"/>
                </a:moveTo>
                <a:cubicBezTo>
                  <a:pt x="4392674" y="173086"/>
                  <a:pt x="4398021" y="165218"/>
                  <a:pt x="4404628" y="158611"/>
                </a:cubicBezTo>
                <a:cubicBezTo>
                  <a:pt x="4417843" y="145396"/>
                  <a:pt x="4436099" y="137222"/>
                  <a:pt x="4456265" y="137222"/>
                </a:cubicBezTo>
                <a:cubicBezTo>
                  <a:pt x="4496596" y="137222"/>
                  <a:pt x="4529290" y="169917"/>
                  <a:pt x="4529289" y="210247"/>
                </a:cubicBezTo>
                <a:cubicBezTo>
                  <a:pt x="4529290" y="250578"/>
                  <a:pt x="4496596" y="283272"/>
                  <a:pt x="4456264" y="283273"/>
                </a:cubicBezTo>
                <a:cubicBezTo>
                  <a:pt x="4415934" y="283272"/>
                  <a:pt x="4383239" y="250578"/>
                  <a:pt x="4383240" y="210247"/>
                </a:cubicBezTo>
                <a:cubicBezTo>
                  <a:pt x="4383240" y="200165"/>
                  <a:pt x="4385285" y="190559"/>
                  <a:pt x="4388978" y="181823"/>
                </a:cubicBezTo>
                <a:close/>
                <a:moveTo>
                  <a:pt x="3462699" y="1613933"/>
                </a:moveTo>
                <a:cubicBezTo>
                  <a:pt x="3473785" y="1587723"/>
                  <a:pt x="3499736" y="1569333"/>
                  <a:pt x="3529985" y="1569333"/>
                </a:cubicBezTo>
                <a:cubicBezTo>
                  <a:pt x="3570316" y="1569333"/>
                  <a:pt x="3603010" y="1602027"/>
                  <a:pt x="3603010" y="1642358"/>
                </a:cubicBezTo>
                <a:cubicBezTo>
                  <a:pt x="3603010" y="1682689"/>
                  <a:pt x="3570316" y="1715383"/>
                  <a:pt x="3529985" y="1715383"/>
                </a:cubicBezTo>
                <a:cubicBezTo>
                  <a:pt x="3489654" y="1715383"/>
                  <a:pt x="3456960" y="1682689"/>
                  <a:pt x="3456960" y="1642358"/>
                </a:cubicBezTo>
                <a:cubicBezTo>
                  <a:pt x="3456960" y="1632275"/>
                  <a:pt x="3459004" y="1622670"/>
                  <a:pt x="3462699" y="1613933"/>
                </a:cubicBezTo>
                <a:close/>
                <a:moveTo>
                  <a:pt x="2311155" y="3408035"/>
                </a:moveTo>
                <a:cubicBezTo>
                  <a:pt x="2322241" y="3381825"/>
                  <a:pt x="2348193" y="3363435"/>
                  <a:pt x="2378442" y="3363435"/>
                </a:cubicBezTo>
                <a:cubicBezTo>
                  <a:pt x="2418773" y="3363435"/>
                  <a:pt x="2451467" y="3396129"/>
                  <a:pt x="2451467" y="3436460"/>
                </a:cubicBezTo>
                <a:cubicBezTo>
                  <a:pt x="2451467" y="3476791"/>
                  <a:pt x="2418773" y="3509485"/>
                  <a:pt x="2378442" y="3509485"/>
                </a:cubicBezTo>
                <a:cubicBezTo>
                  <a:pt x="2338111" y="3509485"/>
                  <a:pt x="2305417" y="3476791"/>
                  <a:pt x="2305417" y="3436460"/>
                </a:cubicBezTo>
                <a:cubicBezTo>
                  <a:pt x="2305417" y="3426377"/>
                  <a:pt x="2307460" y="3416772"/>
                  <a:pt x="2311155" y="3408035"/>
                </a:cubicBezTo>
                <a:close/>
                <a:moveTo>
                  <a:pt x="1389301" y="4824391"/>
                </a:moveTo>
                <a:cubicBezTo>
                  <a:pt x="1400387" y="4798181"/>
                  <a:pt x="1426339" y="4779791"/>
                  <a:pt x="1456588" y="4779791"/>
                </a:cubicBezTo>
                <a:cubicBezTo>
                  <a:pt x="1496919" y="4779791"/>
                  <a:pt x="1529613" y="4812485"/>
                  <a:pt x="1529613" y="4852816"/>
                </a:cubicBezTo>
                <a:cubicBezTo>
                  <a:pt x="1529613" y="4893147"/>
                  <a:pt x="1496919" y="4925841"/>
                  <a:pt x="1456588" y="4925841"/>
                </a:cubicBezTo>
                <a:cubicBezTo>
                  <a:pt x="1416256" y="4925842"/>
                  <a:pt x="1383562" y="4893148"/>
                  <a:pt x="1383563" y="4852816"/>
                </a:cubicBezTo>
                <a:cubicBezTo>
                  <a:pt x="1383563" y="4842733"/>
                  <a:pt x="1385606" y="4833128"/>
                  <a:pt x="1389301" y="4824391"/>
                </a:cubicBezTo>
                <a:close/>
                <a:moveTo>
                  <a:pt x="3697590" y="1177683"/>
                </a:moveTo>
                <a:cubicBezTo>
                  <a:pt x="3701286" y="1168947"/>
                  <a:pt x="3706632" y="1161079"/>
                  <a:pt x="3713241" y="1154471"/>
                </a:cubicBezTo>
                <a:cubicBezTo>
                  <a:pt x="3726454" y="1141256"/>
                  <a:pt x="3744711" y="1133083"/>
                  <a:pt x="3764876" y="1133083"/>
                </a:cubicBezTo>
                <a:cubicBezTo>
                  <a:pt x="3805208" y="1133083"/>
                  <a:pt x="3837902" y="1165777"/>
                  <a:pt x="3837901" y="1206108"/>
                </a:cubicBezTo>
                <a:cubicBezTo>
                  <a:pt x="3837902" y="1246440"/>
                  <a:pt x="3805207" y="1279133"/>
                  <a:pt x="3764876" y="1279133"/>
                </a:cubicBezTo>
                <a:cubicBezTo>
                  <a:pt x="3724546" y="1279133"/>
                  <a:pt x="3691851" y="1246439"/>
                  <a:pt x="3691851" y="1206108"/>
                </a:cubicBezTo>
                <a:cubicBezTo>
                  <a:pt x="3691851" y="1196025"/>
                  <a:pt x="3693895" y="1186420"/>
                  <a:pt x="3697590" y="1177683"/>
                </a:cubicBezTo>
                <a:close/>
                <a:moveTo>
                  <a:pt x="2541620" y="2978712"/>
                </a:moveTo>
                <a:cubicBezTo>
                  <a:pt x="2552705" y="2952502"/>
                  <a:pt x="2578658" y="2934112"/>
                  <a:pt x="2608906" y="2934112"/>
                </a:cubicBezTo>
                <a:cubicBezTo>
                  <a:pt x="2649237" y="2934112"/>
                  <a:pt x="2681931" y="2966806"/>
                  <a:pt x="2681931" y="3007137"/>
                </a:cubicBezTo>
                <a:cubicBezTo>
                  <a:pt x="2681931" y="3047468"/>
                  <a:pt x="2649237" y="3080162"/>
                  <a:pt x="2608906" y="3080162"/>
                </a:cubicBezTo>
                <a:cubicBezTo>
                  <a:pt x="2568575" y="3080162"/>
                  <a:pt x="2535881" y="3047468"/>
                  <a:pt x="2535881" y="3007137"/>
                </a:cubicBezTo>
                <a:cubicBezTo>
                  <a:pt x="2535881" y="2997054"/>
                  <a:pt x="2537924" y="2987449"/>
                  <a:pt x="2541620" y="2978712"/>
                </a:cubicBezTo>
                <a:close/>
                <a:moveTo>
                  <a:pt x="1619766" y="4395070"/>
                </a:moveTo>
                <a:cubicBezTo>
                  <a:pt x="1630851" y="4368860"/>
                  <a:pt x="1656804" y="4350470"/>
                  <a:pt x="1687052" y="4350470"/>
                </a:cubicBezTo>
                <a:cubicBezTo>
                  <a:pt x="1727383" y="4350470"/>
                  <a:pt x="1760077" y="4383164"/>
                  <a:pt x="1760077" y="4423495"/>
                </a:cubicBezTo>
                <a:cubicBezTo>
                  <a:pt x="1760077" y="4463826"/>
                  <a:pt x="1727383" y="4496520"/>
                  <a:pt x="1687052" y="4496520"/>
                </a:cubicBezTo>
                <a:cubicBezTo>
                  <a:pt x="1646721" y="4496520"/>
                  <a:pt x="1614027" y="4463826"/>
                  <a:pt x="1614027" y="4423495"/>
                </a:cubicBezTo>
                <a:cubicBezTo>
                  <a:pt x="1614027" y="4413412"/>
                  <a:pt x="1616070" y="4403806"/>
                  <a:pt x="1619766" y="4395070"/>
                </a:cubicBezTo>
                <a:close/>
                <a:moveTo>
                  <a:pt x="3928052" y="748363"/>
                </a:moveTo>
                <a:cubicBezTo>
                  <a:pt x="3931749" y="739627"/>
                  <a:pt x="3937095" y="731759"/>
                  <a:pt x="3943702" y="725152"/>
                </a:cubicBezTo>
                <a:cubicBezTo>
                  <a:pt x="3956918" y="711937"/>
                  <a:pt x="3975173" y="703764"/>
                  <a:pt x="3995339" y="703764"/>
                </a:cubicBezTo>
                <a:cubicBezTo>
                  <a:pt x="4035669" y="703764"/>
                  <a:pt x="4068363" y="736458"/>
                  <a:pt x="4068363" y="776789"/>
                </a:cubicBezTo>
                <a:cubicBezTo>
                  <a:pt x="4068365" y="817119"/>
                  <a:pt x="4035671" y="849813"/>
                  <a:pt x="3995339" y="849813"/>
                </a:cubicBezTo>
                <a:cubicBezTo>
                  <a:pt x="3955009" y="849813"/>
                  <a:pt x="3922315" y="817119"/>
                  <a:pt x="3922314" y="776788"/>
                </a:cubicBezTo>
                <a:cubicBezTo>
                  <a:pt x="3922314" y="766705"/>
                  <a:pt x="3924357" y="757100"/>
                  <a:pt x="3928052" y="748363"/>
                </a:cubicBezTo>
                <a:close/>
                <a:moveTo>
                  <a:pt x="2772083" y="2558219"/>
                </a:moveTo>
                <a:cubicBezTo>
                  <a:pt x="2783169" y="2532009"/>
                  <a:pt x="2809121" y="2513618"/>
                  <a:pt x="2839370" y="2513618"/>
                </a:cubicBezTo>
                <a:cubicBezTo>
                  <a:pt x="2879701" y="2513618"/>
                  <a:pt x="2912395" y="2546312"/>
                  <a:pt x="2912395" y="2586643"/>
                </a:cubicBezTo>
                <a:cubicBezTo>
                  <a:pt x="2912395" y="2626974"/>
                  <a:pt x="2879701" y="2659668"/>
                  <a:pt x="2839370" y="2659668"/>
                </a:cubicBezTo>
                <a:cubicBezTo>
                  <a:pt x="2799039" y="2659668"/>
                  <a:pt x="2766345" y="2626974"/>
                  <a:pt x="2766345" y="2586643"/>
                </a:cubicBezTo>
                <a:cubicBezTo>
                  <a:pt x="2766345" y="2576561"/>
                  <a:pt x="2768388" y="2566955"/>
                  <a:pt x="2772083" y="2558219"/>
                </a:cubicBezTo>
                <a:close/>
                <a:moveTo>
                  <a:pt x="3001773" y="2180476"/>
                </a:moveTo>
                <a:cubicBezTo>
                  <a:pt x="3012857" y="2154266"/>
                  <a:pt x="3038810" y="2135877"/>
                  <a:pt x="3069058" y="2135876"/>
                </a:cubicBezTo>
                <a:cubicBezTo>
                  <a:pt x="3109390" y="2135876"/>
                  <a:pt x="3142083" y="2168570"/>
                  <a:pt x="3142084" y="2208900"/>
                </a:cubicBezTo>
                <a:cubicBezTo>
                  <a:pt x="3142083" y="2249232"/>
                  <a:pt x="3109389" y="2281926"/>
                  <a:pt x="3069059" y="2281925"/>
                </a:cubicBezTo>
                <a:cubicBezTo>
                  <a:pt x="3028727" y="2281926"/>
                  <a:pt x="2996034" y="2249231"/>
                  <a:pt x="2996033" y="2208901"/>
                </a:cubicBezTo>
                <a:cubicBezTo>
                  <a:pt x="2996033" y="2198818"/>
                  <a:pt x="2998076" y="2189212"/>
                  <a:pt x="3001773" y="2180476"/>
                </a:cubicBezTo>
                <a:close/>
                <a:moveTo>
                  <a:pt x="1850229" y="3974577"/>
                </a:moveTo>
                <a:cubicBezTo>
                  <a:pt x="1861314" y="3948368"/>
                  <a:pt x="1887266" y="3929977"/>
                  <a:pt x="1917515" y="3929978"/>
                </a:cubicBezTo>
                <a:cubicBezTo>
                  <a:pt x="1957846" y="3929977"/>
                  <a:pt x="1990540" y="3962672"/>
                  <a:pt x="1990540" y="4003002"/>
                </a:cubicBezTo>
                <a:cubicBezTo>
                  <a:pt x="1990540" y="4043334"/>
                  <a:pt x="1957846" y="4076027"/>
                  <a:pt x="1917515" y="4076027"/>
                </a:cubicBezTo>
                <a:cubicBezTo>
                  <a:pt x="1877184" y="4076027"/>
                  <a:pt x="1844490" y="4043333"/>
                  <a:pt x="1844490" y="4003002"/>
                </a:cubicBezTo>
                <a:cubicBezTo>
                  <a:pt x="1844490" y="3992919"/>
                  <a:pt x="1846534" y="3983314"/>
                  <a:pt x="1850229" y="3974577"/>
                </a:cubicBezTo>
                <a:close/>
                <a:moveTo>
                  <a:pt x="4158514" y="327873"/>
                </a:moveTo>
                <a:cubicBezTo>
                  <a:pt x="4162209" y="319136"/>
                  <a:pt x="4167557" y="311268"/>
                  <a:pt x="4174164" y="304661"/>
                </a:cubicBezTo>
                <a:cubicBezTo>
                  <a:pt x="4187379" y="291446"/>
                  <a:pt x="4205635" y="283272"/>
                  <a:pt x="4225801" y="283272"/>
                </a:cubicBezTo>
                <a:cubicBezTo>
                  <a:pt x="4266132" y="283272"/>
                  <a:pt x="4298826" y="315966"/>
                  <a:pt x="4298827" y="356297"/>
                </a:cubicBezTo>
                <a:cubicBezTo>
                  <a:pt x="4298826" y="396628"/>
                  <a:pt x="4266132" y="429322"/>
                  <a:pt x="4225802" y="429322"/>
                </a:cubicBezTo>
                <a:cubicBezTo>
                  <a:pt x="4185470" y="429322"/>
                  <a:pt x="4152775" y="396628"/>
                  <a:pt x="4152776" y="356297"/>
                </a:cubicBezTo>
                <a:cubicBezTo>
                  <a:pt x="4152776" y="346215"/>
                  <a:pt x="4154819" y="336609"/>
                  <a:pt x="4158514" y="327873"/>
                </a:cubicBezTo>
                <a:close/>
                <a:moveTo>
                  <a:pt x="3232235" y="1759983"/>
                </a:moveTo>
                <a:cubicBezTo>
                  <a:pt x="3243321" y="1733773"/>
                  <a:pt x="3269274" y="1715383"/>
                  <a:pt x="3299522" y="1715383"/>
                </a:cubicBezTo>
                <a:cubicBezTo>
                  <a:pt x="3339852" y="1715383"/>
                  <a:pt x="3372547" y="1748077"/>
                  <a:pt x="3372546" y="1788408"/>
                </a:cubicBezTo>
                <a:cubicBezTo>
                  <a:pt x="3372546" y="1828739"/>
                  <a:pt x="3339853" y="1861433"/>
                  <a:pt x="3299521" y="1861433"/>
                </a:cubicBezTo>
                <a:cubicBezTo>
                  <a:pt x="3259191" y="1861433"/>
                  <a:pt x="3226496" y="1828739"/>
                  <a:pt x="3226497" y="1788408"/>
                </a:cubicBezTo>
                <a:cubicBezTo>
                  <a:pt x="3226497" y="1778325"/>
                  <a:pt x="3228540" y="1768720"/>
                  <a:pt x="3232235" y="1759983"/>
                </a:cubicBezTo>
                <a:close/>
                <a:moveTo>
                  <a:pt x="2080692" y="3545257"/>
                </a:moveTo>
                <a:cubicBezTo>
                  <a:pt x="2091777" y="3519047"/>
                  <a:pt x="2117729" y="3500656"/>
                  <a:pt x="2147978" y="3500656"/>
                </a:cubicBezTo>
                <a:cubicBezTo>
                  <a:pt x="2188309" y="3500656"/>
                  <a:pt x="2221003" y="3533350"/>
                  <a:pt x="2221003" y="3573681"/>
                </a:cubicBezTo>
                <a:cubicBezTo>
                  <a:pt x="2221003" y="3614012"/>
                  <a:pt x="2188309" y="3646706"/>
                  <a:pt x="2147978" y="3646706"/>
                </a:cubicBezTo>
                <a:cubicBezTo>
                  <a:pt x="2107647" y="3646706"/>
                  <a:pt x="2074953" y="3614012"/>
                  <a:pt x="2074953" y="3573681"/>
                </a:cubicBezTo>
                <a:cubicBezTo>
                  <a:pt x="2074953" y="3563599"/>
                  <a:pt x="2076996" y="3553993"/>
                  <a:pt x="2080692" y="3545257"/>
                </a:cubicBezTo>
                <a:close/>
                <a:moveTo>
                  <a:pt x="1158838" y="4961614"/>
                </a:moveTo>
                <a:cubicBezTo>
                  <a:pt x="1162533" y="4952878"/>
                  <a:pt x="1167880" y="4945010"/>
                  <a:pt x="1174487" y="4938402"/>
                </a:cubicBezTo>
                <a:cubicBezTo>
                  <a:pt x="1187703" y="4925187"/>
                  <a:pt x="1205959" y="4917014"/>
                  <a:pt x="1226125" y="4917013"/>
                </a:cubicBezTo>
                <a:cubicBezTo>
                  <a:pt x="1266456" y="4917013"/>
                  <a:pt x="1299149" y="4949708"/>
                  <a:pt x="1299149" y="4990039"/>
                </a:cubicBezTo>
                <a:cubicBezTo>
                  <a:pt x="1299150" y="5030369"/>
                  <a:pt x="1266455" y="5063064"/>
                  <a:pt x="1226124" y="5063064"/>
                </a:cubicBezTo>
                <a:cubicBezTo>
                  <a:pt x="1185793" y="5063063"/>
                  <a:pt x="1153099" y="5030369"/>
                  <a:pt x="1153099" y="4990039"/>
                </a:cubicBezTo>
                <a:cubicBezTo>
                  <a:pt x="1153098" y="4979957"/>
                  <a:pt x="1155142" y="4970351"/>
                  <a:pt x="1158838" y="4961614"/>
                </a:cubicBezTo>
                <a:close/>
                <a:moveTo>
                  <a:pt x="3462698" y="1330661"/>
                </a:moveTo>
                <a:cubicBezTo>
                  <a:pt x="3473784" y="1304451"/>
                  <a:pt x="3499737" y="1286061"/>
                  <a:pt x="3529985" y="1286061"/>
                </a:cubicBezTo>
                <a:cubicBezTo>
                  <a:pt x="3570317" y="1286061"/>
                  <a:pt x="3603010" y="1318755"/>
                  <a:pt x="3603010" y="1359086"/>
                </a:cubicBezTo>
                <a:cubicBezTo>
                  <a:pt x="3603010" y="1399417"/>
                  <a:pt x="3570316" y="1432111"/>
                  <a:pt x="3529986" y="1432111"/>
                </a:cubicBezTo>
                <a:cubicBezTo>
                  <a:pt x="3489654" y="1432111"/>
                  <a:pt x="3456961" y="1399417"/>
                  <a:pt x="3456960" y="1359086"/>
                </a:cubicBezTo>
                <a:cubicBezTo>
                  <a:pt x="3456960" y="1349003"/>
                  <a:pt x="3459003" y="1339397"/>
                  <a:pt x="3462698" y="1330661"/>
                </a:cubicBezTo>
                <a:close/>
                <a:moveTo>
                  <a:pt x="2311155" y="3124763"/>
                </a:moveTo>
                <a:cubicBezTo>
                  <a:pt x="2322241" y="3098553"/>
                  <a:pt x="2348193" y="3080163"/>
                  <a:pt x="2378442" y="3080163"/>
                </a:cubicBezTo>
                <a:cubicBezTo>
                  <a:pt x="2418773" y="3080163"/>
                  <a:pt x="2451467" y="3112857"/>
                  <a:pt x="2451467" y="3153188"/>
                </a:cubicBezTo>
                <a:cubicBezTo>
                  <a:pt x="2451467" y="3193519"/>
                  <a:pt x="2418773" y="3226213"/>
                  <a:pt x="2378442" y="3226213"/>
                </a:cubicBezTo>
                <a:cubicBezTo>
                  <a:pt x="2338111" y="3226213"/>
                  <a:pt x="2305417" y="3193519"/>
                  <a:pt x="2305417" y="3153188"/>
                </a:cubicBezTo>
                <a:cubicBezTo>
                  <a:pt x="2305417" y="3143105"/>
                  <a:pt x="2307460" y="3133499"/>
                  <a:pt x="2311155" y="3124763"/>
                </a:cubicBezTo>
                <a:close/>
                <a:moveTo>
                  <a:pt x="1389302" y="4541119"/>
                </a:moveTo>
                <a:cubicBezTo>
                  <a:pt x="1400387" y="4514909"/>
                  <a:pt x="1426340" y="4496519"/>
                  <a:pt x="1456589" y="4496519"/>
                </a:cubicBezTo>
                <a:cubicBezTo>
                  <a:pt x="1496919" y="4496519"/>
                  <a:pt x="1529613" y="4529213"/>
                  <a:pt x="1529613" y="4569544"/>
                </a:cubicBezTo>
                <a:cubicBezTo>
                  <a:pt x="1529614" y="4609875"/>
                  <a:pt x="1496920" y="4642569"/>
                  <a:pt x="1456588" y="4642569"/>
                </a:cubicBezTo>
                <a:cubicBezTo>
                  <a:pt x="1416258" y="4642569"/>
                  <a:pt x="1383563" y="4609875"/>
                  <a:pt x="1383564" y="4569544"/>
                </a:cubicBezTo>
                <a:cubicBezTo>
                  <a:pt x="1383563" y="4559462"/>
                  <a:pt x="1385607" y="4549856"/>
                  <a:pt x="1389302" y="4541119"/>
                </a:cubicBezTo>
                <a:close/>
                <a:moveTo>
                  <a:pt x="3697590" y="894412"/>
                </a:moveTo>
                <a:cubicBezTo>
                  <a:pt x="3701284" y="885675"/>
                  <a:pt x="3706631" y="877808"/>
                  <a:pt x="3713240" y="871200"/>
                </a:cubicBezTo>
                <a:cubicBezTo>
                  <a:pt x="3726454" y="857986"/>
                  <a:pt x="3744711" y="849812"/>
                  <a:pt x="3764875" y="849812"/>
                </a:cubicBezTo>
                <a:cubicBezTo>
                  <a:pt x="3805207" y="849812"/>
                  <a:pt x="3837900" y="882506"/>
                  <a:pt x="3837901" y="922837"/>
                </a:cubicBezTo>
                <a:cubicBezTo>
                  <a:pt x="3837901" y="963168"/>
                  <a:pt x="3805207" y="995862"/>
                  <a:pt x="3764876" y="995862"/>
                </a:cubicBezTo>
                <a:cubicBezTo>
                  <a:pt x="3724545" y="995862"/>
                  <a:pt x="3691851" y="963167"/>
                  <a:pt x="3691852" y="922836"/>
                </a:cubicBezTo>
                <a:cubicBezTo>
                  <a:pt x="3691852" y="912754"/>
                  <a:pt x="3693895" y="903148"/>
                  <a:pt x="3697590" y="894412"/>
                </a:cubicBezTo>
                <a:close/>
                <a:moveTo>
                  <a:pt x="2541620" y="2695440"/>
                </a:moveTo>
                <a:cubicBezTo>
                  <a:pt x="2552705" y="2669230"/>
                  <a:pt x="2578657" y="2650840"/>
                  <a:pt x="2608906" y="2650840"/>
                </a:cubicBezTo>
                <a:cubicBezTo>
                  <a:pt x="2649237" y="2650840"/>
                  <a:pt x="2681931" y="2683534"/>
                  <a:pt x="2681931" y="2723865"/>
                </a:cubicBezTo>
                <a:cubicBezTo>
                  <a:pt x="2681931" y="2764196"/>
                  <a:pt x="2649237" y="2796890"/>
                  <a:pt x="2608906" y="2796890"/>
                </a:cubicBezTo>
                <a:cubicBezTo>
                  <a:pt x="2568575" y="2796890"/>
                  <a:pt x="2535881" y="2764196"/>
                  <a:pt x="2535881" y="2723865"/>
                </a:cubicBezTo>
                <a:cubicBezTo>
                  <a:pt x="2535881" y="2713782"/>
                  <a:pt x="2537924" y="2704177"/>
                  <a:pt x="2541620" y="2695440"/>
                </a:cubicBezTo>
                <a:close/>
                <a:moveTo>
                  <a:pt x="2771308" y="2326525"/>
                </a:moveTo>
                <a:cubicBezTo>
                  <a:pt x="2782394" y="2300315"/>
                  <a:pt x="2808347" y="2281925"/>
                  <a:pt x="2838595" y="2281925"/>
                </a:cubicBezTo>
                <a:cubicBezTo>
                  <a:pt x="2878925" y="2281925"/>
                  <a:pt x="2911619" y="2314619"/>
                  <a:pt x="2911620" y="2354950"/>
                </a:cubicBezTo>
                <a:cubicBezTo>
                  <a:pt x="2911619" y="2395281"/>
                  <a:pt x="2878926" y="2427975"/>
                  <a:pt x="2838595" y="2427975"/>
                </a:cubicBezTo>
                <a:cubicBezTo>
                  <a:pt x="2798264" y="2427975"/>
                  <a:pt x="2765569" y="2395281"/>
                  <a:pt x="2765571" y="2354950"/>
                </a:cubicBezTo>
                <a:cubicBezTo>
                  <a:pt x="2765569" y="2344867"/>
                  <a:pt x="2767614" y="2335262"/>
                  <a:pt x="2771308" y="2326525"/>
                </a:cubicBezTo>
                <a:close/>
                <a:moveTo>
                  <a:pt x="1619765" y="4111798"/>
                </a:moveTo>
                <a:cubicBezTo>
                  <a:pt x="1630850" y="4085589"/>
                  <a:pt x="1656803" y="4067198"/>
                  <a:pt x="1687051" y="4067199"/>
                </a:cubicBezTo>
                <a:cubicBezTo>
                  <a:pt x="1727382" y="4067198"/>
                  <a:pt x="1760076" y="4099892"/>
                  <a:pt x="1760076" y="4140223"/>
                </a:cubicBezTo>
                <a:cubicBezTo>
                  <a:pt x="1760076" y="4180554"/>
                  <a:pt x="1727383" y="4213248"/>
                  <a:pt x="1687052" y="4213248"/>
                </a:cubicBezTo>
                <a:cubicBezTo>
                  <a:pt x="1646721" y="4213248"/>
                  <a:pt x="1614027" y="4180554"/>
                  <a:pt x="1614027" y="4140223"/>
                </a:cubicBezTo>
                <a:cubicBezTo>
                  <a:pt x="1614027" y="4130140"/>
                  <a:pt x="1616070" y="4120534"/>
                  <a:pt x="1619765" y="4111798"/>
                </a:cubicBezTo>
                <a:close/>
                <a:moveTo>
                  <a:pt x="3928051" y="465093"/>
                </a:moveTo>
                <a:cubicBezTo>
                  <a:pt x="3931746" y="456356"/>
                  <a:pt x="3937094" y="448488"/>
                  <a:pt x="3943701" y="441881"/>
                </a:cubicBezTo>
                <a:cubicBezTo>
                  <a:pt x="3956916" y="428667"/>
                  <a:pt x="3975172" y="420493"/>
                  <a:pt x="3995337" y="420493"/>
                </a:cubicBezTo>
                <a:cubicBezTo>
                  <a:pt x="4035668" y="420493"/>
                  <a:pt x="4068363" y="453187"/>
                  <a:pt x="4068362" y="493518"/>
                </a:cubicBezTo>
                <a:cubicBezTo>
                  <a:pt x="4068363" y="533848"/>
                  <a:pt x="4035669" y="566542"/>
                  <a:pt x="3995339" y="566542"/>
                </a:cubicBezTo>
                <a:cubicBezTo>
                  <a:pt x="3955008" y="566542"/>
                  <a:pt x="3922314" y="533848"/>
                  <a:pt x="3922313" y="493517"/>
                </a:cubicBezTo>
                <a:cubicBezTo>
                  <a:pt x="3922314" y="483435"/>
                  <a:pt x="3924356" y="473829"/>
                  <a:pt x="3928051" y="465093"/>
                </a:cubicBezTo>
                <a:close/>
                <a:moveTo>
                  <a:pt x="3001771" y="1897204"/>
                </a:moveTo>
                <a:cubicBezTo>
                  <a:pt x="3012856" y="1870994"/>
                  <a:pt x="3038809" y="1852604"/>
                  <a:pt x="3069057" y="1852604"/>
                </a:cubicBezTo>
                <a:cubicBezTo>
                  <a:pt x="3109388" y="1852604"/>
                  <a:pt x="3142082" y="1885298"/>
                  <a:pt x="3142083" y="1925630"/>
                </a:cubicBezTo>
                <a:cubicBezTo>
                  <a:pt x="3142082" y="1965960"/>
                  <a:pt x="3109388" y="1998654"/>
                  <a:pt x="3069057" y="1998654"/>
                </a:cubicBezTo>
                <a:cubicBezTo>
                  <a:pt x="3028726" y="1998654"/>
                  <a:pt x="2996032" y="1965960"/>
                  <a:pt x="2996033" y="1925629"/>
                </a:cubicBezTo>
                <a:cubicBezTo>
                  <a:pt x="2996032" y="1915546"/>
                  <a:pt x="2998077" y="1905941"/>
                  <a:pt x="3001771" y="1897204"/>
                </a:cubicBezTo>
                <a:close/>
                <a:moveTo>
                  <a:pt x="1850228" y="3691306"/>
                </a:moveTo>
                <a:cubicBezTo>
                  <a:pt x="1861314" y="3665097"/>
                  <a:pt x="1887266" y="3646706"/>
                  <a:pt x="1917514" y="3646706"/>
                </a:cubicBezTo>
                <a:cubicBezTo>
                  <a:pt x="1957845" y="3646706"/>
                  <a:pt x="1990539" y="3679400"/>
                  <a:pt x="1990539" y="3719731"/>
                </a:cubicBezTo>
                <a:cubicBezTo>
                  <a:pt x="1990539" y="3760062"/>
                  <a:pt x="1957845" y="3792756"/>
                  <a:pt x="1917514" y="3792756"/>
                </a:cubicBezTo>
                <a:cubicBezTo>
                  <a:pt x="1877183" y="3792756"/>
                  <a:pt x="1844489" y="3760062"/>
                  <a:pt x="1844489" y="3719731"/>
                </a:cubicBezTo>
                <a:cubicBezTo>
                  <a:pt x="1844489" y="3709648"/>
                  <a:pt x="1846532" y="3700043"/>
                  <a:pt x="1850228" y="3691306"/>
                </a:cubicBezTo>
                <a:close/>
                <a:moveTo>
                  <a:pt x="4158515" y="44601"/>
                </a:moveTo>
                <a:cubicBezTo>
                  <a:pt x="4162210" y="35864"/>
                  <a:pt x="4167558" y="27996"/>
                  <a:pt x="4174167" y="21389"/>
                </a:cubicBezTo>
                <a:cubicBezTo>
                  <a:pt x="4187380" y="8174"/>
                  <a:pt x="4205636" y="1"/>
                  <a:pt x="4225802" y="1"/>
                </a:cubicBezTo>
                <a:cubicBezTo>
                  <a:pt x="4266134" y="1"/>
                  <a:pt x="4298827" y="32695"/>
                  <a:pt x="4298828" y="73026"/>
                </a:cubicBezTo>
                <a:cubicBezTo>
                  <a:pt x="4298827" y="113357"/>
                  <a:pt x="4266133" y="146051"/>
                  <a:pt x="4225801" y="146051"/>
                </a:cubicBezTo>
                <a:cubicBezTo>
                  <a:pt x="4185472" y="146051"/>
                  <a:pt x="4152776" y="113357"/>
                  <a:pt x="4152777" y="73026"/>
                </a:cubicBezTo>
                <a:cubicBezTo>
                  <a:pt x="4152777" y="62943"/>
                  <a:pt x="4154820" y="53337"/>
                  <a:pt x="4158515" y="44601"/>
                </a:cubicBezTo>
                <a:close/>
                <a:moveTo>
                  <a:pt x="3232236" y="1476711"/>
                </a:moveTo>
                <a:cubicBezTo>
                  <a:pt x="3243320" y="1450501"/>
                  <a:pt x="3269272" y="1432111"/>
                  <a:pt x="3299521" y="1432111"/>
                </a:cubicBezTo>
                <a:cubicBezTo>
                  <a:pt x="3339852" y="1432110"/>
                  <a:pt x="3372546" y="1464805"/>
                  <a:pt x="3372547" y="1505135"/>
                </a:cubicBezTo>
                <a:cubicBezTo>
                  <a:pt x="3372546" y="1545467"/>
                  <a:pt x="3339852" y="1578161"/>
                  <a:pt x="3299522" y="1578160"/>
                </a:cubicBezTo>
                <a:cubicBezTo>
                  <a:pt x="3259190" y="1578161"/>
                  <a:pt x="3226496" y="1545466"/>
                  <a:pt x="3226496" y="1505136"/>
                </a:cubicBezTo>
                <a:cubicBezTo>
                  <a:pt x="3226496" y="1495053"/>
                  <a:pt x="3228539" y="1485447"/>
                  <a:pt x="3232236" y="1476711"/>
                </a:cubicBezTo>
                <a:close/>
                <a:moveTo>
                  <a:pt x="2080691" y="3261984"/>
                </a:moveTo>
                <a:cubicBezTo>
                  <a:pt x="2091777" y="3235775"/>
                  <a:pt x="2117729" y="3217384"/>
                  <a:pt x="2147978" y="3217384"/>
                </a:cubicBezTo>
                <a:cubicBezTo>
                  <a:pt x="2188309" y="3217384"/>
                  <a:pt x="2221003" y="3250078"/>
                  <a:pt x="2221003" y="3290409"/>
                </a:cubicBezTo>
                <a:cubicBezTo>
                  <a:pt x="2221003" y="3330740"/>
                  <a:pt x="2188309" y="3363434"/>
                  <a:pt x="2147978" y="3363434"/>
                </a:cubicBezTo>
                <a:cubicBezTo>
                  <a:pt x="2107647" y="3363434"/>
                  <a:pt x="2074953" y="3330740"/>
                  <a:pt x="2074953" y="3290409"/>
                </a:cubicBezTo>
                <a:cubicBezTo>
                  <a:pt x="2074953" y="3280326"/>
                  <a:pt x="2076996" y="3270721"/>
                  <a:pt x="2080691" y="3261984"/>
                </a:cubicBezTo>
                <a:close/>
                <a:moveTo>
                  <a:pt x="1158838" y="4678341"/>
                </a:moveTo>
                <a:cubicBezTo>
                  <a:pt x="1162534" y="4669604"/>
                  <a:pt x="1167881" y="4661736"/>
                  <a:pt x="1174488" y="4655129"/>
                </a:cubicBezTo>
                <a:cubicBezTo>
                  <a:pt x="1187703" y="4641914"/>
                  <a:pt x="1205959" y="4633741"/>
                  <a:pt x="1226125" y="4633740"/>
                </a:cubicBezTo>
                <a:cubicBezTo>
                  <a:pt x="1266456" y="4633740"/>
                  <a:pt x="1299150" y="4666434"/>
                  <a:pt x="1299150" y="4706765"/>
                </a:cubicBezTo>
                <a:cubicBezTo>
                  <a:pt x="1299150" y="4747096"/>
                  <a:pt x="1266456" y="4779790"/>
                  <a:pt x="1226125" y="4779790"/>
                </a:cubicBezTo>
                <a:cubicBezTo>
                  <a:pt x="1185793" y="4779791"/>
                  <a:pt x="1153099" y="4747097"/>
                  <a:pt x="1153100" y="4706765"/>
                </a:cubicBezTo>
                <a:cubicBezTo>
                  <a:pt x="1153100" y="4696683"/>
                  <a:pt x="1155143" y="4687077"/>
                  <a:pt x="1158838" y="4678341"/>
                </a:cubicBezTo>
                <a:close/>
                <a:moveTo>
                  <a:pt x="3462698" y="1047389"/>
                </a:moveTo>
                <a:cubicBezTo>
                  <a:pt x="3473785" y="1021179"/>
                  <a:pt x="3499736" y="1002789"/>
                  <a:pt x="3529986" y="1002789"/>
                </a:cubicBezTo>
                <a:cubicBezTo>
                  <a:pt x="3570316" y="1002788"/>
                  <a:pt x="3603011" y="1035483"/>
                  <a:pt x="3603009" y="1075813"/>
                </a:cubicBezTo>
                <a:cubicBezTo>
                  <a:pt x="3603011" y="1116145"/>
                  <a:pt x="3570317" y="1148839"/>
                  <a:pt x="3529985" y="1148838"/>
                </a:cubicBezTo>
                <a:cubicBezTo>
                  <a:pt x="3489655" y="1148839"/>
                  <a:pt x="3456960" y="1116144"/>
                  <a:pt x="3456961" y="1075814"/>
                </a:cubicBezTo>
                <a:cubicBezTo>
                  <a:pt x="3456961" y="1065731"/>
                  <a:pt x="3459004" y="1056125"/>
                  <a:pt x="3462698" y="1047389"/>
                </a:cubicBezTo>
                <a:close/>
                <a:moveTo>
                  <a:pt x="2311155" y="2841491"/>
                </a:moveTo>
                <a:cubicBezTo>
                  <a:pt x="2322241" y="2815281"/>
                  <a:pt x="2348193" y="2796890"/>
                  <a:pt x="2378442" y="2796891"/>
                </a:cubicBezTo>
                <a:cubicBezTo>
                  <a:pt x="2418772" y="2796890"/>
                  <a:pt x="2451467" y="2829585"/>
                  <a:pt x="2451466" y="2869915"/>
                </a:cubicBezTo>
                <a:cubicBezTo>
                  <a:pt x="2451467" y="2910247"/>
                  <a:pt x="2418773" y="2942941"/>
                  <a:pt x="2378441" y="2942940"/>
                </a:cubicBezTo>
                <a:cubicBezTo>
                  <a:pt x="2338111" y="2942941"/>
                  <a:pt x="2305416" y="2910246"/>
                  <a:pt x="2305417" y="2869916"/>
                </a:cubicBezTo>
                <a:cubicBezTo>
                  <a:pt x="2305416" y="2859833"/>
                  <a:pt x="2307460" y="2850227"/>
                  <a:pt x="2311155" y="2841491"/>
                </a:cubicBezTo>
                <a:close/>
                <a:moveTo>
                  <a:pt x="2540845" y="2463747"/>
                </a:moveTo>
                <a:cubicBezTo>
                  <a:pt x="2551929" y="2437537"/>
                  <a:pt x="2577882" y="2419147"/>
                  <a:pt x="2608130" y="2419147"/>
                </a:cubicBezTo>
                <a:cubicBezTo>
                  <a:pt x="2648462" y="2419147"/>
                  <a:pt x="2681155" y="2451841"/>
                  <a:pt x="2681156" y="2492172"/>
                </a:cubicBezTo>
                <a:cubicBezTo>
                  <a:pt x="2681155" y="2532503"/>
                  <a:pt x="2648461" y="2565197"/>
                  <a:pt x="2608131" y="2565197"/>
                </a:cubicBezTo>
                <a:cubicBezTo>
                  <a:pt x="2567799" y="2565197"/>
                  <a:pt x="2535106" y="2532503"/>
                  <a:pt x="2535105" y="2492172"/>
                </a:cubicBezTo>
                <a:cubicBezTo>
                  <a:pt x="2535105" y="2482089"/>
                  <a:pt x="2537150" y="2472484"/>
                  <a:pt x="2540845" y="2463747"/>
                </a:cubicBezTo>
                <a:close/>
                <a:moveTo>
                  <a:pt x="1389302" y="4257847"/>
                </a:moveTo>
                <a:cubicBezTo>
                  <a:pt x="1400388" y="4231637"/>
                  <a:pt x="1426340" y="4213247"/>
                  <a:pt x="1456588" y="4213247"/>
                </a:cubicBezTo>
                <a:cubicBezTo>
                  <a:pt x="1496919" y="4213247"/>
                  <a:pt x="1529613" y="4245941"/>
                  <a:pt x="1529613" y="4286272"/>
                </a:cubicBezTo>
                <a:cubicBezTo>
                  <a:pt x="1529613" y="4326603"/>
                  <a:pt x="1496919" y="4359297"/>
                  <a:pt x="1456588" y="4359297"/>
                </a:cubicBezTo>
                <a:cubicBezTo>
                  <a:pt x="1416257" y="4359297"/>
                  <a:pt x="1383563" y="4326603"/>
                  <a:pt x="1383563" y="4286272"/>
                </a:cubicBezTo>
                <a:cubicBezTo>
                  <a:pt x="1383563" y="4276189"/>
                  <a:pt x="1385607" y="4266584"/>
                  <a:pt x="1389302" y="4257847"/>
                </a:cubicBezTo>
                <a:close/>
                <a:moveTo>
                  <a:pt x="3697588" y="611142"/>
                </a:moveTo>
                <a:cubicBezTo>
                  <a:pt x="3701283" y="602405"/>
                  <a:pt x="3706630" y="594537"/>
                  <a:pt x="3713238" y="587930"/>
                </a:cubicBezTo>
                <a:cubicBezTo>
                  <a:pt x="3726452" y="574716"/>
                  <a:pt x="3744710" y="566542"/>
                  <a:pt x="3764874" y="566542"/>
                </a:cubicBezTo>
                <a:cubicBezTo>
                  <a:pt x="3805205" y="566542"/>
                  <a:pt x="3837899" y="599236"/>
                  <a:pt x="3837900" y="639567"/>
                </a:cubicBezTo>
                <a:cubicBezTo>
                  <a:pt x="3837899" y="679897"/>
                  <a:pt x="3805205" y="712591"/>
                  <a:pt x="3764874" y="712591"/>
                </a:cubicBezTo>
                <a:cubicBezTo>
                  <a:pt x="3724543" y="712592"/>
                  <a:pt x="3691849" y="679897"/>
                  <a:pt x="3691849" y="639566"/>
                </a:cubicBezTo>
                <a:cubicBezTo>
                  <a:pt x="3691849" y="629484"/>
                  <a:pt x="3693894" y="619878"/>
                  <a:pt x="3697588" y="611142"/>
                </a:cubicBezTo>
                <a:close/>
                <a:moveTo>
                  <a:pt x="2771307" y="2043254"/>
                </a:moveTo>
                <a:cubicBezTo>
                  <a:pt x="2782393" y="2017045"/>
                  <a:pt x="2808346" y="1998654"/>
                  <a:pt x="2838594" y="1998654"/>
                </a:cubicBezTo>
                <a:cubicBezTo>
                  <a:pt x="2878924" y="1998654"/>
                  <a:pt x="2911619" y="2031348"/>
                  <a:pt x="2911618" y="2071679"/>
                </a:cubicBezTo>
                <a:cubicBezTo>
                  <a:pt x="2911619" y="2112010"/>
                  <a:pt x="2878925" y="2144704"/>
                  <a:pt x="2838594" y="2144704"/>
                </a:cubicBezTo>
                <a:cubicBezTo>
                  <a:pt x="2798263" y="2144704"/>
                  <a:pt x="2765570" y="2112010"/>
                  <a:pt x="2765569" y="2071679"/>
                </a:cubicBezTo>
                <a:cubicBezTo>
                  <a:pt x="2765569" y="2061596"/>
                  <a:pt x="2767612" y="2051990"/>
                  <a:pt x="2771307" y="2043254"/>
                </a:cubicBezTo>
                <a:close/>
                <a:moveTo>
                  <a:pt x="1619764" y="3828527"/>
                </a:moveTo>
                <a:cubicBezTo>
                  <a:pt x="1630850" y="3802318"/>
                  <a:pt x="1656802" y="3783928"/>
                  <a:pt x="1687050" y="3783928"/>
                </a:cubicBezTo>
                <a:cubicBezTo>
                  <a:pt x="1727381" y="3783928"/>
                  <a:pt x="1760075" y="3816622"/>
                  <a:pt x="1760075" y="3856953"/>
                </a:cubicBezTo>
                <a:cubicBezTo>
                  <a:pt x="1760075" y="3897284"/>
                  <a:pt x="1727382" y="3929977"/>
                  <a:pt x="1687051" y="3929977"/>
                </a:cubicBezTo>
                <a:cubicBezTo>
                  <a:pt x="1646720" y="3929977"/>
                  <a:pt x="1614026" y="3897283"/>
                  <a:pt x="1614026" y="3856952"/>
                </a:cubicBezTo>
                <a:cubicBezTo>
                  <a:pt x="1614026" y="3846869"/>
                  <a:pt x="1616069" y="3837264"/>
                  <a:pt x="1619764" y="3828527"/>
                </a:cubicBezTo>
                <a:close/>
                <a:moveTo>
                  <a:pt x="3928051" y="181822"/>
                </a:moveTo>
                <a:cubicBezTo>
                  <a:pt x="3931747" y="173086"/>
                  <a:pt x="3937093" y="165218"/>
                  <a:pt x="3943702" y="158611"/>
                </a:cubicBezTo>
                <a:cubicBezTo>
                  <a:pt x="3956917" y="145396"/>
                  <a:pt x="3975173" y="137222"/>
                  <a:pt x="3995337" y="137222"/>
                </a:cubicBezTo>
                <a:cubicBezTo>
                  <a:pt x="4035668" y="137222"/>
                  <a:pt x="4068362" y="169916"/>
                  <a:pt x="4068363" y="210247"/>
                </a:cubicBezTo>
                <a:cubicBezTo>
                  <a:pt x="4068363" y="250578"/>
                  <a:pt x="4035668" y="283272"/>
                  <a:pt x="3995338" y="283272"/>
                </a:cubicBezTo>
                <a:cubicBezTo>
                  <a:pt x="3955006" y="283272"/>
                  <a:pt x="3922312" y="250578"/>
                  <a:pt x="3922314" y="210247"/>
                </a:cubicBezTo>
                <a:cubicBezTo>
                  <a:pt x="3922312" y="200164"/>
                  <a:pt x="3924357" y="190559"/>
                  <a:pt x="3928051" y="181822"/>
                </a:cubicBezTo>
                <a:close/>
                <a:moveTo>
                  <a:pt x="3001772" y="1613932"/>
                </a:moveTo>
                <a:cubicBezTo>
                  <a:pt x="3012856" y="1587722"/>
                  <a:pt x="3038809" y="1569332"/>
                  <a:pt x="3069057" y="1569332"/>
                </a:cubicBezTo>
                <a:cubicBezTo>
                  <a:pt x="3109389" y="1569332"/>
                  <a:pt x="3142082" y="1602026"/>
                  <a:pt x="3142082" y="1642357"/>
                </a:cubicBezTo>
                <a:cubicBezTo>
                  <a:pt x="3142082" y="1682688"/>
                  <a:pt x="3109388" y="1715382"/>
                  <a:pt x="3069058" y="1715382"/>
                </a:cubicBezTo>
                <a:cubicBezTo>
                  <a:pt x="3028726" y="1715382"/>
                  <a:pt x="2996033" y="1682688"/>
                  <a:pt x="2996032" y="1642357"/>
                </a:cubicBezTo>
                <a:cubicBezTo>
                  <a:pt x="2996032" y="1632274"/>
                  <a:pt x="2998075" y="1622669"/>
                  <a:pt x="3001772" y="1613932"/>
                </a:cubicBezTo>
                <a:close/>
                <a:moveTo>
                  <a:pt x="1850228" y="3408034"/>
                </a:moveTo>
                <a:cubicBezTo>
                  <a:pt x="1861313" y="3381824"/>
                  <a:pt x="1887266" y="3363434"/>
                  <a:pt x="1917514" y="3363434"/>
                </a:cubicBezTo>
                <a:cubicBezTo>
                  <a:pt x="1957845" y="3363434"/>
                  <a:pt x="1990539" y="3396128"/>
                  <a:pt x="1990539" y="3436459"/>
                </a:cubicBezTo>
                <a:cubicBezTo>
                  <a:pt x="1990539" y="3476790"/>
                  <a:pt x="1957845" y="3509484"/>
                  <a:pt x="1917514" y="3509484"/>
                </a:cubicBezTo>
                <a:cubicBezTo>
                  <a:pt x="1877183" y="3509484"/>
                  <a:pt x="1844489" y="3476790"/>
                  <a:pt x="1844489" y="3436459"/>
                </a:cubicBezTo>
                <a:cubicBezTo>
                  <a:pt x="1844489" y="3426376"/>
                  <a:pt x="1846532" y="3416771"/>
                  <a:pt x="1850228" y="3408034"/>
                </a:cubicBezTo>
                <a:close/>
                <a:moveTo>
                  <a:pt x="928374" y="4824392"/>
                </a:moveTo>
                <a:cubicBezTo>
                  <a:pt x="932069" y="4815655"/>
                  <a:pt x="937417" y="4807787"/>
                  <a:pt x="944025" y="4801180"/>
                </a:cubicBezTo>
                <a:cubicBezTo>
                  <a:pt x="957238" y="4787965"/>
                  <a:pt x="975494" y="4779793"/>
                  <a:pt x="995660" y="4779792"/>
                </a:cubicBezTo>
                <a:cubicBezTo>
                  <a:pt x="1035990" y="4779792"/>
                  <a:pt x="1068685" y="4812486"/>
                  <a:pt x="1068685" y="4852817"/>
                </a:cubicBezTo>
                <a:cubicBezTo>
                  <a:pt x="1068684" y="4893149"/>
                  <a:pt x="1035990" y="4925843"/>
                  <a:pt x="995660" y="4925842"/>
                </a:cubicBezTo>
                <a:cubicBezTo>
                  <a:pt x="955329" y="4925842"/>
                  <a:pt x="922635" y="4893148"/>
                  <a:pt x="922635" y="4852817"/>
                </a:cubicBezTo>
                <a:cubicBezTo>
                  <a:pt x="922636" y="4842734"/>
                  <a:pt x="924679" y="4833129"/>
                  <a:pt x="928374" y="4824392"/>
                </a:cubicBezTo>
                <a:close/>
                <a:moveTo>
                  <a:pt x="3232235" y="1193439"/>
                </a:moveTo>
                <a:cubicBezTo>
                  <a:pt x="3243320" y="1167229"/>
                  <a:pt x="3269273" y="1148838"/>
                  <a:pt x="3299521" y="1148839"/>
                </a:cubicBezTo>
                <a:cubicBezTo>
                  <a:pt x="3339852" y="1148838"/>
                  <a:pt x="3372546" y="1181532"/>
                  <a:pt x="3372546" y="1221863"/>
                </a:cubicBezTo>
                <a:cubicBezTo>
                  <a:pt x="3372547" y="1262194"/>
                  <a:pt x="3339852" y="1294888"/>
                  <a:pt x="3299521" y="1294888"/>
                </a:cubicBezTo>
                <a:cubicBezTo>
                  <a:pt x="3259190" y="1294888"/>
                  <a:pt x="3226497" y="1262194"/>
                  <a:pt x="3226496" y="1221863"/>
                </a:cubicBezTo>
                <a:cubicBezTo>
                  <a:pt x="3226496" y="1211781"/>
                  <a:pt x="3228539" y="1202175"/>
                  <a:pt x="3232235" y="1193439"/>
                </a:cubicBezTo>
                <a:close/>
                <a:moveTo>
                  <a:pt x="2080691" y="2978712"/>
                </a:moveTo>
                <a:cubicBezTo>
                  <a:pt x="2091777" y="2952503"/>
                  <a:pt x="2117729" y="2934112"/>
                  <a:pt x="2147978" y="2934112"/>
                </a:cubicBezTo>
                <a:cubicBezTo>
                  <a:pt x="2188309" y="2934112"/>
                  <a:pt x="2221003" y="2966806"/>
                  <a:pt x="2221002" y="3007137"/>
                </a:cubicBezTo>
                <a:cubicBezTo>
                  <a:pt x="2221003" y="3047468"/>
                  <a:pt x="2188309" y="3080162"/>
                  <a:pt x="2147978" y="3080162"/>
                </a:cubicBezTo>
                <a:cubicBezTo>
                  <a:pt x="2107647" y="3080162"/>
                  <a:pt x="2074953" y="3047468"/>
                  <a:pt x="2074953" y="3007137"/>
                </a:cubicBezTo>
                <a:cubicBezTo>
                  <a:pt x="2074953" y="2997054"/>
                  <a:pt x="2076996" y="2987449"/>
                  <a:pt x="2080691" y="2978712"/>
                </a:cubicBezTo>
                <a:close/>
                <a:moveTo>
                  <a:pt x="1158838" y="4395069"/>
                </a:moveTo>
                <a:cubicBezTo>
                  <a:pt x="1162534" y="4386332"/>
                  <a:pt x="1167881" y="4378464"/>
                  <a:pt x="1174488" y="4371857"/>
                </a:cubicBezTo>
                <a:cubicBezTo>
                  <a:pt x="1187703" y="4358642"/>
                  <a:pt x="1205959" y="4350468"/>
                  <a:pt x="1226125" y="4350468"/>
                </a:cubicBezTo>
                <a:cubicBezTo>
                  <a:pt x="1266455" y="4350468"/>
                  <a:pt x="1299150" y="4383162"/>
                  <a:pt x="1299150" y="4423493"/>
                </a:cubicBezTo>
                <a:cubicBezTo>
                  <a:pt x="1299150" y="4463824"/>
                  <a:pt x="1266456" y="4496518"/>
                  <a:pt x="1226124" y="4496518"/>
                </a:cubicBezTo>
                <a:cubicBezTo>
                  <a:pt x="1185794" y="4496518"/>
                  <a:pt x="1153100" y="4463824"/>
                  <a:pt x="1153100" y="4423493"/>
                </a:cubicBezTo>
                <a:cubicBezTo>
                  <a:pt x="1153100" y="4413411"/>
                  <a:pt x="1155143" y="4403805"/>
                  <a:pt x="1158838" y="4395069"/>
                </a:cubicBezTo>
                <a:close/>
                <a:moveTo>
                  <a:pt x="3462698" y="764117"/>
                </a:moveTo>
                <a:cubicBezTo>
                  <a:pt x="3473784" y="737907"/>
                  <a:pt x="3499736" y="719516"/>
                  <a:pt x="3529985" y="719517"/>
                </a:cubicBezTo>
                <a:cubicBezTo>
                  <a:pt x="3570316" y="719516"/>
                  <a:pt x="3603010" y="752210"/>
                  <a:pt x="3603009" y="792541"/>
                </a:cubicBezTo>
                <a:cubicBezTo>
                  <a:pt x="3603010" y="832872"/>
                  <a:pt x="3570316" y="865566"/>
                  <a:pt x="3529984" y="865566"/>
                </a:cubicBezTo>
                <a:cubicBezTo>
                  <a:pt x="3489654" y="865566"/>
                  <a:pt x="3456960" y="832872"/>
                  <a:pt x="3456960" y="792541"/>
                </a:cubicBezTo>
                <a:cubicBezTo>
                  <a:pt x="3456959" y="782459"/>
                  <a:pt x="3459003" y="772853"/>
                  <a:pt x="3462698" y="764117"/>
                </a:cubicBezTo>
                <a:close/>
                <a:moveTo>
                  <a:pt x="2311155" y="2558219"/>
                </a:moveTo>
                <a:cubicBezTo>
                  <a:pt x="2322241" y="2532009"/>
                  <a:pt x="2348193" y="2513618"/>
                  <a:pt x="2378441" y="2513618"/>
                </a:cubicBezTo>
                <a:cubicBezTo>
                  <a:pt x="2418772" y="2513618"/>
                  <a:pt x="2451466" y="2546312"/>
                  <a:pt x="2451466" y="2586643"/>
                </a:cubicBezTo>
                <a:cubicBezTo>
                  <a:pt x="2451466" y="2626974"/>
                  <a:pt x="2418772" y="2659668"/>
                  <a:pt x="2378441" y="2659668"/>
                </a:cubicBezTo>
                <a:cubicBezTo>
                  <a:pt x="2338110" y="2659668"/>
                  <a:pt x="2305416" y="2626974"/>
                  <a:pt x="2305417" y="2586643"/>
                </a:cubicBezTo>
                <a:cubicBezTo>
                  <a:pt x="2305416" y="2576560"/>
                  <a:pt x="2307460" y="2566955"/>
                  <a:pt x="2311155" y="2558219"/>
                </a:cubicBezTo>
                <a:close/>
                <a:moveTo>
                  <a:pt x="2540844" y="2180475"/>
                </a:moveTo>
                <a:cubicBezTo>
                  <a:pt x="2551930" y="2154265"/>
                  <a:pt x="2577883" y="2135875"/>
                  <a:pt x="2608131" y="2135875"/>
                </a:cubicBezTo>
                <a:cubicBezTo>
                  <a:pt x="2648461" y="2135875"/>
                  <a:pt x="2681156" y="2168569"/>
                  <a:pt x="2681155" y="2208900"/>
                </a:cubicBezTo>
                <a:cubicBezTo>
                  <a:pt x="2681156" y="2249231"/>
                  <a:pt x="2648462" y="2281925"/>
                  <a:pt x="2608130" y="2281925"/>
                </a:cubicBezTo>
                <a:cubicBezTo>
                  <a:pt x="2567800" y="2281925"/>
                  <a:pt x="2535105" y="2249231"/>
                  <a:pt x="2535106" y="2208900"/>
                </a:cubicBezTo>
                <a:cubicBezTo>
                  <a:pt x="2535106" y="2198817"/>
                  <a:pt x="2537149" y="2189211"/>
                  <a:pt x="2540844" y="2180475"/>
                </a:cubicBezTo>
                <a:close/>
                <a:moveTo>
                  <a:pt x="1389302" y="3974576"/>
                </a:moveTo>
                <a:cubicBezTo>
                  <a:pt x="1400387" y="3948367"/>
                  <a:pt x="1426339" y="3929976"/>
                  <a:pt x="1456587" y="3929976"/>
                </a:cubicBezTo>
                <a:cubicBezTo>
                  <a:pt x="1496918" y="3929976"/>
                  <a:pt x="1529612" y="3962670"/>
                  <a:pt x="1529612" y="4003001"/>
                </a:cubicBezTo>
                <a:cubicBezTo>
                  <a:pt x="1529612" y="4043332"/>
                  <a:pt x="1496919" y="4076025"/>
                  <a:pt x="1456588" y="4076025"/>
                </a:cubicBezTo>
                <a:cubicBezTo>
                  <a:pt x="1416257" y="4076025"/>
                  <a:pt x="1383563" y="4043331"/>
                  <a:pt x="1383563" y="4003000"/>
                </a:cubicBezTo>
                <a:cubicBezTo>
                  <a:pt x="1383563" y="3992918"/>
                  <a:pt x="1385606" y="3983312"/>
                  <a:pt x="1389302" y="3974576"/>
                </a:cubicBezTo>
                <a:close/>
                <a:moveTo>
                  <a:pt x="3697588" y="327872"/>
                </a:moveTo>
                <a:cubicBezTo>
                  <a:pt x="3701284" y="319135"/>
                  <a:pt x="3706630" y="311267"/>
                  <a:pt x="3713237" y="304660"/>
                </a:cubicBezTo>
                <a:cubicBezTo>
                  <a:pt x="3726453" y="291446"/>
                  <a:pt x="3744708" y="283272"/>
                  <a:pt x="3764874" y="283272"/>
                </a:cubicBezTo>
                <a:cubicBezTo>
                  <a:pt x="3805204" y="283272"/>
                  <a:pt x="3837900" y="315966"/>
                  <a:pt x="3837899" y="356297"/>
                </a:cubicBezTo>
                <a:cubicBezTo>
                  <a:pt x="3837900" y="396627"/>
                  <a:pt x="3805206" y="429321"/>
                  <a:pt x="3764874" y="429321"/>
                </a:cubicBezTo>
                <a:cubicBezTo>
                  <a:pt x="3724544" y="429321"/>
                  <a:pt x="3691849" y="396627"/>
                  <a:pt x="3691850" y="356296"/>
                </a:cubicBezTo>
                <a:cubicBezTo>
                  <a:pt x="3691850" y="346214"/>
                  <a:pt x="3693892" y="336608"/>
                  <a:pt x="3697588" y="327872"/>
                </a:cubicBezTo>
                <a:close/>
                <a:moveTo>
                  <a:pt x="2771306" y="1759983"/>
                </a:moveTo>
                <a:cubicBezTo>
                  <a:pt x="2782392" y="1733773"/>
                  <a:pt x="2808345" y="1715383"/>
                  <a:pt x="2838593" y="1715383"/>
                </a:cubicBezTo>
                <a:cubicBezTo>
                  <a:pt x="2878925" y="1715383"/>
                  <a:pt x="2911618" y="1748077"/>
                  <a:pt x="2911618" y="1788408"/>
                </a:cubicBezTo>
                <a:cubicBezTo>
                  <a:pt x="2911618" y="1828739"/>
                  <a:pt x="2878924" y="1861433"/>
                  <a:pt x="2838594" y="1861433"/>
                </a:cubicBezTo>
                <a:cubicBezTo>
                  <a:pt x="2798262" y="1861433"/>
                  <a:pt x="2765569" y="1828739"/>
                  <a:pt x="2765568" y="1788408"/>
                </a:cubicBezTo>
                <a:cubicBezTo>
                  <a:pt x="2765569" y="1778325"/>
                  <a:pt x="2767611" y="1768720"/>
                  <a:pt x="2771306" y="1759983"/>
                </a:cubicBezTo>
                <a:close/>
                <a:moveTo>
                  <a:pt x="1619763" y="3545257"/>
                </a:moveTo>
                <a:cubicBezTo>
                  <a:pt x="1630849" y="3519047"/>
                  <a:pt x="1656801" y="3500656"/>
                  <a:pt x="1687050" y="3500656"/>
                </a:cubicBezTo>
                <a:cubicBezTo>
                  <a:pt x="1727380" y="3500656"/>
                  <a:pt x="1760075" y="3533350"/>
                  <a:pt x="1760074" y="3573681"/>
                </a:cubicBezTo>
                <a:cubicBezTo>
                  <a:pt x="1760075" y="3614012"/>
                  <a:pt x="1727381" y="3646706"/>
                  <a:pt x="1687049" y="3646706"/>
                </a:cubicBezTo>
                <a:cubicBezTo>
                  <a:pt x="1646719" y="3646706"/>
                  <a:pt x="1614025" y="3614012"/>
                  <a:pt x="1614025" y="3573681"/>
                </a:cubicBezTo>
                <a:cubicBezTo>
                  <a:pt x="1614025" y="3563599"/>
                  <a:pt x="1616068" y="3553993"/>
                  <a:pt x="1619763" y="3545257"/>
                </a:cubicBezTo>
                <a:close/>
                <a:moveTo>
                  <a:pt x="697910" y="4961614"/>
                </a:moveTo>
                <a:cubicBezTo>
                  <a:pt x="701605" y="4952877"/>
                  <a:pt x="706952" y="4945009"/>
                  <a:pt x="713560" y="4938401"/>
                </a:cubicBezTo>
                <a:cubicBezTo>
                  <a:pt x="726774" y="4925187"/>
                  <a:pt x="745030" y="4917014"/>
                  <a:pt x="765196" y="4917014"/>
                </a:cubicBezTo>
                <a:cubicBezTo>
                  <a:pt x="805527" y="4917013"/>
                  <a:pt x="838221" y="4949708"/>
                  <a:pt x="838221" y="4990039"/>
                </a:cubicBezTo>
                <a:cubicBezTo>
                  <a:pt x="838220" y="5030371"/>
                  <a:pt x="805527" y="5063064"/>
                  <a:pt x="765196" y="5063063"/>
                </a:cubicBezTo>
                <a:cubicBezTo>
                  <a:pt x="724865" y="5063063"/>
                  <a:pt x="692171" y="5030369"/>
                  <a:pt x="692171" y="4990039"/>
                </a:cubicBezTo>
                <a:cubicBezTo>
                  <a:pt x="692171" y="4979956"/>
                  <a:pt x="694214" y="4970351"/>
                  <a:pt x="697910" y="4961614"/>
                </a:cubicBezTo>
                <a:close/>
                <a:moveTo>
                  <a:pt x="3001771" y="1330660"/>
                </a:moveTo>
                <a:cubicBezTo>
                  <a:pt x="3012857" y="1304450"/>
                  <a:pt x="3038810" y="1286060"/>
                  <a:pt x="3069058" y="1286060"/>
                </a:cubicBezTo>
                <a:cubicBezTo>
                  <a:pt x="3109388" y="1286060"/>
                  <a:pt x="3142083" y="1318754"/>
                  <a:pt x="3142082" y="1359085"/>
                </a:cubicBezTo>
                <a:cubicBezTo>
                  <a:pt x="3142083" y="1399416"/>
                  <a:pt x="3109389" y="1432110"/>
                  <a:pt x="3069057" y="1432110"/>
                </a:cubicBezTo>
                <a:cubicBezTo>
                  <a:pt x="3028727" y="1432110"/>
                  <a:pt x="2996032" y="1399416"/>
                  <a:pt x="2996033" y="1359085"/>
                </a:cubicBezTo>
                <a:cubicBezTo>
                  <a:pt x="2996033" y="1349002"/>
                  <a:pt x="2998076" y="1339397"/>
                  <a:pt x="3001771" y="1330660"/>
                </a:cubicBezTo>
                <a:close/>
                <a:moveTo>
                  <a:pt x="1850228" y="3124762"/>
                </a:moveTo>
                <a:cubicBezTo>
                  <a:pt x="1861313" y="3098552"/>
                  <a:pt x="1887265" y="3080162"/>
                  <a:pt x="1917514" y="3080162"/>
                </a:cubicBezTo>
                <a:cubicBezTo>
                  <a:pt x="1957845" y="3080162"/>
                  <a:pt x="1990539" y="3112856"/>
                  <a:pt x="1990539" y="3153187"/>
                </a:cubicBezTo>
                <a:cubicBezTo>
                  <a:pt x="1990539" y="3193518"/>
                  <a:pt x="1957845" y="3226212"/>
                  <a:pt x="1917514" y="3226212"/>
                </a:cubicBezTo>
                <a:cubicBezTo>
                  <a:pt x="1877183" y="3226212"/>
                  <a:pt x="1844489" y="3193518"/>
                  <a:pt x="1844489" y="3153187"/>
                </a:cubicBezTo>
                <a:cubicBezTo>
                  <a:pt x="1844489" y="3143104"/>
                  <a:pt x="1846532" y="3133499"/>
                  <a:pt x="1850228" y="3124762"/>
                </a:cubicBezTo>
                <a:close/>
                <a:moveTo>
                  <a:pt x="928374" y="4541119"/>
                </a:moveTo>
                <a:cubicBezTo>
                  <a:pt x="932070" y="4532382"/>
                  <a:pt x="937417" y="4524515"/>
                  <a:pt x="944024" y="4517907"/>
                </a:cubicBezTo>
                <a:cubicBezTo>
                  <a:pt x="957239" y="4504692"/>
                  <a:pt x="975495" y="4496519"/>
                  <a:pt x="995661" y="4496519"/>
                </a:cubicBezTo>
                <a:cubicBezTo>
                  <a:pt x="1035991" y="4496519"/>
                  <a:pt x="1068685" y="4529213"/>
                  <a:pt x="1068685" y="4569544"/>
                </a:cubicBezTo>
                <a:cubicBezTo>
                  <a:pt x="1068686" y="4609875"/>
                  <a:pt x="1035992" y="4642569"/>
                  <a:pt x="995660" y="4642569"/>
                </a:cubicBezTo>
                <a:cubicBezTo>
                  <a:pt x="955328" y="4642570"/>
                  <a:pt x="922635" y="4609876"/>
                  <a:pt x="922636" y="4569544"/>
                </a:cubicBezTo>
                <a:cubicBezTo>
                  <a:pt x="922636" y="4559461"/>
                  <a:pt x="924679" y="4549856"/>
                  <a:pt x="928374" y="4541119"/>
                </a:cubicBezTo>
                <a:close/>
                <a:moveTo>
                  <a:pt x="3232235" y="910167"/>
                </a:moveTo>
                <a:cubicBezTo>
                  <a:pt x="3243321" y="883956"/>
                  <a:pt x="3269272" y="865566"/>
                  <a:pt x="3299522" y="865566"/>
                </a:cubicBezTo>
                <a:cubicBezTo>
                  <a:pt x="3339852" y="865566"/>
                  <a:pt x="3372546" y="898260"/>
                  <a:pt x="3372546" y="938591"/>
                </a:cubicBezTo>
                <a:cubicBezTo>
                  <a:pt x="3372546" y="978922"/>
                  <a:pt x="3339852" y="1011616"/>
                  <a:pt x="3299521" y="1011616"/>
                </a:cubicBezTo>
                <a:cubicBezTo>
                  <a:pt x="3259190" y="1011616"/>
                  <a:pt x="3226496" y="978922"/>
                  <a:pt x="3226497" y="938591"/>
                </a:cubicBezTo>
                <a:cubicBezTo>
                  <a:pt x="3226496" y="928509"/>
                  <a:pt x="3228539" y="918903"/>
                  <a:pt x="3232235" y="910167"/>
                </a:cubicBezTo>
                <a:close/>
                <a:moveTo>
                  <a:pt x="2080692" y="2695441"/>
                </a:moveTo>
                <a:cubicBezTo>
                  <a:pt x="2091778" y="2669231"/>
                  <a:pt x="2117730" y="2650840"/>
                  <a:pt x="2147978" y="2650840"/>
                </a:cubicBezTo>
                <a:cubicBezTo>
                  <a:pt x="2188309" y="2650840"/>
                  <a:pt x="2221003" y="2683534"/>
                  <a:pt x="2221003" y="2723865"/>
                </a:cubicBezTo>
                <a:cubicBezTo>
                  <a:pt x="2221003" y="2764196"/>
                  <a:pt x="2188309" y="2796890"/>
                  <a:pt x="2147978" y="2796890"/>
                </a:cubicBezTo>
                <a:cubicBezTo>
                  <a:pt x="2107647" y="2796890"/>
                  <a:pt x="2074953" y="2764196"/>
                  <a:pt x="2074953" y="2723865"/>
                </a:cubicBezTo>
                <a:cubicBezTo>
                  <a:pt x="2074953" y="2713783"/>
                  <a:pt x="2076997" y="2704177"/>
                  <a:pt x="2080692" y="2695441"/>
                </a:cubicBezTo>
                <a:close/>
                <a:moveTo>
                  <a:pt x="2310380" y="2326525"/>
                </a:moveTo>
                <a:cubicBezTo>
                  <a:pt x="2321466" y="2300314"/>
                  <a:pt x="2347418" y="2281924"/>
                  <a:pt x="2377667" y="2281924"/>
                </a:cubicBezTo>
                <a:cubicBezTo>
                  <a:pt x="2417998" y="2281924"/>
                  <a:pt x="2450692" y="2314618"/>
                  <a:pt x="2450691" y="2354949"/>
                </a:cubicBezTo>
                <a:cubicBezTo>
                  <a:pt x="2450692" y="2395280"/>
                  <a:pt x="2417998" y="2427974"/>
                  <a:pt x="2377667" y="2427974"/>
                </a:cubicBezTo>
                <a:cubicBezTo>
                  <a:pt x="2337336" y="2427974"/>
                  <a:pt x="2304642" y="2395280"/>
                  <a:pt x="2304642" y="2354949"/>
                </a:cubicBezTo>
                <a:cubicBezTo>
                  <a:pt x="2304641" y="2344866"/>
                  <a:pt x="2306685" y="2335261"/>
                  <a:pt x="2310380" y="2326525"/>
                </a:cubicBezTo>
                <a:close/>
                <a:moveTo>
                  <a:pt x="1158838" y="4111796"/>
                </a:moveTo>
                <a:cubicBezTo>
                  <a:pt x="1162533" y="4103060"/>
                  <a:pt x="1167881" y="4095192"/>
                  <a:pt x="1174488" y="4088585"/>
                </a:cubicBezTo>
                <a:cubicBezTo>
                  <a:pt x="1187703" y="4075370"/>
                  <a:pt x="1205959" y="4067196"/>
                  <a:pt x="1226124" y="4067196"/>
                </a:cubicBezTo>
                <a:cubicBezTo>
                  <a:pt x="1266455" y="4067196"/>
                  <a:pt x="1299149" y="4099890"/>
                  <a:pt x="1299149" y="4140221"/>
                </a:cubicBezTo>
                <a:cubicBezTo>
                  <a:pt x="1299149" y="4180552"/>
                  <a:pt x="1266455" y="4213246"/>
                  <a:pt x="1226124" y="4213246"/>
                </a:cubicBezTo>
                <a:cubicBezTo>
                  <a:pt x="1185794" y="4213246"/>
                  <a:pt x="1153099" y="4180552"/>
                  <a:pt x="1153100" y="4140221"/>
                </a:cubicBezTo>
                <a:cubicBezTo>
                  <a:pt x="1153100" y="4130139"/>
                  <a:pt x="1155143" y="4120533"/>
                  <a:pt x="1158838" y="4111796"/>
                </a:cubicBezTo>
                <a:close/>
                <a:moveTo>
                  <a:pt x="3462699" y="480845"/>
                </a:moveTo>
                <a:cubicBezTo>
                  <a:pt x="3473784" y="454635"/>
                  <a:pt x="3499737" y="436245"/>
                  <a:pt x="3529985" y="436245"/>
                </a:cubicBezTo>
                <a:cubicBezTo>
                  <a:pt x="3570316" y="436245"/>
                  <a:pt x="3603011" y="468939"/>
                  <a:pt x="3603010" y="509270"/>
                </a:cubicBezTo>
                <a:cubicBezTo>
                  <a:pt x="3603011" y="549601"/>
                  <a:pt x="3570316" y="582295"/>
                  <a:pt x="3529985" y="582295"/>
                </a:cubicBezTo>
                <a:cubicBezTo>
                  <a:pt x="3489654" y="582295"/>
                  <a:pt x="3456960" y="549601"/>
                  <a:pt x="3456960" y="509270"/>
                </a:cubicBezTo>
                <a:cubicBezTo>
                  <a:pt x="3456960" y="499187"/>
                  <a:pt x="3459003" y="489582"/>
                  <a:pt x="3462699" y="480845"/>
                </a:cubicBezTo>
                <a:close/>
                <a:moveTo>
                  <a:pt x="2540844" y="1897204"/>
                </a:moveTo>
                <a:cubicBezTo>
                  <a:pt x="2551928" y="1870994"/>
                  <a:pt x="2577881" y="1852603"/>
                  <a:pt x="2608130" y="1852603"/>
                </a:cubicBezTo>
                <a:cubicBezTo>
                  <a:pt x="2648460" y="1852603"/>
                  <a:pt x="2681155" y="1885299"/>
                  <a:pt x="2681154" y="1925629"/>
                </a:cubicBezTo>
                <a:cubicBezTo>
                  <a:pt x="2681155" y="1965960"/>
                  <a:pt x="2648461" y="1998653"/>
                  <a:pt x="2608131" y="1998653"/>
                </a:cubicBezTo>
                <a:cubicBezTo>
                  <a:pt x="2567799" y="1998653"/>
                  <a:pt x="2535105" y="1965959"/>
                  <a:pt x="2535106" y="1925628"/>
                </a:cubicBezTo>
                <a:cubicBezTo>
                  <a:pt x="2535105" y="1915545"/>
                  <a:pt x="2537148" y="1905940"/>
                  <a:pt x="2540844" y="1897204"/>
                </a:cubicBezTo>
                <a:close/>
                <a:moveTo>
                  <a:pt x="1389300" y="3691305"/>
                </a:moveTo>
                <a:cubicBezTo>
                  <a:pt x="1400386" y="3665096"/>
                  <a:pt x="1426338" y="3646705"/>
                  <a:pt x="1456586" y="3646706"/>
                </a:cubicBezTo>
                <a:cubicBezTo>
                  <a:pt x="1496917" y="3646705"/>
                  <a:pt x="1529611" y="3679399"/>
                  <a:pt x="1529611" y="3719730"/>
                </a:cubicBezTo>
                <a:cubicBezTo>
                  <a:pt x="1529611" y="3760061"/>
                  <a:pt x="1496918" y="3792755"/>
                  <a:pt x="1456587" y="3792755"/>
                </a:cubicBezTo>
                <a:cubicBezTo>
                  <a:pt x="1416256" y="3792755"/>
                  <a:pt x="1383562" y="3760061"/>
                  <a:pt x="1383562" y="3719730"/>
                </a:cubicBezTo>
                <a:cubicBezTo>
                  <a:pt x="1383562" y="3709647"/>
                  <a:pt x="1385605" y="3700041"/>
                  <a:pt x="1389300" y="3691305"/>
                </a:cubicBezTo>
                <a:close/>
                <a:moveTo>
                  <a:pt x="3697588" y="44601"/>
                </a:moveTo>
                <a:cubicBezTo>
                  <a:pt x="3701283" y="35864"/>
                  <a:pt x="3706629" y="27997"/>
                  <a:pt x="3713236" y="21389"/>
                </a:cubicBezTo>
                <a:cubicBezTo>
                  <a:pt x="3726451" y="8174"/>
                  <a:pt x="3744707" y="1"/>
                  <a:pt x="3764873" y="1"/>
                </a:cubicBezTo>
                <a:cubicBezTo>
                  <a:pt x="3805205" y="1"/>
                  <a:pt x="3837898" y="32695"/>
                  <a:pt x="3837898" y="73026"/>
                </a:cubicBezTo>
                <a:cubicBezTo>
                  <a:pt x="3837898" y="113357"/>
                  <a:pt x="3805204" y="146051"/>
                  <a:pt x="3764875" y="146051"/>
                </a:cubicBezTo>
                <a:cubicBezTo>
                  <a:pt x="3724543" y="146051"/>
                  <a:pt x="3691849" y="113357"/>
                  <a:pt x="3691848" y="73026"/>
                </a:cubicBezTo>
                <a:cubicBezTo>
                  <a:pt x="3691848" y="62943"/>
                  <a:pt x="3693891" y="53338"/>
                  <a:pt x="3697588" y="44601"/>
                </a:cubicBezTo>
                <a:close/>
                <a:moveTo>
                  <a:pt x="2771306" y="1476711"/>
                </a:moveTo>
                <a:cubicBezTo>
                  <a:pt x="2782392" y="1450501"/>
                  <a:pt x="2808344" y="1432111"/>
                  <a:pt x="2838594" y="1432111"/>
                </a:cubicBezTo>
                <a:cubicBezTo>
                  <a:pt x="2878924" y="1432110"/>
                  <a:pt x="2911619" y="1464805"/>
                  <a:pt x="2911618" y="1505136"/>
                </a:cubicBezTo>
                <a:cubicBezTo>
                  <a:pt x="2911619" y="1545467"/>
                  <a:pt x="2878925" y="1578161"/>
                  <a:pt x="2838592" y="1578161"/>
                </a:cubicBezTo>
                <a:cubicBezTo>
                  <a:pt x="2798263" y="1578161"/>
                  <a:pt x="2765568" y="1545467"/>
                  <a:pt x="2765569" y="1505136"/>
                </a:cubicBezTo>
                <a:cubicBezTo>
                  <a:pt x="2765569" y="1495053"/>
                  <a:pt x="2767612" y="1485448"/>
                  <a:pt x="2771306" y="1476711"/>
                </a:cubicBezTo>
                <a:close/>
                <a:moveTo>
                  <a:pt x="1619763" y="3261984"/>
                </a:moveTo>
                <a:cubicBezTo>
                  <a:pt x="1630849" y="3235775"/>
                  <a:pt x="1656801" y="3217384"/>
                  <a:pt x="1687050" y="3217384"/>
                </a:cubicBezTo>
                <a:cubicBezTo>
                  <a:pt x="1727380" y="3217384"/>
                  <a:pt x="1760075" y="3250078"/>
                  <a:pt x="1760074" y="3290409"/>
                </a:cubicBezTo>
                <a:cubicBezTo>
                  <a:pt x="1760074" y="3330740"/>
                  <a:pt x="1727381" y="3363434"/>
                  <a:pt x="1687049" y="3363434"/>
                </a:cubicBezTo>
                <a:cubicBezTo>
                  <a:pt x="1646719" y="3363434"/>
                  <a:pt x="1614024" y="3330740"/>
                  <a:pt x="1614025" y="3290409"/>
                </a:cubicBezTo>
                <a:cubicBezTo>
                  <a:pt x="1614024" y="3280326"/>
                  <a:pt x="1616068" y="3270721"/>
                  <a:pt x="1619763" y="3261984"/>
                </a:cubicBezTo>
                <a:close/>
                <a:moveTo>
                  <a:pt x="697909" y="4678342"/>
                </a:moveTo>
                <a:cubicBezTo>
                  <a:pt x="701605" y="4669606"/>
                  <a:pt x="706952" y="4661738"/>
                  <a:pt x="713559" y="4655130"/>
                </a:cubicBezTo>
                <a:cubicBezTo>
                  <a:pt x="726774" y="4641914"/>
                  <a:pt x="745031" y="4633741"/>
                  <a:pt x="765196" y="4633742"/>
                </a:cubicBezTo>
                <a:cubicBezTo>
                  <a:pt x="805527" y="4633741"/>
                  <a:pt x="838221" y="4666436"/>
                  <a:pt x="838221" y="4706766"/>
                </a:cubicBezTo>
                <a:cubicBezTo>
                  <a:pt x="838221" y="4747098"/>
                  <a:pt x="805527" y="4779791"/>
                  <a:pt x="765196" y="4779791"/>
                </a:cubicBezTo>
                <a:cubicBezTo>
                  <a:pt x="724865" y="4779791"/>
                  <a:pt x="692171" y="4747097"/>
                  <a:pt x="692171" y="4706766"/>
                </a:cubicBezTo>
                <a:cubicBezTo>
                  <a:pt x="692171" y="4696684"/>
                  <a:pt x="694215" y="4687078"/>
                  <a:pt x="697909" y="4678342"/>
                </a:cubicBezTo>
                <a:close/>
                <a:moveTo>
                  <a:pt x="3001771" y="1047389"/>
                </a:moveTo>
                <a:cubicBezTo>
                  <a:pt x="3012857" y="1021179"/>
                  <a:pt x="3038808" y="1002788"/>
                  <a:pt x="3069057" y="1002788"/>
                </a:cubicBezTo>
                <a:cubicBezTo>
                  <a:pt x="3109389" y="1002788"/>
                  <a:pt x="3142082" y="1035482"/>
                  <a:pt x="3142083" y="1075813"/>
                </a:cubicBezTo>
                <a:cubicBezTo>
                  <a:pt x="3142082" y="1116144"/>
                  <a:pt x="3109388" y="1148838"/>
                  <a:pt x="3069058" y="1148838"/>
                </a:cubicBezTo>
                <a:cubicBezTo>
                  <a:pt x="3028726" y="1148838"/>
                  <a:pt x="2996033" y="1116144"/>
                  <a:pt x="2996032" y="1075813"/>
                </a:cubicBezTo>
                <a:cubicBezTo>
                  <a:pt x="2996033" y="1065730"/>
                  <a:pt x="2998076" y="1056125"/>
                  <a:pt x="3001771" y="1047389"/>
                </a:cubicBezTo>
                <a:close/>
                <a:moveTo>
                  <a:pt x="1850228" y="2841491"/>
                </a:moveTo>
                <a:cubicBezTo>
                  <a:pt x="1861314" y="2815281"/>
                  <a:pt x="1887266" y="2796890"/>
                  <a:pt x="1917515" y="2796890"/>
                </a:cubicBezTo>
                <a:cubicBezTo>
                  <a:pt x="1957845" y="2796890"/>
                  <a:pt x="1990540" y="2829584"/>
                  <a:pt x="1990539" y="2869915"/>
                </a:cubicBezTo>
                <a:cubicBezTo>
                  <a:pt x="1990540" y="2910246"/>
                  <a:pt x="1957846" y="2942940"/>
                  <a:pt x="1917514" y="2942940"/>
                </a:cubicBezTo>
                <a:cubicBezTo>
                  <a:pt x="1877184" y="2942940"/>
                  <a:pt x="1844489" y="2910246"/>
                  <a:pt x="1844490" y="2869915"/>
                </a:cubicBezTo>
                <a:cubicBezTo>
                  <a:pt x="1844490" y="2859832"/>
                  <a:pt x="1846533" y="2850227"/>
                  <a:pt x="1850228" y="2841491"/>
                </a:cubicBezTo>
                <a:close/>
                <a:moveTo>
                  <a:pt x="2079916" y="2463746"/>
                </a:moveTo>
                <a:cubicBezTo>
                  <a:pt x="2091001" y="2437536"/>
                  <a:pt x="2116954" y="2419146"/>
                  <a:pt x="2147203" y="2419146"/>
                </a:cubicBezTo>
                <a:cubicBezTo>
                  <a:pt x="2187533" y="2419146"/>
                  <a:pt x="2220228" y="2451840"/>
                  <a:pt x="2220227" y="2492171"/>
                </a:cubicBezTo>
                <a:cubicBezTo>
                  <a:pt x="2220227" y="2532502"/>
                  <a:pt x="2187534" y="2565196"/>
                  <a:pt x="2147202" y="2565196"/>
                </a:cubicBezTo>
                <a:cubicBezTo>
                  <a:pt x="2106872" y="2565196"/>
                  <a:pt x="2074177" y="2532502"/>
                  <a:pt x="2074177" y="2492171"/>
                </a:cubicBezTo>
                <a:cubicBezTo>
                  <a:pt x="2074177" y="2482088"/>
                  <a:pt x="2076222" y="2472484"/>
                  <a:pt x="2079916" y="2463746"/>
                </a:cubicBezTo>
                <a:close/>
                <a:moveTo>
                  <a:pt x="928374" y="4257847"/>
                </a:moveTo>
                <a:cubicBezTo>
                  <a:pt x="932069" y="4249110"/>
                  <a:pt x="937416" y="4241242"/>
                  <a:pt x="944024" y="4234635"/>
                </a:cubicBezTo>
                <a:cubicBezTo>
                  <a:pt x="957239" y="4221420"/>
                  <a:pt x="975495" y="4213247"/>
                  <a:pt x="995660" y="4213246"/>
                </a:cubicBezTo>
                <a:cubicBezTo>
                  <a:pt x="1035991" y="4213246"/>
                  <a:pt x="1068685" y="4245941"/>
                  <a:pt x="1068685" y="4286271"/>
                </a:cubicBezTo>
                <a:cubicBezTo>
                  <a:pt x="1068685" y="4326602"/>
                  <a:pt x="1035991" y="4359296"/>
                  <a:pt x="995660" y="4359296"/>
                </a:cubicBezTo>
                <a:cubicBezTo>
                  <a:pt x="955329" y="4359296"/>
                  <a:pt x="922635" y="4326602"/>
                  <a:pt x="922635" y="4286272"/>
                </a:cubicBezTo>
                <a:cubicBezTo>
                  <a:pt x="922636" y="4276189"/>
                  <a:pt x="924679" y="4266583"/>
                  <a:pt x="928374" y="4257847"/>
                </a:cubicBezTo>
                <a:close/>
                <a:moveTo>
                  <a:pt x="3232235" y="626895"/>
                </a:moveTo>
                <a:cubicBezTo>
                  <a:pt x="3243320" y="600685"/>
                  <a:pt x="3269274" y="582295"/>
                  <a:pt x="3299522" y="582295"/>
                </a:cubicBezTo>
                <a:cubicBezTo>
                  <a:pt x="3339853" y="582295"/>
                  <a:pt x="3372546" y="614989"/>
                  <a:pt x="3372546" y="655320"/>
                </a:cubicBezTo>
                <a:cubicBezTo>
                  <a:pt x="3372546" y="695651"/>
                  <a:pt x="3339852" y="728345"/>
                  <a:pt x="3299522" y="728344"/>
                </a:cubicBezTo>
                <a:cubicBezTo>
                  <a:pt x="3259190" y="728345"/>
                  <a:pt x="3226496" y="695651"/>
                  <a:pt x="3226498" y="655321"/>
                </a:cubicBezTo>
                <a:cubicBezTo>
                  <a:pt x="3226497" y="645238"/>
                  <a:pt x="3228541" y="635632"/>
                  <a:pt x="3232235" y="626895"/>
                </a:cubicBezTo>
                <a:close/>
                <a:moveTo>
                  <a:pt x="2310381" y="2043253"/>
                </a:moveTo>
                <a:cubicBezTo>
                  <a:pt x="2321466" y="2017042"/>
                  <a:pt x="2347419" y="1998652"/>
                  <a:pt x="2377667" y="1998652"/>
                </a:cubicBezTo>
                <a:cubicBezTo>
                  <a:pt x="2417998" y="1998652"/>
                  <a:pt x="2450692" y="2031346"/>
                  <a:pt x="2450691" y="2071677"/>
                </a:cubicBezTo>
                <a:cubicBezTo>
                  <a:pt x="2450692" y="2112008"/>
                  <a:pt x="2417998" y="2144702"/>
                  <a:pt x="2377666" y="2144702"/>
                </a:cubicBezTo>
                <a:cubicBezTo>
                  <a:pt x="2337336" y="2144702"/>
                  <a:pt x="2304642" y="2112009"/>
                  <a:pt x="2304642" y="2071677"/>
                </a:cubicBezTo>
                <a:cubicBezTo>
                  <a:pt x="2304642" y="2061594"/>
                  <a:pt x="2306685" y="2051989"/>
                  <a:pt x="2310381" y="2043253"/>
                </a:cubicBezTo>
                <a:close/>
                <a:moveTo>
                  <a:pt x="1158837" y="3828526"/>
                </a:moveTo>
                <a:cubicBezTo>
                  <a:pt x="1162532" y="3819790"/>
                  <a:pt x="1167879" y="3811922"/>
                  <a:pt x="1174486" y="3805315"/>
                </a:cubicBezTo>
                <a:cubicBezTo>
                  <a:pt x="1187701" y="3792100"/>
                  <a:pt x="1205958" y="3783926"/>
                  <a:pt x="1226123" y="3783926"/>
                </a:cubicBezTo>
                <a:cubicBezTo>
                  <a:pt x="1266454" y="3783926"/>
                  <a:pt x="1299148" y="3816620"/>
                  <a:pt x="1299148" y="3856951"/>
                </a:cubicBezTo>
                <a:cubicBezTo>
                  <a:pt x="1299148" y="3897282"/>
                  <a:pt x="1266454" y="3929976"/>
                  <a:pt x="1226123" y="3929976"/>
                </a:cubicBezTo>
                <a:cubicBezTo>
                  <a:pt x="1185792" y="3929976"/>
                  <a:pt x="1153098" y="3897281"/>
                  <a:pt x="1153098" y="3856951"/>
                </a:cubicBezTo>
                <a:cubicBezTo>
                  <a:pt x="1153099" y="3846868"/>
                  <a:pt x="1155142" y="3837263"/>
                  <a:pt x="1158837" y="3828526"/>
                </a:cubicBezTo>
                <a:close/>
                <a:moveTo>
                  <a:pt x="3462700" y="197573"/>
                </a:moveTo>
                <a:cubicBezTo>
                  <a:pt x="3473785" y="171363"/>
                  <a:pt x="3499738" y="152972"/>
                  <a:pt x="3529986" y="152973"/>
                </a:cubicBezTo>
                <a:cubicBezTo>
                  <a:pt x="3570316" y="152972"/>
                  <a:pt x="3603010" y="185667"/>
                  <a:pt x="3603010" y="225997"/>
                </a:cubicBezTo>
                <a:cubicBezTo>
                  <a:pt x="3603010" y="266329"/>
                  <a:pt x="3570316" y="299023"/>
                  <a:pt x="3529985" y="299023"/>
                </a:cubicBezTo>
                <a:cubicBezTo>
                  <a:pt x="3489655" y="299023"/>
                  <a:pt x="3456960" y="266329"/>
                  <a:pt x="3456961" y="225998"/>
                </a:cubicBezTo>
                <a:cubicBezTo>
                  <a:pt x="3456961" y="215915"/>
                  <a:pt x="3459003" y="206309"/>
                  <a:pt x="3462700" y="197573"/>
                </a:cubicBezTo>
                <a:close/>
                <a:moveTo>
                  <a:pt x="2540842" y="1613932"/>
                </a:moveTo>
                <a:cubicBezTo>
                  <a:pt x="2551929" y="1587722"/>
                  <a:pt x="2577880" y="1569332"/>
                  <a:pt x="2608130" y="1569332"/>
                </a:cubicBezTo>
                <a:cubicBezTo>
                  <a:pt x="2648461" y="1569332"/>
                  <a:pt x="2681154" y="1602026"/>
                  <a:pt x="2681154" y="1642357"/>
                </a:cubicBezTo>
                <a:cubicBezTo>
                  <a:pt x="2681154" y="1682688"/>
                  <a:pt x="2648460" y="1715382"/>
                  <a:pt x="2608129" y="1715382"/>
                </a:cubicBezTo>
                <a:cubicBezTo>
                  <a:pt x="2567798" y="1715382"/>
                  <a:pt x="2535105" y="1682689"/>
                  <a:pt x="2535104" y="1642357"/>
                </a:cubicBezTo>
                <a:cubicBezTo>
                  <a:pt x="2535105" y="1632275"/>
                  <a:pt x="2537148" y="1622670"/>
                  <a:pt x="2540842" y="1613932"/>
                </a:cubicBezTo>
                <a:close/>
                <a:moveTo>
                  <a:pt x="1389299" y="3408034"/>
                </a:moveTo>
                <a:cubicBezTo>
                  <a:pt x="1400385" y="3381825"/>
                  <a:pt x="1426337" y="3363434"/>
                  <a:pt x="1456586" y="3363434"/>
                </a:cubicBezTo>
                <a:cubicBezTo>
                  <a:pt x="1496917" y="3363434"/>
                  <a:pt x="1529611" y="3396128"/>
                  <a:pt x="1529610" y="3436459"/>
                </a:cubicBezTo>
                <a:cubicBezTo>
                  <a:pt x="1529611" y="3476790"/>
                  <a:pt x="1496917" y="3509484"/>
                  <a:pt x="1456586" y="3509484"/>
                </a:cubicBezTo>
                <a:cubicBezTo>
                  <a:pt x="1416255" y="3509484"/>
                  <a:pt x="1383561" y="3476790"/>
                  <a:pt x="1383561" y="3436459"/>
                </a:cubicBezTo>
                <a:cubicBezTo>
                  <a:pt x="1383561" y="3426376"/>
                  <a:pt x="1385604" y="3416771"/>
                  <a:pt x="1389299" y="3408034"/>
                </a:cubicBezTo>
                <a:close/>
                <a:moveTo>
                  <a:pt x="467446" y="4824391"/>
                </a:moveTo>
                <a:cubicBezTo>
                  <a:pt x="471141" y="4815655"/>
                  <a:pt x="476488" y="4807787"/>
                  <a:pt x="483096" y="4801179"/>
                </a:cubicBezTo>
                <a:cubicBezTo>
                  <a:pt x="496310" y="4787965"/>
                  <a:pt x="514566" y="4779792"/>
                  <a:pt x="534732" y="4779791"/>
                </a:cubicBezTo>
                <a:cubicBezTo>
                  <a:pt x="575063" y="4779791"/>
                  <a:pt x="607757" y="4812485"/>
                  <a:pt x="607757" y="4852815"/>
                </a:cubicBezTo>
                <a:cubicBezTo>
                  <a:pt x="607757" y="4893147"/>
                  <a:pt x="575063" y="4925842"/>
                  <a:pt x="534731" y="4925842"/>
                </a:cubicBezTo>
                <a:cubicBezTo>
                  <a:pt x="494401" y="4925841"/>
                  <a:pt x="461707" y="4893147"/>
                  <a:pt x="461707" y="4852816"/>
                </a:cubicBezTo>
                <a:cubicBezTo>
                  <a:pt x="461708" y="4842733"/>
                  <a:pt x="463751" y="4833128"/>
                  <a:pt x="467446" y="4824391"/>
                </a:cubicBezTo>
                <a:close/>
                <a:moveTo>
                  <a:pt x="2771307" y="1193439"/>
                </a:moveTo>
                <a:cubicBezTo>
                  <a:pt x="2782392" y="1167229"/>
                  <a:pt x="2808345" y="1148838"/>
                  <a:pt x="2838594" y="1148839"/>
                </a:cubicBezTo>
                <a:cubicBezTo>
                  <a:pt x="2878923" y="1148838"/>
                  <a:pt x="2911618" y="1181532"/>
                  <a:pt x="2911617" y="1221863"/>
                </a:cubicBezTo>
                <a:cubicBezTo>
                  <a:pt x="2911617" y="1262194"/>
                  <a:pt x="2878924" y="1294888"/>
                  <a:pt x="2838593" y="1294888"/>
                </a:cubicBezTo>
                <a:cubicBezTo>
                  <a:pt x="2798263" y="1294888"/>
                  <a:pt x="2765568" y="1262194"/>
                  <a:pt x="2765569" y="1221863"/>
                </a:cubicBezTo>
                <a:cubicBezTo>
                  <a:pt x="2765568" y="1211781"/>
                  <a:pt x="2767611" y="1202175"/>
                  <a:pt x="2771307" y="1193439"/>
                </a:cubicBezTo>
                <a:close/>
                <a:moveTo>
                  <a:pt x="1619764" y="2978713"/>
                </a:moveTo>
                <a:cubicBezTo>
                  <a:pt x="1630850" y="2952503"/>
                  <a:pt x="1656802" y="2934112"/>
                  <a:pt x="1687050" y="2934113"/>
                </a:cubicBezTo>
                <a:cubicBezTo>
                  <a:pt x="1727381" y="2934113"/>
                  <a:pt x="1760075" y="2966807"/>
                  <a:pt x="1760075" y="3007138"/>
                </a:cubicBezTo>
                <a:cubicBezTo>
                  <a:pt x="1760075" y="3047469"/>
                  <a:pt x="1727381" y="3080163"/>
                  <a:pt x="1687050" y="3080162"/>
                </a:cubicBezTo>
                <a:cubicBezTo>
                  <a:pt x="1646719" y="3080163"/>
                  <a:pt x="1614025" y="3047469"/>
                  <a:pt x="1614025" y="3007138"/>
                </a:cubicBezTo>
                <a:cubicBezTo>
                  <a:pt x="1614025" y="2997055"/>
                  <a:pt x="1616068" y="2987449"/>
                  <a:pt x="1619764" y="2978713"/>
                </a:cubicBezTo>
                <a:close/>
                <a:moveTo>
                  <a:pt x="697910" y="4395068"/>
                </a:moveTo>
                <a:cubicBezTo>
                  <a:pt x="701606" y="4386331"/>
                  <a:pt x="706953" y="4378464"/>
                  <a:pt x="713560" y="4371856"/>
                </a:cubicBezTo>
                <a:cubicBezTo>
                  <a:pt x="726775" y="4358641"/>
                  <a:pt x="745031" y="4350468"/>
                  <a:pt x="765197" y="4350468"/>
                </a:cubicBezTo>
                <a:cubicBezTo>
                  <a:pt x="805528" y="4350468"/>
                  <a:pt x="838222" y="4383162"/>
                  <a:pt x="838221" y="4423493"/>
                </a:cubicBezTo>
                <a:cubicBezTo>
                  <a:pt x="838222" y="4463824"/>
                  <a:pt x="805528" y="4496518"/>
                  <a:pt x="765197" y="4496517"/>
                </a:cubicBezTo>
                <a:cubicBezTo>
                  <a:pt x="724865" y="4496519"/>
                  <a:pt x="692170" y="4463825"/>
                  <a:pt x="692172" y="4423493"/>
                </a:cubicBezTo>
                <a:cubicBezTo>
                  <a:pt x="692172" y="4413410"/>
                  <a:pt x="694215" y="4403805"/>
                  <a:pt x="697910" y="4395068"/>
                </a:cubicBezTo>
                <a:close/>
                <a:moveTo>
                  <a:pt x="3001771" y="764116"/>
                </a:moveTo>
                <a:cubicBezTo>
                  <a:pt x="3012857" y="737906"/>
                  <a:pt x="3038810" y="719516"/>
                  <a:pt x="3069059" y="719516"/>
                </a:cubicBezTo>
                <a:cubicBezTo>
                  <a:pt x="3109388" y="719516"/>
                  <a:pt x="3142084" y="752210"/>
                  <a:pt x="3142082" y="792541"/>
                </a:cubicBezTo>
                <a:cubicBezTo>
                  <a:pt x="3142084" y="832873"/>
                  <a:pt x="3109389" y="865566"/>
                  <a:pt x="3069057" y="865566"/>
                </a:cubicBezTo>
                <a:cubicBezTo>
                  <a:pt x="3028727" y="865566"/>
                  <a:pt x="2996033" y="832872"/>
                  <a:pt x="2996034" y="792541"/>
                </a:cubicBezTo>
                <a:cubicBezTo>
                  <a:pt x="2996033" y="782458"/>
                  <a:pt x="2998076" y="772853"/>
                  <a:pt x="3001771" y="764116"/>
                </a:cubicBezTo>
                <a:close/>
                <a:moveTo>
                  <a:pt x="1850228" y="2558218"/>
                </a:moveTo>
                <a:cubicBezTo>
                  <a:pt x="1861314" y="2532009"/>
                  <a:pt x="1887266" y="2513618"/>
                  <a:pt x="1917514" y="2513618"/>
                </a:cubicBezTo>
                <a:cubicBezTo>
                  <a:pt x="1957845" y="2513618"/>
                  <a:pt x="1990539" y="2546312"/>
                  <a:pt x="1990539" y="2586643"/>
                </a:cubicBezTo>
                <a:cubicBezTo>
                  <a:pt x="1990539" y="2626974"/>
                  <a:pt x="1957846" y="2659668"/>
                  <a:pt x="1917514" y="2659668"/>
                </a:cubicBezTo>
                <a:cubicBezTo>
                  <a:pt x="1877183" y="2659668"/>
                  <a:pt x="1844489" y="2626974"/>
                  <a:pt x="1844490" y="2586643"/>
                </a:cubicBezTo>
                <a:cubicBezTo>
                  <a:pt x="1844489" y="2576560"/>
                  <a:pt x="1846533" y="2566955"/>
                  <a:pt x="1850228" y="2558218"/>
                </a:cubicBezTo>
                <a:close/>
                <a:moveTo>
                  <a:pt x="2079917" y="2180474"/>
                </a:moveTo>
                <a:cubicBezTo>
                  <a:pt x="2091001" y="2154264"/>
                  <a:pt x="2116955" y="2135874"/>
                  <a:pt x="2147202" y="2135874"/>
                </a:cubicBezTo>
                <a:cubicBezTo>
                  <a:pt x="2187533" y="2135874"/>
                  <a:pt x="2220227" y="2168568"/>
                  <a:pt x="2220228" y="2208899"/>
                </a:cubicBezTo>
                <a:cubicBezTo>
                  <a:pt x="2220228" y="2249230"/>
                  <a:pt x="2187534" y="2281924"/>
                  <a:pt x="2147203" y="2281924"/>
                </a:cubicBezTo>
                <a:cubicBezTo>
                  <a:pt x="2106872" y="2281924"/>
                  <a:pt x="2074178" y="2249230"/>
                  <a:pt x="2074177" y="2208899"/>
                </a:cubicBezTo>
                <a:cubicBezTo>
                  <a:pt x="2074178" y="2198816"/>
                  <a:pt x="2076221" y="2189211"/>
                  <a:pt x="2079917" y="2180474"/>
                </a:cubicBezTo>
                <a:close/>
                <a:moveTo>
                  <a:pt x="928374" y="3974575"/>
                </a:moveTo>
                <a:cubicBezTo>
                  <a:pt x="932069" y="3965838"/>
                  <a:pt x="937416" y="3957971"/>
                  <a:pt x="944023" y="3951363"/>
                </a:cubicBezTo>
                <a:cubicBezTo>
                  <a:pt x="957238" y="3938148"/>
                  <a:pt x="975495" y="3929975"/>
                  <a:pt x="995660" y="3929975"/>
                </a:cubicBezTo>
                <a:cubicBezTo>
                  <a:pt x="1035991" y="3929975"/>
                  <a:pt x="1068685" y="3962669"/>
                  <a:pt x="1068685" y="4003000"/>
                </a:cubicBezTo>
                <a:cubicBezTo>
                  <a:pt x="1068685" y="4043331"/>
                  <a:pt x="1035991" y="4076024"/>
                  <a:pt x="995660" y="4076024"/>
                </a:cubicBezTo>
                <a:cubicBezTo>
                  <a:pt x="955329" y="4076024"/>
                  <a:pt x="922635" y="4043330"/>
                  <a:pt x="922635" y="4002999"/>
                </a:cubicBezTo>
                <a:cubicBezTo>
                  <a:pt x="922636" y="3992917"/>
                  <a:pt x="924679" y="3983311"/>
                  <a:pt x="928374" y="3974575"/>
                </a:cubicBezTo>
                <a:close/>
                <a:moveTo>
                  <a:pt x="3232236" y="343623"/>
                </a:moveTo>
                <a:cubicBezTo>
                  <a:pt x="3243321" y="317413"/>
                  <a:pt x="3269273" y="299022"/>
                  <a:pt x="3299521" y="299022"/>
                </a:cubicBezTo>
                <a:cubicBezTo>
                  <a:pt x="3339853" y="299022"/>
                  <a:pt x="3372546" y="331716"/>
                  <a:pt x="3372547" y="372047"/>
                </a:cubicBezTo>
                <a:cubicBezTo>
                  <a:pt x="3372547" y="412379"/>
                  <a:pt x="3339853" y="445073"/>
                  <a:pt x="3299522" y="445072"/>
                </a:cubicBezTo>
                <a:cubicBezTo>
                  <a:pt x="3259190" y="445073"/>
                  <a:pt x="3226497" y="412378"/>
                  <a:pt x="3226496" y="372048"/>
                </a:cubicBezTo>
                <a:cubicBezTo>
                  <a:pt x="3226497" y="361965"/>
                  <a:pt x="3228541" y="352359"/>
                  <a:pt x="3232236" y="343623"/>
                </a:cubicBezTo>
                <a:close/>
                <a:moveTo>
                  <a:pt x="2310379" y="1759981"/>
                </a:moveTo>
                <a:cubicBezTo>
                  <a:pt x="2321465" y="1733771"/>
                  <a:pt x="2347418" y="1715381"/>
                  <a:pt x="2377667" y="1715382"/>
                </a:cubicBezTo>
                <a:cubicBezTo>
                  <a:pt x="2417996" y="1715381"/>
                  <a:pt x="2450691" y="1748075"/>
                  <a:pt x="2450690" y="1788406"/>
                </a:cubicBezTo>
                <a:cubicBezTo>
                  <a:pt x="2450692" y="1828737"/>
                  <a:pt x="2417998" y="1861430"/>
                  <a:pt x="2377667" y="1861430"/>
                </a:cubicBezTo>
                <a:cubicBezTo>
                  <a:pt x="2337336" y="1861430"/>
                  <a:pt x="2304641" y="1828736"/>
                  <a:pt x="2304642" y="1788406"/>
                </a:cubicBezTo>
                <a:cubicBezTo>
                  <a:pt x="2304642" y="1778323"/>
                  <a:pt x="2306684" y="1768717"/>
                  <a:pt x="2310379" y="1759981"/>
                </a:cubicBezTo>
                <a:close/>
                <a:moveTo>
                  <a:pt x="1158837" y="3545256"/>
                </a:moveTo>
                <a:cubicBezTo>
                  <a:pt x="1162532" y="3536519"/>
                  <a:pt x="1167879" y="3528652"/>
                  <a:pt x="1174486" y="3522045"/>
                </a:cubicBezTo>
                <a:cubicBezTo>
                  <a:pt x="1187701" y="3508830"/>
                  <a:pt x="1205957" y="3500656"/>
                  <a:pt x="1226123" y="3500656"/>
                </a:cubicBezTo>
                <a:cubicBezTo>
                  <a:pt x="1266453" y="3500656"/>
                  <a:pt x="1299148" y="3533350"/>
                  <a:pt x="1299147" y="3573681"/>
                </a:cubicBezTo>
                <a:cubicBezTo>
                  <a:pt x="1299148" y="3614012"/>
                  <a:pt x="1266454" y="3646705"/>
                  <a:pt x="1226123" y="3646705"/>
                </a:cubicBezTo>
                <a:cubicBezTo>
                  <a:pt x="1185792" y="3646705"/>
                  <a:pt x="1153098" y="3614011"/>
                  <a:pt x="1153098" y="3573680"/>
                </a:cubicBezTo>
                <a:cubicBezTo>
                  <a:pt x="1153098" y="3563598"/>
                  <a:pt x="1155142" y="3553992"/>
                  <a:pt x="1158837" y="3545256"/>
                </a:cubicBezTo>
                <a:close/>
                <a:moveTo>
                  <a:pt x="236980" y="4961616"/>
                </a:moveTo>
                <a:cubicBezTo>
                  <a:pt x="240676" y="4952879"/>
                  <a:pt x="246023" y="4945011"/>
                  <a:pt x="252630" y="4938404"/>
                </a:cubicBezTo>
                <a:cubicBezTo>
                  <a:pt x="265844" y="4925189"/>
                  <a:pt x="284101" y="4917016"/>
                  <a:pt x="304266" y="4917016"/>
                </a:cubicBezTo>
                <a:cubicBezTo>
                  <a:pt x="344598" y="4917015"/>
                  <a:pt x="377291" y="4949710"/>
                  <a:pt x="377291" y="4990041"/>
                </a:cubicBezTo>
                <a:cubicBezTo>
                  <a:pt x="377291" y="5030372"/>
                  <a:pt x="344597" y="5063066"/>
                  <a:pt x="304266" y="5063066"/>
                </a:cubicBezTo>
                <a:cubicBezTo>
                  <a:pt x="263935" y="5063066"/>
                  <a:pt x="231242" y="5030371"/>
                  <a:pt x="231241" y="4990041"/>
                </a:cubicBezTo>
                <a:cubicBezTo>
                  <a:pt x="231242" y="4979958"/>
                  <a:pt x="233285" y="4970353"/>
                  <a:pt x="236980" y="4961616"/>
                </a:cubicBezTo>
                <a:close/>
                <a:moveTo>
                  <a:pt x="2540844" y="1330661"/>
                </a:moveTo>
                <a:cubicBezTo>
                  <a:pt x="2551929" y="1304451"/>
                  <a:pt x="2577882" y="1286061"/>
                  <a:pt x="2608130" y="1286061"/>
                </a:cubicBezTo>
                <a:cubicBezTo>
                  <a:pt x="2648460" y="1286060"/>
                  <a:pt x="2681155" y="1318756"/>
                  <a:pt x="2681155" y="1359085"/>
                </a:cubicBezTo>
                <a:cubicBezTo>
                  <a:pt x="2681155" y="1399417"/>
                  <a:pt x="2648462" y="1432111"/>
                  <a:pt x="2608129" y="1432110"/>
                </a:cubicBezTo>
                <a:cubicBezTo>
                  <a:pt x="2567800" y="1432111"/>
                  <a:pt x="2535105" y="1399416"/>
                  <a:pt x="2535105" y="1359086"/>
                </a:cubicBezTo>
                <a:cubicBezTo>
                  <a:pt x="2535105" y="1349003"/>
                  <a:pt x="2537149" y="1339397"/>
                  <a:pt x="2540844" y="1330661"/>
                </a:cubicBezTo>
                <a:close/>
                <a:moveTo>
                  <a:pt x="1389300" y="3124763"/>
                </a:moveTo>
                <a:cubicBezTo>
                  <a:pt x="1400386" y="3098553"/>
                  <a:pt x="1426338" y="3080162"/>
                  <a:pt x="1456586" y="3080162"/>
                </a:cubicBezTo>
                <a:cubicBezTo>
                  <a:pt x="1496917" y="3080162"/>
                  <a:pt x="1529611" y="3112856"/>
                  <a:pt x="1529611" y="3153187"/>
                </a:cubicBezTo>
                <a:cubicBezTo>
                  <a:pt x="1529611" y="3193518"/>
                  <a:pt x="1496917" y="3226212"/>
                  <a:pt x="1456586" y="3226212"/>
                </a:cubicBezTo>
                <a:cubicBezTo>
                  <a:pt x="1416255" y="3226212"/>
                  <a:pt x="1383561" y="3193518"/>
                  <a:pt x="1383562" y="3153187"/>
                </a:cubicBezTo>
                <a:cubicBezTo>
                  <a:pt x="1383561" y="3143105"/>
                  <a:pt x="1385605" y="3133499"/>
                  <a:pt x="1389300" y="3124763"/>
                </a:cubicBezTo>
                <a:close/>
                <a:moveTo>
                  <a:pt x="467446" y="4541119"/>
                </a:moveTo>
                <a:cubicBezTo>
                  <a:pt x="471141" y="4532383"/>
                  <a:pt x="476488" y="4524515"/>
                  <a:pt x="483096" y="4517907"/>
                </a:cubicBezTo>
                <a:cubicBezTo>
                  <a:pt x="496311" y="4504692"/>
                  <a:pt x="514567" y="4496519"/>
                  <a:pt x="534731" y="4496520"/>
                </a:cubicBezTo>
                <a:cubicBezTo>
                  <a:pt x="575063" y="4496518"/>
                  <a:pt x="607756" y="4529214"/>
                  <a:pt x="607757" y="4569544"/>
                </a:cubicBezTo>
                <a:cubicBezTo>
                  <a:pt x="607757" y="4609875"/>
                  <a:pt x="575064" y="4642568"/>
                  <a:pt x="534732" y="4642568"/>
                </a:cubicBezTo>
                <a:cubicBezTo>
                  <a:pt x="494401" y="4642569"/>
                  <a:pt x="461706" y="4609876"/>
                  <a:pt x="461707" y="4569544"/>
                </a:cubicBezTo>
                <a:cubicBezTo>
                  <a:pt x="461707" y="4559461"/>
                  <a:pt x="463750" y="4549857"/>
                  <a:pt x="467446" y="4541119"/>
                </a:cubicBezTo>
                <a:close/>
                <a:moveTo>
                  <a:pt x="2771308" y="910168"/>
                </a:moveTo>
                <a:cubicBezTo>
                  <a:pt x="2782393" y="883958"/>
                  <a:pt x="2808346" y="865567"/>
                  <a:pt x="2838593" y="865567"/>
                </a:cubicBezTo>
                <a:cubicBezTo>
                  <a:pt x="2878924" y="865567"/>
                  <a:pt x="2911619" y="898261"/>
                  <a:pt x="2911619" y="938592"/>
                </a:cubicBezTo>
                <a:cubicBezTo>
                  <a:pt x="2911618" y="978923"/>
                  <a:pt x="2878925" y="1011617"/>
                  <a:pt x="2838594" y="1011617"/>
                </a:cubicBezTo>
                <a:cubicBezTo>
                  <a:pt x="2798262" y="1011617"/>
                  <a:pt x="2765569" y="978923"/>
                  <a:pt x="2765568" y="938592"/>
                </a:cubicBezTo>
                <a:cubicBezTo>
                  <a:pt x="2765569" y="928509"/>
                  <a:pt x="2767612" y="918904"/>
                  <a:pt x="2771308" y="910168"/>
                </a:cubicBezTo>
                <a:close/>
                <a:moveTo>
                  <a:pt x="1619764" y="2695441"/>
                </a:moveTo>
                <a:cubicBezTo>
                  <a:pt x="1630849" y="2669231"/>
                  <a:pt x="1656802" y="2650840"/>
                  <a:pt x="1687050" y="2650841"/>
                </a:cubicBezTo>
                <a:cubicBezTo>
                  <a:pt x="1727381" y="2650840"/>
                  <a:pt x="1760075" y="2683534"/>
                  <a:pt x="1760075" y="2723865"/>
                </a:cubicBezTo>
                <a:cubicBezTo>
                  <a:pt x="1760075" y="2764196"/>
                  <a:pt x="1727381" y="2796890"/>
                  <a:pt x="1687050" y="2796890"/>
                </a:cubicBezTo>
                <a:cubicBezTo>
                  <a:pt x="1646719" y="2796890"/>
                  <a:pt x="1614025" y="2764196"/>
                  <a:pt x="1614025" y="2723865"/>
                </a:cubicBezTo>
                <a:cubicBezTo>
                  <a:pt x="1614025" y="2713783"/>
                  <a:pt x="1616068" y="2704177"/>
                  <a:pt x="1619764" y="2695441"/>
                </a:cubicBezTo>
                <a:close/>
                <a:moveTo>
                  <a:pt x="1849452" y="2326524"/>
                </a:moveTo>
                <a:cubicBezTo>
                  <a:pt x="1860538" y="2300314"/>
                  <a:pt x="1886491" y="2281923"/>
                  <a:pt x="1916740" y="2281924"/>
                </a:cubicBezTo>
                <a:cubicBezTo>
                  <a:pt x="1957069" y="2281923"/>
                  <a:pt x="1989764" y="2314618"/>
                  <a:pt x="1989764" y="2354948"/>
                </a:cubicBezTo>
                <a:cubicBezTo>
                  <a:pt x="1989765" y="2395279"/>
                  <a:pt x="1957071" y="2427974"/>
                  <a:pt x="1916738" y="2427973"/>
                </a:cubicBezTo>
                <a:cubicBezTo>
                  <a:pt x="1876409" y="2427973"/>
                  <a:pt x="1843714" y="2395279"/>
                  <a:pt x="1843714" y="2354949"/>
                </a:cubicBezTo>
                <a:cubicBezTo>
                  <a:pt x="1843715" y="2344866"/>
                  <a:pt x="1845757" y="2335260"/>
                  <a:pt x="1849452" y="2326524"/>
                </a:cubicBezTo>
                <a:close/>
                <a:moveTo>
                  <a:pt x="697910" y="4111796"/>
                </a:moveTo>
                <a:cubicBezTo>
                  <a:pt x="701606" y="4103059"/>
                  <a:pt x="706953" y="4095191"/>
                  <a:pt x="713560" y="4088584"/>
                </a:cubicBezTo>
                <a:cubicBezTo>
                  <a:pt x="726775" y="4075369"/>
                  <a:pt x="745031" y="4067196"/>
                  <a:pt x="765197" y="4067196"/>
                </a:cubicBezTo>
                <a:cubicBezTo>
                  <a:pt x="805527" y="4067195"/>
                  <a:pt x="838222" y="4099890"/>
                  <a:pt x="838221" y="4140220"/>
                </a:cubicBezTo>
                <a:cubicBezTo>
                  <a:pt x="838222" y="4180551"/>
                  <a:pt x="805528" y="4213246"/>
                  <a:pt x="765196" y="4213245"/>
                </a:cubicBezTo>
                <a:cubicBezTo>
                  <a:pt x="724866" y="4213245"/>
                  <a:pt x="692171" y="4180551"/>
                  <a:pt x="692172" y="4140221"/>
                </a:cubicBezTo>
                <a:cubicBezTo>
                  <a:pt x="692172" y="4130138"/>
                  <a:pt x="694215" y="4120533"/>
                  <a:pt x="697910" y="4111796"/>
                </a:cubicBezTo>
                <a:close/>
                <a:moveTo>
                  <a:pt x="3001772" y="480845"/>
                </a:moveTo>
                <a:cubicBezTo>
                  <a:pt x="3012856" y="454635"/>
                  <a:pt x="3038808" y="436245"/>
                  <a:pt x="3069058" y="436245"/>
                </a:cubicBezTo>
                <a:cubicBezTo>
                  <a:pt x="3109389" y="436246"/>
                  <a:pt x="3142082" y="468939"/>
                  <a:pt x="3142083" y="509270"/>
                </a:cubicBezTo>
                <a:cubicBezTo>
                  <a:pt x="3142083" y="549601"/>
                  <a:pt x="3109389" y="582295"/>
                  <a:pt x="3069058" y="582295"/>
                </a:cubicBezTo>
                <a:cubicBezTo>
                  <a:pt x="3028727" y="582295"/>
                  <a:pt x="2996033" y="549601"/>
                  <a:pt x="2996033" y="509270"/>
                </a:cubicBezTo>
                <a:cubicBezTo>
                  <a:pt x="2996033" y="499187"/>
                  <a:pt x="2998076" y="489582"/>
                  <a:pt x="3001772" y="480845"/>
                </a:cubicBezTo>
                <a:close/>
                <a:moveTo>
                  <a:pt x="2079917" y="1897202"/>
                </a:moveTo>
                <a:cubicBezTo>
                  <a:pt x="2091002" y="1870992"/>
                  <a:pt x="2116955" y="1852602"/>
                  <a:pt x="2147202" y="1852602"/>
                </a:cubicBezTo>
                <a:cubicBezTo>
                  <a:pt x="2187533" y="1852602"/>
                  <a:pt x="2220228" y="1885296"/>
                  <a:pt x="2220228" y="1925627"/>
                </a:cubicBezTo>
                <a:cubicBezTo>
                  <a:pt x="2220227" y="1965958"/>
                  <a:pt x="2187533" y="1998652"/>
                  <a:pt x="2147202" y="1998652"/>
                </a:cubicBezTo>
                <a:cubicBezTo>
                  <a:pt x="2106871" y="1998652"/>
                  <a:pt x="2074178" y="1965958"/>
                  <a:pt x="2074178" y="1925627"/>
                </a:cubicBezTo>
                <a:cubicBezTo>
                  <a:pt x="2074178" y="1915544"/>
                  <a:pt x="2076220" y="1905939"/>
                  <a:pt x="2079917" y="1897202"/>
                </a:cubicBezTo>
                <a:close/>
                <a:moveTo>
                  <a:pt x="928373" y="3691303"/>
                </a:moveTo>
                <a:cubicBezTo>
                  <a:pt x="932068" y="3682567"/>
                  <a:pt x="937415" y="3674700"/>
                  <a:pt x="944022" y="3668092"/>
                </a:cubicBezTo>
                <a:cubicBezTo>
                  <a:pt x="957238" y="3654877"/>
                  <a:pt x="975494" y="3646704"/>
                  <a:pt x="995659" y="3646704"/>
                </a:cubicBezTo>
                <a:cubicBezTo>
                  <a:pt x="1035990" y="3646704"/>
                  <a:pt x="1068684" y="3679398"/>
                  <a:pt x="1068684" y="3719729"/>
                </a:cubicBezTo>
                <a:cubicBezTo>
                  <a:pt x="1068684" y="3760060"/>
                  <a:pt x="1035990" y="3792753"/>
                  <a:pt x="995659" y="3792753"/>
                </a:cubicBezTo>
                <a:cubicBezTo>
                  <a:pt x="955328" y="3792753"/>
                  <a:pt x="922634" y="3760059"/>
                  <a:pt x="922634" y="3719728"/>
                </a:cubicBezTo>
                <a:cubicBezTo>
                  <a:pt x="922635" y="3709646"/>
                  <a:pt x="924678" y="3700040"/>
                  <a:pt x="928373" y="3691303"/>
                </a:cubicBezTo>
                <a:close/>
                <a:moveTo>
                  <a:pt x="3232236" y="60351"/>
                </a:moveTo>
                <a:cubicBezTo>
                  <a:pt x="3243321" y="34140"/>
                  <a:pt x="3269274" y="15750"/>
                  <a:pt x="3299521" y="15750"/>
                </a:cubicBezTo>
                <a:cubicBezTo>
                  <a:pt x="3339852" y="15750"/>
                  <a:pt x="3372547" y="48444"/>
                  <a:pt x="3372547" y="88775"/>
                </a:cubicBezTo>
                <a:cubicBezTo>
                  <a:pt x="3372546" y="129106"/>
                  <a:pt x="3339853" y="161800"/>
                  <a:pt x="3299521" y="161800"/>
                </a:cubicBezTo>
                <a:cubicBezTo>
                  <a:pt x="3259190" y="161800"/>
                  <a:pt x="3226497" y="129106"/>
                  <a:pt x="3226497" y="88775"/>
                </a:cubicBezTo>
                <a:cubicBezTo>
                  <a:pt x="3226496" y="78693"/>
                  <a:pt x="3228540" y="69087"/>
                  <a:pt x="3232236" y="60351"/>
                </a:cubicBezTo>
                <a:close/>
                <a:moveTo>
                  <a:pt x="2310378" y="1476710"/>
                </a:moveTo>
                <a:cubicBezTo>
                  <a:pt x="2321464" y="1450500"/>
                  <a:pt x="2347416" y="1432110"/>
                  <a:pt x="2377666" y="1432110"/>
                </a:cubicBezTo>
                <a:cubicBezTo>
                  <a:pt x="2417997" y="1432110"/>
                  <a:pt x="2450690" y="1464804"/>
                  <a:pt x="2450691" y="1505135"/>
                </a:cubicBezTo>
                <a:cubicBezTo>
                  <a:pt x="2450691" y="1545466"/>
                  <a:pt x="2417997" y="1578160"/>
                  <a:pt x="2377666" y="1578160"/>
                </a:cubicBezTo>
                <a:cubicBezTo>
                  <a:pt x="2337335" y="1578160"/>
                  <a:pt x="2304641" y="1545466"/>
                  <a:pt x="2304640" y="1505135"/>
                </a:cubicBezTo>
                <a:cubicBezTo>
                  <a:pt x="2304641" y="1495052"/>
                  <a:pt x="2306684" y="1485448"/>
                  <a:pt x="2310378" y="1476710"/>
                </a:cubicBezTo>
                <a:close/>
                <a:moveTo>
                  <a:pt x="1158836" y="3261985"/>
                </a:moveTo>
                <a:cubicBezTo>
                  <a:pt x="1162531" y="3253249"/>
                  <a:pt x="1167878" y="3245381"/>
                  <a:pt x="1174485" y="3238773"/>
                </a:cubicBezTo>
                <a:cubicBezTo>
                  <a:pt x="1187700" y="3225558"/>
                  <a:pt x="1205957" y="3217385"/>
                  <a:pt x="1226122" y="3217385"/>
                </a:cubicBezTo>
                <a:cubicBezTo>
                  <a:pt x="1266453" y="3217385"/>
                  <a:pt x="1299147" y="3250079"/>
                  <a:pt x="1299147" y="3290410"/>
                </a:cubicBezTo>
                <a:cubicBezTo>
                  <a:pt x="1299147" y="3330741"/>
                  <a:pt x="1266453" y="3363435"/>
                  <a:pt x="1226122" y="3363435"/>
                </a:cubicBezTo>
                <a:cubicBezTo>
                  <a:pt x="1185791" y="3363435"/>
                  <a:pt x="1153097" y="3330741"/>
                  <a:pt x="1153097" y="3290410"/>
                </a:cubicBezTo>
                <a:cubicBezTo>
                  <a:pt x="1153097" y="3280327"/>
                  <a:pt x="1155141" y="3270722"/>
                  <a:pt x="1158836" y="3261985"/>
                </a:cubicBezTo>
                <a:close/>
                <a:moveTo>
                  <a:pt x="236981" y="4678342"/>
                </a:moveTo>
                <a:cubicBezTo>
                  <a:pt x="240677" y="4669605"/>
                  <a:pt x="246024" y="4661737"/>
                  <a:pt x="252632" y="4655129"/>
                </a:cubicBezTo>
                <a:cubicBezTo>
                  <a:pt x="265846" y="4641915"/>
                  <a:pt x="284102" y="4633741"/>
                  <a:pt x="304267" y="4633742"/>
                </a:cubicBezTo>
                <a:cubicBezTo>
                  <a:pt x="344599" y="4633741"/>
                  <a:pt x="377292" y="4666436"/>
                  <a:pt x="377292" y="4706766"/>
                </a:cubicBezTo>
                <a:cubicBezTo>
                  <a:pt x="377293" y="4747097"/>
                  <a:pt x="344599" y="4779791"/>
                  <a:pt x="304268" y="4779791"/>
                </a:cubicBezTo>
                <a:cubicBezTo>
                  <a:pt x="263936" y="4779792"/>
                  <a:pt x="231242" y="4747098"/>
                  <a:pt x="231242" y="4706767"/>
                </a:cubicBezTo>
                <a:cubicBezTo>
                  <a:pt x="231243" y="4696684"/>
                  <a:pt x="233286" y="4687078"/>
                  <a:pt x="236981" y="4678342"/>
                </a:cubicBezTo>
                <a:close/>
                <a:moveTo>
                  <a:pt x="2540843" y="1047389"/>
                </a:moveTo>
                <a:cubicBezTo>
                  <a:pt x="2551928" y="1021179"/>
                  <a:pt x="2577881" y="1002788"/>
                  <a:pt x="2608130" y="1002788"/>
                </a:cubicBezTo>
                <a:cubicBezTo>
                  <a:pt x="2648461" y="1002788"/>
                  <a:pt x="2681155" y="1035482"/>
                  <a:pt x="2681155" y="1075813"/>
                </a:cubicBezTo>
                <a:cubicBezTo>
                  <a:pt x="2681155" y="1116145"/>
                  <a:pt x="2648460" y="1148838"/>
                  <a:pt x="2608130" y="1148838"/>
                </a:cubicBezTo>
                <a:cubicBezTo>
                  <a:pt x="2567799" y="1148838"/>
                  <a:pt x="2535104" y="1116144"/>
                  <a:pt x="2535105" y="1075813"/>
                </a:cubicBezTo>
                <a:cubicBezTo>
                  <a:pt x="2535104" y="1065730"/>
                  <a:pt x="2537149" y="1056126"/>
                  <a:pt x="2540843" y="1047389"/>
                </a:cubicBezTo>
                <a:close/>
                <a:moveTo>
                  <a:pt x="1389300" y="2841491"/>
                </a:moveTo>
                <a:cubicBezTo>
                  <a:pt x="1400386" y="2815281"/>
                  <a:pt x="1426338" y="2796890"/>
                  <a:pt x="1456586" y="2796890"/>
                </a:cubicBezTo>
                <a:cubicBezTo>
                  <a:pt x="1496917" y="2796890"/>
                  <a:pt x="1529611" y="2829584"/>
                  <a:pt x="1529611" y="2869915"/>
                </a:cubicBezTo>
                <a:cubicBezTo>
                  <a:pt x="1529611" y="2910246"/>
                  <a:pt x="1496917" y="2942940"/>
                  <a:pt x="1456586" y="2942940"/>
                </a:cubicBezTo>
                <a:cubicBezTo>
                  <a:pt x="1416255" y="2942940"/>
                  <a:pt x="1383561" y="2910246"/>
                  <a:pt x="1383561" y="2869915"/>
                </a:cubicBezTo>
                <a:cubicBezTo>
                  <a:pt x="1383561" y="2859832"/>
                  <a:pt x="1385605" y="2850227"/>
                  <a:pt x="1389300" y="2841491"/>
                </a:cubicBezTo>
                <a:close/>
                <a:moveTo>
                  <a:pt x="1618989" y="2463746"/>
                </a:moveTo>
                <a:cubicBezTo>
                  <a:pt x="1630075" y="2437536"/>
                  <a:pt x="1656027" y="2419145"/>
                  <a:pt x="1686276" y="2419146"/>
                </a:cubicBezTo>
                <a:cubicBezTo>
                  <a:pt x="1726605" y="2419145"/>
                  <a:pt x="1759300" y="2451840"/>
                  <a:pt x="1759300" y="2492170"/>
                </a:cubicBezTo>
                <a:cubicBezTo>
                  <a:pt x="1759299" y="2532502"/>
                  <a:pt x="1726606" y="2565196"/>
                  <a:pt x="1686275" y="2565195"/>
                </a:cubicBezTo>
                <a:cubicBezTo>
                  <a:pt x="1645943" y="2565196"/>
                  <a:pt x="1613250" y="2532501"/>
                  <a:pt x="1613251" y="2492171"/>
                </a:cubicBezTo>
                <a:cubicBezTo>
                  <a:pt x="1613250" y="2482088"/>
                  <a:pt x="1615294" y="2472482"/>
                  <a:pt x="1618989" y="2463746"/>
                </a:cubicBezTo>
                <a:close/>
                <a:moveTo>
                  <a:pt x="467446" y="4257846"/>
                </a:moveTo>
                <a:cubicBezTo>
                  <a:pt x="471141" y="4249110"/>
                  <a:pt x="476488" y="4241242"/>
                  <a:pt x="483096" y="4234634"/>
                </a:cubicBezTo>
                <a:cubicBezTo>
                  <a:pt x="496311" y="4221420"/>
                  <a:pt x="514567" y="4213246"/>
                  <a:pt x="534732" y="4213246"/>
                </a:cubicBezTo>
                <a:cubicBezTo>
                  <a:pt x="575063" y="4213246"/>
                  <a:pt x="607757" y="4245940"/>
                  <a:pt x="607757" y="4286271"/>
                </a:cubicBezTo>
                <a:cubicBezTo>
                  <a:pt x="607757" y="4326602"/>
                  <a:pt x="575063" y="4359296"/>
                  <a:pt x="534731" y="4359297"/>
                </a:cubicBezTo>
                <a:cubicBezTo>
                  <a:pt x="494401" y="4359297"/>
                  <a:pt x="461706" y="4326603"/>
                  <a:pt x="461707" y="4286271"/>
                </a:cubicBezTo>
                <a:cubicBezTo>
                  <a:pt x="461708" y="4276188"/>
                  <a:pt x="463751" y="4266583"/>
                  <a:pt x="467446" y="4257846"/>
                </a:cubicBezTo>
                <a:close/>
                <a:moveTo>
                  <a:pt x="2771308" y="626895"/>
                </a:moveTo>
                <a:cubicBezTo>
                  <a:pt x="2782393" y="600685"/>
                  <a:pt x="2808346" y="582296"/>
                  <a:pt x="2838594" y="582296"/>
                </a:cubicBezTo>
                <a:cubicBezTo>
                  <a:pt x="2878925" y="582295"/>
                  <a:pt x="2911619" y="614989"/>
                  <a:pt x="2911618" y="655320"/>
                </a:cubicBezTo>
                <a:cubicBezTo>
                  <a:pt x="2911618" y="695651"/>
                  <a:pt x="2878924" y="728345"/>
                  <a:pt x="2838593" y="728345"/>
                </a:cubicBezTo>
                <a:cubicBezTo>
                  <a:pt x="2798262" y="728345"/>
                  <a:pt x="2765569" y="695652"/>
                  <a:pt x="2765569" y="655320"/>
                </a:cubicBezTo>
                <a:cubicBezTo>
                  <a:pt x="2765569" y="645237"/>
                  <a:pt x="2767612" y="635631"/>
                  <a:pt x="2771308" y="626895"/>
                </a:cubicBezTo>
                <a:close/>
                <a:moveTo>
                  <a:pt x="1849452" y="2043252"/>
                </a:moveTo>
                <a:cubicBezTo>
                  <a:pt x="1860539" y="2017042"/>
                  <a:pt x="1886491" y="1998651"/>
                  <a:pt x="1916739" y="1998651"/>
                </a:cubicBezTo>
                <a:cubicBezTo>
                  <a:pt x="1957070" y="1998651"/>
                  <a:pt x="1989764" y="2031345"/>
                  <a:pt x="1989763" y="2071676"/>
                </a:cubicBezTo>
                <a:cubicBezTo>
                  <a:pt x="1989764" y="2112007"/>
                  <a:pt x="1957071" y="2144701"/>
                  <a:pt x="1916739" y="2144701"/>
                </a:cubicBezTo>
                <a:cubicBezTo>
                  <a:pt x="1876408" y="2144701"/>
                  <a:pt x="1843713" y="2112007"/>
                  <a:pt x="1843714" y="2071676"/>
                </a:cubicBezTo>
                <a:cubicBezTo>
                  <a:pt x="1843714" y="2061594"/>
                  <a:pt x="1845758" y="2051988"/>
                  <a:pt x="1849452" y="2043252"/>
                </a:cubicBezTo>
                <a:close/>
                <a:moveTo>
                  <a:pt x="697911" y="3828524"/>
                </a:moveTo>
                <a:cubicBezTo>
                  <a:pt x="701606" y="3819788"/>
                  <a:pt x="706953" y="3811921"/>
                  <a:pt x="713560" y="3805313"/>
                </a:cubicBezTo>
                <a:cubicBezTo>
                  <a:pt x="726775" y="3792098"/>
                  <a:pt x="745031" y="3783925"/>
                  <a:pt x="765197" y="3783925"/>
                </a:cubicBezTo>
                <a:cubicBezTo>
                  <a:pt x="805528" y="3783925"/>
                  <a:pt x="838222" y="3816619"/>
                  <a:pt x="838222" y="3856950"/>
                </a:cubicBezTo>
                <a:cubicBezTo>
                  <a:pt x="838222" y="3897281"/>
                  <a:pt x="805528" y="3929974"/>
                  <a:pt x="765197" y="3929974"/>
                </a:cubicBezTo>
                <a:cubicBezTo>
                  <a:pt x="724866" y="3929974"/>
                  <a:pt x="692172" y="3897280"/>
                  <a:pt x="692172" y="3856949"/>
                </a:cubicBezTo>
                <a:cubicBezTo>
                  <a:pt x="692172" y="3846867"/>
                  <a:pt x="694216" y="3837261"/>
                  <a:pt x="697911" y="3828524"/>
                </a:cubicBezTo>
                <a:close/>
                <a:moveTo>
                  <a:pt x="3001770" y="197573"/>
                </a:moveTo>
                <a:cubicBezTo>
                  <a:pt x="3012857" y="171363"/>
                  <a:pt x="3038808" y="152972"/>
                  <a:pt x="3069058" y="152973"/>
                </a:cubicBezTo>
                <a:cubicBezTo>
                  <a:pt x="3109389" y="152973"/>
                  <a:pt x="3142083" y="185667"/>
                  <a:pt x="3142083" y="225997"/>
                </a:cubicBezTo>
                <a:cubicBezTo>
                  <a:pt x="3142082" y="266329"/>
                  <a:pt x="3109389" y="299023"/>
                  <a:pt x="3069058" y="299023"/>
                </a:cubicBezTo>
                <a:cubicBezTo>
                  <a:pt x="3028726" y="299023"/>
                  <a:pt x="2996033" y="266329"/>
                  <a:pt x="2996033" y="225998"/>
                </a:cubicBezTo>
                <a:cubicBezTo>
                  <a:pt x="2996033" y="215915"/>
                  <a:pt x="2998076" y="206309"/>
                  <a:pt x="3001770" y="197573"/>
                </a:cubicBezTo>
                <a:close/>
                <a:moveTo>
                  <a:pt x="2079917" y="1613932"/>
                </a:moveTo>
                <a:cubicBezTo>
                  <a:pt x="2091001" y="1587722"/>
                  <a:pt x="2116954" y="1569332"/>
                  <a:pt x="2147202" y="1569332"/>
                </a:cubicBezTo>
                <a:cubicBezTo>
                  <a:pt x="2187534" y="1569332"/>
                  <a:pt x="2220227" y="1602026"/>
                  <a:pt x="2220228" y="1642357"/>
                </a:cubicBezTo>
                <a:cubicBezTo>
                  <a:pt x="2220228" y="1682688"/>
                  <a:pt x="2187534" y="1715381"/>
                  <a:pt x="2147203" y="1715381"/>
                </a:cubicBezTo>
                <a:cubicBezTo>
                  <a:pt x="2106872" y="1715381"/>
                  <a:pt x="2074177" y="1682687"/>
                  <a:pt x="2074177" y="1642356"/>
                </a:cubicBezTo>
                <a:cubicBezTo>
                  <a:pt x="2074177" y="1632273"/>
                  <a:pt x="2076221" y="1622668"/>
                  <a:pt x="2079917" y="1613932"/>
                </a:cubicBezTo>
                <a:close/>
                <a:moveTo>
                  <a:pt x="928373" y="3408033"/>
                </a:moveTo>
                <a:cubicBezTo>
                  <a:pt x="932068" y="3399297"/>
                  <a:pt x="937415" y="3391429"/>
                  <a:pt x="944022" y="3384822"/>
                </a:cubicBezTo>
                <a:cubicBezTo>
                  <a:pt x="957237" y="3371608"/>
                  <a:pt x="975493" y="3363434"/>
                  <a:pt x="995659" y="3363434"/>
                </a:cubicBezTo>
                <a:cubicBezTo>
                  <a:pt x="1035989" y="3363434"/>
                  <a:pt x="1068684" y="3396128"/>
                  <a:pt x="1068683" y="3436459"/>
                </a:cubicBezTo>
                <a:cubicBezTo>
                  <a:pt x="1068684" y="3476789"/>
                  <a:pt x="1035990" y="3509483"/>
                  <a:pt x="995659" y="3509483"/>
                </a:cubicBezTo>
                <a:cubicBezTo>
                  <a:pt x="955328" y="3509483"/>
                  <a:pt x="922634" y="3476789"/>
                  <a:pt x="922634" y="3436458"/>
                </a:cubicBezTo>
                <a:cubicBezTo>
                  <a:pt x="922634" y="3426376"/>
                  <a:pt x="924678" y="3416770"/>
                  <a:pt x="928373" y="3408033"/>
                </a:cubicBezTo>
                <a:close/>
                <a:moveTo>
                  <a:pt x="6516" y="4824394"/>
                </a:moveTo>
                <a:cubicBezTo>
                  <a:pt x="10211" y="4815657"/>
                  <a:pt x="15558" y="4807790"/>
                  <a:pt x="22166" y="4801182"/>
                </a:cubicBezTo>
                <a:cubicBezTo>
                  <a:pt x="35381" y="4787967"/>
                  <a:pt x="53637" y="4779794"/>
                  <a:pt x="73802" y="4779793"/>
                </a:cubicBezTo>
                <a:cubicBezTo>
                  <a:pt x="114133" y="4779793"/>
                  <a:pt x="146828" y="4812487"/>
                  <a:pt x="146827" y="4852818"/>
                </a:cubicBezTo>
                <a:cubicBezTo>
                  <a:pt x="146827" y="4893149"/>
                  <a:pt x="114134" y="4925843"/>
                  <a:pt x="73802" y="4925843"/>
                </a:cubicBezTo>
                <a:cubicBezTo>
                  <a:pt x="33471" y="4925844"/>
                  <a:pt x="777" y="4893150"/>
                  <a:pt x="778" y="4852818"/>
                </a:cubicBezTo>
                <a:cubicBezTo>
                  <a:pt x="778" y="4842736"/>
                  <a:pt x="2821" y="4833130"/>
                  <a:pt x="6516" y="4824394"/>
                </a:cubicBezTo>
                <a:close/>
                <a:moveTo>
                  <a:pt x="2310380" y="1193438"/>
                </a:moveTo>
                <a:cubicBezTo>
                  <a:pt x="2321466" y="1167228"/>
                  <a:pt x="2347418" y="1148839"/>
                  <a:pt x="2377667" y="1148838"/>
                </a:cubicBezTo>
                <a:cubicBezTo>
                  <a:pt x="2417996" y="1148838"/>
                  <a:pt x="2450692" y="1181532"/>
                  <a:pt x="2450691" y="1221863"/>
                </a:cubicBezTo>
                <a:cubicBezTo>
                  <a:pt x="2450692" y="1262194"/>
                  <a:pt x="2417997" y="1294888"/>
                  <a:pt x="2377666" y="1294888"/>
                </a:cubicBezTo>
                <a:cubicBezTo>
                  <a:pt x="2337335" y="1294888"/>
                  <a:pt x="2304641" y="1262194"/>
                  <a:pt x="2304642" y="1221863"/>
                </a:cubicBezTo>
                <a:cubicBezTo>
                  <a:pt x="2304641" y="1211780"/>
                  <a:pt x="2306684" y="1202175"/>
                  <a:pt x="2310380" y="1193438"/>
                </a:cubicBezTo>
                <a:close/>
                <a:moveTo>
                  <a:pt x="1158835" y="2978713"/>
                </a:moveTo>
                <a:cubicBezTo>
                  <a:pt x="1162531" y="2969976"/>
                  <a:pt x="1167878" y="2962109"/>
                  <a:pt x="1174485" y="2955501"/>
                </a:cubicBezTo>
                <a:cubicBezTo>
                  <a:pt x="1187700" y="2942286"/>
                  <a:pt x="1205956" y="2934113"/>
                  <a:pt x="1226122" y="2934113"/>
                </a:cubicBezTo>
                <a:cubicBezTo>
                  <a:pt x="1266453" y="2934113"/>
                  <a:pt x="1299147" y="2966807"/>
                  <a:pt x="1299147" y="3007138"/>
                </a:cubicBezTo>
                <a:cubicBezTo>
                  <a:pt x="1299147" y="3047469"/>
                  <a:pt x="1266453" y="3080163"/>
                  <a:pt x="1226122" y="3080163"/>
                </a:cubicBezTo>
                <a:cubicBezTo>
                  <a:pt x="1185791" y="3080163"/>
                  <a:pt x="1153097" y="3047469"/>
                  <a:pt x="1153097" y="3007138"/>
                </a:cubicBezTo>
                <a:cubicBezTo>
                  <a:pt x="1153097" y="2997055"/>
                  <a:pt x="1155140" y="2987450"/>
                  <a:pt x="1158835" y="2978713"/>
                </a:cubicBezTo>
                <a:close/>
                <a:moveTo>
                  <a:pt x="236981" y="4395069"/>
                </a:moveTo>
                <a:cubicBezTo>
                  <a:pt x="240676" y="4386333"/>
                  <a:pt x="246024" y="4378464"/>
                  <a:pt x="252631" y="4371858"/>
                </a:cubicBezTo>
                <a:cubicBezTo>
                  <a:pt x="265845" y="4358643"/>
                  <a:pt x="284102" y="4350469"/>
                  <a:pt x="304268" y="4350468"/>
                </a:cubicBezTo>
                <a:cubicBezTo>
                  <a:pt x="344598" y="4350469"/>
                  <a:pt x="377293" y="4383163"/>
                  <a:pt x="377292" y="4423495"/>
                </a:cubicBezTo>
                <a:cubicBezTo>
                  <a:pt x="377292" y="4463825"/>
                  <a:pt x="344598" y="4496519"/>
                  <a:pt x="304267" y="4496519"/>
                </a:cubicBezTo>
                <a:cubicBezTo>
                  <a:pt x="263937" y="4496518"/>
                  <a:pt x="231243" y="4463824"/>
                  <a:pt x="231243" y="4423494"/>
                </a:cubicBezTo>
                <a:cubicBezTo>
                  <a:pt x="231242" y="4413412"/>
                  <a:pt x="233287" y="4403805"/>
                  <a:pt x="236981" y="4395069"/>
                </a:cubicBezTo>
                <a:close/>
                <a:moveTo>
                  <a:pt x="2540844" y="764117"/>
                </a:moveTo>
                <a:cubicBezTo>
                  <a:pt x="2551928" y="737906"/>
                  <a:pt x="2577881" y="719516"/>
                  <a:pt x="2608129" y="719516"/>
                </a:cubicBezTo>
                <a:cubicBezTo>
                  <a:pt x="2648461" y="719516"/>
                  <a:pt x="2681154" y="752210"/>
                  <a:pt x="2681155" y="792541"/>
                </a:cubicBezTo>
                <a:cubicBezTo>
                  <a:pt x="2681155" y="832872"/>
                  <a:pt x="2648461" y="865566"/>
                  <a:pt x="2608130" y="865566"/>
                </a:cubicBezTo>
                <a:cubicBezTo>
                  <a:pt x="2567799" y="865566"/>
                  <a:pt x="2535105" y="832872"/>
                  <a:pt x="2535104" y="792541"/>
                </a:cubicBezTo>
                <a:cubicBezTo>
                  <a:pt x="2535105" y="782458"/>
                  <a:pt x="2537148" y="772853"/>
                  <a:pt x="2540844" y="764117"/>
                </a:cubicBezTo>
                <a:close/>
                <a:moveTo>
                  <a:pt x="1389300" y="2558218"/>
                </a:moveTo>
                <a:cubicBezTo>
                  <a:pt x="1400386" y="2532009"/>
                  <a:pt x="1426338" y="2513618"/>
                  <a:pt x="1456586" y="2513618"/>
                </a:cubicBezTo>
                <a:cubicBezTo>
                  <a:pt x="1496917" y="2513618"/>
                  <a:pt x="1529611" y="2546312"/>
                  <a:pt x="1529611" y="2586643"/>
                </a:cubicBezTo>
                <a:cubicBezTo>
                  <a:pt x="1529611" y="2626974"/>
                  <a:pt x="1496917" y="2659668"/>
                  <a:pt x="1456586" y="2659668"/>
                </a:cubicBezTo>
                <a:cubicBezTo>
                  <a:pt x="1416255" y="2659668"/>
                  <a:pt x="1383561" y="2626974"/>
                  <a:pt x="1383561" y="2586643"/>
                </a:cubicBezTo>
                <a:cubicBezTo>
                  <a:pt x="1383561" y="2576560"/>
                  <a:pt x="1385604" y="2566955"/>
                  <a:pt x="1389300" y="2558218"/>
                </a:cubicBezTo>
                <a:close/>
                <a:moveTo>
                  <a:pt x="1618988" y="2180474"/>
                </a:moveTo>
                <a:cubicBezTo>
                  <a:pt x="1630074" y="2154264"/>
                  <a:pt x="1656027" y="2135873"/>
                  <a:pt x="1686274" y="2135873"/>
                </a:cubicBezTo>
                <a:cubicBezTo>
                  <a:pt x="1726605" y="2135873"/>
                  <a:pt x="1759300" y="2168567"/>
                  <a:pt x="1759300" y="2208898"/>
                </a:cubicBezTo>
                <a:cubicBezTo>
                  <a:pt x="1759299" y="2249229"/>
                  <a:pt x="1726605" y="2281923"/>
                  <a:pt x="1686274" y="2281923"/>
                </a:cubicBezTo>
                <a:cubicBezTo>
                  <a:pt x="1645943" y="2281923"/>
                  <a:pt x="1613250" y="2249229"/>
                  <a:pt x="1613250" y="2208898"/>
                </a:cubicBezTo>
                <a:cubicBezTo>
                  <a:pt x="1613249" y="2198816"/>
                  <a:pt x="1615294" y="2189210"/>
                  <a:pt x="1618988" y="2180474"/>
                </a:cubicBezTo>
                <a:close/>
                <a:moveTo>
                  <a:pt x="467447" y="3974575"/>
                </a:moveTo>
                <a:cubicBezTo>
                  <a:pt x="471142" y="3965838"/>
                  <a:pt x="476489" y="3957970"/>
                  <a:pt x="483097" y="3951363"/>
                </a:cubicBezTo>
                <a:cubicBezTo>
                  <a:pt x="496311" y="3938148"/>
                  <a:pt x="514568" y="3929974"/>
                  <a:pt x="534733" y="3929974"/>
                </a:cubicBezTo>
                <a:cubicBezTo>
                  <a:pt x="575064" y="3929974"/>
                  <a:pt x="607758" y="3962668"/>
                  <a:pt x="607758" y="4002999"/>
                </a:cubicBezTo>
                <a:cubicBezTo>
                  <a:pt x="607758" y="4043330"/>
                  <a:pt x="575064" y="4076024"/>
                  <a:pt x="534733" y="4076024"/>
                </a:cubicBezTo>
                <a:cubicBezTo>
                  <a:pt x="494402" y="4076024"/>
                  <a:pt x="461708" y="4043330"/>
                  <a:pt x="461708" y="4002999"/>
                </a:cubicBezTo>
                <a:cubicBezTo>
                  <a:pt x="461708" y="3992917"/>
                  <a:pt x="463752" y="3983311"/>
                  <a:pt x="467447" y="3974575"/>
                </a:cubicBezTo>
                <a:close/>
                <a:moveTo>
                  <a:pt x="2771307" y="343623"/>
                </a:moveTo>
                <a:cubicBezTo>
                  <a:pt x="2782392" y="317413"/>
                  <a:pt x="2808345" y="299022"/>
                  <a:pt x="2838594" y="299023"/>
                </a:cubicBezTo>
                <a:cubicBezTo>
                  <a:pt x="2878924" y="299022"/>
                  <a:pt x="2911618" y="331717"/>
                  <a:pt x="2911619" y="372047"/>
                </a:cubicBezTo>
                <a:cubicBezTo>
                  <a:pt x="2911619" y="412380"/>
                  <a:pt x="2878925" y="445073"/>
                  <a:pt x="2838593" y="445072"/>
                </a:cubicBezTo>
                <a:cubicBezTo>
                  <a:pt x="2798263" y="445073"/>
                  <a:pt x="2765569" y="412378"/>
                  <a:pt x="2765569" y="372048"/>
                </a:cubicBezTo>
                <a:cubicBezTo>
                  <a:pt x="2765568" y="361965"/>
                  <a:pt x="2767611" y="352359"/>
                  <a:pt x="2771307" y="343623"/>
                </a:cubicBezTo>
                <a:close/>
                <a:moveTo>
                  <a:pt x="1849453" y="1759980"/>
                </a:moveTo>
                <a:cubicBezTo>
                  <a:pt x="1860539" y="1733770"/>
                  <a:pt x="1886492" y="1715380"/>
                  <a:pt x="1916740" y="1715380"/>
                </a:cubicBezTo>
                <a:cubicBezTo>
                  <a:pt x="1957070" y="1715380"/>
                  <a:pt x="1989765" y="1748074"/>
                  <a:pt x="1989764" y="1788405"/>
                </a:cubicBezTo>
                <a:cubicBezTo>
                  <a:pt x="1989764" y="1828736"/>
                  <a:pt x="1957070" y="1861430"/>
                  <a:pt x="1916739" y="1861430"/>
                </a:cubicBezTo>
                <a:cubicBezTo>
                  <a:pt x="1876408" y="1861430"/>
                  <a:pt x="1843715" y="1828736"/>
                  <a:pt x="1843715" y="1788405"/>
                </a:cubicBezTo>
                <a:cubicBezTo>
                  <a:pt x="1843714" y="1778322"/>
                  <a:pt x="1845758" y="1768716"/>
                  <a:pt x="1849453" y="1759980"/>
                </a:cubicBezTo>
                <a:close/>
                <a:moveTo>
                  <a:pt x="697910" y="3545253"/>
                </a:moveTo>
                <a:cubicBezTo>
                  <a:pt x="701605" y="3536517"/>
                  <a:pt x="706952" y="3528650"/>
                  <a:pt x="713559" y="3522042"/>
                </a:cubicBezTo>
                <a:cubicBezTo>
                  <a:pt x="726774" y="3508827"/>
                  <a:pt x="745030" y="3500654"/>
                  <a:pt x="765196" y="3500654"/>
                </a:cubicBezTo>
                <a:cubicBezTo>
                  <a:pt x="805527" y="3500654"/>
                  <a:pt x="838221" y="3533348"/>
                  <a:pt x="838221" y="3573679"/>
                </a:cubicBezTo>
                <a:cubicBezTo>
                  <a:pt x="838221" y="3614010"/>
                  <a:pt x="805527" y="3646703"/>
                  <a:pt x="765196" y="3646703"/>
                </a:cubicBezTo>
                <a:cubicBezTo>
                  <a:pt x="724865" y="3646703"/>
                  <a:pt x="692171" y="3614009"/>
                  <a:pt x="692171" y="3573678"/>
                </a:cubicBezTo>
                <a:cubicBezTo>
                  <a:pt x="692172" y="3563596"/>
                  <a:pt x="694215" y="3553990"/>
                  <a:pt x="697910" y="3545253"/>
                </a:cubicBezTo>
                <a:close/>
                <a:moveTo>
                  <a:pt x="2079916" y="1330662"/>
                </a:moveTo>
                <a:cubicBezTo>
                  <a:pt x="2091000" y="1304451"/>
                  <a:pt x="2116954" y="1286061"/>
                  <a:pt x="2147202" y="1286061"/>
                </a:cubicBezTo>
                <a:cubicBezTo>
                  <a:pt x="2187533" y="1286060"/>
                  <a:pt x="2220227" y="1318755"/>
                  <a:pt x="2220227" y="1359085"/>
                </a:cubicBezTo>
                <a:cubicBezTo>
                  <a:pt x="2220226" y="1399417"/>
                  <a:pt x="2187533" y="1432112"/>
                  <a:pt x="2147202" y="1432111"/>
                </a:cubicBezTo>
                <a:cubicBezTo>
                  <a:pt x="2106870" y="1432111"/>
                  <a:pt x="2074176" y="1399416"/>
                  <a:pt x="2074176" y="1359086"/>
                </a:cubicBezTo>
                <a:cubicBezTo>
                  <a:pt x="2074177" y="1349004"/>
                  <a:pt x="2076220" y="1339397"/>
                  <a:pt x="2079916" y="1330662"/>
                </a:cubicBezTo>
                <a:close/>
                <a:moveTo>
                  <a:pt x="928372" y="3124763"/>
                </a:moveTo>
                <a:cubicBezTo>
                  <a:pt x="932067" y="3116026"/>
                  <a:pt x="937414" y="3108158"/>
                  <a:pt x="944021" y="3101551"/>
                </a:cubicBezTo>
                <a:cubicBezTo>
                  <a:pt x="957236" y="3088336"/>
                  <a:pt x="975493" y="3080163"/>
                  <a:pt x="995658" y="3080163"/>
                </a:cubicBezTo>
                <a:cubicBezTo>
                  <a:pt x="1035989" y="3080162"/>
                  <a:pt x="1068683" y="3112857"/>
                  <a:pt x="1068683" y="3153187"/>
                </a:cubicBezTo>
                <a:cubicBezTo>
                  <a:pt x="1068683" y="3193518"/>
                  <a:pt x="1035989" y="3226212"/>
                  <a:pt x="995658" y="3226212"/>
                </a:cubicBezTo>
                <a:cubicBezTo>
                  <a:pt x="955327" y="3226212"/>
                  <a:pt x="922633" y="3193518"/>
                  <a:pt x="922633" y="3153188"/>
                </a:cubicBezTo>
                <a:cubicBezTo>
                  <a:pt x="922633" y="3143105"/>
                  <a:pt x="924676" y="3133499"/>
                  <a:pt x="928372" y="3124763"/>
                </a:cubicBezTo>
                <a:close/>
                <a:moveTo>
                  <a:pt x="6517" y="4541119"/>
                </a:moveTo>
                <a:cubicBezTo>
                  <a:pt x="10213" y="4532382"/>
                  <a:pt x="15560" y="4524514"/>
                  <a:pt x="22167" y="4517907"/>
                </a:cubicBezTo>
                <a:cubicBezTo>
                  <a:pt x="35382" y="4504692"/>
                  <a:pt x="53638" y="4496519"/>
                  <a:pt x="73804" y="4496518"/>
                </a:cubicBezTo>
                <a:cubicBezTo>
                  <a:pt x="114135" y="4496518"/>
                  <a:pt x="146829" y="4529212"/>
                  <a:pt x="146829" y="4569544"/>
                </a:cubicBezTo>
                <a:cubicBezTo>
                  <a:pt x="146829" y="4609874"/>
                  <a:pt x="114135" y="4642569"/>
                  <a:pt x="73804" y="4642568"/>
                </a:cubicBezTo>
                <a:cubicBezTo>
                  <a:pt x="33473" y="4642569"/>
                  <a:pt x="779" y="4609874"/>
                  <a:pt x="779" y="4569544"/>
                </a:cubicBezTo>
                <a:cubicBezTo>
                  <a:pt x="779" y="4559460"/>
                  <a:pt x="2822" y="4549855"/>
                  <a:pt x="6517" y="4541119"/>
                </a:cubicBezTo>
                <a:close/>
                <a:moveTo>
                  <a:pt x="2310379" y="910167"/>
                </a:moveTo>
                <a:cubicBezTo>
                  <a:pt x="2321464" y="883957"/>
                  <a:pt x="2347417" y="865567"/>
                  <a:pt x="2377666" y="865568"/>
                </a:cubicBezTo>
                <a:cubicBezTo>
                  <a:pt x="2417997" y="865567"/>
                  <a:pt x="2450690" y="898261"/>
                  <a:pt x="2450690" y="938592"/>
                </a:cubicBezTo>
                <a:cubicBezTo>
                  <a:pt x="2450691" y="978923"/>
                  <a:pt x="2417996" y="1011617"/>
                  <a:pt x="2377666" y="1011617"/>
                </a:cubicBezTo>
                <a:cubicBezTo>
                  <a:pt x="2337335" y="1011617"/>
                  <a:pt x="2304640" y="978923"/>
                  <a:pt x="2304641" y="938593"/>
                </a:cubicBezTo>
                <a:cubicBezTo>
                  <a:pt x="2304640" y="928509"/>
                  <a:pt x="2306683" y="918904"/>
                  <a:pt x="2310379" y="910167"/>
                </a:cubicBezTo>
                <a:close/>
                <a:moveTo>
                  <a:pt x="1158835" y="2695441"/>
                </a:moveTo>
                <a:cubicBezTo>
                  <a:pt x="1162530" y="2686704"/>
                  <a:pt x="1167878" y="2678836"/>
                  <a:pt x="1174485" y="2672229"/>
                </a:cubicBezTo>
                <a:cubicBezTo>
                  <a:pt x="1187700" y="2659014"/>
                  <a:pt x="1205956" y="2650840"/>
                  <a:pt x="1226121" y="2650840"/>
                </a:cubicBezTo>
                <a:cubicBezTo>
                  <a:pt x="1266453" y="2650840"/>
                  <a:pt x="1299147" y="2683534"/>
                  <a:pt x="1299146" y="2723865"/>
                </a:cubicBezTo>
                <a:cubicBezTo>
                  <a:pt x="1299147" y="2764196"/>
                  <a:pt x="1266453" y="2796890"/>
                  <a:pt x="1226122" y="2796890"/>
                </a:cubicBezTo>
                <a:cubicBezTo>
                  <a:pt x="1185791" y="2796891"/>
                  <a:pt x="1153097" y="2764196"/>
                  <a:pt x="1153097" y="2723865"/>
                </a:cubicBezTo>
                <a:cubicBezTo>
                  <a:pt x="1153097" y="2713783"/>
                  <a:pt x="1155140" y="2704177"/>
                  <a:pt x="1158835" y="2695441"/>
                </a:cubicBezTo>
                <a:close/>
                <a:moveTo>
                  <a:pt x="1388525" y="2326523"/>
                </a:moveTo>
                <a:cubicBezTo>
                  <a:pt x="1399611" y="2300313"/>
                  <a:pt x="1425562" y="2281923"/>
                  <a:pt x="1455811" y="2281923"/>
                </a:cubicBezTo>
                <a:cubicBezTo>
                  <a:pt x="1496142" y="2281923"/>
                  <a:pt x="1528837" y="2314617"/>
                  <a:pt x="1528837" y="2354948"/>
                </a:cubicBezTo>
                <a:cubicBezTo>
                  <a:pt x="1528837" y="2395279"/>
                  <a:pt x="1496143" y="2427973"/>
                  <a:pt x="1455812" y="2427973"/>
                </a:cubicBezTo>
                <a:cubicBezTo>
                  <a:pt x="1415480" y="2427974"/>
                  <a:pt x="1382786" y="2395280"/>
                  <a:pt x="1382786" y="2354948"/>
                </a:cubicBezTo>
                <a:cubicBezTo>
                  <a:pt x="1382787" y="2344865"/>
                  <a:pt x="1384830" y="2335260"/>
                  <a:pt x="1388525" y="2326523"/>
                </a:cubicBezTo>
                <a:close/>
                <a:moveTo>
                  <a:pt x="236983" y="4111796"/>
                </a:moveTo>
                <a:cubicBezTo>
                  <a:pt x="240678" y="4103059"/>
                  <a:pt x="246025" y="4095191"/>
                  <a:pt x="252633" y="4088584"/>
                </a:cubicBezTo>
                <a:cubicBezTo>
                  <a:pt x="265847" y="4075369"/>
                  <a:pt x="284104" y="4067196"/>
                  <a:pt x="304269" y="4067195"/>
                </a:cubicBezTo>
                <a:cubicBezTo>
                  <a:pt x="344600" y="4067195"/>
                  <a:pt x="377294" y="4099890"/>
                  <a:pt x="377294" y="4140221"/>
                </a:cubicBezTo>
                <a:cubicBezTo>
                  <a:pt x="377294" y="4180551"/>
                  <a:pt x="344600" y="4213246"/>
                  <a:pt x="304268" y="4213248"/>
                </a:cubicBezTo>
                <a:cubicBezTo>
                  <a:pt x="263937" y="4213248"/>
                  <a:pt x="231243" y="4180554"/>
                  <a:pt x="231244" y="4140220"/>
                </a:cubicBezTo>
                <a:cubicBezTo>
                  <a:pt x="231244" y="4130138"/>
                  <a:pt x="233288" y="4120532"/>
                  <a:pt x="236983" y="4111796"/>
                </a:cubicBezTo>
                <a:close/>
                <a:moveTo>
                  <a:pt x="2540844" y="480845"/>
                </a:moveTo>
                <a:cubicBezTo>
                  <a:pt x="2551929" y="454634"/>
                  <a:pt x="2577882" y="436244"/>
                  <a:pt x="2608129" y="436244"/>
                </a:cubicBezTo>
                <a:cubicBezTo>
                  <a:pt x="2648460" y="436244"/>
                  <a:pt x="2681155" y="468938"/>
                  <a:pt x="2681155" y="509269"/>
                </a:cubicBezTo>
                <a:cubicBezTo>
                  <a:pt x="2681154" y="549600"/>
                  <a:pt x="2648461" y="582294"/>
                  <a:pt x="2608129" y="582294"/>
                </a:cubicBezTo>
                <a:cubicBezTo>
                  <a:pt x="2567798" y="582294"/>
                  <a:pt x="2535105" y="549600"/>
                  <a:pt x="2535105" y="509269"/>
                </a:cubicBezTo>
                <a:cubicBezTo>
                  <a:pt x="2535105" y="499186"/>
                  <a:pt x="2537148" y="489582"/>
                  <a:pt x="2540844" y="480845"/>
                </a:cubicBezTo>
                <a:close/>
                <a:moveTo>
                  <a:pt x="1618990" y="1897202"/>
                </a:moveTo>
                <a:cubicBezTo>
                  <a:pt x="1630075" y="1870992"/>
                  <a:pt x="1656028" y="1852602"/>
                  <a:pt x="1686275" y="1852602"/>
                </a:cubicBezTo>
                <a:cubicBezTo>
                  <a:pt x="1726606" y="1852602"/>
                  <a:pt x="1759301" y="1885296"/>
                  <a:pt x="1759301" y="1925627"/>
                </a:cubicBezTo>
                <a:cubicBezTo>
                  <a:pt x="1759300" y="1965958"/>
                  <a:pt x="1726607" y="1998653"/>
                  <a:pt x="1686276" y="1998652"/>
                </a:cubicBezTo>
                <a:cubicBezTo>
                  <a:pt x="1645944" y="1998652"/>
                  <a:pt x="1613251" y="1965958"/>
                  <a:pt x="1613250" y="1925627"/>
                </a:cubicBezTo>
                <a:cubicBezTo>
                  <a:pt x="1613251" y="1915544"/>
                  <a:pt x="1615294" y="1905938"/>
                  <a:pt x="1618990" y="1897202"/>
                </a:cubicBezTo>
                <a:close/>
                <a:moveTo>
                  <a:pt x="467446" y="3691303"/>
                </a:moveTo>
                <a:cubicBezTo>
                  <a:pt x="471141" y="3682566"/>
                  <a:pt x="476488" y="3674699"/>
                  <a:pt x="483096" y="3668091"/>
                </a:cubicBezTo>
                <a:cubicBezTo>
                  <a:pt x="496311" y="3654877"/>
                  <a:pt x="514567" y="3646703"/>
                  <a:pt x="534732" y="3646703"/>
                </a:cubicBezTo>
                <a:cubicBezTo>
                  <a:pt x="575063" y="3646703"/>
                  <a:pt x="607757" y="3679397"/>
                  <a:pt x="607757" y="3719728"/>
                </a:cubicBezTo>
                <a:cubicBezTo>
                  <a:pt x="607757" y="3760059"/>
                  <a:pt x="575064" y="3792753"/>
                  <a:pt x="534732" y="3792752"/>
                </a:cubicBezTo>
                <a:cubicBezTo>
                  <a:pt x="494402" y="3792753"/>
                  <a:pt x="461708" y="3760058"/>
                  <a:pt x="461707" y="3719728"/>
                </a:cubicBezTo>
                <a:cubicBezTo>
                  <a:pt x="461708" y="3709645"/>
                  <a:pt x="463751" y="3700039"/>
                  <a:pt x="467446" y="3691303"/>
                </a:cubicBezTo>
                <a:close/>
                <a:moveTo>
                  <a:pt x="2771306" y="60351"/>
                </a:moveTo>
                <a:cubicBezTo>
                  <a:pt x="2782392" y="34141"/>
                  <a:pt x="2808345" y="15750"/>
                  <a:pt x="2838594" y="15750"/>
                </a:cubicBezTo>
                <a:cubicBezTo>
                  <a:pt x="2878925" y="15750"/>
                  <a:pt x="2911618" y="48444"/>
                  <a:pt x="2911618" y="88775"/>
                </a:cubicBezTo>
                <a:cubicBezTo>
                  <a:pt x="2911619" y="129106"/>
                  <a:pt x="2878924" y="161800"/>
                  <a:pt x="2838594" y="161800"/>
                </a:cubicBezTo>
                <a:cubicBezTo>
                  <a:pt x="2798263" y="161800"/>
                  <a:pt x="2765568" y="129106"/>
                  <a:pt x="2765569" y="88775"/>
                </a:cubicBezTo>
                <a:cubicBezTo>
                  <a:pt x="2765569" y="78693"/>
                  <a:pt x="2767612" y="69087"/>
                  <a:pt x="2771306" y="60351"/>
                </a:cubicBezTo>
                <a:close/>
                <a:moveTo>
                  <a:pt x="1849452" y="1476709"/>
                </a:moveTo>
                <a:cubicBezTo>
                  <a:pt x="1860537" y="1450500"/>
                  <a:pt x="1886490" y="1432109"/>
                  <a:pt x="1916739" y="1432111"/>
                </a:cubicBezTo>
                <a:cubicBezTo>
                  <a:pt x="1957069" y="1432109"/>
                  <a:pt x="1989763" y="1464804"/>
                  <a:pt x="1989763" y="1505134"/>
                </a:cubicBezTo>
                <a:cubicBezTo>
                  <a:pt x="1989764" y="1545466"/>
                  <a:pt x="1957070" y="1578159"/>
                  <a:pt x="1916739" y="1578159"/>
                </a:cubicBezTo>
                <a:cubicBezTo>
                  <a:pt x="1876408" y="1578159"/>
                  <a:pt x="1843713" y="1545465"/>
                  <a:pt x="1843714" y="1505134"/>
                </a:cubicBezTo>
                <a:cubicBezTo>
                  <a:pt x="1843713" y="1495051"/>
                  <a:pt x="1845758" y="1485446"/>
                  <a:pt x="1849452" y="1476709"/>
                </a:cubicBezTo>
                <a:close/>
                <a:moveTo>
                  <a:pt x="697908" y="3261983"/>
                </a:moveTo>
                <a:cubicBezTo>
                  <a:pt x="701604" y="3253246"/>
                  <a:pt x="706951" y="3245378"/>
                  <a:pt x="713558" y="3238772"/>
                </a:cubicBezTo>
                <a:cubicBezTo>
                  <a:pt x="726773" y="3225557"/>
                  <a:pt x="745029" y="3217383"/>
                  <a:pt x="765194" y="3217383"/>
                </a:cubicBezTo>
                <a:cubicBezTo>
                  <a:pt x="805526" y="3217383"/>
                  <a:pt x="838220" y="3250077"/>
                  <a:pt x="838219" y="3290408"/>
                </a:cubicBezTo>
                <a:cubicBezTo>
                  <a:pt x="838220" y="3330739"/>
                  <a:pt x="805526" y="3363433"/>
                  <a:pt x="765195" y="3363433"/>
                </a:cubicBezTo>
                <a:cubicBezTo>
                  <a:pt x="724864" y="3363432"/>
                  <a:pt x="692170" y="3330738"/>
                  <a:pt x="692170" y="3290407"/>
                </a:cubicBezTo>
                <a:cubicBezTo>
                  <a:pt x="692170" y="3280325"/>
                  <a:pt x="694213" y="3270719"/>
                  <a:pt x="697908" y="3261983"/>
                </a:cubicBezTo>
                <a:close/>
                <a:moveTo>
                  <a:pt x="2079916" y="1047389"/>
                </a:moveTo>
                <a:cubicBezTo>
                  <a:pt x="2091001" y="1021179"/>
                  <a:pt x="2116952" y="1002788"/>
                  <a:pt x="2147201" y="1002788"/>
                </a:cubicBezTo>
                <a:cubicBezTo>
                  <a:pt x="2187532" y="1002788"/>
                  <a:pt x="2220226" y="1035482"/>
                  <a:pt x="2220227" y="1075814"/>
                </a:cubicBezTo>
                <a:cubicBezTo>
                  <a:pt x="2220226" y="1116144"/>
                  <a:pt x="2187533" y="1148838"/>
                  <a:pt x="2147202" y="1148838"/>
                </a:cubicBezTo>
                <a:cubicBezTo>
                  <a:pt x="2106870" y="1148838"/>
                  <a:pt x="2074177" y="1116144"/>
                  <a:pt x="2074176" y="1075813"/>
                </a:cubicBezTo>
                <a:cubicBezTo>
                  <a:pt x="2074176" y="1065731"/>
                  <a:pt x="2076219" y="1056125"/>
                  <a:pt x="2079916" y="1047389"/>
                </a:cubicBezTo>
                <a:close/>
                <a:moveTo>
                  <a:pt x="928372" y="2841491"/>
                </a:moveTo>
                <a:cubicBezTo>
                  <a:pt x="932067" y="2832754"/>
                  <a:pt x="937414" y="2824886"/>
                  <a:pt x="944021" y="2818279"/>
                </a:cubicBezTo>
                <a:cubicBezTo>
                  <a:pt x="957236" y="2805064"/>
                  <a:pt x="975492" y="2796890"/>
                  <a:pt x="995658" y="2796890"/>
                </a:cubicBezTo>
                <a:cubicBezTo>
                  <a:pt x="1035989" y="2796890"/>
                  <a:pt x="1068683" y="2829584"/>
                  <a:pt x="1068683" y="2869915"/>
                </a:cubicBezTo>
                <a:cubicBezTo>
                  <a:pt x="1068683" y="2910246"/>
                  <a:pt x="1035989" y="2942940"/>
                  <a:pt x="995658" y="2942940"/>
                </a:cubicBezTo>
                <a:cubicBezTo>
                  <a:pt x="955327" y="2942940"/>
                  <a:pt x="922633" y="2910246"/>
                  <a:pt x="922633" y="2869915"/>
                </a:cubicBezTo>
                <a:cubicBezTo>
                  <a:pt x="922633" y="2859833"/>
                  <a:pt x="924676" y="2850227"/>
                  <a:pt x="928372" y="2841491"/>
                </a:cubicBezTo>
                <a:close/>
                <a:moveTo>
                  <a:pt x="1158062" y="2463746"/>
                </a:moveTo>
                <a:cubicBezTo>
                  <a:pt x="1161757" y="2455011"/>
                  <a:pt x="1167104" y="2447142"/>
                  <a:pt x="1173711" y="2440534"/>
                </a:cubicBezTo>
                <a:cubicBezTo>
                  <a:pt x="1186927" y="2427319"/>
                  <a:pt x="1205183" y="2419146"/>
                  <a:pt x="1225348" y="2419145"/>
                </a:cubicBezTo>
                <a:cubicBezTo>
                  <a:pt x="1265679" y="2419145"/>
                  <a:pt x="1298373" y="2451840"/>
                  <a:pt x="1298373" y="2492171"/>
                </a:cubicBezTo>
                <a:cubicBezTo>
                  <a:pt x="1298374" y="2532501"/>
                  <a:pt x="1265679" y="2565196"/>
                  <a:pt x="1225348" y="2565196"/>
                </a:cubicBezTo>
                <a:cubicBezTo>
                  <a:pt x="1185017" y="2565195"/>
                  <a:pt x="1152323" y="2532501"/>
                  <a:pt x="1152322" y="2492171"/>
                </a:cubicBezTo>
                <a:cubicBezTo>
                  <a:pt x="1152322" y="2482089"/>
                  <a:pt x="1154366" y="2472483"/>
                  <a:pt x="1158062" y="2463746"/>
                </a:cubicBezTo>
                <a:close/>
                <a:moveTo>
                  <a:pt x="6518" y="4257847"/>
                </a:moveTo>
                <a:cubicBezTo>
                  <a:pt x="10213" y="4249111"/>
                  <a:pt x="15560" y="4241243"/>
                  <a:pt x="22168" y="4234635"/>
                </a:cubicBezTo>
                <a:cubicBezTo>
                  <a:pt x="35383" y="4221421"/>
                  <a:pt x="53639" y="4213248"/>
                  <a:pt x="73804" y="4213248"/>
                </a:cubicBezTo>
                <a:cubicBezTo>
                  <a:pt x="114135" y="4213248"/>
                  <a:pt x="146829" y="4245941"/>
                  <a:pt x="146830" y="4286272"/>
                </a:cubicBezTo>
                <a:cubicBezTo>
                  <a:pt x="146830" y="4326602"/>
                  <a:pt x="114136" y="4359297"/>
                  <a:pt x="73804" y="4359298"/>
                </a:cubicBezTo>
                <a:cubicBezTo>
                  <a:pt x="33473" y="4359297"/>
                  <a:pt x="780" y="4326602"/>
                  <a:pt x="779" y="4286272"/>
                </a:cubicBezTo>
                <a:cubicBezTo>
                  <a:pt x="779" y="4276189"/>
                  <a:pt x="2823" y="4266584"/>
                  <a:pt x="6518" y="4257847"/>
                </a:cubicBezTo>
                <a:close/>
                <a:moveTo>
                  <a:pt x="2310378" y="626895"/>
                </a:moveTo>
                <a:cubicBezTo>
                  <a:pt x="2321464" y="600685"/>
                  <a:pt x="2347416" y="582295"/>
                  <a:pt x="2377666" y="582295"/>
                </a:cubicBezTo>
                <a:cubicBezTo>
                  <a:pt x="2417997" y="582295"/>
                  <a:pt x="2450690" y="614989"/>
                  <a:pt x="2450691" y="655321"/>
                </a:cubicBezTo>
                <a:cubicBezTo>
                  <a:pt x="2450691" y="695651"/>
                  <a:pt x="2417997" y="728345"/>
                  <a:pt x="2377666" y="728345"/>
                </a:cubicBezTo>
                <a:cubicBezTo>
                  <a:pt x="2337335" y="728345"/>
                  <a:pt x="2304641" y="695651"/>
                  <a:pt x="2304641" y="655320"/>
                </a:cubicBezTo>
                <a:cubicBezTo>
                  <a:pt x="2304641" y="645237"/>
                  <a:pt x="2306684" y="635632"/>
                  <a:pt x="2310378" y="626895"/>
                </a:cubicBezTo>
                <a:close/>
                <a:moveTo>
                  <a:pt x="1388525" y="2043251"/>
                </a:moveTo>
                <a:cubicBezTo>
                  <a:pt x="1399611" y="2017041"/>
                  <a:pt x="1425564" y="1998651"/>
                  <a:pt x="1455813" y="1998651"/>
                </a:cubicBezTo>
                <a:cubicBezTo>
                  <a:pt x="1496142" y="1998651"/>
                  <a:pt x="1528837" y="2031345"/>
                  <a:pt x="1528836" y="2071676"/>
                </a:cubicBezTo>
                <a:cubicBezTo>
                  <a:pt x="1528838" y="2112007"/>
                  <a:pt x="1496143" y="2144701"/>
                  <a:pt x="1455811" y="2144701"/>
                </a:cubicBezTo>
                <a:cubicBezTo>
                  <a:pt x="1415482" y="2144701"/>
                  <a:pt x="1382786" y="2112007"/>
                  <a:pt x="1382787" y="2071676"/>
                </a:cubicBezTo>
                <a:cubicBezTo>
                  <a:pt x="1382786" y="2061594"/>
                  <a:pt x="1384831" y="2051988"/>
                  <a:pt x="1388525" y="2043251"/>
                </a:cubicBezTo>
                <a:close/>
                <a:moveTo>
                  <a:pt x="236983" y="3828524"/>
                </a:moveTo>
                <a:cubicBezTo>
                  <a:pt x="240678" y="3819787"/>
                  <a:pt x="246025" y="3811919"/>
                  <a:pt x="252632" y="3805312"/>
                </a:cubicBezTo>
                <a:cubicBezTo>
                  <a:pt x="265847" y="3792097"/>
                  <a:pt x="284104" y="3783924"/>
                  <a:pt x="304269" y="3783923"/>
                </a:cubicBezTo>
                <a:cubicBezTo>
                  <a:pt x="344600" y="3783923"/>
                  <a:pt x="377294" y="3816618"/>
                  <a:pt x="377294" y="3856948"/>
                </a:cubicBezTo>
                <a:cubicBezTo>
                  <a:pt x="377294" y="3897279"/>
                  <a:pt x="344600" y="3929973"/>
                  <a:pt x="304269" y="3929973"/>
                </a:cubicBezTo>
                <a:cubicBezTo>
                  <a:pt x="263938" y="3929973"/>
                  <a:pt x="231244" y="3897279"/>
                  <a:pt x="231244" y="3856948"/>
                </a:cubicBezTo>
                <a:cubicBezTo>
                  <a:pt x="231244" y="3846866"/>
                  <a:pt x="233287" y="3837260"/>
                  <a:pt x="236983" y="3828524"/>
                </a:cubicBezTo>
                <a:close/>
                <a:moveTo>
                  <a:pt x="2540844" y="197572"/>
                </a:moveTo>
                <a:cubicBezTo>
                  <a:pt x="2551929" y="171362"/>
                  <a:pt x="2577881" y="152972"/>
                  <a:pt x="2608130" y="152972"/>
                </a:cubicBezTo>
                <a:cubicBezTo>
                  <a:pt x="2648461" y="152972"/>
                  <a:pt x="2681155" y="185666"/>
                  <a:pt x="2681154" y="225997"/>
                </a:cubicBezTo>
                <a:cubicBezTo>
                  <a:pt x="2681154" y="266328"/>
                  <a:pt x="2648460" y="299022"/>
                  <a:pt x="2608129" y="299022"/>
                </a:cubicBezTo>
                <a:cubicBezTo>
                  <a:pt x="2567798" y="299022"/>
                  <a:pt x="2535105" y="266328"/>
                  <a:pt x="2535105" y="225997"/>
                </a:cubicBezTo>
                <a:cubicBezTo>
                  <a:pt x="2535105" y="215914"/>
                  <a:pt x="2537148" y="206309"/>
                  <a:pt x="2540844" y="197572"/>
                </a:cubicBezTo>
                <a:close/>
                <a:moveTo>
                  <a:pt x="1618989" y="1613930"/>
                </a:moveTo>
                <a:cubicBezTo>
                  <a:pt x="1630074" y="1587721"/>
                  <a:pt x="1656027" y="1569330"/>
                  <a:pt x="1686274" y="1569331"/>
                </a:cubicBezTo>
                <a:cubicBezTo>
                  <a:pt x="1726605" y="1569330"/>
                  <a:pt x="1759300" y="1602024"/>
                  <a:pt x="1759300" y="1642355"/>
                </a:cubicBezTo>
                <a:cubicBezTo>
                  <a:pt x="1759299" y="1682686"/>
                  <a:pt x="1726606" y="1715380"/>
                  <a:pt x="1686275" y="1715380"/>
                </a:cubicBezTo>
                <a:cubicBezTo>
                  <a:pt x="1645944" y="1715380"/>
                  <a:pt x="1613251" y="1682686"/>
                  <a:pt x="1613251" y="1642355"/>
                </a:cubicBezTo>
                <a:cubicBezTo>
                  <a:pt x="1613250" y="1632272"/>
                  <a:pt x="1615294" y="1622666"/>
                  <a:pt x="1618989" y="1613930"/>
                </a:cubicBezTo>
                <a:close/>
                <a:moveTo>
                  <a:pt x="467445" y="3408032"/>
                </a:moveTo>
                <a:cubicBezTo>
                  <a:pt x="471141" y="3399295"/>
                  <a:pt x="476488" y="3391427"/>
                  <a:pt x="483095" y="3384821"/>
                </a:cubicBezTo>
                <a:cubicBezTo>
                  <a:pt x="496310" y="3371606"/>
                  <a:pt x="514566" y="3363432"/>
                  <a:pt x="534731" y="3363432"/>
                </a:cubicBezTo>
                <a:cubicBezTo>
                  <a:pt x="575062" y="3363432"/>
                  <a:pt x="607756" y="3396126"/>
                  <a:pt x="607756" y="3436457"/>
                </a:cubicBezTo>
                <a:cubicBezTo>
                  <a:pt x="607757" y="3476788"/>
                  <a:pt x="575063" y="3509482"/>
                  <a:pt x="534732" y="3509482"/>
                </a:cubicBezTo>
                <a:cubicBezTo>
                  <a:pt x="494401" y="3509482"/>
                  <a:pt x="461707" y="3476788"/>
                  <a:pt x="461707" y="3436457"/>
                </a:cubicBezTo>
                <a:cubicBezTo>
                  <a:pt x="461708" y="3426374"/>
                  <a:pt x="463751" y="3416769"/>
                  <a:pt x="467445" y="3408032"/>
                </a:cubicBezTo>
                <a:close/>
                <a:moveTo>
                  <a:pt x="1849451" y="1193438"/>
                </a:moveTo>
                <a:cubicBezTo>
                  <a:pt x="1860538" y="1167229"/>
                  <a:pt x="1886489" y="1148838"/>
                  <a:pt x="1916738" y="1148838"/>
                </a:cubicBezTo>
                <a:cubicBezTo>
                  <a:pt x="1957069" y="1148838"/>
                  <a:pt x="1989762" y="1181532"/>
                  <a:pt x="1989762" y="1221863"/>
                </a:cubicBezTo>
                <a:cubicBezTo>
                  <a:pt x="1989762" y="1262194"/>
                  <a:pt x="1957068" y="1294888"/>
                  <a:pt x="1916738" y="1294888"/>
                </a:cubicBezTo>
                <a:cubicBezTo>
                  <a:pt x="1876407" y="1294888"/>
                  <a:pt x="1843712" y="1262194"/>
                  <a:pt x="1843713" y="1221863"/>
                </a:cubicBezTo>
                <a:cubicBezTo>
                  <a:pt x="1843712" y="1211780"/>
                  <a:pt x="1845755" y="1202175"/>
                  <a:pt x="1849451" y="1193438"/>
                </a:cubicBezTo>
                <a:close/>
                <a:moveTo>
                  <a:pt x="697907" y="2978712"/>
                </a:moveTo>
                <a:cubicBezTo>
                  <a:pt x="701603" y="2969975"/>
                  <a:pt x="706950" y="2962108"/>
                  <a:pt x="713557" y="2955500"/>
                </a:cubicBezTo>
                <a:cubicBezTo>
                  <a:pt x="726772" y="2942285"/>
                  <a:pt x="745028" y="2934112"/>
                  <a:pt x="765194" y="2934112"/>
                </a:cubicBezTo>
                <a:cubicBezTo>
                  <a:pt x="805525" y="2934112"/>
                  <a:pt x="838219" y="2966806"/>
                  <a:pt x="838219" y="3007137"/>
                </a:cubicBezTo>
                <a:cubicBezTo>
                  <a:pt x="838219" y="3047468"/>
                  <a:pt x="805525" y="3080162"/>
                  <a:pt x="765194" y="3080162"/>
                </a:cubicBezTo>
                <a:cubicBezTo>
                  <a:pt x="724863" y="3080162"/>
                  <a:pt x="692169" y="3047468"/>
                  <a:pt x="692169" y="3007137"/>
                </a:cubicBezTo>
                <a:cubicBezTo>
                  <a:pt x="692169" y="2997054"/>
                  <a:pt x="694212" y="2987449"/>
                  <a:pt x="697907" y="2978712"/>
                </a:cubicBezTo>
                <a:close/>
                <a:moveTo>
                  <a:pt x="2079915" y="764117"/>
                </a:moveTo>
                <a:cubicBezTo>
                  <a:pt x="2091000" y="737907"/>
                  <a:pt x="2116953" y="719517"/>
                  <a:pt x="2147202" y="719516"/>
                </a:cubicBezTo>
                <a:cubicBezTo>
                  <a:pt x="2187532" y="719516"/>
                  <a:pt x="2220227" y="752210"/>
                  <a:pt x="2220226" y="792541"/>
                </a:cubicBezTo>
                <a:cubicBezTo>
                  <a:pt x="2220226" y="832872"/>
                  <a:pt x="2187532" y="865566"/>
                  <a:pt x="2147201" y="865566"/>
                </a:cubicBezTo>
                <a:cubicBezTo>
                  <a:pt x="2106870" y="865566"/>
                  <a:pt x="2074176" y="832872"/>
                  <a:pt x="2074177" y="792541"/>
                </a:cubicBezTo>
                <a:cubicBezTo>
                  <a:pt x="2074176" y="782458"/>
                  <a:pt x="2076219" y="772853"/>
                  <a:pt x="2079915" y="764117"/>
                </a:cubicBezTo>
                <a:close/>
                <a:moveTo>
                  <a:pt x="928371" y="2558218"/>
                </a:moveTo>
                <a:cubicBezTo>
                  <a:pt x="932067" y="2549482"/>
                  <a:pt x="937414" y="2541614"/>
                  <a:pt x="944021" y="2535006"/>
                </a:cubicBezTo>
                <a:cubicBezTo>
                  <a:pt x="957236" y="2521792"/>
                  <a:pt x="975492" y="2513618"/>
                  <a:pt x="995658" y="2513618"/>
                </a:cubicBezTo>
                <a:cubicBezTo>
                  <a:pt x="1035989" y="2513618"/>
                  <a:pt x="1068683" y="2546312"/>
                  <a:pt x="1068683" y="2586643"/>
                </a:cubicBezTo>
                <a:cubicBezTo>
                  <a:pt x="1068683" y="2626974"/>
                  <a:pt x="1035989" y="2659668"/>
                  <a:pt x="995658" y="2659668"/>
                </a:cubicBezTo>
                <a:cubicBezTo>
                  <a:pt x="955327" y="2659668"/>
                  <a:pt x="922633" y="2626974"/>
                  <a:pt x="922633" y="2586643"/>
                </a:cubicBezTo>
                <a:cubicBezTo>
                  <a:pt x="922633" y="2576560"/>
                  <a:pt x="924676" y="2566955"/>
                  <a:pt x="928371" y="2558218"/>
                </a:cubicBezTo>
                <a:close/>
                <a:moveTo>
                  <a:pt x="1158062" y="2180473"/>
                </a:moveTo>
                <a:cubicBezTo>
                  <a:pt x="1161757" y="2171736"/>
                  <a:pt x="1167105" y="2163868"/>
                  <a:pt x="1173711" y="2157261"/>
                </a:cubicBezTo>
                <a:cubicBezTo>
                  <a:pt x="1186926" y="2144046"/>
                  <a:pt x="1205183" y="2135873"/>
                  <a:pt x="1225348" y="2135872"/>
                </a:cubicBezTo>
                <a:cubicBezTo>
                  <a:pt x="1265679" y="2135872"/>
                  <a:pt x="1298374" y="2168566"/>
                  <a:pt x="1298374" y="2208897"/>
                </a:cubicBezTo>
                <a:cubicBezTo>
                  <a:pt x="1298373" y="2249228"/>
                  <a:pt x="1265679" y="2281922"/>
                  <a:pt x="1225348" y="2281922"/>
                </a:cubicBezTo>
                <a:cubicBezTo>
                  <a:pt x="1185016" y="2281923"/>
                  <a:pt x="1152323" y="2249229"/>
                  <a:pt x="1152324" y="2208897"/>
                </a:cubicBezTo>
                <a:cubicBezTo>
                  <a:pt x="1152323" y="2198815"/>
                  <a:pt x="1154366" y="2189209"/>
                  <a:pt x="1158062" y="2180473"/>
                </a:cubicBezTo>
                <a:close/>
                <a:moveTo>
                  <a:pt x="6519" y="3974573"/>
                </a:moveTo>
                <a:cubicBezTo>
                  <a:pt x="10214" y="3965837"/>
                  <a:pt x="15562" y="3957969"/>
                  <a:pt x="22169" y="3951361"/>
                </a:cubicBezTo>
                <a:cubicBezTo>
                  <a:pt x="35384" y="3938146"/>
                  <a:pt x="53640" y="3929973"/>
                  <a:pt x="73805" y="3929973"/>
                </a:cubicBezTo>
                <a:cubicBezTo>
                  <a:pt x="114136" y="3929973"/>
                  <a:pt x="146831" y="3962667"/>
                  <a:pt x="146831" y="4002998"/>
                </a:cubicBezTo>
                <a:cubicBezTo>
                  <a:pt x="146830" y="4043329"/>
                  <a:pt x="114137" y="4076023"/>
                  <a:pt x="73804" y="4076026"/>
                </a:cubicBezTo>
                <a:cubicBezTo>
                  <a:pt x="33473" y="4076025"/>
                  <a:pt x="779" y="4043331"/>
                  <a:pt x="780" y="4002998"/>
                </a:cubicBezTo>
                <a:cubicBezTo>
                  <a:pt x="781" y="3992915"/>
                  <a:pt x="2824" y="3983310"/>
                  <a:pt x="6519" y="3974573"/>
                </a:cubicBezTo>
                <a:close/>
                <a:moveTo>
                  <a:pt x="2310378" y="343623"/>
                </a:moveTo>
                <a:cubicBezTo>
                  <a:pt x="2321465" y="317413"/>
                  <a:pt x="2347416" y="299022"/>
                  <a:pt x="2377665" y="299023"/>
                </a:cubicBezTo>
                <a:cubicBezTo>
                  <a:pt x="2417996" y="299022"/>
                  <a:pt x="2450691" y="331717"/>
                  <a:pt x="2450689" y="372047"/>
                </a:cubicBezTo>
                <a:cubicBezTo>
                  <a:pt x="2450690" y="412379"/>
                  <a:pt x="2417997" y="445073"/>
                  <a:pt x="2377665" y="445072"/>
                </a:cubicBezTo>
                <a:cubicBezTo>
                  <a:pt x="2337334" y="445073"/>
                  <a:pt x="2304639" y="412378"/>
                  <a:pt x="2304640" y="372048"/>
                </a:cubicBezTo>
                <a:cubicBezTo>
                  <a:pt x="2304640" y="361965"/>
                  <a:pt x="2306684" y="352359"/>
                  <a:pt x="2310378" y="343623"/>
                </a:cubicBezTo>
                <a:close/>
                <a:moveTo>
                  <a:pt x="1388525" y="1759979"/>
                </a:moveTo>
                <a:cubicBezTo>
                  <a:pt x="1399611" y="1733769"/>
                  <a:pt x="1425563" y="1715379"/>
                  <a:pt x="1455812" y="1715379"/>
                </a:cubicBezTo>
                <a:cubicBezTo>
                  <a:pt x="1496143" y="1715379"/>
                  <a:pt x="1528836" y="1748073"/>
                  <a:pt x="1528836" y="1788404"/>
                </a:cubicBezTo>
                <a:cubicBezTo>
                  <a:pt x="1528837" y="1828735"/>
                  <a:pt x="1496143" y="1861429"/>
                  <a:pt x="1455812" y="1861429"/>
                </a:cubicBezTo>
                <a:cubicBezTo>
                  <a:pt x="1415481" y="1861429"/>
                  <a:pt x="1382786" y="1828735"/>
                  <a:pt x="1382786" y="1788404"/>
                </a:cubicBezTo>
                <a:cubicBezTo>
                  <a:pt x="1382786" y="1778321"/>
                  <a:pt x="1384831" y="1768716"/>
                  <a:pt x="1388525" y="1759979"/>
                </a:cubicBezTo>
                <a:close/>
                <a:moveTo>
                  <a:pt x="236982" y="3545252"/>
                </a:moveTo>
                <a:cubicBezTo>
                  <a:pt x="240677" y="3536516"/>
                  <a:pt x="246024" y="3528648"/>
                  <a:pt x="252632" y="3522041"/>
                </a:cubicBezTo>
                <a:cubicBezTo>
                  <a:pt x="265846" y="3508826"/>
                  <a:pt x="284103" y="3500653"/>
                  <a:pt x="304268" y="3500652"/>
                </a:cubicBezTo>
                <a:cubicBezTo>
                  <a:pt x="344599" y="3500653"/>
                  <a:pt x="377293" y="3533347"/>
                  <a:pt x="377293" y="3573677"/>
                </a:cubicBezTo>
                <a:cubicBezTo>
                  <a:pt x="377293" y="3614009"/>
                  <a:pt x="344600" y="3646702"/>
                  <a:pt x="304269" y="3646702"/>
                </a:cubicBezTo>
                <a:cubicBezTo>
                  <a:pt x="263938" y="3646702"/>
                  <a:pt x="231244" y="3614008"/>
                  <a:pt x="231244" y="3573677"/>
                </a:cubicBezTo>
                <a:cubicBezTo>
                  <a:pt x="231244" y="3563594"/>
                  <a:pt x="233287" y="3553989"/>
                  <a:pt x="236982" y="3545252"/>
                </a:cubicBezTo>
                <a:close/>
                <a:moveTo>
                  <a:pt x="1618988" y="1330659"/>
                </a:moveTo>
                <a:cubicBezTo>
                  <a:pt x="1630073" y="1304450"/>
                  <a:pt x="1656026" y="1286060"/>
                  <a:pt x="1686274" y="1286060"/>
                </a:cubicBezTo>
                <a:cubicBezTo>
                  <a:pt x="1726605" y="1286060"/>
                  <a:pt x="1759299" y="1318754"/>
                  <a:pt x="1759298" y="1359085"/>
                </a:cubicBezTo>
                <a:cubicBezTo>
                  <a:pt x="1759298" y="1399416"/>
                  <a:pt x="1726605" y="1432109"/>
                  <a:pt x="1686274" y="1432109"/>
                </a:cubicBezTo>
                <a:cubicBezTo>
                  <a:pt x="1645944" y="1432109"/>
                  <a:pt x="1613249" y="1399415"/>
                  <a:pt x="1613250" y="1359084"/>
                </a:cubicBezTo>
                <a:cubicBezTo>
                  <a:pt x="1613249" y="1349001"/>
                  <a:pt x="1615292" y="1339396"/>
                  <a:pt x="1618988" y="1330659"/>
                </a:cubicBezTo>
                <a:close/>
                <a:moveTo>
                  <a:pt x="467444" y="3124761"/>
                </a:moveTo>
                <a:cubicBezTo>
                  <a:pt x="471140" y="3116024"/>
                  <a:pt x="476487" y="3108157"/>
                  <a:pt x="483094" y="3101550"/>
                </a:cubicBezTo>
                <a:cubicBezTo>
                  <a:pt x="496308" y="3088335"/>
                  <a:pt x="514565" y="3080162"/>
                  <a:pt x="534730" y="3080162"/>
                </a:cubicBezTo>
                <a:cubicBezTo>
                  <a:pt x="575061" y="3080162"/>
                  <a:pt x="607755" y="3112856"/>
                  <a:pt x="607755" y="3153187"/>
                </a:cubicBezTo>
                <a:cubicBezTo>
                  <a:pt x="607756" y="3193517"/>
                  <a:pt x="575062" y="3226211"/>
                  <a:pt x="534731" y="3226211"/>
                </a:cubicBezTo>
                <a:cubicBezTo>
                  <a:pt x="494400" y="3226211"/>
                  <a:pt x="461705" y="3193517"/>
                  <a:pt x="461706" y="3153186"/>
                </a:cubicBezTo>
                <a:cubicBezTo>
                  <a:pt x="461706" y="3143103"/>
                  <a:pt x="463749" y="3133498"/>
                  <a:pt x="467444" y="3124761"/>
                </a:cubicBezTo>
                <a:close/>
                <a:moveTo>
                  <a:pt x="1849452" y="910167"/>
                </a:moveTo>
                <a:cubicBezTo>
                  <a:pt x="1860536" y="883956"/>
                  <a:pt x="1886490" y="865567"/>
                  <a:pt x="1916737" y="865566"/>
                </a:cubicBezTo>
                <a:cubicBezTo>
                  <a:pt x="1957069" y="865566"/>
                  <a:pt x="1989762" y="898260"/>
                  <a:pt x="1989763" y="938591"/>
                </a:cubicBezTo>
                <a:cubicBezTo>
                  <a:pt x="1989763" y="978922"/>
                  <a:pt x="1957069" y="1011617"/>
                  <a:pt x="1916738" y="1011616"/>
                </a:cubicBezTo>
                <a:cubicBezTo>
                  <a:pt x="1876407" y="1011617"/>
                  <a:pt x="1843713" y="978923"/>
                  <a:pt x="1843712" y="938591"/>
                </a:cubicBezTo>
                <a:cubicBezTo>
                  <a:pt x="1843713" y="928509"/>
                  <a:pt x="1845756" y="918903"/>
                  <a:pt x="1849452" y="910167"/>
                </a:cubicBezTo>
                <a:close/>
                <a:moveTo>
                  <a:pt x="697907" y="2695441"/>
                </a:moveTo>
                <a:cubicBezTo>
                  <a:pt x="701602" y="2686704"/>
                  <a:pt x="706949" y="2678836"/>
                  <a:pt x="713557" y="2672229"/>
                </a:cubicBezTo>
                <a:cubicBezTo>
                  <a:pt x="726771" y="2659014"/>
                  <a:pt x="745028" y="2650840"/>
                  <a:pt x="765193" y="2650840"/>
                </a:cubicBezTo>
                <a:cubicBezTo>
                  <a:pt x="805524" y="2650840"/>
                  <a:pt x="838218" y="2683535"/>
                  <a:pt x="838218" y="2723865"/>
                </a:cubicBezTo>
                <a:cubicBezTo>
                  <a:pt x="838218" y="2764196"/>
                  <a:pt x="805524" y="2796890"/>
                  <a:pt x="765193" y="2796891"/>
                </a:cubicBezTo>
                <a:cubicBezTo>
                  <a:pt x="724862" y="2796890"/>
                  <a:pt x="692168" y="2764196"/>
                  <a:pt x="692168" y="2723865"/>
                </a:cubicBezTo>
                <a:cubicBezTo>
                  <a:pt x="692168" y="2713783"/>
                  <a:pt x="694212" y="2704177"/>
                  <a:pt x="697907" y="2695441"/>
                </a:cubicBezTo>
                <a:close/>
                <a:moveTo>
                  <a:pt x="927598" y="2326524"/>
                </a:moveTo>
                <a:cubicBezTo>
                  <a:pt x="931292" y="2317787"/>
                  <a:pt x="936641" y="2309919"/>
                  <a:pt x="943248" y="2303312"/>
                </a:cubicBezTo>
                <a:cubicBezTo>
                  <a:pt x="956462" y="2290097"/>
                  <a:pt x="974718" y="2281925"/>
                  <a:pt x="994884" y="2281924"/>
                </a:cubicBezTo>
                <a:cubicBezTo>
                  <a:pt x="1035214" y="2281924"/>
                  <a:pt x="1067909" y="2314618"/>
                  <a:pt x="1067909" y="2354949"/>
                </a:cubicBezTo>
                <a:cubicBezTo>
                  <a:pt x="1067908" y="2395281"/>
                  <a:pt x="1035213" y="2427976"/>
                  <a:pt x="994884" y="2427974"/>
                </a:cubicBezTo>
                <a:cubicBezTo>
                  <a:pt x="954553" y="2427975"/>
                  <a:pt x="921858" y="2395280"/>
                  <a:pt x="921858" y="2354949"/>
                </a:cubicBezTo>
                <a:cubicBezTo>
                  <a:pt x="921860" y="2344866"/>
                  <a:pt x="923903" y="2335261"/>
                  <a:pt x="927598" y="2326524"/>
                </a:cubicBezTo>
                <a:close/>
                <a:moveTo>
                  <a:pt x="2079914" y="480844"/>
                </a:moveTo>
                <a:cubicBezTo>
                  <a:pt x="2091000" y="454635"/>
                  <a:pt x="2116953" y="436245"/>
                  <a:pt x="2147202" y="436244"/>
                </a:cubicBezTo>
                <a:cubicBezTo>
                  <a:pt x="2187533" y="436245"/>
                  <a:pt x="2220226" y="468938"/>
                  <a:pt x="2220225" y="509269"/>
                </a:cubicBezTo>
                <a:cubicBezTo>
                  <a:pt x="2220227" y="549600"/>
                  <a:pt x="2187533" y="582294"/>
                  <a:pt x="2147202" y="582294"/>
                </a:cubicBezTo>
                <a:cubicBezTo>
                  <a:pt x="2106871" y="582295"/>
                  <a:pt x="2074176" y="549600"/>
                  <a:pt x="2074176" y="509269"/>
                </a:cubicBezTo>
                <a:cubicBezTo>
                  <a:pt x="2074176" y="499186"/>
                  <a:pt x="2076220" y="489581"/>
                  <a:pt x="2079914" y="480844"/>
                </a:cubicBezTo>
                <a:close/>
                <a:moveTo>
                  <a:pt x="1158061" y="1897201"/>
                </a:moveTo>
                <a:cubicBezTo>
                  <a:pt x="1161758" y="1888464"/>
                  <a:pt x="1167104" y="1880596"/>
                  <a:pt x="1173712" y="1873989"/>
                </a:cubicBezTo>
                <a:cubicBezTo>
                  <a:pt x="1186927" y="1860774"/>
                  <a:pt x="1205182" y="1852600"/>
                  <a:pt x="1225349" y="1852600"/>
                </a:cubicBezTo>
                <a:cubicBezTo>
                  <a:pt x="1265678" y="1852600"/>
                  <a:pt x="1298374" y="1885294"/>
                  <a:pt x="1298373" y="1925625"/>
                </a:cubicBezTo>
                <a:cubicBezTo>
                  <a:pt x="1298374" y="1965956"/>
                  <a:pt x="1265679" y="1998650"/>
                  <a:pt x="1225347" y="1998650"/>
                </a:cubicBezTo>
                <a:cubicBezTo>
                  <a:pt x="1185018" y="1998650"/>
                  <a:pt x="1152323" y="1965956"/>
                  <a:pt x="1152324" y="1925625"/>
                </a:cubicBezTo>
                <a:cubicBezTo>
                  <a:pt x="1152323" y="1915543"/>
                  <a:pt x="1154367" y="1905937"/>
                  <a:pt x="1158061" y="1897201"/>
                </a:cubicBezTo>
                <a:close/>
                <a:moveTo>
                  <a:pt x="6519" y="3691301"/>
                </a:moveTo>
                <a:cubicBezTo>
                  <a:pt x="10214" y="3682565"/>
                  <a:pt x="15561" y="3674697"/>
                  <a:pt x="22169" y="3668089"/>
                </a:cubicBezTo>
                <a:cubicBezTo>
                  <a:pt x="35383" y="3654874"/>
                  <a:pt x="53640" y="3646701"/>
                  <a:pt x="73805" y="3646701"/>
                </a:cubicBezTo>
                <a:cubicBezTo>
                  <a:pt x="114136" y="3646701"/>
                  <a:pt x="146830" y="3679395"/>
                  <a:pt x="146830" y="3719726"/>
                </a:cubicBezTo>
                <a:cubicBezTo>
                  <a:pt x="146830" y="3760057"/>
                  <a:pt x="114136" y="3792751"/>
                  <a:pt x="73805" y="3792751"/>
                </a:cubicBezTo>
                <a:cubicBezTo>
                  <a:pt x="33474" y="3792751"/>
                  <a:pt x="780" y="3760057"/>
                  <a:pt x="780" y="3719726"/>
                </a:cubicBezTo>
                <a:cubicBezTo>
                  <a:pt x="780" y="3709643"/>
                  <a:pt x="2824" y="3700038"/>
                  <a:pt x="6519" y="3691301"/>
                </a:cubicBezTo>
                <a:close/>
                <a:moveTo>
                  <a:pt x="2310379" y="60351"/>
                </a:moveTo>
                <a:cubicBezTo>
                  <a:pt x="2321465" y="34141"/>
                  <a:pt x="2347416" y="15750"/>
                  <a:pt x="2377664" y="15750"/>
                </a:cubicBezTo>
                <a:cubicBezTo>
                  <a:pt x="2417996" y="15750"/>
                  <a:pt x="2450689" y="48444"/>
                  <a:pt x="2450690" y="88775"/>
                </a:cubicBezTo>
                <a:cubicBezTo>
                  <a:pt x="2450690" y="129106"/>
                  <a:pt x="2417996" y="161800"/>
                  <a:pt x="2377665" y="161800"/>
                </a:cubicBezTo>
                <a:cubicBezTo>
                  <a:pt x="2337334" y="161800"/>
                  <a:pt x="2304640" y="129106"/>
                  <a:pt x="2304641" y="88775"/>
                </a:cubicBezTo>
                <a:cubicBezTo>
                  <a:pt x="2304640" y="78692"/>
                  <a:pt x="2306684" y="69087"/>
                  <a:pt x="2310379" y="60351"/>
                </a:cubicBezTo>
                <a:close/>
                <a:moveTo>
                  <a:pt x="1388526" y="1476708"/>
                </a:moveTo>
                <a:cubicBezTo>
                  <a:pt x="1399611" y="1450499"/>
                  <a:pt x="1425562" y="1432108"/>
                  <a:pt x="1455811" y="1432108"/>
                </a:cubicBezTo>
                <a:cubicBezTo>
                  <a:pt x="1496142" y="1432108"/>
                  <a:pt x="1528835" y="1464802"/>
                  <a:pt x="1528836" y="1505133"/>
                </a:cubicBezTo>
                <a:cubicBezTo>
                  <a:pt x="1528836" y="1545464"/>
                  <a:pt x="1496143" y="1578157"/>
                  <a:pt x="1455812" y="1578157"/>
                </a:cubicBezTo>
                <a:cubicBezTo>
                  <a:pt x="1415481" y="1578157"/>
                  <a:pt x="1382787" y="1545463"/>
                  <a:pt x="1382786" y="1505132"/>
                </a:cubicBezTo>
                <a:cubicBezTo>
                  <a:pt x="1382787" y="1495050"/>
                  <a:pt x="1384830" y="1485444"/>
                  <a:pt x="1388526" y="1476708"/>
                </a:cubicBezTo>
                <a:close/>
                <a:moveTo>
                  <a:pt x="236981" y="3261981"/>
                </a:moveTo>
                <a:cubicBezTo>
                  <a:pt x="240677" y="3253245"/>
                  <a:pt x="246024" y="3245377"/>
                  <a:pt x="252631" y="3238770"/>
                </a:cubicBezTo>
                <a:cubicBezTo>
                  <a:pt x="265846" y="3225555"/>
                  <a:pt x="284102" y="3217382"/>
                  <a:pt x="304267" y="3217382"/>
                </a:cubicBezTo>
                <a:cubicBezTo>
                  <a:pt x="344598" y="3217382"/>
                  <a:pt x="377292" y="3250076"/>
                  <a:pt x="377292" y="3290407"/>
                </a:cubicBezTo>
                <a:cubicBezTo>
                  <a:pt x="377293" y="3330737"/>
                  <a:pt x="344599" y="3363431"/>
                  <a:pt x="304268" y="3363431"/>
                </a:cubicBezTo>
                <a:cubicBezTo>
                  <a:pt x="263937" y="3363431"/>
                  <a:pt x="231243" y="3330737"/>
                  <a:pt x="231243" y="3290406"/>
                </a:cubicBezTo>
                <a:cubicBezTo>
                  <a:pt x="231243" y="3280323"/>
                  <a:pt x="233286" y="3270718"/>
                  <a:pt x="236981" y="3261981"/>
                </a:cubicBezTo>
                <a:close/>
                <a:moveTo>
                  <a:pt x="1618986" y="1047389"/>
                </a:moveTo>
                <a:cubicBezTo>
                  <a:pt x="1630072" y="1021179"/>
                  <a:pt x="1656025" y="1002789"/>
                  <a:pt x="1686274" y="1002788"/>
                </a:cubicBezTo>
                <a:cubicBezTo>
                  <a:pt x="1726603" y="1002788"/>
                  <a:pt x="1759298" y="1035482"/>
                  <a:pt x="1759297" y="1075813"/>
                </a:cubicBezTo>
                <a:cubicBezTo>
                  <a:pt x="1759299" y="1116145"/>
                  <a:pt x="1726604" y="1148838"/>
                  <a:pt x="1686272" y="1148838"/>
                </a:cubicBezTo>
                <a:cubicBezTo>
                  <a:pt x="1645943" y="1148839"/>
                  <a:pt x="1613248" y="1116144"/>
                  <a:pt x="1613249" y="1075813"/>
                </a:cubicBezTo>
                <a:cubicBezTo>
                  <a:pt x="1613249" y="1065731"/>
                  <a:pt x="1615291" y="1056125"/>
                  <a:pt x="1618986" y="1047389"/>
                </a:cubicBezTo>
                <a:close/>
                <a:moveTo>
                  <a:pt x="467443" y="2841491"/>
                </a:moveTo>
                <a:cubicBezTo>
                  <a:pt x="471138" y="2832754"/>
                  <a:pt x="476485" y="2824886"/>
                  <a:pt x="483093" y="2818279"/>
                </a:cubicBezTo>
                <a:cubicBezTo>
                  <a:pt x="496308" y="2805064"/>
                  <a:pt x="514564" y="2796890"/>
                  <a:pt x="534729" y="2796890"/>
                </a:cubicBezTo>
                <a:cubicBezTo>
                  <a:pt x="575060" y="2796890"/>
                  <a:pt x="607755" y="2829584"/>
                  <a:pt x="607755" y="2869915"/>
                </a:cubicBezTo>
                <a:cubicBezTo>
                  <a:pt x="607754" y="2910246"/>
                  <a:pt x="575061" y="2942940"/>
                  <a:pt x="534730" y="2942940"/>
                </a:cubicBezTo>
                <a:cubicBezTo>
                  <a:pt x="494399" y="2942940"/>
                  <a:pt x="461704" y="2910246"/>
                  <a:pt x="461704" y="2869915"/>
                </a:cubicBezTo>
                <a:cubicBezTo>
                  <a:pt x="461704" y="2859833"/>
                  <a:pt x="463748" y="2850227"/>
                  <a:pt x="467443" y="2841491"/>
                </a:cubicBezTo>
                <a:close/>
                <a:moveTo>
                  <a:pt x="697133" y="2463746"/>
                </a:moveTo>
                <a:cubicBezTo>
                  <a:pt x="700829" y="2455009"/>
                  <a:pt x="706176" y="2447141"/>
                  <a:pt x="712784" y="2440533"/>
                </a:cubicBezTo>
                <a:cubicBezTo>
                  <a:pt x="725998" y="2427319"/>
                  <a:pt x="744253" y="2419146"/>
                  <a:pt x="764420" y="2419146"/>
                </a:cubicBezTo>
                <a:cubicBezTo>
                  <a:pt x="804751" y="2419145"/>
                  <a:pt x="837444" y="2451840"/>
                  <a:pt x="837444" y="2492171"/>
                </a:cubicBezTo>
                <a:cubicBezTo>
                  <a:pt x="837444" y="2532503"/>
                  <a:pt x="804750" y="2565196"/>
                  <a:pt x="764419" y="2565195"/>
                </a:cubicBezTo>
                <a:cubicBezTo>
                  <a:pt x="724088" y="2565195"/>
                  <a:pt x="691394" y="2532501"/>
                  <a:pt x="691395" y="2492171"/>
                </a:cubicBezTo>
                <a:cubicBezTo>
                  <a:pt x="691394" y="2482088"/>
                  <a:pt x="693437" y="2472483"/>
                  <a:pt x="697133" y="2463746"/>
                </a:cubicBezTo>
                <a:close/>
                <a:moveTo>
                  <a:pt x="1849452" y="626895"/>
                </a:moveTo>
                <a:cubicBezTo>
                  <a:pt x="1860537" y="600684"/>
                  <a:pt x="1886488" y="582294"/>
                  <a:pt x="1916737" y="582294"/>
                </a:cubicBezTo>
                <a:cubicBezTo>
                  <a:pt x="1957068" y="582294"/>
                  <a:pt x="1989763" y="614988"/>
                  <a:pt x="1989763" y="655319"/>
                </a:cubicBezTo>
                <a:cubicBezTo>
                  <a:pt x="1989762" y="695650"/>
                  <a:pt x="1957069" y="728345"/>
                  <a:pt x="1916737" y="728344"/>
                </a:cubicBezTo>
                <a:cubicBezTo>
                  <a:pt x="1876406" y="728344"/>
                  <a:pt x="1843713" y="695651"/>
                  <a:pt x="1843712" y="655319"/>
                </a:cubicBezTo>
                <a:cubicBezTo>
                  <a:pt x="1843713" y="645237"/>
                  <a:pt x="1845755" y="635631"/>
                  <a:pt x="1849452" y="626895"/>
                </a:cubicBezTo>
                <a:close/>
                <a:moveTo>
                  <a:pt x="927598" y="2043251"/>
                </a:moveTo>
                <a:cubicBezTo>
                  <a:pt x="931293" y="2034514"/>
                  <a:pt x="936641" y="2026647"/>
                  <a:pt x="943247" y="2020039"/>
                </a:cubicBezTo>
                <a:cubicBezTo>
                  <a:pt x="956462" y="2006824"/>
                  <a:pt x="974719" y="1998651"/>
                  <a:pt x="994884" y="1998651"/>
                </a:cubicBezTo>
                <a:cubicBezTo>
                  <a:pt x="1035215" y="1998651"/>
                  <a:pt x="1067908" y="2031345"/>
                  <a:pt x="1067909" y="2071676"/>
                </a:cubicBezTo>
                <a:cubicBezTo>
                  <a:pt x="1067909" y="2112007"/>
                  <a:pt x="1035215" y="2144701"/>
                  <a:pt x="994884" y="2144701"/>
                </a:cubicBezTo>
                <a:cubicBezTo>
                  <a:pt x="954552" y="2144702"/>
                  <a:pt x="921859" y="2112008"/>
                  <a:pt x="921860" y="2071676"/>
                </a:cubicBezTo>
                <a:cubicBezTo>
                  <a:pt x="921860" y="2061593"/>
                  <a:pt x="923902" y="2051988"/>
                  <a:pt x="927598" y="2043251"/>
                </a:cubicBezTo>
                <a:close/>
                <a:moveTo>
                  <a:pt x="2079916" y="197573"/>
                </a:moveTo>
                <a:cubicBezTo>
                  <a:pt x="2091002" y="171363"/>
                  <a:pt x="2116954" y="152972"/>
                  <a:pt x="2147202" y="152972"/>
                </a:cubicBezTo>
                <a:cubicBezTo>
                  <a:pt x="2187532" y="152972"/>
                  <a:pt x="2220226" y="185666"/>
                  <a:pt x="2220227" y="225997"/>
                </a:cubicBezTo>
                <a:cubicBezTo>
                  <a:pt x="2220227" y="266328"/>
                  <a:pt x="2187533" y="299022"/>
                  <a:pt x="2147202" y="299022"/>
                </a:cubicBezTo>
                <a:cubicBezTo>
                  <a:pt x="2106871" y="299022"/>
                  <a:pt x="2074177" y="266328"/>
                  <a:pt x="2074176" y="225997"/>
                </a:cubicBezTo>
                <a:cubicBezTo>
                  <a:pt x="2074177" y="215915"/>
                  <a:pt x="2076220" y="206309"/>
                  <a:pt x="2079916" y="197573"/>
                </a:cubicBezTo>
                <a:close/>
                <a:moveTo>
                  <a:pt x="1158061" y="1613928"/>
                </a:moveTo>
                <a:cubicBezTo>
                  <a:pt x="1161757" y="1605192"/>
                  <a:pt x="1167104" y="1597324"/>
                  <a:pt x="1173712" y="1590717"/>
                </a:cubicBezTo>
                <a:cubicBezTo>
                  <a:pt x="1186927" y="1577502"/>
                  <a:pt x="1205182" y="1569328"/>
                  <a:pt x="1225348" y="1569328"/>
                </a:cubicBezTo>
                <a:cubicBezTo>
                  <a:pt x="1265679" y="1569328"/>
                  <a:pt x="1298373" y="1602022"/>
                  <a:pt x="1298372" y="1642353"/>
                </a:cubicBezTo>
                <a:cubicBezTo>
                  <a:pt x="1298372" y="1682684"/>
                  <a:pt x="1265678" y="1715378"/>
                  <a:pt x="1225347" y="1715378"/>
                </a:cubicBezTo>
                <a:cubicBezTo>
                  <a:pt x="1185018" y="1715378"/>
                  <a:pt x="1152322" y="1682684"/>
                  <a:pt x="1152323" y="1642353"/>
                </a:cubicBezTo>
                <a:cubicBezTo>
                  <a:pt x="1152324" y="1632271"/>
                  <a:pt x="1154367" y="1622665"/>
                  <a:pt x="1158061" y="1613928"/>
                </a:cubicBezTo>
                <a:close/>
                <a:moveTo>
                  <a:pt x="6518" y="3408030"/>
                </a:moveTo>
                <a:cubicBezTo>
                  <a:pt x="10213" y="3399293"/>
                  <a:pt x="15560" y="3391426"/>
                  <a:pt x="22168" y="3384818"/>
                </a:cubicBezTo>
                <a:cubicBezTo>
                  <a:pt x="35383" y="3371604"/>
                  <a:pt x="53639" y="3363430"/>
                  <a:pt x="73804" y="3363430"/>
                </a:cubicBezTo>
                <a:cubicBezTo>
                  <a:pt x="114135" y="3363430"/>
                  <a:pt x="146829" y="3396124"/>
                  <a:pt x="146829" y="3436455"/>
                </a:cubicBezTo>
                <a:cubicBezTo>
                  <a:pt x="146830" y="3476786"/>
                  <a:pt x="114136" y="3509480"/>
                  <a:pt x="73805" y="3509480"/>
                </a:cubicBezTo>
                <a:cubicBezTo>
                  <a:pt x="33474" y="3509480"/>
                  <a:pt x="780" y="3476785"/>
                  <a:pt x="780" y="3436454"/>
                </a:cubicBezTo>
                <a:cubicBezTo>
                  <a:pt x="780" y="3426372"/>
                  <a:pt x="2823" y="3416766"/>
                  <a:pt x="6518" y="3408030"/>
                </a:cubicBezTo>
                <a:close/>
                <a:moveTo>
                  <a:pt x="1388524" y="1193437"/>
                </a:moveTo>
                <a:cubicBezTo>
                  <a:pt x="1399610" y="1167228"/>
                  <a:pt x="1425562" y="1148837"/>
                  <a:pt x="1455809" y="1148838"/>
                </a:cubicBezTo>
                <a:cubicBezTo>
                  <a:pt x="1496140" y="1148837"/>
                  <a:pt x="1528834" y="1181531"/>
                  <a:pt x="1528835" y="1221862"/>
                </a:cubicBezTo>
                <a:cubicBezTo>
                  <a:pt x="1528835" y="1262193"/>
                  <a:pt x="1496141" y="1294887"/>
                  <a:pt x="1455810" y="1294887"/>
                </a:cubicBezTo>
                <a:cubicBezTo>
                  <a:pt x="1415479" y="1294887"/>
                  <a:pt x="1382786" y="1262193"/>
                  <a:pt x="1382786" y="1221862"/>
                </a:cubicBezTo>
                <a:cubicBezTo>
                  <a:pt x="1382786" y="1211779"/>
                  <a:pt x="1384829" y="1202173"/>
                  <a:pt x="1388524" y="1193437"/>
                </a:cubicBezTo>
                <a:close/>
                <a:moveTo>
                  <a:pt x="236980" y="2978711"/>
                </a:moveTo>
                <a:cubicBezTo>
                  <a:pt x="240675" y="2969974"/>
                  <a:pt x="246023" y="2962106"/>
                  <a:pt x="252630" y="2955499"/>
                </a:cubicBezTo>
                <a:cubicBezTo>
                  <a:pt x="265844" y="2942285"/>
                  <a:pt x="284101" y="2934111"/>
                  <a:pt x="304266" y="2934111"/>
                </a:cubicBezTo>
                <a:cubicBezTo>
                  <a:pt x="344597" y="2934111"/>
                  <a:pt x="377291" y="2966805"/>
                  <a:pt x="377291" y="3007136"/>
                </a:cubicBezTo>
                <a:cubicBezTo>
                  <a:pt x="377292" y="3047466"/>
                  <a:pt x="344598" y="3080160"/>
                  <a:pt x="304267" y="3080160"/>
                </a:cubicBezTo>
                <a:cubicBezTo>
                  <a:pt x="263936" y="3080160"/>
                  <a:pt x="231242" y="3047466"/>
                  <a:pt x="231242" y="3007135"/>
                </a:cubicBezTo>
                <a:cubicBezTo>
                  <a:pt x="231242" y="2997053"/>
                  <a:pt x="233285" y="2987447"/>
                  <a:pt x="236980" y="2978711"/>
                </a:cubicBezTo>
                <a:close/>
                <a:moveTo>
                  <a:pt x="1618986" y="764116"/>
                </a:moveTo>
                <a:cubicBezTo>
                  <a:pt x="1630073" y="737907"/>
                  <a:pt x="1656024" y="719516"/>
                  <a:pt x="1686273" y="719516"/>
                </a:cubicBezTo>
                <a:cubicBezTo>
                  <a:pt x="1726604" y="719517"/>
                  <a:pt x="1759298" y="752210"/>
                  <a:pt x="1759297" y="792541"/>
                </a:cubicBezTo>
                <a:cubicBezTo>
                  <a:pt x="1759298" y="832872"/>
                  <a:pt x="1726605" y="865566"/>
                  <a:pt x="1686273" y="865566"/>
                </a:cubicBezTo>
                <a:cubicBezTo>
                  <a:pt x="1645943" y="865566"/>
                  <a:pt x="1613247" y="832872"/>
                  <a:pt x="1613248" y="792541"/>
                </a:cubicBezTo>
                <a:cubicBezTo>
                  <a:pt x="1613247" y="782458"/>
                  <a:pt x="1615292" y="772853"/>
                  <a:pt x="1618986" y="764116"/>
                </a:cubicBezTo>
                <a:close/>
                <a:moveTo>
                  <a:pt x="467444" y="2558219"/>
                </a:moveTo>
                <a:cubicBezTo>
                  <a:pt x="471139" y="2549482"/>
                  <a:pt x="476486" y="2541614"/>
                  <a:pt x="483094" y="2535007"/>
                </a:cubicBezTo>
                <a:cubicBezTo>
                  <a:pt x="496308" y="2521792"/>
                  <a:pt x="514565" y="2513619"/>
                  <a:pt x="534730" y="2513619"/>
                </a:cubicBezTo>
                <a:cubicBezTo>
                  <a:pt x="575061" y="2513619"/>
                  <a:pt x="607755" y="2546313"/>
                  <a:pt x="607755" y="2586644"/>
                </a:cubicBezTo>
                <a:cubicBezTo>
                  <a:pt x="607755" y="2626975"/>
                  <a:pt x="575061" y="2659669"/>
                  <a:pt x="534730" y="2659669"/>
                </a:cubicBezTo>
                <a:cubicBezTo>
                  <a:pt x="494399" y="2659669"/>
                  <a:pt x="461705" y="2626975"/>
                  <a:pt x="461705" y="2586644"/>
                </a:cubicBezTo>
                <a:cubicBezTo>
                  <a:pt x="461705" y="2576561"/>
                  <a:pt x="463749" y="2566955"/>
                  <a:pt x="467444" y="2558219"/>
                </a:cubicBezTo>
                <a:close/>
                <a:moveTo>
                  <a:pt x="697132" y="2180474"/>
                </a:moveTo>
                <a:cubicBezTo>
                  <a:pt x="700828" y="2171738"/>
                  <a:pt x="706175" y="2163870"/>
                  <a:pt x="712783" y="2157262"/>
                </a:cubicBezTo>
                <a:cubicBezTo>
                  <a:pt x="725998" y="2144046"/>
                  <a:pt x="744255" y="2135873"/>
                  <a:pt x="764419" y="2135874"/>
                </a:cubicBezTo>
                <a:cubicBezTo>
                  <a:pt x="804751" y="2135873"/>
                  <a:pt x="837444" y="2168568"/>
                  <a:pt x="837444" y="2208898"/>
                </a:cubicBezTo>
                <a:cubicBezTo>
                  <a:pt x="837445" y="2249230"/>
                  <a:pt x="804751" y="2281923"/>
                  <a:pt x="764420" y="2281923"/>
                </a:cubicBezTo>
                <a:cubicBezTo>
                  <a:pt x="724089" y="2281924"/>
                  <a:pt x="691394" y="2249229"/>
                  <a:pt x="691395" y="2208898"/>
                </a:cubicBezTo>
                <a:cubicBezTo>
                  <a:pt x="691395" y="2198816"/>
                  <a:pt x="693439" y="2189210"/>
                  <a:pt x="697132" y="2180474"/>
                </a:cubicBezTo>
                <a:close/>
                <a:moveTo>
                  <a:pt x="1849451" y="343623"/>
                </a:moveTo>
                <a:cubicBezTo>
                  <a:pt x="1860537" y="317413"/>
                  <a:pt x="1886489" y="299022"/>
                  <a:pt x="1916739" y="299022"/>
                </a:cubicBezTo>
                <a:cubicBezTo>
                  <a:pt x="1957069" y="299022"/>
                  <a:pt x="1989763" y="331716"/>
                  <a:pt x="1989762" y="372047"/>
                </a:cubicBezTo>
                <a:cubicBezTo>
                  <a:pt x="1989763" y="412379"/>
                  <a:pt x="1957070" y="445072"/>
                  <a:pt x="1916737" y="445072"/>
                </a:cubicBezTo>
                <a:cubicBezTo>
                  <a:pt x="1876408" y="445072"/>
                  <a:pt x="1843712" y="412378"/>
                  <a:pt x="1843713" y="372047"/>
                </a:cubicBezTo>
                <a:cubicBezTo>
                  <a:pt x="1843714" y="361964"/>
                  <a:pt x="1845757" y="352360"/>
                  <a:pt x="1849451" y="343623"/>
                </a:cubicBezTo>
                <a:close/>
                <a:moveTo>
                  <a:pt x="927598" y="1759979"/>
                </a:moveTo>
                <a:cubicBezTo>
                  <a:pt x="931292" y="1751242"/>
                  <a:pt x="936640" y="1743374"/>
                  <a:pt x="943247" y="1736767"/>
                </a:cubicBezTo>
                <a:cubicBezTo>
                  <a:pt x="956463" y="1723552"/>
                  <a:pt x="974718" y="1715379"/>
                  <a:pt x="994883" y="1715378"/>
                </a:cubicBezTo>
                <a:cubicBezTo>
                  <a:pt x="1035214" y="1715378"/>
                  <a:pt x="1067909" y="1748073"/>
                  <a:pt x="1067909" y="1788403"/>
                </a:cubicBezTo>
                <a:cubicBezTo>
                  <a:pt x="1067909" y="1828734"/>
                  <a:pt x="1035215" y="1861428"/>
                  <a:pt x="994884" y="1861428"/>
                </a:cubicBezTo>
                <a:cubicBezTo>
                  <a:pt x="954553" y="1861428"/>
                  <a:pt x="921859" y="1828734"/>
                  <a:pt x="921859" y="1788404"/>
                </a:cubicBezTo>
                <a:cubicBezTo>
                  <a:pt x="921859" y="1778321"/>
                  <a:pt x="923902" y="1768715"/>
                  <a:pt x="927598" y="1759979"/>
                </a:cubicBezTo>
                <a:close/>
                <a:moveTo>
                  <a:pt x="1158061" y="1330658"/>
                </a:moveTo>
                <a:cubicBezTo>
                  <a:pt x="1161755" y="1321922"/>
                  <a:pt x="1167102" y="1314054"/>
                  <a:pt x="1173710" y="1307447"/>
                </a:cubicBezTo>
                <a:cubicBezTo>
                  <a:pt x="1186925" y="1294232"/>
                  <a:pt x="1205180" y="1286058"/>
                  <a:pt x="1225346" y="1286058"/>
                </a:cubicBezTo>
                <a:cubicBezTo>
                  <a:pt x="1265678" y="1286058"/>
                  <a:pt x="1298371" y="1318752"/>
                  <a:pt x="1298372" y="1359083"/>
                </a:cubicBezTo>
                <a:cubicBezTo>
                  <a:pt x="1298372" y="1399414"/>
                  <a:pt x="1265678" y="1432108"/>
                  <a:pt x="1225347" y="1432108"/>
                </a:cubicBezTo>
                <a:cubicBezTo>
                  <a:pt x="1185016" y="1432108"/>
                  <a:pt x="1152321" y="1399413"/>
                  <a:pt x="1152321" y="1359083"/>
                </a:cubicBezTo>
                <a:cubicBezTo>
                  <a:pt x="1152323" y="1349000"/>
                  <a:pt x="1154366" y="1339395"/>
                  <a:pt x="1158061" y="1330658"/>
                </a:cubicBezTo>
                <a:close/>
                <a:moveTo>
                  <a:pt x="6517" y="3124760"/>
                </a:moveTo>
                <a:cubicBezTo>
                  <a:pt x="10212" y="3116023"/>
                  <a:pt x="15559" y="3108155"/>
                  <a:pt x="22166" y="3101548"/>
                </a:cubicBezTo>
                <a:cubicBezTo>
                  <a:pt x="35381" y="3088334"/>
                  <a:pt x="53637" y="3080160"/>
                  <a:pt x="73803" y="3080160"/>
                </a:cubicBezTo>
                <a:cubicBezTo>
                  <a:pt x="114134" y="3080160"/>
                  <a:pt x="146828" y="3112854"/>
                  <a:pt x="146828" y="3153185"/>
                </a:cubicBezTo>
                <a:cubicBezTo>
                  <a:pt x="146828" y="3193515"/>
                  <a:pt x="114134" y="3226209"/>
                  <a:pt x="73803" y="3226209"/>
                </a:cubicBezTo>
                <a:cubicBezTo>
                  <a:pt x="33472" y="3226210"/>
                  <a:pt x="778" y="3193515"/>
                  <a:pt x="778" y="3153184"/>
                </a:cubicBezTo>
                <a:cubicBezTo>
                  <a:pt x="778" y="3143102"/>
                  <a:pt x="2821" y="3133496"/>
                  <a:pt x="6517" y="3124760"/>
                </a:cubicBezTo>
                <a:close/>
                <a:moveTo>
                  <a:pt x="1388522" y="910166"/>
                </a:moveTo>
                <a:cubicBezTo>
                  <a:pt x="1399608" y="883957"/>
                  <a:pt x="1425561" y="865566"/>
                  <a:pt x="1455810" y="865566"/>
                </a:cubicBezTo>
                <a:cubicBezTo>
                  <a:pt x="1496141" y="865566"/>
                  <a:pt x="1528835" y="898260"/>
                  <a:pt x="1528834" y="938592"/>
                </a:cubicBezTo>
                <a:cubicBezTo>
                  <a:pt x="1528834" y="978922"/>
                  <a:pt x="1496140" y="1011616"/>
                  <a:pt x="1455809" y="1011616"/>
                </a:cubicBezTo>
                <a:cubicBezTo>
                  <a:pt x="1415478" y="1011616"/>
                  <a:pt x="1382784" y="978922"/>
                  <a:pt x="1382785" y="938591"/>
                </a:cubicBezTo>
                <a:cubicBezTo>
                  <a:pt x="1382784" y="928508"/>
                  <a:pt x="1384827" y="918903"/>
                  <a:pt x="1388522" y="910166"/>
                </a:cubicBezTo>
                <a:close/>
                <a:moveTo>
                  <a:pt x="236980" y="2695440"/>
                </a:moveTo>
                <a:cubicBezTo>
                  <a:pt x="240675" y="2686704"/>
                  <a:pt x="246022" y="2678836"/>
                  <a:pt x="252630" y="2672229"/>
                </a:cubicBezTo>
                <a:cubicBezTo>
                  <a:pt x="265845" y="2659014"/>
                  <a:pt x="284101" y="2650840"/>
                  <a:pt x="304266" y="2650840"/>
                </a:cubicBezTo>
                <a:cubicBezTo>
                  <a:pt x="344597" y="2650840"/>
                  <a:pt x="377291" y="2683534"/>
                  <a:pt x="377291" y="2723865"/>
                </a:cubicBezTo>
                <a:cubicBezTo>
                  <a:pt x="377291" y="2764196"/>
                  <a:pt x="344597" y="2796890"/>
                  <a:pt x="304266" y="2796890"/>
                </a:cubicBezTo>
                <a:cubicBezTo>
                  <a:pt x="263935" y="2796890"/>
                  <a:pt x="231241" y="2764196"/>
                  <a:pt x="231241" y="2723865"/>
                </a:cubicBezTo>
                <a:cubicBezTo>
                  <a:pt x="231241" y="2713782"/>
                  <a:pt x="233285" y="2704177"/>
                  <a:pt x="236980" y="2695440"/>
                </a:cubicBezTo>
                <a:close/>
                <a:moveTo>
                  <a:pt x="466670" y="2326523"/>
                </a:moveTo>
                <a:cubicBezTo>
                  <a:pt x="470365" y="2317787"/>
                  <a:pt x="475712" y="2309919"/>
                  <a:pt x="482319" y="2303311"/>
                </a:cubicBezTo>
                <a:cubicBezTo>
                  <a:pt x="495533" y="2290097"/>
                  <a:pt x="513789" y="2281924"/>
                  <a:pt x="533955" y="2281923"/>
                </a:cubicBezTo>
                <a:cubicBezTo>
                  <a:pt x="574286" y="2281923"/>
                  <a:pt x="606981" y="2314617"/>
                  <a:pt x="606981" y="2354947"/>
                </a:cubicBezTo>
                <a:cubicBezTo>
                  <a:pt x="606980" y="2395279"/>
                  <a:pt x="574286" y="2427974"/>
                  <a:pt x="533955" y="2427974"/>
                </a:cubicBezTo>
                <a:cubicBezTo>
                  <a:pt x="493624" y="2427973"/>
                  <a:pt x="460931" y="2395279"/>
                  <a:pt x="460931" y="2354948"/>
                </a:cubicBezTo>
                <a:cubicBezTo>
                  <a:pt x="460931" y="2344865"/>
                  <a:pt x="462974" y="2335260"/>
                  <a:pt x="466670" y="2326523"/>
                </a:cubicBezTo>
                <a:close/>
                <a:moveTo>
                  <a:pt x="1618987" y="480845"/>
                </a:moveTo>
                <a:cubicBezTo>
                  <a:pt x="1630073" y="454635"/>
                  <a:pt x="1656026" y="436244"/>
                  <a:pt x="1686274" y="436245"/>
                </a:cubicBezTo>
                <a:cubicBezTo>
                  <a:pt x="1726604" y="436245"/>
                  <a:pt x="1759299" y="468939"/>
                  <a:pt x="1759298" y="509270"/>
                </a:cubicBezTo>
                <a:cubicBezTo>
                  <a:pt x="1759299" y="549601"/>
                  <a:pt x="1726604" y="582295"/>
                  <a:pt x="1686273" y="582294"/>
                </a:cubicBezTo>
                <a:cubicBezTo>
                  <a:pt x="1645942" y="582295"/>
                  <a:pt x="1613248" y="549601"/>
                  <a:pt x="1613249" y="509271"/>
                </a:cubicBezTo>
                <a:cubicBezTo>
                  <a:pt x="1613248" y="499187"/>
                  <a:pt x="1615291" y="489581"/>
                  <a:pt x="1618987" y="480845"/>
                </a:cubicBezTo>
                <a:close/>
                <a:moveTo>
                  <a:pt x="697133" y="1897200"/>
                </a:moveTo>
                <a:cubicBezTo>
                  <a:pt x="700829" y="1888463"/>
                  <a:pt x="706177" y="1880597"/>
                  <a:pt x="712784" y="1873988"/>
                </a:cubicBezTo>
                <a:cubicBezTo>
                  <a:pt x="725998" y="1860773"/>
                  <a:pt x="744255" y="1852600"/>
                  <a:pt x="764420" y="1852600"/>
                </a:cubicBezTo>
                <a:cubicBezTo>
                  <a:pt x="804751" y="1852600"/>
                  <a:pt x="837446" y="1885294"/>
                  <a:pt x="837445" y="1925625"/>
                </a:cubicBezTo>
                <a:cubicBezTo>
                  <a:pt x="837445" y="1965956"/>
                  <a:pt x="804752" y="1998650"/>
                  <a:pt x="764421" y="1998649"/>
                </a:cubicBezTo>
                <a:cubicBezTo>
                  <a:pt x="724089" y="1998651"/>
                  <a:pt x="691393" y="1965957"/>
                  <a:pt x="691395" y="1925625"/>
                </a:cubicBezTo>
                <a:cubicBezTo>
                  <a:pt x="691396" y="1915542"/>
                  <a:pt x="693439" y="1905937"/>
                  <a:pt x="697133" y="1897200"/>
                </a:cubicBezTo>
                <a:close/>
                <a:moveTo>
                  <a:pt x="1849451" y="60350"/>
                </a:moveTo>
                <a:cubicBezTo>
                  <a:pt x="1860538" y="34141"/>
                  <a:pt x="1886489" y="15750"/>
                  <a:pt x="1916738" y="15750"/>
                </a:cubicBezTo>
                <a:cubicBezTo>
                  <a:pt x="1957069" y="15750"/>
                  <a:pt x="1989762" y="48444"/>
                  <a:pt x="1989762" y="88775"/>
                </a:cubicBezTo>
                <a:cubicBezTo>
                  <a:pt x="1989763" y="129106"/>
                  <a:pt x="1957070" y="161800"/>
                  <a:pt x="1916737" y="161800"/>
                </a:cubicBezTo>
                <a:cubicBezTo>
                  <a:pt x="1876406" y="161800"/>
                  <a:pt x="1843712" y="129106"/>
                  <a:pt x="1843713" y="88775"/>
                </a:cubicBezTo>
                <a:cubicBezTo>
                  <a:pt x="1843712" y="78692"/>
                  <a:pt x="1845757" y="69087"/>
                  <a:pt x="1849451" y="60350"/>
                </a:cubicBezTo>
                <a:close/>
                <a:moveTo>
                  <a:pt x="927597" y="1476707"/>
                </a:moveTo>
                <a:cubicBezTo>
                  <a:pt x="931293" y="1467970"/>
                  <a:pt x="936639" y="1460103"/>
                  <a:pt x="943246" y="1453495"/>
                </a:cubicBezTo>
                <a:cubicBezTo>
                  <a:pt x="956461" y="1440280"/>
                  <a:pt x="974718" y="1432107"/>
                  <a:pt x="994884" y="1432107"/>
                </a:cubicBezTo>
                <a:cubicBezTo>
                  <a:pt x="1035215" y="1432107"/>
                  <a:pt x="1067909" y="1464801"/>
                  <a:pt x="1067908" y="1505132"/>
                </a:cubicBezTo>
                <a:cubicBezTo>
                  <a:pt x="1067909" y="1545463"/>
                  <a:pt x="1035214" y="1578156"/>
                  <a:pt x="994883" y="1578156"/>
                </a:cubicBezTo>
                <a:cubicBezTo>
                  <a:pt x="954552" y="1578156"/>
                  <a:pt x="921859" y="1545462"/>
                  <a:pt x="921859" y="1505131"/>
                </a:cubicBezTo>
                <a:cubicBezTo>
                  <a:pt x="921859" y="1495049"/>
                  <a:pt x="923902" y="1485443"/>
                  <a:pt x="927597" y="1476707"/>
                </a:cubicBezTo>
                <a:close/>
                <a:moveTo>
                  <a:pt x="1158060" y="1047388"/>
                </a:moveTo>
                <a:cubicBezTo>
                  <a:pt x="1161756" y="1038651"/>
                  <a:pt x="1167102" y="1030784"/>
                  <a:pt x="1173710" y="1024177"/>
                </a:cubicBezTo>
                <a:cubicBezTo>
                  <a:pt x="1186925" y="1010962"/>
                  <a:pt x="1205181" y="1002788"/>
                  <a:pt x="1225347" y="1002788"/>
                </a:cubicBezTo>
                <a:cubicBezTo>
                  <a:pt x="1265676" y="1002788"/>
                  <a:pt x="1298372" y="1035482"/>
                  <a:pt x="1298371" y="1075813"/>
                </a:cubicBezTo>
                <a:cubicBezTo>
                  <a:pt x="1298372" y="1116144"/>
                  <a:pt x="1265677" y="1148837"/>
                  <a:pt x="1225346" y="1148837"/>
                </a:cubicBezTo>
                <a:cubicBezTo>
                  <a:pt x="1185015" y="1148837"/>
                  <a:pt x="1152322" y="1116143"/>
                  <a:pt x="1152322" y="1075812"/>
                </a:cubicBezTo>
                <a:cubicBezTo>
                  <a:pt x="1152321" y="1065730"/>
                  <a:pt x="1154365" y="1056124"/>
                  <a:pt x="1158060" y="1047388"/>
                </a:cubicBezTo>
                <a:close/>
                <a:moveTo>
                  <a:pt x="6517" y="2841490"/>
                </a:moveTo>
                <a:cubicBezTo>
                  <a:pt x="10212" y="2832753"/>
                  <a:pt x="15559" y="2824885"/>
                  <a:pt x="22166" y="2818278"/>
                </a:cubicBezTo>
                <a:cubicBezTo>
                  <a:pt x="35381" y="2805064"/>
                  <a:pt x="53637" y="2796890"/>
                  <a:pt x="73802" y="2796890"/>
                </a:cubicBezTo>
                <a:cubicBezTo>
                  <a:pt x="114133" y="2796890"/>
                  <a:pt x="146828" y="2829584"/>
                  <a:pt x="146828" y="2869915"/>
                </a:cubicBezTo>
                <a:cubicBezTo>
                  <a:pt x="146828" y="2910245"/>
                  <a:pt x="114134" y="2942939"/>
                  <a:pt x="73803" y="2942939"/>
                </a:cubicBezTo>
                <a:cubicBezTo>
                  <a:pt x="33472" y="2942939"/>
                  <a:pt x="778" y="2910245"/>
                  <a:pt x="778" y="2869914"/>
                </a:cubicBezTo>
                <a:cubicBezTo>
                  <a:pt x="778" y="2859832"/>
                  <a:pt x="2821" y="2850226"/>
                  <a:pt x="6517" y="2841490"/>
                </a:cubicBezTo>
                <a:close/>
                <a:moveTo>
                  <a:pt x="236204" y="2463748"/>
                </a:moveTo>
                <a:cubicBezTo>
                  <a:pt x="239900" y="2455011"/>
                  <a:pt x="245247" y="2447143"/>
                  <a:pt x="251853" y="2440536"/>
                </a:cubicBezTo>
                <a:cubicBezTo>
                  <a:pt x="265068" y="2427321"/>
                  <a:pt x="283325" y="2419149"/>
                  <a:pt x="303489" y="2419148"/>
                </a:cubicBezTo>
                <a:cubicBezTo>
                  <a:pt x="343821" y="2419147"/>
                  <a:pt x="376514" y="2451842"/>
                  <a:pt x="376515" y="2492173"/>
                </a:cubicBezTo>
                <a:cubicBezTo>
                  <a:pt x="376515" y="2532504"/>
                  <a:pt x="343821" y="2565198"/>
                  <a:pt x="303490" y="2565198"/>
                </a:cubicBezTo>
                <a:cubicBezTo>
                  <a:pt x="263159" y="2565198"/>
                  <a:pt x="230466" y="2532503"/>
                  <a:pt x="230464" y="2492173"/>
                </a:cubicBezTo>
                <a:cubicBezTo>
                  <a:pt x="230466" y="2482090"/>
                  <a:pt x="232508" y="2472485"/>
                  <a:pt x="236204" y="2463748"/>
                </a:cubicBezTo>
                <a:close/>
                <a:moveTo>
                  <a:pt x="1388524" y="626895"/>
                </a:moveTo>
                <a:cubicBezTo>
                  <a:pt x="1399610" y="600685"/>
                  <a:pt x="1425561" y="582294"/>
                  <a:pt x="1455810" y="582294"/>
                </a:cubicBezTo>
                <a:cubicBezTo>
                  <a:pt x="1496141" y="582294"/>
                  <a:pt x="1528834" y="614988"/>
                  <a:pt x="1528834" y="655319"/>
                </a:cubicBezTo>
                <a:cubicBezTo>
                  <a:pt x="1528835" y="695651"/>
                  <a:pt x="1496141" y="728345"/>
                  <a:pt x="1455810" y="728345"/>
                </a:cubicBezTo>
                <a:cubicBezTo>
                  <a:pt x="1415479" y="728344"/>
                  <a:pt x="1382784" y="695650"/>
                  <a:pt x="1382785" y="655319"/>
                </a:cubicBezTo>
                <a:cubicBezTo>
                  <a:pt x="1382785" y="645237"/>
                  <a:pt x="1384829" y="635631"/>
                  <a:pt x="1388524" y="626895"/>
                </a:cubicBezTo>
                <a:close/>
                <a:moveTo>
                  <a:pt x="466669" y="2043251"/>
                </a:moveTo>
                <a:cubicBezTo>
                  <a:pt x="470365" y="2034515"/>
                  <a:pt x="475712" y="2026647"/>
                  <a:pt x="482320" y="2020039"/>
                </a:cubicBezTo>
                <a:cubicBezTo>
                  <a:pt x="495535" y="2006824"/>
                  <a:pt x="513790" y="1998651"/>
                  <a:pt x="533955" y="1998652"/>
                </a:cubicBezTo>
                <a:cubicBezTo>
                  <a:pt x="574286" y="1998650"/>
                  <a:pt x="606980" y="2031346"/>
                  <a:pt x="606980" y="2071676"/>
                </a:cubicBezTo>
                <a:cubicBezTo>
                  <a:pt x="606981" y="2112007"/>
                  <a:pt x="574287" y="2144700"/>
                  <a:pt x="533955" y="2144700"/>
                </a:cubicBezTo>
                <a:cubicBezTo>
                  <a:pt x="493624" y="2144701"/>
                  <a:pt x="460930" y="2112008"/>
                  <a:pt x="460931" y="2071676"/>
                </a:cubicBezTo>
                <a:cubicBezTo>
                  <a:pt x="460930" y="2061593"/>
                  <a:pt x="462973" y="2051989"/>
                  <a:pt x="466669" y="2043251"/>
                </a:cubicBezTo>
                <a:close/>
                <a:moveTo>
                  <a:pt x="1618987" y="197573"/>
                </a:moveTo>
                <a:cubicBezTo>
                  <a:pt x="1630072" y="171363"/>
                  <a:pt x="1656025" y="152972"/>
                  <a:pt x="1686274" y="152973"/>
                </a:cubicBezTo>
                <a:cubicBezTo>
                  <a:pt x="1726605" y="152972"/>
                  <a:pt x="1759299" y="185666"/>
                  <a:pt x="1759298" y="225997"/>
                </a:cubicBezTo>
                <a:cubicBezTo>
                  <a:pt x="1759299" y="266328"/>
                  <a:pt x="1726604" y="299022"/>
                  <a:pt x="1686273" y="299022"/>
                </a:cubicBezTo>
                <a:cubicBezTo>
                  <a:pt x="1645942" y="299022"/>
                  <a:pt x="1613248" y="266328"/>
                  <a:pt x="1613249" y="225997"/>
                </a:cubicBezTo>
                <a:cubicBezTo>
                  <a:pt x="1613248" y="215915"/>
                  <a:pt x="1615291" y="206309"/>
                  <a:pt x="1618987" y="197573"/>
                </a:cubicBezTo>
                <a:close/>
                <a:moveTo>
                  <a:pt x="697134" y="1613928"/>
                </a:moveTo>
                <a:cubicBezTo>
                  <a:pt x="700830" y="1605191"/>
                  <a:pt x="706177" y="1597323"/>
                  <a:pt x="712783" y="1590716"/>
                </a:cubicBezTo>
                <a:cubicBezTo>
                  <a:pt x="725998" y="1577501"/>
                  <a:pt x="744255" y="1569328"/>
                  <a:pt x="764420" y="1569328"/>
                </a:cubicBezTo>
                <a:cubicBezTo>
                  <a:pt x="804751" y="1569327"/>
                  <a:pt x="837446" y="1602022"/>
                  <a:pt x="837445" y="1642352"/>
                </a:cubicBezTo>
                <a:cubicBezTo>
                  <a:pt x="837445" y="1682683"/>
                  <a:pt x="804751" y="1715378"/>
                  <a:pt x="764420" y="1715377"/>
                </a:cubicBezTo>
                <a:cubicBezTo>
                  <a:pt x="724089" y="1715377"/>
                  <a:pt x="691394" y="1682683"/>
                  <a:pt x="691396" y="1642353"/>
                </a:cubicBezTo>
                <a:cubicBezTo>
                  <a:pt x="691395" y="1632270"/>
                  <a:pt x="693438" y="1622665"/>
                  <a:pt x="697134" y="1613928"/>
                </a:cubicBezTo>
                <a:close/>
                <a:moveTo>
                  <a:pt x="927596" y="1193435"/>
                </a:moveTo>
                <a:cubicBezTo>
                  <a:pt x="931292" y="1184699"/>
                  <a:pt x="936638" y="1176832"/>
                  <a:pt x="943246" y="1170224"/>
                </a:cubicBezTo>
                <a:cubicBezTo>
                  <a:pt x="956461" y="1157009"/>
                  <a:pt x="974717" y="1148836"/>
                  <a:pt x="994883" y="1148836"/>
                </a:cubicBezTo>
                <a:cubicBezTo>
                  <a:pt x="1035214" y="1148836"/>
                  <a:pt x="1067908" y="1181530"/>
                  <a:pt x="1067908" y="1221861"/>
                </a:cubicBezTo>
                <a:cubicBezTo>
                  <a:pt x="1067908" y="1262192"/>
                  <a:pt x="1035213" y="1294885"/>
                  <a:pt x="994882" y="1294885"/>
                </a:cubicBezTo>
                <a:cubicBezTo>
                  <a:pt x="954551" y="1294885"/>
                  <a:pt x="921857" y="1262191"/>
                  <a:pt x="921858" y="1221860"/>
                </a:cubicBezTo>
                <a:cubicBezTo>
                  <a:pt x="921859" y="1211778"/>
                  <a:pt x="923902" y="1202172"/>
                  <a:pt x="927596" y="1193435"/>
                </a:cubicBezTo>
                <a:close/>
                <a:moveTo>
                  <a:pt x="1158059" y="764117"/>
                </a:moveTo>
                <a:cubicBezTo>
                  <a:pt x="1161754" y="755381"/>
                  <a:pt x="1167101" y="747513"/>
                  <a:pt x="1173709" y="740905"/>
                </a:cubicBezTo>
                <a:cubicBezTo>
                  <a:pt x="1186924" y="727690"/>
                  <a:pt x="1205181" y="719518"/>
                  <a:pt x="1225345" y="719517"/>
                </a:cubicBezTo>
                <a:cubicBezTo>
                  <a:pt x="1265676" y="719517"/>
                  <a:pt x="1298370" y="752211"/>
                  <a:pt x="1298370" y="792542"/>
                </a:cubicBezTo>
                <a:cubicBezTo>
                  <a:pt x="1298371" y="832873"/>
                  <a:pt x="1265677" y="865568"/>
                  <a:pt x="1225346" y="865567"/>
                </a:cubicBezTo>
                <a:cubicBezTo>
                  <a:pt x="1185015" y="865567"/>
                  <a:pt x="1152320" y="832873"/>
                  <a:pt x="1152321" y="792542"/>
                </a:cubicBezTo>
                <a:cubicBezTo>
                  <a:pt x="1152320" y="782459"/>
                  <a:pt x="1154365" y="772854"/>
                  <a:pt x="1158059" y="764117"/>
                </a:cubicBezTo>
                <a:close/>
                <a:moveTo>
                  <a:pt x="6516" y="2558219"/>
                </a:moveTo>
                <a:cubicBezTo>
                  <a:pt x="10211" y="2549482"/>
                  <a:pt x="15558" y="2541615"/>
                  <a:pt x="22165" y="2535007"/>
                </a:cubicBezTo>
                <a:cubicBezTo>
                  <a:pt x="35380" y="2521792"/>
                  <a:pt x="53636" y="2513619"/>
                  <a:pt x="73802" y="2513619"/>
                </a:cubicBezTo>
                <a:cubicBezTo>
                  <a:pt x="114133" y="2513619"/>
                  <a:pt x="146827" y="2546313"/>
                  <a:pt x="146827" y="2586644"/>
                </a:cubicBezTo>
                <a:cubicBezTo>
                  <a:pt x="146827" y="2626975"/>
                  <a:pt x="114133" y="2659669"/>
                  <a:pt x="73802" y="2659669"/>
                </a:cubicBezTo>
                <a:cubicBezTo>
                  <a:pt x="33471" y="2659669"/>
                  <a:pt x="777" y="2626975"/>
                  <a:pt x="777" y="2586644"/>
                </a:cubicBezTo>
                <a:cubicBezTo>
                  <a:pt x="777" y="2576561"/>
                  <a:pt x="2820" y="2566956"/>
                  <a:pt x="6516" y="2558219"/>
                </a:cubicBezTo>
                <a:close/>
                <a:moveTo>
                  <a:pt x="236204" y="2180474"/>
                </a:moveTo>
                <a:cubicBezTo>
                  <a:pt x="239901" y="2171737"/>
                  <a:pt x="245248" y="2163869"/>
                  <a:pt x="251855" y="2157261"/>
                </a:cubicBezTo>
                <a:cubicBezTo>
                  <a:pt x="265069" y="2144047"/>
                  <a:pt x="283326" y="2135873"/>
                  <a:pt x="303490" y="2135874"/>
                </a:cubicBezTo>
                <a:cubicBezTo>
                  <a:pt x="343822" y="2135873"/>
                  <a:pt x="376516" y="2168568"/>
                  <a:pt x="376516" y="2208898"/>
                </a:cubicBezTo>
                <a:cubicBezTo>
                  <a:pt x="376516" y="2249229"/>
                  <a:pt x="343823" y="2281923"/>
                  <a:pt x="303491" y="2281923"/>
                </a:cubicBezTo>
                <a:cubicBezTo>
                  <a:pt x="263159" y="2281924"/>
                  <a:pt x="230466" y="2249230"/>
                  <a:pt x="230465" y="2208899"/>
                </a:cubicBezTo>
                <a:cubicBezTo>
                  <a:pt x="230466" y="2198816"/>
                  <a:pt x="232509" y="2189210"/>
                  <a:pt x="236204" y="2180474"/>
                </a:cubicBezTo>
                <a:close/>
                <a:moveTo>
                  <a:pt x="1388524" y="343623"/>
                </a:moveTo>
                <a:cubicBezTo>
                  <a:pt x="1399610" y="317413"/>
                  <a:pt x="1425562" y="299022"/>
                  <a:pt x="1455809" y="299022"/>
                </a:cubicBezTo>
                <a:cubicBezTo>
                  <a:pt x="1496140" y="299022"/>
                  <a:pt x="1528834" y="331716"/>
                  <a:pt x="1528835" y="372047"/>
                </a:cubicBezTo>
                <a:cubicBezTo>
                  <a:pt x="1528835" y="412378"/>
                  <a:pt x="1496141" y="445073"/>
                  <a:pt x="1455810" y="445073"/>
                </a:cubicBezTo>
                <a:cubicBezTo>
                  <a:pt x="1415479" y="445072"/>
                  <a:pt x="1382784" y="412378"/>
                  <a:pt x="1382784" y="372047"/>
                </a:cubicBezTo>
                <a:cubicBezTo>
                  <a:pt x="1382785" y="361964"/>
                  <a:pt x="1384828" y="352359"/>
                  <a:pt x="1388524" y="343623"/>
                </a:cubicBezTo>
                <a:close/>
                <a:moveTo>
                  <a:pt x="466669" y="1759978"/>
                </a:moveTo>
                <a:cubicBezTo>
                  <a:pt x="470364" y="1751242"/>
                  <a:pt x="475711" y="1743374"/>
                  <a:pt x="482320" y="1736766"/>
                </a:cubicBezTo>
                <a:cubicBezTo>
                  <a:pt x="495534" y="1723552"/>
                  <a:pt x="513790" y="1715378"/>
                  <a:pt x="533956" y="1715378"/>
                </a:cubicBezTo>
                <a:cubicBezTo>
                  <a:pt x="574287" y="1715378"/>
                  <a:pt x="606981" y="1748072"/>
                  <a:pt x="606980" y="1788403"/>
                </a:cubicBezTo>
                <a:cubicBezTo>
                  <a:pt x="606981" y="1828734"/>
                  <a:pt x="574286" y="1861428"/>
                  <a:pt x="533954" y="1861429"/>
                </a:cubicBezTo>
                <a:cubicBezTo>
                  <a:pt x="493625" y="1861429"/>
                  <a:pt x="460929" y="1828735"/>
                  <a:pt x="460931" y="1788403"/>
                </a:cubicBezTo>
                <a:cubicBezTo>
                  <a:pt x="460931" y="1778320"/>
                  <a:pt x="462975" y="1768715"/>
                  <a:pt x="466669" y="1759978"/>
                </a:cubicBezTo>
                <a:close/>
                <a:moveTo>
                  <a:pt x="697134" y="1330656"/>
                </a:moveTo>
                <a:cubicBezTo>
                  <a:pt x="700830" y="1321920"/>
                  <a:pt x="706176" y="1314053"/>
                  <a:pt x="712784" y="1307445"/>
                </a:cubicBezTo>
                <a:cubicBezTo>
                  <a:pt x="725999" y="1294230"/>
                  <a:pt x="744254" y="1286057"/>
                  <a:pt x="764421" y="1286057"/>
                </a:cubicBezTo>
                <a:cubicBezTo>
                  <a:pt x="804752" y="1286057"/>
                  <a:pt x="837445" y="1318751"/>
                  <a:pt x="837446" y="1359082"/>
                </a:cubicBezTo>
                <a:cubicBezTo>
                  <a:pt x="837446" y="1399413"/>
                  <a:pt x="804751" y="1432106"/>
                  <a:pt x="764420" y="1432106"/>
                </a:cubicBezTo>
                <a:cubicBezTo>
                  <a:pt x="724090" y="1432106"/>
                  <a:pt x="691395" y="1399412"/>
                  <a:pt x="691396" y="1359081"/>
                </a:cubicBezTo>
                <a:cubicBezTo>
                  <a:pt x="691395" y="1348999"/>
                  <a:pt x="693440" y="1339393"/>
                  <a:pt x="697134" y="1330656"/>
                </a:cubicBezTo>
                <a:close/>
                <a:moveTo>
                  <a:pt x="927597" y="910165"/>
                </a:moveTo>
                <a:cubicBezTo>
                  <a:pt x="931292" y="901429"/>
                  <a:pt x="936639" y="893561"/>
                  <a:pt x="943245" y="886954"/>
                </a:cubicBezTo>
                <a:cubicBezTo>
                  <a:pt x="956461" y="873740"/>
                  <a:pt x="974717" y="865566"/>
                  <a:pt x="994882" y="865566"/>
                </a:cubicBezTo>
                <a:cubicBezTo>
                  <a:pt x="1035212" y="865566"/>
                  <a:pt x="1067908" y="898260"/>
                  <a:pt x="1067907" y="938591"/>
                </a:cubicBezTo>
                <a:cubicBezTo>
                  <a:pt x="1067907" y="978921"/>
                  <a:pt x="1035214" y="1011615"/>
                  <a:pt x="994883" y="1011615"/>
                </a:cubicBezTo>
                <a:cubicBezTo>
                  <a:pt x="954551" y="1011615"/>
                  <a:pt x="921858" y="978921"/>
                  <a:pt x="921857" y="938590"/>
                </a:cubicBezTo>
                <a:cubicBezTo>
                  <a:pt x="921858" y="928508"/>
                  <a:pt x="923901" y="918902"/>
                  <a:pt x="927597" y="910165"/>
                </a:cubicBezTo>
                <a:close/>
                <a:moveTo>
                  <a:pt x="5739" y="2326526"/>
                </a:moveTo>
                <a:cubicBezTo>
                  <a:pt x="9435" y="2317789"/>
                  <a:pt x="14781" y="2309922"/>
                  <a:pt x="21390" y="2303314"/>
                </a:cubicBezTo>
                <a:cubicBezTo>
                  <a:pt x="34605" y="2290099"/>
                  <a:pt x="52860" y="2281926"/>
                  <a:pt x="73026" y="2281925"/>
                </a:cubicBezTo>
                <a:cubicBezTo>
                  <a:pt x="113357" y="2281925"/>
                  <a:pt x="146051" y="2314619"/>
                  <a:pt x="146050" y="2354950"/>
                </a:cubicBezTo>
                <a:cubicBezTo>
                  <a:pt x="146050" y="2395281"/>
                  <a:pt x="113358" y="2427975"/>
                  <a:pt x="73025" y="2427975"/>
                </a:cubicBezTo>
                <a:cubicBezTo>
                  <a:pt x="32695" y="2427976"/>
                  <a:pt x="0" y="2395282"/>
                  <a:pt x="1" y="2354950"/>
                </a:cubicBezTo>
                <a:cubicBezTo>
                  <a:pt x="2" y="2344868"/>
                  <a:pt x="2044" y="2335262"/>
                  <a:pt x="5739" y="2326526"/>
                </a:cubicBezTo>
                <a:close/>
                <a:moveTo>
                  <a:pt x="1158058" y="480845"/>
                </a:moveTo>
                <a:cubicBezTo>
                  <a:pt x="1161754" y="472108"/>
                  <a:pt x="1167101" y="464241"/>
                  <a:pt x="1173709" y="457633"/>
                </a:cubicBezTo>
                <a:cubicBezTo>
                  <a:pt x="1186923" y="444418"/>
                  <a:pt x="1205180" y="436246"/>
                  <a:pt x="1225345" y="436245"/>
                </a:cubicBezTo>
                <a:cubicBezTo>
                  <a:pt x="1265677" y="436245"/>
                  <a:pt x="1298370" y="468939"/>
                  <a:pt x="1298370" y="509270"/>
                </a:cubicBezTo>
                <a:cubicBezTo>
                  <a:pt x="1298371" y="549601"/>
                  <a:pt x="1265676" y="582295"/>
                  <a:pt x="1225345" y="582295"/>
                </a:cubicBezTo>
                <a:cubicBezTo>
                  <a:pt x="1185014" y="582295"/>
                  <a:pt x="1152321" y="549601"/>
                  <a:pt x="1152320" y="509270"/>
                </a:cubicBezTo>
                <a:cubicBezTo>
                  <a:pt x="1152321" y="499187"/>
                  <a:pt x="1154364" y="489582"/>
                  <a:pt x="1158058" y="480845"/>
                </a:cubicBezTo>
                <a:close/>
                <a:moveTo>
                  <a:pt x="236205" y="1897201"/>
                </a:moveTo>
                <a:cubicBezTo>
                  <a:pt x="239900" y="1888465"/>
                  <a:pt x="245248" y="1880596"/>
                  <a:pt x="251855" y="1873990"/>
                </a:cubicBezTo>
                <a:cubicBezTo>
                  <a:pt x="265068" y="1860775"/>
                  <a:pt x="283326" y="1852601"/>
                  <a:pt x="303491" y="1852600"/>
                </a:cubicBezTo>
                <a:cubicBezTo>
                  <a:pt x="343821" y="1852601"/>
                  <a:pt x="376517" y="1885295"/>
                  <a:pt x="376515" y="1925627"/>
                </a:cubicBezTo>
                <a:cubicBezTo>
                  <a:pt x="376515" y="1965957"/>
                  <a:pt x="343822" y="1998651"/>
                  <a:pt x="303491" y="1998651"/>
                </a:cubicBezTo>
                <a:cubicBezTo>
                  <a:pt x="263160" y="1998650"/>
                  <a:pt x="230467" y="1965956"/>
                  <a:pt x="230466" y="1925626"/>
                </a:cubicBezTo>
                <a:cubicBezTo>
                  <a:pt x="230465" y="1915544"/>
                  <a:pt x="232510" y="1905937"/>
                  <a:pt x="236205" y="1897201"/>
                </a:cubicBezTo>
                <a:close/>
                <a:moveTo>
                  <a:pt x="1388523" y="60350"/>
                </a:moveTo>
                <a:cubicBezTo>
                  <a:pt x="1399609" y="34141"/>
                  <a:pt x="1425562" y="15750"/>
                  <a:pt x="1455809" y="15750"/>
                </a:cubicBezTo>
                <a:cubicBezTo>
                  <a:pt x="1496140" y="15750"/>
                  <a:pt x="1528835" y="48444"/>
                  <a:pt x="1528835" y="88775"/>
                </a:cubicBezTo>
                <a:cubicBezTo>
                  <a:pt x="1528834" y="129106"/>
                  <a:pt x="1496141" y="161800"/>
                  <a:pt x="1455809" y="161800"/>
                </a:cubicBezTo>
                <a:cubicBezTo>
                  <a:pt x="1415478" y="161800"/>
                  <a:pt x="1382785" y="129106"/>
                  <a:pt x="1382785" y="88775"/>
                </a:cubicBezTo>
                <a:cubicBezTo>
                  <a:pt x="1382785" y="78692"/>
                  <a:pt x="1384827" y="69087"/>
                  <a:pt x="1388523" y="60350"/>
                </a:cubicBezTo>
                <a:close/>
                <a:moveTo>
                  <a:pt x="466671" y="1476707"/>
                </a:moveTo>
                <a:cubicBezTo>
                  <a:pt x="470366" y="1467970"/>
                  <a:pt x="475713" y="1460102"/>
                  <a:pt x="482320" y="1453495"/>
                </a:cubicBezTo>
                <a:cubicBezTo>
                  <a:pt x="495534" y="1440280"/>
                  <a:pt x="513792" y="1432106"/>
                  <a:pt x="533956" y="1432106"/>
                </a:cubicBezTo>
                <a:cubicBezTo>
                  <a:pt x="574287" y="1432106"/>
                  <a:pt x="606982" y="1464800"/>
                  <a:pt x="606982" y="1505131"/>
                </a:cubicBezTo>
                <a:cubicBezTo>
                  <a:pt x="606981" y="1545462"/>
                  <a:pt x="574288" y="1578156"/>
                  <a:pt x="533957" y="1578156"/>
                </a:cubicBezTo>
                <a:cubicBezTo>
                  <a:pt x="493625" y="1578156"/>
                  <a:pt x="460932" y="1545462"/>
                  <a:pt x="460931" y="1505131"/>
                </a:cubicBezTo>
                <a:cubicBezTo>
                  <a:pt x="460932" y="1495049"/>
                  <a:pt x="462975" y="1485443"/>
                  <a:pt x="466671" y="1476707"/>
                </a:cubicBezTo>
                <a:close/>
                <a:moveTo>
                  <a:pt x="697133" y="1047385"/>
                </a:moveTo>
                <a:cubicBezTo>
                  <a:pt x="700829" y="1038649"/>
                  <a:pt x="706176" y="1030782"/>
                  <a:pt x="712783" y="1024174"/>
                </a:cubicBezTo>
                <a:cubicBezTo>
                  <a:pt x="725998" y="1010959"/>
                  <a:pt x="744254" y="1002786"/>
                  <a:pt x="764419" y="1002786"/>
                </a:cubicBezTo>
                <a:cubicBezTo>
                  <a:pt x="804751" y="1002786"/>
                  <a:pt x="837444" y="1035480"/>
                  <a:pt x="837445" y="1075811"/>
                </a:cubicBezTo>
                <a:cubicBezTo>
                  <a:pt x="837445" y="1116142"/>
                  <a:pt x="804751" y="1148835"/>
                  <a:pt x="764420" y="1148835"/>
                </a:cubicBezTo>
                <a:cubicBezTo>
                  <a:pt x="724089" y="1148835"/>
                  <a:pt x="691394" y="1116141"/>
                  <a:pt x="691394" y="1075810"/>
                </a:cubicBezTo>
                <a:cubicBezTo>
                  <a:pt x="691396" y="1065728"/>
                  <a:pt x="693439" y="1056122"/>
                  <a:pt x="697133" y="1047385"/>
                </a:cubicBezTo>
                <a:close/>
                <a:moveTo>
                  <a:pt x="927595" y="626895"/>
                </a:moveTo>
                <a:cubicBezTo>
                  <a:pt x="931290" y="618158"/>
                  <a:pt x="936638" y="610291"/>
                  <a:pt x="943244" y="603683"/>
                </a:cubicBezTo>
                <a:cubicBezTo>
                  <a:pt x="956459" y="590468"/>
                  <a:pt x="974716" y="582295"/>
                  <a:pt x="994882" y="582295"/>
                </a:cubicBezTo>
                <a:cubicBezTo>
                  <a:pt x="1035212" y="582294"/>
                  <a:pt x="1067907" y="614989"/>
                  <a:pt x="1067907" y="655320"/>
                </a:cubicBezTo>
                <a:cubicBezTo>
                  <a:pt x="1067906" y="695650"/>
                  <a:pt x="1035212" y="728344"/>
                  <a:pt x="994881" y="728344"/>
                </a:cubicBezTo>
                <a:cubicBezTo>
                  <a:pt x="954550" y="728344"/>
                  <a:pt x="921857" y="695651"/>
                  <a:pt x="921857" y="655321"/>
                </a:cubicBezTo>
                <a:cubicBezTo>
                  <a:pt x="921856" y="645237"/>
                  <a:pt x="923899" y="635631"/>
                  <a:pt x="927595" y="626895"/>
                </a:cubicBezTo>
                <a:close/>
                <a:moveTo>
                  <a:pt x="5740" y="2043251"/>
                </a:moveTo>
                <a:cubicBezTo>
                  <a:pt x="9436" y="2034514"/>
                  <a:pt x="14783" y="2026646"/>
                  <a:pt x="21391" y="2020039"/>
                </a:cubicBezTo>
                <a:cubicBezTo>
                  <a:pt x="34605" y="2006824"/>
                  <a:pt x="52862" y="1998651"/>
                  <a:pt x="73028" y="1998650"/>
                </a:cubicBezTo>
                <a:cubicBezTo>
                  <a:pt x="113359" y="1998650"/>
                  <a:pt x="146052" y="2031344"/>
                  <a:pt x="146053" y="2071677"/>
                </a:cubicBezTo>
                <a:cubicBezTo>
                  <a:pt x="146052" y="2112006"/>
                  <a:pt x="113359" y="2144701"/>
                  <a:pt x="73028" y="2144700"/>
                </a:cubicBezTo>
                <a:cubicBezTo>
                  <a:pt x="32697" y="2144701"/>
                  <a:pt x="2" y="2112006"/>
                  <a:pt x="2" y="2071676"/>
                </a:cubicBezTo>
                <a:cubicBezTo>
                  <a:pt x="2" y="2061592"/>
                  <a:pt x="2046" y="2051987"/>
                  <a:pt x="5740" y="2043251"/>
                </a:cubicBezTo>
                <a:close/>
                <a:moveTo>
                  <a:pt x="1158059" y="197573"/>
                </a:moveTo>
                <a:cubicBezTo>
                  <a:pt x="1161753" y="188836"/>
                  <a:pt x="1167102" y="180968"/>
                  <a:pt x="1173708" y="174361"/>
                </a:cubicBezTo>
                <a:cubicBezTo>
                  <a:pt x="1186923" y="161146"/>
                  <a:pt x="1205180" y="152972"/>
                  <a:pt x="1225344" y="152972"/>
                </a:cubicBezTo>
                <a:cubicBezTo>
                  <a:pt x="1265676" y="152972"/>
                  <a:pt x="1298370" y="185666"/>
                  <a:pt x="1298369" y="225997"/>
                </a:cubicBezTo>
                <a:cubicBezTo>
                  <a:pt x="1298371" y="266328"/>
                  <a:pt x="1265677" y="299022"/>
                  <a:pt x="1225346" y="299022"/>
                </a:cubicBezTo>
                <a:cubicBezTo>
                  <a:pt x="1185014" y="299023"/>
                  <a:pt x="1152321" y="266328"/>
                  <a:pt x="1152320" y="225997"/>
                </a:cubicBezTo>
                <a:cubicBezTo>
                  <a:pt x="1152321" y="215915"/>
                  <a:pt x="1154364" y="206309"/>
                  <a:pt x="1158059" y="197573"/>
                </a:cubicBezTo>
                <a:close/>
                <a:moveTo>
                  <a:pt x="236207" y="1613928"/>
                </a:moveTo>
                <a:cubicBezTo>
                  <a:pt x="239901" y="1605191"/>
                  <a:pt x="245248" y="1597323"/>
                  <a:pt x="251856" y="1590716"/>
                </a:cubicBezTo>
                <a:cubicBezTo>
                  <a:pt x="265071" y="1577501"/>
                  <a:pt x="283328" y="1569328"/>
                  <a:pt x="303493" y="1569327"/>
                </a:cubicBezTo>
                <a:cubicBezTo>
                  <a:pt x="343824" y="1569327"/>
                  <a:pt x="376517" y="1602022"/>
                  <a:pt x="376518" y="1642353"/>
                </a:cubicBezTo>
                <a:cubicBezTo>
                  <a:pt x="376518" y="1682683"/>
                  <a:pt x="343824" y="1715378"/>
                  <a:pt x="303492" y="1715380"/>
                </a:cubicBezTo>
                <a:cubicBezTo>
                  <a:pt x="263161" y="1715380"/>
                  <a:pt x="230466" y="1682686"/>
                  <a:pt x="230467" y="1642352"/>
                </a:cubicBezTo>
                <a:cubicBezTo>
                  <a:pt x="230468" y="1632270"/>
                  <a:pt x="232512" y="1622664"/>
                  <a:pt x="236207" y="1613928"/>
                </a:cubicBezTo>
                <a:close/>
                <a:moveTo>
                  <a:pt x="466670" y="1193435"/>
                </a:moveTo>
                <a:cubicBezTo>
                  <a:pt x="470364" y="1184698"/>
                  <a:pt x="475712" y="1176831"/>
                  <a:pt x="482319" y="1170223"/>
                </a:cubicBezTo>
                <a:cubicBezTo>
                  <a:pt x="495535" y="1157009"/>
                  <a:pt x="513790" y="1148835"/>
                  <a:pt x="533955" y="1148835"/>
                </a:cubicBezTo>
                <a:cubicBezTo>
                  <a:pt x="574287" y="1148835"/>
                  <a:pt x="606981" y="1181529"/>
                  <a:pt x="606981" y="1221860"/>
                </a:cubicBezTo>
                <a:cubicBezTo>
                  <a:pt x="606980" y="1262191"/>
                  <a:pt x="574287" y="1294885"/>
                  <a:pt x="533956" y="1294884"/>
                </a:cubicBezTo>
                <a:cubicBezTo>
                  <a:pt x="493626" y="1294885"/>
                  <a:pt x="460932" y="1262190"/>
                  <a:pt x="460931" y="1221860"/>
                </a:cubicBezTo>
                <a:cubicBezTo>
                  <a:pt x="460931" y="1211777"/>
                  <a:pt x="462974" y="1202171"/>
                  <a:pt x="466670" y="1193435"/>
                </a:cubicBezTo>
                <a:close/>
                <a:moveTo>
                  <a:pt x="697131" y="764115"/>
                </a:moveTo>
                <a:cubicBezTo>
                  <a:pt x="700827" y="755378"/>
                  <a:pt x="706175" y="747510"/>
                  <a:pt x="712782" y="740904"/>
                </a:cubicBezTo>
                <a:cubicBezTo>
                  <a:pt x="725997" y="727689"/>
                  <a:pt x="744253" y="719515"/>
                  <a:pt x="764418" y="719515"/>
                </a:cubicBezTo>
                <a:cubicBezTo>
                  <a:pt x="804749" y="719515"/>
                  <a:pt x="837444" y="752209"/>
                  <a:pt x="837442" y="792540"/>
                </a:cubicBezTo>
                <a:cubicBezTo>
                  <a:pt x="837443" y="832871"/>
                  <a:pt x="804750" y="865565"/>
                  <a:pt x="764418" y="865565"/>
                </a:cubicBezTo>
                <a:cubicBezTo>
                  <a:pt x="724088" y="865564"/>
                  <a:pt x="691394" y="832870"/>
                  <a:pt x="691394" y="792539"/>
                </a:cubicBezTo>
                <a:cubicBezTo>
                  <a:pt x="691394" y="782457"/>
                  <a:pt x="693437" y="772851"/>
                  <a:pt x="697131" y="764115"/>
                </a:cubicBezTo>
                <a:close/>
                <a:moveTo>
                  <a:pt x="927595" y="343623"/>
                </a:moveTo>
                <a:cubicBezTo>
                  <a:pt x="931290" y="334886"/>
                  <a:pt x="936637" y="327018"/>
                  <a:pt x="943245" y="320411"/>
                </a:cubicBezTo>
                <a:cubicBezTo>
                  <a:pt x="956459" y="307196"/>
                  <a:pt x="974715" y="299022"/>
                  <a:pt x="994881" y="299022"/>
                </a:cubicBezTo>
                <a:cubicBezTo>
                  <a:pt x="1035213" y="299022"/>
                  <a:pt x="1067907" y="331716"/>
                  <a:pt x="1067906" y="372047"/>
                </a:cubicBezTo>
                <a:cubicBezTo>
                  <a:pt x="1067907" y="412378"/>
                  <a:pt x="1035212" y="445072"/>
                  <a:pt x="994881" y="445072"/>
                </a:cubicBezTo>
                <a:cubicBezTo>
                  <a:pt x="954551" y="445072"/>
                  <a:pt x="921856" y="412378"/>
                  <a:pt x="921856" y="372047"/>
                </a:cubicBezTo>
                <a:cubicBezTo>
                  <a:pt x="921856" y="361965"/>
                  <a:pt x="923899" y="352359"/>
                  <a:pt x="927595" y="343623"/>
                </a:cubicBezTo>
                <a:close/>
                <a:moveTo>
                  <a:pt x="5741" y="1759979"/>
                </a:moveTo>
                <a:cubicBezTo>
                  <a:pt x="9436" y="1751243"/>
                  <a:pt x="14783" y="1743375"/>
                  <a:pt x="21391" y="1736767"/>
                </a:cubicBezTo>
                <a:cubicBezTo>
                  <a:pt x="34607" y="1723553"/>
                  <a:pt x="52863" y="1715380"/>
                  <a:pt x="73027" y="1715380"/>
                </a:cubicBezTo>
                <a:cubicBezTo>
                  <a:pt x="113358" y="1715380"/>
                  <a:pt x="146053" y="1748073"/>
                  <a:pt x="146053" y="1788404"/>
                </a:cubicBezTo>
                <a:cubicBezTo>
                  <a:pt x="146053" y="1828734"/>
                  <a:pt x="113359" y="1861429"/>
                  <a:pt x="73027" y="1861430"/>
                </a:cubicBezTo>
                <a:cubicBezTo>
                  <a:pt x="32696" y="1861429"/>
                  <a:pt x="4" y="1828734"/>
                  <a:pt x="3" y="1788404"/>
                </a:cubicBezTo>
                <a:cubicBezTo>
                  <a:pt x="2" y="1778321"/>
                  <a:pt x="2046" y="1768716"/>
                  <a:pt x="5741" y="1759979"/>
                </a:cubicBezTo>
                <a:close/>
                <a:moveTo>
                  <a:pt x="236207" y="1330656"/>
                </a:moveTo>
                <a:cubicBezTo>
                  <a:pt x="239902" y="1321919"/>
                  <a:pt x="245248" y="1314051"/>
                  <a:pt x="251856" y="1307444"/>
                </a:cubicBezTo>
                <a:cubicBezTo>
                  <a:pt x="265070" y="1294229"/>
                  <a:pt x="283328" y="1286056"/>
                  <a:pt x="303492" y="1286055"/>
                </a:cubicBezTo>
                <a:cubicBezTo>
                  <a:pt x="343824" y="1286055"/>
                  <a:pt x="376518" y="1318750"/>
                  <a:pt x="376518" y="1359080"/>
                </a:cubicBezTo>
                <a:cubicBezTo>
                  <a:pt x="376518" y="1399411"/>
                  <a:pt x="343824" y="1432105"/>
                  <a:pt x="303492" y="1432105"/>
                </a:cubicBezTo>
                <a:cubicBezTo>
                  <a:pt x="263162" y="1432105"/>
                  <a:pt x="230467" y="1399411"/>
                  <a:pt x="230467" y="1359080"/>
                </a:cubicBezTo>
                <a:cubicBezTo>
                  <a:pt x="230467" y="1348998"/>
                  <a:pt x="232510" y="1339392"/>
                  <a:pt x="236207" y="1330656"/>
                </a:cubicBezTo>
                <a:close/>
                <a:moveTo>
                  <a:pt x="466668" y="910164"/>
                </a:moveTo>
                <a:cubicBezTo>
                  <a:pt x="470364" y="901427"/>
                  <a:pt x="475711" y="893559"/>
                  <a:pt x="482318" y="886953"/>
                </a:cubicBezTo>
                <a:cubicBezTo>
                  <a:pt x="495533" y="873738"/>
                  <a:pt x="513790" y="865564"/>
                  <a:pt x="533954" y="865564"/>
                </a:cubicBezTo>
                <a:cubicBezTo>
                  <a:pt x="574285" y="865564"/>
                  <a:pt x="606980" y="898258"/>
                  <a:pt x="606980" y="938589"/>
                </a:cubicBezTo>
                <a:cubicBezTo>
                  <a:pt x="606981" y="978920"/>
                  <a:pt x="574287" y="1011614"/>
                  <a:pt x="533955" y="1011614"/>
                </a:cubicBezTo>
                <a:cubicBezTo>
                  <a:pt x="493624" y="1011614"/>
                  <a:pt x="460930" y="978920"/>
                  <a:pt x="460931" y="938589"/>
                </a:cubicBezTo>
                <a:cubicBezTo>
                  <a:pt x="460930" y="928506"/>
                  <a:pt x="462973" y="918901"/>
                  <a:pt x="466668" y="910164"/>
                </a:cubicBezTo>
                <a:close/>
                <a:moveTo>
                  <a:pt x="697130" y="480844"/>
                </a:moveTo>
                <a:cubicBezTo>
                  <a:pt x="700826" y="472107"/>
                  <a:pt x="706173" y="464240"/>
                  <a:pt x="712780" y="457632"/>
                </a:cubicBezTo>
                <a:cubicBezTo>
                  <a:pt x="725995" y="444417"/>
                  <a:pt x="744251" y="436244"/>
                  <a:pt x="764417" y="436244"/>
                </a:cubicBezTo>
                <a:cubicBezTo>
                  <a:pt x="804748" y="436244"/>
                  <a:pt x="837442" y="468938"/>
                  <a:pt x="837443" y="509269"/>
                </a:cubicBezTo>
                <a:cubicBezTo>
                  <a:pt x="837442" y="549600"/>
                  <a:pt x="804749" y="582294"/>
                  <a:pt x="764418" y="582294"/>
                </a:cubicBezTo>
                <a:cubicBezTo>
                  <a:pt x="724087" y="582294"/>
                  <a:pt x="691392" y="549600"/>
                  <a:pt x="691392" y="509269"/>
                </a:cubicBezTo>
                <a:cubicBezTo>
                  <a:pt x="691392" y="499186"/>
                  <a:pt x="693435" y="489581"/>
                  <a:pt x="697130" y="480844"/>
                </a:cubicBezTo>
                <a:close/>
                <a:moveTo>
                  <a:pt x="927594" y="60350"/>
                </a:moveTo>
                <a:cubicBezTo>
                  <a:pt x="931290" y="51614"/>
                  <a:pt x="936637" y="43746"/>
                  <a:pt x="943244" y="37138"/>
                </a:cubicBezTo>
                <a:cubicBezTo>
                  <a:pt x="956460" y="23924"/>
                  <a:pt x="974715" y="15750"/>
                  <a:pt x="994881" y="15750"/>
                </a:cubicBezTo>
                <a:cubicBezTo>
                  <a:pt x="1035212" y="15750"/>
                  <a:pt x="1067906" y="48444"/>
                  <a:pt x="1067906" y="88775"/>
                </a:cubicBezTo>
                <a:cubicBezTo>
                  <a:pt x="1067906" y="129106"/>
                  <a:pt x="1035212" y="161800"/>
                  <a:pt x="994881" y="161800"/>
                </a:cubicBezTo>
                <a:cubicBezTo>
                  <a:pt x="954550" y="161800"/>
                  <a:pt x="921857" y="129106"/>
                  <a:pt x="921856" y="88775"/>
                </a:cubicBezTo>
                <a:cubicBezTo>
                  <a:pt x="921856" y="78692"/>
                  <a:pt x="923899" y="69087"/>
                  <a:pt x="927594" y="60350"/>
                </a:cubicBezTo>
                <a:close/>
                <a:moveTo>
                  <a:pt x="5743" y="1476705"/>
                </a:moveTo>
                <a:cubicBezTo>
                  <a:pt x="9437" y="1467969"/>
                  <a:pt x="14785" y="1460101"/>
                  <a:pt x="21392" y="1453493"/>
                </a:cubicBezTo>
                <a:cubicBezTo>
                  <a:pt x="34607" y="1440278"/>
                  <a:pt x="52863" y="1432105"/>
                  <a:pt x="73028" y="1432105"/>
                </a:cubicBezTo>
                <a:cubicBezTo>
                  <a:pt x="113359" y="1432105"/>
                  <a:pt x="146054" y="1464799"/>
                  <a:pt x="146054" y="1505130"/>
                </a:cubicBezTo>
                <a:cubicBezTo>
                  <a:pt x="146054" y="1545461"/>
                  <a:pt x="113360" y="1578155"/>
                  <a:pt x="73027" y="1578158"/>
                </a:cubicBezTo>
                <a:cubicBezTo>
                  <a:pt x="32696" y="1578157"/>
                  <a:pt x="3" y="1545463"/>
                  <a:pt x="4" y="1505130"/>
                </a:cubicBezTo>
                <a:cubicBezTo>
                  <a:pt x="4" y="1495047"/>
                  <a:pt x="2047" y="1485442"/>
                  <a:pt x="5743" y="1476705"/>
                </a:cubicBezTo>
                <a:close/>
                <a:moveTo>
                  <a:pt x="236205" y="1047384"/>
                </a:moveTo>
                <a:cubicBezTo>
                  <a:pt x="239900" y="1038648"/>
                  <a:pt x="245248" y="1030780"/>
                  <a:pt x="251855" y="1024173"/>
                </a:cubicBezTo>
                <a:cubicBezTo>
                  <a:pt x="265069" y="1010958"/>
                  <a:pt x="283326" y="1002785"/>
                  <a:pt x="303492" y="1002784"/>
                </a:cubicBezTo>
                <a:cubicBezTo>
                  <a:pt x="343822" y="1002785"/>
                  <a:pt x="376516" y="1035479"/>
                  <a:pt x="376516" y="1075809"/>
                </a:cubicBezTo>
                <a:cubicBezTo>
                  <a:pt x="376517" y="1116141"/>
                  <a:pt x="343824" y="1148834"/>
                  <a:pt x="303493" y="1148834"/>
                </a:cubicBezTo>
                <a:cubicBezTo>
                  <a:pt x="263162" y="1148834"/>
                  <a:pt x="230468" y="1116140"/>
                  <a:pt x="230467" y="1075809"/>
                </a:cubicBezTo>
                <a:cubicBezTo>
                  <a:pt x="230467" y="1065726"/>
                  <a:pt x="232510" y="1056121"/>
                  <a:pt x="236205" y="1047384"/>
                </a:cubicBezTo>
                <a:close/>
                <a:moveTo>
                  <a:pt x="466667" y="626893"/>
                </a:moveTo>
                <a:cubicBezTo>
                  <a:pt x="470363" y="618156"/>
                  <a:pt x="475710" y="610289"/>
                  <a:pt x="482318" y="603682"/>
                </a:cubicBezTo>
                <a:cubicBezTo>
                  <a:pt x="495531" y="590467"/>
                  <a:pt x="513788" y="582294"/>
                  <a:pt x="533954" y="582294"/>
                </a:cubicBezTo>
                <a:cubicBezTo>
                  <a:pt x="574285" y="582294"/>
                  <a:pt x="606979" y="614988"/>
                  <a:pt x="606978" y="655319"/>
                </a:cubicBezTo>
                <a:cubicBezTo>
                  <a:pt x="606979" y="695649"/>
                  <a:pt x="574285" y="728343"/>
                  <a:pt x="533954" y="728343"/>
                </a:cubicBezTo>
                <a:cubicBezTo>
                  <a:pt x="493623" y="728343"/>
                  <a:pt x="460928" y="695649"/>
                  <a:pt x="460929" y="655318"/>
                </a:cubicBezTo>
                <a:cubicBezTo>
                  <a:pt x="460929" y="645235"/>
                  <a:pt x="462972" y="635630"/>
                  <a:pt x="466667" y="626893"/>
                </a:cubicBezTo>
                <a:close/>
                <a:moveTo>
                  <a:pt x="697130" y="197573"/>
                </a:moveTo>
                <a:cubicBezTo>
                  <a:pt x="700825" y="188836"/>
                  <a:pt x="706172" y="180968"/>
                  <a:pt x="712780" y="174361"/>
                </a:cubicBezTo>
                <a:cubicBezTo>
                  <a:pt x="725994" y="161146"/>
                  <a:pt x="744251" y="152972"/>
                  <a:pt x="764416" y="152972"/>
                </a:cubicBezTo>
                <a:cubicBezTo>
                  <a:pt x="804747" y="152972"/>
                  <a:pt x="837441" y="185667"/>
                  <a:pt x="837441" y="225997"/>
                </a:cubicBezTo>
                <a:cubicBezTo>
                  <a:pt x="837441" y="266328"/>
                  <a:pt x="804748" y="299022"/>
                  <a:pt x="764416" y="299023"/>
                </a:cubicBezTo>
                <a:cubicBezTo>
                  <a:pt x="724085" y="299022"/>
                  <a:pt x="691391" y="266328"/>
                  <a:pt x="691391" y="225997"/>
                </a:cubicBezTo>
                <a:cubicBezTo>
                  <a:pt x="691391" y="215915"/>
                  <a:pt x="693435" y="206309"/>
                  <a:pt x="697130" y="197573"/>
                </a:cubicBezTo>
                <a:close/>
                <a:moveTo>
                  <a:pt x="5742" y="1193433"/>
                </a:moveTo>
                <a:cubicBezTo>
                  <a:pt x="9437" y="1184697"/>
                  <a:pt x="14784" y="1176829"/>
                  <a:pt x="21392" y="1170221"/>
                </a:cubicBezTo>
                <a:cubicBezTo>
                  <a:pt x="34606" y="1157006"/>
                  <a:pt x="52863" y="1148833"/>
                  <a:pt x="73028" y="1148833"/>
                </a:cubicBezTo>
                <a:cubicBezTo>
                  <a:pt x="113359" y="1148833"/>
                  <a:pt x="146054" y="1181527"/>
                  <a:pt x="146053" y="1221858"/>
                </a:cubicBezTo>
                <a:cubicBezTo>
                  <a:pt x="146053" y="1262189"/>
                  <a:pt x="113360" y="1294883"/>
                  <a:pt x="73029" y="1294883"/>
                </a:cubicBezTo>
                <a:cubicBezTo>
                  <a:pt x="32697" y="1294883"/>
                  <a:pt x="3" y="1262189"/>
                  <a:pt x="4" y="1221858"/>
                </a:cubicBezTo>
                <a:cubicBezTo>
                  <a:pt x="3" y="1211775"/>
                  <a:pt x="2047" y="1202170"/>
                  <a:pt x="5742" y="1193433"/>
                </a:cubicBezTo>
                <a:close/>
                <a:moveTo>
                  <a:pt x="236205" y="764113"/>
                </a:moveTo>
                <a:cubicBezTo>
                  <a:pt x="239900" y="755377"/>
                  <a:pt x="245247" y="747509"/>
                  <a:pt x="251854" y="740902"/>
                </a:cubicBezTo>
                <a:cubicBezTo>
                  <a:pt x="265069" y="727687"/>
                  <a:pt x="283325" y="719514"/>
                  <a:pt x="303490" y="719514"/>
                </a:cubicBezTo>
                <a:cubicBezTo>
                  <a:pt x="343821" y="719514"/>
                  <a:pt x="376515" y="752208"/>
                  <a:pt x="376516" y="792539"/>
                </a:cubicBezTo>
                <a:cubicBezTo>
                  <a:pt x="376516" y="832869"/>
                  <a:pt x="343823" y="865563"/>
                  <a:pt x="303492" y="865563"/>
                </a:cubicBezTo>
                <a:cubicBezTo>
                  <a:pt x="263161" y="865563"/>
                  <a:pt x="230466" y="832869"/>
                  <a:pt x="230466" y="792538"/>
                </a:cubicBezTo>
                <a:cubicBezTo>
                  <a:pt x="230466" y="782455"/>
                  <a:pt x="232509" y="772850"/>
                  <a:pt x="236205" y="764113"/>
                </a:cubicBezTo>
                <a:close/>
                <a:moveTo>
                  <a:pt x="466666" y="343623"/>
                </a:moveTo>
                <a:cubicBezTo>
                  <a:pt x="470361" y="334886"/>
                  <a:pt x="475708" y="327018"/>
                  <a:pt x="482316" y="320411"/>
                </a:cubicBezTo>
                <a:cubicBezTo>
                  <a:pt x="495531" y="307196"/>
                  <a:pt x="513787" y="299022"/>
                  <a:pt x="533952" y="299022"/>
                </a:cubicBezTo>
                <a:cubicBezTo>
                  <a:pt x="574283" y="299022"/>
                  <a:pt x="606978" y="331716"/>
                  <a:pt x="606978" y="372047"/>
                </a:cubicBezTo>
                <a:cubicBezTo>
                  <a:pt x="606977" y="412378"/>
                  <a:pt x="574284" y="445072"/>
                  <a:pt x="533953" y="445072"/>
                </a:cubicBezTo>
                <a:cubicBezTo>
                  <a:pt x="493622" y="445072"/>
                  <a:pt x="460927" y="412378"/>
                  <a:pt x="460927" y="372047"/>
                </a:cubicBezTo>
                <a:cubicBezTo>
                  <a:pt x="460927" y="361965"/>
                  <a:pt x="462971" y="352359"/>
                  <a:pt x="466666" y="343623"/>
                </a:cubicBezTo>
                <a:close/>
                <a:moveTo>
                  <a:pt x="5741" y="910162"/>
                </a:moveTo>
                <a:cubicBezTo>
                  <a:pt x="9436" y="901425"/>
                  <a:pt x="14783" y="893558"/>
                  <a:pt x="21392" y="886950"/>
                </a:cubicBezTo>
                <a:cubicBezTo>
                  <a:pt x="34606" y="873736"/>
                  <a:pt x="52862" y="865562"/>
                  <a:pt x="73028" y="865562"/>
                </a:cubicBezTo>
                <a:cubicBezTo>
                  <a:pt x="113358" y="865562"/>
                  <a:pt x="146052" y="898256"/>
                  <a:pt x="146052" y="938587"/>
                </a:cubicBezTo>
                <a:cubicBezTo>
                  <a:pt x="146053" y="978918"/>
                  <a:pt x="113360" y="1011612"/>
                  <a:pt x="73029" y="1011612"/>
                </a:cubicBezTo>
                <a:cubicBezTo>
                  <a:pt x="32698" y="1011612"/>
                  <a:pt x="3" y="978917"/>
                  <a:pt x="3" y="938586"/>
                </a:cubicBezTo>
                <a:cubicBezTo>
                  <a:pt x="3" y="928504"/>
                  <a:pt x="2046" y="918898"/>
                  <a:pt x="5741" y="910162"/>
                </a:cubicBezTo>
                <a:close/>
                <a:moveTo>
                  <a:pt x="236203" y="480843"/>
                </a:moveTo>
                <a:cubicBezTo>
                  <a:pt x="239898" y="472106"/>
                  <a:pt x="245247" y="464238"/>
                  <a:pt x="251853" y="457631"/>
                </a:cubicBezTo>
                <a:cubicBezTo>
                  <a:pt x="265067" y="444417"/>
                  <a:pt x="283325" y="436243"/>
                  <a:pt x="303489" y="436243"/>
                </a:cubicBezTo>
                <a:cubicBezTo>
                  <a:pt x="343820" y="436243"/>
                  <a:pt x="376515" y="468937"/>
                  <a:pt x="376515" y="509268"/>
                </a:cubicBezTo>
                <a:cubicBezTo>
                  <a:pt x="376515" y="549598"/>
                  <a:pt x="343822" y="582292"/>
                  <a:pt x="303491" y="582292"/>
                </a:cubicBezTo>
                <a:cubicBezTo>
                  <a:pt x="263160" y="582292"/>
                  <a:pt x="230465" y="549598"/>
                  <a:pt x="230466" y="509267"/>
                </a:cubicBezTo>
                <a:cubicBezTo>
                  <a:pt x="230465" y="499185"/>
                  <a:pt x="232509" y="489579"/>
                  <a:pt x="236203" y="480843"/>
                </a:cubicBezTo>
                <a:close/>
                <a:moveTo>
                  <a:pt x="466667" y="60351"/>
                </a:moveTo>
                <a:cubicBezTo>
                  <a:pt x="470362" y="51614"/>
                  <a:pt x="475709" y="43746"/>
                  <a:pt x="482317" y="37139"/>
                </a:cubicBezTo>
                <a:cubicBezTo>
                  <a:pt x="495531" y="23924"/>
                  <a:pt x="513788" y="15751"/>
                  <a:pt x="533953" y="15751"/>
                </a:cubicBezTo>
                <a:cubicBezTo>
                  <a:pt x="574284" y="15751"/>
                  <a:pt x="606978" y="48445"/>
                  <a:pt x="606978" y="88776"/>
                </a:cubicBezTo>
                <a:cubicBezTo>
                  <a:pt x="606978" y="129107"/>
                  <a:pt x="574284" y="161801"/>
                  <a:pt x="533953" y="161801"/>
                </a:cubicBezTo>
                <a:cubicBezTo>
                  <a:pt x="493622" y="161801"/>
                  <a:pt x="460928" y="129107"/>
                  <a:pt x="460928" y="88776"/>
                </a:cubicBezTo>
                <a:cubicBezTo>
                  <a:pt x="460928" y="78693"/>
                  <a:pt x="462972" y="69087"/>
                  <a:pt x="466667" y="60351"/>
                </a:cubicBezTo>
                <a:close/>
                <a:moveTo>
                  <a:pt x="5740" y="626892"/>
                </a:moveTo>
                <a:cubicBezTo>
                  <a:pt x="9435" y="618155"/>
                  <a:pt x="14782" y="610287"/>
                  <a:pt x="21389" y="603680"/>
                </a:cubicBezTo>
                <a:cubicBezTo>
                  <a:pt x="34604" y="590466"/>
                  <a:pt x="52860" y="582292"/>
                  <a:pt x="73026" y="582292"/>
                </a:cubicBezTo>
                <a:cubicBezTo>
                  <a:pt x="113358" y="582292"/>
                  <a:pt x="146051" y="614986"/>
                  <a:pt x="146052" y="655317"/>
                </a:cubicBezTo>
                <a:cubicBezTo>
                  <a:pt x="146052" y="695647"/>
                  <a:pt x="113358" y="728341"/>
                  <a:pt x="73026" y="728341"/>
                </a:cubicBezTo>
                <a:cubicBezTo>
                  <a:pt x="32695" y="728342"/>
                  <a:pt x="1" y="695647"/>
                  <a:pt x="1" y="655316"/>
                </a:cubicBezTo>
                <a:cubicBezTo>
                  <a:pt x="1" y="645234"/>
                  <a:pt x="2045" y="635628"/>
                  <a:pt x="5740" y="626892"/>
                </a:cubicBezTo>
                <a:close/>
                <a:moveTo>
                  <a:pt x="236203" y="197572"/>
                </a:moveTo>
                <a:cubicBezTo>
                  <a:pt x="239898" y="188836"/>
                  <a:pt x="245245" y="180968"/>
                  <a:pt x="251853" y="174361"/>
                </a:cubicBezTo>
                <a:cubicBezTo>
                  <a:pt x="265068" y="161146"/>
                  <a:pt x="283324" y="152972"/>
                  <a:pt x="303489" y="152972"/>
                </a:cubicBezTo>
                <a:cubicBezTo>
                  <a:pt x="343820" y="152972"/>
                  <a:pt x="376514" y="185666"/>
                  <a:pt x="376514" y="225997"/>
                </a:cubicBezTo>
                <a:cubicBezTo>
                  <a:pt x="376514" y="266328"/>
                  <a:pt x="343820" y="299022"/>
                  <a:pt x="303489" y="299022"/>
                </a:cubicBezTo>
                <a:cubicBezTo>
                  <a:pt x="263158" y="299022"/>
                  <a:pt x="230464" y="266328"/>
                  <a:pt x="230464" y="225997"/>
                </a:cubicBezTo>
                <a:cubicBezTo>
                  <a:pt x="230464" y="215914"/>
                  <a:pt x="232508" y="206309"/>
                  <a:pt x="236203" y="197572"/>
                </a:cubicBezTo>
                <a:close/>
                <a:moveTo>
                  <a:pt x="5740" y="343622"/>
                </a:moveTo>
                <a:cubicBezTo>
                  <a:pt x="9435" y="334885"/>
                  <a:pt x="14782" y="327017"/>
                  <a:pt x="21389" y="320410"/>
                </a:cubicBezTo>
                <a:cubicBezTo>
                  <a:pt x="34604" y="307196"/>
                  <a:pt x="52861" y="299022"/>
                  <a:pt x="73025" y="299022"/>
                </a:cubicBezTo>
                <a:cubicBezTo>
                  <a:pt x="113356" y="299022"/>
                  <a:pt x="146052" y="331716"/>
                  <a:pt x="146052" y="372047"/>
                </a:cubicBezTo>
                <a:cubicBezTo>
                  <a:pt x="146052" y="412377"/>
                  <a:pt x="113357" y="445071"/>
                  <a:pt x="73026" y="445071"/>
                </a:cubicBezTo>
                <a:cubicBezTo>
                  <a:pt x="32695" y="445071"/>
                  <a:pt x="2" y="412377"/>
                  <a:pt x="2" y="372046"/>
                </a:cubicBezTo>
                <a:cubicBezTo>
                  <a:pt x="1" y="361964"/>
                  <a:pt x="2044" y="352358"/>
                  <a:pt x="5740" y="343622"/>
                </a:cubicBezTo>
                <a:close/>
                <a:moveTo>
                  <a:pt x="5739" y="60351"/>
                </a:moveTo>
                <a:cubicBezTo>
                  <a:pt x="9434" y="51614"/>
                  <a:pt x="14781" y="43747"/>
                  <a:pt x="21388" y="37139"/>
                </a:cubicBezTo>
                <a:cubicBezTo>
                  <a:pt x="34604" y="23924"/>
                  <a:pt x="52859" y="15751"/>
                  <a:pt x="73025" y="15751"/>
                </a:cubicBezTo>
                <a:cubicBezTo>
                  <a:pt x="113356" y="15751"/>
                  <a:pt x="146050" y="48445"/>
                  <a:pt x="146050" y="88776"/>
                </a:cubicBezTo>
                <a:cubicBezTo>
                  <a:pt x="146050" y="129107"/>
                  <a:pt x="113356" y="161801"/>
                  <a:pt x="73025" y="161801"/>
                </a:cubicBezTo>
                <a:cubicBezTo>
                  <a:pt x="32694" y="161801"/>
                  <a:pt x="0" y="129107"/>
                  <a:pt x="0" y="88776"/>
                </a:cubicBezTo>
                <a:cubicBezTo>
                  <a:pt x="0" y="78693"/>
                  <a:pt x="2043" y="69088"/>
                  <a:pt x="5739" y="60351"/>
                </a:cubicBezTo>
                <a:close/>
              </a:path>
            </a:pathLst>
          </a:custGeom>
          <a:gradFill>
            <a:gsLst>
              <a:gs pos="0">
                <a:srgbClr val="52B7E1">
                  <a:alpha val="0"/>
                </a:srgbClr>
              </a:gs>
              <a:gs pos="100000">
                <a:srgbClr val="3C93A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9541327" y="805520"/>
            <a:ext cx="520866" cy="520866"/>
            <a:chOff x="987596" y="-3971885"/>
            <a:chExt cx="2809704" cy="2809704"/>
          </a:xfrm>
        </p:grpSpPr>
        <p:grpSp>
          <p:nvGrpSpPr>
            <p:cNvPr id="17" name="组合 16"/>
            <p:cNvGrpSpPr/>
            <p:nvPr/>
          </p:nvGrpSpPr>
          <p:grpSpPr>
            <a:xfrm>
              <a:off x="987596" y="-3971885"/>
              <a:ext cx="2809704" cy="2809704"/>
              <a:chOff x="69666" y="-4889815"/>
              <a:chExt cx="4645563" cy="4645563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69666" y="-2710906"/>
                <a:ext cx="4645563" cy="287746"/>
                <a:chOff x="69666" y="-2710906"/>
                <a:chExt cx="4645563" cy="287746"/>
              </a:xfrm>
            </p:grpSpPr>
            <p:sp>
              <p:nvSpPr>
                <p:cNvPr id="14" name="圆角矩形 13"/>
                <p:cNvSpPr/>
                <p:nvPr/>
              </p:nvSpPr>
              <p:spPr>
                <a:xfrm>
                  <a:off x="69666" y="-2710906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39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0" name="圆角矩形 209"/>
                <p:cNvSpPr/>
                <p:nvPr/>
              </p:nvSpPr>
              <p:spPr>
                <a:xfrm>
                  <a:off x="3141571" y="-2710906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39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11" name="组合 210"/>
              <p:cNvGrpSpPr/>
              <p:nvPr/>
            </p:nvGrpSpPr>
            <p:grpSpPr>
              <a:xfrm rot="5400000">
                <a:off x="69667" y="-2710906"/>
                <a:ext cx="4645563" cy="287746"/>
                <a:chOff x="69666" y="-2710906"/>
                <a:chExt cx="4645563" cy="287746"/>
              </a:xfrm>
            </p:grpSpPr>
            <p:sp>
              <p:nvSpPr>
                <p:cNvPr id="212" name="圆角矩形 211"/>
                <p:cNvSpPr/>
                <p:nvPr/>
              </p:nvSpPr>
              <p:spPr>
                <a:xfrm>
                  <a:off x="69666" y="-2710906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39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3" name="圆角矩形 212"/>
                <p:cNvSpPr/>
                <p:nvPr/>
              </p:nvSpPr>
              <p:spPr>
                <a:xfrm>
                  <a:off x="3141571" y="-2710906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39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16" name="组合 15"/>
            <p:cNvGrpSpPr/>
            <p:nvPr/>
          </p:nvGrpSpPr>
          <p:grpSpPr>
            <a:xfrm>
              <a:off x="1288659" y="-3751124"/>
              <a:ext cx="2265224" cy="2265224"/>
              <a:chOff x="446954" y="-4592829"/>
              <a:chExt cx="3948634" cy="3948634"/>
            </a:xfrm>
          </p:grpSpPr>
          <p:grpSp>
            <p:nvGrpSpPr>
              <p:cNvPr id="214" name="组合 213"/>
              <p:cNvGrpSpPr/>
              <p:nvPr/>
            </p:nvGrpSpPr>
            <p:grpSpPr>
              <a:xfrm rot="2700000">
                <a:off x="415391" y="-2768978"/>
                <a:ext cx="3948634" cy="300932"/>
                <a:chOff x="69666" y="-2724092"/>
                <a:chExt cx="3948634" cy="300932"/>
              </a:xfrm>
            </p:grpSpPr>
            <p:sp>
              <p:nvSpPr>
                <p:cNvPr id="215" name="圆角矩形 214"/>
                <p:cNvSpPr/>
                <p:nvPr/>
              </p:nvSpPr>
              <p:spPr>
                <a:xfrm>
                  <a:off x="69666" y="-2710906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39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6" name="圆角矩形 215"/>
                <p:cNvSpPr/>
                <p:nvPr/>
              </p:nvSpPr>
              <p:spPr>
                <a:xfrm>
                  <a:off x="2444642" y="-2724092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39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17" name="组合 216"/>
              <p:cNvGrpSpPr/>
              <p:nvPr/>
            </p:nvGrpSpPr>
            <p:grpSpPr>
              <a:xfrm rot="18900000">
                <a:off x="446954" y="-2723660"/>
                <a:ext cx="3948634" cy="300932"/>
                <a:chOff x="69666" y="-2724092"/>
                <a:chExt cx="3948634" cy="300932"/>
              </a:xfrm>
            </p:grpSpPr>
            <p:sp>
              <p:nvSpPr>
                <p:cNvPr id="218" name="圆角矩形 217"/>
                <p:cNvSpPr/>
                <p:nvPr/>
              </p:nvSpPr>
              <p:spPr>
                <a:xfrm>
                  <a:off x="69666" y="-2710906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39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9" name="圆角矩形 218"/>
                <p:cNvSpPr/>
                <p:nvPr/>
              </p:nvSpPr>
              <p:spPr>
                <a:xfrm>
                  <a:off x="2444642" y="-2724092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39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35" name="组合 34"/>
          <p:cNvGrpSpPr/>
          <p:nvPr/>
        </p:nvGrpSpPr>
        <p:grpSpPr>
          <a:xfrm>
            <a:off x="2023108" y="4967814"/>
            <a:ext cx="7707085" cy="981318"/>
            <a:chOff x="2264230" y="1415033"/>
            <a:chExt cx="7707085" cy="1489794"/>
          </a:xfrm>
        </p:grpSpPr>
        <p:sp>
          <p:nvSpPr>
            <p:cNvPr id="36" name="平行四边形 35"/>
            <p:cNvSpPr/>
            <p:nvPr/>
          </p:nvSpPr>
          <p:spPr>
            <a:xfrm rot="20508321">
              <a:off x="7184922" y="1714189"/>
              <a:ext cx="2608067" cy="1156222"/>
            </a:xfrm>
            <a:prstGeom prst="parallelogram">
              <a:avLst/>
            </a:prstGeom>
            <a:solidFill>
              <a:srgbClr val="3C1B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平行四边形 36"/>
            <p:cNvSpPr/>
            <p:nvPr/>
          </p:nvSpPr>
          <p:spPr>
            <a:xfrm rot="21314417">
              <a:off x="2264230" y="1415033"/>
              <a:ext cx="7707085" cy="1489794"/>
            </a:xfrm>
            <a:prstGeom prst="parallelogram">
              <a:avLst/>
            </a:prstGeom>
            <a:solidFill>
              <a:srgbClr val="4820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平行四边形 37"/>
          <p:cNvSpPr/>
          <p:nvPr/>
        </p:nvSpPr>
        <p:spPr>
          <a:xfrm rot="21314417">
            <a:off x="2184523" y="2507238"/>
            <a:ext cx="7707085" cy="981318"/>
          </a:xfrm>
          <a:prstGeom prst="parallelogram">
            <a:avLst/>
          </a:prstGeom>
          <a:solidFill>
            <a:srgbClr val="482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组合 39"/>
          <p:cNvGrpSpPr/>
          <p:nvPr/>
        </p:nvGrpSpPr>
        <p:grpSpPr>
          <a:xfrm>
            <a:off x="1959219" y="4946113"/>
            <a:ext cx="520866" cy="520866"/>
            <a:chOff x="987596" y="-3971885"/>
            <a:chExt cx="2809704" cy="2809704"/>
          </a:xfrm>
          <a:solidFill>
            <a:srgbClr val="18C599"/>
          </a:solidFill>
        </p:grpSpPr>
        <p:grpSp>
          <p:nvGrpSpPr>
            <p:cNvPr id="41" name="组合 40"/>
            <p:cNvGrpSpPr/>
            <p:nvPr/>
          </p:nvGrpSpPr>
          <p:grpSpPr>
            <a:xfrm>
              <a:off x="987596" y="-3971885"/>
              <a:ext cx="2809704" cy="2809704"/>
              <a:chOff x="69666" y="-4889815"/>
              <a:chExt cx="4645563" cy="4645563"/>
            </a:xfrm>
            <a:grpFill/>
          </p:grpSpPr>
          <p:grpSp>
            <p:nvGrpSpPr>
              <p:cNvPr id="53" name="组合 52"/>
              <p:cNvGrpSpPr/>
              <p:nvPr/>
            </p:nvGrpSpPr>
            <p:grpSpPr>
              <a:xfrm>
                <a:off x="69666" y="-2710906"/>
                <a:ext cx="4645563" cy="287746"/>
                <a:chOff x="69666" y="-2710906"/>
                <a:chExt cx="4645563" cy="287746"/>
              </a:xfrm>
              <a:grpFill/>
            </p:grpSpPr>
            <p:sp>
              <p:nvSpPr>
                <p:cNvPr id="57" name="圆角矩形 56"/>
                <p:cNvSpPr/>
                <p:nvPr/>
              </p:nvSpPr>
              <p:spPr>
                <a:xfrm>
                  <a:off x="69666" y="-2710906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圆角矩形 57"/>
                <p:cNvSpPr/>
                <p:nvPr/>
              </p:nvSpPr>
              <p:spPr>
                <a:xfrm>
                  <a:off x="3141571" y="-2710906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4" name="组合 53"/>
              <p:cNvGrpSpPr/>
              <p:nvPr/>
            </p:nvGrpSpPr>
            <p:grpSpPr>
              <a:xfrm rot="5400000">
                <a:off x="69667" y="-2710906"/>
                <a:ext cx="4645563" cy="287746"/>
                <a:chOff x="69666" y="-2710906"/>
                <a:chExt cx="4645563" cy="287746"/>
              </a:xfrm>
              <a:grpFill/>
            </p:grpSpPr>
            <p:sp>
              <p:nvSpPr>
                <p:cNvPr id="55" name="圆角矩形 54"/>
                <p:cNvSpPr/>
                <p:nvPr/>
              </p:nvSpPr>
              <p:spPr>
                <a:xfrm>
                  <a:off x="69666" y="-2710906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6" name="圆角矩形 55"/>
                <p:cNvSpPr/>
                <p:nvPr/>
              </p:nvSpPr>
              <p:spPr>
                <a:xfrm>
                  <a:off x="3141571" y="-2710906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42" name="组合 41"/>
            <p:cNvGrpSpPr/>
            <p:nvPr/>
          </p:nvGrpSpPr>
          <p:grpSpPr>
            <a:xfrm>
              <a:off x="1288659" y="-3751124"/>
              <a:ext cx="2265224" cy="2265224"/>
              <a:chOff x="446954" y="-4592829"/>
              <a:chExt cx="3948634" cy="3948634"/>
            </a:xfrm>
            <a:grpFill/>
          </p:grpSpPr>
          <p:grpSp>
            <p:nvGrpSpPr>
              <p:cNvPr id="43" name="组合 42"/>
              <p:cNvGrpSpPr/>
              <p:nvPr/>
            </p:nvGrpSpPr>
            <p:grpSpPr>
              <a:xfrm rot="2700000">
                <a:off x="415391" y="-2768978"/>
                <a:ext cx="3948634" cy="300932"/>
                <a:chOff x="69666" y="-2724092"/>
                <a:chExt cx="3948634" cy="300932"/>
              </a:xfrm>
              <a:grpFill/>
            </p:grpSpPr>
            <p:sp>
              <p:nvSpPr>
                <p:cNvPr id="48" name="圆角矩形 47"/>
                <p:cNvSpPr/>
                <p:nvPr/>
              </p:nvSpPr>
              <p:spPr>
                <a:xfrm>
                  <a:off x="69666" y="-2710906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圆角矩形 48"/>
                <p:cNvSpPr/>
                <p:nvPr/>
              </p:nvSpPr>
              <p:spPr>
                <a:xfrm>
                  <a:off x="2444642" y="-2724092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 rot="18900000">
                <a:off x="446954" y="-2723660"/>
                <a:ext cx="3948634" cy="300932"/>
                <a:chOff x="69666" y="-2724092"/>
                <a:chExt cx="3948634" cy="300932"/>
              </a:xfrm>
              <a:grpFill/>
            </p:grpSpPr>
            <p:sp>
              <p:nvSpPr>
                <p:cNvPr id="45" name="圆角矩形 44"/>
                <p:cNvSpPr/>
                <p:nvPr/>
              </p:nvSpPr>
              <p:spPr>
                <a:xfrm>
                  <a:off x="69666" y="-2710906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6" name="圆角矩形 45"/>
                <p:cNvSpPr/>
                <p:nvPr/>
              </p:nvSpPr>
              <p:spPr>
                <a:xfrm>
                  <a:off x="2444642" y="-2724092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59" name="组合 58"/>
          <p:cNvGrpSpPr/>
          <p:nvPr/>
        </p:nvGrpSpPr>
        <p:grpSpPr>
          <a:xfrm>
            <a:off x="9453107" y="4372558"/>
            <a:ext cx="520866" cy="520866"/>
            <a:chOff x="987596" y="-3971885"/>
            <a:chExt cx="2809704" cy="2809704"/>
          </a:xfrm>
          <a:solidFill>
            <a:schemeClr val="bg1">
              <a:lumMod val="85000"/>
            </a:schemeClr>
          </a:solidFill>
        </p:grpSpPr>
        <p:grpSp>
          <p:nvGrpSpPr>
            <p:cNvPr id="60" name="组合 59"/>
            <p:cNvGrpSpPr/>
            <p:nvPr/>
          </p:nvGrpSpPr>
          <p:grpSpPr>
            <a:xfrm>
              <a:off x="987596" y="-3971885"/>
              <a:ext cx="2809704" cy="2809704"/>
              <a:chOff x="69666" y="-4889815"/>
              <a:chExt cx="4645563" cy="4645563"/>
            </a:xfrm>
            <a:grpFill/>
          </p:grpSpPr>
          <p:grpSp>
            <p:nvGrpSpPr>
              <p:cNvPr id="68" name="组合 67"/>
              <p:cNvGrpSpPr/>
              <p:nvPr/>
            </p:nvGrpSpPr>
            <p:grpSpPr>
              <a:xfrm>
                <a:off x="69666" y="-2710906"/>
                <a:ext cx="4645563" cy="287746"/>
                <a:chOff x="69666" y="-2710906"/>
                <a:chExt cx="4645563" cy="287746"/>
              </a:xfrm>
              <a:grpFill/>
            </p:grpSpPr>
            <p:sp>
              <p:nvSpPr>
                <p:cNvPr id="72" name="圆角矩形 71"/>
                <p:cNvSpPr/>
                <p:nvPr/>
              </p:nvSpPr>
              <p:spPr>
                <a:xfrm>
                  <a:off x="69666" y="-2710906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3" name="圆角矩形 72"/>
                <p:cNvSpPr/>
                <p:nvPr/>
              </p:nvSpPr>
              <p:spPr>
                <a:xfrm>
                  <a:off x="3141571" y="-2710906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9" name="组合 68"/>
              <p:cNvGrpSpPr/>
              <p:nvPr/>
            </p:nvGrpSpPr>
            <p:grpSpPr>
              <a:xfrm rot="5400000">
                <a:off x="69667" y="-2710906"/>
                <a:ext cx="4645563" cy="287746"/>
                <a:chOff x="69666" y="-2710906"/>
                <a:chExt cx="4645563" cy="287746"/>
              </a:xfrm>
              <a:grpFill/>
            </p:grpSpPr>
            <p:sp>
              <p:nvSpPr>
                <p:cNvPr id="70" name="圆角矩形 69"/>
                <p:cNvSpPr/>
                <p:nvPr/>
              </p:nvSpPr>
              <p:spPr>
                <a:xfrm>
                  <a:off x="69666" y="-2710906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1" name="圆角矩形 70"/>
                <p:cNvSpPr/>
                <p:nvPr/>
              </p:nvSpPr>
              <p:spPr>
                <a:xfrm>
                  <a:off x="3141571" y="-2710906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61" name="组合 60"/>
            <p:cNvGrpSpPr/>
            <p:nvPr/>
          </p:nvGrpSpPr>
          <p:grpSpPr>
            <a:xfrm>
              <a:off x="1288659" y="-3751124"/>
              <a:ext cx="2265224" cy="2265224"/>
              <a:chOff x="446954" y="-4592829"/>
              <a:chExt cx="3948634" cy="3948634"/>
            </a:xfrm>
            <a:grpFill/>
          </p:grpSpPr>
          <p:grpSp>
            <p:nvGrpSpPr>
              <p:cNvPr id="62" name="组合 61"/>
              <p:cNvGrpSpPr/>
              <p:nvPr/>
            </p:nvGrpSpPr>
            <p:grpSpPr>
              <a:xfrm rot="2700000">
                <a:off x="415391" y="-2768978"/>
                <a:ext cx="3948634" cy="300932"/>
                <a:chOff x="69666" y="-2724092"/>
                <a:chExt cx="3948634" cy="300932"/>
              </a:xfrm>
              <a:grpFill/>
            </p:grpSpPr>
            <p:sp>
              <p:nvSpPr>
                <p:cNvPr id="66" name="圆角矩形 65"/>
                <p:cNvSpPr/>
                <p:nvPr/>
              </p:nvSpPr>
              <p:spPr>
                <a:xfrm>
                  <a:off x="69666" y="-2710906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" name="圆角矩形 66"/>
                <p:cNvSpPr/>
                <p:nvPr/>
              </p:nvSpPr>
              <p:spPr>
                <a:xfrm>
                  <a:off x="2444642" y="-2724092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3" name="组合 62"/>
              <p:cNvGrpSpPr/>
              <p:nvPr/>
            </p:nvGrpSpPr>
            <p:grpSpPr>
              <a:xfrm rot="18900000">
                <a:off x="446954" y="-2723660"/>
                <a:ext cx="3948634" cy="300932"/>
                <a:chOff x="69666" y="-2724092"/>
                <a:chExt cx="3948634" cy="300932"/>
              </a:xfrm>
              <a:grpFill/>
            </p:grpSpPr>
            <p:sp>
              <p:nvSpPr>
                <p:cNvPr id="64" name="圆角矩形 63"/>
                <p:cNvSpPr/>
                <p:nvPr/>
              </p:nvSpPr>
              <p:spPr>
                <a:xfrm>
                  <a:off x="69666" y="-2710906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圆角矩形 64"/>
                <p:cNvSpPr/>
                <p:nvPr/>
              </p:nvSpPr>
              <p:spPr>
                <a:xfrm>
                  <a:off x="2444642" y="-2724092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74" name="文本框 73"/>
          <p:cNvSpPr txBox="1"/>
          <p:nvPr/>
        </p:nvSpPr>
        <p:spPr>
          <a:xfrm>
            <a:off x="3325037" y="1717351"/>
            <a:ext cx="335469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RightUp">
                <a:rot lat="21544917" lon="20375878" rev="252541"/>
              </a:camera>
              <a:lightRig rig="threePt" dir="t"/>
            </a:scene3d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成员介绍</a:t>
            </a:r>
          </a:p>
        </p:txBody>
      </p:sp>
      <p:sp>
        <p:nvSpPr>
          <p:cNvPr id="75" name="文本框 74"/>
          <p:cNvSpPr txBox="1"/>
          <p:nvPr/>
        </p:nvSpPr>
        <p:spPr>
          <a:xfrm>
            <a:off x="6919229" y="1423893"/>
            <a:ext cx="335469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RightUp">
                <a:rot lat="21544917" lon="20375878" rev="252541"/>
              </a:camera>
              <a:lightRig rig="threePt" dir="t"/>
            </a:scene3d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项目简介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3306258" y="2959735"/>
            <a:ext cx="335469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RightUp">
                <a:rot lat="21544917" lon="20375878" rev="252541"/>
              </a:camera>
              <a:lightRig rig="threePt" dir="t"/>
            </a:scene3d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项目需求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6919229" y="2646957"/>
            <a:ext cx="335469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RightUp">
                <a:rot lat="21544917" lon="20375878" rev="252541"/>
              </a:camera>
              <a:lightRig rig="threePt" dir="t"/>
            </a:scene3d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项目设计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3924304" y="5153796"/>
            <a:ext cx="4433629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RightUp">
                <a:rot lat="21544917" lon="20375878" rev="252541"/>
              </a:camera>
              <a:lightRig rig="threePt" dir="t"/>
            </a:scene3d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博客框架</a:t>
            </a:r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Purr</a:t>
            </a: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系统介绍与展示</a:t>
            </a:r>
          </a:p>
        </p:txBody>
      </p:sp>
      <p:cxnSp>
        <p:nvCxnSpPr>
          <p:cNvPr id="6" name="直接连接符 5"/>
          <p:cNvCxnSpPr>
            <a:cxnSpLocks/>
            <a:stCxn id="9" idx="0"/>
            <a:endCxn id="79" idx="4"/>
          </p:cNvCxnSpPr>
          <p:nvPr/>
        </p:nvCxnSpPr>
        <p:spPr>
          <a:xfrm flipH="1">
            <a:off x="5991106" y="1301716"/>
            <a:ext cx="85955" cy="340869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48765D2A-362D-4155-92D4-A155A252AE46}"/>
              </a:ext>
            </a:extLst>
          </p:cNvPr>
          <p:cNvSpPr txBox="1"/>
          <p:nvPr/>
        </p:nvSpPr>
        <p:spPr>
          <a:xfrm>
            <a:off x="3388934" y="4098037"/>
            <a:ext cx="335469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RightUp">
                <a:rot lat="21544917" lon="20375878" rev="252541"/>
              </a:camera>
              <a:lightRig rig="threePt" dir="t"/>
            </a:scene3d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功能举例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546843E8-CDB6-40EE-9607-DAFD3EDAF5C7}"/>
              </a:ext>
            </a:extLst>
          </p:cNvPr>
          <p:cNvSpPr txBox="1"/>
          <p:nvPr/>
        </p:nvSpPr>
        <p:spPr>
          <a:xfrm>
            <a:off x="6942670" y="3827168"/>
            <a:ext cx="335469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RightUp">
                <a:rot lat="21544917" lon="20375878" rev="252541"/>
              </a:camera>
              <a:lightRig rig="threePt" dir="t"/>
            </a:scene3d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开发计划</a:t>
            </a:r>
          </a:p>
        </p:txBody>
      </p:sp>
    </p:spTree>
    <p:extLst>
      <p:ext uri="{BB962C8B-B14F-4D97-AF65-F5344CB8AC3E}">
        <p14:creationId xmlns:p14="http://schemas.microsoft.com/office/powerpoint/2010/main" val="3478556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1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平行四边形 202"/>
          <p:cNvSpPr/>
          <p:nvPr/>
        </p:nvSpPr>
        <p:spPr>
          <a:xfrm rot="21314417">
            <a:off x="2438228" y="2905745"/>
            <a:ext cx="7707085" cy="1489794"/>
          </a:xfrm>
          <a:prstGeom prst="parallelogram">
            <a:avLst/>
          </a:prstGeom>
          <a:noFill/>
          <a:ln>
            <a:gradFill>
              <a:gsLst>
                <a:gs pos="0">
                  <a:srgbClr val="18C599"/>
                </a:gs>
                <a:gs pos="100000">
                  <a:srgbClr val="4820B7">
                    <a:alpha val="39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" name="平行四边形 203"/>
          <p:cNvSpPr/>
          <p:nvPr/>
        </p:nvSpPr>
        <p:spPr>
          <a:xfrm rot="20508321">
            <a:off x="6038888" y="3306906"/>
            <a:ext cx="3783486" cy="1156222"/>
          </a:xfrm>
          <a:prstGeom prst="parallelogram">
            <a:avLst/>
          </a:prstGeom>
          <a:solidFill>
            <a:srgbClr val="3C1B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 rot="20508321">
            <a:off x="3289565" y="2462024"/>
            <a:ext cx="4359225" cy="547936"/>
          </a:xfrm>
          <a:prstGeom prst="parallelogram">
            <a:avLst/>
          </a:prstGeom>
          <a:gradFill>
            <a:gsLst>
              <a:gs pos="0">
                <a:srgbClr val="4820B7"/>
              </a:gs>
              <a:gs pos="100000">
                <a:srgbClr val="18C599">
                  <a:alpha val="60000"/>
                </a:srgbClr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平行四边形 8"/>
          <p:cNvSpPr/>
          <p:nvPr/>
        </p:nvSpPr>
        <p:spPr>
          <a:xfrm rot="21314417">
            <a:off x="2264229" y="2729153"/>
            <a:ext cx="7707085" cy="1489794"/>
          </a:xfrm>
          <a:prstGeom prst="parallelogram">
            <a:avLst/>
          </a:prstGeom>
          <a:solidFill>
            <a:srgbClr val="482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-1" y="-2"/>
            <a:ext cx="2096849" cy="2159931"/>
            <a:chOff x="-1" y="-1"/>
            <a:chExt cx="1740777" cy="2019300"/>
          </a:xfrm>
        </p:grpSpPr>
        <p:sp>
          <p:nvSpPr>
            <p:cNvPr id="29" name="等腰三角形 28"/>
            <p:cNvSpPr/>
            <p:nvPr/>
          </p:nvSpPr>
          <p:spPr>
            <a:xfrm rot="5400000">
              <a:off x="-139262" y="139261"/>
              <a:ext cx="2019300" cy="1740776"/>
            </a:xfrm>
            <a:prstGeom prst="triangle">
              <a:avLst>
                <a:gd name="adj" fmla="val 0"/>
              </a:avLst>
            </a:prstGeom>
            <a:gradFill>
              <a:gsLst>
                <a:gs pos="0">
                  <a:srgbClr val="521C6A">
                    <a:alpha val="0"/>
                  </a:srgbClr>
                </a:gs>
                <a:gs pos="100000">
                  <a:srgbClr val="BF2A80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" name="等腰三角形 2"/>
            <p:cNvSpPr/>
            <p:nvPr/>
          </p:nvSpPr>
          <p:spPr>
            <a:xfrm rot="5400000">
              <a:off x="-98097" y="98096"/>
              <a:ext cx="1422400" cy="1226207"/>
            </a:xfrm>
            <a:prstGeom prst="triangle">
              <a:avLst>
                <a:gd name="adj" fmla="val 0"/>
              </a:avLst>
            </a:prstGeom>
            <a:gradFill>
              <a:gsLst>
                <a:gs pos="0">
                  <a:srgbClr val="521C6A">
                    <a:alpha val="0"/>
                  </a:srgbClr>
                </a:gs>
                <a:gs pos="100000">
                  <a:srgbClr val="BF2A8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 rot="10800000">
            <a:off x="9583474" y="4698068"/>
            <a:ext cx="2608525" cy="2159931"/>
            <a:chOff x="-1" y="-1"/>
            <a:chExt cx="1740777" cy="2019300"/>
          </a:xfrm>
        </p:grpSpPr>
        <p:sp>
          <p:nvSpPr>
            <p:cNvPr id="51" name="等腰三角形 50"/>
            <p:cNvSpPr/>
            <p:nvPr/>
          </p:nvSpPr>
          <p:spPr>
            <a:xfrm rot="5400000">
              <a:off x="-139262" y="139261"/>
              <a:ext cx="2019300" cy="1740776"/>
            </a:xfrm>
            <a:prstGeom prst="triangle">
              <a:avLst>
                <a:gd name="adj" fmla="val 0"/>
              </a:avLst>
            </a:prstGeom>
            <a:gradFill>
              <a:gsLst>
                <a:gs pos="0">
                  <a:srgbClr val="521C6A">
                    <a:alpha val="0"/>
                  </a:srgbClr>
                </a:gs>
                <a:gs pos="100000">
                  <a:srgbClr val="BF2A80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等腰三角形 51"/>
            <p:cNvSpPr/>
            <p:nvPr/>
          </p:nvSpPr>
          <p:spPr>
            <a:xfrm rot="5400000">
              <a:off x="-98097" y="98096"/>
              <a:ext cx="1422400" cy="1226207"/>
            </a:xfrm>
            <a:prstGeom prst="triangle">
              <a:avLst>
                <a:gd name="adj" fmla="val 0"/>
              </a:avLst>
            </a:prstGeom>
            <a:gradFill>
              <a:gsLst>
                <a:gs pos="0">
                  <a:srgbClr val="521C6A">
                    <a:alpha val="0"/>
                  </a:srgbClr>
                </a:gs>
                <a:gs pos="100000">
                  <a:srgbClr val="BF2A8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01" name="任意多边形 200"/>
          <p:cNvSpPr/>
          <p:nvPr/>
        </p:nvSpPr>
        <p:spPr>
          <a:xfrm rot="3455309">
            <a:off x="-3435743" y="2984886"/>
            <a:ext cx="7295637" cy="5063066"/>
          </a:xfrm>
          <a:custGeom>
            <a:avLst/>
            <a:gdLst>
              <a:gd name="connsiteX0" fmla="*/ 7155326 w 7295637"/>
              <a:gd name="connsiteY0" fmla="*/ 4945865 h 5063066"/>
              <a:gd name="connsiteX1" fmla="*/ 7170975 w 7295637"/>
              <a:gd name="connsiteY1" fmla="*/ 4922653 h 5063066"/>
              <a:gd name="connsiteX2" fmla="*/ 7222612 w 7295637"/>
              <a:gd name="connsiteY2" fmla="*/ 4901265 h 5063066"/>
              <a:gd name="connsiteX3" fmla="*/ 7295637 w 7295637"/>
              <a:gd name="connsiteY3" fmla="*/ 4974290 h 5063066"/>
              <a:gd name="connsiteX4" fmla="*/ 7222611 w 7295637"/>
              <a:gd name="connsiteY4" fmla="*/ 5047314 h 5063066"/>
              <a:gd name="connsiteX5" fmla="*/ 7149587 w 7295637"/>
              <a:gd name="connsiteY5" fmla="*/ 4974290 h 5063066"/>
              <a:gd name="connsiteX6" fmla="*/ 7155326 w 7295637"/>
              <a:gd name="connsiteY6" fmla="*/ 4945865 h 5063066"/>
              <a:gd name="connsiteX7" fmla="*/ 7155324 w 7295637"/>
              <a:gd name="connsiteY7" fmla="*/ 4662594 h 5063066"/>
              <a:gd name="connsiteX8" fmla="*/ 7222611 w 7295637"/>
              <a:gd name="connsiteY8" fmla="*/ 4617994 h 5063066"/>
              <a:gd name="connsiteX9" fmla="*/ 7295636 w 7295637"/>
              <a:gd name="connsiteY9" fmla="*/ 4691019 h 5063066"/>
              <a:gd name="connsiteX10" fmla="*/ 7222610 w 7295637"/>
              <a:gd name="connsiteY10" fmla="*/ 4764044 h 5063066"/>
              <a:gd name="connsiteX11" fmla="*/ 7149585 w 7295637"/>
              <a:gd name="connsiteY11" fmla="*/ 4691019 h 5063066"/>
              <a:gd name="connsiteX12" fmla="*/ 7155324 w 7295637"/>
              <a:gd name="connsiteY12" fmla="*/ 4662594 h 5063066"/>
              <a:gd name="connsiteX13" fmla="*/ 6924861 w 7295637"/>
              <a:gd name="connsiteY13" fmla="*/ 4808644 h 5063066"/>
              <a:gd name="connsiteX14" fmla="*/ 6992146 w 7295637"/>
              <a:gd name="connsiteY14" fmla="*/ 4764044 h 5063066"/>
              <a:gd name="connsiteX15" fmla="*/ 7065171 w 7295637"/>
              <a:gd name="connsiteY15" fmla="*/ 4837069 h 5063066"/>
              <a:gd name="connsiteX16" fmla="*/ 6992146 w 7295637"/>
              <a:gd name="connsiteY16" fmla="*/ 4910094 h 5063066"/>
              <a:gd name="connsiteX17" fmla="*/ 6919121 w 7295637"/>
              <a:gd name="connsiteY17" fmla="*/ 4837069 h 5063066"/>
              <a:gd name="connsiteX18" fmla="*/ 6924861 w 7295637"/>
              <a:gd name="connsiteY18" fmla="*/ 4808644 h 5063066"/>
              <a:gd name="connsiteX19" fmla="*/ 7155325 w 7295637"/>
              <a:gd name="connsiteY19" fmla="*/ 4379322 h 5063066"/>
              <a:gd name="connsiteX20" fmla="*/ 7222612 w 7295637"/>
              <a:gd name="connsiteY20" fmla="*/ 4334722 h 5063066"/>
              <a:gd name="connsiteX21" fmla="*/ 7295637 w 7295637"/>
              <a:gd name="connsiteY21" fmla="*/ 4407747 h 5063066"/>
              <a:gd name="connsiteX22" fmla="*/ 7222611 w 7295637"/>
              <a:gd name="connsiteY22" fmla="*/ 4480772 h 5063066"/>
              <a:gd name="connsiteX23" fmla="*/ 7149587 w 7295637"/>
              <a:gd name="connsiteY23" fmla="*/ 4407747 h 5063066"/>
              <a:gd name="connsiteX24" fmla="*/ 7155325 w 7295637"/>
              <a:gd name="connsiteY24" fmla="*/ 4379322 h 5063066"/>
              <a:gd name="connsiteX25" fmla="*/ 6694396 w 7295637"/>
              <a:gd name="connsiteY25" fmla="*/ 4945865 h 5063066"/>
              <a:gd name="connsiteX26" fmla="*/ 6761684 w 7295637"/>
              <a:gd name="connsiteY26" fmla="*/ 4901265 h 5063066"/>
              <a:gd name="connsiteX27" fmla="*/ 6834707 w 7295637"/>
              <a:gd name="connsiteY27" fmla="*/ 4974290 h 5063066"/>
              <a:gd name="connsiteX28" fmla="*/ 6761682 w 7295637"/>
              <a:gd name="connsiteY28" fmla="*/ 5047315 h 5063066"/>
              <a:gd name="connsiteX29" fmla="*/ 6688658 w 7295637"/>
              <a:gd name="connsiteY29" fmla="*/ 4974290 h 5063066"/>
              <a:gd name="connsiteX30" fmla="*/ 6694396 w 7295637"/>
              <a:gd name="connsiteY30" fmla="*/ 4945865 h 5063066"/>
              <a:gd name="connsiteX31" fmla="*/ 6924860 w 7295637"/>
              <a:gd name="connsiteY31" fmla="*/ 4525373 h 5063066"/>
              <a:gd name="connsiteX32" fmla="*/ 6992148 w 7295637"/>
              <a:gd name="connsiteY32" fmla="*/ 4480773 h 5063066"/>
              <a:gd name="connsiteX33" fmla="*/ 7065171 w 7295637"/>
              <a:gd name="connsiteY33" fmla="*/ 4553798 h 5063066"/>
              <a:gd name="connsiteX34" fmla="*/ 6992146 w 7295637"/>
              <a:gd name="connsiteY34" fmla="*/ 4626823 h 5063066"/>
              <a:gd name="connsiteX35" fmla="*/ 6919123 w 7295637"/>
              <a:gd name="connsiteY35" fmla="*/ 4553798 h 5063066"/>
              <a:gd name="connsiteX36" fmla="*/ 6924860 w 7295637"/>
              <a:gd name="connsiteY36" fmla="*/ 4525373 h 5063066"/>
              <a:gd name="connsiteX37" fmla="*/ 7155325 w 7295637"/>
              <a:gd name="connsiteY37" fmla="*/ 4096051 h 5063066"/>
              <a:gd name="connsiteX38" fmla="*/ 7222610 w 7295637"/>
              <a:gd name="connsiteY38" fmla="*/ 4051451 h 5063066"/>
              <a:gd name="connsiteX39" fmla="*/ 7295635 w 7295637"/>
              <a:gd name="connsiteY39" fmla="*/ 4124476 h 5063066"/>
              <a:gd name="connsiteX40" fmla="*/ 7222610 w 7295637"/>
              <a:gd name="connsiteY40" fmla="*/ 4197501 h 5063066"/>
              <a:gd name="connsiteX41" fmla="*/ 7149585 w 7295637"/>
              <a:gd name="connsiteY41" fmla="*/ 4124476 h 5063066"/>
              <a:gd name="connsiteX42" fmla="*/ 7155325 w 7295637"/>
              <a:gd name="connsiteY42" fmla="*/ 4096051 h 5063066"/>
              <a:gd name="connsiteX43" fmla="*/ 6694398 w 7295637"/>
              <a:gd name="connsiteY43" fmla="*/ 4662594 h 5063066"/>
              <a:gd name="connsiteX44" fmla="*/ 6761684 w 7295637"/>
              <a:gd name="connsiteY44" fmla="*/ 4617994 h 5063066"/>
              <a:gd name="connsiteX45" fmla="*/ 6834708 w 7295637"/>
              <a:gd name="connsiteY45" fmla="*/ 4691018 h 5063066"/>
              <a:gd name="connsiteX46" fmla="*/ 6761683 w 7295637"/>
              <a:gd name="connsiteY46" fmla="*/ 4764043 h 5063066"/>
              <a:gd name="connsiteX47" fmla="*/ 6688659 w 7295637"/>
              <a:gd name="connsiteY47" fmla="*/ 4691019 h 5063066"/>
              <a:gd name="connsiteX48" fmla="*/ 6694398 w 7295637"/>
              <a:gd name="connsiteY48" fmla="*/ 4662594 h 5063066"/>
              <a:gd name="connsiteX49" fmla="*/ 6924861 w 7295637"/>
              <a:gd name="connsiteY49" fmla="*/ 4242101 h 5063066"/>
              <a:gd name="connsiteX50" fmla="*/ 6992146 w 7295637"/>
              <a:gd name="connsiteY50" fmla="*/ 4197501 h 5063066"/>
              <a:gd name="connsiteX51" fmla="*/ 7065171 w 7295637"/>
              <a:gd name="connsiteY51" fmla="*/ 4270526 h 5063066"/>
              <a:gd name="connsiteX52" fmla="*/ 6992147 w 7295637"/>
              <a:gd name="connsiteY52" fmla="*/ 4343551 h 5063066"/>
              <a:gd name="connsiteX53" fmla="*/ 6919121 w 7295637"/>
              <a:gd name="connsiteY53" fmla="*/ 4270526 h 5063066"/>
              <a:gd name="connsiteX54" fmla="*/ 6924861 w 7295637"/>
              <a:gd name="connsiteY54" fmla="*/ 4242101 h 5063066"/>
              <a:gd name="connsiteX55" fmla="*/ 7155325 w 7295637"/>
              <a:gd name="connsiteY55" fmla="*/ 3812779 h 5063066"/>
              <a:gd name="connsiteX56" fmla="*/ 7222611 w 7295637"/>
              <a:gd name="connsiteY56" fmla="*/ 3768179 h 5063066"/>
              <a:gd name="connsiteX57" fmla="*/ 7295636 w 7295637"/>
              <a:gd name="connsiteY57" fmla="*/ 3841204 h 5063066"/>
              <a:gd name="connsiteX58" fmla="*/ 7222611 w 7295637"/>
              <a:gd name="connsiteY58" fmla="*/ 3914229 h 5063066"/>
              <a:gd name="connsiteX59" fmla="*/ 7149586 w 7295637"/>
              <a:gd name="connsiteY59" fmla="*/ 3841204 h 5063066"/>
              <a:gd name="connsiteX60" fmla="*/ 7155325 w 7295637"/>
              <a:gd name="connsiteY60" fmla="*/ 3812779 h 5063066"/>
              <a:gd name="connsiteX61" fmla="*/ 6463933 w 7295637"/>
              <a:gd name="connsiteY61" fmla="*/ 4808643 h 5063066"/>
              <a:gd name="connsiteX62" fmla="*/ 6531221 w 7295637"/>
              <a:gd name="connsiteY62" fmla="*/ 4764043 h 5063066"/>
              <a:gd name="connsiteX63" fmla="*/ 6604244 w 7295637"/>
              <a:gd name="connsiteY63" fmla="*/ 4837068 h 5063066"/>
              <a:gd name="connsiteX64" fmla="*/ 6531219 w 7295637"/>
              <a:gd name="connsiteY64" fmla="*/ 4910093 h 5063066"/>
              <a:gd name="connsiteX65" fmla="*/ 6458196 w 7295637"/>
              <a:gd name="connsiteY65" fmla="*/ 4837068 h 5063066"/>
              <a:gd name="connsiteX66" fmla="*/ 6463933 w 7295637"/>
              <a:gd name="connsiteY66" fmla="*/ 4808643 h 5063066"/>
              <a:gd name="connsiteX67" fmla="*/ 6694396 w 7295637"/>
              <a:gd name="connsiteY67" fmla="*/ 4379322 h 5063066"/>
              <a:gd name="connsiteX68" fmla="*/ 6761683 w 7295637"/>
              <a:gd name="connsiteY68" fmla="*/ 4334722 h 5063066"/>
              <a:gd name="connsiteX69" fmla="*/ 6834707 w 7295637"/>
              <a:gd name="connsiteY69" fmla="*/ 4407747 h 5063066"/>
              <a:gd name="connsiteX70" fmla="*/ 6761682 w 7295637"/>
              <a:gd name="connsiteY70" fmla="*/ 4480772 h 5063066"/>
              <a:gd name="connsiteX71" fmla="*/ 6688658 w 7295637"/>
              <a:gd name="connsiteY71" fmla="*/ 4407747 h 5063066"/>
              <a:gd name="connsiteX72" fmla="*/ 6694396 w 7295637"/>
              <a:gd name="connsiteY72" fmla="*/ 4379322 h 5063066"/>
              <a:gd name="connsiteX73" fmla="*/ 6924860 w 7295637"/>
              <a:gd name="connsiteY73" fmla="*/ 3958829 h 5063066"/>
              <a:gd name="connsiteX74" fmla="*/ 6992147 w 7295637"/>
              <a:gd name="connsiteY74" fmla="*/ 3914229 h 5063066"/>
              <a:gd name="connsiteX75" fmla="*/ 7065171 w 7295637"/>
              <a:gd name="connsiteY75" fmla="*/ 3987253 h 5063066"/>
              <a:gd name="connsiteX76" fmla="*/ 6992146 w 7295637"/>
              <a:gd name="connsiteY76" fmla="*/ 4060278 h 5063066"/>
              <a:gd name="connsiteX77" fmla="*/ 6919122 w 7295637"/>
              <a:gd name="connsiteY77" fmla="*/ 3987254 h 5063066"/>
              <a:gd name="connsiteX78" fmla="*/ 6924860 w 7295637"/>
              <a:gd name="connsiteY78" fmla="*/ 3958829 h 5063066"/>
              <a:gd name="connsiteX79" fmla="*/ 7155323 w 7295637"/>
              <a:gd name="connsiteY79" fmla="*/ 3529507 h 5063066"/>
              <a:gd name="connsiteX80" fmla="*/ 7222611 w 7295637"/>
              <a:gd name="connsiteY80" fmla="*/ 3484907 h 5063066"/>
              <a:gd name="connsiteX81" fmla="*/ 7295634 w 7295637"/>
              <a:gd name="connsiteY81" fmla="*/ 3557931 h 5063066"/>
              <a:gd name="connsiteX82" fmla="*/ 7222611 w 7295637"/>
              <a:gd name="connsiteY82" fmla="*/ 3630956 h 5063066"/>
              <a:gd name="connsiteX83" fmla="*/ 7149585 w 7295637"/>
              <a:gd name="connsiteY83" fmla="*/ 3557932 h 5063066"/>
              <a:gd name="connsiteX84" fmla="*/ 7155323 w 7295637"/>
              <a:gd name="connsiteY84" fmla="*/ 3529507 h 5063066"/>
              <a:gd name="connsiteX85" fmla="*/ 6233469 w 7295637"/>
              <a:gd name="connsiteY85" fmla="*/ 4945865 h 5063066"/>
              <a:gd name="connsiteX86" fmla="*/ 6300757 w 7295637"/>
              <a:gd name="connsiteY86" fmla="*/ 4901265 h 5063066"/>
              <a:gd name="connsiteX87" fmla="*/ 6373780 w 7295637"/>
              <a:gd name="connsiteY87" fmla="*/ 4974290 h 5063066"/>
              <a:gd name="connsiteX88" fmla="*/ 6300755 w 7295637"/>
              <a:gd name="connsiteY88" fmla="*/ 5047315 h 5063066"/>
              <a:gd name="connsiteX89" fmla="*/ 6227732 w 7295637"/>
              <a:gd name="connsiteY89" fmla="*/ 4974290 h 5063066"/>
              <a:gd name="connsiteX90" fmla="*/ 6233469 w 7295637"/>
              <a:gd name="connsiteY90" fmla="*/ 4945865 h 5063066"/>
              <a:gd name="connsiteX91" fmla="*/ 6463934 w 7295637"/>
              <a:gd name="connsiteY91" fmla="*/ 4525372 h 5063066"/>
              <a:gd name="connsiteX92" fmla="*/ 6531219 w 7295637"/>
              <a:gd name="connsiteY92" fmla="*/ 4480772 h 5063066"/>
              <a:gd name="connsiteX93" fmla="*/ 6604243 w 7295637"/>
              <a:gd name="connsiteY93" fmla="*/ 4553797 h 5063066"/>
              <a:gd name="connsiteX94" fmla="*/ 6531221 w 7295637"/>
              <a:gd name="connsiteY94" fmla="*/ 4626822 h 5063066"/>
              <a:gd name="connsiteX95" fmla="*/ 6458194 w 7295637"/>
              <a:gd name="connsiteY95" fmla="*/ 4553797 h 5063066"/>
              <a:gd name="connsiteX96" fmla="*/ 6463934 w 7295637"/>
              <a:gd name="connsiteY96" fmla="*/ 4525372 h 5063066"/>
              <a:gd name="connsiteX97" fmla="*/ 6694396 w 7295637"/>
              <a:gd name="connsiteY97" fmla="*/ 4096050 h 5063066"/>
              <a:gd name="connsiteX98" fmla="*/ 6761682 w 7295637"/>
              <a:gd name="connsiteY98" fmla="*/ 4051450 h 5063066"/>
              <a:gd name="connsiteX99" fmla="*/ 6834707 w 7295637"/>
              <a:gd name="connsiteY99" fmla="*/ 4124475 h 5063066"/>
              <a:gd name="connsiteX100" fmla="*/ 6761682 w 7295637"/>
              <a:gd name="connsiteY100" fmla="*/ 4197500 h 5063066"/>
              <a:gd name="connsiteX101" fmla="*/ 6688659 w 7295637"/>
              <a:gd name="connsiteY101" fmla="*/ 4124475 h 5063066"/>
              <a:gd name="connsiteX102" fmla="*/ 6694396 w 7295637"/>
              <a:gd name="connsiteY102" fmla="*/ 4096050 h 5063066"/>
              <a:gd name="connsiteX103" fmla="*/ 6924862 w 7295637"/>
              <a:gd name="connsiteY103" fmla="*/ 3675557 h 5063066"/>
              <a:gd name="connsiteX104" fmla="*/ 6992146 w 7295637"/>
              <a:gd name="connsiteY104" fmla="*/ 3630957 h 5063066"/>
              <a:gd name="connsiteX105" fmla="*/ 7065172 w 7295637"/>
              <a:gd name="connsiteY105" fmla="*/ 3703981 h 5063066"/>
              <a:gd name="connsiteX106" fmla="*/ 6992147 w 7295637"/>
              <a:gd name="connsiteY106" fmla="*/ 3777006 h 5063066"/>
              <a:gd name="connsiteX107" fmla="*/ 6919122 w 7295637"/>
              <a:gd name="connsiteY107" fmla="*/ 3703981 h 5063066"/>
              <a:gd name="connsiteX108" fmla="*/ 6924862 w 7295637"/>
              <a:gd name="connsiteY108" fmla="*/ 3675557 h 5063066"/>
              <a:gd name="connsiteX109" fmla="*/ 7155323 w 7295637"/>
              <a:gd name="connsiteY109" fmla="*/ 3246235 h 5063066"/>
              <a:gd name="connsiteX110" fmla="*/ 7222612 w 7295637"/>
              <a:gd name="connsiteY110" fmla="*/ 3201635 h 5063066"/>
              <a:gd name="connsiteX111" fmla="*/ 7295635 w 7295637"/>
              <a:gd name="connsiteY111" fmla="*/ 3274659 h 5063066"/>
              <a:gd name="connsiteX112" fmla="*/ 7222610 w 7295637"/>
              <a:gd name="connsiteY112" fmla="*/ 3347684 h 5063066"/>
              <a:gd name="connsiteX113" fmla="*/ 7149585 w 7295637"/>
              <a:gd name="connsiteY113" fmla="*/ 3274659 h 5063066"/>
              <a:gd name="connsiteX114" fmla="*/ 7155323 w 7295637"/>
              <a:gd name="connsiteY114" fmla="*/ 3246235 h 5063066"/>
              <a:gd name="connsiteX115" fmla="*/ 6233470 w 7295637"/>
              <a:gd name="connsiteY115" fmla="*/ 4662593 h 5063066"/>
              <a:gd name="connsiteX116" fmla="*/ 6300755 w 7295637"/>
              <a:gd name="connsiteY116" fmla="*/ 4617993 h 5063066"/>
              <a:gd name="connsiteX117" fmla="*/ 6373781 w 7295637"/>
              <a:gd name="connsiteY117" fmla="*/ 4691018 h 5063066"/>
              <a:gd name="connsiteX118" fmla="*/ 6300756 w 7295637"/>
              <a:gd name="connsiteY118" fmla="*/ 4764043 h 5063066"/>
              <a:gd name="connsiteX119" fmla="*/ 6227730 w 7295637"/>
              <a:gd name="connsiteY119" fmla="*/ 4691018 h 5063066"/>
              <a:gd name="connsiteX120" fmla="*/ 6233470 w 7295637"/>
              <a:gd name="connsiteY120" fmla="*/ 4662593 h 5063066"/>
              <a:gd name="connsiteX121" fmla="*/ 6463933 w 7295637"/>
              <a:gd name="connsiteY121" fmla="*/ 4242101 h 5063066"/>
              <a:gd name="connsiteX122" fmla="*/ 6531219 w 7295637"/>
              <a:gd name="connsiteY122" fmla="*/ 4197501 h 5063066"/>
              <a:gd name="connsiteX123" fmla="*/ 6604244 w 7295637"/>
              <a:gd name="connsiteY123" fmla="*/ 4270526 h 5063066"/>
              <a:gd name="connsiteX124" fmla="*/ 6531219 w 7295637"/>
              <a:gd name="connsiteY124" fmla="*/ 4343551 h 5063066"/>
              <a:gd name="connsiteX125" fmla="*/ 6458194 w 7295637"/>
              <a:gd name="connsiteY125" fmla="*/ 4270526 h 5063066"/>
              <a:gd name="connsiteX126" fmla="*/ 6463933 w 7295637"/>
              <a:gd name="connsiteY126" fmla="*/ 4242101 h 5063066"/>
              <a:gd name="connsiteX127" fmla="*/ 6694397 w 7295637"/>
              <a:gd name="connsiteY127" fmla="*/ 3812778 h 5063066"/>
              <a:gd name="connsiteX128" fmla="*/ 6761682 w 7295637"/>
              <a:gd name="connsiteY128" fmla="*/ 3768178 h 5063066"/>
              <a:gd name="connsiteX129" fmla="*/ 6834707 w 7295637"/>
              <a:gd name="connsiteY129" fmla="*/ 3841203 h 5063066"/>
              <a:gd name="connsiteX130" fmla="*/ 6761683 w 7295637"/>
              <a:gd name="connsiteY130" fmla="*/ 3914228 h 5063066"/>
              <a:gd name="connsiteX131" fmla="*/ 6688657 w 7295637"/>
              <a:gd name="connsiteY131" fmla="*/ 3841203 h 5063066"/>
              <a:gd name="connsiteX132" fmla="*/ 6694397 w 7295637"/>
              <a:gd name="connsiteY132" fmla="*/ 3812778 h 5063066"/>
              <a:gd name="connsiteX133" fmla="*/ 6924859 w 7295637"/>
              <a:gd name="connsiteY133" fmla="*/ 3392285 h 5063066"/>
              <a:gd name="connsiteX134" fmla="*/ 6992146 w 7295637"/>
              <a:gd name="connsiteY134" fmla="*/ 3347684 h 5063066"/>
              <a:gd name="connsiteX135" fmla="*/ 7065171 w 7295637"/>
              <a:gd name="connsiteY135" fmla="*/ 3420709 h 5063066"/>
              <a:gd name="connsiteX136" fmla="*/ 6992146 w 7295637"/>
              <a:gd name="connsiteY136" fmla="*/ 3493734 h 5063066"/>
              <a:gd name="connsiteX137" fmla="*/ 6919121 w 7295637"/>
              <a:gd name="connsiteY137" fmla="*/ 3420709 h 5063066"/>
              <a:gd name="connsiteX138" fmla="*/ 6924859 w 7295637"/>
              <a:gd name="connsiteY138" fmla="*/ 3392285 h 5063066"/>
              <a:gd name="connsiteX139" fmla="*/ 6003006 w 7295637"/>
              <a:gd name="connsiteY139" fmla="*/ 4808643 h 5063066"/>
              <a:gd name="connsiteX140" fmla="*/ 6070293 w 7295637"/>
              <a:gd name="connsiteY140" fmla="*/ 4764042 h 5063066"/>
              <a:gd name="connsiteX141" fmla="*/ 6143318 w 7295637"/>
              <a:gd name="connsiteY141" fmla="*/ 4837067 h 5063066"/>
              <a:gd name="connsiteX142" fmla="*/ 6070293 w 7295637"/>
              <a:gd name="connsiteY142" fmla="*/ 4910092 h 5063066"/>
              <a:gd name="connsiteX143" fmla="*/ 5997268 w 7295637"/>
              <a:gd name="connsiteY143" fmla="*/ 4837067 h 5063066"/>
              <a:gd name="connsiteX144" fmla="*/ 6003006 w 7295637"/>
              <a:gd name="connsiteY144" fmla="*/ 4808643 h 5063066"/>
              <a:gd name="connsiteX145" fmla="*/ 7155324 w 7295637"/>
              <a:gd name="connsiteY145" fmla="*/ 2962963 h 5063066"/>
              <a:gd name="connsiteX146" fmla="*/ 7222610 w 7295637"/>
              <a:gd name="connsiteY146" fmla="*/ 2918363 h 5063066"/>
              <a:gd name="connsiteX147" fmla="*/ 7295636 w 7295637"/>
              <a:gd name="connsiteY147" fmla="*/ 2991388 h 5063066"/>
              <a:gd name="connsiteX148" fmla="*/ 7222611 w 7295637"/>
              <a:gd name="connsiteY148" fmla="*/ 3064413 h 5063066"/>
              <a:gd name="connsiteX149" fmla="*/ 7149585 w 7295637"/>
              <a:gd name="connsiteY149" fmla="*/ 2991388 h 5063066"/>
              <a:gd name="connsiteX150" fmla="*/ 7155324 w 7295637"/>
              <a:gd name="connsiteY150" fmla="*/ 2962963 h 5063066"/>
              <a:gd name="connsiteX151" fmla="*/ 6233468 w 7295637"/>
              <a:gd name="connsiteY151" fmla="*/ 4379322 h 5063066"/>
              <a:gd name="connsiteX152" fmla="*/ 6300756 w 7295637"/>
              <a:gd name="connsiteY152" fmla="*/ 4334721 h 5063066"/>
              <a:gd name="connsiteX153" fmla="*/ 6373780 w 7295637"/>
              <a:gd name="connsiteY153" fmla="*/ 4407747 h 5063066"/>
              <a:gd name="connsiteX154" fmla="*/ 6300756 w 7295637"/>
              <a:gd name="connsiteY154" fmla="*/ 4480771 h 5063066"/>
              <a:gd name="connsiteX155" fmla="*/ 6227731 w 7295637"/>
              <a:gd name="connsiteY155" fmla="*/ 4407746 h 5063066"/>
              <a:gd name="connsiteX156" fmla="*/ 6233468 w 7295637"/>
              <a:gd name="connsiteY156" fmla="*/ 4379322 h 5063066"/>
              <a:gd name="connsiteX157" fmla="*/ 6463931 w 7295637"/>
              <a:gd name="connsiteY157" fmla="*/ 3958829 h 5063066"/>
              <a:gd name="connsiteX158" fmla="*/ 6531219 w 7295637"/>
              <a:gd name="connsiteY158" fmla="*/ 3914229 h 5063066"/>
              <a:gd name="connsiteX159" fmla="*/ 6604242 w 7295637"/>
              <a:gd name="connsiteY159" fmla="*/ 3987254 h 5063066"/>
              <a:gd name="connsiteX160" fmla="*/ 6531217 w 7295637"/>
              <a:gd name="connsiteY160" fmla="*/ 4060279 h 5063066"/>
              <a:gd name="connsiteX161" fmla="*/ 6458193 w 7295637"/>
              <a:gd name="connsiteY161" fmla="*/ 3987254 h 5063066"/>
              <a:gd name="connsiteX162" fmla="*/ 6463931 w 7295637"/>
              <a:gd name="connsiteY162" fmla="*/ 3958829 h 5063066"/>
              <a:gd name="connsiteX163" fmla="*/ 6694395 w 7295637"/>
              <a:gd name="connsiteY163" fmla="*/ 3529506 h 5063066"/>
              <a:gd name="connsiteX164" fmla="*/ 6761683 w 7295637"/>
              <a:gd name="connsiteY164" fmla="*/ 3484906 h 5063066"/>
              <a:gd name="connsiteX165" fmla="*/ 6834708 w 7295637"/>
              <a:gd name="connsiteY165" fmla="*/ 3557931 h 5063066"/>
              <a:gd name="connsiteX166" fmla="*/ 6761683 w 7295637"/>
              <a:gd name="connsiteY166" fmla="*/ 3630956 h 5063066"/>
              <a:gd name="connsiteX167" fmla="*/ 6688658 w 7295637"/>
              <a:gd name="connsiteY167" fmla="*/ 3557931 h 5063066"/>
              <a:gd name="connsiteX168" fmla="*/ 6694395 w 7295637"/>
              <a:gd name="connsiteY168" fmla="*/ 3529506 h 5063066"/>
              <a:gd name="connsiteX169" fmla="*/ 5772543 w 7295637"/>
              <a:gd name="connsiteY169" fmla="*/ 4945864 h 5063066"/>
              <a:gd name="connsiteX170" fmla="*/ 5839828 w 7295637"/>
              <a:gd name="connsiteY170" fmla="*/ 4901264 h 5063066"/>
              <a:gd name="connsiteX171" fmla="*/ 5912852 w 7295637"/>
              <a:gd name="connsiteY171" fmla="*/ 4974289 h 5063066"/>
              <a:gd name="connsiteX172" fmla="*/ 5839829 w 7295637"/>
              <a:gd name="connsiteY172" fmla="*/ 5047314 h 5063066"/>
              <a:gd name="connsiteX173" fmla="*/ 5766803 w 7295637"/>
              <a:gd name="connsiteY173" fmla="*/ 4974289 h 5063066"/>
              <a:gd name="connsiteX174" fmla="*/ 5772543 w 7295637"/>
              <a:gd name="connsiteY174" fmla="*/ 4945864 h 5063066"/>
              <a:gd name="connsiteX175" fmla="*/ 6924860 w 7295637"/>
              <a:gd name="connsiteY175" fmla="*/ 3109013 h 5063066"/>
              <a:gd name="connsiteX176" fmla="*/ 6992147 w 7295637"/>
              <a:gd name="connsiteY176" fmla="*/ 3064413 h 5063066"/>
              <a:gd name="connsiteX177" fmla="*/ 7065171 w 7295637"/>
              <a:gd name="connsiteY177" fmla="*/ 3137438 h 5063066"/>
              <a:gd name="connsiteX178" fmla="*/ 6992147 w 7295637"/>
              <a:gd name="connsiteY178" fmla="*/ 3210462 h 5063066"/>
              <a:gd name="connsiteX179" fmla="*/ 6919123 w 7295637"/>
              <a:gd name="connsiteY179" fmla="*/ 3137438 h 5063066"/>
              <a:gd name="connsiteX180" fmla="*/ 6924860 w 7295637"/>
              <a:gd name="connsiteY180" fmla="*/ 3109013 h 5063066"/>
              <a:gd name="connsiteX181" fmla="*/ 6003007 w 7295637"/>
              <a:gd name="connsiteY181" fmla="*/ 4525370 h 5063066"/>
              <a:gd name="connsiteX182" fmla="*/ 6070292 w 7295637"/>
              <a:gd name="connsiteY182" fmla="*/ 4480770 h 5063066"/>
              <a:gd name="connsiteX183" fmla="*/ 6143316 w 7295637"/>
              <a:gd name="connsiteY183" fmla="*/ 4553795 h 5063066"/>
              <a:gd name="connsiteX184" fmla="*/ 6070291 w 7295637"/>
              <a:gd name="connsiteY184" fmla="*/ 4626820 h 5063066"/>
              <a:gd name="connsiteX185" fmla="*/ 5997267 w 7295637"/>
              <a:gd name="connsiteY185" fmla="*/ 4553795 h 5063066"/>
              <a:gd name="connsiteX186" fmla="*/ 6003007 w 7295637"/>
              <a:gd name="connsiteY186" fmla="*/ 4525370 h 5063066"/>
              <a:gd name="connsiteX187" fmla="*/ 7155324 w 7295637"/>
              <a:gd name="connsiteY187" fmla="*/ 2679691 h 5063066"/>
              <a:gd name="connsiteX188" fmla="*/ 7222610 w 7295637"/>
              <a:gd name="connsiteY188" fmla="*/ 2635091 h 5063066"/>
              <a:gd name="connsiteX189" fmla="*/ 7295635 w 7295637"/>
              <a:gd name="connsiteY189" fmla="*/ 2708115 h 5063066"/>
              <a:gd name="connsiteX190" fmla="*/ 7222610 w 7295637"/>
              <a:gd name="connsiteY190" fmla="*/ 2781141 h 5063066"/>
              <a:gd name="connsiteX191" fmla="*/ 7149585 w 7295637"/>
              <a:gd name="connsiteY191" fmla="*/ 2708116 h 5063066"/>
              <a:gd name="connsiteX192" fmla="*/ 7155324 w 7295637"/>
              <a:gd name="connsiteY192" fmla="*/ 2679691 h 5063066"/>
              <a:gd name="connsiteX193" fmla="*/ 6233468 w 7295637"/>
              <a:gd name="connsiteY193" fmla="*/ 4096050 h 5063066"/>
              <a:gd name="connsiteX194" fmla="*/ 6300754 w 7295637"/>
              <a:gd name="connsiteY194" fmla="*/ 4051450 h 5063066"/>
              <a:gd name="connsiteX195" fmla="*/ 6373779 w 7295637"/>
              <a:gd name="connsiteY195" fmla="*/ 4124475 h 5063066"/>
              <a:gd name="connsiteX196" fmla="*/ 6300754 w 7295637"/>
              <a:gd name="connsiteY196" fmla="*/ 4197500 h 5063066"/>
              <a:gd name="connsiteX197" fmla="*/ 6227729 w 7295637"/>
              <a:gd name="connsiteY197" fmla="*/ 4124475 h 5063066"/>
              <a:gd name="connsiteX198" fmla="*/ 6233468 w 7295637"/>
              <a:gd name="connsiteY198" fmla="*/ 4096050 h 5063066"/>
              <a:gd name="connsiteX199" fmla="*/ 6463931 w 7295637"/>
              <a:gd name="connsiteY199" fmla="*/ 3675557 h 5063066"/>
              <a:gd name="connsiteX200" fmla="*/ 6531220 w 7295637"/>
              <a:gd name="connsiteY200" fmla="*/ 3630957 h 5063066"/>
              <a:gd name="connsiteX201" fmla="*/ 6604243 w 7295637"/>
              <a:gd name="connsiteY201" fmla="*/ 3703981 h 5063066"/>
              <a:gd name="connsiteX202" fmla="*/ 6531218 w 7295637"/>
              <a:gd name="connsiteY202" fmla="*/ 3777006 h 5063066"/>
              <a:gd name="connsiteX203" fmla="*/ 6458193 w 7295637"/>
              <a:gd name="connsiteY203" fmla="*/ 3703981 h 5063066"/>
              <a:gd name="connsiteX204" fmla="*/ 6463931 w 7295637"/>
              <a:gd name="connsiteY204" fmla="*/ 3675557 h 5063066"/>
              <a:gd name="connsiteX205" fmla="*/ 6694398 w 7295637"/>
              <a:gd name="connsiteY205" fmla="*/ 3246234 h 5063066"/>
              <a:gd name="connsiteX206" fmla="*/ 6761684 w 7295637"/>
              <a:gd name="connsiteY206" fmla="*/ 3201634 h 5063066"/>
              <a:gd name="connsiteX207" fmla="*/ 6834709 w 7295637"/>
              <a:gd name="connsiteY207" fmla="*/ 3274659 h 5063066"/>
              <a:gd name="connsiteX208" fmla="*/ 6761684 w 7295637"/>
              <a:gd name="connsiteY208" fmla="*/ 3347684 h 5063066"/>
              <a:gd name="connsiteX209" fmla="*/ 6688659 w 7295637"/>
              <a:gd name="connsiteY209" fmla="*/ 3274659 h 5063066"/>
              <a:gd name="connsiteX210" fmla="*/ 6694398 w 7295637"/>
              <a:gd name="connsiteY210" fmla="*/ 3246234 h 5063066"/>
              <a:gd name="connsiteX211" fmla="*/ 5772541 w 7295637"/>
              <a:gd name="connsiteY211" fmla="*/ 4662592 h 5063066"/>
              <a:gd name="connsiteX212" fmla="*/ 5839829 w 7295637"/>
              <a:gd name="connsiteY212" fmla="*/ 4617992 h 5063066"/>
              <a:gd name="connsiteX213" fmla="*/ 5912852 w 7295637"/>
              <a:gd name="connsiteY213" fmla="*/ 4691017 h 5063066"/>
              <a:gd name="connsiteX214" fmla="*/ 5839827 w 7295637"/>
              <a:gd name="connsiteY214" fmla="*/ 4764042 h 5063066"/>
              <a:gd name="connsiteX215" fmla="*/ 5766804 w 7295637"/>
              <a:gd name="connsiteY215" fmla="*/ 4691017 h 5063066"/>
              <a:gd name="connsiteX216" fmla="*/ 5772541 w 7295637"/>
              <a:gd name="connsiteY216" fmla="*/ 4662592 h 5063066"/>
              <a:gd name="connsiteX217" fmla="*/ 6924861 w 7295637"/>
              <a:gd name="connsiteY217" fmla="*/ 2825741 h 5063066"/>
              <a:gd name="connsiteX218" fmla="*/ 6992147 w 7295637"/>
              <a:gd name="connsiteY218" fmla="*/ 2781140 h 5063066"/>
              <a:gd name="connsiteX219" fmla="*/ 7065172 w 7295637"/>
              <a:gd name="connsiteY219" fmla="*/ 2854165 h 5063066"/>
              <a:gd name="connsiteX220" fmla="*/ 6992148 w 7295637"/>
              <a:gd name="connsiteY220" fmla="*/ 2927190 h 5063066"/>
              <a:gd name="connsiteX221" fmla="*/ 6919121 w 7295637"/>
              <a:gd name="connsiteY221" fmla="*/ 2854166 h 5063066"/>
              <a:gd name="connsiteX222" fmla="*/ 6924861 w 7295637"/>
              <a:gd name="connsiteY222" fmla="*/ 2825741 h 5063066"/>
              <a:gd name="connsiteX223" fmla="*/ 7154549 w 7295637"/>
              <a:gd name="connsiteY223" fmla="*/ 2447998 h 5063066"/>
              <a:gd name="connsiteX224" fmla="*/ 7170199 w 7295637"/>
              <a:gd name="connsiteY224" fmla="*/ 2424785 h 5063066"/>
              <a:gd name="connsiteX225" fmla="*/ 7221835 w 7295637"/>
              <a:gd name="connsiteY225" fmla="*/ 2403397 h 5063066"/>
              <a:gd name="connsiteX226" fmla="*/ 7294860 w 7295637"/>
              <a:gd name="connsiteY226" fmla="*/ 2476423 h 5063066"/>
              <a:gd name="connsiteX227" fmla="*/ 7221835 w 7295637"/>
              <a:gd name="connsiteY227" fmla="*/ 2549446 h 5063066"/>
              <a:gd name="connsiteX228" fmla="*/ 7148810 w 7295637"/>
              <a:gd name="connsiteY228" fmla="*/ 2476422 h 5063066"/>
              <a:gd name="connsiteX229" fmla="*/ 7154549 w 7295637"/>
              <a:gd name="connsiteY229" fmla="*/ 2447998 h 5063066"/>
              <a:gd name="connsiteX230" fmla="*/ 6003006 w 7295637"/>
              <a:gd name="connsiteY230" fmla="*/ 4242099 h 5063066"/>
              <a:gd name="connsiteX231" fmla="*/ 6070292 w 7295637"/>
              <a:gd name="connsiteY231" fmla="*/ 4197499 h 5063066"/>
              <a:gd name="connsiteX232" fmla="*/ 6143317 w 7295637"/>
              <a:gd name="connsiteY232" fmla="*/ 4270524 h 5063066"/>
              <a:gd name="connsiteX233" fmla="*/ 6070291 w 7295637"/>
              <a:gd name="connsiteY233" fmla="*/ 4343548 h 5063066"/>
              <a:gd name="connsiteX234" fmla="*/ 5997267 w 7295637"/>
              <a:gd name="connsiteY234" fmla="*/ 4270524 h 5063066"/>
              <a:gd name="connsiteX235" fmla="*/ 6003006 w 7295637"/>
              <a:gd name="connsiteY235" fmla="*/ 4242099 h 5063066"/>
              <a:gd name="connsiteX236" fmla="*/ 6233468 w 7295637"/>
              <a:gd name="connsiteY236" fmla="*/ 3812779 h 5063066"/>
              <a:gd name="connsiteX237" fmla="*/ 6300757 w 7295637"/>
              <a:gd name="connsiteY237" fmla="*/ 3768179 h 5063066"/>
              <a:gd name="connsiteX238" fmla="*/ 6373780 w 7295637"/>
              <a:gd name="connsiteY238" fmla="*/ 3841203 h 5063066"/>
              <a:gd name="connsiteX239" fmla="*/ 6300755 w 7295637"/>
              <a:gd name="connsiteY239" fmla="*/ 3914228 h 5063066"/>
              <a:gd name="connsiteX240" fmla="*/ 6227731 w 7295637"/>
              <a:gd name="connsiteY240" fmla="*/ 3841204 h 5063066"/>
              <a:gd name="connsiteX241" fmla="*/ 6233468 w 7295637"/>
              <a:gd name="connsiteY241" fmla="*/ 3812779 h 5063066"/>
              <a:gd name="connsiteX242" fmla="*/ 6463932 w 7295637"/>
              <a:gd name="connsiteY242" fmla="*/ 3392285 h 5063066"/>
              <a:gd name="connsiteX243" fmla="*/ 6531218 w 7295637"/>
              <a:gd name="connsiteY243" fmla="*/ 3347685 h 5063066"/>
              <a:gd name="connsiteX244" fmla="*/ 6604244 w 7295637"/>
              <a:gd name="connsiteY244" fmla="*/ 3420710 h 5063066"/>
              <a:gd name="connsiteX245" fmla="*/ 6531219 w 7295637"/>
              <a:gd name="connsiteY245" fmla="*/ 3493735 h 5063066"/>
              <a:gd name="connsiteX246" fmla="*/ 6458193 w 7295637"/>
              <a:gd name="connsiteY246" fmla="*/ 3420710 h 5063066"/>
              <a:gd name="connsiteX247" fmla="*/ 6463932 w 7295637"/>
              <a:gd name="connsiteY247" fmla="*/ 3392285 h 5063066"/>
              <a:gd name="connsiteX248" fmla="*/ 5542077 w 7295637"/>
              <a:gd name="connsiteY248" fmla="*/ 4808642 h 5063066"/>
              <a:gd name="connsiteX249" fmla="*/ 5609364 w 7295637"/>
              <a:gd name="connsiteY249" fmla="*/ 4764042 h 5063066"/>
              <a:gd name="connsiteX250" fmla="*/ 5682388 w 7295637"/>
              <a:gd name="connsiteY250" fmla="*/ 4837066 h 5063066"/>
              <a:gd name="connsiteX251" fmla="*/ 5609363 w 7295637"/>
              <a:gd name="connsiteY251" fmla="*/ 4910091 h 5063066"/>
              <a:gd name="connsiteX252" fmla="*/ 5536339 w 7295637"/>
              <a:gd name="connsiteY252" fmla="*/ 4837067 h 5063066"/>
              <a:gd name="connsiteX253" fmla="*/ 5542077 w 7295637"/>
              <a:gd name="connsiteY253" fmla="*/ 4808642 h 5063066"/>
              <a:gd name="connsiteX254" fmla="*/ 6694396 w 7295637"/>
              <a:gd name="connsiteY254" fmla="*/ 2962963 h 5063066"/>
              <a:gd name="connsiteX255" fmla="*/ 6761683 w 7295637"/>
              <a:gd name="connsiteY255" fmla="*/ 2918363 h 5063066"/>
              <a:gd name="connsiteX256" fmla="*/ 6834708 w 7295637"/>
              <a:gd name="connsiteY256" fmla="*/ 2991388 h 5063066"/>
              <a:gd name="connsiteX257" fmla="*/ 6761682 w 7295637"/>
              <a:gd name="connsiteY257" fmla="*/ 3064413 h 5063066"/>
              <a:gd name="connsiteX258" fmla="*/ 6688657 w 7295637"/>
              <a:gd name="connsiteY258" fmla="*/ 2991388 h 5063066"/>
              <a:gd name="connsiteX259" fmla="*/ 6694396 w 7295637"/>
              <a:gd name="connsiteY259" fmla="*/ 2962963 h 5063066"/>
              <a:gd name="connsiteX260" fmla="*/ 5772542 w 7295637"/>
              <a:gd name="connsiteY260" fmla="*/ 4379320 h 5063066"/>
              <a:gd name="connsiteX261" fmla="*/ 5839827 w 7295637"/>
              <a:gd name="connsiteY261" fmla="*/ 4334720 h 5063066"/>
              <a:gd name="connsiteX262" fmla="*/ 5912853 w 7295637"/>
              <a:gd name="connsiteY262" fmla="*/ 4407745 h 5063066"/>
              <a:gd name="connsiteX263" fmla="*/ 5839828 w 7295637"/>
              <a:gd name="connsiteY263" fmla="*/ 4480770 h 5063066"/>
              <a:gd name="connsiteX264" fmla="*/ 5766802 w 7295637"/>
              <a:gd name="connsiteY264" fmla="*/ 4407745 h 5063066"/>
              <a:gd name="connsiteX265" fmla="*/ 5772542 w 7295637"/>
              <a:gd name="connsiteY265" fmla="*/ 4379320 h 5063066"/>
              <a:gd name="connsiteX266" fmla="*/ 6924860 w 7295637"/>
              <a:gd name="connsiteY266" fmla="*/ 2542469 h 5063066"/>
              <a:gd name="connsiteX267" fmla="*/ 6992147 w 7295637"/>
              <a:gd name="connsiteY267" fmla="*/ 2497868 h 5063066"/>
              <a:gd name="connsiteX268" fmla="*/ 7065171 w 7295637"/>
              <a:gd name="connsiteY268" fmla="*/ 2570893 h 5063066"/>
              <a:gd name="connsiteX269" fmla="*/ 6992146 w 7295637"/>
              <a:gd name="connsiteY269" fmla="*/ 2643918 h 5063066"/>
              <a:gd name="connsiteX270" fmla="*/ 6919121 w 7295637"/>
              <a:gd name="connsiteY270" fmla="*/ 2570893 h 5063066"/>
              <a:gd name="connsiteX271" fmla="*/ 6924860 w 7295637"/>
              <a:gd name="connsiteY271" fmla="*/ 2542469 h 5063066"/>
              <a:gd name="connsiteX272" fmla="*/ 7154548 w 7295637"/>
              <a:gd name="connsiteY272" fmla="*/ 2164726 h 5063066"/>
              <a:gd name="connsiteX273" fmla="*/ 7221834 w 7295637"/>
              <a:gd name="connsiteY273" fmla="*/ 2120126 h 5063066"/>
              <a:gd name="connsiteX274" fmla="*/ 7294859 w 7295637"/>
              <a:gd name="connsiteY274" fmla="*/ 2193152 h 5063066"/>
              <a:gd name="connsiteX275" fmla="*/ 7221833 w 7295637"/>
              <a:gd name="connsiteY275" fmla="*/ 2266176 h 5063066"/>
              <a:gd name="connsiteX276" fmla="*/ 7148808 w 7295637"/>
              <a:gd name="connsiteY276" fmla="*/ 2193151 h 5063066"/>
              <a:gd name="connsiteX277" fmla="*/ 7154548 w 7295637"/>
              <a:gd name="connsiteY277" fmla="*/ 2164726 h 5063066"/>
              <a:gd name="connsiteX278" fmla="*/ 6003003 w 7295637"/>
              <a:gd name="connsiteY278" fmla="*/ 3958828 h 5063066"/>
              <a:gd name="connsiteX279" fmla="*/ 6070291 w 7295637"/>
              <a:gd name="connsiteY279" fmla="*/ 3914228 h 5063066"/>
              <a:gd name="connsiteX280" fmla="*/ 6143316 w 7295637"/>
              <a:gd name="connsiteY280" fmla="*/ 3987253 h 5063066"/>
              <a:gd name="connsiteX281" fmla="*/ 6070290 w 7295637"/>
              <a:gd name="connsiteY281" fmla="*/ 4060278 h 5063066"/>
              <a:gd name="connsiteX282" fmla="*/ 5997266 w 7295637"/>
              <a:gd name="connsiteY282" fmla="*/ 3987253 h 5063066"/>
              <a:gd name="connsiteX283" fmla="*/ 6003003 w 7295637"/>
              <a:gd name="connsiteY283" fmla="*/ 3958828 h 5063066"/>
              <a:gd name="connsiteX284" fmla="*/ 6233469 w 7295637"/>
              <a:gd name="connsiteY284" fmla="*/ 3529507 h 5063066"/>
              <a:gd name="connsiteX285" fmla="*/ 6300754 w 7295637"/>
              <a:gd name="connsiteY285" fmla="*/ 3484906 h 5063066"/>
              <a:gd name="connsiteX286" fmla="*/ 6373780 w 7295637"/>
              <a:gd name="connsiteY286" fmla="*/ 3557931 h 5063066"/>
              <a:gd name="connsiteX287" fmla="*/ 6300755 w 7295637"/>
              <a:gd name="connsiteY287" fmla="*/ 3630956 h 5063066"/>
              <a:gd name="connsiteX288" fmla="*/ 6227729 w 7295637"/>
              <a:gd name="connsiteY288" fmla="*/ 3557931 h 5063066"/>
              <a:gd name="connsiteX289" fmla="*/ 6233469 w 7295637"/>
              <a:gd name="connsiteY289" fmla="*/ 3529507 h 5063066"/>
              <a:gd name="connsiteX290" fmla="*/ 5311613 w 7295637"/>
              <a:gd name="connsiteY290" fmla="*/ 4945864 h 5063066"/>
              <a:gd name="connsiteX291" fmla="*/ 5378900 w 7295637"/>
              <a:gd name="connsiteY291" fmla="*/ 4901264 h 5063066"/>
              <a:gd name="connsiteX292" fmla="*/ 5451924 w 7295637"/>
              <a:gd name="connsiteY292" fmla="*/ 4974288 h 5063066"/>
              <a:gd name="connsiteX293" fmla="*/ 5378899 w 7295637"/>
              <a:gd name="connsiteY293" fmla="*/ 5047313 h 5063066"/>
              <a:gd name="connsiteX294" fmla="*/ 5305875 w 7295637"/>
              <a:gd name="connsiteY294" fmla="*/ 4974289 h 5063066"/>
              <a:gd name="connsiteX295" fmla="*/ 5311613 w 7295637"/>
              <a:gd name="connsiteY295" fmla="*/ 4945864 h 5063066"/>
              <a:gd name="connsiteX296" fmla="*/ 6463932 w 7295637"/>
              <a:gd name="connsiteY296" fmla="*/ 3109013 h 5063066"/>
              <a:gd name="connsiteX297" fmla="*/ 6531218 w 7295637"/>
              <a:gd name="connsiteY297" fmla="*/ 3064413 h 5063066"/>
              <a:gd name="connsiteX298" fmla="*/ 6604243 w 7295637"/>
              <a:gd name="connsiteY298" fmla="*/ 3137438 h 5063066"/>
              <a:gd name="connsiteX299" fmla="*/ 6531218 w 7295637"/>
              <a:gd name="connsiteY299" fmla="*/ 3210463 h 5063066"/>
              <a:gd name="connsiteX300" fmla="*/ 6458193 w 7295637"/>
              <a:gd name="connsiteY300" fmla="*/ 3137438 h 5063066"/>
              <a:gd name="connsiteX301" fmla="*/ 6463932 w 7295637"/>
              <a:gd name="connsiteY301" fmla="*/ 3109013 h 5063066"/>
              <a:gd name="connsiteX302" fmla="*/ 5542077 w 7295637"/>
              <a:gd name="connsiteY302" fmla="*/ 4525370 h 5063066"/>
              <a:gd name="connsiteX303" fmla="*/ 5609365 w 7295637"/>
              <a:gd name="connsiteY303" fmla="*/ 4480769 h 5063066"/>
              <a:gd name="connsiteX304" fmla="*/ 5682388 w 7295637"/>
              <a:gd name="connsiteY304" fmla="*/ 4553794 h 5063066"/>
              <a:gd name="connsiteX305" fmla="*/ 5609363 w 7295637"/>
              <a:gd name="connsiteY305" fmla="*/ 4626819 h 5063066"/>
              <a:gd name="connsiteX306" fmla="*/ 5536339 w 7295637"/>
              <a:gd name="connsiteY306" fmla="*/ 4553794 h 5063066"/>
              <a:gd name="connsiteX307" fmla="*/ 5542077 w 7295637"/>
              <a:gd name="connsiteY307" fmla="*/ 4525370 h 5063066"/>
              <a:gd name="connsiteX308" fmla="*/ 6694396 w 7295637"/>
              <a:gd name="connsiteY308" fmla="*/ 2679691 h 5063066"/>
              <a:gd name="connsiteX309" fmla="*/ 6761682 w 7295637"/>
              <a:gd name="connsiteY309" fmla="*/ 2635091 h 5063066"/>
              <a:gd name="connsiteX310" fmla="*/ 6834707 w 7295637"/>
              <a:gd name="connsiteY310" fmla="*/ 2708115 h 5063066"/>
              <a:gd name="connsiteX311" fmla="*/ 6761682 w 7295637"/>
              <a:gd name="connsiteY311" fmla="*/ 2781141 h 5063066"/>
              <a:gd name="connsiteX312" fmla="*/ 6688657 w 7295637"/>
              <a:gd name="connsiteY312" fmla="*/ 2708116 h 5063066"/>
              <a:gd name="connsiteX313" fmla="*/ 6694396 w 7295637"/>
              <a:gd name="connsiteY313" fmla="*/ 2679691 h 5063066"/>
              <a:gd name="connsiteX314" fmla="*/ 6924084 w 7295637"/>
              <a:gd name="connsiteY314" fmla="*/ 2310776 h 5063066"/>
              <a:gd name="connsiteX315" fmla="*/ 6991369 w 7295637"/>
              <a:gd name="connsiteY315" fmla="*/ 2266176 h 5063066"/>
              <a:gd name="connsiteX316" fmla="*/ 7064395 w 7295637"/>
              <a:gd name="connsiteY316" fmla="*/ 2339201 h 5063066"/>
              <a:gd name="connsiteX317" fmla="*/ 6991370 w 7295637"/>
              <a:gd name="connsiteY317" fmla="*/ 2412226 h 5063066"/>
              <a:gd name="connsiteX318" fmla="*/ 6918345 w 7295637"/>
              <a:gd name="connsiteY318" fmla="*/ 2339201 h 5063066"/>
              <a:gd name="connsiteX319" fmla="*/ 6924084 w 7295637"/>
              <a:gd name="connsiteY319" fmla="*/ 2310776 h 5063066"/>
              <a:gd name="connsiteX320" fmla="*/ 5772541 w 7295637"/>
              <a:gd name="connsiteY320" fmla="*/ 4096050 h 5063066"/>
              <a:gd name="connsiteX321" fmla="*/ 5839828 w 7295637"/>
              <a:gd name="connsiteY321" fmla="*/ 4051450 h 5063066"/>
              <a:gd name="connsiteX322" fmla="*/ 5912852 w 7295637"/>
              <a:gd name="connsiteY322" fmla="*/ 4124475 h 5063066"/>
              <a:gd name="connsiteX323" fmla="*/ 5839827 w 7295637"/>
              <a:gd name="connsiteY323" fmla="*/ 4197499 h 5063066"/>
              <a:gd name="connsiteX324" fmla="*/ 5766802 w 7295637"/>
              <a:gd name="connsiteY324" fmla="*/ 4124474 h 5063066"/>
              <a:gd name="connsiteX325" fmla="*/ 5772541 w 7295637"/>
              <a:gd name="connsiteY325" fmla="*/ 4096050 h 5063066"/>
              <a:gd name="connsiteX326" fmla="*/ 7154547 w 7295637"/>
              <a:gd name="connsiteY326" fmla="*/ 1881454 h 5063066"/>
              <a:gd name="connsiteX327" fmla="*/ 7221835 w 7295637"/>
              <a:gd name="connsiteY327" fmla="*/ 1836854 h 5063066"/>
              <a:gd name="connsiteX328" fmla="*/ 7294860 w 7295637"/>
              <a:gd name="connsiteY328" fmla="*/ 1909879 h 5063066"/>
              <a:gd name="connsiteX329" fmla="*/ 7221833 w 7295637"/>
              <a:gd name="connsiteY329" fmla="*/ 1982904 h 5063066"/>
              <a:gd name="connsiteX330" fmla="*/ 7148811 w 7295637"/>
              <a:gd name="connsiteY330" fmla="*/ 1909879 h 5063066"/>
              <a:gd name="connsiteX331" fmla="*/ 7154547 w 7295637"/>
              <a:gd name="connsiteY331" fmla="*/ 1881454 h 5063066"/>
              <a:gd name="connsiteX332" fmla="*/ 6003005 w 7295637"/>
              <a:gd name="connsiteY332" fmla="*/ 3675556 h 5063066"/>
              <a:gd name="connsiteX333" fmla="*/ 6070292 w 7295637"/>
              <a:gd name="connsiteY333" fmla="*/ 3630956 h 5063066"/>
              <a:gd name="connsiteX334" fmla="*/ 6143316 w 7295637"/>
              <a:gd name="connsiteY334" fmla="*/ 3703981 h 5063066"/>
              <a:gd name="connsiteX335" fmla="*/ 6070291 w 7295637"/>
              <a:gd name="connsiteY335" fmla="*/ 3777006 h 5063066"/>
              <a:gd name="connsiteX336" fmla="*/ 5997267 w 7295637"/>
              <a:gd name="connsiteY336" fmla="*/ 3703981 h 5063066"/>
              <a:gd name="connsiteX337" fmla="*/ 6003005 w 7295637"/>
              <a:gd name="connsiteY337" fmla="*/ 3675556 h 5063066"/>
              <a:gd name="connsiteX338" fmla="*/ 6233468 w 7295637"/>
              <a:gd name="connsiteY338" fmla="*/ 3246234 h 5063066"/>
              <a:gd name="connsiteX339" fmla="*/ 6300755 w 7295637"/>
              <a:gd name="connsiteY339" fmla="*/ 3201634 h 5063066"/>
              <a:gd name="connsiteX340" fmla="*/ 6373779 w 7295637"/>
              <a:gd name="connsiteY340" fmla="*/ 3274659 h 5063066"/>
              <a:gd name="connsiteX341" fmla="*/ 6300754 w 7295637"/>
              <a:gd name="connsiteY341" fmla="*/ 3347684 h 5063066"/>
              <a:gd name="connsiteX342" fmla="*/ 6227730 w 7295637"/>
              <a:gd name="connsiteY342" fmla="*/ 3274659 h 5063066"/>
              <a:gd name="connsiteX343" fmla="*/ 6233468 w 7295637"/>
              <a:gd name="connsiteY343" fmla="*/ 3246234 h 5063066"/>
              <a:gd name="connsiteX344" fmla="*/ 5311614 w 7295637"/>
              <a:gd name="connsiteY344" fmla="*/ 4662592 h 5063066"/>
              <a:gd name="connsiteX345" fmla="*/ 5378899 w 7295637"/>
              <a:gd name="connsiteY345" fmla="*/ 4617991 h 5063066"/>
              <a:gd name="connsiteX346" fmla="*/ 5451925 w 7295637"/>
              <a:gd name="connsiteY346" fmla="*/ 4691016 h 5063066"/>
              <a:gd name="connsiteX347" fmla="*/ 5378900 w 7295637"/>
              <a:gd name="connsiteY347" fmla="*/ 4764041 h 5063066"/>
              <a:gd name="connsiteX348" fmla="*/ 5305874 w 7295637"/>
              <a:gd name="connsiteY348" fmla="*/ 4691016 h 5063066"/>
              <a:gd name="connsiteX349" fmla="*/ 5311614 w 7295637"/>
              <a:gd name="connsiteY349" fmla="*/ 4662592 h 5063066"/>
              <a:gd name="connsiteX350" fmla="*/ 6463932 w 7295637"/>
              <a:gd name="connsiteY350" fmla="*/ 2825741 h 5063066"/>
              <a:gd name="connsiteX351" fmla="*/ 6531219 w 7295637"/>
              <a:gd name="connsiteY351" fmla="*/ 2781141 h 5063066"/>
              <a:gd name="connsiteX352" fmla="*/ 6604243 w 7295637"/>
              <a:gd name="connsiteY352" fmla="*/ 2854165 h 5063066"/>
              <a:gd name="connsiteX353" fmla="*/ 6531218 w 7295637"/>
              <a:gd name="connsiteY353" fmla="*/ 2927190 h 5063066"/>
              <a:gd name="connsiteX354" fmla="*/ 6458194 w 7295637"/>
              <a:gd name="connsiteY354" fmla="*/ 2854166 h 5063066"/>
              <a:gd name="connsiteX355" fmla="*/ 6463932 w 7295637"/>
              <a:gd name="connsiteY355" fmla="*/ 2825741 h 5063066"/>
              <a:gd name="connsiteX356" fmla="*/ 6693620 w 7295637"/>
              <a:gd name="connsiteY356" fmla="*/ 2447997 h 5063066"/>
              <a:gd name="connsiteX357" fmla="*/ 6760906 w 7295637"/>
              <a:gd name="connsiteY357" fmla="*/ 2403397 h 5063066"/>
              <a:gd name="connsiteX358" fmla="*/ 6833931 w 7295637"/>
              <a:gd name="connsiteY358" fmla="*/ 2476422 h 5063066"/>
              <a:gd name="connsiteX359" fmla="*/ 6760906 w 7295637"/>
              <a:gd name="connsiteY359" fmla="*/ 2549447 h 5063066"/>
              <a:gd name="connsiteX360" fmla="*/ 6687880 w 7295637"/>
              <a:gd name="connsiteY360" fmla="*/ 2476422 h 5063066"/>
              <a:gd name="connsiteX361" fmla="*/ 6693620 w 7295637"/>
              <a:gd name="connsiteY361" fmla="*/ 2447997 h 5063066"/>
              <a:gd name="connsiteX362" fmla="*/ 5542078 w 7295637"/>
              <a:gd name="connsiteY362" fmla="*/ 4242098 h 5063066"/>
              <a:gd name="connsiteX363" fmla="*/ 5609364 w 7295637"/>
              <a:gd name="connsiteY363" fmla="*/ 4197498 h 5063066"/>
              <a:gd name="connsiteX364" fmla="*/ 5682390 w 7295637"/>
              <a:gd name="connsiteY364" fmla="*/ 4270523 h 5063066"/>
              <a:gd name="connsiteX365" fmla="*/ 5609365 w 7295637"/>
              <a:gd name="connsiteY365" fmla="*/ 4343548 h 5063066"/>
              <a:gd name="connsiteX366" fmla="*/ 5536339 w 7295637"/>
              <a:gd name="connsiteY366" fmla="*/ 4270523 h 5063066"/>
              <a:gd name="connsiteX367" fmla="*/ 5542078 w 7295637"/>
              <a:gd name="connsiteY367" fmla="*/ 4242098 h 5063066"/>
              <a:gd name="connsiteX368" fmla="*/ 6924083 w 7295637"/>
              <a:gd name="connsiteY368" fmla="*/ 2027505 h 5063066"/>
              <a:gd name="connsiteX369" fmla="*/ 6991370 w 7295637"/>
              <a:gd name="connsiteY369" fmla="*/ 1982905 h 5063066"/>
              <a:gd name="connsiteX370" fmla="*/ 7064394 w 7295637"/>
              <a:gd name="connsiteY370" fmla="*/ 2055930 h 5063066"/>
              <a:gd name="connsiteX371" fmla="*/ 6991369 w 7295637"/>
              <a:gd name="connsiteY371" fmla="*/ 2128955 h 5063066"/>
              <a:gd name="connsiteX372" fmla="*/ 6918345 w 7295637"/>
              <a:gd name="connsiteY372" fmla="*/ 2055930 h 5063066"/>
              <a:gd name="connsiteX373" fmla="*/ 6924083 w 7295637"/>
              <a:gd name="connsiteY373" fmla="*/ 2027505 h 5063066"/>
              <a:gd name="connsiteX374" fmla="*/ 5772541 w 7295637"/>
              <a:gd name="connsiteY374" fmla="*/ 3812779 h 5063066"/>
              <a:gd name="connsiteX375" fmla="*/ 5839826 w 7295637"/>
              <a:gd name="connsiteY375" fmla="*/ 3768179 h 5063066"/>
              <a:gd name="connsiteX376" fmla="*/ 5912851 w 7295637"/>
              <a:gd name="connsiteY376" fmla="*/ 3841203 h 5063066"/>
              <a:gd name="connsiteX377" fmla="*/ 5839826 w 7295637"/>
              <a:gd name="connsiteY377" fmla="*/ 3914228 h 5063066"/>
              <a:gd name="connsiteX378" fmla="*/ 5766801 w 7295637"/>
              <a:gd name="connsiteY378" fmla="*/ 3841204 h 5063066"/>
              <a:gd name="connsiteX379" fmla="*/ 5772541 w 7295637"/>
              <a:gd name="connsiteY379" fmla="*/ 3812779 h 5063066"/>
              <a:gd name="connsiteX380" fmla="*/ 7154548 w 7295637"/>
              <a:gd name="connsiteY380" fmla="*/ 1598183 h 5063066"/>
              <a:gd name="connsiteX381" fmla="*/ 7221833 w 7295637"/>
              <a:gd name="connsiteY381" fmla="*/ 1553583 h 5063066"/>
              <a:gd name="connsiteX382" fmla="*/ 7294859 w 7295637"/>
              <a:gd name="connsiteY382" fmla="*/ 1626608 h 5063066"/>
              <a:gd name="connsiteX383" fmla="*/ 7221834 w 7295637"/>
              <a:gd name="connsiteY383" fmla="*/ 1699633 h 5063066"/>
              <a:gd name="connsiteX384" fmla="*/ 7148808 w 7295637"/>
              <a:gd name="connsiteY384" fmla="*/ 1626608 h 5063066"/>
              <a:gd name="connsiteX385" fmla="*/ 7154548 w 7295637"/>
              <a:gd name="connsiteY385" fmla="*/ 1598183 h 5063066"/>
              <a:gd name="connsiteX386" fmla="*/ 6003003 w 7295637"/>
              <a:gd name="connsiteY386" fmla="*/ 3392285 h 5063066"/>
              <a:gd name="connsiteX387" fmla="*/ 6070290 w 7295637"/>
              <a:gd name="connsiteY387" fmla="*/ 3347685 h 5063066"/>
              <a:gd name="connsiteX388" fmla="*/ 6143315 w 7295637"/>
              <a:gd name="connsiteY388" fmla="*/ 3420710 h 5063066"/>
              <a:gd name="connsiteX389" fmla="*/ 6070290 w 7295637"/>
              <a:gd name="connsiteY389" fmla="*/ 3493735 h 5063066"/>
              <a:gd name="connsiteX390" fmla="*/ 5997265 w 7295637"/>
              <a:gd name="connsiteY390" fmla="*/ 3420710 h 5063066"/>
              <a:gd name="connsiteX391" fmla="*/ 6003003 w 7295637"/>
              <a:gd name="connsiteY391" fmla="*/ 3392285 h 5063066"/>
              <a:gd name="connsiteX392" fmla="*/ 5081149 w 7295637"/>
              <a:gd name="connsiteY392" fmla="*/ 4808641 h 5063066"/>
              <a:gd name="connsiteX393" fmla="*/ 5148437 w 7295637"/>
              <a:gd name="connsiteY393" fmla="*/ 4764041 h 5063066"/>
              <a:gd name="connsiteX394" fmla="*/ 5221461 w 7295637"/>
              <a:gd name="connsiteY394" fmla="*/ 4837066 h 5063066"/>
              <a:gd name="connsiteX395" fmla="*/ 5148436 w 7295637"/>
              <a:gd name="connsiteY395" fmla="*/ 4910091 h 5063066"/>
              <a:gd name="connsiteX396" fmla="*/ 5075412 w 7295637"/>
              <a:gd name="connsiteY396" fmla="*/ 4837066 h 5063066"/>
              <a:gd name="connsiteX397" fmla="*/ 5081149 w 7295637"/>
              <a:gd name="connsiteY397" fmla="*/ 4808641 h 5063066"/>
              <a:gd name="connsiteX398" fmla="*/ 6233468 w 7295637"/>
              <a:gd name="connsiteY398" fmla="*/ 2962962 h 5063066"/>
              <a:gd name="connsiteX399" fmla="*/ 6300754 w 7295637"/>
              <a:gd name="connsiteY399" fmla="*/ 2918362 h 5063066"/>
              <a:gd name="connsiteX400" fmla="*/ 6373780 w 7295637"/>
              <a:gd name="connsiteY400" fmla="*/ 2991387 h 5063066"/>
              <a:gd name="connsiteX401" fmla="*/ 6300755 w 7295637"/>
              <a:gd name="connsiteY401" fmla="*/ 3064412 h 5063066"/>
              <a:gd name="connsiteX402" fmla="*/ 6227729 w 7295637"/>
              <a:gd name="connsiteY402" fmla="*/ 2991387 h 5063066"/>
              <a:gd name="connsiteX403" fmla="*/ 6233468 w 7295637"/>
              <a:gd name="connsiteY403" fmla="*/ 2962962 h 5063066"/>
              <a:gd name="connsiteX404" fmla="*/ 5311615 w 7295637"/>
              <a:gd name="connsiteY404" fmla="*/ 4379320 h 5063066"/>
              <a:gd name="connsiteX405" fmla="*/ 5378900 w 7295637"/>
              <a:gd name="connsiteY405" fmla="*/ 4334720 h 5063066"/>
              <a:gd name="connsiteX406" fmla="*/ 5451925 w 7295637"/>
              <a:gd name="connsiteY406" fmla="*/ 4407745 h 5063066"/>
              <a:gd name="connsiteX407" fmla="*/ 5378900 w 7295637"/>
              <a:gd name="connsiteY407" fmla="*/ 4480770 h 5063066"/>
              <a:gd name="connsiteX408" fmla="*/ 5305875 w 7295637"/>
              <a:gd name="connsiteY408" fmla="*/ 4407745 h 5063066"/>
              <a:gd name="connsiteX409" fmla="*/ 5311615 w 7295637"/>
              <a:gd name="connsiteY409" fmla="*/ 4379320 h 5063066"/>
              <a:gd name="connsiteX410" fmla="*/ 6463931 w 7295637"/>
              <a:gd name="connsiteY410" fmla="*/ 2542469 h 5063066"/>
              <a:gd name="connsiteX411" fmla="*/ 6531218 w 7295637"/>
              <a:gd name="connsiteY411" fmla="*/ 2497868 h 5063066"/>
              <a:gd name="connsiteX412" fmla="*/ 6604244 w 7295637"/>
              <a:gd name="connsiteY412" fmla="*/ 2570893 h 5063066"/>
              <a:gd name="connsiteX413" fmla="*/ 6531219 w 7295637"/>
              <a:gd name="connsiteY413" fmla="*/ 2643918 h 5063066"/>
              <a:gd name="connsiteX414" fmla="*/ 6458193 w 7295637"/>
              <a:gd name="connsiteY414" fmla="*/ 2570893 h 5063066"/>
              <a:gd name="connsiteX415" fmla="*/ 6463931 w 7295637"/>
              <a:gd name="connsiteY415" fmla="*/ 2542469 h 5063066"/>
              <a:gd name="connsiteX416" fmla="*/ 6693621 w 7295637"/>
              <a:gd name="connsiteY416" fmla="*/ 2164726 h 5063066"/>
              <a:gd name="connsiteX417" fmla="*/ 6760907 w 7295637"/>
              <a:gd name="connsiteY417" fmla="*/ 2120126 h 5063066"/>
              <a:gd name="connsiteX418" fmla="*/ 6833931 w 7295637"/>
              <a:gd name="connsiteY418" fmla="*/ 2193150 h 5063066"/>
              <a:gd name="connsiteX419" fmla="*/ 6760906 w 7295637"/>
              <a:gd name="connsiteY419" fmla="*/ 2266175 h 5063066"/>
              <a:gd name="connsiteX420" fmla="*/ 6687882 w 7295637"/>
              <a:gd name="connsiteY420" fmla="*/ 2193151 h 5063066"/>
              <a:gd name="connsiteX421" fmla="*/ 6693621 w 7295637"/>
              <a:gd name="connsiteY421" fmla="*/ 2164726 h 5063066"/>
              <a:gd name="connsiteX422" fmla="*/ 5542077 w 7295637"/>
              <a:gd name="connsiteY422" fmla="*/ 3958827 h 5063066"/>
              <a:gd name="connsiteX423" fmla="*/ 5609364 w 7295637"/>
              <a:gd name="connsiteY423" fmla="*/ 3914228 h 5063066"/>
              <a:gd name="connsiteX424" fmla="*/ 5682388 w 7295637"/>
              <a:gd name="connsiteY424" fmla="*/ 3987252 h 5063066"/>
              <a:gd name="connsiteX425" fmla="*/ 5609363 w 7295637"/>
              <a:gd name="connsiteY425" fmla="*/ 4060277 h 5063066"/>
              <a:gd name="connsiteX426" fmla="*/ 5536339 w 7295637"/>
              <a:gd name="connsiteY426" fmla="*/ 3987252 h 5063066"/>
              <a:gd name="connsiteX427" fmla="*/ 5542077 w 7295637"/>
              <a:gd name="connsiteY427" fmla="*/ 3958827 h 5063066"/>
              <a:gd name="connsiteX428" fmla="*/ 6924084 w 7295637"/>
              <a:gd name="connsiteY428" fmla="*/ 1744233 h 5063066"/>
              <a:gd name="connsiteX429" fmla="*/ 6991369 w 7295637"/>
              <a:gd name="connsiteY429" fmla="*/ 1699633 h 5063066"/>
              <a:gd name="connsiteX430" fmla="*/ 7064395 w 7295637"/>
              <a:gd name="connsiteY430" fmla="*/ 1772658 h 5063066"/>
              <a:gd name="connsiteX431" fmla="*/ 6991370 w 7295637"/>
              <a:gd name="connsiteY431" fmla="*/ 1845683 h 5063066"/>
              <a:gd name="connsiteX432" fmla="*/ 6918345 w 7295637"/>
              <a:gd name="connsiteY432" fmla="*/ 1772658 h 5063066"/>
              <a:gd name="connsiteX433" fmla="*/ 6924084 w 7295637"/>
              <a:gd name="connsiteY433" fmla="*/ 1744233 h 5063066"/>
              <a:gd name="connsiteX434" fmla="*/ 5772540 w 7295637"/>
              <a:gd name="connsiteY434" fmla="*/ 3529507 h 5063066"/>
              <a:gd name="connsiteX435" fmla="*/ 5839827 w 7295637"/>
              <a:gd name="connsiteY435" fmla="*/ 3484906 h 5063066"/>
              <a:gd name="connsiteX436" fmla="*/ 5912851 w 7295637"/>
              <a:gd name="connsiteY436" fmla="*/ 3557931 h 5063066"/>
              <a:gd name="connsiteX437" fmla="*/ 5839826 w 7295637"/>
              <a:gd name="connsiteY437" fmla="*/ 3630956 h 5063066"/>
              <a:gd name="connsiteX438" fmla="*/ 5766802 w 7295637"/>
              <a:gd name="connsiteY438" fmla="*/ 3557931 h 5063066"/>
              <a:gd name="connsiteX439" fmla="*/ 5772540 w 7295637"/>
              <a:gd name="connsiteY439" fmla="*/ 3529507 h 5063066"/>
              <a:gd name="connsiteX440" fmla="*/ 4850687 w 7295637"/>
              <a:gd name="connsiteY440" fmla="*/ 4945864 h 5063066"/>
              <a:gd name="connsiteX441" fmla="*/ 4866336 w 7295637"/>
              <a:gd name="connsiteY441" fmla="*/ 4922652 h 5063066"/>
              <a:gd name="connsiteX442" fmla="*/ 4917974 w 7295637"/>
              <a:gd name="connsiteY442" fmla="*/ 4901263 h 5063066"/>
              <a:gd name="connsiteX443" fmla="*/ 4990998 w 7295637"/>
              <a:gd name="connsiteY443" fmla="*/ 4974289 h 5063066"/>
              <a:gd name="connsiteX444" fmla="*/ 4917973 w 7295637"/>
              <a:gd name="connsiteY444" fmla="*/ 5047314 h 5063066"/>
              <a:gd name="connsiteX445" fmla="*/ 4844949 w 7295637"/>
              <a:gd name="connsiteY445" fmla="*/ 4974289 h 5063066"/>
              <a:gd name="connsiteX446" fmla="*/ 4850687 w 7295637"/>
              <a:gd name="connsiteY446" fmla="*/ 4945864 h 5063066"/>
              <a:gd name="connsiteX447" fmla="*/ 7154547 w 7295637"/>
              <a:gd name="connsiteY447" fmla="*/ 1314911 h 5063066"/>
              <a:gd name="connsiteX448" fmla="*/ 7221834 w 7295637"/>
              <a:gd name="connsiteY448" fmla="*/ 1270311 h 5063066"/>
              <a:gd name="connsiteX449" fmla="*/ 7294858 w 7295637"/>
              <a:gd name="connsiteY449" fmla="*/ 1343336 h 5063066"/>
              <a:gd name="connsiteX450" fmla="*/ 7221833 w 7295637"/>
              <a:gd name="connsiteY450" fmla="*/ 1416361 h 5063066"/>
              <a:gd name="connsiteX451" fmla="*/ 7148809 w 7295637"/>
              <a:gd name="connsiteY451" fmla="*/ 1343336 h 5063066"/>
              <a:gd name="connsiteX452" fmla="*/ 7154547 w 7295637"/>
              <a:gd name="connsiteY452" fmla="*/ 1314911 h 5063066"/>
              <a:gd name="connsiteX453" fmla="*/ 6003004 w 7295637"/>
              <a:gd name="connsiteY453" fmla="*/ 3109013 h 5063066"/>
              <a:gd name="connsiteX454" fmla="*/ 6070290 w 7295637"/>
              <a:gd name="connsiteY454" fmla="*/ 3064413 h 5063066"/>
              <a:gd name="connsiteX455" fmla="*/ 6143316 w 7295637"/>
              <a:gd name="connsiteY455" fmla="*/ 3137438 h 5063066"/>
              <a:gd name="connsiteX456" fmla="*/ 6070290 w 7295637"/>
              <a:gd name="connsiteY456" fmla="*/ 3210463 h 5063066"/>
              <a:gd name="connsiteX457" fmla="*/ 5997266 w 7295637"/>
              <a:gd name="connsiteY457" fmla="*/ 3137438 h 5063066"/>
              <a:gd name="connsiteX458" fmla="*/ 6003004 w 7295637"/>
              <a:gd name="connsiteY458" fmla="*/ 3109013 h 5063066"/>
              <a:gd name="connsiteX459" fmla="*/ 5081151 w 7295637"/>
              <a:gd name="connsiteY459" fmla="*/ 4525369 h 5063066"/>
              <a:gd name="connsiteX460" fmla="*/ 5148438 w 7295637"/>
              <a:gd name="connsiteY460" fmla="*/ 4480769 h 5063066"/>
              <a:gd name="connsiteX461" fmla="*/ 5221462 w 7295637"/>
              <a:gd name="connsiteY461" fmla="*/ 4553794 h 5063066"/>
              <a:gd name="connsiteX462" fmla="*/ 5148437 w 7295637"/>
              <a:gd name="connsiteY462" fmla="*/ 4626819 h 5063066"/>
              <a:gd name="connsiteX463" fmla="*/ 5075413 w 7295637"/>
              <a:gd name="connsiteY463" fmla="*/ 4553794 h 5063066"/>
              <a:gd name="connsiteX464" fmla="*/ 5081151 w 7295637"/>
              <a:gd name="connsiteY464" fmla="*/ 4525369 h 5063066"/>
              <a:gd name="connsiteX465" fmla="*/ 6233468 w 7295637"/>
              <a:gd name="connsiteY465" fmla="*/ 2679690 h 5063066"/>
              <a:gd name="connsiteX466" fmla="*/ 6300754 w 7295637"/>
              <a:gd name="connsiteY466" fmla="*/ 2635090 h 5063066"/>
              <a:gd name="connsiteX467" fmla="*/ 6373779 w 7295637"/>
              <a:gd name="connsiteY467" fmla="*/ 2708115 h 5063066"/>
              <a:gd name="connsiteX468" fmla="*/ 6300754 w 7295637"/>
              <a:gd name="connsiteY468" fmla="*/ 2781140 h 5063066"/>
              <a:gd name="connsiteX469" fmla="*/ 6227729 w 7295637"/>
              <a:gd name="connsiteY469" fmla="*/ 2708115 h 5063066"/>
              <a:gd name="connsiteX470" fmla="*/ 6233468 w 7295637"/>
              <a:gd name="connsiteY470" fmla="*/ 2679690 h 5063066"/>
              <a:gd name="connsiteX471" fmla="*/ 6463157 w 7295637"/>
              <a:gd name="connsiteY471" fmla="*/ 2310775 h 5063066"/>
              <a:gd name="connsiteX472" fmla="*/ 6530443 w 7295637"/>
              <a:gd name="connsiteY472" fmla="*/ 2266175 h 5063066"/>
              <a:gd name="connsiteX473" fmla="*/ 6603468 w 7295637"/>
              <a:gd name="connsiteY473" fmla="*/ 2339200 h 5063066"/>
              <a:gd name="connsiteX474" fmla="*/ 6530443 w 7295637"/>
              <a:gd name="connsiteY474" fmla="*/ 2412225 h 5063066"/>
              <a:gd name="connsiteX475" fmla="*/ 6457419 w 7295637"/>
              <a:gd name="connsiteY475" fmla="*/ 2339200 h 5063066"/>
              <a:gd name="connsiteX476" fmla="*/ 6463157 w 7295637"/>
              <a:gd name="connsiteY476" fmla="*/ 2310775 h 5063066"/>
              <a:gd name="connsiteX477" fmla="*/ 5311613 w 7295637"/>
              <a:gd name="connsiteY477" fmla="*/ 4096048 h 5063066"/>
              <a:gd name="connsiteX478" fmla="*/ 5378899 w 7295637"/>
              <a:gd name="connsiteY478" fmla="*/ 4051449 h 5063066"/>
              <a:gd name="connsiteX479" fmla="*/ 5451925 w 7295637"/>
              <a:gd name="connsiteY479" fmla="*/ 4124473 h 5063066"/>
              <a:gd name="connsiteX480" fmla="*/ 5378900 w 7295637"/>
              <a:gd name="connsiteY480" fmla="*/ 4197498 h 5063066"/>
              <a:gd name="connsiteX481" fmla="*/ 5305876 w 7295637"/>
              <a:gd name="connsiteY481" fmla="*/ 4124473 h 5063066"/>
              <a:gd name="connsiteX482" fmla="*/ 5311613 w 7295637"/>
              <a:gd name="connsiteY482" fmla="*/ 4096048 h 5063066"/>
              <a:gd name="connsiteX483" fmla="*/ 6693620 w 7295637"/>
              <a:gd name="connsiteY483" fmla="*/ 1881454 h 5063066"/>
              <a:gd name="connsiteX484" fmla="*/ 6760905 w 7295637"/>
              <a:gd name="connsiteY484" fmla="*/ 1836854 h 5063066"/>
              <a:gd name="connsiteX485" fmla="*/ 6833931 w 7295637"/>
              <a:gd name="connsiteY485" fmla="*/ 1909879 h 5063066"/>
              <a:gd name="connsiteX486" fmla="*/ 6760906 w 7295637"/>
              <a:gd name="connsiteY486" fmla="*/ 1982904 h 5063066"/>
              <a:gd name="connsiteX487" fmla="*/ 6687880 w 7295637"/>
              <a:gd name="connsiteY487" fmla="*/ 1909879 h 5063066"/>
              <a:gd name="connsiteX488" fmla="*/ 6693620 w 7295637"/>
              <a:gd name="connsiteY488" fmla="*/ 1881454 h 5063066"/>
              <a:gd name="connsiteX489" fmla="*/ 5542076 w 7295637"/>
              <a:gd name="connsiteY489" fmla="*/ 3675556 h 5063066"/>
              <a:gd name="connsiteX490" fmla="*/ 5609363 w 7295637"/>
              <a:gd name="connsiteY490" fmla="*/ 3630956 h 5063066"/>
              <a:gd name="connsiteX491" fmla="*/ 5682387 w 7295637"/>
              <a:gd name="connsiteY491" fmla="*/ 3703981 h 5063066"/>
              <a:gd name="connsiteX492" fmla="*/ 5609362 w 7295637"/>
              <a:gd name="connsiteY492" fmla="*/ 3777006 h 5063066"/>
              <a:gd name="connsiteX493" fmla="*/ 5536337 w 7295637"/>
              <a:gd name="connsiteY493" fmla="*/ 3703981 h 5063066"/>
              <a:gd name="connsiteX494" fmla="*/ 5542076 w 7295637"/>
              <a:gd name="connsiteY494" fmla="*/ 3675556 h 5063066"/>
              <a:gd name="connsiteX495" fmla="*/ 6924084 w 7295637"/>
              <a:gd name="connsiteY495" fmla="*/ 1460961 h 5063066"/>
              <a:gd name="connsiteX496" fmla="*/ 6991370 w 7295637"/>
              <a:gd name="connsiteY496" fmla="*/ 1416361 h 5063066"/>
              <a:gd name="connsiteX497" fmla="*/ 7064394 w 7295637"/>
              <a:gd name="connsiteY497" fmla="*/ 1489385 h 5063066"/>
              <a:gd name="connsiteX498" fmla="*/ 6991370 w 7295637"/>
              <a:gd name="connsiteY498" fmla="*/ 1562410 h 5063066"/>
              <a:gd name="connsiteX499" fmla="*/ 6918346 w 7295637"/>
              <a:gd name="connsiteY499" fmla="*/ 1489386 h 5063066"/>
              <a:gd name="connsiteX500" fmla="*/ 6924084 w 7295637"/>
              <a:gd name="connsiteY500" fmla="*/ 1460961 h 5063066"/>
              <a:gd name="connsiteX501" fmla="*/ 5772539 w 7295637"/>
              <a:gd name="connsiteY501" fmla="*/ 3246234 h 5063066"/>
              <a:gd name="connsiteX502" fmla="*/ 5839826 w 7295637"/>
              <a:gd name="connsiteY502" fmla="*/ 3201634 h 5063066"/>
              <a:gd name="connsiteX503" fmla="*/ 5912852 w 7295637"/>
              <a:gd name="connsiteY503" fmla="*/ 3274659 h 5063066"/>
              <a:gd name="connsiteX504" fmla="*/ 5839827 w 7295637"/>
              <a:gd name="connsiteY504" fmla="*/ 3347684 h 5063066"/>
              <a:gd name="connsiteX505" fmla="*/ 5766801 w 7295637"/>
              <a:gd name="connsiteY505" fmla="*/ 3274659 h 5063066"/>
              <a:gd name="connsiteX506" fmla="*/ 5772539 w 7295637"/>
              <a:gd name="connsiteY506" fmla="*/ 3246234 h 5063066"/>
              <a:gd name="connsiteX507" fmla="*/ 4850687 w 7295637"/>
              <a:gd name="connsiteY507" fmla="*/ 4662591 h 5063066"/>
              <a:gd name="connsiteX508" fmla="*/ 4866337 w 7295637"/>
              <a:gd name="connsiteY508" fmla="*/ 4639379 h 5063066"/>
              <a:gd name="connsiteX509" fmla="*/ 4917973 w 7295637"/>
              <a:gd name="connsiteY509" fmla="*/ 4617990 h 5063066"/>
              <a:gd name="connsiteX510" fmla="*/ 4990999 w 7295637"/>
              <a:gd name="connsiteY510" fmla="*/ 4691015 h 5063066"/>
              <a:gd name="connsiteX511" fmla="*/ 4917974 w 7295637"/>
              <a:gd name="connsiteY511" fmla="*/ 4764040 h 5063066"/>
              <a:gd name="connsiteX512" fmla="*/ 4844949 w 7295637"/>
              <a:gd name="connsiteY512" fmla="*/ 4691015 h 5063066"/>
              <a:gd name="connsiteX513" fmla="*/ 4850687 w 7295637"/>
              <a:gd name="connsiteY513" fmla="*/ 4662591 h 5063066"/>
              <a:gd name="connsiteX514" fmla="*/ 7154547 w 7295637"/>
              <a:gd name="connsiteY514" fmla="*/ 1031639 h 5063066"/>
              <a:gd name="connsiteX515" fmla="*/ 7221834 w 7295637"/>
              <a:gd name="connsiteY515" fmla="*/ 987039 h 5063066"/>
              <a:gd name="connsiteX516" fmla="*/ 7294858 w 7295637"/>
              <a:gd name="connsiteY516" fmla="*/ 1060063 h 5063066"/>
              <a:gd name="connsiteX517" fmla="*/ 7221834 w 7295637"/>
              <a:gd name="connsiteY517" fmla="*/ 1133088 h 5063066"/>
              <a:gd name="connsiteX518" fmla="*/ 7148809 w 7295637"/>
              <a:gd name="connsiteY518" fmla="*/ 1060064 h 5063066"/>
              <a:gd name="connsiteX519" fmla="*/ 7154547 w 7295637"/>
              <a:gd name="connsiteY519" fmla="*/ 1031639 h 5063066"/>
              <a:gd name="connsiteX520" fmla="*/ 6003003 w 7295637"/>
              <a:gd name="connsiteY520" fmla="*/ 2825741 h 5063066"/>
              <a:gd name="connsiteX521" fmla="*/ 6070290 w 7295637"/>
              <a:gd name="connsiteY521" fmla="*/ 2781141 h 5063066"/>
              <a:gd name="connsiteX522" fmla="*/ 6143314 w 7295637"/>
              <a:gd name="connsiteY522" fmla="*/ 2854165 h 5063066"/>
              <a:gd name="connsiteX523" fmla="*/ 6070289 w 7295637"/>
              <a:gd name="connsiteY523" fmla="*/ 2927190 h 5063066"/>
              <a:gd name="connsiteX524" fmla="*/ 5997265 w 7295637"/>
              <a:gd name="connsiteY524" fmla="*/ 2854166 h 5063066"/>
              <a:gd name="connsiteX525" fmla="*/ 6003003 w 7295637"/>
              <a:gd name="connsiteY525" fmla="*/ 2825741 h 5063066"/>
              <a:gd name="connsiteX526" fmla="*/ 6232692 w 7295637"/>
              <a:gd name="connsiteY526" fmla="*/ 2447997 h 5063066"/>
              <a:gd name="connsiteX527" fmla="*/ 6299979 w 7295637"/>
              <a:gd name="connsiteY527" fmla="*/ 2403397 h 5063066"/>
              <a:gd name="connsiteX528" fmla="*/ 6373003 w 7295637"/>
              <a:gd name="connsiteY528" fmla="*/ 2476422 h 5063066"/>
              <a:gd name="connsiteX529" fmla="*/ 6299978 w 7295637"/>
              <a:gd name="connsiteY529" fmla="*/ 2549447 h 5063066"/>
              <a:gd name="connsiteX530" fmla="*/ 6226954 w 7295637"/>
              <a:gd name="connsiteY530" fmla="*/ 2476422 h 5063066"/>
              <a:gd name="connsiteX531" fmla="*/ 6232692 w 7295637"/>
              <a:gd name="connsiteY531" fmla="*/ 2447997 h 5063066"/>
              <a:gd name="connsiteX532" fmla="*/ 5081150 w 7295637"/>
              <a:gd name="connsiteY532" fmla="*/ 4242097 h 5063066"/>
              <a:gd name="connsiteX533" fmla="*/ 5148436 w 7295637"/>
              <a:gd name="connsiteY533" fmla="*/ 4197497 h 5063066"/>
              <a:gd name="connsiteX534" fmla="*/ 5221461 w 7295637"/>
              <a:gd name="connsiteY534" fmla="*/ 4270522 h 5063066"/>
              <a:gd name="connsiteX535" fmla="*/ 5148436 w 7295637"/>
              <a:gd name="connsiteY535" fmla="*/ 4343547 h 5063066"/>
              <a:gd name="connsiteX536" fmla="*/ 5075411 w 7295637"/>
              <a:gd name="connsiteY536" fmla="*/ 4270522 h 5063066"/>
              <a:gd name="connsiteX537" fmla="*/ 5081150 w 7295637"/>
              <a:gd name="connsiteY537" fmla="*/ 4242097 h 5063066"/>
              <a:gd name="connsiteX538" fmla="*/ 6463156 w 7295637"/>
              <a:gd name="connsiteY538" fmla="*/ 2027504 h 5063066"/>
              <a:gd name="connsiteX539" fmla="*/ 6530442 w 7295637"/>
              <a:gd name="connsiteY539" fmla="*/ 1982904 h 5063066"/>
              <a:gd name="connsiteX540" fmla="*/ 6603467 w 7295637"/>
              <a:gd name="connsiteY540" fmla="*/ 2055929 h 5063066"/>
              <a:gd name="connsiteX541" fmla="*/ 6530443 w 7295637"/>
              <a:gd name="connsiteY541" fmla="*/ 2128954 h 5063066"/>
              <a:gd name="connsiteX542" fmla="*/ 6457418 w 7295637"/>
              <a:gd name="connsiteY542" fmla="*/ 2055929 h 5063066"/>
              <a:gd name="connsiteX543" fmla="*/ 6463156 w 7295637"/>
              <a:gd name="connsiteY543" fmla="*/ 2027504 h 5063066"/>
              <a:gd name="connsiteX544" fmla="*/ 5311612 w 7295637"/>
              <a:gd name="connsiteY544" fmla="*/ 3812777 h 5063066"/>
              <a:gd name="connsiteX545" fmla="*/ 5378898 w 7295637"/>
              <a:gd name="connsiteY545" fmla="*/ 3768178 h 5063066"/>
              <a:gd name="connsiteX546" fmla="*/ 5451924 w 7295637"/>
              <a:gd name="connsiteY546" fmla="*/ 3841203 h 5063066"/>
              <a:gd name="connsiteX547" fmla="*/ 5378899 w 7295637"/>
              <a:gd name="connsiteY547" fmla="*/ 3914227 h 5063066"/>
              <a:gd name="connsiteX548" fmla="*/ 5305874 w 7295637"/>
              <a:gd name="connsiteY548" fmla="*/ 3841202 h 5063066"/>
              <a:gd name="connsiteX549" fmla="*/ 5311612 w 7295637"/>
              <a:gd name="connsiteY549" fmla="*/ 3812777 h 5063066"/>
              <a:gd name="connsiteX550" fmla="*/ 6693619 w 7295637"/>
              <a:gd name="connsiteY550" fmla="*/ 1598182 h 5063066"/>
              <a:gd name="connsiteX551" fmla="*/ 6760906 w 7295637"/>
              <a:gd name="connsiteY551" fmla="*/ 1553582 h 5063066"/>
              <a:gd name="connsiteX552" fmla="*/ 6833930 w 7295637"/>
              <a:gd name="connsiteY552" fmla="*/ 1626607 h 5063066"/>
              <a:gd name="connsiteX553" fmla="*/ 6760905 w 7295637"/>
              <a:gd name="connsiteY553" fmla="*/ 1699632 h 5063066"/>
              <a:gd name="connsiteX554" fmla="*/ 6687881 w 7295637"/>
              <a:gd name="connsiteY554" fmla="*/ 1626607 h 5063066"/>
              <a:gd name="connsiteX555" fmla="*/ 6693619 w 7295637"/>
              <a:gd name="connsiteY555" fmla="*/ 1598182 h 5063066"/>
              <a:gd name="connsiteX556" fmla="*/ 5542076 w 7295637"/>
              <a:gd name="connsiteY556" fmla="*/ 3392284 h 5063066"/>
              <a:gd name="connsiteX557" fmla="*/ 5609362 w 7295637"/>
              <a:gd name="connsiteY557" fmla="*/ 3347684 h 5063066"/>
              <a:gd name="connsiteX558" fmla="*/ 5682388 w 7295637"/>
              <a:gd name="connsiteY558" fmla="*/ 3420709 h 5063066"/>
              <a:gd name="connsiteX559" fmla="*/ 5609363 w 7295637"/>
              <a:gd name="connsiteY559" fmla="*/ 3493734 h 5063066"/>
              <a:gd name="connsiteX560" fmla="*/ 5536337 w 7295637"/>
              <a:gd name="connsiteY560" fmla="*/ 3420709 h 5063066"/>
              <a:gd name="connsiteX561" fmla="*/ 5542076 w 7295637"/>
              <a:gd name="connsiteY561" fmla="*/ 3392284 h 5063066"/>
              <a:gd name="connsiteX562" fmla="*/ 4620223 w 7295637"/>
              <a:gd name="connsiteY562" fmla="*/ 4808642 h 5063066"/>
              <a:gd name="connsiteX563" fmla="*/ 4635873 w 7295637"/>
              <a:gd name="connsiteY563" fmla="*/ 4785430 h 5063066"/>
              <a:gd name="connsiteX564" fmla="*/ 4687508 w 7295637"/>
              <a:gd name="connsiteY564" fmla="*/ 4764042 h 5063066"/>
              <a:gd name="connsiteX565" fmla="*/ 4760534 w 7295637"/>
              <a:gd name="connsiteY565" fmla="*/ 4837067 h 5063066"/>
              <a:gd name="connsiteX566" fmla="*/ 4687509 w 7295637"/>
              <a:gd name="connsiteY566" fmla="*/ 4910092 h 5063066"/>
              <a:gd name="connsiteX567" fmla="*/ 4614483 w 7295637"/>
              <a:gd name="connsiteY567" fmla="*/ 4837067 h 5063066"/>
              <a:gd name="connsiteX568" fmla="*/ 4620223 w 7295637"/>
              <a:gd name="connsiteY568" fmla="*/ 4808642 h 5063066"/>
              <a:gd name="connsiteX569" fmla="*/ 6924085 w 7295637"/>
              <a:gd name="connsiteY569" fmla="*/ 1177689 h 5063066"/>
              <a:gd name="connsiteX570" fmla="*/ 6991370 w 7295637"/>
              <a:gd name="connsiteY570" fmla="*/ 1133089 h 5063066"/>
              <a:gd name="connsiteX571" fmla="*/ 7064395 w 7295637"/>
              <a:gd name="connsiteY571" fmla="*/ 1206113 h 5063066"/>
              <a:gd name="connsiteX572" fmla="*/ 6991371 w 7295637"/>
              <a:gd name="connsiteY572" fmla="*/ 1279138 h 5063066"/>
              <a:gd name="connsiteX573" fmla="*/ 6918345 w 7295637"/>
              <a:gd name="connsiteY573" fmla="*/ 1206113 h 5063066"/>
              <a:gd name="connsiteX574" fmla="*/ 6924085 w 7295637"/>
              <a:gd name="connsiteY574" fmla="*/ 1177689 h 5063066"/>
              <a:gd name="connsiteX575" fmla="*/ 5772539 w 7295637"/>
              <a:gd name="connsiteY575" fmla="*/ 2962962 h 5063066"/>
              <a:gd name="connsiteX576" fmla="*/ 5839827 w 7295637"/>
              <a:gd name="connsiteY576" fmla="*/ 2918362 h 5063066"/>
              <a:gd name="connsiteX577" fmla="*/ 5912850 w 7295637"/>
              <a:gd name="connsiteY577" fmla="*/ 2991387 h 5063066"/>
              <a:gd name="connsiteX578" fmla="*/ 5839826 w 7295637"/>
              <a:gd name="connsiteY578" fmla="*/ 3064412 h 5063066"/>
              <a:gd name="connsiteX579" fmla="*/ 5766801 w 7295637"/>
              <a:gd name="connsiteY579" fmla="*/ 2991387 h 5063066"/>
              <a:gd name="connsiteX580" fmla="*/ 5772539 w 7295637"/>
              <a:gd name="connsiteY580" fmla="*/ 2962962 h 5063066"/>
              <a:gd name="connsiteX581" fmla="*/ 4850686 w 7295637"/>
              <a:gd name="connsiteY581" fmla="*/ 4379319 h 5063066"/>
              <a:gd name="connsiteX582" fmla="*/ 4866336 w 7295637"/>
              <a:gd name="connsiteY582" fmla="*/ 4356107 h 5063066"/>
              <a:gd name="connsiteX583" fmla="*/ 4917973 w 7295637"/>
              <a:gd name="connsiteY583" fmla="*/ 4334718 h 5063066"/>
              <a:gd name="connsiteX584" fmla="*/ 4990997 w 7295637"/>
              <a:gd name="connsiteY584" fmla="*/ 4407743 h 5063066"/>
              <a:gd name="connsiteX585" fmla="*/ 4917972 w 7295637"/>
              <a:gd name="connsiteY585" fmla="*/ 4480768 h 5063066"/>
              <a:gd name="connsiteX586" fmla="*/ 4844948 w 7295637"/>
              <a:gd name="connsiteY586" fmla="*/ 4407743 h 5063066"/>
              <a:gd name="connsiteX587" fmla="*/ 4850686 w 7295637"/>
              <a:gd name="connsiteY587" fmla="*/ 4379319 h 5063066"/>
              <a:gd name="connsiteX588" fmla="*/ 7154546 w 7295637"/>
              <a:gd name="connsiteY588" fmla="*/ 748367 h 5063066"/>
              <a:gd name="connsiteX589" fmla="*/ 7221835 w 7295637"/>
              <a:gd name="connsiteY589" fmla="*/ 703767 h 5063066"/>
              <a:gd name="connsiteX590" fmla="*/ 7294857 w 7295637"/>
              <a:gd name="connsiteY590" fmla="*/ 776791 h 5063066"/>
              <a:gd name="connsiteX591" fmla="*/ 7221832 w 7295637"/>
              <a:gd name="connsiteY591" fmla="*/ 849816 h 5063066"/>
              <a:gd name="connsiteX592" fmla="*/ 7148808 w 7295637"/>
              <a:gd name="connsiteY592" fmla="*/ 776791 h 5063066"/>
              <a:gd name="connsiteX593" fmla="*/ 7154546 w 7295637"/>
              <a:gd name="connsiteY593" fmla="*/ 748367 h 5063066"/>
              <a:gd name="connsiteX594" fmla="*/ 6003003 w 7295637"/>
              <a:gd name="connsiteY594" fmla="*/ 2542469 h 5063066"/>
              <a:gd name="connsiteX595" fmla="*/ 6070289 w 7295637"/>
              <a:gd name="connsiteY595" fmla="*/ 2497868 h 5063066"/>
              <a:gd name="connsiteX596" fmla="*/ 6143315 w 7295637"/>
              <a:gd name="connsiteY596" fmla="*/ 2570893 h 5063066"/>
              <a:gd name="connsiteX597" fmla="*/ 6070290 w 7295637"/>
              <a:gd name="connsiteY597" fmla="*/ 2643918 h 5063066"/>
              <a:gd name="connsiteX598" fmla="*/ 5997266 w 7295637"/>
              <a:gd name="connsiteY598" fmla="*/ 2570893 h 5063066"/>
              <a:gd name="connsiteX599" fmla="*/ 6003003 w 7295637"/>
              <a:gd name="connsiteY599" fmla="*/ 2542469 h 5063066"/>
              <a:gd name="connsiteX600" fmla="*/ 6232693 w 7295637"/>
              <a:gd name="connsiteY600" fmla="*/ 2164725 h 5063066"/>
              <a:gd name="connsiteX601" fmla="*/ 6299979 w 7295637"/>
              <a:gd name="connsiteY601" fmla="*/ 2120125 h 5063066"/>
              <a:gd name="connsiteX602" fmla="*/ 6373004 w 7295637"/>
              <a:gd name="connsiteY602" fmla="*/ 2193150 h 5063066"/>
              <a:gd name="connsiteX603" fmla="*/ 6299979 w 7295637"/>
              <a:gd name="connsiteY603" fmla="*/ 2266175 h 5063066"/>
              <a:gd name="connsiteX604" fmla="*/ 6226954 w 7295637"/>
              <a:gd name="connsiteY604" fmla="*/ 2193150 h 5063066"/>
              <a:gd name="connsiteX605" fmla="*/ 6232693 w 7295637"/>
              <a:gd name="connsiteY605" fmla="*/ 2164725 h 5063066"/>
              <a:gd name="connsiteX606" fmla="*/ 5081150 w 7295637"/>
              <a:gd name="connsiteY606" fmla="*/ 3958826 h 5063066"/>
              <a:gd name="connsiteX607" fmla="*/ 5148435 w 7295637"/>
              <a:gd name="connsiteY607" fmla="*/ 3914226 h 5063066"/>
              <a:gd name="connsiteX608" fmla="*/ 5221460 w 7295637"/>
              <a:gd name="connsiteY608" fmla="*/ 3987251 h 5063066"/>
              <a:gd name="connsiteX609" fmla="*/ 5148436 w 7295637"/>
              <a:gd name="connsiteY609" fmla="*/ 4060275 h 5063066"/>
              <a:gd name="connsiteX610" fmla="*/ 5075412 w 7295637"/>
              <a:gd name="connsiteY610" fmla="*/ 3987250 h 5063066"/>
              <a:gd name="connsiteX611" fmla="*/ 5081150 w 7295637"/>
              <a:gd name="connsiteY611" fmla="*/ 3958826 h 5063066"/>
              <a:gd name="connsiteX612" fmla="*/ 6463155 w 7295637"/>
              <a:gd name="connsiteY612" fmla="*/ 1744233 h 5063066"/>
              <a:gd name="connsiteX613" fmla="*/ 6530442 w 7295637"/>
              <a:gd name="connsiteY613" fmla="*/ 1699633 h 5063066"/>
              <a:gd name="connsiteX614" fmla="*/ 6603466 w 7295637"/>
              <a:gd name="connsiteY614" fmla="*/ 1772658 h 5063066"/>
              <a:gd name="connsiteX615" fmla="*/ 6530441 w 7295637"/>
              <a:gd name="connsiteY615" fmla="*/ 1845683 h 5063066"/>
              <a:gd name="connsiteX616" fmla="*/ 6457417 w 7295637"/>
              <a:gd name="connsiteY616" fmla="*/ 1772658 h 5063066"/>
              <a:gd name="connsiteX617" fmla="*/ 6463155 w 7295637"/>
              <a:gd name="connsiteY617" fmla="*/ 1744233 h 5063066"/>
              <a:gd name="connsiteX618" fmla="*/ 5311611 w 7295637"/>
              <a:gd name="connsiteY618" fmla="*/ 3529507 h 5063066"/>
              <a:gd name="connsiteX619" fmla="*/ 5378898 w 7295637"/>
              <a:gd name="connsiteY619" fmla="*/ 3484906 h 5063066"/>
              <a:gd name="connsiteX620" fmla="*/ 5451922 w 7295637"/>
              <a:gd name="connsiteY620" fmla="*/ 3557931 h 5063066"/>
              <a:gd name="connsiteX621" fmla="*/ 5378897 w 7295637"/>
              <a:gd name="connsiteY621" fmla="*/ 3630956 h 5063066"/>
              <a:gd name="connsiteX622" fmla="*/ 5305873 w 7295637"/>
              <a:gd name="connsiteY622" fmla="*/ 3557931 h 5063066"/>
              <a:gd name="connsiteX623" fmla="*/ 5311611 w 7295637"/>
              <a:gd name="connsiteY623" fmla="*/ 3529507 h 5063066"/>
              <a:gd name="connsiteX624" fmla="*/ 4389758 w 7295637"/>
              <a:gd name="connsiteY624" fmla="*/ 4945864 h 5063066"/>
              <a:gd name="connsiteX625" fmla="*/ 4405408 w 7295637"/>
              <a:gd name="connsiteY625" fmla="*/ 4922651 h 5063066"/>
              <a:gd name="connsiteX626" fmla="*/ 4457045 w 7295637"/>
              <a:gd name="connsiteY626" fmla="*/ 4901264 h 5063066"/>
              <a:gd name="connsiteX627" fmla="*/ 4530069 w 7295637"/>
              <a:gd name="connsiteY627" fmla="*/ 4974289 h 5063066"/>
              <a:gd name="connsiteX628" fmla="*/ 4457044 w 7295637"/>
              <a:gd name="connsiteY628" fmla="*/ 5047313 h 5063066"/>
              <a:gd name="connsiteX629" fmla="*/ 4384019 w 7295637"/>
              <a:gd name="connsiteY629" fmla="*/ 4974289 h 5063066"/>
              <a:gd name="connsiteX630" fmla="*/ 4389758 w 7295637"/>
              <a:gd name="connsiteY630" fmla="*/ 4945864 h 5063066"/>
              <a:gd name="connsiteX631" fmla="*/ 6693620 w 7295637"/>
              <a:gd name="connsiteY631" fmla="*/ 1314910 h 5063066"/>
              <a:gd name="connsiteX632" fmla="*/ 6760905 w 7295637"/>
              <a:gd name="connsiteY632" fmla="*/ 1270310 h 5063066"/>
              <a:gd name="connsiteX633" fmla="*/ 6833931 w 7295637"/>
              <a:gd name="connsiteY633" fmla="*/ 1343335 h 5063066"/>
              <a:gd name="connsiteX634" fmla="*/ 6760906 w 7295637"/>
              <a:gd name="connsiteY634" fmla="*/ 1416360 h 5063066"/>
              <a:gd name="connsiteX635" fmla="*/ 6687881 w 7295637"/>
              <a:gd name="connsiteY635" fmla="*/ 1343335 h 5063066"/>
              <a:gd name="connsiteX636" fmla="*/ 6693620 w 7295637"/>
              <a:gd name="connsiteY636" fmla="*/ 1314910 h 5063066"/>
              <a:gd name="connsiteX637" fmla="*/ 5542077 w 7295637"/>
              <a:gd name="connsiteY637" fmla="*/ 3109012 h 5063066"/>
              <a:gd name="connsiteX638" fmla="*/ 5609362 w 7295637"/>
              <a:gd name="connsiteY638" fmla="*/ 3064412 h 5063066"/>
              <a:gd name="connsiteX639" fmla="*/ 5682387 w 7295637"/>
              <a:gd name="connsiteY639" fmla="*/ 3137437 h 5063066"/>
              <a:gd name="connsiteX640" fmla="*/ 5609362 w 7295637"/>
              <a:gd name="connsiteY640" fmla="*/ 3210462 h 5063066"/>
              <a:gd name="connsiteX641" fmla="*/ 5536337 w 7295637"/>
              <a:gd name="connsiteY641" fmla="*/ 3137437 h 5063066"/>
              <a:gd name="connsiteX642" fmla="*/ 5542077 w 7295637"/>
              <a:gd name="connsiteY642" fmla="*/ 3109012 h 5063066"/>
              <a:gd name="connsiteX643" fmla="*/ 4620222 w 7295637"/>
              <a:gd name="connsiteY643" fmla="*/ 4525369 h 5063066"/>
              <a:gd name="connsiteX644" fmla="*/ 4635872 w 7295637"/>
              <a:gd name="connsiteY644" fmla="*/ 4502157 h 5063066"/>
              <a:gd name="connsiteX645" fmla="*/ 4687509 w 7295637"/>
              <a:gd name="connsiteY645" fmla="*/ 4480769 h 5063066"/>
              <a:gd name="connsiteX646" fmla="*/ 4760533 w 7295637"/>
              <a:gd name="connsiteY646" fmla="*/ 4553794 h 5063066"/>
              <a:gd name="connsiteX647" fmla="*/ 4687508 w 7295637"/>
              <a:gd name="connsiteY647" fmla="*/ 4626819 h 5063066"/>
              <a:gd name="connsiteX648" fmla="*/ 4614484 w 7295637"/>
              <a:gd name="connsiteY648" fmla="*/ 4553794 h 5063066"/>
              <a:gd name="connsiteX649" fmla="*/ 4620222 w 7295637"/>
              <a:gd name="connsiteY649" fmla="*/ 4525369 h 5063066"/>
              <a:gd name="connsiteX650" fmla="*/ 6924082 w 7295637"/>
              <a:gd name="connsiteY650" fmla="*/ 894417 h 5063066"/>
              <a:gd name="connsiteX651" fmla="*/ 6991369 w 7295637"/>
              <a:gd name="connsiteY651" fmla="*/ 849816 h 5063066"/>
              <a:gd name="connsiteX652" fmla="*/ 7064395 w 7295637"/>
              <a:gd name="connsiteY652" fmla="*/ 922841 h 5063066"/>
              <a:gd name="connsiteX653" fmla="*/ 6991370 w 7295637"/>
              <a:gd name="connsiteY653" fmla="*/ 995866 h 5063066"/>
              <a:gd name="connsiteX654" fmla="*/ 6918345 w 7295637"/>
              <a:gd name="connsiteY654" fmla="*/ 922841 h 5063066"/>
              <a:gd name="connsiteX655" fmla="*/ 6924082 w 7295637"/>
              <a:gd name="connsiteY655" fmla="*/ 894417 h 5063066"/>
              <a:gd name="connsiteX656" fmla="*/ 5772540 w 7295637"/>
              <a:gd name="connsiteY656" fmla="*/ 2679691 h 5063066"/>
              <a:gd name="connsiteX657" fmla="*/ 5839826 w 7295637"/>
              <a:gd name="connsiteY657" fmla="*/ 2635090 h 5063066"/>
              <a:gd name="connsiteX658" fmla="*/ 5912852 w 7295637"/>
              <a:gd name="connsiteY658" fmla="*/ 2708115 h 5063066"/>
              <a:gd name="connsiteX659" fmla="*/ 5839826 w 7295637"/>
              <a:gd name="connsiteY659" fmla="*/ 2781140 h 5063066"/>
              <a:gd name="connsiteX660" fmla="*/ 5766802 w 7295637"/>
              <a:gd name="connsiteY660" fmla="*/ 2708115 h 5063066"/>
              <a:gd name="connsiteX661" fmla="*/ 5772540 w 7295637"/>
              <a:gd name="connsiteY661" fmla="*/ 2679691 h 5063066"/>
              <a:gd name="connsiteX662" fmla="*/ 6002230 w 7295637"/>
              <a:gd name="connsiteY662" fmla="*/ 2310775 h 5063066"/>
              <a:gd name="connsiteX663" fmla="*/ 6069516 w 7295637"/>
              <a:gd name="connsiteY663" fmla="*/ 2266174 h 5063066"/>
              <a:gd name="connsiteX664" fmla="*/ 6142540 w 7295637"/>
              <a:gd name="connsiteY664" fmla="*/ 2339199 h 5063066"/>
              <a:gd name="connsiteX665" fmla="*/ 6069516 w 7295637"/>
              <a:gd name="connsiteY665" fmla="*/ 2412224 h 5063066"/>
              <a:gd name="connsiteX666" fmla="*/ 5996491 w 7295637"/>
              <a:gd name="connsiteY666" fmla="*/ 2339199 h 5063066"/>
              <a:gd name="connsiteX667" fmla="*/ 6002230 w 7295637"/>
              <a:gd name="connsiteY667" fmla="*/ 2310775 h 5063066"/>
              <a:gd name="connsiteX668" fmla="*/ 4850687 w 7295637"/>
              <a:gd name="connsiteY668" fmla="*/ 4096046 h 5063066"/>
              <a:gd name="connsiteX669" fmla="*/ 4866337 w 7295637"/>
              <a:gd name="connsiteY669" fmla="*/ 4072835 h 5063066"/>
              <a:gd name="connsiteX670" fmla="*/ 4917972 w 7295637"/>
              <a:gd name="connsiteY670" fmla="*/ 4051446 h 5063066"/>
              <a:gd name="connsiteX671" fmla="*/ 4990998 w 7295637"/>
              <a:gd name="connsiteY671" fmla="*/ 4124471 h 5063066"/>
              <a:gd name="connsiteX672" fmla="*/ 4917973 w 7295637"/>
              <a:gd name="connsiteY672" fmla="*/ 4197496 h 5063066"/>
              <a:gd name="connsiteX673" fmla="*/ 4844949 w 7295637"/>
              <a:gd name="connsiteY673" fmla="*/ 4124471 h 5063066"/>
              <a:gd name="connsiteX674" fmla="*/ 4850687 w 7295637"/>
              <a:gd name="connsiteY674" fmla="*/ 4096046 h 5063066"/>
              <a:gd name="connsiteX675" fmla="*/ 7154547 w 7295637"/>
              <a:gd name="connsiteY675" fmla="*/ 465095 h 5063066"/>
              <a:gd name="connsiteX676" fmla="*/ 7221834 w 7295637"/>
              <a:gd name="connsiteY676" fmla="*/ 420495 h 5063066"/>
              <a:gd name="connsiteX677" fmla="*/ 7294859 w 7295637"/>
              <a:gd name="connsiteY677" fmla="*/ 493520 h 5063066"/>
              <a:gd name="connsiteX678" fmla="*/ 7221834 w 7295637"/>
              <a:gd name="connsiteY678" fmla="*/ 566545 h 5063066"/>
              <a:gd name="connsiteX679" fmla="*/ 7148809 w 7295637"/>
              <a:gd name="connsiteY679" fmla="*/ 493520 h 5063066"/>
              <a:gd name="connsiteX680" fmla="*/ 7154547 w 7295637"/>
              <a:gd name="connsiteY680" fmla="*/ 465095 h 5063066"/>
              <a:gd name="connsiteX681" fmla="*/ 6232691 w 7295637"/>
              <a:gd name="connsiteY681" fmla="*/ 1881454 h 5063066"/>
              <a:gd name="connsiteX682" fmla="*/ 6299979 w 7295637"/>
              <a:gd name="connsiteY682" fmla="*/ 1836853 h 5063066"/>
              <a:gd name="connsiteX683" fmla="*/ 6373004 w 7295637"/>
              <a:gd name="connsiteY683" fmla="*/ 1909879 h 5063066"/>
              <a:gd name="connsiteX684" fmla="*/ 6299978 w 7295637"/>
              <a:gd name="connsiteY684" fmla="*/ 1982903 h 5063066"/>
              <a:gd name="connsiteX685" fmla="*/ 6226955 w 7295637"/>
              <a:gd name="connsiteY685" fmla="*/ 1909878 h 5063066"/>
              <a:gd name="connsiteX686" fmla="*/ 6232691 w 7295637"/>
              <a:gd name="connsiteY686" fmla="*/ 1881454 h 5063066"/>
              <a:gd name="connsiteX687" fmla="*/ 5081149 w 7295637"/>
              <a:gd name="connsiteY687" fmla="*/ 3675555 h 5063066"/>
              <a:gd name="connsiteX688" fmla="*/ 5148434 w 7295637"/>
              <a:gd name="connsiteY688" fmla="*/ 3630956 h 5063066"/>
              <a:gd name="connsiteX689" fmla="*/ 5221460 w 7295637"/>
              <a:gd name="connsiteY689" fmla="*/ 3703980 h 5063066"/>
              <a:gd name="connsiteX690" fmla="*/ 5148435 w 7295637"/>
              <a:gd name="connsiteY690" fmla="*/ 3777005 h 5063066"/>
              <a:gd name="connsiteX691" fmla="*/ 5075411 w 7295637"/>
              <a:gd name="connsiteY691" fmla="*/ 3703980 h 5063066"/>
              <a:gd name="connsiteX692" fmla="*/ 5081149 w 7295637"/>
              <a:gd name="connsiteY692" fmla="*/ 3675555 h 5063066"/>
              <a:gd name="connsiteX693" fmla="*/ 6463155 w 7295637"/>
              <a:gd name="connsiteY693" fmla="*/ 1460961 h 5063066"/>
              <a:gd name="connsiteX694" fmla="*/ 6530442 w 7295637"/>
              <a:gd name="connsiteY694" fmla="*/ 1416361 h 5063066"/>
              <a:gd name="connsiteX695" fmla="*/ 6603466 w 7295637"/>
              <a:gd name="connsiteY695" fmla="*/ 1489386 h 5063066"/>
              <a:gd name="connsiteX696" fmla="*/ 6530441 w 7295637"/>
              <a:gd name="connsiteY696" fmla="*/ 1562411 h 5063066"/>
              <a:gd name="connsiteX697" fmla="*/ 6457417 w 7295637"/>
              <a:gd name="connsiteY697" fmla="*/ 1489386 h 5063066"/>
              <a:gd name="connsiteX698" fmla="*/ 6463155 w 7295637"/>
              <a:gd name="connsiteY698" fmla="*/ 1460961 h 5063066"/>
              <a:gd name="connsiteX699" fmla="*/ 5311611 w 7295637"/>
              <a:gd name="connsiteY699" fmla="*/ 3246234 h 5063066"/>
              <a:gd name="connsiteX700" fmla="*/ 5378899 w 7295637"/>
              <a:gd name="connsiteY700" fmla="*/ 3201634 h 5063066"/>
              <a:gd name="connsiteX701" fmla="*/ 5451923 w 7295637"/>
              <a:gd name="connsiteY701" fmla="*/ 3274659 h 5063066"/>
              <a:gd name="connsiteX702" fmla="*/ 5378898 w 7295637"/>
              <a:gd name="connsiteY702" fmla="*/ 3347684 h 5063066"/>
              <a:gd name="connsiteX703" fmla="*/ 5305874 w 7295637"/>
              <a:gd name="connsiteY703" fmla="*/ 3274659 h 5063066"/>
              <a:gd name="connsiteX704" fmla="*/ 5311611 w 7295637"/>
              <a:gd name="connsiteY704" fmla="*/ 3246234 h 5063066"/>
              <a:gd name="connsiteX705" fmla="*/ 4389758 w 7295637"/>
              <a:gd name="connsiteY705" fmla="*/ 4662592 h 5063066"/>
              <a:gd name="connsiteX706" fmla="*/ 4405408 w 7295637"/>
              <a:gd name="connsiteY706" fmla="*/ 4639380 h 5063066"/>
              <a:gd name="connsiteX707" fmla="*/ 4457044 w 7295637"/>
              <a:gd name="connsiteY707" fmla="*/ 4617992 h 5063066"/>
              <a:gd name="connsiteX708" fmla="*/ 4530070 w 7295637"/>
              <a:gd name="connsiteY708" fmla="*/ 4691016 h 5063066"/>
              <a:gd name="connsiteX709" fmla="*/ 4457044 w 7295637"/>
              <a:gd name="connsiteY709" fmla="*/ 4764041 h 5063066"/>
              <a:gd name="connsiteX710" fmla="*/ 4384020 w 7295637"/>
              <a:gd name="connsiteY710" fmla="*/ 4691016 h 5063066"/>
              <a:gd name="connsiteX711" fmla="*/ 4389758 w 7295637"/>
              <a:gd name="connsiteY711" fmla="*/ 4662592 h 5063066"/>
              <a:gd name="connsiteX712" fmla="*/ 6693618 w 7295637"/>
              <a:gd name="connsiteY712" fmla="*/ 1031638 h 5063066"/>
              <a:gd name="connsiteX713" fmla="*/ 6760906 w 7295637"/>
              <a:gd name="connsiteY713" fmla="*/ 987038 h 5063066"/>
              <a:gd name="connsiteX714" fmla="*/ 6833930 w 7295637"/>
              <a:gd name="connsiteY714" fmla="*/ 1060063 h 5063066"/>
              <a:gd name="connsiteX715" fmla="*/ 6760906 w 7295637"/>
              <a:gd name="connsiteY715" fmla="*/ 1133088 h 5063066"/>
              <a:gd name="connsiteX716" fmla="*/ 6687881 w 7295637"/>
              <a:gd name="connsiteY716" fmla="*/ 1060063 h 5063066"/>
              <a:gd name="connsiteX717" fmla="*/ 6693618 w 7295637"/>
              <a:gd name="connsiteY717" fmla="*/ 1031638 h 5063066"/>
              <a:gd name="connsiteX718" fmla="*/ 5542076 w 7295637"/>
              <a:gd name="connsiteY718" fmla="*/ 2825741 h 5063066"/>
              <a:gd name="connsiteX719" fmla="*/ 5609363 w 7295637"/>
              <a:gd name="connsiteY719" fmla="*/ 2781140 h 5063066"/>
              <a:gd name="connsiteX720" fmla="*/ 5682387 w 7295637"/>
              <a:gd name="connsiteY720" fmla="*/ 2854165 h 5063066"/>
              <a:gd name="connsiteX721" fmla="*/ 5609362 w 7295637"/>
              <a:gd name="connsiteY721" fmla="*/ 2927190 h 5063066"/>
              <a:gd name="connsiteX722" fmla="*/ 5536338 w 7295637"/>
              <a:gd name="connsiteY722" fmla="*/ 2854165 h 5063066"/>
              <a:gd name="connsiteX723" fmla="*/ 5542076 w 7295637"/>
              <a:gd name="connsiteY723" fmla="*/ 2825741 h 5063066"/>
              <a:gd name="connsiteX724" fmla="*/ 5771765 w 7295637"/>
              <a:gd name="connsiteY724" fmla="*/ 2447996 h 5063066"/>
              <a:gd name="connsiteX725" fmla="*/ 5839051 w 7295637"/>
              <a:gd name="connsiteY725" fmla="*/ 2403396 h 5063066"/>
              <a:gd name="connsiteX726" fmla="*/ 5912076 w 7295637"/>
              <a:gd name="connsiteY726" fmla="*/ 2476421 h 5063066"/>
              <a:gd name="connsiteX727" fmla="*/ 5839051 w 7295637"/>
              <a:gd name="connsiteY727" fmla="*/ 2549446 h 5063066"/>
              <a:gd name="connsiteX728" fmla="*/ 5766026 w 7295637"/>
              <a:gd name="connsiteY728" fmla="*/ 2476421 h 5063066"/>
              <a:gd name="connsiteX729" fmla="*/ 5771765 w 7295637"/>
              <a:gd name="connsiteY729" fmla="*/ 2447996 h 5063066"/>
              <a:gd name="connsiteX730" fmla="*/ 4620222 w 7295637"/>
              <a:gd name="connsiteY730" fmla="*/ 4242097 h 5063066"/>
              <a:gd name="connsiteX731" fmla="*/ 4635872 w 7295637"/>
              <a:gd name="connsiteY731" fmla="*/ 4218885 h 5063066"/>
              <a:gd name="connsiteX732" fmla="*/ 4687508 w 7295637"/>
              <a:gd name="connsiteY732" fmla="*/ 4197496 h 5063066"/>
              <a:gd name="connsiteX733" fmla="*/ 4760534 w 7295637"/>
              <a:gd name="connsiteY733" fmla="*/ 4270521 h 5063066"/>
              <a:gd name="connsiteX734" fmla="*/ 4687509 w 7295637"/>
              <a:gd name="connsiteY734" fmla="*/ 4343546 h 5063066"/>
              <a:gd name="connsiteX735" fmla="*/ 4614483 w 7295637"/>
              <a:gd name="connsiteY735" fmla="*/ 4270522 h 5063066"/>
              <a:gd name="connsiteX736" fmla="*/ 4620222 w 7295637"/>
              <a:gd name="connsiteY736" fmla="*/ 4242097 h 5063066"/>
              <a:gd name="connsiteX737" fmla="*/ 6924083 w 7295637"/>
              <a:gd name="connsiteY737" fmla="*/ 611145 h 5063066"/>
              <a:gd name="connsiteX738" fmla="*/ 6991370 w 7295637"/>
              <a:gd name="connsiteY738" fmla="*/ 566545 h 5063066"/>
              <a:gd name="connsiteX739" fmla="*/ 7064394 w 7295637"/>
              <a:gd name="connsiteY739" fmla="*/ 639570 h 5063066"/>
              <a:gd name="connsiteX740" fmla="*/ 6991369 w 7295637"/>
              <a:gd name="connsiteY740" fmla="*/ 712594 h 5063066"/>
              <a:gd name="connsiteX741" fmla="*/ 6918345 w 7295637"/>
              <a:gd name="connsiteY741" fmla="*/ 639570 h 5063066"/>
              <a:gd name="connsiteX742" fmla="*/ 6924083 w 7295637"/>
              <a:gd name="connsiteY742" fmla="*/ 611145 h 5063066"/>
              <a:gd name="connsiteX743" fmla="*/ 6002229 w 7295637"/>
              <a:gd name="connsiteY743" fmla="*/ 2027502 h 5063066"/>
              <a:gd name="connsiteX744" fmla="*/ 6069514 w 7295637"/>
              <a:gd name="connsiteY744" fmla="*/ 1982902 h 5063066"/>
              <a:gd name="connsiteX745" fmla="*/ 6142540 w 7295637"/>
              <a:gd name="connsiteY745" fmla="*/ 2055927 h 5063066"/>
              <a:gd name="connsiteX746" fmla="*/ 6069515 w 7295637"/>
              <a:gd name="connsiteY746" fmla="*/ 2128952 h 5063066"/>
              <a:gd name="connsiteX747" fmla="*/ 5996489 w 7295637"/>
              <a:gd name="connsiteY747" fmla="*/ 2055927 h 5063066"/>
              <a:gd name="connsiteX748" fmla="*/ 6002229 w 7295637"/>
              <a:gd name="connsiteY748" fmla="*/ 2027502 h 5063066"/>
              <a:gd name="connsiteX749" fmla="*/ 4850685 w 7295637"/>
              <a:gd name="connsiteY749" fmla="*/ 3812776 h 5063066"/>
              <a:gd name="connsiteX750" fmla="*/ 4866335 w 7295637"/>
              <a:gd name="connsiteY750" fmla="*/ 3789565 h 5063066"/>
              <a:gd name="connsiteX751" fmla="*/ 4917971 w 7295637"/>
              <a:gd name="connsiteY751" fmla="*/ 3768176 h 5063066"/>
              <a:gd name="connsiteX752" fmla="*/ 4990997 w 7295637"/>
              <a:gd name="connsiteY752" fmla="*/ 3841201 h 5063066"/>
              <a:gd name="connsiteX753" fmla="*/ 4917972 w 7295637"/>
              <a:gd name="connsiteY753" fmla="*/ 3914226 h 5063066"/>
              <a:gd name="connsiteX754" fmla="*/ 4844947 w 7295637"/>
              <a:gd name="connsiteY754" fmla="*/ 3841201 h 5063066"/>
              <a:gd name="connsiteX755" fmla="*/ 4850685 w 7295637"/>
              <a:gd name="connsiteY755" fmla="*/ 3812776 h 5063066"/>
              <a:gd name="connsiteX756" fmla="*/ 7154548 w 7295637"/>
              <a:gd name="connsiteY756" fmla="*/ 181823 h 5063066"/>
              <a:gd name="connsiteX757" fmla="*/ 7221833 w 7295637"/>
              <a:gd name="connsiteY757" fmla="*/ 137223 h 5063066"/>
              <a:gd name="connsiteX758" fmla="*/ 7294859 w 7295637"/>
              <a:gd name="connsiteY758" fmla="*/ 210247 h 5063066"/>
              <a:gd name="connsiteX759" fmla="*/ 7221834 w 7295637"/>
              <a:gd name="connsiteY759" fmla="*/ 283273 h 5063066"/>
              <a:gd name="connsiteX760" fmla="*/ 7148808 w 7295637"/>
              <a:gd name="connsiteY760" fmla="*/ 210248 h 5063066"/>
              <a:gd name="connsiteX761" fmla="*/ 7154548 w 7295637"/>
              <a:gd name="connsiteY761" fmla="*/ 181823 h 5063066"/>
              <a:gd name="connsiteX762" fmla="*/ 6232691 w 7295637"/>
              <a:gd name="connsiteY762" fmla="*/ 1598182 h 5063066"/>
              <a:gd name="connsiteX763" fmla="*/ 6299977 w 7295637"/>
              <a:gd name="connsiteY763" fmla="*/ 1553582 h 5063066"/>
              <a:gd name="connsiteX764" fmla="*/ 6373003 w 7295637"/>
              <a:gd name="connsiteY764" fmla="*/ 1626607 h 5063066"/>
              <a:gd name="connsiteX765" fmla="*/ 6299978 w 7295637"/>
              <a:gd name="connsiteY765" fmla="*/ 1699632 h 5063066"/>
              <a:gd name="connsiteX766" fmla="*/ 6226952 w 7295637"/>
              <a:gd name="connsiteY766" fmla="*/ 1626607 h 5063066"/>
              <a:gd name="connsiteX767" fmla="*/ 6232691 w 7295637"/>
              <a:gd name="connsiteY767" fmla="*/ 1598182 h 5063066"/>
              <a:gd name="connsiteX768" fmla="*/ 5081147 w 7295637"/>
              <a:gd name="connsiteY768" fmla="*/ 3392284 h 5063066"/>
              <a:gd name="connsiteX769" fmla="*/ 5148435 w 7295637"/>
              <a:gd name="connsiteY769" fmla="*/ 3347684 h 5063066"/>
              <a:gd name="connsiteX770" fmla="*/ 5221458 w 7295637"/>
              <a:gd name="connsiteY770" fmla="*/ 3420709 h 5063066"/>
              <a:gd name="connsiteX771" fmla="*/ 5148434 w 7295637"/>
              <a:gd name="connsiteY771" fmla="*/ 3493734 h 5063066"/>
              <a:gd name="connsiteX772" fmla="*/ 5075409 w 7295637"/>
              <a:gd name="connsiteY772" fmla="*/ 3420709 h 5063066"/>
              <a:gd name="connsiteX773" fmla="*/ 5081147 w 7295637"/>
              <a:gd name="connsiteY773" fmla="*/ 3392284 h 5063066"/>
              <a:gd name="connsiteX774" fmla="*/ 4159294 w 7295637"/>
              <a:gd name="connsiteY774" fmla="*/ 4808641 h 5063066"/>
              <a:gd name="connsiteX775" fmla="*/ 4174944 w 7295637"/>
              <a:gd name="connsiteY775" fmla="*/ 4785429 h 5063066"/>
              <a:gd name="connsiteX776" fmla="*/ 4226581 w 7295637"/>
              <a:gd name="connsiteY776" fmla="*/ 4764041 h 5063066"/>
              <a:gd name="connsiteX777" fmla="*/ 4299605 w 7295637"/>
              <a:gd name="connsiteY777" fmla="*/ 4837065 h 5063066"/>
              <a:gd name="connsiteX778" fmla="*/ 4226580 w 7295637"/>
              <a:gd name="connsiteY778" fmla="*/ 4910092 h 5063066"/>
              <a:gd name="connsiteX779" fmla="*/ 4153556 w 7295637"/>
              <a:gd name="connsiteY779" fmla="*/ 4837066 h 5063066"/>
              <a:gd name="connsiteX780" fmla="*/ 4159294 w 7295637"/>
              <a:gd name="connsiteY780" fmla="*/ 4808641 h 5063066"/>
              <a:gd name="connsiteX781" fmla="*/ 6463154 w 7295637"/>
              <a:gd name="connsiteY781" fmla="*/ 1177689 h 5063066"/>
              <a:gd name="connsiteX782" fmla="*/ 6530443 w 7295637"/>
              <a:gd name="connsiteY782" fmla="*/ 1133089 h 5063066"/>
              <a:gd name="connsiteX783" fmla="*/ 6603465 w 7295637"/>
              <a:gd name="connsiteY783" fmla="*/ 1206113 h 5063066"/>
              <a:gd name="connsiteX784" fmla="*/ 6530441 w 7295637"/>
              <a:gd name="connsiteY784" fmla="*/ 1279138 h 5063066"/>
              <a:gd name="connsiteX785" fmla="*/ 6457416 w 7295637"/>
              <a:gd name="connsiteY785" fmla="*/ 1206113 h 5063066"/>
              <a:gd name="connsiteX786" fmla="*/ 6463154 w 7295637"/>
              <a:gd name="connsiteY786" fmla="*/ 1177689 h 5063066"/>
              <a:gd name="connsiteX787" fmla="*/ 5311613 w 7295637"/>
              <a:gd name="connsiteY787" fmla="*/ 2962963 h 5063066"/>
              <a:gd name="connsiteX788" fmla="*/ 5378898 w 7295637"/>
              <a:gd name="connsiteY788" fmla="*/ 2918363 h 5063066"/>
              <a:gd name="connsiteX789" fmla="*/ 5451924 w 7295637"/>
              <a:gd name="connsiteY789" fmla="*/ 2991388 h 5063066"/>
              <a:gd name="connsiteX790" fmla="*/ 5378899 w 7295637"/>
              <a:gd name="connsiteY790" fmla="*/ 3064412 h 5063066"/>
              <a:gd name="connsiteX791" fmla="*/ 5305873 w 7295637"/>
              <a:gd name="connsiteY791" fmla="*/ 2991388 h 5063066"/>
              <a:gd name="connsiteX792" fmla="*/ 5311613 w 7295637"/>
              <a:gd name="connsiteY792" fmla="*/ 2962963 h 5063066"/>
              <a:gd name="connsiteX793" fmla="*/ 4389759 w 7295637"/>
              <a:gd name="connsiteY793" fmla="*/ 4379318 h 5063066"/>
              <a:gd name="connsiteX794" fmla="*/ 4405409 w 7295637"/>
              <a:gd name="connsiteY794" fmla="*/ 4356106 h 5063066"/>
              <a:gd name="connsiteX795" fmla="*/ 4457046 w 7295637"/>
              <a:gd name="connsiteY795" fmla="*/ 4334718 h 5063066"/>
              <a:gd name="connsiteX796" fmla="*/ 4530070 w 7295637"/>
              <a:gd name="connsiteY796" fmla="*/ 4407743 h 5063066"/>
              <a:gd name="connsiteX797" fmla="*/ 4457045 w 7295637"/>
              <a:gd name="connsiteY797" fmla="*/ 4480767 h 5063066"/>
              <a:gd name="connsiteX798" fmla="*/ 4384021 w 7295637"/>
              <a:gd name="connsiteY798" fmla="*/ 4407743 h 5063066"/>
              <a:gd name="connsiteX799" fmla="*/ 4389759 w 7295637"/>
              <a:gd name="connsiteY799" fmla="*/ 4379318 h 5063066"/>
              <a:gd name="connsiteX800" fmla="*/ 6693621 w 7295637"/>
              <a:gd name="connsiteY800" fmla="*/ 748366 h 5063066"/>
              <a:gd name="connsiteX801" fmla="*/ 6760907 w 7295637"/>
              <a:gd name="connsiteY801" fmla="*/ 703766 h 5063066"/>
              <a:gd name="connsiteX802" fmla="*/ 6833931 w 7295637"/>
              <a:gd name="connsiteY802" fmla="*/ 776791 h 5063066"/>
              <a:gd name="connsiteX803" fmla="*/ 6760907 w 7295637"/>
              <a:gd name="connsiteY803" fmla="*/ 849816 h 5063066"/>
              <a:gd name="connsiteX804" fmla="*/ 6687882 w 7295637"/>
              <a:gd name="connsiteY804" fmla="*/ 776791 h 5063066"/>
              <a:gd name="connsiteX805" fmla="*/ 6693621 w 7295637"/>
              <a:gd name="connsiteY805" fmla="*/ 748366 h 5063066"/>
              <a:gd name="connsiteX806" fmla="*/ 5542077 w 7295637"/>
              <a:gd name="connsiteY806" fmla="*/ 2542468 h 5063066"/>
              <a:gd name="connsiteX807" fmla="*/ 5609362 w 7295637"/>
              <a:gd name="connsiteY807" fmla="*/ 2497868 h 5063066"/>
              <a:gd name="connsiteX808" fmla="*/ 5682387 w 7295637"/>
              <a:gd name="connsiteY808" fmla="*/ 2570893 h 5063066"/>
              <a:gd name="connsiteX809" fmla="*/ 5609363 w 7295637"/>
              <a:gd name="connsiteY809" fmla="*/ 2643918 h 5063066"/>
              <a:gd name="connsiteX810" fmla="*/ 5536339 w 7295637"/>
              <a:gd name="connsiteY810" fmla="*/ 2570893 h 5063066"/>
              <a:gd name="connsiteX811" fmla="*/ 5542077 w 7295637"/>
              <a:gd name="connsiteY811" fmla="*/ 2542468 h 5063066"/>
              <a:gd name="connsiteX812" fmla="*/ 5771765 w 7295637"/>
              <a:gd name="connsiteY812" fmla="*/ 2164724 h 5063066"/>
              <a:gd name="connsiteX813" fmla="*/ 5839051 w 7295637"/>
              <a:gd name="connsiteY813" fmla="*/ 2120124 h 5063066"/>
              <a:gd name="connsiteX814" fmla="*/ 5912075 w 7295637"/>
              <a:gd name="connsiteY814" fmla="*/ 2193149 h 5063066"/>
              <a:gd name="connsiteX815" fmla="*/ 5839050 w 7295637"/>
              <a:gd name="connsiteY815" fmla="*/ 2266174 h 5063066"/>
              <a:gd name="connsiteX816" fmla="*/ 5766026 w 7295637"/>
              <a:gd name="connsiteY816" fmla="*/ 2193149 h 5063066"/>
              <a:gd name="connsiteX817" fmla="*/ 5771765 w 7295637"/>
              <a:gd name="connsiteY817" fmla="*/ 2164724 h 5063066"/>
              <a:gd name="connsiteX818" fmla="*/ 4620222 w 7295637"/>
              <a:gd name="connsiteY818" fmla="*/ 3958825 h 5063066"/>
              <a:gd name="connsiteX819" fmla="*/ 4635871 w 7295637"/>
              <a:gd name="connsiteY819" fmla="*/ 3935613 h 5063066"/>
              <a:gd name="connsiteX820" fmla="*/ 4687508 w 7295637"/>
              <a:gd name="connsiteY820" fmla="*/ 3914225 h 5063066"/>
              <a:gd name="connsiteX821" fmla="*/ 4760533 w 7295637"/>
              <a:gd name="connsiteY821" fmla="*/ 3987250 h 5063066"/>
              <a:gd name="connsiteX822" fmla="*/ 4687508 w 7295637"/>
              <a:gd name="connsiteY822" fmla="*/ 4060274 h 5063066"/>
              <a:gd name="connsiteX823" fmla="*/ 4614483 w 7295637"/>
              <a:gd name="connsiteY823" fmla="*/ 3987249 h 5063066"/>
              <a:gd name="connsiteX824" fmla="*/ 4620222 w 7295637"/>
              <a:gd name="connsiteY824" fmla="*/ 3958825 h 5063066"/>
              <a:gd name="connsiteX825" fmla="*/ 6924084 w 7295637"/>
              <a:gd name="connsiteY825" fmla="*/ 327873 h 5063066"/>
              <a:gd name="connsiteX826" fmla="*/ 6991370 w 7295637"/>
              <a:gd name="connsiteY826" fmla="*/ 283272 h 5063066"/>
              <a:gd name="connsiteX827" fmla="*/ 7064395 w 7295637"/>
              <a:gd name="connsiteY827" fmla="*/ 356297 h 5063066"/>
              <a:gd name="connsiteX828" fmla="*/ 6991370 w 7295637"/>
              <a:gd name="connsiteY828" fmla="*/ 429322 h 5063066"/>
              <a:gd name="connsiteX829" fmla="*/ 6918345 w 7295637"/>
              <a:gd name="connsiteY829" fmla="*/ 356298 h 5063066"/>
              <a:gd name="connsiteX830" fmla="*/ 6924084 w 7295637"/>
              <a:gd name="connsiteY830" fmla="*/ 327873 h 5063066"/>
              <a:gd name="connsiteX831" fmla="*/ 6002228 w 7295637"/>
              <a:gd name="connsiteY831" fmla="*/ 1744231 h 5063066"/>
              <a:gd name="connsiteX832" fmla="*/ 6069515 w 7295637"/>
              <a:gd name="connsiteY832" fmla="*/ 1699631 h 5063066"/>
              <a:gd name="connsiteX833" fmla="*/ 6142539 w 7295637"/>
              <a:gd name="connsiteY833" fmla="*/ 1772656 h 5063066"/>
              <a:gd name="connsiteX834" fmla="*/ 6069514 w 7295637"/>
              <a:gd name="connsiteY834" fmla="*/ 1845680 h 5063066"/>
              <a:gd name="connsiteX835" fmla="*/ 5996490 w 7295637"/>
              <a:gd name="connsiteY835" fmla="*/ 1772656 h 5063066"/>
              <a:gd name="connsiteX836" fmla="*/ 6002228 w 7295637"/>
              <a:gd name="connsiteY836" fmla="*/ 1744231 h 5063066"/>
              <a:gd name="connsiteX837" fmla="*/ 4850685 w 7295637"/>
              <a:gd name="connsiteY837" fmla="*/ 3529506 h 5063066"/>
              <a:gd name="connsiteX838" fmla="*/ 4866334 w 7295637"/>
              <a:gd name="connsiteY838" fmla="*/ 3506295 h 5063066"/>
              <a:gd name="connsiteX839" fmla="*/ 4917971 w 7295637"/>
              <a:gd name="connsiteY839" fmla="*/ 3484906 h 5063066"/>
              <a:gd name="connsiteX840" fmla="*/ 4990995 w 7295637"/>
              <a:gd name="connsiteY840" fmla="*/ 3557931 h 5063066"/>
              <a:gd name="connsiteX841" fmla="*/ 4917971 w 7295637"/>
              <a:gd name="connsiteY841" fmla="*/ 3630955 h 5063066"/>
              <a:gd name="connsiteX842" fmla="*/ 4844946 w 7295637"/>
              <a:gd name="connsiteY842" fmla="*/ 3557930 h 5063066"/>
              <a:gd name="connsiteX843" fmla="*/ 4850685 w 7295637"/>
              <a:gd name="connsiteY843" fmla="*/ 3529506 h 5063066"/>
              <a:gd name="connsiteX844" fmla="*/ 3928828 w 7295637"/>
              <a:gd name="connsiteY844" fmla="*/ 4945866 h 5063066"/>
              <a:gd name="connsiteX845" fmla="*/ 3944478 w 7295637"/>
              <a:gd name="connsiteY845" fmla="*/ 4922654 h 5063066"/>
              <a:gd name="connsiteX846" fmla="*/ 3996114 w 7295637"/>
              <a:gd name="connsiteY846" fmla="*/ 4901266 h 5063066"/>
              <a:gd name="connsiteX847" fmla="*/ 4069140 w 7295637"/>
              <a:gd name="connsiteY847" fmla="*/ 4974291 h 5063066"/>
              <a:gd name="connsiteX848" fmla="*/ 3996114 w 7295637"/>
              <a:gd name="connsiteY848" fmla="*/ 5047316 h 5063066"/>
              <a:gd name="connsiteX849" fmla="*/ 3923089 w 7295637"/>
              <a:gd name="connsiteY849" fmla="*/ 4974291 h 5063066"/>
              <a:gd name="connsiteX850" fmla="*/ 3928828 w 7295637"/>
              <a:gd name="connsiteY850" fmla="*/ 4945866 h 5063066"/>
              <a:gd name="connsiteX851" fmla="*/ 6232691 w 7295637"/>
              <a:gd name="connsiteY851" fmla="*/ 1314911 h 5063066"/>
              <a:gd name="connsiteX852" fmla="*/ 6299979 w 7295637"/>
              <a:gd name="connsiteY852" fmla="*/ 1270311 h 5063066"/>
              <a:gd name="connsiteX853" fmla="*/ 6373002 w 7295637"/>
              <a:gd name="connsiteY853" fmla="*/ 1343335 h 5063066"/>
              <a:gd name="connsiteX854" fmla="*/ 6299977 w 7295637"/>
              <a:gd name="connsiteY854" fmla="*/ 1416360 h 5063066"/>
              <a:gd name="connsiteX855" fmla="*/ 6226953 w 7295637"/>
              <a:gd name="connsiteY855" fmla="*/ 1343336 h 5063066"/>
              <a:gd name="connsiteX856" fmla="*/ 6232691 w 7295637"/>
              <a:gd name="connsiteY856" fmla="*/ 1314911 h 5063066"/>
              <a:gd name="connsiteX857" fmla="*/ 5081148 w 7295637"/>
              <a:gd name="connsiteY857" fmla="*/ 3109013 h 5063066"/>
              <a:gd name="connsiteX858" fmla="*/ 5148434 w 7295637"/>
              <a:gd name="connsiteY858" fmla="*/ 3064412 h 5063066"/>
              <a:gd name="connsiteX859" fmla="*/ 5221460 w 7295637"/>
              <a:gd name="connsiteY859" fmla="*/ 3137437 h 5063066"/>
              <a:gd name="connsiteX860" fmla="*/ 5148434 w 7295637"/>
              <a:gd name="connsiteY860" fmla="*/ 3210462 h 5063066"/>
              <a:gd name="connsiteX861" fmla="*/ 5075411 w 7295637"/>
              <a:gd name="connsiteY861" fmla="*/ 3137437 h 5063066"/>
              <a:gd name="connsiteX862" fmla="*/ 5081148 w 7295637"/>
              <a:gd name="connsiteY862" fmla="*/ 3109013 h 5063066"/>
              <a:gd name="connsiteX863" fmla="*/ 4159295 w 7295637"/>
              <a:gd name="connsiteY863" fmla="*/ 4525369 h 5063066"/>
              <a:gd name="connsiteX864" fmla="*/ 4174945 w 7295637"/>
              <a:gd name="connsiteY864" fmla="*/ 4502157 h 5063066"/>
              <a:gd name="connsiteX865" fmla="*/ 4226580 w 7295637"/>
              <a:gd name="connsiteY865" fmla="*/ 4480770 h 5063066"/>
              <a:gd name="connsiteX866" fmla="*/ 4299606 w 7295637"/>
              <a:gd name="connsiteY866" fmla="*/ 4553794 h 5063066"/>
              <a:gd name="connsiteX867" fmla="*/ 4226581 w 7295637"/>
              <a:gd name="connsiteY867" fmla="*/ 4626818 h 5063066"/>
              <a:gd name="connsiteX868" fmla="*/ 4153555 w 7295637"/>
              <a:gd name="connsiteY868" fmla="*/ 4553794 h 5063066"/>
              <a:gd name="connsiteX869" fmla="*/ 4159295 w 7295637"/>
              <a:gd name="connsiteY869" fmla="*/ 4525369 h 5063066"/>
              <a:gd name="connsiteX870" fmla="*/ 6463155 w 7295637"/>
              <a:gd name="connsiteY870" fmla="*/ 894417 h 5063066"/>
              <a:gd name="connsiteX871" fmla="*/ 6530442 w 7295637"/>
              <a:gd name="connsiteY871" fmla="*/ 849817 h 5063066"/>
              <a:gd name="connsiteX872" fmla="*/ 6603467 w 7295637"/>
              <a:gd name="connsiteY872" fmla="*/ 922842 h 5063066"/>
              <a:gd name="connsiteX873" fmla="*/ 6530442 w 7295637"/>
              <a:gd name="connsiteY873" fmla="*/ 995867 h 5063066"/>
              <a:gd name="connsiteX874" fmla="*/ 6457417 w 7295637"/>
              <a:gd name="connsiteY874" fmla="*/ 922842 h 5063066"/>
              <a:gd name="connsiteX875" fmla="*/ 6463155 w 7295637"/>
              <a:gd name="connsiteY875" fmla="*/ 894417 h 5063066"/>
              <a:gd name="connsiteX876" fmla="*/ 5311612 w 7295637"/>
              <a:gd name="connsiteY876" fmla="*/ 2679691 h 5063066"/>
              <a:gd name="connsiteX877" fmla="*/ 5378899 w 7295637"/>
              <a:gd name="connsiteY877" fmla="*/ 2635091 h 5063066"/>
              <a:gd name="connsiteX878" fmla="*/ 5451923 w 7295637"/>
              <a:gd name="connsiteY878" fmla="*/ 2708115 h 5063066"/>
              <a:gd name="connsiteX879" fmla="*/ 5378898 w 7295637"/>
              <a:gd name="connsiteY879" fmla="*/ 2781140 h 5063066"/>
              <a:gd name="connsiteX880" fmla="*/ 5305873 w 7295637"/>
              <a:gd name="connsiteY880" fmla="*/ 2708115 h 5063066"/>
              <a:gd name="connsiteX881" fmla="*/ 5311612 w 7295637"/>
              <a:gd name="connsiteY881" fmla="*/ 2679691 h 5063066"/>
              <a:gd name="connsiteX882" fmla="*/ 5541301 w 7295637"/>
              <a:gd name="connsiteY882" fmla="*/ 2310774 h 5063066"/>
              <a:gd name="connsiteX883" fmla="*/ 5608587 w 7295637"/>
              <a:gd name="connsiteY883" fmla="*/ 2266174 h 5063066"/>
              <a:gd name="connsiteX884" fmla="*/ 5681612 w 7295637"/>
              <a:gd name="connsiteY884" fmla="*/ 2339198 h 5063066"/>
              <a:gd name="connsiteX885" fmla="*/ 5608587 w 7295637"/>
              <a:gd name="connsiteY885" fmla="*/ 2412223 h 5063066"/>
              <a:gd name="connsiteX886" fmla="*/ 5535563 w 7295637"/>
              <a:gd name="connsiteY886" fmla="*/ 2339199 h 5063066"/>
              <a:gd name="connsiteX887" fmla="*/ 5541301 w 7295637"/>
              <a:gd name="connsiteY887" fmla="*/ 2310774 h 5063066"/>
              <a:gd name="connsiteX888" fmla="*/ 4389758 w 7295637"/>
              <a:gd name="connsiteY888" fmla="*/ 4096046 h 5063066"/>
              <a:gd name="connsiteX889" fmla="*/ 4405408 w 7295637"/>
              <a:gd name="connsiteY889" fmla="*/ 4072834 h 5063066"/>
              <a:gd name="connsiteX890" fmla="*/ 4457045 w 7295637"/>
              <a:gd name="connsiteY890" fmla="*/ 4051446 h 5063066"/>
              <a:gd name="connsiteX891" fmla="*/ 4530069 w 7295637"/>
              <a:gd name="connsiteY891" fmla="*/ 4124470 h 5063066"/>
              <a:gd name="connsiteX892" fmla="*/ 4457044 w 7295637"/>
              <a:gd name="connsiteY892" fmla="*/ 4197495 h 5063066"/>
              <a:gd name="connsiteX893" fmla="*/ 4384020 w 7295637"/>
              <a:gd name="connsiteY893" fmla="*/ 4124471 h 5063066"/>
              <a:gd name="connsiteX894" fmla="*/ 4389758 w 7295637"/>
              <a:gd name="connsiteY894" fmla="*/ 4096046 h 5063066"/>
              <a:gd name="connsiteX895" fmla="*/ 6693620 w 7295637"/>
              <a:gd name="connsiteY895" fmla="*/ 465095 h 5063066"/>
              <a:gd name="connsiteX896" fmla="*/ 6760906 w 7295637"/>
              <a:gd name="connsiteY896" fmla="*/ 420495 h 5063066"/>
              <a:gd name="connsiteX897" fmla="*/ 6833931 w 7295637"/>
              <a:gd name="connsiteY897" fmla="*/ 493520 h 5063066"/>
              <a:gd name="connsiteX898" fmla="*/ 6760906 w 7295637"/>
              <a:gd name="connsiteY898" fmla="*/ 566545 h 5063066"/>
              <a:gd name="connsiteX899" fmla="*/ 6687880 w 7295637"/>
              <a:gd name="connsiteY899" fmla="*/ 493520 h 5063066"/>
              <a:gd name="connsiteX900" fmla="*/ 6693620 w 7295637"/>
              <a:gd name="connsiteY900" fmla="*/ 465095 h 5063066"/>
              <a:gd name="connsiteX901" fmla="*/ 5771766 w 7295637"/>
              <a:gd name="connsiteY901" fmla="*/ 1881452 h 5063066"/>
              <a:gd name="connsiteX902" fmla="*/ 5839051 w 7295637"/>
              <a:gd name="connsiteY902" fmla="*/ 1836852 h 5063066"/>
              <a:gd name="connsiteX903" fmla="*/ 5912076 w 7295637"/>
              <a:gd name="connsiteY903" fmla="*/ 1909877 h 5063066"/>
              <a:gd name="connsiteX904" fmla="*/ 5839051 w 7295637"/>
              <a:gd name="connsiteY904" fmla="*/ 1982902 h 5063066"/>
              <a:gd name="connsiteX905" fmla="*/ 5766026 w 7295637"/>
              <a:gd name="connsiteY905" fmla="*/ 1909877 h 5063066"/>
              <a:gd name="connsiteX906" fmla="*/ 5771766 w 7295637"/>
              <a:gd name="connsiteY906" fmla="*/ 1881452 h 5063066"/>
              <a:gd name="connsiteX907" fmla="*/ 4620222 w 7295637"/>
              <a:gd name="connsiteY907" fmla="*/ 3675553 h 5063066"/>
              <a:gd name="connsiteX908" fmla="*/ 4635870 w 7295637"/>
              <a:gd name="connsiteY908" fmla="*/ 3652342 h 5063066"/>
              <a:gd name="connsiteX909" fmla="*/ 4687507 w 7295637"/>
              <a:gd name="connsiteY909" fmla="*/ 3630954 h 5063066"/>
              <a:gd name="connsiteX910" fmla="*/ 4760533 w 7295637"/>
              <a:gd name="connsiteY910" fmla="*/ 3703979 h 5063066"/>
              <a:gd name="connsiteX911" fmla="*/ 4687508 w 7295637"/>
              <a:gd name="connsiteY911" fmla="*/ 3777003 h 5063066"/>
              <a:gd name="connsiteX912" fmla="*/ 4614482 w 7295637"/>
              <a:gd name="connsiteY912" fmla="*/ 3703978 h 5063066"/>
              <a:gd name="connsiteX913" fmla="*/ 4620222 w 7295637"/>
              <a:gd name="connsiteY913" fmla="*/ 3675553 h 5063066"/>
              <a:gd name="connsiteX914" fmla="*/ 6924084 w 7295637"/>
              <a:gd name="connsiteY914" fmla="*/ 44601 h 5063066"/>
              <a:gd name="connsiteX915" fmla="*/ 6991371 w 7295637"/>
              <a:gd name="connsiteY915" fmla="*/ 0 h 5063066"/>
              <a:gd name="connsiteX916" fmla="*/ 7064394 w 7295637"/>
              <a:gd name="connsiteY916" fmla="*/ 73025 h 5063066"/>
              <a:gd name="connsiteX917" fmla="*/ 6991370 w 7295637"/>
              <a:gd name="connsiteY917" fmla="*/ 146050 h 5063066"/>
              <a:gd name="connsiteX918" fmla="*/ 6918344 w 7295637"/>
              <a:gd name="connsiteY918" fmla="*/ 73025 h 5063066"/>
              <a:gd name="connsiteX919" fmla="*/ 6924084 w 7295637"/>
              <a:gd name="connsiteY919" fmla="*/ 44601 h 5063066"/>
              <a:gd name="connsiteX920" fmla="*/ 6002226 w 7295637"/>
              <a:gd name="connsiteY920" fmla="*/ 1460960 h 5063066"/>
              <a:gd name="connsiteX921" fmla="*/ 6069514 w 7295637"/>
              <a:gd name="connsiteY921" fmla="*/ 1416360 h 5063066"/>
              <a:gd name="connsiteX922" fmla="*/ 6142538 w 7295637"/>
              <a:gd name="connsiteY922" fmla="*/ 1489385 h 5063066"/>
              <a:gd name="connsiteX923" fmla="*/ 6069514 w 7295637"/>
              <a:gd name="connsiteY923" fmla="*/ 1562410 h 5063066"/>
              <a:gd name="connsiteX924" fmla="*/ 5996489 w 7295637"/>
              <a:gd name="connsiteY924" fmla="*/ 1489385 h 5063066"/>
              <a:gd name="connsiteX925" fmla="*/ 6002226 w 7295637"/>
              <a:gd name="connsiteY925" fmla="*/ 1460960 h 5063066"/>
              <a:gd name="connsiteX926" fmla="*/ 4850685 w 7295637"/>
              <a:gd name="connsiteY926" fmla="*/ 3246235 h 5063066"/>
              <a:gd name="connsiteX927" fmla="*/ 4866333 w 7295637"/>
              <a:gd name="connsiteY927" fmla="*/ 3223023 h 5063066"/>
              <a:gd name="connsiteX928" fmla="*/ 4917970 w 7295637"/>
              <a:gd name="connsiteY928" fmla="*/ 3201635 h 5063066"/>
              <a:gd name="connsiteX929" fmla="*/ 4990995 w 7295637"/>
              <a:gd name="connsiteY929" fmla="*/ 3274660 h 5063066"/>
              <a:gd name="connsiteX930" fmla="*/ 4917971 w 7295637"/>
              <a:gd name="connsiteY930" fmla="*/ 3347685 h 5063066"/>
              <a:gd name="connsiteX931" fmla="*/ 4844945 w 7295637"/>
              <a:gd name="connsiteY931" fmla="*/ 3274660 h 5063066"/>
              <a:gd name="connsiteX932" fmla="*/ 4850685 w 7295637"/>
              <a:gd name="connsiteY932" fmla="*/ 3246235 h 5063066"/>
              <a:gd name="connsiteX933" fmla="*/ 3928829 w 7295637"/>
              <a:gd name="connsiteY933" fmla="*/ 4662592 h 5063066"/>
              <a:gd name="connsiteX934" fmla="*/ 3944480 w 7295637"/>
              <a:gd name="connsiteY934" fmla="*/ 4639379 h 5063066"/>
              <a:gd name="connsiteX935" fmla="*/ 3996115 w 7295637"/>
              <a:gd name="connsiteY935" fmla="*/ 4617992 h 5063066"/>
              <a:gd name="connsiteX936" fmla="*/ 4069140 w 7295637"/>
              <a:gd name="connsiteY936" fmla="*/ 4691016 h 5063066"/>
              <a:gd name="connsiteX937" fmla="*/ 3996116 w 7295637"/>
              <a:gd name="connsiteY937" fmla="*/ 4764041 h 5063066"/>
              <a:gd name="connsiteX938" fmla="*/ 3923090 w 7295637"/>
              <a:gd name="connsiteY938" fmla="*/ 4691017 h 5063066"/>
              <a:gd name="connsiteX939" fmla="*/ 3928829 w 7295637"/>
              <a:gd name="connsiteY939" fmla="*/ 4662592 h 5063066"/>
              <a:gd name="connsiteX940" fmla="*/ 6232692 w 7295637"/>
              <a:gd name="connsiteY940" fmla="*/ 1031639 h 5063066"/>
              <a:gd name="connsiteX941" fmla="*/ 6299978 w 7295637"/>
              <a:gd name="connsiteY941" fmla="*/ 987038 h 5063066"/>
              <a:gd name="connsiteX942" fmla="*/ 6373003 w 7295637"/>
              <a:gd name="connsiteY942" fmla="*/ 1060063 h 5063066"/>
              <a:gd name="connsiteX943" fmla="*/ 6299978 w 7295637"/>
              <a:gd name="connsiteY943" fmla="*/ 1133088 h 5063066"/>
              <a:gd name="connsiteX944" fmla="*/ 6226953 w 7295637"/>
              <a:gd name="connsiteY944" fmla="*/ 1060063 h 5063066"/>
              <a:gd name="connsiteX945" fmla="*/ 6232692 w 7295637"/>
              <a:gd name="connsiteY945" fmla="*/ 1031639 h 5063066"/>
              <a:gd name="connsiteX946" fmla="*/ 5081148 w 7295637"/>
              <a:gd name="connsiteY946" fmla="*/ 2825741 h 5063066"/>
              <a:gd name="connsiteX947" fmla="*/ 5148434 w 7295637"/>
              <a:gd name="connsiteY947" fmla="*/ 2781140 h 5063066"/>
              <a:gd name="connsiteX948" fmla="*/ 5221459 w 7295637"/>
              <a:gd name="connsiteY948" fmla="*/ 2854165 h 5063066"/>
              <a:gd name="connsiteX949" fmla="*/ 5148435 w 7295637"/>
              <a:gd name="connsiteY949" fmla="*/ 2927190 h 5063066"/>
              <a:gd name="connsiteX950" fmla="*/ 5075409 w 7295637"/>
              <a:gd name="connsiteY950" fmla="*/ 2854165 h 5063066"/>
              <a:gd name="connsiteX951" fmla="*/ 5081148 w 7295637"/>
              <a:gd name="connsiteY951" fmla="*/ 2825741 h 5063066"/>
              <a:gd name="connsiteX952" fmla="*/ 5310836 w 7295637"/>
              <a:gd name="connsiteY952" fmla="*/ 2447996 h 5063066"/>
              <a:gd name="connsiteX953" fmla="*/ 5378123 w 7295637"/>
              <a:gd name="connsiteY953" fmla="*/ 2403396 h 5063066"/>
              <a:gd name="connsiteX954" fmla="*/ 5451147 w 7295637"/>
              <a:gd name="connsiteY954" fmla="*/ 2476420 h 5063066"/>
              <a:gd name="connsiteX955" fmla="*/ 5378122 w 7295637"/>
              <a:gd name="connsiteY955" fmla="*/ 2549445 h 5063066"/>
              <a:gd name="connsiteX956" fmla="*/ 5305098 w 7295637"/>
              <a:gd name="connsiteY956" fmla="*/ 2476421 h 5063066"/>
              <a:gd name="connsiteX957" fmla="*/ 5310836 w 7295637"/>
              <a:gd name="connsiteY957" fmla="*/ 2447996 h 5063066"/>
              <a:gd name="connsiteX958" fmla="*/ 4159294 w 7295637"/>
              <a:gd name="connsiteY958" fmla="*/ 4242096 h 5063066"/>
              <a:gd name="connsiteX959" fmla="*/ 4174944 w 7295637"/>
              <a:gd name="connsiteY959" fmla="*/ 4218884 h 5063066"/>
              <a:gd name="connsiteX960" fmla="*/ 4226580 w 7295637"/>
              <a:gd name="connsiteY960" fmla="*/ 4197496 h 5063066"/>
              <a:gd name="connsiteX961" fmla="*/ 4299605 w 7295637"/>
              <a:gd name="connsiteY961" fmla="*/ 4270521 h 5063066"/>
              <a:gd name="connsiteX962" fmla="*/ 4226579 w 7295637"/>
              <a:gd name="connsiteY962" fmla="*/ 4343547 h 5063066"/>
              <a:gd name="connsiteX963" fmla="*/ 4153555 w 7295637"/>
              <a:gd name="connsiteY963" fmla="*/ 4270521 h 5063066"/>
              <a:gd name="connsiteX964" fmla="*/ 4159294 w 7295637"/>
              <a:gd name="connsiteY964" fmla="*/ 4242096 h 5063066"/>
              <a:gd name="connsiteX965" fmla="*/ 6463156 w 7295637"/>
              <a:gd name="connsiteY965" fmla="*/ 611145 h 5063066"/>
              <a:gd name="connsiteX966" fmla="*/ 6530441 w 7295637"/>
              <a:gd name="connsiteY966" fmla="*/ 566545 h 5063066"/>
              <a:gd name="connsiteX967" fmla="*/ 6603467 w 7295637"/>
              <a:gd name="connsiteY967" fmla="*/ 639570 h 5063066"/>
              <a:gd name="connsiteX968" fmla="*/ 6530442 w 7295637"/>
              <a:gd name="connsiteY968" fmla="*/ 712595 h 5063066"/>
              <a:gd name="connsiteX969" fmla="*/ 6457416 w 7295637"/>
              <a:gd name="connsiteY969" fmla="*/ 639570 h 5063066"/>
              <a:gd name="connsiteX970" fmla="*/ 6463156 w 7295637"/>
              <a:gd name="connsiteY970" fmla="*/ 611145 h 5063066"/>
              <a:gd name="connsiteX971" fmla="*/ 5541300 w 7295637"/>
              <a:gd name="connsiteY971" fmla="*/ 2027502 h 5063066"/>
              <a:gd name="connsiteX972" fmla="*/ 5608589 w 7295637"/>
              <a:gd name="connsiteY972" fmla="*/ 1982901 h 5063066"/>
              <a:gd name="connsiteX973" fmla="*/ 5681611 w 7295637"/>
              <a:gd name="connsiteY973" fmla="*/ 2055926 h 5063066"/>
              <a:gd name="connsiteX974" fmla="*/ 5608586 w 7295637"/>
              <a:gd name="connsiteY974" fmla="*/ 2128951 h 5063066"/>
              <a:gd name="connsiteX975" fmla="*/ 5535562 w 7295637"/>
              <a:gd name="connsiteY975" fmla="*/ 2055926 h 5063066"/>
              <a:gd name="connsiteX976" fmla="*/ 5541300 w 7295637"/>
              <a:gd name="connsiteY976" fmla="*/ 2027502 h 5063066"/>
              <a:gd name="connsiteX977" fmla="*/ 4389759 w 7295637"/>
              <a:gd name="connsiteY977" fmla="*/ 3812774 h 5063066"/>
              <a:gd name="connsiteX978" fmla="*/ 4405409 w 7295637"/>
              <a:gd name="connsiteY978" fmla="*/ 3789563 h 5063066"/>
              <a:gd name="connsiteX979" fmla="*/ 4457046 w 7295637"/>
              <a:gd name="connsiteY979" fmla="*/ 3768175 h 5063066"/>
              <a:gd name="connsiteX980" fmla="*/ 4530070 w 7295637"/>
              <a:gd name="connsiteY980" fmla="*/ 3841200 h 5063066"/>
              <a:gd name="connsiteX981" fmla="*/ 4457045 w 7295637"/>
              <a:gd name="connsiteY981" fmla="*/ 3914224 h 5063066"/>
              <a:gd name="connsiteX982" fmla="*/ 4384021 w 7295637"/>
              <a:gd name="connsiteY982" fmla="*/ 3841199 h 5063066"/>
              <a:gd name="connsiteX983" fmla="*/ 4389759 w 7295637"/>
              <a:gd name="connsiteY983" fmla="*/ 3812774 h 5063066"/>
              <a:gd name="connsiteX984" fmla="*/ 6693619 w 7295637"/>
              <a:gd name="connsiteY984" fmla="*/ 181823 h 5063066"/>
              <a:gd name="connsiteX985" fmla="*/ 6760906 w 7295637"/>
              <a:gd name="connsiteY985" fmla="*/ 137223 h 5063066"/>
              <a:gd name="connsiteX986" fmla="*/ 6833930 w 7295637"/>
              <a:gd name="connsiteY986" fmla="*/ 210247 h 5063066"/>
              <a:gd name="connsiteX987" fmla="*/ 6760905 w 7295637"/>
              <a:gd name="connsiteY987" fmla="*/ 283273 h 5063066"/>
              <a:gd name="connsiteX988" fmla="*/ 6687881 w 7295637"/>
              <a:gd name="connsiteY988" fmla="*/ 210248 h 5063066"/>
              <a:gd name="connsiteX989" fmla="*/ 6693619 w 7295637"/>
              <a:gd name="connsiteY989" fmla="*/ 181823 h 5063066"/>
              <a:gd name="connsiteX990" fmla="*/ 5771765 w 7295637"/>
              <a:gd name="connsiteY990" fmla="*/ 1598182 h 5063066"/>
              <a:gd name="connsiteX991" fmla="*/ 5839051 w 7295637"/>
              <a:gd name="connsiteY991" fmla="*/ 1553582 h 5063066"/>
              <a:gd name="connsiteX992" fmla="*/ 5912075 w 7295637"/>
              <a:gd name="connsiteY992" fmla="*/ 1626607 h 5063066"/>
              <a:gd name="connsiteX993" fmla="*/ 5839051 w 7295637"/>
              <a:gd name="connsiteY993" fmla="*/ 1699631 h 5063066"/>
              <a:gd name="connsiteX994" fmla="*/ 5766025 w 7295637"/>
              <a:gd name="connsiteY994" fmla="*/ 1626606 h 5063066"/>
              <a:gd name="connsiteX995" fmla="*/ 5771765 w 7295637"/>
              <a:gd name="connsiteY995" fmla="*/ 1598182 h 5063066"/>
              <a:gd name="connsiteX996" fmla="*/ 4620221 w 7295637"/>
              <a:gd name="connsiteY996" fmla="*/ 3392283 h 5063066"/>
              <a:gd name="connsiteX997" fmla="*/ 4635871 w 7295637"/>
              <a:gd name="connsiteY997" fmla="*/ 3369072 h 5063066"/>
              <a:gd name="connsiteX998" fmla="*/ 4687508 w 7295637"/>
              <a:gd name="connsiteY998" fmla="*/ 3347684 h 5063066"/>
              <a:gd name="connsiteX999" fmla="*/ 4760532 w 7295637"/>
              <a:gd name="connsiteY999" fmla="*/ 3420709 h 5063066"/>
              <a:gd name="connsiteX1000" fmla="*/ 4687507 w 7295637"/>
              <a:gd name="connsiteY1000" fmla="*/ 3493733 h 5063066"/>
              <a:gd name="connsiteX1001" fmla="*/ 4614483 w 7295637"/>
              <a:gd name="connsiteY1001" fmla="*/ 3420708 h 5063066"/>
              <a:gd name="connsiteX1002" fmla="*/ 4620221 w 7295637"/>
              <a:gd name="connsiteY1002" fmla="*/ 3392283 h 5063066"/>
              <a:gd name="connsiteX1003" fmla="*/ 3698365 w 7295637"/>
              <a:gd name="connsiteY1003" fmla="*/ 4808644 h 5063066"/>
              <a:gd name="connsiteX1004" fmla="*/ 3714015 w 7295637"/>
              <a:gd name="connsiteY1004" fmla="*/ 4785432 h 5063066"/>
              <a:gd name="connsiteX1005" fmla="*/ 3765650 w 7295637"/>
              <a:gd name="connsiteY1005" fmla="*/ 4764043 h 5063066"/>
              <a:gd name="connsiteX1006" fmla="*/ 3838676 w 7295637"/>
              <a:gd name="connsiteY1006" fmla="*/ 4837068 h 5063066"/>
              <a:gd name="connsiteX1007" fmla="*/ 3765651 w 7295637"/>
              <a:gd name="connsiteY1007" fmla="*/ 4910093 h 5063066"/>
              <a:gd name="connsiteX1008" fmla="*/ 3692627 w 7295637"/>
              <a:gd name="connsiteY1008" fmla="*/ 4837068 h 5063066"/>
              <a:gd name="connsiteX1009" fmla="*/ 3698365 w 7295637"/>
              <a:gd name="connsiteY1009" fmla="*/ 4808644 h 5063066"/>
              <a:gd name="connsiteX1010" fmla="*/ 6002229 w 7295637"/>
              <a:gd name="connsiteY1010" fmla="*/ 1177688 h 5063066"/>
              <a:gd name="connsiteX1011" fmla="*/ 6069515 w 7295637"/>
              <a:gd name="connsiteY1011" fmla="*/ 1133088 h 5063066"/>
              <a:gd name="connsiteX1012" fmla="*/ 6142539 w 7295637"/>
              <a:gd name="connsiteY1012" fmla="*/ 1206113 h 5063066"/>
              <a:gd name="connsiteX1013" fmla="*/ 6069515 w 7295637"/>
              <a:gd name="connsiteY1013" fmla="*/ 1279138 h 5063066"/>
              <a:gd name="connsiteX1014" fmla="*/ 5996490 w 7295637"/>
              <a:gd name="connsiteY1014" fmla="*/ 1206113 h 5063066"/>
              <a:gd name="connsiteX1015" fmla="*/ 6002229 w 7295637"/>
              <a:gd name="connsiteY1015" fmla="*/ 1177688 h 5063066"/>
              <a:gd name="connsiteX1016" fmla="*/ 4850683 w 7295637"/>
              <a:gd name="connsiteY1016" fmla="*/ 2962963 h 5063066"/>
              <a:gd name="connsiteX1017" fmla="*/ 4866333 w 7295637"/>
              <a:gd name="connsiteY1017" fmla="*/ 2939751 h 5063066"/>
              <a:gd name="connsiteX1018" fmla="*/ 4917971 w 7295637"/>
              <a:gd name="connsiteY1018" fmla="*/ 2918363 h 5063066"/>
              <a:gd name="connsiteX1019" fmla="*/ 4990995 w 7295637"/>
              <a:gd name="connsiteY1019" fmla="*/ 2991388 h 5063066"/>
              <a:gd name="connsiteX1020" fmla="*/ 4917970 w 7295637"/>
              <a:gd name="connsiteY1020" fmla="*/ 3064413 h 5063066"/>
              <a:gd name="connsiteX1021" fmla="*/ 4844946 w 7295637"/>
              <a:gd name="connsiteY1021" fmla="*/ 2991388 h 5063066"/>
              <a:gd name="connsiteX1022" fmla="*/ 4850683 w 7295637"/>
              <a:gd name="connsiteY1022" fmla="*/ 2962963 h 5063066"/>
              <a:gd name="connsiteX1023" fmla="*/ 3928829 w 7295637"/>
              <a:gd name="connsiteY1023" fmla="*/ 4379319 h 5063066"/>
              <a:gd name="connsiteX1024" fmla="*/ 3944480 w 7295637"/>
              <a:gd name="connsiteY1024" fmla="*/ 4356108 h 5063066"/>
              <a:gd name="connsiteX1025" fmla="*/ 3996116 w 7295637"/>
              <a:gd name="connsiteY1025" fmla="*/ 4334718 h 5063066"/>
              <a:gd name="connsiteX1026" fmla="*/ 4069140 w 7295637"/>
              <a:gd name="connsiteY1026" fmla="*/ 4407745 h 5063066"/>
              <a:gd name="connsiteX1027" fmla="*/ 3996115 w 7295637"/>
              <a:gd name="connsiteY1027" fmla="*/ 4480769 h 5063066"/>
              <a:gd name="connsiteX1028" fmla="*/ 3923092 w 7295637"/>
              <a:gd name="connsiteY1028" fmla="*/ 4407744 h 5063066"/>
              <a:gd name="connsiteX1029" fmla="*/ 3928829 w 7295637"/>
              <a:gd name="connsiteY1029" fmla="*/ 4379319 h 5063066"/>
              <a:gd name="connsiteX1030" fmla="*/ 6232692 w 7295637"/>
              <a:gd name="connsiteY1030" fmla="*/ 748366 h 5063066"/>
              <a:gd name="connsiteX1031" fmla="*/ 6299978 w 7295637"/>
              <a:gd name="connsiteY1031" fmla="*/ 703766 h 5063066"/>
              <a:gd name="connsiteX1032" fmla="*/ 6373003 w 7295637"/>
              <a:gd name="connsiteY1032" fmla="*/ 776791 h 5063066"/>
              <a:gd name="connsiteX1033" fmla="*/ 6299977 w 7295637"/>
              <a:gd name="connsiteY1033" fmla="*/ 849816 h 5063066"/>
              <a:gd name="connsiteX1034" fmla="*/ 6226954 w 7295637"/>
              <a:gd name="connsiteY1034" fmla="*/ 776791 h 5063066"/>
              <a:gd name="connsiteX1035" fmla="*/ 6232692 w 7295637"/>
              <a:gd name="connsiteY1035" fmla="*/ 748366 h 5063066"/>
              <a:gd name="connsiteX1036" fmla="*/ 5081148 w 7295637"/>
              <a:gd name="connsiteY1036" fmla="*/ 2542468 h 5063066"/>
              <a:gd name="connsiteX1037" fmla="*/ 5148435 w 7295637"/>
              <a:gd name="connsiteY1037" fmla="*/ 2497868 h 5063066"/>
              <a:gd name="connsiteX1038" fmla="*/ 5221459 w 7295637"/>
              <a:gd name="connsiteY1038" fmla="*/ 2570893 h 5063066"/>
              <a:gd name="connsiteX1039" fmla="*/ 5148434 w 7295637"/>
              <a:gd name="connsiteY1039" fmla="*/ 2643918 h 5063066"/>
              <a:gd name="connsiteX1040" fmla="*/ 5075410 w 7295637"/>
              <a:gd name="connsiteY1040" fmla="*/ 2570893 h 5063066"/>
              <a:gd name="connsiteX1041" fmla="*/ 5081148 w 7295637"/>
              <a:gd name="connsiteY1041" fmla="*/ 2542468 h 5063066"/>
              <a:gd name="connsiteX1042" fmla="*/ 5310837 w 7295637"/>
              <a:gd name="connsiteY1042" fmla="*/ 2164724 h 5063066"/>
              <a:gd name="connsiteX1043" fmla="*/ 5378123 w 7295637"/>
              <a:gd name="connsiteY1043" fmla="*/ 2120123 h 5063066"/>
              <a:gd name="connsiteX1044" fmla="*/ 5451148 w 7295637"/>
              <a:gd name="connsiteY1044" fmla="*/ 2193148 h 5063066"/>
              <a:gd name="connsiteX1045" fmla="*/ 5378123 w 7295637"/>
              <a:gd name="connsiteY1045" fmla="*/ 2266173 h 5063066"/>
              <a:gd name="connsiteX1046" fmla="*/ 5305098 w 7295637"/>
              <a:gd name="connsiteY1046" fmla="*/ 2193148 h 5063066"/>
              <a:gd name="connsiteX1047" fmla="*/ 5310837 w 7295637"/>
              <a:gd name="connsiteY1047" fmla="*/ 2164724 h 5063066"/>
              <a:gd name="connsiteX1048" fmla="*/ 4159295 w 7295637"/>
              <a:gd name="connsiteY1048" fmla="*/ 3958825 h 5063066"/>
              <a:gd name="connsiteX1049" fmla="*/ 4174945 w 7295637"/>
              <a:gd name="connsiteY1049" fmla="*/ 3935613 h 5063066"/>
              <a:gd name="connsiteX1050" fmla="*/ 4226582 w 7295637"/>
              <a:gd name="connsiteY1050" fmla="*/ 3914224 h 5063066"/>
              <a:gd name="connsiteX1051" fmla="*/ 4299606 w 7295637"/>
              <a:gd name="connsiteY1051" fmla="*/ 3987249 h 5063066"/>
              <a:gd name="connsiteX1052" fmla="*/ 4226581 w 7295637"/>
              <a:gd name="connsiteY1052" fmla="*/ 4060274 h 5063066"/>
              <a:gd name="connsiteX1053" fmla="*/ 4153556 w 7295637"/>
              <a:gd name="connsiteY1053" fmla="*/ 3987249 h 5063066"/>
              <a:gd name="connsiteX1054" fmla="*/ 4159295 w 7295637"/>
              <a:gd name="connsiteY1054" fmla="*/ 3958825 h 5063066"/>
              <a:gd name="connsiteX1055" fmla="*/ 6463155 w 7295637"/>
              <a:gd name="connsiteY1055" fmla="*/ 327873 h 5063066"/>
              <a:gd name="connsiteX1056" fmla="*/ 6530442 w 7295637"/>
              <a:gd name="connsiteY1056" fmla="*/ 283273 h 5063066"/>
              <a:gd name="connsiteX1057" fmla="*/ 6603466 w 7295637"/>
              <a:gd name="connsiteY1057" fmla="*/ 356297 h 5063066"/>
              <a:gd name="connsiteX1058" fmla="*/ 6530441 w 7295637"/>
              <a:gd name="connsiteY1058" fmla="*/ 429322 h 5063066"/>
              <a:gd name="connsiteX1059" fmla="*/ 6457417 w 7295637"/>
              <a:gd name="connsiteY1059" fmla="*/ 356298 h 5063066"/>
              <a:gd name="connsiteX1060" fmla="*/ 6463155 w 7295637"/>
              <a:gd name="connsiteY1060" fmla="*/ 327873 h 5063066"/>
              <a:gd name="connsiteX1061" fmla="*/ 5541301 w 7295637"/>
              <a:gd name="connsiteY1061" fmla="*/ 1744230 h 5063066"/>
              <a:gd name="connsiteX1062" fmla="*/ 5608588 w 7295637"/>
              <a:gd name="connsiteY1062" fmla="*/ 1699630 h 5063066"/>
              <a:gd name="connsiteX1063" fmla="*/ 5681613 w 7295637"/>
              <a:gd name="connsiteY1063" fmla="*/ 1772655 h 5063066"/>
              <a:gd name="connsiteX1064" fmla="*/ 5608588 w 7295637"/>
              <a:gd name="connsiteY1064" fmla="*/ 1845680 h 5063066"/>
              <a:gd name="connsiteX1065" fmla="*/ 5535563 w 7295637"/>
              <a:gd name="connsiteY1065" fmla="*/ 1772655 h 5063066"/>
              <a:gd name="connsiteX1066" fmla="*/ 5541301 w 7295637"/>
              <a:gd name="connsiteY1066" fmla="*/ 1744230 h 5063066"/>
              <a:gd name="connsiteX1067" fmla="*/ 4389758 w 7295637"/>
              <a:gd name="connsiteY1067" fmla="*/ 3529503 h 5063066"/>
              <a:gd name="connsiteX1068" fmla="*/ 4405407 w 7295637"/>
              <a:gd name="connsiteY1068" fmla="*/ 3506292 h 5063066"/>
              <a:gd name="connsiteX1069" fmla="*/ 4457045 w 7295637"/>
              <a:gd name="connsiteY1069" fmla="*/ 3484904 h 5063066"/>
              <a:gd name="connsiteX1070" fmla="*/ 4530069 w 7295637"/>
              <a:gd name="connsiteY1070" fmla="*/ 3557929 h 5063066"/>
              <a:gd name="connsiteX1071" fmla="*/ 4457044 w 7295637"/>
              <a:gd name="connsiteY1071" fmla="*/ 3630953 h 5063066"/>
              <a:gd name="connsiteX1072" fmla="*/ 4384019 w 7295637"/>
              <a:gd name="connsiteY1072" fmla="*/ 3557928 h 5063066"/>
              <a:gd name="connsiteX1073" fmla="*/ 4389758 w 7295637"/>
              <a:gd name="connsiteY1073" fmla="*/ 3529503 h 5063066"/>
              <a:gd name="connsiteX1074" fmla="*/ 3463476 w 7295637"/>
              <a:gd name="connsiteY1074" fmla="*/ 4961615 h 5063066"/>
              <a:gd name="connsiteX1075" fmla="*/ 3479126 w 7295637"/>
              <a:gd name="connsiteY1075" fmla="*/ 4938403 h 5063066"/>
              <a:gd name="connsiteX1076" fmla="*/ 3530763 w 7295637"/>
              <a:gd name="connsiteY1076" fmla="*/ 4917015 h 5063066"/>
              <a:gd name="connsiteX1077" fmla="*/ 3603787 w 7295637"/>
              <a:gd name="connsiteY1077" fmla="*/ 4990040 h 5063066"/>
              <a:gd name="connsiteX1078" fmla="*/ 3530763 w 7295637"/>
              <a:gd name="connsiteY1078" fmla="*/ 5063064 h 5063066"/>
              <a:gd name="connsiteX1079" fmla="*/ 3457738 w 7295637"/>
              <a:gd name="connsiteY1079" fmla="*/ 4990040 h 5063066"/>
              <a:gd name="connsiteX1080" fmla="*/ 3463476 w 7295637"/>
              <a:gd name="connsiteY1080" fmla="*/ 4961615 h 5063066"/>
              <a:gd name="connsiteX1081" fmla="*/ 5771764 w 7295637"/>
              <a:gd name="connsiteY1081" fmla="*/ 1314911 h 5063066"/>
              <a:gd name="connsiteX1082" fmla="*/ 5839049 w 7295637"/>
              <a:gd name="connsiteY1082" fmla="*/ 1270311 h 5063066"/>
              <a:gd name="connsiteX1083" fmla="*/ 5912075 w 7295637"/>
              <a:gd name="connsiteY1083" fmla="*/ 1343335 h 5063066"/>
              <a:gd name="connsiteX1084" fmla="*/ 5839050 w 7295637"/>
              <a:gd name="connsiteY1084" fmla="*/ 1416360 h 5063066"/>
              <a:gd name="connsiteX1085" fmla="*/ 5766024 w 7295637"/>
              <a:gd name="connsiteY1085" fmla="*/ 1343336 h 5063066"/>
              <a:gd name="connsiteX1086" fmla="*/ 5771764 w 7295637"/>
              <a:gd name="connsiteY1086" fmla="*/ 1314911 h 5063066"/>
              <a:gd name="connsiteX1087" fmla="*/ 4620220 w 7295637"/>
              <a:gd name="connsiteY1087" fmla="*/ 3109013 h 5063066"/>
              <a:gd name="connsiteX1088" fmla="*/ 4635869 w 7295637"/>
              <a:gd name="connsiteY1088" fmla="*/ 3085801 h 5063066"/>
              <a:gd name="connsiteX1089" fmla="*/ 4687507 w 7295637"/>
              <a:gd name="connsiteY1089" fmla="*/ 3064413 h 5063066"/>
              <a:gd name="connsiteX1090" fmla="*/ 4760531 w 7295637"/>
              <a:gd name="connsiteY1090" fmla="*/ 3137437 h 5063066"/>
              <a:gd name="connsiteX1091" fmla="*/ 4687506 w 7295637"/>
              <a:gd name="connsiteY1091" fmla="*/ 3210462 h 5063066"/>
              <a:gd name="connsiteX1092" fmla="*/ 4614481 w 7295637"/>
              <a:gd name="connsiteY1092" fmla="*/ 3137438 h 5063066"/>
              <a:gd name="connsiteX1093" fmla="*/ 4620220 w 7295637"/>
              <a:gd name="connsiteY1093" fmla="*/ 3109013 h 5063066"/>
              <a:gd name="connsiteX1094" fmla="*/ 3698365 w 7295637"/>
              <a:gd name="connsiteY1094" fmla="*/ 4525369 h 5063066"/>
              <a:gd name="connsiteX1095" fmla="*/ 3714015 w 7295637"/>
              <a:gd name="connsiteY1095" fmla="*/ 4502157 h 5063066"/>
              <a:gd name="connsiteX1096" fmla="*/ 3765653 w 7295637"/>
              <a:gd name="connsiteY1096" fmla="*/ 4480768 h 5063066"/>
              <a:gd name="connsiteX1097" fmla="*/ 3838677 w 7295637"/>
              <a:gd name="connsiteY1097" fmla="*/ 4553794 h 5063066"/>
              <a:gd name="connsiteX1098" fmla="*/ 3765652 w 7295637"/>
              <a:gd name="connsiteY1098" fmla="*/ 4626818 h 5063066"/>
              <a:gd name="connsiteX1099" fmla="*/ 3692628 w 7295637"/>
              <a:gd name="connsiteY1099" fmla="*/ 4553794 h 5063066"/>
              <a:gd name="connsiteX1100" fmla="*/ 3698365 w 7295637"/>
              <a:gd name="connsiteY1100" fmla="*/ 4525369 h 5063066"/>
              <a:gd name="connsiteX1101" fmla="*/ 6002226 w 7295637"/>
              <a:gd name="connsiteY1101" fmla="*/ 894417 h 5063066"/>
              <a:gd name="connsiteX1102" fmla="*/ 6069513 w 7295637"/>
              <a:gd name="connsiteY1102" fmla="*/ 849817 h 5063066"/>
              <a:gd name="connsiteX1103" fmla="*/ 6142539 w 7295637"/>
              <a:gd name="connsiteY1103" fmla="*/ 922842 h 5063066"/>
              <a:gd name="connsiteX1104" fmla="*/ 6069514 w 7295637"/>
              <a:gd name="connsiteY1104" fmla="*/ 995867 h 5063066"/>
              <a:gd name="connsiteX1105" fmla="*/ 5996488 w 7295637"/>
              <a:gd name="connsiteY1105" fmla="*/ 922842 h 5063066"/>
              <a:gd name="connsiteX1106" fmla="*/ 6002226 w 7295637"/>
              <a:gd name="connsiteY1106" fmla="*/ 894417 h 5063066"/>
              <a:gd name="connsiteX1107" fmla="*/ 4850684 w 7295637"/>
              <a:gd name="connsiteY1107" fmla="*/ 2679691 h 5063066"/>
              <a:gd name="connsiteX1108" fmla="*/ 4866333 w 7295637"/>
              <a:gd name="connsiteY1108" fmla="*/ 2656479 h 5063066"/>
              <a:gd name="connsiteX1109" fmla="*/ 4917969 w 7295637"/>
              <a:gd name="connsiteY1109" fmla="*/ 2635090 h 5063066"/>
              <a:gd name="connsiteX1110" fmla="*/ 4990994 w 7295637"/>
              <a:gd name="connsiteY1110" fmla="*/ 2708115 h 5063066"/>
              <a:gd name="connsiteX1111" fmla="*/ 4917971 w 7295637"/>
              <a:gd name="connsiteY1111" fmla="*/ 2781140 h 5063066"/>
              <a:gd name="connsiteX1112" fmla="*/ 4844945 w 7295637"/>
              <a:gd name="connsiteY1112" fmla="*/ 2708115 h 5063066"/>
              <a:gd name="connsiteX1113" fmla="*/ 4850684 w 7295637"/>
              <a:gd name="connsiteY1113" fmla="*/ 2679691 h 5063066"/>
              <a:gd name="connsiteX1114" fmla="*/ 5080372 w 7295637"/>
              <a:gd name="connsiteY1114" fmla="*/ 2310773 h 5063066"/>
              <a:gd name="connsiteX1115" fmla="*/ 5147660 w 7295637"/>
              <a:gd name="connsiteY1115" fmla="*/ 2266173 h 5063066"/>
              <a:gd name="connsiteX1116" fmla="*/ 5220684 w 7295637"/>
              <a:gd name="connsiteY1116" fmla="*/ 2339198 h 5063066"/>
              <a:gd name="connsiteX1117" fmla="*/ 5147659 w 7295637"/>
              <a:gd name="connsiteY1117" fmla="*/ 2412223 h 5063066"/>
              <a:gd name="connsiteX1118" fmla="*/ 5074635 w 7295637"/>
              <a:gd name="connsiteY1118" fmla="*/ 2339198 h 5063066"/>
              <a:gd name="connsiteX1119" fmla="*/ 5080372 w 7295637"/>
              <a:gd name="connsiteY1119" fmla="*/ 2310773 h 5063066"/>
              <a:gd name="connsiteX1120" fmla="*/ 3928831 w 7295637"/>
              <a:gd name="connsiteY1120" fmla="*/ 4096046 h 5063066"/>
              <a:gd name="connsiteX1121" fmla="*/ 3944481 w 7295637"/>
              <a:gd name="connsiteY1121" fmla="*/ 4072834 h 5063066"/>
              <a:gd name="connsiteX1122" fmla="*/ 3996117 w 7295637"/>
              <a:gd name="connsiteY1122" fmla="*/ 4051445 h 5063066"/>
              <a:gd name="connsiteX1123" fmla="*/ 4069142 w 7295637"/>
              <a:gd name="connsiteY1123" fmla="*/ 4124471 h 5063066"/>
              <a:gd name="connsiteX1124" fmla="*/ 3996116 w 7295637"/>
              <a:gd name="connsiteY1124" fmla="*/ 4197498 h 5063066"/>
              <a:gd name="connsiteX1125" fmla="*/ 3923093 w 7295637"/>
              <a:gd name="connsiteY1125" fmla="*/ 4124470 h 5063066"/>
              <a:gd name="connsiteX1126" fmla="*/ 3928831 w 7295637"/>
              <a:gd name="connsiteY1126" fmla="*/ 4096046 h 5063066"/>
              <a:gd name="connsiteX1127" fmla="*/ 6232691 w 7295637"/>
              <a:gd name="connsiteY1127" fmla="*/ 465094 h 5063066"/>
              <a:gd name="connsiteX1128" fmla="*/ 6299978 w 7295637"/>
              <a:gd name="connsiteY1128" fmla="*/ 420494 h 5063066"/>
              <a:gd name="connsiteX1129" fmla="*/ 6373004 w 7295637"/>
              <a:gd name="connsiteY1129" fmla="*/ 493519 h 5063066"/>
              <a:gd name="connsiteX1130" fmla="*/ 6299978 w 7295637"/>
              <a:gd name="connsiteY1130" fmla="*/ 566544 h 5063066"/>
              <a:gd name="connsiteX1131" fmla="*/ 6226953 w 7295637"/>
              <a:gd name="connsiteY1131" fmla="*/ 493519 h 5063066"/>
              <a:gd name="connsiteX1132" fmla="*/ 6232691 w 7295637"/>
              <a:gd name="connsiteY1132" fmla="*/ 465094 h 5063066"/>
              <a:gd name="connsiteX1133" fmla="*/ 5310838 w 7295637"/>
              <a:gd name="connsiteY1133" fmla="*/ 1881452 h 5063066"/>
              <a:gd name="connsiteX1134" fmla="*/ 5378124 w 7295637"/>
              <a:gd name="connsiteY1134" fmla="*/ 1836852 h 5063066"/>
              <a:gd name="connsiteX1135" fmla="*/ 5451149 w 7295637"/>
              <a:gd name="connsiteY1135" fmla="*/ 1909877 h 5063066"/>
              <a:gd name="connsiteX1136" fmla="*/ 5378124 w 7295637"/>
              <a:gd name="connsiteY1136" fmla="*/ 1982902 h 5063066"/>
              <a:gd name="connsiteX1137" fmla="*/ 5305099 w 7295637"/>
              <a:gd name="connsiteY1137" fmla="*/ 1909877 h 5063066"/>
              <a:gd name="connsiteX1138" fmla="*/ 5310838 w 7295637"/>
              <a:gd name="connsiteY1138" fmla="*/ 1881452 h 5063066"/>
              <a:gd name="connsiteX1139" fmla="*/ 4159294 w 7295637"/>
              <a:gd name="connsiteY1139" fmla="*/ 3675553 h 5063066"/>
              <a:gd name="connsiteX1140" fmla="*/ 4174944 w 7295637"/>
              <a:gd name="connsiteY1140" fmla="*/ 3652341 h 5063066"/>
              <a:gd name="connsiteX1141" fmla="*/ 4226580 w 7295637"/>
              <a:gd name="connsiteY1141" fmla="*/ 3630953 h 5063066"/>
              <a:gd name="connsiteX1142" fmla="*/ 4299605 w 7295637"/>
              <a:gd name="connsiteY1142" fmla="*/ 3703978 h 5063066"/>
              <a:gd name="connsiteX1143" fmla="*/ 4226581 w 7295637"/>
              <a:gd name="connsiteY1143" fmla="*/ 3777002 h 5063066"/>
              <a:gd name="connsiteX1144" fmla="*/ 4153555 w 7295637"/>
              <a:gd name="connsiteY1144" fmla="*/ 3703978 h 5063066"/>
              <a:gd name="connsiteX1145" fmla="*/ 4159294 w 7295637"/>
              <a:gd name="connsiteY1145" fmla="*/ 3675553 h 5063066"/>
              <a:gd name="connsiteX1146" fmla="*/ 6463155 w 7295637"/>
              <a:gd name="connsiteY1146" fmla="*/ 44601 h 5063066"/>
              <a:gd name="connsiteX1147" fmla="*/ 6530442 w 7295637"/>
              <a:gd name="connsiteY1147" fmla="*/ 0 h 5063066"/>
              <a:gd name="connsiteX1148" fmla="*/ 6603467 w 7295637"/>
              <a:gd name="connsiteY1148" fmla="*/ 73025 h 5063066"/>
              <a:gd name="connsiteX1149" fmla="*/ 6530442 w 7295637"/>
              <a:gd name="connsiteY1149" fmla="*/ 146050 h 5063066"/>
              <a:gd name="connsiteX1150" fmla="*/ 6457417 w 7295637"/>
              <a:gd name="connsiteY1150" fmla="*/ 73025 h 5063066"/>
              <a:gd name="connsiteX1151" fmla="*/ 6463155 w 7295637"/>
              <a:gd name="connsiteY1151" fmla="*/ 44601 h 5063066"/>
              <a:gd name="connsiteX1152" fmla="*/ 5541301 w 7295637"/>
              <a:gd name="connsiteY1152" fmla="*/ 1460959 h 5063066"/>
              <a:gd name="connsiteX1153" fmla="*/ 5608587 w 7295637"/>
              <a:gd name="connsiteY1153" fmla="*/ 1416360 h 5063066"/>
              <a:gd name="connsiteX1154" fmla="*/ 5681611 w 7295637"/>
              <a:gd name="connsiteY1154" fmla="*/ 1489384 h 5063066"/>
              <a:gd name="connsiteX1155" fmla="*/ 5608586 w 7295637"/>
              <a:gd name="connsiteY1155" fmla="*/ 1562409 h 5063066"/>
              <a:gd name="connsiteX1156" fmla="*/ 5535562 w 7295637"/>
              <a:gd name="connsiteY1156" fmla="*/ 1489384 h 5063066"/>
              <a:gd name="connsiteX1157" fmla="*/ 5541301 w 7295637"/>
              <a:gd name="connsiteY1157" fmla="*/ 1460959 h 5063066"/>
              <a:gd name="connsiteX1158" fmla="*/ 4389756 w 7295637"/>
              <a:gd name="connsiteY1158" fmla="*/ 3246233 h 5063066"/>
              <a:gd name="connsiteX1159" fmla="*/ 4405406 w 7295637"/>
              <a:gd name="connsiteY1159" fmla="*/ 3223022 h 5063066"/>
              <a:gd name="connsiteX1160" fmla="*/ 4457043 w 7295637"/>
              <a:gd name="connsiteY1160" fmla="*/ 3201633 h 5063066"/>
              <a:gd name="connsiteX1161" fmla="*/ 4530067 w 7295637"/>
              <a:gd name="connsiteY1161" fmla="*/ 3274658 h 5063066"/>
              <a:gd name="connsiteX1162" fmla="*/ 4457043 w 7295637"/>
              <a:gd name="connsiteY1162" fmla="*/ 3347683 h 5063066"/>
              <a:gd name="connsiteX1163" fmla="*/ 4384018 w 7295637"/>
              <a:gd name="connsiteY1163" fmla="*/ 3274657 h 5063066"/>
              <a:gd name="connsiteX1164" fmla="*/ 4389756 w 7295637"/>
              <a:gd name="connsiteY1164" fmla="*/ 3246233 h 5063066"/>
              <a:gd name="connsiteX1165" fmla="*/ 3463476 w 7295637"/>
              <a:gd name="connsiteY1165" fmla="*/ 4678344 h 5063066"/>
              <a:gd name="connsiteX1166" fmla="*/ 3530762 w 7295637"/>
              <a:gd name="connsiteY1166" fmla="*/ 4633744 h 5063066"/>
              <a:gd name="connsiteX1167" fmla="*/ 3603787 w 7295637"/>
              <a:gd name="connsiteY1167" fmla="*/ 4706769 h 5063066"/>
              <a:gd name="connsiteX1168" fmla="*/ 3530762 w 7295637"/>
              <a:gd name="connsiteY1168" fmla="*/ 4779794 h 5063066"/>
              <a:gd name="connsiteX1169" fmla="*/ 3457737 w 7295637"/>
              <a:gd name="connsiteY1169" fmla="*/ 4706769 h 5063066"/>
              <a:gd name="connsiteX1170" fmla="*/ 3463476 w 7295637"/>
              <a:gd name="connsiteY1170" fmla="*/ 4678344 h 5063066"/>
              <a:gd name="connsiteX1171" fmla="*/ 5771763 w 7295637"/>
              <a:gd name="connsiteY1171" fmla="*/ 1031639 h 5063066"/>
              <a:gd name="connsiteX1172" fmla="*/ 5839050 w 7295637"/>
              <a:gd name="connsiteY1172" fmla="*/ 987038 h 5063066"/>
              <a:gd name="connsiteX1173" fmla="*/ 5912074 w 7295637"/>
              <a:gd name="connsiteY1173" fmla="*/ 1060063 h 5063066"/>
              <a:gd name="connsiteX1174" fmla="*/ 5839049 w 7295637"/>
              <a:gd name="connsiteY1174" fmla="*/ 1133088 h 5063066"/>
              <a:gd name="connsiteX1175" fmla="*/ 5766026 w 7295637"/>
              <a:gd name="connsiteY1175" fmla="*/ 1060063 h 5063066"/>
              <a:gd name="connsiteX1176" fmla="*/ 5771763 w 7295637"/>
              <a:gd name="connsiteY1176" fmla="*/ 1031639 h 5063066"/>
              <a:gd name="connsiteX1177" fmla="*/ 4620220 w 7295637"/>
              <a:gd name="connsiteY1177" fmla="*/ 2825741 h 5063066"/>
              <a:gd name="connsiteX1178" fmla="*/ 4635870 w 7295637"/>
              <a:gd name="connsiteY1178" fmla="*/ 2802529 h 5063066"/>
              <a:gd name="connsiteX1179" fmla="*/ 4687507 w 7295637"/>
              <a:gd name="connsiteY1179" fmla="*/ 2781140 h 5063066"/>
              <a:gd name="connsiteX1180" fmla="*/ 4760531 w 7295637"/>
              <a:gd name="connsiteY1180" fmla="*/ 2854165 h 5063066"/>
              <a:gd name="connsiteX1181" fmla="*/ 4687506 w 7295637"/>
              <a:gd name="connsiteY1181" fmla="*/ 2927190 h 5063066"/>
              <a:gd name="connsiteX1182" fmla="*/ 4614482 w 7295637"/>
              <a:gd name="connsiteY1182" fmla="*/ 2854165 h 5063066"/>
              <a:gd name="connsiteX1183" fmla="*/ 4620220 w 7295637"/>
              <a:gd name="connsiteY1183" fmla="*/ 2825741 h 5063066"/>
              <a:gd name="connsiteX1184" fmla="*/ 4849911 w 7295637"/>
              <a:gd name="connsiteY1184" fmla="*/ 2447996 h 5063066"/>
              <a:gd name="connsiteX1185" fmla="*/ 4865559 w 7295637"/>
              <a:gd name="connsiteY1185" fmla="*/ 2424784 h 5063066"/>
              <a:gd name="connsiteX1186" fmla="*/ 4917197 w 7295637"/>
              <a:gd name="connsiteY1186" fmla="*/ 2403395 h 5063066"/>
              <a:gd name="connsiteX1187" fmla="*/ 4990221 w 7295637"/>
              <a:gd name="connsiteY1187" fmla="*/ 2476421 h 5063066"/>
              <a:gd name="connsiteX1188" fmla="*/ 4917196 w 7295637"/>
              <a:gd name="connsiteY1188" fmla="*/ 2549446 h 5063066"/>
              <a:gd name="connsiteX1189" fmla="*/ 4844172 w 7295637"/>
              <a:gd name="connsiteY1189" fmla="*/ 2476422 h 5063066"/>
              <a:gd name="connsiteX1190" fmla="*/ 4849911 w 7295637"/>
              <a:gd name="connsiteY1190" fmla="*/ 2447996 h 5063066"/>
              <a:gd name="connsiteX1191" fmla="*/ 3698366 w 7295637"/>
              <a:gd name="connsiteY1191" fmla="*/ 4242097 h 5063066"/>
              <a:gd name="connsiteX1192" fmla="*/ 3714017 w 7295637"/>
              <a:gd name="connsiteY1192" fmla="*/ 4218885 h 5063066"/>
              <a:gd name="connsiteX1193" fmla="*/ 3765652 w 7295637"/>
              <a:gd name="connsiteY1193" fmla="*/ 4197498 h 5063066"/>
              <a:gd name="connsiteX1194" fmla="*/ 3838678 w 7295637"/>
              <a:gd name="connsiteY1194" fmla="*/ 4270522 h 5063066"/>
              <a:gd name="connsiteX1195" fmla="*/ 3765652 w 7295637"/>
              <a:gd name="connsiteY1195" fmla="*/ 4343548 h 5063066"/>
              <a:gd name="connsiteX1196" fmla="*/ 3692627 w 7295637"/>
              <a:gd name="connsiteY1196" fmla="*/ 4270522 h 5063066"/>
              <a:gd name="connsiteX1197" fmla="*/ 3698366 w 7295637"/>
              <a:gd name="connsiteY1197" fmla="*/ 4242097 h 5063066"/>
              <a:gd name="connsiteX1198" fmla="*/ 6002227 w 7295637"/>
              <a:gd name="connsiteY1198" fmla="*/ 611145 h 5063066"/>
              <a:gd name="connsiteX1199" fmla="*/ 6069514 w 7295637"/>
              <a:gd name="connsiteY1199" fmla="*/ 566545 h 5063066"/>
              <a:gd name="connsiteX1200" fmla="*/ 6142539 w 7295637"/>
              <a:gd name="connsiteY1200" fmla="*/ 639570 h 5063066"/>
              <a:gd name="connsiteX1201" fmla="*/ 6069513 w 7295637"/>
              <a:gd name="connsiteY1201" fmla="*/ 712595 h 5063066"/>
              <a:gd name="connsiteX1202" fmla="*/ 5996489 w 7295637"/>
              <a:gd name="connsiteY1202" fmla="*/ 639570 h 5063066"/>
              <a:gd name="connsiteX1203" fmla="*/ 6002227 w 7295637"/>
              <a:gd name="connsiteY1203" fmla="*/ 611145 h 5063066"/>
              <a:gd name="connsiteX1204" fmla="*/ 5080374 w 7295637"/>
              <a:gd name="connsiteY1204" fmla="*/ 2027501 h 5063066"/>
              <a:gd name="connsiteX1205" fmla="*/ 5147661 w 7295637"/>
              <a:gd name="connsiteY1205" fmla="*/ 1982901 h 5063066"/>
              <a:gd name="connsiteX1206" fmla="*/ 5220685 w 7295637"/>
              <a:gd name="connsiteY1206" fmla="*/ 2055926 h 5063066"/>
              <a:gd name="connsiteX1207" fmla="*/ 5147660 w 7295637"/>
              <a:gd name="connsiteY1207" fmla="*/ 2128951 h 5063066"/>
              <a:gd name="connsiteX1208" fmla="*/ 5074636 w 7295637"/>
              <a:gd name="connsiteY1208" fmla="*/ 2055926 h 5063066"/>
              <a:gd name="connsiteX1209" fmla="*/ 5080374 w 7295637"/>
              <a:gd name="connsiteY1209" fmla="*/ 2027501 h 5063066"/>
              <a:gd name="connsiteX1210" fmla="*/ 3928831 w 7295637"/>
              <a:gd name="connsiteY1210" fmla="*/ 3812774 h 5063066"/>
              <a:gd name="connsiteX1211" fmla="*/ 3944480 w 7295637"/>
              <a:gd name="connsiteY1211" fmla="*/ 3789562 h 5063066"/>
              <a:gd name="connsiteX1212" fmla="*/ 3996117 w 7295637"/>
              <a:gd name="connsiteY1212" fmla="*/ 3768173 h 5063066"/>
              <a:gd name="connsiteX1213" fmla="*/ 4069142 w 7295637"/>
              <a:gd name="connsiteY1213" fmla="*/ 3841198 h 5063066"/>
              <a:gd name="connsiteX1214" fmla="*/ 3996117 w 7295637"/>
              <a:gd name="connsiteY1214" fmla="*/ 3914223 h 5063066"/>
              <a:gd name="connsiteX1215" fmla="*/ 3923092 w 7295637"/>
              <a:gd name="connsiteY1215" fmla="*/ 3841198 h 5063066"/>
              <a:gd name="connsiteX1216" fmla="*/ 3928831 w 7295637"/>
              <a:gd name="connsiteY1216" fmla="*/ 3812774 h 5063066"/>
              <a:gd name="connsiteX1217" fmla="*/ 6232692 w 7295637"/>
              <a:gd name="connsiteY1217" fmla="*/ 181822 h 5063066"/>
              <a:gd name="connsiteX1218" fmla="*/ 6299977 w 7295637"/>
              <a:gd name="connsiteY1218" fmla="*/ 137222 h 5063066"/>
              <a:gd name="connsiteX1219" fmla="*/ 6373003 w 7295637"/>
              <a:gd name="connsiteY1219" fmla="*/ 210247 h 5063066"/>
              <a:gd name="connsiteX1220" fmla="*/ 6299978 w 7295637"/>
              <a:gd name="connsiteY1220" fmla="*/ 283272 h 5063066"/>
              <a:gd name="connsiteX1221" fmla="*/ 6226952 w 7295637"/>
              <a:gd name="connsiteY1221" fmla="*/ 210247 h 5063066"/>
              <a:gd name="connsiteX1222" fmla="*/ 6232692 w 7295637"/>
              <a:gd name="connsiteY1222" fmla="*/ 181822 h 5063066"/>
              <a:gd name="connsiteX1223" fmla="*/ 5310836 w 7295637"/>
              <a:gd name="connsiteY1223" fmla="*/ 1598180 h 5063066"/>
              <a:gd name="connsiteX1224" fmla="*/ 5378123 w 7295637"/>
              <a:gd name="connsiteY1224" fmla="*/ 1553581 h 5063066"/>
              <a:gd name="connsiteX1225" fmla="*/ 5451148 w 7295637"/>
              <a:gd name="connsiteY1225" fmla="*/ 1626605 h 5063066"/>
              <a:gd name="connsiteX1226" fmla="*/ 5378123 w 7295637"/>
              <a:gd name="connsiteY1226" fmla="*/ 1699630 h 5063066"/>
              <a:gd name="connsiteX1227" fmla="*/ 5305099 w 7295637"/>
              <a:gd name="connsiteY1227" fmla="*/ 1626605 h 5063066"/>
              <a:gd name="connsiteX1228" fmla="*/ 5310836 w 7295637"/>
              <a:gd name="connsiteY1228" fmla="*/ 1598180 h 5063066"/>
              <a:gd name="connsiteX1229" fmla="*/ 4159293 w 7295637"/>
              <a:gd name="connsiteY1229" fmla="*/ 3392282 h 5063066"/>
              <a:gd name="connsiteX1230" fmla="*/ 4174943 w 7295637"/>
              <a:gd name="connsiteY1230" fmla="*/ 3369071 h 5063066"/>
              <a:gd name="connsiteX1231" fmla="*/ 4226579 w 7295637"/>
              <a:gd name="connsiteY1231" fmla="*/ 3347682 h 5063066"/>
              <a:gd name="connsiteX1232" fmla="*/ 4299605 w 7295637"/>
              <a:gd name="connsiteY1232" fmla="*/ 3420707 h 5063066"/>
              <a:gd name="connsiteX1233" fmla="*/ 4226580 w 7295637"/>
              <a:gd name="connsiteY1233" fmla="*/ 3493732 h 5063066"/>
              <a:gd name="connsiteX1234" fmla="*/ 4153555 w 7295637"/>
              <a:gd name="connsiteY1234" fmla="*/ 3420707 h 5063066"/>
              <a:gd name="connsiteX1235" fmla="*/ 4159293 w 7295637"/>
              <a:gd name="connsiteY1235" fmla="*/ 3392282 h 5063066"/>
              <a:gd name="connsiteX1236" fmla="*/ 3233012 w 7295637"/>
              <a:gd name="connsiteY1236" fmla="*/ 4824394 h 5063066"/>
              <a:gd name="connsiteX1237" fmla="*/ 3300298 w 7295637"/>
              <a:gd name="connsiteY1237" fmla="*/ 4779794 h 5063066"/>
              <a:gd name="connsiteX1238" fmla="*/ 3373323 w 7295637"/>
              <a:gd name="connsiteY1238" fmla="*/ 4852819 h 5063066"/>
              <a:gd name="connsiteX1239" fmla="*/ 3300298 w 7295637"/>
              <a:gd name="connsiteY1239" fmla="*/ 4925844 h 5063066"/>
              <a:gd name="connsiteX1240" fmla="*/ 3227273 w 7295637"/>
              <a:gd name="connsiteY1240" fmla="*/ 4852819 h 5063066"/>
              <a:gd name="connsiteX1241" fmla="*/ 3233012 w 7295637"/>
              <a:gd name="connsiteY1241" fmla="*/ 4824394 h 5063066"/>
              <a:gd name="connsiteX1242" fmla="*/ 5541300 w 7295637"/>
              <a:gd name="connsiteY1242" fmla="*/ 1177688 h 5063066"/>
              <a:gd name="connsiteX1243" fmla="*/ 5608587 w 7295637"/>
              <a:gd name="connsiteY1243" fmla="*/ 1133088 h 5063066"/>
              <a:gd name="connsiteX1244" fmla="*/ 5681611 w 7295637"/>
              <a:gd name="connsiteY1244" fmla="*/ 1206113 h 5063066"/>
              <a:gd name="connsiteX1245" fmla="*/ 5608585 w 7295637"/>
              <a:gd name="connsiteY1245" fmla="*/ 1279138 h 5063066"/>
              <a:gd name="connsiteX1246" fmla="*/ 5535560 w 7295637"/>
              <a:gd name="connsiteY1246" fmla="*/ 1206113 h 5063066"/>
              <a:gd name="connsiteX1247" fmla="*/ 5541300 w 7295637"/>
              <a:gd name="connsiteY1247" fmla="*/ 1177688 h 5063066"/>
              <a:gd name="connsiteX1248" fmla="*/ 4389755 w 7295637"/>
              <a:gd name="connsiteY1248" fmla="*/ 2962962 h 5063066"/>
              <a:gd name="connsiteX1249" fmla="*/ 4405405 w 7295637"/>
              <a:gd name="connsiteY1249" fmla="*/ 2939750 h 5063066"/>
              <a:gd name="connsiteX1250" fmla="*/ 4457042 w 7295637"/>
              <a:gd name="connsiteY1250" fmla="*/ 2918362 h 5063066"/>
              <a:gd name="connsiteX1251" fmla="*/ 4530068 w 7295637"/>
              <a:gd name="connsiteY1251" fmla="*/ 2991387 h 5063066"/>
              <a:gd name="connsiteX1252" fmla="*/ 4457043 w 7295637"/>
              <a:gd name="connsiteY1252" fmla="*/ 3064412 h 5063066"/>
              <a:gd name="connsiteX1253" fmla="*/ 4384017 w 7295637"/>
              <a:gd name="connsiteY1253" fmla="*/ 2991387 h 5063066"/>
              <a:gd name="connsiteX1254" fmla="*/ 4389755 w 7295637"/>
              <a:gd name="connsiteY1254" fmla="*/ 2962962 h 5063066"/>
              <a:gd name="connsiteX1255" fmla="*/ 3463476 w 7295637"/>
              <a:gd name="connsiteY1255" fmla="*/ 4395072 h 5063066"/>
              <a:gd name="connsiteX1256" fmla="*/ 3530763 w 7295637"/>
              <a:gd name="connsiteY1256" fmla="*/ 4350472 h 5063066"/>
              <a:gd name="connsiteX1257" fmla="*/ 3603787 w 7295637"/>
              <a:gd name="connsiteY1257" fmla="*/ 4423497 h 5063066"/>
              <a:gd name="connsiteX1258" fmla="*/ 3530762 w 7295637"/>
              <a:gd name="connsiteY1258" fmla="*/ 4496522 h 5063066"/>
              <a:gd name="connsiteX1259" fmla="*/ 3457738 w 7295637"/>
              <a:gd name="connsiteY1259" fmla="*/ 4423497 h 5063066"/>
              <a:gd name="connsiteX1260" fmla="*/ 3463476 w 7295637"/>
              <a:gd name="connsiteY1260" fmla="*/ 4395072 h 5063066"/>
              <a:gd name="connsiteX1261" fmla="*/ 5771763 w 7295637"/>
              <a:gd name="connsiteY1261" fmla="*/ 748366 h 5063066"/>
              <a:gd name="connsiteX1262" fmla="*/ 5839050 w 7295637"/>
              <a:gd name="connsiteY1262" fmla="*/ 703766 h 5063066"/>
              <a:gd name="connsiteX1263" fmla="*/ 5912075 w 7295637"/>
              <a:gd name="connsiteY1263" fmla="*/ 776791 h 5063066"/>
              <a:gd name="connsiteX1264" fmla="*/ 5839050 w 7295637"/>
              <a:gd name="connsiteY1264" fmla="*/ 849816 h 5063066"/>
              <a:gd name="connsiteX1265" fmla="*/ 5766025 w 7295637"/>
              <a:gd name="connsiteY1265" fmla="*/ 776791 h 5063066"/>
              <a:gd name="connsiteX1266" fmla="*/ 5771763 w 7295637"/>
              <a:gd name="connsiteY1266" fmla="*/ 748366 h 5063066"/>
              <a:gd name="connsiteX1267" fmla="*/ 4620219 w 7295637"/>
              <a:gd name="connsiteY1267" fmla="*/ 2542468 h 5063066"/>
              <a:gd name="connsiteX1268" fmla="*/ 4635869 w 7295637"/>
              <a:gd name="connsiteY1268" fmla="*/ 2519256 h 5063066"/>
              <a:gd name="connsiteX1269" fmla="*/ 4687506 w 7295637"/>
              <a:gd name="connsiteY1269" fmla="*/ 2497868 h 5063066"/>
              <a:gd name="connsiteX1270" fmla="*/ 4760531 w 7295637"/>
              <a:gd name="connsiteY1270" fmla="*/ 2570893 h 5063066"/>
              <a:gd name="connsiteX1271" fmla="*/ 4687507 w 7295637"/>
              <a:gd name="connsiteY1271" fmla="*/ 2643918 h 5063066"/>
              <a:gd name="connsiteX1272" fmla="*/ 4614481 w 7295637"/>
              <a:gd name="connsiteY1272" fmla="*/ 2570893 h 5063066"/>
              <a:gd name="connsiteX1273" fmla="*/ 4620219 w 7295637"/>
              <a:gd name="connsiteY1273" fmla="*/ 2542468 h 5063066"/>
              <a:gd name="connsiteX1274" fmla="*/ 4849910 w 7295637"/>
              <a:gd name="connsiteY1274" fmla="*/ 2164723 h 5063066"/>
              <a:gd name="connsiteX1275" fmla="*/ 4865560 w 7295637"/>
              <a:gd name="connsiteY1275" fmla="*/ 2141511 h 5063066"/>
              <a:gd name="connsiteX1276" fmla="*/ 4917197 w 7295637"/>
              <a:gd name="connsiteY1276" fmla="*/ 2120122 h 5063066"/>
              <a:gd name="connsiteX1277" fmla="*/ 4990222 w 7295637"/>
              <a:gd name="connsiteY1277" fmla="*/ 2193147 h 5063066"/>
              <a:gd name="connsiteX1278" fmla="*/ 4917198 w 7295637"/>
              <a:gd name="connsiteY1278" fmla="*/ 2266172 h 5063066"/>
              <a:gd name="connsiteX1279" fmla="*/ 4844172 w 7295637"/>
              <a:gd name="connsiteY1279" fmla="*/ 2193147 h 5063066"/>
              <a:gd name="connsiteX1280" fmla="*/ 4849910 w 7295637"/>
              <a:gd name="connsiteY1280" fmla="*/ 2164723 h 5063066"/>
              <a:gd name="connsiteX1281" fmla="*/ 3698368 w 7295637"/>
              <a:gd name="connsiteY1281" fmla="*/ 3958823 h 5063066"/>
              <a:gd name="connsiteX1282" fmla="*/ 3714018 w 7295637"/>
              <a:gd name="connsiteY1282" fmla="*/ 3935611 h 5063066"/>
              <a:gd name="connsiteX1283" fmla="*/ 3765653 w 7295637"/>
              <a:gd name="connsiteY1283" fmla="*/ 3914223 h 5063066"/>
              <a:gd name="connsiteX1284" fmla="*/ 3838679 w 7295637"/>
              <a:gd name="connsiteY1284" fmla="*/ 3987248 h 5063066"/>
              <a:gd name="connsiteX1285" fmla="*/ 3765652 w 7295637"/>
              <a:gd name="connsiteY1285" fmla="*/ 4060276 h 5063066"/>
              <a:gd name="connsiteX1286" fmla="*/ 3692628 w 7295637"/>
              <a:gd name="connsiteY1286" fmla="*/ 3987248 h 5063066"/>
              <a:gd name="connsiteX1287" fmla="*/ 3698368 w 7295637"/>
              <a:gd name="connsiteY1287" fmla="*/ 3958823 h 5063066"/>
              <a:gd name="connsiteX1288" fmla="*/ 6002227 w 7295637"/>
              <a:gd name="connsiteY1288" fmla="*/ 327873 h 5063066"/>
              <a:gd name="connsiteX1289" fmla="*/ 6069513 w 7295637"/>
              <a:gd name="connsiteY1289" fmla="*/ 283273 h 5063066"/>
              <a:gd name="connsiteX1290" fmla="*/ 6142538 w 7295637"/>
              <a:gd name="connsiteY1290" fmla="*/ 356297 h 5063066"/>
              <a:gd name="connsiteX1291" fmla="*/ 6069513 w 7295637"/>
              <a:gd name="connsiteY1291" fmla="*/ 429322 h 5063066"/>
              <a:gd name="connsiteX1292" fmla="*/ 5996489 w 7295637"/>
              <a:gd name="connsiteY1292" fmla="*/ 356298 h 5063066"/>
              <a:gd name="connsiteX1293" fmla="*/ 6002227 w 7295637"/>
              <a:gd name="connsiteY1293" fmla="*/ 327873 h 5063066"/>
              <a:gd name="connsiteX1294" fmla="*/ 5080374 w 7295637"/>
              <a:gd name="connsiteY1294" fmla="*/ 1744229 h 5063066"/>
              <a:gd name="connsiteX1295" fmla="*/ 5147659 w 7295637"/>
              <a:gd name="connsiteY1295" fmla="*/ 1699629 h 5063066"/>
              <a:gd name="connsiteX1296" fmla="*/ 5220685 w 7295637"/>
              <a:gd name="connsiteY1296" fmla="*/ 1772654 h 5063066"/>
              <a:gd name="connsiteX1297" fmla="*/ 5147660 w 7295637"/>
              <a:gd name="connsiteY1297" fmla="*/ 1845679 h 5063066"/>
              <a:gd name="connsiteX1298" fmla="*/ 5074634 w 7295637"/>
              <a:gd name="connsiteY1298" fmla="*/ 1772654 h 5063066"/>
              <a:gd name="connsiteX1299" fmla="*/ 5080374 w 7295637"/>
              <a:gd name="connsiteY1299" fmla="*/ 1744229 h 5063066"/>
              <a:gd name="connsiteX1300" fmla="*/ 3928830 w 7295637"/>
              <a:gd name="connsiteY1300" fmla="*/ 3529502 h 5063066"/>
              <a:gd name="connsiteX1301" fmla="*/ 3944481 w 7295637"/>
              <a:gd name="connsiteY1301" fmla="*/ 3506291 h 5063066"/>
              <a:gd name="connsiteX1302" fmla="*/ 3996116 w 7295637"/>
              <a:gd name="connsiteY1302" fmla="*/ 3484902 h 5063066"/>
              <a:gd name="connsiteX1303" fmla="*/ 4069141 w 7295637"/>
              <a:gd name="connsiteY1303" fmla="*/ 3557927 h 5063066"/>
              <a:gd name="connsiteX1304" fmla="*/ 3996117 w 7295637"/>
              <a:gd name="connsiteY1304" fmla="*/ 3630952 h 5063066"/>
              <a:gd name="connsiteX1305" fmla="*/ 3923093 w 7295637"/>
              <a:gd name="connsiteY1305" fmla="*/ 3557927 h 5063066"/>
              <a:gd name="connsiteX1306" fmla="*/ 3928830 w 7295637"/>
              <a:gd name="connsiteY1306" fmla="*/ 3529502 h 5063066"/>
              <a:gd name="connsiteX1307" fmla="*/ 3002548 w 7295637"/>
              <a:gd name="connsiteY1307" fmla="*/ 4961615 h 5063066"/>
              <a:gd name="connsiteX1308" fmla="*/ 3069834 w 7295637"/>
              <a:gd name="connsiteY1308" fmla="*/ 4917015 h 5063066"/>
              <a:gd name="connsiteX1309" fmla="*/ 3142859 w 7295637"/>
              <a:gd name="connsiteY1309" fmla="*/ 4990040 h 5063066"/>
              <a:gd name="connsiteX1310" fmla="*/ 3069834 w 7295637"/>
              <a:gd name="connsiteY1310" fmla="*/ 5063065 h 5063066"/>
              <a:gd name="connsiteX1311" fmla="*/ 2996809 w 7295637"/>
              <a:gd name="connsiteY1311" fmla="*/ 4990040 h 5063066"/>
              <a:gd name="connsiteX1312" fmla="*/ 3002548 w 7295637"/>
              <a:gd name="connsiteY1312" fmla="*/ 4961615 h 5063066"/>
              <a:gd name="connsiteX1313" fmla="*/ 5310835 w 7295637"/>
              <a:gd name="connsiteY1313" fmla="*/ 1314909 h 5063066"/>
              <a:gd name="connsiteX1314" fmla="*/ 5378122 w 7295637"/>
              <a:gd name="connsiteY1314" fmla="*/ 1270310 h 5063066"/>
              <a:gd name="connsiteX1315" fmla="*/ 5451148 w 7295637"/>
              <a:gd name="connsiteY1315" fmla="*/ 1343335 h 5063066"/>
              <a:gd name="connsiteX1316" fmla="*/ 5378123 w 7295637"/>
              <a:gd name="connsiteY1316" fmla="*/ 1416359 h 5063066"/>
              <a:gd name="connsiteX1317" fmla="*/ 5305097 w 7295637"/>
              <a:gd name="connsiteY1317" fmla="*/ 1343334 h 5063066"/>
              <a:gd name="connsiteX1318" fmla="*/ 5310835 w 7295637"/>
              <a:gd name="connsiteY1318" fmla="*/ 1314909 h 5063066"/>
              <a:gd name="connsiteX1319" fmla="*/ 4159292 w 7295637"/>
              <a:gd name="connsiteY1319" fmla="*/ 3109011 h 5063066"/>
              <a:gd name="connsiteX1320" fmla="*/ 4174942 w 7295637"/>
              <a:gd name="connsiteY1320" fmla="*/ 3085800 h 5063066"/>
              <a:gd name="connsiteX1321" fmla="*/ 4226578 w 7295637"/>
              <a:gd name="connsiteY1321" fmla="*/ 3064412 h 5063066"/>
              <a:gd name="connsiteX1322" fmla="*/ 4299604 w 7295637"/>
              <a:gd name="connsiteY1322" fmla="*/ 3137437 h 5063066"/>
              <a:gd name="connsiteX1323" fmla="*/ 4226579 w 7295637"/>
              <a:gd name="connsiteY1323" fmla="*/ 3210461 h 5063066"/>
              <a:gd name="connsiteX1324" fmla="*/ 4153555 w 7295637"/>
              <a:gd name="connsiteY1324" fmla="*/ 3137436 h 5063066"/>
              <a:gd name="connsiteX1325" fmla="*/ 4159292 w 7295637"/>
              <a:gd name="connsiteY1325" fmla="*/ 3109011 h 5063066"/>
              <a:gd name="connsiteX1326" fmla="*/ 3233012 w 7295637"/>
              <a:gd name="connsiteY1326" fmla="*/ 4541123 h 5063066"/>
              <a:gd name="connsiteX1327" fmla="*/ 3300298 w 7295637"/>
              <a:gd name="connsiteY1327" fmla="*/ 4496523 h 5063066"/>
              <a:gd name="connsiteX1328" fmla="*/ 3373323 w 7295637"/>
              <a:gd name="connsiteY1328" fmla="*/ 4569548 h 5063066"/>
              <a:gd name="connsiteX1329" fmla="*/ 3300298 w 7295637"/>
              <a:gd name="connsiteY1329" fmla="*/ 4642573 h 5063066"/>
              <a:gd name="connsiteX1330" fmla="*/ 3227273 w 7295637"/>
              <a:gd name="connsiteY1330" fmla="*/ 4569548 h 5063066"/>
              <a:gd name="connsiteX1331" fmla="*/ 3233012 w 7295637"/>
              <a:gd name="connsiteY1331" fmla="*/ 4541123 h 5063066"/>
              <a:gd name="connsiteX1332" fmla="*/ 5541299 w 7295637"/>
              <a:gd name="connsiteY1332" fmla="*/ 894416 h 5063066"/>
              <a:gd name="connsiteX1333" fmla="*/ 5608586 w 7295637"/>
              <a:gd name="connsiteY1333" fmla="*/ 849816 h 5063066"/>
              <a:gd name="connsiteX1334" fmla="*/ 5681612 w 7295637"/>
              <a:gd name="connsiteY1334" fmla="*/ 922841 h 5063066"/>
              <a:gd name="connsiteX1335" fmla="*/ 5608586 w 7295637"/>
              <a:gd name="connsiteY1335" fmla="*/ 995866 h 5063066"/>
              <a:gd name="connsiteX1336" fmla="*/ 5535561 w 7295637"/>
              <a:gd name="connsiteY1336" fmla="*/ 922841 h 5063066"/>
              <a:gd name="connsiteX1337" fmla="*/ 5541299 w 7295637"/>
              <a:gd name="connsiteY1337" fmla="*/ 894416 h 5063066"/>
              <a:gd name="connsiteX1338" fmla="*/ 4389755 w 7295637"/>
              <a:gd name="connsiteY1338" fmla="*/ 2679691 h 5063066"/>
              <a:gd name="connsiteX1339" fmla="*/ 4405405 w 7295637"/>
              <a:gd name="connsiteY1339" fmla="*/ 2656479 h 5063066"/>
              <a:gd name="connsiteX1340" fmla="*/ 4457042 w 7295637"/>
              <a:gd name="connsiteY1340" fmla="*/ 2635090 h 5063066"/>
              <a:gd name="connsiteX1341" fmla="*/ 4530066 w 7295637"/>
              <a:gd name="connsiteY1341" fmla="*/ 2708115 h 5063066"/>
              <a:gd name="connsiteX1342" fmla="*/ 4457041 w 7295637"/>
              <a:gd name="connsiteY1342" fmla="*/ 2781141 h 5063066"/>
              <a:gd name="connsiteX1343" fmla="*/ 4384017 w 7295637"/>
              <a:gd name="connsiteY1343" fmla="*/ 2708115 h 5063066"/>
              <a:gd name="connsiteX1344" fmla="*/ 4389755 w 7295637"/>
              <a:gd name="connsiteY1344" fmla="*/ 2679691 h 5063066"/>
              <a:gd name="connsiteX1345" fmla="*/ 4619446 w 7295637"/>
              <a:gd name="connsiteY1345" fmla="*/ 2310774 h 5063066"/>
              <a:gd name="connsiteX1346" fmla="*/ 4635096 w 7295637"/>
              <a:gd name="connsiteY1346" fmla="*/ 2287562 h 5063066"/>
              <a:gd name="connsiteX1347" fmla="*/ 4686731 w 7295637"/>
              <a:gd name="connsiteY1347" fmla="*/ 2266174 h 5063066"/>
              <a:gd name="connsiteX1348" fmla="*/ 4759757 w 7295637"/>
              <a:gd name="connsiteY1348" fmla="*/ 2339199 h 5063066"/>
              <a:gd name="connsiteX1349" fmla="*/ 4686732 w 7295637"/>
              <a:gd name="connsiteY1349" fmla="*/ 2412224 h 5063066"/>
              <a:gd name="connsiteX1350" fmla="*/ 4613707 w 7295637"/>
              <a:gd name="connsiteY1350" fmla="*/ 2339199 h 5063066"/>
              <a:gd name="connsiteX1351" fmla="*/ 4619446 w 7295637"/>
              <a:gd name="connsiteY1351" fmla="*/ 2310774 h 5063066"/>
              <a:gd name="connsiteX1352" fmla="*/ 3463476 w 7295637"/>
              <a:gd name="connsiteY1352" fmla="*/ 4111801 h 5063066"/>
              <a:gd name="connsiteX1353" fmla="*/ 3530762 w 7295637"/>
              <a:gd name="connsiteY1353" fmla="*/ 4067201 h 5063066"/>
              <a:gd name="connsiteX1354" fmla="*/ 3603787 w 7295637"/>
              <a:gd name="connsiteY1354" fmla="*/ 4140226 h 5063066"/>
              <a:gd name="connsiteX1355" fmla="*/ 3530762 w 7295637"/>
              <a:gd name="connsiteY1355" fmla="*/ 4213251 h 5063066"/>
              <a:gd name="connsiteX1356" fmla="*/ 3457737 w 7295637"/>
              <a:gd name="connsiteY1356" fmla="*/ 4140226 h 5063066"/>
              <a:gd name="connsiteX1357" fmla="*/ 3463476 w 7295637"/>
              <a:gd name="connsiteY1357" fmla="*/ 4111801 h 5063066"/>
              <a:gd name="connsiteX1358" fmla="*/ 5771762 w 7295637"/>
              <a:gd name="connsiteY1358" fmla="*/ 465094 h 5063066"/>
              <a:gd name="connsiteX1359" fmla="*/ 5839050 w 7295637"/>
              <a:gd name="connsiteY1359" fmla="*/ 420494 h 5063066"/>
              <a:gd name="connsiteX1360" fmla="*/ 5912073 w 7295637"/>
              <a:gd name="connsiteY1360" fmla="*/ 493519 h 5063066"/>
              <a:gd name="connsiteX1361" fmla="*/ 5839050 w 7295637"/>
              <a:gd name="connsiteY1361" fmla="*/ 566544 h 5063066"/>
              <a:gd name="connsiteX1362" fmla="*/ 5766024 w 7295637"/>
              <a:gd name="connsiteY1362" fmla="*/ 493519 h 5063066"/>
              <a:gd name="connsiteX1363" fmla="*/ 5771762 w 7295637"/>
              <a:gd name="connsiteY1363" fmla="*/ 465094 h 5063066"/>
              <a:gd name="connsiteX1364" fmla="*/ 4849910 w 7295637"/>
              <a:gd name="connsiteY1364" fmla="*/ 1881451 h 5063066"/>
              <a:gd name="connsiteX1365" fmla="*/ 4865560 w 7295637"/>
              <a:gd name="connsiteY1365" fmla="*/ 1858239 h 5063066"/>
              <a:gd name="connsiteX1366" fmla="*/ 4917196 w 7295637"/>
              <a:gd name="connsiteY1366" fmla="*/ 1836850 h 5063066"/>
              <a:gd name="connsiteX1367" fmla="*/ 4990220 w 7295637"/>
              <a:gd name="connsiteY1367" fmla="*/ 1909875 h 5063066"/>
              <a:gd name="connsiteX1368" fmla="*/ 4917195 w 7295637"/>
              <a:gd name="connsiteY1368" fmla="*/ 1982900 h 5063066"/>
              <a:gd name="connsiteX1369" fmla="*/ 4844171 w 7295637"/>
              <a:gd name="connsiteY1369" fmla="*/ 1909875 h 5063066"/>
              <a:gd name="connsiteX1370" fmla="*/ 4849910 w 7295637"/>
              <a:gd name="connsiteY1370" fmla="*/ 1881451 h 5063066"/>
              <a:gd name="connsiteX1371" fmla="*/ 3698367 w 7295637"/>
              <a:gd name="connsiteY1371" fmla="*/ 3675551 h 5063066"/>
              <a:gd name="connsiteX1372" fmla="*/ 3714017 w 7295637"/>
              <a:gd name="connsiteY1372" fmla="*/ 3652339 h 5063066"/>
              <a:gd name="connsiteX1373" fmla="*/ 3765653 w 7295637"/>
              <a:gd name="connsiteY1373" fmla="*/ 3630951 h 5063066"/>
              <a:gd name="connsiteX1374" fmla="*/ 3838678 w 7295637"/>
              <a:gd name="connsiteY1374" fmla="*/ 3703976 h 5063066"/>
              <a:gd name="connsiteX1375" fmla="*/ 3765653 w 7295637"/>
              <a:gd name="connsiteY1375" fmla="*/ 3777001 h 5063066"/>
              <a:gd name="connsiteX1376" fmla="*/ 3692628 w 7295637"/>
              <a:gd name="connsiteY1376" fmla="*/ 3703976 h 5063066"/>
              <a:gd name="connsiteX1377" fmla="*/ 3698367 w 7295637"/>
              <a:gd name="connsiteY1377" fmla="*/ 3675551 h 5063066"/>
              <a:gd name="connsiteX1378" fmla="*/ 6002226 w 7295637"/>
              <a:gd name="connsiteY1378" fmla="*/ 44601 h 5063066"/>
              <a:gd name="connsiteX1379" fmla="*/ 6069513 w 7295637"/>
              <a:gd name="connsiteY1379" fmla="*/ 0 h 5063066"/>
              <a:gd name="connsiteX1380" fmla="*/ 6142538 w 7295637"/>
              <a:gd name="connsiteY1380" fmla="*/ 73025 h 5063066"/>
              <a:gd name="connsiteX1381" fmla="*/ 6069514 w 7295637"/>
              <a:gd name="connsiteY1381" fmla="*/ 146050 h 5063066"/>
              <a:gd name="connsiteX1382" fmla="*/ 5996490 w 7295637"/>
              <a:gd name="connsiteY1382" fmla="*/ 73025 h 5063066"/>
              <a:gd name="connsiteX1383" fmla="*/ 6002226 w 7295637"/>
              <a:gd name="connsiteY1383" fmla="*/ 44601 h 5063066"/>
              <a:gd name="connsiteX1384" fmla="*/ 5080373 w 7295637"/>
              <a:gd name="connsiteY1384" fmla="*/ 1460958 h 5063066"/>
              <a:gd name="connsiteX1385" fmla="*/ 5147658 w 7295637"/>
              <a:gd name="connsiteY1385" fmla="*/ 1416358 h 5063066"/>
              <a:gd name="connsiteX1386" fmla="*/ 5220684 w 7295637"/>
              <a:gd name="connsiteY1386" fmla="*/ 1489383 h 5063066"/>
              <a:gd name="connsiteX1387" fmla="*/ 5147659 w 7295637"/>
              <a:gd name="connsiteY1387" fmla="*/ 1562407 h 5063066"/>
              <a:gd name="connsiteX1388" fmla="*/ 5074635 w 7295637"/>
              <a:gd name="connsiteY1388" fmla="*/ 1489382 h 5063066"/>
              <a:gd name="connsiteX1389" fmla="*/ 5080373 w 7295637"/>
              <a:gd name="connsiteY1389" fmla="*/ 1460958 h 5063066"/>
              <a:gd name="connsiteX1390" fmla="*/ 3928829 w 7295637"/>
              <a:gd name="connsiteY1390" fmla="*/ 3246231 h 5063066"/>
              <a:gd name="connsiteX1391" fmla="*/ 3944479 w 7295637"/>
              <a:gd name="connsiteY1391" fmla="*/ 3223020 h 5063066"/>
              <a:gd name="connsiteX1392" fmla="*/ 3996115 w 7295637"/>
              <a:gd name="connsiteY1392" fmla="*/ 3201632 h 5063066"/>
              <a:gd name="connsiteX1393" fmla="*/ 4069140 w 7295637"/>
              <a:gd name="connsiteY1393" fmla="*/ 3274657 h 5063066"/>
              <a:gd name="connsiteX1394" fmla="*/ 3996116 w 7295637"/>
              <a:gd name="connsiteY1394" fmla="*/ 3347681 h 5063066"/>
              <a:gd name="connsiteX1395" fmla="*/ 3923091 w 7295637"/>
              <a:gd name="connsiteY1395" fmla="*/ 3274656 h 5063066"/>
              <a:gd name="connsiteX1396" fmla="*/ 3928829 w 7295637"/>
              <a:gd name="connsiteY1396" fmla="*/ 3246231 h 5063066"/>
              <a:gd name="connsiteX1397" fmla="*/ 3002549 w 7295637"/>
              <a:gd name="connsiteY1397" fmla="*/ 4678344 h 5063066"/>
              <a:gd name="connsiteX1398" fmla="*/ 3069835 w 7295637"/>
              <a:gd name="connsiteY1398" fmla="*/ 4633744 h 5063066"/>
              <a:gd name="connsiteX1399" fmla="*/ 3142860 w 7295637"/>
              <a:gd name="connsiteY1399" fmla="*/ 4706768 h 5063066"/>
              <a:gd name="connsiteX1400" fmla="*/ 3069835 w 7295637"/>
              <a:gd name="connsiteY1400" fmla="*/ 4779793 h 5063066"/>
              <a:gd name="connsiteX1401" fmla="*/ 2996810 w 7295637"/>
              <a:gd name="connsiteY1401" fmla="*/ 4706769 h 5063066"/>
              <a:gd name="connsiteX1402" fmla="*/ 3002549 w 7295637"/>
              <a:gd name="connsiteY1402" fmla="*/ 4678344 h 5063066"/>
              <a:gd name="connsiteX1403" fmla="*/ 5310835 w 7295637"/>
              <a:gd name="connsiteY1403" fmla="*/ 1031639 h 5063066"/>
              <a:gd name="connsiteX1404" fmla="*/ 5378122 w 7295637"/>
              <a:gd name="connsiteY1404" fmla="*/ 987038 h 5063066"/>
              <a:gd name="connsiteX1405" fmla="*/ 5451145 w 7295637"/>
              <a:gd name="connsiteY1405" fmla="*/ 1060063 h 5063066"/>
              <a:gd name="connsiteX1406" fmla="*/ 5378121 w 7295637"/>
              <a:gd name="connsiteY1406" fmla="*/ 1133088 h 5063066"/>
              <a:gd name="connsiteX1407" fmla="*/ 5305096 w 7295637"/>
              <a:gd name="connsiteY1407" fmla="*/ 1060063 h 5063066"/>
              <a:gd name="connsiteX1408" fmla="*/ 5310835 w 7295637"/>
              <a:gd name="connsiteY1408" fmla="*/ 1031639 h 5063066"/>
              <a:gd name="connsiteX1409" fmla="*/ 4159291 w 7295637"/>
              <a:gd name="connsiteY1409" fmla="*/ 2825741 h 5063066"/>
              <a:gd name="connsiteX1410" fmla="*/ 4174941 w 7295637"/>
              <a:gd name="connsiteY1410" fmla="*/ 2802529 h 5063066"/>
              <a:gd name="connsiteX1411" fmla="*/ 4226578 w 7295637"/>
              <a:gd name="connsiteY1411" fmla="*/ 2781140 h 5063066"/>
              <a:gd name="connsiteX1412" fmla="*/ 4299603 w 7295637"/>
              <a:gd name="connsiteY1412" fmla="*/ 2854165 h 5063066"/>
              <a:gd name="connsiteX1413" fmla="*/ 4226578 w 7295637"/>
              <a:gd name="connsiteY1413" fmla="*/ 2927190 h 5063066"/>
              <a:gd name="connsiteX1414" fmla="*/ 4153552 w 7295637"/>
              <a:gd name="connsiteY1414" fmla="*/ 2854165 h 5063066"/>
              <a:gd name="connsiteX1415" fmla="*/ 4159291 w 7295637"/>
              <a:gd name="connsiteY1415" fmla="*/ 2825741 h 5063066"/>
              <a:gd name="connsiteX1416" fmla="*/ 4388982 w 7295637"/>
              <a:gd name="connsiteY1416" fmla="*/ 2447996 h 5063066"/>
              <a:gd name="connsiteX1417" fmla="*/ 4404632 w 7295637"/>
              <a:gd name="connsiteY1417" fmla="*/ 2424783 h 5063066"/>
              <a:gd name="connsiteX1418" fmla="*/ 4456269 w 7295637"/>
              <a:gd name="connsiteY1418" fmla="*/ 2403396 h 5063066"/>
              <a:gd name="connsiteX1419" fmla="*/ 4529293 w 7295637"/>
              <a:gd name="connsiteY1419" fmla="*/ 2476421 h 5063066"/>
              <a:gd name="connsiteX1420" fmla="*/ 4456268 w 7295637"/>
              <a:gd name="connsiteY1420" fmla="*/ 2549445 h 5063066"/>
              <a:gd name="connsiteX1421" fmla="*/ 4383242 w 7295637"/>
              <a:gd name="connsiteY1421" fmla="*/ 2476421 h 5063066"/>
              <a:gd name="connsiteX1422" fmla="*/ 4388982 w 7295637"/>
              <a:gd name="connsiteY1422" fmla="*/ 2447996 h 5063066"/>
              <a:gd name="connsiteX1423" fmla="*/ 3233012 w 7295637"/>
              <a:gd name="connsiteY1423" fmla="*/ 4257851 h 5063066"/>
              <a:gd name="connsiteX1424" fmla="*/ 3300298 w 7295637"/>
              <a:gd name="connsiteY1424" fmla="*/ 4213251 h 5063066"/>
              <a:gd name="connsiteX1425" fmla="*/ 3373323 w 7295637"/>
              <a:gd name="connsiteY1425" fmla="*/ 4286276 h 5063066"/>
              <a:gd name="connsiteX1426" fmla="*/ 3300298 w 7295637"/>
              <a:gd name="connsiteY1426" fmla="*/ 4359301 h 5063066"/>
              <a:gd name="connsiteX1427" fmla="*/ 3227273 w 7295637"/>
              <a:gd name="connsiteY1427" fmla="*/ 4286276 h 5063066"/>
              <a:gd name="connsiteX1428" fmla="*/ 3233012 w 7295637"/>
              <a:gd name="connsiteY1428" fmla="*/ 4257851 h 5063066"/>
              <a:gd name="connsiteX1429" fmla="*/ 5541300 w 7295637"/>
              <a:gd name="connsiteY1429" fmla="*/ 611144 h 5063066"/>
              <a:gd name="connsiteX1430" fmla="*/ 5608585 w 7295637"/>
              <a:gd name="connsiteY1430" fmla="*/ 566544 h 5063066"/>
              <a:gd name="connsiteX1431" fmla="*/ 5681611 w 7295637"/>
              <a:gd name="connsiteY1431" fmla="*/ 639569 h 5063066"/>
              <a:gd name="connsiteX1432" fmla="*/ 5608586 w 7295637"/>
              <a:gd name="connsiteY1432" fmla="*/ 712594 h 5063066"/>
              <a:gd name="connsiteX1433" fmla="*/ 5535560 w 7295637"/>
              <a:gd name="connsiteY1433" fmla="*/ 639569 h 5063066"/>
              <a:gd name="connsiteX1434" fmla="*/ 5541300 w 7295637"/>
              <a:gd name="connsiteY1434" fmla="*/ 611144 h 5063066"/>
              <a:gd name="connsiteX1435" fmla="*/ 4619446 w 7295637"/>
              <a:gd name="connsiteY1435" fmla="*/ 2027501 h 5063066"/>
              <a:gd name="connsiteX1436" fmla="*/ 4635096 w 7295637"/>
              <a:gd name="connsiteY1436" fmla="*/ 2004289 h 5063066"/>
              <a:gd name="connsiteX1437" fmla="*/ 4686732 w 7295637"/>
              <a:gd name="connsiteY1437" fmla="*/ 1982901 h 5063066"/>
              <a:gd name="connsiteX1438" fmla="*/ 4759757 w 7295637"/>
              <a:gd name="connsiteY1438" fmla="*/ 2055926 h 5063066"/>
              <a:gd name="connsiteX1439" fmla="*/ 4686732 w 7295637"/>
              <a:gd name="connsiteY1439" fmla="*/ 2128951 h 5063066"/>
              <a:gd name="connsiteX1440" fmla="*/ 4613707 w 7295637"/>
              <a:gd name="connsiteY1440" fmla="*/ 2055926 h 5063066"/>
              <a:gd name="connsiteX1441" fmla="*/ 4619446 w 7295637"/>
              <a:gd name="connsiteY1441" fmla="*/ 2027501 h 5063066"/>
              <a:gd name="connsiteX1442" fmla="*/ 3463475 w 7295637"/>
              <a:gd name="connsiteY1442" fmla="*/ 3828529 h 5063066"/>
              <a:gd name="connsiteX1443" fmla="*/ 3530762 w 7295637"/>
              <a:gd name="connsiteY1443" fmla="*/ 3783929 h 5063066"/>
              <a:gd name="connsiteX1444" fmla="*/ 3603787 w 7295637"/>
              <a:gd name="connsiteY1444" fmla="*/ 3856954 h 5063066"/>
              <a:gd name="connsiteX1445" fmla="*/ 3530762 w 7295637"/>
              <a:gd name="connsiteY1445" fmla="*/ 3929979 h 5063066"/>
              <a:gd name="connsiteX1446" fmla="*/ 3457737 w 7295637"/>
              <a:gd name="connsiteY1446" fmla="*/ 3856954 h 5063066"/>
              <a:gd name="connsiteX1447" fmla="*/ 3463475 w 7295637"/>
              <a:gd name="connsiteY1447" fmla="*/ 3828529 h 5063066"/>
              <a:gd name="connsiteX1448" fmla="*/ 5771763 w 7295637"/>
              <a:gd name="connsiteY1448" fmla="*/ 181823 h 5063066"/>
              <a:gd name="connsiteX1449" fmla="*/ 5839050 w 7295637"/>
              <a:gd name="connsiteY1449" fmla="*/ 137222 h 5063066"/>
              <a:gd name="connsiteX1450" fmla="*/ 5912075 w 7295637"/>
              <a:gd name="connsiteY1450" fmla="*/ 210247 h 5063066"/>
              <a:gd name="connsiteX1451" fmla="*/ 5839049 w 7295637"/>
              <a:gd name="connsiteY1451" fmla="*/ 283272 h 5063066"/>
              <a:gd name="connsiteX1452" fmla="*/ 5766025 w 7295637"/>
              <a:gd name="connsiteY1452" fmla="*/ 210247 h 5063066"/>
              <a:gd name="connsiteX1453" fmla="*/ 5771763 w 7295637"/>
              <a:gd name="connsiteY1453" fmla="*/ 181823 h 5063066"/>
              <a:gd name="connsiteX1454" fmla="*/ 4849910 w 7295637"/>
              <a:gd name="connsiteY1454" fmla="*/ 1598178 h 5063066"/>
              <a:gd name="connsiteX1455" fmla="*/ 4865560 w 7295637"/>
              <a:gd name="connsiteY1455" fmla="*/ 1574967 h 5063066"/>
              <a:gd name="connsiteX1456" fmla="*/ 4917196 w 7295637"/>
              <a:gd name="connsiteY1456" fmla="*/ 1553578 h 5063066"/>
              <a:gd name="connsiteX1457" fmla="*/ 4990221 w 7295637"/>
              <a:gd name="connsiteY1457" fmla="*/ 1626603 h 5063066"/>
              <a:gd name="connsiteX1458" fmla="*/ 4917196 w 7295637"/>
              <a:gd name="connsiteY1458" fmla="*/ 1699628 h 5063066"/>
              <a:gd name="connsiteX1459" fmla="*/ 4844172 w 7295637"/>
              <a:gd name="connsiteY1459" fmla="*/ 1626603 h 5063066"/>
              <a:gd name="connsiteX1460" fmla="*/ 4849910 w 7295637"/>
              <a:gd name="connsiteY1460" fmla="*/ 1598178 h 5063066"/>
              <a:gd name="connsiteX1461" fmla="*/ 3698366 w 7295637"/>
              <a:gd name="connsiteY1461" fmla="*/ 3392280 h 5063066"/>
              <a:gd name="connsiteX1462" fmla="*/ 3714016 w 7295637"/>
              <a:gd name="connsiteY1462" fmla="*/ 3369068 h 5063066"/>
              <a:gd name="connsiteX1463" fmla="*/ 3765652 w 7295637"/>
              <a:gd name="connsiteY1463" fmla="*/ 3347680 h 5063066"/>
              <a:gd name="connsiteX1464" fmla="*/ 3838677 w 7295637"/>
              <a:gd name="connsiteY1464" fmla="*/ 3420705 h 5063066"/>
              <a:gd name="connsiteX1465" fmla="*/ 3765653 w 7295637"/>
              <a:gd name="connsiteY1465" fmla="*/ 3493730 h 5063066"/>
              <a:gd name="connsiteX1466" fmla="*/ 3692629 w 7295637"/>
              <a:gd name="connsiteY1466" fmla="*/ 3420704 h 5063066"/>
              <a:gd name="connsiteX1467" fmla="*/ 3698366 w 7295637"/>
              <a:gd name="connsiteY1467" fmla="*/ 3392280 h 5063066"/>
              <a:gd name="connsiteX1468" fmla="*/ 2772085 w 7295637"/>
              <a:gd name="connsiteY1468" fmla="*/ 4824393 h 5063066"/>
              <a:gd name="connsiteX1469" fmla="*/ 2839371 w 7295637"/>
              <a:gd name="connsiteY1469" fmla="*/ 4779793 h 5063066"/>
              <a:gd name="connsiteX1470" fmla="*/ 2912396 w 7295637"/>
              <a:gd name="connsiteY1470" fmla="*/ 4852818 h 5063066"/>
              <a:gd name="connsiteX1471" fmla="*/ 2839371 w 7295637"/>
              <a:gd name="connsiteY1471" fmla="*/ 4925843 h 5063066"/>
              <a:gd name="connsiteX1472" fmla="*/ 2766347 w 7295637"/>
              <a:gd name="connsiteY1472" fmla="*/ 4852818 h 5063066"/>
              <a:gd name="connsiteX1473" fmla="*/ 2772085 w 7295637"/>
              <a:gd name="connsiteY1473" fmla="*/ 4824393 h 5063066"/>
              <a:gd name="connsiteX1474" fmla="*/ 5080373 w 7295637"/>
              <a:gd name="connsiteY1474" fmla="*/ 1177687 h 5063066"/>
              <a:gd name="connsiteX1475" fmla="*/ 5147658 w 7295637"/>
              <a:gd name="connsiteY1475" fmla="*/ 1133088 h 5063066"/>
              <a:gd name="connsiteX1476" fmla="*/ 5220683 w 7295637"/>
              <a:gd name="connsiteY1476" fmla="*/ 1206112 h 5063066"/>
              <a:gd name="connsiteX1477" fmla="*/ 5147658 w 7295637"/>
              <a:gd name="connsiteY1477" fmla="*/ 1279137 h 5063066"/>
              <a:gd name="connsiteX1478" fmla="*/ 5074634 w 7295637"/>
              <a:gd name="connsiteY1478" fmla="*/ 1206112 h 5063066"/>
              <a:gd name="connsiteX1479" fmla="*/ 5080373 w 7295637"/>
              <a:gd name="connsiteY1479" fmla="*/ 1177687 h 5063066"/>
              <a:gd name="connsiteX1480" fmla="*/ 3928828 w 7295637"/>
              <a:gd name="connsiteY1480" fmla="*/ 2962961 h 5063066"/>
              <a:gd name="connsiteX1481" fmla="*/ 3944478 w 7295637"/>
              <a:gd name="connsiteY1481" fmla="*/ 2939749 h 5063066"/>
              <a:gd name="connsiteX1482" fmla="*/ 3996114 w 7295637"/>
              <a:gd name="connsiteY1482" fmla="*/ 2918361 h 5063066"/>
              <a:gd name="connsiteX1483" fmla="*/ 4069139 w 7295637"/>
              <a:gd name="connsiteY1483" fmla="*/ 2991386 h 5063066"/>
              <a:gd name="connsiteX1484" fmla="*/ 3996115 w 7295637"/>
              <a:gd name="connsiteY1484" fmla="*/ 3064410 h 5063066"/>
              <a:gd name="connsiteX1485" fmla="*/ 3923090 w 7295637"/>
              <a:gd name="connsiteY1485" fmla="*/ 2991385 h 5063066"/>
              <a:gd name="connsiteX1486" fmla="*/ 3928828 w 7295637"/>
              <a:gd name="connsiteY1486" fmla="*/ 2962961 h 5063066"/>
              <a:gd name="connsiteX1487" fmla="*/ 3002548 w 7295637"/>
              <a:gd name="connsiteY1487" fmla="*/ 4395072 h 5063066"/>
              <a:gd name="connsiteX1488" fmla="*/ 3069834 w 7295637"/>
              <a:gd name="connsiteY1488" fmla="*/ 4350472 h 5063066"/>
              <a:gd name="connsiteX1489" fmla="*/ 3142859 w 7295637"/>
              <a:gd name="connsiteY1489" fmla="*/ 4423497 h 5063066"/>
              <a:gd name="connsiteX1490" fmla="*/ 3069834 w 7295637"/>
              <a:gd name="connsiteY1490" fmla="*/ 4496522 h 5063066"/>
              <a:gd name="connsiteX1491" fmla="*/ 2996809 w 7295637"/>
              <a:gd name="connsiteY1491" fmla="*/ 4423497 h 5063066"/>
              <a:gd name="connsiteX1492" fmla="*/ 3002548 w 7295637"/>
              <a:gd name="connsiteY1492" fmla="*/ 4395072 h 5063066"/>
              <a:gd name="connsiteX1493" fmla="*/ 5310834 w 7295637"/>
              <a:gd name="connsiteY1493" fmla="*/ 748366 h 5063066"/>
              <a:gd name="connsiteX1494" fmla="*/ 5378123 w 7295637"/>
              <a:gd name="connsiteY1494" fmla="*/ 703766 h 5063066"/>
              <a:gd name="connsiteX1495" fmla="*/ 5451146 w 7295637"/>
              <a:gd name="connsiteY1495" fmla="*/ 776791 h 5063066"/>
              <a:gd name="connsiteX1496" fmla="*/ 5378122 w 7295637"/>
              <a:gd name="connsiteY1496" fmla="*/ 849816 h 5063066"/>
              <a:gd name="connsiteX1497" fmla="*/ 5305097 w 7295637"/>
              <a:gd name="connsiteY1497" fmla="*/ 776791 h 5063066"/>
              <a:gd name="connsiteX1498" fmla="*/ 5310834 w 7295637"/>
              <a:gd name="connsiteY1498" fmla="*/ 748366 h 5063066"/>
              <a:gd name="connsiteX1499" fmla="*/ 4159292 w 7295637"/>
              <a:gd name="connsiteY1499" fmla="*/ 2542469 h 5063066"/>
              <a:gd name="connsiteX1500" fmla="*/ 4174943 w 7295637"/>
              <a:gd name="connsiteY1500" fmla="*/ 2519257 h 5063066"/>
              <a:gd name="connsiteX1501" fmla="*/ 4226579 w 7295637"/>
              <a:gd name="connsiteY1501" fmla="*/ 2497869 h 5063066"/>
              <a:gd name="connsiteX1502" fmla="*/ 4299604 w 7295637"/>
              <a:gd name="connsiteY1502" fmla="*/ 2570894 h 5063066"/>
              <a:gd name="connsiteX1503" fmla="*/ 4226578 w 7295637"/>
              <a:gd name="connsiteY1503" fmla="*/ 2643919 h 5063066"/>
              <a:gd name="connsiteX1504" fmla="*/ 4153553 w 7295637"/>
              <a:gd name="connsiteY1504" fmla="*/ 2570894 h 5063066"/>
              <a:gd name="connsiteX1505" fmla="*/ 4159292 w 7295637"/>
              <a:gd name="connsiteY1505" fmla="*/ 2542469 h 5063066"/>
              <a:gd name="connsiteX1506" fmla="*/ 4388981 w 7295637"/>
              <a:gd name="connsiteY1506" fmla="*/ 2164724 h 5063066"/>
              <a:gd name="connsiteX1507" fmla="*/ 4404631 w 7295637"/>
              <a:gd name="connsiteY1507" fmla="*/ 2141512 h 5063066"/>
              <a:gd name="connsiteX1508" fmla="*/ 4456268 w 7295637"/>
              <a:gd name="connsiteY1508" fmla="*/ 2120124 h 5063066"/>
              <a:gd name="connsiteX1509" fmla="*/ 4529293 w 7295637"/>
              <a:gd name="connsiteY1509" fmla="*/ 2193148 h 5063066"/>
              <a:gd name="connsiteX1510" fmla="*/ 4456267 w 7295637"/>
              <a:gd name="connsiteY1510" fmla="*/ 2266173 h 5063066"/>
              <a:gd name="connsiteX1511" fmla="*/ 4383243 w 7295637"/>
              <a:gd name="connsiteY1511" fmla="*/ 2193148 h 5063066"/>
              <a:gd name="connsiteX1512" fmla="*/ 4388981 w 7295637"/>
              <a:gd name="connsiteY1512" fmla="*/ 2164724 h 5063066"/>
              <a:gd name="connsiteX1513" fmla="*/ 3233012 w 7295637"/>
              <a:gd name="connsiteY1513" fmla="*/ 3974579 h 5063066"/>
              <a:gd name="connsiteX1514" fmla="*/ 3300298 w 7295637"/>
              <a:gd name="connsiteY1514" fmla="*/ 3929979 h 5063066"/>
              <a:gd name="connsiteX1515" fmla="*/ 3373323 w 7295637"/>
              <a:gd name="connsiteY1515" fmla="*/ 4003003 h 5063066"/>
              <a:gd name="connsiteX1516" fmla="*/ 3300298 w 7295637"/>
              <a:gd name="connsiteY1516" fmla="*/ 4076028 h 5063066"/>
              <a:gd name="connsiteX1517" fmla="*/ 3227273 w 7295637"/>
              <a:gd name="connsiteY1517" fmla="*/ 4003004 h 5063066"/>
              <a:gd name="connsiteX1518" fmla="*/ 3233012 w 7295637"/>
              <a:gd name="connsiteY1518" fmla="*/ 3974579 h 5063066"/>
              <a:gd name="connsiteX1519" fmla="*/ 5541300 w 7295637"/>
              <a:gd name="connsiteY1519" fmla="*/ 327873 h 5063066"/>
              <a:gd name="connsiteX1520" fmla="*/ 5608586 w 7295637"/>
              <a:gd name="connsiteY1520" fmla="*/ 283272 h 5063066"/>
              <a:gd name="connsiteX1521" fmla="*/ 5681610 w 7295637"/>
              <a:gd name="connsiteY1521" fmla="*/ 356297 h 5063066"/>
              <a:gd name="connsiteX1522" fmla="*/ 5608585 w 7295637"/>
              <a:gd name="connsiteY1522" fmla="*/ 429322 h 5063066"/>
              <a:gd name="connsiteX1523" fmla="*/ 5535561 w 7295637"/>
              <a:gd name="connsiteY1523" fmla="*/ 356297 h 5063066"/>
              <a:gd name="connsiteX1524" fmla="*/ 5541300 w 7295637"/>
              <a:gd name="connsiteY1524" fmla="*/ 327873 h 5063066"/>
              <a:gd name="connsiteX1525" fmla="*/ 4619445 w 7295637"/>
              <a:gd name="connsiteY1525" fmla="*/ 1744229 h 5063066"/>
              <a:gd name="connsiteX1526" fmla="*/ 4635095 w 7295637"/>
              <a:gd name="connsiteY1526" fmla="*/ 1721017 h 5063066"/>
              <a:gd name="connsiteX1527" fmla="*/ 4686732 w 7295637"/>
              <a:gd name="connsiteY1527" fmla="*/ 1699628 h 5063066"/>
              <a:gd name="connsiteX1528" fmla="*/ 4759757 w 7295637"/>
              <a:gd name="connsiteY1528" fmla="*/ 1772653 h 5063066"/>
              <a:gd name="connsiteX1529" fmla="*/ 4686733 w 7295637"/>
              <a:gd name="connsiteY1529" fmla="*/ 1845678 h 5063066"/>
              <a:gd name="connsiteX1530" fmla="*/ 4613707 w 7295637"/>
              <a:gd name="connsiteY1530" fmla="*/ 1772654 h 5063066"/>
              <a:gd name="connsiteX1531" fmla="*/ 4619445 w 7295637"/>
              <a:gd name="connsiteY1531" fmla="*/ 1744229 h 5063066"/>
              <a:gd name="connsiteX1532" fmla="*/ 3463475 w 7295637"/>
              <a:gd name="connsiteY1532" fmla="*/ 3545257 h 5063066"/>
              <a:gd name="connsiteX1533" fmla="*/ 3530762 w 7295637"/>
              <a:gd name="connsiteY1533" fmla="*/ 3500657 h 5063066"/>
              <a:gd name="connsiteX1534" fmla="*/ 3603786 w 7295637"/>
              <a:gd name="connsiteY1534" fmla="*/ 3573681 h 5063066"/>
              <a:gd name="connsiteX1535" fmla="*/ 3530762 w 7295637"/>
              <a:gd name="connsiteY1535" fmla="*/ 3646706 h 5063066"/>
              <a:gd name="connsiteX1536" fmla="*/ 3457737 w 7295637"/>
              <a:gd name="connsiteY1536" fmla="*/ 3573682 h 5063066"/>
              <a:gd name="connsiteX1537" fmla="*/ 3463475 w 7295637"/>
              <a:gd name="connsiteY1537" fmla="*/ 3545257 h 5063066"/>
              <a:gd name="connsiteX1538" fmla="*/ 2541621 w 7295637"/>
              <a:gd name="connsiteY1538" fmla="*/ 4961615 h 5063066"/>
              <a:gd name="connsiteX1539" fmla="*/ 2608907 w 7295637"/>
              <a:gd name="connsiteY1539" fmla="*/ 4917015 h 5063066"/>
              <a:gd name="connsiteX1540" fmla="*/ 2681932 w 7295637"/>
              <a:gd name="connsiteY1540" fmla="*/ 4990040 h 5063066"/>
              <a:gd name="connsiteX1541" fmla="*/ 2608907 w 7295637"/>
              <a:gd name="connsiteY1541" fmla="*/ 5063065 h 5063066"/>
              <a:gd name="connsiteX1542" fmla="*/ 2535882 w 7295637"/>
              <a:gd name="connsiteY1542" fmla="*/ 4990040 h 5063066"/>
              <a:gd name="connsiteX1543" fmla="*/ 2541621 w 7295637"/>
              <a:gd name="connsiteY1543" fmla="*/ 4961615 h 5063066"/>
              <a:gd name="connsiteX1544" fmla="*/ 4849908 w 7295637"/>
              <a:gd name="connsiteY1544" fmla="*/ 1314908 h 5063066"/>
              <a:gd name="connsiteX1545" fmla="*/ 4865558 w 7295637"/>
              <a:gd name="connsiteY1545" fmla="*/ 1291697 h 5063066"/>
              <a:gd name="connsiteX1546" fmla="*/ 4917195 w 7295637"/>
              <a:gd name="connsiteY1546" fmla="*/ 1270308 h 5063066"/>
              <a:gd name="connsiteX1547" fmla="*/ 4990220 w 7295637"/>
              <a:gd name="connsiteY1547" fmla="*/ 1343333 h 5063066"/>
              <a:gd name="connsiteX1548" fmla="*/ 4917195 w 7295637"/>
              <a:gd name="connsiteY1548" fmla="*/ 1416358 h 5063066"/>
              <a:gd name="connsiteX1549" fmla="*/ 4844170 w 7295637"/>
              <a:gd name="connsiteY1549" fmla="*/ 1343333 h 5063066"/>
              <a:gd name="connsiteX1550" fmla="*/ 4849908 w 7295637"/>
              <a:gd name="connsiteY1550" fmla="*/ 1314908 h 5063066"/>
              <a:gd name="connsiteX1551" fmla="*/ 3698365 w 7295637"/>
              <a:gd name="connsiteY1551" fmla="*/ 3109010 h 5063066"/>
              <a:gd name="connsiteX1552" fmla="*/ 3714015 w 7295637"/>
              <a:gd name="connsiteY1552" fmla="*/ 3085798 h 5063066"/>
              <a:gd name="connsiteX1553" fmla="*/ 3765651 w 7295637"/>
              <a:gd name="connsiteY1553" fmla="*/ 3064410 h 5063066"/>
              <a:gd name="connsiteX1554" fmla="*/ 3838676 w 7295637"/>
              <a:gd name="connsiteY1554" fmla="*/ 3137435 h 5063066"/>
              <a:gd name="connsiteX1555" fmla="*/ 3765651 w 7295637"/>
              <a:gd name="connsiteY1555" fmla="*/ 3210459 h 5063066"/>
              <a:gd name="connsiteX1556" fmla="*/ 3692626 w 7295637"/>
              <a:gd name="connsiteY1556" fmla="*/ 3137434 h 5063066"/>
              <a:gd name="connsiteX1557" fmla="*/ 3698365 w 7295637"/>
              <a:gd name="connsiteY1557" fmla="*/ 3109010 h 5063066"/>
              <a:gd name="connsiteX1558" fmla="*/ 2772084 w 7295637"/>
              <a:gd name="connsiteY1558" fmla="*/ 4541122 h 5063066"/>
              <a:gd name="connsiteX1559" fmla="*/ 2839370 w 7295637"/>
              <a:gd name="connsiteY1559" fmla="*/ 4496522 h 5063066"/>
              <a:gd name="connsiteX1560" fmla="*/ 2912395 w 7295637"/>
              <a:gd name="connsiteY1560" fmla="*/ 4569547 h 5063066"/>
              <a:gd name="connsiteX1561" fmla="*/ 2839371 w 7295637"/>
              <a:gd name="connsiteY1561" fmla="*/ 4642572 h 5063066"/>
              <a:gd name="connsiteX1562" fmla="*/ 2766346 w 7295637"/>
              <a:gd name="connsiteY1562" fmla="*/ 4569547 h 5063066"/>
              <a:gd name="connsiteX1563" fmla="*/ 2772084 w 7295637"/>
              <a:gd name="connsiteY1563" fmla="*/ 4541122 h 5063066"/>
              <a:gd name="connsiteX1564" fmla="*/ 5080370 w 7295637"/>
              <a:gd name="connsiteY1564" fmla="*/ 894416 h 5063066"/>
              <a:gd name="connsiteX1565" fmla="*/ 5147658 w 7295637"/>
              <a:gd name="connsiteY1565" fmla="*/ 849816 h 5063066"/>
              <a:gd name="connsiteX1566" fmla="*/ 5220681 w 7295637"/>
              <a:gd name="connsiteY1566" fmla="*/ 922841 h 5063066"/>
              <a:gd name="connsiteX1567" fmla="*/ 5147658 w 7295637"/>
              <a:gd name="connsiteY1567" fmla="*/ 995866 h 5063066"/>
              <a:gd name="connsiteX1568" fmla="*/ 5074632 w 7295637"/>
              <a:gd name="connsiteY1568" fmla="*/ 922841 h 5063066"/>
              <a:gd name="connsiteX1569" fmla="*/ 5080370 w 7295637"/>
              <a:gd name="connsiteY1569" fmla="*/ 894416 h 5063066"/>
              <a:gd name="connsiteX1570" fmla="*/ 3928828 w 7295637"/>
              <a:gd name="connsiteY1570" fmla="*/ 2679690 h 5063066"/>
              <a:gd name="connsiteX1571" fmla="*/ 3944478 w 7295637"/>
              <a:gd name="connsiteY1571" fmla="*/ 2656479 h 5063066"/>
              <a:gd name="connsiteX1572" fmla="*/ 3996114 w 7295637"/>
              <a:gd name="connsiteY1572" fmla="*/ 2635090 h 5063066"/>
              <a:gd name="connsiteX1573" fmla="*/ 4069139 w 7295637"/>
              <a:gd name="connsiteY1573" fmla="*/ 2708115 h 5063066"/>
              <a:gd name="connsiteX1574" fmla="*/ 3996114 w 7295637"/>
              <a:gd name="connsiteY1574" fmla="*/ 2781140 h 5063066"/>
              <a:gd name="connsiteX1575" fmla="*/ 3923090 w 7295637"/>
              <a:gd name="connsiteY1575" fmla="*/ 2708115 h 5063066"/>
              <a:gd name="connsiteX1576" fmla="*/ 3928828 w 7295637"/>
              <a:gd name="connsiteY1576" fmla="*/ 2679690 h 5063066"/>
              <a:gd name="connsiteX1577" fmla="*/ 4158517 w 7295637"/>
              <a:gd name="connsiteY1577" fmla="*/ 2310773 h 5063066"/>
              <a:gd name="connsiteX1578" fmla="*/ 4174167 w 7295637"/>
              <a:gd name="connsiteY1578" fmla="*/ 2287561 h 5063066"/>
              <a:gd name="connsiteX1579" fmla="*/ 4225804 w 7295637"/>
              <a:gd name="connsiteY1579" fmla="*/ 2266173 h 5063066"/>
              <a:gd name="connsiteX1580" fmla="*/ 4298828 w 7295637"/>
              <a:gd name="connsiteY1580" fmla="*/ 2339197 h 5063066"/>
              <a:gd name="connsiteX1581" fmla="*/ 4225803 w 7295637"/>
              <a:gd name="connsiteY1581" fmla="*/ 2412224 h 5063066"/>
              <a:gd name="connsiteX1582" fmla="*/ 4152779 w 7295637"/>
              <a:gd name="connsiteY1582" fmla="*/ 2339198 h 5063066"/>
              <a:gd name="connsiteX1583" fmla="*/ 4158517 w 7295637"/>
              <a:gd name="connsiteY1583" fmla="*/ 2310773 h 5063066"/>
              <a:gd name="connsiteX1584" fmla="*/ 3002548 w 7295637"/>
              <a:gd name="connsiteY1584" fmla="*/ 4111800 h 5063066"/>
              <a:gd name="connsiteX1585" fmla="*/ 3069834 w 7295637"/>
              <a:gd name="connsiteY1585" fmla="*/ 4067200 h 5063066"/>
              <a:gd name="connsiteX1586" fmla="*/ 3142859 w 7295637"/>
              <a:gd name="connsiteY1586" fmla="*/ 4140225 h 5063066"/>
              <a:gd name="connsiteX1587" fmla="*/ 3069834 w 7295637"/>
              <a:gd name="connsiteY1587" fmla="*/ 4213250 h 5063066"/>
              <a:gd name="connsiteX1588" fmla="*/ 2996809 w 7295637"/>
              <a:gd name="connsiteY1588" fmla="*/ 4140225 h 5063066"/>
              <a:gd name="connsiteX1589" fmla="*/ 3002548 w 7295637"/>
              <a:gd name="connsiteY1589" fmla="*/ 4111800 h 5063066"/>
              <a:gd name="connsiteX1590" fmla="*/ 5310836 w 7295637"/>
              <a:gd name="connsiteY1590" fmla="*/ 465095 h 5063066"/>
              <a:gd name="connsiteX1591" fmla="*/ 5378122 w 7295637"/>
              <a:gd name="connsiteY1591" fmla="*/ 420495 h 5063066"/>
              <a:gd name="connsiteX1592" fmla="*/ 5451147 w 7295637"/>
              <a:gd name="connsiteY1592" fmla="*/ 493520 h 5063066"/>
              <a:gd name="connsiteX1593" fmla="*/ 5378122 w 7295637"/>
              <a:gd name="connsiteY1593" fmla="*/ 566544 h 5063066"/>
              <a:gd name="connsiteX1594" fmla="*/ 5305097 w 7295637"/>
              <a:gd name="connsiteY1594" fmla="*/ 493520 h 5063066"/>
              <a:gd name="connsiteX1595" fmla="*/ 5310836 w 7295637"/>
              <a:gd name="connsiteY1595" fmla="*/ 465095 h 5063066"/>
              <a:gd name="connsiteX1596" fmla="*/ 4388982 w 7295637"/>
              <a:gd name="connsiteY1596" fmla="*/ 1881450 h 5063066"/>
              <a:gd name="connsiteX1597" fmla="*/ 4404632 w 7295637"/>
              <a:gd name="connsiteY1597" fmla="*/ 1858238 h 5063066"/>
              <a:gd name="connsiteX1598" fmla="*/ 4456269 w 7295637"/>
              <a:gd name="connsiteY1598" fmla="*/ 1836850 h 5063066"/>
              <a:gd name="connsiteX1599" fmla="*/ 4529293 w 7295637"/>
              <a:gd name="connsiteY1599" fmla="*/ 1909875 h 5063066"/>
              <a:gd name="connsiteX1600" fmla="*/ 4456268 w 7295637"/>
              <a:gd name="connsiteY1600" fmla="*/ 1982899 h 5063066"/>
              <a:gd name="connsiteX1601" fmla="*/ 4383244 w 7295637"/>
              <a:gd name="connsiteY1601" fmla="*/ 1909875 h 5063066"/>
              <a:gd name="connsiteX1602" fmla="*/ 4388982 w 7295637"/>
              <a:gd name="connsiteY1602" fmla="*/ 1881450 h 5063066"/>
              <a:gd name="connsiteX1603" fmla="*/ 3233012 w 7295637"/>
              <a:gd name="connsiteY1603" fmla="*/ 3691307 h 5063066"/>
              <a:gd name="connsiteX1604" fmla="*/ 3300298 w 7295637"/>
              <a:gd name="connsiteY1604" fmla="*/ 3646707 h 5063066"/>
              <a:gd name="connsiteX1605" fmla="*/ 3373323 w 7295637"/>
              <a:gd name="connsiteY1605" fmla="*/ 3719731 h 5063066"/>
              <a:gd name="connsiteX1606" fmla="*/ 3300298 w 7295637"/>
              <a:gd name="connsiteY1606" fmla="*/ 3792756 h 5063066"/>
              <a:gd name="connsiteX1607" fmla="*/ 3227273 w 7295637"/>
              <a:gd name="connsiteY1607" fmla="*/ 3719731 h 5063066"/>
              <a:gd name="connsiteX1608" fmla="*/ 3233012 w 7295637"/>
              <a:gd name="connsiteY1608" fmla="*/ 3691307 h 5063066"/>
              <a:gd name="connsiteX1609" fmla="*/ 5541300 w 7295637"/>
              <a:gd name="connsiteY1609" fmla="*/ 44600 h 5063066"/>
              <a:gd name="connsiteX1610" fmla="*/ 5608586 w 7295637"/>
              <a:gd name="connsiteY1610" fmla="*/ 0 h 5063066"/>
              <a:gd name="connsiteX1611" fmla="*/ 5681611 w 7295637"/>
              <a:gd name="connsiteY1611" fmla="*/ 73025 h 5063066"/>
              <a:gd name="connsiteX1612" fmla="*/ 5608586 w 7295637"/>
              <a:gd name="connsiteY1612" fmla="*/ 146050 h 5063066"/>
              <a:gd name="connsiteX1613" fmla="*/ 5535562 w 7295637"/>
              <a:gd name="connsiteY1613" fmla="*/ 73025 h 5063066"/>
              <a:gd name="connsiteX1614" fmla="*/ 5541300 w 7295637"/>
              <a:gd name="connsiteY1614" fmla="*/ 44600 h 5063066"/>
              <a:gd name="connsiteX1615" fmla="*/ 4619446 w 7295637"/>
              <a:gd name="connsiteY1615" fmla="*/ 1460957 h 5063066"/>
              <a:gd name="connsiteX1616" fmla="*/ 4635095 w 7295637"/>
              <a:gd name="connsiteY1616" fmla="*/ 1437745 h 5063066"/>
              <a:gd name="connsiteX1617" fmla="*/ 4686731 w 7295637"/>
              <a:gd name="connsiteY1617" fmla="*/ 1416357 h 5063066"/>
              <a:gd name="connsiteX1618" fmla="*/ 4759757 w 7295637"/>
              <a:gd name="connsiteY1618" fmla="*/ 1489382 h 5063066"/>
              <a:gd name="connsiteX1619" fmla="*/ 4686732 w 7295637"/>
              <a:gd name="connsiteY1619" fmla="*/ 1562406 h 5063066"/>
              <a:gd name="connsiteX1620" fmla="*/ 4613706 w 7295637"/>
              <a:gd name="connsiteY1620" fmla="*/ 1489381 h 5063066"/>
              <a:gd name="connsiteX1621" fmla="*/ 4619446 w 7295637"/>
              <a:gd name="connsiteY1621" fmla="*/ 1460957 h 5063066"/>
              <a:gd name="connsiteX1622" fmla="*/ 3463475 w 7295637"/>
              <a:gd name="connsiteY1622" fmla="*/ 3261985 h 5063066"/>
              <a:gd name="connsiteX1623" fmla="*/ 3530762 w 7295637"/>
              <a:gd name="connsiteY1623" fmla="*/ 3217385 h 5063066"/>
              <a:gd name="connsiteX1624" fmla="*/ 3603786 w 7295637"/>
              <a:gd name="connsiteY1624" fmla="*/ 3290409 h 5063066"/>
              <a:gd name="connsiteX1625" fmla="*/ 3530761 w 7295637"/>
              <a:gd name="connsiteY1625" fmla="*/ 3363434 h 5063066"/>
              <a:gd name="connsiteX1626" fmla="*/ 3457737 w 7295637"/>
              <a:gd name="connsiteY1626" fmla="*/ 3290409 h 5063066"/>
              <a:gd name="connsiteX1627" fmla="*/ 3463475 w 7295637"/>
              <a:gd name="connsiteY1627" fmla="*/ 3261985 h 5063066"/>
              <a:gd name="connsiteX1628" fmla="*/ 2541621 w 7295637"/>
              <a:gd name="connsiteY1628" fmla="*/ 4678343 h 5063066"/>
              <a:gd name="connsiteX1629" fmla="*/ 2608907 w 7295637"/>
              <a:gd name="connsiteY1629" fmla="*/ 4633743 h 5063066"/>
              <a:gd name="connsiteX1630" fmla="*/ 2681932 w 7295637"/>
              <a:gd name="connsiteY1630" fmla="*/ 4706768 h 5063066"/>
              <a:gd name="connsiteX1631" fmla="*/ 2608907 w 7295637"/>
              <a:gd name="connsiteY1631" fmla="*/ 4779793 h 5063066"/>
              <a:gd name="connsiteX1632" fmla="*/ 2535882 w 7295637"/>
              <a:gd name="connsiteY1632" fmla="*/ 4706768 h 5063066"/>
              <a:gd name="connsiteX1633" fmla="*/ 2541621 w 7295637"/>
              <a:gd name="connsiteY1633" fmla="*/ 4678343 h 5063066"/>
              <a:gd name="connsiteX1634" fmla="*/ 4849909 w 7295637"/>
              <a:gd name="connsiteY1634" fmla="*/ 1031638 h 5063066"/>
              <a:gd name="connsiteX1635" fmla="*/ 4865557 w 7295637"/>
              <a:gd name="connsiteY1635" fmla="*/ 1008427 h 5063066"/>
              <a:gd name="connsiteX1636" fmla="*/ 4917194 w 7295637"/>
              <a:gd name="connsiteY1636" fmla="*/ 987038 h 5063066"/>
              <a:gd name="connsiteX1637" fmla="*/ 4990218 w 7295637"/>
              <a:gd name="connsiteY1637" fmla="*/ 1060063 h 5063066"/>
              <a:gd name="connsiteX1638" fmla="*/ 4917195 w 7295637"/>
              <a:gd name="connsiteY1638" fmla="*/ 1133087 h 5063066"/>
              <a:gd name="connsiteX1639" fmla="*/ 4844169 w 7295637"/>
              <a:gd name="connsiteY1639" fmla="*/ 1060062 h 5063066"/>
              <a:gd name="connsiteX1640" fmla="*/ 4849909 w 7295637"/>
              <a:gd name="connsiteY1640" fmla="*/ 1031638 h 5063066"/>
              <a:gd name="connsiteX1641" fmla="*/ 3698365 w 7295637"/>
              <a:gd name="connsiteY1641" fmla="*/ 2825740 h 5063066"/>
              <a:gd name="connsiteX1642" fmla="*/ 3714014 w 7295637"/>
              <a:gd name="connsiteY1642" fmla="*/ 2802528 h 5063066"/>
              <a:gd name="connsiteX1643" fmla="*/ 3765650 w 7295637"/>
              <a:gd name="connsiteY1643" fmla="*/ 2781140 h 5063066"/>
              <a:gd name="connsiteX1644" fmla="*/ 3838676 w 7295637"/>
              <a:gd name="connsiteY1644" fmla="*/ 2854165 h 5063066"/>
              <a:gd name="connsiteX1645" fmla="*/ 3765651 w 7295637"/>
              <a:gd name="connsiteY1645" fmla="*/ 2927189 h 5063066"/>
              <a:gd name="connsiteX1646" fmla="*/ 3692627 w 7295637"/>
              <a:gd name="connsiteY1646" fmla="*/ 2854164 h 5063066"/>
              <a:gd name="connsiteX1647" fmla="*/ 3698365 w 7295637"/>
              <a:gd name="connsiteY1647" fmla="*/ 2825740 h 5063066"/>
              <a:gd name="connsiteX1648" fmla="*/ 3928051 w 7295637"/>
              <a:gd name="connsiteY1648" fmla="*/ 2447998 h 5063066"/>
              <a:gd name="connsiteX1649" fmla="*/ 3943701 w 7295637"/>
              <a:gd name="connsiteY1649" fmla="*/ 2424786 h 5063066"/>
              <a:gd name="connsiteX1650" fmla="*/ 3995338 w 7295637"/>
              <a:gd name="connsiteY1650" fmla="*/ 2403398 h 5063066"/>
              <a:gd name="connsiteX1651" fmla="*/ 4068363 w 7295637"/>
              <a:gd name="connsiteY1651" fmla="*/ 2476423 h 5063066"/>
              <a:gd name="connsiteX1652" fmla="*/ 3995337 w 7295637"/>
              <a:gd name="connsiteY1652" fmla="*/ 2549448 h 5063066"/>
              <a:gd name="connsiteX1653" fmla="*/ 3922313 w 7295637"/>
              <a:gd name="connsiteY1653" fmla="*/ 2476423 h 5063066"/>
              <a:gd name="connsiteX1654" fmla="*/ 3928051 w 7295637"/>
              <a:gd name="connsiteY1654" fmla="*/ 2447998 h 5063066"/>
              <a:gd name="connsiteX1655" fmla="*/ 2772083 w 7295637"/>
              <a:gd name="connsiteY1655" fmla="*/ 4257851 h 5063066"/>
              <a:gd name="connsiteX1656" fmla="*/ 2839370 w 7295637"/>
              <a:gd name="connsiteY1656" fmla="*/ 4213251 h 5063066"/>
              <a:gd name="connsiteX1657" fmla="*/ 2912395 w 7295637"/>
              <a:gd name="connsiteY1657" fmla="*/ 4286276 h 5063066"/>
              <a:gd name="connsiteX1658" fmla="*/ 2839370 w 7295637"/>
              <a:gd name="connsiteY1658" fmla="*/ 4359301 h 5063066"/>
              <a:gd name="connsiteX1659" fmla="*/ 2766345 w 7295637"/>
              <a:gd name="connsiteY1659" fmla="*/ 4286276 h 5063066"/>
              <a:gd name="connsiteX1660" fmla="*/ 2772083 w 7295637"/>
              <a:gd name="connsiteY1660" fmla="*/ 4257851 h 5063066"/>
              <a:gd name="connsiteX1661" fmla="*/ 5080371 w 7295637"/>
              <a:gd name="connsiteY1661" fmla="*/ 611145 h 5063066"/>
              <a:gd name="connsiteX1662" fmla="*/ 5147658 w 7295637"/>
              <a:gd name="connsiteY1662" fmla="*/ 566544 h 5063066"/>
              <a:gd name="connsiteX1663" fmla="*/ 5220683 w 7295637"/>
              <a:gd name="connsiteY1663" fmla="*/ 639569 h 5063066"/>
              <a:gd name="connsiteX1664" fmla="*/ 5147657 w 7295637"/>
              <a:gd name="connsiteY1664" fmla="*/ 712594 h 5063066"/>
              <a:gd name="connsiteX1665" fmla="*/ 5074634 w 7295637"/>
              <a:gd name="connsiteY1665" fmla="*/ 639569 h 5063066"/>
              <a:gd name="connsiteX1666" fmla="*/ 5080371 w 7295637"/>
              <a:gd name="connsiteY1666" fmla="*/ 611145 h 5063066"/>
              <a:gd name="connsiteX1667" fmla="*/ 4158518 w 7295637"/>
              <a:gd name="connsiteY1667" fmla="*/ 2027501 h 5063066"/>
              <a:gd name="connsiteX1668" fmla="*/ 4174168 w 7295637"/>
              <a:gd name="connsiteY1668" fmla="*/ 2004289 h 5063066"/>
              <a:gd name="connsiteX1669" fmla="*/ 4225803 w 7295637"/>
              <a:gd name="connsiteY1669" fmla="*/ 1982902 h 5063066"/>
              <a:gd name="connsiteX1670" fmla="*/ 4298829 w 7295637"/>
              <a:gd name="connsiteY1670" fmla="*/ 2055926 h 5063066"/>
              <a:gd name="connsiteX1671" fmla="*/ 4225804 w 7295637"/>
              <a:gd name="connsiteY1671" fmla="*/ 2128950 h 5063066"/>
              <a:gd name="connsiteX1672" fmla="*/ 4152778 w 7295637"/>
              <a:gd name="connsiteY1672" fmla="*/ 2055926 h 5063066"/>
              <a:gd name="connsiteX1673" fmla="*/ 4158518 w 7295637"/>
              <a:gd name="connsiteY1673" fmla="*/ 2027501 h 5063066"/>
              <a:gd name="connsiteX1674" fmla="*/ 3002548 w 7295637"/>
              <a:gd name="connsiteY1674" fmla="*/ 3828528 h 5063066"/>
              <a:gd name="connsiteX1675" fmla="*/ 3069834 w 7295637"/>
              <a:gd name="connsiteY1675" fmla="*/ 3783928 h 5063066"/>
              <a:gd name="connsiteX1676" fmla="*/ 3142859 w 7295637"/>
              <a:gd name="connsiteY1676" fmla="*/ 3856953 h 5063066"/>
              <a:gd name="connsiteX1677" fmla="*/ 3069834 w 7295637"/>
              <a:gd name="connsiteY1677" fmla="*/ 3929978 h 5063066"/>
              <a:gd name="connsiteX1678" fmla="*/ 2996809 w 7295637"/>
              <a:gd name="connsiteY1678" fmla="*/ 3856953 h 5063066"/>
              <a:gd name="connsiteX1679" fmla="*/ 3002548 w 7295637"/>
              <a:gd name="connsiteY1679" fmla="*/ 3828528 h 5063066"/>
              <a:gd name="connsiteX1680" fmla="*/ 5310836 w 7295637"/>
              <a:gd name="connsiteY1680" fmla="*/ 181823 h 5063066"/>
              <a:gd name="connsiteX1681" fmla="*/ 5378123 w 7295637"/>
              <a:gd name="connsiteY1681" fmla="*/ 137223 h 5063066"/>
              <a:gd name="connsiteX1682" fmla="*/ 5451147 w 7295637"/>
              <a:gd name="connsiteY1682" fmla="*/ 210247 h 5063066"/>
              <a:gd name="connsiteX1683" fmla="*/ 5378122 w 7295637"/>
              <a:gd name="connsiteY1683" fmla="*/ 283272 h 5063066"/>
              <a:gd name="connsiteX1684" fmla="*/ 5305096 w 7295637"/>
              <a:gd name="connsiteY1684" fmla="*/ 210247 h 5063066"/>
              <a:gd name="connsiteX1685" fmla="*/ 5310836 w 7295637"/>
              <a:gd name="connsiteY1685" fmla="*/ 181823 h 5063066"/>
              <a:gd name="connsiteX1686" fmla="*/ 4388982 w 7295637"/>
              <a:gd name="connsiteY1686" fmla="*/ 1598178 h 5063066"/>
              <a:gd name="connsiteX1687" fmla="*/ 4404632 w 7295637"/>
              <a:gd name="connsiteY1687" fmla="*/ 1574966 h 5063066"/>
              <a:gd name="connsiteX1688" fmla="*/ 4456268 w 7295637"/>
              <a:gd name="connsiteY1688" fmla="*/ 1553578 h 5063066"/>
              <a:gd name="connsiteX1689" fmla="*/ 4529292 w 7295637"/>
              <a:gd name="connsiteY1689" fmla="*/ 1626602 h 5063066"/>
              <a:gd name="connsiteX1690" fmla="*/ 4456268 w 7295637"/>
              <a:gd name="connsiteY1690" fmla="*/ 1699627 h 5063066"/>
              <a:gd name="connsiteX1691" fmla="*/ 4383244 w 7295637"/>
              <a:gd name="connsiteY1691" fmla="*/ 1626603 h 5063066"/>
              <a:gd name="connsiteX1692" fmla="*/ 4388982 w 7295637"/>
              <a:gd name="connsiteY1692" fmla="*/ 1598178 h 5063066"/>
              <a:gd name="connsiteX1693" fmla="*/ 3233011 w 7295637"/>
              <a:gd name="connsiteY1693" fmla="*/ 3408035 h 5063066"/>
              <a:gd name="connsiteX1694" fmla="*/ 3300298 w 7295637"/>
              <a:gd name="connsiteY1694" fmla="*/ 3363434 h 5063066"/>
              <a:gd name="connsiteX1695" fmla="*/ 3373323 w 7295637"/>
              <a:gd name="connsiteY1695" fmla="*/ 3436459 h 5063066"/>
              <a:gd name="connsiteX1696" fmla="*/ 3300298 w 7295637"/>
              <a:gd name="connsiteY1696" fmla="*/ 3509484 h 5063066"/>
              <a:gd name="connsiteX1697" fmla="*/ 3227273 w 7295637"/>
              <a:gd name="connsiteY1697" fmla="*/ 3436459 h 5063066"/>
              <a:gd name="connsiteX1698" fmla="*/ 3233011 w 7295637"/>
              <a:gd name="connsiteY1698" fmla="*/ 3408035 h 5063066"/>
              <a:gd name="connsiteX1699" fmla="*/ 2311157 w 7295637"/>
              <a:gd name="connsiteY1699" fmla="*/ 4824393 h 5063066"/>
              <a:gd name="connsiteX1700" fmla="*/ 2378444 w 7295637"/>
              <a:gd name="connsiteY1700" fmla="*/ 4779792 h 5063066"/>
              <a:gd name="connsiteX1701" fmla="*/ 2451468 w 7295637"/>
              <a:gd name="connsiteY1701" fmla="*/ 4852817 h 5063066"/>
              <a:gd name="connsiteX1702" fmla="*/ 2378443 w 7295637"/>
              <a:gd name="connsiteY1702" fmla="*/ 4925842 h 5063066"/>
              <a:gd name="connsiteX1703" fmla="*/ 2305419 w 7295637"/>
              <a:gd name="connsiteY1703" fmla="*/ 4852817 h 5063066"/>
              <a:gd name="connsiteX1704" fmla="*/ 2311157 w 7295637"/>
              <a:gd name="connsiteY1704" fmla="*/ 4824393 h 5063066"/>
              <a:gd name="connsiteX1705" fmla="*/ 4619445 w 7295637"/>
              <a:gd name="connsiteY1705" fmla="*/ 1177685 h 5063066"/>
              <a:gd name="connsiteX1706" fmla="*/ 4635094 w 7295637"/>
              <a:gd name="connsiteY1706" fmla="*/ 1154474 h 5063066"/>
              <a:gd name="connsiteX1707" fmla="*/ 4686731 w 7295637"/>
              <a:gd name="connsiteY1707" fmla="*/ 1133086 h 5063066"/>
              <a:gd name="connsiteX1708" fmla="*/ 4759756 w 7295637"/>
              <a:gd name="connsiteY1708" fmla="*/ 1206111 h 5063066"/>
              <a:gd name="connsiteX1709" fmla="*/ 4686731 w 7295637"/>
              <a:gd name="connsiteY1709" fmla="*/ 1279135 h 5063066"/>
              <a:gd name="connsiteX1710" fmla="*/ 4613706 w 7295637"/>
              <a:gd name="connsiteY1710" fmla="*/ 1206110 h 5063066"/>
              <a:gd name="connsiteX1711" fmla="*/ 4619445 w 7295637"/>
              <a:gd name="connsiteY1711" fmla="*/ 1177685 h 5063066"/>
              <a:gd name="connsiteX1712" fmla="*/ 3463476 w 7295637"/>
              <a:gd name="connsiteY1712" fmla="*/ 2978713 h 5063066"/>
              <a:gd name="connsiteX1713" fmla="*/ 3530762 w 7295637"/>
              <a:gd name="connsiteY1713" fmla="*/ 2934113 h 5063066"/>
              <a:gd name="connsiteX1714" fmla="*/ 3603787 w 7295637"/>
              <a:gd name="connsiteY1714" fmla="*/ 3007138 h 5063066"/>
              <a:gd name="connsiteX1715" fmla="*/ 3530762 w 7295637"/>
              <a:gd name="connsiteY1715" fmla="*/ 3080163 h 5063066"/>
              <a:gd name="connsiteX1716" fmla="*/ 3457737 w 7295637"/>
              <a:gd name="connsiteY1716" fmla="*/ 3007138 h 5063066"/>
              <a:gd name="connsiteX1717" fmla="*/ 3463476 w 7295637"/>
              <a:gd name="connsiteY1717" fmla="*/ 2978713 h 5063066"/>
              <a:gd name="connsiteX1718" fmla="*/ 2541620 w 7295637"/>
              <a:gd name="connsiteY1718" fmla="*/ 4395072 h 5063066"/>
              <a:gd name="connsiteX1719" fmla="*/ 2608907 w 7295637"/>
              <a:gd name="connsiteY1719" fmla="*/ 4350471 h 5063066"/>
              <a:gd name="connsiteX1720" fmla="*/ 2681931 w 7295637"/>
              <a:gd name="connsiteY1720" fmla="*/ 4423497 h 5063066"/>
              <a:gd name="connsiteX1721" fmla="*/ 2608907 w 7295637"/>
              <a:gd name="connsiteY1721" fmla="*/ 4496521 h 5063066"/>
              <a:gd name="connsiteX1722" fmla="*/ 2535882 w 7295637"/>
              <a:gd name="connsiteY1722" fmla="*/ 4423496 h 5063066"/>
              <a:gd name="connsiteX1723" fmla="*/ 2541620 w 7295637"/>
              <a:gd name="connsiteY1723" fmla="*/ 4395072 h 5063066"/>
              <a:gd name="connsiteX1724" fmla="*/ 4849908 w 7295637"/>
              <a:gd name="connsiteY1724" fmla="*/ 748367 h 5063066"/>
              <a:gd name="connsiteX1725" fmla="*/ 4865557 w 7295637"/>
              <a:gd name="connsiteY1725" fmla="*/ 725155 h 5063066"/>
              <a:gd name="connsiteX1726" fmla="*/ 4917194 w 7295637"/>
              <a:gd name="connsiteY1726" fmla="*/ 703767 h 5063066"/>
              <a:gd name="connsiteX1727" fmla="*/ 4990219 w 7295637"/>
              <a:gd name="connsiteY1727" fmla="*/ 776792 h 5063066"/>
              <a:gd name="connsiteX1728" fmla="*/ 4917194 w 7295637"/>
              <a:gd name="connsiteY1728" fmla="*/ 849817 h 5063066"/>
              <a:gd name="connsiteX1729" fmla="*/ 4844169 w 7295637"/>
              <a:gd name="connsiteY1729" fmla="*/ 776792 h 5063066"/>
              <a:gd name="connsiteX1730" fmla="*/ 4849908 w 7295637"/>
              <a:gd name="connsiteY1730" fmla="*/ 748367 h 5063066"/>
              <a:gd name="connsiteX1731" fmla="*/ 3698365 w 7295637"/>
              <a:gd name="connsiteY1731" fmla="*/ 2542469 h 5063066"/>
              <a:gd name="connsiteX1732" fmla="*/ 3714013 w 7295637"/>
              <a:gd name="connsiteY1732" fmla="*/ 2519257 h 5063066"/>
              <a:gd name="connsiteX1733" fmla="*/ 3765650 w 7295637"/>
              <a:gd name="connsiteY1733" fmla="*/ 2497869 h 5063066"/>
              <a:gd name="connsiteX1734" fmla="*/ 3838675 w 7295637"/>
              <a:gd name="connsiteY1734" fmla="*/ 2570894 h 5063066"/>
              <a:gd name="connsiteX1735" fmla="*/ 3765651 w 7295637"/>
              <a:gd name="connsiteY1735" fmla="*/ 2643919 h 5063066"/>
              <a:gd name="connsiteX1736" fmla="*/ 3692625 w 7295637"/>
              <a:gd name="connsiteY1736" fmla="*/ 2570894 h 5063066"/>
              <a:gd name="connsiteX1737" fmla="*/ 3698365 w 7295637"/>
              <a:gd name="connsiteY1737" fmla="*/ 2542469 h 5063066"/>
              <a:gd name="connsiteX1738" fmla="*/ 3928052 w 7295637"/>
              <a:gd name="connsiteY1738" fmla="*/ 2164724 h 5063066"/>
              <a:gd name="connsiteX1739" fmla="*/ 3943704 w 7295637"/>
              <a:gd name="connsiteY1739" fmla="*/ 2141511 h 5063066"/>
              <a:gd name="connsiteX1740" fmla="*/ 3995339 w 7295637"/>
              <a:gd name="connsiteY1740" fmla="*/ 2120124 h 5063066"/>
              <a:gd name="connsiteX1741" fmla="*/ 4068363 w 7295637"/>
              <a:gd name="connsiteY1741" fmla="*/ 2193148 h 5063066"/>
              <a:gd name="connsiteX1742" fmla="*/ 3995339 w 7295637"/>
              <a:gd name="connsiteY1742" fmla="*/ 2266173 h 5063066"/>
              <a:gd name="connsiteX1743" fmla="*/ 3922314 w 7295637"/>
              <a:gd name="connsiteY1743" fmla="*/ 2193149 h 5063066"/>
              <a:gd name="connsiteX1744" fmla="*/ 3928052 w 7295637"/>
              <a:gd name="connsiteY1744" fmla="*/ 2164724 h 5063066"/>
              <a:gd name="connsiteX1745" fmla="*/ 2772083 w 7295637"/>
              <a:gd name="connsiteY1745" fmla="*/ 3974579 h 5063066"/>
              <a:gd name="connsiteX1746" fmla="*/ 2839370 w 7295637"/>
              <a:gd name="connsiteY1746" fmla="*/ 3929979 h 5063066"/>
              <a:gd name="connsiteX1747" fmla="*/ 2912394 w 7295637"/>
              <a:gd name="connsiteY1747" fmla="*/ 4003004 h 5063066"/>
              <a:gd name="connsiteX1748" fmla="*/ 2839369 w 7295637"/>
              <a:gd name="connsiteY1748" fmla="*/ 4076029 h 5063066"/>
              <a:gd name="connsiteX1749" fmla="*/ 2766345 w 7295637"/>
              <a:gd name="connsiteY1749" fmla="*/ 4003004 h 5063066"/>
              <a:gd name="connsiteX1750" fmla="*/ 2772083 w 7295637"/>
              <a:gd name="connsiteY1750" fmla="*/ 3974579 h 5063066"/>
              <a:gd name="connsiteX1751" fmla="*/ 5080372 w 7295637"/>
              <a:gd name="connsiteY1751" fmla="*/ 327873 h 5063066"/>
              <a:gd name="connsiteX1752" fmla="*/ 5147657 w 7295637"/>
              <a:gd name="connsiteY1752" fmla="*/ 283272 h 5063066"/>
              <a:gd name="connsiteX1753" fmla="*/ 5220683 w 7295637"/>
              <a:gd name="connsiteY1753" fmla="*/ 356297 h 5063066"/>
              <a:gd name="connsiteX1754" fmla="*/ 5147658 w 7295637"/>
              <a:gd name="connsiteY1754" fmla="*/ 429322 h 5063066"/>
              <a:gd name="connsiteX1755" fmla="*/ 5074633 w 7295637"/>
              <a:gd name="connsiteY1755" fmla="*/ 356297 h 5063066"/>
              <a:gd name="connsiteX1756" fmla="*/ 5080372 w 7295637"/>
              <a:gd name="connsiteY1756" fmla="*/ 327873 h 5063066"/>
              <a:gd name="connsiteX1757" fmla="*/ 4158518 w 7295637"/>
              <a:gd name="connsiteY1757" fmla="*/ 1744228 h 5063066"/>
              <a:gd name="connsiteX1758" fmla="*/ 4174168 w 7295637"/>
              <a:gd name="connsiteY1758" fmla="*/ 1721016 h 5063066"/>
              <a:gd name="connsiteX1759" fmla="*/ 4225803 w 7295637"/>
              <a:gd name="connsiteY1759" fmla="*/ 1699628 h 5063066"/>
              <a:gd name="connsiteX1760" fmla="*/ 4298829 w 7295637"/>
              <a:gd name="connsiteY1760" fmla="*/ 1772653 h 5063066"/>
              <a:gd name="connsiteX1761" fmla="*/ 4225802 w 7295637"/>
              <a:gd name="connsiteY1761" fmla="*/ 1845679 h 5063066"/>
              <a:gd name="connsiteX1762" fmla="*/ 4152778 w 7295637"/>
              <a:gd name="connsiteY1762" fmla="*/ 1772653 h 5063066"/>
              <a:gd name="connsiteX1763" fmla="*/ 4158518 w 7295637"/>
              <a:gd name="connsiteY1763" fmla="*/ 1744228 h 5063066"/>
              <a:gd name="connsiteX1764" fmla="*/ 3002547 w 7295637"/>
              <a:gd name="connsiteY1764" fmla="*/ 3545256 h 5063066"/>
              <a:gd name="connsiteX1765" fmla="*/ 3069834 w 7295637"/>
              <a:gd name="connsiteY1765" fmla="*/ 3500656 h 5063066"/>
              <a:gd name="connsiteX1766" fmla="*/ 3142860 w 7295637"/>
              <a:gd name="connsiteY1766" fmla="*/ 3573681 h 5063066"/>
              <a:gd name="connsiteX1767" fmla="*/ 3069834 w 7295637"/>
              <a:gd name="connsiteY1767" fmla="*/ 3646706 h 5063066"/>
              <a:gd name="connsiteX1768" fmla="*/ 2996809 w 7295637"/>
              <a:gd name="connsiteY1768" fmla="*/ 3573681 h 5063066"/>
              <a:gd name="connsiteX1769" fmla="*/ 3002547 w 7295637"/>
              <a:gd name="connsiteY1769" fmla="*/ 3545256 h 5063066"/>
              <a:gd name="connsiteX1770" fmla="*/ 2080693 w 7295637"/>
              <a:gd name="connsiteY1770" fmla="*/ 4961614 h 5063066"/>
              <a:gd name="connsiteX1771" fmla="*/ 2147979 w 7295637"/>
              <a:gd name="connsiteY1771" fmla="*/ 4917014 h 5063066"/>
              <a:gd name="connsiteX1772" fmla="*/ 2221004 w 7295637"/>
              <a:gd name="connsiteY1772" fmla="*/ 4990039 h 5063066"/>
              <a:gd name="connsiteX1773" fmla="*/ 2147979 w 7295637"/>
              <a:gd name="connsiteY1773" fmla="*/ 5063064 h 5063066"/>
              <a:gd name="connsiteX1774" fmla="*/ 2074954 w 7295637"/>
              <a:gd name="connsiteY1774" fmla="*/ 4990039 h 5063066"/>
              <a:gd name="connsiteX1775" fmla="*/ 2080693 w 7295637"/>
              <a:gd name="connsiteY1775" fmla="*/ 4961614 h 5063066"/>
              <a:gd name="connsiteX1776" fmla="*/ 4388983 w 7295637"/>
              <a:gd name="connsiteY1776" fmla="*/ 1314906 h 5063066"/>
              <a:gd name="connsiteX1777" fmla="*/ 4404632 w 7295637"/>
              <a:gd name="connsiteY1777" fmla="*/ 1291695 h 5063066"/>
              <a:gd name="connsiteX1778" fmla="*/ 4456269 w 7295637"/>
              <a:gd name="connsiteY1778" fmla="*/ 1270307 h 5063066"/>
              <a:gd name="connsiteX1779" fmla="*/ 4529293 w 7295637"/>
              <a:gd name="connsiteY1779" fmla="*/ 1343332 h 5063066"/>
              <a:gd name="connsiteX1780" fmla="*/ 4456268 w 7295637"/>
              <a:gd name="connsiteY1780" fmla="*/ 1416356 h 5063066"/>
              <a:gd name="connsiteX1781" fmla="*/ 4383244 w 7295637"/>
              <a:gd name="connsiteY1781" fmla="*/ 1343331 h 5063066"/>
              <a:gd name="connsiteX1782" fmla="*/ 4388983 w 7295637"/>
              <a:gd name="connsiteY1782" fmla="*/ 1314906 h 5063066"/>
              <a:gd name="connsiteX1783" fmla="*/ 3233012 w 7295637"/>
              <a:gd name="connsiteY1783" fmla="*/ 3124763 h 5063066"/>
              <a:gd name="connsiteX1784" fmla="*/ 3300298 w 7295637"/>
              <a:gd name="connsiteY1784" fmla="*/ 3080163 h 5063066"/>
              <a:gd name="connsiteX1785" fmla="*/ 3373323 w 7295637"/>
              <a:gd name="connsiteY1785" fmla="*/ 3153188 h 5063066"/>
              <a:gd name="connsiteX1786" fmla="*/ 3300298 w 7295637"/>
              <a:gd name="connsiteY1786" fmla="*/ 3226212 h 5063066"/>
              <a:gd name="connsiteX1787" fmla="*/ 3227274 w 7295637"/>
              <a:gd name="connsiteY1787" fmla="*/ 3153188 h 5063066"/>
              <a:gd name="connsiteX1788" fmla="*/ 3233012 w 7295637"/>
              <a:gd name="connsiteY1788" fmla="*/ 3124763 h 5063066"/>
              <a:gd name="connsiteX1789" fmla="*/ 2311157 w 7295637"/>
              <a:gd name="connsiteY1789" fmla="*/ 4541120 h 5063066"/>
              <a:gd name="connsiteX1790" fmla="*/ 2378443 w 7295637"/>
              <a:gd name="connsiteY1790" fmla="*/ 4496520 h 5063066"/>
              <a:gd name="connsiteX1791" fmla="*/ 2451468 w 7295637"/>
              <a:gd name="connsiteY1791" fmla="*/ 4569545 h 5063066"/>
              <a:gd name="connsiteX1792" fmla="*/ 2378443 w 7295637"/>
              <a:gd name="connsiteY1792" fmla="*/ 4642570 h 5063066"/>
              <a:gd name="connsiteX1793" fmla="*/ 2305418 w 7295637"/>
              <a:gd name="connsiteY1793" fmla="*/ 4569545 h 5063066"/>
              <a:gd name="connsiteX1794" fmla="*/ 2311157 w 7295637"/>
              <a:gd name="connsiteY1794" fmla="*/ 4541120 h 5063066"/>
              <a:gd name="connsiteX1795" fmla="*/ 4619445 w 7295637"/>
              <a:gd name="connsiteY1795" fmla="*/ 894415 h 5063066"/>
              <a:gd name="connsiteX1796" fmla="*/ 4635094 w 7295637"/>
              <a:gd name="connsiteY1796" fmla="*/ 871204 h 5063066"/>
              <a:gd name="connsiteX1797" fmla="*/ 4686731 w 7295637"/>
              <a:gd name="connsiteY1797" fmla="*/ 849816 h 5063066"/>
              <a:gd name="connsiteX1798" fmla="*/ 4759755 w 7295637"/>
              <a:gd name="connsiteY1798" fmla="*/ 922841 h 5063066"/>
              <a:gd name="connsiteX1799" fmla="*/ 4686731 w 7295637"/>
              <a:gd name="connsiteY1799" fmla="*/ 995865 h 5063066"/>
              <a:gd name="connsiteX1800" fmla="*/ 4613706 w 7295637"/>
              <a:gd name="connsiteY1800" fmla="*/ 922840 h 5063066"/>
              <a:gd name="connsiteX1801" fmla="*/ 4619445 w 7295637"/>
              <a:gd name="connsiteY1801" fmla="*/ 894415 h 5063066"/>
              <a:gd name="connsiteX1802" fmla="*/ 3463476 w 7295637"/>
              <a:gd name="connsiteY1802" fmla="*/ 2695441 h 5063066"/>
              <a:gd name="connsiteX1803" fmla="*/ 3530762 w 7295637"/>
              <a:gd name="connsiteY1803" fmla="*/ 2650841 h 5063066"/>
              <a:gd name="connsiteX1804" fmla="*/ 3603787 w 7295637"/>
              <a:gd name="connsiteY1804" fmla="*/ 2723865 h 5063066"/>
              <a:gd name="connsiteX1805" fmla="*/ 3530762 w 7295637"/>
              <a:gd name="connsiteY1805" fmla="*/ 2796891 h 5063066"/>
              <a:gd name="connsiteX1806" fmla="*/ 3457737 w 7295637"/>
              <a:gd name="connsiteY1806" fmla="*/ 2723866 h 5063066"/>
              <a:gd name="connsiteX1807" fmla="*/ 3463476 w 7295637"/>
              <a:gd name="connsiteY1807" fmla="*/ 2695441 h 5063066"/>
              <a:gd name="connsiteX1808" fmla="*/ 3697588 w 7295637"/>
              <a:gd name="connsiteY1808" fmla="*/ 2310776 h 5063066"/>
              <a:gd name="connsiteX1809" fmla="*/ 3713238 w 7295637"/>
              <a:gd name="connsiteY1809" fmla="*/ 2287564 h 5063066"/>
              <a:gd name="connsiteX1810" fmla="*/ 3764873 w 7295637"/>
              <a:gd name="connsiteY1810" fmla="*/ 2266175 h 5063066"/>
              <a:gd name="connsiteX1811" fmla="*/ 3837899 w 7295637"/>
              <a:gd name="connsiteY1811" fmla="*/ 2339200 h 5063066"/>
              <a:gd name="connsiteX1812" fmla="*/ 3764874 w 7295637"/>
              <a:gd name="connsiteY1812" fmla="*/ 2412225 h 5063066"/>
              <a:gd name="connsiteX1813" fmla="*/ 3691850 w 7295637"/>
              <a:gd name="connsiteY1813" fmla="*/ 2339200 h 5063066"/>
              <a:gd name="connsiteX1814" fmla="*/ 3697588 w 7295637"/>
              <a:gd name="connsiteY1814" fmla="*/ 2310776 h 5063066"/>
              <a:gd name="connsiteX1815" fmla="*/ 2541619 w 7295637"/>
              <a:gd name="connsiteY1815" fmla="*/ 4111800 h 5063066"/>
              <a:gd name="connsiteX1816" fmla="*/ 2608906 w 7295637"/>
              <a:gd name="connsiteY1816" fmla="*/ 4067200 h 5063066"/>
              <a:gd name="connsiteX1817" fmla="*/ 2681931 w 7295637"/>
              <a:gd name="connsiteY1817" fmla="*/ 4140225 h 5063066"/>
              <a:gd name="connsiteX1818" fmla="*/ 2608906 w 7295637"/>
              <a:gd name="connsiteY1818" fmla="*/ 4213250 h 5063066"/>
              <a:gd name="connsiteX1819" fmla="*/ 2535881 w 7295637"/>
              <a:gd name="connsiteY1819" fmla="*/ 4140225 h 5063066"/>
              <a:gd name="connsiteX1820" fmla="*/ 2541619 w 7295637"/>
              <a:gd name="connsiteY1820" fmla="*/ 4111800 h 5063066"/>
              <a:gd name="connsiteX1821" fmla="*/ 4849906 w 7295637"/>
              <a:gd name="connsiteY1821" fmla="*/ 465095 h 5063066"/>
              <a:gd name="connsiteX1822" fmla="*/ 4865556 w 7295637"/>
              <a:gd name="connsiteY1822" fmla="*/ 441883 h 5063066"/>
              <a:gd name="connsiteX1823" fmla="*/ 4917194 w 7295637"/>
              <a:gd name="connsiteY1823" fmla="*/ 420495 h 5063066"/>
              <a:gd name="connsiteX1824" fmla="*/ 4990218 w 7295637"/>
              <a:gd name="connsiteY1824" fmla="*/ 493520 h 5063066"/>
              <a:gd name="connsiteX1825" fmla="*/ 4917193 w 7295637"/>
              <a:gd name="connsiteY1825" fmla="*/ 566545 h 5063066"/>
              <a:gd name="connsiteX1826" fmla="*/ 4844169 w 7295637"/>
              <a:gd name="connsiteY1826" fmla="*/ 493520 h 5063066"/>
              <a:gd name="connsiteX1827" fmla="*/ 4849906 w 7295637"/>
              <a:gd name="connsiteY1827" fmla="*/ 465095 h 5063066"/>
              <a:gd name="connsiteX1828" fmla="*/ 3928053 w 7295637"/>
              <a:gd name="connsiteY1828" fmla="*/ 1881452 h 5063066"/>
              <a:gd name="connsiteX1829" fmla="*/ 3943703 w 7295637"/>
              <a:gd name="connsiteY1829" fmla="*/ 1858240 h 5063066"/>
              <a:gd name="connsiteX1830" fmla="*/ 3995340 w 7295637"/>
              <a:gd name="connsiteY1830" fmla="*/ 1836850 h 5063066"/>
              <a:gd name="connsiteX1831" fmla="*/ 4068364 w 7295637"/>
              <a:gd name="connsiteY1831" fmla="*/ 1909877 h 5063066"/>
              <a:gd name="connsiteX1832" fmla="*/ 3995339 w 7295637"/>
              <a:gd name="connsiteY1832" fmla="*/ 1982901 h 5063066"/>
              <a:gd name="connsiteX1833" fmla="*/ 3922315 w 7295637"/>
              <a:gd name="connsiteY1833" fmla="*/ 1909876 h 5063066"/>
              <a:gd name="connsiteX1834" fmla="*/ 3928053 w 7295637"/>
              <a:gd name="connsiteY1834" fmla="*/ 1881452 h 5063066"/>
              <a:gd name="connsiteX1835" fmla="*/ 2772083 w 7295637"/>
              <a:gd name="connsiteY1835" fmla="*/ 3691307 h 5063066"/>
              <a:gd name="connsiteX1836" fmla="*/ 2839370 w 7295637"/>
              <a:gd name="connsiteY1836" fmla="*/ 3646707 h 5063066"/>
              <a:gd name="connsiteX1837" fmla="*/ 2912394 w 7295637"/>
              <a:gd name="connsiteY1837" fmla="*/ 3719731 h 5063066"/>
              <a:gd name="connsiteX1838" fmla="*/ 2839369 w 7295637"/>
              <a:gd name="connsiteY1838" fmla="*/ 3792756 h 5063066"/>
              <a:gd name="connsiteX1839" fmla="*/ 2766345 w 7295637"/>
              <a:gd name="connsiteY1839" fmla="*/ 3719731 h 5063066"/>
              <a:gd name="connsiteX1840" fmla="*/ 2772083 w 7295637"/>
              <a:gd name="connsiteY1840" fmla="*/ 3691307 h 5063066"/>
              <a:gd name="connsiteX1841" fmla="*/ 5080372 w 7295637"/>
              <a:gd name="connsiteY1841" fmla="*/ 44600 h 5063066"/>
              <a:gd name="connsiteX1842" fmla="*/ 5147658 w 7295637"/>
              <a:gd name="connsiteY1842" fmla="*/ 0 h 5063066"/>
              <a:gd name="connsiteX1843" fmla="*/ 5220683 w 7295637"/>
              <a:gd name="connsiteY1843" fmla="*/ 73025 h 5063066"/>
              <a:gd name="connsiteX1844" fmla="*/ 5147657 w 7295637"/>
              <a:gd name="connsiteY1844" fmla="*/ 146050 h 5063066"/>
              <a:gd name="connsiteX1845" fmla="*/ 5074634 w 7295637"/>
              <a:gd name="connsiteY1845" fmla="*/ 73025 h 5063066"/>
              <a:gd name="connsiteX1846" fmla="*/ 5080372 w 7295637"/>
              <a:gd name="connsiteY1846" fmla="*/ 44600 h 5063066"/>
              <a:gd name="connsiteX1847" fmla="*/ 4158518 w 7295637"/>
              <a:gd name="connsiteY1847" fmla="*/ 1460957 h 5063066"/>
              <a:gd name="connsiteX1848" fmla="*/ 4174168 w 7295637"/>
              <a:gd name="connsiteY1848" fmla="*/ 1437745 h 5063066"/>
              <a:gd name="connsiteX1849" fmla="*/ 4225805 w 7295637"/>
              <a:gd name="connsiteY1849" fmla="*/ 1416356 h 5063066"/>
              <a:gd name="connsiteX1850" fmla="*/ 4298829 w 7295637"/>
              <a:gd name="connsiteY1850" fmla="*/ 1489381 h 5063066"/>
              <a:gd name="connsiteX1851" fmla="*/ 4225805 w 7295637"/>
              <a:gd name="connsiteY1851" fmla="*/ 1562406 h 5063066"/>
              <a:gd name="connsiteX1852" fmla="*/ 4152779 w 7295637"/>
              <a:gd name="connsiteY1852" fmla="*/ 1489381 h 5063066"/>
              <a:gd name="connsiteX1853" fmla="*/ 4158518 w 7295637"/>
              <a:gd name="connsiteY1853" fmla="*/ 1460957 h 5063066"/>
              <a:gd name="connsiteX1854" fmla="*/ 3002548 w 7295637"/>
              <a:gd name="connsiteY1854" fmla="*/ 3261984 h 5063066"/>
              <a:gd name="connsiteX1855" fmla="*/ 3069835 w 7295637"/>
              <a:gd name="connsiteY1855" fmla="*/ 3217384 h 5063066"/>
              <a:gd name="connsiteX1856" fmla="*/ 3142859 w 7295637"/>
              <a:gd name="connsiteY1856" fmla="*/ 3290409 h 5063066"/>
              <a:gd name="connsiteX1857" fmla="*/ 3069834 w 7295637"/>
              <a:gd name="connsiteY1857" fmla="*/ 3363434 h 5063066"/>
              <a:gd name="connsiteX1858" fmla="*/ 2996810 w 7295637"/>
              <a:gd name="connsiteY1858" fmla="*/ 3290409 h 5063066"/>
              <a:gd name="connsiteX1859" fmla="*/ 3002548 w 7295637"/>
              <a:gd name="connsiteY1859" fmla="*/ 3261984 h 5063066"/>
              <a:gd name="connsiteX1860" fmla="*/ 2080693 w 7295637"/>
              <a:gd name="connsiteY1860" fmla="*/ 4678342 h 5063066"/>
              <a:gd name="connsiteX1861" fmla="*/ 2147979 w 7295637"/>
              <a:gd name="connsiteY1861" fmla="*/ 4633742 h 5063066"/>
              <a:gd name="connsiteX1862" fmla="*/ 2221004 w 7295637"/>
              <a:gd name="connsiteY1862" fmla="*/ 4706767 h 5063066"/>
              <a:gd name="connsiteX1863" fmla="*/ 2147979 w 7295637"/>
              <a:gd name="connsiteY1863" fmla="*/ 4779792 h 5063066"/>
              <a:gd name="connsiteX1864" fmla="*/ 2074954 w 7295637"/>
              <a:gd name="connsiteY1864" fmla="*/ 4706767 h 5063066"/>
              <a:gd name="connsiteX1865" fmla="*/ 2080693 w 7295637"/>
              <a:gd name="connsiteY1865" fmla="*/ 4678342 h 5063066"/>
              <a:gd name="connsiteX1866" fmla="*/ 4388982 w 7295637"/>
              <a:gd name="connsiteY1866" fmla="*/ 1031635 h 5063066"/>
              <a:gd name="connsiteX1867" fmla="*/ 4404630 w 7295637"/>
              <a:gd name="connsiteY1867" fmla="*/ 1008424 h 5063066"/>
              <a:gd name="connsiteX1868" fmla="*/ 4456268 w 7295637"/>
              <a:gd name="connsiteY1868" fmla="*/ 987036 h 5063066"/>
              <a:gd name="connsiteX1869" fmla="*/ 4529292 w 7295637"/>
              <a:gd name="connsiteY1869" fmla="*/ 1060061 h 5063066"/>
              <a:gd name="connsiteX1870" fmla="*/ 4456268 w 7295637"/>
              <a:gd name="connsiteY1870" fmla="*/ 1133085 h 5063066"/>
              <a:gd name="connsiteX1871" fmla="*/ 4383242 w 7295637"/>
              <a:gd name="connsiteY1871" fmla="*/ 1060060 h 5063066"/>
              <a:gd name="connsiteX1872" fmla="*/ 4388982 w 7295637"/>
              <a:gd name="connsiteY1872" fmla="*/ 1031635 h 5063066"/>
              <a:gd name="connsiteX1873" fmla="*/ 3233012 w 7295637"/>
              <a:gd name="connsiteY1873" fmla="*/ 2841491 h 5063066"/>
              <a:gd name="connsiteX1874" fmla="*/ 3300298 w 7295637"/>
              <a:gd name="connsiteY1874" fmla="*/ 2796890 h 5063066"/>
              <a:gd name="connsiteX1875" fmla="*/ 3373323 w 7295637"/>
              <a:gd name="connsiteY1875" fmla="*/ 2869915 h 5063066"/>
              <a:gd name="connsiteX1876" fmla="*/ 3300298 w 7295637"/>
              <a:gd name="connsiteY1876" fmla="*/ 2942940 h 5063066"/>
              <a:gd name="connsiteX1877" fmla="*/ 3227273 w 7295637"/>
              <a:gd name="connsiteY1877" fmla="*/ 2869916 h 5063066"/>
              <a:gd name="connsiteX1878" fmla="*/ 3233012 w 7295637"/>
              <a:gd name="connsiteY1878" fmla="*/ 2841491 h 5063066"/>
              <a:gd name="connsiteX1879" fmla="*/ 3462699 w 7295637"/>
              <a:gd name="connsiteY1879" fmla="*/ 2463747 h 5063066"/>
              <a:gd name="connsiteX1880" fmla="*/ 3478350 w 7295637"/>
              <a:gd name="connsiteY1880" fmla="*/ 2440535 h 5063066"/>
              <a:gd name="connsiteX1881" fmla="*/ 3529986 w 7295637"/>
              <a:gd name="connsiteY1881" fmla="*/ 2419147 h 5063066"/>
              <a:gd name="connsiteX1882" fmla="*/ 3603010 w 7295637"/>
              <a:gd name="connsiteY1882" fmla="*/ 2492172 h 5063066"/>
              <a:gd name="connsiteX1883" fmla="*/ 3529987 w 7295637"/>
              <a:gd name="connsiteY1883" fmla="*/ 2565196 h 5063066"/>
              <a:gd name="connsiteX1884" fmla="*/ 3456961 w 7295637"/>
              <a:gd name="connsiteY1884" fmla="*/ 2492172 h 5063066"/>
              <a:gd name="connsiteX1885" fmla="*/ 3462699 w 7295637"/>
              <a:gd name="connsiteY1885" fmla="*/ 2463747 h 5063066"/>
              <a:gd name="connsiteX1886" fmla="*/ 2311156 w 7295637"/>
              <a:gd name="connsiteY1886" fmla="*/ 4257849 h 5063066"/>
              <a:gd name="connsiteX1887" fmla="*/ 2378443 w 7295637"/>
              <a:gd name="connsiteY1887" fmla="*/ 4213249 h 5063066"/>
              <a:gd name="connsiteX1888" fmla="*/ 2451467 w 7295637"/>
              <a:gd name="connsiteY1888" fmla="*/ 4286274 h 5063066"/>
              <a:gd name="connsiteX1889" fmla="*/ 2378443 w 7295637"/>
              <a:gd name="connsiteY1889" fmla="*/ 4359298 h 5063066"/>
              <a:gd name="connsiteX1890" fmla="*/ 2305418 w 7295637"/>
              <a:gd name="connsiteY1890" fmla="*/ 4286274 h 5063066"/>
              <a:gd name="connsiteX1891" fmla="*/ 2311156 w 7295637"/>
              <a:gd name="connsiteY1891" fmla="*/ 4257849 h 5063066"/>
              <a:gd name="connsiteX1892" fmla="*/ 4619444 w 7295637"/>
              <a:gd name="connsiteY1892" fmla="*/ 611145 h 5063066"/>
              <a:gd name="connsiteX1893" fmla="*/ 4635092 w 7295637"/>
              <a:gd name="connsiteY1893" fmla="*/ 587933 h 5063066"/>
              <a:gd name="connsiteX1894" fmla="*/ 4686731 w 7295637"/>
              <a:gd name="connsiteY1894" fmla="*/ 566545 h 5063066"/>
              <a:gd name="connsiteX1895" fmla="*/ 4759755 w 7295637"/>
              <a:gd name="connsiteY1895" fmla="*/ 639569 h 5063066"/>
              <a:gd name="connsiteX1896" fmla="*/ 4686730 w 7295637"/>
              <a:gd name="connsiteY1896" fmla="*/ 712594 h 5063066"/>
              <a:gd name="connsiteX1897" fmla="*/ 4613704 w 7295637"/>
              <a:gd name="connsiteY1897" fmla="*/ 639570 h 5063066"/>
              <a:gd name="connsiteX1898" fmla="*/ 4619444 w 7295637"/>
              <a:gd name="connsiteY1898" fmla="*/ 611145 h 5063066"/>
              <a:gd name="connsiteX1899" fmla="*/ 3697588 w 7295637"/>
              <a:gd name="connsiteY1899" fmla="*/ 2027501 h 5063066"/>
              <a:gd name="connsiteX1900" fmla="*/ 3713238 w 7295637"/>
              <a:gd name="connsiteY1900" fmla="*/ 2004289 h 5063066"/>
              <a:gd name="connsiteX1901" fmla="*/ 3764876 w 7295637"/>
              <a:gd name="connsiteY1901" fmla="*/ 1982900 h 5063066"/>
              <a:gd name="connsiteX1902" fmla="*/ 3837900 w 7295637"/>
              <a:gd name="connsiteY1902" fmla="*/ 2055926 h 5063066"/>
              <a:gd name="connsiteX1903" fmla="*/ 3764875 w 7295637"/>
              <a:gd name="connsiteY1903" fmla="*/ 2128950 h 5063066"/>
              <a:gd name="connsiteX1904" fmla="*/ 3691851 w 7295637"/>
              <a:gd name="connsiteY1904" fmla="*/ 2055926 h 5063066"/>
              <a:gd name="connsiteX1905" fmla="*/ 3697588 w 7295637"/>
              <a:gd name="connsiteY1905" fmla="*/ 2027501 h 5063066"/>
              <a:gd name="connsiteX1906" fmla="*/ 2541620 w 7295637"/>
              <a:gd name="connsiteY1906" fmla="*/ 3828529 h 5063066"/>
              <a:gd name="connsiteX1907" fmla="*/ 2608907 w 7295637"/>
              <a:gd name="connsiteY1907" fmla="*/ 3783929 h 5063066"/>
              <a:gd name="connsiteX1908" fmla="*/ 2681931 w 7295637"/>
              <a:gd name="connsiteY1908" fmla="*/ 3856953 h 5063066"/>
              <a:gd name="connsiteX1909" fmla="*/ 2608906 w 7295637"/>
              <a:gd name="connsiteY1909" fmla="*/ 3929978 h 5063066"/>
              <a:gd name="connsiteX1910" fmla="*/ 2535882 w 7295637"/>
              <a:gd name="connsiteY1910" fmla="*/ 3856954 h 5063066"/>
              <a:gd name="connsiteX1911" fmla="*/ 2541620 w 7295637"/>
              <a:gd name="connsiteY1911" fmla="*/ 3828529 h 5063066"/>
              <a:gd name="connsiteX1912" fmla="*/ 4849907 w 7295637"/>
              <a:gd name="connsiteY1912" fmla="*/ 181823 h 5063066"/>
              <a:gd name="connsiteX1913" fmla="*/ 4865557 w 7295637"/>
              <a:gd name="connsiteY1913" fmla="*/ 158611 h 5063066"/>
              <a:gd name="connsiteX1914" fmla="*/ 4917193 w 7295637"/>
              <a:gd name="connsiteY1914" fmla="*/ 137222 h 5063066"/>
              <a:gd name="connsiteX1915" fmla="*/ 4990218 w 7295637"/>
              <a:gd name="connsiteY1915" fmla="*/ 210247 h 5063066"/>
              <a:gd name="connsiteX1916" fmla="*/ 4917194 w 7295637"/>
              <a:gd name="connsiteY1916" fmla="*/ 283272 h 5063066"/>
              <a:gd name="connsiteX1917" fmla="*/ 4844169 w 7295637"/>
              <a:gd name="connsiteY1917" fmla="*/ 210247 h 5063066"/>
              <a:gd name="connsiteX1918" fmla="*/ 4849907 w 7295637"/>
              <a:gd name="connsiteY1918" fmla="*/ 181823 h 5063066"/>
              <a:gd name="connsiteX1919" fmla="*/ 3928054 w 7295637"/>
              <a:gd name="connsiteY1919" fmla="*/ 1598178 h 5063066"/>
              <a:gd name="connsiteX1920" fmla="*/ 3943704 w 7295637"/>
              <a:gd name="connsiteY1920" fmla="*/ 1574966 h 5063066"/>
              <a:gd name="connsiteX1921" fmla="*/ 3995341 w 7295637"/>
              <a:gd name="connsiteY1921" fmla="*/ 1553577 h 5063066"/>
              <a:gd name="connsiteX1922" fmla="*/ 4068365 w 7295637"/>
              <a:gd name="connsiteY1922" fmla="*/ 1626603 h 5063066"/>
              <a:gd name="connsiteX1923" fmla="*/ 3995340 w 7295637"/>
              <a:gd name="connsiteY1923" fmla="*/ 1699630 h 5063066"/>
              <a:gd name="connsiteX1924" fmla="*/ 3922316 w 7295637"/>
              <a:gd name="connsiteY1924" fmla="*/ 1626602 h 5063066"/>
              <a:gd name="connsiteX1925" fmla="*/ 3928054 w 7295637"/>
              <a:gd name="connsiteY1925" fmla="*/ 1598178 h 5063066"/>
              <a:gd name="connsiteX1926" fmla="*/ 2772084 w 7295637"/>
              <a:gd name="connsiteY1926" fmla="*/ 3408035 h 5063066"/>
              <a:gd name="connsiteX1927" fmla="*/ 2839370 w 7295637"/>
              <a:gd name="connsiteY1927" fmla="*/ 3363435 h 5063066"/>
              <a:gd name="connsiteX1928" fmla="*/ 2912395 w 7295637"/>
              <a:gd name="connsiteY1928" fmla="*/ 3436460 h 5063066"/>
              <a:gd name="connsiteX1929" fmla="*/ 2839370 w 7295637"/>
              <a:gd name="connsiteY1929" fmla="*/ 3509485 h 5063066"/>
              <a:gd name="connsiteX1930" fmla="*/ 2766345 w 7295637"/>
              <a:gd name="connsiteY1930" fmla="*/ 3436460 h 5063066"/>
              <a:gd name="connsiteX1931" fmla="*/ 2772084 w 7295637"/>
              <a:gd name="connsiteY1931" fmla="*/ 3408035 h 5063066"/>
              <a:gd name="connsiteX1932" fmla="*/ 1850229 w 7295637"/>
              <a:gd name="connsiteY1932" fmla="*/ 4824392 h 5063066"/>
              <a:gd name="connsiteX1933" fmla="*/ 1917516 w 7295637"/>
              <a:gd name="connsiteY1933" fmla="*/ 4779792 h 5063066"/>
              <a:gd name="connsiteX1934" fmla="*/ 1990540 w 7295637"/>
              <a:gd name="connsiteY1934" fmla="*/ 4852816 h 5063066"/>
              <a:gd name="connsiteX1935" fmla="*/ 1917515 w 7295637"/>
              <a:gd name="connsiteY1935" fmla="*/ 4925841 h 5063066"/>
              <a:gd name="connsiteX1936" fmla="*/ 1844491 w 7295637"/>
              <a:gd name="connsiteY1936" fmla="*/ 4852817 h 5063066"/>
              <a:gd name="connsiteX1937" fmla="*/ 1850229 w 7295637"/>
              <a:gd name="connsiteY1937" fmla="*/ 4824392 h 5063066"/>
              <a:gd name="connsiteX1938" fmla="*/ 4158518 w 7295637"/>
              <a:gd name="connsiteY1938" fmla="*/ 1177685 h 5063066"/>
              <a:gd name="connsiteX1939" fmla="*/ 4174168 w 7295637"/>
              <a:gd name="connsiteY1939" fmla="*/ 1154473 h 5063066"/>
              <a:gd name="connsiteX1940" fmla="*/ 4225803 w 7295637"/>
              <a:gd name="connsiteY1940" fmla="*/ 1133085 h 5063066"/>
              <a:gd name="connsiteX1941" fmla="*/ 4298829 w 7295637"/>
              <a:gd name="connsiteY1941" fmla="*/ 1206110 h 5063066"/>
              <a:gd name="connsiteX1942" fmla="*/ 4225804 w 7295637"/>
              <a:gd name="connsiteY1942" fmla="*/ 1279134 h 5063066"/>
              <a:gd name="connsiteX1943" fmla="*/ 4152778 w 7295637"/>
              <a:gd name="connsiteY1943" fmla="*/ 1206110 h 5063066"/>
              <a:gd name="connsiteX1944" fmla="*/ 4158518 w 7295637"/>
              <a:gd name="connsiteY1944" fmla="*/ 1177685 h 5063066"/>
              <a:gd name="connsiteX1945" fmla="*/ 3002548 w 7295637"/>
              <a:gd name="connsiteY1945" fmla="*/ 2978713 h 5063066"/>
              <a:gd name="connsiteX1946" fmla="*/ 3069834 w 7295637"/>
              <a:gd name="connsiteY1946" fmla="*/ 2934113 h 5063066"/>
              <a:gd name="connsiteX1947" fmla="*/ 3142859 w 7295637"/>
              <a:gd name="connsiteY1947" fmla="*/ 3007138 h 5063066"/>
              <a:gd name="connsiteX1948" fmla="*/ 3069834 w 7295637"/>
              <a:gd name="connsiteY1948" fmla="*/ 3080163 h 5063066"/>
              <a:gd name="connsiteX1949" fmla="*/ 2996809 w 7295637"/>
              <a:gd name="connsiteY1949" fmla="*/ 3007138 h 5063066"/>
              <a:gd name="connsiteX1950" fmla="*/ 3002548 w 7295637"/>
              <a:gd name="connsiteY1950" fmla="*/ 2978713 h 5063066"/>
              <a:gd name="connsiteX1951" fmla="*/ 2080693 w 7295637"/>
              <a:gd name="connsiteY1951" fmla="*/ 4395070 h 5063066"/>
              <a:gd name="connsiteX1952" fmla="*/ 2147979 w 7295637"/>
              <a:gd name="connsiteY1952" fmla="*/ 4350470 h 5063066"/>
              <a:gd name="connsiteX1953" fmla="*/ 2221004 w 7295637"/>
              <a:gd name="connsiteY1953" fmla="*/ 4423495 h 5063066"/>
              <a:gd name="connsiteX1954" fmla="*/ 2147979 w 7295637"/>
              <a:gd name="connsiteY1954" fmla="*/ 4496520 h 5063066"/>
              <a:gd name="connsiteX1955" fmla="*/ 2074954 w 7295637"/>
              <a:gd name="connsiteY1955" fmla="*/ 4423495 h 5063066"/>
              <a:gd name="connsiteX1956" fmla="*/ 2080693 w 7295637"/>
              <a:gd name="connsiteY1956" fmla="*/ 4395070 h 5063066"/>
              <a:gd name="connsiteX1957" fmla="*/ 4388980 w 7295637"/>
              <a:gd name="connsiteY1957" fmla="*/ 748365 h 5063066"/>
              <a:gd name="connsiteX1958" fmla="*/ 4404630 w 7295637"/>
              <a:gd name="connsiteY1958" fmla="*/ 725154 h 5063066"/>
              <a:gd name="connsiteX1959" fmla="*/ 4456266 w 7295637"/>
              <a:gd name="connsiteY1959" fmla="*/ 703765 h 5063066"/>
              <a:gd name="connsiteX1960" fmla="*/ 4529290 w 7295637"/>
              <a:gd name="connsiteY1960" fmla="*/ 776790 h 5063066"/>
              <a:gd name="connsiteX1961" fmla="*/ 4456267 w 7295637"/>
              <a:gd name="connsiteY1961" fmla="*/ 849815 h 5063066"/>
              <a:gd name="connsiteX1962" fmla="*/ 4383241 w 7295637"/>
              <a:gd name="connsiteY1962" fmla="*/ 776789 h 5063066"/>
              <a:gd name="connsiteX1963" fmla="*/ 4388980 w 7295637"/>
              <a:gd name="connsiteY1963" fmla="*/ 748365 h 5063066"/>
              <a:gd name="connsiteX1964" fmla="*/ 3233012 w 7295637"/>
              <a:gd name="connsiteY1964" fmla="*/ 2558219 h 5063066"/>
              <a:gd name="connsiteX1965" fmla="*/ 3300298 w 7295637"/>
              <a:gd name="connsiteY1965" fmla="*/ 2513618 h 5063066"/>
              <a:gd name="connsiteX1966" fmla="*/ 3373323 w 7295637"/>
              <a:gd name="connsiteY1966" fmla="*/ 2586643 h 5063066"/>
              <a:gd name="connsiteX1967" fmla="*/ 3300298 w 7295637"/>
              <a:gd name="connsiteY1967" fmla="*/ 2659668 h 5063066"/>
              <a:gd name="connsiteX1968" fmla="*/ 3227273 w 7295637"/>
              <a:gd name="connsiteY1968" fmla="*/ 2586643 h 5063066"/>
              <a:gd name="connsiteX1969" fmla="*/ 3233012 w 7295637"/>
              <a:gd name="connsiteY1969" fmla="*/ 2558219 h 5063066"/>
              <a:gd name="connsiteX1970" fmla="*/ 3462699 w 7295637"/>
              <a:gd name="connsiteY1970" fmla="*/ 2180476 h 5063066"/>
              <a:gd name="connsiteX1971" fmla="*/ 3529985 w 7295637"/>
              <a:gd name="connsiteY1971" fmla="*/ 2135876 h 5063066"/>
              <a:gd name="connsiteX1972" fmla="*/ 3603011 w 7295637"/>
              <a:gd name="connsiteY1972" fmla="*/ 2208902 h 5063066"/>
              <a:gd name="connsiteX1973" fmla="*/ 3529986 w 7295637"/>
              <a:gd name="connsiteY1973" fmla="*/ 2281927 h 5063066"/>
              <a:gd name="connsiteX1974" fmla="*/ 3456960 w 7295637"/>
              <a:gd name="connsiteY1974" fmla="*/ 2208901 h 5063066"/>
              <a:gd name="connsiteX1975" fmla="*/ 3462699 w 7295637"/>
              <a:gd name="connsiteY1975" fmla="*/ 2180476 h 5063066"/>
              <a:gd name="connsiteX1976" fmla="*/ 2311155 w 7295637"/>
              <a:gd name="connsiteY1976" fmla="*/ 3974578 h 5063066"/>
              <a:gd name="connsiteX1977" fmla="*/ 2378442 w 7295637"/>
              <a:gd name="connsiteY1977" fmla="*/ 3929978 h 5063066"/>
              <a:gd name="connsiteX1978" fmla="*/ 2451467 w 7295637"/>
              <a:gd name="connsiteY1978" fmla="*/ 4003003 h 5063066"/>
              <a:gd name="connsiteX1979" fmla="*/ 2378442 w 7295637"/>
              <a:gd name="connsiteY1979" fmla="*/ 4076028 h 5063066"/>
              <a:gd name="connsiteX1980" fmla="*/ 2305417 w 7295637"/>
              <a:gd name="connsiteY1980" fmla="*/ 4003003 h 5063066"/>
              <a:gd name="connsiteX1981" fmla="*/ 2311155 w 7295637"/>
              <a:gd name="connsiteY1981" fmla="*/ 3974578 h 5063066"/>
              <a:gd name="connsiteX1982" fmla="*/ 4619443 w 7295637"/>
              <a:gd name="connsiteY1982" fmla="*/ 327873 h 5063066"/>
              <a:gd name="connsiteX1983" fmla="*/ 4635093 w 7295637"/>
              <a:gd name="connsiteY1983" fmla="*/ 304661 h 5063066"/>
              <a:gd name="connsiteX1984" fmla="*/ 4686730 w 7295637"/>
              <a:gd name="connsiteY1984" fmla="*/ 283272 h 5063066"/>
              <a:gd name="connsiteX1985" fmla="*/ 4759754 w 7295637"/>
              <a:gd name="connsiteY1985" fmla="*/ 356297 h 5063066"/>
              <a:gd name="connsiteX1986" fmla="*/ 4686729 w 7295637"/>
              <a:gd name="connsiteY1986" fmla="*/ 429322 h 5063066"/>
              <a:gd name="connsiteX1987" fmla="*/ 4613705 w 7295637"/>
              <a:gd name="connsiteY1987" fmla="*/ 356297 h 5063066"/>
              <a:gd name="connsiteX1988" fmla="*/ 4619443 w 7295637"/>
              <a:gd name="connsiteY1988" fmla="*/ 327873 h 5063066"/>
              <a:gd name="connsiteX1989" fmla="*/ 3697589 w 7295637"/>
              <a:gd name="connsiteY1989" fmla="*/ 1744229 h 5063066"/>
              <a:gd name="connsiteX1990" fmla="*/ 3713240 w 7295637"/>
              <a:gd name="connsiteY1990" fmla="*/ 1721017 h 5063066"/>
              <a:gd name="connsiteX1991" fmla="*/ 3764875 w 7295637"/>
              <a:gd name="connsiteY1991" fmla="*/ 1699630 h 5063066"/>
              <a:gd name="connsiteX1992" fmla="*/ 3837901 w 7295637"/>
              <a:gd name="connsiteY1992" fmla="*/ 1772654 h 5063066"/>
              <a:gd name="connsiteX1993" fmla="*/ 3764876 w 7295637"/>
              <a:gd name="connsiteY1993" fmla="*/ 1845681 h 5063066"/>
              <a:gd name="connsiteX1994" fmla="*/ 3691850 w 7295637"/>
              <a:gd name="connsiteY1994" fmla="*/ 1772654 h 5063066"/>
              <a:gd name="connsiteX1995" fmla="*/ 3697589 w 7295637"/>
              <a:gd name="connsiteY1995" fmla="*/ 1744229 h 5063066"/>
              <a:gd name="connsiteX1996" fmla="*/ 2541620 w 7295637"/>
              <a:gd name="connsiteY1996" fmla="*/ 3545257 h 5063066"/>
              <a:gd name="connsiteX1997" fmla="*/ 2608906 w 7295637"/>
              <a:gd name="connsiteY1997" fmla="*/ 3500656 h 5063066"/>
              <a:gd name="connsiteX1998" fmla="*/ 2681931 w 7295637"/>
              <a:gd name="connsiteY1998" fmla="*/ 3573681 h 5063066"/>
              <a:gd name="connsiteX1999" fmla="*/ 2608906 w 7295637"/>
              <a:gd name="connsiteY1999" fmla="*/ 3646706 h 5063066"/>
              <a:gd name="connsiteX2000" fmla="*/ 2535881 w 7295637"/>
              <a:gd name="connsiteY2000" fmla="*/ 3573681 h 5063066"/>
              <a:gd name="connsiteX2001" fmla="*/ 2541620 w 7295637"/>
              <a:gd name="connsiteY2001" fmla="*/ 3545257 h 5063066"/>
              <a:gd name="connsiteX2002" fmla="*/ 1619765 w 7295637"/>
              <a:gd name="connsiteY2002" fmla="*/ 4961614 h 5063066"/>
              <a:gd name="connsiteX2003" fmla="*/ 1687052 w 7295637"/>
              <a:gd name="connsiteY2003" fmla="*/ 4917014 h 5063066"/>
              <a:gd name="connsiteX2004" fmla="*/ 1760076 w 7295637"/>
              <a:gd name="connsiteY2004" fmla="*/ 4990038 h 5063066"/>
              <a:gd name="connsiteX2005" fmla="*/ 1687051 w 7295637"/>
              <a:gd name="connsiteY2005" fmla="*/ 5063063 h 5063066"/>
              <a:gd name="connsiteX2006" fmla="*/ 1614027 w 7295637"/>
              <a:gd name="connsiteY2006" fmla="*/ 4990039 h 5063066"/>
              <a:gd name="connsiteX2007" fmla="*/ 1619765 w 7295637"/>
              <a:gd name="connsiteY2007" fmla="*/ 4961614 h 5063066"/>
              <a:gd name="connsiteX2008" fmla="*/ 3928055 w 7295637"/>
              <a:gd name="connsiteY2008" fmla="*/ 1314906 h 5063066"/>
              <a:gd name="connsiteX2009" fmla="*/ 3943703 w 7295637"/>
              <a:gd name="connsiteY2009" fmla="*/ 1291694 h 5063066"/>
              <a:gd name="connsiteX2010" fmla="*/ 3995340 w 7295637"/>
              <a:gd name="connsiteY2010" fmla="*/ 1270305 h 5063066"/>
              <a:gd name="connsiteX2011" fmla="*/ 4068366 w 7295637"/>
              <a:gd name="connsiteY2011" fmla="*/ 1343330 h 5063066"/>
              <a:gd name="connsiteX2012" fmla="*/ 3995341 w 7295637"/>
              <a:gd name="connsiteY2012" fmla="*/ 1416355 h 5063066"/>
              <a:gd name="connsiteX2013" fmla="*/ 3922315 w 7295637"/>
              <a:gd name="connsiteY2013" fmla="*/ 1343330 h 5063066"/>
              <a:gd name="connsiteX2014" fmla="*/ 3928055 w 7295637"/>
              <a:gd name="connsiteY2014" fmla="*/ 1314906 h 5063066"/>
              <a:gd name="connsiteX2015" fmla="*/ 2772084 w 7295637"/>
              <a:gd name="connsiteY2015" fmla="*/ 3124763 h 5063066"/>
              <a:gd name="connsiteX2016" fmla="*/ 2839370 w 7295637"/>
              <a:gd name="connsiteY2016" fmla="*/ 3080163 h 5063066"/>
              <a:gd name="connsiteX2017" fmla="*/ 2912395 w 7295637"/>
              <a:gd name="connsiteY2017" fmla="*/ 3153188 h 5063066"/>
              <a:gd name="connsiteX2018" fmla="*/ 2839370 w 7295637"/>
              <a:gd name="connsiteY2018" fmla="*/ 3226213 h 5063066"/>
              <a:gd name="connsiteX2019" fmla="*/ 2766345 w 7295637"/>
              <a:gd name="connsiteY2019" fmla="*/ 3153188 h 5063066"/>
              <a:gd name="connsiteX2020" fmla="*/ 2772084 w 7295637"/>
              <a:gd name="connsiteY2020" fmla="*/ 3124763 h 5063066"/>
              <a:gd name="connsiteX2021" fmla="*/ 1850229 w 7295637"/>
              <a:gd name="connsiteY2021" fmla="*/ 4541120 h 5063066"/>
              <a:gd name="connsiteX2022" fmla="*/ 1917516 w 7295637"/>
              <a:gd name="connsiteY2022" fmla="*/ 4496519 h 5063066"/>
              <a:gd name="connsiteX2023" fmla="*/ 1990540 w 7295637"/>
              <a:gd name="connsiteY2023" fmla="*/ 4569544 h 5063066"/>
              <a:gd name="connsiteX2024" fmla="*/ 1917515 w 7295637"/>
              <a:gd name="connsiteY2024" fmla="*/ 4642569 h 5063066"/>
              <a:gd name="connsiteX2025" fmla="*/ 1844491 w 7295637"/>
              <a:gd name="connsiteY2025" fmla="*/ 4569544 h 5063066"/>
              <a:gd name="connsiteX2026" fmla="*/ 1850229 w 7295637"/>
              <a:gd name="connsiteY2026" fmla="*/ 4541120 h 5063066"/>
              <a:gd name="connsiteX2027" fmla="*/ 4158516 w 7295637"/>
              <a:gd name="connsiteY2027" fmla="*/ 894414 h 5063066"/>
              <a:gd name="connsiteX2028" fmla="*/ 4174167 w 7295637"/>
              <a:gd name="connsiteY2028" fmla="*/ 871203 h 5063066"/>
              <a:gd name="connsiteX2029" fmla="*/ 4225803 w 7295637"/>
              <a:gd name="connsiteY2029" fmla="*/ 849814 h 5063066"/>
              <a:gd name="connsiteX2030" fmla="*/ 4298828 w 7295637"/>
              <a:gd name="connsiteY2030" fmla="*/ 922839 h 5063066"/>
              <a:gd name="connsiteX2031" fmla="*/ 4225803 w 7295637"/>
              <a:gd name="connsiteY2031" fmla="*/ 995864 h 5063066"/>
              <a:gd name="connsiteX2032" fmla="*/ 4152779 w 7295637"/>
              <a:gd name="connsiteY2032" fmla="*/ 922839 h 5063066"/>
              <a:gd name="connsiteX2033" fmla="*/ 4158516 w 7295637"/>
              <a:gd name="connsiteY2033" fmla="*/ 894414 h 5063066"/>
              <a:gd name="connsiteX2034" fmla="*/ 3002547 w 7295637"/>
              <a:gd name="connsiteY2034" fmla="*/ 2695441 h 5063066"/>
              <a:gd name="connsiteX2035" fmla="*/ 3069834 w 7295637"/>
              <a:gd name="connsiteY2035" fmla="*/ 2650841 h 5063066"/>
              <a:gd name="connsiteX2036" fmla="*/ 3142859 w 7295637"/>
              <a:gd name="connsiteY2036" fmla="*/ 2723865 h 5063066"/>
              <a:gd name="connsiteX2037" fmla="*/ 3069834 w 7295637"/>
              <a:gd name="connsiteY2037" fmla="*/ 2796891 h 5063066"/>
              <a:gd name="connsiteX2038" fmla="*/ 2996809 w 7295637"/>
              <a:gd name="connsiteY2038" fmla="*/ 2723866 h 5063066"/>
              <a:gd name="connsiteX2039" fmla="*/ 3002547 w 7295637"/>
              <a:gd name="connsiteY2039" fmla="*/ 2695441 h 5063066"/>
              <a:gd name="connsiteX2040" fmla="*/ 3232235 w 7295637"/>
              <a:gd name="connsiteY2040" fmla="*/ 2326526 h 5063066"/>
              <a:gd name="connsiteX2041" fmla="*/ 3299522 w 7295637"/>
              <a:gd name="connsiteY2041" fmla="*/ 2281926 h 5063066"/>
              <a:gd name="connsiteX2042" fmla="*/ 3372546 w 7295637"/>
              <a:gd name="connsiteY2042" fmla="*/ 2354951 h 5063066"/>
              <a:gd name="connsiteX2043" fmla="*/ 3299521 w 7295637"/>
              <a:gd name="connsiteY2043" fmla="*/ 2427976 h 5063066"/>
              <a:gd name="connsiteX2044" fmla="*/ 3226497 w 7295637"/>
              <a:gd name="connsiteY2044" fmla="*/ 2354951 h 5063066"/>
              <a:gd name="connsiteX2045" fmla="*/ 3232235 w 7295637"/>
              <a:gd name="connsiteY2045" fmla="*/ 2326526 h 5063066"/>
              <a:gd name="connsiteX2046" fmla="*/ 2080693 w 7295637"/>
              <a:gd name="connsiteY2046" fmla="*/ 4111800 h 5063066"/>
              <a:gd name="connsiteX2047" fmla="*/ 2147979 w 7295637"/>
              <a:gd name="connsiteY2047" fmla="*/ 4067200 h 5063066"/>
              <a:gd name="connsiteX2048" fmla="*/ 2221004 w 7295637"/>
              <a:gd name="connsiteY2048" fmla="*/ 4140225 h 5063066"/>
              <a:gd name="connsiteX2049" fmla="*/ 2147979 w 7295637"/>
              <a:gd name="connsiteY2049" fmla="*/ 4213249 h 5063066"/>
              <a:gd name="connsiteX2050" fmla="*/ 2074954 w 7295637"/>
              <a:gd name="connsiteY2050" fmla="*/ 4140224 h 5063066"/>
              <a:gd name="connsiteX2051" fmla="*/ 2080693 w 7295637"/>
              <a:gd name="connsiteY2051" fmla="*/ 4111800 h 5063066"/>
              <a:gd name="connsiteX2052" fmla="*/ 4388979 w 7295637"/>
              <a:gd name="connsiteY2052" fmla="*/ 465094 h 5063066"/>
              <a:gd name="connsiteX2053" fmla="*/ 4404629 w 7295637"/>
              <a:gd name="connsiteY2053" fmla="*/ 441882 h 5063066"/>
              <a:gd name="connsiteX2054" fmla="*/ 4456266 w 7295637"/>
              <a:gd name="connsiteY2054" fmla="*/ 420494 h 5063066"/>
              <a:gd name="connsiteX2055" fmla="*/ 4529291 w 7295637"/>
              <a:gd name="connsiteY2055" fmla="*/ 493519 h 5063066"/>
              <a:gd name="connsiteX2056" fmla="*/ 4456266 w 7295637"/>
              <a:gd name="connsiteY2056" fmla="*/ 566544 h 5063066"/>
              <a:gd name="connsiteX2057" fmla="*/ 4383241 w 7295637"/>
              <a:gd name="connsiteY2057" fmla="*/ 493519 h 5063066"/>
              <a:gd name="connsiteX2058" fmla="*/ 4388979 w 7295637"/>
              <a:gd name="connsiteY2058" fmla="*/ 465094 h 5063066"/>
              <a:gd name="connsiteX2059" fmla="*/ 3462700 w 7295637"/>
              <a:gd name="connsiteY2059" fmla="*/ 1897204 h 5063066"/>
              <a:gd name="connsiteX2060" fmla="*/ 3529986 w 7295637"/>
              <a:gd name="connsiteY2060" fmla="*/ 1852604 h 5063066"/>
              <a:gd name="connsiteX2061" fmla="*/ 3603010 w 7295637"/>
              <a:gd name="connsiteY2061" fmla="*/ 1925629 h 5063066"/>
              <a:gd name="connsiteX2062" fmla="*/ 3529985 w 7295637"/>
              <a:gd name="connsiteY2062" fmla="*/ 1998654 h 5063066"/>
              <a:gd name="connsiteX2063" fmla="*/ 3456961 w 7295637"/>
              <a:gd name="connsiteY2063" fmla="*/ 1925629 h 5063066"/>
              <a:gd name="connsiteX2064" fmla="*/ 3462700 w 7295637"/>
              <a:gd name="connsiteY2064" fmla="*/ 1897204 h 5063066"/>
              <a:gd name="connsiteX2065" fmla="*/ 2311156 w 7295637"/>
              <a:gd name="connsiteY2065" fmla="*/ 3691306 h 5063066"/>
              <a:gd name="connsiteX2066" fmla="*/ 2378443 w 7295637"/>
              <a:gd name="connsiteY2066" fmla="*/ 3646706 h 5063066"/>
              <a:gd name="connsiteX2067" fmla="*/ 2451467 w 7295637"/>
              <a:gd name="connsiteY2067" fmla="*/ 3719731 h 5063066"/>
              <a:gd name="connsiteX2068" fmla="*/ 2378442 w 7295637"/>
              <a:gd name="connsiteY2068" fmla="*/ 3792756 h 5063066"/>
              <a:gd name="connsiteX2069" fmla="*/ 2305418 w 7295637"/>
              <a:gd name="connsiteY2069" fmla="*/ 3719731 h 5063066"/>
              <a:gd name="connsiteX2070" fmla="*/ 2311156 w 7295637"/>
              <a:gd name="connsiteY2070" fmla="*/ 3691306 h 5063066"/>
              <a:gd name="connsiteX2071" fmla="*/ 4619443 w 7295637"/>
              <a:gd name="connsiteY2071" fmla="*/ 44600 h 5063066"/>
              <a:gd name="connsiteX2072" fmla="*/ 4635093 w 7295637"/>
              <a:gd name="connsiteY2072" fmla="*/ 21388 h 5063066"/>
              <a:gd name="connsiteX2073" fmla="*/ 4686730 w 7295637"/>
              <a:gd name="connsiteY2073" fmla="*/ 0 h 5063066"/>
              <a:gd name="connsiteX2074" fmla="*/ 4759755 w 7295637"/>
              <a:gd name="connsiteY2074" fmla="*/ 73025 h 5063066"/>
              <a:gd name="connsiteX2075" fmla="*/ 4686730 w 7295637"/>
              <a:gd name="connsiteY2075" fmla="*/ 146050 h 5063066"/>
              <a:gd name="connsiteX2076" fmla="*/ 4613704 w 7295637"/>
              <a:gd name="connsiteY2076" fmla="*/ 73025 h 5063066"/>
              <a:gd name="connsiteX2077" fmla="*/ 4619443 w 7295637"/>
              <a:gd name="connsiteY2077" fmla="*/ 44600 h 5063066"/>
              <a:gd name="connsiteX2078" fmla="*/ 3697591 w 7295637"/>
              <a:gd name="connsiteY2078" fmla="*/ 1460955 h 5063066"/>
              <a:gd name="connsiteX2079" fmla="*/ 3713241 w 7295637"/>
              <a:gd name="connsiteY2079" fmla="*/ 1437743 h 5063066"/>
              <a:gd name="connsiteX2080" fmla="*/ 3764876 w 7295637"/>
              <a:gd name="connsiteY2080" fmla="*/ 1416355 h 5063066"/>
              <a:gd name="connsiteX2081" fmla="*/ 3837902 w 7295637"/>
              <a:gd name="connsiteY2081" fmla="*/ 1489380 h 5063066"/>
              <a:gd name="connsiteX2082" fmla="*/ 3764875 w 7295637"/>
              <a:gd name="connsiteY2082" fmla="*/ 1562408 h 5063066"/>
              <a:gd name="connsiteX2083" fmla="*/ 3691851 w 7295637"/>
              <a:gd name="connsiteY2083" fmla="*/ 1489380 h 5063066"/>
              <a:gd name="connsiteX2084" fmla="*/ 3697591 w 7295637"/>
              <a:gd name="connsiteY2084" fmla="*/ 1460955 h 5063066"/>
              <a:gd name="connsiteX2085" fmla="*/ 2541620 w 7295637"/>
              <a:gd name="connsiteY2085" fmla="*/ 3261984 h 5063066"/>
              <a:gd name="connsiteX2086" fmla="*/ 2608906 w 7295637"/>
              <a:gd name="connsiteY2086" fmla="*/ 3217384 h 5063066"/>
              <a:gd name="connsiteX2087" fmla="*/ 2681931 w 7295637"/>
              <a:gd name="connsiteY2087" fmla="*/ 3290409 h 5063066"/>
              <a:gd name="connsiteX2088" fmla="*/ 2608906 w 7295637"/>
              <a:gd name="connsiteY2088" fmla="*/ 3363434 h 5063066"/>
              <a:gd name="connsiteX2089" fmla="*/ 2535881 w 7295637"/>
              <a:gd name="connsiteY2089" fmla="*/ 3290409 h 5063066"/>
              <a:gd name="connsiteX2090" fmla="*/ 2541620 w 7295637"/>
              <a:gd name="connsiteY2090" fmla="*/ 3261984 h 5063066"/>
              <a:gd name="connsiteX2091" fmla="*/ 1619765 w 7295637"/>
              <a:gd name="connsiteY2091" fmla="*/ 4678342 h 5063066"/>
              <a:gd name="connsiteX2092" fmla="*/ 1687051 w 7295637"/>
              <a:gd name="connsiteY2092" fmla="*/ 4633741 h 5063066"/>
              <a:gd name="connsiteX2093" fmla="*/ 1760076 w 7295637"/>
              <a:gd name="connsiteY2093" fmla="*/ 4706766 h 5063066"/>
              <a:gd name="connsiteX2094" fmla="*/ 1687051 w 7295637"/>
              <a:gd name="connsiteY2094" fmla="*/ 4779791 h 5063066"/>
              <a:gd name="connsiteX2095" fmla="*/ 1614026 w 7295637"/>
              <a:gd name="connsiteY2095" fmla="*/ 4706766 h 5063066"/>
              <a:gd name="connsiteX2096" fmla="*/ 1619765 w 7295637"/>
              <a:gd name="connsiteY2096" fmla="*/ 4678342 h 5063066"/>
              <a:gd name="connsiteX2097" fmla="*/ 3928053 w 7295637"/>
              <a:gd name="connsiteY2097" fmla="*/ 1031634 h 5063066"/>
              <a:gd name="connsiteX2098" fmla="*/ 3943704 w 7295637"/>
              <a:gd name="connsiteY2098" fmla="*/ 1008423 h 5063066"/>
              <a:gd name="connsiteX2099" fmla="*/ 3995340 w 7295637"/>
              <a:gd name="connsiteY2099" fmla="*/ 987034 h 5063066"/>
              <a:gd name="connsiteX2100" fmla="*/ 4068364 w 7295637"/>
              <a:gd name="connsiteY2100" fmla="*/ 1060059 h 5063066"/>
              <a:gd name="connsiteX2101" fmla="*/ 3995340 w 7295637"/>
              <a:gd name="connsiteY2101" fmla="*/ 1133084 h 5063066"/>
              <a:gd name="connsiteX2102" fmla="*/ 3922316 w 7295637"/>
              <a:gd name="connsiteY2102" fmla="*/ 1060059 h 5063066"/>
              <a:gd name="connsiteX2103" fmla="*/ 3928053 w 7295637"/>
              <a:gd name="connsiteY2103" fmla="*/ 1031634 h 5063066"/>
              <a:gd name="connsiteX2104" fmla="*/ 2772084 w 7295637"/>
              <a:gd name="connsiteY2104" fmla="*/ 2841491 h 5063066"/>
              <a:gd name="connsiteX2105" fmla="*/ 2839370 w 7295637"/>
              <a:gd name="connsiteY2105" fmla="*/ 2796891 h 5063066"/>
              <a:gd name="connsiteX2106" fmla="*/ 2912395 w 7295637"/>
              <a:gd name="connsiteY2106" fmla="*/ 2869915 h 5063066"/>
              <a:gd name="connsiteX2107" fmla="*/ 2839370 w 7295637"/>
              <a:gd name="connsiteY2107" fmla="*/ 2942940 h 5063066"/>
              <a:gd name="connsiteX2108" fmla="*/ 2766345 w 7295637"/>
              <a:gd name="connsiteY2108" fmla="*/ 2869916 h 5063066"/>
              <a:gd name="connsiteX2109" fmla="*/ 2772084 w 7295637"/>
              <a:gd name="connsiteY2109" fmla="*/ 2841491 h 5063066"/>
              <a:gd name="connsiteX2110" fmla="*/ 3001771 w 7295637"/>
              <a:gd name="connsiteY2110" fmla="*/ 2463747 h 5063066"/>
              <a:gd name="connsiteX2111" fmla="*/ 3069057 w 7295637"/>
              <a:gd name="connsiteY2111" fmla="*/ 2419147 h 5063066"/>
              <a:gd name="connsiteX2112" fmla="*/ 3142083 w 7295637"/>
              <a:gd name="connsiteY2112" fmla="*/ 2492172 h 5063066"/>
              <a:gd name="connsiteX2113" fmla="*/ 3069058 w 7295637"/>
              <a:gd name="connsiteY2113" fmla="*/ 2565197 h 5063066"/>
              <a:gd name="connsiteX2114" fmla="*/ 2996033 w 7295637"/>
              <a:gd name="connsiteY2114" fmla="*/ 2492172 h 5063066"/>
              <a:gd name="connsiteX2115" fmla="*/ 3001771 w 7295637"/>
              <a:gd name="connsiteY2115" fmla="*/ 2463747 h 5063066"/>
              <a:gd name="connsiteX2116" fmla="*/ 1850230 w 7295637"/>
              <a:gd name="connsiteY2116" fmla="*/ 4257848 h 5063066"/>
              <a:gd name="connsiteX2117" fmla="*/ 1917516 w 7295637"/>
              <a:gd name="connsiteY2117" fmla="*/ 4213248 h 5063066"/>
              <a:gd name="connsiteX2118" fmla="*/ 1990541 w 7295637"/>
              <a:gd name="connsiteY2118" fmla="*/ 4286273 h 5063066"/>
              <a:gd name="connsiteX2119" fmla="*/ 1917516 w 7295637"/>
              <a:gd name="connsiteY2119" fmla="*/ 4359298 h 5063066"/>
              <a:gd name="connsiteX2120" fmla="*/ 1844491 w 7295637"/>
              <a:gd name="connsiteY2120" fmla="*/ 4286273 h 5063066"/>
              <a:gd name="connsiteX2121" fmla="*/ 1850230 w 7295637"/>
              <a:gd name="connsiteY2121" fmla="*/ 4257848 h 5063066"/>
              <a:gd name="connsiteX2122" fmla="*/ 4158515 w 7295637"/>
              <a:gd name="connsiteY2122" fmla="*/ 611143 h 5063066"/>
              <a:gd name="connsiteX2123" fmla="*/ 4174165 w 7295637"/>
              <a:gd name="connsiteY2123" fmla="*/ 587932 h 5063066"/>
              <a:gd name="connsiteX2124" fmla="*/ 4225802 w 7295637"/>
              <a:gd name="connsiteY2124" fmla="*/ 566544 h 5063066"/>
              <a:gd name="connsiteX2125" fmla="*/ 4298827 w 7295637"/>
              <a:gd name="connsiteY2125" fmla="*/ 639569 h 5063066"/>
              <a:gd name="connsiteX2126" fmla="*/ 4225803 w 7295637"/>
              <a:gd name="connsiteY2126" fmla="*/ 712593 h 5063066"/>
              <a:gd name="connsiteX2127" fmla="*/ 4152778 w 7295637"/>
              <a:gd name="connsiteY2127" fmla="*/ 639568 h 5063066"/>
              <a:gd name="connsiteX2128" fmla="*/ 4158515 w 7295637"/>
              <a:gd name="connsiteY2128" fmla="*/ 611143 h 5063066"/>
              <a:gd name="connsiteX2129" fmla="*/ 3232236 w 7295637"/>
              <a:gd name="connsiteY2129" fmla="*/ 2043255 h 5063066"/>
              <a:gd name="connsiteX2130" fmla="*/ 3299521 w 7295637"/>
              <a:gd name="connsiteY2130" fmla="*/ 1998655 h 5063066"/>
              <a:gd name="connsiteX2131" fmla="*/ 3372546 w 7295637"/>
              <a:gd name="connsiteY2131" fmla="*/ 2071680 h 5063066"/>
              <a:gd name="connsiteX2132" fmla="*/ 3299521 w 7295637"/>
              <a:gd name="connsiteY2132" fmla="*/ 2144705 h 5063066"/>
              <a:gd name="connsiteX2133" fmla="*/ 3226496 w 7295637"/>
              <a:gd name="connsiteY2133" fmla="*/ 2071680 h 5063066"/>
              <a:gd name="connsiteX2134" fmla="*/ 3232236 w 7295637"/>
              <a:gd name="connsiteY2134" fmla="*/ 2043255 h 5063066"/>
              <a:gd name="connsiteX2135" fmla="*/ 2080692 w 7295637"/>
              <a:gd name="connsiteY2135" fmla="*/ 3828529 h 5063066"/>
              <a:gd name="connsiteX2136" fmla="*/ 2147978 w 7295637"/>
              <a:gd name="connsiteY2136" fmla="*/ 3783929 h 5063066"/>
              <a:gd name="connsiteX2137" fmla="*/ 2221003 w 7295637"/>
              <a:gd name="connsiteY2137" fmla="*/ 3856953 h 5063066"/>
              <a:gd name="connsiteX2138" fmla="*/ 2147978 w 7295637"/>
              <a:gd name="connsiteY2138" fmla="*/ 3929978 h 5063066"/>
              <a:gd name="connsiteX2139" fmla="*/ 2074953 w 7295637"/>
              <a:gd name="connsiteY2139" fmla="*/ 3856954 h 5063066"/>
              <a:gd name="connsiteX2140" fmla="*/ 2080692 w 7295637"/>
              <a:gd name="connsiteY2140" fmla="*/ 3828529 h 5063066"/>
              <a:gd name="connsiteX2141" fmla="*/ 4388978 w 7295637"/>
              <a:gd name="connsiteY2141" fmla="*/ 181823 h 5063066"/>
              <a:gd name="connsiteX2142" fmla="*/ 4404628 w 7295637"/>
              <a:gd name="connsiteY2142" fmla="*/ 158611 h 5063066"/>
              <a:gd name="connsiteX2143" fmla="*/ 4456265 w 7295637"/>
              <a:gd name="connsiteY2143" fmla="*/ 137222 h 5063066"/>
              <a:gd name="connsiteX2144" fmla="*/ 4529289 w 7295637"/>
              <a:gd name="connsiteY2144" fmla="*/ 210247 h 5063066"/>
              <a:gd name="connsiteX2145" fmla="*/ 4456264 w 7295637"/>
              <a:gd name="connsiteY2145" fmla="*/ 283273 h 5063066"/>
              <a:gd name="connsiteX2146" fmla="*/ 4383240 w 7295637"/>
              <a:gd name="connsiteY2146" fmla="*/ 210247 h 5063066"/>
              <a:gd name="connsiteX2147" fmla="*/ 4388978 w 7295637"/>
              <a:gd name="connsiteY2147" fmla="*/ 181823 h 5063066"/>
              <a:gd name="connsiteX2148" fmla="*/ 3462699 w 7295637"/>
              <a:gd name="connsiteY2148" fmla="*/ 1613933 h 5063066"/>
              <a:gd name="connsiteX2149" fmla="*/ 3529985 w 7295637"/>
              <a:gd name="connsiteY2149" fmla="*/ 1569333 h 5063066"/>
              <a:gd name="connsiteX2150" fmla="*/ 3603010 w 7295637"/>
              <a:gd name="connsiteY2150" fmla="*/ 1642358 h 5063066"/>
              <a:gd name="connsiteX2151" fmla="*/ 3529985 w 7295637"/>
              <a:gd name="connsiteY2151" fmla="*/ 1715383 h 5063066"/>
              <a:gd name="connsiteX2152" fmla="*/ 3456960 w 7295637"/>
              <a:gd name="connsiteY2152" fmla="*/ 1642358 h 5063066"/>
              <a:gd name="connsiteX2153" fmla="*/ 3462699 w 7295637"/>
              <a:gd name="connsiteY2153" fmla="*/ 1613933 h 5063066"/>
              <a:gd name="connsiteX2154" fmla="*/ 2311155 w 7295637"/>
              <a:gd name="connsiteY2154" fmla="*/ 3408035 h 5063066"/>
              <a:gd name="connsiteX2155" fmla="*/ 2378442 w 7295637"/>
              <a:gd name="connsiteY2155" fmla="*/ 3363435 h 5063066"/>
              <a:gd name="connsiteX2156" fmla="*/ 2451467 w 7295637"/>
              <a:gd name="connsiteY2156" fmla="*/ 3436460 h 5063066"/>
              <a:gd name="connsiteX2157" fmla="*/ 2378442 w 7295637"/>
              <a:gd name="connsiteY2157" fmla="*/ 3509485 h 5063066"/>
              <a:gd name="connsiteX2158" fmla="*/ 2305417 w 7295637"/>
              <a:gd name="connsiteY2158" fmla="*/ 3436460 h 5063066"/>
              <a:gd name="connsiteX2159" fmla="*/ 2311155 w 7295637"/>
              <a:gd name="connsiteY2159" fmla="*/ 3408035 h 5063066"/>
              <a:gd name="connsiteX2160" fmla="*/ 1389301 w 7295637"/>
              <a:gd name="connsiteY2160" fmla="*/ 4824391 h 5063066"/>
              <a:gd name="connsiteX2161" fmla="*/ 1456588 w 7295637"/>
              <a:gd name="connsiteY2161" fmla="*/ 4779791 h 5063066"/>
              <a:gd name="connsiteX2162" fmla="*/ 1529613 w 7295637"/>
              <a:gd name="connsiteY2162" fmla="*/ 4852816 h 5063066"/>
              <a:gd name="connsiteX2163" fmla="*/ 1456588 w 7295637"/>
              <a:gd name="connsiteY2163" fmla="*/ 4925841 h 5063066"/>
              <a:gd name="connsiteX2164" fmla="*/ 1383563 w 7295637"/>
              <a:gd name="connsiteY2164" fmla="*/ 4852816 h 5063066"/>
              <a:gd name="connsiteX2165" fmla="*/ 1389301 w 7295637"/>
              <a:gd name="connsiteY2165" fmla="*/ 4824391 h 5063066"/>
              <a:gd name="connsiteX2166" fmla="*/ 3697590 w 7295637"/>
              <a:gd name="connsiteY2166" fmla="*/ 1177683 h 5063066"/>
              <a:gd name="connsiteX2167" fmla="*/ 3713241 w 7295637"/>
              <a:gd name="connsiteY2167" fmla="*/ 1154471 h 5063066"/>
              <a:gd name="connsiteX2168" fmla="*/ 3764876 w 7295637"/>
              <a:gd name="connsiteY2168" fmla="*/ 1133083 h 5063066"/>
              <a:gd name="connsiteX2169" fmla="*/ 3837901 w 7295637"/>
              <a:gd name="connsiteY2169" fmla="*/ 1206108 h 5063066"/>
              <a:gd name="connsiteX2170" fmla="*/ 3764876 w 7295637"/>
              <a:gd name="connsiteY2170" fmla="*/ 1279133 h 5063066"/>
              <a:gd name="connsiteX2171" fmla="*/ 3691851 w 7295637"/>
              <a:gd name="connsiteY2171" fmla="*/ 1206108 h 5063066"/>
              <a:gd name="connsiteX2172" fmla="*/ 3697590 w 7295637"/>
              <a:gd name="connsiteY2172" fmla="*/ 1177683 h 5063066"/>
              <a:gd name="connsiteX2173" fmla="*/ 2541620 w 7295637"/>
              <a:gd name="connsiteY2173" fmla="*/ 2978712 h 5063066"/>
              <a:gd name="connsiteX2174" fmla="*/ 2608906 w 7295637"/>
              <a:gd name="connsiteY2174" fmla="*/ 2934112 h 5063066"/>
              <a:gd name="connsiteX2175" fmla="*/ 2681931 w 7295637"/>
              <a:gd name="connsiteY2175" fmla="*/ 3007137 h 5063066"/>
              <a:gd name="connsiteX2176" fmla="*/ 2608906 w 7295637"/>
              <a:gd name="connsiteY2176" fmla="*/ 3080162 h 5063066"/>
              <a:gd name="connsiteX2177" fmla="*/ 2535881 w 7295637"/>
              <a:gd name="connsiteY2177" fmla="*/ 3007137 h 5063066"/>
              <a:gd name="connsiteX2178" fmla="*/ 2541620 w 7295637"/>
              <a:gd name="connsiteY2178" fmla="*/ 2978712 h 5063066"/>
              <a:gd name="connsiteX2179" fmla="*/ 1619766 w 7295637"/>
              <a:gd name="connsiteY2179" fmla="*/ 4395070 h 5063066"/>
              <a:gd name="connsiteX2180" fmla="*/ 1687052 w 7295637"/>
              <a:gd name="connsiteY2180" fmla="*/ 4350470 h 5063066"/>
              <a:gd name="connsiteX2181" fmla="*/ 1760077 w 7295637"/>
              <a:gd name="connsiteY2181" fmla="*/ 4423495 h 5063066"/>
              <a:gd name="connsiteX2182" fmla="*/ 1687052 w 7295637"/>
              <a:gd name="connsiteY2182" fmla="*/ 4496520 h 5063066"/>
              <a:gd name="connsiteX2183" fmla="*/ 1614027 w 7295637"/>
              <a:gd name="connsiteY2183" fmla="*/ 4423495 h 5063066"/>
              <a:gd name="connsiteX2184" fmla="*/ 1619766 w 7295637"/>
              <a:gd name="connsiteY2184" fmla="*/ 4395070 h 5063066"/>
              <a:gd name="connsiteX2185" fmla="*/ 3928052 w 7295637"/>
              <a:gd name="connsiteY2185" fmla="*/ 748363 h 5063066"/>
              <a:gd name="connsiteX2186" fmla="*/ 3943702 w 7295637"/>
              <a:gd name="connsiteY2186" fmla="*/ 725152 h 5063066"/>
              <a:gd name="connsiteX2187" fmla="*/ 3995339 w 7295637"/>
              <a:gd name="connsiteY2187" fmla="*/ 703764 h 5063066"/>
              <a:gd name="connsiteX2188" fmla="*/ 4068363 w 7295637"/>
              <a:gd name="connsiteY2188" fmla="*/ 776789 h 5063066"/>
              <a:gd name="connsiteX2189" fmla="*/ 3995339 w 7295637"/>
              <a:gd name="connsiteY2189" fmla="*/ 849813 h 5063066"/>
              <a:gd name="connsiteX2190" fmla="*/ 3922314 w 7295637"/>
              <a:gd name="connsiteY2190" fmla="*/ 776788 h 5063066"/>
              <a:gd name="connsiteX2191" fmla="*/ 3928052 w 7295637"/>
              <a:gd name="connsiteY2191" fmla="*/ 748363 h 5063066"/>
              <a:gd name="connsiteX2192" fmla="*/ 2772083 w 7295637"/>
              <a:gd name="connsiteY2192" fmla="*/ 2558219 h 5063066"/>
              <a:gd name="connsiteX2193" fmla="*/ 2839370 w 7295637"/>
              <a:gd name="connsiteY2193" fmla="*/ 2513618 h 5063066"/>
              <a:gd name="connsiteX2194" fmla="*/ 2912395 w 7295637"/>
              <a:gd name="connsiteY2194" fmla="*/ 2586643 h 5063066"/>
              <a:gd name="connsiteX2195" fmla="*/ 2839370 w 7295637"/>
              <a:gd name="connsiteY2195" fmla="*/ 2659668 h 5063066"/>
              <a:gd name="connsiteX2196" fmla="*/ 2766345 w 7295637"/>
              <a:gd name="connsiteY2196" fmla="*/ 2586643 h 5063066"/>
              <a:gd name="connsiteX2197" fmla="*/ 2772083 w 7295637"/>
              <a:gd name="connsiteY2197" fmla="*/ 2558219 h 5063066"/>
              <a:gd name="connsiteX2198" fmla="*/ 3001773 w 7295637"/>
              <a:gd name="connsiteY2198" fmla="*/ 2180476 h 5063066"/>
              <a:gd name="connsiteX2199" fmla="*/ 3069058 w 7295637"/>
              <a:gd name="connsiteY2199" fmla="*/ 2135876 h 5063066"/>
              <a:gd name="connsiteX2200" fmla="*/ 3142084 w 7295637"/>
              <a:gd name="connsiteY2200" fmla="*/ 2208900 h 5063066"/>
              <a:gd name="connsiteX2201" fmla="*/ 3069059 w 7295637"/>
              <a:gd name="connsiteY2201" fmla="*/ 2281925 h 5063066"/>
              <a:gd name="connsiteX2202" fmla="*/ 2996033 w 7295637"/>
              <a:gd name="connsiteY2202" fmla="*/ 2208901 h 5063066"/>
              <a:gd name="connsiteX2203" fmla="*/ 3001773 w 7295637"/>
              <a:gd name="connsiteY2203" fmla="*/ 2180476 h 5063066"/>
              <a:gd name="connsiteX2204" fmla="*/ 1850229 w 7295637"/>
              <a:gd name="connsiteY2204" fmla="*/ 3974577 h 5063066"/>
              <a:gd name="connsiteX2205" fmla="*/ 1917515 w 7295637"/>
              <a:gd name="connsiteY2205" fmla="*/ 3929978 h 5063066"/>
              <a:gd name="connsiteX2206" fmla="*/ 1990540 w 7295637"/>
              <a:gd name="connsiteY2206" fmla="*/ 4003002 h 5063066"/>
              <a:gd name="connsiteX2207" fmla="*/ 1917515 w 7295637"/>
              <a:gd name="connsiteY2207" fmla="*/ 4076027 h 5063066"/>
              <a:gd name="connsiteX2208" fmla="*/ 1844490 w 7295637"/>
              <a:gd name="connsiteY2208" fmla="*/ 4003002 h 5063066"/>
              <a:gd name="connsiteX2209" fmla="*/ 1850229 w 7295637"/>
              <a:gd name="connsiteY2209" fmla="*/ 3974577 h 5063066"/>
              <a:gd name="connsiteX2210" fmla="*/ 4158514 w 7295637"/>
              <a:gd name="connsiteY2210" fmla="*/ 327873 h 5063066"/>
              <a:gd name="connsiteX2211" fmla="*/ 4174164 w 7295637"/>
              <a:gd name="connsiteY2211" fmla="*/ 304661 h 5063066"/>
              <a:gd name="connsiteX2212" fmla="*/ 4225801 w 7295637"/>
              <a:gd name="connsiteY2212" fmla="*/ 283272 h 5063066"/>
              <a:gd name="connsiteX2213" fmla="*/ 4298827 w 7295637"/>
              <a:gd name="connsiteY2213" fmla="*/ 356297 h 5063066"/>
              <a:gd name="connsiteX2214" fmla="*/ 4225802 w 7295637"/>
              <a:gd name="connsiteY2214" fmla="*/ 429322 h 5063066"/>
              <a:gd name="connsiteX2215" fmla="*/ 4152776 w 7295637"/>
              <a:gd name="connsiteY2215" fmla="*/ 356297 h 5063066"/>
              <a:gd name="connsiteX2216" fmla="*/ 4158514 w 7295637"/>
              <a:gd name="connsiteY2216" fmla="*/ 327873 h 5063066"/>
              <a:gd name="connsiteX2217" fmla="*/ 3232235 w 7295637"/>
              <a:gd name="connsiteY2217" fmla="*/ 1759983 h 5063066"/>
              <a:gd name="connsiteX2218" fmla="*/ 3299522 w 7295637"/>
              <a:gd name="connsiteY2218" fmla="*/ 1715383 h 5063066"/>
              <a:gd name="connsiteX2219" fmla="*/ 3372546 w 7295637"/>
              <a:gd name="connsiteY2219" fmla="*/ 1788408 h 5063066"/>
              <a:gd name="connsiteX2220" fmla="*/ 3299521 w 7295637"/>
              <a:gd name="connsiteY2220" fmla="*/ 1861433 h 5063066"/>
              <a:gd name="connsiteX2221" fmla="*/ 3226497 w 7295637"/>
              <a:gd name="connsiteY2221" fmla="*/ 1788408 h 5063066"/>
              <a:gd name="connsiteX2222" fmla="*/ 3232235 w 7295637"/>
              <a:gd name="connsiteY2222" fmla="*/ 1759983 h 5063066"/>
              <a:gd name="connsiteX2223" fmla="*/ 2080692 w 7295637"/>
              <a:gd name="connsiteY2223" fmla="*/ 3545257 h 5063066"/>
              <a:gd name="connsiteX2224" fmla="*/ 2147978 w 7295637"/>
              <a:gd name="connsiteY2224" fmla="*/ 3500656 h 5063066"/>
              <a:gd name="connsiteX2225" fmla="*/ 2221003 w 7295637"/>
              <a:gd name="connsiteY2225" fmla="*/ 3573681 h 5063066"/>
              <a:gd name="connsiteX2226" fmla="*/ 2147978 w 7295637"/>
              <a:gd name="connsiteY2226" fmla="*/ 3646706 h 5063066"/>
              <a:gd name="connsiteX2227" fmla="*/ 2074953 w 7295637"/>
              <a:gd name="connsiteY2227" fmla="*/ 3573681 h 5063066"/>
              <a:gd name="connsiteX2228" fmla="*/ 2080692 w 7295637"/>
              <a:gd name="connsiteY2228" fmla="*/ 3545257 h 5063066"/>
              <a:gd name="connsiteX2229" fmla="*/ 1158838 w 7295637"/>
              <a:gd name="connsiteY2229" fmla="*/ 4961614 h 5063066"/>
              <a:gd name="connsiteX2230" fmla="*/ 1174487 w 7295637"/>
              <a:gd name="connsiteY2230" fmla="*/ 4938402 h 5063066"/>
              <a:gd name="connsiteX2231" fmla="*/ 1226125 w 7295637"/>
              <a:gd name="connsiteY2231" fmla="*/ 4917013 h 5063066"/>
              <a:gd name="connsiteX2232" fmla="*/ 1299149 w 7295637"/>
              <a:gd name="connsiteY2232" fmla="*/ 4990039 h 5063066"/>
              <a:gd name="connsiteX2233" fmla="*/ 1226124 w 7295637"/>
              <a:gd name="connsiteY2233" fmla="*/ 5063064 h 5063066"/>
              <a:gd name="connsiteX2234" fmla="*/ 1153099 w 7295637"/>
              <a:gd name="connsiteY2234" fmla="*/ 4990039 h 5063066"/>
              <a:gd name="connsiteX2235" fmla="*/ 1158838 w 7295637"/>
              <a:gd name="connsiteY2235" fmla="*/ 4961614 h 5063066"/>
              <a:gd name="connsiteX2236" fmla="*/ 3462698 w 7295637"/>
              <a:gd name="connsiteY2236" fmla="*/ 1330661 h 5063066"/>
              <a:gd name="connsiteX2237" fmla="*/ 3529985 w 7295637"/>
              <a:gd name="connsiteY2237" fmla="*/ 1286061 h 5063066"/>
              <a:gd name="connsiteX2238" fmla="*/ 3603010 w 7295637"/>
              <a:gd name="connsiteY2238" fmla="*/ 1359086 h 5063066"/>
              <a:gd name="connsiteX2239" fmla="*/ 3529986 w 7295637"/>
              <a:gd name="connsiteY2239" fmla="*/ 1432111 h 5063066"/>
              <a:gd name="connsiteX2240" fmla="*/ 3456960 w 7295637"/>
              <a:gd name="connsiteY2240" fmla="*/ 1359086 h 5063066"/>
              <a:gd name="connsiteX2241" fmla="*/ 3462698 w 7295637"/>
              <a:gd name="connsiteY2241" fmla="*/ 1330661 h 5063066"/>
              <a:gd name="connsiteX2242" fmla="*/ 2311155 w 7295637"/>
              <a:gd name="connsiteY2242" fmla="*/ 3124763 h 5063066"/>
              <a:gd name="connsiteX2243" fmla="*/ 2378442 w 7295637"/>
              <a:gd name="connsiteY2243" fmla="*/ 3080163 h 5063066"/>
              <a:gd name="connsiteX2244" fmla="*/ 2451467 w 7295637"/>
              <a:gd name="connsiteY2244" fmla="*/ 3153188 h 5063066"/>
              <a:gd name="connsiteX2245" fmla="*/ 2378442 w 7295637"/>
              <a:gd name="connsiteY2245" fmla="*/ 3226213 h 5063066"/>
              <a:gd name="connsiteX2246" fmla="*/ 2305417 w 7295637"/>
              <a:gd name="connsiteY2246" fmla="*/ 3153188 h 5063066"/>
              <a:gd name="connsiteX2247" fmla="*/ 2311155 w 7295637"/>
              <a:gd name="connsiteY2247" fmla="*/ 3124763 h 5063066"/>
              <a:gd name="connsiteX2248" fmla="*/ 1389302 w 7295637"/>
              <a:gd name="connsiteY2248" fmla="*/ 4541119 h 5063066"/>
              <a:gd name="connsiteX2249" fmla="*/ 1456589 w 7295637"/>
              <a:gd name="connsiteY2249" fmla="*/ 4496519 h 5063066"/>
              <a:gd name="connsiteX2250" fmla="*/ 1529613 w 7295637"/>
              <a:gd name="connsiteY2250" fmla="*/ 4569544 h 5063066"/>
              <a:gd name="connsiteX2251" fmla="*/ 1456588 w 7295637"/>
              <a:gd name="connsiteY2251" fmla="*/ 4642569 h 5063066"/>
              <a:gd name="connsiteX2252" fmla="*/ 1383564 w 7295637"/>
              <a:gd name="connsiteY2252" fmla="*/ 4569544 h 5063066"/>
              <a:gd name="connsiteX2253" fmla="*/ 1389302 w 7295637"/>
              <a:gd name="connsiteY2253" fmla="*/ 4541119 h 5063066"/>
              <a:gd name="connsiteX2254" fmla="*/ 3697590 w 7295637"/>
              <a:gd name="connsiteY2254" fmla="*/ 894412 h 5063066"/>
              <a:gd name="connsiteX2255" fmla="*/ 3713240 w 7295637"/>
              <a:gd name="connsiteY2255" fmla="*/ 871200 h 5063066"/>
              <a:gd name="connsiteX2256" fmla="*/ 3764875 w 7295637"/>
              <a:gd name="connsiteY2256" fmla="*/ 849812 h 5063066"/>
              <a:gd name="connsiteX2257" fmla="*/ 3837901 w 7295637"/>
              <a:gd name="connsiteY2257" fmla="*/ 922837 h 5063066"/>
              <a:gd name="connsiteX2258" fmla="*/ 3764876 w 7295637"/>
              <a:gd name="connsiteY2258" fmla="*/ 995862 h 5063066"/>
              <a:gd name="connsiteX2259" fmla="*/ 3691852 w 7295637"/>
              <a:gd name="connsiteY2259" fmla="*/ 922836 h 5063066"/>
              <a:gd name="connsiteX2260" fmla="*/ 3697590 w 7295637"/>
              <a:gd name="connsiteY2260" fmla="*/ 894412 h 5063066"/>
              <a:gd name="connsiteX2261" fmla="*/ 2541620 w 7295637"/>
              <a:gd name="connsiteY2261" fmla="*/ 2695440 h 5063066"/>
              <a:gd name="connsiteX2262" fmla="*/ 2608906 w 7295637"/>
              <a:gd name="connsiteY2262" fmla="*/ 2650840 h 5063066"/>
              <a:gd name="connsiteX2263" fmla="*/ 2681931 w 7295637"/>
              <a:gd name="connsiteY2263" fmla="*/ 2723865 h 5063066"/>
              <a:gd name="connsiteX2264" fmla="*/ 2608906 w 7295637"/>
              <a:gd name="connsiteY2264" fmla="*/ 2796890 h 5063066"/>
              <a:gd name="connsiteX2265" fmla="*/ 2535881 w 7295637"/>
              <a:gd name="connsiteY2265" fmla="*/ 2723865 h 5063066"/>
              <a:gd name="connsiteX2266" fmla="*/ 2541620 w 7295637"/>
              <a:gd name="connsiteY2266" fmla="*/ 2695440 h 5063066"/>
              <a:gd name="connsiteX2267" fmla="*/ 2771308 w 7295637"/>
              <a:gd name="connsiteY2267" fmla="*/ 2326525 h 5063066"/>
              <a:gd name="connsiteX2268" fmla="*/ 2838595 w 7295637"/>
              <a:gd name="connsiteY2268" fmla="*/ 2281925 h 5063066"/>
              <a:gd name="connsiteX2269" fmla="*/ 2911620 w 7295637"/>
              <a:gd name="connsiteY2269" fmla="*/ 2354950 h 5063066"/>
              <a:gd name="connsiteX2270" fmla="*/ 2838595 w 7295637"/>
              <a:gd name="connsiteY2270" fmla="*/ 2427975 h 5063066"/>
              <a:gd name="connsiteX2271" fmla="*/ 2765571 w 7295637"/>
              <a:gd name="connsiteY2271" fmla="*/ 2354950 h 5063066"/>
              <a:gd name="connsiteX2272" fmla="*/ 2771308 w 7295637"/>
              <a:gd name="connsiteY2272" fmla="*/ 2326525 h 5063066"/>
              <a:gd name="connsiteX2273" fmla="*/ 1619765 w 7295637"/>
              <a:gd name="connsiteY2273" fmla="*/ 4111798 h 5063066"/>
              <a:gd name="connsiteX2274" fmla="*/ 1687051 w 7295637"/>
              <a:gd name="connsiteY2274" fmla="*/ 4067199 h 5063066"/>
              <a:gd name="connsiteX2275" fmla="*/ 1760076 w 7295637"/>
              <a:gd name="connsiteY2275" fmla="*/ 4140223 h 5063066"/>
              <a:gd name="connsiteX2276" fmla="*/ 1687052 w 7295637"/>
              <a:gd name="connsiteY2276" fmla="*/ 4213248 h 5063066"/>
              <a:gd name="connsiteX2277" fmla="*/ 1614027 w 7295637"/>
              <a:gd name="connsiteY2277" fmla="*/ 4140223 h 5063066"/>
              <a:gd name="connsiteX2278" fmla="*/ 1619765 w 7295637"/>
              <a:gd name="connsiteY2278" fmla="*/ 4111798 h 5063066"/>
              <a:gd name="connsiteX2279" fmla="*/ 3928051 w 7295637"/>
              <a:gd name="connsiteY2279" fmla="*/ 465093 h 5063066"/>
              <a:gd name="connsiteX2280" fmla="*/ 3943701 w 7295637"/>
              <a:gd name="connsiteY2280" fmla="*/ 441881 h 5063066"/>
              <a:gd name="connsiteX2281" fmla="*/ 3995337 w 7295637"/>
              <a:gd name="connsiteY2281" fmla="*/ 420493 h 5063066"/>
              <a:gd name="connsiteX2282" fmla="*/ 4068362 w 7295637"/>
              <a:gd name="connsiteY2282" fmla="*/ 493518 h 5063066"/>
              <a:gd name="connsiteX2283" fmla="*/ 3995339 w 7295637"/>
              <a:gd name="connsiteY2283" fmla="*/ 566542 h 5063066"/>
              <a:gd name="connsiteX2284" fmla="*/ 3922313 w 7295637"/>
              <a:gd name="connsiteY2284" fmla="*/ 493517 h 5063066"/>
              <a:gd name="connsiteX2285" fmla="*/ 3928051 w 7295637"/>
              <a:gd name="connsiteY2285" fmla="*/ 465093 h 5063066"/>
              <a:gd name="connsiteX2286" fmla="*/ 3001771 w 7295637"/>
              <a:gd name="connsiteY2286" fmla="*/ 1897204 h 5063066"/>
              <a:gd name="connsiteX2287" fmla="*/ 3069057 w 7295637"/>
              <a:gd name="connsiteY2287" fmla="*/ 1852604 h 5063066"/>
              <a:gd name="connsiteX2288" fmla="*/ 3142083 w 7295637"/>
              <a:gd name="connsiteY2288" fmla="*/ 1925630 h 5063066"/>
              <a:gd name="connsiteX2289" fmla="*/ 3069057 w 7295637"/>
              <a:gd name="connsiteY2289" fmla="*/ 1998654 h 5063066"/>
              <a:gd name="connsiteX2290" fmla="*/ 2996033 w 7295637"/>
              <a:gd name="connsiteY2290" fmla="*/ 1925629 h 5063066"/>
              <a:gd name="connsiteX2291" fmla="*/ 3001771 w 7295637"/>
              <a:gd name="connsiteY2291" fmla="*/ 1897204 h 5063066"/>
              <a:gd name="connsiteX2292" fmla="*/ 1850228 w 7295637"/>
              <a:gd name="connsiteY2292" fmla="*/ 3691306 h 5063066"/>
              <a:gd name="connsiteX2293" fmla="*/ 1917514 w 7295637"/>
              <a:gd name="connsiteY2293" fmla="*/ 3646706 h 5063066"/>
              <a:gd name="connsiteX2294" fmla="*/ 1990539 w 7295637"/>
              <a:gd name="connsiteY2294" fmla="*/ 3719731 h 5063066"/>
              <a:gd name="connsiteX2295" fmla="*/ 1917514 w 7295637"/>
              <a:gd name="connsiteY2295" fmla="*/ 3792756 h 5063066"/>
              <a:gd name="connsiteX2296" fmla="*/ 1844489 w 7295637"/>
              <a:gd name="connsiteY2296" fmla="*/ 3719731 h 5063066"/>
              <a:gd name="connsiteX2297" fmla="*/ 1850228 w 7295637"/>
              <a:gd name="connsiteY2297" fmla="*/ 3691306 h 5063066"/>
              <a:gd name="connsiteX2298" fmla="*/ 4158515 w 7295637"/>
              <a:gd name="connsiteY2298" fmla="*/ 44601 h 5063066"/>
              <a:gd name="connsiteX2299" fmla="*/ 4174167 w 7295637"/>
              <a:gd name="connsiteY2299" fmla="*/ 21389 h 5063066"/>
              <a:gd name="connsiteX2300" fmla="*/ 4225802 w 7295637"/>
              <a:gd name="connsiteY2300" fmla="*/ 1 h 5063066"/>
              <a:gd name="connsiteX2301" fmla="*/ 4298828 w 7295637"/>
              <a:gd name="connsiteY2301" fmla="*/ 73026 h 5063066"/>
              <a:gd name="connsiteX2302" fmla="*/ 4225801 w 7295637"/>
              <a:gd name="connsiteY2302" fmla="*/ 146051 h 5063066"/>
              <a:gd name="connsiteX2303" fmla="*/ 4152777 w 7295637"/>
              <a:gd name="connsiteY2303" fmla="*/ 73026 h 5063066"/>
              <a:gd name="connsiteX2304" fmla="*/ 4158515 w 7295637"/>
              <a:gd name="connsiteY2304" fmla="*/ 44601 h 5063066"/>
              <a:gd name="connsiteX2305" fmla="*/ 3232236 w 7295637"/>
              <a:gd name="connsiteY2305" fmla="*/ 1476711 h 5063066"/>
              <a:gd name="connsiteX2306" fmla="*/ 3299521 w 7295637"/>
              <a:gd name="connsiteY2306" fmla="*/ 1432111 h 5063066"/>
              <a:gd name="connsiteX2307" fmla="*/ 3372547 w 7295637"/>
              <a:gd name="connsiteY2307" fmla="*/ 1505135 h 5063066"/>
              <a:gd name="connsiteX2308" fmla="*/ 3299522 w 7295637"/>
              <a:gd name="connsiteY2308" fmla="*/ 1578160 h 5063066"/>
              <a:gd name="connsiteX2309" fmla="*/ 3226496 w 7295637"/>
              <a:gd name="connsiteY2309" fmla="*/ 1505136 h 5063066"/>
              <a:gd name="connsiteX2310" fmla="*/ 3232236 w 7295637"/>
              <a:gd name="connsiteY2310" fmla="*/ 1476711 h 5063066"/>
              <a:gd name="connsiteX2311" fmla="*/ 2080691 w 7295637"/>
              <a:gd name="connsiteY2311" fmla="*/ 3261984 h 5063066"/>
              <a:gd name="connsiteX2312" fmla="*/ 2147978 w 7295637"/>
              <a:gd name="connsiteY2312" fmla="*/ 3217384 h 5063066"/>
              <a:gd name="connsiteX2313" fmla="*/ 2221003 w 7295637"/>
              <a:gd name="connsiteY2313" fmla="*/ 3290409 h 5063066"/>
              <a:gd name="connsiteX2314" fmla="*/ 2147978 w 7295637"/>
              <a:gd name="connsiteY2314" fmla="*/ 3363434 h 5063066"/>
              <a:gd name="connsiteX2315" fmla="*/ 2074953 w 7295637"/>
              <a:gd name="connsiteY2315" fmla="*/ 3290409 h 5063066"/>
              <a:gd name="connsiteX2316" fmla="*/ 2080691 w 7295637"/>
              <a:gd name="connsiteY2316" fmla="*/ 3261984 h 5063066"/>
              <a:gd name="connsiteX2317" fmla="*/ 1158838 w 7295637"/>
              <a:gd name="connsiteY2317" fmla="*/ 4678341 h 5063066"/>
              <a:gd name="connsiteX2318" fmla="*/ 1174488 w 7295637"/>
              <a:gd name="connsiteY2318" fmla="*/ 4655129 h 5063066"/>
              <a:gd name="connsiteX2319" fmla="*/ 1226125 w 7295637"/>
              <a:gd name="connsiteY2319" fmla="*/ 4633740 h 5063066"/>
              <a:gd name="connsiteX2320" fmla="*/ 1299150 w 7295637"/>
              <a:gd name="connsiteY2320" fmla="*/ 4706765 h 5063066"/>
              <a:gd name="connsiteX2321" fmla="*/ 1226125 w 7295637"/>
              <a:gd name="connsiteY2321" fmla="*/ 4779790 h 5063066"/>
              <a:gd name="connsiteX2322" fmla="*/ 1153100 w 7295637"/>
              <a:gd name="connsiteY2322" fmla="*/ 4706765 h 5063066"/>
              <a:gd name="connsiteX2323" fmla="*/ 1158838 w 7295637"/>
              <a:gd name="connsiteY2323" fmla="*/ 4678341 h 5063066"/>
              <a:gd name="connsiteX2324" fmla="*/ 3462698 w 7295637"/>
              <a:gd name="connsiteY2324" fmla="*/ 1047389 h 5063066"/>
              <a:gd name="connsiteX2325" fmla="*/ 3529986 w 7295637"/>
              <a:gd name="connsiteY2325" fmla="*/ 1002789 h 5063066"/>
              <a:gd name="connsiteX2326" fmla="*/ 3603009 w 7295637"/>
              <a:gd name="connsiteY2326" fmla="*/ 1075813 h 5063066"/>
              <a:gd name="connsiteX2327" fmla="*/ 3529985 w 7295637"/>
              <a:gd name="connsiteY2327" fmla="*/ 1148838 h 5063066"/>
              <a:gd name="connsiteX2328" fmla="*/ 3456961 w 7295637"/>
              <a:gd name="connsiteY2328" fmla="*/ 1075814 h 5063066"/>
              <a:gd name="connsiteX2329" fmla="*/ 3462698 w 7295637"/>
              <a:gd name="connsiteY2329" fmla="*/ 1047389 h 5063066"/>
              <a:gd name="connsiteX2330" fmla="*/ 2311155 w 7295637"/>
              <a:gd name="connsiteY2330" fmla="*/ 2841491 h 5063066"/>
              <a:gd name="connsiteX2331" fmla="*/ 2378442 w 7295637"/>
              <a:gd name="connsiteY2331" fmla="*/ 2796891 h 5063066"/>
              <a:gd name="connsiteX2332" fmla="*/ 2451466 w 7295637"/>
              <a:gd name="connsiteY2332" fmla="*/ 2869915 h 5063066"/>
              <a:gd name="connsiteX2333" fmla="*/ 2378441 w 7295637"/>
              <a:gd name="connsiteY2333" fmla="*/ 2942940 h 5063066"/>
              <a:gd name="connsiteX2334" fmla="*/ 2305417 w 7295637"/>
              <a:gd name="connsiteY2334" fmla="*/ 2869916 h 5063066"/>
              <a:gd name="connsiteX2335" fmla="*/ 2311155 w 7295637"/>
              <a:gd name="connsiteY2335" fmla="*/ 2841491 h 5063066"/>
              <a:gd name="connsiteX2336" fmla="*/ 2540845 w 7295637"/>
              <a:gd name="connsiteY2336" fmla="*/ 2463747 h 5063066"/>
              <a:gd name="connsiteX2337" fmla="*/ 2608130 w 7295637"/>
              <a:gd name="connsiteY2337" fmla="*/ 2419147 h 5063066"/>
              <a:gd name="connsiteX2338" fmla="*/ 2681156 w 7295637"/>
              <a:gd name="connsiteY2338" fmla="*/ 2492172 h 5063066"/>
              <a:gd name="connsiteX2339" fmla="*/ 2608131 w 7295637"/>
              <a:gd name="connsiteY2339" fmla="*/ 2565197 h 5063066"/>
              <a:gd name="connsiteX2340" fmla="*/ 2535105 w 7295637"/>
              <a:gd name="connsiteY2340" fmla="*/ 2492172 h 5063066"/>
              <a:gd name="connsiteX2341" fmla="*/ 2540845 w 7295637"/>
              <a:gd name="connsiteY2341" fmla="*/ 2463747 h 5063066"/>
              <a:gd name="connsiteX2342" fmla="*/ 1389302 w 7295637"/>
              <a:gd name="connsiteY2342" fmla="*/ 4257847 h 5063066"/>
              <a:gd name="connsiteX2343" fmla="*/ 1456588 w 7295637"/>
              <a:gd name="connsiteY2343" fmla="*/ 4213247 h 5063066"/>
              <a:gd name="connsiteX2344" fmla="*/ 1529613 w 7295637"/>
              <a:gd name="connsiteY2344" fmla="*/ 4286272 h 5063066"/>
              <a:gd name="connsiteX2345" fmla="*/ 1456588 w 7295637"/>
              <a:gd name="connsiteY2345" fmla="*/ 4359297 h 5063066"/>
              <a:gd name="connsiteX2346" fmla="*/ 1383563 w 7295637"/>
              <a:gd name="connsiteY2346" fmla="*/ 4286272 h 5063066"/>
              <a:gd name="connsiteX2347" fmla="*/ 1389302 w 7295637"/>
              <a:gd name="connsiteY2347" fmla="*/ 4257847 h 5063066"/>
              <a:gd name="connsiteX2348" fmla="*/ 3697588 w 7295637"/>
              <a:gd name="connsiteY2348" fmla="*/ 611142 h 5063066"/>
              <a:gd name="connsiteX2349" fmla="*/ 3713238 w 7295637"/>
              <a:gd name="connsiteY2349" fmla="*/ 587930 h 5063066"/>
              <a:gd name="connsiteX2350" fmla="*/ 3764874 w 7295637"/>
              <a:gd name="connsiteY2350" fmla="*/ 566542 h 5063066"/>
              <a:gd name="connsiteX2351" fmla="*/ 3837900 w 7295637"/>
              <a:gd name="connsiteY2351" fmla="*/ 639567 h 5063066"/>
              <a:gd name="connsiteX2352" fmla="*/ 3764874 w 7295637"/>
              <a:gd name="connsiteY2352" fmla="*/ 712591 h 5063066"/>
              <a:gd name="connsiteX2353" fmla="*/ 3691849 w 7295637"/>
              <a:gd name="connsiteY2353" fmla="*/ 639566 h 5063066"/>
              <a:gd name="connsiteX2354" fmla="*/ 3697588 w 7295637"/>
              <a:gd name="connsiteY2354" fmla="*/ 611142 h 5063066"/>
              <a:gd name="connsiteX2355" fmla="*/ 2771307 w 7295637"/>
              <a:gd name="connsiteY2355" fmla="*/ 2043254 h 5063066"/>
              <a:gd name="connsiteX2356" fmla="*/ 2838594 w 7295637"/>
              <a:gd name="connsiteY2356" fmla="*/ 1998654 h 5063066"/>
              <a:gd name="connsiteX2357" fmla="*/ 2911618 w 7295637"/>
              <a:gd name="connsiteY2357" fmla="*/ 2071679 h 5063066"/>
              <a:gd name="connsiteX2358" fmla="*/ 2838594 w 7295637"/>
              <a:gd name="connsiteY2358" fmla="*/ 2144704 h 5063066"/>
              <a:gd name="connsiteX2359" fmla="*/ 2765569 w 7295637"/>
              <a:gd name="connsiteY2359" fmla="*/ 2071679 h 5063066"/>
              <a:gd name="connsiteX2360" fmla="*/ 2771307 w 7295637"/>
              <a:gd name="connsiteY2360" fmla="*/ 2043254 h 5063066"/>
              <a:gd name="connsiteX2361" fmla="*/ 1619764 w 7295637"/>
              <a:gd name="connsiteY2361" fmla="*/ 3828527 h 5063066"/>
              <a:gd name="connsiteX2362" fmla="*/ 1687050 w 7295637"/>
              <a:gd name="connsiteY2362" fmla="*/ 3783928 h 5063066"/>
              <a:gd name="connsiteX2363" fmla="*/ 1760075 w 7295637"/>
              <a:gd name="connsiteY2363" fmla="*/ 3856953 h 5063066"/>
              <a:gd name="connsiteX2364" fmla="*/ 1687051 w 7295637"/>
              <a:gd name="connsiteY2364" fmla="*/ 3929977 h 5063066"/>
              <a:gd name="connsiteX2365" fmla="*/ 1614026 w 7295637"/>
              <a:gd name="connsiteY2365" fmla="*/ 3856952 h 5063066"/>
              <a:gd name="connsiteX2366" fmla="*/ 1619764 w 7295637"/>
              <a:gd name="connsiteY2366" fmla="*/ 3828527 h 5063066"/>
              <a:gd name="connsiteX2367" fmla="*/ 3928051 w 7295637"/>
              <a:gd name="connsiteY2367" fmla="*/ 181822 h 5063066"/>
              <a:gd name="connsiteX2368" fmla="*/ 3943702 w 7295637"/>
              <a:gd name="connsiteY2368" fmla="*/ 158611 h 5063066"/>
              <a:gd name="connsiteX2369" fmla="*/ 3995337 w 7295637"/>
              <a:gd name="connsiteY2369" fmla="*/ 137222 h 5063066"/>
              <a:gd name="connsiteX2370" fmla="*/ 4068363 w 7295637"/>
              <a:gd name="connsiteY2370" fmla="*/ 210247 h 5063066"/>
              <a:gd name="connsiteX2371" fmla="*/ 3995338 w 7295637"/>
              <a:gd name="connsiteY2371" fmla="*/ 283272 h 5063066"/>
              <a:gd name="connsiteX2372" fmla="*/ 3922314 w 7295637"/>
              <a:gd name="connsiteY2372" fmla="*/ 210247 h 5063066"/>
              <a:gd name="connsiteX2373" fmla="*/ 3928051 w 7295637"/>
              <a:gd name="connsiteY2373" fmla="*/ 181822 h 5063066"/>
              <a:gd name="connsiteX2374" fmla="*/ 3001772 w 7295637"/>
              <a:gd name="connsiteY2374" fmla="*/ 1613932 h 5063066"/>
              <a:gd name="connsiteX2375" fmla="*/ 3069057 w 7295637"/>
              <a:gd name="connsiteY2375" fmla="*/ 1569332 h 5063066"/>
              <a:gd name="connsiteX2376" fmla="*/ 3142082 w 7295637"/>
              <a:gd name="connsiteY2376" fmla="*/ 1642357 h 5063066"/>
              <a:gd name="connsiteX2377" fmla="*/ 3069058 w 7295637"/>
              <a:gd name="connsiteY2377" fmla="*/ 1715382 h 5063066"/>
              <a:gd name="connsiteX2378" fmla="*/ 2996032 w 7295637"/>
              <a:gd name="connsiteY2378" fmla="*/ 1642357 h 5063066"/>
              <a:gd name="connsiteX2379" fmla="*/ 3001772 w 7295637"/>
              <a:gd name="connsiteY2379" fmla="*/ 1613932 h 5063066"/>
              <a:gd name="connsiteX2380" fmla="*/ 1850228 w 7295637"/>
              <a:gd name="connsiteY2380" fmla="*/ 3408034 h 5063066"/>
              <a:gd name="connsiteX2381" fmla="*/ 1917514 w 7295637"/>
              <a:gd name="connsiteY2381" fmla="*/ 3363434 h 5063066"/>
              <a:gd name="connsiteX2382" fmla="*/ 1990539 w 7295637"/>
              <a:gd name="connsiteY2382" fmla="*/ 3436459 h 5063066"/>
              <a:gd name="connsiteX2383" fmla="*/ 1917514 w 7295637"/>
              <a:gd name="connsiteY2383" fmla="*/ 3509484 h 5063066"/>
              <a:gd name="connsiteX2384" fmla="*/ 1844489 w 7295637"/>
              <a:gd name="connsiteY2384" fmla="*/ 3436459 h 5063066"/>
              <a:gd name="connsiteX2385" fmla="*/ 1850228 w 7295637"/>
              <a:gd name="connsiteY2385" fmla="*/ 3408034 h 5063066"/>
              <a:gd name="connsiteX2386" fmla="*/ 928374 w 7295637"/>
              <a:gd name="connsiteY2386" fmla="*/ 4824392 h 5063066"/>
              <a:gd name="connsiteX2387" fmla="*/ 944025 w 7295637"/>
              <a:gd name="connsiteY2387" fmla="*/ 4801180 h 5063066"/>
              <a:gd name="connsiteX2388" fmla="*/ 995660 w 7295637"/>
              <a:gd name="connsiteY2388" fmla="*/ 4779792 h 5063066"/>
              <a:gd name="connsiteX2389" fmla="*/ 1068685 w 7295637"/>
              <a:gd name="connsiteY2389" fmla="*/ 4852817 h 5063066"/>
              <a:gd name="connsiteX2390" fmla="*/ 995660 w 7295637"/>
              <a:gd name="connsiteY2390" fmla="*/ 4925842 h 5063066"/>
              <a:gd name="connsiteX2391" fmla="*/ 922635 w 7295637"/>
              <a:gd name="connsiteY2391" fmla="*/ 4852817 h 5063066"/>
              <a:gd name="connsiteX2392" fmla="*/ 928374 w 7295637"/>
              <a:gd name="connsiteY2392" fmla="*/ 4824392 h 5063066"/>
              <a:gd name="connsiteX2393" fmla="*/ 3232235 w 7295637"/>
              <a:gd name="connsiteY2393" fmla="*/ 1193439 h 5063066"/>
              <a:gd name="connsiteX2394" fmla="*/ 3299521 w 7295637"/>
              <a:gd name="connsiteY2394" fmla="*/ 1148839 h 5063066"/>
              <a:gd name="connsiteX2395" fmla="*/ 3372546 w 7295637"/>
              <a:gd name="connsiteY2395" fmla="*/ 1221863 h 5063066"/>
              <a:gd name="connsiteX2396" fmla="*/ 3299521 w 7295637"/>
              <a:gd name="connsiteY2396" fmla="*/ 1294888 h 5063066"/>
              <a:gd name="connsiteX2397" fmla="*/ 3226496 w 7295637"/>
              <a:gd name="connsiteY2397" fmla="*/ 1221863 h 5063066"/>
              <a:gd name="connsiteX2398" fmla="*/ 3232235 w 7295637"/>
              <a:gd name="connsiteY2398" fmla="*/ 1193439 h 5063066"/>
              <a:gd name="connsiteX2399" fmla="*/ 2080691 w 7295637"/>
              <a:gd name="connsiteY2399" fmla="*/ 2978712 h 5063066"/>
              <a:gd name="connsiteX2400" fmla="*/ 2147978 w 7295637"/>
              <a:gd name="connsiteY2400" fmla="*/ 2934112 h 5063066"/>
              <a:gd name="connsiteX2401" fmla="*/ 2221002 w 7295637"/>
              <a:gd name="connsiteY2401" fmla="*/ 3007137 h 5063066"/>
              <a:gd name="connsiteX2402" fmla="*/ 2147978 w 7295637"/>
              <a:gd name="connsiteY2402" fmla="*/ 3080162 h 5063066"/>
              <a:gd name="connsiteX2403" fmla="*/ 2074953 w 7295637"/>
              <a:gd name="connsiteY2403" fmla="*/ 3007137 h 5063066"/>
              <a:gd name="connsiteX2404" fmla="*/ 2080691 w 7295637"/>
              <a:gd name="connsiteY2404" fmla="*/ 2978712 h 5063066"/>
              <a:gd name="connsiteX2405" fmla="*/ 1158838 w 7295637"/>
              <a:gd name="connsiteY2405" fmla="*/ 4395069 h 5063066"/>
              <a:gd name="connsiteX2406" fmla="*/ 1174488 w 7295637"/>
              <a:gd name="connsiteY2406" fmla="*/ 4371857 h 5063066"/>
              <a:gd name="connsiteX2407" fmla="*/ 1226125 w 7295637"/>
              <a:gd name="connsiteY2407" fmla="*/ 4350468 h 5063066"/>
              <a:gd name="connsiteX2408" fmla="*/ 1299150 w 7295637"/>
              <a:gd name="connsiteY2408" fmla="*/ 4423493 h 5063066"/>
              <a:gd name="connsiteX2409" fmla="*/ 1226124 w 7295637"/>
              <a:gd name="connsiteY2409" fmla="*/ 4496518 h 5063066"/>
              <a:gd name="connsiteX2410" fmla="*/ 1153100 w 7295637"/>
              <a:gd name="connsiteY2410" fmla="*/ 4423493 h 5063066"/>
              <a:gd name="connsiteX2411" fmla="*/ 1158838 w 7295637"/>
              <a:gd name="connsiteY2411" fmla="*/ 4395069 h 5063066"/>
              <a:gd name="connsiteX2412" fmla="*/ 3462698 w 7295637"/>
              <a:gd name="connsiteY2412" fmla="*/ 764117 h 5063066"/>
              <a:gd name="connsiteX2413" fmla="*/ 3529985 w 7295637"/>
              <a:gd name="connsiteY2413" fmla="*/ 719517 h 5063066"/>
              <a:gd name="connsiteX2414" fmla="*/ 3603009 w 7295637"/>
              <a:gd name="connsiteY2414" fmla="*/ 792541 h 5063066"/>
              <a:gd name="connsiteX2415" fmla="*/ 3529984 w 7295637"/>
              <a:gd name="connsiteY2415" fmla="*/ 865566 h 5063066"/>
              <a:gd name="connsiteX2416" fmla="*/ 3456960 w 7295637"/>
              <a:gd name="connsiteY2416" fmla="*/ 792541 h 5063066"/>
              <a:gd name="connsiteX2417" fmla="*/ 3462698 w 7295637"/>
              <a:gd name="connsiteY2417" fmla="*/ 764117 h 5063066"/>
              <a:gd name="connsiteX2418" fmla="*/ 2311155 w 7295637"/>
              <a:gd name="connsiteY2418" fmla="*/ 2558219 h 5063066"/>
              <a:gd name="connsiteX2419" fmla="*/ 2378441 w 7295637"/>
              <a:gd name="connsiteY2419" fmla="*/ 2513618 h 5063066"/>
              <a:gd name="connsiteX2420" fmla="*/ 2451466 w 7295637"/>
              <a:gd name="connsiteY2420" fmla="*/ 2586643 h 5063066"/>
              <a:gd name="connsiteX2421" fmla="*/ 2378441 w 7295637"/>
              <a:gd name="connsiteY2421" fmla="*/ 2659668 h 5063066"/>
              <a:gd name="connsiteX2422" fmla="*/ 2305417 w 7295637"/>
              <a:gd name="connsiteY2422" fmla="*/ 2586643 h 5063066"/>
              <a:gd name="connsiteX2423" fmla="*/ 2311155 w 7295637"/>
              <a:gd name="connsiteY2423" fmla="*/ 2558219 h 5063066"/>
              <a:gd name="connsiteX2424" fmla="*/ 2540844 w 7295637"/>
              <a:gd name="connsiteY2424" fmla="*/ 2180475 h 5063066"/>
              <a:gd name="connsiteX2425" fmla="*/ 2608131 w 7295637"/>
              <a:gd name="connsiteY2425" fmla="*/ 2135875 h 5063066"/>
              <a:gd name="connsiteX2426" fmla="*/ 2681155 w 7295637"/>
              <a:gd name="connsiteY2426" fmla="*/ 2208900 h 5063066"/>
              <a:gd name="connsiteX2427" fmla="*/ 2608130 w 7295637"/>
              <a:gd name="connsiteY2427" fmla="*/ 2281925 h 5063066"/>
              <a:gd name="connsiteX2428" fmla="*/ 2535106 w 7295637"/>
              <a:gd name="connsiteY2428" fmla="*/ 2208900 h 5063066"/>
              <a:gd name="connsiteX2429" fmla="*/ 2540844 w 7295637"/>
              <a:gd name="connsiteY2429" fmla="*/ 2180475 h 5063066"/>
              <a:gd name="connsiteX2430" fmla="*/ 1389302 w 7295637"/>
              <a:gd name="connsiteY2430" fmla="*/ 3974576 h 5063066"/>
              <a:gd name="connsiteX2431" fmla="*/ 1456587 w 7295637"/>
              <a:gd name="connsiteY2431" fmla="*/ 3929976 h 5063066"/>
              <a:gd name="connsiteX2432" fmla="*/ 1529612 w 7295637"/>
              <a:gd name="connsiteY2432" fmla="*/ 4003001 h 5063066"/>
              <a:gd name="connsiteX2433" fmla="*/ 1456588 w 7295637"/>
              <a:gd name="connsiteY2433" fmla="*/ 4076025 h 5063066"/>
              <a:gd name="connsiteX2434" fmla="*/ 1383563 w 7295637"/>
              <a:gd name="connsiteY2434" fmla="*/ 4003000 h 5063066"/>
              <a:gd name="connsiteX2435" fmla="*/ 1389302 w 7295637"/>
              <a:gd name="connsiteY2435" fmla="*/ 3974576 h 5063066"/>
              <a:gd name="connsiteX2436" fmla="*/ 3697588 w 7295637"/>
              <a:gd name="connsiteY2436" fmla="*/ 327872 h 5063066"/>
              <a:gd name="connsiteX2437" fmla="*/ 3713237 w 7295637"/>
              <a:gd name="connsiteY2437" fmla="*/ 304660 h 5063066"/>
              <a:gd name="connsiteX2438" fmla="*/ 3764874 w 7295637"/>
              <a:gd name="connsiteY2438" fmla="*/ 283272 h 5063066"/>
              <a:gd name="connsiteX2439" fmla="*/ 3837899 w 7295637"/>
              <a:gd name="connsiteY2439" fmla="*/ 356297 h 5063066"/>
              <a:gd name="connsiteX2440" fmla="*/ 3764874 w 7295637"/>
              <a:gd name="connsiteY2440" fmla="*/ 429321 h 5063066"/>
              <a:gd name="connsiteX2441" fmla="*/ 3691850 w 7295637"/>
              <a:gd name="connsiteY2441" fmla="*/ 356296 h 5063066"/>
              <a:gd name="connsiteX2442" fmla="*/ 3697588 w 7295637"/>
              <a:gd name="connsiteY2442" fmla="*/ 327872 h 5063066"/>
              <a:gd name="connsiteX2443" fmla="*/ 2771306 w 7295637"/>
              <a:gd name="connsiteY2443" fmla="*/ 1759983 h 5063066"/>
              <a:gd name="connsiteX2444" fmla="*/ 2838593 w 7295637"/>
              <a:gd name="connsiteY2444" fmla="*/ 1715383 h 5063066"/>
              <a:gd name="connsiteX2445" fmla="*/ 2911618 w 7295637"/>
              <a:gd name="connsiteY2445" fmla="*/ 1788408 h 5063066"/>
              <a:gd name="connsiteX2446" fmla="*/ 2838594 w 7295637"/>
              <a:gd name="connsiteY2446" fmla="*/ 1861433 h 5063066"/>
              <a:gd name="connsiteX2447" fmla="*/ 2765568 w 7295637"/>
              <a:gd name="connsiteY2447" fmla="*/ 1788408 h 5063066"/>
              <a:gd name="connsiteX2448" fmla="*/ 2771306 w 7295637"/>
              <a:gd name="connsiteY2448" fmla="*/ 1759983 h 5063066"/>
              <a:gd name="connsiteX2449" fmla="*/ 1619763 w 7295637"/>
              <a:gd name="connsiteY2449" fmla="*/ 3545257 h 5063066"/>
              <a:gd name="connsiteX2450" fmla="*/ 1687050 w 7295637"/>
              <a:gd name="connsiteY2450" fmla="*/ 3500656 h 5063066"/>
              <a:gd name="connsiteX2451" fmla="*/ 1760074 w 7295637"/>
              <a:gd name="connsiteY2451" fmla="*/ 3573681 h 5063066"/>
              <a:gd name="connsiteX2452" fmla="*/ 1687049 w 7295637"/>
              <a:gd name="connsiteY2452" fmla="*/ 3646706 h 5063066"/>
              <a:gd name="connsiteX2453" fmla="*/ 1614025 w 7295637"/>
              <a:gd name="connsiteY2453" fmla="*/ 3573681 h 5063066"/>
              <a:gd name="connsiteX2454" fmla="*/ 1619763 w 7295637"/>
              <a:gd name="connsiteY2454" fmla="*/ 3545257 h 5063066"/>
              <a:gd name="connsiteX2455" fmla="*/ 697910 w 7295637"/>
              <a:gd name="connsiteY2455" fmla="*/ 4961614 h 5063066"/>
              <a:gd name="connsiteX2456" fmla="*/ 713560 w 7295637"/>
              <a:gd name="connsiteY2456" fmla="*/ 4938401 h 5063066"/>
              <a:gd name="connsiteX2457" fmla="*/ 765196 w 7295637"/>
              <a:gd name="connsiteY2457" fmla="*/ 4917014 h 5063066"/>
              <a:gd name="connsiteX2458" fmla="*/ 838221 w 7295637"/>
              <a:gd name="connsiteY2458" fmla="*/ 4990039 h 5063066"/>
              <a:gd name="connsiteX2459" fmla="*/ 765196 w 7295637"/>
              <a:gd name="connsiteY2459" fmla="*/ 5063063 h 5063066"/>
              <a:gd name="connsiteX2460" fmla="*/ 692171 w 7295637"/>
              <a:gd name="connsiteY2460" fmla="*/ 4990039 h 5063066"/>
              <a:gd name="connsiteX2461" fmla="*/ 697910 w 7295637"/>
              <a:gd name="connsiteY2461" fmla="*/ 4961614 h 5063066"/>
              <a:gd name="connsiteX2462" fmla="*/ 3001771 w 7295637"/>
              <a:gd name="connsiteY2462" fmla="*/ 1330660 h 5063066"/>
              <a:gd name="connsiteX2463" fmla="*/ 3069058 w 7295637"/>
              <a:gd name="connsiteY2463" fmla="*/ 1286060 h 5063066"/>
              <a:gd name="connsiteX2464" fmla="*/ 3142082 w 7295637"/>
              <a:gd name="connsiteY2464" fmla="*/ 1359085 h 5063066"/>
              <a:gd name="connsiteX2465" fmla="*/ 3069057 w 7295637"/>
              <a:gd name="connsiteY2465" fmla="*/ 1432110 h 5063066"/>
              <a:gd name="connsiteX2466" fmla="*/ 2996033 w 7295637"/>
              <a:gd name="connsiteY2466" fmla="*/ 1359085 h 5063066"/>
              <a:gd name="connsiteX2467" fmla="*/ 3001771 w 7295637"/>
              <a:gd name="connsiteY2467" fmla="*/ 1330660 h 5063066"/>
              <a:gd name="connsiteX2468" fmla="*/ 1850228 w 7295637"/>
              <a:gd name="connsiteY2468" fmla="*/ 3124762 h 5063066"/>
              <a:gd name="connsiteX2469" fmla="*/ 1917514 w 7295637"/>
              <a:gd name="connsiteY2469" fmla="*/ 3080162 h 5063066"/>
              <a:gd name="connsiteX2470" fmla="*/ 1990539 w 7295637"/>
              <a:gd name="connsiteY2470" fmla="*/ 3153187 h 5063066"/>
              <a:gd name="connsiteX2471" fmla="*/ 1917514 w 7295637"/>
              <a:gd name="connsiteY2471" fmla="*/ 3226212 h 5063066"/>
              <a:gd name="connsiteX2472" fmla="*/ 1844489 w 7295637"/>
              <a:gd name="connsiteY2472" fmla="*/ 3153187 h 5063066"/>
              <a:gd name="connsiteX2473" fmla="*/ 1850228 w 7295637"/>
              <a:gd name="connsiteY2473" fmla="*/ 3124762 h 5063066"/>
              <a:gd name="connsiteX2474" fmla="*/ 928374 w 7295637"/>
              <a:gd name="connsiteY2474" fmla="*/ 4541119 h 5063066"/>
              <a:gd name="connsiteX2475" fmla="*/ 944024 w 7295637"/>
              <a:gd name="connsiteY2475" fmla="*/ 4517907 h 5063066"/>
              <a:gd name="connsiteX2476" fmla="*/ 995661 w 7295637"/>
              <a:gd name="connsiteY2476" fmla="*/ 4496519 h 5063066"/>
              <a:gd name="connsiteX2477" fmla="*/ 1068685 w 7295637"/>
              <a:gd name="connsiteY2477" fmla="*/ 4569544 h 5063066"/>
              <a:gd name="connsiteX2478" fmla="*/ 995660 w 7295637"/>
              <a:gd name="connsiteY2478" fmla="*/ 4642569 h 5063066"/>
              <a:gd name="connsiteX2479" fmla="*/ 922636 w 7295637"/>
              <a:gd name="connsiteY2479" fmla="*/ 4569544 h 5063066"/>
              <a:gd name="connsiteX2480" fmla="*/ 928374 w 7295637"/>
              <a:gd name="connsiteY2480" fmla="*/ 4541119 h 5063066"/>
              <a:gd name="connsiteX2481" fmla="*/ 3232235 w 7295637"/>
              <a:gd name="connsiteY2481" fmla="*/ 910167 h 5063066"/>
              <a:gd name="connsiteX2482" fmla="*/ 3299522 w 7295637"/>
              <a:gd name="connsiteY2482" fmla="*/ 865566 h 5063066"/>
              <a:gd name="connsiteX2483" fmla="*/ 3372546 w 7295637"/>
              <a:gd name="connsiteY2483" fmla="*/ 938591 h 5063066"/>
              <a:gd name="connsiteX2484" fmla="*/ 3299521 w 7295637"/>
              <a:gd name="connsiteY2484" fmla="*/ 1011616 h 5063066"/>
              <a:gd name="connsiteX2485" fmla="*/ 3226497 w 7295637"/>
              <a:gd name="connsiteY2485" fmla="*/ 938591 h 5063066"/>
              <a:gd name="connsiteX2486" fmla="*/ 3232235 w 7295637"/>
              <a:gd name="connsiteY2486" fmla="*/ 910167 h 5063066"/>
              <a:gd name="connsiteX2487" fmla="*/ 2080692 w 7295637"/>
              <a:gd name="connsiteY2487" fmla="*/ 2695441 h 5063066"/>
              <a:gd name="connsiteX2488" fmla="*/ 2147978 w 7295637"/>
              <a:gd name="connsiteY2488" fmla="*/ 2650840 h 5063066"/>
              <a:gd name="connsiteX2489" fmla="*/ 2221003 w 7295637"/>
              <a:gd name="connsiteY2489" fmla="*/ 2723865 h 5063066"/>
              <a:gd name="connsiteX2490" fmla="*/ 2147978 w 7295637"/>
              <a:gd name="connsiteY2490" fmla="*/ 2796890 h 5063066"/>
              <a:gd name="connsiteX2491" fmla="*/ 2074953 w 7295637"/>
              <a:gd name="connsiteY2491" fmla="*/ 2723865 h 5063066"/>
              <a:gd name="connsiteX2492" fmla="*/ 2080692 w 7295637"/>
              <a:gd name="connsiteY2492" fmla="*/ 2695441 h 5063066"/>
              <a:gd name="connsiteX2493" fmla="*/ 2310380 w 7295637"/>
              <a:gd name="connsiteY2493" fmla="*/ 2326525 h 5063066"/>
              <a:gd name="connsiteX2494" fmla="*/ 2377667 w 7295637"/>
              <a:gd name="connsiteY2494" fmla="*/ 2281924 h 5063066"/>
              <a:gd name="connsiteX2495" fmla="*/ 2450691 w 7295637"/>
              <a:gd name="connsiteY2495" fmla="*/ 2354949 h 5063066"/>
              <a:gd name="connsiteX2496" fmla="*/ 2377667 w 7295637"/>
              <a:gd name="connsiteY2496" fmla="*/ 2427974 h 5063066"/>
              <a:gd name="connsiteX2497" fmla="*/ 2304642 w 7295637"/>
              <a:gd name="connsiteY2497" fmla="*/ 2354949 h 5063066"/>
              <a:gd name="connsiteX2498" fmla="*/ 2310380 w 7295637"/>
              <a:gd name="connsiteY2498" fmla="*/ 2326525 h 5063066"/>
              <a:gd name="connsiteX2499" fmla="*/ 1158838 w 7295637"/>
              <a:gd name="connsiteY2499" fmla="*/ 4111796 h 5063066"/>
              <a:gd name="connsiteX2500" fmla="*/ 1174488 w 7295637"/>
              <a:gd name="connsiteY2500" fmla="*/ 4088585 h 5063066"/>
              <a:gd name="connsiteX2501" fmla="*/ 1226124 w 7295637"/>
              <a:gd name="connsiteY2501" fmla="*/ 4067196 h 5063066"/>
              <a:gd name="connsiteX2502" fmla="*/ 1299149 w 7295637"/>
              <a:gd name="connsiteY2502" fmla="*/ 4140221 h 5063066"/>
              <a:gd name="connsiteX2503" fmla="*/ 1226124 w 7295637"/>
              <a:gd name="connsiteY2503" fmla="*/ 4213246 h 5063066"/>
              <a:gd name="connsiteX2504" fmla="*/ 1153100 w 7295637"/>
              <a:gd name="connsiteY2504" fmla="*/ 4140221 h 5063066"/>
              <a:gd name="connsiteX2505" fmla="*/ 1158838 w 7295637"/>
              <a:gd name="connsiteY2505" fmla="*/ 4111796 h 5063066"/>
              <a:gd name="connsiteX2506" fmla="*/ 3462699 w 7295637"/>
              <a:gd name="connsiteY2506" fmla="*/ 480845 h 5063066"/>
              <a:gd name="connsiteX2507" fmla="*/ 3529985 w 7295637"/>
              <a:gd name="connsiteY2507" fmla="*/ 436245 h 5063066"/>
              <a:gd name="connsiteX2508" fmla="*/ 3603010 w 7295637"/>
              <a:gd name="connsiteY2508" fmla="*/ 509270 h 5063066"/>
              <a:gd name="connsiteX2509" fmla="*/ 3529985 w 7295637"/>
              <a:gd name="connsiteY2509" fmla="*/ 582295 h 5063066"/>
              <a:gd name="connsiteX2510" fmla="*/ 3456960 w 7295637"/>
              <a:gd name="connsiteY2510" fmla="*/ 509270 h 5063066"/>
              <a:gd name="connsiteX2511" fmla="*/ 3462699 w 7295637"/>
              <a:gd name="connsiteY2511" fmla="*/ 480845 h 5063066"/>
              <a:gd name="connsiteX2512" fmla="*/ 2540844 w 7295637"/>
              <a:gd name="connsiteY2512" fmla="*/ 1897204 h 5063066"/>
              <a:gd name="connsiteX2513" fmla="*/ 2608130 w 7295637"/>
              <a:gd name="connsiteY2513" fmla="*/ 1852603 h 5063066"/>
              <a:gd name="connsiteX2514" fmla="*/ 2681154 w 7295637"/>
              <a:gd name="connsiteY2514" fmla="*/ 1925629 h 5063066"/>
              <a:gd name="connsiteX2515" fmla="*/ 2608131 w 7295637"/>
              <a:gd name="connsiteY2515" fmla="*/ 1998653 h 5063066"/>
              <a:gd name="connsiteX2516" fmla="*/ 2535106 w 7295637"/>
              <a:gd name="connsiteY2516" fmla="*/ 1925628 h 5063066"/>
              <a:gd name="connsiteX2517" fmla="*/ 2540844 w 7295637"/>
              <a:gd name="connsiteY2517" fmla="*/ 1897204 h 5063066"/>
              <a:gd name="connsiteX2518" fmla="*/ 1389300 w 7295637"/>
              <a:gd name="connsiteY2518" fmla="*/ 3691305 h 5063066"/>
              <a:gd name="connsiteX2519" fmla="*/ 1456586 w 7295637"/>
              <a:gd name="connsiteY2519" fmla="*/ 3646706 h 5063066"/>
              <a:gd name="connsiteX2520" fmla="*/ 1529611 w 7295637"/>
              <a:gd name="connsiteY2520" fmla="*/ 3719730 h 5063066"/>
              <a:gd name="connsiteX2521" fmla="*/ 1456587 w 7295637"/>
              <a:gd name="connsiteY2521" fmla="*/ 3792755 h 5063066"/>
              <a:gd name="connsiteX2522" fmla="*/ 1383562 w 7295637"/>
              <a:gd name="connsiteY2522" fmla="*/ 3719730 h 5063066"/>
              <a:gd name="connsiteX2523" fmla="*/ 1389300 w 7295637"/>
              <a:gd name="connsiteY2523" fmla="*/ 3691305 h 5063066"/>
              <a:gd name="connsiteX2524" fmla="*/ 3697588 w 7295637"/>
              <a:gd name="connsiteY2524" fmla="*/ 44601 h 5063066"/>
              <a:gd name="connsiteX2525" fmla="*/ 3713236 w 7295637"/>
              <a:gd name="connsiteY2525" fmla="*/ 21389 h 5063066"/>
              <a:gd name="connsiteX2526" fmla="*/ 3764873 w 7295637"/>
              <a:gd name="connsiteY2526" fmla="*/ 1 h 5063066"/>
              <a:gd name="connsiteX2527" fmla="*/ 3837898 w 7295637"/>
              <a:gd name="connsiteY2527" fmla="*/ 73026 h 5063066"/>
              <a:gd name="connsiteX2528" fmla="*/ 3764875 w 7295637"/>
              <a:gd name="connsiteY2528" fmla="*/ 146051 h 5063066"/>
              <a:gd name="connsiteX2529" fmla="*/ 3691848 w 7295637"/>
              <a:gd name="connsiteY2529" fmla="*/ 73026 h 5063066"/>
              <a:gd name="connsiteX2530" fmla="*/ 3697588 w 7295637"/>
              <a:gd name="connsiteY2530" fmla="*/ 44601 h 5063066"/>
              <a:gd name="connsiteX2531" fmla="*/ 2771306 w 7295637"/>
              <a:gd name="connsiteY2531" fmla="*/ 1476711 h 5063066"/>
              <a:gd name="connsiteX2532" fmla="*/ 2838594 w 7295637"/>
              <a:gd name="connsiteY2532" fmla="*/ 1432111 h 5063066"/>
              <a:gd name="connsiteX2533" fmla="*/ 2911618 w 7295637"/>
              <a:gd name="connsiteY2533" fmla="*/ 1505136 h 5063066"/>
              <a:gd name="connsiteX2534" fmla="*/ 2838592 w 7295637"/>
              <a:gd name="connsiteY2534" fmla="*/ 1578161 h 5063066"/>
              <a:gd name="connsiteX2535" fmla="*/ 2765569 w 7295637"/>
              <a:gd name="connsiteY2535" fmla="*/ 1505136 h 5063066"/>
              <a:gd name="connsiteX2536" fmla="*/ 2771306 w 7295637"/>
              <a:gd name="connsiteY2536" fmla="*/ 1476711 h 5063066"/>
              <a:gd name="connsiteX2537" fmla="*/ 1619763 w 7295637"/>
              <a:gd name="connsiteY2537" fmla="*/ 3261984 h 5063066"/>
              <a:gd name="connsiteX2538" fmla="*/ 1687050 w 7295637"/>
              <a:gd name="connsiteY2538" fmla="*/ 3217384 h 5063066"/>
              <a:gd name="connsiteX2539" fmla="*/ 1760074 w 7295637"/>
              <a:gd name="connsiteY2539" fmla="*/ 3290409 h 5063066"/>
              <a:gd name="connsiteX2540" fmla="*/ 1687049 w 7295637"/>
              <a:gd name="connsiteY2540" fmla="*/ 3363434 h 5063066"/>
              <a:gd name="connsiteX2541" fmla="*/ 1614025 w 7295637"/>
              <a:gd name="connsiteY2541" fmla="*/ 3290409 h 5063066"/>
              <a:gd name="connsiteX2542" fmla="*/ 1619763 w 7295637"/>
              <a:gd name="connsiteY2542" fmla="*/ 3261984 h 5063066"/>
              <a:gd name="connsiteX2543" fmla="*/ 697909 w 7295637"/>
              <a:gd name="connsiteY2543" fmla="*/ 4678342 h 5063066"/>
              <a:gd name="connsiteX2544" fmla="*/ 713559 w 7295637"/>
              <a:gd name="connsiteY2544" fmla="*/ 4655130 h 5063066"/>
              <a:gd name="connsiteX2545" fmla="*/ 765196 w 7295637"/>
              <a:gd name="connsiteY2545" fmla="*/ 4633742 h 5063066"/>
              <a:gd name="connsiteX2546" fmla="*/ 838221 w 7295637"/>
              <a:gd name="connsiteY2546" fmla="*/ 4706766 h 5063066"/>
              <a:gd name="connsiteX2547" fmla="*/ 765196 w 7295637"/>
              <a:gd name="connsiteY2547" fmla="*/ 4779791 h 5063066"/>
              <a:gd name="connsiteX2548" fmla="*/ 692171 w 7295637"/>
              <a:gd name="connsiteY2548" fmla="*/ 4706766 h 5063066"/>
              <a:gd name="connsiteX2549" fmla="*/ 697909 w 7295637"/>
              <a:gd name="connsiteY2549" fmla="*/ 4678342 h 5063066"/>
              <a:gd name="connsiteX2550" fmla="*/ 3001771 w 7295637"/>
              <a:gd name="connsiteY2550" fmla="*/ 1047389 h 5063066"/>
              <a:gd name="connsiteX2551" fmla="*/ 3069057 w 7295637"/>
              <a:gd name="connsiteY2551" fmla="*/ 1002788 h 5063066"/>
              <a:gd name="connsiteX2552" fmla="*/ 3142083 w 7295637"/>
              <a:gd name="connsiteY2552" fmla="*/ 1075813 h 5063066"/>
              <a:gd name="connsiteX2553" fmla="*/ 3069058 w 7295637"/>
              <a:gd name="connsiteY2553" fmla="*/ 1148838 h 5063066"/>
              <a:gd name="connsiteX2554" fmla="*/ 2996032 w 7295637"/>
              <a:gd name="connsiteY2554" fmla="*/ 1075813 h 5063066"/>
              <a:gd name="connsiteX2555" fmla="*/ 3001771 w 7295637"/>
              <a:gd name="connsiteY2555" fmla="*/ 1047389 h 5063066"/>
              <a:gd name="connsiteX2556" fmla="*/ 1850228 w 7295637"/>
              <a:gd name="connsiteY2556" fmla="*/ 2841491 h 5063066"/>
              <a:gd name="connsiteX2557" fmla="*/ 1917515 w 7295637"/>
              <a:gd name="connsiteY2557" fmla="*/ 2796890 h 5063066"/>
              <a:gd name="connsiteX2558" fmla="*/ 1990539 w 7295637"/>
              <a:gd name="connsiteY2558" fmla="*/ 2869915 h 5063066"/>
              <a:gd name="connsiteX2559" fmla="*/ 1917514 w 7295637"/>
              <a:gd name="connsiteY2559" fmla="*/ 2942940 h 5063066"/>
              <a:gd name="connsiteX2560" fmla="*/ 1844490 w 7295637"/>
              <a:gd name="connsiteY2560" fmla="*/ 2869915 h 5063066"/>
              <a:gd name="connsiteX2561" fmla="*/ 1850228 w 7295637"/>
              <a:gd name="connsiteY2561" fmla="*/ 2841491 h 5063066"/>
              <a:gd name="connsiteX2562" fmla="*/ 2079916 w 7295637"/>
              <a:gd name="connsiteY2562" fmla="*/ 2463746 h 5063066"/>
              <a:gd name="connsiteX2563" fmla="*/ 2147203 w 7295637"/>
              <a:gd name="connsiteY2563" fmla="*/ 2419146 h 5063066"/>
              <a:gd name="connsiteX2564" fmla="*/ 2220227 w 7295637"/>
              <a:gd name="connsiteY2564" fmla="*/ 2492171 h 5063066"/>
              <a:gd name="connsiteX2565" fmla="*/ 2147202 w 7295637"/>
              <a:gd name="connsiteY2565" fmla="*/ 2565196 h 5063066"/>
              <a:gd name="connsiteX2566" fmla="*/ 2074177 w 7295637"/>
              <a:gd name="connsiteY2566" fmla="*/ 2492171 h 5063066"/>
              <a:gd name="connsiteX2567" fmla="*/ 2079916 w 7295637"/>
              <a:gd name="connsiteY2567" fmla="*/ 2463746 h 5063066"/>
              <a:gd name="connsiteX2568" fmla="*/ 928374 w 7295637"/>
              <a:gd name="connsiteY2568" fmla="*/ 4257847 h 5063066"/>
              <a:gd name="connsiteX2569" fmla="*/ 944024 w 7295637"/>
              <a:gd name="connsiteY2569" fmla="*/ 4234635 h 5063066"/>
              <a:gd name="connsiteX2570" fmla="*/ 995660 w 7295637"/>
              <a:gd name="connsiteY2570" fmla="*/ 4213246 h 5063066"/>
              <a:gd name="connsiteX2571" fmla="*/ 1068685 w 7295637"/>
              <a:gd name="connsiteY2571" fmla="*/ 4286271 h 5063066"/>
              <a:gd name="connsiteX2572" fmla="*/ 995660 w 7295637"/>
              <a:gd name="connsiteY2572" fmla="*/ 4359296 h 5063066"/>
              <a:gd name="connsiteX2573" fmla="*/ 922635 w 7295637"/>
              <a:gd name="connsiteY2573" fmla="*/ 4286272 h 5063066"/>
              <a:gd name="connsiteX2574" fmla="*/ 928374 w 7295637"/>
              <a:gd name="connsiteY2574" fmla="*/ 4257847 h 5063066"/>
              <a:gd name="connsiteX2575" fmla="*/ 3232235 w 7295637"/>
              <a:gd name="connsiteY2575" fmla="*/ 626895 h 5063066"/>
              <a:gd name="connsiteX2576" fmla="*/ 3299522 w 7295637"/>
              <a:gd name="connsiteY2576" fmla="*/ 582295 h 5063066"/>
              <a:gd name="connsiteX2577" fmla="*/ 3372546 w 7295637"/>
              <a:gd name="connsiteY2577" fmla="*/ 655320 h 5063066"/>
              <a:gd name="connsiteX2578" fmla="*/ 3299522 w 7295637"/>
              <a:gd name="connsiteY2578" fmla="*/ 728344 h 5063066"/>
              <a:gd name="connsiteX2579" fmla="*/ 3226498 w 7295637"/>
              <a:gd name="connsiteY2579" fmla="*/ 655321 h 5063066"/>
              <a:gd name="connsiteX2580" fmla="*/ 3232235 w 7295637"/>
              <a:gd name="connsiteY2580" fmla="*/ 626895 h 5063066"/>
              <a:gd name="connsiteX2581" fmla="*/ 2310381 w 7295637"/>
              <a:gd name="connsiteY2581" fmla="*/ 2043253 h 5063066"/>
              <a:gd name="connsiteX2582" fmla="*/ 2377667 w 7295637"/>
              <a:gd name="connsiteY2582" fmla="*/ 1998652 h 5063066"/>
              <a:gd name="connsiteX2583" fmla="*/ 2450691 w 7295637"/>
              <a:gd name="connsiteY2583" fmla="*/ 2071677 h 5063066"/>
              <a:gd name="connsiteX2584" fmla="*/ 2377666 w 7295637"/>
              <a:gd name="connsiteY2584" fmla="*/ 2144702 h 5063066"/>
              <a:gd name="connsiteX2585" fmla="*/ 2304642 w 7295637"/>
              <a:gd name="connsiteY2585" fmla="*/ 2071677 h 5063066"/>
              <a:gd name="connsiteX2586" fmla="*/ 2310381 w 7295637"/>
              <a:gd name="connsiteY2586" fmla="*/ 2043253 h 5063066"/>
              <a:gd name="connsiteX2587" fmla="*/ 1158837 w 7295637"/>
              <a:gd name="connsiteY2587" fmla="*/ 3828526 h 5063066"/>
              <a:gd name="connsiteX2588" fmla="*/ 1174486 w 7295637"/>
              <a:gd name="connsiteY2588" fmla="*/ 3805315 h 5063066"/>
              <a:gd name="connsiteX2589" fmla="*/ 1226123 w 7295637"/>
              <a:gd name="connsiteY2589" fmla="*/ 3783926 h 5063066"/>
              <a:gd name="connsiteX2590" fmla="*/ 1299148 w 7295637"/>
              <a:gd name="connsiteY2590" fmla="*/ 3856951 h 5063066"/>
              <a:gd name="connsiteX2591" fmla="*/ 1226123 w 7295637"/>
              <a:gd name="connsiteY2591" fmla="*/ 3929976 h 5063066"/>
              <a:gd name="connsiteX2592" fmla="*/ 1153098 w 7295637"/>
              <a:gd name="connsiteY2592" fmla="*/ 3856951 h 5063066"/>
              <a:gd name="connsiteX2593" fmla="*/ 1158837 w 7295637"/>
              <a:gd name="connsiteY2593" fmla="*/ 3828526 h 5063066"/>
              <a:gd name="connsiteX2594" fmla="*/ 3462700 w 7295637"/>
              <a:gd name="connsiteY2594" fmla="*/ 197573 h 5063066"/>
              <a:gd name="connsiteX2595" fmla="*/ 3529986 w 7295637"/>
              <a:gd name="connsiteY2595" fmla="*/ 152973 h 5063066"/>
              <a:gd name="connsiteX2596" fmla="*/ 3603010 w 7295637"/>
              <a:gd name="connsiteY2596" fmla="*/ 225997 h 5063066"/>
              <a:gd name="connsiteX2597" fmla="*/ 3529985 w 7295637"/>
              <a:gd name="connsiteY2597" fmla="*/ 299023 h 5063066"/>
              <a:gd name="connsiteX2598" fmla="*/ 3456961 w 7295637"/>
              <a:gd name="connsiteY2598" fmla="*/ 225998 h 5063066"/>
              <a:gd name="connsiteX2599" fmla="*/ 3462700 w 7295637"/>
              <a:gd name="connsiteY2599" fmla="*/ 197573 h 5063066"/>
              <a:gd name="connsiteX2600" fmla="*/ 2540842 w 7295637"/>
              <a:gd name="connsiteY2600" fmla="*/ 1613932 h 5063066"/>
              <a:gd name="connsiteX2601" fmla="*/ 2608130 w 7295637"/>
              <a:gd name="connsiteY2601" fmla="*/ 1569332 h 5063066"/>
              <a:gd name="connsiteX2602" fmla="*/ 2681154 w 7295637"/>
              <a:gd name="connsiteY2602" fmla="*/ 1642357 h 5063066"/>
              <a:gd name="connsiteX2603" fmla="*/ 2608129 w 7295637"/>
              <a:gd name="connsiteY2603" fmla="*/ 1715382 h 5063066"/>
              <a:gd name="connsiteX2604" fmla="*/ 2535104 w 7295637"/>
              <a:gd name="connsiteY2604" fmla="*/ 1642357 h 5063066"/>
              <a:gd name="connsiteX2605" fmla="*/ 2540842 w 7295637"/>
              <a:gd name="connsiteY2605" fmla="*/ 1613932 h 5063066"/>
              <a:gd name="connsiteX2606" fmla="*/ 1389299 w 7295637"/>
              <a:gd name="connsiteY2606" fmla="*/ 3408034 h 5063066"/>
              <a:gd name="connsiteX2607" fmla="*/ 1456586 w 7295637"/>
              <a:gd name="connsiteY2607" fmla="*/ 3363434 h 5063066"/>
              <a:gd name="connsiteX2608" fmla="*/ 1529610 w 7295637"/>
              <a:gd name="connsiteY2608" fmla="*/ 3436459 h 5063066"/>
              <a:gd name="connsiteX2609" fmla="*/ 1456586 w 7295637"/>
              <a:gd name="connsiteY2609" fmla="*/ 3509484 h 5063066"/>
              <a:gd name="connsiteX2610" fmla="*/ 1383561 w 7295637"/>
              <a:gd name="connsiteY2610" fmla="*/ 3436459 h 5063066"/>
              <a:gd name="connsiteX2611" fmla="*/ 1389299 w 7295637"/>
              <a:gd name="connsiteY2611" fmla="*/ 3408034 h 5063066"/>
              <a:gd name="connsiteX2612" fmla="*/ 467446 w 7295637"/>
              <a:gd name="connsiteY2612" fmla="*/ 4824391 h 5063066"/>
              <a:gd name="connsiteX2613" fmla="*/ 483096 w 7295637"/>
              <a:gd name="connsiteY2613" fmla="*/ 4801179 h 5063066"/>
              <a:gd name="connsiteX2614" fmla="*/ 534732 w 7295637"/>
              <a:gd name="connsiteY2614" fmla="*/ 4779791 h 5063066"/>
              <a:gd name="connsiteX2615" fmla="*/ 607757 w 7295637"/>
              <a:gd name="connsiteY2615" fmla="*/ 4852815 h 5063066"/>
              <a:gd name="connsiteX2616" fmla="*/ 534731 w 7295637"/>
              <a:gd name="connsiteY2616" fmla="*/ 4925842 h 5063066"/>
              <a:gd name="connsiteX2617" fmla="*/ 461707 w 7295637"/>
              <a:gd name="connsiteY2617" fmla="*/ 4852816 h 5063066"/>
              <a:gd name="connsiteX2618" fmla="*/ 467446 w 7295637"/>
              <a:gd name="connsiteY2618" fmla="*/ 4824391 h 5063066"/>
              <a:gd name="connsiteX2619" fmla="*/ 2771307 w 7295637"/>
              <a:gd name="connsiteY2619" fmla="*/ 1193439 h 5063066"/>
              <a:gd name="connsiteX2620" fmla="*/ 2838594 w 7295637"/>
              <a:gd name="connsiteY2620" fmla="*/ 1148839 h 5063066"/>
              <a:gd name="connsiteX2621" fmla="*/ 2911617 w 7295637"/>
              <a:gd name="connsiteY2621" fmla="*/ 1221863 h 5063066"/>
              <a:gd name="connsiteX2622" fmla="*/ 2838593 w 7295637"/>
              <a:gd name="connsiteY2622" fmla="*/ 1294888 h 5063066"/>
              <a:gd name="connsiteX2623" fmla="*/ 2765569 w 7295637"/>
              <a:gd name="connsiteY2623" fmla="*/ 1221863 h 5063066"/>
              <a:gd name="connsiteX2624" fmla="*/ 2771307 w 7295637"/>
              <a:gd name="connsiteY2624" fmla="*/ 1193439 h 5063066"/>
              <a:gd name="connsiteX2625" fmla="*/ 1619764 w 7295637"/>
              <a:gd name="connsiteY2625" fmla="*/ 2978713 h 5063066"/>
              <a:gd name="connsiteX2626" fmla="*/ 1687050 w 7295637"/>
              <a:gd name="connsiteY2626" fmla="*/ 2934113 h 5063066"/>
              <a:gd name="connsiteX2627" fmla="*/ 1760075 w 7295637"/>
              <a:gd name="connsiteY2627" fmla="*/ 3007138 h 5063066"/>
              <a:gd name="connsiteX2628" fmla="*/ 1687050 w 7295637"/>
              <a:gd name="connsiteY2628" fmla="*/ 3080162 h 5063066"/>
              <a:gd name="connsiteX2629" fmla="*/ 1614025 w 7295637"/>
              <a:gd name="connsiteY2629" fmla="*/ 3007138 h 5063066"/>
              <a:gd name="connsiteX2630" fmla="*/ 1619764 w 7295637"/>
              <a:gd name="connsiteY2630" fmla="*/ 2978713 h 5063066"/>
              <a:gd name="connsiteX2631" fmla="*/ 697910 w 7295637"/>
              <a:gd name="connsiteY2631" fmla="*/ 4395068 h 5063066"/>
              <a:gd name="connsiteX2632" fmla="*/ 713560 w 7295637"/>
              <a:gd name="connsiteY2632" fmla="*/ 4371856 h 5063066"/>
              <a:gd name="connsiteX2633" fmla="*/ 765197 w 7295637"/>
              <a:gd name="connsiteY2633" fmla="*/ 4350468 h 5063066"/>
              <a:gd name="connsiteX2634" fmla="*/ 838221 w 7295637"/>
              <a:gd name="connsiteY2634" fmla="*/ 4423493 h 5063066"/>
              <a:gd name="connsiteX2635" fmla="*/ 765197 w 7295637"/>
              <a:gd name="connsiteY2635" fmla="*/ 4496517 h 5063066"/>
              <a:gd name="connsiteX2636" fmla="*/ 692172 w 7295637"/>
              <a:gd name="connsiteY2636" fmla="*/ 4423493 h 5063066"/>
              <a:gd name="connsiteX2637" fmla="*/ 697910 w 7295637"/>
              <a:gd name="connsiteY2637" fmla="*/ 4395068 h 5063066"/>
              <a:gd name="connsiteX2638" fmla="*/ 3001771 w 7295637"/>
              <a:gd name="connsiteY2638" fmla="*/ 764116 h 5063066"/>
              <a:gd name="connsiteX2639" fmla="*/ 3069059 w 7295637"/>
              <a:gd name="connsiteY2639" fmla="*/ 719516 h 5063066"/>
              <a:gd name="connsiteX2640" fmla="*/ 3142082 w 7295637"/>
              <a:gd name="connsiteY2640" fmla="*/ 792541 h 5063066"/>
              <a:gd name="connsiteX2641" fmla="*/ 3069057 w 7295637"/>
              <a:gd name="connsiteY2641" fmla="*/ 865566 h 5063066"/>
              <a:gd name="connsiteX2642" fmla="*/ 2996034 w 7295637"/>
              <a:gd name="connsiteY2642" fmla="*/ 792541 h 5063066"/>
              <a:gd name="connsiteX2643" fmla="*/ 3001771 w 7295637"/>
              <a:gd name="connsiteY2643" fmla="*/ 764116 h 5063066"/>
              <a:gd name="connsiteX2644" fmla="*/ 1850228 w 7295637"/>
              <a:gd name="connsiteY2644" fmla="*/ 2558218 h 5063066"/>
              <a:gd name="connsiteX2645" fmla="*/ 1917514 w 7295637"/>
              <a:gd name="connsiteY2645" fmla="*/ 2513618 h 5063066"/>
              <a:gd name="connsiteX2646" fmla="*/ 1990539 w 7295637"/>
              <a:gd name="connsiteY2646" fmla="*/ 2586643 h 5063066"/>
              <a:gd name="connsiteX2647" fmla="*/ 1917514 w 7295637"/>
              <a:gd name="connsiteY2647" fmla="*/ 2659668 h 5063066"/>
              <a:gd name="connsiteX2648" fmla="*/ 1844490 w 7295637"/>
              <a:gd name="connsiteY2648" fmla="*/ 2586643 h 5063066"/>
              <a:gd name="connsiteX2649" fmla="*/ 1850228 w 7295637"/>
              <a:gd name="connsiteY2649" fmla="*/ 2558218 h 5063066"/>
              <a:gd name="connsiteX2650" fmla="*/ 2079917 w 7295637"/>
              <a:gd name="connsiteY2650" fmla="*/ 2180474 h 5063066"/>
              <a:gd name="connsiteX2651" fmla="*/ 2147202 w 7295637"/>
              <a:gd name="connsiteY2651" fmla="*/ 2135874 h 5063066"/>
              <a:gd name="connsiteX2652" fmla="*/ 2220228 w 7295637"/>
              <a:gd name="connsiteY2652" fmla="*/ 2208899 h 5063066"/>
              <a:gd name="connsiteX2653" fmla="*/ 2147203 w 7295637"/>
              <a:gd name="connsiteY2653" fmla="*/ 2281924 h 5063066"/>
              <a:gd name="connsiteX2654" fmla="*/ 2074177 w 7295637"/>
              <a:gd name="connsiteY2654" fmla="*/ 2208899 h 5063066"/>
              <a:gd name="connsiteX2655" fmla="*/ 2079917 w 7295637"/>
              <a:gd name="connsiteY2655" fmla="*/ 2180474 h 5063066"/>
              <a:gd name="connsiteX2656" fmla="*/ 928374 w 7295637"/>
              <a:gd name="connsiteY2656" fmla="*/ 3974575 h 5063066"/>
              <a:gd name="connsiteX2657" fmla="*/ 944023 w 7295637"/>
              <a:gd name="connsiteY2657" fmla="*/ 3951363 h 5063066"/>
              <a:gd name="connsiteX2658" fmla="*/ 995660 w 7295637"/>
              <a:gd name="connsiteY2658" fmla="*/ 3929975 h 5063066"/>
              <a:gd name="connsiteX2659" fmla="*/ 1068685 w 7295637"/>
              <a:gd name="connsiteY2659" fmla="*/ 4003000 h 5063066"/>
              <a:gd name="connsiteX2660" fmla="*/ 995660 w 7295637"/>
              <a:gd name="connsiteY2660" fmla="*/ 4076024 h 5063066"/>
              <a:gd name="connsiteX2661" fmla="*/ 922635 w 7295637"/>
              <a:gd name="connsiteY2661" fmla="*/ 4002999 h 5063066"/>
              <a:gd name="connsiteX2662" fmla="*/ 928374 w 7295637"/>
              <a:gd name="connsiteY2662" fmla="*/ 3974575 h 5063066"/>
              <a:gd name="connsiteX2663" fmla="*/ 3232236 w 7295637"/>
              <a:gd name="connsiteY2663" fmla="*/ 343623 h 5063066"/>
              <a:gd name="connsiteX2664" fmla="*/ 3299521 w 7295637"/>
              <a:gd name="connsiteY2664" fmla="*/ 299022 h 5063066"/>
              <a:gd name="connsiteX2665" fmla="*/ 3372547 w 7295637"/>
              <a:gd name="connsiteY2665" fmla="*/ 372047 h 5063066"/>
              <a:gd name="connsiteX2666" fmla="*/ 3299522 w 7295637"/>
              <a:gd name="connsiteY2666" fmla="*/ 445072 h 5063066"/>
              <a:gd name="connsiteX2667" fmla="*/ 3226496 w 7295637"/>
              <a:gd name="connsiteY2667" fmla="*/ 372048 h 5063066"/>
              <a:gd name="connsiteX2668" fmla="*/ 3232236 w 7295637"/>
              <a:gd name="connsiteY2668" fmla="*/ 343623 h 5063066"/>
              <a:gd name="connsiteX2669" fmla="*/ 2310379 w 7295637"/>
              <a:gd name="connsiteY2669" fmla="*/ 1759981 h 5063066"/>
              <a:gd name="connsiteX2670" fmla="*/ 2377667 w 7295637"/>
              <a:gd name="connsiteY2670" fmla="*/ 1715382 h 5063066"/>
              <a:gd name="connsiteX2671" fmla="*/ 2450690 w 7295637"/>
              <a:gd name="connsiteY2671" fmla="*/ 1788406 h 5063066"/>
              <a:gd name="connsiteX2672" fmla="*/ 2377667 w 7295637"/>
              <a:gd name="connsiteY2672" fmla="*/ 1861430 h 5063066"/>
              <a:gd name="connsiteX2673" fmla="*/ 2304642 w 7295637"/>
              <a:gd name="connsiteY2673" fmla="*/ 1788406 h 5063066"/>
              <a:gd name="connsiteX2674" fmla="*/ 2310379 w 7295637"/>
              <a:gd name="connsiteY2674" fmla="*/ 1759981 h 5063066"/>
              <a:gd name="connsiteX2675" fmla="*/ 1158837 w 7295637"/>
              <a:gd name="connsiteY2675" fmla="*/ 3545256 h 5063066"/>
              <a:gd name="connsiteX2676" fmla="*/ 1174486 w 7295637"/>
              <a:gd name="connsiteY2676" fmla="*/ 3522045 h 5063066"/>
              <a:gd name="connsiteX2677" fmla="*/ 1226123 w 7295637"/>
              <a:gd name="connsiteY2677" fmla="*/ 3500656 h 5063066"/>
              <a:gd name="connsiteX2678" fmla="*/ 1299147 w 7295637"/>
              <a:gd name="connsiteY2678" fmla="*/ 3573681 h 5063066"/>
              <a:gd name="connsiteX2679" fmla="*/ 1226123 w 7295637"/>
              <a:gd name="connsiteY2679" fmla="*/ 3646705 h 5063066"/>
              <a:gd name="connsiteX2680" fmla="*/ 1153098 w 7295637"/>
              <a:gd name="connsiteY2680" fmla="*/ 3573680 h 5063066"/>
              <a:gd name="connsiteX2681" fmla="*/ 1158837 w 7295637"/>
              <a:gd name="connsiteY2681" fmla="*/ 3545256 h 5063066"/>
              <a:gd name="connsiteX2682" fmla="*/ 236980 w 7295637"/>
              <a:gd name="connsiteY2682" fmla="*/ 4961616 h 5063066"/>
              <a:gd name="connsiteX2683" fmla="*/ 252630 w 7295637"/>
              <a:gd name="connsiteY2683" fmla="*/ 4938404 h 5063066"/>
              <a:gd name="connsiteX2684" fmla="*/ 304266 w 7295637"/>
              <a:gd name="connsiteY2684" fmla="*/ 4917016 h 5063066"/>
              <a:gd name="connsiteX2685" fmla="*/ 377291 w 7295637"/>
              <a:gd name="connsiteY2685" fmla="*/ 4990041 h 5063066"/>
              <a:gd name="connsiteX2686" fmla="*/ 304266 w 7295637"/>
              <a:gd name="connsiteY2686" fmla="*/ 5063066 h 5063066"/>
              <a:gd name="connsiteX2687" fmla="*/ 231241 w 7295637"/>
              <a:gd name="connsiteY2687" fmla="*/ 4990041 h 5063066"/>
              <a:gd name="connsiteX2688" fmla="*/ 236980 w 7295637"/>
              <a:gd name="connsiteY2688" fmla="*/ 4961616 h 5063066"/>
              <a:gd name="connsiteX2689" fmla="*/ 2540844 w 7295637"/>
              <a:gd name="connsiteY2689" fmla="*/ 1330661 h 5063066"/>
              <a:gd name="connsiteX2690" fmla="*/ 2608130 w 7295637"/>
              <a:gd name="connsiteY2690" fmla="*/ 1286061 h 5063066"/>
              <a:gd name="connsiteX2691" fmla="*/ 2681155 w 7295637"/>
              <a:gd name="connsiteY2691" fmla="*/ 1359085 h 5063066"/>
              <a:gd name="connsiteX2692" fmla="*/ 2608129 w 7295637"/>
              <a:gd name="connsiteY2692" fmla="*/ 1432110 h 5063066"/>
              <a:gd name="connsiteX2693" fmla="*/ 2535105 w 7295637"/>
              <a:gd name="connsiteY2693" fmla="*/ 1359086 h 5063066"/>
              <a:gd name="connsiteX2694" fmla="*/ 2540844 w 7295637"/>
              <a:gd name="connsiteY2694" fmla="*/ 1330661 h 5063066"/>
              <a:gd name="connsiteX2695" fmla="*/ 1389300 w 7295637"/>
              <a:gd name="connsiteY2695" fmla="*/ 3124763 h 5063066"/>
              <a:gd name="connsiteX2696" fmla="*/ 1456586 w 7295637"/>
              <a:gd name="connsiteY2696" fmla="*/ 3080162 h 5063066"/>
              <a:gd name="connsiteX2697" fmla="*/ 1529611 w 7295637"/>
              <a:gd name="connsiteY2697" fmla="*/ 3153187 h 5063066"/>
              <a:gd name="connsiteX2698" fmla="*/ 1456586 w 7295637"/>
              <a:gd name="connsiteY2698" fmla="*/ 3226212 h 5063066"/>
              <a:gd name="connsiteX2699" fmla="*/ 1383562 w 7295637"/>
              <a:gd name="connsiteY2699" fmla="*/ 3153187 h 5063066"/>
              <a:gd name="connsiteX2700" fmla="*/ 1389300 w 7295637"/>
              <a:gd name="connsiteY2700" fmla="*/ 3124763 h 5063066"/>
              <a:gd name="connsiteX2701" fmla="*/ 467446 w 7295637"/>
              <a:gd name="connsiteY2701" fmla="*/ 4541119 h 5063066"/>
              <a:gd name="connsiteX2702" fmla="*/ 483096 w 7295637"/>
              <a:gd name="connsiteY2702" fmla="*/ 4517907 h 5063066"/>
              <a:gd name="connsiteX2703" fmla="*/ 534731 w 7295637"/>
              <a:gd name="connsiteY2703" fmla="*/ 4496520 h 5063066"/>
              <a:gd name="connsiteX2704" fmla="*/ 607757 w 7295637"/>
              <a:gd name="connsiteY2704" fmla="*/ 4569544 h 5063066"/>
              <a:gd name="connsiteX2705" fmla="*/ 534732 w 7295637"/>
              <a:gd name="connsiteY2705" fmla="*/ 4642568 h 5063066"/>
              <a:gd name="connsiteX2706" fmla="*/ 461707 w 7295637"/>
              <a:gd name="connsiteY2706" fmla="*/ 4569544 h 5063066"/>
              <a:gd name="connsiteX2707" fmla="*/ 467446 w 7295637"/>
              <a:gd name="connsiteY2707" fmla="*/ 4541119 h 5063066"/>
              <a:gd name="connsiteX2708" fmla="*/ 2771308 w 7295637"/>
              <a:gd name="connsiteY2708" fmla="*/ 910168 h 5063066"/>
              <a:gd name="connsiteX2709" fmla="*/ 2838593 w 7295637"/>
              <a:gd name="connsiteY2709" fmla="*/ 865567 h 5063066"/>
              <a:gd name="connsiteX2710" fmla="*/ 2911619 w 7295637"/>
              <a:gd name="connsiteY2710" fmla="*/ 938592 h 5063066"/>
              <a:gd name="connsiteX2711" fmla="*/ 2838594 w 7295637"/>
              <a:gd name="connsiteY2711" fmla="*/ 1011617 h 5063066"/>
              <a:gd name="connsiteX2712" fmla="*/ 2765568 w 7295637"/>
              <a:gd name="connsiteY2712" fmla="*/ 938592 h 5063066"/>
              <a:gd name="connsiteX2713" fmla="*/ 2771308 w 7295637"/>
              <a:gd name="connsiteY2713" fmla="*/ 910168 h 5063066"/>
              <a:gd name="connsiteX2714" fmla="*/ 1619764 w 7295637"/>
              <a:gd name="connsiteY2714" fmla="*/ 2695441 h 5063066"/>
              <a:gd name="connsiteX2715" fmla="*/ 1687050 w 7295637"/>
              <a:gd name="connsiteY2715" fmla="*/ 2650841 h 5063066"/>
              <a:gd name="connsiteX2716" fmla="*/ 1760075 w 7295637"/>
              <a:gd name="connsiteY2716" fmla="*/ 2723865 h 5063066"/>
              <a:gd name="connsiteX2717" fmla="*/ 1687050 w 7295637"/>
              <a:gd name="connsiteY2717" fmla="*/ 2796890 h 5063066"/>
              <a:gd name="connsiteX2718" fmla="*/ 1614025 w 7295637"/>
              <a:gd name="connsiteY2718" fmla="*/ 2723865 h 5063066"/>
              <a:gd name="connsiteX2719" fmla="*/ 1619764 w 7295637"/>
              <a:gd name="connsiteY2719" fmla="*/ 2695441 h 5063066"/>
              <a:gd name="connsiteX2720" fmla="*/ 1849452 w 7295637"/>
              <a:gd name="connsiteY2720" fmla="*/ 2326524 h 5063066"/>
              <a:gd name="connsiteX2721" fmla="*/ 1916740 w 7295637"/>
              <a:gd name="connsiteY2721" fmla="*/ 2281924 h 5063066"/>
              <a:gd name="connsiteX2722" fmla="*/ 1989764 w 7295637"/>
              <a:gd name="connsiteY2722" fmla="*/ 2354948 h 5063066"/>
              <a:gd name="connsiteX2723" fmla="*/ 1916738 w 7295637"/>
              <a:gd name="connsiteY2723" fmla="*/ 2427973 h 5063066"/>
              <a:gd name="connsiteX2724" fmla="*/ 1843714 w 7295637"/>
              <a:gd name="connsiteY2724" fmla="*/ 2354949 h 5063066"/>
              <a:gd name="connsiteX2725" fmla="*/ 1849452 w 7295637"/>
              <a:gd name="connsiteY2725" fmla="*/ 2326524 h 5063066"/>
              <a:gd name="connsiteX2726" fmla="*/ 697910 w 7295637"/>
              <a:gd name="connsiteY2726" fmla="*/ 4111796 h 5063066"/>
              <a:gd name="connsiteX2727" fmla="*/ 713560 w 7295637"/>
              <a:gd name="connsiteY2727" fmla="*/ 4088584 h 5063066"/>
              <a:gd name="connsiteX2728" fmla="*/ 765197 w 7295637"/>
              <a:gd name="connsiteY2728" fmla="*/ 4067196 h 5063066"/>
              <a:gd name="connsiteX2729" fmla="*/ 838221 w 7295637"/>
              <a:gd name="connsiteY2729" fmla="*/ 4140220 h 5063066"/>
              <a:gd name="connsiteX2730" fmla="*/ 765196 w 7295637"/>
              <a:gd name="connsiteY2730" fmla="*/ 4213245 h 5063066"/>
              <a:gd name="connsiteX2731" fmla="*/ 692172 w 7295637"/>
              <a:gd name="connsiteY2731" fmla="*/ 4140221 h 5063066"/>
              <a:gd name="connsiteX2732" fmla="*/ 697910 w 7295637"/>
              <a:gd name="connsiteY2732" fmla="*/ 4111796 h 5063066"/>
              <a:gd name="connsiteX2733" fmla="*/ 3001772 w 7295637"/>
              <a:gd name="connsiteY2733" fmla="*/ 480845 h 5063066"/>
              <a:gd name="connsiteX2734" fmla="*/ 3069058 w 7295637"/>
              <a:gd name="connsiteY2734" fmla="*/ 436245 h 5063066"/>
              <a:gd name="connsiteX2735" fmla="*/ 3142083 w 7295637"/>
              <a:gd name="connsiteY2735" fmla="*/ 509270 h 5063066"/>
              <a:gd name="connsiteX2736" fmla="*/ 3069058 w 7295637"/>
              <a:gd name="connsiteY2736" fmla="*/ 582295 h 5063066"/>
              <a:gd name="connsiteX2737" fmla="*/ 2996033 w 7295637"/>
              <a:gd name="connsiteY2737" fmla="*/ 509270 h 5063066"/>
              <a:gd name="connsiteX2738" fmla="*/ 3001772 w 7295637"/>
              <a:gd name="connsiteY2738" fmla="*/ 480845 h 5063066"/>
              <a:gd name="connsiteX2739" fmla="*/ 2079917 w 7295637"/>
              <a:gd name="connsiteY2739" fmla="*/ 1897202 h 5063066"/>
              <a:gd name="connsiteX2740" fmla="*/ 2147202 w 7295637"/>
              <a:gd name="connsiteY2740" fmla="*/ 1852602 h 5063066"/>
              <a:gd name="connsiteX2741" fmla="*/ 2220228 w 7295637"/>
              <a:gd name="connsiteY2741" fmla="*/ 1925627 h 5063066"/>
              <a:gd name="connsiteX2742" fmla="*/ 2147202 w 7295637"/>
              <a:gd name="connsiteY2742" fmla="*/ 1998652 h 5063066"/>
              <a:gd name="connsiteX2743" fmla="*/ 2074178 w 7295637"/>
              <a:gd name="connsiteY2743" fmla="*/ 1925627 h 5063066"/>
              <a:gd name="connsiteX2744" fmla="*/ 2079917 w 7295637"/>
              <a:gd name="connsiteY2744" fmla="*/ 1897202 h 5063066"/>
              <a:gd name="connsiteX2745" fmla="*/ 928373 w 7295637"/>
              <a:gd name="connsiteY2745" fmla="*/ 3691303 h 5063066"/>
              <a:gd name="connsiteX2746" fmla="*/ 944022 w 7295637"/>
              <a:gd name="connsiteY2746" fmla="*/ 3668092 h 5063066"/>
              <a:gd name="connsiteX2747" fmla="*/ 995659 w 7295637"/>
              <a:gd name="connsiteY2747" fmla="*/ 3646704 h 5063066"/>
              <a:gd name="connsiteX2748" fmla="*/ 1068684 w 7295637"/>
              <a:gd name="connsiteY2748" fmla="*/ 3719729 h 5063066"/>
              <a:gd name="connsiteX2749" fmla="*/ 995659 w 7295637"/>
              <a:gd name="connsiteY2749" fmla="*/ 3792753 h 5063066"/>
              <a:gd name="connsiteX2750" fmla="*/ 922634 w 7295637"/>
              <a:gd name="connsiteY2750" fmla="*/ 3719728 h 5063066"/>
              <a:gd name="connsiteX2751" fmla="*/ 928373 w 7295637"/>
              <a:gd name="connsiteY2751" fmla="*/ 3691303 h 5063066"/>
              <a:gd name="connsiteX2752" fmla="*/ 3232236 w 7295637"/>
              <a:gd name="connsiteY2752" fmla="*/ 60351 h 5063066"/>
              <a:gd name="connsiteX2753" fmla="*/ 3299521 w 7295637"/>
              <a:gd name="connsiteY2753" fmla="*/ 15750 h 5063066"/>
              <a:gd name="connsiteX2754" fmla="*/ 3372547 w 7295637"/>
              <a:gd name="connsiteY2754" fmla="*/ 88775 h 5063066"/>
              <a:gd name="connsiteX2755" fmla="*/ 3299521 w 7295637"/>
              <a:gd name="connsiteY2755" fmla="*/ 161800 h 5063066"/>
              <a:gd name="connsiteX2756" fmla="*/ 3226497 w 7295637"/>
              <a:gd name="connsiteY2756" fmla="*/ 88775 h 5063066"/>
              <a:gd name="connsiteX2757" fmla="*/ 3232236 w 7295637"/>
              <a:gd name="connsiteY2757" fmla="*/ 60351 h 5063066"/>
              <a:gd name="connsiteX2758" fmla="*/ 2310378 w 7295637"/>
              <a:gd name="connsiteY2758" fmla="*/ 1476710 h 5063066"/>
              <a:gd name="connsiteX2759" fmla="*/ 2377666 w 7295637"/>
              <a:gd name="connsiteY2759" fmla="*/ 1432110 h 5063066"/>
              <a:gd name="connsiteX2760" fmla="*/ 2450691 w 7295637"/>
              <a:gd name="connsiteY2760" fmla="*/ 1505135 h 5063066"/>
              <a:gd name="connsiteX2761" fmla="*/ 2377666 w 7295637"/>
              <a:gd name="connsiteY2761" fmla="*/ 1578160 h 5063066"/>
              <a:gd name="connsiteX2762" fmla="*/ 2304640 w 7295637"/>
              <a:gd name="connsiteY2762" fmla="*/ 1505135 h 5063066"/>
              <a:gd name="connsiteX2763" fmla="*/ 2310378 w 7295637"/>
              <a:gd name="connsiteY2763" fmla="*/ 1476710 h 5063066"/>
              <a:gd name="connsiteX2764" fmla="*/ 1158836 w 7295637"/>
              <a:gd name="connsiteY2764" fmla="*/ 3261985 h 5063066"/>
              <a:gd name="connsiteX2765" fmla="*/ 1174485 w 7295637"/>
              <a:gd name="connsiteY2765" fmla="*/ 3238773 h 5063066"/>
              <a:gd name="connsiteX2766" fmla="*/ 1226122 w 7295637"/>
              <a:gd name="connsiteY2766" fmla="*/ 3217385 h 5063066"/>
              <a:gd name="connsiteX2767" fmla="*/ 1299147 w 7295637"/>
              <a:gd name="connsiteY2767" fmla="*/ 3290410 h 5063066"/>
              <a:gd name="connsiteX2768" fmla="*/ 1226122 w 7295637"/>
              <a:gd name="connsiteY2768" fmla="*/ 3363435 h 5063066"/>
              <a:gd name="connsiteX2769" fmla="*/ 1153097 w 7295637"/>
              <a:gd name="connsiteY2769" fmla="*/ 3290410 h 5063066"/>
              <a:gd name="connsiteX2770" fmla="*/ 1158836 w 7295637"/>
              <a:gd name="connsiteY2770" fmla="*/ 3261985 h 5063066"/>
              <a:gd name="connsiteX2771" fmla="*/ 236981 w 7295637"/>
              <a:gd name="connsiteY2771" fmla="*/ 4678342 h 5063066"/>
              <a:gd name="connsiteX2772" fmla="*/ 252632 w 7295637"/>
              <a:gd name="connsiteY2772" fmla="*/ 4655129 h 5063066"/>
              <a:gd name="connsiteX2773" fmla="*/ 304267 w 7295637"/>
              <a:gd name="connsiteY2773" fmla="*/ 4633742 h 5063066"/>
              <a:gd name="connsiteX2774" fmla="*/ 377292 w 7295637"/>
              <a:gd name="connsiteY2774" fmla="*/ 4706766 h 5063066"/>
              <a:gd name="connsiteX2775" fmla="*/ 304268 w 7295637"/>
              <a:gd name="connsiteY2775" fmla="*/ 4779791 h 5063066"/>
              <a:gd name="connsiteX2776" fmla="*/ 231242 w 7295637"/>
              <a:gd name="connsiteY2776" fmla="*/ 4706767 h 5063066"/>
              <a:gd name="connsiteX2777" fmla="*/ 236981 w 7295637"/>
              <a:gd name="connsiteY2777" fmla="*/ 4678342 h 5063066"/>
              <a:gd name="connsiteX2778" fmla="*/ 2540843 w 7295637"/>
              <a:gd name="connsiteY2778" fmla="*/ 1047389 h 5063066"/>
              <a:gd name="connsiteX2779" fmla="*/ 2608130 w 7295637"/>
              <a:gd name="connsiteY2779" fmla="*/ 1002788 h 5063066"/>
              <a:gd name="connsiteX2780" fmla="*/ 2681155 w 7295637"/>
              <a:gd name="connsiteY2780" fmla="*/ 1075813 h 5063066"/>
              <a:gd name="connsiteX2781" fmla="*/ 2608130 w 7295637"/>
              <a:gd name="connsiteY2781" fmla="*/ 1148838 h 5063066"/>
              <a:gd name="connsiteX2782" fmla="*/ 2535105 w 7295637"/>
              <a:gd name="connsiteY2782" fmla="*/ 1075813 h 5063066"/>
              <a:gd name="connsiteX2783" fmla="*/ 2540843 w 7295637"/>
              <a:gd name="connsiteY2783" fmla="*/ 1047389 h 5063066"/>
              <a:gd name="connsiteX2784" fmla="*/ 1389300 w 7295637"/>
              <a:gd name="connsiteY2784" fmla="*/ 2841491 h 5063066"/>
              <a:gd name="connsiteX2785" fmla="*/ 1456586 w 7295637"/>
              <a:gd name="connsiteY2785" fmla="*/ 2796890 h 5063066"/>
              <a:gd name="connsiteX2786" fmla="*/ 1529611 w 7295637"/>
              <a:gd name="connsiteY2786" fmla="*/ 2869915 h 5063066"/>
              <a:gd name="connsiteX2787" fmla="*/ 1456586 w 7295637"/>
              <a:gd name="connsiteY2787" fmla="*/ 2942940 h 5063066"/>
              <a:gd name="connsiteX2788" fmla="*/ 1383561 w 7295637"/>
              <a:gd name="connsiteY2788" fmla="*/ 2869915 h 5063066"/>
              <a:gd name="connsiteX2789" fmla="*/ 1389300 w 7295637"/>
              <a:gd name="connsiteY2789" fmla="*/ 2841491 h 5063066"/>
              <a:gd name="connsiteX2790" fmla="*/ 1618989 w 7295637"/>
              <a:gd name="connsiteY2790" fmla="*/ 2463746 h 5063066"/>
              <a:gd name="connsiteX2791" fmla="*/ 1686276 w 7295637"/>
              <a:gd name="connsiteY2791" fmla="*/ 2419146 h 5063066"/>
              <a:gd name="connsiteX2792" fmla="*/ 1759300 w 7295637"/>
              <a:gd name="connsiteY2792" fmla="*/ 2492170 h 5063066"/>
              <a:gd name="connsiteX2793" fmla="*/ 1686275 w 7295637"/>
              <a:gd name="connsiteY2793" fmla="*/ 2565195 h 5063066"/>
              <a:gd name="connsiteX2794" fmla="*/ 1613251 w 7295637"/>
              <a:gd name="connsiteY2794" fmla="*/ 2492171 h 5063066"/>
              <a:gd name="connsiteX2795" fmla="*/ 1618989 w 7295637"/>
              <a:gd name="connsiteY2795" fmla="*/ 2463746 h 5063066"/>
              <a:gd name="connsiteX2796" fmla="*/ 467446 w 7295637"/>
              <a:gd name="connsiteY2796" fmla="*/ 4257846 h 5063066"/>
              <a:gd name="connsiteX2797" fmla="*/ 483096 w 7295637"/>
              <a:gd name="connsiteY2797" fmla="*/ 4234634 h 5063066"/>
              <a:gd name="connsiteX2798" fmla="*/ 534732 w 7295637"/>
              <a:gd name="connsiteY2798" fmla="*/ 4213246 h 5063066"/>
              <a:gd name="connsiteX2799" fmla="*/ 607757 w 7295637"/>
              <a:gd name="connsiteY2799" fmla="*/ 4286271 h 5063066"/>
              <a:gd name="connsiteX2800" fmla="*/ 534731 w 7295637"/>
              <a:gd name="connsiteY2800" fmla="*/ 4359297 h 5063066"/>
              <a:gd name="connsiteX2801" fmla="*/ 461707 w 7295637"/>
              <a:gd name="connsiteY2801" fmla="*/ 4286271 h 5063066"/>
              <a:gd name="connsiteX2802" fmla="*/ 467446 w 7295637"/>
              <a:gd name="connsiteY2802" fmla="*/ 4257846 h 5063066"/>
              <a:gd name="connsiteX2803" fmla="*/ 2771308 w 7295637"/>
              <a:gd name="connsiteY2803" fmla="*/ 626895 h 5063066"/>
              <a:gd name="connsiteX2804" fmla="*/ 2838594 w 7295637"/>
              <a:gd name="connsiteY2804" fmla="*/ 582296 h 5063066"/>
              <a:gd name="connsiteX2805" fmla="*/ 2911618 w 7295637"/>
              <a:gd name="connsiteY2805" fmla="*/ 655320 h 5063066"/>
              <a:gd name="connsiteX2806" fmla="*/ 2838593 w 7295637"/>
              <a:gd name="connsiteY2806" fmla="*/ 728345 h 5063066"/>
              <a:gd name="connsiteX2807" fmla="*/ 2765569 w 7295637"/>
              <a:gd name="connsiteY2807" fmla="*/ 655320 h 5063066"/>
              <a:gd name="connsiteX2808" fmla="*/ 2771308 w 7295637"/>
              <a:gd name="connsiteY2808" fmla="*/ 626895 h 5063066"/>
              <a:gd name="connsiteX2809" fmla="*/ 1849452 w 7295637"/>
              <a:gd name="connsiteY2809" fmla="*/ 2043252 h 5063066"/>
              <a:gd name="connsiteX2810" fmla="*/ 1916739 w 7295637"/>
              <a:gd name="connsiteY2810" fmla="*/ 1998651 h 5063066"/>
              <a:gd name="connsiteX2811" fmla="*/ 1989763 w 7295637"/>
              <a:gd name="connsiteY2811" fmla="*/ 2071676 h 5063066"/>
              <a:gd name="connsiteX2812" fmla="*/ 1916739 w 7295637"/>
              <a:gd name="connsiteY2812" fmla="*/ 2144701 h 5063066"/>
              <a:gd name="connsiteX2813" fmla="*/ 1843714 w 7295637"/>
              <a:gd name="connsiteY2813" fmla="*/ 2071676 h 5063066"/>
              <a:gd name="connsiteX2814" fmla="*/ 1849452 w 7295637"/>
              <a:gd name="connsiteY2814" fmla="*/ 2043252 h 5063066"/>
              <a:gd name="connsiteX2815" fmla="*/ 697911 w 7295637"/>
              <a:gd name="connsiteY2815" fmla="*/ 3828524 h 5063066"/>
              <a:gd name="connsiteX2816" fmla="*/ 713560 w 7295637"/>
              <a:gd name="connsiteY2816" fmla="*/ 3805313 h 5063066"/>
              <a:gd name="connsiteX2817" fmla="*/ 765197 w 7295637"/>
              <a:gd name="connsiteY2817" fmla="*/ 3783925 h 5063066"/>
              <a:gd name="connsiteX2818" fmla="*/ 838222 w 7295637"/>
              <a:gd name="connsiteY2818" fmla="*/ 3856950 h 5063066"/>
              <a:gd name="connsiteX2819" fmla="*/ 765197 w 7295637"/>
              <a:gd name="connsiteY2819" fmla="*/ 3929974 h 5063066"/>
              <a:gd name="connsiteX2820" fmla="*/ 692172 w 7295637"/>
              <a:gd name="connsiteY2820" fmla="*/ 3856949 h 5063066"/>
              <a:gd name="connsiteX2821" fmla="*/ 697911 w 7295637"/>
              <a:gd name="connsiteY2821" fmla="*/ 3828524 h 5063066"/>
              <a:gd name="connsiteX2822" fmla="*/ 3001770 w 7295637"/>
              <a:gd name="connsiteY2822" fmla="*/ 197573 h 5063066"/>
              <a:gd name="connsiteX2823" fmla="*/ 3069058 w 7295637"/>
              <a:gd name="connsiteY2823" fmla="*/ 152973 h 5063066"/>
              <a:gd name="connsiteX2824" fmla="*/ 3142083 w 7295637"/>
              <a:gd name="connsiteY2824" fmla="*/ 225997 h 5063066"/>
              <a:gd name="connsiteX2825" fmla="*/ 3069058 w 7295637"/>
              <a:gd name="connsiteY2825" fmla="*/ 299023 h 5063066"/>
              <a:gd name="connsiteX2826" fmla="*/ 2996033 w 7295637"/>
              <a:gd name="connsiteY2826" fmla="*/ 225998 h 5063066"/>
              <a:gd name="connsiteX2827" fmla="*/ 3001770 w 7295637"/>
              <a:gd name="connsiteY2827" fmla="*/ 197573 h 5063066"/>
              <a:gd name="connsiteX2828" fmla="*/ 2079917 w 7295637"/>
              <a:gd name="connsiteY2828" fmla="*/ 1613932 h 5063066"/>
              <a:gd name="connsiteX2829" fmla="*/ 2147202 w 7295637"/>
              <a:gd name="connsiteY2829" fmla="*/ 1569332 h 5063066"/>
              <a:gd name="connsiteX2830" fmla="*/ 2220228 w 7295637"/>
              <a:gd name="connsiteY2830" fmla="*/ 1642357 h 5063066"/>
              <a:gd name="connsiteX2831" fmla="*/ 2147203 w 7295637"/>
              <a:gd name="connsiteY2831" fmla="*/ 1715381 h 5063066"/>
              <a:gd name="connsiteX2832" fmla="*/ 2074177 w 7295637"/>
              <a:gd name="connsiteY2832" fmla="*/ 1642356 h 5063066"/>
              <a:gd name="connsiteX2833" fmla="*/ 2079917 w 7295637"/>
              <a:gd name="connsiteY2833" fmla="*/ 1613932 h 5063066"/>
              <a:gd name="connsiteX2834" fmla="*/ 928373 w 7295637"/>
              <a:gd name="connsiteY2834" fmla="*/ 3408033 h 5063066"/>
              <a:gd name="connsiteX2835" fmla="*/ 944022 w 7295637"/>
              <a:gd name="connsiteY2835" fmla="*/ 3384822 h 5063066"/>
              <a:gd name="connsiteX2836" fmla="*/ 995659 w 7295637"/>
              <a:gd name="connsiteY2836" fmla="*/ 3363434 h 5063066"/>
              <a:gd name="connsiteX2837" fmla="*/ 1068683 w 7295637"/>
              <a:gd name="connsiteY2837" fmla="*/ 3436459 h 5063066"/>
              <a:gd name="connsiteX2838" fmla="*/ 995659 w 7295637"/>
              <a:gd name="connsiteY2838" fmla="*/ 3509483 h 5063066"/>
              <a:gd name="connsiteX2839" fmla="*/ 922634 w 7295637"/>
              <a:gd name="connsiteY2839" fmla="*/ 3436458 h 5063066"/>
              <a:gd name="connsiteX2840" fmla="*/ 928373 w 7295637"/>
              <a:gd name="connsiteY2840" fmla="*/ 3408033 h 5063066"/>
              <a:gd name="connsiteX2841" fmla="*/ 6516 w 7295637"/>
              <a:gd name="connsiteY2841" fmla="*/ 4824394 h 5063066"/>
              <a:gd name="connsiteX2842" fmla="*/ 22166 w 7295637"/>
              <a:gd name="connsiteY2842" fmla="*/ 4801182 h 5063066"/>
              <a:gd name="connsiteX2843" fmla="*/ 73802 w 7295637"/>
              <a:gd name="connsiteY2843" fmla="*/ 4779793 h 5063066"/>
              <a:gd name="connsiteX2844" fmla="*/ 146827 w 7295637"/>
              <a:gd name="connsiteY2844" fmla="*/ 4852818 h 5063066"/>
              <a:gd name="connsiteX2845" fmla="*/ 73802 w 7295637"/>
              <a:gd name="connsiteY2845" fmla="*/ 4925843 h 5063066"/>
              <a:gd name="connsiteX2846" fmla="*/ 778 w 7295637"/>
              <a:gd name="connsiteY2846" fmla="*/ 4852818 h 5063066"/>
              <a:gd name="connsiteX2847" fmla="*/ 6516 w 7295637"/>
              <a:gd name="connsiteY2847" fmla="*/ 4824394 h 5063066"/>
              <a:gd name="connsiteX2848" fmla="*/ 2310380 w 7295637"/>
              <a:gd name="connsiteY2848" fmla="*/ 1193438 h 5063066"/>
              <a:gd name="connsiteX2849" fmla="*/ 2377667 w 7295637"/>
              <a:gd name="connsiteY2849" fmla="*/ 1148838 h 5063066"/>
              <a:gd name="connsiteX2850" fmla="*/ 2450691 w 7295637"/>
              <a:gd name="connsiteY2850" fmla="*/ 1221863 h 5063066"/>
              <a:gd name="connsiteX2851" fmla="*/ 2377666 w 7295637"/>
              <a:gd name="connsiteY2851" fmla="*/ 1294888 h 5063066"/>
              <a:gd name="connsiteX2852" fmla="*/ 2304642 w 7295637"/>
              <a:gd name="connsiteY2852" fmla="*/ 1221863 h 5063066"/>
              <a:gd name="connsiteX2853" fmla="*/ 2310380 w 7295637"/>
              <a:gd name="connsiteY2853" fmla="*/ 1193438 h 5063066"/>
              <a:gd name="connsiteX2854" fmla="*/ 1158835 w 7295637"/>
              <a:gd name="connsiteY2854" fmla="*/ 2978713 h 5063066"/>
              <a:gd name="connsiteX2855" fmla="*/ 1174485 w 7295637"/>
              <a:gd name="connsiteY2855" fmla="*/ 2955501 h 5063066"/>
              <a:gd name="connsiteX2856" fmla="*/ 1226122 w 7295637"/>
              <a:gd name="connsiteY2856" fmla="*/ 2934113 h 5063066"/>
              <a:gd name="connsiteX2857" fmla="*/ 1299147 w 7295637"/>
              <a:gd name="connsiteY2857" fmla="*/ 3007138 h 5063066"/>
              <a:gd name="connsiteX2858" fmla="*/ 1226122 w 7295637"/>
              <a:gd name="connsiteY2858" fmla="*/ 3080163 h 5063066"/>
              <a:gd name="connsiteX2859" fmla="*/ 1153097 w 7295637"/>
              <a:gd name="connsiteY2859" fmla="*/ 3007138 h 5063066"/>
              <a:gd name="connsiteX2860" fmla="*/ 1158835 w 7295637"/>
              <a:gd name="connsiteY2860" fmla="*/ 2978713 h 5063066"/>
              <a:gd name="connsiteX2861" fmla="*/ 236981 w 7295637"/>
              <a:gd name="connsiteY2861" fmla="*/ 4395069 h 5063066"/>
              <a:gd name="connsiteX2862" fmla="*/ 252631 w 7295637"/>
              <a:gd name="connsiteY2862" fmla="*/ 4371858 h 5063066"/>
              <a:gd name="connsiteX2863" fmla="*/ 304268 w 7295637"/>
              <a:gd name="connsiteY2863" fmla="*/ 4350468 h 5063066"/>
              <a:gd name="connsiteX2864" fmla="*/ 377292 w 7295637"/>
              <a:gd name="connsiteY2864" fmla="*/ 4423495 h 5063066"/>
              <a:gd name="connsiteX2865" fmla="*/ 304267 w 7295637"/>
              <a:gd name="connsiteY2865" fmla="*/ 4496519 h 5063066"/>
              <a:gd name="connsiteX2866" fmla="*/ 231243 w 7295637"/>
              <a:gd name="connsiteY2866" fmla="*/ 4423494 h 5063066"/>
              <a:gd name="connsiteX2867" fmla="*/ 236981 w 7295637"/>
              <a:gd name="connsiteY2867" fmla="*/ 4395069 h 5063066"/>
              <a:gd name="connsiteX2868" fmla="*/ 2540844 w 7295637"/>
              <a:gd name="connsiteY2868" fmla="*/ 764117 h 5063066"/>
              <a:gd name="connsiteX2869" fmla="*/ 2608129 w 7295637"/>
              <a:gd name="connsiteY2869" fmla="*/ 719516 h 5063066"/>
              <a:gd name="connsiteX2870" fmla="*/ 2681155 w 7295637"/>
              <a:gd name="connsiteY2870" fmla="*/ 792541 h 5063066"/>
              <a:gd name="connsiteX2871" fmla="*/ 2608130 w 7295637"/>
              <a:gd name="connsiteY2871" fmla="*/ 865566 h 5063066"/>
              <a:gd name="connsiteX2872" fmla="*/ 2535104 w 7295637"/>
              <a:gd name="connsiteY2872" fmla="*/ 792541 h 5063066"/>
              <a:gd name="connsiteX2873" fmla="*/ 2540844 w 7295637"/>
              <a:gd name="connsiteY2873" fmla="*/ 764117 h 5063066"/>
              <a:gd name="connsiteX2874" fmla="*/ 1389300 w 7295637"/>
              <a:gd name="connsiteY2874" fmla="*/ 2558218 h 5063066"/>
              <a:gd name="connsiteX2875" fmla="*/ 1456586 w 7295637"/>
              <a:gd name="connsiteY2875" fmla="*/ 2513618 h 5063066"/>
              <a:gd name="connsiteX2876" fmla="*/ 1529611 w 7295637"/>
              <a:gd name="connsiteY2876" fmla="*/ 2586643 h 5063066"/>
              <a:gd name="connsiteX2877" fmla="*/ 1456586 w 7295637"/>
              <a:gd name="connsiteY2877" fmla="*/ 2659668 h 5063066"/>
              <a:gd name="connsiteX2878" fmla="*/ 1383561 w 7295637"/>
              <a:gd name="connsiteY2878" fmla="*/ 2586643 h 5063066"/>
              <a:gd name="connsiteX2879" fmla="*/ 1389300 w 7295637"/>
              <a:gd name="connsiteY2879" fmla="*/ 2558218 h 5063066"/>
              <a:gd name="connsiteX2880" fmla="*/ 1618988 w 7295637"/>
              <a:gd name="connsiteY2880" fmla="*/ 2180474 h 5063066"/>
              <a:gd name="connsiteX2881" fmla="*/ 1686274 w 7295637"/>
              <a:gd name="connsiteY2881" fmla="*/ 2135873 h 5063066"/>
              <a:gd name="connsiteX2882" fmla="*/ 1759300 w 7295637"/>
              <a:gd name="connsiteY2882" fmla="*/ 2208898 h 5063066"/>
              <a:gd name="connsiteX2883" fmla="*/ 1686274 w 7295637"/>
              <a:gd name="connsiteY2883" fmla="*/ 2281923 h 5063066"/>
              <a:gd name="connsiteX2884" fmla="*/ 1613250 w 7295637"/>
              <a:gd name="connsiteY2884" fmla="*/ 2208898 h 5063066"/>
              <a:gd name="connsiteX2885" fmla="*/ 1618988 w 7295637"/>
              <a:gd name="connsiteY2885" fmla="*/ 2180474 h 5063066"/>
              <a:gd name="connsiteX2886" fmla="*/ 467447 w 7295637"/>
              <a:gd name="connsiteY2886" fmla="*/ 3974575 h 5063066"/>
              <a:gd name="connsiteX2887" fmla="*/ 483097 w 7295637"/>
              <a:gd name="connsiteY2887" fmla="*/ 3951363 h 5063066"/>
              <a:gd name="connsiteX2888" fmla="*/ 534733 w 7295637"/>
              <a:gd name="connsiteY2888" fmla="*/ 3929974 h 5063066"/>
              <a:gd name="connsiteX2889" fmla="*/ 607758 w 7295637"/>
              <a:gd name="connsiteY2889" fmla="*/ 4002999 h 5063066"/>
              <a:gd name="connsiteX2890" fmla="*/ 534733 w 7295637"/>
              <a:gd name="connsiteY2890" fmla="*/ 4076024 h 5063066"/>
              <a:gd name="connsiteX2891" fmla="*/ 461708 w 7295637"/>
              <a:gd name="connsiteY2891" fmla="*/ 4002999 h 5063066"/>
              <a:gd name="connsiteX2892" fmla="*/ 467447 w 7295637"/>
              <a:gd name="connsiteY2892" fmla="*/ 3974575 h 5063066"/>
              <a:gd name="connsiteX2893" fmla="*/ 2771307 w 7295637"/>
              <a:gd name="connsiteY2893" fmla="*/ 343623 h 5063066"/>
              <a:gd name="connsiteX2894" fmla="*/ 2838594 w 7295637"/>
              <a:gd name="connsiteY2894" fmla="*/ 299023 h 5063066"/>
              <a:gd name="connsiteX2895" fmla="*/ 2911619 w 7295637"/>
              <a:gd name="connsiteY2895" fmla="*/ 372047 h 5063066"/>
              <a:gd name="connsiteX2896" fmla="*/ 2838593 w 7295637"/>
              <a:gd name="connsiteY2896" fmla="*/ 445072 h 5063066"/>
              <a:gd name="connsiteX2897" fmla="*/ 2765569 w 7295637"/>
              <a:gd name="connsiteY2897" fmla="*/ 372048 h 5063066"/>
              <a:gd name="connsiteX2898" fmla="*/ 2771307 w 7295637"/>
              <a:gd name="connsiteY2898" fmla="*/ 343623 h 5063066"/>
              <a:gd name="connsiteX2899" fmla="*/ 1849453 w 7295637"/>
              <a:gd name="connsiteY2899" fmla="*/ 1759980 h 5063066"/>
              <a:gd name="connsiteX2900" fmla="*/ 1916740 w 7295637"/>
              <a:gd name="connsiteY2900" fmla="*/ 1715380 h 5063066"/>
              <a:gd name="connsiteX2901" fmla="*/ 1989764 w 7295637"/>
              <a:gd name="connsiteY2901" fmla="*/ 1788405 h 5063066"/>
              <a:gd name="connsiteX2902" fmla="*/ 1916739 w 7295637"/>
              <a:gd name="connsiteY2902" fmla="*/ 1861430 h 5063066"/>
              <a:gd name="connsiteX2903" fmla="*/ 1843715 w 7295637"/>
              <a:gd name="connsiteY2903" fmla="*/ 1788405 h 5063066"/>
              <a:gd name="connsiteX2904" fmla="*/ 1849453 w 7295637"/>
              <a:gd name="connsiteY2904" fmla="*/ 1759980 h 5063066"/>
              <a:gd name="connsiteX2905" fmla="*/ 697910 w 7295637"/>
              <a:gd name="connsiteY2905" fmla="*/ 3545253 h 5063066"/>
              <a:gd name="connsiteX2906" fmla="*/ 713559 w 7295637"/>
              <a:gd name="connsiteY2906" fmla="*/ 3522042 h 5063066"/>
              <a:gd name="connsiteX2907" fmla="*/ 765196 w 7295637"/>
              <a:gd name="connsiteY2907" fmla="*/ 3500654 h 5063066"/>
              <a:gd name="connsiteX2908" fmla="*/ 838221 w 7295637"/>
              <a:gd name="connsiteY2908" fmla="*/ 3573679 h 5063066"/>
              <a:gd name="connsiteX2909" fmla="*/ 765196 w 7295637"/>
              <a:gd name="connsiteY2909" fmla="*/ 3646703 h 5063066"/>
              <a:gd name="connsiteX2910" fmla="*/ 692171 w 7295637"/>
              <a:gd name="connsiteY2910" fmla="*/ 3573678 h 5063066"/>
              <a:gd name="connsiteX2911" fmla="*/ 697910 w 7295637"/>
              <a:gd name="connsiteY2911" fmla="*/ 3545253 h 5063066"/>
              <a:gd name="connsiteX2912" fmla="*/ 2079916 w 7295637"/>
              <a:gd name="connsiteY2912" fmla="*/ 1330662 h 5063066"/>
              <a:gd name="connsiteX2913" fmla="*/ 2147202 w 7295637"/>
              <a:gd name="connsiteY2913" fmla="*/ 1286061 h 5063066"/>
              <a:gd name="connsiteX2914" fmla="*/ 2220227 w 7295637"/>
              <a:gd name="connsiteY2914" fmla="*/ 1359085 h 5063066"/>
              <a:gd name="connsiteX2915" fmla="*/ 2147202 w 7295637"/>
              <a:gd name="connsiteY2915" fmla="*/ 1432111 h 5063066"/>
              <a:gd name="connsiteX2916" fmla="*/ 2074176 w 7295637"/>
              <a:gd name="connsiteY2916" fmla="*/ 1359086 h 5063066"/>
              <a:gd name="connsiteX2917" fmla="*/ 2079916 w 7295637"/>
              <a:gd name="connsiteY2917" fmla="*/ 1330662 h 5063066"/>
              <a:gd name="connsiteX2918" fmla="*/ 928372 w 7295637"/>
              <a:gd name="connsiteY2918" fmla="*/ 3124763 h 5063066"/>
              <a:gd name="connsiteX2919" fmla="*/ 944021 w 7295637"/>
              <a:gd name="connsiteY2919" fmla="*/ 3101551 h 5063066"/>
              <a:gd name="connsiteX2920" fmla="*/ 995658 w 7295637"/>
              <a:gd name="connsiteY2920" fmla="*/ 3080163 h 5063066"/>
              <a:gd name="connsiteX2921" fmla="*/ 1068683 w 7295637"/>
              <a:gd name="connsiteY2921" fmla="*/ 3153187 h 5063066"/>
              <a:gd name="connsiteX2922" fmla="*/ 995658 w 7295637"/>
              <a:gd name="connsiteY2922" fmla="*/ 3226212 h 5063066"/>
              <a:gd name="connsiteX2923" fmla="*/ 922633 w 7295637"/>
              <a:gd name="connsiteY2923" fmla="*/ 3153188 h 5063066"/>
              <a:gd name="connsiteX2924" fmla="*/ 928372 w 7295637"/>
              <a:gd name="connsiteY2924" fmla="*/ 3124763 h 5063066"/>
              <a:gd name="connsiteX2925" fmla="*/ 6517 w 7295637"/>
              <a:gd name="connsiteY2925" fmla="*/ 4541119 h 5063066"/>
              <a:gd name="connsiteX2926" fmla="*/ 22167 w 7295637"/>
              <a:gd name="connsiteY2926" fmla="*/ 4517907 h 5063066"/>
              <a:gd name="connsiteX2927" fmla="*/ 73804 w 7295637"/>
              <a:gd name="connsiteY2927" fmla="*/ 4496518 h 5063066"/>
              <a:gd name="connsiteX2928" fmla="*/ 146829 w 7295637"/>
              <a:gd name="connsiteY2928" fmla="*/ 4569544 h 5063066"/>
              <a:gd name="connsiteX2929" fmla="*/ 73804 w 7295637"/>
              <a:gd name="connsiteY2929" fmla="*/ 4642568 h 5063066"/>
              <a:gd name="connsiteX2930" fmla="*/ 779 w 7295637"/>
              <a:gd name="connsiteY2930" fmla="*/ 4569544 h 5063066"/>
              <a:gd name="connsiteX2931" fmla="*/ 6517 w 7295637"/>
              <a:gd name="connsiteY2931" fmla="*/ 4541119 h 5063066"/>
              <a:gd name="connsiteX2932" fmla="*/ 2310379 w 7295637"/>
              <a:gd name="connsiteY2932" fmla="*/ 910167 h 5063066"/>
              <a:gd name="connsiteX2933" fmla="*/ 2377666 w 7295637"/>
              <a:gd name="connsiteY2933" fmla="*/ 865568 h 5063066"/>
              <a:gd name="connsiteX2934" fmla="*/ 2450690 w 7295637"/>
              <a:gd name="connsiteY2934" fmla="*/ 938592 h 5063066"/>
              <a:gd name="connsiteX2935" fmla="*/ 2377666 w 7295637"/>
              <a:gd name="connsiteY2935" fmla="*/ 1011617 h 5063066"/>
              <a:gd name="connsiteX2936" fmla="*/ 2304641 w 7295637"/>
              <a:gd name="connsiteY2936" fmla="*/ 938593 h 5063066"/>
              <a:gd name="connsiteX2937" fmla="*/ 2310379 w 7295637"/>
              <a:gd name="connsiteY2937" fmla="*/ 910167 h 5063066"/>
              <a:gd name="connsiteX2938" fmla="*/ 1158835 w 7295637"/>
              <a:gd name="connsiteY2938" fmla="*/ 2695441 h 5063066"/>
              <a:gd name="connsiteX2939" fmla="*/ 1174485 w 7295637"/>
              <a:gd name="connsiteY2939" fmla="*/ 2672229 h 5063066"/>
              <a:gd name="connsiteX2940" fmla="*/ 1226121 w 7295637"/>
              <a:gd name="connsiteY2940" fmla="*/ 2650840 h 5063066"/>
              <a:gd name="connsiteX2941" fmla="*/ 1299146 w 7295637"/>
              <a:gd name="connsiteY2941" fmla="*/ 2723865 h 5063066"/>
              <a:gd name="connsiteX2942" fmla="*/ 1226122 w 7295637"/>
              <a:gd name="connsiteY2942" fmla="*/ 2796890 h 5063066"/>
              <a:gd name="connsiteX2943" fmla="*/ 1153097 w 7295637"/>
              <a:gd name="connsiteY2943" fmla="*/ 2723865 h 5063066"/>
              <a:gd name="connsiteX2944" fmla="*/ 1158835 w 7295637"/>
              <a:gd name="connsiteY2944" fmla="*/ 2695441 h 5063066"/>
              <a:gd name="connsiteX2945" fmla="*/ 1388525 w 7295637"/>
              <a:gd name="connsiteY2945" fmla="*/ 2326523 h 5063066"/>
              <a:gd name="connsiteX2946" fmla="*/ 1455811 w 7295637"/>
              <a:gd name="connsiteY2946" fmla="*/ 2281923 h 5063066"/>
              <a:gd name="connsiteX2947" fmla="*/ 1528837 w 7295637"/>
              <a:gd name="connsiteY2947" fmla="*/ 2354948 h 5063066"/>
              <a:gd name="connsiteX2948" fmla="*/ 1455812 w 7295637"/>
              <a:gd name="connsiteY2948" fmla="*/ 2427973 h 5063066"/>
              <a:gd name="connsiteX2949" fmla="*/ 1382786 w 7295637"/>
              <a:gd name="connsiteY2949" fmla="*/ 2354948 h 5063066"/>
              <a:gd name="connsiteX2950" fmla="*/ 1388525 w 7295637"/>
              <a:gd name="connsiteY2950" fmla="*/ 2326523 h 5063066"/>
              <a:gd name="connsiteX2951" fmla="*/ 236983 w 7295637"/>
              <a:gd name="connsiteY2951" fmla="*/ 4111796 h 5063066"/>
              <a:gd name="connsiteX2952" fmla="*/ 252633 w 7295637"/>
              <a:gd name="connsiteY2952" fmla="*/ 4088584 h 5063066"/>
              <a:gd name="connsiteX2953" fmla="*/ 304269 w 7295637"/>
              <a:gd name="connsiteY2953" fmla="*/ 4067195 h 5063066"/>
              <a:gd name="connsiteX2954" fmla="*/ 377294 w 7295637"/>
              <a:gd name="connsiteY2954" fmla="*/ 4140221 h 5063066"/>
              <a:gd name="connsiteX2955" fmla="*/ 304268 w 7295637"/>
              <a:gd name="connsiteY2955" fmla="*/ 4213248 h 5063066"/>
              <a:gd name="connsiteX2956" fmla="*/ 231244 w 7295637"/>
              <a:gd name="connsiteY2956" fmla="*/ 4140220 h 5063066"/>
              <a:gd name="connsiteX2957" fmla="*/ 236983 w 7295637"/>
              <a:gd name="connsiteY2957" fmla="*/ 4111796 h 5063066"/>
              <a:gd name="connsiteX2958" fmla="*/ 2540844 w 7295637"/>
              <a:gd name="connsiteY2958" fmla="*/ 480845 h 5063066"/>
              <a:gd name="connsiteX2959" fmla="*/ 2608129 w 7295637"/>
              <a:gd name="connsiteY2959" fmla="*/ 436244 h 5063066"/>
              <a:gd name="connsiteX2960" fmla="*/ 2681155 w 7295637"/>
              <a:gd name="connsiteY2960" fmla="*/ 509269 h 5063066"/>
              <a:gd name="connsiteX2961" fmla="*/ 2608129 w 7295637"/>
              <a:gd name="connsiteY2961" fmla="*/ 582294 h 5063066"/>
              <a:gd name="connsiteX2962" fmla="*/ 2535105 w 7295637"/>
              <a:gd name="connsiteY2962" fmla="*/ 509269 h 5063066"/>
              <a:gd name="connsiteX2963" fmla="*/ 2540844 w 7295637"/>
              <a:gd name="connsiteY2963" fmla="*/ 480845 h 5063066"/>
              <a:gd name="connsiteX2964" fmla="*/ 1618990 w 7295637"/>
              <a:gd name="connsiteY2964" fmla="*/ 1897202 h 5063066"/>
              <a:gd name="connsiteX2965" fmla="*/ 1686275 w 7295637"/>
              <a:gd name="connsiteY2965" fmla="*/ 1852602 h 5063066"/>
              <a:gd name="connsiteX2966" fmla="*/ 1759301 w 7295637"/>
              <a:gd name="connsiteY2966" fmla="*/ 1925627 h 5063066"/>
              <a:gd name="connsiteX2967" fmla="*/ 1686276 w 7295637"/>
              <a:gd name="connsiteY2967" fmla="*/ 1998652 h 5063066"/>
              <a:gd name="connsiteX2968" fmla="*/ 1613250 w 7295637"/>
              <a:gd name="connsiteY2968" fmla="*/ 1925627 h 5063066"/>
              <a:gd name="connsiteX2969" fmla="*/ 1618990 w 7295637"/>
              <a:gd name="connsiteY2969" fmla="*/ 1897202 h 5063066"/>
              <a:gd name="connsiteX2970" fmla="*/ 467446 w 7295637"/>
              <a:gd name="connsiteY2970" fmla="*/ 3691303 h 5063066"/>
              <a:gd name="connsiteX2971" fmla="*/ 483096 w 7295637"/>
              <a:gd name="connsiteY2971" fmla="*/ 3668091 h 5063066"/>
              <a:gd name="connsiteX2972" fmla="*/ 534732 w 7295637"/>
              <a:gd name="connsiteY2972" fmla="*/ 3646703 h 5063066"/>
              <a:gd name="connsiteX2973" fmla="*/ 607757 w 7295637"/>
              <a:gd name="connsiteY2973" fmla="*/ 3719728 h 5063066"/>
              <a:gd name="connsiteX2974" fmla="*/ 534732 w 7295637"/>
              <a:gd name="connsiteY2974" fmla="*/ 3792752 h 5063066"/>
              <a:gd name="connsiteX2975" fmla="*/ 461707 w 7295637"/>
              <a:gd name="connsiteY2975" fmla="*/ 3719728 h 5063066"/>
              <a:gd name="connsiteX2976" fmla="*/ 467446 w 7295637"/>
              <a:gd name="connsiteY2976" fmla="*/ 3691303 h 5063066"/>
              <a:gd name="connsiteX2977" fmla="*/ 2771306 w 7295637"/>
              <a:gd name="connsiteY2977" fmla="*/ 60351 h 5063066"/>
              <a:gd name="connsiteX2978" fmla="*/ 2838594 w 7295637"/>
              <a:gd name="connsiteY2978" fmla="*/ 15750 h 5063066"/>
              <a:gd name="connsiteX2979" fmla="*/ 2911618 w 7295637"/>
              <a:gd name="connsiteY2979" fmla="*/ 88775 h 5063066"/>
              <a:gd name="connsiteX2980" fmla="*/ 2838594 w 7295637"/>
              <a:gd name="connsiteY2980" fmla="*/ 161800 h 5063066"/>
              <a:gd name="connsiteX2981" fmla="*/ 2765569 w 7295637"/>
              <a:gd name="connsiteY2981" fmla="*/ 88775 h 5063066"/>
              <a:gd name="connsiteX2982" fmla="*/ 2771306 w 7295637"/>
              <a:gd name="connsiteY2982" fmla="*/ 60351 h 5063066"/>
              <a:gd name="connsiteX2983" fmla="*/ 1849452 w 7295637"/>
              <a:gd name="connsiteY2983" fmla="*/ 1476709 h 5063066"/>
              <a:gd name="connsiteX2984" fmla="*/ 1916739 w 7295637"/>
              <a:gd name="connsiteY2984" fmla="*/ 1432111 h 5063066"/>
              <a:gd name="connsiteX2985" fmla="*/ 1989763 w 7295637"/>
              <a:gd name="connsiteY2985" fmla="*/ 1505134 h 5063066"/>
              <a:gd name="connsiteX2986" fmla="*/ 1916739 w 7295637"/>
              <a:gd name="connsiteY2986" fmla="*/ 1578159 h 5063066"/>
              <a:gd name="connsiteX2987" fmla="*/ 1843714 w 7295637"/>
              <a:gd name="connsiteY2987" fmla="*/ 1505134 h 5063066"/>
              <a:gd name="connsiteX2988" fmla="*/ 1849452 w 7295637"/>
              <a:gd name="connsiteY2988" fmla="*/ 1476709 h 5063066"/>
              <a:gd name="connsiteX2989" fmla="*/ 697908 w 7295637"/>
              <a:gd name="connsiteY2989" fmla="*/ 3261983 h 5063066"/>
              <a:gd name="connsiteX2990" fmla="*/ 713558 w 7295637"/>
              <a:gd name="connsiteY2990" fmla="*/ 3238772 h 5063066"/>
              <a:gd name="connsiteX2991" fmla="*/ 765194 w 7295637"/>
              <a:gd name="connsiteY2991" fmla="*/ 3217383 h 5063066"/>
              <a:gd name="connsiteX2992" fmla="*/ 838219 w 7295637"/>
              <a:gd name="connsiteY2992" fmla="*/ 3290408 h 5063066"/>
              <a:gd name="connsiteX2993" fmla="*/ 765195 w 7295637"/>
              <a:gd name="connsiteY2993" fmla="*/ 3363433 h 5063066"/>
              <a:gd name="connsiteX2994" fmla="*/ 692170 w 7295637"/>
              <a:gd name="connsiteY2994" fmla="*/ 3290407 h 5063066"/>
              <a:gd name="connsiteX2995" fmla="*/ 697908 w 7295637"/>
              <a:gd name="connsiteY2995" fmla="*/ 3261983 h 5063066"/>
              <a:gd name="connsiteX2996" fmla="*/ 2079916 w 7295637"/>
              <a:gd name="connsiteY2996" fmla="*/ 1047389 h 5063066"/>
              <a:gd name="connsiteX2997" fmla="*/ 2147201 w 7295637"/>
              <a:gd name="connsiteY2997" fmla="*/ 1002788 h 5063066"/>
              <a:gd name="connsiteX2998" fmla="*/ 2220227 w 7295637"/>
              <a:gd name="connsiteY2998" fmla="*/ 1075814 h 5063066"/>
              <a:gd name="connsiteX2999" fmla="*/ 2147202 w 7295637"/>
              <a:gd name="connsiteY2999" fmla="*/ 1148838 h 5063066"/>
              <a:gd name="connsiteX3000" fmla="*/ 2074176 w 7295637"/>
              <a:gd name="connsiteY3000" fmla="*/ 1075813 h 5063066"/>
              <a:gd name="connsiteX3001" fmla="*/ 2079916 w 7295637"/>
              <a:gd name="connsiteY3001" fmla="*/ 1047389 h 5063066"/>
              <a:gd name="connsiteX3002" fmla="*/ 928372 w 7295637"/>
              <a:gd name="connsiteY3002" fmla="*/ 2841491 h 5063066"/>
              <a:gd name="connsiteX3003" fmla="*/ 944021 w 7295637"/>
              <a:gd name="connsiteY3003" fmla="*/ 2818279 h 5063066"/>
              <a:gd name="connsiteX3004" fmla="*/ 995658 w 7295637"/>
              <a:gd name="connsiteY3004" fmla="*/ 2796890 h 5063066"/>
              <a:gd name="connsiteX3005" fmla="*/ 1068683 w 7295637"/>
              <a:gd name="connsiteY3005" fmla="*/ 2869915 h 5063066"/>
              <a:gd name="connsiteX3006" fmla="*/ 995658 w 7295637"/>
              <a:gd name="connsiteY3006" fmla="*/ 2942940 h 5063066"/>
              <a:gd name="connsiteX3007" fmla="*/ 922633 w 7295637"/>
              <a:gd name="connsiteY3007" fmla="*/ 2869915 h 5063066"/>
              <a:gd name="connsiteX3008" fmla="*/ 928372 w 7295637"/>
              <a:gd name="connsiteY3008" fmla="*/ 2841491 h 5063066"/>
              <a:gd name="connsiteX3009" fmla="*/ 1158062 w 7295637"/>
              <a:gd name="connsiteY3009" fmla="*/ 2463746 h 5063066"/>
              <a:gd name="connsiteX3010" fmla="*/ 1173711 w 7295637"/>
              <a:gd name="connsiteY3010" fmla="*/ 2440534 h 5063066"/>
              <a:gd name="connsiteX3011" fmla="*/ 1225348 w 7295637"/>
              <a:gd name="connsiteY3011" fmla="*/ 2419145 h 5063066"/>
              <a:gd name="connsiteX3012" fmla="*/ 1298373 w 7295637"/>
              <a:gd name="connsiteY3012" fmla="*/ 2492171 h 5063066"/>
              <a:gd name="connsiteX3013" fmla="*/ 1225348 w 7295637"/>
              <a:gd name="connsiteY3013" fmla="*/ 2565196 h 5063066"/>
              <a:gd name="connsiteX3014" fmla="*/ 1152322 w 7295637"/>
              <a:gd name="connsiteY3014" fmla="*/ 2492171 h 5063066"/>
              <a:gd name="connsiteX3015" fmla="*/ 1158062 w 7295637"/>
              <a:gd name="connsiteY3015" fmla="*/ 2463746 h 5063066"/>
              <a:gd name="connsiteX3016" fmla="*/ 6518 w 7295637"/>
              <a:gd name="connsiteY3016" fmla="*/ 4257847 h 5063066"/>
              <a:gd name="connsiteX3017" fmla="*/ 22168 w 7295637"/>
              <a:gd name="connsiteY3017" fmla="*/ 4234635 h 5063066"/>
              <a:gd name="connsiteX3018" fmla="*/ 73804 w 7295637"/>
              <a:gd name="connsiteY3018" fmla="*/ 4213248 h 5063066"/>
              <a:gd name="connsiteX3019" fmla="*/ 146830 w 7295637"/>
              <a:gd name="connsiteY3019" fmla="*/ 4286272 h 5063066"/>
              <a:gd name="connsiteX3020" fmla="*/ 73804 w 7295637"/>
              <a:gd name="connsiteY3020" fmla="*/ 4359298 h 5063066"/>
              <a:gd name="connsiteX3021" fmla="*/ 779 w 7295637"/>
              <a:gd name="connsiteY3021" fmla="*/ 4286272 h 5063066"/>
              <a:gd name="connsiteX3022" fmla="*/ 6518 w 7295637"/>
              <a:gd name="connsiteY3022" fmla="*/ 4257847 h 5063066"/>
              <a:gd name="connsiteX3023" fmla="*/ 2310378 w 7295637"/>
              <a:gd name="connsiteY3023" fmla="*/ 626895 h 5063066"/>
              <a:gd name="connsiteX3024" fmla="*/ 2377666 w 7295637"/>
              <a:gd name="connsiteY3024" fmla="*/ 582295 h 5063066"/>
              <a:gd name="connsiteX3025" fmla="*/ 2450691 w 7295637"/>
              <a:gd name="connsiteY3025" fmla="*/ 655321 h 5063066"/>
              <a:gd name="connsiteX3026" fmla="*/ 2377666 w 7295637"/>
              <a:gd name="connsiteY3026" fmla="*/ 728345 h 5063066"/>
              <a:gd name="connsiteX3027" fmla="*/ 2304641 w 7295637"/>
              <a:gd name="connsiteY3027" fmla="*/ 655320 h 5063066"/>
              <a:gd name="connsiteX3028" fmla="*/ 2310378 w 7295637"/>
              <a:gd name="connsiteY3028" fmla="*/ 626895 h 5063066"/>
              <a:gd name="connsiteX3029" fmla="*/ 1388525 w 7295637"/>
              <a:gd name="connsiteY3029" fmla="*/ 2043251 h 5063066"/>
              <a:gd name="connsiteX3030" fmla="*/ 1455813 w 7295637"/>
              <a:gd name="connsiteY3030" fmla="*/ 1998651 h 5063066"/>
              <a:gd name="connsiteX3031" fmla="*/ 1528836 w 7295637"/>
              <a:gd name="connsiteY3031" fmla="*/ 2071676 h 5063066"/>
              <a:gd name="connsiteX3032" fmla="*/ 1455811 w 7295637"/>
              <a:gd name="connsiteY3032" fmla="*/ 2144701 h 5063066"/>
              <a:gd name="connsiteX3033" fmla="*/ 1382787 w 7295637"/>
              <a:gd name="connsiteY3033" fmla="*/ 2071676 h 5063066"/>
              <a:gd name="connsiteX3034" fmla="*/ 1388525 w 7295637"/>
              <a:gd name="connsiteY3034" fmla="*/ 2043251 h 5063066"/>
              <a:gd name="connsiteX3035" fmla="*/ 236983 w 7295637"/>
              <a:gd name="connsiteY3035" fmla="*/ 3828524 h 5063066"/>
              <a:gd name="connsiteX3036" fmla="*/ 252632 w 7295637"/>
              <a:gd name="connsiteY3036" fmla="*/ 3805312 h 5063066"/>
              <a:gd name="connsiteX3037" fmla="*/ 304269 w 7295637"/>
              <a:gd name="connsiteY3037" fmla="*/ 3783923 h 5063066"/>
              <a:gd name="connsiteX3038" fmla="*/ 377294 w 7295637"/>
              <a:gd name="connsiteY3038" fmla="*/ 3856948 h 5063066"/>
              <a:gd name="connsiteX3039" fmla="*/ 304269 w 7295637"/>
              <a:gd name="connsiteY3039" fmla="*/ 3929973 h 5063066"/>
              <a:gd name="connsiteX3040" fmla="*/ 231244 w 7295637"/>
              <a:gd name="connsiteY3040" fmla="*/ 3856948 h 5063066"/>
              <a:gd name="connsiteX3041" fmla="*/ 236983 w 7295637"/>
              <a:gd name="connsiteY3041" fmla="*/ 3828524 h 5063066"/>
              <a:gd name="connsiteX3042" fmla="*/ 2540844 w 7295637"/>
              <a:gd name="connsiteY3042" fmla="*/ 197572 h 5063066"/>
              <a:gd name="connsiteX3043" fmla="*/ 2608130 w 7295637"/>
              <a:gd name="connsiteY3043" fmla="*/ 152972 h 5063066"/>
              <a:gd name="connsiteX3044" fmla="*/ 2681154 w 7295637"/>
              <a:gd name="connsiteY3044" fmla="*/ 225997 h 5063066"/>
              <a:gd name="connsiteX3045" fmla="*/ 2608129 w 7295637"/>
              <a:gd name="connsiteY3045" fmla="*/ 299022 h 5063066"/>
              <a:gd name="connsiteX3046" fmla="*/ 2535105 w 7295637"/>
              <a:gd name="connsiteY3046" fmla="*/ 225997 h 5063066"/>
              <a:gd name="connsiteX3047" fmla="*/ 2540844 w 7295637"/>
              <a:gd name="connsiteY3047" fmla="*/ 197572 h 5063066"/>
              <a:gd name="connsiteX3048" fmla="*/ 1618989 w 7295637"/>
              <a:gd name="connsiteY3048" fmla="*/ 1613930 h 5063066"/>
              <a:gd name="connsiteX3049" fmla="*/ 1686274 w 7295637"/>
              <a:gd name="connsiteY3049" fmla="*/ 1569331 h 5063066"/>
              <a:gd name="connsiteX3050" fmla="*/ 1759300 w 7295637"/>
              <a:gd name="connsiteY3050" fmla="*/ 1642355 h 5063066"/>
              <a:gd name="connsiteX3051" fmla="*/ 1686275 w 7295637"/>
              <a:gd name="connsiteY3051" fmla="*/ 1715380 h 5063066"/>
              <a:gd name="connsiteX3052" fmla="*/ 1613251 w 7295637"/>
              <a:gd name="connsiteY3052" fmla="*/ 1642355 h 5063066"/>
              <a:gd name="connsiteX3053" fmla="*/ 1618989 w 7295637"/>
              <a:gd name="connsiteY3053" fmla="*/ 1613930 h 5063066"/>
              <a:gd name="connsiteX3054" fmla="*/ 467445 w 7295637"/>
              <a:gd name="connsiteY3054" fmla="*/ 3408032 h 5063066"/>
              <a:gd name="connsiteX3055" fmla="*/ 483095 w 7295637"/>
              <a:gd name="connsiteY3055" fmla="*/ 3384821 h 5063066"/>
              <a:gd name="connsiteX3056" fmla="*/ 534731 w 7295637"/>
              <a:gd name="connsiteY3056" fmla="*/ 3363432 h 5063066"/>
              <a:gd name="connsiteX3057" fmla="*/ 607756 w 7295637"/>
              <a:gd name="connsiteY3057" fmla="*/ 3436457 h 5063066"/>
              <a:gd name="connsiteX3058" fmla="*/ 534732 w 7295637"/>
              <a:gd name="connsiteY3058" fmla="*/ 3509482 h 5063066"/>
              <a:gd name="connsiteX3059" fmla="*/ 461707 w 7295637"/>
              <a:gd name="connsiteY3059" fmla="*/ 3436457 h 5063066"/>
              <a:gd name="connsiteX3060" fmla="*/ 467445 w 7295637"/>
              <a:gd name="connsiteY3060" fmla="*/ 3408032 h 5063066"/>
              <a:gd name="connsiteX3061" fmla="*/ 1849451 w 7295637"/>
              <a:gd name="connsiteY3061" fmla="*/ 1193438 h 5063066"/>
              <a:gd name="connsiteX3062" fmla="*/ 1916738 w 7295637"/>
              <a:gd name="connsiteY3062" fmla="*/ 1148838 h 5063066"/>
              <a:gd name="connsiteX3063" fmla="*/ 1989762 w 7295637"/>
              <a:gd name="connsiteY3063" fmla="*/ 1221863 h 5063066"/>
              <a:gd name="connsiteX3064" fmla="*/ 1916738 w 7295637"/>
              <a:gd name="connsiteY3064" fmla="*/ 1294888 h 5063066"/>
              <a:gd name="connsiteX3065" fmla="*/ 1843713 w 7295637"/>
              <a:gd name="connsiteY3065" fmla="*/ 1221863 h 5063066"/>
              <a:gd name="connsiteX3066" fmla="*/ 1849451 w 7295637"/>
              <a:gd name="connsiteY3066" fmla="*/ 1193438 h 5063066"/>
              <a:gd name="connsiteX3067" fmla="*/ 697907 w 7295637"/>
              <a:gd name="connsiteY3067" fmla="*/ 2978712 h 5063066"/>
              <a:gd name="connsiteX3068" fmla="*/ 713557 w 7295637"/>
              <a:gd name="connsiteY3068" fmla="*/ 2955500 h 5063066"/>
              <a:gd name="connsiteX3069" fmla="*/ 765194 w 7295637"/>
              <a:gd name="connsiteY3069" fmla="*/ 2934112 h 5063066"/>
              <a:gd name="connsiteX3070" fmla="*/ 838219 w 7295637"/>
              <a:gd name="connsiteY3070" fmla="*/ 3007137 h 5063066"/>
              <a:gd name="connsiteX3071" fmla="*/ 765194 w 7295637"/>
              <a:gd name="connsiteY3071" fmla="*/ 3080162 h 5063066"/>
              <a:gd name="connsiteX3072" fmla="*/ 692169 w 7295637"/>
              <a:gd name="connsiteY3072" fmla="*/ 3007137 h 5063066"/>
              <a:gd name="connsiteX3073" fmla="*/ 697907 w 7295637"/>
              <a:gd name="connsiteY3073" fmla="*/ 2978712 h 5063066"/>
              <a:gd name="connsiteX3074" fmla="*/ 2079915 w 7295637"/>
              <a:gd name="connsiteY3074" fmla="*/ 764117 h 5063066"/>
              <a:gd name="connsiteX3075" fmla="*/ 2147202 w 7295637"/>
              <a:gd name="connsiteY3075" fmla="*/ 719516 h 5063066"/>
              <a:gd name="connsiteX3076" fmla="*/ 2220226 w 7295637"/>
              <a:gd name="connsiteY3076" fmla="*/ 792541 h 5063066"/>
              <a:gd name="connsiteX3077" fmla="*/ 2147201 w 7295637"/>
              <a:gd name="connsiteY3077" fmla="*/ 865566 h 5063066"/>
              <a:gd name="connsiteX3078" fmla="*/ 2074177 w 7295637"/>
              <a:gd name="connsiteY3078" fmla="*/ 792541 h 5063066"/>
              <a:gd name="connsiteX3079" fmla="*/ 2079915 w 7295637"/>
              <a:gd name="connsiteY3079" fmla="*/ 764117 h 5063066"/>
              <a:gd name="connsiteX3080" fmla="*/ 928371 w 7295637"/>
              <a:gd name="connsiteY3080" fmla="*/ 2558218 h 5063066"/>
              <a:gd name="connsiteX3081" fmla="*/ 944021 w 7295637"/>
              <a:gd name="connsiteY3081" fmla="*/ 2535006 h 5063066"/>
              <a:gd name="connsiteX3082" fmla="*/ 995658 w 7295637"/>
              <a:gd name="connsiteY3082" fmla="*/ 2513618 h 5063066"/>
              <a:gd name="connsiteX3083" fmla="*/ 1068683 w 7295637"/>
              <a:gd name="connsiteY3083" fmla="*/ 2586643 h 5063066"/>
              <a:gd name="connsiteX3084" fmla="*/ 995658 w 7295637"/>
              <a:gd name="connsiteY3084" fmla="*/ 2659668 h 5063066"/>
              <a:gd name="connsiteX3085" fmla="*/ 922633 w 7295637"/>
              <a:gd name="connsiteY3085" fmla="*/ 2586643 h 5063066"/>
              <a:gd name="connsiteX3086" fmla="*/ 928371 w 7295637"/>
              <a:gd name="connsiteY3086" fmla="*/ 2558218 h 5063066"/>
              <a:gd name="connsiteX3087" fmla="*/ 1158062 w 7295637"/>
              <a:gd name="connsiteY3087" fmla="*/ 2180473 h 5063066"/>
              <a:gd name="connsiteX3088" fmla="*/ 1173711 w 7295637"/>
              <a:gd name="connsiteY3088" fmla="*/ 2157261 h 5063066"/>
              <a:gd name="connsiteX3089" fmla="*/ 1225348 w 7295637"/>
              <a:gd name="connsiteY3089" fmla="*/ 2135872 h 5063066"/>
              <a:gd name="connsiteX3090" fmla="*/ 1298374 w 7295637"/>
              <a:gd name="connsiteY3090" fmla="*/ 2208897 h 5063066"/>
              <a:gd name="connsiteX3091" fmla="*/ 1225348 w 7295637"/>
              <a:gd name="connsiteY3091" fmla="*/ 2281922 h 5063066"/>
              <a:gd name="connsiteX3092" fmla="*/ 1152324 w 7295637"/>
              <a:gd name="connsiteY3092" fmla="*/ 2208897 h 5063066"/>
              <a:gd name="connsiteX3093" fmla="*/ 1158062 w 7295637"/>
              <a:gd name="connsiteY3093" fmla="*/ 2180473 h 5063066"/>
              <a:gd name="connsiteX3094" fmla="*/ 6519 w 7295637"/>
              <a:gd name="connsiteY3094" fmla="*/ 3974573 h 5063066"/>
              <a:gd name="connsiteX3095" fmla="*/ 22169 w 7295637"/>
              <a:gd name="connsiteY3095" fmla="*/ 3951361 h 5063066"/>
              <a:gd name="connsiteX3096" fmla="*/ 73805 w 7295637"/>
              <a:gd name="connsiteY3096" fmla="*/ 3929973 h 5063066"/>
              <a:gd name="connsiteX3097" fmla="*/ 146831 w 7295637"/>
              <a:gd name="connsiteY3097" fmla="*/ 4002998 h 5063066"/>
              <a:gd name="connsiteX3098" fmla="*/ 73804 w 7295637"/>
              <a:gd name="connsiteY3098" fmla="*/ 4076026 h 5063066"/>
              <a:gd name="connsiteX3099" fmla="*/ 780 w 7295637"/>
              <a:gd name="connsiteY3099" fmla="*/ 4002998 h 5063066"/>
              <a:gd name="connsiteX3100" fmla="*/ 6519 w 7295637"/>
              <a:gd name="connsiteY3100" fmla="*/ 3974573 h 5063066"/>
              <a:gd name="connsiteX3101" fmla="*/ 2310378 w 7295637"/>
              <a:gd name="connsiteY3101" fmla="*/ 343623 h 5063066"/>
              <a:gd name="connsiteX3102" fmla="*/ 2377665 w 7295637"/>
              <a:gd name="connsiteY3102" fmla="*/ 299023 h 5063066"/>
              <a:gd name="connsiteX3103" fmla="*/ 2450689 w 7295637"/>
              <a:gd name="connsiteY3103" fmla="*/ 372047 h 5063066"/>
              <a:gd name="connsiteX3104" fmla="*/ 2377665 w 7295637"/>
              <a:gd name="connsiteY3104" fmla="*/ 445072 h 5063066"/>
              <a:gd name="connsiteX3105" fmla="*/ 2304640 w 7295637"/>
              <a:gd name="connsiteY3105" fmla="*/ 372048 h 5063066"/>
              <a:gd name="connsiteX3106" fmla="*/ 2310378 w 7295637"/>
              <a:gd name="connsiteY3106" fmla="*/ 343623 h 5063066"/>
              <a:gd name="connsiteX3107" fmla="*/ 1388525 w 7295637"/>
              <a:gd name="connsiteY3107" fmla="*/ 1759979 h 5063066"/>
              <a:gd name="connsiteX3108" fmla="*/ 1455812 w 7295637"/>
              <a:gd name="connsiteY3108" fmla="*/ 1715379 h 5063066"/>
              <a:gd name="connsiteX3109" fmla="*/ 1528836 w 7295637"/>
              <a:gd name="connsiteY3109" fmla="*/ 1788404 h 5063066"/>
              <a:gd name="connsiteX3110" fmla="*/ 1455812 w 7295637"/>
              <a:gd name="connsiteY3110" fmla="*/ 1861429 h 5063066"/>
              <a:gd name="connsiteX3111" fmla="*/ 1382786 w 7295637"/>
              <a:gd name="connsiteY3111" fmla="*/ 1788404 h 5063066"/>
              <a:gd name="connsiteX3112" fmla="*/ 1388525 w 7295637"/>
              <a:gd name="connsiteY3112" fmla="*/ 1759979 h 5063066"/>
              <a:gd name="connsiteX3113" fmla="*/ 236982 w 7295637"/>
              <a:gd name="connsiteY3113" fmla="*/ 3545252 h 5063066"/>
              <a:gd name="connsiteX3114" fmla="*/ 252632 w 7295637"/>
              <a:gd name="connsiteY3114" fmla="*/ 3522041 h 5063066"/>
              <a:gd name="connsiteX3115" fmla="*/ 304268 w 7295637"/>
              <a:gd name="connsiteY3115" fmla="*/ 3500652 h 5063066"/>
              <a:gd name="connsiteX3116" fmla="*/ 377293 w 7295637"/>
              <a:gd name="connsiteY3116" fmla="*/ 3573677 h 5063066"/>
              <a:gd name="connsiteX3117" fmla="*/ 304269 w 7295637"/>
              <a:gd name="connsiteY3117" fmla="*/ 3646702 h 5063066"/>
              <a:gd name="connsiteX3118" fmla="*/ 231244 w 7295637"/>
              <a:gd name="connsiteY3118" fmla="*/ 3573677 h 5063066"/>
              <a:gd name="connsiteX3119" fmla="*/ 236982 w 7295637"/>
              <a:gd name="connsiteY3119" fmla="*/ 3545252 h 5063066"/>
              <a:gd name="connsiteX3120" fmla="*/ 1618988 w 7295637"/>
              <a:gd name="connsiteY3120" fmla="*/ 1330659 h 5063066"/>
              <a:gd name="connsiteX3121" fmla="*/ 1686274 w 7295637"/>
              <a:gd name="connsiteY3121" fmla="*/ 1286060 h 5063066"/>
              <a:gd name="connsiteX3122" fmla="*/ 1759298 w 7295637"/>
              <a:gd name="connsiteY3122" fmla="*/ 1359085 h 5063066"/>
              <a:gd name="connsiteX3123" fmla="*/ 1686274 w 7295637"/>
              <a:gd name="connsiteY3123" fmla="*/ 1432109 h 5063066"/>
              <a:gd name="connsiteX3124" fmla="*/ 1613250 w 7295637"/>
              <a:gd name="connsiteY3124" fmla="*/ 1359084 h 5063066"/>
              <a:gd name="connsiteX3125" fmla="*/ 1618988 w 7295637"/>
              <a:gd name="connsiteY3125" fmla="*/ 1330659 h 5063066"/>
              <a:gd name="connsiteX3126" fmla="*/ 467444 w 7295637"/>
              <a:gd name="connsiteY3126" fmla="*/ 3124761 h 5063066"/>
              <a:gd name="connsiteX3127" fmla="*/ 483094 w 7295637"/>
              <a:gd name="connsiteY3127" fmla="*/ 3101550 h 5063066"/>
              <a:gd name="connsiteX3128" fmla="*/ 534730 w 7295637"/>
              <a:gd name="connsiteY3128" fmla="*/ 3080162 h 5063066"/>
              <a:gd name="connsiteX3129" fmla="*/ 607755 w 7295637"/>
              <a:gd name="connsiteY3129" fmla="*/ 3153187 h 5063066"/>
              <a:gd name="connsiteX3130" fmla="*/ 534731 w 7295637"/>
              <a:gd name="connsiteY3130" fmla="*/ 3226211 h 5063066"/>
              <a:gd name="connsiteX3131" fmla="*/ 461706 w 7295637"/>
              <a:gd name="connsiteY3131" fmla="*/ 3153186 h 5063066"/>
              <a:gd name="connsiteX3132" fmla="*/ 467444 w 7295637"/>
              <a:gd name="connsiteY3132" fmla="*/ 3124761 h 5063066"/>
              <a:gd name="connsiteX3133" fmla="*/ 1849452 w 7295637"/>
              <a:gd name="connsiteY3133" fmla="*/ 910167 h 5063066"/>
              <a:gd name="connsiteX3134" fmla="*/ 1916737 w 7295637"/>
              <a:gd name="connsiteY3134" fmla="*/ 865566 h 5063066"/>
              <a:gd name="connsiteX3135" fmla="*/ 1989763 w 7295637"/>
              <a:gd name="connsiteY3135" fmla="*/ 938591 h 5063066"/>
              <a:gd name="connsiteX3136" fmla="*/ 1916738 w 7295637"/>
              <a:gd name="connsiteY3136" fmla="*/ 1011616 h 5063066"/>
              <a:gd name="connsiteX3137" fmla="*/ 1843712 w 7295637"/>
              <a:gd name="connsiteY3137" fmla="*/ 938591 h 5063066"/>
              <a:gd name="connsiteX3138" fmla="*/ 1849452 w 7295637"/>
              <a:gd name="connsiteY3138" fmla="*/ 910167 h 5063066"/>
              <a:gd name="connsiteX3139" fmla="*/ 697907 w 7295637"/>
              <a:gd name="connsiteY3139" fmla="*/ 2695441 h 5063066"/>
              <a:gd name="connsiteX3140" fmla="*/ 713557 w 7295637"/>
              <a:gd name="connsiteY3140" fmla="*/ 2672229 h 5063066"/>
              <a:gd name="connsiteX3141" fmla="*/ 765193 w 7295637"/>
              <a:gd name="connsiteY3141" fmla="*/ 2650840 h 5063066"/>
              <a:gd name="connsiteX3142" fmla="*/ 838218 w 7295637"/>
              <a:gd name="connsiteY3142" fmla="*/ 2723865 h 5063066"/>
              <a:gd name="connsiteX3143" fmla="*/ 765193 w 7295637"/>
              <a:gd name="connsiteY3143" fmla="*/ 2796891 h 5063066"/>
              <a:gd name="connsiteX3144" fmla="*/ 692168 w 7295637"/>
              <a:gd name="connsiteY3144" fmla="*/ 2723865 h 5063066"/>
              <a:gd name="connsiteX3145" fmla="*/ 697907 w 7295637"/>
              <a:gd name="connsiteY3145" fmla="*/ 2695441 h 5063066"/>
              <a:gd name="connsiteX3146" fmla="*/ 927598 w 7295637"/>
              <a:gd name="connsiteY3146" fmla="*/ 2326524 h 5063066"/>
              <a:gd name="connsiteX3147" fmla="*/ 943248 w 7295637"/>
              <a:gd name="connsiteY3147" fmla="*/ 2303312 h 5063066"/>
              <a:gd name="connsiteX3148" fmla="*/ 994884 w 7295637"/>
              <a:gd name="connsiteY3148" fmla="*/ 2281924 h 5063066"/>
              <a:gd name="connsiteX3149" fmla="*/ 1067909 w 7295637"/>
              <a:gd name="connsiteY3149" fmla="*/ 2354949 h 5063066"/>
              <a:gd name="connsiteX3150" fmla="*/ 994884 w 7295637"/>
              <a:gd name="connsiteY3150" fmla="*/ 2427974 h 5063066"/>
              <a:gd name="connsiteX3151" fmla="*/ 921858 w 7295637"/>
              <a:gd name="connsiteY3151" fmla="*/ 2354949 h 5063066"/>
              <a:gd name="connsiteX3152" fmla="*/ 927598 w 7295637"/>
              <a:gd name="connsiteY3152" fmla="*/ 2326524 h 5063066"/>
              <a:gd name="connsiteX3153" fmla="*/ 2079914 w 7295637"/>
              <a:gd name="connsiteY3153" fmla="*/ 480844 h 5063066"/>
              <a:gd name="connsiteX3154" fmla="*/ 2147202 w 7295637"/>
              <a:gd name="connsiteY3154" fmla="*/ 436244 h 5063066"/>
              <a:gd name="connsiteX3155" fmla="*/ 2220225 w 7295637"/>
              <a:gd name="connsiteY3155" fmla="*/ 509269 h 5063066"/>
              <a:gd name="connsiteX3156" fmla="*/ 2147202 w 7295637"/>
              <a:gd name="connsiteY3156" fmla="*/ 582294 h 5063066"/>
              <a:gd name="connsiteX3157" fmla="*/ 2074176 w 7295637"/>
              <a:gd name="connsiteY3157" fmla="*/ 509269 h 5063066"/>
              <a:gd name="connsiteX3158" fmla="*/ 2079914 w 7295637"/>
              <a:gd name="connsiteY3158" fmla="*/ 480844 h 5063066"/>
              <a:gd name="connsiteX3159" fmla="*/ 1158061 w 7295637"/>
              <a:gd name="connsiteY3159" fmla="*/ 1897201 h 5063066"/>
              <a:gd name="connsiteX3160" fmla="*/ 1173712 w 7295637"/>
              <a:gd name="connsiteY3160" fmla="*/ 1873989 h 5063066"/>
              <a:gd name="connsiteX3161" fmla="*/ 1225349 w 7295637"/>
              <a:gd name="connsiteY3161" fmla="*/ 1852600 h 5063066"/>
              <a:gd name="connsiteX3162" fmla="*/ 1298373 w 7295637"/>
              <a:gd name="connsiteY3162" fmla="*/ 1925625 h 5063066"/>
              <a:gd name="connsiteX3163" fmla="*/ 1225347 w 7295637"/>
              <a:gd name="connsiteY3163" fmla="*/ 1998650 h 5063066"/>
              <a:gd name="connsiteX3164" fmla="*/ 1152324 w 7295637"/>
              <a:gd name="connsiteY3164" fmla="*/ 1925625 h 5063066"/>
              <a:gd name="connsiteX3165" fmla="*/ 1158061 w 7295637"/>
              <a:gd name="connsiteY3165" fmla="*/ 1897201 h 5063066"/>
              <a:gd name="connsiteX3166" fmla="*/ 6519 w 7295637"/>
              <a:gd name="connsiteY3166" fmla="*/ 3691301 h 5063066"/>
              <a:gd name="connsiteX3167" fmla="*/ 22169 w 7295637"/>
              <a:gd name="connsiteY3167" fmla="*/ 3668089 h 5063066"/>
              <a:gd name="connsiteX3168" fmla="*/ 73805 w 7295637"/>
              <a:gd name="connsiteY3168" fmla="*/ 3646701 h 5063066"/>
              <a:gd name="connsiteX3169" fmla="*/ 146830 w 7295637"/>
              <a:gd name="connsiteY3169" fmla="*/ 3719726 h 5063066"/>
              <a:gd name="connsiteX3170" fmla="*/ 73805 w 7295637"/>
              <a:gd name="connsiteY3170" fmla="*/ 3792751 h 5063066"/>
              <a:gd name="connsiteX3171" fmla="*/ 780 w 7295637"/>
              <a:gd name="connsiteY3171" fmla="*/ 3719726 h 5063066"/>
              <a:gd name="connsiteX3172" fmla="*/ 6519 w 7295637"/>
              <a:gd name="connsiteY3172" fmla="*/ 3691301 h 5063066"/>
              <a:gd name="connsiteX3173" fmla="*/ 2310379 w 7295637"/>
              <a:gd name="connsiteY3173" fmla="*/ 60351 h 5063066"/>
              <a:gd name="connsiteX3174" fmla="*/ 2377664 w 7295637"/>
              <a:gd name="connsiteY3174" fmla="*/ 15750 h 5063066"/>
              <a:gd name="connsiteX3175" fmla="*/ 2450690 w 7295637"/>
              <a:gd name="connsiteY3175" fmla="*/ 88775 h 5063066"/>
              <a:gd name="connsiteX3176" fmla="*/ 2377665 w 7295637"/>
              <a:gd name="connsiteY3176" fmla="*/ 161800 h 5063066"/>
              <a:gd name="connsiteX3177" fmla="*/ 2304641 w 7295637"/>
              <a:gd name="connsiteY3177" fmla="*/ 88775 h 5063066"/>
              <a:gd name="connsiteX3178" fmla="*/ 2310379 w 7295637"/>
              <a:gd name="connsiteY3178" fmla="*/ 60351 h 5063066"/>
              <a:gd name="connsiteX3179" fmla="*/ 1388526 w 7295637"/>
              <a:gd name="connsiteY3179" fmla="*/ 1476708 h 5063066"/>
              <a:gd name="connsiteX3180" fmla="*/ 1455811 w 7295637"/>
              <a:gd name="connsiteY3180" fmla="*/ 1432108 h 5063066"/>
              <a:gd name="connsiteX3181" fmla="*/ 1528836 w 7295637"/>
              <a:gd name="connsiteY3181" fmla="*/ 1505133 h 5063066"/>
              <a:gd name="connsiteX3182" fmla="*/ 1455812 w 7295637"/>
              <a:gd name="connsiteY3182" fmla="*/ 1578157 h 5063066"/>
              <a:gd name="connsiteX3183" fmla="*/ 1382786 w 7295637"/>
              <a:gd name="connsiteY3183" fmla="*/ 1505132 h 5063066"/>
              <a:gd name="connsiteX3184" fmla="*/ 1388526 w 7295637"/>
              <a:gd name="connsiteY3184" fmla="*/ 1476708 h 5063066"/>
              <a:gd name="connsiteX3185" fmla="*/ 236981 w 7295637"/>
              <a:gd name="connsiteY3185" fmla="*/ 3261981 h 5063066"/>
              <a:gd name="connsiteX3186" fmla="*/ 252631 w 7295637"/>
              <a:gd name="connsiteY3186" fmla="*/ 3238770 h 5063066"/>
              <a:gd name="connsiteX3187" fmla="*/ 304267 w 7295637"/>
              <a:gd name="connsiteY3187" fmla="*/ 3217382 h 5063066"/>
              <a:gd name="connsiteX3188" fmla="*/ 377292 w 7295637"/>
              <a:gd name="connsiteY3188" fmla="*/ 3290407 h 5063066"/>
              <a:gd name="connsiteX3189" fmla="*/ 304268 w 7295637"/>
              <a:gd name="connsiteY3189" fmla="*/ 3363431 h 5063066"/>
              <a:gd name="connsiteX3190" fmla="*/ 231243 w 7295637"/>
              <a:gd name="connsiteY3190" fmla="*/ 3290406 h 5063066"/>
              <a:gd name="connsiteX3191" fmla="*/ 236981 w 7295637"/>
              <a:gd name="connsiteY3191" fmla="*/ 3261981 h 5063066"/>
              <a:gd name="connsiteX3192" fmla="*/ 1618986 w 7295637"/>
              <a:gd name="connsiteY3192" fmla="*/ 1047389 h 5063066"/>
              <a:gd name="connsiteX3193" fmla="*/ 1686274 w 7295637"/>
              <a:gd name="connsiteY3193" fmla="*/ 1002788 h 5063066"/>
              <a:gd name="connsiteX3194" fmla="*/ 1759297 w 7295637"/>
              <a:gd name="connsiteY3194" fmla="*/ 1075813 h 5063066"/>
              <a:gd name="connsiteX3195" fmla="*/ 1686272 w 7295637"/>
              <a:gd name="connsiteY3195" fmla="*/ 1148838 h 5063066"/>
              <a:gd name="connsiteX3196" fmla="*/ 1613249 w 7295637"/>
              <a:gd name="connsiteY3196" fmla="*/ 1075813 h 5063066"/>
              <a:gd name="connsiteX3197" fmla="*/ 1618986 w 7295637"/>
              <a:gd name="connsiteY3197" fmla="*/ 1047389 h 5063066"/>
              <a:gd name="connsiteX3198" fmla="*/ 467443 w 7295637"/>
              <a:gd name="connsiteY3198" fmla="*/ 2841491 h 5063066"/>
              <a:gd name="connsiteX3199" fmla="*/ 483093 w 7295637"/>
              <a:gd name="connsiteY3199" fmla="*/ 2818279 h 5063066"/>
              <a:gd name="connsiteX3200" fmla="*/ 534729 w 7295637"/>
              <a:gd name="connsiteY3200" fmla="*/ 2796890 h 5063066"/>
              <a:gd name="connsiteX3201" fmla="*/ 607755 w 7295637"/>
              <a:gd name="connsiteY3201" fmla="*/ 2869915 h 5063066"/>
              <a:gd name="connsiteX3202" fmla="*/ 534730 w 7295637"/>
              <a:gd name="connsiteY3202" fmla="*/ 2942940 h 5063066"/>
              <a:gd name="connsiteX3203" fmla="*/ 461704 w 7295637"/>
              <a:gd name="connsiteY3203" fmla="*/ 2869915 h 5063066"/>
              <a:gd name="connsiteX3204" fmla="*/ 467443 w 7295637"/>
              <a:gd name="connsiteY3204" fmla="*/ 2841491 h 5063066"/>
              <a:gd name="connsiteX3205" fmla="*/ 697133 w 7295637"/>
              <a:gd name="connsiteY3205" fmla="*/ 2463746 h 5063066"/>
              <a:gd name="connsiteX3206" fmla="*/ 712784 w 7295637"/>
              <a:gd name="connsiteY3206" fmla="*/ 2440533 h 5063066"/>
              <a:gd name="connsiteX3207" fmla="*/ 764420 w 7295637"/>
              <a:gd name="connsiteY3207" fmla="*/ 2419146 h 5063066"/>
              <a:gd name="connsiteX3208" fmla="*/ 837444 w 7295637"/>
              <a:gd name="connsiteY3208" fmla="*/ 2492171 h 5063066"/>
              <a:gd name="connsiteX3209" fmla="*/ 764419 w 7295637"/>
              <a:gd name="connsiteY3209" fmla="*/ 2565195 h 5063066"/>
              <a:gd name="connsiteX3210" fmla="*/ 691395 w 7295637"/>
              <a:gd name="connsiteY3210" fmla="*/ 2492171 h 5063066"/>
              <a:gd name="connsiteX3211" fmla="*/ 697133 w 7295637"/>
              <a:gd name="connsiteY3211" fmla="*/ 2463746 h 5063066"/>
              <a:gd name="connsiteX3212" fmla="*/ 1849452 w 7295637"/>
              <a:gd name="connsiteY3212" fmla="*/ 626895 h 5063066"/>
              <a:gd name="connsiteX3213" fmla="*/ 1916737 w 7295637"/>
              <a:gd name="connsiteY3213" fmla="*/ 582294 h 5063066"/>
              <a:gd name="connsiteX3214" fmla="*/ 1989763 w 7295637"/>
              <a:gd name="connsiteY3214" fmla="*/ 655319 h 5063066"/>
              <a:gd name="connsiteX3215" fmla="*/ 1916737 w 7295637"/>
              <a:gd name="connsiteY3215" fmla="*/ 728344 h 5063066"/>
              <a:gd name="connsiteX3216" fmla="*/ 1843712 w 7295637"/>
              <a:gd name="connsiteY3216" fmla="*/ 655319 h 5063066"/>
              <a:gd name="connsiteX3217" fmla="*/ 1849452 w 7295637"/>
              <a:gd name="connsiteY3217" fmla="*/ 626895 h 5063066"/>
              <a:gd name="connsiteX3218" fmla="*/ 927598 w 7295637"/>
              <a:gd name="connsiteY3218" fmla="*/ 2043251 h 5063066"/>
              <a:gd name="connsiteX3219" fmla="*/ 943247 w 7295637"/>
              <a:gd name="connsiteY3219" fmla="*/ 2020039 h 5063066"/>
              <a:gd name="connsiteX3220" fmla="*/ 994884 w 7295637"/>
              <a:gd name="connsiteY3220" fmla="*/ 1998651 h 5063066"/>
              <a:gd name="connsiteX3221" fmla="*/ 1067909 w 7295637"/>
              <a:gd name="connsiteY3221" fmla="*/ 2071676 h 5063066"/>
              <a:gd name="connsiteX3222" fmla="*/ 994884 w 7295637"/>
              <a:gd name="connsiteY3222" fmla="*/ 2144701 h 5063066"/>
              <a:gd name="connsiteX3223" fmla="*/ 921860 w 7295637"/>
              <a:gd name="connsiteY3223" fmla="*/ 2071676 h 5063066"/>
              <a:gd name="connsiteX3224" fmla="*/ 927598 w 7295637"/>
              <a:gd name="connsiteY3224" fmla="*/ 2043251 h 5063066"/>
              <a:gd name="connsiteX3225" fmla="*/ 2079916 w 7295637"/>
              <a:gd name="connsiteY3225" fmla="*/ 197573 h 5063066"/>
              <a:gd name="connsiteX3226" fmla="*/ 2147202 w 7295637"/>
              <a:gd name="connsiteY3226" fmla="*/ 152972 h 5063066"/>
              <a:gd name="connsiteX3227" fmla="*/ 2220227 w 7295637"/>
              <a:gd name="connsiteY3227" fmla="*/ 225997 h 5063066"/>
              <a:gd name="connsiteX3228" fmla="*/ 2147202 w 7295637"/>
              <a:gd name="connsiteY3228" fmla="*/ 299022 h 5063066"/>
              <a:gd name="connsiteX3229" fmla="*/ 2074176 w 7295637"/>
              <a:gd name="connsiteY3229" fmla="*/ 225997 h 5063066"/>
              <a:gd name="connsiteX3230" fmla="*/ 2079916 w 7295637"/>
              <a:gd name="connsiteY3230" fmla="*/ 197573 h 5063066"/>
              <a:gd name="connsiteX3231" fmla="*/ 1158061 w 7295637"/>
              <a:gd name="connsiteY3231" fmla="*/ 1613928 h 5063066"/>
              <a:gd name="connsiteX3232" fmla="*/ 1173712 w 7295637"/>
              <a:gd name="connsiteY3232" fmla="*/ 1590717 h 5063066"/>
              <a:gd name="connsiteX3233" fmla="*/ 1225348 w 7295637"/>
              <a:gd name="connsiteY3233" fmla="*/ 1569328 h 5063066"/>
              <a:gd name="connsiteX3234" fmla="*/ 1298372 w 7295637"/>
              <a:gd name="connsiteY3234" fmla="*/ 1642353 h 5063066"/>
              <a:gd name="connsiteX3235" fmla="*/ 1225347 w 7295637"/>
              <a:gd name="connsiteY3235" fmla="*/ 1715378 h 5063066"/>
              <a:gd name="connsiteX3236" fmla="*/ 1152323 w 7295637"/>
              <a:gd name="connsiteY3236" fmla="*/ 1642353 h 5063066"/>
              <a:gd name="connsiteX3237" fmla="*/ 1158061 w 7295637"/>
              <a:gd name="connsiteY3237" fmla="*/ 1613928 h 5063066"/>
              <a:gd name="connsiteX3238" fmla="*/ 6518 w 7295637"/>
              <a:gd name="connsiteY3238" fmla="*/ 3408030 h 5063066"/>
              <a:gd name="connsiteX3239" fmla="*/ 22168 w 7295637"/>
              <a:gd name="connsiteY3239" fmla="*/ 3384818 h 5063066"/>
              <a:gd name="connsiteX3240" fmla="*/ 73804 w 7295637"/>
              <a:gd name="connsiteY3240" fmla="*/ 3363430 h 5063066"/>
              <a:gd name="connsiteX3241" fmla="*/ 146829 w 7295637"/>
              <a:gd name="connsiteY3241" fmla="*/ 3436455 h 5063066"/>
              <a:gd name="connsiteX3242" fmla="*/ 73805 w 7295637"/>
              <a:gd name="connsiteY3242" fmla="*/ 3509480 h 5063066"/>
              <a:gd name="connsiteX3243" fmla="*/ 780 w 7295637"/>
              <a:gd name="connsiteY3243" fmla="*/ 3436454 h 5063066"/>
              <a:gd name="connsiteX3244" fmla="*/ 6518 w 7295637"/>
              <a:gd name="connsiteY3244" fmla="*/ 3408030 h 5063066"/>
              <a:gd name="connsiteX3245" fmla="*/ 1388524 w 7295637"/>
              <a:gd name="connsiteY3245" fmla="*/ 1193437 h 5063066"/>
              <a:gd name="connsiteX3246" fmla="*/ 1455809 w 7295637"/>
              <a:gd name="connsiteY3246" fmla="*/ 1148838 h 5063066"/>
              <a:gd name="connsiteX3247" fmla="*/ 1528835 w 7295637"/>
              <a:gd name="connsiteY3247" fmla="*/ 1221862 h 5063066"/>
              <a:gd name="connsiteX3248" fmla="*/ 1455810 w 7295637"/>
              <a:gd name="connsiteY3248" fmla="*/ 1294887 h 5063066"/>
              <a:gd name="connsiteX3249" fmla="*/ 1382786 w 7295637"/>
              <a:gd name="connsiteY3249" fmla="*/ 1221862 h 5063066"/>
              <a:gd name="connsiteX3250" fmla="*/ 1388524 w 7295637"/>
              <a:gd name="connsiteY3250" fmla="*/ 1193437 h 5063066"/>
              <a:gd name="connsiteX3251" fmla="*/ 236980 w 7295637"/>
              <a:gd name="connsiteY3251" fmla="*/ 2978711 h 5063066"/>
              <a:gd name="connsiteX3252" fmla="*/ 252630 w 7295637"/>
              <a:gd name="connsiteY3252" fmla="*/ 2955499 h 5063066"/>
              <a:gd name="connsiteX3253" fmla="*/ 304266 w 7295637"/>
              <a:gd name="connsiteY3253" fmla="*/ 2934111 h 5063066"/>
              <a:gd name="connsiteX3254" fmla="*/ 377291 w 7295637"/>
              <a:gd name="connsiteY3254" fmla="*/ 3007136 h 5063066"/>
              <a:gd name="connsiteX3255" fmla="*/ 304267 w 7295637"/>
              <a:gd name="connsiteY3255" fmla="*/ 3080160 h 5063066"/>
              <a:gd name="connsiteX3256" fmla="*/ 231242 w 7295637"/>
              <a:gd name="connsiteY3256" fmla="*/ 3007135 h 5063066"/>
              <a:gd name="connsiteX3257" fmla="*/ 236980 w 7295637"/>
              <a:gd name="connsiteY3257" fmla="*/ 2978711 h 5063066"/>
              <a:gd name="connsiteX3258" fmla="*/ 1618986 w 7295637"/>
              <a:gd name="connsiteY3258" fmla="*/ 764116 h 5063066"/>
              <a:gd name="connsiteX3259" fmla="*/ 1686273 w 7295637"/>
              <a:gd name="connsiteY3259" fmla="*/ 719516 h 5063066"/>
              <a:gd name="connsiteX3260" fmla="*/ 1759297 w 7295637"/>
              <a:gd name="connsiteY3260" fmla="*/ 792541 h 5063066"/>
              <a:gd name="connsiteX3261" fmla="*/ 1686273 w 7295637"/>
              <a:gd name="connsiteY3261" fmla="*/ 865566 h 5063066"/>
              <a:gd name="connsiteX3262" fmla="*/ 1613248 w 7295637"/>
              <a:gd name="connsiteY3262" fmla="*/ 792541 h 5063066"/>
              <a:gd name="connsiteX3263" fmla="*/ 1618986 w 7295637"/>
              <a:gd name="connsiteY3263" fmla="*/ 764116 h 5063066"/>
              <a:gd name="connsiteX3264" fmla="*/ 467444 w 7295637"/>
              <a:gd name="connsiteY3264" fmla="*/ 2558219 h 5063066"/>
              <a:gd name="connsiteX3265" fmla="*/ 483094 w 7295637"/>
              <a:gd name="connsiteY3265" fmla="*/ 2535007 h 5063066"/>
              <a:gd name="connsiteX3266" fmla="*/ 534730 w 7295637"/>
              <a:gd name="connsiteY3266" fmla="*/ 2513619 h 5063066"/>
              <a:gd name="connsiteX3267" fmla="*/ 607755 w 7295637"/>
              <a:gd name="connsiteY3267" fmla="*/ 2586644 h 5063066"/>
              <a:gd name="connsiteX3268" fmla="*/ 534730 w 7295637"/>
              <a:gd name="connsiteY3268" fmla="*/ 2659669 h 5063066"/>
              <a:gd name="connsiteX3269" fmla="*/ 461705 w 7295637"/>
              <a:gd name="connsiteY3269" fmla="*/ 2586644 h 5063066"/>
              <a:gd name="connsiteX3270" fmla="*/ 467444 w 7295637"/>
              <a:gd name="connsiteY3270" fmla="*/ 2558219 h 5063066"/>
              <a:gd name="connsiteX3271" fmla="*/ 697132 w 7295637"/>
              <a:gd name="connsiteY3271" fmla="*/ 2180474 h 5063066"/>
              <a:gd name="connsiteX3272" fmla="*/ 712783 w 7295637"/>
              <a:gd name="connsiteY3272" fmla="*/ 2157262 h 5063066"/>
              <a:gd name="connsiteX3273" fmla="*/ 764419 w 7295637"/>
              <a:gd name="connsiteY3273" fmla="*/ 2135874 h 5063066"/>
              <a:gd name="connsiteX3274" fmla="*/ 837444 w 7295637"/>
              <a:gd name="connsiteY3274" fmla="*/ 2208898 h 5063066"/>
              <a:gd name="connsiteX3275" fmla="*/ 764420 w 7295637"/>
              <a:gd name="connsiteY3275" fmla="*/ 2281923 h 5063066"/>
              <a:gd name="connsiteX3276" fmla="*/ 691395 w 7295637"/>
              <a:gd name="connsiteY3276" fmla="*/ 2208898 h 5063066"/>
              <a:gd name="connsiteX3277" fmla="*/ 697132 w 7295637"/>
              <a:gd name="connsiteY3277" fmla="*/ 2180474 h 5063066"/>
              <a:gd name="connsiteX3278" fmla="*/ 1849451 w 7295637"/>
              <a:gd name="connsiteY3278" fmla="*/ 343623 h 5063066"/>
              <a:gd name="connsiteX3279" fmla="*/ 1916739 w 7295637"/>
              <a:gd name="connsiteY3279" fmla="*/ 299022 h 5063066"/>
              <a:gd name="connsiteX3280" fmla="*/ 1989762 w 7295637"/>
              <a:gd name="connsiteY3280" fmla="*/ 372047 h 5063066"/>
              <a:gd name="connsiteX3281" fmla="*/ 1916737 w 7295637"/>
              <a:gd name="connsiteY3281" fmla="*/ 445072 h 5063066"/>
              <a:gd name="connsiteX3282" fmla="*/ 1843713 w 7295637"/>
              <a:gd name="connsiteY3282" fmla="*/ 372047 h 5063066"/>
              <a:gd name="connsiteX3283" fmla="*/ 1849451 w 7295637"/>
              <a:gd name="connsiteY3283" fmla="*/ 343623 h 5063066"/>
              <a:gd name="connsiteX3284" fmla="*/ 927598 w 7295637"/>
              <a:gd name="connsiteY3284" fmla="*/ 1759979 h 5063066"/>
              <a:gd name="connsiteX3285" fmla="*/ 943247 w 7295637"/>
              <a:gd name="connsiteY3285" fmla="*/ 1736767 h 5063066"/>
              <a:gd name="connsiteX3286" fmla="*/ 994883 w 7295637"/>
              <a:gd name="connsiteY3286" fmla="*/ 1715378 h 5063066"/>
              <a:gd name="connsiteX3287" fmla="*/ 1067909 w 7295637"/>
              <a:gd name="connsiteY3287" fmla="*/ 1788403 h 5063066"/>
              <a:gd name="connsiteX3288" fmla="*/ 994884 w 7295637"/>
              <a:gd name="connsiteY3288" fmla="*/ 1861428 h 5063066"/>
              <a:gd name="connsiteX3289" fmla="*/ 921859 w 7295637"/>
              <a:gd name="connsiteY3289" fmla="*/ 1788404 h 5063066"/>
              <a:gd name="connsiteX3290" fmla="*/ 927598 w 7295637"/>
              <a:gd name="connsiteY3290" fmla="*/ 1759979 h 5063066"/>
              <a:gd name="connsiteX3291" fmla="*/ 1158061 w 7295637"/>
              <a:gd name="connsiteY3291" fmla="*/ 1330658 h 5063066"/>
              <a:gd name="connsiteX3292" fmla="*/ 1173710 w 7295637"/>
              <a:gd name="connsiteY3292" fmla="*/ 1307447 h 5063066"/>
              <a:gd name="connsiteX3293" fmla="*/ 1225346 w 7295637"/>
              <a:gd name="connsiteY3293" fmla="*/ 1286058 h 5063066"/>
              <a:gd name="connsiteX3294" fmla="*/ 1298372 w 7295637"/>
              <a:gd name="connsiteY3294" fmla="*/ 1359083 h 5063066"/>
              <a:gd name="connsiteX3295" fmla="*/ 1225347 w 7295637"/>
              <a:gd name="connsiteY3295" fmla="*/ 1432108 h 5063066"/>
              <a:gd name="connsiteX3296" fmla="*/ 1152321 w 7295637"/>
              <a:gd name="connsiteY3296" fmla="*/ 1359083 h 5063066"/>
              <a:gd name="connsiteX3297" fmla="*/ 1158061 w 7295637"/>
              <a:gd name="connsiteY3297" fmla="*/ 1330658 h 5063066"/>
              <a:gd name="connsiteX3298" fmla="*/ 6517 w 7295637"/>
              <a:gd name="connsiteY3298" fmla="*/ 3124760 h 5063066"/>
              <a:gd name="connsiteX3299" fmla="*/ 22166 w 7295637"/>
              <a:gd name="connsiteY3299" fmla="*/ 3101548 h 5063066"/>
              <a:gd name="connsiteX3300" fmla="*/ 73803 w 7295637"/>
              <a:gd name="connsiteY3300" fmla="*/ 3080160 h 5063066"/>
              <a:gd name="connsiteX3301" fmla="*/ 146828 w 7295637"/>
              <a:gd name="connsiteY3301" fmla="*/ 3153185 h 5063066"/>
              <a:gd name="connsiteX3302" fmla="*/ 73803 w 7295637"/>
              <a:gd name="connsiteY3302" fmla="*/ 3226209 h 5063066"/>
              <a:gd name="connsiteX3303" fmla="*/ 778 w 7295637"/>
              <a:gd name="connsiteY3303" fmla="*/ 3153184 h 5063066"/>
              <a:gd name="connsiteX3304" fmla="*/ 6517 w 7295637"/>
              <a:gd name="connsiteY3304" fmla="*/ 3124760 h 5063066"/>
              <a:gd name="connsiteX3305" fmla="*/ 1388522 w 7295637"/>
              <a:gd name="connsiteY3305" fmla="*/ 910166 h 5063066"/>
              <a:gd name="connsiteX3306" fmla="*/ 1455810 w 7295637"/>
              <a:gd name="connsiteY3306" fmla="*/ 865566 h 5063066"/>
              <a:gd name="connsiteX3307" fmla="*/ 1528834 w 7295637"/>
              <a:gd name="connsiteY3307" fmla="*/ 938592 h 5063066"/>
              <a:gd name="connsiteX3308" fmla="*/ 1455809 w 7295637"/>
              <a:gd name="connsiteY3308" fmla="*/ 1011616 h 5063066"/>
              <a:gd name="connsiteX3309" fmla="*/ 1382785 w 7295637"/>
              <a:gd name="connsiteY3309" fmla="*/ 938591 h 5063066"/>
              <a:gd name="connsiteX3310" fmla="*/ 1388522 w 7295637"/>
              <a:gd name="connsiteY3310" fmla="*/ 910166 h 5063066"/>
              <a:gd name="connsiteX3311" fmla="*/ 236980 w 7295637"/>
              <a:gd name="connsiteY3311" fmla="*/ 2695440 h 5063066"/>
              <a:gd name="connsiteX3312" fmla="*/ 252630 w 7295637"/>
              <a:gd name="connsiteY3312" fmla="*/ 2672229 h 5063066"/>
              <a:gd name="connsiteX3313" fmla="*/ 304266 w 7295637"/>
              <a:gd name="connsiteY3313" fmla="*/ 2650840 h 5063066"/>
              <a:gd name="connsiteX3314" fmla="*/ 377291 w 7295637"/>
              <a:gd name="connsiteY3314" fmla="*/ 2723865 h 5063066"/>
              <a:gd name="connsiteX3315" fmla="*/ 304266 w 7295637"/>
              <a:gd name="connsiteY3315" fmla="*/ 2796890 h 5063066"/>
              <a:gd name="connsiteX3316" fmla="*/ 231241 w 7295637"/>
              <a:gd name="connsiteY3316" fmla="*/ 2723865 h 5063066"/>
              <a:gd name="connsiteX3317" fmla="*/ 236980 w 7295637"/>
              <a:gd name="connsiteY3317" fmla="*/ 2695440 h 5063066"/>
              <a:gd name="connsiteX3318" fmla="*/ 466670 w 7295637"/>
              <a:gd name="connsiteY3318" fmla="*/ 2326523 h 5063066"/>
              <a:gd name="connsiteX3319" fmla="*/ 482319 w 7295637"/>
              <a:gd name="connsiteY3319" fmla="*/ 2303311 h 5063066"/>
              <a:gd name="connsiteX3320" fmla="*/ 533955 w 7295637"/>
              <a:gd name="connsiteY3320" fmla="*/ 2281923 h 5063066"/>
              <a:gd name="connsiteX3321" fmla="*/ 606981 w 7295637"/>
              <a:gd name="connsiteY3321" fmla="*/ 2354947 h 5063066"/>
              <a:gd name="connsiteX3322" fmla="*/ 533955 w 7295637"/>
              <a:gd name="connsiteY3322" fmla="*/ 2427974 h 5063066"/>
              <a:gd name="connsiteX3323" fmla="*/ 460931 w 7295637"/>
              <a:gd name="connsiteY3323" fmla="*/ 2354948 h 5063066"/>
              <a:gd name="connsiteX3324" fmla="*/ 466670 w 7295637"/>
              <a:gd name="connsiteY3324" fmla="*/ 2326523 h 5063066"/>
              <a:gd name="connsiteX3325" fmla="*/ 1618987 w 7295637"/>
              <a:gd name="connsiteY3325" fmla="*/ 480845 h 5063066"/>
              <a:gd name="connsiteX3326" fmla="*/ 1686274 w 7295637"/>
              <a:gd name="connsiteY3326" fmla="*/ 436245 h 5063066"/>
              <a:gd name="connsiteX3327" fmla="*/ 1759298 w 7295637"/>
              <a:gd name="connsiteY3327" fmla="*/ 509270 h 5063066"/>
              <a:gd name="connsiteX3328" fmla="*/ 1686273 w 7295637"/>
              <a:gd name="connsiteY3328" fmla="*/ 582294 h 5063066"/>
              <a:gd name="connsiteX3329" fmla="*/ 1613249 w 7295637"/>
              <a:gd name="connsiteY3329" fmla="*/ 509271 h 5063066"/>
              <a:gd name="connsiteX3330" fmla="*/ 1618987 w 7295637"/>
              <a:gd name="connsiteY3330" fmla="*/ 480845 h 5063066"/>
              <a:gd name="connsiteX3331" fmla="*/ 697133 w 7295637"/>
              <a:gd name="connsiteY3331" fmla="*/ 1897200 h 5063066"/>
              <a:gd name="connsiteX3332" fmla="*/ 712784 w 7295637"/>
              <a:gd name="connsiteY3332" fmla="*/ 1873988 h 5063066"/>
              <a:gd name="connsiteX3333" fmla="*/ 764420 w 7295637"/>
              <a:gd name="connsiteY3333" fmla="*/ 1852600 h 5063066"/>
              <a:gd name="connsiteX3334" fmla="*/ 837445 w 7295637"/>
              <a:gd name="connsiteY3334" fmla="*/ 1925625 h 5063066"/>
              <a:gd name="connsiteX3335" fmla="*/ 764421 w 7295637"/>
              <a:gd name="connsiteY3335" fmla="*/ 1998649 h 5063066"/>
              <a:gd name="connsiteX3336" fmla="*/ 691395 w 7295637"/>
              <a:gd name="connsiteY3336" fmla="*/ 1925625 h 5063066"/>
              <a:gd name="connsiteX3337" fmla="*/ 697133 w 7295637"/>
              <a:gd name="connsiteY3337" fmla="*/ 1897200 h 5063066"/>
              <a:gd name="connsiteX3338" fmla="*/ 1849451 w 7295637"/>
              <a:gd name="connsiteY3338" fmla="*/ 60350 h 5063066"/>
              <a:gd name="connsiteX3339" fmla="*/ 1916738 w 7295637"/>
              <a:gd name="connsiteY3339" fmla="*/ 15750 h 5063066"/>
              <a:gd name="connsiteX3340" fmla="*/ 1989762 w 7295637"/>
              <a:gd name="connsiteY3340" fmla="*/ 88775 h 5063066"/>
              <a:gd name="connsiteX3341" fmla="*/ 1916737 w 7295637"/>
              <a:gd name="connsiteY3341" fmla="*/ 161800 h 5063066"/>
              <a:gd name="connsiteX3342" fmla="*/ 1843713 w 7295637"/>
              <a:gd name="connsiteY3342" fmla="*/ 88775 h 5063066"/>
              <a:gd name="connsiteX3343" fmla="*/ 1849451 w 7295637"/>
              <a:gd name="connsiteY3343" fmla="*/ 60350 h 5063066"/>
              <a:gd name="connsiteX3344" fmla="*/ 927597 w 7295637"/>
              <a:gd name="connsiteY3344" fmla="*/ 1476707 h 5063066"/>
              <a:gd name="connsiteX3345" fmla="*/ 943246 w 7295637"/>
              <a:gd name="connsiteY3345" fmla="*/ 1453495 h 5063066"/>
              <a:gd name="connsiteX3346" fmla="*/ 994884 w 7295637"/>
              <a:gd name="connsiteY3346" fmla="*/ 1432107 h 5063066"/>
              <a:gd name="connsiteX3347" fmla="*/ 1067908 w 7295637"/>
              <a:gd name="connsiteY3347" fmla="*/ 1505132 h 5063066"/>
              <a:gd name="connsiteX3348" fmla="*/ 994883 w 7295637"/>
              <a:gd name="connsiteY3348" fmla="*/ 1578156 h 5063066"/>
              <a:gd name="connsiteX3349" fmla="*/ 921859 w 7295637"/>
              <a:gd name="connsiteY3349" fmla="*/ 1505131 h 5063066"/>
              <a:gd name="connsiteX3350" fmla="*/ 927597 w 7295637"/>
              <a:gd name="connsiteY3350" fmla="*/ 1476707 h 5063066"/>
              <a:gd name="connsiteX3351" fmla="*/ 1158060 w 7295637"/>
              <a:gd name="connsiteY3351" fmla="*/ 1047388 h 5063066"/>
              <a:gd name="connsiteX3352" fmla="*/ 1173710 w 7295637"/>
              <a:gd name="connsiteY3352" fmla="*/ 1024177 h 5063066"/>
              <a:gd name="connsiteX3353" fmla="*/ 1225347 w 7295637"/>
              <a:gd name="connsiteY3353" fmla="*/ 1002788 h 5063066"/>
              <a:gd name="connsiteX3354" fmla="*/ 1298371 w 7295637"/>
              <a:gd name="connsiteY3354" fmla="*/ 1075813 h 5063066"/>
              <a:gd name="connsiteX3355" fmla="*/ 1225346 w 7295637"/>
              <a:gd name="connsiteY3355" fmla="*/ 1148837 h 5063066"/>
              <a:gd name="connsiteX3356" fmla="*/ 1152322 w 7295637"/>
              <a:gd name="connsiteY3356" fmla="*/ 1075812 h 5063066"/>
              <a:gd name="connsiteX3357" fmla="*/ 1158060 w 7295637"/>
              <a:gd name="connsiteY3357" fmla="*/ 1047388 h 5063066"/>
              <a:gd name="connsiteX3358" fmla="*/ 6517 w 7295637"/>
              <a:gd name="connsiteY3358" fmla="*/ 2841490 h 5063066"/>
              <a:gd name="connsiteX3359" fmla="*/ 22166 w 7295637"/>
              <a:gd name="connsiteY3359" fmla="*/ 2818278 h 5063066"/>
              <a:gd name="connsiteX3360" fmla="*/ 73802 w 7295637"/>
              <a:gd name="connsiteY3360" fmla="*/ 2796890 h 5063066"/>
              <a:gd name="connsiteX3361" fmla="*/ 146828 w 7295637"/>
              <a:gd name="connsiteY3361" fmla="*/ 2869915 h 5063066"/>
              <a:gd name="connsiteX3362" fmla="*/ 73803 w 7295637"/>
              <a:gd name="connsiteY3362" fmla="*/ 2942939 h 5063066"/>
              <a:gd name="connsiteX3363" fmla="*/ 778 w 7295637"/>
              <a:gd name="connsiteY3363" fmla="*/ 2869914 h 5063066"/>
              <a:gd name="connsiteX3364" fmla="*/ 6517 w 7295637"/>
              <a:gd name="connsiteY3364" fmla="*/ 2841490 h 5063066"/>
              <a:gd name="connsiteX3365" fmla="*/ 236204 w 7295637"/>
              <a:gd name="connsiteY3365" fmla="*/ 2463748 h 5063066"/>
              <a:gd name="connsiteX3366" fmla="*/ 251853 w 7295637"/>
              <a:gd name="connsiteY3366" fmla="*/ 2440536 h 5063066"/>
              <a:gd name="connsiteX3367" fmla="*/ 303489 w 7295637"/>
              <a:gd name="connsiteY3367" fmla="*/ 2419148 h 5063066"/>
              <a:gd name="connsiteX3368" fmla="*/ 376515 w 7295637"/>
              <a:gd name="connsiteY3368" fmla="*/ 2492173 h 5063066"/>
              <a:gd name="connsiteX3369" fmla="*/ 303490 w 7295637"/>
              <a:gd name="connsiteY3369" fmla="*/ 2565198 h 5063066"/>
              <a:gd name="connsiteX3370" fmla="*/ 230464 w 7295637"/>
              <a:gd name="connsiteY3370" fmla="*/ 2492173 h 5063066"/>
              <a:gd name="connsiteX3371" fmla="*/ 236204 w 7295637"/>
              <a:gd name="connsiteY3371" fmla="*/ 2463748 h 5063066"/>
              <a:gd name="connsiteX3372" fmla="*/ 1388524 w 7295637"/>
              <a:gd name="connsiteY3372" fmla="*/ 626895 h 5063066"/>
              <a:gd name="connsiteX3373" fmla="*/ 1455810 w 7295637"/>
              <a:gd name="connsiteY3373" fmla="*/ 582294 h 5063066"/>
              <a:gd name="connsiteX3374" fmla="*/ 1528834 w 7295637"/>
              <a:gd name="connsiteY3374" fmla="*/ 655319 h 5063066"/>
              <a:gd name="connsiteX3375" fmla="*/ 1455810 w 7295637"/>
              <a:gd name="connsiteY3375" fmla="*/ 728345 h 5063066"/>
              <a:gd name="connsiteX3376" fmla="*/ 1382785 w 7295637"/>
              <a:gd name="connsiteY3376" fmla="*/ 655319 h 5063066"/>
              <a:gd name="connsiteX3377" fmla="*/ 1388524 w 7295637"/>
              <a:gd name="connsiteY3377" fmla="*/ 626895 h 5063066"/>
              <a:gd name="connsiteX3378" fmla="*/ 466669 w 7295637"/>
              <a:gd name="connsiteY3378" fmla="*/ 2043251 h 5063066"/>
              <a:gd name="connsiteX3379" fmla="*/ 482320 w 7295637"/>
              <a:gd name="connsiteY3379" fmla="*/ 2020039 h 5063066"/>
              <a:gd name="connsiteX3380" fmla="*/ 533955 w 7295637"/>
              <a:gd name="connsiteY3380" fmla="*/ 1998652 h 5063066"/>
              <a:gd name="connsiteX3381" fmla="*/ 606980 w 7295637"/>
              <a:gd name="connsiteY3381" fmla="*/ 2071676 h 5063066"/>
              <a:gd name="connsiteX3382" fmla="*/ 533955 w 7295637"/>
              <a:gd name="connsiteY3382" fmla="*/ 2144700 h 5063066"/>
              <a:gd name="connsiteX3383" fmla="*/ 460931 w 7295637"/>
              <a:gd name="connsiteY3383" fmla="*/ 2071676 h 5063066"/>
              <a:gd name="connsiteX3384" fmla="*/ 466669 w 7295637"/>
              <a:gd name="connsiteY3384" fmla="*/ 2043251 h 5063066"/>
              <a:gd name="connsiteX3385" fmla="*/ 1618987 w 7295637"/>
              <a:gd name="connsiteY3385" fmla="*/ 197573 h 5063066"/>
              <a:gd name="connsiteX3386" fmla="*/ 1686274 w 7295637"/>
              <a:gd name="connsiteY3386" fmla="*/ 152973 h 5063066"/>
              <a:gd name="connsiteX3387" fmla="*/ 1759298 w 7295637"/>
              <a:gd name="connsiteY3387" fmla="*/ 225997 h 5063066"/>
              <a:gd name="connsiteX3388" fmla="*/ 1686273 w 7295637"/>
              <a:gd name="connsiteY3388" fmla="*/ 299022 h 5063066"/>
              <a:gd name="connsiteX3389" fmla="*/ 1613249 w 7295637"/>
              <a:gd name="connsiteY3389" fmla="*/ 225997 h 5063066"/>
              <a:gd name="connsiteX3390" fmla="*/ 1618987 w 7295637"/>
              <a:gd name="connsiteY3390" fmla="*/ 197573 h 5063066"/>
              <a:gd name="connsiteX3391" fmla="*/ 697134 w 7295637"/>
              <a:gd name="connsiteY3391" fmla="*/ 1613928 h 5063066"/>
              <a:gd name="connsiteX3392" fmla="*/ 712783 w 7295637"/>
              <a:gd name="connsiteY3392" fmla="*/ 1590716 h 5063066"/>
              <a:gd name="connsiteX3393" fmla="*/ 764420 w 7295637"/>
              <a:gd name="connsiteY3393" fmla="*/ 1569328 h 5063066"/>
              <a:gd name="connsiteX3394" fmla="*/ 837445 w 7295637"/>
              <a:gd name="connsiteY3394" fmla="*/ 1642352 h 5063066"/>
              <a:gd name="connsiteX3395" fmla="*/ 764420 w 7295637"/>
              <a:gd name="connsiteY3395" fmla="*/ 1715377 h 5063066"/>
              <a:gd name="connsiteX3396" fmla="*/ 691396 w 7295637"/>
              <a:gd name="connsiteY3396" fmla="*/ 1642353 h 5063066"/>
              <a:gd name="connsiteX3397" fmla="*/ 697134 w 7295637"/>
              <a:gd name="connsiteY3397" fmla="*/ 1613928 h 5063066"/>
              <a:gd name="connsiteX3398" fmla="*/ 927596 w 7295637"/>
              <a:gd name="connsiteY3398" fmla="*/ 1193435 h 5063066"/>
              <a:gd name="connsiteX3399" fmla="*/ 943246 w 7295637"/>
              <a:gd name="connsiteY3399" fmla="*/ 1170224 h 5063066"/>
              <a:gd name="connsiteX3400" fmla="*/ 994883 w 7295637"/>
              <a:gd name="connsiteY3400" fmla="*/ 1148836 h 5063066"/>
              <a:gd name="connsiteX3401" fmla="*/ 1067908 w 7295637"/>
              <a:gd name="connsiteY3401" fmla="*/ 1221861 h 5063066"/>
              <a:gd name="connsiteX3402" fmla="*/ 994882 w 7295637"/>
              <a:gd name="connsiteY3402" fmla="*/ 1294885 h 5063066"/>
              <a:gd name="connsiteX3403" fmla="*/ 921858 w 7295637"/>
              <a:gd name="connsiteY3403" fmla="*/ 1221860 h 5063066"/>
              <a:gd name="connsiteX3404" fmla="*/ 927596 w 7295637"/>
              <a:gd name="connsiteY3404" fmla="*/ 1193435 h 5063066"/>
              <a:gd name="connsiteX3405" fmla="*/ 1158059 w 7295637"/>
              <a:gd name="connsiteY3405" fmla="*/ 764117 h 5063066"/>
              <a:gd name="connsiteX3406" fmla="*/ 1173709 w 7295637"/>
              <a:gd name="connsiteY3406" fmla="*/ 740905 h 5063066"/>
              <a:gd name="connsiteX3407" fmla="*/ 1225345 w 7295637"/>
              <a:gd name="connsiteY3407" fmla="*/ 719517 h 5063066"/>
              <a:gd name="connsiteX3408" fmla="*/ 1298370 w 7295637"/>
              <a:gd name="connsiteY3408" fmla="*/ 792542 h 5063066"/>
              <a:gd name="connsiteX3409" fmla="*/ 1225346 w 7295637"/>
              <a:gd name="connsiteY3409" fmla="*/ 865567 h 5063066"/>
              <a:gd name="connsiteX3410" fmla="*/ 1152321 w 7295637"/>
              <a:gd name="connsiteY3410" fmla="*/ 792542 h 5063066"/>
              <a:gd name="connsiteX3411" fmla="*/ 1158059 w 7295637"/>
              <a:gd name="connsiteY3411" fmla="*/ 764117 h 5063066"/>
              <a:gd name="connsiteX3412" fmla="*/ 6516 w 7295637"/>
              <a:gd name="connsiteY3412" fmla="*/ 2558219 h 5063066"/>
              <a:gd name="connsiteX3413" fmla="*/ 22165 w 7295637"/>
              <a:gd name="connsiteY3413" fmla="*/ 2535007 h 5063066"/>
              <a:gd name="connsiteX3414" fmla="*/ 73802 w 7295637"/>
              <a:gd name="connsiteY3414" fmla="*/ 2513619 h 5063066"/>
              <a:gd name="connsiteX3415" fmla="*/ 146827 w 7295637"/>
              <a:gd name="connsiteY3415" fmla="*/ 2586644 h 5063066"/>
              <a:gd name="connsiteX3416" fmla="*/ 73802 w 7295637"/>
              <a:gd name="connsiteY3416" fmla="*/ 2659669 h 5063066"/>
              <a:gd name="connsiteX3417" fmla="*/ 777 w 7295637"/>
              <a:gd name="connsiteY3417" fmla="*/ 2586644 h 5063066"/>
              <a:gd name="connsiteX3418" fmla="*/ 6516 w 7295637"/>
              <a:gd name="connsiteY3418" fmla="*/ 2558219 h 5063066"/>
              <a:gd name="connsiteX3419" fmla="*/ 236204 w 7295637"/>
              <a:gd name="connsiteY3419" fmla="*/ 2180474 h 5063066"/>
              <a:gd name="connsiteX3420" fmla="*/ 251855 w 7295637"/>
              <a:gd name="connsiteY3420" fmla="*/ 2157261 h 5063066"/>
              <a:gd name="connsiteX3421" fmla="*/ 303490 w 7295637"/>
              <a:gd name="connsiteY3421" fmla="*/ 2135874 h 5063066"/>
              <a:gd name="connsiteX3422" fmla="*/ 376516 w 7295637"/>
              <a:gd name="connsiteY3422" fmla="*/ 2208898 h 5063066"/>
              <a:gd name="connsiteX3423" fmla="*/ 303491 w 7295637"/>
              <a:gd name="connsiteY3423" fmla="*/ 2281923 h 5063066"/>
              <a:gd name="connsiteX3424" fmla="*/ 230465 w 7295637"/>
              <a:gd name="connsiteY3424" fmla="*/ 2208899 h 5063066"/>
              <a:gd name="connsiteX3425" fmla="*/ 236204 w 7295637"/>
              <a:gd name="connsiteY3425" fmla="*/ 2180474 h 5063066"/>
              <a:gd name="connsiteX3426" fmla="*/ 1388524 w 7295637"/>
              <a:gd name="connsiteY3426" fmla="*/ 343623 h 5063066"/>
              <a:gd name="connsiteX3427" fmla="*/ 1455809 w 7295637"/>
              <a:gd name="connsiteY3427" fmla="*/ 299022 h 5063066"/>
              <a:gd name="connsiteX3428" fmla="*/ 1528835 w 7295637"/>
              <a:gd name="connsiteY3428" fmla="*/ 372047 h 5063066"/>
              <a:gd name="connsiteX3429" fmla="*/ 1455810 w 7295637"/>
              <a:gd name="connsiteY3429" fmla="*/ 445073 h 5063066"/>
              <a:gd name="connsiteX3430" fmla="*/ 1382784 w 7295637"/>
              <a:gd name="connsiteY3430" fmla="*/ 372047 h 5063066"/>
              <a:gd name="connsiteX3431" fmla="*/ 1388524 w 7295637"/>
              <a:gd name="connsiteY3431" fmla="*/ 343623 h 5063066"/>
              <a:gd name="connsiteX3432" fmla="*/ 466669 w 7295637"/>
              <a:gd name="connsiteY3432" fmla="*/ 1759978 h 5063066"/>
              <a:gd name="connsiteX3433" fmla="*/ 482320 w 7295637"/>
              <a:gd name="connsiteY3433" fmla="*/ 1736766 h 5063066"/>
              <a:gd name="connsiteX3434" fmla="*/ 533956 w 7295637"/>
              <a:gd name="connsiteY3434" fmla="*/ 1715378 h 5063066"/>
              <a:gd name="connsiteX3435" fmla="*/ 606980 w 7295637"/>
              <a:gd name="connsiteY3435" fmla="*/ 1788403 h 5063066"/>
              <a:gd name="connsiteX3436" fmla="*/ 533954 w 7295637"/>
              <a:gd name="connsiteY3436" fmla="*/ 1861429 h 5063066"/>
              <a:gd name="connsiteX3437" fmla="*/ 460931 w 7295637"/>
              <a:gd name="connsiteY3437" fmla="*/ 1788403 h 5063066"/>
              <a:gd name="connsiteX3438" fmla="*/ 466669 w 7295637"/>
              <a:gd name="connsiteY3438" fmla="*/ 1759978 h 5063066"/>
              <a:gd name="connsiteX3439" fmla="*/ 697134 w 7295637"/>
              <a:gd name="connsiteY3439" fmla="*/ 1330656 h 5063066"/>
              <a:gd name="connsiteX3440" fmla="*/ 712784 w 7295637"/>
              <a:gd name="connsiteY3440" fmla="*/ 1307445 h 5063066"/>
              <a:gd name="connsiteX3441" fmla="*/ 764421 w 7295637"/>
              <a:gd name="connsiteY3441" fmla="*/ 1286057 h 5063066"/>
              <a:gd name="connsiteX3442" fmla="*/ 837446 w 7295637"/>
              <a:gd name="connsiteY3442" fmla="*/ 1359082 h 5063066"/>
              <a:gd name="connsiteX3443" fmla="*/ 764420 w 7295637"/>
              <a:gd name="connsiteY3443" fmla="*/ 1432106 h 5063066"/>
              <a:gd name="connsiteX3444" fmla="*/ 691396 w 7295637"/>
              <a:gd name="connsiteY3444" fmla="*/ 1359081 h 5063066"/>
              <a:gd name="connsiteX3445" fmla="*/ 697134 w 7295637"/>
              <a:gd name="connsiteY3445" fmla="*/ 1330656 h 5063066"/>
              <a:gd name="connsiteX3446" fmla="*/ 927597 w 7295637"/>
              <a:gd name="connsiteY3446" fmla="*/ 910165 h 5063066"/>
              <a:gd name="connsiteX3447" fmla="*/ 943245 w 7295637"/>
              <a:gd name="connsiteY3447" fmla="*/ 886954 h 5063066"/>
              <a:gd name="connsiteX3448" fmla="*/ 994882 w 7295637"/>
              <a:gd name="connsiteY3448" fmla="*/ 865566 h 5063066"/>
              <a:gd name="connsiteX3449" fmla="*/ 1067907 w 7295637"/>
              <a:gd name="connsiteY3449" fmla="*/ 938591 h 5063066"/>
              <a:gd name="connsiteX3450" fmla="*/ 994883 w 7295637"/>
              <a:gd name="connsiteY3450" fmla="*/ 1011615 h 5063066"/>
              <a:gd name="connsiteX3451" fmla="*/ 921857 w 7295637"/>
              <a:gd name="connsiteY3451" fmla="*/ 938590 h 5063066"/>
              <a:gd name="connsiteX3452" fmla="*/ 927597 w 7295637"/>
              <a:gd name="connsiteY3452" fmla="*/ 910165 h 5063066"/>
              <a:gd name="connsiteX3453" fmla="*/ 5739 w 7295637"/>
              <a:gd name="connsiteY3453" fmla="*/ 2326526 h 5063066"/>
              <a:gd name="connsiteX3454" fmla="*/ 21390 w 7295637"/>
              <a:gd name="connsiteY3454" fmla="*/ 2303314 h 5063066"/>
              <a:gd name="connsiteX3455" fmla="*/ 73026 w 7295637"/>
              <a:gd name="connsiteY3455" fmla="*/ 2281925 h 5063066"/>
              <a:gd name="connsiteX3456" fmla="*/ 146050 w 7295637"/>
              <a:gd name="connsiteY3456" fmla="*/ 2354950 h 5063066"/>
              <a:gd name="connsiteX3457" fmla="*/ 73025 w 7295637"/>
              <a:gd name="connsiteY3457" fmla="*/ 2427975 h 5063066"/>
              <a:gd name="connsiteX3458" fmla="*/ 1 w 7295637"/>
              <a:gd name="connsiteY3458" fmla="*/ 2354950 h 5063066"/>
              <a:gd name="connsiteX3459" fmla="*/ 5739 w 7295637"/>
              <a:gd name="connsiteY3459" fmla="*/ 2326526 h 5063066"/>
              <a:gd name="connsiteX3460" fmla="*/ 1158058 w 7295637"/>
              <a:gd name="connsiteY3460" fmla="*/ 480845 h 5063066"/>
              <a:gd name="connsiteX3461" fmla="*/ 1173709 w 7295637"/>
              <a:gd name="connsiteY3461" fmla="*/ 457633 h 5063066"/>
              <a:gd name="connsiteX3462" fmla="*/ 1225345 w 7295637"/>
              <a:gd name="connsiteY3462" fmla="*/ 436245 h 5063066"/>
              <a:gd name="connsiteX3463" fmla="*/ 1298370 w 7295637"/>
              <a:gd name="connsiteY3463" fmla="*/ 509270 h 5063066"/>
              <a:gd name="connsiteX3464" fmla="*/ 1225345 w 7295637"/>
              <a:gd name="connsiteY3464" fmla="*/ 582295 h 5063066"/>
              <a:gd name="connsiteX3465" fmla="*/ 1152320 w 7295637"/>
              <a:gd name="connsiteY3465" fmla="*/ 509270 h 5063066"/>
              <a:gd name="connsiteX3466" fmla="*/ 1158058 w 7295637"/>
              <a:gd name="connsiteY3466" fmla="*/ 480845 h 5063066"/>
              <a:gd name="connsiteX3467" fmla="*/ 236205 w 7295637"/>
              <a:gd name="connsiteY3467" fmla="*/ 1897201 h 5063066"/>
              <a:gd name="connsiteX3468" fmla="*/ 251855 w 7295637"/>
              <a:gd name="connsiteY3468" fmla="*/ 1873990 h 5063066"/>
              <a:gd name="connsiteX3469" fmla="*/ 303491 w 7295637"/>
              <a:gd name="connsiteY3469" fmla="*/ 1852600 h 5063066"/>
              <a:gd name="connsiteX3470" fmla="*/ 376515 w 7295637"/>
              <a:gd name="connsiteY3470" fmla="*/ 1925627 h 5063066"/>
              <a:gd name="connsiteX3471" fmla="*/ 303491 w 7295637"/>
              <a:gd name="connsiteY3471" fmla="*/ 1998651 h 5063066"/>
              <a:gd name="connsiteX3472" fmla="*/ 230466 w 7295637"/>
              <a:gd name="connsiteY3472" fmla="*/ 1925626 h 5063066"/>
              <a:gd name="connsiteX3473" fmla="*/ 236205 w 7295637"/>
              <a:gd name="connsiteY3473" fmla="*/ 1897201 h 5063066"/>
              <a:gd name="connsiteX3474" fmla="*/ 1388523 w 7295637"/>
              <a:gd name="connsiteY3474" fmla="*/ 60350 h 5063066"/>
              <a:gd name="connsiteX3475" fmla="*/ 1455809 w 7295637"/>
              <a:gd name="connsiteY3475" fmla="*/ 15750 h 5063066"/>
              <a:gd name="connsiteX3476" fmla="*/ 1528835 w 7295637"/>
              <a:gd name="connsiteY3476" fmla="*/ 88775 h 5063066"/>
              <a:gd name="connsiteX3477" fmla="*/ 1455809 w 7295637"/>
              <a:gd name="connsiteY3477" fmla="*/ 161800 h 5063066"/>
              <a:gd name="connsiteX3478" fmla="*/ 1382785 w 7295637"/>
              <a:gd name="connsiteY3478" fmla="*/ 88775 h 5063066"/>
              <a:gd name="connsiteX3479" fmla="*/ 1388523 w 7295637"/>
              <a:gd name="connsiteY3479" fmla="*/ 60350 h 5063066"/>
              <a:gd name="connsiteX3480" fmla="*/ 466671 w 7295637"/>
              <a:gd name="connsiteY3480" fmla="*/ 1476707 h 5063066"/>
              <a:gd name="connsiteX3481" fmla="*/ 482320 w 7295637"/>
              <a:gd name="connsiteY3481" fmla="*/ 1453495 h 5063066"/>
              <a:gd name="connsiteX3482" fmla="*/ 533956 w 7295637"/>
              <a:gd name="connsiteY3482" fmla="*/ 1432106 h 5063066"/>
              <a:gd name="connsiteX3483" fmla="*/ 606982 w 7295637"/>
              <a:gd name="connsiteY3483" fmla="*/ 1505131 h 5063066"/>
              <a:gd name="connsiteX3484" fmla="*/ 533957 w 7295637"/>
              <a:gd name="connsiteY3484" fmla="*/ 1578156 h 5063066"/>
              <a:gd name="connsiteX3485" fmla="*/ 460931 w 7295637"/>
              <a:gd name="connsiteY3485" fmla="*/ 1505131 h 5063066"/>
              <a:gd name="connsiteX3486" fmla="*/ 466671 w 7295637"/>
              <a:gd name="connsiteY3486" fmla="*/ 1476707 h 5063066"/>
              <a:gd name="connsiteX3487" fmla="*/ 697133 w 7295637"/>
              <a:gd name="connsiteY3487" fmla="*/ 1047385 h 5063066"/>
              <a:gd name="connsiteX3488" fmla="*/ 712783 w 7295637"/>
              <a:gd name="connsiteY3488" fmla="*/ 1024174 h 5063066"/>
              <a:gd name="connsiteX3489" fmla="*/ 764419 w 7295637"/>
              <a:gd name="connsiteY3489" fmla="*/ 1002786 h 5063066"/>
              <a:gd name="connsiteX3490" fmla="*/ 837445 w 7295637"/>
              <a:gd name="connsiteY3490" fmla="*/ 1075811 h 5063066"/>
              <a:gd name="connsiteX3491" fmla="*/ 764420 w 7295637"/>
              <a:gd name="connsiteY3491" fmla="*/ 1148835 h 5063066"/>
              <a:gd name="connsiteX3492" fmla="*/ 691394 w 7295637"/>
              <a:gd name="connsiteY3492" fmla="*/ 1075810 h 5063066"/>
              <a:gd name="connsiteX3493" fmla="*/ 697133 w 7295637"/>
              <a:gd name="connsiteY3493" fmla="*/ 1047385 h 5063066"/>
              <a:gd name="connsiteX3494" fmla="*/ 927595 w 7295637"/>
              <a:gd name="connsiteY3494" fmla="*/ 626895 h 5063066"/>
              <a:gd name="connsiteX3495" fmla="*/ 943244 w 7295637"/>
              <a:gd name="connsiteY3495" fmla="*/ 603683 h 5063066"/>
              <a:gd name="connsiteX3496" fmla="*/ 994882 w 7295637"/>
              <a:gd name="connsiteY3496" fmla="*/ 582295 h 5063066"/>
              <a:gd name="connsiteX3497" fmla="*/ 1067907 w 7295637"/>
              <a:gd name="connsiteY3497" fmla="*/ 655320 h 5063066"/>
              <a:gd name="connsiteX3498" fmla="*/ 994881 w 7295637"/>
              <a:gd name="connsiteY3498" fmla="*/ 728344 h 5063066"/>
              <a:gd name="connsiteX3499" fmla="*/ 921857 w 7295637"/>
              <a:gd name="connsiteY3499" fmla="*/ 655321 h 5063066"/>
              <a:gd name="connsiteX3500" fmla="*/ 927595 w 7295637"/>
              <a:gd name="connsiteY3500" fmla="*/ 626895 h 5063066"/>
              <a:gd name="connsiteX3501" fmla="*/ 5740 w 7295637"/>
              <a:gd name="connsiteY3501" fmla="*/ 2043251 h 5063066"/>
              <a:gd name="connsiteX3502" fmla="*/ 21391 w 7295637"/>
              <a:gd name="connsiteY3502" fmla="*/ 2020039 h 5063066"/>
              <a:gd name="connsiteX3503" fmla="*/ 73028 w 7295637"/>
              <a:gd name="connsiteY3503" fmla="*/ 1998650 h 5063066"/>
              <a:gd name="connsiteX3504" fmla="*/ 146053 w 7295637"/>
              <a:gd name="connsiteY3504" fmla="*/ 2071677 h 5063066"/>
              <a:gd name="connsiteX3505" fmla="*/ 73028 w 7295637"/>
              <a:gd name="connsiteY3505" fmla="*/ 2144700 h 5063066"/>
              <a:gd name="connsiteX3506" fmla="*/ 2 w 7295637"/>
              <a:gd name="connsiteY3506" fmla="*/ 2071676 h 5063066"/>
              <a:gd name="connsiteX3507" fmla="*/ 5740 w 7295637"/>
              <a:gd name="connsiteY3507" fmla="*/ 2043251 h 5063066"/>
              <a:gd name="connsiteX3508" fmla="*/ 1158059 w 7295637"/>
              <a:gd name="connsiteY3508" fmla="*/ 197573 h 5063066"/>
              <a:gd name="connsiteX3509" fmla="*/ 1173708 w 7295637"/>
              <a:gd name="connsiteY3509" fmla="*/ 174361 h 5063066"/>
              <a:gd name="connsiteX3510" fmla="*/ 1225344 w 7295637"/>
              <a:gd name="connsiteY3510" fmla="*/ 152972 h 5063066"/>
              <a:gd name="connsiteX3511" fmla="*/ 1298369 w 7295637"/>
              <a:gd name="connsiteY3511" fmla="*/ 225997 h 5063066"/>
              <a:gd name="connsiteX3512" fmla="*/ 1225346 w 7295637"/>
              <a:gd name="connsiteY3512" fmla="*/ 299022 h 5063066"/>
              <a:gd name="connsiteX3513" fmla="*/ 1152320 w 7295637"/>
              <a:gd name="connsiteY3513" fmla="*/ 225997 h 5063066"/>
              <a:gd name="connsiteX3514" fmla="*/ 1158059 w 7295637"/>
              <a:gd name="connsiteY3514" fmla="*/ 197573 h 5063066"/>
              <a:gd name="connsiteX3515" fmla="*/ 236207 w 7295637"/>
              <a:gd name="connsiteY3515" fmla="*/ 1613928 h 5063066"/>
              <a:gd name="connsiteX3516" fmla="*/ 251856 w 7295637"/>
              <a:gd name="connsiteY3516" fmla="*/ 1590716 h 5063066"/>
              <a:gd name="connsiteX3517" fmla="*/ 303493 w 7295637"/>
              <a:gd name="connsiteY3517" fmla="*/ 1569327 h 5063066"/>
              <a:gd name="connsiteX3518" fmla="*/ 376518 w 7295637"/>
              <a:gd name="connsiteY3518" fmla="*/ 1642353 h 5063066"/>
              <a:gd name="connsiteX3519" fmla="*/ 303492 w 7295637"/>
              <a:gd name="connsiteY3519" fmla="*/ 1715380 h 5063066"/>
              <a:gd name="connsiteX3520" fmla="*/ 230467 w 7295637"/>
              <a:gd name="connsiteY3520" fmla="*/ 1642352 h 5063066"/>
              <a:gd name="connsiteX3521" fmla="*/ 236207 w 7295637"/>
              <a:gd name="connsiteY3521" fmla="*/ 1613928 h 5063066"/>
              <a:gd name="connsiteX3522" fmla="*/ 466670 w 7295637"/>
              <a:gd name="connsiteY3522" fmla="*/ 1193435 h 5063066"/>
              <a:gd name="connsiteX3523" fmla="*/ 482319 w 7295637"/>
              <a:gd name="connsiteY3523" fmla="*/ 1170223 h 5063066"/>
              <a:gd name="connsiteX3524" fmla="*/ 533955 w 7295637"/>
              <a:gd name="connsiteY3524" fmla="*/ 1148835 h 5063066"/>
              <a:gd name="connsiteX3525" fmla="*/ 606981 w 7295637"/>
              <a:gd name="connsiteY3525" fmla="*/ 1221860 h 5063066"/>
              <a:gd name="connsiteX3526" fmla="*/ 533956 w 7295637"/>
              <a:gd name="connsiteY3526" fmla="*/ 1294884 h 5063066"/>
              <a:gd name="connsiteX3527" fmla="*/ 460931 w 7295637"/>
              <a:gd name="connsiteY3527" fmla="*/ 1221860 h 5063066"/>
              <a:gd name="connsiteX3528" fmla="*/ 466670 w 7295637"/>
              <a:gd name="connsiteY3528" fmla="*/ 1193435 h 5063066"/>
              <a:gd name="connsiteX3529" fmla="*/ 697131 w 7295637"/>
              <a:gd name="connsiteY3529" fmla="*/ 764115 h 5063066"/>
              <a:gd name="connsiteX3530" fmla="*/ 712782 w 7295637"/>
              <a:gd name="connsiteY3530" fmla="*/ 740904 h 5063066"/>
              <a:gd name="connsiteX3531" fmla="*/ 764418 w 7295637"/>
              <a:gd name="connsiteY3531" fmla="*/ 719515 h 5063066"/>
              <a:gd name="connsiteX3532" fmla="*/ 837442 w 7295637"/>
              <a:gd name="connsiteY3532" fmla="*/ 792540 h 5063066"/>
              <a:gd name="connsiteX3533" fmla="*/ 764418 w 7295637"/>
              <a:gd name="connsiteY3533" fmla="*/ 865565 h 5063066"/>
              <a:gd name="connsiteX3534" fmla="*/ 691394 w 7295637"/>
              <a:gd name="connsiteY3534" fmla="*/ 792539 h 5063066"/>
              <a:gd name="connsiteX3535" fmla="*/ 697131 w 7295637"/>
              <a:gd name="connsiteY3535" fmla="*/ 764115 h 5063066"/>
              <a:gd name="connsiteX3536" fmla="*/ 927595 w 7295637"/>
              <a:gd name="connsiteY3536" fmla="*/ 343623 h 5063066"/>
              <a:gd name="connsiteX3537" fmla="*/ 943245 w 7295637"/>
              <a:gd name="connsiteY3537" fmla="*/ 320411 h 5063066"/>
              <a:gd name="connsiteX3538" fmla="*/ 994881 w 7295637"/>
              <a:gd name="connsiteY3538" fmla="*/ 299022 h 5063066"/>
              <a:gd name="connsiteX3539" fmla="*/ 1067906 w 7295637"/>
              <a:gd name="connsiteY3539" fmla="*/ 372047 h 5063066"/>
              <a:gd name="connsiteX3540" fmla="*/ 994881 w 7295637"/>
              <a:gd name="connsiteY3540" fmla="*/ 445072 h 5063066"/>
              <a:gd name="connsiteX3541" fmla="*/ 921856 w 7295637"/>
              <a:gd name="connsiteY3541" fmla="*/ 372047 h 5063066"/>
              <a:gd name="connsiteX3542" fmla="*/ 927595 w 7295637"/>
              <a:gd name="connsiteY3542" fmla="*/ 343623 h 5063066"/>
              <a:gd name="connsiteX3543" fmla="*/ 5741 w 7295637"/>
              <a:gd name="connsiteY3543" fmla="*/ 1759979 h 5063066"/>
              <a:gd name="connsiteX3544" fmla="*/ 21391 w 7295637"/>
              <a:gd name="connsiteY3544" fmla="*/ 1736767 h 5063066"/>
              <a:gd name="connsiteX3545" fmla="*/ 73027 w 7295637"/>
              <a:gd name="connsiteY3545" fmla="*/ 1715380 h 5063066"/>
              <a:gd name="connsiteX3546" fmla="*/ 146053 w 7295637"/>
              <a:gd name="connsiteY3546" fmla="*/ 1788404 h 5063066"/>
              <a:gd name="connsiteX3547" fmla="*/ 73027 w 7295637"/>
              <a:gd name="connsiteY3547" fmla="*/ 1861430 h 5063066"/>
              <a:gd name="connsiteX3548" fmla="*/ 3 w 7295637"/>
              <a:gd name="connsiteY3548" fmla="*/ 1788404 h 5063066"/>
              <a:gd name="connsiteX3549" fmla="*/ 5741 w 7295637"/>
              <a:gd name="connsiteY3549" fmla="*/ 1759979 h 5063066"/>
              <a:gd name="connsiteX3550" fmla="*/ 236207 w 7295637"/>
              <a:gd name="connsiteY3550" fmla="*/ 1330656 h 5063066"/>
              <a:gd name="connsiteX3551" fmla="*/ 251856 w 7295637"/>
              <a:gd name="connsiteY3551" fmla="*/ 1307444 h 5063066"/>
              <a:gd name="connsiteX3552" fmla="*/ 303492 w 7295637"/>
              <a:gd name="connsiteY3552" fmla="*/ 1286055 h 5063066"/>
              <a:gd name="connsiteX3553" fmla="*/ 376518 w 7295637"/>
              <a:gd name="connsiteY3553" fmla="*/ 1359080 h 5063066"/>
              <a:gd name="connsiteX3554" fmla="*/ 303492 w 7295637"/>
              <a:gd name="connsiteY3554" fmla="*/ 1432105 h 5063066"/>
              <a:gd name="connsiteX3555" fmla="*/ 230467 w 7295637"/>
              <a:gd name="connsiteY3555" fmla="*/ 1359080 h 5063066"/>
              <a:gd name="connsiteX3556" fmla="*/ 236207 w 7295637"/>
              <a:gd name="connsiteY3556" fmla="*/ 1330656 h 5063066"/>
              <a:gd name="connsiteX3557" fmla="*/ 466668 w 7295637"/>
              <a:gd name="connsiteY3557" fmla="*/ 910164 h 5063066"/>
              <a:gd name="connsiteX3558" fmla="*/ 482318 w 7295637"/>
              <a:gd name="connsiteY3558" fmla="*/ 886953 h 5063066"/>
              <a:gd name="connsiteX3559" fmla="*/ 533954 w 7295637"/>
              <a:gd name="connsiteY3559" fmla="*/ 865564 h 5063066"/>
              <a:gd name="connsiteX3560" fmla="*/ 606980 w 7295637"/>
              <a:gd name="connsiteY3560" fmla="*/ 938589 h 5063066"/>
              <a:gd name="connsiteX3561" fmla="*/ 533955 w 7295637"/>
              <a:gd name="connsiteY3561" fmla="*/ 1011614 h 5063066"/>
              <a:gd name="connsiteX3562" fmla="*/ 460931 w 7295637"/>
              <a:gd name="connsiteY3562" fmla="*/ 938589 h 5063066"/>
              <a:gd name="connsiteX3563" fmla="*/ 466668 w 7295637"/>
              <a:gd name="connsiteY3563" fmla="*/ 910164 h 5063066"/>
              <a:gd name="connsiteX3564" fmla="*/ 697130 w 7295637"/>
              <a:gd name="connsiteY3564" fmla="*/ 480844 h 5063066"/>
              <a:gd name="connsiteX3565" fmla="*/ 712780 w 7295637"/>
              <a:gd name="connsiteY3565" fmla="*/ 457632 h 5063066"/>
              <a:gd name="connsiteX3566" fmla="*/ 764417 w 7295637"/>
              <a:gd name="connsiteY3566" fmla="*/ 436244 h 5063066"/>
              <a:gd name="connsiteX3567" fmla="*/ 837443 w 7295637"/>
              <a:gd name="connsiteY3567" fmla="*/ 509269 h 5063066"/>
              <a:gd name="connsiteX3568" fmla="*/ 764418 w 7295637"/>
              <a:gd name="connsiteY3568" fmla="*/ 582294 h 5063066"/>
              <a:gd name="connsiteX3569" fmla="*/ 691392 w 7295637"/>
              <a:gd name="connsiteY3569" fmla="*/ 509269 h 5063066"/>
              <a:gd name="connsiteX3570" fmla="*/ 697130 w 7295637"/>
              <a:gd name="connsiteY3570" fmla="*/ 480844 h 5063066"/>
              <a:gd name="connsiteX3571" fmla="*/ 927594 w 7295637"/>
              <a:gd name="connsiteY3571" fmla="*/ 60350 h 5063066"/>
              <a:gd name="connsiteX3572" fmla="*/ 943244 w 7295637"/>
              <a:gd name="connsiteY3572" fmla="*/ 37138 h 5063066"/>
              <a:gd name="connsiteX3573" fmla="*/ 994881 w 7295637"/>
              <a:gd name="connsiteY3573" fmla="*/ 15750 h 5063066"/>
              <a:gd name="connsiteX3574" fmla="*/ 1067906 w 7295637"/>
              <a:gd name="connsiteY3574" fmla="*/ 88775 h 5063066"/>
              <a:gd name="connsiteX3575" fmla="*/ 994881 w 7295637"/>
              <a:gd name="connsiteY3575" fmla="*/ 161800 h 5063066"/>
              <a:gd name="connsiteX3576" fmla="*/ 921856 w 7295637"/>
              <a:gd name="connsiteY3576" fmla="*/ 88775 h 5063066"/>
              <a:gd name="connsiteX3577" fmla="*/ 927594 w 7295637"/>
              <a:gd name="connsiteY3577" fmla="*/ 60350 h 5063066"/>
              <a:gd name="connsiteX3578" fmla="*/ 5743 w 7295637"/>
              <a:gd name="connsiteY3578" fmla="*/ 1476705 h 5063066"/>
              <a:gd name="connsiteX3579" fmla="*/ 21392 w 7295637"/>
              <a:gd name="connsiteY3579" fmla="*/ 1453493 h 5063066"/>
              <a:gd name="connsiteX3580" fmla="*/ 73028 w 7295637"/>
              <a:gd name="connsiteY3580" fmla="*/ 1432105 h 5063066"/>
              <a:gd name="connsiteX3581" fmla="*/ 146054 w 7295637"/>
              <a:gd name="connsiteY3581" fmla="*/ 1505130 h 5063066"/>
              <a:gd name="connsiteX3582" fmla="*/ 73027 w 7295637"/>
              <a:gd name="connsiteY3582" fmla="*/ 1578158 h 5063066"/>
              <a:gd name="connsiteX3583" fmla="*/ 4 w 7295637"/>
              <a:gd name="connsiteY3583" fmla="*/ 1505130 h 5063066"/>
              <a:gd name="connsiteX3584" fmla="*/ 5743 w 7295637"/>
              <a:gd name="connsiteY3584" fmla="*/ 1476705 h 5063066"/>
              <a:gd name="connsiteX3585" fmla="*/ 236205 w 7295637"/>
              <a:gd name="connsiteY3585" fmla="*/ 1047384 h 5063066"/>
              <a:gd name="connsiteX3586" fmla="*/ 251855 w 7295637"/>
              <a:gd name="connsiteY3586" fmla="*/ 1024173 h 5063066"/>
              <a:gd name="connsiteX3587" fmla="*/ 303492 w 7295637"/>
              <a:gd name="connsiteY3587" fmla="*/ 1002784 h 5063066"/>
              <a:gd name="connsiteX3588" fmla="*/ 376516 w 7295637"/>
              <a:gd name="connsiteY3588" fmla="*/ 1075809 h 5063066"/>
              <a:gd name="connsiteX3589" fmla="*/ 303493 w 7295637"/>
              <a:gd name="connsiteY3589" fmla="*/ 1148834 h 5063066"/>
              <a:gd name="connsiteX3590" fmla="*/ 230467 w 7295637"/>
              <a:gd name="connsiteY3590" fmla="*/ 1075809 h 5063066"/>
              <a:gd name="connsiteX3591" fmla="*/ 236205 w 7295637"/>
              <a:gd name="connsiteY3591" fmla="*/ 1047384 h 5063066"/>
              <a:gd name="connsiteX3592" fmla="*/ 466667 w 7295637"/>
              <a:gd name="connsiteY3592" fmla="*/ 626893 h 5063066"/>
              <a:gd name="connsiteX3593" fmla="*/ 482318 w 7295637"/>
              <a:gd name="connsiteY3593" fmla="*/ 603682 h 5063066"/>
              <a:gd name="connsiteX3594" fmla="*/ 533954 w 7295637"/>
              <a:gd name="connsiteY3594" fmla="*/ 582294 h 5063066"/>
              <a:gd name="connsiteX3595" fmla="*/ 606978 w 7295637"/>
              <a:gd name="connsiteY3595" fmla="*/ 655319 h 5063066"/>
              <a:gd name="connsiteX3596" fmla="*/ 533954 w 7295637"/>
              <a:gd name="connsiteY3596" fmla="*/ 728343 h 5063066"/>
              <a:gd name="connsiteX3597" fmla="*/ 460929 w 7295637"/>
              <a:gd name="connsiteY3597" fmla="*/ 655318 h 5063066"/>
              <a:gd name="connsiteX3598" fmla="*/ 466667 w 7295637"/>
              <a:gd name="connsiteY3598" fmla="*/ 626893 h 5063066"/>
              <a:gd name="connsiteX3599" fmla="*/ 697130 w 7295637"/>
              <a:gd name="connsiteY3599" fmla="*/ 197573 h 5063066"/>
              <a:gd name="connsiteX3600" fmla="*/ 712780 w 7295637"/>
              <a:gd name="connsiteY3600" fmla="*/ 174361 h 5063066"/>
              <a:gd name="connsiteX3601" fmla="*/ 764416 w 7295637"/>
              <a:gd name="connsiteY3601" fmla="*/ 152972 h 5063066"/>
              <a:gd name="connsiteX3602" fmla="*/ 837441 w 7295637"/>
              <a:gd name="connsiteY3602" fmla="*/ 225997 h 5063066"/>
              <a:gd name="connsiteX3603" fmla="*/ 764416 w 7295637"/>
              <a:gd name="connsiteY3603" fmla="*/ 299023 h 5063066"/>
              <a:gd name="connsiteX3604" fmla="*/ 691391 w 7295637"/>
              <a:gd name="connsiteY3604" fmla="*/ 225997 h 5063066"/>
              <a:gd name="connsiteX3605" fmla="*/ 697130 w 7295637"/>
              <a:gd name="connsiteY3605" fmla="*/ 197573 h 5063066"/>
              <a:gd name="connsiteX3606" fmla="*/ 5742 w 7295637"/>
              <a:gd name="connsiteY3606" fmla="*/ 1193433 h 5063066"/>
              <a:gd name="connsiteX3607" fmla="*/ 21392 w 7295637"/>
              <a:gd name="connsiteY3607" fmla="*/ 1170221 h 5063066"/>
              <a:gd name="connsiteX3608" fmla="*/ 73028 w 7295637"/>
              <a:gd name="connsiteY3608" fmla="*/ 1148833 h 5063066"/>
              <a:gd name="connsiteX3609" fmla="*/ 146053 w 7295637"/>
              <a:gd name="connsiteY3609" fmla="*/ 1221858 h 5063066"/>
              <a:gd name="connsiteX3610" fmla="*/ 73029 w 7295637"/>
              <a:gd name="connsiteY3610" fmla="*/ 1294883 h 5063066"/>
              <a:gd name="connsiteX3611" fmla="*/ 4 w 7295637"/>
              <a:gd name="connsiteY3611" fmla="*/ 1221858 h 5063066"/>
              <a:gd name="connsiteX3612" fmla="*/ 5742 w 7295637"/>
              <a:gd name="connsiteY3612" fmla="*/ 1193433 h 5063066"/>
              <a:gd name="connsiteX3613" fmla="*/ 236205 w 7295637"/>
              <a:gd name="connsiteY3613" fmla="*/ 764113 h 5063066"/>
              <a:gd name="connsiteX3614" fmla="*/ 251854 w 7295637"/>
              <a:gd name="connsiteY3614" fmla="*/ 740902 h 5063066"/>
              <a:gd name="connsiteX3615" fmla="*/ 303490 w 7295637"/>
              <a:gd name="connsiteY3615" fmla="*/ 719514 h 5063066"/>
              <a:gd name="connsiteX3616" fmla="*/ 376516 w 7295637"/>
              <a:gd name="connsiteY3616" fmla="*/ 792539 h 5063066"/>
              <a:gd name="connsiteX3617" fmla="*/ 303492 w 7295637"/>
              <a:gd name="connsiteY3617" fmla="*/ 865563 h 5063066"/>
              <a:gd name="connsiteX3618" fmla="*/ 230466 w 7295637"/>
              <a:gd name="connsiteY3618" fmla="*/ 792538 h 5063066"/>
              <a:gd name="connsiteX3619" fmla="*/ 236205 w 7295637"/>
              <a:gd name="connsiteY3619" fmla="*/ 764113 h 5063066"/>
              <a:gd name="connsiteX3620" fmla="*/ 466666 w 7295637"/>
              <a:gd name="connsiteY3620" fmla="*/ 343623 h 5063066"/>
              <a:gd name="connsiteX3621" fmla="*/ 482316 w 7295637"/>
              <a:gd name="connsiteY3621" fmla="*/ 320411 h 5063066"/>
              <a:gd name="connsiteX3622" fmla="*/ 533952 w 7295637"/>
              <a:gd name="connsiteY3622" fmla="*/ 299022 h 5063066"/>
              <a:gd name="connsiteX3623" fmla="*/ 606978 w 7295637"/>
              <a:gd name="connsiteY3623" fmla="*/ 372047 h 5063066"/>
              <a:gd name="connsiteX3624" fmla="*/ 533953 w 7295637"/>
              <a:gd name="connsiteY3624" fmla="*/ 445072 h 5063066"/>
              <a:gd name="connsiteX3625" fmla="*/ 460927 w 7295637"/>
              <a:gd name="connsiteY3625" fmla="*/ 372047 h 5063066"/>
              <a:gd name="connsiteX3626" fmla="*/ 466666 w 7295637"/>
              <a:gd name="connsiteY3626" fmla="*/ 343623 h 5063066"/>
              <a:gd name="connsiteX3627" fmla="*/ 5741 w 7295637"/>
              <a:gd name="connsiteY3627" fmla="*/ 910162 h 5063066"/>
              <a:gd name="connsiteX3628" fmla="*/ 21392 w 7295637"/>
              <a:gd name="connsiteY3628" fmla="*/ 886950 h 5063066"/>
              <a:gd name="connsiteX3629" fmla="*/ 73028 w 7295637"/>
              <a:gd name="connsiteY3629" fmla="*/ 865562 h 5063066"/>
              <a:gd name="connsiteX3630" fmla="*/ 146052 w 7295637"/>
              <a:gd name="connsiteY3630" fmla="*/ 938587 h 5063066"/>
              <a:gd name="connsiteX3631" fmla="*/ 73029 w 7295637"/>
              <a:gd name="connsiteY3631" fmla="*/ 1011612 h 5063066"/>
              <a:gd name="connsiteX3632" fmla="*/ 3 w 7295637"/>
              <a:gd name="connsiteY3632" fmla="*/ 938586 h 5063066"/>
              <a:gd name="connsiteX3633" fmla="*/ 5741 w 7295637"/>
              <a:gd name="connsiteY3633" fmla="*/ 910162 h 5063066"/>
              <a:gd name="connsiteX3634" fmla="*/ 236203 w 7295637"/>
              <a:gd name="connsiteY3634" fmla="*/ 480843 h 5063066"/>
              <a:gd name="connsiteX3635" fmla="*/ 251853 w 7295637"/>
              <a:gd name="connsiteY3635" fmla="*/ 457631 h 5063066"/>
              <a:gd name="connsiteX3636" fmla="*/ 303489 w 7295637"/>
              <a:gd name="connsiteY3636" fmla="*/ 436243 h 5063066"/>
              <a:gd name="connsiteX3637" fmla="*/ 376515 w 7295637"/>
              <a:gd name="connsiteY3637" fmla="*/ 509268 h 5063066"/>
              <a:gd name="connsiteX3638" fmla="*/ 303491 w 7295637"/>
              <a:gd name="connsiteY3638" fmla="*/ 582292 h 5063066"/>
              <a:gd name="connsiteX3639" fmla="*/ 230466 w 7295637"/>
              <a:gd name="connsiteY3639" fmla="*/ 509267 h 5063066"/>
              <a:gd name="connsiteX3640" fmla="*/ 236203 w 7295637"/>
              <a:gd name="connsiteY3640" fmla="*/ 480843 h 5063066"/>
              <a:gd name="connsiteX3641" fmla="*/ 466667 w 7295637"/>
              <a:gd name="connsiteY3641" fmla="*/ 60351 h 5063066"/>
              <a:gd name="connsiteX3642" fmla="*/ 482317 w 7295637"/>
              <a:gd name="connsiteY3642" fmla="*/ 37139 h 5063066"/>
              <a:gd name="connsiteX3643" fmla="*/ 533953 w 7295637"/>
              <a:gd name="connsiteY3643" fmla="*/ 15751 h 5063066"/>
              <a:gd name="connsiteX3644" fmla="*/ 606978 w 7295637"/>
              <a:gd name="connsiteY3644" fmla="*/ 88776 h 5063066"/>
              <a:gd name="connsiteX3645" fmla="*/ 533953 w 7295637"/>
              <a:gd name="connsiteY3645" fmla="*/ 161801 h 5063066"/>
              <a:gd name="connsiteX3646" fmla="*/ 460928 w 7295637"/>
              <a:gd name="connsiteY3646" fmla="*/ 88776 h 5063066"/>
              <a:gd name="connsiteX3647" fmla="*/ 466667 w 7295637"/>
              <a:gd name="connsiteY3647" fmla="*/ 60351 h 5063066"/>
              <a:gd name="connsiteX3648" fmla="*/ 5740 w 7295637"/>
              <a:gd name="connsiteY3648" fmla="*/ 626892 h 5063066"/>
              <a:gd name="connsiteX3649" fmla="*/ 21389 w 7295637"/>
              <a:gd name="connsiteY3649" fmla="*/ 603680 h 5063066"/>
              <a:gd name="connsiteX3650" fmla="*/ 73026 w 7295637"/>
              <a:gd name="connsiteY3650" fmla="*/ 582292 h 5063066"/>
              <a:gd name="connsiteX3651" fmla="*/ 146052 w 7295637"/>
              <a:gd name="connsiteY3651" fmla="*/ 655317 h 5063066"/>
              <a:gd name="connsiteX3652" fmla="*/ 73026 w 7295637"/>
              <a:gd name="connsiteY3652" fmla="*/ 728341 h 5063066"/>
              <a:gd name="connsiteX3653" fmla="*/ 1 w 7295637"/>
              <a:gd name="connsiteY3653" fmla="*/ 655316 h 5063066"/>
              <a:gd name="connsiteX3654" fmla="*/ 5740 w 7295637"/>
              <a:gd name="connsiteY3654" fmla="*/ 626892 h 5063066"/>
              <a:gd name="connsiteX3655" fmla="*/ 236203 w 7295637"/>
              <a:gd name="connsiteY3655" fmla="*/ 197572 h 5063066"/>
              <a:gd name="connsiteX3656" fmla="*/ 251853 w 7295637"/>
              <a:gd name="connsiteY3656" fmla="*/ 174361 h 5063066"/>
              <a:gd name="connsiteX3657" fmla="*/ 303489 w 7295637"/>
              <a:gd name="connsiteY3657" fmla="*/ 152972 h 5063066"/>
              <a:gd name="connsiteX3658" fmla="*/ 376514 w 7295637"/>
              <a:gd name="connsiteY3658" fmla="*/ 225997 h 5063066"/>
              <a:gd name="connsiteX3659" fmla="*/ 303489 w 7295637"/>
              <a:gd name="connsiteY3659" fmla="*/ 299022 h 5063066"/>
              <a:gd name="connsiteX3660" fmla="*/ 230464 w 7295637"/>
              <a:gd name="connsiteY3660" fmla="*/ 225997 h 5063066"/>
              <a:gd name="connsiteX3661" fmla="*/ 236203 w 7295637"/>
              <a:gd name="connsiteY3661" fmla="*/ 197572 h 5063066"/>
              <a:gd name="connsiteX3662" fmla="*/ 5740 w 7295637"/>
              <a:gd name="connsiteY3662" fmla="*/ 343622 h 5063066"/>
              <a:gd name="connsiteX3663" fmla="*/ 21389 w 7295637"/>
              <a:gd name="connsiteY3663" fmla="*/ 320410 h 5063066"/>
              <a:gd name="connsiteX3664" fmla="*/ 73025 w 7295637"/>
              <a:gd name="connsiteY3664" fmla="*/ 299022 h 5063066"/>
              <a:gd name="connsiteX3665" fmla="*/ 146052 w 7295637"/>
              <a:gd name="connsiteY3665" fmla="*/ 372047 h 5063066"/>
              <a:gd name="connsiteX3666" fmla="*/ 73026 w 7295637"/>
              <a:gd name="connsiteY3666" fmla="*/ 445071 h 5063066"/>
              <a:gd name="connsiteX3667" fmla="*/ 2 w 7295637"/>
              <a:gd name="connsiteY3667" fmla="*/ 372046 h 5063066"/>
              <a:gd name="connsiteX3668" fmla="*/ 5740 w 7295637"/>
              <a:gd name="connsiteY3668" fmla="*/ 343622 h 5063066"/>
              <a:gd name="connsiteX3669" fmla="*/ 5739 w 7295637"/>
              <a:gd name="connsiteY3669" fmla="*/ 60351 h 5063066"/>
              <a:gd name="connsiteX3670" fmla="*/ 21388 w 7295637"/>
              <a:gd name="connsiteY3670" fmla="*/ 37139 h 5063066"/>
              <a:gd name="connsiteX3671" fmla="*/ 73025 w 7295637"/>
              <a:gd name="connsiteY3671" fmla="*/ 15751 h 5063066"/>
              <a:gd name="connsiteX3672" fmla="*/ 146050 w 7295637"/>
              <a:gd name="connsiteY3672" fmla="*/ 88776 h 5063066"/>
              <a:gd name="connsiteX3673" fmla="*/ 73025 w 7295637"/>
              <a:gd name="connsiteY3673" fmla="*/ 161801 h 5063066"/>
              <a:gd name="connsiteX3674" fmla="*/ 0 w 7295637"/>
              <a:gd name="connsiteY3674" fmla="*/ 88776 h 5063066"/>
              <a:gd name="connsiteX3675" fmla="*/ 5739 w 7295637"/>
              <a:gd name="connsiteY3675" fmla="*/ 60351 h 5063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</a:cxnLst>
            <a:rect l="l" t="t" r="r" b="b"/>
            <a:pathLst>
              <a:path w="7295637" h="5063066">
                <a:moveTo>
                  <a:pt x="7155326" y="4945865"/>
                </a:moveTo>
                <a:cubicBezTo>
                  <a:pt x="7159020" y="4937129"/>
                  <a:pt x="7164366" y="4929261"/>
                  <a:pt x="7170975" y="4922653"/>
                </a:cubicBezTo>
                <a:cubicBezTo>
                  <a:pt x="7184189" y="4909439"/>
                  <a:pt x="7202447" y="4901265"/>
                  <a:pt x="7222612" y="4901265"/>
                </a:cubicBezTo>
                <a:cubicBezTo>
                  <a:pt x="7262943" y="4901265"/>
                  <a:pt x="7295637" y="4933959"/>
                  <a:pt x="7295637" y="4974290"/>
                </a:cubicBezTo>
                <a:cubicBezTo>
                  <a:pt x="7295636" y="5014621"/>
                  <a:pt x="7262943" y="5047314"/>
                  <a:pt x="7222611" y="5047314"/>
                </a:cubicBezTo>
                <a:cubicBezTo>
                  <a:pt x="7182281" y="5047315"/>
                  <a:pt x="7149586" y="5014620"/>
                  <a:pt x="7149587" y="4974290"/>
                </a:cubicBezTo>
                <a:cubicBezTo>
                  <a:pt x="7149585" y="4964207"/>
                  <a:pt x="7151630" y="4954602"/>
                  <a:pt x="7155326" y="4945865"/>
                </a:cubicBezTo>
                <a:close/>
                <a:moveTo>
                  <a:pt x="7155324" y="4662594"/>
                </a:moveTo>
                <a:cubicBezTo>
                  <a:pt x="7166409" y="4636384"/>
                  <a:pt x="7192362" y="4617994"/>
                  <a:pt x="7222611" y="4617994"/>
                </a:cubicBezTo>
                <a:cubicBezTo>
                  <a:pt x="7262941" y="4617994"/>
                  <a:pt x="7295636" y="4650688"/>
                  <a:pt x="7295636" y="4691019"/>
                </a:cubicBezTo>
                <a:cubicBezTo>
                  <a:pt x="7295637" y="4731350"/>
                  <a:pt x="7262943" y="4764044"/>
                  <a:pt x="7222610" y="4764044"/>
                </a:cubicBezTo>
                <a:cubicBezTo>
                  <a:pt x="7182280" y="4764044"/>
                  <a:pt x="7149585" y="4731350"/>
                  <a:pt x="7149585" y="4691019"/>
                </a:cubicBezTo>
                <a:cubicBezTo>
                  <a:pt x="7149587" y="4680936"/>
                  <a:pt x="7151629" y="4671331"/>
                  <a:pt x="7155324" y="4662594"/>
                </a:cubicBezTo>
                <a:close/>
                <a:moveTo>
                  <a:pt x="6924861" y="4808644"/>
                </a:moveTo>
                <a:cubicBezTo>
                  <a:pt x="6935945" y="4782434"/>
                  <a:pt x="6961898" y="4764044"/>
                  <a:pt x="6992146" y="4764044"/>
                </a:cubicBezTo>
                <a:cubicBezTo>
                  <a:pt x="7032478" y="4764044"/>
                  <a:pt x="7065171" y="4796738"/>
                  <a:pt x="7065171" y="4837069"/>
                </a:cubicBezTo>
                <a:cubicBezTo>
                  <a:pt x="7065173" y="4877400"/>
                  <a:pt x="7032478" y="4910094"/>
                  <a:pt x="6992146" y="4910094"/>
                </a:cubicBezTo>
                <a:cubicBezTo>
                  <a:pt x="6951815" y="4910094"/>
                  <a:pt x="6919122" y="4877400"/>
                  <a:pt x="6919121" y="4837069"/>
                </a:cubicBezTo>
                <a:cubicBezTo>
                  <a:pt x="6919122" y="4826986"/>
                  <a:pt x="6921164" y="4817381"/>
                  <a:pt x="6924861" y="4808644"/>
                </a:cubicBezTo>
                <a:close/>
                <a:moveTo>
                  <a:pt x="7155325" y="4379322"/>
                </a:moveTo>
                <a:cubicBezTo>
                  <a:pt x="7166411" y="4353112"/>
                  <a:pt x="7192362" y="4334722"/>
                  <a:pt x="7222612" y="4334722"/>
                </a:cubicBezTo>
                <a:cubicBezTo>
                  <a:pt x="7262942" y="4334722"/>
                  <a:pt x="7295637" y="4367416"/>
                  <a:pt x="7295637" y="4407747"/>
                </a:cubicBezTo>
                <a:cubicBezTo>
                  <a:pt x="7295638" y="4448078"/>
                  <a:pt x="7262944" y="4480772"/>
                  <a:pt x="7222611" y="4480772"/>
                </a:cubicBezTo>
                <a:cubicBezTo>
                  <a:pt x="7182281" y="4480772"/>
                  <a:pt x="7149586" y="4448078"/>
                  <a:pt x="7149587" y="4407747"/>
                </a:cubicBezTo>
                <a:cubicBezTo>
                  <a:pt x="7149588" y="4397664"/>
                  <a:pt x="7151630" y="4388059"/>
                  <a:pt x="7155325" y="4379322"/>
                </a:cubicBezTo>
                <a:close/>
                <a:moveTo>
                  <a:pt x="6694396" y="4945865"/>
                </a:moveTo>
                <a:cubicBezTo>
                  <a:pt x="6705482" y="4919655"/>
                  <a:pt x="6731436" y="4901265"/>
                  <a:pt x="6761684" y="4901265"/>
                </a:cubicBezTo>
                <a:cubicBezTo>
                  <a:pt x="6802013" y="4901265"/>
                  <a:pt x="6834709" y="4933959"/>
                  <a:pt x="6834707" y="4974290"/>
                </a:cubicBezTo>
                <a:cubicBezTo>
                  <a:pt x="6834708" y="5014621"/>
                  <a:pt x="6802014" y="5047315"/>
                  <a:pt x="6761682" y="5047315"/>
                </a:cubicBezTo>
                <a:cubicBezTo>
                  <a:pt x="6721353" y="5047315"/>
                  <a:pt x="6688657" y="5014621"/>
                  <a:pt x="6688658" y="4974290"/>
                </a:cubicBezTo>
                <a:cubicBezTo>
                  <a:pt x="6688658" y="4964207"/>
                  <a:pt x="6690702" y="4954602"/>
                  <a:pt x="6694396" y="4945865"/>
                </a:cubicBezTo>
                <a:close/>
                <a:moveTo>
                  <a:pt x="6924860" y="4525373"/>
                </a:moveTo>
                <a:cubicBezTo>
                  <a:pt x="6935947" y="4499163"/>
                  <a:pt x="6961898" y="4480773"/>
                  <a:pt x="6992148" y="4480773"/>
                </a:cubicBezTo>
                <a:cubicBezTo>
                  <a:pt x="7032477" y="4480773"/>
                  <a:pt x="7065172" y="4513467"/>
                  <a:pt x="7065171" y="4553798"/>
                </a:cubicBezTo>
                <a:cubicBezTo>
                  <a:pt x="7065171" y="4594129"/>
                  <a:pt x="7032478" y="4626823"/>
                  <a:pt x="6992146" y="4626823"/>
                </a:cubicBezTo>
                <a:cubicBezTo>
                  <a:pt x="6951815" y="4626823"/>
                  <a:pt x="6919121" y="4594129"/>
                  <a:pt x="6919123" y="4553798"/>
                </a:cubicBezTo>
                <a:cubicBezTo>
                  <a:pt x="6919122" y="4543715"/>
                  <a:pt x="6921167" y="4534110"/>
                  <a:pt x="6924860" y="4525373"/>
                </a:cubicBezTo>
                <a:close/>
                <a:moveTo>
                  <a:pt x="7155325" y="4096051"/>
                </a:moveTo>
                <a:cubicBezTo>
                  <a:pt x="7166409" y="4069841"/>
                  <a:pt x="7192362" y="4051451"/>
                  <a:pt x="7222610" y="4051451"/>
                </a:cubicBezTo>
                <a:cubicBezTo>
                  <a:pt x="7262942" y="4051451"/>
                  <a:pt x="7295635" y="4084145"/>
                  <a:pt x="7295635" y="4124476"/>
                </a:cubicBezTo>
                <a:cubicBezTo>
                  <a:pt x="7295637" y="4164807"/>
                  <a:pt x="7262942" y="4197501"/>
                  <a:pt x="7222610" y="4197501"/>
                </a:cubicBezTo>
                <a:cubicBezTo>
                  <a:pt x="7182279" y="4197501"/>
                  <a:pt x="7149586" y="4164807"/>
                  <a:pt x="7149585" y="4124476"/>
                </a:cubicBezTo>
                <a:cubicBezTo>
                  <a:pt x="7149586" y="4114393"/>
                  <a:pt x="7151628" y="4104788"/>
                  <a:pt x="7155325" y="4096051"/>
                </a:cubicBezTo>
                <a:close/>
                <a:moveTo>
                  <a:pt x="6694398" y="4662594"/>
                </a:moveTo>
                <a:cubicBezTo>
                  <a:pt x="6705483" y="4636384"/>
                  <a:pt x="6731434" y="4617994"/>
                  <a:pt x="6761684" y="4617994"/>
                </a:cubicBezTo>
                <a:cubicBezTo>
                  <a:pt x="6802015" y="4617994"/>
                  <a:pt x="6834709" y="4650688"/>
                  <a:pt x="6834708" y="4691018"/>
                </a:cubicBezTo>
                <a:cubicBezTo>
                  <a:pt x="6834708" y="4731350"/>
                  <a:pt x="6802016" y="4764044"/>
                  <a:pt x="6761683" y="4764043"/>
                </a:cubicBezTo>
                <a:cubicBezTo>
                  <a:pt x="6721353" y="4764044"/>
                  <a:pt x="6688658" y="4731349"/>
                  <a:pt x="6688659" y="4691019"/>
                </a:cubicBezTo>
                <a:cubicBezTo>
                  <a:pt x="6688660" y="4680936"/>
                  <a:pt x="6690703" y="4671330"/>
                  <a:pt x="6694398" y="4662594"/>
                </a:cubicBezTo>
                <a:close/>
                <a:moveTo>
                  <a:pt x="6924861" y="4242101"/>
                </a:moveTo>
                <a:cubicBezTo>
                  <a:pt x="6935945" y="4215891"/>
                  <a:pt x="6961898" y="4197501"/>
                  <a:pt x="6992146" y="4197501"/>
                </a:cubicBezTo>
                <a:cubicBezTo>
                  <a:pt x="7032478" y="4197501"/>
                  <a:pt x="7065171" y="4230195"/>
                  <a:pt x="7065171" y="4270526"/>
                </a:cubicBezTo>
                <a:cubicBezTo>
                  <a:pt x="7065172" y="4310857"/>
                  <a:pt x="7032478" y="4343551"/>
                  <a:pt x="6992147" y="4343551"/>
                </a:cubicBezTo>
                <a:cubicBezTo>
                  <a:pt x="6951815" y="4343551"/>
                  <a:pt x="6919122" y="4310857"/>
                  <a:pt x="6919121" y="4270526"/>
                </a:cubicBezTo>
                <a:cubicBezTo>
                  <a:pt x="6919122" y="4260443"/>
                  <a:pt x="6921165" y="4250837"/>
                  <a:pt x="6924861" y="4242101"/>
                </a:cubicBezTo>
                <a:close/>
                <a:moveTo>
                  <a:pt x="7155325" y="3812779"/>
                </a:moveTo>
                <a:cubicBezTo>
                  <a:pt x="7166410" y="3786569"/>
                  <a:pt x="7192362" y="3768179"/>
                  <a:pt x="7222611" y="3768179"/>
                </a:cubicBezTo>
                <a:cubicBezTo>
                  <a:pt x="7262942" y="3768179"/>
                  <a:pt x="7295636" y="3800873"/>
                  <a:pt x="7295636" y="3841204"/>
                </a:cubicBezTo>
                <a:cubicBezTo>
                  <a:pt x="7295635" y="3881535"/>
                  <a:pt x="7262941" y="3914229"/>
                  <a:pt x="7222611" y="3914229"/>
                </a:cubicBezTo>
                <a:cubicBezTo>
                  <a:pt x="7182279" y="3914229"/>
                  <a:pt x="7149586" y="3881535"/>
                  <a:pt x="7149586" y="3841204"/>
                </a:cubicBezTo>
                <a:cubicBezTo>
                  <a:pt x="7149587" y="3831121"/>
                  <a:pt x="7151630" y="3821515"/>
                  <a:pt x="7155325" y="3812779"/>
                </a:cubicBezTo>
                <a:close/>
                <a:moveTo>
                  <a:pt x="6463933" y="4808643"/>
                </a:moveTo>
                <a:cubicBezTo>
                  <a:pt x="6475019" y="4782433"/>
                  <a:pt x="6500973" y="4764043"/>
                  <a:pt x="6531221" y="4764043"/>
                </a:cubicBezTo>
                <a:cubicBezTo>
                  <a:pt x="6571550" y="4764043"/>
                  <a:pt x="6604246" y="4796737"/>
                  <a:pt x="6604244" y="4837068"/>
                </a:cubicBezTo>
                <a:cubicBezTo>
                  <a:pt x="6604245" y="4877399"/>
                  <a:pt x="6571551" y="4910093"/>
                  <a:pt x="6531219" y="4910093"/>
                </a:cubicBezTo>
                <a:cubicBezTo>
                  <a:pt x="6490890" y="4910093"/>
                  <a:pt x="6458194" y="4877399"/>
                  <a:pt x="6458196" y="4837068"/>
                </a:cubicBezTo>
                <a:cubicBezTo>
                  <a:pt x="6458195" y="4826985"/>
                  <a:pt x="6460239" y="4817380"/>
                  <a:pt x="6463933" y="4808643"/>
                </a:cubicBezTo>
                <a:close/>
                <a:moveTo>
                  <a:pt x="6694396" y="4379322"/>
                </a:moveTo>
                <a:cubicBezTo>
                  <a:pt x="6705482" y="4353112"/>
                  <a:pt x="6731435" y="4334722"/>
                  <a:pt x="6761683" y="4334722"/>
                </a:cubicBezTo>
                <a:cubicBezTo>
                  <a:pt x="6802013" y="4334722"/>
                  <a:pt x="6834709" y="4367416"/>
                  <a:pt x="6834707" y="4407747"/>
                </a:cubicBezTo>
                <a:cubicBezTo>
                  <a:pt x="6834708" y="4448078"/>
                  <a:pt x="6802014" y="4480772"/>
                  <a:pt x="6761682" y="4480772"/>
                </a:cubicBezTo>
                <a:cubicBezTo>
                  <a:pt x="6721353" y="4480772"/>
                  <a:pt x="6688657" y="4448078"/>
                  <a:pt x="6688658" y="4407747"/>
                </a:cubicBezTo>
                <a:cubicBezTo>
                  <a:pt x="6688657" y="4397664"/>
                  <a:pt x="6690702" y="4388059"/>
                  <a:pt x="6694396" y="4379322"/>
                </a:cubicBezTo>
                <a:close/>
                <a:moveTo>
                  <a:pt x="6924860" y="3958829"/>
                </a:moveTo>
                <a:cubicBezTo>
                  <a:pt x="6935946" y="3932619"/>
                  <a:pt x="6961897" y="3914229"/>
                  <a:pt x="6992147" y="3914229"/>
                </a:cubicBezTo>
                <a:cubicBezTo>
                  <a:pt x="7032477" y="3914228"/>
                  <a:pt x="7065172" y="3946923"/>
                  <a:pt x="7065171" y="3987253"/>
                </a:cubicBezTo>
                <a:cubicBezTo>
                  <a:pt x="7065172" y="4027585"/>
                  <a:pt x="7032479" y="4060279"/>
                  <a:pt x="6992146" y="4060278"/>
                </a:cubicBezTo>
                <a:cubicBezTo>
                  <a:pt x="6951816" y="4060279"/>
                  <a:pt x="6919121" y="4027584"/>
                  <a:pt x="6919122" y="3987254"/>
                </a:cubicBezTo>
                <a:cubicBezTo>
                  <a:pt x="6919123" y="3977171"/>
                  <a:pt x="6921166" y="3967565"/>
                  <a:pt x="6924860" y="3958829"/>
                </a:cubicBezTo>
                <a:close/>
                <a:moveTo>
                  <a:pt x="7155323" y="3529507"/>
                </a:moveTo>
                <a:cubicBezTo>
                  <a:pt x="7166409" y="3503297"/>
                  <a:pt x="7192363" y="3484907"/>
                  <a:pt x="7222611" y="3484907"/>
                </a:cubicBezTo>
                <a:cubicBezTo>
                  <a:pt x="7262942" y="3484906"/>
                  <a:pt x="7295636" y="3517601"/>
                  <a:pt x="7295634" y="3557931"/>
                </a:cubicBezTo>
                <a:cubicBezTo>
                  <a:pt x="7295635" y="3598263"/>
                  <a:pt x="7262941" y="3630957"/>
                  <a:pt x="7222611" y="3630956"/>
                </a:cubicBezTo>
                <a:cubicBezTo>
                  <a:pt x="7182280" y="3630957"/>
                  <a:pt x="7149586" y="3598262"/>
                  <a:pt x="7149585" y="3557932"/>
                </a:cubicBezTo>
                <a:cubicBezTo>
                  <a:pt x="7149585" y="3547849"/>
                  <a:pt x="7151628" y="3538243"/>
                  <a:pt x="7155323" y="3529507"/>
                </a:cubicBezTo>
                <a:close/>
                <a:moveTo>
                  <a:pt x="6233469" y="4945865"/>
                </a:moveTo>
                <a:cubicBezTo>
                  <a:pt x="6244556" y="4919655"/>
                  <a:pt x="6270507" y="4901265"/>
                  <a:pt x="6300757" y="4901265"/>
                </a:cubicBezTo>
                <a:cubicBezTo>
                  <a:pt x="6341086" y="4901265"/>
                  <a:pt x="6373780" y="4933959"/>
                  <a:pt x="6373780" y="4974290"/>
                </a:cubicBezTo>
                <a:cubicBezTo>
                  <a:pt x="6373780" y="5014621"/>
                  <a:pt x="6341086" y="5047315"/>
                  <a:pt x="6300755" y="5047315"/>
                </a:cubicBezTo>
                <a:cubicBezTo>
                  <a:pt x="6260426" y="5047315"/>
                  <a:pt x="6227730" y="5014621"/>
                  <a:pt x="6227732" y="4974290"/>
                </a:cubicBezTo>
                <a:cubicBezTo>
                  <a:pt x="6227731" y="4964207"/>
                  <a:pt x="6229775" y="4954602"/>
                  <a:pt x="6233469" y="4945865"/>
                </a:cubicBezTo>
                <a:close/>
                <a:moveTo>
                  <a:pt x="6463934" y="4525372"/>
                </a:moveTo>
                <a:cubicBezTo>
                  <a:pt x="6475017" y="4499163"/>
                  <a:pt x="6500971" y="4480772"/>
                  <a:pt x="6531219" y="4480772"/>
                </a:cubicBezTo>
                <a:cubicBezTo>
                  <a:pt x="6571551" y="4480772"/>
                  <a:pt x="6604244" y="4513466"/>
                  <a:pt x="6604243" y="4553797"/>
                </a:cubicBezTo>
                <a:cubicBezTo>
                  <a:pt x="6604243" y="4594128"/>
                  <a:pt x="6571550" y="4626822"/>
                  <a:pt x="6531221" y="4626822"/>
                </a:cubicBezTo>
                <a:cubicBezTo>
                  <a:pt x="6490888" y="4626822"/>
                  <a:pt x="6458195" y="4594128"/>
                  <a:pt x="6458194" y="4553797"/>
                </a:cubicBezTo>
                <a:cubicBezTo>
                  <a:pt x="6458194" y="4543714"/>
                  <a:pt x="6460237" y="4534108"/>
                  <a:pt x="6463934" y="4525372"/>
                </a:cubicBezTo>
                <a:close/>
                <a:moveTo>
                  <a:pt x="6694396" y="4096050"/>
                </a:moveTo>
                <a:cubicBezTo>
                  <a:pt x="6705483" y="4069840"/>
                  <a:pt x="6731434" y="4051450"/>
                  <a:pt x="6761682" y="4051450"/>
                </a:cubicBezTo>
                <a:cubicBezTo>
                  <a:pt x="6802013" y="4051450"/>
                  <a:pt x="6834707" y="4084144"/>
                  <a:pt x="6834707" y="4124475"/>
                </a:cubicBezTo>
                <a:cubicBezTo>
                  <a:pt x="6834707" y="4164806"/>
                  <a:pt x="6802013" y="4197500"/>
                  <a:pt x="6761682" y="4197500"/>
                </a:cubicBezTo>
                <a:cubicBezTo>
                  <a:pt x="6721351" y="4197500"/>
                  <a:pt x="6688657" y="4164806"/>
                  <a:pt x="6688659" y="4124475"/>
                </a:cubicBezTo>
                <a:cubicBezTo>
                  <a:pt x="6688657" y="4114392"/>
                  <a:pt x="6690702" y="4104787"/>
                  <a:pt x="6694396" y="4096050"/>
                </a:cubicBezTo>
                <a:close/>
                <a:moveTo>
                  <a:pt x="6924862" y="3675557"/>
                </a:moveTo>
                <a:cubicBezTo>
                  <a:pt x="6935945" y="3649347"/>
                  <a:pt x="6961897" y="3630956"/>
                  <a:pt x="6992146" y="3630957"/>
                </a:cubicBezTo>
                <a:cubicBezTo>
                  <a:pt x="7032477" y="3630956"/>
                  <a:pt x="7065171" y="3663650"/>
                  <a:pt x="7065172" y="3703981"/>
                </a:cubicBezTo>
                <a:cubicBezTo>
                  <a:pt x="7065172" y="3744312"/>
                  <a:pt x="7032477" y="3777006"/>
                  <a:pt x="6992147" y="3777006"/>
                </a:cubicBezTo>
                <a:cubicBezTo>
                  <a:pt x="6951815" y="3777006"/>
                  <a:pt x="6919121" y="3744312"/>
                  <a:pt x="6919122" y="3703981"/>
                </a:cubicBezTo>
                <a:cubicBezTo>
                  <a:pt x="6919121" y="3693899"/>
                  <a:pt x="6921164" y="3684293"/>
                  <a:pt x="6924862" y="3675557"/>
                </a:cubicBezTo>
                <a:close/>
                <a:moveTo>
                  <a:pt x="7155323" y="3246235"/>
                </a:moveTo>
                <a:cubicBezTo>
                  <a:pt x="7166409" y="3220025"/>
                  <a:pt x="7192361" y="3201634"/>
                  <a:pt x="7222612" y="3201635"/>
                </a:cubicBezTo>
                <a:cubicBezTo>
                  <a:pt x="7262941" y="3201634"/>
                  <a:pt x="7295636" y="3234328"/>
                  <a:pt x="7295635" y="3274659"/>
                </a:cubicBezTo>
                <a:cubicBezTo>
                  <a:pt x="7295637" y="3314990"/>
                  <a:pt x="7262943" y="3347684"/>
                  <a:pt x="7222610" y="3347684"/>
                </a:cubicBezTo>
                <a:cubicBezTo>
                  <a:pt x="7182280" y="3347684"/>
                  <a:pt x="7149585" y="3314990"/>
                  <a:pt x="7149585" y="3274659"/>
                </a:cubicBezTo>
                <a:cubicBezTo>
                  <a:pt x="7149585" y="3264577"/>
                  <a:pt x="7151629" y="3254971"/>
                  <a:pt x="7155323" y="3246235"/>
                </a:cubicBezTo>
                <a:close/>
                <a:moveTo>
                  <a:pt x="6233470" y="4662593"/>
                </a:moveTo>
                <a:cubicBezTo>
                  <a:pt x="6244554" y="4636383"/>
                  <a:pt x="6270507" y="4617993"/>
                  <a:pt x="6300755" y="4617993"/>
                </a:cubicBezTo>
                <a:cubicBezTo>
                  <a:pt x="6341087" y="4617993"/>
                  <a:pt x="6373780" y="4650687"/>
                  <a:pt x="6373781" y="4691018"/>
                </a:cubicBezTo>
                <a:cubicBezTo>
                  <a:pt x="6373781" y="4731349"/>
                  <a:pt x="6341087" y="4764043"/>
                  <a:pt x="6300756" y="4764043"/>
                </a:cubicBezTo>
                <a:cubicBezTo>
                  <a:pt x="6260424" y="4764043"/>
                  <a:pt x="6227731" y="4731349"/>
                  <a:pt x="6227730" y="4691018"/>
                </a:cubicBezTo>
                <a:cubicBezTo>
                  <a:pt x="6227731" y="4680935"/>
                  <a:pt x="6229774" y="4671329"/>
                  <a:pt x="6233470" y="4662593"/>
                </a:cubicBezTo>
                <a:close/>
                <a:moveTo>
                  <a:pt x="6463933" y="4242101"/>
                </a:moveTo>
                <a:cubicBezTo>
                  <a:pt x="6475018" y="4215891"/>
                  <a:pt x="6500970" y="4197501"/>
                  <a:pt x="6531219" y="4197501"/>
                </a:cubicBezTo>
                <a:cubicBezTo>
                  <a:pt x="6571550" y="4197501"/>
                  <a:pt x="6604243" y="4230195"/>
                  <a:pt x="6604244" y="4270526"/>
                </a:cubicBezTo>
                <a:cubicBezTo>
                  <a:pt x="6604243" y="4310857"/>
                  <a:pt x="6571549" y="4343551"/>
                  <a:pt x="6531219" y="4343551"/>
                </a:cubicBezTo>
                <a:cubicBezTo>
                  <a:pt x="6490888" y="4343551"/>
                  <a:pt x="6458194" y="4310857"/>
                  <a:pt x="6458194" y="4270526"/>
                </a:cubicBezTo>
                <a:cubicBezTo>
                  <a:pt x="6458195" y="4260443"/>
                  <a:pt x="6460237" y="4250838"/>
                  <a:pt x="6463933" y="4242101"/>
                </a:cubicBezTo>
                <a:close/>
                <a:moveTo>
                  <a:pt x="6694397" y="3812778"/>
                </a:moveTo>
                <a:cubicBezTo>
                  <a:pt x="6705481" y="3786568"/>
                  <a:pt x="6731434" y="3768178"/>
                  <a:pt x="6761682" y="3768178"/>
                </a:cubicBezTo>
                <a:cubicBezTo>
                  <a:pt x="6802014" y="3768178"/>
                  <a:pt x="6834707" y="3800872"/>
                  <a:pt x="6834707" y="3841203"/>
                </a:cubicBezTo>
                <a:cubicBezTo>
                  <a:pt x="6834708" y="3881534"/>
                  <a:pt x="6802014" y="3914228"/>
                  <a:pt x="6761683" y="3914228"/>
                </a:cubicBezTo>
                <a:cubicBezTo>
                  <a:pt x="6721351" y="3914228"/>
                  <a:pt x="6688658" y="3881534"/>
                  <a:pt x="6688657" y="3841203"/>
                </a:cubicBezTo>
                <a:cubicBezTo>
                  <a:pt x="6688658" y="3831120"/>
                  <a:pt x="6690700" y="3821515"/>
                  <a:pt x="6694397" y="3812778"/>
                </a:cubicBezTo>
                <a:close/>
                <a:moveTo>
                  <a:pt x="6924859" y="3392285"/>
                </a:moveTo>
                <a:cubicBezTo>
                  <a:pt x="6935945" y="3366074"/>
                  <a:pt x="6961898" y="3347684"/>
                  <a:pt x="6992146" y="3347684"/>
                </a:cubicBezTo>
                <a:cubicBezTo>
                  <a:pt x="7032477" y="3347684"/>
                  <a:pt x="7065171" y="3380378"/>
                  <a:pt x="7065171" y="3420709"/>
                </a:cubicBezTo>
                <a:cubicBezTo>
                  <a:pt x="7065173" y="3461040"/>
                  <a:pt x="7032478" y="3493734"/>
                  <a:pt x="6992146" y="3493734"/>
                </a:cubicBezTo>
                <a:cubicBezTo>
                  <a:pt x="6951815" y="3493734"/>
                  <a:pt x="6919121" y="3461040"/>
                  <a:pt x="6919121" y="3420709"/>
                </a:cubicBezTo>
                <a:cubicBezTo>
                  <a:pt x="6919121" y="3410627"/>
                  <a:pt x="6921164" y="3401021"/>
                  <a:pt x="6924859" y="3392285"/>
                </a:cubicBezTo>
                <a:close/>
                <a:moveTo>
                  <a:pt x="6003006" y="4808643"/>
                </a:moveTo>
                <a:cubicBezTo>
                  <a:pt x="6014092" y="4782432"/>
                  <a:pt x="6040043" y="4764042"/>
                  <a:pt x="6070293" y="4764042"/>
                </a:cubicBezTo>
                <a:cubicBezTo>
                  <a:pt x="6110623" y="4764042"/>
                  <a:pt x="6143318" y="4796736"/>
                  <a:pt x="6143318" y="4837067"/>
                </a:cubicBezTo>
                <a:cubicBezTo>
                  <a:pt x="6143317" y="4877398"/>
                  <a:pt x="6110625" y="4910092"/>
                  <a:pt x="6070293" y="4910092"/>
                </a:cubicBezTo>
                <a:cubicBezTo>
                  <a:pt x="6029962" y="4910092"/>
                  <a:pt x="5997267" y="4877398"/>
                  <a:pt x="5997268" y="4837067"/>
                </a:cubicBezTo>
                <a:cubicBezTo>
                  <a:pt x="5997266" y="4826984"/>
                  <a:pt x="5999311" y="4817379"/>
                  <a:pt x="6003006" y="4808643"/>
                </a:cubicBezTo>
                <a:close/>
                <a:moveTo>
                  <a:pt x="7155324" y="2962963"/>
                </a:moveTo>
                <a:cubicBezTo>
                  <a:pt x="7166409" y="2936753"/>
                  <a:pt x="7192362" y="2918363"/>
                  <a:pt x="7222610" y="2918363"/>
                </a:cubicBezTo>
                <a:cubicBezTo>
                  <a:pt x="7262941" y="2918363"/>
                  <a:pt x="7295635" y="2951057"/>
                  <a:pt x="7295636" y="2991388"/>
                </a:cubicBezTo>
                <a:cubicBezTo>
                  <a:pt x="7295636" y="3031719"/>
                  <a:pt x="7262941" y="3064413"/>
                  <a:pt x="7222611" y="3064413"/>
                </a:cubicBezTo>
                <a:cubicBezTo>
                  <a:pt x="7182279" y="3064413"/>
                  <a:pt x="7149585" y="3031719"/>
                  <a:pt x="7149585" y="2991388"/>
                </a:cubicBezTo>
                <a:cubicBezTo>
                  <a:pt x="7149585" y="2981305"/>
                  <a:pt x="7151628" y="2971700"/>
                  <a:pt x="7155324" y="2962963"/>
                </a:cubicBezTo>
                <a:close/>
                <a:moveTo>
                  <a:pt x="6233468" y="4379322"/>
                </a:moveTo>
                <a:cubicBezTo>
                  <a:pt x="6244555" y="4353112"/>
                  <a:pt x="6270506" y="4334721"/>
                  <a:pt x="6300756" y="4334721"/>
                </a:cubicBezTo>
                <a:cubicBezTo>
                  <a:pt x="6341086" y="4334721"/>
                  <a:pt x="6373779" y="4367416"/>
                  <a:pt x="6373780" y="4407747"/>
                </a:cubicBezTo>
                <a:cubicBezTo>
                  <a:pt x="6373780" y="4448078"/>
                  <a:pt x="6341088" y="4480771"/>
                  <a:pt x="6300756" y="4480771"/>
                </a:cubicBezTo>
                <a:cubicBezTo>
                  <a:pt x="6260425" y="4480771"/>
                  <a:pt x="6227730" y="4448077"/>
                  <a:pt x="6227731" y="4407746"/>
                </a:cubicBezTo>
                <a:cubicBezTo>
                  <a:pt x="6227732" y="4397663"/>
                  <a:pt x="6229774" y="4388058"/>
                  <a:pt x="6233468" y="4379322"/>
                </a:cubicBezTo>
                <a:close/>
                <a:moveTo>
                  <a:pt x="6463931" y="3958829"/>
                </a:moveTo>
                <a:cubicBezTo>
                  <a:pt x="6475017" y="3932619"/>
                  <a:pt x="6500971" y="3914229"/>
                  <a:pt x="6531219" y="3914229"/>
                </a:cubicBezTo>
                <a:cubicBezTo>
                  <a:pt x="6571550" y="3914228"/>
                  <a:pt x="6604244" y="3946923"/>
                  <a:pt x="6604242" y="3987254"/>
                </a:cubicBezTo>
                <a:cubicBezTo>
                  <a:pt x="6604243" y="4027585"/>
                  <a:pt x="6571549" y="4060279"/>
                  <a:pt x="6531217" y="4060279"/>
                </a:cubicBezTo>
                <a:cubicBezTo>
                  <a:pt x="6490888" y="4060279"/>
                  <a:pt x="6458195" y="4027585"/>
                  <a:pt x="6458193" y="3987254"/>
                </a:cubicBezTo>
                <a:cubicBezTo>
                  <a:pt x="6458193" y="3977171"/>
                  <a:pt x="6460236" y="3967565"/>
                  <a:pt x="6463931" y="3958829"/>
                </a:cubicBezTo>
                <a:close/>
                <a:moveTo>
                  <a:pt x="6694395" y="3529506"/>
                </a:moveTo>
                <a:cubicBezTo>
                  <a:pt x="6705482" y="3503296"/>
                  <a:pt x="6731433" y="3484906"/>
                  <a:pt x="6761683" y="3484906"/>
                </a:cubicBezTo>
                <a:cubicBezTo>
                  <a:pt x="6802014" y="3484906"/>
                  <a:pt x="6834708" y="3517600"/>
                  <a:pt x="6834708" y="3557931"/>
                </a:cubicBezTo>
                <a:cubicBezTo>
                  <a:pt x="6834709" y="3598262"/>
                  <a:pt x="6802015" y="3630956"/>
                  <a:pt x="6761683" y="3630956"/>
                </a:cubicBezTo>
                <a:cubicBezTo>
                  <a:pt x="6721352" y="3630956"/>
                  <a:pt x="6688658" y="3598262"/>
                  <a:pt x="6688658" y="3557931"/>
                </a:cubicBezTo>
                <a:cubicBezTo>
                  <a:pt x="6688659" y="3547848"/>
                  <a:pt x="6690701" y="3538243"/>
                  <a:pt x="6694395" y="3529506"/>
                </a:cubicBezTo>
                <a:close/>
                <a:moveTo>
                  <a:pt x="5772543" y="4945864"/>
                </a:moveTo>
                <a:cubicBezTo>
                  <a:pt x="5783627" y="4919654"/>
                  <a:pt x="5809580" y="4901264"/>
                  <a:pt x="5839828" y="4901264"/>
                </a:cubicBezTo>
                <a:cubicBezTo>
                  <a:pt x="5880160" y="4901264"/>
                  <a:pt x="5912853" y="4933958"/>
                  <a:pt x="5912852" y="4974289"/>
                </a:cubicBezTo>
                <a:cubicBezTo>
                  <a:pt x="5912852" y="5014620"/>
                  <a:pt x="5880158" y="5047314"/>
                  <a:pt x="5839829" y="5047314"/>
                </a:cubicBezTo>
                <a:cubicBezTo>
                  <a:pt x="5799497" y="5047314"/>
                  <a:pt x="5766804" y="5014620"/>
                  <a:pt x="5766803" y="4974289"/>
                </a:cubicBezTo>
                <a:cubicBezTo>
                  <a:pt x="5766802" y="4964206"/>
                  <a:pt x="5768846" y="4954601"/>
                  <a:pt x="5772543" y="4945864"/>
                </a:cubicBezTo>
                <a:close/>
                <a:moveTo>
                  <a:pt x="6924860" y="3109013"/>
                </a:moveTo>
                <a:cubicBezTo>
                  <a:pt x="6935947" y="3082803"/>
                  <a:pt x="6961898" y="3064413"/>
                  <a:pt x="6992147" y="3064413"/>
                </a:cubicBezTo>
                <a:cubicBezTo>
                  <a:pt x="7032477" y="3064413"/>
                  <a:pt x="7065171" y="3097107"/>
                  <a:pt x="7065171" y="3137438"/>
                </a:cubicBezTo>
                <a:cubicBezTo>
                  <a:pt x="7065171" y="3177769"/>
                  <a:pt x="7032477" y="3210463"/>
                  <a:pt x="6992147" y="3210462"/>
                </a:cubicBezTo>
                <a:cubicBezTo>
                  <a:pt x="6951815" y="3210463"/>
                  <a:pt x="6919121" y="3177769"/>
                  <a:pt x="6919123" y="3137438"/>
                </a:cubicBezTo>
                <a:cubicBezTo>
                  <a:pt x="6919121" y="3127355"/>
                  <a:pt x="6921165" y="3117749"/>
                  <a:pt x="6924860" y="3109013"/>
                </a:cubicBezTo>
                <a:close/>
                <a:moveTo>
                  <a:pt x="6003007" y="4525370"/>
                </a:moveTo>
                <a:cubicBezTo>
                  <a:pt x="6014091" y="4499160"/>
                  <a:pt x="6040044" y="4480770"/>
                  <a:pt x="6070292" y="4480770"/>
                </a:cubicBezTo>
                <a:cubicBezTo>
                  <a:pt x="6110624" y="4480770"/>
                  <a:pt x="6143317" y="4513464"/>
                  <a:pt x="6143316" y="4553795"/>
                </a:cubicBezTo>
                <a:cubicBezTo>
                  <a:pt x="6143317" y="4594126"/>
                  <a:pt x="6110622" y="4626820"/>
                  <a:pt x="6070291" y="4626820"/>
                </a:cubicBezTo>
                <a:cubicBezTo>
                  <a:pt x="6029961" y="4626820"/>
                  <a:pt x="5997268" y="4594126"/>
                  <a:pt x="5997267" y="4553795"/>
                </a:cubicBezTo>
                <a:cubicBezTo>
                  <a:pt x="5997266" y="4543712"/>
                  <a:pt x="5999310" y="4534107"/>
                  <a:pt x="6003007" y="4525370"/>
                </a:cubicBezTo>
                <a:close/>
                <a:moveTo>
                  <a:pt x="7155324" y="2679691"/>
                </a:moveTo>
                <a:cubicBezTo>
                  <a:pt x="7166409" y="2653481"/>
                  <a:pt x="7192363" y="2635090"/>
                  <a:pt x="7222610" y="2635091"/>
                </a:cubicBezTo>
                <a:cubicBezTo>
                  <a:pt x="7262943" y="2635090"/>
                  <a:pt x="7295635" y="2667785"/>
                  <a:pt x="7295635" y="2708115"/>
                </a:cubicBezTo>
                <a:cubicBezTo>
                  <a:pt x="7295637" y="2748447"/>
                  <a:pt x="7262942" y="2781141"/>
                  <a:pt x="7222610" y="2781141"/>
                </a:cubicBezTo>
                <a:cubicBezTo>
                  <a:pt x="7182279" y="2781141"/>
                  <a:pt x="7149586" y="2748447"/>
                  <a:pt x="7149585" y="2708116"/>
                </a:cubicBezTo>
                <a:cubicBezTo>
                  <a:pt x="7149586" y="2698033"/>
                  <a:pt x="7151629" y="2688427"/>
                  <a:pt x="7155324" y="2679691"/>
                </a:cubicBezTo>
                <a:close/>
                <a:moveTo>
                  <a:pt x="6233468" y="4096050"/>
                </a:moveTo>
                <a:cubicBezTo>
                  <a:pt x="6244553" y="4069840"/>
                  <a:pt x="6270506" y="4051450"/>
                  <a:pt x="6300754" y="4051450"/>
                </a:cubicBezTo>
                <a:cubicBezTo>
                  <a:pt x="6341085" y="4051450"/>
                  <a:pt x="6373779" y="4084144"/>
                  <a:pt x="6373779" y="4124475"/>
                </a:cubicBezTo>
                <a:cubicBezTo>
                  <a:pt x="6373781" y="4164806"/>
                  <a:pt x="6341086" y="4197500"/>
                  <a:pt x="6300754" y="4197500"/>
                </a:cubicBezTo>
                <a:cubicBezTo>
                  <a:pt x="6260423" y="4197500"/>
                  <a:pt x="6227729" y="4164806"/>
                  <a:pt x="6227729" y="4124475"/>
                </a:cubicBezTo>
                <a:cubicBezTo>
                  <a:pt x="6227730" y="4114392"/>
                  <a:pt x="6229772" y="4104787"/>
                  <a:pt x="6233468" y="4096050"/>
                </a:cubicBezTo>
                <a:close/>
                <a:moveTo>
                  <a:pt x="6463931" y="3675557"/>
                </a:moveTo>
                <a:cubicBezTo>
                  <a:pt x="6475017" y="3649347"/>
                  <a:pt x="6500969" y="3630956"/>
                  <a:pt x="6531220" y="3630957"/>
                </a:cubicBezTo>
                <a:cubicBezTo>
                  <a:pt x="6571549" y="3630956"/>
                  <a:pt x="6604244" y="3663650"/>
                  <a:pt x="6604243" y="3703981"/>
                </a:cubicBezTo>
                <a:cubicBezTo>
                  <a:pt x="6604242" y="3744312"/>
                  <a:pt x="6571551" y="3777006"/>
                  <a:pt x="6531218" y="3777006"/>
                </a:cubicBezTo>
                <a:cubicBezTo>
                  <a:pt x="6490888" y="3777006"/>
                  <a:pt x="6458193" y="3744312"/>
                  <a:pt x="6458193" y="3703981"/>
                </a:cubicBezTo>
                <a:cubicBezTo>
                  <a:pt x="6458192" y="3693899"/>
                  <a:pt x="6460237" y="3684293"/>
                  <a:pt x="6463931" y="3675557"/>
                </a:cubicBezTo>
                <a:close/>
                <a:moveTo>
                  <a:pt x="6694398" y="3246234"/>
                </a:moveTo>
                <a:cubicBezTo>
                  <a:pt x="6705483" y="3220024"/>
                  <a:pt x="6731434" y="3201634"/>
                  <a:pt x="6761684" y="3201634"/>
                </a:cubicBezTo>
                <a:cubicBezTo>
                  <a:pt x="6802015" y="3201634"/>
                  <a:pt x="6834709" y="3234328"/>
                  <a:pt x="6834709" y="3274659"/>
                </a:cubicBezTo>
                <a:cubicBezTo>
                  <a:pt x="6834708" y="3314990"/>
                  <a:pt x="6802016" y="3347684"/>
                  <a:pt x="6761684" y="3347684"/>
                </a:cubicBezTo>
                <a:cubicBezTo>
                  <a:pt x="6721353" y="3347684"/>
                  <a:pt x="6688659" y="3314990"/>
                  <a:pt x="6688659" y="3274659"/>
                </a:cubicBezTo>
                <a:cubicBezTo>
                  <a:pt x="6688660" y="3264576"/>
                  <a:pt x="6690702" y="3254971"/>
                  <a:pt x="6694398" y="3246234"/>
                </a:cubicBezTo>
                <a:close/>
                <a:moveTo>
                  <a:pt x="5772541" y="4662592"/>
                </a:moveTo>
                <a:cubicBezTo>
                  <a:pt x="5783628" y="4636382"/>
                  <a:pt x="5809581" y="4617992"/>
                  <a:pt x="5839829" y="4617992"/>
                </a:cubicBezTo>
                <a:cubicBezTo>
                  <a:pt x="5880158" y="4617992"/>
                  <a:pt x="5912854" y="4650686"/>
                  <a:pt x="5912852" y="4691017"/>
                </a:cubicBezTo>
                <a:cubicBezTo>
                  <a:pt x="5912853" y="4731348"/>
                  <a:pt x="5880159" y="4764042"/>
                  <a:pt x="5839827" y="4764042"/>
                </a:cubicBezTo>
                <a:cubicBezTo>
                  <a:pt x="5799498" y="4764042"/>
                  <a:pt x="5766802" y="4731348"/>
                  <a:pt x="5766804" y="4691017"/>
                </a:cubicBezTo>
                <a:cubicBezTo>
                  <a:pt x="5766803" y="4680934"/>
                  <a:pt x="5768847" y="4671329"/>
                  <a:pt x="5772541" y="4662592"/>
                </a:cubicBezTo>
                <a:close/>
                <a:moveTo>
                  <a:pt x="6924861" y="2825741"/>
                </a:moveTo>
                <a:cubicBezTo>
                  <a:pt x="6935945" y="2799531"/>
                  <a:pt x="6961899" y="2781140"/>
                  <a:pt x="6992147" y="2781140"/>
                </a:cubicBezTo>
                <a:cubicBezTo>
                  <a:pt x="7032479" y="2781140"/>
                  <a:pt x="7065172" y="2813834"/>
                  <a:pt x="7065172" y="2854165"/>
                </a:cubicBezTo>
                <a:cubicBezTo>
                  <a:pt x="7065171" y="2894496"/>
                  <a:pt x="7032478" y="2927191"/>
                  <a:pt x="6992148" y="2927190"/>
                </a:cubicBezTo>
                <a:cubicBezTo>
                  <a:pt x="6951815" y="2927191"/>
                  <a:pt x="6919123" y="2894496"/>
                  <a:pt x="6919121" y="2854166"/>
                </a:cubicBezTo>
                <a:cubicBezTo>
                  <a:pt x="6919122" y="2844083"/>
                  <a:pt x="6921165" y="2834477"/>
                  <a:pt x="6924861" y="2825741"/>
                </a:cubicBezTo>
                <a:close/>
                <a:moveTo>
                  <a:pt x="7154549" y="2447998"/>
                </a:moveTo>
                <a:cubicBezTo>
                  <a:pt x="7158243" y="2439262"/>
                  <a:pt x="7163589" y="2431393"/>
                  <a:pt x="7170199" y="2424785"/>
                </a:cubicBezTo>
                <a:cubicBezTo>
                  <a:pt x="7183413" y="2411571"/>
                  <a:pt x="7201670" y="2403398"/>
                  <a:pt x="7221835" y="2403397"/>
                </a:cubicBezTo>
                <a:cubicBezTo>
                  <a:pt x="7262166" y="2403398"/>
                  <a:pt x="7294860" y="2436091"/>
                  <a:pt x="7294860" y="2476423"/>
                </a:cubicBezTo>
                <a:cubicBezTo>
                  <a:pt x="7294860" y="2516753"/>
                  <a:pt x="7262166" y="2549446"/>
                  <a:pt x="7221835" y="2549446"/>
                </a:cubicBezTo>
                <a:cubicBezTo>
                  <a:pt x="7181504" y="2549447"/>
                  <a:pt x="7148810" y="2516752"/>
                  <a:pt x="7148810" y="2476422"/>
                </a:cubicBezTo>
                <a:cubicBezTo>
                  <a:pt x="7148809" y="2466339"/>
                  <a:pt x="7150853" y="2456734"/>
                  <a:pt x="7154549" y="2447998"/>
                </a:cubicBezTo>
                <a:close/>
                <a:moveTo>
                  <a:pt x="6003006" y="4242099"/>
                </a:moveTo>
                <a:cubicBezTo>
                  <a:pt x="6014089" y="4215889"/>
                  <a:pt x="6040043" y="4197499"/>
                  <a:pt x="6070292" y="4197499"/>
                </a:cubicBezTo>
                <a:cubicBezTo>
                  <a:pt x="6110623" y="4197499"/>
                  <a:pt x="6143316" y="4230193"/>
                  <a:pt x="6143317" y="4270524"/>
                </a:cubicBezTo>
                <a:cubicBezTo>
                  <a:pt x="6143316" y="4310855"/>
                  <a:pt x="6110623" y="4343548"/>
                  <a:pt x="6070291" y="4343548"/>
                </a:cubicBezTo>
                <a:cubicBezTo>
                  <a:pt x="6029962" y="4343548"/>
                  <a:pt x="5997266" y="4310854"/>
                  <a:pt x="5997267" y="4270524"/>
                </a:cubicBezTo>
                <a:cubicBezTo>
                  <a:pt x="5997268" y="4260441"/>
                  <a:pt x="5999311" y="4250835"/>
                  <a:pt x="6003006" y="4242099"/>
                </a:cubicBezTo>
                <a:close/>
                <a:moveTo>
                  <a:pt x="6233468" y="3812779"/>
                </a:moveTo>
                <a:cubicBezTo>
                  <a:pt x="6244554" y="3786569"/>
                  <a:pt x="6270507" y="3768178"/>
                  <a:pt x="6300757" y="3768179"/>
                </a:cubicBezTo>
                <a:cubicBezTo>
                  <a:pt x="6341086" y="3768178"/>
                  <a:pt x="6373779" y="3800873"/>
                  <a:pt x="6373780" y="3841203"/>
                </a:cubicBezTo>
                <a:cubicBezTo>
                  <a:pt x="6373779" y="3881535"/>
                  <a:pt x="6341087" y="3914229"/>
                  <a:pt x="6300755" y="3914228"/>
                </a:cubicBezTo>
                <a:cubicBezTo>
                  <a:pt x="6260426" y="3914229"/>
                  <a:pt x="6227730" y="3881534"/>
                  <a:pt x="6227731" y="3841204"/>
                </a:cubicBezTo>
                <a:cubicBezTo>
                  <a:pt x="6227729" y="3831121"/>
                  <a:pt x="6229773" y="3821515"/>
                  <a:pt x="6233468" y="3812779"/>
                </a:cubicBezTo>
                <a:close/>
                <a:moveTo>
                  <a:pt x="6463932" y="3392285"/>
                </a:moveTo>
                <a:cubicBezTo>
                  <a:pt x="6475018" y="3366075"/>
                  <a:pt x="6500970" y="3347685"/>
                  <a:pt x="6531218" y="3347685"/>
                </a:cubicBezTo>
                <a:cubicBezTo>
                  <a:pt x="6571549" y="3347685"/>
                  <a:pt x="6604243" y="3380379"/>
                  <a:pt x="6604244" y="3420710"/>
                </a:cubicBezTo>
                <a:cubicBezTo>
                  <a:pt x="6604244" y="3461041"/>
                  <a:pt x="6571549" y="3493735"/>
                  <a:pt x="6531219" y="3493735"/>
                </a:cubicBezTo>
                <a:cubicBezTo>
                  <a:pt x="6490887" y="3493735"/>
                  <a:pt x="6458193" y="3461041"/>
                  <a:pt x="6458193" y="3420710"/>
                </a:cubicBezTo>
                <a:cubicBezTo>
                  <a:pt x="6458193" y="3410627"/>
                  <a:pt x="6460236" y="3401022"/>
                  <a:pt x="6463932" y="3392285"/>
                </a:cubicBezTo>
                <a:close/>
                <a:moveTo>
                  <a:pt x="5542077" y="4808642"/>
                </a:moveTo>
                <a:cubicBezTo>
                  <a:pt x="5553163" y="4782432"/>
                  <a:pt x="5579115" y="4764041"/>
                  <a:pt x="5609364" y="4764042"/>
                </a:cubicBezTo>
                <a:cubicBezTo>
                  <a:pt x="5649694" y="4764041"/>
                  <a:pt x="5682390" y="4796736"/>
                  <a:pt x="5682388" y="4837066"/>
                </a:cubicBezTo>
                <a:cubicBezTo>
                  <a:pt x="5682390" y="4877397"/>
                  <a:pt x="5649695" y="4910092"/>
                  <a:pt x="5609363" y="4910091"/>
                </a:cubicBezTo>
                <a:cubicBezTo>
                  <a:pt x="5569033" y="4910091"/>
                  <a:pt x="5536340" y="4877397"/>
                  <a:pt x="5536339" y="4837067"/>
                </a:cubicBezTo>
                <a:cubicBezTo>
                  <a:pt x="5536339" y="4826984"/>
                  <a:pt x="5538382" y="4817378"/>
                  <a:pt x="5542077" y="4808642"/>
                </a:cubicBezTo>
                <a:close/>
                <a:moveTo>
                  <a:pt x="6694396" y="2962963"/>
                </a:moveTo>
                <a:cubicBezTo>
                  <a:pt x="6705481" y="2936753"/>
                  <a:pt x="6731434" y="2918363"/>
                  <a:pt x="6761683" y="2918363"/>
                </a:cubicBezTo>
                <a:cubicBezTo>
                  <a:pt x="6802013" y="2918363"/>
                  <a:pt x="6834708" y="2951057"/>
                  <a:pt x="6834708" y="2991388"/>
                </a:cubicBezTo>
                <a:cubicBezTo>
                  <a:pt x="6834709" y="3031719"/>
                  <a:pt x="6802015" y="3064413"/>
                  <a:pt x="6761682" y="3064413"/>
                </a:cubicBezTo>
                <a:cubicBezTo>
                  <a:pt x="6721352" y="3064413"/>
                  <a:pt x="6688657" y="3031719"/>
                  <a:pt x="6688657" y="2991388"/>
                </a:cubicBezTo>
                <a:cubicBezTo>
                  <a:pt x="6688658" y="2981305"/>
                  <a:pt x="6690701" y="2971700"/>
                  <a:pt x="6694396" y="2962963"/>
                </a:cubicBezTo>
                <a:close/>
                <a:moveTo>
                  <a:pt x="5772542" y="4379320"/>
                </a:moveTo>
                <a:cubicBezTo>
                  <a:pt x="5783626" y="4353110"/>
                  <a:pt x="5809579" y="4334720"/>
                  <a:pt x="5839827" y="4334720"/>
                </a:cubicBezTo>
                <a:cubicBezTo>
                  <a:pt x="5880159" y="4334720"/>
                  <a:pt x="5912852" y="4367414"/>
                  <a:pt x="5912853" y="4407745"/>
                </a:cubicBezTo>
                <a:cubicBezTo>
                  <a:pt x="5912853" y="4448076"/>
                  <a:pt x="5880159" y="4480770"/>
                  <a:pt x="5839828" y="4480770"/>
                </a:cubicBezTo>
                <a:cubicBezTo>
                  <a:pt x="5799496" y="4480770"/>
                  <a:pt x="5766803" y="4448076"/>
                  <a:pt x="5766802" y="4407745"/>
                </a:cubicBezTo>
                <a:cubicBezTo>
                  <a:pt x="5766802" y="4397662"/>
                  <a:pt x="5768845" y="4388057"/>
                  <a:pt x="5772542" y="4379320"/>
                </a:cubicBezTo>
                <a:close/>
                <a:moveTo>
                  <a:pt x="6924860" y="2542469"/>
                </a:moveTo>
                <a:cubicBezTo>
                  <a:pt x="6935945" y="2516258"/>
                  <a:pt x="6961899" y="2497868"/>
                  <a:pt x="6992147" y="2497868"/>
                </a:cubicBezTo>
                <a:cubicBezTo>
                  <a:pt x="7032477" y="2497868"/>
                  <a:pt x="7065173" y="2530562"/>
                  <a:pt x="7065171" y="2570893"/>
                </a:cubicBezTo>
                <a:cubicBezTo>
                  <a:pt x="7065172" y="2611224"/>
                  <a:pt x="7032478" y="2643918"/>
                  <a:pt x="6992146" y="2643918"/>
                </a:cubicBezTo>
                <a:cubicBezTo>
                  <a:pt x="6951816" y="2643918"/>
                  <a:pt x="6919121" y="2611224"/>
                  <a:pt x="6919121" y="2570893"/>
                </a:cubicBezTo>
                <a:cubicBezTo>
                  <a:pt x="6919122" y="2560811"/>
                  <a:pt x="6921165" y="2551205"/>
                  <a:pt x="6924860" y="2542469"/>
                </a:cubicBezTo>
                <a:close/>
                <a:moveTo>
                  <a:pt x="7154548" y="2164726"/>
                </a:moveTo>
                <a:cubicBezTo>
                  <a:pt x="7165632" y="2138516"/>
                  <a:pt x="7191585" y="2120126"/>
                  <a:pt x="7221834" y="2120126"/>
                </a:cubicBezTo>
                <a:cubicBezTo>
                  <a:pt x="7262165" y="2120126"/>
                  <a:pt x="7294859" y="2152820"/>
                  <a:pt x="7294859" y="2193152"/>
                </a:cubicBezTo>
                <a:cubicBezTo>
                  <a:pt x="7294860" y="2233483"/>
                  <a:pt x="7262166" y="2266177"/>
                  <a:pt x="7221833" y="2266176"/>
                </a:cubicBezTo>
                <a:cubicBezTo>
                  <a:pt x="7181504" y="2266176"/>
                  <a:pt x="7148809" y="2233482"/>
                  <a:pt x="7148808" y="2193151"/>
                </a:cubicBezTo>
                <a:cubicBezTo>
                  <a:pt x="7148809" y="2183068"/>
                  <a:pt x="7150852" y="2173463"/>
                  <a:pt x="7154548" y="2164726"/>
                </a:cubicBezTo>
                <a:close/>
                <a:moveTo>
                  <a:pt x="6003003" y="3958828"/>
                </a:moveTo>
                <a:cubicBezTo>
                  <a:pt x="6014090" y="3932618"/>
                  <a:pt x="6040041" y="3914228"/>
                  <a:pt x="6070291" y="3914228"/>
                </a:cubicBezTo>
                <a:cubicBezTo>
                  <a:pt x="6110621" y="3914228"/>
                  <a:pt x="6143316" y="3946922"/>
                  <a:pt x="6143316" y="3987253"/>
                </a:cubicBezTo>
                <a:cubicBezTo>
                  <a:pt x="6143316" y="4027584"/>
                  <a:pt x="6110623" y="4060278"/>
                  <a:pt x="6070290" y="4060278"/>
                </a:cubicBezTo>
                <a:cubicBezTo>
                  <a:pt x="6029960" y="4060278"/>
                  <a:pt x="5997265" y="4027584"/>
                  <a:pt x="5997266" y="3987253"/>
                </a:cubicBezTo>
                <a:cubicBezTo>
                  <a:pt x="5997266" y="3977170"/>
                  <a:pt x="5999309" y="3967565"/>
                  <a:pt x="6003003" y="3958828"/>
                </a:cubicBezTo>
                <a:close/>
                <a:moveTo>
                  <a:pt x="6233469" y="3529507"/>
                </a:moveTo>
                <a:cubicBezTo>
                  <a:pt x="6244553" y="3503297"/>
                  <a:pt x="6270506" y="3484906"/>
                  <a:pt x="6300754" y="3484906"/>
                </a:cubicBezTo>
                <a:cubicBezTo>
                  <a:pt x="6341086" y="3484906"/>
                  <a:pt x="6373779" y="3517600"/>
                  <a:pt x="6373780" y="3557931"/>
                </a:cubicBezTo>
                <a:cubicBezTo>
                  <a:pt x="6373779" y="3598262"/>
                  <a:pt x="6341085" y="3630956"/>
                  <a:pt x="6300755" y="3630956"/>
                </a:cubicBezTo>
                <a:cubicBezTo>
                  <a:pt x="6260423" y="3630956"/>
                  <a:pt x="6227730" y="3598262"/>
                  <a:pt x="6227729" y="3557931"/>
                </a:cubicBezTo>
                <a:cubicBezTo>
                  <a:pt x="6227729" y="3547848"/>
                  <a:pt x="6229773" y="3538243"/>
                  <a:pt x="6233469" y="3529507"/>
                </a:cubicBezTo>
                <a:close/>
                <a:moveTo>
                  <a:pt x="5311613" y="4945864"/>
                </a:moveTo>
                <a:cubicBezTo>
                  <a:pt x="5322699" y="4919654"/>
                  <a:pt x="5348652" y="4901263"/>
                  <a:pt x="5378900" y="4901264"/>
                </a:cubicBezTo>
                <a:cubicBezTo>
                  <a:pt x="5419230" y="4901263"/>
                  <a:pt x="5451925" y="4933958"/>
                  <a:pt x="5451924" y="4974288"/>
                </a:cubicBezTo>
                <a:cubicBezTo>
                  <a:pt x="5451925" y="5014620"/>
                  <a:pt x="5419232" y="5047314"/>
                  <a:pt x="5378899" y="5047313"/>
                </a:cubicBezTo>
                <a:cubicBezTo>
                  <a:pt x="5338569" y="5047314"/>
                  <a:pt x="5305874" y="5014619"/>
                  <a:pt x="5305875" y="4974289"/>
                </a:cubicBezTo>
                <a:cubicBezTo>
                  <a:pt x="5305875" y="4964206"/>
                  <a:pt x="5307918" y="4954600"/>
                  <a:pt x="5311613" y="4945864"/>
                </a:cubicBezTo>
                <a:close/>
                <a:moveTo>
                  <a:pt x="6463932" y="3109013"/>
                </a:moveTo>
                <a:cubicBezTo>
                  <a:pt x="6475017" y="3082803"/>
                  <a:pt x="6500970" y="3064413"/>
                  <a:pt x="6531218" y="3064413"/>
                </a:cubicBezTo>
                <a:cubicBezTo>
                  <a:pt x="6571550" y="3064413"/>
                  <a:pt x="6604243" y="3097107"/>
                  <a:pt x="6604243" y="3137438"/>
                </a:cubicBezTo>
                <a:cubicBezTo>
                  <a:pt x="6604244" y="3177769"/>
                  <a:pt x="6571549" y="3210463"/>
                  <a:pt x="6531218" y="3210463"/>
                </a:cubicBezTo>
                <a:cubicBezTo>
                  <a:pt x="6490887" y="3210463"/>
                  <a:pt x="6458194" y="3177769"/>
                  <a:pt x="6458193" y="3137438"/>
                </a:cubicBezTo>
                <a:cubicBezTo>
                  <a:pt x="6458193" y="3127355"/>
                  <a:pt x="6460236" y="3117749"/>
                  <a:pt x="6463932" y="3109013"/>
                </a:cubicBezTo>
                <a:close/>
                <a:moveTo>
                  <a:pt x="5542077" y="4525370"/>
                </a:moveTo>
                <a:cubicBezTo>
                  <a:pt x="5553164" y="4499160"/>
                  <a:pt x="5579115" y="4480769"/>
                  <a:pt x="5609365" y="4480769"/>
                </a:cubicBezTo>
                <a:cubicBezTo>
                  <a:pt x="5649694" y="4480769"/>
                  <a:pt x="5682390" y="4513463"/>
                  <a:pt x="5682388" y="4553794"/>
                </a:cubicBezTo>
                <a:cubicBezTo>
                  <a:pt x="5682388" y="4594125"/>
                  <a:pt x="5649696" y="4626819"/>
                  <a:pt x="5609363" y="4626819"/>
                </a:cubicBezTo>
                <a:cubicBezTo>
                  <a:pt x="5569032" y="4626819"/>
                  <a:pt x="5536338" y="4594125"/>
                  <a:pt x="5536339" y="4553794"/>
                </a:cubicBezTo>
                <a:cubicBezTo>
                  <a:pt x="5536338" y="4543712"/>
                  <a:pt x="5538383" y="4534106"/>
                  <a:pt x="5542077" y="4525370"/>
                </a:cubicBezTo>
                <a:close/>
                <a:moveTo>
                  <a:pt x="6694396" y="2679691"/>
                </a:moveTo>
                <a:cubicBezTo>
                  <a:pt x="6705482" y="2653481"/>
                  <a:pt x="6731433" y="2635090"/>
                  <a:pt x="6761682" y="2635091"/>
                </a:cubicBezTo>
                <a:cubicBezTo>
                  <a:pt x="6802013" y="2635091"/>
                  <a:pt x="6834707" y="2667785"/>
                  <a:pt x="6834707" y="2708115"/>
                </a:cubicBezTo>
                <a:cubicBezTo>
                  <a:pt x="6834707" y="2748447"/>
                  <a:pt x="6802013" y="2781141"/>
                  <a:pt x="6761682" y="2781141"/>
                </a:cubicBezTo>
                <a:cubicBezTo>
                  <a:pt x="6721351" y="2781141"/>
                  <a:pt x="6688657" y="2748447"/>
                  <a:pt x="6688657" y="2708116"/>
                </a:cubicBezTo>
                <a:cubicBezTo>
                  <a:pt x="6688657" y="2698033"/>
                  <a:pt x="6690701" y="2688427"/>
                  <a:pt x="6694396" y="2679691"/>
                </a:cubicBezTo>
                <a:close/>
                <a:moveTo>
                  <a:pt x="6924084" y="2310776"/>
                </a:moveTo>
                <a:cubicBezTo>
                  <a:pt x="6935168" y="2284566"/>
                  <a:pt x="6961121" y="2266176"/>
                  <a:pt x="6991369" y="2266176"/>
                </a:cubicBezTo>
                <a:cubicBezTo>
                  <a:pt x="7031701" y="2266176"/>
                  <a:pt x="7064394" y="2298870"/>
                  <a:pt x="7064395" y="2339201"/>
                </a:cubicBezTo>
                <a:cubicBezTo>
                  <a:pt x="7064395" y="2379532"/>
                  <a:pt x="7031700" y="2412226"/>
                  <a:pt x="6991370" y="2412226"/>
                </a:cubicBezTo>
                <a:cubicBezTo>
                  <a:pt x="6951038" y="2412226"/>
                  <a:pt x="6918345" y="2379532"/>
                  <a:pt x="6918345" y="2339201"/>
                </a:cubicBezTo>
                <a:cubicBezTo>
                  <a:pt x="6918344" y="2329118"/>
                  <a:pt x="6920387" y="2319513"/>
                  <a:pt x="6924084" y="2310776"/>
                </a:cubicBezTo>
                <a:close/>
                <a:moveTo>
                  <a:pt x="5772541" y="4096050"/>
                </a:moveTo>
                <a:cubicBezTo>
                  <a:pt x="5783627" y="4069840"/>
                  <a:pt x="5809578" y="4051450"/>
                  <a:pt x="5839828" y="4051450"/>
                </a:cubicBezTo>
                <a:cubicBezTo>
                  <a:pt x="5880158" y="4051450"/>
                  <a:pt x="5912853" y="4084144"/>
                  <a:pt x="5912852" y="4124475"/>
                </a:cubicBezTo>
                <a:cubicBezTo>
                  <a:pt x="5912853" y="4164806"/>
                  <a:pt x="5880159" y="4197499"/>
                  <a:pt x="5839827" y="4197499"/>
                </a:cubicBezTo>
                <a:cubicBezTo>
                  <a:pt x="5799497" y="4197499"/>
                  <a:pt x="5766802" y="4164805"/>
                  <a:pt x="5766802" y="4124474"/>
                </a:cubicBezTo>
                <a:cubicBezTo>
                  <a:pt x="5766803" y="4114391"/>
                  <a:pt x="5768846" y="4104786"/>
                  <a:pt x="5772541" y="4096050"/>
                </a:cubicBezTo>
                <a:close/>
                <a:moveTo>
                  <a:pt x="7154547" y="1881454"/>
                </a:moveTo>
                <a:cubicBezTo>
                  <a:pt x="7165634" y="1855244"/>
                  <a:pt x="7191586" y="1836854"/>
                  <a:pt x="7221835" y="1836854"/>
                </a:cubicBezTo>
                <a:cubicBezTo>
                  <a:pt x="7262166" y="1836854"/>
                  <a:pt x="7294860" y="1869548"/>
                  <a:pt x="7294860" y="1909879"/>
                </a:cubicBezTo>
                <a:cubicBezTo>
                  <a:pt x="7294860" y="1950210"/>
                  <a:pt x="7262166" y="1982904"/>
                  <a:pt x="7221833" y="1982904"/>
                </a:cubicBezTo>
                <a:cubicBezTo>
                  <a:pt x="7181504" y="1982904"/>
                  <a:pt x="7148808" y="1950210"/>
                  <a:pt x="7148811" y="1909879"/>
                </a:cubicBezTo>
                <a:cubicBezTo>
                  <a:pt x="7148810" y="1899796"/>
                  <a:pt x="7150853" y="1890191"/>
                  <a:pt x="7154547" y="1881454"/>
                </a:cubicBezTo>
                <a:close/>
                <a:moveTo>
                  <a:pt x="6003005" y="3675556"/>
                </a:moveTo>
                <a:cubicBezTo>
                  <a:pt x="6014091" y="3649346"/>
                  <a:pt x="6040042" y="3630956"/>
                  <a:pt x="6070292" y="3630956"/>
                </a:cubicBezTo>
                <a:cubicBezTo>
                  <a:pt x="6110622" y="3630956"/>
                  <a:pt x="6143317" y="3663650"/>
                  <a:pt x="6143316" y="3703981"/>
                </a:cubicBezTo>
                <a:cubicBezTo>
                  <a:pt x="6143316" y="3744312"/>
                  <a:pt x="6110623" y="3777006"/>
                  <a:pt x="6070291" y="3777006"/>
                </a:cubicBezTo>
                <a:cubicBezTo>
                  <a:pt x="6029960" y="3777006"/>
                  <a:pt x="5997266" y="3744312"/>
                  <a:pt x="5997267" y="3703981"/>
                </a:cubicBezTo>
                <a:cubicBezTo>
                  <a:pt x="5997265" y="3693898"/>
                  <a:pt x="5999310" y="3684293"/>
                  <a:pt x="6003005" y="3675556"/>
                </a:cubicBezTo>
                <a:close/>
                <a:moveTo>
                  <a:pt x="6233468" y="3246234"/>
                </a:moveTo>
                <a:cubicBezTo>
                  <a:pt x="6244553" y="3220024"/>
                  <a:pt x="6270507" y="3201634"/>
                  <a:pt x="6300755" y="3201634"/>
                </a:cubicBezTo>
                <a:cubicBezTo>
                  <a:pt x="6341085" y="3201634"/>
                  <a:pt x="6373780" y="3234328"/>
                  <a:pt x="6373779" y="3274659"/>
                </a:cubicBezTo>
                <a:cubicBezTo>
                  <a:pt x="6373780" y="3314990"/>
                  <a:pt x="6341086" y="3347684"/>
                  <a:pt x="6300754" y="3347684"/>
                </a:cubicBezTo>
                <a:cubicBezTo>
                  <a:pt x="6260424" y="3347684"/>
                  <a:pt x="6227729" y="3314990"/>
                  <a:pt x="6227730" y="3274659"/>
                </a:cubicBezTo>
                <a:cubicBezTo>
                  <a:pt x="6227730" y="3264576"/>
                  <a:pt x="6229773" y="3254971"/>
                  <a:pt x="6233468" y="3246234"/>
                </a:cubicBezTo>
                <a:close/>
                <a:moveTo>
                  <a:pt x="5311614" y="4662592"/>
                </a:moveTo>
                <a:cubicBezTo>
                  <a:pt x="5322698" y="4636382"/>
                  <a:pt x="5348651" y="4617991"/>
                  <a:pt x="5378899" y="4617991"/>
                </a:cubicBezTo>
                <a:cubicBezTo>
                  <a:pt x="5419231" y="4617991"/>
                  <a:pt x="5451924" y="4650685"/>
                  <a:pt x="5451925" y="4691016"/>
                </a:cubicBezTo>
                <a:cubicBezTo>
                  <a:pt x="5451924" y="4731347"/>
                  <a:pt x="5419230" y="4764041"/>
                  <a:pt x="5378900" y="4764041"/>
                </a:cubicBezTo>
                <a:cubicBezTo>
                  <a:pt x="5338568" y="4764041"/>
                  <a:pt x="5305875" y="4731347"/>
                  <a:pt x="5305874" y="4691016"/>
                </a:cubicBezTo>
                <a:cubicBezTo>
                  <a:pt x="5305874" y="4680934"/>
                  <a:pt x="5307919" y="4671328"/>
                  <a:pt x="5311614" y="4662592"/>
                </a:cubicBezTo>
                <a:close/>
                <a:moveTo>
                  <a:pt x="6463932" y="2825741"/>
                </a:moveTo>
                <a:cubicBezTo>
                  <a:pt x="6475018" y="2799531"/>
                  <a:pt x="6500969" y="2781140"/>
                  <a:pt x="6531219" y="2781141"/>
                </a:cubicBezTo>
                <a:cubicBezTo>
                  <a:pt x="6571549" y="2781140"/>
                  <a:pt x="6604244" y="2813835"/>
                  <a:pt x="6604243" y="2854165"/>
                </a:cubicBezTo>
                <a:cubicBezTo>
                  <a:pt x="6604243" y="2894497"/>
                  <a:pt x="6571549" y="2927191"/>
                  <a:pt x="6531218" y="2927190"/>
                </a:cubicBezTo>
                <a:cubicBezTo>
                  <a:pt x="6490888" y="2927191"/>
                  <a:pt x="6458193" y="2894496"/>
                  <a:pt x="6458194" y="2854166"/>
                </a:cubicBezTo>
                <a:cubicBezTo>
                  <a:pt x="6458194" y="2844083"/>
                  <a:pt x="6460237" y="2834477"/>
                  <a:pt x="6463932" y="2825741"/>
                </a:cubicBezTo>
                <a:close/>
                <a:moveTo>
                  <a:pt x="6693620" y="2447997"/>
                </a:moveTo>
                <a:cubicBezTo>
                  <a:pt x="6704704" y="2421787"/>
                  <a:pt x="6730658" y="2403397"/>
                  <a:pt x="6760906" y="2403397"/>
                </a:cubicBezTo>
                <a:cubicBezTo>
                  <a:pt x="6801237" y="2403397"/>
                  <a:pt x="6833931" y="2436091"/>
                  <a:pt x="6833931" y="2476422"/>
                </a:cubicBezTo>
                <a:cubicBezTo>
                  <a:pt x="6833931" y="2516753"/>
                  <a:pt x="6801237" y="2549447"/>
                  <a:pt x="6760906" y="2549447"/>
                </a:cubicBezTo>
                <a:cubicBezTo>
                  <a:pt x="6720575" y="2549447"/>
                  <a:pt x="6687881" y="2516753"/>
                  <a:pt x="6687880" y="2476422"/>
                </a:cubicBezTo>
                <a:cubicBezTo>
                  <a:pt x="6687881" y="2466339"/>
                  <a:pt x="6689924" y="2456734"/>
                  <a:pt x="6693620" y="2447997"/>
                </a:cubicBezTo>
                <a:close/>
                <a:moveTo>
                  <a:pt x="5542078" y="4242098"/>
                </a:moveTo>
                <a:cubicBezTo>
                  <a:pt x="5553163" y="4215888"/>
                  <a:pt x="5579116" y="4197498"/>
                  <a:pt x="5609364" y="4197498"/>
                </a:cubicBezTo>
                <a:cubicBezTo>
                  <a:pt x="5649695" y="4197498"/>
                  <a:pt x="5682389" y="4230192"/>
                  <a:pt x="5682390" y="4270523"/>
                </a:cubicBezTo>
                <a:cubicBezTo>
                  <a:pt x="5682389" y="4310854"/>
                  <a:pt x="5649695" y="4343548"/>
                  <a:pt x="5609365" y="4343548"/>
                </a:cubicBezTo>
                <a:cubicBezTo>
                  <a:pt x="5569033" y="4343548"/>
                  <a:pt x="5536339" y="4310854"/>
                  <a:pt x="5536339" y="4270523"/>
                </a:cubicBezTo>
                <a:cubicBezTo>
                  <a:pt x="5536339" y="4260440"/>
                  <a:pt x="5538382" y="4250834"/>
                  <a:pt x="5542078" y="4242098"/>
                </a:cubicBezTo>
                <a:close/>
                <a:moveTo>
                  <a:pt x="6924083" y="2027505"/>
                </a:moveTo>
                <a:cubicBezTo>
                  <a:pt x="6935169" y="2001295"/>
                  <a:pt x="6961122" y="1982905"/>
                  <a:pt x="6991370" y="1982905"/>
                </a:cubicBezTo>
                <a:cubicBezTo>
                  <a:pt x="7031701" y="1982905"/>
                  <a:pt x="7064395" y="2015599"/>
                  <a:pt x="7064394" y="2055930"/>
                </a:cubicBezTo>
                <a:cubicBezTo>
                  <a:pt x="7064395" y="2096261"/>
                  <a:pt x="7031701" y="2128955"/>
                  <a:pt x="6991369" y="2128955"/>
                </a:cubicBezTo>
                <a:cubicBezTo>
                  <a:pt x="6951039" y="2128955"/>
                  <a:pt x="6918344" y="2096261"/>
                  <a:pt x="6918345" y="2055930"/>
                </a:cubicBezTo>
                <a:cubicBezTo>
                  <a:pt x="6918345" y="2045847"/>
                  <a:pt x="6920390" y="2036242"/>
                  <a:pt x="6924083" y="2027505"/>
                </a:cubicBezTo>
                <a:close/>
                <a:moveTo>
                  <a:pt x="5772541" y="3812779"/>
                </a:moveTo>
                <a:cubicBezTo>
                  <a:pt x="5783625" y="3786569"/>
                  <a:pt x="5809578" y="3768178"/>
                  <a:pt x="5839826" y="3768179"/>
                </a:cubicBezTo>
                <a:cubicBezTo>
                  <a:pt x="5880158" y="3768178"/>
                  <a:pt x="5912851" y="3800873"/>
                  <a:pt x="5912851" y="3841203"/>
                </a:cubicBezTo>
                <a:cubicBezTo>
                  <a:pt x="5912852" y="3881535"/>
                  <a:pt x="5880157" y="3914229"/>
                  <a:pt x="5839826" y="3914228"/>
                </a:cubicBezTo>
                <a:cubicBezTo>
                  <a:pt x="5799495" y="3914229"/>
                  <a:pt x="5766802" y="3881534"/>
                  <a:pt x="5766801" y="3841204"/>
                </a:cubicBezTo>
                <a:cubicBezTo>
                  <a:pt x="5766801" y="3831121"/>
                  <a:pt x="5768844" y="3821515"/>
                  <a:pt x="5772541" y="3812779"/>
                </a:cubicBezTo>
                <a:close/>
                <a:moveTo>
                  <a:pt x="7154548" y="1598183"/>
                </a:moveTo>
                <a:cubicBezTo>
                  <a:pt x="7165632" y="1571973"/>
                  <a:pt x="7191585" y="1553583"/>
                  <a:pt x="7221833" y="1553583"/>
                </a:cubicBezTo>
                <a:cubicBezTo>
                  <a:pt x="7262165" y="1553583"/>
                  <a:pt x="7294858" y="1586277"/>
                  <a:pt x="7294859" y="1626608"/>
                </a:cubicBezTo>
                <a:cubicBezTo>
                  <a:pt x="7294859" y="1666939"/>
                  <a:pt x="7262164" y="1699633"/>
                  <a:pt x="7221834" y="1699633"/>
                </a:cubicBezTo>
                <a:cubicBezTo>
                  <a:pt x="7181502" y="1699633"/>
                  <a:pt x="7148809" y="1666939"/>
                  <a:pt x="7148808" y="1626608"/>
                </a:cubicBezTo>
                <a:cubicBezTo>
                  <a:pt x="7148808" y="1616525"/>
                  <a:pt x="7150851" y="1606920"/>
                  <a:pt x="7154548" y="1598183"/>
                </a:cubicBezTo>
                <a:close/>
                <a:moveTo>
                  <a:pt x="6003003" y="3392285"/>
                </a:moveTo>
                <a:cubicBezTo>
                  <a:pt x="6014089" y="3366075"/>
                  <a:pt x="6040041" y="3347685"/>
                  <a:pt x="6070290" y="3347685"/>
                </a:cubicBezTo>
                <a:cubicBezTo>
                  <a:pt x="6110621" y="3347685"/>
                  <a:pt x="6143316" y="3380379"/>
                  <a:pt x="6143315" y="3420710"/>
                </a:cubicBezTo>
                <a:cubicBezTo>
                  <a:pt x="6143316" y="3461041"/>
                  <a:pt x="6110622" y="3493735"/>
                  <a:pt x="6070290" y="3493735"/>
                </a:cubicBezTo>
                <a:cubicBezTo>
                  <a:pt x="6029960" y="3493735"/>
                  <a:pt x="5997265" y="3461041"/>
                  <a:pt x="5997265" y="3420710"/>
                </a:cubicBezTo>
                <a:cubicBezTo>
                  <a:pt x="5997266" y="3410627"/>
                  <a:pt x="5999309" y="3401022"/>
                  <a:pt x="6003003" y="3392285"/>
                </a:cubicBezTo>
                <a:close/>
                <a:moveTo>
                  <a:pt x="5081149" y="4808641"/>
                </a:moveTo>
                <a:cubicBezTo>
                  <a:pt x="5092236" y="4782431"/>
                  <a:pt x="5118187" y="4764041"/>
                  <a:pt x="5148437" y="4764041"/>
                </a:cubicBezTo>
                <a:cubicBezTo>
                  <a:pt x="5188767" y="4764041"/>
                  <a:pt x="5221462" y="4796735"/>
                  <a:pt x="5221461" y="4837066"/>
                </a:cubicBezTo>
                <a:cubicBezTo>
                  <a:pt x="5221462" y="4877397"/>
                  <a:pt x="5188768" y="4910091"/>
                  <a:pt x="5148436" y="4910091"/>
                </a:cubicBezTo>
                <a:cubicBezTo>
                  <a:pt x="5108104" y="4910092"/>
                  <a:pt x="5075411" y="4877398"/>
                  <a:pt x="5075412" y="4837066"/>
                </a:cubicBezTo>
                <a:cubicBezTo>
                  <a:pt x="5075412" y="4826983"/>
                  <a:pt x="5077455" y="4817378"/>
                  <a:pt x="5081149" y="4808641"/>
                </a:cubicBezTo>
                <a:close/>
                <a:moveTo>
                  <a:pt x="6233468" y="2962962"/>
                </a:moveTo>
                <a:cubicBezTo>
                  <a:pt x="6244553" y="2936752"/>
                  <a:pt x="6270506" y="2918362"/>
                  <a:pt x="6300754" y="2918362"/>
                </a:cubicBezTo>
                <a:cubicBezTo>
                  <a:pt x="6341085" y="2918362"/>
                  <a:pt x="6373779" y="2951056"/>
                  <a:pt x="6373780" y="2991387"/>
                </a:cubicBezTo>
                <a:cubicBezTo>
                  <a:pt x="6373779" y="3031718"/>
                  <a:pt x="6341085" y="3064412"/>
                  <a:pt x="6300755" y="3064412"/>
                </a:cubicBezTo>
                <a:cubicBezTo>
                  <a:pt x="6260423" y="3064412"/>
                  <a:pt x="6227729" y="3031718"/>
                  <a:pt x="6227729" y="2991387"/>
                </a:cubicBezTo>
                <a:cubicBezTo>
                  <a:pt x="6227729" y="2981304"/>
                  <a:pt x="6229772" y="2971699"/>
                  <a:pt x="6233468" y="2962962"/>
                </a:cubicBezTo>
                <a:close/>
                <a:moveTo>
                  <a:pt x="5311615" y="4379320"/>
                </a:moveTo>
                <a:cubicBezTo>
                  <a:pt x="5322699" y="4353110"/>
                  <a:pt x="5348652" y="4334720"/>
                  <a:pt x="5378900" y="4334720"/>
                </a:cubicBezTo>
                <a:cubicBezTo>
                  <a:pt x="5419232" y="4334720"/>
                  <a:pt x="5451925" y="4367414"/>
                  <a:pt x="5451925" y="4407745"/>
                </a:cubicBezTo>
                <a:cubicBezTo>
                  <a:pt x="5451925" y="4448076"/>
                  <a:pt x="5419231" y="4480770"/>
                  <a:pt x="5378900" y="4480770"/>
                </a:cubicBezTo>
                <a:cubicBezTo>
                  <a:pt x="5338569" y="4480770"/>
                  <a:pt x="5305876" y="4448076"/>
                  <a:pt x="5305875" y="4407745"/>
                </a:cubicBezTo>
                <a:cubicBezTo>
                  <a:pt x="5305875" y="4397662"/>
                  <a:pt x="5307918" y="4388056"/>
                  <a:pt x="5311615" y="4379320"/>
                </a:cubicBezTo>
                <a:close/>
                <a:moveTo>
                  <a:pt x="6463931" y="2542469"/>
                </a:moveTo>
                <a:cubicBezTo>
                  <a:pt x="6475017" y="2516259"/>
                  <a:pt x="6500969" y="2497868"/>
                  <a:pt x="6531218" y="2497868"/>
                </a:cubicBezTo>
                <a:cubicBezTo>
                  <a:pt x="6571550" y="2497868"/>
                  <a:pt x="6604243" y="2530562"/>
                  <a:pt x="6604244" y="2570893"/>
                </a:cubicBezTo>
                <a:cubicBezTo>
                  <a:pt x="6604243" y="2611224"/>
                  <a:pt x="6571549" y="2643918"/>
                  <a:pt x="6531219" y="2643918"/>
                </a:cubicBezTo>
                <a:cubicBezTo>
                  <a:pt x="6490887" y="2643918"/>
                  <a:pt x="6458194" y="2611224"/>
                  <a:pt x="6458193" y="2570893"/>
                </a:cubicBezTo>
                <a:cubicBezTo>
                  <a:pt x="6458193" y="2560811"/>
                  <a:pt x="6460236" y="2551205"/>
                  <a:pt x="6463931" y="2542469"/>
                </a:cubicBezTo>
                <a:close/>
                <a:moveTo>
                  <a:pt x="6693621" y="2164726"/>
                </a:moveTo>
                <a:cubicBezTo>
                  <a:pt x="6704706" y="2138516"/>
                  <a:pt x="6730658" y="2120126"/>
                  <a:pt x="6760907" y="2120126"/>
                </a:cubicBezTo>
                <a:cubicBezTo>
                  <a:pt x="6801237" y="2120126"/>
                  <a:pt x="6833932" y="2152820"/>
                  <a:pt x="6833931" y="2193150"/>
                </a:cubicBezTo>
                <a:cubicBezTo>
                  <a:pt x="6833932" y="2233482"/>
                  <a:pt x="6801238" y="2266176"/>
                  <a:pt x="6760906" y="2266175"/>
                </a:cubicBezTo>
                <a:cubicBezTo>
                  <a:pt x="6720576" y="2266176"/>
                  <a:pt x="6687882" y="2233481"/>
                  <a:pt x="6687882" y="2193151"/>
                </a:cubicBezTo>
                <a:cubicBezTo>
                  <a:pt x="6687882" y="2183068"/>
                  <a:pt x="6689925" y="2173462"/>
                  <a:pt x="6693621" y="2164726"/>
                </a:cubicBezTo>
                <a:close/>
                <a:moveTo>
                  <a:pt x="5542077" y="3958827"/>
                </a:moveTo>
                <a:cubicBezTo>
                  <a:pt x="5553163" y="3932618"/>
                  <a:pt x="5579114" y="3914227"/>
                  <a:pt x="5609364" y="3914228"/>
                </a:cubicBezTo>
                <a:cubicBezTo>
                  <a:pt x="5649694" y="3914227"/>
                  <a:pt x="5682388" y="3946922"/>
                  <a:pt x="5682388" y="3987252"/>
                </a:cubicBezTo>
                <a:cubicBezTo>
                  <a:pt x="5682388" y="4027584"/>
                  <a:pt x="5649695" y="4060277"/>
                  <a:pt x="5609363" y="4060277"/>
                </a:cubicBezTo>
                <a:cubicBezTo>
                  <a:pt x="5569033" y="4060277"/>
                  <a:pt x="5536338" y="4027583"/>
                  <a:pt x="5536339" y="3987252"/>
                </a:cubicBezTo>
                <a:cubicBezTo>
                  <a:pt x="5536339" y="3977169"/>
                  <a:pt x="5538382" y="3967564"/>
                  <a:pt x="5542077" y="3958827"/>
                </a:cubicBezTo>
                <a:close/>
                <a:moveTo>
                  <a:pt x="6924084" y="1744233"/>
                </a:moveTo>
                <a:cubicBezTo>
                  <a:pt x="6935168" y="1718023"/>
                  <a:pt x="6961121" y="1699633"/>
                  <a:pt x="6991369" y="1699633"/>
                </a:cubicBezTo>
                <a:cubicBezTo>
                  <a:pt x="7031701" y="1699633"/>
                  <a:pt x="7064394" y="1732327"/>
                  <a:pt x="7064395" y="1772658"/>
                </a:cubicBezTo>
                <a:cubicBezTo>
                  <a:pt x="7064394" y="1812989"/>
                  <a:pt x="7031700" y="1845683"/>
                  <a:pt x="6991370" y="1845683"/>
                </a:cubicBezTo>
                <a:cubicBezTo>
                  <a:pt x="6951038" y="1845683"/>
                  <a:pt x="6918345" y="1812989"/>
                  <a:pt x="6918345" y="1772658"/>
                </a:cubicBezTo>
                <a:cubicBezTo>
                  <a:pt x="6918344" y="1762575"/>
                  <a:pt x="6920388" y="1752969"/>
                  <a:pt x="6924084" y="1744233"/>
                </a:cubicBezTo>
                <a:close/>
                <a:moveTo>
                  <a:pt x="5772540" y="3529507"/>
                </a:moveTo>
                <a:cubicBezTo>
                  <a:pt x="5783626" y="3503297"/>
                  <a:pt x="5809577" y="3484906"/>
                  <a:pt x="5839827" y="3484906"/>
                </a:cubicBezTo>
                <a:cubicBezTo>
                  <a:pt x="5880157" y="3484906"/>
                  <a:pt x="5912852" y="3517600"/>
                  <a:pt x="5912851" y="3557931"/>
                </a:cubicBezTo>
                <a:cubicBezTo>
                  <a:pt x="5912851" y="3598262"/>
                  <a:pt x="5880158" y="3630956"/>
                  <a:pt x="5839826" y="3630956"/>
                </a:cubicBezTo>
                <a:cubicBezTo>
                  <a:pt x="5799496" y="3630956"/>
                  <a:pt x="5766801" y="3598262"/>
                  <a:pt x="5766802" y="3557931"/>
                </a:cubicBezTo>
                <a:cubicBezTo>
                  <a:pt x="5766802" y="3547849"/>
                  <a:pt x="5768845" y="3538243"/>
                  <a:pt x="5772540" y="3529507"/>
                </a:cubicBezTo>
                <a:close/>
                <a:moveTo>
                  <a:pt x="4850687" y="4945864"/>
                </a:moveTo>
                <a:cubicBezTo>
                  <a:pt x="4854381" y="4937128"/>
                  <a:pt x="4859728" y="4929260"/>
                  <a:pt x="4866336" y="4922652"/>
                </a:cubicBezTo>
                <a:cubicBezTo>
                  <a:pt x="4879552" y="4909437"/>
                  <a:pt x="4897808" y="4901264"/>
                  <a:pt x="4917974" y="4901263"/>
                </a:cubicBezTo>
                <a:cubicBezTo>
                  <a:pt x="4958304" y="4901263"/>
                  <a:pt x="4990997" y="4933958"/>
                  <a:pt x="4990998" y="4974289"/>
                </a:cubicBezTo>
                <a:cubicBezTo>
                  <a:pt x="4990999" y="5014619"/>
                  <a:pt x="4958303" y="5047314"/>
                  <a:pt x="4917973" y="5047314"/>
                </a:cubicBezTo>
                <a:cubicBezTo>
                  <a:pt x="4877641" y="5047313"/>
                  <a:pt x="4844947" y="5014619"/>
                  <a:pt x="4844949" y="4974289"/>
                </a:cubicBezTo>
                <a:cubicBezTo>
                  <a:pt x="4844946" y="4964207"/>
                  <a:pt x="4846991" y="4954601"/>
                  <a:pt x="4850687" y="4945864"/>
                </a:cubicBezTo>
                <a:close/>
                <a:moveTo>
                  <a:pt x="7154547" y="1314911"/>
                </a:moveTo>
                <a:cubicBezTo>
                  <a:pt x="7165633" y="1288701"/>
                  <a:pt x="7191585" y="1270311"/>
                  <a:pt x="7221834" y="1270311"/>
                </a:cubicBezTo>
                <a:cubicBezTo>
                  <a:pt x="7262164" y="1270311"/>
                  <a:pt x="7294859" y="1303005"/>
                  <a:pt x="7294858" y="1343336"/>
                </a:cubicBezTo>
                <a:cubicBezTo>
                  <a:pt x="7294859" y="1383667"/>
                  <a:pt x="7262165" y="1416361"/>
                  <a:pt x="7221833" y="1416361"/>
                </a:cubicBezTo>
                <a:cubicBezTo>
                  <a:pt x="7181503" y="1416361"/>
                  <a:pt x="7148809" y="1383667"/>
                  <a:pt x="7148809" y="1343336"/>
                </a:cubicBezTo>
                <a:cubicBezTo>
                  <a:pt x="7148809" y="1333253"/>
                  <a:pt x="7150852" y="1323647"/>
                  <a:pt x="7154547" y="1314911"/>
                </a:cubicBezTo>
                <a:close/>
                <a:moveTo>
                  <a:pt x="6003004" y="3109013"/>
                </a:moveTo>
                <a:cubicBezTo>
                  <a:pt x="6014090" y="3082803"/>
                  <a:pt x="6040041" y="3064413"/>
                  <a:pt x="6070290" y="3064413"/>
                </a:cubicBezTo>
                <a:cubicBezTo>
                  <a:pt x="6110621" y="3064413"/>
                  <a:pt x="6143315" y="3097107"/>
                  <a:pt x="6143316" y="3137438"/>
                </a:cubicBezTo>
                <a:cubicBezTo>
                  <a:pt x="6143315" y="3177769"/>
                  <a:pt x="6110621" y="3210463"/>
                  <a:pt x="6070290" y="3210463"/>
                </a:cubicBezTo>
                <a:cubicBezTo>
                  <a:pt x="6029959" y="3210463"/>
                  <a:pt x="5997265" y="3177769"/>
                  <a:pt x="5997266" y="3137438"/>
                </a:cubicBezTo>
                <a:cubicBezTo>
                  <a:pt x="5997265" y="3127355"/>
                  <a:pt x="5999309" y="3117749"/>
                  <a:pt x="6003004" y="3109013"/>
                </a:cubicBezTo>
                <a:close/>
                <a:moveTo>
                  <a:pt x="5081151" y="4525369"/>
                </a:moveTo>
                <a:cubicBezTo>
                  <a:pt x="5092235" y="4499159"/>
                  <a:pt x="5118188" y="4480769"/>
                  <a:pt x="5148438" y="4480769"/>
                </a:cubicBezTo>
                <a:cubicBezTo>
                  <a:pt x="5188768" y="4480769"/>
                  <a:pt x="5221461" y="4513463"/>
                  <a:pt x="5221462" y="4553794"/>
                </a:cubicBezTo>
                <a:cubicBezTo>
                  <a:pt x="5221462" y="4594125"/>
                  <a:pt x="5188769" y="4626819"/>
                  <a:pt x="5148437" y="4626819"/>
                </a:cubicBezTo>
                <a:cubicBezTo>
                  <a:pt x="5108107" y="4626819"/>
                  <a:pt x="5075412" y="4594125"/>
                  <a:pt x="5075413" y="4553794"/>
                </a:cubicBezTo>
                <a:cubicBezTo>
                  <a:pt x="5075411" y="4543712"/>
                  <a:pt x="5077456" y="4534106"/>
                  <a:pt x="5081151" y="4525369"/>
                </a:cubicBezTo>
                <a:close/>
                <a:moveTo>
                  <a:pt x="6233468" y="2679690"/>
                </a:moveTo>
                <a:cubicBezTo>
                  <a:pt x="6244553" y="2653480"/>
                  <a:pt x="6270506" y="2635090"/>
                  <a:pt x="6300754" y="2635090"/>
                </a:cubicBezTo>
                <a:cubicBezTo>
                  <a:pt x="6341086" y="2635090"/>
                  <a:pt x="6373779" y="2667784"/>
                  <a:pt x="6373779" y="2708115"/>
                </a:cubicBezTo>
                <a:cubicBezTo>
                  <a:pt x="6373780" y="2748446"/>
                  <a:pt x="6341085" y="2781140"/>
                  <a:pt x="6300754" y="2781140"/>
                </a:cubicBezTo>
                <a:cubicBezTo>
                  <a:pt x="6260423" y="2781140"/>
                  <a:pt x="6227730" y="2748446"/>
                  <a:pt x="6227729" y="2708115"/>
                </a:cubicBezTo>
                <a:cubicBezTo>
                  <a:pt x="6227729" y="2698032"/>
                  <a:pt x="6229772" y="2688427"/>
                  <a:pt x="6233468" y="2679690"/>
                </a:cubicBezTo>
                <a:close/>
                <a:moveTo>
                  <a:pt x="6463157" y="2310775"/>
                </a:moveTo>
                <a:cubicBezTo>
                  <a:pt x="6474241" y="2284565"/>
                  <a:pt x="6500196" y="2266175"/>
                  <a:pt x="6530443" y="2266175"/>
                </a:cubicBezTo>
                <a:cubicBezTo>
                  <a:pt x="6570774" y="2266175"/>
                  <a:pt x="6603468" y="2298869"/>
                  <a:pt x="6603468" y="2339200"/>
                </a:cubicBezTo>
                <a:cubicBezTo>
                  <a:pt x="6603468" y="2379531"/>
                  <a:pt x="6570775" y="2412225"/>
                  <a:pt x="6530443" y="2412225"/>
                </a:cubicBezTo>
                <a:cubicBezTo>
                  <a:pt x="6490112" y="2412225"/>
                  <a:pt x="6457418" y="2379531"/>
                  <a:pt x="6457419" y="2339200"/>
                </a:cubicBezTo>
                <a:cubicBezTo>
                  <a:pt x="6457419" y="2329117"/>
                  <a:pt x="6459462" y="2319512"/>
                  <a:pt x="6463157" y="2310775"/>
                </a:cubicBezTo>
                <a:close/>
                <a:moveTo>
                  <a:pt x="5311613" y="4096048"/>
                </a:moveTo>
                <a:cubicBezTo>
                  <a:pt x="5322698" y="4069839"/>
                  <a:pt x="5348651" y="4051448"/>
                  <a:pt x="5378899" y="4051449"/>
                </a:cubicBezTo>
                <a:cubicBezTo>
                  <a:pt x="5419230" y="4051448"/>
                  <a:pt x="5451924" y="4084142"/>
                  <a:pt x="5451925" y="4124473"/>
                </a:cubicBezTo>
                <a:cubicBezTo>
                  <a:pt x="5451924" y="4164804"/>
                  <a:pt x="5419232" y="4197498"/>
                  <a:pt x="5378900" y="4197498"/>
                </a:cubicBezTo>
                <a:cubicBezTo>
                  <a:pt x="5338570" y="4197498"/>
                  <a:pt x="5305875" y="4164804"/>
                  <a:pt x="5305876" y="4124473"/>
                </a:cubicBezTo>
                <a:cubicBezTo>
                  <a:pt x="5305876" y="4114390"/>
                  <a:pt x="5307919" y="4104784"/>
                  <a:pt x="5311613" y="4096048"/>
                </a:cubicBezTo>
                <a:close/>
                <a:moveTo>
                  <a:pt x="6693620" y="1881454"/>
                </a:moveTo>
                <a:cubicBezTo>
                  <a:pt x="6704704" y="1855244"/>
                  <a:pt x="6730657" y="1836854"/>
                  <a:pt x="6760905" y="1836854"/>
                </a:cubicBezTo>
                <a:cubicBezTo>
                  <a:pt x="6801237" y="1836854"/>
                  <a:pt x="6833932" y="1869548"/>
                  <a:pt x="6833931" y="1909879"/>
                </a:cubicBezTo>
                <a:cubicBezTo>
                  <a:pt x="6833931" y="1950210"/>
                  <a:pt x="6801238" y="1982904"/>
                  <a:pt x="6760906" y="1982904"/>
                </a:cubicBezTo>
                <a:cubicBezTo>
                  <a:pt x="6720575" y="1982904"/>
                  <a:pt x="6687881" y="1950211"/>
                  <a:pt x="6687880" y="1909879"/>
                </a:cubicBezTo>
                <a:cubicBezTo>
                  <a:pt x="6687880" y="1899796"/>
                  <a:pt x="6689925" y="1890191"/>
                  <a:pt x="6693620" y="1881454"/>
                </a:cubicBezTo>
                <a:close/>
                <a:moveTo>
                  <a:pt x="5542076" y="3675556"/>
                </a:moveTo>
                <a:cubicBezTo>
                  <a:pt x="5553162" y="3649347"/>
                  <a:pt x="5579115" y="3630956"/>
                  <a:pt x="5609363" y="3630956"/>
                </a:cubicBezTo>
                <a:cubicBezTo>
                  <a:pt x="5649693" y="3630956"/>
                  <a:pt x="5682388" y="3663650"/>
                  <a:pt x="5682387" y="3703981"/>
                </a:cubicBezTo>
                <a:cubicBezTo>
                  <a:pt x="5682388" y="3744312"/>
                  <a:pt x="5649694" y="3777006"/>
                  <a:pt x="5609362" y="3777006"/>
                </a:cubicBezTo>
                <a:cubicBezTo>
                  <a:pt x="5569032" y="3777006"/>
                  <a:pt x="5536337" y="3744312"/>
                  <a:pt x="5536337" y="3703981"/>
                </a:cubicBezTo>
                <a:cubicBezTo>
                  <a:pt x="5536338" y="3693898"/>
                  <a:pt x="5538381" y="3684293"/>
                  <a:pt x="5542076" y="3675556"/>
                </a:cubicBezTo>
                <a:close/>
                <a:moveTo>
                  <a:pt x="6924084" y="1460961"/>
                </a:moveTo>
                <a:cubicBezTo>
                  <a:pt x="6935169" y="1434751"/>
                  <a:pt x="6961121" y="1416361"/>
                  <a:pt x="6991370" y="1416361"/>
                </a:cubicBezTo>
                <a:cubicBezTo>
                  <a:pt x="7031701" y="1416360"/>
                  <a:pt x="7064395" y="1449055"/>
                  <a:pt x="7064394" y="1489385"/>
                </a:cubicBezTo>
                <a:cubicBezTo>
                  <a:pt x="7064395" y="1529717"/>
                  <a:pt x="7031701" y="1562411"/>
                  <a:pt x="6991370" y="1562410"/>
                </a:cubicBezTo>
                <a:cubicBezTo>
                  <a:pt x="6951039" y="1562411"/>
                  <a:pt x="6918345" y="1529716"/>
                  <a:pt x="6918346" y="1489386"/>
                </a:cubicBezTo>
                <a:cubicBezTo>
                  <a:pt x="6918345" y="1479303"/>
                  <a:pt x="6920389" y="1469697"/>
                  <a:pt x="6924084" y="1460961"/>
                </a:cubicBezTo>
                <a:close/>
                <a:moveTo>
                  <a:pt x="5772539" y="3246234"/>
                </a:moveTo>
                <a:cubicBezTo>
                  <a:pt x="5783625" y="3220025"/>
                  <a:pt x="5809577" y="3201634"/>
                  <a:pt x="5839826" y="3201634"/>
                </a:cubicBezTo>
                <a:cubicBezTo>
                  <a:pt x="5880158" y="3201634"/>
                  <a:pt x="5912851" y="3234328"/>
                  <a:pt x="5912852" y="3274659"/>
                </a:cubicBezTo>
                <a:cubicBezTo>
                  <a:pt x="5912851" y="3314990"/>
                  <a:pt x="5880157" y="3347684"/>
                  <a:pt x="5839827" y="3347684"/>
                </a:cubicBezTo>
                <a:cubicBezTo>
                  <a:pt x="5799495" y="3347684"/>
                  <a:pt x="5766802" y="3314990"/>
                  <a:pt x="5766801" y="3274659"/>
                </a:cubicBezTo>
                <a:cubicBezTo>
                  <a:pt x="5766801" y="3264576"/>
                  <a:pt x="5768844" y="3254971"/>
                  <a:pt x="5772539" y="3246234"/>
                </a:cubicBezTo>
                <a:close/>
                <a:moveTo>
                  <a:pt x="4850687" y="4662591"/>
                </a:moveTo>
                <a:cubicBezTo>
                  <a:pt x="4854382" y="4653854"/>
                  <a:pt x="4859729" y="4645986"/>
                  <a:pt x="4866337" y="4639379"/>
                </a:cubicBezTo>
                <a:cubicBezTo>
                  <a:pt x="4879551" y="4626164"/>
                  <a:pt x="4897809" y="4617991"/>
                  <a:pt x="4917973" y="4617990"/>
                </a:cubicBezTo>
                <a:cubicBezTo>
                  <a:pt x="4958304" y="4617990"/>
                  <a:pt x="4990998" y="4650684"/>
                  <a:pt x="4990999" y="4691015"/>
                </a:cubicBezTo>
                <a:cubicBezTo>
                  <a:pt x="4990998" y="4731346"/>
                  <a:pt x="4958304" y="4764040"/>
                  <a:pt x="4917974" y="4764040"/>
                </a:cubicBezTo>
                <a:cubicBezTo>
                  <a:pt x="4877641" y="4764041"/>
                  <a:pt x="4844948" y="4731347"/>
                  <a:pt x="4844949" y="4691015"/>
                </a:cubicBezTo>
                <a:cubicBezTo>
                  <a:pt x="4844948" y="4680933"/>
                  <a:pt x="4846991" y="4671327"/>
                  <a:pt x="4850687" y="4662591"/>
                </a:cubicBezTo>
                <a:close/>
                <a:moveTo>
                  <a:pt x="7154547" y="1031639"/>
                </a:moveTo>
                <a:cubicBezTo>
                  <a:pt x="7165633" y="1005429"/>
                  <a:pt x="7191586" y="987039"/>
                  <a:pt x="7221834" y="987039"/>
                </a:cubicBezTo>
                <a:cubicBezTo>
                  <a:pt x="7262166" y="987038"/>
                  <a:pt x="7294859" y="1019733"/>
                  <a:pt x="7294858" y="1060063"/>
                </a:cubicBezTo>
                <a:cubicBezTo>
                  <a:pt x="7294858" y="1100395"/>
                  <a:pt x="7262165" y="1133089"/>
                  <a:pt x="7221834" y="1133088"/>
                </a:cubicBezTo>
                <a:cubicBezTo>
                  <a:pt x="7181502" y="1133089"/>
                  <a:pt x="7148809" y="1100394"/>
                  <a:pt x="7148809" y="1060064"/>
                </a:cubicBezTo>
                <a:cubicBezTo>
                  <a:pt x="7148809" y="1049981"/>
                  <a:pt x="7150852" y="1040375"/>
                  <a:pt x="7154547" y="1031639"/>
                </a:cubicBezTo>
                <a:close/>
                <a:moveTo>
                  <a:pt x="6003003" y="2825741"/>
                </a:moveTo>
                <a:cubicBezTo>
                  <a:pt x="6014089" y="2799531"/>
                  <a:pt x="6040042" y="2781140"/>
                  <a:pt x="6070290" y="2781141"/>
                </a:cubicBezTo>
                <a:cubicBezTo>
                  <a:pt x="6110620" y="2781140"/>
                  <a:pt x="6143315" y="2813835"/>
                  <a:pt x="6143314" y="2854165"/>
                </a:cubicBezTo>
                <a:cubicBezTo>
                  <a:pt x="6143315" y="2894497"/>
                  <a:pt x="6110621" y="2927191"/>
                  <a:pt x="6070289" y="2927190"/>
                </a:cubicBezTo>
                <a:cubicBezTo>
                  <a:pt x="6029959" y="2927191"/>
                  <a:pt x="5997264" y="2894496"/>
                  <a:pt x="5997265" y="2854166"/>
                </a:cubicBezTo>
                <a:cubicBezTo>
                  <a:pt x="5997265" y="2844083"/>
                  <a:pt x="5999308" y="2834477"/>
                  <a:pt x="6003003" y="2825741"/>
                </a:cubicBezTo>
                <a:close/>
                <a:moveTo>
                  <a:pt x="6232692" y="2447997"/>
                </a:moveTo>
                <a:cubicBezTo>
                  <a:pt x="6243778" y="2421787"/>
                  <a:pt x="6269731" y="2403397"/>
                  <a:pt x="6299979" y="2403397"/>
                </a:cubicBezTo>
                <a:cubicBezTo>
                  <a:pt x="6340309" y="2403397"/>
                  <a:pt x="6373004" y="2436091"/>
                  <a:pt x="6373003" y="2476422"/>
                </a:cubicBezTo>
                <a:cubicBezTo>
                  <a:pt x="6373004" y="2516753"/>
                  <a:pt x="6340310" y="2549447"/>
                  <a:pt x="6299978" y="2549447"/>
                </a:cubicBezTo>
                <a:cubicBezTo>
                  <a:pt x="6259648" y="2549447"/>
                  <a:pt x="6226954" y="2516753"/>
                  <a:pt x="6226954" y="2476422"/>
                </a:cubicBezTo>
                <a:cubicBezTo>
                  <a:pt x="6226954" y="2466339"/>
                  <a:pt x="6228997" y="2456734"/>
                  <a:pt x="6232692" y="2447997"/>
                </a:cubicBezTo>
                <a:close/>
                <a:moveTo>
                  <a:pt x="5081150" y="4242097"/>
                </a:moveTo>
                <a:cubicBezTo>
                  <a:pt x="5092236" y="4215887"/>
                  <a:pt x="5118189" y="4197497"/>
                  <a:pt x="5148436" y="4197497"/>
                </a:cubicBezTo>
                <a:cubicBezTo>
                  <a:pt x="5188767" y="4197497"/>
                  <a:pt x="5221462" y="4230191"/>
                  <a:pt x="5221461" y="4270522"/>
                </a:cubicBezTo>
                <a:cubicBezTo>
                  <a:pt x="5221462" y="4310853"/>
                  <a:pt x="5188768" y="4343547"/>
                  <a:pt x="5148436" y="4343547"/>
                </a:cubicBezTo>
                <a:cubicBezTo>
                  <a:pt x="5108106" y="4343547"/>
                  <a:pt x="5075411" y="4310853"/>
                  <a:pt x="5075411" y="4270522"/>
                </a:cubicBezTo>
                <a:cubicBezTo>
                  <a:pt x="5075411" y="4260439"/>
                  <a:pt x="5077455" y="4250834"/>
                  <a:pt x="5081150" y="4242097"/>
                </a:cubicBezTo>
                <a:close/>
                <a:moveTo>
                  <a:pt x="6463156" y="2027504"/>
                </a:moveTo>
                <a:cubicBezTo>
                  <a:pt x="6474240" y="2001295"/>
                  <a:pt x="6500193" y="1982904"/>
                  <a:pt x="6530442" y="1982904"/>
                </a:cubicBezTo>
                <a:cubicBezTo>
                  <a:pt x="6570773" y="1982904"/>
                  <a:pt x="6603468" y="2015598"/>
                  <a:pt x="6603467" y="2055929"/>
                </a:cubicBezTo>
                <a:cubicBezTo>
                  <a:pt x="6603466" y="2096260"/>
                  <a:pt x="6570774" y="2128954"/>
                  <a:pt x="6530443" y="2128954"/>
                </a:cubicBezTo>
                <a:cubicBezTo>
                  <a:pt x="6490112" y="2128954"/>
                  <a:pt x="6457417" y="2096260"/>
                  <a:pt x="6457418" y="2055929"/>
                </a:cubicBezTo>
                <a:cubicBezTo>
                  <a:pt x="6457418" y="2045846"/>
                  <a:pt x="6459461" y="2036240"/>
                  <a:pt x="6463156" y="2027504"/>
                </a:cubicBezTo>
                <a:close/>
                <a:moveTo>
                  <a:pt x="5311612" y="3812777"/>
                </a:moveTo>
                <a:cubicBezTo>
                  <a:pt x="5322698" y="3786568"/>
                  <a:pt x="5348650" y="3768178"/>
                  <a:pt x="5378898" y="3768178"/>
                </a:cubicBezTo>
                <a:cubicBezTo>
                  <a:pt x="5419229" y="3768178"/>
                  <a:pt x="5451923" y="3800872"/>
                  <a:pt x="5451924" y="3841203"/>
                </a:cubicBezTo>
                <a:cubicBezTo>
                  <a:pt x="5451923" y="3881534"/>
                  <a:pt x="5419231" y="3914227"/>
                  <a:pt x="5378899" y="3914227"/>
                </a:cubicBezTo>
                <a:cubicBezTo>
                  <a:pt x="5338569" y="3914227"/>
                  <a:pt x="5305874" y="3881533"/>
                  <a:pt x="5305874" y="3841202"/>
                </a:cubicBezTo>
                <a:cubicBezTo>
                  <a:pt x="5305874" y="3831119"/>
                  <a:pt x="5307917" y="3821514"/>
                  <a:pt x="5311612" y="3812777"/>
                </a:cubicBezTo>
                <a:close/>
                <a:moveTo>
                  <a:pt x="6693619" y="1598182"/>
                </a:moveTo>
                <a:cubicBezTo>
                  <a:pt x="6704705" y="1571972"/>
                  <a:pt x="6730658" y="1553582"/>
                  <a:pt x="6760906" y="1553582"/>
                </a:cubicBezTo>
                <a:cubicBezTo>
                  <a:pt x="6801237" y="1553582"/>
                  <a:pt x="6833931" y="1586276"/>
                  <a:pt x="6833930" y="1626607"/>
                </a:cubicBezTo>
                <a:cubicBezTo>
                  <a:pt x="6833931" y="1666938"/>
                  <a:pt x="6801237" y="1699632"/>
                  <a:pt x="6760905" y="1699632"/>
                </a:cubicBezTo>
                <a:cubicBezTo>
                  <a:pt x="6720575" y="1699632"/>
                  <a:pt x="6687880" y="1666938"/>
                  <a:pt x="6687881" y="1626607"/>
                </a:cubicBezTo>
                <a:cubicBezTo>
                  <a:pt x="6687881" y="1616524"/>
                  <a:pt x="6689924" y="1606919"/>
                  <a:pt x="6693619" y="1598182"/>
                </a:cubicBezTo>
                <a:close/>
                <a:moveTo>
                  <a:pt x="5542076" y="3392284"/>
                </a:moveTo>
                <a:cubicBezTo>
                  <a:pt x="5553161" y="3366074"/>
                  <a:pt x="5579114" y="3347684"/>
                  <a:pt x="5609362" y="3347684"/>
                </a:cubicBezTo>
                <a:cubicBezTo>
                  <a:pt x="5649693" y="3347684"/>
                  <a:pt x="5682387" y="3380378"/>
                  <a:pt x="5682388" y="3420709"/>
                </a:cubicBezTo>
                <a:cubicBezTo>
                  <a:pt x="5682387" y="3461040"/>
                  <a:pt x="5649693" y="3493734"/>
                  <a:pt x="5609363" y="3493734"/>
                </a:cubicBezTo>
                <a:cubicBezTo>
                  <a:pt x="5569031" y="3493734"/>
                  <a:pt x="5536337" y="3461040"/>
                  <a:pt x="5536337" y="3420709"/>
                </a:cubicBezTo>
                <a:cubicBezTo>
                  <a:pt x="5536337" y="3410626"/>
                  <a:pt x="5538380" y="3401021"/>
                  <a:pt x="5542076" y="3392284"/>
                </a:cubicBezTo>
                <a:close/>
                <a:moveTo>
                  <a:pt x="4620223" y="4808642"/>
                </a:moveTo>
                <a:cubicBezTo>
                  <a:pt x="4623918" y="4799905"/>
                  <a:pt x="4629266" y="4792037"/>
                  <a:pt x="4635873" y="4785430"/>
                </a:cubicBezTo>
                <a:cubicBezTo>
                  <a:pt x="4649086" y="4772215"/>
                  <a:pt x="4667342" y="4764043"/>
                  <a:pt x="4687508" y="4764042"/>
                </a:cubicBezTo>
                <a:cubicBezTo>
                  <a:pt x="4727838" y="4764042"/>
                  <a:pt x="4760533" y="4796736"/>
                  <a:pt x="4760534" y="4837067"/>
                </a:cubicBezTo>
                <a:cubicBezTo>
                  <a:pt x="4760533" y="4877399"/>
                  <a:pt x="4727839" y="4910093"/>
                  <a:pt x="4687509" y="4910092"/>
                </a:cubicBezTo>
                <a:cubicBezTo>
                  <a:pt x="4647177" y="4910092"/>
                  <a:pt x="4614484" y="4877398"/>
                  <a:pt x="4614483" y="4837067"/>
                </a:cubicBezTo>
                <a:cubicBezTo>
                  <a:pt x="4614484" y="4826984"/>
                  <a:pt x="4616529" y="4817379"/>
                  <a:pt x="4620223" y="4808642"/>
                </a:cubicBezTo>
                <a:close/>
                <a:moveTo>
                  <a:pt x="6924085" y="1177689"/>
                </a:moveTo>
                <a:cubicBezTo>
                  <a:pt x="6935169" y="1151479"/>
                  <a:pt x="6961120" y="1133088"/>
                  <a:pt x="6991370" y="1133089"/>
                </a:cubicBezTo>
                <a:cubicBezTo>
                  <a:pt x="7031700" y="1133088"/>
                  <a:pt x="7064395" y="1165782"/>
                  <a:pt x="7064395" y="1206113"/>
                </a:cubicBezTo>
                <a:cubicBezTo>
                  <a:pt x="7064395" y="1246444"/>
                  <a:pt x="7031701" y="1279138"/>
                  <a:pt x="6991371" y="1279138"/>
                </a:cubicBezTo>
                <a:cubicBezTo>
                  <a:pt x="6951039" y="1279138"/>
                  <a:pt x="6918344" y="1246444"/>
                  <a:pt x="6918345" y="1206113"/>
                </a:cubicBezTo>
                <a:cubicBezTo>
                  <a:pt x="6918345" y="1196031"/>
                  <a:pt x="6920388" y="1186425"/>
                  <a:pt x="6924085" y="1177689"/>
                </a:cubicBezTo>
                <a:close/>
                <a:moveTo>
                  <a:pt x="5772539" y="2962962"/>
                </a:moveTo>
                <a:cubicBezTo>
                  <a:pt x="5783626" y="2936753"/>
                  <a:pt x="5809578" y="2918362"/>
                  <a:pt x="5839827" y="2918362"/>
                </a:cubicBezTo>
                <a:cubicBezTo>
                  <a:pt x="5880157" y="2918362"/>
                  <a:pt x="5912852" y="2951056"/>
                  <a:pt x="5912850" y="2991387"/>
                </a:cubicBezTo>
                <a:cubicBezTo>
                  <a:pt x="5912852" y="3031718"/>
                  <a:pt x="5880158" y="3064412"/>
                  <a:pt x="5839826" y="3064412"/>
                </a:cubicBezTo>
                <a:cubicBezTo>
                  <a:pt x="5799496" y="3064412"/>
                  <a:pt x="5766801" y="3031718"/>
                  <a:pt x="5766801" y="2991387"/>
                </a:cubicBezTo>
                <a:cubicBezTo>
                  <a:pt x="5766802" y="2981304"/>
                  <a:pt x="5768845" y="2971699"/>
                  <a:pt x="5772539" y="2962962"/>
                </a:cubicBezTo>
                <a:close/>
                <a:moveTo>
                  <a:pt x="4850686" y="4379319"/>
                </a:moveTo>
                <a:cubicBezTo>
                  <a:pt x="4854383" y="4370582"/>
                  <a:pt x="4859729" y="4362714"/>
                  <a:pt x="4866336" y="4356107"/>
                </a:cubicBezTo>
                <a:cubicBezTo>
                  <a:pt x="4879552" y="4342892"/>
                  <a:pt x="4897807" y="4334718"/>
                  <a:pt x="4917973" y="4334718"/>
                </a:cubicBezTo>
                <a:cubicBezTo>
                  <a:pt x="4958303" y="4334718"/>
                  <a:pt x="4990998" y="4367412"/>
                  <a:pt x="4990997" y="4407743"/>
                </a:cubicBezTo>
                <a:cubicBezTo>
                  <a:pt x="4990999" y="4448074"/>
                  <a:pt x="4958304" y="4480768"/>
                  <a:pt x="4917972" y="4480768"/>
                </a:cubicBezTo>
                <a:cubicBezTo>
                  <a:pt x="4877642" y="4480768"/>
                  <a:pt x="4844949" y="4448074"/>
                  <a:pt x="4844948" y="4407743"/>
                </a:cubicBezTo>
                <a:cubicBezTo>
                  <a:pt x="4844948" y="4397661"/>
                  <a:pt x="4846991" y="4388055"/>
                  <a:pt x="4850686" y="4379319"/>
                </a:cubicBezTo>
                <a:close/>
                <a:moveTo>
                  <a:pt x="7154546" y="748367"/>
                </a:moveTo>
                <a:cubicBezTo>
                  <a:pt x="7165632" y="722157"/>
                  <a:pt x="7191585" y="703766"/>
                  <a:pt x="7221835" y="703767"/>
                </a:cubicBezTo>
                <a:cubicBezTo>
                  <a:pt x="7262163" y="703766"/>
                  <a:pt x="7294859" y="736460"/>
                  <a:pt x="7294857" y="776791"/>
                </a:cubicBezTo>
                <a:cubicBezTo>
                  <a:pt x="7294859" y="817122"/>
                  <a:pt x="7262166" y="849816"/>
                  <a:pt x="7221832" y="849816"/>
                </a:cubicBezTo>
                <a:cubicBezTo>
                  <a:pt x="7181504" y="849816"/>
                  <a:pt x="7148808" y="817122"/>
                  <a:pt x="7148808" y="776791"/>
                </a:cubicBezTo>
                <a:cubicBezTo>
                  <a:pt x="7148808" y="766709"/>
                  <a:pt x="7150852" y="757103"/>
                  <a:pt x="7154546" y="748367"/>
                </a:cubicBezTo>
                <a:close/>
                <a:moveTo>
                  <a:pt x="6003003" y="2542469"/>
                </a:moveTo>
                <a:cubicBezTo>
                  <a:pt x="6014090" y="2516259"/>
                  <a:pt x="6040041" y="2497868"/>
                  <a:pt x="6070289" y="2497868"/>
                </a:cubicBezTo>
                <a:cubicBezTo>
                  <a:pt x="6110620" y="2497868"/>
                  <a:pt x="6143314" y="2530562"/>
                  <a:pt x="6143315" y="2570893"/>
                </a:cubicBezTo>
                <a:cubicBezTo>
                  <a:pt x="6143314" y="2611224"/>
                  <a:pt x="6110620" y="2643918"/>
                  <a:pt x="6070290" y="2643918"/>
                </a:cubicBezTo>
                <a:cubicBezTo>
                  <a:pt x="6029958" y="2643918"/>
                  <a:pt x="5997264" y="2611224"/>
                  <a:pt x="5997266" y="2570893"/>
                </a:cubicBezTo>
                <a:cubicBezTo>
                  <a:pt x="5997264" y="2560810"/>
                  <a:pt x="5999309" y="2551205"/>
                  <a:pt x="6003003" y="2542469"/>
                </a:cubicBezTo>
                <a:close/>
                <a:moveTo>
                  <a:pt x="6232693" y="2164725"/>
                </a:moveTo>
                <a:cubicBezTo>
                  <a:pt x="6243778" y="2138515"/>
                  <a:pt x="6269730" y="2120125"/>
                  <a:pt x="6299979" y="2120125"/>
                </a:cubicBezTo>
                <a:cubicBezTo>
                  <a:pt x="6340310" y="2120125"/>
                  <a:pt x="6373003" y="2152819"/>
                  <a:pt x="6373004" y="2193150"/>
                </a:cubicBezTo>
                <a:cubicBezTo>
                  <a:pt x="6373003" y="2233481"/>
                  <a:pt x="6340309" y="2266175"/>
                  <a:pt x="6299979" y="2266175"/>
                </a:cubicBezTo>
                <a:cubicBezTo>
                  <a:pt x="6259648" y="2266175"/>
                  <a:pt x="6226954" y="2233481"/>
                  <a:pt x="6226954" y="2193150"/>
                </a:cubicBezTo>
                <a:cubicBezTo>
                  <a:pt x="6226953" y="2183067"/>
                  <a:pt x="6228997" y="2173461"/>
                  <a:pt x="6232693" y="2164725"/>
                </a:cubicBezTo>
                <a:close/>
                <a:moveTo>
                  <a:pt x="5081150" y="3958826"/>
                </a:moveTo>
                <a:cubicBezTo>
                  <a:pt x="5092235" y="3932617"/>
                  <a:pt x="5118187" y="3914226"/>
                  <a:pt x="5148435" y="3914226"/>
                </a:cubicBezTo>
                <a:cubicBezTo>
                  <a:pt x="5188767" y="3914226"/>
                  <a:pt x="5221460" y="3946920"/>
                  <a:pt x="5221460" y="3987251"/>
                </a:cubicBezTo>
                <a:cubicBezTo>
                  <a:pt x="5221460" y="4027582"/>
                  <a:pt x="5188767" y="4060275"/>
                  <a:pt x="5148436" y="4060275"/>
                </a:cubicBezTo>
                <a:cubicBezTo>
                  <a:pt x="5108105" y="4060275"/>
                  <a:pt x="5075411" y="4027581"/>
                  <a:pt x="5075412" y="3987250"/>
                </a:cubicBezTo>
                <a:cubicBezTo>
                  <a:pt x="5075411" y="3977168"/>
                  <a:pt x="5077454" y="3967562"/>
                  <a:pt x="5081150" y="3958826"/>
                </a:cubicBezTo>
                <a:close/>
                <a:moveTo>
                  <a:pt x="6463155" y="1744233"/>
                </a:moveTo>
                <a:cubicBezTo>
                  <a:pt x="6474241" y="1718023"/>
                  <a:pt x="6500193" y="1699633"/>
                  <a:pt x="6530442" y="1699633"/>
                </a:cubicBezTo>
                <a:cubicBezTo>
                  <a:pt x="6570772" y="1699633"/>
                  <a:pt x="6603467" y="1732327"/>
                  <a:pt x="6603466" y="1772658"/>
                </a:cubicBezTo>
                <a:cubicBezTo>
                  <a:pt x="6603467" y="1812989"/>
                  <a:pt x="6570773" y="1845683"/>
                  <a:pt x="6530441" y="1845683"/>
                </a:cubicBezTo>
                <a:cubicBezTo>
                  <a:pt x="6490111" y="1845683"/>
                  <a:pt x="6457417" y="1812989"/>
                  <a:pt x="6457417" y="1772658"/>
                </a:cubicBezTo>
                <a:cubicBezTo>
                  <a:pt x="6457417" y="1762575"/>
                  <a:pt x="6459460" y="1752970"/>
                  <a:pt x="6463155" y="1744233"/>
                </a:cubicBezTo>
                <a:close/>
                <a:moveTo>
                  <a:pt x="5311611" y="3529507"/>
                </a:moveTo>
                <a:cubicBezTo>
                  <a:pt x="5322697" y="3503297"/>
                  <a:pt x="5348650" y="3484906"/>
                  <a:pt x="5378898" y="3484906"/>
                </a:cubicBezTo>
                <a:cubicBezTo>
                  <a:pt x="5419228" y="3484906"/>
                  <a:pt x="5451923" y="3517600"/>
                  <a:pt x="5451922" y="3557931"/>
                </a:cubicBezTo>
                <a:cubicBezTo>
                  <a:pt x="5451923" y="3598262"/>
                  <a:pt x="5419229" y="3630956"/>
                  <a:pt x="5378897" y="3630956"/>
                </a:cubicBezTo>
                <a:cubicBezTo>
                  <a:pt x="5338567" y="3630956"/>
                  <a:pt x="5305874" y="3598262"/>
                  <a:pt x="5305873" y="3557931"/>
                </a:cubicBezTo>
                <a:cubicBezTo>
                  <a:pt x="5305873" y="3547849"/>
                  <a:pt x="5307916" y="3538243"/>
                  <a:pt x="5311611" y="3529507"/>
                </a:cubicBezTo>
                <a:close/>
                <a:moveTo>
                  <a:pt x="4389758" y="4945864"/>
                </a:moveTo>
                <a:cubicBezTo>
                  <a:pt x="4393454" y="4937127"/>
                  <a:pt x="4398800" y="4929259"/>
                  <a:pt x="4405408" y="4922651"/>
                </a:cubicBezTo>
                <a:cubicBezTo>
                  <a:pt x="4418623" y="4909437"/>
                  <a:pt x="4436878" y="4901264"/>
                  <a:pt x="4457045" y="4901264"/>
                </a:cubicBezTo>
                <a:cubicBezTo>
                  <a:pt x="4497377" y="4901263"/>
                  <a:pt x="4530070" y="4933958"/>
                  <a:pt x="4530069" y="4974289"/>
                </a:cubicBezTo>
                <a:cubicBezTo>
                  <a:pt x="4530068" y="5014621"/>
                  <a:pt x="4497376" y="5047314"/>
                  <a:pt x="4457044" y="5047313"/>
                </a:cubicBezTo>
                <a:cubicBezTo>
                  <a:pt x="4416714" y="5047313"/>
                  <a:pt x="4384019" y="5014619"/>
                  <a:pt x="4384019" y="4974289"/>
                </a:cubicBezTo>
                <a:cubicBezTo>
                  <a:pt x="4384020" y="4964206"/>
                  <a:pt x="4386063" y="4954601"/>
                  <a:pt x="4389758" y="4945864"/>
                </a:cubicBezTo>
                <a:close/>
                <a:moveTo>
                  <a:pt x="6693620" y="1314910"/>
                </a:moveTo>
                <a:cubicBezTo>
                  <a:pt x="6704704" y="1288700"/>
                  <a:pt x="6730657" y="1270310"/>
                  <a:pt x="6760905" y="1270310"/>
                </a:cubicBezTo>
                <a:cubicBezTo>
                  <a:pt x="6801237" y="1270310"/>
                  <a:pt x="6833930" y="1303004"/>
                  <a:pt x="6833931" y="1343335"/>
                </a:cubicBezTo>
                <a:cubicBezTo>
                  <a:pt x="6833930" y="1383666"/>
                  <a:pt x="6801236" y="1416360"/>
                  <a:pt x="6760906" y="1416360"/>
                </a:cubicBezTo>
                <a:cubicBezTo>
                  <a:pt x="6720574" y="1416360"/>
                  <a:pt x="6687881" y="1383666"/>
                  <a:pt x="6687881" y="1343335"/>
                </a:cubicBezTo>
                <a:cubicBezTo>
                  <a:pt x="6687880" y="1333252"/>
                  <a:pt x="6689923" y="1323647"/>
                  <a:pt x="6693620" y="1314910"/>
                </a:cubicBezTo>
                <a:close/>
                <a:moveTo>
                  <a:pt x="5542077" y="3109012"/>
                </a:moveTo>
                <a:cubicBezTo>
                  <a:pt x="5553161" y="3082802"/>
                  <a:pt x="5579114" y="3064412"/>
                  <a:pt x="5609362" y="3064412"/>
                </a:cubicBezTo>
                <a:cubicBezTo>
                  <a:pt x="5649693" y="3064412"/>
                  <a:pt x="5682387" y="3097106"/>
                  <a:pt x="5682387" y="3137437"/>
                </a:cubicBezTo>
                <a:cubicBezTo>
                  <a:pt x="5682388" y="3177768"/>
                  <a:pt x="5649693" y="3210462"/>
                  <a:pt x="5609362" y="3210462"/>
                </a:cubicBezTo>
                <a:cubicBezTo>
                  <a:pt x="5569031" y="3210462"/>
                  <a:pt x="5536338" y="3177768"/>
                  <a:pt x="5536337" y="3137437"/>
                </a:cubicBezTo>
                <a:cubicBezTo>
                  <a:pt x="5536337" y="3127354"/>
                  <a:pt x="5538380" y="3117749"/>
                  <a:pt x="5542077" y="3109012"/>
                </a:cubicBezTo>
                <a:close/>
                <a:moveTo>
                  <a:pt x="4620222" y="4525369"/>
                </a:moveTo>
                <a:cubicBezTo>
                  <a:pt x="4623919" y="4516632"/>
                  <a:pt x="4629265" y="4508765"/>
                  <a:pt x="4635872" y="4502157"/>
                </a:cubicBezTo>
                <a:cubicBezTo>
                  <a:pt x="4649087" y="4488942"/>
                  <a:pt x="4667343" y="4480769"/>
                  <a:pt x="4687509" y="4480769"/>
                </a:cubicBezTo>
                <a:cubicBezTo>
                  <a:pt x="4727839" y="4480769"/>
                  <a:pt x="4760534" y="4513463"/>
                  <a:pt x="4760533" y="4553794"/>
                </a:cubicBezTo>
                <a:cubicBezTo>
                  <a:pt x="4760534" y="4594125"/>
                  <a:pt x="4727840" y="4626819"/>
                  <a:pt x="4687508" y="4626819"/>
                </a:cubicBezTo>
                <a:cubicBezTo>
                  <a:pt x="4647176" y="4626820"/>
                  <a:pt x="4614483" y="4594126"/>
                  <a:pt x="4614484" y="4553794"/>
                </a:cubicBezTo>
                <a:cubicBezTo>
                  <a:pt x="4614484" y="4543711"/>
                  <a:pt x="4616527" y="4534106"/>
                  <a:pt x="4620222" y="4525369"/>
                </a:cubicBezTo>
                <a:close/>
                <a:moveTo>
                  <a:pt x="6924082" y="894417"/>
                </a:moveTo>
                <a:cubicBezTo>
                  <a:pt x="6935168" y="868206"/>
                  <a:pt x="6961121" y="849816"/>
                  <a:pt x="6991369" y="849816"/>
                </a:cubicBezTo>
                <a:cubicBezTo>
                  <a:pt x="7031701" y="849816"/>
                  <a:pt x="7064394" y="882510"/>
                  <a:pt x="7064395" y="922841"/>
                </a:cubicBezTo>
                <a:cubicBezTo>
                  <a:pt x="7064395" y="963172"/>
                  <a:pt x="7031700" y="995866"/>
                  <a:pt x="6991370" y="995866"/>
                </a:cubicBezTo>
                <a:cubicBezTo>
                  <a:pt x="6951038" y="995866"/>
                  <a:pt x="6918345" y="963172"/>
                  <a:pt x="6918345" y="922841"/>
                </a:cubicBezTo>
                <a:cubicBezTo>
                  <a:pt x="6918344" y="912759"/>
                  <a:pt x="6920387" y="903153"/>
                  <a:pt x="6924082" y="894417"/>
                </a:cubicBezTo>
                <a:close/>
                <a:moveTo>
                  <a:pt x="5772540" y="2679691"/>
                </a:moveTo>
                <a:cubicBezTo>
                  <a:pt x="5783627" y="2653481"/>
                  <a:pt x="5809578" y="2635090"/>
                  <a:pt x="5839826" y="2635090"/>
                </a:cubicBezTo>
                <a:cubicBezTo>
                  <a:pt x="5880157" y="2635090"/>
                  <a:pt x="5912851" y="2667784"/>
                  <a:pt x="5912852" y="2708115"/>
                </a:cubicBezTo>
                <a:cubicBezTo>
                  <a:pt x="5912851" y="2748446"/>
                  <a:pt x="5880157" y="2781140"/>
                  <a:pt x="5839826" y="2781140"/>
                </a:cubicBezTo>
                <a:cubicBezTo>
                  <a:pt x="5799495" y="2781140"/>
                  <a:pt x="5766801" y="2748446"/>
                  <a:pt x="5766802" y="2708115"/>
                </a:cubicBezTo>
                <a:cubicBezTo>
                  <a:pt x="5766801" y="2698033"/>
                  <a:pt x="5768846" y="2688427"/>
                  <a:pt x="5772540" y="2679691"/>
                </a:cubicBezTo>
                <a:close/>
                <a:moveTo>
                  <a:pt x="6002230" y="2310775"/>
                </a:moveTo>
                <a:cubicBezTo>
                  <a:pt x="6013315" y="2284564"/>
                  <a:pt x="6039267" y="2266174"/>
                  <a:pt x="6069516" y="2266174"/>
                </a:cubicBezTo>
                <a:cubicBezTo>
                  <a:pt x="6109845" y="2266174"/>
                  <a:pt x="6142541" y="2298868"/>
                  <a:pt x="6142540" y="2339199"/>
                </a:cubicBezTo>
                <a:cubicBezTo>
                  <a:pt x="6142541" y="2379530"/>
                  <a:pt x="6109847" y="2412224"/>
                  <a:pt x="6069516" y="2412224"/>
                </a:cubicBezTo>
                <a:cubicBezTo>
                  <a:pt x="6029185" y="2412224"/>
                  <a:pt x="5996489" y="2379530"/>
                  <a:pt x="5996491" y="2339199"/>
                </a:cubicBezTo>
                <a:cubicBezTo>
                  <a:pt x="5996490" y="2329116"/>
                  <a:pt x="5998534" y="2319511"/>
                  <a:pt x="6002230" y="2310775"/>
                </a:cubicBezTo>
                <a:close/>
                <a:moveTo>
                  <a:pt x="4850687" y="4096046"/>
                </a:moveTo>
                <a:cubicBezTo>
                  <a:pt x="4854381" y="4087310"/>
                  <a:pt x="4859730" y="4079442"/>
                  <a:pt x="4866337" y="4072835"/>
                </a:cubicBezTo>
                <a:cubicBezTo>
                  <a:pt x="4879551" y="4059620"/>
                  <a:pt x="4897808" y="4051446"/>
                  <a:pt x="4917972" y="4051446"/>
                </a:cubicBezTo>
                <a:cubicBezTo>
                  <a:pt x="4958304" y="4051446"/>
                  <a:pt x="4990997" y="4084140"/>
                  <a:pt x="4990998" y="4124471"/>
                </a:cubicBezTo>
                <a:cubicBezTo>
                  <a:pt x="4990997" y="4164802"/>
                  <a:pt x="4958303" y="4197496"/>
                  <a:pt x="4917973" y="4197496"/>
                </a:cubicBezTo>
                <a:cubicBezTo>
                  <a:pt x="4877642" y="4197496"/>
                  <a:pt x="4844948" y="4164802"/>
                  <a:pt x="4844949" y="4124471"/>
                </a:cubicBezTo>
                <a:cubicBezTo>
                  <a:pt x="4844948" y="4114389"/>
                  <a:pt x="4846992" y="4104783"/>
                  <a:pt x="4850687" y="4096046"/>
                </a:cubicBezTo>
                <a:close/>
                <a:moveTo>
                  <a:pt x="7154547" y="465095"/>
                </a:moveTo>
                <a:cubicBezTo>
                  <a:pt x="7165633" y="438885"/>
                  <a:pt x="7191586" y="420495"/>
                  <a:pt x="7221834" y="420495"/>
                </a:cubicBezTo>
                <a:cubicBezTo>
                  <a:pt x="7262164" y="420495"/>
                  <a:pt x="7294859" y="453189"/>
                  <a:pt x="7294859" y="493520"/>
                </a:cubicBezTo>
                <a:cubicBezTo>
                  <a:pt x="7294858" y="533851"/>
                  <a:pt x="7262165" y="566545"/>
                  <a:pt x="7221834" y="566545"/>
                </a:cubicBezTo>
                <a:cubicBezTo>
                  <a:pt x="7181503" y="566545"/>
                  <a:pt x="7148808" y="533851"/>
                  <a:pt x="7148809" y="493520"/>
                </a:cubicBezTo>
                <a:cubicBezTo>
                  <a:pt x="7148809" y="483437"/>
                  <a:pt x="7150852" y="473832"/>
                  <a:pt x="7154547" y="465095"/>
                </a:cubicBezTo>
                <a:close/>
                <a:moveTo>
                  <a:pt x="6232691" y="1881454"/>
                </a:moveTo>
                <a:cubicBezTo>
                  <a:pt x="6243777" y="1855244"/>
                  <a:pt x="6269730" y="1836853"/>
                  <a:pt x="6299979" y="1836853"/>
                </a:cubicBezTo>
                <a:cubicBezTo>
                  <a:pt x="6340308" y="1836853"/>
                  <a:pt x="6373003" y="1869548"/>
                  <a:pt x="6373004" y="1909879"/>
                </a:cubicBezTo>
                <a:cubicBezTo>
                  <a:pt x="6373003" y="1950210"/>
                  <a:pt x="6340310" y="1982903"/>
                  <a:pt x="6299978" y="1982903"/>
                </a:cubicBezTo>
                <a:cubicBezTo>
                  <a:pt x="6259648" y="1982903"/>
                  <a:pt x="6226954" y="1950209"/>
                  <a:pt x="6226955" y="1909878"/>
                </a:cubicBezTo>
                <a:cubicBezTo>
                  <a:pt x="6226954" y="1899795"/>
                  <a:pt x="6228997" y="1890190"/>
                  <a:pt x="6232691" y="1881454"/>
                </a:cubicBezTo>
                <a:close/>
                <a:moveTo>
                  <a:pt x="5081149" y="3675555"/>
                </a:moveTo>
                <a:cubicBezTo>
                  <a:pt x="5092235" y="3649346"/>
                  <a:pt x="5118186" y="3630955"/>
                  <a:pt x="5148434" y="3630956"/>
                </a:cubicBezTo>
                <a:cubicBezTo>
                  <a:pt x="5188766" y="3630955"/>
                  <a:pt x="5221459" y="3663649"/>
                  <a:pt x="5221460" y="3703980"/>
                </a:cubicBezTo>
                <a:cubicBezTo>
                  <a:pt x="5221459" y="3744311"/>
                  <a:pt x="5188767" y="3777005"/>
                  <a:pt x="5148435" y="3777005"/>
                </a:cubicBezTo>
                <a:cubicBezTo>
                  <a:pt x="5108105" y="3777005"/>
                  <a:pt x="5075410" y="3744311"/>
                  <a:pt x="5075411" y="3703980"/>
                </a:cubicBezTo>
                <a:cubicBezTo>
                  <a:pt x="5075411" y="3693897"/>
                  <a:pt x="5077454" y="3684291"/>
                  <a:pt x="5081149" y="3675555"/>
                </a:cubicBezTo>
                <a:close/>
                <a:moveTo>
                  <a:pt x="6463155" y="1460961"/>
                </a:moveTo>
                <a:cubicBezTo>
                  <a:pt x="6474241" y="1434751"/>
                  <a:pt x="6500194" y="1416361"/>
                  <a:pt x="6530442" y="1416361"/>
                </a:cubicBezTo>
                <a:cubicBezTo>
                  <a:pt x="6570774" y="1416360"/>
                  <a:pt x="6603467" y="1449055"/>
                  <a:pt x="6603466" y="1489386"/>
                </a:cubicBezTo>
                <a:cubicBezTo>
                  <a:pt x="6603466" y="1529717"/>
                  <a:pt x="6570773" y="1562411"/>
                  <a:pt x="6530441" y="1562411"/>
                </a:cubicBezTo>
                <a:cubicBezTo>
                  <a:pt x="6490110" y="1562411"/>
                  <a:pt x="6457417" y="1529717"/>
                  <a:pt x="6457417" y="1489386"/>
                </a:cubicBezTo>
                <a:cubicBezTo>
                  <a:pt x="6457417" y="1479303"/>
                  <a:pt x="6459460" y="1469697"/>
                  <a:pt x="6463155" y="1460961"/>
                </a:cubicBezTo>
                <a:close/>
                <a:moveTo>
                  <a:pt x="5311611" y="3246234"/>
                </a:moveTo>
                <a:cubicBezTo>
                  <a:pt x="5322698" y="3220025"/>
                  <a:pt x="5348649" y="3201634"/>
                  <a:pt x="5378899" y="3201634"/>
                </a:cubicBezTo>
                <a:cubicBezTo>
                  <a:pt x="5419228" y="3201634"/>
                  <a:pt x="5451924" y="3234328"/>
                  <a:pt x="5451923" y="3274659"/>
                </a:cubicBezTo>
                <a:cubicBezTo>
                  <a:pt x="5451922" y="3314990"/>
                  <a:pt x="5419230" y="3347684"/>
                  <a:pt x="5378898" y="3347684"/>
                </a:cubicBezTo>
                <a:cubicBezTo>
                  <a:pt x="5338568" y="3347684"/>
                  <a:pt x="5305872" y="3314990"/>
                  <a:pt x="5305874" y="3274659"/>
                </a:cubicBezTo>
                <a:cubicBezTo>
                  <a:pt x="5305872" y="3264576"/>
                  <a:pt x="5307917" y="3254971"/>
                  <a:pt x="5311611" y="3246234"/>
                </a:cubicBezTo>
                <a:close/>
                <a:moveTo>
                  <a:pt x="4389758" y="4662592"/>
                </a:moveTo>
                <a:cubicBezTo>
                  <a:pt x="4393453" y="4653856"/>
                  <a:pt x="4398800" y="4645988"/>
                  <a:pt x="4405408" y="4639380"/>
                </a:cubicBezTo>
                <a:cubicBezTo>
                  <a:pt x="4418622" y="4626164"/>
                  <a:pt x="4436879" y="4617991"/>
                  <a:pt x="4457044" y="4617992"/>
                </a:cubicBezTo>
                <a:cubicBezTo>
                  <a:pt x="4497375" y="4617991"/>
                  <a:pt x="4530069" y="4650686"/>
                  <a:pt x="4530070" y="4691016"/>
                </a:cubicBezTo>
                <a:cubicBezTo>
                  <a:pt x="4530069" y="4731348"/>
                  <a:pt x="4497377" y="4764041"/>
                  <a:pt x="4457044" y="4764041"/>
                </a:cubicBezTo>
                <a:cubicBezTo>
                  <a:pt x="4416714" y="4764041"/>
                  <a:pt x="4384019" y="4731347"/>
                  <a:pt x="4384020" y="4691016"/>
                </a:cubicBezTo>
                <a:cubicBezTo>
                  <a:pt x="4384020" y="4680934"/>
                  <a:pt x="4386064" y="4671328"/>
                  <a:pt x="4389758" y="4662592"/>
                </a:cubicBezTo>
                <a:close/>
                <a:moveTo>
                  <a:pt x="6693618" y="1031638"/>
                </a:moveTo>
                <a:cubicBezTo>
                  <a:pt x="6704705" y="1005428"/>
                  <a:pt x="6730657" y="987038"/>
                  <a:pt x="6760906" y="987038"/>
                </a:cubicBezTo>
                <a:cubicBezTo>
                  <a:pt x="6801237" y="987038"/>
                  <a:pt x="6833931" y="1019732"/>
                  <a:pt x="6833930" y="1060063"/>
                </a:cubicBezTo>
                <a:cubicBezTo>
                  <a:pt x="6833931" y="1100394"/>
                  <a:pt x="6801237" y="1133088"/>
                  <a:pt x="6760906" y="1133088"/>
                </a:cubicBezTo>
                <a:cubicBezTo>
                  <a:pt x="6720575" y="1133088"/>
                  <a:pt x="6687881" y="1100394"/>
                  <a:pt x="6687881" y="1060063"/>
                </a:cubicBezTo>
                <a:cubicBezTo>
                  <a:pt x="6687881" y="1049980"/>
                  <a:pt x="6689924" y="1040375"/>
                  <a:pt x="6693618" y="1031638"/>
                </a:cubicBezTo>
                <a:close/>
                <a:moveTo>
                  <a:pt x="5542076" y="2825741"/>
                </a:moveTo>
                <a:cubicBezTo>
                  <a:pt x="5553162" y="2799531"/>
                  <a:pt x="5579114" y="2781140"/>
                  <a:pt x="5609363" y="2781140"/>
                </a:cubicBezTo>
                <a:cubicBezTo>
                  <a:pt x="5649693" y="2781140"/>
                  <a:pt x="5682389" y="2813834"/>
                  <a:pt x="5682387" y="2854165"/>
                </a:cubicBezTo>
                <a:cubicBezTo>
                  <a:pt x="5682389" y="2894496"/>
                  <a:pt x="5649695" y="2927190"/>
                  <a:pt x="5609362" y="2927190"/>
                </a:cubicBezTo>
                <a:cubicBezTo>
                  <a:pt x="5569033" y="2927190"/>
                  <a:pt x="5536337" y="2894496"/>
                  <a:pt x="5536338" y="2854165"/>
                </a:cubicBezTo>
                <a:cubicBezTo>
                  <a:pt x="5536338" y="2844082"/>
                  <a:pt x="5538381" y="2834477"/>
                  <a:pt x="5542076" y="2825741"/>
                </a:cubicBezTo>
                <a:close/>
                <a:moveTo>
                  <a:pt x="5771765" y="2447996"/>
                </a:moveTo>
                <a:cubicBezTo>
                  <a:pt x="5782850" y="2421786"/>
                  <a:pt x="5808802" y="2403396"/>
                  <a:pt x="5839051" y="2403396"/>
                </a:cubicBezTo>
                <a:cubicBezTo>
                  <a:pt x="5879382" y="2403396"/>
                  <a:pt x="5912075" y="2436090"/>
                  <a:pt x="5912076" y="2476421"/>
                </a:cubicBezTo>
                <a:cubicBezTo>
                  <a:pt x="5912075" y="2516752"/>
                  <a:pt x="5879381" y="2549446"/>
                  <a:pt x="5839051" y="2549446"/>
                </a:cubicBezTo>
                <a:cubicBezTo>
                  <a:pt x="5798719" y="2549446"/>
                  <a:pt x="5766026" y="2516752"/>
                  <a:pt x="5766026" y="2476421"/>
                </a:cubicBezTo>
                <a:cubicBezTo>
                  <a:pt x="5766025" y="2466338"/>
                  <a:pt x="5768070" y="2456733"/>
                  <a:pt x="5771765" y="2447996"/>
                </a:cubicBezTo>
                <a:close/>
                <a:moveTo>
                  <a:pt x="4620222" y="4242097"/>
                </a:moveTo>
                <a:cubicBezTo>
                  <a:pt x="4623917" y="4233360"/>
                  <a:pt x="4629264" y="4225492"/>
                  <a:pt x="4635872" y="4218885"/>
                </a:cubicBezTo>
                <a:cubicBezTo>
                  <a:pt x="4649087" y="4205670"/>
                  <a:pt x="4667344" y="4197497"/>
                  <a:pt x="4687508" y="4197496"/>
                </a:cubicBezTo>
                <a:cubicBezTo>
                  <a:pt x="4727839" y="4197496"/>
                  <a:pt x="4760533" y="4230191"/>
                  <a:pt x="4760534" y="4270521"/>
                </a:cubicBezTo>
                <a:cubicBezTo>
                  <a:pt x="4760533" y="4310852"/>
                  <a:pt x="4727839" y="4343546"/>
                  <a:pt x="4687509" y="4343546"/>
                </a:cubicBezTo>
                <a:cubicBezTo>
                  <a:pt x="4647177" y="4343546"/>
                  <a:pt x="4614483" y="4310852"/>
                  <a:pt x="4614483" y="4270522"/>
                </a:cubicBezTo>
                <a:cubicBezTo>
                  <a:pt x="4614485" y="4260439"/>
                  <a:pt x="4616528" y="4250833"/>
                  <a:pt x="4620222" y="4242097"/>
                </a:cubicBezTo>
                <a:close/>
                <a:moveTo>
                  <a:pt x="6924083" y="611145"/>
                </a:moveTo>
                <a:cubicBezTo>
                  <a:pt x="6935169" y="584935"/>
                  <a:pt x="6961122" y="566545"/>
                  <a:pt x="6991370" y="566545"/>
                </a:cubicBezTo>
                <a:cubicBezTo>
                  <a:pt x="7031701" y="566545"/>
                  <a:pt x="7064395" y="599239"/>
                  <a:pt x="7064394" y="639570"/>
                </a:cubicBezTo>
                <a:cubicBezTo>
                  <a:pt x="7064395" y="679901"/>
                  <a:pt x="7031701" y="712595"/>
                  <a:pt x="6991369" y="712594"/>
                </a:cubicBezTo>
                <a:cubicBezTo>
                  <a:pt x="6951039" y="712595"/>
                  <a:pt x="6918344" y="679901"/>
                  <a:pt x="6918345" y="639570"/>
                </a:cubicBezTo>
                <a:cubicBezTo>
                  <a:pt x="6918345" y="629487"/>
                  <a:pt x="6920388" y="619881"/>
                  <a:pt x="6924083" y="611145"/>
                </a:cubicBezTo>
                <a:close/>
                <a:moveTo>
                  <a:pt x="6002229" y="2027502"/>
                </a:moveTo>
                <a:cubicBezTo>
                  <a:pt x="6013313" y="2001292"/>
                  <a:pt x="6039266" y="1982902"/>
                  <a:pt x="6069514" y="1982902"/>
                </a:cubicBezTo>
                <a:cubicBezTo>
                  <a:pt x="6109846" y="1982902"/>
                  <a:pt x="6142539" y="2015596"/>
                  <a:pt x="6142540" y="2055927"/>
                </a:cubicBezTo>
                <a:cubicBezTo>
                  <a:pt x="6142540" y="2096258"/>
                  <a:pt x="6109845" y="2128952"/>
                  <a:pt x="6069515" y="2128952"/>
                </a:cubicBezTo>
                <a:cubicBezTo>
                  <a:pt x="6029183" y="2128952"/>
                  <a:pt x="5996490" y="2096258"/>
                  <a:pt x="5996489" y="2055927"/>
                </a:cubicBezTo>
                <a:cubicBezTo>
                  <a:pt x="5996489" y="2045844"/>
                  <a:pt x="5998534" y="2036239"/>
                  <a:pt x="6002229" y="2027502"/>
                </a:cubicBezTo>
                <a:close/>
                <a:moveTo>
                  <a:pt x="4850685" y="3812776"/>
                </a:moveTo>
                <a:cubicBezTo>
                  <a:pt x="4854380" y="3804040"/>
                  <a:pt x="4859727" y="3796172"/>
                  <a:pt x="4866335" y="3789565"/>
                </a:cubicBezTo>
                <a:cubicBezTo>
                  <a:pt x="4879549" y="3776350"/>
                  <a:pt x="4897806" y="3768176"/>
                  <a:pt x="4917971" y="3768176"/>
                </a:cubicBezTo>
                <a:cubicBezTo>
                  <a:pt x="4958302" y="3768176"/>
                  <a:pt x="4990996" y="3800870"/>
                  <a:pt x="4990997" y="3841201"/>
                </a:cubicBezTo>
                <a:cubicBezTo>
                  <a:pt x="4990996" y="3881532"/>
                  <a:pt x="4958302" y="3914226"/>
                  <a:pt x="4917972" y="3914226"/>
                </a:cubicBezTo>
                <a:cubicBezTo>
                  <a:pt x="4877640" y="3914226"/>
                  <a:pt x="4844946" y="3881531"/>
                  <a:pt x="4844947" y="3841201"/>
                </a:cubicBezTo>
                <a:cubicBezTo>
                  <a:pt x="4844948" y="3831118"/>
                  <a:pt x="4846991" y="3821513"/>
                  <a:pt x="4850685" y="3812776"/>
                </a:cubicBezTo>
                <a:close/>
                <a:moveTo>
                  <a:pt x="7154548" y="181823"/>
                </a:moveTo>
                <a:cubicBezTo>
                  <a:pt x="7165632" y="155613"/>
                  <a:pt x="7191585" y="137222"/>
                  <a:pt x="7221833" y="137223"/>
                </a:cubicBezTo>
                <a:cubicBezTo>
                  <a:pt x="7262165" y="137222"/>
                  <a:pt x="7294858" y="169917"/>
                  <a:pt x="7294859" y="210247"/>
                </a:cubicBezTo>
                <a:cubicBezTo>
                  <a:pt x="7294859" y="250579"/>
                  <a:pt x="7262164" y="283273"/>
                  <a:pt x="7221834" y="283273"/>
                </a:cubicBezTo>
                <a:cubicBezTo>
                  <a:pt x="7181502" y="283273"/>
                  <a:pt x="7148809" y="250579"/>
                  <a:pt x="7148808" y="210248"/>
                </a:cubicBezTo>
                <a:cubicBezTo>
                  <a:pt x="7148808" y="200165"/>
                  <a:pt x="7150852" y="190559"/>
                  <a:pt x="7154548" y="181823"/>
                </a:cubicBezTo>
                <a:close/>
                <a:moveTo>
                  <a:pt x="6232691" y="1598182"/>
                </a:moveTo>
                <a:cubicBezTo>
                  <a:pt x="6243776" y="1571972"/>
                  <a:pt x="6269729" y="1553582"/>
                  <a:pt x="6299977" y="1553582"/>
                </a:cubicBezTo>
                <a:cubicBezTo>
                  <a:pt x="6340309" y="1553583"/>
                  <a:pt x="6373002" y="1586276"/>
                  <a:pt x="6373003" y="1626607"/>
                </a:cubicBezTo>
                <a:cubicBezTo>
                  <a:pt x="6373003" y="1666938"/>
                  <a:pt x="6340308" y="1699632"/>
                  <a:pt x="6299978" y="1699632"/>
                </a:cubicBezTo>
                <a:cubicBezTo>
                  <a:pt x="6259646" y="1699632"/>
                  <a:pt x="6226953" y="1666938"/>
                  <a:pt x="6226952" y="1626607"/>
                </a:cubicBezTo>
                <a:cubicBezTo>
                  <a:pt x="6226952" y="1616524"/>
                  <a:pt x="6228995" y="1606919"/>
                  <a:pt x="6232691" y="1598182"/>
                </a:cubicBezTo>
                <a:close/>
                <a:moveTo>
                  <a:pt x="5081147" y="3392284"/>
                </a:moveTo>
                <a:cubicBezTo>
                  <a:pt x="5092233" y="3366075"/>
                  <a:pt x="5118185" y="3347684"/>
                  <a:pt x="5148435" y="3347684"/>
                </a:cubicBezTo>
                <a:cubicBezTo>
                  <a:pt x="5188765" y="3347684"/>
                  <a:pt x="5221460" y="3380378"/>
                  <a:pt x="5221458" y="3420709"/>
                </a:cubicBezTo>
                <a:cubicBezTo>
                  <a:pt x="5221460" y="3461040"/>
                  <a:pt x="5188766" y="3493734"/>
                  <a:pt x="5148434" y="3493734"/>
                </a:cubicBezTo>
                <a:cubicBezTo>
                  <a:pt x="5108104" y="3493734"/>
                  <a:pt x="5075409" y="3461040"/>
                  <a:pt x="5075409" y="3420709"/>
                </a:cubicBezTo>
                <a:cubicBezTo>
                  <a:pt x="5075410" y="3410626"/>
                  <a:pt x="5077453" y="3401021"/>
                  <a:pt x="5081147" y="3392284"/>
                </a:cubicBezTo>
                <a:close/>
                <a:moveTo>
                  <a:pt x="4159294" y="4808641"/>
                </a:moveTo>
                <a:cubicBezTo>
                  <a:pt x="4162989" y="4799905"/>
                  <a:pt x="4168337" y="4792037"/>
                  <a:pt x="4174944" y="4785429"/>
                </a:cubicBezTo>
                <a:cubicBezTo>
                  <a:pt x="4188158" y="4772215"/>
                  <a:pt x="4206415" y="4764042"/>
                  <a:pt x="4226581" y="4764041"/>
                </a:cubicBezTo>
                <a:cubicBezTo>
                  <a:pt x="4266911" y="4764041"/>
                  <a:pt x="4299606" y="4796735"/>
                  <a:pt x="4299605" y="4837065"/>
                </a:cubicBezTo>
                <a:cubicBezTo>
                  <a:pt x="4299605" y="4877397"/>
                  <a:pt x="4266911" y="4910092"/>
                  <a:pt x="4226580" y="4910092"/>
                </a:cubicBezTo>
                <a:cubicBezTo>
                  <a:pt x="4186249" y="4910091"/>
                  <a:pt x="4153555" y="4877397"/>
                  <a:pt x="4153556" y="4837066"/>
                </a:cubicBezTo>
                <a:cubicBezTo>
                  <a:pt x="4153556" y="4826983"/>
                  <a:pt x="4155599" y="4817378"/>
                  <a:pt x="4159294" y="4808641"/>
                </a:cubicBezTo>
                <a:close/>
                <a:moveTo>
                  <a:pt x="6463154" y="1177689"/>
                </a:moveTo>
                <a:cubicBezTo>
                  <a:pt x="6474240" y="1151479"/>
                  <a:pt x="6500193" y="1133088"/>
                  <a:pt x="6530443" y="1133089"/>
                </a:cubicBezTo>
                <a:cubicBezTo>
                  <a:pt x="6570771" y="1133088"/>
                  <a:pt x="6603467" y="1165782"/>
                  <a:pt x="6603465" y="1206113"/>
                </a:cubicBezTo>
                <a:cubicBezTo>
                  <a:pt x="6603466" y="1246444"/>
                  <a:pt x="6570774" y="1279138"/>
                  <a:pt x="6530441" y="1279138"/>
                </a:cubicBezTo>
                <a:cubicBezTo>
                  <a:pt x="6490112" y="1279138"/>
                  <a:pt x="6457416" y="1246444"/>
                  <a:pt x="6457416" y="1206113"/>
                </a:cubicBezTo>
                <a:cubicBezTo>
                  <a:pt x="6457416" y="1196031"/>
                  <a:pt x="6459460" y="1186425"/>
                  <a:pt x="6463154" y="1177689"/>
                </a:cubicBezTo>
                <a:close/>
                <a:moveTo>
                  <a:pt x="5311613" y="2962963"/>
                </a:moveTo>
                <a:cubicBezTo>
                  <a:pt x="5322699" y="2936753"/>
                  <a:pt x="5348650" y="2918362"/>
                  <a:pt x="5378898" y="2918363"/>
                </a:cubicBezTo>
                <a:cubicBezTo>
                  <a:pt x="5419230" y="2918363"/>
                  <a:pt x="5451923" y="2951057"/>
                  <a:pt x="5451924" y="2991388"/>
                </a:cubicBezTo>
                <a:cubicBezTo>
                  <a:pt x="5451923" y="3031719"/>
                  <a:pt x="5419229" y="3064413"/>
                  <a:pt x="5378899" y="3064412"/>
                </a:cubicBezTo>
                <a:cubicBezTo>
                  <a:pt x="5338567" y="3064413"/>
                  <a:pt x="5305874" y="3031719"/>
                  <a:pt x="5305873" y="2991388"/>
                </a:cubicBezTo>
                <a:cubicBezTo>
                  <a:pt x="5305873" y="2981305"/>
                  <a:pt x="5307916" y="2971699"/>
                  <a:pt x="5311613" y="2962963"/>
                </a:cubicBezTo>
                <a:close/>
                <a:moveTo>
                  <a:pt x="4389759" y="4379318"/>
                </a:moveTo>
                <a:cubicBezTo>
                  <a:pt x="4393454" y="4370581"/>
                  <a:pt x="4398802" y="4362714"/>
                  <a:pt x="4405409" y="4356106"/>
                </a:cubicBezTo>
                <a:cubicBezTo>
                  <a:pt x="4418623" y="4342891"/>
                  <a:pt x="4436880" y="4334718"/>
                  <a:pt x="4457046" y="4334718"/>
                </a:cubicBezTo>
                <a:cubicBezTo>
                  <a:pt x="4497376" y="4334718"/>
                  <a:pt x="4530070" y="4367412"/>
                  <a:pt x="4530070" y="4407743"/>
                </a:cubicBezTo>
                <a:cubicBezTo>
                  <a:pt x="4530070" y="4448074"/>
                  <a:pt x="4497376" y="4480768"/>
                  <a:pt x="4457045" y="4480767"/>
                </a:cubicBezTo>
                <a:cubicBezTo>
                  <a:pt x="4416713" y="4480769"/>
                  <a:pt x="4384018" y="4448075"/>
                  <a:pt x="4384021" y="4407743"/>
                </a:cubicBezTo>
                <a:cubicBezTo>
                  <a:pt x="4384020" y="4397660"/>
                  <a:pt x="4386064" y="4388055"/>
                  <a:pt x="4389759" y="4379318"/>
                </a:cubicBezTo>
                <a:close/>
                <a:moveTo>
                  <a:pt x="6693621" y="748366"/>
                </a:moveTo>
                <a:cubicBezTo>
                  <a:pt x="6704706" y="722156"/>
                  <a:pt x="6730658" y="703766"/>
                  <a:pt x="6760907" y="703766"/>
                </a:cubicBezTo>
                <a:cubicBezTo>
                  <a:pt x="6801237" y="703766"/>
                  <a:pt x="6833932" y="736460"/>
                  <a:pt x="6833931" y="776791"/>
                </a:cubicBezTo>
                <a:cubicBezTo>
                  <a:pt x="6833932" y="817122"/>
                  <a:pt x="6801238" y="849816"/>
                  <a:pt x="6760907" y="849816"/>
                </a:cubicBezTo>
                <a:cubicBezTo>
                  <a:pt x="6720576" y="849816"/>
                  <a:pt x="6687882" y="817122"/>
                  <a:pt x="6687882" y="776791"/>
                </a:cubicBezTo>
                <a:cubicBezTo>
                  <a:pt x="6687882" y="766708"/>
                  <a:pt x="6689925" y="757103"/>
                  <a:pt x="6693621" y="748366"/>
                </a:cubicBezTo>
                <a:close/>
                <a:moveTo>
                  <a:pt x="5542077" y="2542468"/>
                </a:moveTo>
                <a:cubicBezTo>
                  <a:pt x="5553162" y="2516259"/>
                  <a:pt x="5579114" y="2497868"/>
                  <a:pt x="5609362" y="2497868"/>
                </a:cubicBezTo>
                <a:cubicBezTo>
                  <a:pt x="5649694" y="2497868"/>
                  <a:pt x="5682387" y="2530562"/>
                  <a:pt x="5682387" y="2570893"/>
                </a:cubicBezTo>
                <a:cubicBezTo>
                  <a:pt x="5682387" y="2611224"/>
                  <a:pt x="5649694" y="2643918"/>
                  <a:pt x="5609363" y="2643918"/>
                </a:cubicBezTo>
                <a:cubicBezTo>
                  <a:pt x="5569031" y="2643918"/>
                  <a:pt x="5536338" y="2611224"/>
                  <a:pt x="5536339" y="2570893"/>
                </a:cubicBezTo>
                <a:cubicBezTo>
                  <a:pt x="5536337" y="2560810"/>
                  <a:pt x="5538382" y="2551205"/>
                  <a:pt x="5542077" y="2542468"/>
                </a:cubicBezTo>
                <a:close/>
                <a:moveTo>
                  <a:pt x="5771765" y="2164724"/>
                </a:moveTo>
                <a:cubicBezTo>
                  <a:pt x="5782850" y="2138514"/>
                  <a:pt x="5808803" y="2120124"/>
                  <a:pt x="5839051" y="2120124"/>
                </a:cubicBezTo>
                <a:cubicBezTo>
                  <a:pt x="5879382" y="2120124"/>
                  <a:pt x="5912076" y="2152818"/>
                  <a:pt x="5912075" y="2193149"/>
                </a:cubicBezTo>
                <a:cubicBezTo>
                  <a:pt x="5912076" y="2233480"/>
                  <a:pt x="5879382" y="2266174"/>
                  <a:pt x="5839050" y="2266174"/>
                </a:cubicBezTo>
                <a:cubicBezTo>
                  <a:pt x="5798720" y="2266174"/>
                  <a:pt x="5766026" y="2233480"/>
                  <a:pt x="5766026" y="2193149"/>
                </a:cubicBezTo>
                <a:cubicBezTo>
                  <a:pt x="5766026" y="2183066"/>
                  <a:pt x="5768069" y="2173461"/>
                  <a:pt x="5771765" y="2164724"/>
                </a:cubicBezTo>
                <a:close/>
                <a:moveTo>
                  <a:pt x="4620222" y="3958825"/>
                </a:moveTo>
                <a:cubicBezTo>
                  <a:pt x="4623918" y="3950088"/>
                  <a:pt x="4629264" y="3942221"/>
                  <a:pt x="4635871" y="3935613"/>
                </a:cubicBezTo>
                <a:cubicBezTo>
                  <a:pt x="4649087" y="3922398"/>
                  <a:pt x="4667343" y="3914225"/>
                  <a:pt x="4687508" y="3914225"/>
                </a:cubicBezTo>
                <a:cubicBezTo>
                  <a:pt x="4727839" y="3914225"/>
                  <a:pt x="4760534" y="3946919"/>
                  <a:pt x="4760533" y="3987250"/>
                </a:cubicBezTo>
                <a:cubicBezTo>
                  <a:pt x="4760534" y="4027581"/>
                  <a:pt x="4727839" y="4060274"/>
                  <a:pt x="4687508" y="4060274"/>
                </a:cubicBezTo>
                <a:cubicBezTo>
                  <a:pt x="4647177" y="4060274"/>
                  <a:pt x="4614484" y="4027580"/>
                  <a:pt x="4614483" y="3987249"/>
                </a:cubicBezTo>
                <a:cubicBezTo>
                  <a:pt x="4614484" y="3977167"/>
                  <a:pt x="4616527" y="3967561"/>
                  <a:pt x="4620222" y="3958825"/>
                </a:cubicBezTo>
                <a:close/>
                <a:moveTo>
                  <a:pt x="6924084" y="327873"/>
                </a:moveTo>
                <a:cubicBezTo>
                  <a:pt x="6935169" y="301663"/>
                  <a:pt x="6961121" y="283272"/>
                  <a:pt x="6991370" y="283272"/>
                </a:cubicBezTo>
                <a:cubicBezTo>
                  <a:pt x="7031701" y="283272"/>
                  <a:pt x="7064394" y="315966"/>
                  <a:pt x="7064395" y="356297"/>
                </a:cubicBezTo>
                <a:cubicBezTo>
                  <a:pt x="7064394" y="396628"/>
                  <a:pt x="7031700" y="429323"/>
                  <a:pt x="6991370" y="429322"/>
                </a:cubicBezTo>
                <a:cubicBezTo>
                  <a:pt x="6951039" y="429323"/>
                  <a:pt x="6918345" y="396628"/>
                  <a:pt x="6918345" y="356298"/>
                </a:cubicBezTo>
                <a:cubicBezTo>
                  <a:pt x="6918344" y="346215"/>
                  <a:pt x="6920389" y="336609"/>
                  <a:pt x="6924084" y="327873"/>
                </a:cubicBezTo>
                <a:close/>
                <a:moveTo>
                  <a:pt x="6002228" y="1744231"/>
                </a:moveTo>
                <a:cubicBezTo>
                  <a:pt x="6013313" y="1718021"/>
                  <a:pt x="6039266" y="1699631"/>
                  <a:pt x="6069515" y="1699631"/>
                </a:cubicBezTo>
                <a:cubicBezTo>
                  <a:pt x="6109845" y="1699631"/>
                  <a:pt x="6142539" y="1732325"/>
                  <a:pt x="6142539" y="1772656"/>
                </a:cubicBezTo>
                <a:cubicBezTo>
                  <a:pt x="6142540" y="1812987"/>
                  <a:pt x="6109846" y="1845680"/>
                  <a:pt x="6069514" y="1845680"/>
                </a:cubicBezTo>
                <a:cubicBezTo>
                  <a:pt x="6029184" y="1845680"/>
                  <a:pt x="5996489" y="1812986"/>
                  <a:pt x="5996490" y="1772656"/>
                </a:cubicBezTo>
                <a:cubicBezTo>
                  <a:pt x="5996490" y="1762573"/>
                  <a:pt x="5998533" y="1752967"/>
                  <a:pt x="6002228" y="1744231"/>
                </a:cubicBezTo>
                <a:close/>
                <a:moveTo>
                  <a:pt x="4850685" y="3529506"/>
                </a:moveTo>
                <a:cubicBezTo>
                  <a:pt x="4854381" y="3520769"/>
                  <a:pt x="4859727" y="3512902"/>
                  <a:pt x="4866334" y="3506295"/>
                </a:cubicBezTo>
                <a:cubicBezTo>
                  <a:pt x="4879550" y="3493080"/>
                  <a:pt x="4897805" y="3484906"/>
                  <a:pt x="4917971" y="3484906"/>
                </a:cubicBezTo>
                <a:cubicBezTo>
                  <a:pt x="4958301" y="3484906"/>
                  <a:pt x="4990997" y="3517600"/>
                  <a:pt x="4990995" y="3557931"/>
                </a:cubicBezTo>
                <a:cubicBezTo>
                  <a:pt x="4990997" y="3598262"/>
                  <a:pt x="4958302" y="3630955"/>
                  <a:pt x="4917971" y="3630955"/>
                </a:cubicBezTo>
                <a:cubicBezTo>
                  <a:pt x="4877640" y="3630955"/>
                  <a:pt x="4844947" y="3598261"/>
                  <a:pt x="4844946" y="3557930"/>
                </a:cubicBezTo>
                <a:cubicBezTo>
                  <a:pt x="4844947" y="3547848"/>
                  <a:pt x="4846990" y="3538242"/>
                  <a:pt x="4850685" y="3529506"/>
                </a:cubicBezTo>
                <a:close/>
                <a:moveTo>
                  <a:pt x="3928828" y="4945866"/>
                </a:moveTo>
                <a:cubicBezTo>
                  <a:pt x="3932524" y="4937129"/>
                  <a:pt x="3937871" y="4929261"/>
                  <a:pt x="3944478" y="4922654"/>
                </a:cubicBezTo>
                <a:cubicBezTo>
                  <a:pt x="3957692" y="4909439"/>
                  <a:pt x="3975949" y="4901266"/>
                  <a:pt x="3996114" y="4901266"/>
                </a:cubicBezTo>
                <a:cubicBezTo>
                  <a:pt x="4036446" y="4901265"/>
                  <a:pt x="4069139" y="4933960"/>
                  <a:pt x="4069140" y="4974291"/>
                </a:cubicBezTo>
                <a:cubicBezTo>
                  <a:pt x="4069139" y="5014622"/>
                  <a:pt x="4036445" y="5047316"/>
                  <a:pt x="3996114" y="5047316"/>
                </a:cubicBezTo>
                <a:cubicBezTo>
                  <a:pt x="3955783" y="5047316"/>
                  <a:pt x="3923090" y="5014621"/>
                  <a:pt x="3923089" y="4974291"/>
                </a:cubicBezTo>
                <a:cubicBezTo>
                  <a:pt x="3923091" y="4964208"/>
                  <a:pt x="3925133" y="4954603"/>
                  <a:pt x="3928828" y="4945866"/>
                </a:cubicBezTo>
                <a:close/>
                <a:moveTo>
                  <a:pt x="6232691" y="1314911"/>
                </a:moveTo>
                <a:cubicBezTo>
                  <a:pt x="6243777" y="1288701"/>
                  <a:pt x="6269730" y="1270310"/>
                  <a:pt x="6299979" y="1270311"/>
                </a:cubicBezTo>
                <a:cubicBezTo>
                  <a:pt x="6340308" y="1270310"/>
                  <a:pt x="6373003" y="1303005"/>
                  <a:pt x="6373002" y="1343335"/>
                </a:cubicBezTo>
                <a:cubicBezTo>
                  <a:pt x="6373003" y="1383667"/>
                  <a:pt x="6340311" y="1416361"/>
                  <a:pt x="6299977" y="1416360"/>
                </a:cubicBezTo>
                <a:cubicBezTo>
                  <a:pt x="6259649" y="1416361"/>
                  <a:pt x="6226953" y="1383666"/>
                  <a:pt x="6226953" y="1343336"/>
                </a:cubicBezTo>
                <a:cubicBezTo>
                  <a:pt x="6226953" y="1333253"/>
                  <a:pt x="6228996" y="1323647"/>
                  <a:pt x="6232691" y="1314911"/>
                </a:cubicBezTo>
                <a:close/>
                <a:moveTo>
                  <a:pt x="5081148" y="3109013"/>
                </a:moveTo>
                <a:cubicBezTo>
                  <a:pt x="5092235" y="3082803"/>
                  <a:pt x="5118186" y="3064412"/>
                  <a:pt x="5148434" y="3064412"/>
                </a:cubicBezTo>
                <a:cubicBezTo>
                  <a:pt x="5188765" y="3064412"/>
                  <a:pt x="5221459" y="3097106"/>
                  <a:pt x="5221460" y="3137437"/>
                </a:cubicBezTo>
                <a:cubicBezTo>
                  <a:pt x="5221459" y="3177768"/>
                  <a:pt x="5188765" y="3210462"/>
                  <a:pt x="5148434" y="3210462"/>
                </a:cubicBezTo>
                <a:cubicBezTo>
                  <a:pt x="5108103" y="3210462"/>
                  <a:pt x="5075409" y="3177768"/>
                  <a:pt x="5075411" y="3137437"/>
                </a:cubicBezTo>
                <a:cubicBezTo>
                  <a:pt x="5075409" y="3127355"/>
                  <a:pt x="5077454" y="3117749"/>
                  <a:pt x="5081148" y="3109013"/>
                </a:cubicBezTo>
                <a:close/>
                <a:moveTo>
                  <a:pt x="4159295" y="4525369"/>
                </a:moveTo>
                <a:cubicBezTo>
                  <a:pt x="4162989" y="4516633"/>
                  <a:pt x="4168336" y="4508765"/>
                  <a:pt x="4174945" y="4502157"/>
                </a:cubicBezTo>
                <a:cubicBezTo>
                  <a:pt x="4188159" y="4488942"/>
                  <a:pt x="4206416" y="4480769"/>
                  <a:pt x="4226580" y="4480770"/>
                </a:cubicBezTo>
                <a:cubicBezTo>
                  <a:pt x="4266912" y="4480768"/>
                  <a:pt x="4299605" y="4513464"/>
                  <a:pt x="4299606" y="4553794"/>
                </a:cubicBezTo>
                <a:cubicBezTo>
                  <a:pt x="4299605" y="4594125"/>
                  <a:pt x="4266913" y="4626818"/>
                  <a:pt x="4226581" y="4626818"/>
                </a:cubicBezTo>
                <a:cubicBezTo>
                  <a:pt x="4186249" y="4626819"/>
                  <a:pt x="4153554" y="4594126"/>
                  <a:pt x="4153555" y="4553794"/>
                </a:cubicBezTo>
                <a:cubicBezTo>
                  <a:pt x="4153555" y="4543711"/>
                  <a:pt x="4155598" y="4534107"/>
                  <a:pt x="4159295" y="4525369"/>
                </a:cubicBezTo>
                <a:close/>
                <a:moveTo>
                  <a:pt x="6463155" y="894417"/>
                </a:moveTo>
                <a:cubicBezTo>
                  <a:pt x="6474241" y="868207"/>
                  <a:pt x="6500194" y="849817"/>
                  <a:pt x="6530442" y="849817"/>
                </a:cubicBezTo>
                <a:cubicBezTo>
                  <a:pt x="6570772" y="849817"/>
                  <a:pt x="6603467" y="882511"/>
                  <a:pt x="6603467" y="922842"/>
                </a:cubicBezTo>
                <a:cubicBezTo>
                  <a:pt x="6603466" y="963173"/>
                  <a:pt x="6570773" y="995867"/>
                  <a:pt x="6530442" y="995867"/>
                </a:cubicBezTo>
                <a:cubicBezTo>
                  <a:pt x="6490111" y="995867"/>
                  <a:pt x="6457416" y="963173"/>
                  <a:pt x="6457417" y="922842"/>
                </a:cubicBezTo>
                <a:cubicBezTo>
                  <a:pt x="6457417" y="912759"/>
                  <a:pt x="6459460" y="903154"/>
                  <a:pt x="6463155" y="894417"/>
                </a:cubicBezTo>
                <a:close/>
                <a:moveTo>
                  <a:pt x="5311612" y="2679691"/>
                </a:moveTo>
                <a:cubicBezTo>
                  <a:pt x="5322697" y="2653481"/>
                  <a:pt x="5348651" y="2635090"/>
                  <a:pt x="5378899" y="2635091"/>
                </a:cubicBezTo>
                <a:cubicBezTo>
                  <a:pt x="5419229" y="2635090"/>
                  <a:pt x="5451924" y="2667784"/>
                  <a:pt x="5451923" y="2708115"/>
                </a:cubicBezTo>
                <a:cubicBezTo>
                  <a:pt x="5451924" y="2748446"/>
                  <a:pt x="5419230" y="2781140"/>
                  <a:pt x="5378898" y="2781140"/>
                </a:cubicBezTo>
                <a:cubicBezTo>
                  <a:pt x="5338568" y="2781140"/>
                  <a:pt x="5305873" y="2748446"/>
                  <a:pt x="5305873" y="2708115"/>
                </a:cubicBezTo>
                <a:cubicBezTo>
                  <a:pt x="5305874" y="2698033"/>
                  <a:pt x="5307916" y="2688427"/>
                  <a:pt x="5311612" y="2679691"/>
                </a:cubicBezTo>
                <a:close/>
                <a:moveTo>
                  <a:pt x="5541301" y="2310774"/>
                </a:moveTo>
                <a:cubicBezTo>
                  <a:pt x="5552387" y="2284564"/>
                  <a:pt x="5578338" y="2266173"/>
                  <a:pt x="5608587" y="2266174"/>
                </a:cubicBezTo>
                <a:cubicBezTo>
                  <a:pt x="5648918" y="2266173"/>
                  <a:pt x="5681612" y="2298868"/>
                  <a:pt x="5681612" y="2339198"/>
                </a:cubicBezTo>
                <a:cubicBezTo>
                  <a:pt x="5681612" y="2379529"/>
                  <a:pt x="5648919" y="2412224"/>
                  <a:pt x="5608587" y="2412223"/>
                </a:cubicBezTo>
                <a:cubicBezTo>
                  <a:pt x="5568257" y="2412223"/>
                  <a:pt x="5535563" y="2379529"/>
                  <a:pt x="5535563" y="2339199"/>
                </a:cubicBezTo>
                <a:cubicBezTo>
                  <a:pt x="5535563" y="2329116"/>
                  <a:pt x="5537606" y="2319510"/>
                  <a:pt x="5541301" y="2310774"/>
                </a:cubicBezTo>
                <a:close/>
                <a:moveTo>
                  <a:pt x="4389758" y="4096046"/>
                </a:moveTo>
                <a:cubicBezTo>
                  <a:pt x="4393455" y="4087309"/>
                  <a:pt x="4398801" y="4079441"/>
                  <a:pt x="4405408" y="4072834"/>
                </a:cubicBezTo>
                <a:cubicBezTo>
                  <a:pt x="4418623" y="4059619"/>
                  <a:pt x="4436879" y="4051446"/>
                  <a:pt x="4457045" y="4051446"/>
                </a:cubicBezTo>
                <a:cubicBezTo>
                  <a:pt x="4497375" y="4051445"/>
                  <a:pt x="4530070" y="4084140"/>
                  <a:pt x="4530069" y="4124470"/>
                </a:cubicBezTo>
                <a:cubicBezTo>
                  <a:pt x="4530070" y="4164801"/>
                  <a:pt x="4497376" y="4197496"/>
                  <a:pt x="4457044" y="4197495"/>
                </a:cubicBezTo>
                <a:cubicBezTo>
                  <a:pt x="4416714" y="4197495"/>
                  <a:pt x="4384019" y="4164801"/>
                  <a:pt x="4384020" y="4124471"/>
                </a:cubicBezTo>
                <a:cubicBezTo>
                  <a:pt x="4384020" y="4114388"/>
                  <a:pt x="4386063" y="4104783"/>
                  <a:pt x="4389758" y="4096046"/>
                </a:cubicBezTo>
                <a:close/>
                <a:moveTo>
                  <a:pt x="6693620" y="465095"/>
                </a:moveTo>
                <a:cubicBezTo>
                  <a:pt x="6704704" y="438885"/>
                  <a:pt x="6730657" y="420495"/>
                  <a:pt x="6760906" y="420495"/>
                </a:cubicBezTo>
                <a:cubicBezTo>
                  <a:pt x="6801237" y="420495"/>
                  <a:pt x="6833931" y="453189"/>
                  <a:pt x="6833931" y="493520"/>
                </a:cubicBezTo>
                <a:cubicBezTo>
                  <a:pt x="6833931" y="533851"/>
                  <a:pt x="6801237" y="566545"/>
                  <a:pt x="6760906" y="566545"/>
                </a:cubicBezTo>
                <a:cubicBezTo>
                  <a:pt x="6720575" y="566545"/>
                  <a:pt x="6687881" y="533851"/>
                  <a:pt x="6687880" y="493520"/>
                </a:cubicBezTo>
                <a:cubicBezTo>
                  <a:pt x="6687881" y="483437"/>
                  <a:pt x="6689924" y="473832"/>
                  <a:pt x="6693620" y="465095"/>
                </a:cubicBezTo>
                <a:close/>
                <a:moveTo>
                  <a:pt x="5771766" y="1881452"/>
                </a:moveTo>
                <a:cubicBezTo>
                  <a:pt x="5782850" y="1855242"/>
                  <a:pt x="5808803" y="1836852"/>
                  <a:pt x="5839051" y="1836852"/>
                </a:cubicBezTo>
                <a:cubicBezTo>
                  <a:pt x="5879382" y="1836852"/>
                  <a:pt x="5912076" y="1869546"/>
                  <a:pt x="5912076" y="1909877"/>
                </a:cubicBezTo>
                <a:cubicBezTo>
                  <a:pt x="5912075" y="1950208"/>
                  <a:pt x="5879382" y="1982902"/>
                  <a:pt x="5839051" y="1982902"/>
                </a:cubicBezTo>
                <a:cubicBezTo>
                  <a:pt x="5798720" y="1982902"/>
                  <a:pt x="5766026" y="1950208"/>
                  <a:pt x="5766026" y="1909877"/>
                </a:cubicBezTo>
                <a:cubicBezTo>
                  <a:pt x="5766026" y="1899794"/>
                  <a:pt x="5768069" y="1890189"/>
                  <a:pt x="5771766" y="1881452"/>
                </a:cubicBezTo>
                <a:close/>
                <a:moveTo>
                  <a:pt x="4620222" y="3675553"/>
                </a:moveTo>
                <a:cubicBezTo>
                  <a:pt x="4623916" y="3666817"/>
                  <a:pt x="4629263" y="3658950"/>
                  <a:pt x="4635870" y="3652342"/>
                </a:cubicBezTo>
                <a:cubicBezTo>
                  <a:pt x="4649085" y="3639127"/>
                  <a:pt x="4667343" y="3630954"/>
                  <a:pt x="4687507" y="3630954"/>
                </a:cubicBezTo>
                <a:cubicBezTo>
                  <a:pt x="4727839" y="3630954"/>
                  <a:pt x="4760532" y="3663648"/>
                  <a:pt x="4760533" y="3703979"/>
                </a:cubicBezTo>
                <a:cubicBezTo>
                  <a:pt x="4760532" y="3744310"/>
                  <a:pt x="4727838" y="3777003"/>
                  <a:pt x="4687508" y="3777003"/>
                </a:cubicBezTo>
                <a:cubicBezTo>
                  <a:pt x="4647176" y="3777003"/>
                  <a:pt x="4614483" y="3744309"/>
                  <a:pt x="4614482" y="3703978"/>
                </a:cubicBezTo>
                <a:cubicBezTo>
                  <a:pt x="4614483" y="3693896"/>
                  <a:pt x="4616527" y="3684290"/>
                  <a:pt x="4620222" y="3675553"/>
                </a:cubicBezTo>
                <a:close/>
                <a:moveTo>
                  <a:pt x="6924084" y="44601"/>
                </a:moveTo>
                <a:cubicBezTo>
                  <a:pt x="6935168" y="18390"/>
                  <a:pt x="6961122" y="0"/>
                  <a:pt x="6991371" y="0"/>
                </a:cubicBezTo>
                <a:cubicBezTo>
                  <a:pt x="7031701" y="0"/>
                  <a:pt x="7064395" y="32694"/>
                  <a:pt x="7064394" y="73025"/>
                </a:cubicBezTo>
                <a:cubicBezTo>
                  <a:pt x="7064395" y="113356"/>
                  <a:pt x="7031701" y="146050"/>
                  <a:pt x="6991370" y="146050"/>
                </a:cubicBezTo>
                <a:cubicBezTo>
                  <a:pt x="6951039" y="146050"/>
                  <a:pt x="6918345" y="113356"/>
                  <a:pt x="6918344" y="73025"/>
                </a:cubicBezTo>
                <a:cubicBezTo>
                  <a:pt x="6918345" y="62943"/>
                  <a:pt x="6920388" y="53337"/>
                  <a:pt x="6924084" y="44601"/>
                </a:cubicBezTo>
                <a:close/>
                <a:moveTo>
                  <a:pt x="6002226" y="1460960"/>
                </a:moveTo>
                <a:cubicBezTo>
                  <a:pt x="6013313" y="1434750"/>
                  <a:pt x="6039265" y="1416360"/>
                  <a:pt x="6069514" y="1416360"/>
                </a:cubicBezTo>
                <a:cubicBezTo>
                  <a:pt x="6109845" y="1416360"/>
                  <a:pt x="6142539" y="1449054"/>
                  <a:pt x="6142538" y="1489385"/>
                </a:cubicBezTo>
                <a:cubicBezTo>
                  <a:pt x="6142539" y="1529716"/>
                  <a:pt x="6109845" y="1562410"/>
                  <a:pt x="6069514" y="1562410"/>
                </a:cubicBezTo>
                <a:cubicBezTo>
                  <a:pt x="6029183" y="1562410"/>
                  <a:pt x="5996489" y="1529716"/>
                  <a:pt x="5996489" y="1489385"/>
                </a:cubicBezTo>
                <a:cubicBezTo>
                  <a:pt x="5996489" y="1479302"/>
                  <a:pt x="5998532" y="1469697"/>
                  <a:pt x="6002226" y="1460960"/>
                </a:cubicBezTo>
                <a:close/>
                <a:moveTo>
                  <a:pt x="4850685" y="3246235"/>
                </a:moveTo>
                <a:cubicBezTo>
                  <a:pt x="4854380" y="3237499"/>
                  <a:pt x="4859726" y="3229631"/>
                  <a:pt x="4866333" y="3223023"/>
                </a:cubicBezTo>
                <a:cubicBezTo>
                  <a:pt x="4879548" y="3209808"/>
                  <a:pt x="4897805" y="3201635"/>
                  <a:pt x="4917970" y="3201635"/>
                </a:cubicBezTo>
                <a:cubicBezTo>
                  <a:pt x="4958302" y="3201635"/>
                  <a:pt x="4990995" y="3234329"/>
                  <a:pt x="4990995" y="3274660"/>
                </a:cubicBezTo>
                <a:cubicBezTo>
                  <a:pt x="4990995" y="3314991"/>
                  <a:pt x="4958301" y="3347685"/>
                  <a:pt x="4917971" y="3347685"/>
                </a:cubicBezTo>
                <a:cubicBezTo>
                  <a:pt x="4877639" y="3347685"/>
                  <a:pt x="4844946" y="3314991"/>
                  <a:pt x="4844945" y="3274660"/>
                </a:cubicBezTo>
                <a:cubicBezTo>
                  <a:pt x="4844945" y="3264577"/>
                  <a:pt x="4846989" y="3254972"/>
                  <a:pt x="4850685" y="3246235"/>
                </a:cubicBezTo>
                <a:close/>
                <a:moveTo>
                  <a:pt x="3928829" y="4662592"/>
                </a:moveTo>
                <a:cubicBezTo>
                  <a:pt x="3932525" y="4653855"/>
                  <a:pt x="3937872" y="4645987"/>
                  <a:pt x="3944480" y="4639379"/>
                </a:cubicBezTo>
                <a:cubicBezTo>
                  <a:pt x="3957695" y="4626165"/>
                  <a:pt x="3975950" y="4617991"/>
                  <a:pt x="3996115" y="4617992"/>
                </a:cubicBezTo>
                <a:cubicBezTo>
                  <a:pt x="4036447" y="4617991"/>
                  <a:pt x="4069140" y="4650686"/>
                  <a:pt x="4069140" y="4691016"/>
                </a:cubicBezTo>
                <a:cubicBezTo>
                  <a:pt x="4069142" y="4731347"/>
                  <a:pt x="4036447" y="4764041"/>
                  <a:pt x="3996116" y="4764041"/>
                </a:cubicBezTo>
                <a:cubicBezTo>
                  <a:pt x="3955784" y="4764042"/>
                  <a:pt x="3923090" y="4731348"/>
                  <a:pt x="3923090" y="4691017"/>
                </a:cubicBezTo>
                <a:cubicBezTo>
                  <a:pt x="3923092" y="4680934"/>
                  <a:pt x="3925134" y="4671328"/>
                  <a:pt x="3928829" y="4662592"/>
                </a:cubicBezTo>
                <a:close/>
                <a:moveTo>
                  <a:pt x="6232692" y="1031639"/>
                </a:moveTo>
                <a:cubicBezTo>
                  <a:pt x="6243777" y="1005429"/>
                  <a:pt x="6269730" y="987038"/>
                  <a:pt x="6299978" y="987038"/>
                </a:cubicBezTo>
                <a:cubicBezTo>
                  <a:pt x="6340309" y="987038"/>
                  <a:pt x="6373003" y="1019732"/>
                  <a:pt x="6373003" y="1060063"/>
                </a:cubicBezTo>
                <a:cubicBezTo>
                  <a:pt x="6373002" y="1100394"/>
                  <a:pt x="6340309" y="1133088"/>
                  <a:pt x="6299978" y="1133088"/>
                </a:cubicBezTo>
                <a:cubicBezTo>
                  <a:pt x="6259646" y="1133088"/>
                  <a:pt x="6226953" y="1100394"/>
                  <a:pt x="6226953" y="1060063"/>
                </a:cubicBezTo>
                <a:cubicBezTo>
                  <a:pt x="6226953" y="1049980"/>
                  <a:pt x="6228997" y="1040375"/>
                  <a:pt x="6232692" y="1031639"/>
                </a:cubicBezTo>
                <a:close/>
                <a:moveTo>
                  <a:pt x="5081148" y="2825741"/>
                </a:moveTo>
                <a:cubicBezTo>
                  <a:pt x="5092234" y="2799531"/>
                  <a:pt x="5118186" y="2781140"/>
                  <a:pt x="5148434" y="2781140"/>
                </a:cubicBezTo>
                <a:cubicBezTo>
                  <a:pt x="5188766" y="2781140"/>
                  <a:pt x="5221459" y="2813834"/>
                  <a:pt x="5221459" y="2854165"/>
                </a:cubicBezTo>
                <a:cubicBezTo>
                  <a:pt x="5221460" y="2894496"/>
                  <a:pt x="5188765" y="2927190"/>
                  <a:pt x="5148435" y="2927190"/>
                </a:cubicBezTo>
                <a:cubicBezTo>
                  <a:pt x="5108103" y="2927190"/>
                  <a:pt x="5075410" y="2894496"/>
                  <a:pt x="5075409" y="2854165"/>
                </a:cubicBezTo>
                <a:cubicBezTo>
                  <a:pt x="5075409" y="2844082"/>
                  <a:pt x="5077453" y="2834477"/>
                  <a:pt x="5081148" y="2825741"/>
                </a:cubicBezTo>
                <a:close/>
                <a:moveTo>
                  <a:pt x="5310836" y="2447996"/>
                </a:moveTo>
                <a:cubicBezTo>
                  <a:pt x="5321922" y="2421786"/>
                  <a:pt x="5347875" y="2403395"/>
                  <a:pt x="5378123" y="2403396"/>
                </a:cubicBezTo>
                <a:cubicBezTo>
                  <a:pt x="5418453" y="2403395"/>
                  <a:pt x="5451148" y="2436090"/>
                  <a:pt x="5451147" y="2476420"/>
                </a:cubicBezTo>
                <a:cubicBezTo>
                  <a:pt x="5451149" y="2516753"/>
                  <a:pt x="5418455" y="2549446"/>
                  <a:pt x="5378122" y="2549445"/>
                </a:cubicBezTo>
                <a:cubicBezTo>
                  <a:pt x="5337792" y="2549446"/>
                  <a:pt x="5305098" y="2516751"/>
                  <a:pt x="5305098" y="2476421"/>
                </a:cubicBezTo>
                <a:cubicBezTo>
                  <a:pt x="5305098" y="2466338"/>
                  <a:pt x="5307141" y="2456732"/>
                  <a:pt x="5310836" y="2447996"/>
                </a:cubicBezTo>
                <a:close/>
                <a:moveTo>
                  <a:pt x="4159294" y="4242096"/>
                </a:moveTo>
                <a:cubicBezTo>
                  <a:pt x="4162989" y="4233360"/>
                  <a:pt x="4168336" y="4225492"/>
                  <a:pt x="4174944" y="4218884"/>
                </a:cubicBezTo>
                <a:cubicBezTo>
                  <a:pt x="4188159" y="4205670"/>
                  <a:pt x="4206415" y="4197496"/>
                  <a:pt x="4226580" y="4197496"/>
                </a:cubicBezTo>
                <a:cubicBezTo>
                  <a:pt x="4266913" y="4197496"/>
                  <a:pt x="4299606" y="4230190"/>
                  <a:pt x="4299605" y="4270521"/>
                </a:cubicBezTo>
                <a:cubicBezTo>
                  <a:pt x="4299606" y="4310852"/>
                  <a:pt x="4266912" y="4343546"/>
                  <a:pt x="4226579" y="4343547"/>
                </a:cubicBezTo>
                <a:cubicBezTo>
                  <a:pt x="4186250" y="4343547"/>
                  <a:pt x="4153554" y="4310853"/>
                  <a:pt x="4153555" y="4270521"/>
                </a:cubicBezTo>
                <a:cubicBezTo>
                  <a:pt x="4153556" y="4260438"/>
                  <a:pt x="4155599" y="4250833"/>
                  <a:pt x="4159294" y="4242096"/>
                </a:cubicBezTo>
                <a:close/>
                <a:moveTo>
                  <a:pt x="6463156" y="611145"/>
                </a:moveTo>
                <a:cubicBezTo>
                  <a:pt x="6474240" y="584935"/>
                  <a:pt x="6500193" y="566545"/>
                  <a:pt x="6530441" y="566545"/>
                </a:cubicBezTo>
                <a:cubicBezTo>
                  <a:pt x="6570773" y="566545"/>
                  <a:pt x="6603466" y="599239"/>
                  <a:pt x="6603467" y="639570"/>
                </a:cubicBezTo>
                <a:cubicBezTo>
                  <a:pt x="6603467" y="679901"/>
                  <a:pt x="6570772" y="712595"/>
                  <a:pt x="6530442" y="712595"/>
                </a:cubicBezTo>
                <a:cubicBezTo>
                  <a:pt x="6490110" y="712595"/>
                  <a:pt x="6457417" y="679901"/>
                  <a:pt x="6457416" y="639570"/>
                </a:cubicBezTo>
                <a:cubicBezTo>
                  <a:pt x="6457416" y="629487"/>
                  <a:pt x="6459460" y="619881"/>
                  <a:pt x="6463156" y="611145"/>
                </a:cubicBezTo>
                <a:close/>
                <a:moveTo>
                  <a:pt x="5541300" y="2027502"/>
                </a:moveTo>
                <a:cubicBezTo>
                  <a:pt x="5552388" y="2001292"/>
                  <a:pt x="5578339" y="1982901"/>
                  <a:pt x="5608589" y="1982901"/>
                </a:cubicBezTo>
                <a:cubicBezTo>
                  <a:pt x="5648917" y="1982901"/>
                  <a:pt x="5681613" y="2015595"/>
                  <a:pt x="5681611" y="2055926"/>
                </a:cubicBezTo>
                <a:cubicBezTo>
                  <a:pt x="5681612" y="2096257"/>
                  <a:pt x="5648919" y="2128951"/>
                  <a:pt x="5608586" y="2128951"/>
                </a:cubicBezTo>
                <a:cubicBezTo>
                  <a:pt x="5568256" y="2128951"/>
                  <a:pt x="5535561" y="2096257"/>
                  <a:pt x="5535562" y="2055926"/>
                </a:cubicBezTo>
                <a:cubicBezTo>
                  <a:pt x="5535562" y="2045844"/>
                  <a:pt x="5537607" y="2036238"/>
                  <a:pt x="5541300" y="2027502"/>
                </a:cubicBezTo>
                <a:close/>
                <a:moveTo>
                  <a:pt x="4389759" y="3812774"/>
                </a:moveTo>
                <a:cubicBezTo>
                  <a:pt x="4393454" y="3804038"/>
                  <a:pt x="4398802" y="3796171"/>
                  <a:pt x="4405409" y="3789563"/>
                </a:cubicBezTo>
                <a:cubicBezTo>
                  <a:pt x="4418623" y="3776348"/>
                  <a:pt x="4436880" y="3768175"/>
                  <a:pt x="4457046" y="3768175"/>
                </a:cubicBezTo>
                <a:cubicBezTo>
                  <a:pt x="4497376" y="3768175"/>
                  <a:pt x="4530070" y="3800869"/>
                  <a:pt x="4530070" y="3841200"/>
                </a:cubicBezTo>
                <a:cubicBezTo>
                  <a:pt x="4530070" y="3881531"/>
                  <a:pt x="4497377" y="3914224"/>
                  <a:pt x="4457045" y="3914224"/>
                </a:cubicBezTo>
                <a:cubicBezTo>
                  <a:pt x="4416715" y="3914224"/>
                  <a:pt x="4384020" y="3881530"/>
                  <a:pt x="4384021" y="3841199"/>
                </a:cubicBezTo>
                <a:cubicBezTo>
                  <a:pt x="4384021" y="3831117"/>
                  <a:pt x="4386064" y="3821511"/>
                  <a:pt x="4389759" y="3812774"/>
                </a:cubicBezTo>
                <a:close/>
                <a:moveTo>
                  <a:pt x="6693619" y="181823"/>
                </a:moveTo>
                <a:cubicBezTo>
                  <a:pt x="6704705" y="155613"/>
                  <a:pt x="6730657" y="137222"/>
                  <a:pt x="6760906" y="137223"/>
                </a:cubicBezTo>
                <a:cubicBezTo>
                  <a:pt x="6801236" y="137223"/>
                  <a:pt x="6833931" y="169917"/>
                  <a:pt x="6833930" y="210247"/>
                </a:cubicBezTo>
                <a:cubicBezTo>
                  <a:pt x="6833931" y="250579"/>
                  <a:pt x="6801237" y="283273"/>
                  <a:pt x="6760905" y="283273"/>
                </a:cubicBezTo>
                <a:cubicBezTo>
                  <a:pt x="6720575" y="283273"/>
                  <a:pt x="6687880" y="250579"/>
                  <a:pt x="6687881" y="210248"/>
                </a:cubicBezTo>
                <a:cubicBezTo>
                  <a:pt x="6687881" y="200165"/>
                  <a:pt x="6689924" y="190559"/>
                  <a:pt x="6693619" y="181823"/>
                </a:cubicBezTo>
                <a:close/>
                <a:moveTo>
                  <a:pt x="5771765" y="1598182"/>
                </a:moveTo>
                <a:cubicBezTo>
                  <a:pt x="5782851" y="1571972"/>
                  <a:pt x="5808802" y="1553582"/>
                  <a:pt x="5839051" y="1553582"/>
                </a:cubicBezTo>
                <a:cubicBezTo>
                  <a:pt x="5879381" y="1553582"/>
                  <a:pt x="5912076" y="1586276"/>
                  <a:pt x="5912075" y="1626607"/>
                </a:cubicBezTo>
                <a:cubicBezTo>
                  <a:pt x="5912076" y="1666938"/>
                  <a:pt x="5879382" y="1699631"/>
                  <a:pt x="5839051" y="1699631"/>
                </a:cubicBezTo>
                <a:cubicBezTo>
                  <a:pt x="5798720" y="1699631"/>
                  <a:pt x="5766026" y="1666937"/>
                  <a:pt x="5766025" y="1626606"/>
                </a:cubicBezTo>
                <a:cubicBezTo>
                  <a:pt x="5766026" y="1616523"/>
                  <a:pt x="5768070" y="1606918"/>
                  <a:pt x="5771765" y="1598182"/>
                </a:cubicBezTo>
                <a:close/>
                <a:moveTo>
                  <a:pt x="4620221" y="3392283"/>
                </a:moveTo>
                <a:cubicBezTo>
                  <a:pt x="4623916" y="3383547"/>
                  <a:pt x="4629264" y="3375679"/>
                  <a:pt x="4635871" y="3369072"/>
                </a:cubicBezTo>
                <a:cubicBezTo>
                  <a:pt x="4649085" y="3355858"/>
                  <a:pt x="4667342" y="3347684"/>
                  <a:pt x="4687508" y="3347684"/>
                </a:cubicBezTo>
                <a:cubicBezTo>
                  <a:pt x="4727838" y="3347684"/>
                  <a:pt x="4760533" y="3380378"/>
                  <a:pt x="4760532" y="3420709"/>
                </a:cubicBezTo>
                <a:cubicBezTo>
                  <a:pt x="4760532" y="3461039"/>
                  <a:pt x="4727839" y="3493733"/>
                  <a:pt x="4687507" y="3493733"/>
                </a:cubicBezTo>
                <a:cubicBezTo>
                  <a:pt x="4647177" y="3493733"/>
                  <a:pt x="4614482" y="3461039"/>
                  <a:pt x="4614483" y="3420708"/>
                </a:cubicBezTo>
                <a:cubicBezTo>
                  <a:pt x="4614483" y="3410626"/>
                  <a:pt x="4616526" y="3401020"/>
                  <a:pt x="4620221" y="3392283"/>
                </a:cubicBezTo>
                <a:close/>
                <a:moveTo>
                  <a:pt x="3698365" y="4808644"/>
                </a:moveTo>
                <a:cubicBezTo>
                  <a:pt x="3702059" y="4799907"/>
                  <a:pt x="3707406" y="4792040"/>
                  <a:pt x="3714015" y="4785432"/>
                </a:cubicBezTo>
                <a:cubicBezTo>
                  <a:pt x="3727229" y="4772217"/>
                  <a:pt x="3745486" y="4764044"/>
                  <a:pt x="3765650" y="4764043"/>
                </a:cubicBezTo>
                <a:cubicBezTo>
                  <a:pt x="3805982" y="4764043"/>
                  <a:pt x="3838676" y="4796737"/>
                  <a:pt x="3838676" y="4837068"/>
                </a:cubicBezTo>
                <a:cubicBezTo>
                  <a:pt x="3838675" y="4877399"/>
                  <a:pt x="3805982" y="4910093"/>
                  <a:pt x="3765651" y="4910093"/>
                </a:cubicBezTo>
                <a:cubicBezTo>
                  <a:pt x="3725319" y="4910094"/>
                  <a:pt x="3692626" y="4877400"/>
                  <a:pt x="3692627" y="4837068"/>
                </a:cubicBezTo>
                <a:cubicBezTo>
                  <a:pt x="3692626" y="4826986"/>
                  <a:pt x="3694670" y="4817380"/>
                  <a:pt x="3698365" y="4808644"/>
                </a:cubicBezTo>
                <a:close/>
                <a:moveTo>
                  <a:pt x="6002229" y="1177688"/>
                </a:moveTo>
                <a:cubicBezTo>
                  <a:pt x="6013314" y="1151478"/>
                  <a:pt x="6039266" y="1133088"/>
                  <a:pt x="6069515" y="1133088"/>
                </a:cubicBezTo>
                <a:cubicBezTo>
                  <a:pt x="6109845" y="1133088"/>
                  <a:pt x="6142540" y="1165782"/>
                  <a:pt x="6142539" y="1206113"/>
                </a:cubicBezTo>
                <a:cubicBezTo>
                  <a:pt x="6142540" y="1246444"/>
                  <a:pt x="6109846" y="1279138"/>
                  <a:pt x="6069515" y="1279138"/>
                </a:cubicBezTo>
                <a:cubicBezTo>
                  <a:pt x="6029184" y="1279138"/>
                  <a:pt x="5996490" y="1246444"/>
                  <a:pt x="5996490" y="1206113"/>
                </a:cubicBezTo>
                <a:cubicBezTo>
                  <a:pt x="5996489" y="1196030"/>
                  <a:pt x="5998533" y="1186425"/>
                  <a:pt x="6002229" y="1177688"/>
                </a:cubicBezTo>
                <a:close/>
                <a:moveTo>
                  <a:pt x="4850683" y="2962963"/>
                </a:moveTo>
                <a:cubicBezTo>
                  <a:pt x="4854379" y="2954226"/>
                  <a:pt x="4859727" y="2946359"/>
                  <a:pt x="4866333" y="2939751"/>
                </a:cubicBezTo>
                <a:cubicBezTo>
                  <a:pt x="4879549" y="2926536"/>
                  <a:pt x="4897805" y="2918363"/>
                  <a:pt x="4917971" y="2918363"/>
                </a:cubicBezTo>
                <a:cubicBezTo>
                  <a:pt x="4958301" y="2918363"/>
                  <a:pt x="4990996" y="2951057"/>
                  <a:pt x="4990995" y="2991388"/>
                </a:cubicBezTo>
                <a:cubicBezTo>
                  <a:pt x="4990996" y="3031719"/>
                  <a:pt x="4958302" y="3064413"/>
                  <a:pt x="4917970" y="3064413"/>
                </a:cubicBezTo>
                <a:cubicBezTo>
                  <a:pt x="4877640" y="3064413"/>
                  <a:pt x="4844945" y="3031719"/>
                  <a:pt x="4844946" y="2991388"/>
                </a:cubicBezTo>
                <a:cubicBezTo>
                  <a:pt x="4844946" y="2981305"/>
                  <a:pt x="4846989" y="2971700"/>
                  <a:pt x="4850683" y="2962963"/>
                </a:cubicBezTo>
                <a:close/>
                <a:moveTo>
                  <a:pt x="3928829" y="4379319"/>
                </a:moveTo>
                <a:cubicBezTo>
                  <a:pt x="3932524" y="4370583"/>
                  <a:pt x="3937872" y="4362714"/>
                  <a:pt x="3944480" y="4356108"/>
                </a:cubicBezTo>
                <a:cubicBezTo>
                  <a:pt x="3957693" y="4342893"/>
                  <a:pt x="3975950" y="4334719"/>
                  <a:pt x="3996116" y="4334718"/>
                </a:cubicBezTo>
                <a:cubicBezTo>
                  <a:pt x="4036446" y="4334719"/>
                  <a:pt x="4069141" y="4367413"/>
                  <a:pt x="4069140" y="4407745"/>
                </a:cubicBezTo>
                <a:cubicBezTo>
                  <a:pt x="4069140" y="4448075"/>
                  <a:pt x="4036446" y="4480769"/>
                  <a:pt x="3996115" y="4480769"/>
                </a:cubicBezTo>
                <a:cubicBezTo>
                  <a:pt x="3955785" y="4480768"/>
                  <a:pt x="3923091" y="4448074"/>
                  <a:pt x="3923092" y="4407744"/>
                </a:cubicBezTo>
                <a:cubicBezTo>
                  <a:pt x="3923090" y="4397662"/>
                  <a:pt x="3925135" y="4388055"/>
                  <a:pt x="3928829" y="4379319"/>
                </a:cubicBezTo>
                <a:close/>
                <a:moveTo>
                  <a:pt x="6232692" y="748366"/>
                </a:moveTo>
                <a:cubicBezTo>
                  <a:pt x="6243776" y="722156"/>
                  <a:pt x="6269731" y="703766"/>
                  <a:pt x="6299978" y="703766"/>
                </a:cubicBezTo>
                <a:cubicBezTo>
                  <a:pt x="6340309" y="703766"/>
                  <a:pt x="6373003" y="736460"/>
                  <a:pt x="6373003" y="776791"/>
                </a:cubicBezTo>
                <a:cubicBezTo>
                  <a:pt x="6373003" y="817122"/>
                  <a:pt x="6340310" y="849816"/>
                  <a:pt x="6299977" y="849816"/>
                </a:cubicBezTo>
                <a:cubicBezTo>
                  <a:pt x="6259647" y="849816"/>
                  <a:pt x="6226953" y="817122"/>
                  <a:pt x="6226954" y="776791"/>
                </a:cubicBezTo>
                <a:cubicBezTo>
                  <a:pt x="6226954" y="766708"/>
                  <a:pt x="6228997" y="757103"/>
                  <a:pt x="6232692" y="748366"/>
                </a:cubicBezTo>
                <a:close/>
                <a:moveTo>
                  <a:pt x="5081148" y="2542468"/>
                </a:moveTo>
                <a:cubicBezTo>
                  <a:pt x="5092234" y="2516259"/>
                  <a:pt x="5118187" y="2497868"/>
                  <a:pt x="5148435" y="2497868"/>
                </a:cubicBezTo>
                <a:cubicBezTo>
                  <a:pt x="5188765" y="2497868"/>
                  <a:pt x="5221460" y="2530562"/>
                  <a:pt x="5221459" y="2570893"/>
                </a:cubicBezTo>
                <a:cubicBezTo>
                  <a:pt x="5221459" y="2611224"/>
                  <a:pt x="5188766" y="2643918"/>
                  <a:pt x="5148434" y="2643918"/>
                </a:cubicBezTo>
                <a:cubicBezTo>
                  <a:pt x="5108104" y="2643918"/>
                  <a:pt x="5075409" y="2611224"/>
                  <a:pt x="5075410" y="2570893"/>
                </a:cubicBezTo>
                <a:cubicBezTo>
                  <a:pt x="5075410" y="2560810"/>
                  <a:pt x="5077453" y="2551205"/>
                  <a:pt x="5081148" y="2542468"/>
                </a:cubicBezTo>
                <a:close/>
                <a:moveTo>
                  <a:pt x="5310837" y="2164724"/>
                </a:moveTo>
                <a:cubicBezTo>
                  <a:pt x="5321922" y="2138514"/>
                  <a:pt x="5347875" y="2120123"/>
                  <a:pt x="5378123" y="2120123"/>
                </a:cubicBezTo>
                <a:cubicBezTo>
                  <a:pt x="5418454" y="2120123"/>
                  <a:pt x="5451147" y="2152817"/>
                  <a:pt x="5451148" y="2193148"/>
                </a:cubicBezTo>
                <a:cubicBezTo>
                  <a:pt x="5451147" y="2233479"/>
                  <a:pt x="5418454" y="2266173"/>
                  <a:pt x="5378123" y="2266173"/>
                </a:cubicBezTo>
                <a:cubicBezTo>
                  <a:pt x="5337791" y="2266173"/>
                  <a:pt x="5305098" y="2233479"/>
                  <a:pt x="5305098" y="2193148"/>
                </a:cubicBezTo>
                <a:cubicBezTo>
                  <a:pt x="5305097" y="2183066"/>
                  <a:pt x="5307142" y="2173460"/>
                  <a:pt x="5310837" y="2164724"/>
                </a:cubicBezTo>
                <a:close/>
                <a:moveTo>
                  <a:pt x="4159295" y="3958825"/>
                </a:moveTo>
                <a:cubicBezTo>
                  <a:pt x="4162990" y="3950088"/>
                  <a:pt x="4168337" y="3942220"/>
                  <a:pt x="4174945" y="3935613"/>
                </a:cubicBezTo>
                <a:cubicBezTo>
                  <a:pt x="4188159" y="3922398"/>
                  <a:pt x="4206416" y="3914224"/>
                  <a:pt x="4226582" y="3914224"/>
                </a:cubicBezTo>
                <a:cubicBezTo>
                  <a:pt x="4266912" y="3914224"/>
                  <a:pt x="4299607" y="3946918"/>
                  <a:pt x="4299606" y="3987249"/>
                </a:cubicBezTo>
                <a:cubicBezTo>
                  <a:pt x="4299607" y="4027580"/>
                  <a:pt x="4266913" y="4060274"/>
                  <a:pt x="4226581" y="4060274"/>
                </a:cubicBezTo>
                <a:cubicBezTo>
                  <a:pt x="4186250" y="4060274"/>
                  <a:pt x="4153556" y="4027580"/>
                  <a:pt x="4153556" y="3987249"/>
                </a:cubicBezTo>
                <a:cubicBezTo>
                  <a:pt x="4153556" y="3977167"/>
                  <a:pt x="4155600" y="3967561"/>
                  <a:pt x="4159295" y="3958825"/>
                </a:cubicBezTo>
                <a:close/>
                <a:moveTo>
                  <a:pt x="6463155" y="327873"/>
                </a:moveTo>
                <a:cubicBezTo>
                  <a:pt x="6474241" y="301663"/>
                  <a:pt x="6500193" y="283272"/>
                  <a:pt x="6530442" y="283273"/>
                </a:cubicBezTo>
                <a:cubicBezTo>
                  <a:pt x="6570773" y="283272"/>
                  <a:pt x="6603467" y="315967"/>
                  <a:pt x="6603466" y="356297"/>
                </a:cubicBezTo>
                <a:cubicBezTo>
                  <a:pt x="6603467" y="396629"/>
                  <a:pt x="6570773" y="429323"/>
                  <a:pt x="6530441" y="429322"/>
                </a:cubicBezTo>
                <a:cubicBezTo>
                  <a:pt x="6490111" y="429323"/>
                  <a:pt x="6457417" y="396628"/>
                  <a:pt x="6457417" y="356298"/>
                </a:cubicBezTo>
                <a:cubicBezTo>
                  <a:pt x="6457417" y="346215"/>
                  <a:pt x="6459460" y="336609"/>
                  <a:pt x="6463155" y="327873"/>
                </a:cubicBezTo>
                <a:close/>
                <a:moveTo>
                  <a:pt x="5541301" y="1744230"/>
                </a:moveTo>
                <a:cubicBezTo>
                  <a:pt x="5552387" y="1718020"/>
                  <a:pt x="5578340" y="1699630"/>
                  <a:pt x="5608588" y="1699630"/>
                </a:cubicBezTo>
                <a:cubicBezTo>
                  <a:pt x="5648918" y="1699630"/>
                  <a:pt x="5681613" y="1732324"/>
                  <a:pt x="5681613" y="1772655"/>
                </a:cubicBezTo>
                <a:cubicBezTo>
                  <a:pt x="5681612" y="1812986"/>
                  <a:pt x="5648919" y="1845680"/>
                  <a:pt x="5608588" y="1845680"/>
                </a:cubicBezTo>
                <a:cubicBezTo>
                  <a:pt x="5568257" y="1845680"/>
                  <a:pt x="5535562" y="1812986"/>
                  <a:pt x="5535563" y="1772655"/>
                </a:cubicBezTo>
                <a:cubicBezTo>
                  <a:pt x="5535563" y="1762572"/>
                  <a:pt x="5537606" y="1752966"/>
                  <a:pt x="5541301" y="1744230"/>
                </a:cubicBezTo>
                <a:close/>
                <a:moveTo>
                  <a:pt x="4389758" y="3529503"/>
                </a:moveTo>
                <a:cubicBezTo>
                  <a:pt x="4393453" y="3520767"/>
                  <a:pt x="4398801" y="3512900"/>
                  <a:pt x="4405407" y="3506292"/>
                </a:cubicBezTo>
                <a:cubicBezTo>
                  <a:pt x="4418623" y="3493077"/>
                  <a:pt x="4436878" y="3484904"/>
                  <a:pt x="4457045" y="3484904"/>
                </a:cubicBezTo>
                <a:cubicBezTo>
                  <a:pt x="4497375" y="3484904"/>
                  <a:pt x="4530070" y="3517598"/>
                  <a:pt x="4530069" y="3557929"/>
                </a:cubicBezTo>
                <a:cubicBezTo>
                  <a:pt x="4530070" y="3598260"/>
                  <a:pt x="4497376" y="3630953"/>
                  <a:pt x="4457044" y="3630953"/>
                </a:cubicBezTo>
                <a:cubicBezTo>
                  <a:pt x="4416714" y="3630953"/>
                  <a:pt x="4384019" y="3598259"/>
                  <a:pt x="4384019" y="3557928"/>
                </a:cubicBezTo>
                <a:cubicBezTo>
                  <a:pt x="4384020" y="3547846"/>
                  <a:pt x="4386063" y="3538240"/>
                  <a:pt x="4389758" y="3529503"/>
                </a:cubicBezTo>
                <a:close/>
                <a:moveTo>
                  <a:pt x="3463476" y="4961615"/>
                </a:moveTo>
                <a:cubicBezTo>
                  <a:pt x="3467171" y="4952879"/>
                  <a:pt x="3472518" y="4945011"/>
                  <a:pt x="3479126" y="4938403"/>
                </a:cubicBezTo>
                <a:cubicBezTo>
                  <a:pt x="3492341" y="4925189"/>
                  <a:pt x="3510597" y="4917015"/>
                  <a:pt x="3530763" y="4917015"/>
                </a:cubicBezTo>
                <a:cubicBezTo>
                  <a:pt x="3571093" y="4917015"/>
                  <a:pt x="3603788" y="4949709"/>
                  <a:pt x="3603787" y="4990040"/>
                </a:cubicBezTo>
                <a:cubicBezTo>
                  <a:pt x="3603788" y="5030371"/>
                  <a:pt x="3571094" y="5063064"/>
                  <a:pt x="3530763" y="5063064"/>
                </a:cubicBezTo>
                <a:cubicBezTo>
                  <a:pt x="3490432" y="5063065"/>
                  <a:pt x="3457738" y="5030370"/>
                  <a:pt x="3457738" y="4990040"/>
                </a:cubicBezTo>
                <a:cubicBezTo>
                  <a:pt x="3457737" y="4979957"/>
                  <a:pt x="3459781" y="4970352"/>
                  <a:pt x="3463476" y="4961615"/>
                </a:cubicBezTo>
                <a:close/>
                <a:moveTo>
                  <a:pt x="5771764" y="1314911"/>
                </a:moveTo>
                <a:cubicBezTo>
                  <a:pt x="5782849" y="1288701"/>
                  <a:pt x="5808801" y="1270310"/>
                  <a:pt x="5839049" y="1270311"/>
                </a:cubicBezTo>
                <a:cubicBezTo>
                  <a:pt x="5879381" y="1270310"/>
                  <a:pt x="5912074" y="1303005"/>
                  <a:pt x="5912075" y="1343335"/>
                </a:cubicBezTo>
                <a:cubicBezTo>
                  <a:pt x="5912076" y="1383667"/>
                  <a:pt x="5879380" y="1416361"/>
                  <a:pt x="5839050" y="1416360"/>
                </a:cubicBezTo>
                <a:cubicBezTo>
                  <a:pt x="5798718" y="1416361"/>
                  <a:pt x="5766025" y="1383666"/>
                  <a:pt x="5766024" y="1343336"/>
                </a:cubicBezTo>
                <a:cubicBezTo>
                  <a:pt x="5766024" y="1333253"/>
                  <a:pt x="5768067" y="1323647"/>
                  <a:pt x="5771764" y="1314911"/>
                </a:cubicBezTo>
                <a:close/>
                <a:moveTo>
                  <a:pt x="4620220" y="3109013"/>
                </a:moveTo>
                <a:cubicBezTo>
                  <a:pt x="4623916" y="3100276"/>
                  <a:pt x="4629262" y="3092408"/>
                  <a:pt x="4635869" y="3085801"/>
                </a:cubicBezTo>
                <a:cubicBezTo>
                  <a:pt x="4649085" y="3072586"/>
                  <a:pt x="4667341" y="3064413"/>
                  <a:pt x="4687507" y="3064413"/>
                </a:cubicBezTo>
                <a:cubicBezTo>
                  <a:pt x="4727837" y="3064412"/>
                  <a:pt x="4760532" y="3097107"/>
                  <a:pt x="4760531" y="3137437"/>
                </a:cubicBezTo>
                <a:cubicBezTo>
                  <a:pt x="4760532" y="3177768"/>
                  <a:pt x="4727838" y="3210462"/>
                  <a:pt x="4687506" y="3210462"/>
                </a:cubicBezTo>
                <a:cubicBezTo>
                  <a:pt x="4647176" y="3210462"/>
                  <a:pt x="4614481" y="3177768"/>
                  <a:pt x="4614481" y="3137438"/>
                </a:cubicBezTo>
                <a:cubicBezTo>
                  <a:pt x="4614482" y="3127355"/>
                  <a:pt x="4616524" y="3117749"/>
                  <a:pt x="4620220" y="3109013"/>
                </a:cubicBezTo>
                <a:close/>
                <a:moveTo>
                  <a:pt x="3698365" y="4525369"/>
                </a:moveTo>
                <a:cubicBezTo>
                  <a:pt x="3702061" y="4516632"/>
                  <a:pt x="3707408" y="4508764"/>
                  <a:pt x="3714015" y="4502157"/>
                </a:cubicBezTo>
                <a:cubicBezTo>
                  <a:pt x="3727230" y="4488942"/>
                  <a:pt x="3745487" y="4480769"/>
                  <a:pt x="3765653" y="4480768"/>
                </a:cubicBezTo>
                <a:cubicBezTo>
                  <a:pt x="3805983" y="4480768"/>
                  <a:pt x="3838678" y="4513462"/>
                  <a:pt x="3838677" y="4553794"/>
                </a:cubicBezTo>
                <a:cubicBezTo>
                  <a:pt x="3838677" y="4594124"/>
                  <a:pt x="3805983" y="4626819"/>
                  <a:pt x="3765652" y="4626818"/>
                </a:cubicBezTo>
                <a:cubicBezTo>
                  <a:pt x="3725321" y="4626819"/>
                  <a:pt x="3692627" y="4594124"/>
                  <a:pt x="3692628" y="4553794"/>
                </a:cubicBezTo>
                <a:cubicBezTo>
                  <a:pt x="3692628" y="4543710"/>
                  <a:pt x="3694671" y="4534105"/>
                  <a:pt x="3698365" y="4525369"/>
                </a:cubicBezTo>
                <a:close/>
                <a:moveTo>
                  <a:pt x="6002226" y="894417"/>
                </a:moveTo>
                <a:cubicBezTo>
                  <a:pt x="6013312" y="868207"/>
                  <a:pt x="6039265" y="849817"/>
                  <a:pt x="6069513" y="849817"/>
                </a:cubicBezTo>
                <a:cubicBezTo>
                  <a:pt x="6109845" y="849817"/>
                  <a:pt x="6142539" y="882511"/>
                  <a:pt x="6142539" y="922842"/>
                </a:cubicBezTo>
                <a:cubicBezTo>
                  <a:pt x="6142539" y="963173"/>
                  <a:pt x="6109845" y="995867"/>
                  <a:pt x="6069514" y="995867"/>
                </a:cubicBezTo>
                <a:cubicBezTo>
                  <a:pt x="6029183" y="995867"/>
                  <a:pt x="5996489" y="963173"/>
                  <a:pt x="5996488" y="922842"/>
                </a:cubicBezTo>
                <a:cubicBezTo>
                  <a:pt x="5996489" y="912759"/>
                  <a:pt x="5998532" y="903154"/>
                  <a:pt x="6002226" y="894417"/>
                </a:cubicBezTo>
                <a:close/>
                <a:moveTo>
                  <a:pt x="4850684" y="2679691"/>
                </a:moveTo>
                <a:cubicBezTo>
                  <a:pt x="4854379" y="2670954"/>
                  <a:pt x="4859726" y="2663086"/>
                  <a:pt x="4866333" y="2656479"/>
                </a:cubicBezTo>
                <a:cubicBezTo>
                  <a:pt x="4879548" y="2643264"/>
                  <a:pt x="4897804" y="2635090"/>
                  <a:pt x="4917969" y="2635090"/>
                </a:cubicBezTo>
                <a:cubicBezTo>
                  <a:pt x="4958301" y="2635090"/>
                  <a:pt x="4990995" y="2667784"/>
                  <a:pt x="4990994" y="2708115"/>
                </a:cubicBezTo>
                <a:cubicBezTo>
                  <a:pt x="4990995" y="2748446"/>
                  <a:pt x="4958301" y="2781140"/>
                  <a:pt x="4917971" y="2781140"/>
                </a:cubicBezTo>
                <a:cubicBezTo>
                  <a:pt x="4877639" y="2781141"/>
                  <a:pt x="4844945" y="2748446"/>
                  <a:pt x="4844945" y="2708115"/>
                </a:cubicBezTo>
                <a:cubicBezTo>
                  <a:pt x="4844945" y="2698033"/>
                  <a:pt x="4846988" y="2688427"/>
                  <a:pt x="4850684" y="2679691"/>
                </a:cubicBezTo>
                <a:close/>
                <a:moveTo>
                  <a:pt x="5080372" y="2310773"/>
                </a:moveTo>
                <a:cubicBezTo>
                  <a:pt x="5091459" y="2284563"/>
                  <a:pt x="5117411" y="2266173"/>
                  <a:pt x="5147660" y="2266173"/>
                </a:cubicBezTo>
                <a:cubicBezTo>
                  <a:pt x="5187991" y="2266173"/>
                  <a:pt x="5220685" y="2298867"/>
                  <a:pt x="5220684" y="2339198"/>
                </a:cubicBezTo>
                <a:cubicBezTo>
                  <a:pt x="5220685" y="2379529"/>
                  <a:pt x="5187991" y="2412223"/>
                  <a:pt x="5147659" y="2412223"/>
                </a:cubicBezTo>
                <a:cubicBezTo>
                  <a:pt x="5107327" y="2412224"/>
                  <a:pt x="5074635" y="2379530"/>
                  <a:pt x="5074635" y="2339198"/>
                </a:cubicBezTo>
                <a:cubicBezTo>
                  <a:pt x="5074635" y="2329115"/>
                  <a:pt x="5076678" y="2319510"/>
                  <a:pt x="5080372" y="2310773"/>
                </a:cubicBezTo>
                <a:close/>
                <a:moveTo>
                  <a:pt x="3928831" y="4096046"/>
                </a:moveTo>
                <a:cubicBezTo>
                  <a:pt x="3932526" y="4087309"/>
                  <a:pt x="3937873" y="4079441"/>
                  <a:pt x="3944481" y="4072834"/>
                </a:cubicBezTo>
                <a:cubicBezTo>
                  <a:pt x="3957695" y="4059619"/>
                  <a:pt x="3975952" y="4051446"/>
                  <a:pt x="3996117" y="4051445"/>
                </a:cubicBezTo>
                <a:cubicBezTo>
                  <a:pt x="4036448" y="4051445"/>
                  <a:pt x="4069142" y="4084140"/>
                  <a:pt x="4069142" y="4124471"/>
                </a:cubicBezTo>
                <a:cubicBezTo>
                  <a:pt x="4069142" y="4164801"/>
                  <a:pt x="4036448" y="4197496"/>
                  <a:pt x="3996116" y="4197498"/>
                </a:cubicBezTo>
                <a:cubicBezTo>
                  <a:pt x="3955785" y="4197498"/>
                  <a:pt x="3923091" y="4164804"/>
                  <a:pt x="3923093" y="4124470"/>
                </a:cubicBezTo>
                <a:cubicBezTo>
                  <a:pt x="3923092" y="4114388"/>
                  <a:pt x="3925136" y="4104782"/>
                  <a:pt x="3928831" y="4096046"/>
                </a:cubicBezTo>
                <a:close/>
                <a:moveTo>
                  <a:pt x="6232691" y="465094"/>
                </a:moveTo>
                <a:cubicBezTo>
                  <a:pt x="6243777" y="438884"/>
                  <a:pt x="6269730" y="420494"/>
                  <a:pt x="6299978" y="420494"/>
                </a:cubicBezTo>
                <a:cubicBezTo>
                  <a:pt x="6340308" y="420494"/>
                  <a:pt x="6373003" y="453188"/>
                  <a:pt x="6373004" y="493519"/>
                </a:cubicBezTo>
                <a:cubicBezTo>
                  <a:pt x="6373002" y="533850"/>
                  <a:pt x="6340309" y="566544"/>
                  <a:pt x="6299978" y="566544"/>
                </a:cubicBezTo>
                <a:cubicBezTo>
                  <a:pt x="6259647" y="566544"/>
                  <a:pt x="6226952" y="533850"/>
                  <a:pt x="6226953" y="493519"/>
                </a:cubicBezTo>
                <a:cubicBezTo>
                  <a:pt x="6226953" y="483436"/>
                  <a:pt x="6228996" y="473831"/>
                  <a:pt x="6232691" y="465094"/>
                </a:cubicBezTo>
                <a:close/>
                <a:moveTo>
                  <a:pt x="5310838" y="1881452"/>
                </a:moveTo>
                <a:cubicBezTo>
                  <a:pt x="5321923" y="1855242"/>
                  <a:pt x="5347875" y="1836852"/>
                  <a:pt x="5378124" y="1836852"/>
                </a:cubicBezTo>
                <a:cubicBezTo>
                  <a:pt x="5418455" y="1836852"/>
                  <a:pt x="5451148" y="1869546"/>
                  <a:pt x="5451149" y="1909877"/>
                </a:cubicBezTo>
                <a:cubicBezTo>
                  <a:pt x="5451148" y="1950208"/>
                  <a:pt x="5418454" y="1982902"/>
                  <a:pt x="5378124" y="1982902"/>
                </a:cubicBezTo>
                <a:cubicBezTo>
                  <a:pt x="5337792" y="1982902"/>
                  <a:pt x="5305099" y="1950208"/>
                  <a:pt x="5305099" y="1909877"/>
                </a:cubicBezTo>
                <a:cubicBezTo>
                  <a:pt x="5305098" y="1899794"/>
                  <a:pt x="5307141" y="1890188"/>
                  <a:pt x="5310838" y="1881452"/>
                </a:cubicBezTo>
                <a:close/>
                <a:moveTo>
                  <a:pt x="4159294" y="3675553"/>
                </a:moveTo>
                <a:cubicBezTo>
                  <a:pt x="4162989" y="3666816"/>
                  <a:pt x="4168336" y="3658949"/>
                  <a:pt x="4174944" y="3652341"/>
                </a:cubicBezTo>
                <a:cubicBezTo>
                  <a:pt x="4188159" y="3639127"/>
                  <a:pt x="4206415" y="3630953"/>
                  <a:pt x="4226580" y="3630953"/>
                </a:cubicBezTo>
                <a:cubicBezTo>
                  <a:pt x="4266912" y="3630953"/>
                  <a:pt x="4299605" y="3663647"/>
                  <a:pt x="4299605" y="3703978"/>
                </a:cubicBezTo>
                <a:cubicBezTo>
                  <a:pt x="4299606" y="3744309"/>
                  <a:pt x="4266912" y="3777003"/>
                  <a:pt x="4226581" y="3777002"/>
                </a:cubicBezTo>
                <a:cubicBezTo>
                  <a:pt x="4186250" y="3777003"/>
                  <a:pt x="4153556" y="3744308"/>
                  <a:pt x="4153555" y="3703978"/>
                </a:cubicBezTo>
                <a:cubicBezTo>
                  <a:pt x="4153556" y="3693895"/>
                  <a:pt x="4155599" y="3684289"/>
                  <a:pt x="4159294" y="3675553"/>
                </a:cubicBezTo>
                <a:close/>
                <a:moveTo>
                  <a:pt x="6463155" y="44601"/>
                </a:moveTo>
                <a:cubicBezTo>
                  <a:pt x="6474241" y="18391"/>
                  <a:pt x="6500192" y="0"/>
                  <a:pt x="6530442" y="0"/>
                </a:cubicBezTo>
                <a:cubicBezTo>
                  <a:pt x="6570773" y="0"/>
                  <a:pt x="6603467" y="32694"/>
                  <a:pt x="6603467" y="73025"/>
                </a:cubicBezTo>
                <a:cubicBezTo>
                  <a:pt x="6603466" y="113356"/>
                  <a:pt x="6570773" y="146050"/>
                  <a:pt x="6530442" y="146050"/>
                </a:cubicBezTo>
                <a:cubicBezTo>
                  <a:pt x="6490111" y="146050"/>
                  <a:pt x="6457417" y="113356"/>
                  <a:pt x="6457417" y="73025"/>
                </a:cubicBezTo>
                <a:cubicBezTo>
                  <a:pt x="6457417" y="62943"/>
                  <a:pt x="6459460" y="53337"/>
                  <a:pt x="6463155" y="44601"/>
                </a:cubicBezTo>
                <a:close/>
                <a:moveTo>
                  <a:pt x="5541301" y="1460959"/>
                </a:moveTo>
                <a:cubicBezTo>
                  <a:pt x="5552386" y="1434750"/>
                  <a:pt x="5578338" y="1416359"/>
                  <a:pt x="5608587" y="1416360"/>
                </a:cubicBezTo>
                <a:cubicBezTo>
                  <a:pt x="5648918" y="1416359"/>
                  <a:pt x="5681612" y="1449054"/>
                  <a:pt x="5681611" y="1489384"/>
                </a:cubicBezTo>
                <a:cubicBezTo>
                  <a:pt x="5681612" y="1529716"/>
                  <a:pt x="5648918" y="1562409"/>
                  <a:pt x="5608586" y="1562409"/>
                </a:cubicBezTo>
                <a:cubicBezTo>
                  <a:pt x="5568256" y="1562409"/>
                  <a:pt x="5535561" y="1529715"/>
                  <a:pt x="5535562" y="1489384"/>
                </a:cubicBezTo>
                <a:cubicBezTo>
                  <a:pt x="5535562" y="1479301"/>
                  <a:pt x="5537605" y="1469696"/>
                  <a:pt x="5541301" y="1460959"/>
                </a:cubicBezTo>
                <a:close/>
                <a:moveTo>
                  <a:pt x="4389756" y="3246233"/>
                </a:moveTo>
                <a:cubicBezTo>
                  <a:pt x="4393453" y="3237496"/>
                  <a:pt x="4398799" y="3229628"/>
                  <a:pt x="4405406" y="3223022"/>
                </a:cubicBezTo>
                <a:cubicBezTo>
                  <a:pt x="4418622" y="3209807"/>
                  <a:pt x="4436877" y="3201633"/>
                  <a:pt x="4457043" y="3201633"/>
                </a:cubicBezTo>
                <a:cubicBezTo>
                  <a:pt x="4497374" y="3201633"/>
                  <a:pt x="4530068" y="3234327"/>
                  <a:pt x="4530067" y="3274658"/>
                </a:cubicBezTo>
                <a:cubicBezTo>
                  <a:pt x="4530069" y="3314989"/>
                  <a:pt x="4497374" y="3347683"/>
                  <a:pt x="4457043" y="3347683"/>
                </a:cubicBezTo>
                <a:cubicBezTo>
                  <a:pt x="4416712" y="3347682"/>
                  <a:pt x="4384019" y="3314988"/>
                  <a:pt x="4384018" y="3274657"/>
                </a:cubicBezTo>
                <a:cubicBezTo>
                  <a:pt x="4384018" y="3264575"/>
                  <a:pt x="4386061" y="3254969"/>
                  <a:pt x="4389756" y="3246233"/>
                </a:cubicBezTo>
                <a:close/>
                <a:moveTo>
                  <a:pt x="3463476" y="4678344"/>
                </a:moveTo>
                <a:cubicBezTo>
                  <a:pt x="3474561" y="4652134"/>
                  <a:pt x="3500513" y="4633744"/>
                  <a:pt x="3530762" y="4633744"/>
                </a:cubicBezTo>
                <a:cubicBezTo>
                  <a:pt x="3571093" y="4633744"/>
                  <a:pt x="3603787" y="4666438"/>
                  <a:pt x="3603787" y="4706769"/>
                </a:cubicBezTo>
                <a:cubicBezTo>
                  <a:pt x="3603787" y="4747100"/>
                  <a:pt x="3571093" y="4779794"/>
                  <a:pt x="3530762" y="4779794"/>
                </a:cubicBezTo>
                <a:cubicBezTo>
                  <a:pt x="3490431" y="4779794"/>
                  <a:pt x="3457737" y="4747100"/>
                  <a:pt x="3457737" y="4706769"/>
                </a:cubicBezTo>
                <a:cubicBezTo>
                  <a:pt x="3457737" y="4696686"/>
                  <a:pt x="3459780" y="4687081"/>
                  <a:pt x="3463476" y="4678344"/>
                </a:cubicBezTo>
                <a:close/>
                <a:moveTo>
                  <a:pt x="5771763" y="1031639"/>
                </a:moveTo>
                <a:cubicBezTo>
                  <a:pt x="5782849" y="1005429"/>
                  <a:pt x="5808801" y="987038"/>
                  <a:pt x="5839050" y="987038"/>
                </a:cubicBezTo>
                <a:cubicBezTo>
                  <a:pt x="5879381" y="987038"/>
                  <a:pt x="5912075" y="1019732"/>
                  <a:pt x="5912074" y="1060063"/>
                </a:cubicBezTo>
                <a:cubicBezTo>
                  <a:pt x="5912075" y="1100394"/>
                  <a:pt x="5879381" y="1133088"/>
                  <a:pt x="5839049" y="1133088"/>
                </a:cubicBezTo>
                <a:cubicBezTo>
                  <a:pt x="5798719" y="1133088"/>
                  <a:pt x="5766024" y="1100394"/>
                  <a:pt x="5766026" y="1060063"/>
                </a:cubicBezTo>
                <a:cubicBezTo>
                  <a:pt x="5766025" y="1049981"/>
                  <a:pt x="5768068" y="1040375"/>
                  <a:pt x="5771763" y="1031639"/>
                </a:cubicBezTo>
                <a:close/>
                <a:moveTo>
                  <a:pt x="4620220" y="2825741"/>
                </a:moveTo>
                <a:cubicBezTo>
                  <a:pt x="4623915" y="2817004"/>
                  <a:pt x="4629263" y="2809136"/>
                  <a:pt x="4635870" y="2802529"/>
                </a:cubicBezTo>
                <a:cubicBezTo>
                  <a:pt x="4649084" y="2789314"/>
                  <a:pt x="4667341" y="2781140"/>
                  <a:pt x="4687507" y="2781140"/>
                </a:cubicBezTo>
                <a:cubicBezTo>
                  <a:pt x="4727837" y="2781140"/>
                  <a:pt x="4760531" y="2813834"/>
                  <a:pt x="4760531" y="2854165"/>
                </a:cubicBezTo>
                <a:cubicBezTo>
                  <a:pt x="4760531" y="2894496"/>
                  <a:pt x="4727837" y="2927190"/>
                  <a:pt x="4687506" y="2927190"/>
                </a:cubicBezTo>
                <a:cubicBezTo>
                  <a:pt x="4647175" y="2927190"/>
                  <a:pt x="4614481" y="2894496"/>
                  <a:pt x="4614482" y="2854165"/>
                </a:cubicBezTo>
                <a:cubicBezTo>
                  <a:pt x="4614481" y="2844083"/>
                  <a:pt x="4616524" y="2834477"/>
                  <a:pt x="4620220" y="2825741"/>
                </a:cubicBezTo>
                <a:close/>
                <a:moveTo>
                  <a:pt x="4849911" y="2447996"/>
                </a:moveTo>
                <a:cubicBezTo>
                  <a:pt x="4853604" y="2439260"/>
                  <a:pt x="4858952" y="2431392"/>
                  <a:pt x="4865559" y="2424784"/>
                </a:cubicBezTo>
                <a:cubicBezTo>
                  <a:pt x="4878775" y="2411569"/>
                  <a:pt x="4897031" y="2403396"/>
                  <a:pt x="4917197" y="2403395"/>
                </a:cubicBezTo>
                <a:cubicBezTo>
                  <a:pt x="4957528" y="2403395"/>
                  <a:pt x="4990221" y="2436090"/>
                  <a:pt x="4990221" y="2476421"/>
                </a:cubicBezTo>
                <a:cubicBezTo>
                  <a:pt x="4990222" y="2516751"/>
                  <a:pt x="4957527" y="2549446"/>
                  <a:pt x="4917196" y="2549446"/>
                </a:cubicBezTo>
                <a:cubicBezTo>
                  <a:pt x="4876865" y="2549445"/>
                  <a:pt x="4844170" y="2516751"/>
                  <a:pt x="4844172" y="2476422"/>
                </a:cubicBezTo>
                <a:cubicBezTo>
                  <a:pt x="4844169" y="2466339"/>
                  <a:pt x="4846215" y="2456734"/>
                  <a:pt x="4849911" y="2447996"/>
                </a:cubicBezTo>
                <a:close/>
                <a:moveTo>
                  <a:pt x="3698366" y="4242097"/>
                </a:moveTo>
                <a:cubicBezTo>
                  <a:pt x="3702061" y="4233361"/>
                  <a:pt x="3707408" y="4225493"/>
                  <a:pt x="3714017" y="4218885"/>
                </a:cubicBezTo>
                <a:cubicBezTo>
                  <a:pt x="3727231" y="4205671"/>
                  <a:pt x="3745487" y="4197498"/>
                  <a:pt x="3765652" y="4197498"/>
                </a:cubicBezTo>
                <a:cubicBezTo>
                  <a:pt x="3805983" y="4197498"/>
                  <a:pt x="3838677" y="4230191"/>
                  <a:pt x="3838678" y="4270522"/>
                </a:cubicBezTo>
                <a:cubicBezTo>
                  <a:pt x="3838678" y="4310852"/>
                  <a:pt x="3805984" y="4343547"/>
                  <a:pt x="3765652" y="4343548"/>
                </a:cubicBezTo>
                <a:cubicBezTo>
                  <a:pt x="3725321" y="4343547"/>
                  <a:pt x="3692628" y="4310852"/>
                  <a:pt x="3692627" y="4270522"/>
                </a:cubicBezTo>
                <a:cubicBezTo>
                  <a:pt x="3692627" y="4260439"/>
                  <a:pt x="3694671" y="4250834"/>
                  <a:pt x="3698366" y="4242097"/>
                </a:cubicBezTo>
                <a:close/>
                <a:moveTo>
                  <a:pt x="6002227" y="611145"/>
                </a:moveTo>
                <a:cubicBezTo>
                  <a:pt x="6013313" y="584935"/>
                  <a:pt x="6039265" y="566545"/>
                  <a:pt x="6069514" y="566545"/>
                </a:cubicBezTo>
                <a:cubicBezTo>
                  <a:pt x="6109844" y="566545"/>
                  <a:pt x="6142539" y="599239"/>
                  <a:pt x="6142539" y="639570"/>
                </a:cubicBezTo>
                <a:cubicBezTo>
                  <a:pt x="6142539" y="679901"/>
                  <a:pt x="6109845" y="712595"/>
                  <a:pt x="6069513" y="712595"/>
                </a:cubicBezTo>
                <a:cubicBezTo>
                  <a:pt x="6029183" y="712595"/>
                  <a:pt x="5996488" y="679901"/>
                  <a:pt x="5996489" y="639570"/>
                </a:cubicBezTo>
                <a:cubicBezTo>
                  <a:pt x="5996489" y="629487"/>
                  <a:pt x="5998532" y="619881"/>
                  <a:pt x="6002227" y="611145"/>
                </a:cubicBezTo>
                <a:close/>
                <a:moveTo>
                  <a:pt x="5080374" y="2027501"/>
                </a:moveTo>
                <a:cubicBezTo>
                  <a:pt x="5091459" y="2001291"/>
                  <a:pt x="5117412" y="1982901"/>
                  <a:pt x="5147661" y="1982901"/>
                </a:cubicBezTo>
                <a:cubicBezTo>
                  <a:pt x="5187992" y="1982901"/>
                  <a:pt x="5220685" y="2015595"/>
                  <a:pt x="5220685" y="2055926"/>
                </a:cubicBezTo>
                <a:cubicBezTo>
                  <a:pt x="5220686" y="2096257"/>
                  <a:pt x="5187992" y="2128951"/>
                  <a:pt x="5147660" y="2128951"/>
                </a:cubicBezTo>
                <a:cubicBezTo>
                  <a:pt x="5107330" y="2128951"/>
                  <a:pt x="5074635" y="2096257"/>
                  <a:pt x="5074636" y="2055926"/>
                </a:cubicBezTo>
                <a:cubicBezTo>
                  <a:pt x="5074635" y="2045844"/>
                  <a:pt x="5076679" y="2036238"/>
                  <a:pt x="5080374" y="2027501"/>
                </a:cubicBezTo>
                <a:close/>
                <a:moveTo>
                  <a:pt x="3928831" y="3812774"/>
                </a:moveTo>
                <a:cubicBezTo>
                  <a:pt x="3932527" y="3804037"/>
                  <a:pt x="3937873" y="3796169"/>
                  <a:pt x="3944480" y="3789562"/>
                </a:cubicBezTo>
                <a:cubicBezTo>
                  <a:pt x="3957695" y="3776347"/>
                  <a:pt x="3975952" y="3768174"/>
                  <a:pt x="3996117" y="3768173"/>
                </a:cubicBezTo>
                <a:cubicBezTo>
                  <a:pt x="4036448" y="3768173"/>
                  <a:pt x="4069142" y="3800868"/>
                  <a:pt x="4069142" y="3841198"/>
                </a:cubicBezTo>
                <a:cubicBezTo>
                  <a:pt x="4069142" y="3881529"/>
                  <a:pt x="4036448" y="3914223"/>
                  <a:pt x="3996117" y="3914223"/>
                </a:cubicBezTo>
                <a:cubicBezTo>
                  <a:pt x="3955786" y="3914223"/>
                  <a:pt x="3923092" y="3881529"/>
                  <a:pt x="3923092" y="3841198"/>
                </a:cubicBezTo>
                <a:cubicBezTo>
                  <a:pt x="3923092" y="3831116"/>
                  <a:pt x="3925135" y="3821510"/>
                  <a:pt x="3928831" y="3812774"/>
                </a:cubicBezTo>
                <a:close/>
                <a:moveTo>
                  <a:pt x="6232692" y="181822"/>
                </a:moveTo>
                <a:cubicBezTo>
                  <a:pt x="6243776" y="155612"/>
                  <a:pt x="6269729" y="137222"/>
                  <a:pt x="6299977" y="137222"/>
                </a:cubicBezTo>
                <a:cubicBezTo>
                  <a:pt x="6340309" y="137222"/>
                  <a:pt x="6373002" y="169916"/>
                  <a:pt x="6373003" y="210247"/>
                </a:cubicBezTo>
                <a:cubicBezTo>
                  <a:pt x="6373003" y="250578"/>
                  <a:pt x="6340308" y="283272"/>
                  <a:pt x="6299978" y="283272"/>
                </a:cubicBezTo>
                <a:cubicBezTo>
                  <a:pt x="6259646" y="283272"/>
                  <a:pt x="6226953" y="250578"/>
                  <a:pt x="6226952" y="210247"/>
                </a:cubicBezTo>
                <a:cubicBezTo>
                  <a:pt x="6226952" y="200164"/>
                  <a:pt x="6228995" y="190559"/>
                  <a:pt x="6232692" y="181822"/>
                </a:cubicBezTo>
                <a:close/>
                <a:moveTo>
                  <a:pt x="5310836" y="1598180"/>
                </a:moveTo>
                <a:cubicBezTo>
                  <a:pt x="5321922" y="1571971"/>
                  <a:pt x="5347875" y="1553580"/>
                  <a:pt x="5378123" y="1553581"/>
                </a:cubicBezTo>
                <a:cubicBezTo>
                  <a:pt x="5418453" y="1553580"/>
                  <a:pt x="5451148" y="1586274"/>
                  <a:pt x="5451148" y="1626605"/>
                </a:cubicBezTo>
                <a:cubicBezTo>
                  <a:pt x="5451148" y="1666936"/>
                  <a:pt x="5418455" y="1699630"/>
                  <a:pt x="5378123" y="1699630"/>
                </a:cubicBezTo>
                <a:cubicBezTo>
                  <a:pt x="5337793" y="1699630"/>
                  <a:pt x="5305099" y="1666936"/>
                  <a:pt x="5305099" y="1626605"/>
                </a:cubicBezTo>
                <a:cubicBezTo>
                  <a:pt x="5305099" y="1616522"/>
                  <a:pt x="5307142" y="1606916"/>
                  <a:pt x="5310836" y="1598180"/>
                </a:cubicBezTo>
                <a:close/>
                <a:moveTo>
                  <a:pt x="4159293" y="3392282"/>
                </a:moveTo>
                <a:cubicBezTo>
                  <a:pt x="4162989" y="3383545"/>
                  <a:pt x="4168336" y="3375677"/>
                  <a:pt x="4174943" y="3369071"/>
                </a:cubicBezTo>
                <a:cubicBezTo>
                  <a:pt x="4188158" y="3355856"/>
                  <a:pt x="4206415" y="3347682"/>
                  <a:pt x="4226579" y="3347682"/>
                </a:cubicBezTo>
                <a:cubicBezTo>
                  <a:pt x="4266911" y="3347682"/>
                  <a:pt x="4299604" y="3380376"/>
                  <a:pt x="4299605" y="3420707"/>
                </a:cubicBezTo>
                <a:cubicBezTo>
                  <a:pt x="4299605" y="3461038"/>
                  <a:pt x="4266911" y="3493732"/>
                  <a:pt x="4226580" y="3493732"/>
                </a:cubicBezTo>
                <a:cubicBezTo>
                  <a:pt x="4186249" y="3493732"/>
                  <a:pt x="4153555" y="3461038"/>
                  <a:pt x="4153555" y="3420707"/>
                </a:cubicBezTo>
                <a:cubicBezTo>
                  <a:pt x="4153555" y="3410624"/>
                  <a:pt x="4155598" y="3401019"/>
                  <a:pt x="4159293" y="3392282"/>
                </a:cubicBezTo>
                <a:close/>
                <a:moveTo>
                  <a:pt x="3233012" y="4824394"/>
                </a:moveTo>
                <a:cubicBezTo>
                  <a:pt x="3244097" y="4798184"/>
                  <a:pt x="3270049" y="4779794"/>
                  <a:pt x="3300298" y="4779794"/>
                </a:cubicBezTo>
                <a:cubicBezTo>
                  <a:pt x="3340629" y="4779794"/>
                  <a:pt x="3373323" y="4812488"/>
                  <a:pt x="3373323" y="4852819"/>
                </a:cubicBezTo>
                <a:cubicBezTo>
                  <a:pt x="3373323" y="4893150"/>
                  <a:pt x="3340629" y="4925844"/>
                  <a:pt x="3300298" y="4925844"/>
                </a:cubicBezTo>
                <a:cubicBezTo>
                  <a:pt x="3259967" y="4925844"/>
                  <a:pt x="3227273" y="4893150"/>
                  <a:pt x="3227273" y="4852819"/>
                </a:cubicBezTo>
                <a:cubicBezTo>
                  <a:pt x="3227273" y="4842736"/>
                  <a:pt x="3229316" y="4833131"/>
                  <a:pt x="3233012" y="4824394"/>
                </a:cubicBezTo>
                <a:close/>
                <a:moveTo>
                  <a:pt x="5541300" y="1177688"/>
                </a:moveTo>
                <a:cubicBezTo>
                  <a:pt x="5552386" y="1151479"/>
                  <a:pt x="5578339" y="1133088"/>
                  <a:pt x="5608587" y="1133088"/>
                </a:cubicBezTo>
                <a:cubicBezTo>
                  <a:pt x="5648917" y="1133088"/>
                  <a:pt x="5681611" y="1165782"/>
                  <a:pt x="5681611" y="1206113"/>
                </a:cubicBezTo>
                <a:cubicBezTo>
                  <a:pt x="5681611" y="1246444"/>
                  <a:pt x="5648918" y="1279138"/>
                  <a:pt x="5608585" y="1279138"/>
                </a:cubicBezTo>
                <a:cubicBezTo>
                  <a:pt x="5568255" y="1279138"/>
                  <a:pt x="5535561" y="1246444"/>
                  <a:pt x="5535560" y="1206113"/>
                </a:cubicBezTo>
                <a:cubicBezTo>
                  <a:pt x="5535562" y="1196030"/>
                  <a:pt x="5537605" y="1186425"/>
                  <a:pt x="5541300" y="1177688"/>
                </a:cubicBezTo>
                <a:close/>
                <a:moveTo>
                  <a:pt x="4389755" y="2962962"/>
                </a:moveTo>
                <a:cubicBezTo>
                  <a:pt x="4393451" y="2954225"/>
                  <a:pt x="4398798" y="2946358"/>
                  <a:pt x="4405405" y="2939750"/>
                </a:cubicBezTo>
                <a:cubicBezTo>
                  <a:pt x="4418620" y="2926535"/>
                  <a:pt x="4436876" y="2918362"/>
                  <a:pt x="4457042" y="2918362"/>
                </a:cubicBezTo>
                <a:cubicBezTo>
                  <a:pt x="4497374" y="2918362"/>
                  <a:pt x="4530067" y="2951056"/>
                  <a:pt x="4530068" y="2991387"/>
                </a:cubicBezTo>
                <a:cubicBezTo>
                  <a:pt x="4530067" y="3031718"/>
                  <a:pt x="4497373" y="3064412"/>
                  <a:pt x="4457043" y="3064412"/>
                </a:cubicBezTo>
                <a:cubicBezTo>
                  <a:pt x="4416711" y="3064412"/>
                  <a:pt x="4384018" y="3031718"/>
                  <a:pt x="4384017" y="2991387"/>
                </a:cubicBezTo>
                <a:cubicBezTo>
                  <a:pt x="4384017" y="2981304"/>
                  <a:pt x="4386060" y="2971699"/>
                  <a:pt x="4389755" y="2962962"/>
                </a:cubicBezTo>
                <a:close/>
                <a:moveTo>
                  <a:pt x="3463476" y="4395072"/>
                </a:moveTo>
                <a:cubicBezTo>
                  <a:pt x="3474562" y="4368862"/>
                  <a:pt x="3500514" y="4350472"/>
                  <a:pt x="3530763" y="4350472"/>
                </a:cubicBezTo>
                <a:cubicBezTo>
                  <a:pt x="3571094" y="4350472"/>
                  <a:pt x="3603788" y="4383166"/>
                  <a:pt x="3603787" y="4423497"/>
                </a:cubicBezTo>
                <a:cubicBezTo>
                  <a:pt x="3603788" y="4463828"/>
                  <a:pt x="3571094" y="4496522"/>
                  <a:pt x="3530762" y="4496522"/>
                </a:cubicBezTo>
                <a:cubicBezTo>
                  <a:pt x="3490432" y="4496522"/>
                  <a:pt x="3457737" y="4463828"/>
                  <a:pt x="3457738" y="4423497"/>
                </a:cubicBezTo>
                <a:cubicBezTo>
                  <a:pt x="3457738" y="4413414"/>
                  <a:pt x="3459781" y="4403809"/>
                  <a:pt x="3463476" y="4395072"/>
                </a:cubicBezTo>
                <a:close/>
                <a:moveTo>
                  <a:pt x="5771763" y="748366"/>
                </a:moveTo>
                <a:cubicBezTo>
                  <a:pt x="5782849" y="722157"/>
                  <a:pt x="5808800" y="703766"/>
                  <a:pt x="5839050" y="703766"/>
                </a:cubicBezTo>
                <a:cubicBezTo>
                  <a:pt x="5879381" y="703766"/>
                  <a:pt x="5912074" y="736460"/>
                  <a:pt x="5912075" y="776791"/>
                </a:cubicBezTo>
                <a:cubicBezTo>
                  <a:pt x="5912074" y="817122"/>
                  <a:pt x="5879380" y="849816"/>
                  <a:pt x="5839050" y="849816"/>
                </a:cubicBezTo>
                <a:cubicBezTo>
                  <a:pt x="5798719" y="849816"/>
                  <a:pt x="5766025" y="817122"/>
                  <a:pt x="5766025" y="776791"/>
                </a:cubicBezTo>
                <a:cubicBezTo>
                  <a:pt x="5766024" y="766708"/>
                  <a:pt x="5768067" y="757103"/>
                  <a:pt x="5771763" y="748366"/>
                </a:cubicBezTo>
                <a:close/>
                <a:moveTo>
                  <a:pt x="4620219" y="2542468"/>
                </a:moveTo>
                <a:cubicBezTo>
                  <a:pt x="4623916" y="2533732"/>
                  <a:pt x="4629262" y="2525864"/>
                  <a:pt x="4635869" y="2519256"/>
                </a:cubicBezTo>
                <a:cubicBezTo>
                  <a:pt x="4649084" y="2506042"/>
                  <a:pt x="4667340" y="2497868"/>
                  <a:pt x="4687506" y="2497868"/>
                </a:cubicBezTo>
                <a:cubicBezTo>
                  <a:pt x="4727838" y="2497868"/>
                  <a:pt x="4760531" y="2530562"/>
                  <a:pt x="4760531" y="2570893"/>
                </a:cubicBezTo>
                <a:cubicBezTo>
                  <a:pt x="4760531" y="2611224"/>
                  <a:pt x="4727837" y="2643918"/>
                  <a:pt x="4687507" y="2643918"/>
                </a:cubicBezTo>
                <a:cubicBezTo>
                  <a:pt x="4647175" y="2643918"/>
                  <a:pt x="4614482" y="2611224"/>
                  <a:pt x="4614481" y="2570893"/>
                </a:cubicBezTo>
                <a:cubicBezTo>
                  <a:pt x="4614481" y="2560810"/>
                  <a:pt x="4616524" y="2551205"/>
                  <a:pt x="4620219" y="2542468"/>
                </a:cubicBezTo>
                <a:close/>
                <a:moveTo>
                  <a:pt x="4849910" y="2164723"/>
                </a:moveTo>
                <a:cubicBezTo>
                  <a:pt x="4853605" y="2155986"/>
                  <a:pt x="4858953" y="2148118"/>
                  <a:pt x="4865560" y="2141511"/>
                </a:cubicBezTo>
                <a:cubicBezTo>
                  <a:pt x="4878775" y="2128296"/>
                  <a:pt x="4897032" y="2120123"/>
                  <a:pt x="4917197" y="2120122"/>
                </a:cubicBezTo>
                <a:cubicBezTo>
                  <a:pt x="4957527" y="2120122"/>
                  <a:pt x="4990222" y="2152816"/>
                  <a:pt x="4990222" y="2193147"/>
                </a:cubicBezTo>
                <a:cubicBezTo>
                  <a:pt x="4990222" y="2233478"/>
                  <a:pt x="4957528" y="2266172"/>
                  <a:pt x="4917198" y="2266172"/>
                </a:cubicBezTo>
                <a:cubicBezTo>
                  <a:pt x="4876864" y="2266173"/>
                  <a:pt x="4844171" y="2233479"/>
                  <a:pt x="4844172" y="2193147"/>
                </a:cubicBezTo>
                <a:cubicBezTo>
                  <a:pt x="4844172" y="2183065"/>
                  <a:pt x="4846215" y="2173459"/>
                  <a:pt x="4849910" y="2164723"/>
                </a:cubicBezTo>
                <a:close/>
                <a:moveTo>
                  <a:pt x="3698368" y="3958823"/>
                </a:moveTo>
                <a:cubicBezTo>
                  <a:pt x="3702062" y="3950087"/>
                  <a:pt x="3707411" y="3942219"/>
                  <a:pt x="3714018" y="3935611"/>
                </a:cubicBezTo>
                <a:cubicBezTo>
                  <a:pt x="3727232" y="3922396"/>
                  <a:pt x="3745489" y="3914223"/>
                  <a:pt x="3765653" y="3914223"/>
                </a:cubicBezTo>
                <a:cubicBezTo>
                  <a:pt x="3805985" y="3914223"/>
                  <a:pt x="3838679" y="3946917"/>
                  <a:pt x="3838679" y="3987248"/>
                </a:cubicBezTo>
                <a:cubicBezTo>
                  <a:pt x="3838678" y="4027579"/>
                  <a:pt x="3805985" y="4060273"/>
                  <a:pt x="3765652" y="4060276"/>
                </a:cubicBezTo>
                <a:cubicBezTo>
                  <a:pt x="3725322" y="4060275"/>
                  <a:pt x="3692627" y="4027581"/>
                  <a:pt x="3692628" y="3987248"/>
                </a:cubicBezTo>
                <a:cubicBezTo>
                  <a:pt x="3692629" y="3977165"/>
                  <a:pt x="3694672" y="3967560"/>
                  <a:pt x="3698368" y="3958823"/>
                </a:cubicBezTo>
                <a:close/>
                <a:moveTo>
                  <a:pt x="6002227" y="327873"/>
                </a:moveTo>
                <a:cubicBezTo>
                  <a:pt x="6013313" y="301663"/>
                  <a:pt x="6039265" y="283272"/>
                  <a:pt x="6069513" y="283273"/>
                </a:cubicBezTo>
                <a:cubicBezTo>
                  <a:pt x="6109844" y="283272"/>
                  <a:pt x="6142538" y="315967"/>
                  <a:pt x="6142538" y="356297"/>
                </a:cubicBezTo>
                <a:cubicBezTo>
                  <a:pt x="6142538" y="396629"/>
                  <a:pt x="6109845" y="429323"/>
                  <a:pt x="6069513" y="429322"/>
                </a:cubicBezTo>
                <a:cubicBezTo>
                  <a:pt x="6029182" y="429323"/>
                  <a:pt x="5996488" y="396628"/>
                  <a:pt x="5996489" y="356298"/>
                </a:cubicBezTo>
                <a:cubicBezTo>
                  <a:pt x="5996489" y="346215"/>
                  <a:pt x="5998531" y="336609"/>
                  <a:pt x="6002227" y="327873"/>
                </a:cubicBezTo>
                <a:close/>
                <a:moveTo>
                  <a:pt x="5080374" y="1744229"/>
                </a:moveTo>
                <a:cubicBezTo>
                  <a:pt x="5091460" y="1718019"/>
                  <a:pt x="5117413" y="1699629"/>
                  <a:pt x="5147659" y="1699629"/>
                </a:cubicBezTo>
                <a:cubicBezTo>
                  <a:pt x="5187991" y="1699629"/>
                  <a:pt x="5220686" y="1732323"/>
                  <a:pt x="5220685" y="1772654"/>
                </a:cubicBezTo>
                <a:cubicBezTo>
                  <a:pt x="5220685" y="1812985"/>
                  <a:pt x="5187991" y="1845679"/>
                  <a:pt x="5147660" y="1845679"/>
                </a:cubicBezTo>
                <a:cubicBezTo>
                  <a:pt x="5107329" y="1845679"/>
                  <a:pt x="5074635" y="1812985"/>
                  <a:pt x="5074634" y="1772654"/>
                </a:cubicBezTo>
                <a:cubicBezTo>
                  <a:pt x="5074634" y="1762571"/>
                  <a:pt x="5076679" y="1752966"/>
                  <a:pt x="5080374" y="1744229"/>
                </a:cubicBezTo>
                <a:close/>
                <a:moveTo>
                  <a:pt x="3928830" y="3529502"/>
                </a:moveTo>
                <a:cubicBezTo>
                  <a:pt x="3932525" y="3520766"/>
                  <a:pt x="3937872" y="3512898"/>
                  <a:pt x="3944481" y="3506291"/>
                </a:cubicBezTo>
                <a:cubicBezTo>
                  <a:pt x="3957694" y="3493076"/>
                  <a:pt x="3975951" y="3484903"/>
                  <a:pt x="3996116" y="3484902"/>
                </a:cubicBezTo>
                <a:cubicBezTo>
                  <a:pt x="4036448" y="3484903"/>
                  <a:pt x="4069141" y="3517597"/>
                  <a:pt x="4069141" y="3557927"/>
                </a:cubicBezTo>
                <a:cubicBezTo>
                  <a:pt x="4069141" y="3598259"/>
                  <a:pt x="4036448" y="3630952"/>
                  <a:pt x="3996117" y="3630952"/>
                </a:cubicBezTo>
                <a:cubicBezTo>
                  <a:pt x="3955786" y="3630952"/>
                  <a:pt x="3923092" y="3598258"/>
                  <a:pt x="3923093" y="3557927"/>
                </a:cubicBezTo>
                <a:cubicBezTo>
                  <a:pt x="3923092" y="3547844"/>
                  <a:pt x="3925135" y="3538239"/>
                  <a:pt x="3928830" y="3529502"/>
                </a:cubicBezTo>
                <a:close/>
                <a:moveTo>
                  <a:pt x="3002548" y="4961615"/>
                </a:moveTo>
                <a:cubicBezTo>
                  <a:pt x="3013633" y="4935405"/>
                  <a:pt x="3039586" y="4917015"/>
                  <a:pt x="3069834" y="4917015"/>
                </a:cubicBezTo>
                <a:cubicBezTo>
                  <a:pt x="3110165" y="4917015"/>
                  <a:pt x="3142859" y="4949709"/>
                  <a:pt x="3142859" y="4990040"/>
                </a:cubicBezTo>
                <a:cubicBezTo>
                  <a:pt x="3142859" y="5030371"/>
                  <a:pt x="3110165" y="5063065"/>
                  <a:pt x="3069834" y="5063065"/>
                </a:cubicBezTo>
                <a:cubicBezTo>
                  <a:pt x="3029503" y="5063065"/>
                  <a:pt x="2996809" y="5030371"/>
                  <a:pt x="2996809" y="4990040"/>
                </a:cubicBezTo>
                <a:cubicBezTo>
                  <a:pt x="2996809" y="4979957"/>
                  <a:pt x="2998852" y="4970352"/>
                  <a:pt x="3002548" y="4961615"/>
                </a:cubicBezTo>
                <a:close/>
                <a:moveTo>
                  <a:pt x="5310835" y="1314909"/>
                </a:moveTo>
                <a:cubicBezTo>
                  <a:pt x="5321921" y="1288700"/>
                  <a:pt x="5347874" y="1270310"/>
                  <a:pt x="5378122" y="1270310"/>
                </a:cubicBezTo>
                <a:cubicBezTo>
                  <a:pt x="5418452" y="1270310"/>
                  <a:pt x="5451147" y="1303004"/>
                  <a:pt x="5451148" y="1343335"/>
                </a:cubicBezTo>
                <a:cubicBezTo>
                  <a:pt x="5451147" y="1383666"/>
                  <a:pt x="5418454" y="1416359"/>
                  <a:pt x="5378123" y="1416359"/>
                </a:cubicBezTo>
                <a:cubicBezTo>
                  <a:pt x="5337792" y="1416359"/>
                  <a:pt x="5305098" y="1383665"/>
                  <a:pt x="5305097" y="1343334"/>
                </a:cubicBezTo>
                <a:cubicBezTo>
                  <a:pt x="5305097" y="1333251"/>
                  <a:pt x="5307140" y="1323646"/>
                  <a:pt x="5310835" y="1314909"/>
                </a:cubicBezTo>
                <a:close/>
                <a:moveTo>
                  <a:pt x="4159292" y="3109011"/>
                </a:moveTo>
                <a:cubicBezTo>
                  <a:pt x="4162988" y="3100274"/>
                  <a:pt x="4168335" y="3092407"/>
                  <a:pt x="4174942" y="3085800"/>
                </a:cubicBezTo>
                <a:cubicBezTo>
                  <a:pt x="4188156" y="3072585"/>
                  <a:pt x="4206414" y="3064412"/>
                  <a:pt x="4226578" y="3064412"/>
                </a:cubicBezTo>
                <a:cubicBezTo>
                  <a:pt x="4266909" y="3064412"/>
                  <a:pt x="4299603" y="3097106"/>
                  <a:pt x="4299604" y="3137437"/>
                </a:cubicBezTo>
                <a:cubicBezTo>
                  <a:pt x="4299605" y="3177767"/>
                  <a:pt x="4266911" y="3210461"/>
                  <a:pt x="4226579" y="3210461"/>
                </a:cubicBezTo>
                <a:cubicBezTo>
                  <a:pt x="4186248" y="3210461"/>
                  <a:pt x="4153553" y="3177767"/>
                  <a:pt x="4153555" y="3137436"/>
                </a:cubicBezTo>
                <a:cubicBezTo>
                  <a:pt x="4153554" y="3127353"/>
                  <a:pt x="4155597" y="3117748"/>
                  <a:pt x="4159292" y="3109011"/>
                </a:cubicBezTo>
                <a:close/>
                <a:moveTo>
                  <a:pt x="3233012" y="4541123"/>
                </a:moveTo>
                <a:cubicBezTo>
                  <a:pt x="3244097" y="4514913"/>
                  <a:pt x="3270050" y="4496523"/>
                  <a:pt x="3300298" y="4496523"/>
                </a:cubicBezTo>
                <a:cubicBezTo>
                  <a:pt x="3340629" y="4496523"/>
                  <a:pt x="3373323" y="4529217"/>
                  <a:pt x="3373323" y="4569548"/>
                </a:cubicBezTo>
                <a:cubicBezTo>
                  <a:pt x="3373323" y="4609879"/>
                  <a:pt x="3340629" y="4642573"/>
                  <a:pt x="3300298" y="4642573"/>
                </a:cubicBezTo>
                <a:cubicBezTo>
                  <a:pt x="3259967" y="4642573"/>
                  <a:pt x="3227273" y="4609879"/>
                  <a:pt x="3227273" y="4569548"/>
                </a:cubicBezTo>
                <a:cubicBezTo>
                  <a:pt x="3227273" y="4559465"/>
                  <a:pt x="3229317" y="4549860"/>
                  <a:pt x="3233012" y="4541123"/>
                </a:cubicBezTo>
                <a:close/>
                <a:moveTo>
                  <a:pt x="5541299" y="894416"/>
                </a:moveTo>
                <a:cubicBezTo>
                  <a:pt x="5552385" y="868206"/>
                  <a:pt x="5578338" y="849816"/>
                  <a:pt x="5608586" y="849816"/>
                </a:cubicBezTo>
                <a:cubicBezTo>
                  <a:pt x="5648916" y="849816"/>
                  <a:pt x="5681611" y="882510"/>
                  <a:pt x="5681612" y="922841"/>
                </a:cubicBezTo>
                <a:cubicBezTo>
                  <a:pt x="5681610" y="963172"/>
                  <a:pt x="5648917" y="995866"/>
                  <a:pt x="5608586" y="995866"/>
                </a:cubicBezTo>
                <a:cubicBezTo>
                  <a:pt x="5568255" y="995866"/>
                  <a:pt x="5535560" y="963172"/>
                  <a:pt x="5535561" y="922841"/>
                </a:cubicBezTo>
                <a:cubicBezTo>
                  <a:pt x="5535561" y="912758"/>
                  <a:pt x="5537604" y="903153"/>
                  <a:pt x="5541299" y="894416"/>
                </a:cubicBezTo>
                <a:close/>
                <a:moveTo>
                  <a:pt x="4389755" y="2679691"/>
                </a:moveTo>
                <a:cubicBezTo>
                  <a:pt x="4393450" y="2670954"/>
                  <a:pt x="4398798" y="2663086"/>
                  <a:pt x="4405405" y="2656479"/>
                </a:cubicBezTo>
                <a:cubicBezTo>
                  <a:pt x="4418619" y="2643264"/>
                  <a:pt x="4436876" y="2635090"/>
                  <a:pt x="4457042" y="2635090"/>
                </a:cubicBezTo>
                <a:cubicBezTo>
                  <a:pt x="4497372" y="2635090"/>
                  <a:pt x="4530066" y="2667785"/>
                  <a:pt x="4530066" y="2708115"/>
                </a:cubicBezTo>
                <a:cubicBezTo>
                  <a:pt x="4530066" y="2748446"/>
                  <a:pt x="4497373" y="2781140"/>
                  <a:pt x="4457041" y="2781141"/>
                </a:cubicBezTo>
                <a:cubicBezTo>
                  <a:pt x="4416710" y="2781140"/>
                  <a:pt x="4384016" y="2748446"/>
                  <a:pt x="4384017" y="2708115"/>
                </a:cubicBezTo>
                <a:cubicBezTo>
                  <a:pt x="4384016" y="2698033"/>
                  <a:pt x="4386061" y="2688427"/>
                  <a:pt x="4389755" y="2679691"/>
                </a:cubicBezTo>
                <a:close/>
                <a:moveTo>
                  <a:pt x="4619446" y="2310774"/>
                </a:moveTo>
                <a:cubicBezTo>
                  <a:pt x="4623142" y="2302037"/>
                  <a:pt x="4628489" y="2294169"/>
                  <a:pt x="4635096" y="2287562"/>
                </a:cubicBezTo>
                <a:cubicBezTo>
                  <a:pt x="4648309" y="2274347"/>
                  <a:pt x="4666565" y="2266175"/>
                  <a:pt x="4686731" y="2266174"/>
                </a:cubicBezTo>
                <a:cubicBezTo>
                  <a:pt x="4727062" y="2266174"/>
                  <a:pt x="4759756" y="2298868"/>
                  <a:pt x="4759757" y="2339199"/>
                </a:cubicBezTo>
                <a:cubicBezTo>
                  <a:pt x="4759756" y="2379531"/>
                  <a:pt x="4727062" y="2412225"/>
                  <a:pt x="4686732" y="2412224"/>
                </a:cubicBezTo>
                <a:cubicBezTo>
                  <a:pt x="4646400" y="2412224"/>
                  <a:pt x="4613707" y="2379530"/>
                  <a:pt x="4613707" y="2339199"/>
                </a:cubicBezTo>
                <a:cubicBezTo>
                  <a:pt x="4613708" y="2329116"/>
                  <a:pt x="4615752" y="2319511"/>
                  <a:pt x="4619446" y="2310774"/>
                </a:cubicBezTo>
                <a:close/>
                <a:moveTo>
                  <a:pt x="3463476" y="4111801"/>
                </a:moveTo>
                <a:cubicBezTo>
                  <a:pt x="3474561" y="4085591"/>
                  <a:pt x="3500513" y="4067201"/>
                  <a:pt x="3530762" y="4067201"/>
                </a:cubicBezTo>
                <a:cubicBezTo>
                  <a:pt x="3571093" y="4067201"/>
                  <a:pt x="3603787" y="4099895"/>
                  <a:pt x="3603787" y="4140226"/>
                </a:cubicBezTo>
                <a:cubicBezTo>
                  <a:pt x="3603787" y="4180557"/>
                  <a:pt x="3571093" y="4213251"/>
                  <a:pt x="3530762" y="4213251"/>
                </a:cubicBezTo>
                <a:cubicBezTo>
                  <a:pt x="3490431" y="4213251"/>
                  <a:pt x="3457737" y="4180557"/>
                  <a:pt x="3457737" y="4140226"/>
                </a:cubicBezTo>
                <a:cubicBezTo>
                  <a:pt x="3457737" y="4130143"/>
                  <a:pt x="3459780" y="4120538"/>
                  <a:pt x="3463476" y="4111801"/>
                </a:cubicBezTo>
                <a:close/>
                <a:moveTo>
                  <a:pt x="5771762" y="465094"/>
                </a:moveTo>
                <a:cubicBezTo>
                  <a:pt x="5782849" y="438885"/>
                  <a:pt x="5808801" y="420494"/>
                  <a:pt x="5839050" y="420494"/>
                </a:cubicBezTo>
                <a:cubicBezTo>
                  <a:pt x="5879381" y="420494"/>
                  <a:pt x="5912075" y="453188"/>
                  <a:pt x="5912073" y="493519"/>
                </a:cubicBezTo>
                <a:cubicBezTo>
                  <a:pt x="5912075" y="533850"/>
                  <a:pt x="5879381" y="566544"/>
                  <a:pt x="5839050" y="566544"/>
                </a:cubicBezTo>
                <a:cubicBezTo>
                  <a:pt x="5798719" y="566544"/>
                  <a:pt x="5766025" y="533850"/>
                  <a:pt x="5766024" y="493519"/>
                </a:cubicBezTo>
                <a:cubicBezTo>
                  <a:pt x="5766025" y="483436"/>
                  <a:pt x="5768068" y="473831"/>
                  <a:pt x="5771762" y="465094"/>
                </a:cubicBezTo>
                <a:close/>
                <a:moveTo>
                  <a:pt x="4849910" y="1881451"/>
                </a:moveTo>
                <a:cubicBezTo>
                  <a:pt x="4853606" y="1872714"/>
                  <a:pt x="4858952" y="1864846"/>
                  <a:pt x="4865560" y="1858239"/>
                </a:cubicBezTo>
                <a:cubicBezTo>
                  <a:pt x="4878776" y="1845024"/>
                  <a:pt x="4897030" y="1836850"/>
                  <a:pt x="4917196" y="1836850"/>
                </a:cubicBezTo>
                <a:cubicBezTo>
                  <a:pt x="4957527" y="1836850"/>
                  <a:pt x="4990221" y="1869544"/>
                  <a:pt x="4990220" y="1909875"/>
                </a:cubicBezTo>
                <a:cubicBezTo>
                  <a:pt x="4990222" y="1950206"/>
                  <a:pt x="4957527" y="1982900"/>
                  <a:pt x="4917195" y="1982900"/>
                </a:cubicBezTo>
                <a:cubicBezTo>
                  <a:pt x="4876865" y="1982900"/>
                  <a:pt x="4844172" y="1950206"/>
                  <a:pt x="4844171" y="1909875"/>
                </a:cubicBezTo>
                <a:cubicBezTo>
                  <a:pt x="4844171" y="1899793"/>
                  <a:pt x="4846214" y="1890187"/>
                  <a:pt x="4849910" y="1881451"/>
                </a:cubicBezTo>
                <a:close/>
                <a:moveTo>
                  <a:pt x="3698367" y="3675551"/>
                </a:moveTo>
                <a:cubicBezTo>
                  <a:pt x="3702062" y="3666815"/>
                  <a:pt x="3707409" y="3658947"/>
                  <a:pt x="3714017" y="3652339"/>
                </a:cubicBezTo>
                <a:cubicBezTo>
                  <a:pt x="3727231" y="3639124"/>
                  <a:pt x="3745488" y="3630951"/>
                  <a:pt x="3765653" y="3630951"/>
                </a:cubicBezTo>
                <a:cubicBezTo>
                  <a:pt x="3805984" y="3630951"/>
                  <a:pt x="3838679" y="3663645"/>
                  <a:pt x="3838678" y="3703976"/>
                </a:cubicBezTo>
                <a:cubicBezTo>
                  <a:pt x="3838678" y="3744307"/>
                  <a:pt x="3805984" y="3777001"/>
                  <a:pt x="3765653" y="3777001"/>
                </a:cubicBezTo>
                <a:cubicBezTo>
                  <a:pt x="3725323" y="3777001"/>
                  <a:pt x="3692628" y="3744307"/>
                  <a:pt x="3692628" y="3703976"/>
                </a:cubicBezTo>
                <a:cubicBezTo>
                  <a:pt x="3692628" y="3693893"/>
                  <a:pt x="3694672" y="3684288"/>
                  <a:pt x="3698367" y="3675551"/>
                </a:cubicBezTo>
                <a:close/>
                <a:moveTo>
                  <a:pt x="6002226" y="44601"/>
                </a:moveTo>
                <a:cubicBezTo>
                  <a:pt x="6013313" y="18391"/>
                  <a:pt x="6039265" y="0"/>
                  <a:pt x="6069513" y="0"/>
                </a:cubicBezTo>
                <a:cubicBezTo>
                  <a:pt x="6109843" y="0"/>
                  <a:pt x="6142538" y="32694"/>
                  <a:pt x="6142538" y="73025"/>
                </a:cubicBezTo>
                <a:cubicBezTo>
                  <a:pt x="6142538" y="113356"/>
                  <a:pt x="6109844" y="146050"/>
                  <a:pt x="6069514" y="146050"/>
                </a:cubicBezTo>
                <a:cubicBezTo>
                  <a:pt x="6029182" y="146050"/>
                  <a:pt x="5996487" y="113356"/>
                  <a:pt x="5996490" y="73025"/>
                </a:cubicBezTo>
                <a:cubicBezTo>
                  <a:pt x="5996488" y="62942"/>
                  <a:pt x="5998532" y="53337"/>
                  <a:pt x="6002226" y="44601"/>
                </a:cubicBezTo>
                <a:close/>
                <a:moveTo>
                  <a:pt x="5080373" y="1460958"/>
                </a:moveTo>
                <a:cubicBezTo>
                  <a:pt x="5091459" y="1434749"/>
                  <a:pt x="5117410" y="1416358"/>
                  <a:pt x="5147658" y="1416358"/>
                </a:cubicBezTo>
                <a:cubicBezTo>
                  <a:pt x="5187990" y="1416358"/>
                  <a:pt x="5220683" y="1449052"/>
                  <a:pt x="5220684" y="1489383"/>
                </a:cubicBezTo>
                <a:cubicBezTo>
                  <a:pt x="5220683" y="1529714"/>
                  <a:pt x="5187991" y="1562407"/>
                  <a:pt x="5147659" y="1562407"/>
                </a:cubicBezTo>
                <a:cubicBezTo>
                  <a:pt x="5107329" y="1562407"/>
                  <a:pt x="5074634" y="1529713"/>
                  <a:pt x="5074635" y="1489382"/>
                </a:cubicBezTo>
                <a:cubicBezTo>
                  <a:pt x="5074635" y="1479300"/>
                  <a:pt x="5076678" y="1469694"/>
                  <a:pt x="5080373" y="1460958"/>
                </a:cubicBezTo>
                <a:close/>
                <a:moveTo>
                  <a:pt x="3928829" y="3246231"/>
                </a:moveTo>
                <a:cubicBezTo>
                  <a:pt x="3932525" y="3237495"/>
                  <a:pt x="3937872" y="3229627"/>
                  <a:pt x="3944479" y="3223020"/>
                </a:cubicBezTo>
                <a:cubicBezTo>
                  <a:pt x="3957694" y="3209805"/>
                  <a:pt x="3975950" y="3201632"/>
                  <a:pt x="3996115" y="3201632"/>
                </a:cubicBezTo>
                <a:cubicBezTo>
                  <a:pt x="4036446" y="3201632"/>
                  <a:pt x="4069140" y="3234326"/>
                  <a:pt x="4069140" y="3274657"/>
                </a:cubicBezTo>
                <a:cubicBezTo>
                  <a:pt x="4069141" y="3314987"/>
                  <a:pt x="4036448" y="3347681"/>
                  <a:pt x="3996116" y="3347681"/>
                </a:cubicBezTo>
                <a:cubicBezTo>
                  <a:pt x="3955786" y="3347681"/>
                  <a:pt x="3923091" y="3314987"/>
                  <a:pt x="3923091" y="3274656"/>
                </a:cubicBezTo>
                <a:cubicBezTo>
                  <a:pt x="3923091" y="3264573"/>
                  <a:pt x="3925134" y="3254968"/>
                  <a:pt x="3928829" y="3246231"/>
                </a:cubicBezTo>
                <a:close/>
                <a:moveTo>
                  <a:pt x="3002549" y="4678344"/>
                </a:moveTo>
                <a:cubicBezTo>
                  <a:pt x="3013634" y="4652134"/>
                  <a:pt x="3039586" y="4633744"/>
                  <a:pt x="3069835" y="4633744"/>
                </a:cubicBezTo>
                <a:cubicBezTo>
                  <a:pt x="3110166" y="4633744"/>
                  <a:pt x="3142860" y="4666438"/>
                  <a:pt x="3142860" y="4706768"/>
                </a:cubicBezTo>
                <a:cubicBezTo>
                  <a:pt x="3142860" y="4747100"/>
                  <a:pt x="3110166" y="4779794"/>
                  <a:pt x="3069835" y="4779793"/>
                </a:cubicBezTo>
                <a:cubicBezTo>
                  <a:pt x="3029504" y="4779794"/>
                  <a:pt x="2996810" y="4747099"/>
                  <a:pt x="2996810" y="4706769"/>
                </a:cubicBezTo>
                <a:cubicBezTo>
                  <a:pt x="2996810" y="4696686"/>
                  <a:pt x="2998853" y="4687080"/>
                  <a:pt x="3002549" y="4678344"/>
                </a:cubicBezTo>
                <a:close/>
                <a:moveTo>
                  <a:pt x="5310835" y="1031639"/>
                </a:moveTo>
                <a:cubicBezTo>
                  <a:pt x="5321920" y="1005429"/>
                  <a:pt x="5347873" y="987038"/>
                  <a:pt x="5378122" y="987038"/>
                </a:cubicBezTo>
                <a:cubicBezTo>
                  <a:pt x="5418452" y="987038"/>
                  <a:pt x="5451146" y="1019732"/>
                  <a:pt x="5451145" y="1060063"/>
                </a:cubicBezTo>
                <a:cubicBezTo>
                  <a:pt x="5451146" y="1100394"/>
                  <a:pt x="5418452" y="1133088"/>
                  <a:pt x="5378121" y="1133088"/>
                </a:cubicBezTo>
                <a:cubicBezTo>
                  <a:pt x="5337790" y="1133088"/>
                  <a:pt x="5305097" y="1100394"/>
                  <a:pt x="5305096" y="1060063"/>
                </a:cubicBezTo>
                <a:cubicBezTo>
                  <a:pt x="5305096" y="1049981"/>
                  <a:pt x="5307139" y="1040375"/>
                  <a:pt x="5310835" y="1031639"/>
                </a:cubicBezTo>
                <a:close/>
                <a:moveTo>
                  <a:pt x="4159291" y="2825741"/>
                </a:moveTo>
                <a:cubicBezTo>
                  <a:pt x="4162986" y="2817004"/>
                  <a:pt x="4168333" y="2809136"/>
                  <a:pt x="4174941" y="2802529"/>
                </a:cubicBezTo>
                <a:cubicBezTo>
                  <a:pt x="4188156" y="2789314"/>
                  <a:pt x="4206412" y="2781140"/>
                  <a:pt x="4226578" y="2781140"/>
                </a:cubicBezTo>
                <a:cubicBezTo>
                  <a:pt x="4266908" y="2781140"/>
                  <a:pt x="4299603" y="2813834"/>
                  <a:pt x="4299603" y="2854165"/>
                </a:cubicBezTo>
                <a:cubicBezTo>
                  <a:pt x="4299602" y="2894496"/>
                  <a:pt x="4266909" y="2927190"/>
                  <a:pt x="4226578" y="2927190"/>
                </a:cubicBezTo>
                <a:cubicBezTo>
                  <a:pt x="4186247" y="2927190"/>
                  <a:pt x="4153552" y="2894496"/>
                  <a:pt x="4153552" y="2854165"/>
                </a:cubicBezTo>
                <a:cubicBezTo>
                  <a:pt x="4153552" y="2844083"/>
                  <a:pt x="4155596" y="2834477"/>
                  <a:pt x="4159291" y="2825741"/>
                </a:cubicBezTo>
                <a:close/>
                <a:moveTo>
                  <a:pt x="4388982" y="2447996"/>
                </a:moveTo>
                <a:cubicBezTo>
                  <a:pt x="4392677" y="2439259"/>
                  <a:pt x="4398023" y="2431391"/>
                  <a:pt x="4404632" y="2424783"/>
                </a:cubicBezTo>
                <a:cubicBezTo>
                  <a:pt x="4417846" y="2411569"/>
                  <a:pt x="4436101" y="2403396"/>
                  <a:pt x="4456269" y="2403396"/>
                </a:cubicBezTo>
                <a:cubicBezTo>
                  <a:pt x="4496600" y="2403395"/>
                  <a:pt x="4529293" y="2436090"/>
                  <a:pt x="4529293" y="2476421"/>
                </a:cubicBezTo>
                <a:cubicBezTo>
                  <a:pt x="4529292" y="2516753"/>
                  <a:pt x="4496599" y="2549446"/>
                  <a:pt x="4456268" y="2549445"/>
                </a:cubicBezTo>
                <a:cubicBezTo>
                  <a:pt x="4415937" y="2549445"/>
                  <a:pt x="4383243" y="2516751"/>
                  <a:pt x="4383242" y="2476421"/>
                </a:cubicBezTo>
                <a:cubicBezTo>
                  <a:pt x="4383243" y="2466338"/>
                  <a:pt x="4385287" y="2456733"/>
                  <a:pt x="4388982" y="2447996"/>
                </a:cubicBezTo>
                <a:close/>
                <a:moveTo>
                  <a:pt x="3233012" y="4257851"/>
                </a:moveTo>
                <a:cubicBezTo>
                  <a:pt x="3244097" y="4231641"/>
                  <a:pt x="3270050" y="4213251"/>
                  <a:pt x="3300298" y="4213251"/>
                </a:cubicBezTo>
                <a:cubicBezTo>
                  <a:pt x="3340629" y="4213251"/>
                  <a:pt x="3373323" y="4245945"/>
                  <a:pt x="3373323" y="4286276"/>
                </a:cubicBezTo>
                <a:cubicBezTo>
                  <a:pt x="3373323" y="4326607"/>
                  <a:pt x="3340629" y="4359301"/>
                  <a:pt x="3300298" y="4359301"/>
                </a:cubicBezTo>
                <a:cubicBezTo>
                  <a:pt x="3259967" y="4359301"/>
                  <a:pt x="3227273" y="4326607"/>
                  <a:pt x="3227273" y="4286276"/>
                </a:cubicBezTo>
                <a:cubicBezTo>
                  <a:pt x="3227273" y="4276193"/>
                  <a:pt x="3229316" y="4266587"/>
                  <a:pt x="3233012" y="4257851"/>
                </a:cubicBezTo>
                <a:close/>
                <a:moveTo>
                  <a:pt x="5541300" y="611144"/>
                </a:moveTo>
                <a:cubicBezTo>
                  <a:pt x="5552384" y="584934"/>
                  <a:pt x="5578337" y="566544"/>
                  <a:pt x="5608585" y="566544"/>
                </a:cubicBezTo>
                <a:cubicBezTo>
                  <a:pt x="5648917" y="566544"/>
                  <a:pt x="5681610" y="599238"/>
                  <a:pt x="5681611" y="639569"/>
                </a:cubicBezTo>
                <a:cubicBezTo>
                  <a:pt x="5681611" y="679900"/>
                  <a:pt x="5648916" y="712594"/>
                  <a:pt x="5608586" y="712594"/>
                </a:cubicBezTo>
                <a:cubicBezTo>
                  <a:pt x="5568254" y="712594"/>
                  <a:pt x="5535561" y="679900"/>
                  <a:pt x="5535560" y="639569"/>
                </a:cubicBezTo>
                <a:cubicBezTo>
                  <a:pt x="5535560" y="629486"/>
                  <a:pt x="5537603" y="619881"/>
                  <a:pt x="5541300" y="611144"/>
                </a:cubicBezTo>
                <a:close/>
                <a:moveTo>
                  <a:pt x="4619446" y="2027501"/>
                </a:moveTo>
                <a:cubicBezTo>
                  <a:pt x="4623142" y="2018764"/>
                  <a:pt x="4628488" y="2010897"/>
                  <a:pt x="4635096" y="2004289"/>
                </a:cubicBezTo>
                <a:cubicBezTo>
                  <a:pt x="4648310" y="1991074"/>
                  <a:pt x="4666567" y="1982901"/>
                  <a:pt x="4686732" y="1982901"/>
                </a:cubicBezTo>
                <a:cubicBezTo>
                  <a:pt x="4727063" y="1982901"/>
                  <a:pt x="4759757" y="2015595"/>
                  <a:pt x="4759757" y="2055926"/>
                </a:cubicBezTo>
                <a:cubicBezTo>
                  <a:pt x="4759757" y="2096257"/>
                  <a:pt x="4727063" y="2128951"/>
                  <a:pt x="4686732" y="2128951"/>
                </a:cubicBezTo>
                <a:cubicBezTo>
                  <a:pt x="4646400" y="2128952"/>
                  <a:pt x="4613707" y="2096258"/>
                  <a:pt x="4613707" y="2055926"/>
                </a:cubicBezTo>
                <a:cubicBezTo>
                  <a:pt x="4613708" y="2045843"/>
                  <a:pt x="4615750" y="2036238"/>
                  <a:pt x="4619446" y="2027501"/>
                </a:cubicBezTo>
                <a:close/>
                <a:moveTo>
                  <a:pt x="3463475" y="3828529"/>
                </a:moveTo>
                <a:cubicBezTo>
                  <a:pt x="3474561" y="3802319"/>
                  <a:pt x="3500513" y="3783929"/>
                  <a:pt x="3530762" y="3783929"/>
                </a:cubicBezTo>
                <a:cubicBezTo>
                  <a:pt x="3571093" y="3783929"/>
                  <a:pt x="3603787" y="3816623"/>
                  <a:pt x="3603787" y="3856954"/>
                </a:cubicBezTo>
                <a:cubicBezTo>
                  <a:pt x="3603787" y="3897285"/>
                  <a:pt x="3571093" y="3929979"/>
                  <a:pt x="3530762" y="3929979"/>
                </a:cubicBezTo>
                <a:cubicBezTo>
                  <a:pt x="3490431" y="3929979"/>
                  <a:pt x="3457737" y="3897285"/>
                  <a:pt x="3457737" y="3856954"/>
                </a:cubicBezTo>
                <a:cubicBezTo>
                  <a:pt x="3457737" y="3846871"/>
                  <a:pt x="3459780" y="3837265"/>
                  <a:pt x="3463475" y="3828529"/>
                </a:cubicBezTo>
                <a:close/>
                <a:moveTo>
                  <a:pt x="5771763" y="181823"/>
                </a:moveTo>
                <a:cubicBezTo>
                  <a:pt x="5782850" y="155613"/>
                  <a:pt x="5808802" y="137222"/>
                  <a:pt x="5839050" y="137222"/>
                </a:cubicBezTo>
                <a:cubicBezTo>
                  <a:pt x="5879380" y="137222"/>
                  <a:pt x="5912075" y="169916"/>
                  <a:pt x="5912075" y="210247"/>
                </a:cubicBezTo>
                <a:cubicBezTo>
                  <a:pt x="5912075" y="250578"/>
                  <a:pt x="5879381" y="283272"/>
                  <a:pt x="5839049" y="283272"/>
                </a:cubicBezTo>
                <a:cubicBezTo>
                  <a:pt x="5798719" y="283272"/>
                  <a:pt x="5766024" y="250578"/>
                  <a:pt x="5766025" y="210247"/>
                </a:cubicBezTo>
                <a:cubicBezTo>
                  <a:pt x="5766025" y="200165"/>
                  <a:pt x="5768069" y="190559"/>
                  <a:pt x="5771763" y="181823"/>
                </a:cubicBezTo>
                <a:close/>
                <a:moveTo>
                  <a:pt x="4849910" y="1598178"/>
                </a:moveTo>
                <a:cubicBezTo>
                  <a:pt x="4853604" y="1589442"/>
                  <a:pt x="4858953" y="1581574"/>
                  <a:pt x="4865560" y="1574967"/>
                </a:cubicBezTo>
                <a:cubicBezTo>
                  <a:pt x="4878775" y="1561752"/>
                  <a:pt x="4897031" y="1553578"/>
                  <a:pt x="4917196" y="1553578"/>
                </a:cubicBezTo>
                <a:cubicBezTo>
                  <a:pt x="4957527" y="1553578"/>
                  <a:pt x="4990221" y="1586272"/>
                  <a:pt x="4990221" y="1626603"/>
                </a:cubicBezTo>
                <a:cubicBezTo>
                  <a:pt x="4990220" y="1666934"/>
                  <a:pt x="4957527" y="1699628"/>
                  <a:pt x="4917196" y="1699628"/>
                </a:cubicBezTo>
                <a:cubicBezTo>
                  <a:pt x="4876866" y="1699628"/>
                  <a:pt x="4844171" y="1666934"/>
                  <a:pt x="4844172" y="1626603"/>
                </a:cubicBezTo>
                <a:cubicBezTo>
                  <a:pt x="4844172" y="1616521"/>
                  <a:pt x="4846215" y="1606915"/>
                  <a:pt x="4849910" y="1598178"/>
                </a:cubicBezTo>
                <a:close/>
                <a:moveTo>
                  <a:pt x="3698366" y="3392280"/>
                </a:moveTo>
                <a:cubicBezTo>
                  <a:pt x="3702061" y="3383543"/>
                  <a:pt x="3707408" y="3375676"/>
                  <a:pt x="3714016" y="3369068"/>
                </a:cubicBezTo>
                <a:cubicBezTo>
                  <a:pt x="3727231" y="3355854"/>
                  <a:pt x="3745487" y="3347680"/>
                  <a:pt x="3765652" y="3347680"/>
                </a:cubicBezTo>
                <a:cubicBezTo>
                  <a:pt x="3805983" y="3347680"/>
                  <a:pt x="3838677" y="3380374"/>
                  <a:pt x="3838677" y="3420705"/>
                </a:cubicBezTo>
                <a:cubicBezTo>
                  <a:pt x="3838678" y="3461036"/>
                  <a:pt x="3805984" y="3493730"/>
                  <a:pt x="3765653" y="3493730"/>
                </a:cubicBezTo>
                <a:cubicBezTo>
                  <a:pt x="3725322" y="3493730"/>
                  <a:pt x="3692628" y="3461035"/>
                  <a:pt x="3692629" y="3420704"/>
                </a:cubicBezTo>
                <a:cubicBezTo>
                  <a:pt x="3692629" y="3410622"/>
                  <a:pt x="3694671" y="3401016"/>
                  <a:pt x="3698366" y="3392280"/>
                </a:cubicBezTo>
                <a:close/>
                <a:moveTo>
                  <a:pt x="2772085" y="4824393"/>
                </a:moveTo>
                <a:cubicBezTo>
                  <a:pt x="2783170" y="4798183"/>
                  <a:pt x="2809123" y="4779793"/>
                  <a:pt x="2839371" y="4779793"/>
                </a:cubicBezTo>
                <a:cubicBezTo>
                  <a:pt x="2879702" y="4779793"/>
                  <a:pt x="2912396" y="4812487"/>
                  <a:pt x="2912396" y="4852818"/>
                </a:cubicBezTo>
                <a:cubicBezTo>
                  <a:pt x="2912396" y="4893149"/>
                  <a:pt x="2879702" y="4925843"/>
                  <a:pt x="2839371" y="4925843"/>
                </a:cubicBezTo>
                <a:cubicBezTo>
                  <a:pt x="2799040" y="4925843"/>
                  <a:pt x="2766346" y="4893149"/>
                  <a:pt x="2766347" y="4852818"/>
                </a:cubicBezTo>
                <a:cubicBezTo>
                  <a:pt x="2766346" y="4842735"/>
                  <a:pt x="2768390" y="4833130"/>
                  <a:pt x="2772085" y="4824393"/>
                </a:cubicBezTo>
                <a:close/>
                <a:moveTo>
                  <a:pt x="5080373" y="1177687"/>
                </a:moveTo>
                <a:cubicBezTo>
                  <a:pt x="5091458" y="1151478"/>
                  <a:pt x="5117410" y="1133087"/>
                  <a:pt x="5147658" y="1133088"/>
                </a:cubicBezTo>
                <a:cubicBezTo>
                  <a:pt x="5187989" y="1133087"/>
                  <a:pt x="5220683" y="1165781"/>
                  <a:pt x="5220683" y="1206112"/>
                </a:cubicBezTo>
                <a:cubicBezTo>
                  <a:pt x="5220683" y="1246443"/>
                  <a:pt x="5187990" y="1279137"/>
                  <a:pt x="5147658" y="1279137"/>
                </a:cubicBezTo>
                <a:cubicBezTo>
                  <a:pt x="5107328" y="1279137"/>
                  <a:pt x="5074634" y="1246443"/>
                  <a:pt x="5074634" y="1206112"/>
                </a:cubicBezTo>
                <a:cubicBezTo>
                  <a:pt x="5074634" y="1196029"/>
                  <a:pt x="5076677" y="1186423"/>
                  <a:pt x="5080373" y="1177687"/>
                </a:cubicBezTo>
                <a:close/>
                <a:moveTo>
                  <a:pt x="3928828" y="2962961"/>
                </a:moveTo>
                <a:cubicBezTo>
                  <a:pt x="3932523" y="2954224"/>
                  <a:pt x="3937871" y="2946356"/>
                  <a:pt x="3944478" y="2939749"/>
                </a:cubicBezTo>
                <a:cubicBezTo>
                  <a:pt x="3957693" y="2926535"/>
                  <a:pt x="3975949" y="2918361"/>
                  <a:pt x="3996114" y="2918361"/>
                </a:cubicBezTo>
                <a:cubicBezTo>
                  <a:pt x="4036445" y="2918361"/>
                  <a:pt x="4069139" y="2951055"/>
                  <a:pt x="4069139" y="2991386"/>
                </a:cubicBezTo>
                <a:cubicBezTo>
                  <a:pt x="4069140" y="3031716"/>
                  <a:pt x="4036446" y="3064410"/>
                  <a:pt x="3996115" y="3064410"/>
                </a:cubicBezTo>
                <a:cubicBezTo>
                  <a:pt x="3955785" y="3064410"/>
                  <a:pt x="3923090" y="3031716"/>
                  <a:pt x="3923090" y="2991385"/>
                </a:cubicBezTo>
                <a:cubicBezTo>
                  <a:pt x="3923091" y="2981303"/>
                  <a:pt x="3925133" y="2971697"/>
                  <a:pt x="3928828" y="2962961"/>
                </a:cubicBezTo>
                <a:close/>
                <a:moveTo>
                  <a:pt x="3002548" y="4395072"/>
                </a:moveTo>
                <a:cubicBezTo>
                  <a:pt x="3013633" y="4368862"/>
                  <a:pt x="3039586" y="4350472"/>
                  <a:pt x="3069834" y="4350472"/>
                </a:cubicBezTo>
                <a:cubicBezTo>
                  <a:pt x="3110165" y="4350472"/>
                  <a:pt x="3142859" y="4383166"/>
                  <a:pt x="3142859" y="4423497"/>
                </a:cubicBezTo>
                <a:cubicBezTo>
                  <a:pt x="3142859" y="4463828"/>
                  <a:pt x="3110165" y="4496522"/>
                  <a:pt x="3069834" y="4496522"/>
                </a:cubicBezTo>
                <a:cubicBezTo>
                  <a:pt x="3029503" y="4496522"/>
                  <a:pt x="2996809" y="4463828"/>
                  <a:pt x="2996809" y="4423497"/>
                </a:cubicBezTo>
                <a:cubicBezTo>
                  <a:pt x="2996809" y="4413414"/>
                  <a:pt x="2998853" y="4403809"/>
                  <a:pt x="3002548" y="4395072"/>
                </a:cubicBezTo>
                <a:close/>
                <a:moveTo>
                  <a:pt x="5310834" y="748366"/>
                </a:moveTo>
                <a:cubicBezTo>
                  <a:pt x="5321921" y="722157"/>
                  <a:pt x="5347873" y="703766"/>
                  <a:pt x="5378123" y="703766"/>
                </a:cubicBezTo>
                <a:cubicBezTo>
                  <a:pt x="5418451" y="703766"/>
                  <a:pt x="5451147" y="736460"/>
                  <a:pt x="5451146" y="776791"/>
                </a:cubicBezTo>
                <a:cubicBezTo>
                  <a:pt x="5451146" y="817122"/>
                  <a:pt x="5418453" y="849816"/>
                  <a:pt x="5378122" y="849816"/>
                </a:cubicBezTo>
                <a:cubicBezTo>
                  <a:pt x="5337791" y="849816"/>
                  <a:pt x="5305095" y="817122"/>
                  <a:pt x="5305097" y="776791"/>
                </a:cubicBezTo>
                <a:cubicBezTo>
                  <a:pt x="5305096" y="766708"/>
                  <a:pt x="5307140" y="757103"/>
                  <a:pt x="5310834" y="748366"/>
                </a:cubicBezTo>
                <a:close/>
                <a:moveTo>
                  <a:pt x="4159292" y="2542469"/>
                </a:moveTo>
                <a:cubicBezTo>
                  <a:pt x="4162987" y="2533732"/>
                  <a:pt x="4168335" y="2525864"/>
                  <a:pt x="4174943" y="2519257"/>
                </a:cubicBezTo>
                <a:cubicBezTo>
                  <a:pt x="4188156" y="2506042"/>
                  <a:pt x="4206413" y="2497869"/>
                  <a:pt x="4226579" y="2497869"/>
                </a:cubicBezTo>
                <a:cubicBezTo>
                  <a:pt x="4266910" y="2497869"/>
                  <a:pt x="4299603" y="2530563"/>
                  <a:pt x="4299604" y="2570894"/>
                </a:cubicBezTo>
                <a:cubicBezTo>
                  <a:pt x="4299603" y="2611225"/>
                  <a:pt x="4266909" y="2643919"/>
                  <a:pt x="4226578" y="2643919"/>
                </a:cubicBezTo>
                <a:cubicBezTo>
                  <a:pt x="4186248" y="2643919"/>
                  <a:pt x="4153553" y="2611225"/>
                  <a:pt x="4153553" y="2570894"/>
                </a:cubicBezTo>
                <a:cubicBezTo>
                  <a:pt x="4153554" y="2560811"/>
                  <a:pt x="4155597" y="2551205"/>
                  <a:pt x="4159292" y="2542469"/>
                </a:cubicBezTo>
                <a:close/>
                <a:moveTo>
                  <a:pt x="4388981" y="2164724"/>
                </a:moveTo>
                <a:cubicBezTo>
                  <a:pt x="4392676" y="2155988"/>
                  <a:pt x="4398024" y="2148120"/>
                  <a:pt x="4404631" y="2141512"/>
                </a:cubicBezTo>
                <a:cubicBezTo>
                  <a:pt x="4417846" y="2128296"/>
                  <a:pt x="4436102" y="2120123"/>
                  <a:pt x="4456268" y="2120124"/>
                </a:cubicBezTo>
                <a:cubicBezTo>
                  <a:pt x="4496598" y="2120123"/>
                  <a:pt x="4529293" y="2152818"/>
                  <a:pt x="4529293" y="2193148"/>
                </a:cubicBezTo>
                <a:cubicBezTo>
                  <a:pt x="4529292" y="2233480"/>
                  <a:pt x="4496600" y="2266174"/>
                  <a:pt x="4456267" y="2266173"/>
                </a:cubicBezTo>
                <a:cubicBezTo>
                  <a:pt x="4415938" y="2266174"/>
                  <a:pt x="4383242" y="2233479"/>
                  <a:pt x="4383243" y="2193148"/>
                </a:cubicBezTo>
                <a:cubicBezTo>
                  <a:pt x="4383244" y="2183066"/>
                  <a:pt x="4385287" y="2173460"/>
                  <a:pt x="4388981" y="2164724"/>
                </a:cubicBezTo>
                <a:close/>
                <a:moveTo>
                  <a:pt x="3233012" y="3974579"/>
                </a:moveTo>
                <a:cubicBezTo>
                  <a:pt x="3244097" y="3948369"/>
                  <a:pt x="3270049" y="3929979"/>
                  <a:pt x="3300298" y="3929979"/>
                </a:cubicBezTo>
                <a:cubicBezTo>
                  <a:pt x="3340629" y="3929978"/>
                  <a:pt x="3373323" y="3962673"/>
                  <a:pt x="3373323" y="4003003"/>
                </a:cubicBezTo>
                <a:cubicBezTo>
                  <a:pt x="3373323" y="4043335"/>
                  <a:pt x="3340629" y="4076029"/>
                  <a:pt x="3300298" y="4076028"/>
                </a:cubicBezTo>
                <a:cubicBezTo>
                  <a:pt x="3259967" y="4076029"/>
                  <a:pt x="3227273" y="4043334"/>
                  <a:pt x="3227273" y="4003004"/>
                </a:cubicBezTo>
                <a:cubicBezTo>
                  <a:pt x="3227273" y="3992921"/>
                  <a:pt x="3229316" y="3983315"/>
                  <a:pt x="3233012" y="3974579"/>
                </a:cubicBezTo>
                <a:close/>
                <a:moveTo>
                  <a:pt x="5541300" y="327873"/>
                </a:moveTo>
                <a:cubicBezTo>
                  <a:pt x="5552385" y="301663"/>
                  <a:pt x="5578338" y="283272"/>
                  <a:pt x="5608586" y="283272"/>
                </a:cubicBezTo>
                <a:cubicBezTo>
                  <a:pt x="5648916" y="283272"/>
                  <a:pt x="5681612" y="315966"/>
                  <a:pt x="5681610" y="356297"/>
                </a:cubicBezTo>
                <a:cubicBezTo>
                  <a:pt x="5681612" y="396628"/>
                  <a:pt x="5648919" y="429322"/>
                  <a:pt x="5608585" y="429322"/>
                </a:cubicBezTo>
                <a:cubicBezTo>
                  <a:pt x="5568257" y="429322"/>
                  <a:pt x="5535561" y="396628"/>
                  <a:pt x="5535561" y="356297"/>
                </a:cubicBezTo>
                <a:cubicBezTo>
                  <a:pt x="5535561" y="346214"/>
                  <a:pt x="5537604" y="336609"/>
                  <a:pt x="5541300" y="327873"/>
                </a:cubicBezTo>
                <a:close/>
                <a:moveTo>
                  <a:pt x="4619445" y="1744229"/>
                </a:moveTo>
                <a:cubicBezTo>
                  <a:pt x="4623140" y="1735492"/>
                  <a:pt x="4628488" y="1727624"/>
                  <a:pt x="4635095" y="1721017"/>
                </a:cubicBezTo>
                <a:cubicBezTo>
                  <a:pt x="4648311" y="1707802"/>
                  <a:pt x="4666567" y="1699629"/>
                  <a:pt x="4686732" y="1699628"/>
                </a:cubicBezTo>
                <a:cubicBezTo>
                  <a:pt x="4727062" y="1699628"/>
                  <a:pt x="4759757" y="1732323"/>
                  <a:pt x="4759757" y="1772653"/>
                </a:cubicBezTo>
                <a:cubicBezTo>
                  <a:pt x="4759757" y="1812984"/>
                  <a:pt x="4727063" y="1845678"/>
                  <a:pt x="4686733" y="1845678"/>
                </a:cubicBezTo>
                <a:cubicBezTo>
                  <a:pt x="4646401" y="1845678"/>
                  <a:pt x="4613706" y="1812984"/>
                  <a:pt x="4613707" y="1772654"/>
                </a:cubicBezTo>
                <a:cubicBezTo>
                  <a:pt x="4613708" y="1762571"/>
                  <a:pt x="4615751" y="1752965"/>
                  <a:pt x="4619445" y="1744229"/>
                </a:cubicBezTo>
                <a:close/>
                <a:moveTo>
                  <a:pt x="3463475" y="3545257"/>
                </a:moveTo>
                <a:cubicBezTo>
                  <a:pt x="3474561" y="3519047"/>
                  <a:pt x="3500513" y="3500657"/>
                  <a:pt x="3530762" y="3500657"/>
                </a:cubicBezTo>
                <a:cubicBezTo>
                  <a:pt x="3571093" y="3500656"/>
                  <a:pt x="3603787" y="3533351"/>
                  <a:pt x="3603786" y="3573681"/>
                </a:cubicBezTo>
                <a:cubicBezTo>
                  <a:pt x="3603787" y="3614013"/>
                  <a:pt x="3571093" y="3646707"/>
                  <a:pt x="3530762" y="3646706"/>
                </a:cubicBezTo>
                <a:cubicBezTo>
                  <a:pt x="3490431" y="3646707"/>
                  <a:pt x="3457737" y="3614012"/>
                  <a:pt x="3457737" y="3573682"/>
                </a:cubicBezTo>
                <a:cubicBezTo>
                  <a:pt x="3457737" y="3563599"/>
                  <a:pt x="3459780" y="3553993"/>
                  <a:pt x="3463475" y="3545257"/>
                </a:cubicBezTo>
                <a:close/>
                <a:moveTo>
                  <a:pt x="2541621" y="4961615"/>
                </a:moveTo>
                <a:cubicBezTo>
                  <a:pt x="2552706" y="4935405"/>
                  <a:pt x="2578659" y="4917015"/>
                  <a:pt x="2608907" y="4917015"/>
                </a:cubicBezTo>
                <a:cubicBezTo>
                  <a:pt x="2649238" y="4917015"/>
                  <a:pt x="2681932" y="4949709"/>
                  <a:pt x="2681932" y="4990040"/>
                </a:cubicBezTo>
                <a:cubicBezTo>
                  <a:pt x="2681932" y="5030371"/>
                  <a:pt x="2649238" y="5063065"/>
                  <a:pt x="2608907" y="5063065"/>
                </a:cubicBezTo>
                <a:cubicBezTo>
                  <a:pt x="2568576" y="5063065"/>
                  <a:pt x="2535882" y="5030371"/>
                  <a:pt x="2535882" y="4990040"/>
                </a:cubicBezTo>
                <a:cubicBezTo>
                  <a:pt x="2535882" y="4979957"/>
                  <a:pt x="2537926" y="4970352"/>
                  <a:pt x="2541621" y="4961615"/>
                </a:cubicBezTo>
                <a:close/>
                <a:moveTo>
                  <a:pt x="4849908" y="1314908"/>
                </a:moveTo>
                <a:cubicBezTo>
                  <a:pt x="4853603" y="1306172"/>
                  <a:pt x="4858951" y="1298304"/>
                  <a:pt x="4865558" y="1291697"/>
                </a:cubicBezTo>
                <a:cubicBezTo>
                  <a:pt x="4878773" y="1278482"/>
                  <a:pt x="4897029" y="1270308"/>
                  <a:pt x="4917195" y="1270308"/>
                </a:cubicBezTo>
                <a:cubicBezTo>
                  <a:pt x="4957525" y="1270308"/>
                  <a:pt x="4990220" y="1303002"/>
                  <a:pt x="4990220" y="1343333"/>
                </a:cubicBezTo>
                <a:cubicBezTo>
                  <a:pt x="4990220" y="1383664"/>
                  <a:pt x="4957526" y="1416358"/>
                  <a:pt x="4917195" y="1416358"/>
                </a:cubicBezTo>
                <a:cubicBezTo>
                  <a:pt x="4876864" y="1416358"/>
                  <a:pt x="4844169" y="1383663"/>
                  <a:pt x="4844170" y="1343333"/>
                </a:cubicBezTo>
                <a:cubicBezTo>
                  <a:pt x="4844171" y="1333250"/>
                  <a:pt x="4846214" y="1323645"/>
                  <a:pt x="4849908" y="1314908"/>
                </a:cubicBezTo>
                <a:close/>
                <a:moveTo>
                  <a:pt x="3698365" y="3109010"/>
                </a:moveTo>
                <a:cubicBezTo>
                  <a:pt x="3702060" y="3100273"/>
                  <a:pt x="3707407" y="3092405"/>
                  <a:pt x="3714015" y="3085798"/>
                </a:cubicBezTo>
                <a:cubicBezTo>
                  <a:pt x="3727229" y="3072584"/>
                  <a:pt x="3745486" y="3064410"/>
                  <a:pt x="3765651" y="3064410"/>
                </a:cubicBezTo>
                <a:cubicBezTo>
                  <a:pt x="3805982" y="3064410"/>
                  <a:pt x="3838676" y="3097104"/>
                  <a:pt x="3838676" y="3137435"/>
                </a:cubicBezTo>
                <a:cubicBezTo>
                  <a:pt x="3838676" y="3177765"/>
                  <a:pt x="3805982" y="3210459"/>
                  <a:pt x="3765651" y="3210459"/>
                </a:cubicBezTo>
                <a:cubicBezTo>
                  <a:pt x="3725320" y="3210460"/>
                  <a:pt x="3692626" y="3177765"/>
                  <a:pt x="3692626" y="3137434"/>
                </a:cubicBezTo>
                <a:cubicBezTo>
                  <a:pt x="3692626" y="3127352"/>
                  <a:pt x="3694670" y="3117746"/>
                  <a:pt x="3698365" y="3109010"/>
                </a:cubicBezTo>
                <a:close/>
                <a:moveTo>
                  <a:pt x="2772084" y="4541122"/>
                </a:moveTo>
                <a:cubicBezTo>
                  <a:pt x="2783170" y="4514913"/>
                  <a:pt x="2809122" y="4496522"/>
                  <a:pt x="2839370" y="4496522"/>
                </a:cubicBezTo>
                <a:cubicBezTo>
                  <a:pt x="2879701" y="4496522"/>
                  <a:pt x="2912396" y="4529216"/>
                  <a:pt x="2912395" y="4569547"/>
                </a:cubicBezTo>
                <a:cubicBezTo>
                  <a:pt x="2912395" y="4609878"/>
                  <a:pt x="2879702" y="4642572"/>
                  <a:pt x="2839371" y="4642572"/>
                </a:cubicBezTo>
                <a:cubicBezTo>
                  <a:pt x="2799040" y="4642572"/>
                  <a:pt x="2766346" y="4609878"/>
                  <a:pt x="2766346" y="4569547"/>
                </a:cubicBezTo>
                <a:cubicBezTo>
                  <a:pt x="2766346" y="4559464"/>
                  <a:pt x="2768389" y="4549858"/>
                  <a:pt x="2772084" y="4541122"/>
                </a:cubicBezTo>
                <a:close/>
                <a:moveTo>
                  <a:pt x="5080370" y="894416"/>
                </a:moveTo>
                <a:cubicBezTo>
                  <a:pt x="5091456" y="868207"/>
                  <a:pt x="5117409" y="849816"/>
                  <a:pt x="5147658" y="849816"/>
                </a:cubicBezTo>
                <a:cubicBezTo>
                  <a:pt x="5187989" y="849816"/>
                  <a:pt x="5220683" y="882510"/>
                  <a:pt x="5220681" y="922841"/>
                </a:cubicBezTo>
                <a:cubicBezTo>
                  <a:pt x="5220683" y="963172"/>
                  <a:pt x="5187989" y="995866"/>
                  <a:pt x="5147658" y="995866"/>
                </a:cubicBezTo>
                <a:cubicBezTo>
                  <a:pt x="5107327" y="995866"/>
                  <a:pt x="5074633" y="963172"/>
                  <a:pt x="5074632" y="922841"/>
                </a:cubicBezTo>
                <a:cubicBezTo>
                  <a:pt x="5074633" y="912758"/>
                  <a:pt x="5076676" y="903153"/>
                  <a:pt x="5080370" y="894416"/>
                </a:cubicBezTo>
                <a:close/>
                <a:moveTo>
                  <a:pt x="3928828" y="2679690"/>
                </a:moveTo>
                <a:cubicBezTo>
                  <a:pt x="3932524" y="2670954"/>
                  <a:pt x="3937870" y="2663086"/>
                  <a:pt x="3944478" y="2656479"/>
                </a:cubicBezTo>
                <a:cubicBezTo>
                  <a:pt x="3957693" y="2643264"/>
                  <a:pt x="3975949" y="2635090"/>
                  <a:pt x="3996114" y="2635090"/>
                </a:cubicBezTo>
                <a:cubicBezTo>
                  <a:pt x="4036445" y="2635090"/>
                  <a:pt x="4069139" y="2667784"/>
                  <a:pt x="4069139" y="2708115"/>
                </a:cubicBezTo>
                <a:cubicBezTo>
                  <a:pt x="4069140" y="2748446"/>
                  <a:pt x="4036445" y="2781140"/>
                  <a:pt x="3996114" y="2781140"/>
                </a:cubicBezTo>
                <a:cubicBezTo>
                  <a:pt x="3955783" y="2781140"/>
                  <a:pt x="3923089" y="2748446"/>
                  <a:pt x="3923090" y="2708115"/>
                </a:cubicBezTo>
                <a:cubicBezTo>
                  <a:pt x="3923089" y="2698032"/>
                  <a:pt x="3925133" y="2688427"/>
                  <a:pt x="3928828" y="2679690"/>
                </a:cubicBezTo>
                <a:close/>
                <a:moveTo>
                  <a:pt x="4158517" y="2310773"/>
                </a:moveTo>
                <a:cubicBezTo>
                  <a:pt x="4162212" y="2302037"/>
                  <a:pt x="4167560" y="2294169"/>
                  <a:pt x="4174167" y="2287561"/>
                </a:cubicBezTo>
                <a:cubicBezTo>
                  <a:pt x="4187382" y="2274347"/>
                  <a:pt x="4205638" y="2266174"/>
                  <a:pt x="4225804" y="2266173"/>
                </a:cubicBezTo>
                <a:cubicBezTo>
                  <a:pt x="4266134" y="2266173"/>
                  <a:pt x="4298829" y="2298867"/>
                  <a:pt x="4298828" y="2339197"/>
                </a:cubicBezTo>
                <a:cubicBezTo>
                  <a:pt x="4298829" y="2379529"/>
                  <a:pt x="4266135" y="2412224"/>
                  <a:pt x="4225803" y="2412224"/>
                </a:cubicBezTo>
                <a:cubicBezTo>
                  <a:pt x="4185473" y="2412223"/>
                  <a:pt x="4152778" y="2379529"/>
                  <a:pt x="4152779" y="2339198"/>
                </a:cubicBezTo>
                <a:cubicBezTo>
                  <a:pt x="4152779" y="2329115"/>
                  <a:pt x="4154822" y="2319510"/>
                  <a:pt x="4158517" y="2310773"/>
                </a:cubicBezTo>
                <a:close/>
                <a:moveTo>
                  <a:pt x="3002548" y="4111800"/>
                </a:moveTo>
                <a:cubicBezTo>
                  <a:pt x="3013633" y="4085590"/>
                  <a:pt x="3039586" y="4067200"/>
                  <a:pt x="3069834" y="4067200"/>
                </a:cubicBezTo>
                <a:cubicBezTo>
                  <a:pt x="3110165" y="4067200"/>
                  <a:pt x="3142859" y="4099894"/>
                  <a:pt x="3142859" y="4140225"/>
                </a:cubicBezTo>
                <a:cubicBezTo>
                  <a:pt x="3142859" y="4180556"/>
                  <a:pt x="3110165" y="4213250"/>
                  <a:pt x="3069834" y="4213250"/>
                </a:cubicBezTo>
                <a:cubicBezTo>
                  <a:pt x="3029503" y="4213250"/>
                  <a:pt x="2996809" y="4180556"/>
                  <a:pt x="2996809" y="4140225"/>
                </a:cubicBezTo>
                <a:cubicBezTo>
                  <a:pt x="2996809" y="4130142"/>
                  <a:pt x="2998852" y="4120537"/>
                  <a:pt x="3002548" y="4111800"/>
                </a:cubicBezTo>
                <a:close/>
                <a:moveTo>
                  <a:pt x="5310836" y="465095"/>
                </a:moveTo>
                <a:cubicBezTo>
                  <a:pt x="5321922" y="438885"/>
                  <a:pt x="5347874" y="420494"/>
                  <a:pt x="5378122" y="420495"/>
                </a:cubicBezTo>
                <a:cubicBezTo>
                  <a:pt x="5418453" y="420495"/>
                  <a:pt x="5451147" y="453189"/>
                  <a:pt x="5451147" y="493520"/>
                </a:cubicBezTo>
                <a:cubicBezTo>
                  <a:pt x="5451147" y="533851"/>
                  <a:pt x="5418452" y="566545"/>
                  <a:pt x="5378122" y="566544"/>
                </a:cubicBezTo>
                <a:cubicBezTo>
                  <a:pt x="5337790" y="566545"/>
                  <a:pt x="5305098" y="533851"/>
                  <a:pt x="5305097" y="493520"/>
                </a:cubicBezTo>
                <a:cubicBezTo>
                  <a:pt x="5305097" y="483437"/>
                  <a:pt x="5307140" y="473831"/>
                  <a:pt x="5310836" y="465095"/>
                </a:cubicBezTo>
                <a:close/>
                <a:moveTo>
                  <a:pt x="4388982" y="1881450"/>
                </a:moveTo>
                <a:cubicBezTo>
                  <a:pt x="4392678" y="1872713"/>
                  <a:pt x="4398025" y="1864846"/>
                  <a:pt x="4404632" y="1858238"/>
                </a:cubicBezTo>
                <a:cubicBezTo>
                  <a:pt x="4417847" y="1845023"/>
                  <a:pt x="4436103" y="1836850"/>
                  <a:pt x="4456269" y="1836850"/>
                </a:cubicBezTo>
                <a:cubicBezTo>
                  <a:pt x="4496599" y="1836850"/>
                  <a:pt x="4529294" y="1869544"/>
                  <a:pt x="4529293" y="1909875"/>
                </a:cubicBezTo>
                <a:cubicBezTo>
                  <a:pt x="4529294" y="1950206"/>
                  <a:pt x="4496600" y="1982900"/>
                  <a:pt x="4456268" y="1982899"/>
                </a:cubicBezTo>
                <a:cubicBezTo>
                  <a:pt x="4415936" y="1982901"/>
                  <a:pt x="4383242" y="1950207"/>
                  <a:pt x="4383244" y="1909875"/>
                </a:cubicBezTo>
                <a:cubicBezTo>
                  <a:pt x="4383244" y="1899792"/>
                  <a:pt x="4385287" y="1890187"/>
                  <a:pt x="4388982" y="1881450"/>
                </a:cubicBezTo>
                <a:close/>
                <a:moveTo>
                  <a:pt x="3233012" y="3691307"/>
                </a:moveTo>
                <a:cubicBezTo>
                  <a:pt x="3244097" y="3665097"/>
                  <a:pt x="3270049" y="3646706"/>
                  <a:pt x="3300298" y="3646707"/>
                </a:cubicBezTo>
                <a:cubicBezTo>
                  <a:pt x="3340629" y="3646706"/>
                  <a:pt x="3373323" y="3679400"/>
                  <a:pt x="3373323" y="3719731"/>
                </a:cubicBezTo>
                <a:cubicBezTo>
                  <a:pt x="3373323" y="3760062"/>
                  <a:pt x="3340629" y="3792756"/>
                  <a:pt x="3300298" y="3792756"/>
                </a:cubicBezTo>
                <a:cubicBezTo>
                  <a:pt x="3259967" y="3792756"/>
                  <a:pt x="3227273" y="3760062"/>
                  <a:pt x="3227273" y="3719731"/>
                </a:cubicBezTo>
                <a:cubicBezTo>
                  <a:pt x="3227273" y="3709649"/>
                  <a:pt x="3229316" y="3700043"/>
                  <a:pt x="3233012" y="3691307"/>
                </a:cubicBezTo>
                <a:close/>
                <a:moveTo>
                  <a:pt x="5541300" y="44600"/>
                </a:moveTo>
                <a:cubicBezTo>
                  <a:pt x="5552386" y="18391"/>
                  <a:pt x="5578338" y="0"/>
                  <a:pt x="5608586" y="0"/>
                </a:cubicBezTo>
                <a:cubicBezTo>
                  <a:pt x="5648917" y="0"/>
                  <a:pt x="5681611" y="32694"/>
                  <a:pt x="5681611" y="73025"/>
                </a:cubicBezTo>
                <a:cubicBezTo>
                  <a:pt x="5681610" y="113356"/>
                  <a:pt x="5648918" y="146050"/>
                  <a:pt x="5608586" y="146050"/>
                </a:cubicBezTo>
                <a:cubicBezTo>
                  <a:pt x="5568254" y="146050"/>
                  <a:pt x="5535561" y="113356"/>
                  <a:pt x="5535562" y="73025"/>
                </a:cubicBezTo>
                <a:cubicBezTo>
                  <a:pt x="5535561" y="62942"/>
                  <a:pt x="5537605" y="53337"/>
                  <a:pt x="5541300" y="44600"/>
                </a:cubicBezTo>
                <a:close/>
                <a:moveTo>
                  <a:pt x="4619446" y="1460957"/>
                </a:moveTo>
                <a:cubicBezTo>
                  <a:pt x="4623141" y="1452220"/>
                  <a:pt x="4628487" y="1444353"/>
                  <a:pt x="4635095" y="1437745"/>
                </a:cubicBezTo>
                <a:cubicBezTo>
                  <a:pt x="4648310" y="1424530"/>
                  <a:pt x="4666567" y="1416357"/>
                  <a:pt x="4686731" y="1416357"/>
                </a:cubicBezTo>
                <a:cubicBezTo>
                  <a:pt x="4727063" y="1416357"/>
                  <a:pt x="4759758" y="1449051"/>
                  <a:pt x="4759757" y="1489382"/>
                </a:cubicBezTo>
                <a:cubicBezTo>
                  <a:pt x="4759757" y="1529713"/>
                  <a:pt x="4727062" y="1562406"/>
                  <a:pt x="4686732" y="1562406"/>
                </a:cubicBezTo>
                <a:cubicBezTo>
                  <a:pt x="4646400" y="1562406"/>
                  <a:pt x="4613707" y="1529712"/>
                  <a:pt x="4613706" y="1489381"/>
                </a:cubicBezTo>
                <a:cubicBezTo>
                  <a:pt x="4613708" y="1479299"/>
                  <a:pt x="4615751" y="1469693"/>
                  <a:pt x="4619446" y="1460957"/>
                </a:cubicBezTo>
                <a:close/>
                <a:moveTo>
                  <a:pt x="3463475" y="3261985"/>
                </a:moveTo>
                <a:cubicBezTo>
                  <a:pt x="3474561" y="3235775"/>
                  <a:pt x="3500513" y="3217384"/>
                  <a:pt x="3530762" y="3217385"/>
                </a:cubicBezTo>
                <a:cubicBezTo>
                  <a:pt x="3571092" y="3217384"/>
                  <a:pt x="3603787" y="3250078"/>
                  <a:pt x="3603786" y="3290409"/>
                </a:cubicBezTo>
                <a:cubicBezTo>
                  <a:pt x="3603787" y="3330740"/>
                  <a:pt x="3571093" y="3363434"/>
                  <a:pt x="3530761" y="3363434"/>
                </a:cubicBezTo>
                <a:cubicBezTo>
                  <a:pt x="3490431" y="3363434"/>
                  <a:pt x="3457736" y="3330740"/>
                  <a:pt x="3457737" y="3290409"/>
                </a:cubicBezTo>
                <a:cubicBezTo>
                  <a:pt x="3457736" y="3280327"/>
                  <a:pt x="3459780" y="3270721"/>
                  <a:pt x="3463475" y="3261985"/>
                </a:cubicBezTo>
                <a:close/>
                <a:moveTo>
                  <a:pt x="2541621" y="4678343"/>
                </a:moveTo>
                <a:cubicBezTo>
                  <a:pt x="2552706" y="4652133"/>
                  <a:pt x="2578659" y="4633743"/>
                  <a:pt x="2608907" y="4633743"/>
                </a:cubicBezTo>
                <a:cubicBezTo>
                  <a:pt x="2649238" y="4633743"/>
                  <a:pt x="2681932" y="4666437"/>
                  <a:pt x="2681932" y="4706768"/>
                </a:cubicBezTo>
                <a:cubicBezTo>
                  <a:pt x="2681932" y="4747099"/>
                  <a:pt x="2649238" y="4779793"/>
                  <a:pt x="2608907" y="4779793"/>
                </a:cubicBezTo>
                <a:cubicBezTo>
                  <a:pt x="2568576" y="4779793"/>
                  <a:pt x="2535882" y="4747099"/>
                  <a:pt x="2535882" y="4706768"/>
                </a:cubicBezTo>
                <a:cubicBezTo>
                  <a:pt x="2535882" y="4696685"/>
                  <a:pt x="2537925" y="4687079"/>
                  <a:pt x="2541621" y="4678343"/>
                </a:cubicBezTo>
                <a:close/>
                <a:moveTo>
                  <a:pt x="4849909" y="1031638"/>
                </a:moveTo>
                <a:cubicBezTo>
                  <a:pt x="4853604" y="1022901"/>
                  <a:pt x="4858950" y="1015034"/>
                  <a:pt x="4865557" y="1008427"/>
                </a:cubicBezTo>
                <a:cubicBezTo>
                  <a:pt x="4878773" y="995212"/>
                  <a:pt x="4897028" y="987038"/>
                  <a:pt x="4917194" y="987038"/>
                </a:cubicBezTo>
                <a:cubicBezTo>
                  <a:pt x="4957525" y="987038"/>
                  <a:pt x="4990221" y="1019732"/>
                  <a:pt x="4990218" y="1060063"/>
                </a:cubicBezTo>
                <a:cubicBezTo>
                  <a:pt x="4990220" y="1100394"/>
                  <a:pt x="4957525" y="1133087"/>
                  <a:pt x="4917195" y="1133087"/>
                </a:cubicBezTo>
                <a:cubicBezTo>
                  <a:pt x="4876863" y="1133087"/>
                  <a:pt x="4844170" y="1100393"/>
                  <a:pt x="4844169" y="1060062"/>
                </a:cubicBezTo>
                <a:cubicBezTo>
                  <a:pt x="4844171" y="1049980"/>
                  <a:pt x="4846214" y="1040374"/>
                  <a:pt x="4849909" y="1031638"/>
                </a:cubicBezTo>
                <a:close/>
                <a:moveTo>
                  <a:pt x="3698365" y="2825740"/>
                </a:moveTo>
                <a:cubicBezTo>
                  <a:pt x="3702060" y="2817003"/>
                  <a:pt x="3707407" y="2809135"/>
                  <a:pt x="3714014" y="2802528"/>
                </a:cubicBezTo>
                <a:cubicBezTo>
                  <a:pt x="3727230" y="2789314"/>
                  <a:pt x="3745485" y="2781140"/>
                  <a:pt x="3765650" y="2781140"/>
                </a:cubicBezTo>
                <a:cubicBezTo>
                  <a:pt x="3805981" y="2781140"/>
                  <a:pt x="3838676" y="2813834"/>
                  <a:pt x="3838676" y="2854165"/>
                </a:cubicBezTo>
                <a:cubicBezTo>
                  <a:pt x="3838676" y="2894495"/>
                  <a:pt x="3805983" y="2927189"/>
                  <a:pt x="3765651" y="2927189"/>
                </a:cubicBezTo>
                <a:cubicBezTo>
                  <a:pt x="3725320" y="2927189"/>
                  <a:pt x="3692626" y="2894495"/>
                  <a:pt x="3692627" y="2854164"/>
                </a:cubicBezTo>
                <a:cubicBezTo>
                  <a:pt x="3692626" y="2844082"/>
                  <a:pt x="3694669" y="2834476"/>
                  <a:pt x="3698365" y="2825740"/>
                </a:cubicBezTo>
                <a:close/>
                <a:moveTo>
                  <a:pt x="3928051" y="2447998"/>
                </a:moveTo>
                <a:cubicBezTo>
                  <a:pt x="3931748" y="2439261"/>
                  <a:pt x="3937094" y="2431393"/>
                  <a:pt x="3943701" y="2424786"/>
                </a:cubicBezTo>
                <a:cubicBezTo>
                  <a:pt x="3956915" y="2411571"/>
                  <a:pt x="3975172" y="2403398"/>
                  <a:pt x="3995338" y="2403398"/>
                </a:cubicBezTo>
                <a:cubicBezTo>
                  <a:pt x="4035669" y="2403397"/>
                  <a:pt x="4068362" y="2436092"/>
                  <a:pt x="4068363" y="2476423"/>
                </a:cubicBezTo>
                <a:cubicBezTo>
                  <a:pt x="4068362" y="2516754"/>
                  <a:pt x="4035668" y="2549448"/>
                  <a:pt x="3995337" y="2549448"/>
                </a:cubicBezTo>
                <a:cubicBezTo>
                  <a:pt x="3955006" y="2549448"/>
                  <a:pt x="3922313" y="2516753"/>
                  <a:pt x="3922313" y="2476423"/>
                </a:cubicBezTo>
                <a:cubicBezTo>
                  <a:pt x="3922314" y="2466340"/>
                  <a:pt x="3924356" y="2456735"/>
                  <a:pt x="3928051" y="2447998"/>
                </a:cubicBezTo>
                <a:close/>
                <a:moveTo>
                  <a:pt x="2772083" y="4257851"/>
                </a:moveTo>
                <a:cubicBezTo>
                  <a:pt x="2783169" y="4231641"/>
                  <a:pt x="2809121" y="4213251"/>
                  <a:pt x="2839370" y="4213251"/>
                </a:cubicBezTo>
                <a:cubicBezTo>
                  <a:pt x="2879701" y="4213251"/>
                  <a:pt x="2912395" y="4245945"/>
                  <a:pt x="2912395" y="4286276"/>
                </a:cubicBezTo>
                <a:cubicBezTo>
                  <a:pt x="2912395" y="4326607"/>
                  <a:pt x="2879701" y="4359301"/>
                  <a:pt x="2839370" y="4359301"/>
                </a:cubicBezTo>
                <a:cubicBezTo>
                  <a:pt x="2799039" y="4359301"/>
                  <a:pt x="2766345" y="4326607"/>
                  <a:pt x="2766345" y="4286276"/>
                </a:cubicBezTo>
                <a:cubicBezTo>
                  <a:pt x="2766346" y="4276193"/>
                  <a:pt x="2768388" y="4266588"/>
                  <a:pt x="2772083" y="4257851"/>
                </a:cubicBezTo>
                <a:close/>
                <a:moveTo>
                  <a:pt x="5080371" y="611145"/>
                </a:moveTo>
                <a:cubicBezTo>
                  <a:pt x="5091458" y="584935"/>
                  <a:pt x="5117410" y="566544"/>
                  <a:pt x="5147658" y="566544"/>
                </a:cubicBezTo>
                <a:cubicBezTo>
                  <a:pt x="5187988" y="566544"/>
                  <a:pt x="5220683" y="599238"/>
                  <a:pt x="5220683" y="639569"/>
                </a:cubicBezTo>
                <a:cubicBezTo>
                  <a:pt x="5220683" y="679900"/>
                  <a:pt x="5187989" y="712594"/>
                  <a:pt x="5147657" y="712594"/>
                </a:cubicBezTo>
                <a:cubicBezTo>
                  <a:pt x="5107327" y="712594"/>
                  <a:pt x="5074632" y="679900"/>
                  <a:pt x="5074634" y="639569"/>
                </a:cubicBezTo>
                <a:cubicBezTo>
                  <a:pt x="5074633" y="629487"/>
                  <a:pt x="5076677" y="619881"/>
                  <a:pt x="5080371" y="611145"/>
                </a:cubicBezTo>
                <a:close/>
                <a:moveTo>
                  <a:pt x="4158518" y="2027501"/>
                </a:moveTo>
                <a:cubicBezTo>
                  <a:pt x="4162212" y="2018765"/>
                  <a:pt x="4167559" y="2010897"/>
                  <a:pt x="4174168" y="2004289"/>
                </a:cubicBezTo>
                <a:cubicBezTo>
                  <a:pt x="4187382" y="1991074"/>
                  <a:pt x="4205639" y="1982901"/>
                  <a:pt x="4225803" y="1982902"/>
                </a:cubicBezTo>
                <a:cubicBezTo>
                  <a:pt x="4266135" y="1982900"/>
                  <a:pt x="4298828" y="2015596"/>
                  <a:pt x="4298829" y="2055926"/>
                </a:cubicBezTo>
                <a:cubicBezTo>
                  <a:pt x="4298828" y="2096257"/>
                  <a:pt x="4266136" y="2128950"/>
                  <a:pt x="4225804" y="2128950"/>
                </a:cubicBezTo>
                <a:cubicBezTo>
                  <a:pt x="4185472" y="2128951"/>
                  <a:pt x="4152777" y="2096258"/>
                  <a:pt x="4152778" y="2055926"/>
                </a:cubicBezTo>
                <a:cubicBezTo>
                  <a:pt x="4152778" y="2045843"/>
                  <a:pt x="4154821" y="2036239"/>
                  <a:pt x="4158518" y="2027501"/>
                </a:cubicBezTo>
                <a:close/>
                <a:moveTo>
                  <a:pt x="3002548" y="3828528"/>
                </a:moveTo>
                <a:cubicBezTo>
                  <a:pt x="3013633" y="3802318"/>
                  <a:pt x="3039586" y="3783928"/>
                  <a:pt x="3069834" y="3783928"/>
                </a:cubicBezTo>
                <a:cubicBezTo>
                  <a:pt x="3110165" y="3783928"/>
                  <a:pt x="3142859" y="3816622"/>
                  <a:pt x="3142859" y="3856953"/>
                </a:cubicBezTo>
                <a:cubicBezTo>
                  <a:pt x="3142859" y="3897284"/>
                  <a:pt x="3110165" y="3929978"/>
                  <a:pt x="3069834" y="3929978"/>
                </a:cubicBezTo>
                <a:cubicBezTo>
                  <a:pt x="3029503" y="3929978"/>
                  <a:pt x="2996809" y="3897284"/>
                  <a:pt x="2996809" y="3856953"/>
                </a:cubicBezTo>
                <a:cubicBezTo>
                  <a:pt x="2996809" y="3846870"/>
                  <a:pt x="2998852" y="3837265"/>
                  <a:pt x="3002548" y="3828528"/>
                </a:cubicBezTo>
                <a:close/>
                <a:moveTo>
                  <a:pt x="5310836" y="181823"/>
                </a:moveTo>
                <a:cubicBezTo>
                  <a:pt x="5321920" y="155613"/>
                  <a:pt x="5347875" y="137222"/>
                  <a:pt x="5378123" y="137223"/>
                </a:cubicBezTo>
                <a:cubicBezTo>
                  <a:pt x="5418453" y="137222"/>
                  <a:pt x="5451147" y="169916"/>
                  <a:pt x="5451147" y="210247"/>
                </a:cubicBezTo>
                <a:cubicBezTo>
                  <a:pt x="5451147" y="250578"/>
                  <a:pt x="5418454" y="283272"/>
                  <a:pt x="5378122" y="283272"/>
                </a:cubicBezTo>
                <a:cubicBezTo>
                  <a:pt x="5337792" y="283272"/>
                  <a:pt x="5305097" y="250578"/>
                  <a:pt x="5305096" y="210247"/>
                </a:cubicBezTo>
                <a:cubicBezTo>
                  <a:pt x="5305098" y="200165"/>
                  <a:pt x="5307139" y="190559"/>
                  <a:pt x="5310836" y="181823"/>
                </a:cubicBezTo>
                <a:close/>
                <a:moveTo>
                  <a:pt x="4388982" y="1598178"/>
                </a:moveTo>
                <a:cubicBezTo>
                  <a:pt x="4392678" y="1589441"/>
                  <a:pt x="4398024" y="1581573"/>
                  <a:pt x="4404632" y="1574966"/>
                </a:cubicBezTo>
                <a:cubicBezTo>
                  <a:pt x="4417846" y="1561751"/>
                  <a:pt x="4436103" y="1553578"/>
                  <a:pt x="4456268" y="1553578"/>
                </a:cubicBezTo>
                <a:cubicBezTo>
                  <a:pt x="4496599" y="1553577"/>
                  <a:pt x="4529293" y="1586272"/>
                  <a:pt x="4529292" y="1626602"/>
                </a:cubicBezTo>
                <a:cubicBezTo>
                  <a:pt x="4529293" y="1666933"/>
                  <a:pt x="4496599" y="1699628"/>
                  <a:pt x="4456268" y="1699627"/>
                </a:cubicBezTo>
                <a:cubicBezTo>
                  <a:pt x="4415937" y="1699627"/>
                  <a:pt x="4383243" y="1666933"/>
                  <a:pt x="4383244" y="1626603"/>
                </a:cubicBezTo>
                <a:cubicBezTo>
                  <a:pt x="4383243" y="1616520"/>
                  <a:pt x="4385286" y="1606915"/>
                  <a:pt x="4388982" y="1598178"/>
                </a:cubicBezTo>
                <a:close/>
                <a:moveTo>
                  <a:pt x="3233011" y="3408035"/>
                </a:moveTo>
                <a:cubicBezTo>
                  <a:pt x="3244097" y="3381824"/>
                  <a:pt x="3270049" y="3363434"/>
                  <a:pt x="3300298" y="3363434"/>
                </a:cubicBezTo>
                <a:cubicBezTo>
                  <a:pt x="3340629" y="3363434"/>
                  <a:pt x="3373323" y="3396128"/>
                  <a:pt x="3373323" y="3436459"/>
                </a:cubicBezTo>
                <a:cubicBezTo>
                  <a:pt x="3373323" y="3476790"/>
                  <a:pt x="3340629" y="3509484"/>
                  <a:pt x="3300298" y="3509484"/>
                </a:cubicBezTo>
                <a:cubicBezTo>
                  <a:pt x="3259967" y="3509484"/>
                  <a:pt x="3227273" y="3476790"/>
                  <a:pt x="3227273" y="3436459"/>
                </a:cubicBezTo>
                <a:cubicBezTo>
                  <a:pt x="3227273" y="3426377"/>
                  <a:pt x="3229316" y="3416771"/>
                  <a:pt x="3233011" y="3408035"/>
                </a:cubicBezTo>
                <a:close/>
                <a:moveTo>
                  <a:pt x="2311157" y="4824393"/>
                </a:moveTo>
                <a:cubicBezTo>
                  <a:pt x="2322243" y="4798182"/>
                  <a:pt x="2348195" y="4779792"/>
                  <a:pt x="2378444" y="4779792"/>
                </a:cubicBezTo>
                <a:cubicBezTo>
                  <a:pt x="2418774" y="4779792"/>
                  <a:pt x="2451469" y="4812486"/>
                  <a:pt x="2451468" y="4852817"/>
                </a:cubicBezTo>
                <a:cubicBezTo>
                  <a:pt x="2451469" y="4893148"/>
                  <a:pt x="2418775" y="4925842"/>
                  <a:pt x="2378443" y="4925842"/>
                </a:cubicBezTo>
                <a:cubicBezTo>
                  <a:pt x="2338113" y="4925842"/>
                  <a:pt x="2305418" y="4893148"/>
                  <a:pt x="2305419" y="4852817"/>
                </a:cubicBezTo>
                <a:cubicBezTo>
                  <a:pt x="2305418" y="4842734"/>
                  <a:pt x="2307462" y="4833129"/>
                  <a:pt x="2311157" y="4824393"/>
                </a:cubicBezTo>
                <a:close/>
                <a:moveTo>
                  <a:pt x="4619445" y="1177685"/>
                </a:moveTo>
                <a:cubicBezTo>
                  <a:pt x="4623139" y="1168949"/>
                  <a:pt x="4628487" y="1161082"/>
                  <a:pt x="4635094" y="1154474"/>
                </a:cubicBezTo>
                <a:cubicBezTo>
                  <a:pt x="4648308" y="1141259"/>
                  <a:pt x="4666566" y="1133086"/>
                  <a:pt x="4686731" y="1133086"/>
                </a:cubicBezTo>
                <a:cubicBezTo>
                  <a:pt x="4727062" y="1133086"/>
                  <a:pt x="4759755" y="1165780"/>
                  <a:pt x="4759756" y="1206111"/>
                </a:cubicBezTo>
                <a:cubicBezTo>
                  <a:pt x="4759755" y="1246442"/>
                  <a:pt x="4727062" y="1279135"/>
                  <a:pt x="4686731" y="1279135"/>
                </a:cubicBezTo>
                <a:cubicBezTo>
                  <a:pt x="4646399" y="1279135"/>
                  <a:pt x="4613706" y="1246441"/>
                  <a:pt x="4613706" y="1206110"/>
                </a:cubicBezTo>
                <a:cubicBezTo>
                  <a:pt x="4613707" y="1196028"/>
                  <a:pt x="4615750" y="1186422"/>
                  <a:pt x="4619445" y="1177685"/>
                </a:cubicBezTo>
                <a:close/>
                <a:moveTo>
                  <a:pt x="3463476" y="2978713"/>
                </a:moveTo>
                <a:cubicBezTo>
                  <a:pt x="3474561" y="2952503"/>
                  <a:pt x="3500514" y="2934113"/>
                  <a:pt x="3530762" y="2934113"/>
                </a:cubicBezTo>
                <a:cubicBezTo>
                  <a:pt x="3571093" y="2934113"/>
                  <a:pt x="3603787" y="2966807"/>
                  <a:pt x="3603787" y="3007138"/>
                </a:cubicBezTo>
                <a:cubicBezTo>
                  <a:pt x="3603787" y="3047469"/>
                  <a:pt x="3571093" y="3080163"/>
                  <a:pt x="3530762" y="3080163"/>
                </a:cubicBezTo>
                <a:cubicBezTo>
                  <a:pt x="3490431" y="3080163"/>
                  <a:pt x="3457737" y="3047469"/>
                  <a:pt x="3457737" y="3007138"/>
                </a:cubicBezTo>
                <a:cubicBezTo>
                  <a:pt x="3457737" y="2997055"/>
                  <a:pt x="3459780" y="2987450"/>
                  <a:pt x="3463476" y="2978713"/>
                </a:cubicBezTo>
                <a:close/>
                <a:moveTo>
                  <a:pt x="2541620" y="4395072"/>
                </a:moveTo>
                <a:cubicBezTo>
                  <a:pt x="2552705" y="4368862"/>
                  <a:pt x="2578658" y="4350471"/>
                  <a:pt x="2608907" y="4350471"/>
                </a:cubicBezTo>
                <a:cubicBezTo>
                  <a:pt x="2649237" y="4350471"/>
                  <a:pt x="2681931" y="4383166"/>
                  <a:pt x="2681931" y="4423497"/>
                </a:cubicBezTo>
                <a:cubicBezTo>
                  <a:pt x="2681931" y="4463828"/>
                  <a:pt x="2649238" y="4496521"/>
                  <a:pt x="2608907" y="4496521"/>
                </a:cubicBezTo>
                <a:cubicBezTo>
                  <a:pt x="2568576" y="4496521"/>
                  <a:pt x="2535882" y="4463827"/>
                  <a:pt x="2535882" y="4423496"/>
                </a:cubicBezTo>
                <a:cubicBezTo>
                  <a:pt x="2535882" y="4413413"/>
                  <a:pt x="2537925" y="4403808"/>
                  <a:pt x="2541620" y="4395072"/>
                </a:cubicBezTo>
                <a:close/>
                <a:moveTo>
                  <a:pt x="4849908" y="748367"/>
                </a:moveTo>
                <a:cubicBezTo>
                  <a:pt x="4853603" y="739631"/>
                  <a:pt x="4858949" y="731763"/>
                  <a:pt x="4865557" y="725155"/>
                </a:cubicBezTo>
                <a:cubicBezTo>
                  <a:pt x="4878771" y="711940"/>
                  <a:pt x="4897029" y="703767"/>
                  <a:pt x="4917194" y="703767"/>
                </a:cubicBezTo>
                <a:cubicBezTo>
                  <a:pt x="4957525" y="703767"/>
                  <a:pt x="4990218" y="736461"/>
                  <a:pt x="4990219" y="776792"/>
                </a:cubicBezTo>
                <a:cubicBezTo>
                  <a:pt x="4990218" y="817123"/>
                  <a:pt x="4957524" y="849817"/>
                  <a:pt x="4917194" y="849817"/>
                </a:cubicBezTo>
                <a:cubicBezTo>
                  <a:pt x="4876862" y="849817"/>
                  <a:pt x="4844169" y="817123"/>
                  <a:pt x="4844169" y="776792"/>
                </a:cubicBezTo>
                <a:cubicBezTo>
                  <a:pt x="4844169" y="766709"/>
                  <a:pt x="4846213" y="757104"/>
                  <a:pt x="4849908" y="748367"/>
                </a:cubicBezTo>
                <a:close/>
                <a:moveTo>
                  <a:pt x="3698365" y="2542469"/>
                </a:moveTo>
                <a:cubicBezTo>
                  <a:pt x="3702059" y="2533732"/>
                  <a:pt x="3707406" y="2525865"/>
                  <a:pt x="3714013" y="2519257"/>
                </a:cubicBezTo>
                <a:cubicBezTo>
                  <a:pt x="3727228" y="2506042"/>
                  <a:pt x="3745484" y="2497869"/>
                  <a:pt x="3765650" y="2497869"/>
                </a:cubicBezTo>
                <a:cubicBezTo>
                  <a:pt x="3805981" y="2497869"/>
                  <a:pt x="3838675" y="2530563"/>
                  <a:pt x="3838675" y="2570894"/>
                </a:cubicBezTo>
                <a:cubicBezTo>
                  <a:pt x="3838675" y="2611225"/>
                  <a:pt x="3805981" y="2643919"/>
                  <a:pt x="3765651" y="2643919"/>
                </a:cubicBezTo>
                <a:cubicBezTo>
                  <a:pt x="3725320" y="2643919"/>
                  <a:pt x="3692625" y="2611225"/>
                  <a:pt x="3692625" y="2570894"/>
                </a:cubicBezTo>
                <a:cubicBezTo>
                  <a:pt x="3692625" y="2560811"/>
                  <a:pt x="3694668" y="2551206"/>
                  <a:pt x="3698365" y="2542469"/>
                </a:cubicBezTo>
                <a:close/>
                <a:moveTo>
                  <a:pt x="3928052" y="2164724"/>
                </a:moveTo>
                <a:cubicBezTo>
                  <a:pt x="3931749" y="2155988"/>
                  <a:pt x="3937095" y="2148119"/>
                  <a:pt x="3943704" y="2141511"/>
                </a:cubicBezTo>
                <a:cubicBezTo>
                  <a:pt x="3956918" y="2128297"/>
                  <a:pt x="3975173" y="2120123"/>
                  <a:pt x="3995339" y="2120124"/>
                </a:cubicBezTo>
                <a:cubicBezTo>
                  <a:pt x="4035671" y="2120123"/>
                  <a:pt x="4068364" y="2152818"/>
                  <a:pt x="4068363" y="2193148"/>
                </a:cubicBezTo>
                <a:cubicBezTo>
                  <a:pt x="4068365" y="2233479"/>
                  <a:pt x="4035670" y="2266173"/>
                  <a:pt x="3995339" y="2266173"/>
                </a:cubicBezTo>
                <a:cubicBezTo>
                  <a:pt x="3955008" y="2266174"/>
                  <a:pt x="3922313" y="2233480"/>
                  <a:pt x="3922314" y="2193149"/>
                </a:cubicBezTo>
                <a:cubicBezTo>
                  <a:pt x="3922315" y="2183066"/>
                  <a:pt x="3924357" y="2173460"/>
                  <a:pt x="3928052" y="2164724"/>
                </a:cubicBezTo>
                <a:close/>
                <a:moveTo>
                  <a:pt x="2772083" y="3974579"/>
                </a:moveTo>
                <a:cubicBezTo>
                  <a:pt x="2783169" y="3948369"/>
                  <a:pt x="2809121" y="3929979"/>
                  <a:pt x="2839370" y="3929979"/>
                </a:cubicBezTo>
                <a:cubicBezTo>
                  <a:pt x="2879701" y="3929978"/>
                  <a:pt x="2912395" y="3962673"/>
                  <a:pt x="2912394" y="4003004"/>
                </a:cubicBezTo>
                <a:cubicBezTo>
                  <a:pt x="2912395" y="4043335"/>
                  <a:pt x="2879701" y="4076029"/>
                  <a:pt x="2839369" y="4076029"/>
                </a:cubicBezTo>
                <a:cubicBezTo>
                  <a:pt x="2799039" y="4076029"/>
                  <a:pt x="2766345" y="4043335"/>
                  <a:pt x="2766345" y="4003004"/>
                </a:cubicBezTo>
                <a:cubicBezTo>
                  <a:pt x="2766345" y="3992921"/>
                  <a:pt x="2768388" y="3983315"/>
                  <a:pt x="2772083" y="3974579"/>
                </a:cubicBezTo>
                <a:close/>
                <a:moveTo>
                  <a:pt x="5080372" y="327873"/>
                </a:moveTo>
                <a:cubicBezTo>
                  <a:pt x="5091458" y="301663"/>
                  <a:pt x="5117409" y="283272"/>
                  <a:pt x="5147657" y="283272"/>
                </a:cubicBezTo>
                <a:cubicBezTo>
                  <a:pt x="5187989" y="283272"/>
                  <a:pt x="5220682" y="315966"/>
                  <a:pt x="5220683" y="356297"/>
                </a:cubicBezTo>
                <a:cubicBezTo>
                  <a:pt x="5220684" y="396628"/>
                  <a:pt x="5187988" y="429322"/>
                  <a:pt x="5147658" y="429322"/>
                </a:cubicBezTo>
                <a:cubicBezTo>
                  <a:pt x="5107326" y="429322"/>
                  <a:pt x="5074633" y="396628"/>
                  <a:pt x="5074633" y="356297"/>
                </a:cubicBezTo>
                <a:cubicBezTo>
                  <a:pt x="5074632" y="346214"/>
                  <a:pt x="5076677" y="336609"/>
                  <a:pt x="5080372" y="327873"/>
                </a:cubicBezTo>
                <a:close/>
                <a:moveTo>
                  <a:pt x="4158518" y="1744228"/>
                </a:moveTo>
                <a:cubicBezTo>
                  <a:pt x="4162213" y="1735492"/>
                  <a:pt x="4167559" y="1727624"/>
                  <a:pt x="4174168" y="1721016"/>
                </a:cubicBezTo>
                <a:cubicBezTo>
                  <a:pt x="4187382" y="1707802"/>
                  <a:pt x="4205639" y="1699628"/>
                  <a:pt x="4225803" y="1699628"/>
                </a:cubicBezTo>
                <a:cubicBezTo>
                  <a:pt x="4266136" y="1699629"/>
                  <a:pt x="4298829" y="1732322"/>
                  <a:pt x="4298829" y="1772653"/>
                </a:cubicBezTo>
                <a:cubicBezTo>
                  <a:pt x="4298829" y="1812984"/>
                  <a:pt x="4266136" y="1845678"/>
                  <a:pt x="4225802" y="1845679"/>
                </a:cubicBezTo>
                <a:cubicBezTo>
                  <a:pt x="4185473" y="1845679"/>
                  <a:pt x="4152777" y="1812985"/>
                  <a:pt x="4152778" y="1772653"/>
                </a:cubicBezTo>
                <a:cubicBezTo>
                  <a:pt x="4152779" y="1762570"/>
                  <a:pt x="4154822" y="1752965"/>
                  <a:pt x="4158518" y="1744228"/>
                </a:cubicBezTo>
                <a:close/>
                <a:moveTo>
                  <a:pt x="3002547" y="3545256"/>
                </a:moveTo>
                <a:cubicBezTo>
                  <a:pt x="3013633" y="3519046"/>
                  <a:pt x="3039585" y="3500656"/>
                  <a:pt x="3069834" y="3500656"/>
                </a:cubicBezTo>
                <a:cubicBezTo>
                  <a:pt x="3110165" y="3500656"/>
                  <a:pt x="3142859" y="3533350"/>
                  <a:pt x="3142860" y="3573681"/>
                </a:cubicBezTo>
                <a:cubicBezTo>
                  <a:pt x="3142859" y="3614012"/>
                  <a:pt x="3110165" y="3646706"/>
                  <a:pt x="3069834" y="3646706"/>
                </a:cubicBezTo>
                <a:cubicBezTo>
                  <a:pt x="3029503" y="3646706"/>
                  <a:pt x="2996809" y="3614012"/>
                  <a:pt x="2996809" y="3573681"/>
                </a:cubicBezTo>
                <a:cubicBezTo>
                  <a:pt x="2996809" y="3563598"/>
                  <a:pt x="2998852" y="3553993"/>
                  <a:pt x="3002547" y="3545256"/>
                </a:cubicBezTo>
                <a:close/>
                <a:moveTo>
                  <a:pt x="2080693" y="4961614"/>
                </a:moveTo>
                <a:cubicBezTo>
                  <a:pt x="2091778" y="4935404"/>
                  <a:pt x="2117731" y="4917014"/>
                  <a:pt x="2147979" y="4917014"/>
                </a:cubicBezTo>
                <a:cubicBezTo>
                  <a:pt x="2188310" y="4917014"/>
                  <a:pt x="2221004" y="4949708"/>
                  <a:pt x="2221004" y="4990039"/>
                </a:cubicBezTo>
                <a:cubicBezTo>
                  <a:pt x="2221004" y="5030370"/>
                  <a:pt x="2188310" y="5063064"/>
                  <a:pt x="2147979" y="5063064"/>
                </a:cubicBezTo>
                <a:cubicBezTo>
                  <a:pt x="2107648" y="5063064"/>
                  <a:pt x="2074954" y="5030370"/>
                  <a:pt x="2074954" y="4990039"/>
                </a:cubicBezTo>
                <a:cubicBezTo>
                  <a:pt x="2074954" y="4979956"/>
                  <a:pt x="2076998" y="4970351"/>
                  <a:pt x="2080693" y="4961614"/>
                </a:cubicBezTo>
                <a:close/>
                <a:moveTo>
                  <a:pt x="4388983" y="1314906"/>
                </a:moveTo>
                <a:cubicBezTo>
                  <a:pt x="4392678" y="1306170"/>
                  <a:pt x="4398025" y="1298303"/>
                  <a:pt x="4404632" y="1291695"/>
                </a:cubicBezTo>
                <a:cubicBezTo>
                  <a:pt x="4417847" y="1278480"/>
                  <a:pt x="4436103" y="1270307"/>
                  <a:pt x="4456269" y="1270307"/>
                </a:cubicBezTo>
                <a:cubicBezTo>
                  <a:pt x="4496599" y="1270307"/>
                  <a:pt x="4529294" y="1303001"/>
                  <a:pt x="4529293" y="1343332"/>
                </a:cubicBezTo>
                <a:cubicBezTo>
                  <a:pt x="4529294" y="1383663"/>
                  <a:pt x="4496600" y="1416356"/>
                  <a:pt x="4456268" y="1416356"/>
                </a:cubicBezTo>
                <a:cubicBezTo>
                  <a:pt x="4415938" y="1416356"/>
                  <a:pt x="4383243" y="1383662"/>
                  <a:pt x="4383244" y="1343331"/>
                </a:cubicBezTo>
                <a:cubicBezTo>
                  <a:pt x="4383244" y="1333249"/>
                  <a:pt x="4385287" y="1323643"/>
                  <a:pt x="4388983" y="1314906"/>
                </a:cubicBezTo>
                <a:close/>
                <a:moveTo>
                  <a:pt x="3233012" y="3124763"/>
                </a:moveTo>
                <a:cubicBezTo>
                  <a:pt x="3244097" y="3098553"/>
                  <a:pt x="3270050" y="3080163"/>
                  <a:pt x="3300298" y="3080163"/>
                </a:cubicBezTo>
                <a:cubicBezTo>
                  <a:pt x="3340629" y="3080163"/>
                  <a:pt x="3373323" y="3112857"/>
                  <a:pt x="3373323" y="3153188"/>
                </a:cubicBezTo>
                <a:cubicBezTo>
                  <a:pt x="3373323" y="3193519"/>
                  <a:pt x="3340629" y="3226213"/>
                  <a:pt x="3300298" y="3226212"/>
                </a:cubicBezTo>
                <a:cubicBezTo>
                  <a:pt x="3259967" y="3226213"/>
                  <a:pt x="3227273" y="3193519"/>
                  <a:pt x="3227274" y="3153188"/>
                </a:cubicBezTo>
                <a:cubicBezTo>
                  <a:pt x="3227273" y="3143105"/>
                  <a:pt x="3229317" y="3133499"/>
                  <a:pt x="3233012" y="3124763"/>
                </a:cubicBezTo>
                <a:close/>
                <a:moveTo>
                  <a:pt x="2311157" y="4541120"/>
                </a:moveTo>
                <a:cubicBezTo>
                  <a:pt x="2322242" y="4514910"/>
                  <a:pt x="2348195" y="4496520"/>
                  <a:pt x="2378443" y="4496520"/>
                </a:cubicBezTo>
                <a:cubicBezTo>
                  <a:pt x="2418774" y="4496520"/>
                  <a:pt x="2451468" y="4529214"/>
                  <a:pt x="2451468" y="4569545"/>
                </a:cubicBezTo>
                <a:cubicBezTo>
                  <a:pt x="2451468" y="4609876"/>
                  <a:pt x="2418774" y="4642570"/>
                  <a:pt x="2378443" y="4642570"/>
                </a:cubicBezTo>
                <a:cubicBezTo>
                  <a:pt x="2338112" y="4642570"/>
                  <a:pt x="2305418" y="4609876"/>
                  <a:pt x="2305418" y="4569545"/>
                </a:cubicBezTo>
                <a:cubicBezTo>
                  <a:pt x="2305418" y="4559462"/>
                  <a:pt x="2307462" y="4549857"/>
                  <a:pt x="2311157" y="4541120"/>
                </a:cubicBezTo>
                <a:close/>
                <a:moveTo>
                  <a:pt x="4619445" y="894415"/>
                </a:moveTo>
                <a:cubicBezTo>
                  <a:pt x="4623140" y="885679"/>
                  <a:pt x="4628487" y="877811"/>
                  <a:pt x="4635094" y="871204"/>
                </a:cubicBezTo>
                <a:cubicBezTo>
                  <a:pt x="4648309" y="857990"/>
                  <a:pt x="4666565" y="849816"/>
                  <a:pt x="4686731" y="849816"/>
                </a:cubicBezTo>
                <a:cubicBezTo>
                  <a:pt x="4727061" y="849816"/>
                  <a:pt x="4759756" y="882510"/>
                  <a:pt x="4759755" y="922841"/>
                </a:cubicBezTo>
                <a:cubicBezTo>
                  <a:pt x="4759756" y="963171"/>
                  <a:pt x="4727062" y="995865"/>
                  <a:pt x="4686731" y="995865"/>
                </a:cubicBezTo>
                <a:cubicBezTo>
                  <a:pt x="4646400" y="995865"/>
                  <a:pt x="4613706" y="963171"/>
                  <a:pt x="4613706" y="922840"/>
                </a:cubicBezTo>
                <a:cubicBezTo>
                  <a:pt x="4613706" y="912758"/>
                  <a:pt x="4615749" y="903152"/>
                  <a:pt x="4619445" y="894415"/>
                </a:cubicBezTo>
                <a:close/>
                <a:moveTo>
                  <a:pt x="3463476" y="2695441"/>
                </a:moveTo>
                <a:cubicBezTo>
                  <a:pt x="3474561" y="2669231"/>
                  <a:pt x="3500514" y="2650840"/>
                  <a:pt x="3530762" y="2650841"/>
                </a:cubicBezTo>
                <a:cubicBezTo>
                  <a:pt x="3571093" y="2650840"/>
                  <a:pt x="3603787" y="2683535"/>
                  <a:pt x="3603787" y="2723865"/>
                </a:cubicBezTo>
                <a:cubicBezTo>
                  <a:pt x="3603787" y="2764197"/>
                  <a:pt x="3571093" y="2796891"/>
                  <a:pt x="3530762" y="2796891"/>
                </a:cubicBezTo>
                <a:cubicBezTo>
                  <a:pt x="3490431" y="2796891"/>
                  <a:pt x="3457737" y="2764197"/>
                  <a:pt x="3457737" y="2723866"/>
                </a:cubicBezTo>
                <a:cubicBezTo>
                  <a:pt x="3457737" y="2713783"/>
                  <a:pt x="3459780" y="2704177"/>
                  <a:pt x="3463476" y="2695441"/>
                </a:cubicBezTo>
                <a:close/>
                <a:moveTo>
                  <a:pt x="3697588" y="2310776"/>
                </a:moveTo>
                <a:cubicBezTo>
                  <a:pt x="3701282" y="2302039"/>
                  <a:pt x="3706629" y="2294172"/>
                  <a:pt x="3713238" y="2287564"/>
                </a:cubicBezTo>
                <a:cubicBezTo>
                  <a:pt x="3726453" y="2274349"/>
                  <a:pt x="3744709" y="2266176"/>
                  <a:pt x="3764873" y="2266175"/>
                </a:cubicBezTo>
                <a:cubicBezTo>
                  <a:pt x="3805205" y="2266175"/>
                  <a:pt x="3837900" y="2298869"/>
                  <a:pt x="3837899" y="2339200"/>
                </a:cubicBezTo>
                <a:cubicBezTo>
                  <a:pt x="3837898" y="2379531"/>
                  <a:pt x="3805206" y="2412225"/>
                  <a:pt x="3764874" y="2412225"/>
                </a:cubicBezTo>
                <a:cubicBezTo>
                  <a:pt x="3724542" y="2412226"/>
                  <a:pt x="3691849" y="2379532"/>
                  <a:pt x="3691850" y="2339200"/>
                </a:cubicBezTo>
                <a:cubicBezTo>
                  <a:pt x="3691850" y="2329118"/>
                  <a:pt x="3693893" y="2319512"/>
                  <a:pt x="3697588" y="2310776"/>
                </a:cubicBezTo>
                <a:close/>
                <a:moveTo>
                  <a:pt x="2541619" y="4111800"/>
                </a:moveTo>
                <a:cubicBezTo>
                  <a:pt x="2552705" y="4085590"/>
                  <a:pt x="2578657" y="4067200"/>
                  <a:pt x="2608906" y="4067200"/>
                </a:cubicBezTo>
                <a:cubicBezTo>
                  <a:pt x="2649237" y="4067200"/>
                  <a:pt x="2681931" y="4099894"/>
                  <a:pt x="2681931" y="4140225"/>
                </a:cubicBezTo>
                <a:cubicBezTo>
                  <a:pt x="2681931" y="4180556"/>
                  <a:pt x="2649237" y="4213250"/>
                  <a:pt x="2608906" y="4213250"/>
                </a:cubicBezTo>
                <a:cubicBezTo>
                  <a:pt x="2568575" y="4213250"/>
                  <a:pt x="2535881" y="4180556"/>
                  <a:pt x="2535881" y="4140225"/>
                </a:cubicBezTo>
                <a:cubicBezTo>
                  <a:pt x="2535881" y="4130142"/>
                  <a:pt x="2537924" y="4120537"/>
                  <a:pt x="2541619" y="4111800"/>
                </a:cubicBezTo>
                <a:close/>
                <a:moveTo>
                  <a:pt x="4849906" y="465095"/>
                </a:moveTo>
                <a:cubicBezTo>
                  <a:pt x="4853603" y="456358"/>
                  <a:pt x="4858950" y="448491"/>
                  <a:pt x="4865556" y="441883"/>
                </a:cubicBezTo>
                <a:cubicBezTo>
                  <a:pt x="4878772" y="428668"/>
                  <a:pt x="4897028" y="420495"/>
                  <a:pt x="4917194" y="420495"/>
                </a:cubicBezTo>
                <a:cubicBezTo>
                  <a:pt x="4957525" y="420495"/>
                  <a:pt x="4990219" y="453189"/>
                  <a:pt x="4990218" y="493520"/>
                </a:cubicBezTo>
                <a:cubicBezTo>
                  <a:pt x="4990219" y="533851"/>
                  <a:pt x="4957525" y="566545"/>
                  <a:pt x="4917193" y="566545"/>
                </a:cubicBezTo>
                <a:cubicBezTo>
                  <a:pt x="4876863" y="566545"/>
                  <a:pt x="4844168" y="533851"/>
                  <a:pt x="4844169" y="493520"/>
                </a:cubicBezTo>
                <a:cubicBezTo>
                  <a:pt x="4844169" y="483437"/>
                  <a:pt x="4846212" y="473832"/>
                  <a:pt x="4849906" y="465095"/>
                </a:cubicBezTo>
                <a:close/>
                <a:moveTo>
                  <a:pt x="3928053" y="1881452"/>
                </a:moveTo>
                <a:cubicBezTo>
                  <a:pt x="3931747" y="1872715"/>
                  <a:pt x="3937096" y="1864847"/>
                  <a:pt x="3943703" y="1858240"/>
                </a:cubicBezTo>
                <a:cubicBezTo>
                  <a:pt x="3956916" y="1845025"/>
                  <a:pt x="3975174" y="1836852"/>
                  <a:pt x="3995340" y="1836850"/>
                </a:cubicBezTo>
                <a:cubicBezTo>
                  <a:pt x="4035670" y="1836852"/>
                  <a:pt x="4068365" y="1869545"/>
                  <a:pt x="4068364" y="1909877"/>
                </a:cubicBezTo>
                <a:cubicBezTo>
                  <a:pt x="4068363" y="1950207"/>
                  <a:pt x="4035669" y="1982901"/>
                  <a:pt x="3995339" y="1982901"/>
                </a:cubicBezTo>
                <a:cubicBezTo>
                  <a:pt x="3955009" y="1982900"/>
                  <a:pt x="3922314" y="1950206"/>
                  <a:pt x="3922315" y="1909876"/>
                </a:cubicBezTo>
                <a:cubicBezTo>
                  <a:pt x="3922313" y="1899794"/>
                  <a:pt x="3924358" y="1890187"/>
                  <a:pt x="3928053" y="1881452"/>
                </a:cubicBezTo>
                <a:close/>
                <a:moveTo>
                  <a:pt x="2772083" y="3691307"/>
                </a:moveTo>
                <a:cubicBezTo>
                  <a:pt x="2783169" y="3665097"/>
                  <a:pt x="2809121" y="3646706"/>
                  <a:pt x="2839370" y="3646707"/>
                </a:cubicBezTo>
                <a:cubicBezTo>
                  <a:pt x="2879700" y="3646706"/>
                  <a:pt x="2912395" y="3679400"/>
                  <a:pt x="2912394" y="3719731"/>
                </a:cubicBezTo>
                <a:cubicBezTo>
                  <a:pt x="2912394" y="3760062"/>
                  <a:pt x="2879701" y="3792756"/>
                  <a:pt x="2839369" y="3792756"/>
                </a:cubicBezTo>
                <a:cubicBezTo>
                  <a:pt x="2799039" y="3792756"/>
                  <a:pt x="2766344" y="3760062"/>
                  <a:pt x="2766345" y="3719731"/>
                </a:cubicBezTo>
                <a:cubicBezTo>
                  <a:pt x="2766344" y="3709649"/>
                  <a:pt x="2768388" y="3700043"/>
                  <a:pt x="2772083" y="3691307"/>
                </a:cubicBezTo>
                <a:close/>
                <a:moveTo>
                  <a:pt x="5080372" y="44600"/>
                </a:moveTo>
                <a:cubicBezTo>
                  <a:pt x="5091457" y="18391"/>
                  <a:pt x="5117410" y="0"/>
                  <a:pt x="5147658" y="0"/>
                </a:cubicBezTo>
                <a:cubicBezTo>
                  <a:pt x="5187989" y="0"/>
                  <a:pt x="5220683" y="32694"/>
                  <a:pt x="5220683" y="73025"/>
                </a:cubicBezTo>
                <a:cubicBezTo>
                  <a:pt x="5220683" y="113356"/>
                  <a:pt x="5187989" y="146050"/>
                  <a:pt x="5147657" y="146050"/>
                </a:cubicBezTo>
                <a:cubicBezTo>
                  <a:pt x="5107327" y="146050"/>
                  <a:pt x="5074632" y="113356"/>
                  <a:pt x="5074634" y="73025"/>
                </a:cubicBezTo>
                <a:cubicBezTo>
                  <a:pt x="5074633" y="62942"/>
                  <a:pt x="5076676" y="53337"/>
                  <a:pt x="5080372" y="44600"/>
                </a:cubicBezTo>
                <a:close/>
                <a:moveTo>
                  <a:pt x="4158518" y="1460957"/>
                </a:moveTo>
                <a:cubicBezTo>
                  <a:pt x="4162213" y="1452220"/>
                  <a:pt x="4167560" y="1444352"/>
                  <a:pt x="4174168" y="1437745"/>
                </a:cubicBezTo>
                <a:cubicBezTo>
                  <a:pt x="4187383" y="1424530"/>
                  <a:pt x="4205640" y="1416356"/>
                  <a:pt x="4225805" y="1416356"/>
                </a:cubicBezTo>
                <a:cubicBezTo>
                  <a:pt x="4266136" y="1416356"/>
                  <a:pt x="4298830" y="1449050"/>
                  <a:pt x="4298829" y="1489381"/>
                </a:cubicBezTo>
                <a:cubicBezTo>
                  <a:pt x="4298830" y="1529712"/>
                  <a:pt x="4266136" y="1562406"/>
                  <a:pt x="4225805" y="1562406"/>
                </a:cubicBezTo>
                <a:cubicBezTo>
                  <a:pt x="4185474" y="1562406"/>
                  <a:pt x="4152779" y="1529712"/>
                  <a:pt x="4152779" y="1489381"/>
                </a:cubicBezTo>
                <a:cubicBezTo>
                  <a:pt x="4152780" y="1479299"/>
                  <a:pt x="4154823" y="1469693"/>
                  <a:pt x="4158518" y="1460957"/>
                </a:cubicBezTo>
                <a:close/>
                <a:moveTo>
                  <a:pt x="3002548" y="3261984"/>
                </a:moveTo>
                <a:cubicBezTo>
                  <a:pt x="3013634" y="3235774"/>
                  <a:pt x="3039586" y="3217384"/>
                  <a:pt x="3069835" y="3217384"/>
                </a:cubicBezTo>
                <a:cubicBezTo>
                  <a:pt x="3110165" y="3217384"/>
                  <a:pt x="3142860" y="3250078"/>
                  <a:pt x="3142859" y="3290409"/>
                </a:cubicBezTo>
                <a:cubicBezTo>
                  <a:pt x="3142860" y="3330740"/>
                  <a:pt x="3110166" y="3363434"/>
                  <a:pt x="3069834" y="3363434"/>
                </a:cubicBezTo>
                <a:cubicBezTo>
                  <a:pt x="3029504" y="3363434"/>
                  <a:pt x="2996809" y="3330740"/>
                  <a:pt x="2996810" y="3290409"/>
                </a:cubicBezTo>
                <a:cubicBezTo>
                  <a:pt x="2996810" y="3280326"/>
                  <a:pt x="2998853" y="3270721"/>
                  <a:pt x="3002548" y="3261984"/>
                </a:cubicBezTo>
                <a:close/>
                <a:moveTo>
                  <a:pt x="2080693" y="4678342"/>
                </a:moveTo>
                <a:cubicBezTo>
                  <a:pt x="2091778" y="4652132"/>
                  <a:pt x="2117731" y="4633742"/>
                  <a:pt x="2147979" y="4633742"/>
                </a:cubicBezTo>
                <a:cubicBezTo>
                  <a:pt x="2188310" y="4633742"/>
                  <a:pt x="2221004" y="4666436"/>
                  <a:pt x="2221004" y="4706767"/>
                </a:cubicBezTo>
                <a:cubicBezTo>
                  <a:pt x="2221004" y="4747098"/>
                  <a:pt x="2188310" y="4779792"/>
                  <a:pt x="2147979" y="4779792"/>
                </a:cubicBezTo>
                <a:cubicBezTo>
                  <a:pt x="2107648" y="4779792"/>
                  <a:pt x="2074954" y="4747098"/>
                  <a:pt x="2074954" y="4706767"/>
                </a:cubicBezTo>
                <a:cubicBezTo>
                  <a:pt x="2074954" y="4696684"/>
                  <a:pt x="2076997" y="4687079"/>
                  <a:pt x="2080693" y="4678342"/>
                </a:cubicBezTo>
                <a:close/>
                <a:moveTo>
                  <a:pt x="4388982" y="1031635"/>
                </a:moveTo>
                <a:cubicBezTo>
                  <a:pt x="4392677" y="1022899"/>
                  <a:pt x="4398024" y="1015032"/>
                  <a:pt x="4404630" y="1008424"/>
                </a:cubicBezTo>
                <a:cubicBezTo>
                  <a:pt x="4417846" y="995209"/>
                  <a:pt x="4436101" y="987036"/>
                  <a:pt x="4456268" y="987036"/>
                </a:cubicBezTo>
                <a:cubicBezTo>
                  <a:pt x="4496599" y="987036"/>
                  <a:pt x="4529293" y="1019730"/>
                  <a:pt x="4529292" y="1060061"/>
                </a:cubicBezTo>
                <a:cubicBezTo>
                  <a:pt x="4529293" y="1100392"/>
                  <a:pt x="4496599" y="1133085"/>
                  <a:pt x="4456268" y="1133085"/>
                </a:cubicBezTo>
                <a:cubicBezTo>
                  <a:pt x="4415938" y="1133085"/>
                  <a:pt x="4383243" y="1100391"/>
                  <a:pt x="4383242" y="1060060"/>
                </a:cubicBezTo>
                <a:cubicBezTo>
                  <a:pt x="4383243" y="1049978"/>
                  <a:pt x="4385286" y="1040372"/>
                  <a:pt x="4388982" y="1031635"/>
                </a:cubicBezTo>
                <a:close/>
                <a:moveTo>
                  <a:pt x="3233012" y="2841491"/>
                </a:moveTo>
                <a:cubicBezTo>
                  <a:pt x="3244097" y="2815281"/>
                  <a:pt x="3270050" y="2796890"/>
                  <a:pt x="3300298" y="2796890"/>
                </a:cubicBezTo>
                <a:cubicBezTo>
                  <a:pt x="3340629" y="2796890"/>
                  <a:pt x="3373323" y="2829584"/>
                  <a:pt x="3373323" y="2869915"/>
                </a:cubicBezTo>
                <a:cubicBezTo>
                  <a:pt x="3373323" y="2910246"/>
                  <a:pt x="3340629" y="2942941"/>
                  <a:pt x="3300298" y="2942940"/>
                </a:cubicBezTo>
                <a:cubicBezTo>
                  <a:pt x="3259967" y="2942941"/>
                  <a:pt x="3227273" y="2910246"/>
                  <a:pt x="3227273" y="2869916"/>
                </a:cubicBezTo>
                <a:cubicBezTo>
                  <a:pt x="3227273" y="2859833"/>
                  <a:pt x="3229317" y="2850227"/>
                  <a:pt x="3233012" y="2841491"/>
                </a:cubicBezTo>
                <a:close/>
                <a:moveTo>
                  <a:pt x="3462699" y="2463747"/>
                </a:moveTo>
                <a:cubicBezTo>
                  <a:pt x="3466395" y="2455011"/>
                  <a:pt x="3471741" y="2447143"/>
                  <a:pt x="3478350" y="2440535"/>
                </a:cubicBezTo>
                <a:cubicBezTo>
                  <a:pt x="3491564" y="2427321"/>
                  <a:pt x="3509820" y="2419147"/>
                  <a:pt x="3529986" y="2419147"/>
                </a:cubicBezTo>
                <a:cubicBezTo>
                  <a:pt x="3570316" y="2419147"/>
                  <a:pt x="3603011" y="2451841"/>
                  <a:pt x="3603010" y="2492172"/>
                </a:cubicBezTo>
                <a:cubicBezTo>
                  <a:pt x="3603011" y="2532503"/>
                  <a:pt x="3570317" y="2565196"/>
                  <a:pt x="3529987" y="2565196"/>
                </a:cubicBezTo>
                <a:cubicBezTo>
                  <a:pt x="3489655" y="2565197"/>
                  <a:pt x="3456962" y="2532502"/>
                  <a:pt x="3456961" y="2492172"/>
                </a:cubicBezTo>
                <a:cubicBezTo>
                  <a:pt x="3456960" y="2482089"/>
                  <a:pt x="3459004" y="2472484"/>
                  <a:pt x="3462699" y="2463747"/>
                </a:cubicBezTo>
                <a:close/>
                <a:moveTo>
                  <a:pt x="2311156" y="4257849"/>
                </a:moveTo>
                <a:cubicBezTo>
                  <a:pt x="2322241" y="4231639"/>
                  <a:pt x="2348194" y="4213249"/>
                  <a:pt x="2378443" y="4213249"/>
                </a:cubicBezTo>
                <a:cubicBezTo>
                  <a:pt x="2418773" y="4213249"/>
                  <a:pt x="2451467" y="4245943"/>
                  <a:pt x="2451467" y="4286274"/>
                </a:cubicBezTo>
                <a:cubicBezTo>
                  <a:pt x="2451468" y="4326605"/>
                  <a:pt x="2418774" y="4359298"/>
                  <a:pt x="2378443" y="4359298"/>
                </a:cubicBezTo>
                <a:cubicBezTo>
                  <a:pt x="2338112" y="4359298"/>
                  <a:pt x="2305418" y="4326604"/>
                  <a:pt x="2305418" y="4286274"/>
                </a:cubicBezTo>
                <a:cubicBezTo>
                  <a:pt x="2305418" y="4276191"/>
                  <a:pt x="2307461" y="4266585"/>
                  <a:pt x="2311156" y="4257849"/>
                </a:cubicBezTo>
                <a:close/>
                <a:moveTo>
                  <a:pt x="4619444" y="611145"/>
                </a:moveTo>
                <a:cubicBezTo>
                  <a:pt x="4623139" y="602408"/>
                  <a:pt x="4628485" y="594540"/>
                  <a:pt x="4635092" y="587933"/>
                </a:cubicBezTo>
                <a:cubicBezTo>
                  <a:pt x="4648308" y="574718"/>
                  <a:pt x="4666565" y="566545"/>
                  <a:pt x="4686731" y="566545"/>
                </a:cubicBezTo>
                <a:cubicBezTo>
                  <a:pt x="4727061" y="566544"/>
                  <a:pt x="4759756" y="599239"/>
                  <a:pt x="4759755" y="639569"/>
                </a:cubicBezTo>
                <a:cubicBezTo>
                  <a:pt x="4759755" y="679900"/>
                  <a:pt x="4727062" y="712594"/>
                  <a:pt x="4686730" y="712594"/>
                </a:cubicBezTo>
                <a:cubicBezTo>
                  <a:pt x="4646400" y="712594"/>
                  <a:pt x="4613705" y="679900"/>
                  <a:pt x="4613704" y="639570"/>
                </a:cubicBezTo>
                <a:cubicBezTo>
                  <a:pt x="4613706" y="629487"/>
                  <a:pt x="4615747" y="619881"/>
                  <a:pt x="4619444" y="611145"/>
                </a:cubicBezTo>
                <a:close/>
                <a:moveTo>
                  <a:pt x="3697588" y="2027501"/>
                </a:moveTo>
                <a:cubicBezTo>
                  <a:pt x="3701285" y="2018764"/>
                  <a:pt x="3706631" y="2010896"/>
                  <a:pt x="3713238" y="2004289"/>
                </a:cubicBezTo>
                <a:cubicBezTo>
                  <a:pt x="3726454" y="1991074"/>
                  <a:pt x="3744710" y="1982901"/>
                  <a:pt x="3764876" y="1982900"/>
                </a:cubicBezTo>
                <a:cubicBezTo>
                  <a:pt x="3805206" y="1982900"/>
                  <a:pt x="3837901" y="2015594"/>
                  <a:pt x="3837900" y="2055926"/>
                </a:cubicBezTo>
                <a:cubicBezTo>
                  <a:pt x="3837901" y="2096256"/>
                  <a:pt x="3805207" y="2128951"/>
                  <a:pt x="3764875" y="2128950"/>
                </a:cubicBezTo>
                <a:cubicBezTo>
                  <a:pt x="3724545" y="2128951"/>
                  <a:pt x="3691850" y="2096256"/>
                  <a:pt x="3691851" y="2055926"/>
                </a:cubicBezTo>
                <a:cubicBezTo>
                  <a:pt x="3691851" y="2045842"/>
                  <a:pt x="3693894" y="2036237"/>
                  <a:pt x="3697588" y="2027501"/>
                </a:cubicBezTo>
                <a:close/>
                <a:moveTo>
                  <a:pt x="2541620" y="3828529"/>
                </a:moveTo>
                <a:cubicBezTo>
                  <a:pt x="2552705" y="3802319"/>
                  <a:pt x="2578658" y="3783928"/>
                  <a:pt x="2608907" y="3783929"/>
                </a:cubicBezTo>
                <a:cubicBezTo>
                  <a:pt x="2649237" y="3783928"/>
                  <a:pt x="2681931" y="3816623"/>
                  <a:pt x="2681931" y="3856953"/>
                </a:cubicBezTo>
                <a:cubicBezTo>
                  <a:pt x="2681931" y="3897285"/>
                  <a:pt x="2649238" y="3929979"/>
                  <a:pt x="2608906" y="3929978"/>
                </a:cubicBezTo>
                <a:cubicBezTo>
                  <a:pt x="2568576" y="3929979"/>
                  <a:pt x="2535881" y="3897284"/>
                  <a:pt x="2535882" y="3856954"/>
                </a:cubicBezTo>
                <a:cubicBezTo>
                  <a:pt x="2535881" y="3846871"/>
                  <a:pt x="2537925" y="3837265"/>
                  <a:pt x="2541620" y="3828529"/>
                </a:cubicBezTo>
                <a:close/>
                <a:moveTo>
                  <a:pt x="4849907" y="181823"/>
                </a:moveTo>
                <a:cubicBezTo>
                  <a:pt x="4853602" y="173086"/>
                  <a:pt x="4858950" y="165218"/>
                  <a:pt x="4865557" y="158611"/>
                </a:cubicBezTo>
                <a:cubicBezTo>
                  <a:pt x="4878772" y="145396"/>
                  <a:pt x="4897028" y="137222"/>
                  <a:pt x="4917193" y="137222"/>
                </a:cubicBezTo>
                <a:cubicBezTo>
                  <a:pt x="4957524" y="137222"/>
                  <a:pt x="4990219" y="169916"/>
                  <a:pt x="4990218" y="210247"/>
                </a:cubicBezTo>
                <a:cubicBezTo>
                  <a:pt x="4990219" y="250578"/>
                  <a:pt x="4957525" y="283272"/>
                  <a:pt x="4917194" y="283272"/>
                </a:cubicBezTo>
                <a:cubicBezTo>
                  <a:pt x="4876863" y="283273"/>
                  <a:pt x="4844168" y="250578"/>
                  <a:pt x="4844169" y="210247"/>
                </a:cubicBezTo>
                <a:cubicBezTo>
                  <a:pt x="4844169" y="200165"/>
                  <a:pt x="4846212" y="190559"/>
                  <a:pt x="4849907" y="181823"/>
                </a:cubicBezTo>
                <a:close/>
                <a:moveTo>
                  <a:pt x="3928054" y="1598178"/>
                </a:moveTo>
                <a:cubicBezTo>
                  <a:pt x="3931749" y="1589441"/>
                  <a:pt x="3937097" y="1581573"/>
                  <a:pt x="3943704" y="1574966"/>
                </a:cubicBezTo>
                <a:cubicBezTo>
                  <a:pt x="3956918" y="1561751"/>
                  <a:pt x="3975175" y="1553578"/>
                  <a:pt x="3995341" y="1553577"/>
                </a:cubicBezTo>
                <a:cubicBezTo>
                  <a:pt x="4035671" y="1553577"/>
                  <a:pt x="4068366" y="1586272"/>
                  <a:pt x="4068365" y="1626603"/>
                </a:cubicBezTo>
                <a:cubicBezTo>
                  <a:pt x="4068365" y="1666933"/>
                  <a:pt x="4035672" y="1699628"/>
                  <a:pt x="3995340" y="1699630"/>
                </a:cubicBezTo>
                <a:cubicBezTo>
                  <a:pt x="3955008" y="1699630"/>
                  <a:pt x="3922315" y="1666936"/>
                  <a:pt x="3922316" y="1626602"/>
                </a:cubicBezTo>
                <a:cubicBezTo>
                  <a:pt x="3922316" y="1616520"/>
                  <a:pt x="3924359" y="1606914"/>
                  <a:pt x="3928054" y="1598178"/>
                </a:cubicBezTo>
                <a:close/>
                <a:moveTo>
                  <a:pt x="2772084" y="3408035"/>
                </a:moveTo>
                <a:cubicBezTo>
                  <a:pt x="2783169" y="3381825"/>
                  <a:pt x="2809122" y="3363435"/>
                  <a:pt x="2839370" y="3363435"/>
                </a:cubicBezTo>
                <a:cubicBezTo>
                  <a:pt x="2879701" y="3363435"/>
                  <a:pt x="2912395" y="3396129"/>
                  <a:pt x="2912395" y="3436460"/>
                </a:cubicBezTo>
                <a:cubicBezTo>
                  <a:pt x="2912395" y="3476791"/>
                  <a:pt x="2879701" y="3509485"/>
                  <a:pt x="2839370" y="3509485"/>
                </a:cubicBezTo>
                <a:cubicBezTo>
                  <a:pt x="2799039" y="3509485"/>
                  <a:pt x="2766345" y="3476791"/>
                  <a:pt x="2766345" y="3436460"/>
                </a:cubicBezTo>
                <a:cubicBezTo>
                  <a:pt x="2766345" y="3426377"/>
                  <a:pt x="2768388" y="3416772"/>
                  <a:pt x="2772084" y="3408035"/>
                </a:cubicBezTo>
                <a:close/>
                <a:moveTo>
                  <a:pt x="1850229" y="4824392"/>
                </a:moveTo>
                <a:cubicBezTo>
                  <a:pt x="1861315" y="4798182"/>
                  <a:pt x="1887267" y="4779791"/>
                  <a:pt x="1917516" y="4779792"/>
                </a:cubicBezTo>
                <a:cubicBezTo>
                  <a:pt x="1957846" y="4779791"/>
                  <a:pt x="1990541" y="4812486"/>
                  <a:pt x="1990540" y="4852816"/>
                </a:cubicBezTo>
                <a:cubicBezTo>
                  <a:pt x="1990541" y="4893147"/>
                  <a:pt x="1957847" y="4925842"/>
                  <a:pt x="1917515" y="4925841"/>
                </a:cubicBezTo>
                <a:cubicBezTo>
                  <a:pt x="1877185" y="4925841"/>
                  <a:pt x="1844491" y="4893147"/>
                  <a:pt x="1844491" y="4852817"/>
                </a:cubicBezTo>
                <a:cubicBezTo>
                  <a:pt x="1844491" y="4842734"/>
                  <a:pt x="1846534" y="4833128"/>
                  <a:pt x="1850229" y="4824392"/>
                </a:cubicBezTo>
                <a:close/>
                <a:moveTo>
                  <a:pt x="4158518" y="1177685"/>
                </a:moveTo>
                <a:cubicBezTo>
                  <a:pt x="4162212" y="1168948"/>
                  <a:pt x="4167559" y="1161081"/>
                  <a:pt x="4174168" y="1154473"/>
                </a:cubicBezTo>
                <a:cubicBezTo>
                  <a:pt x="4187382" y="1141259"/>
                  <a:pt x="4205639" y="1133085"/>
                  <a:pt x="4225803" y="1133085"/>
                </a:cubicBezTo>
                <a:cubicBezTo>
                  <a:pt x="4266135" y="1133085"/>
                  <a:pt x="4298828" y="1165779"/>
                  <a:pt x="4298829" y="1206110"/>
                </a:cubicBezTo>
                <a:cubicBezTo>
                  <a:pt x="4298829" y="1246441"/>
                  <a:pt x="4266136" y="1279135"/>
                  <a:pt x="4225804" y="1279134"/>
                </a:cubicBezTo>
                <a:cubicBezTo>
                  <a:pt x="4185473" y="1279135"/>
                  <a:pt x="4152779" y="1246440"/>
                  <a:pt x="4152778" y="1206110"/>
                </a:cubicBezTo>
                <a:cubicBezTo>
                  <a:pt x="4152779" y="1196027"/>
                  <a:pt x="4154822" y="1186421"/>
                  <a:pt x="4158518" y="1177685"/>
                </a:cubicBezTo>
                <a:close/>
                <a:moveTo>
                  <a:pt x="3002548" y="2978713"/>
                </a:moveTo>
                <a:cubicBezTo>
                  <a:pt x="3013633" y="2952503"/>
                  <a:pt x="3039585" y="2934113"/>
                  <a:pt x="3069834" y="2934113"/>
                </a:cubicBezTo>
                <a:cubicBezTo>
                  <a:pt x="3110165" y="2934113"/>
                  <a:pt x="3142859" y="2966807"/>
                  <a:pt x="3142859" y="3007138"/>
                </a:cubicBezTo>
                <a:cubicBezTo>
                  <a:pt x="3142859" y="3047469"/>
                  <a:pt x="3110165" y="3080163"/>
                  <a:pt x="3069834" y="3080163"/>
                </a:cubicBezTo>
                <a:cubicBezTo>
                  <a:pt x="3029503" y="3080163"/>
                  <a:pt x="2996809" y="3047469"/>
                  <a:pt x="2996809" y="3007138"/>
                </a:cubicBezTo>
                <a:cubicBezTo>
                  <a:pt x="2996809" y="2997055"/>
                  <a:pt x="2998852" y="2987450"/>
                  <a:pt x="3002548" y="2978713"/>
                </a:cubicBezTo>
                <a:close/>
                <a:moveTo>
                  <a:pt x="2080693" y="4395070"/>
                </a:moveTo>
                <a:cubicBezTo>
                  <a:pt x="2091778" y="4368860"/>
                  <a:pt x="2117731" y="4350470"/>
                  <a:pt x="2147979" y="4350470"/>
                </a:cubicBezTo>
                <a:cubicBezTo>
                  <a:pt x="2188310" y="4350470"/>
                  <a:pt x="2221004" y="4383164"/>
                  <a:pt x="2221004" y="4423495"/>
                </a:cubicBezTo>
                <a:cubicBezTo>
                  <a:pt x="2221004" y="4463826"/>
                  <a:pt x="2188310" y="4496520"/>
                  <a:pt x="2147979" y="4496520"/>
                </a:cubicBezTo>
                <a:cubicBezTo>
                  <a:pt x="2107649" y="4496520"/>
                  <a:pt x="2074954" y="4463826"/>
                  <a:pt x="2074954" y="4423495"/>
                </a:cubicBezTo>
                <a:cubicBezTo>
                  <a:pt x="2074954" y="4413412"/>
                  <a:pt x="2076997" y="4403807"/>
                  <a:pt x="2080693" y="4395070"/>
                </a:cubicBezTo>
                <a:close/>
                <a:moveTo>
                  <a:pt x="4388980" y="748365"/>
                </a:moveTo>
                <a:cubicBezTo>
                  <a:pt x="4392676" y="739628"/>
                  <a:pt x="4398022" y="731760"/>
                  <a:pt x="4404630" y="725154"/>
                </a:cubicBezTo>
                <a:cubicBezTo>
                  <a:pt x="4417846" y="711939"/>
                  <a:pt x="4436100" y="703765"/>
                  <a:pt x="4456266" y="703765"/>
                </a:cubicBezTo>
                <a:cubicBezTo>
                  <a:pt x="4496598" y="703765"/>
                  <a:pt x="4529291" y="736459"/>
                  <a:pt x="4529290" y="776790"/>
                </a:cubicBezTo>
                <a:cubicBezTo>
                  <a:pt x="4529292" y="817121"/>
                  <a:pt x="4496597" y="849815"/>
                  <a:pt x="4456267" y="849815"/>
                </a:cubicBezTo>
                <a:cubicBezTo>
                  <a:pt x="4415935" y="849814"/>
                  <a:pt x="4383242" y="817120"/>
                  <a:pt x="4383241" y="776789"/>
                </a:cubicBezTo>
                <a:cubicBezTo>
                  <a:pt x="4383241" y="766707"/>
                  <a:pt x="4385284" y="757101"/>
                  <a:pt x="4388980" y="748365"/>
                </a:cubicBezTo>
                <a:close/>
                <a:moveTo>
                  <a:pt x="3233012" y="2558219"/>
                </a:moveTo>
                <a:cubicBezTo>
                  <a:pt x="3244097" y="2532008"/>
                  <a:pt x="3270050" y="2513618"/>
                  <a:pt x="3300298" y="2513618"/>
                </a:cubicBezTo>
                <a:cubicBezTo>
                  <a:pt x="3340629" y="2513618"/>
                  <a:pt x="3373323" y="2546312"/>
                  <a:pt x="3373323" y="2586643"/>
                </a:cubicBezTo>
                <a:cubicBezTo>
                  <a:pt x="3373323" y="2626974"/>
                  <a:pt x="3340629" y="2659668"/>
                  <a:pt x="3300298" y="2659668"/>
                </a:cubicBezTo>
                <a:cubicBezTo>
                  <a:pt x="3259967" y="2659668"/>
                  <a:pt x="3227273" y="2626974"/>
                  <a:pt x="3227273" y="2586643"/>
                </a:cubicBezTo>
                <a:cubicBezTo>
                  <a:pt x="3227273" y="2576561"/>
                  <a:pt x="3229316" y="2566955"/>
                  <a:pt x="3233012" y="2558219"/>
                </a:cubicBezTo>
                <a:close/>
                <a:moveTo>
                  <a:pt x="3462699" y="2180476"/>
                </a:moveTo>
                <a:cubicBezTo>
                  <a:pt x="3473785" y="2154266"/>
                  <a:pt x="3499736" y="2135876"/>
                  <a:pt x="3529985" y="2135876"/>
                </a:cubicBezTo>
                <a:cubicBezTo>
                  <a:pt x="3570316" y="2135876"/>
                  <a:pt x="3603010" y="2168570"/>
                  <a:pt x="3603011" y="2208902"/>
                </a:cubicBezTo>
                <a:cubicBezTo>
                  <a:pt x="3603010" y="2249232"/>
                  <a:pt x="3570316" y="2281926"/>
                  <a:pt x="3529986" y="2281927"/>
                </a:cubicBezTo>
                <a:cubicBezTo>
                  <a:pt x="3489654" y="2281926"/>
                  <a:pt x="3456960" y="2249232"/>
                  <a:pt x="3456960" y="2208901"/>
                </a:cubicBezTo>
                <a:cubicBezTo>
                  <a:pt x="3456960" y="2198818"/>
                  <a:pt x="3459003" y="2189213"/>
                  <a:pt x="3462699" y="2180476"/>
                </a:cubicBezTo>
                <a:close/>
                <a:moveTo>
                  <a:pt x="2311155" y="3974578"/>
                </a:moveTo>
                <a:cubicBezTo>
                  <a:pt x="2322241" y="3948368"/>
                  <a:pt x="2348193" y="3929978"/>
                  <a:pt x="2378442" y="3929978"/>
                </a:cubicBezTo>
                <a:cubicBezTo>
                  <a:pt x="2418773" y="3929978"/>
                  <a:pt x="2451467" y="3962672"/>
                  <a:pt x="2451467" y="4003003"/>
                </a:cubicBezTo>
                <a:cubicBezTo>
                  <a:pt x="2451467" y="4043334"/>
                  <a:pt x="2418773" y="4076028"/>
                  <a:pt x="2378442" y="4076028"/>
                </a:cubicBezTo>
                <a:cubicBezTo>
                  <a:pt x="2338111" y="4076028"/>
                  <a:pt x="2305417" y="4043334"/>
                  <a:pt x="2305417" y="4003003"/>
                </a:cubicBezTo>
                <a:cubicBezTo>
                  <a:pt x="2305417" y="3992920"/>
                  <a:pt x="2307460" y="3983315"/>
                  <a:pt x="2311155" y="3974578"/>
                </a:cubicBezTo>
                <a:close/>
                <a:moveTo>
                  <a:pt x="4619443" y="327873"/>
                </a:moveTo>
                <a:cubicBezTo>
                  <a:pt x="4623139" y="319136"/>
                  <a:pt x="4628486" y="311268"/>
                  <a:pt x="4635093" y="304661"/>
                </a:cubicBezTo>
                <a:cubicBezTo>
                  <a:pt x="4648308" y="291446"/>
                  <a:pt x="4666564" y="283272"/>
                  <a:pt x="4686730" y="283272"/>
                </a:cubicBezTo>
                <a:cubicBezTo>
                  <a:pt x="4727060" y="283272"/>
                  <a:pt x="4759755" y="315966"/>
                  <a:pt x="4759754" y="356297"/>
                </a:cubicBezTo>
                <a:cubicBezTo>
                  <a:pt x="4759755" y="396628"/>
                  <a:pt x="4727061" y="429322"/>
                  <a:pt x="4686729" y="429322"/>
                </a:cubicBezTo>
                <a:cubicBezTo>
                  <a:pt x="4646399" y="429322"/>
                  <a:pt x="4613704" y="396628"/>
                  <a:pt x="4613705" y="356297"/>
                </a:cubicBezTo>
                <a:cubicBezTo>
                  <a:pt x="4613705" y="346215"/>
                  <a:pt x="4615748" y="336609"/>
                  <a:pt x="4619443" y="327873"/>
                </a:cubicBezTo>
                <a:close/>
                <a:moveTo>
                  <a:pt x="3697589" y="1744229"/>
                </a:moveTo>
                <a:cubicBezTo>
                  <a:pt x="3701284" y="1735493"/>
                  <a:pt x="3706631" y="1727625"/>
                  <a:pt x="3713240" y="1721017"/>
                </a:cubicBezTo>
                <a:cubicBezTo>
                  <a:pt x="3726454" y="1707803"/>
                  <a:pt x="3744711" y="1699630"/>
                  <a:pt x="3764875" y="1699630"/>
                </a:cubicBezTo>
                <a:cubicBezTo>
                  <a:pt x="3805207" y="1699630"/>
                  <a:pt x="3837900" y="1732323"/>
                  <a:pt x="3837901" y="1772654"/>
                </a:cubicBezTo>
                <a:cubicBezTo>
                  <a:pt x="3837902" y="1812984"/>
                  <a:pt x="3805208" y="1845679"/>
                  <a:pt x="3764876" y="1845681"/>
                </a:cubicBezTo>
                <a:cubicBezTo>
                  <a:pt x="3724544" y="1845679"/>
                  <a:pt x="3691851" y="1812984"/>
                  <a:pt x="3691850" y="1772654"/>
                </a:cubicBezTo>
                <a:cubicBezTo>
                  <a:pt x="3691850" y="1762571"/>
                  <a:pt x="3693895" y="1752966"/>
                  <a:pt x="3697589" y="1744229"/>
                </a:cubicBezTo>
                <a:close/>
                <a:moveTo>
                  <a:pt x="2541620" y="3545257"/>
                </a:moveTo>
                <a:cubicBezTo>
                  <a:pt x="2552705" y="3519047"/>
                  <a:pt x="2578658" y="3500656"/>
                  <a:pt x="2608906" y="3500656"/>
                </a:cubicBezTo>
                <a:cubicBezTo>
                  <a:pt x="2649237" y="3500656"/>
                  <a:pt x="2681931" y="3533350"/>
                  <a:pt x="2681931" y="3573681"/>
                </a:cubicBezTo>
                <a:cubicBezTo>
                  <a:pt x="2681931" y="3614012"/>
                  <a:pt x="2649237" y="3646706"/>
                  <a:pt x="2608906" y="3646706"/>
                </a:cubicBezTo>
                <a:cubicBezTo>
                  <a:pt x="2568575" y="3646706"/>
                  <a:pt x="2535881" y="3614012"/>
                  <a:pt x="2535881" y="3573681"/>
                </a:cubicBezTo>
                <a:cubicBezTo>
                  <a:pt x="2535881" y="3563598"/>
                  <a:pt x="2537925" y="3553993"/>
                  <a:pt x="2541620" y="3545257"/>
                </a:cubicBezTo>
                <a:close/>
                <a:moveTo>
                  <a:pt x="1619765" y="4961614"/>
                </a:moveTo>
                <a:cubicBezTo>
                  <a:pt x="1630851" y="4935404"/>
                  <a:pt x="1656803" y="4917013"/>
                  <a:pt x="1687052" y="4917014"/>
                </a:cubicBezTo>
                <a:cubicBezTo>
                  <a:pt x="1727382" y="4917013"/>
                  <a:pt x="1760076" y="4949708"/>
                  <a:pt x="1760076" y="4990038"/>
                </a:cubicBezTo>
                <a:cubicBezTo>
                  <a:pt x="1760076" y="5030370"/>
                  <a:pt x="1727383" y="5063064"/>
                  <a:pt x="1687051" y="5063063"/>
                </a:cubicBezTo>
                <a:cubicBezTo>
                  <a:pt x="1646720" y="5063064"/>
                  <a:pt x="1614026" y="5030369"/>
                  <a:pt x="1614027" y="4990039"/>
                </a:cubicBezTo>
                <a:cubicBezTo>
                  <a:pt x="1614026" y="4979956"/>
                  <a:pt x="1616070" y="4970350"/>
                  <a:pt x="1619765" y="4961614"/>
                </a:cubicBezTo>
                <a:close/>
                <a:moveTo>
                  <a:pt x="3928055" y="1314906"/>
                </a:moveTo>
                <a:cubicBezTo>
                  <a:pt x="3931750" y="1306169"/>
                  <a:pt x="3937096" y="1298301"/>
                  <a:pt x="3943703" y="1291694"/>
                </a:cubicBezTo>
                <a:cubicBezTo>
                  <a:pt x="3956918" y="1278479"/>
                  <a:pt x="3975176" y="1270306"/>
                  <a:pt x="3995340" y="1270305"/>
                </a:cubicBezTo>
                <a:cubicBezTo>
                  <a:pt x="4035672" y="1270305"/>
                  <a:pt x="4068365" y="1303000"/>
                  <a:pt x="4068366" y="1343330"/>
                </a:cubicBezTo>
                <a:cubicBezTo>
                  <a:pt x="4068365" y="1383661"/>
                  <a:pt x="4035671" y="1416355"/>
                  <a:pt x="3995341" y="1416355"/>
                </a:cubicBezTo>
                <a:cubicBezTo>
                  <a:pt x="3955009" y="1416355"/>
                  <a:pt x="3922316" y="1383661"/>
                  <a:pt x="3922315" y="1343330"/>
                </a:cubicBezTo>
                <a:cubicBezTo>
                  <a:pt x="3922315" y="1333248"/>
                  <a:pt x="3924358" y="1323642"/>
                  <a:pt x="3928055" y="1314906"/>
                </a:cubicBezTo>
                <a:close/>
                <a:moveTo>
                  <a:pt x="2772084" y="3124763"/>
                </a:moveTo>
                <a:cubicBezTo>
                  <a:pt x="2783169" y="3098553"/>
                  <a:pt x="2809122" y="3080163"/>
                  <a:pt x="2839370" y="3080163"/>
                </a:cubicBezTo>
                <a:cubicBezTo>
                  <a:pt x="2879701" y="3080163"/>
                  <a:pt x="2912395" y="3112857"/>
                  <a:pt x="2912395" y="3153188"/>
                </a:cubicBezTo>
                <a:cubicBezTo>
                  <a:pt x="2912395" y="3193519"/>
                  <a:pt x="2879701" y="3226213"/>
                  <a:pt x="2839370" y="3226213"/>
                </a:cubicBezTo>
                <a:cubicBezTo>
                  <a:pt x="2799039" y="3226213"/>
                  <a:pt x="2766345" y="3193519"/>
                  <a:pt x="2766345" y="3153188"/>
                </a:cubicBezTo>
                <a:cubicBezTo>
                  <a:pt x="2766345" y="3143105"/>
                  <a:pt x="2768388" y="3133499"/>
                  <a:pt x="2772084" y="3124763"/>
                </a:cubicBezTo>
                <a:close/>
                <a:moveTo>
                  <a:pt x="1850229" y="4541120"/>
                </a:moveTo>
                <a:cubicBezTo>
                  <a:pt x="1861315" y="4514910"/>
                  <a:pt x="1887267" y="4496519"/>
                  <a:pt x="1917516" y="4496519"/>
                </a:cubicBezTo>
                <a:cubicBezTo>
                  <a:pt x="1957846" y="4496519"/>
                  <a:pt x="1990541" y="4529213"/>
                  <a:pt x="1990540" y="4569544"/>
                </a:cubicBezTo>
                <a:cubicBezTo>
                  <a:pt x="1990540" y="4609875"/>
                  <a:pt x="1957847" y="4642569"/>
                  <a:pt x="1917515" y="4642569"/>
                </a:cubicBezTo>
                <a:cubicBezTo>
                  <a:pt x="1877184" y="4642569"/>
                  <a:pt x="1844490" y="4609875"/>
                  <a:pt x="1844491" y="4569544"/>
                </a:cubicBezTo>
                <a:cubicBezTo>
                  <a:pt x="1844490" y="4559462"/>
                  <a:pt x="1846534" y="4549856"/>
                  <a:pt x="1850229" y="4541120"/>
                </a:cubicBezTo>
                <a:close/>
                <a:moveTo>
                  <a:pt x="4158516" y="894414"/>
                </a:moveTo>
                <a:cubicBezTo>
                  <a:pt x="4162212" y="885677"/>
                  <a:pt x="4167560" y="877809"/>
                  <a:pt x="4174167" y="871203"/>
                </a:cubicBezTo>
                <a:cubicBezTo>
                  <a:pt x="4187381" y="857988"/>
                  <a:pt x="4205638" y="849814"/>
                  <a:pt x="4225803" y="849814"/>
                </a:cubicBezTo>
                <a:cubicBezTo>
                  <a:pt x="4266134" y="849814"/>
                  <a:pt x="4298827" y="882508"/>
                  <a:pt x="4298828" y="922839"/>
                </a:cubicBezTo>
                <a:cubicBezTo>
                  <a:pt x="4298829" y="963170"/>
                  <a:pt x="4266135" y="995864"/>
                  <a:pt x="4225803" y="995864"/>
                </a:cubicBezTo>
                <a:cubicBezTo>
                  <a:pt x="4185473" y="995864"/>
                  <a:pt x="4152778" y="963170"/>
                  <a:pt x="4152779" y="922839"/>
                </a:cubicBezTo>
                <a:cubicBezTo>
                  <a:pt x="4152779" y="912756"/>
                  <a:pt x="4154822" y="903151"/>
                  <a:pt x="4158516" y="894414"/>
                </a:cubicBezTo>
                <a:close/>
                <a:moveTo>
                  <a:pt x="3002547" y="2695441"/>
                </a:moveTo>
                <a:cubicBezTo>
                  <a:pt x="3013633" y="2669231"/>
                  <a:pt x="3039585" y="2650840"/>
                  <a:pt x="3069834" y="2650841"/>
                </a:cubicBezTo>
                <a:cubicBezTo>
                  <a:pt x="3110165" y="2650841"/>
                  <a:pt x="3142859" y="2683535"/>
                  <a:pt x="3142859" y="2723865"/>
                </a:cubicBezTo>
                <a:cubicBezTo>
                  <a:pt x="3142859" y="2764197"/>
                  <a:pt x="3110165" y="2796891"/>
                  <a:pt x="3069834" y="2796891"/>
                </a:cubicBezTo>
                <a:cubicBezTo>
                  <a:pt x="3029503" y="2796891"/>
                  <a:pt x="2996809" y="2764197"/>
                  <a:pt x="2996809" y="2723866"/>
                </a:cubicBezTo>
                <a:cubicBezTo>
                  <a:pt x="2996809" y="2713783"/>
                  <a:pt x="2998852" y="2704177"/>
                  <a:pt x="3002547" y="2695441"/>
                </a:cubicBezTo>
                <a:close/>
                <a:moveTo>
                  <a:pt x="3232235" y="2326526"/>
                </a:moveTo>
                <a:cubicBezTo>
                  <a:pt x="3243321" y="2300316"/>
                  <a:pt x="3269272" y="2281926"/>
                  <a:pt x="3299522" y="2281926"/>
                </a:cubicBezTo>
                <a:cubicBezTo>
                  <a:pt x="3339852" y="2281926"/>
                  <a:pt x="3372546" y="2314620"/>
                  <a:pt x="3372546" y="2354951"/>
                </a:cubicBezTo>
                <a:cubicBezTo>
                  <a:pt x="3372547" y="2395282"/>
                  <a:pt x="3339853" y="2427976"/>
                  <a:pt x="3299521" y="2427976"/>
                </a:cubicBezTo>
                <a:cubicBezTo>
                  <a:pt x="3259191" y="2427976"/>
                  <a:pt x="3226496" y="2395282"/>
                  <a:pt x="3226497" y="2354951"/>
                </a:cubicBezTo>
                <a:cubicBezTo>
                  <a:pt x="3226497" y="2344868"/>
                  <a:pt x="3228540" y="2335263"/>
                  <a:pt x="3232235" y="2326526"/>
                </a:cubicBezTo>
                <a:close/>
                <a:moveTo>
                  <a:pt x="2080693" y="4111800"/>
                </a:moveTo>
                <a:cubicBezTo>
                  <a:pt x="2091778" y="4085590"/>
                  <a:pt x="2117730" y="4067200"/>
                  <a:pt x="2147979" y="4067200"/>
                </a:cubicBezTo>
                <a:cubicBezTo>
                  <a:pt x="2188310" y="4067200"/>
                  <a:pt x="2221004" y="4099894"/>
                  <a:pt x="2221004" y="4140225"/>
                </a:cubicBezTo>
                <a:cubicBezTo>
                  <a:pt x="2221004" y="4180556"/>
                  <a:pt x="2188310" y="4213249"/>
                  <a:pt x="2147979" y="4213249"/>
                </a:cubicBezTo>
                <a:cubicBezTo>
                  <a:pt x="2107648" y="4213249"/>
                  <a:pt x="2074954" y="4180555"/>
                  <a:pt x="2074954" y="4140224"/>
                </a:cubicBezTo>
                <a:cubicBezTo>
                  <a:pt x="2074954" y="4130141"/>
                  <a:pt x="2076997" y="4120536"/>
                  <a:pt x="2080693" y="4111800"/>
                </a:cubicBezTo>
                <a:close/>
                <a:moveTo>
                  <a:pt x="4388979" y="465094"/>
                </a:moveTo>
                <a:cubicBezTo>
                  <a:pt x="4392674" y="456357"/>
                  <a:pt x="4398021" y="448490"/>
                  <a:pt x="4404629" y="441882"/>
                </a:cubicBezTo>
                <a:cubicBezTo>
                  <a:pt x="4417843" y="428667"/>
                  <a:pt x="4436100" y="420494"/>
                  <a:pt x="4456266" y="420494"/>
                </a:cubicBezTo>
                <a:cubicBezTo>
                  <a:pt x="4496597" y="420494"/>
                  <a:pt x="4529291" y="453188"/>
                  <a:pt x="4529291" y="493519"/>
                </a:cubicBezTo>
                <a:cubicBezTo>
                  <a:pt x="4529290" y="533850"/>
                  <a:pt x="4496596" y="566544"/>
                  <a:pt x="4456266" y="566544"/>
                </a:cubicBezTo>
                <a:cubicBezTo>
                  <a:pt x="4415934" y="566544"/>
                  <a:pt x="4383242" y="533850"/>
                  <a:pt x="4383241" y="493519"/>
                </a:cubicBezTo>
                <a:cubicBezTo>
                  <a:pt x="4383241" y="483436"/>
                  <a:pt x="4385284" y="473831"/>
                  <a:pt x="4388979" y="465094"/>
                </a:cubicBezTo>
                <a:close/>
                <a:moveTo>
                  <a:pt x="3462700" y="1897204"/>
                </a:moveTo>
                <a:cubicBezTo>
                  <a:pt x="3473785" y="1870994"/>
                  <a:pt x="3499737" y="1852604"/>
                  <a:pt x="3529986" y="1852604"/>
                </a:cubicBezTo>
                <a:cubicBezTo>
                  <a:pt x="3570318" y="1852604"/>
                  <a:pt x="3603011" y="1885298"/>
                  <a:pt x="3603010" y="1925629"/>
                </a:cubicBezTo>
                <a:cubicBezTo>
                  <a:pt x="3603011" y="1965960"/>
                  <a:pt x="3570317" y="1998654"/>
                  <a:pt x="3529985" y="1998654"/>
                </a:cubicBezTo>
                <a:cubicBezTo>
                  <a:pt x="3489655" y="1998654"/>
                  <a:pt x="3456961" y="1965960"/>
                  <a:pt x="3456961" y="1925629"/>
                </a:cubicBezTo>
                <a:cubicBezTo>
                  <a:pt x="3456961" y="1915546"/>
                  <a:pt x="3459004" y="1905941"/>
                  <a:pt x="3462700" y="1897204"/>
                </a:cubicBezTo>
                <a:close/>
                <a:moveTo>
                  <a:pt x="2311156" y="3691306"/>
                </a:moveTo>
                <a:cubicBezTo>
                  <a:pt x="2322242" y="3665096"/>
                  <a:pt x="2348194" y="3646706"/>
                  <a:pt x="2378443" y="3646706"/>
                </a:cubicBezTo>
                <a:cubicBezTo>
                  <a:pt x="2418773" y="3646706"/>
                  <a:pt x="2451468" y="3679400"/>
                  <a:pt x="2451467" y="3719731"/>
                </a:cubicBezTo>
                <a:cubicBezTo>
                  <a:pt x="2451468" y="3760062"/>
                  <a:pt x="2418774" y="3792756"/>
                  <a:pt x="2378442" y="3792756"/>
                </a:cubicBezTo>
                <a:cubicBezTo>
                  <a:pt x="2338112" y="3792756"/>
                  <a:pt x="2305417" y="3760062"/>
                  <a:pt x="2305418" y="3719731"/>
                </a:cubicBezTo>
                <a:cubicBezTo>
                  <a:pt x="2305417" y="3709648"/>
                  <a:pt x="2307461" y="3700043"/>
                  <a:pt x="2311156" y="3691306"/>
                </a:cubicBezTo>
                <a:close/>
                <a:moveTo>
                  <a:pt x="4619443" y="44600"/>
                </a:moveTo>
                <a:cubicBezTo>
                  <a:pt x="4623139" y="35864"/>
                  <a:pt x="4628485" y="27996"/>
                  <a:pt x="4635093" y="21388"/>
                </a:cubicBezTo>
                <a:cubicBezTo>
                  <a:pt x="4648307" y="8174"/>
                  <a:pt x="4666564" y="0"/>
                  <a:pt x="4686730" y="0"/>
                </a:cubicBezTo>
                <a:cubicBezTo>
                  <a:pt x="4727061" y="0"/>
                  <a:pt x="4759754" y="32694"/>
                  <a:pt x="4759755" y="73025"/>
                </a:cubicBezTo>
                <a:cubicBezTo>
                  <a:pt x="4759754" y="113356"/>
                  <a:pt x="4727060" y="146050"/>
                  <a:pt x="4686730" y="146050"/>
                </a:cubicBezTo>
                <a:cubicBezTo>
                  <a:pt x="4646398" y="146050"/>
                  <a:pt x="4613705" y="113356"/>
                  <a:pt x="4613704" y="73025"/>
                </a:cubicBezTo>
                <a:cubicBezTo>
                  <a:pt x="4613704" y="62942"/>
                  <a:pt x="4615747" y="53337"/>
                  <a:pt x="4619443" y="44600"/>
                </a:cubicBezTo>
                <a:close/>
                <a:moveTo>
                  <a:pt x="3697591" y="1460955"/>
                </a:moveTo>
                <a:cubicBezTo>
                  <a:pt x="3701285" y="1452219"/>
                  <a:pt x="3706634" y="1444351"/>
                  <a:pt x="3713241" y="1437743"/>
                </a:cubicBezTo>
                <a:cubicBezTo>
                  <a:pt x="3726455" y="1424528"/>
                  <a:pt x="3744712" y="1416355"/>
                  <a:pt x="3764876" y="1416355"/>
                </a:cubicBezTo>
                <a:cubicBezTo>
                  <a:pt x="3805208" y="1416355"/>
                  <a:pt x="3837903" y="1449049"/>
                  <a:pt x="3837902" y="1489380"/>
                </a:cubicBezTo>
                <a:cubicBezTo>
                  <a:pt x="3837901" y="1529711"/>
                  <a:pt x="3805209" y="1562405"/>
                  <a:pt x="3764875" y="1562408"/>
                </a:cubicBezTo>
                <a:cubicBezTo>
                  <a:pt x="3724545" y="1562407"/>
                  <a:pt x="3691851" y="1529713"/>
                  <a:pt x="3691851" y="1489380"/>
                </a:cubicBezTo>
                <a:cubicBezTo>
                  <a:pt x="3691853" y="1479297"/>
                  <a:pt x="3693896" y="1469692"/>
                  <a:pt x="3697591" y="1460955"/>
                </a:cubicBezTo>
                <a:close/>
                <a:moveTo>
                  <a:pt x="2541620" y="3261984"/>
                </a:moveTo>
                <a:cubicBezTo>
                  <a:pt x="2552705" y="3235774"/>
                  <a:pt x="2578658" y="3217384"/>
                  <a:pt x="2608906" y="3217384"/>
                </a:cubicBezTo>
                <a:cubicBezTo>
                  <a:pt x="2649237" y="3217384"/>
                  <a:pt x="2681931" y="3250078"/>
                  <a:pt x="2681931" y="3290409"/>
                </a:cubicBezTo>
                <a:cubicBezTo>
                  <a:pt x="2681931" y="3330740"/>
                  <a:pt x="2649237" y="3363434"/>
                  <a:pt x="2608906" y="3363434"/>
                </a:cubicBezTo>
                <a:cubicBezTo>
                  <a:pt x="2568575" y="3363434"/>
                  <a:pt x="2535881" y="3330740"/>
                  <a:pt x="2535881" y="3290409"/>
                </a:cubicBezTo>
                <a:cubicBezTo>
                  <a:pt x="2535881" y="3280326"/>
                  <a:pt x="2537924" y="3270721"/>
                  <a:pt x="2541620" y="3261984"/>
                </a:cubicBezTo>
                <a:close/>
                <a:moveTo>
                  <a:pt x="1619765" y="4678342"/>
                </a:moveTo>
                <a:cubicBezTo>
                  <a:pt x="1630850" y="4652132"/>
                  <a:pt x="1656803" y="4633741"/>
                  <a:pt x="1687051" y="4633741"/>
                </a:cubicBezTo>
                <a:cubicBezTo>
                  <a:pt x="1727382" y="4633741"/>
                  <a:pt x="1760076" y="4666435"/>
                  <a:pt x="1760076" y="4706766"/>
                </a:cubicBezTo>
                <a:cubicBezTo>
                  <a:pt x="1760076" y="4747097"/>
                  <a:pt x="1727382" y="4779791"/>
                  <a:pt x="1687051" y="4779791"/>
                </a:cubicBezTo>
                <a:cubicBezTo>
                  <a:pt x="1646720" y="4779791"/>
                  <a:pt x="1614026" y="4747097"/>
                  <a:pt x="1614026" y="4706766"/>
                </a:cubicBezTo>
                <a:cubicBezTo>
                  <a:pt x="1614026" y="4696684"/>
                  <a:pt x="1616070" y="4687078"/>
                  <a:pt x="1619765" y="4678342"/>
                </a:cubicBezTo>
                <a:close/>
                <a:moveTo>
                  <a:pt x="3928053" y="1031634"/>
                </a:moveTo>
                <a:cubicBezTo>
                  <a:pt x="3931748" y="1022898"/>
                  <a:pt x="3937096" y="1015030"/>
                  <a:pt x="3943704" y="1008423"/>
                </a:cubicBezTo>
                <a:cubicBezTo>
                  <a:pt x="3956917" y="995208"/>
                  <a:pt x="3975175" y="987035"/>
                  <a:pt x="3995340" y="987034"/>
                </a:cubicBezTo>
                <a:cubicBezTo>
                  <a:pt x="4035671" y="987035"/>
                  <a:pt x="4068364" y="1019729"/>
                  <a:pt x="4068364" y="1060059"/>
                </a:cubicBezTo>
                <a:cubicBezTo>
                  <a:pt x="4068364" y="1100391"/>
                  <a:pt x="4035672" y="1133084"/>
                  <a:pt x="3995340" y="1133084"/>
                </a:cubicBezTo>
                <a:cubicBezTo>
                  <a:pt x="3955010" y="1133084"/>
                  <a:pt x="3922315" y="1100390"/>
                  <a:pt x="3922316" y="1060059"/>
                </a:cubicBezTo>
                <a:cubicBezTo>
                  <a:pt x="3922316" y="1049976"/>
                  <a:pt x="3924359" y="1040371"/>
                  <a:pt x="3928053" y="1031634"/>
                </a:cubicBezTo>
                <a:close/>
                <a:moveTo>
                  <a:pt x="2772084" y="2841491"/>
                </a:moveTo>
                <a:cubicBezTo>
                  <a:pt x="2783169" y="2815281"/>
                  <a:pt x="2809121" y="2796890"/>
                  <a:pt x="2839370" y="2796891"/>
                </a:cubicBezTo>
                <a:cubicBezTo>
                  <a:pt x="2879701" y="2796890"/>
                  <a:pt x="2912395" y="2829585"/>
                  <a:pt x="2912395" y="2869915"/>
                </a:cubicBezTo>
                <a:cubicBezTo>
                  <a:pt x="2912395" y="2910247"/>
                  <a:pt x="2879701" y="2942941"/>
                  <a:pt x="2839370" y="2942940"/>
                </a:cubicBezTo>
                <a:cubicBezTo>
                  <a:pt x="2799039" y="2942941"/>
                  <a:pt x="2766345" y="2910246"/>
                  <a:pt x="2766345" y="2869916"/>
                </a:cubicBezTo>
                <a:cubicBezTo>
                  <a:pt x="2766345" y="2859833"/>
                  <a:pt x="2768388" y="2850227"/>
                  <a:pt x="2772084" y="2841491"/>
                </a:cubicBezTo>
                <a:close/>
                <a:moveTo>
                  <a:pt x="3001771" y="2463747"/>
                </a:moveTo>
                <a:cubicBezTo>
                  <a:pt x="3012857" y="2437537"/>
                  <a:pt x="3038809" y="2419147"/>
                  <a:pt x="3069057" y="2419147"/>
                </a:cubicBezTo>
                <a:cubicBezTo>
                  <a:pt x="3109388" y="2419147"/>
                  <a:pt x="3142082" y="2451841"/>
                  <a:pt x="3142083" y="2492172"/>
                </a:cubicBezTo>
                <a:cubicBezTo>
                  <a:pt x="3142082" y="2532503"/>
                  <a:pt x="3109388" y="2565197"/>
                  <a:pt x="3069058" y="2565197"/>
                </a:cubicBezTo>
                <a:cubicBezTo>
                  <a:pt x="3028726" y="2565197"/>
                  <a:pt x="2996032" y="2532503"/>
                  <a:pt x="2996033" y="2492172"/>
                </a:cubicBezTo>
                <a:cubicBezTo>
                  <a:pt x="2996033" y="2482089"/>
                  <a:pt x="2998075" y="2472484"/>
                  <a:pt x="3001771" y="2463747"/>
                </a:cubicBezTo>
                <a:close/>
                <a:moveTo>
                  <a:pt x="1850230" y="4257848"/>
                </a:moveTo>
                <a:cubicBezTo>
                  <a:pt x="1861315" y="4231638"/>
                  <a:pt x="1887268" y="4213248"/>
                  <a:pt x="1917516" y="4213248"/>
                </a:cubicBezTo>
                <a:cubicBezTo>
                  <a:pt x="1957847" y="4213248"/>
                  <a:pt x="1990541" y="4245942"/>
                  <a:pt x="1990541" y="4286273"/>
                </a:cubicBezTo>
                <a:cubicBezTo>
                  <a:pt x="1990541" y="4326604"/>
                  <a:pt x="1957847" y="4359298"/>
                  <a:pt x="1917516" y="4359298"/>
                </a:cubicBezTo>
                <a:cubicBezTo>
                  <a:pt x="1877185" y="4359298"/>
                  <a:pt x="1844491" y="4326604"/>
                  <a:pt x="1844491" y="4286273"/>
                </a:cubicBezTo>
                <a:cubicBezTo>
                  <a:pt x="1844491" y="4276190"/>
                  <a:pt x="1846534" y="4266584"/>
                  <a:pt x="1850230" y="4257848"/>
                </a:cubicBezTo>
                <a:close/>
                <a:moveTo>
                  <a:pt x="4158515" y="611143"/>
                </a:moveTo>
                <a:cubicBezTo>
                  <a:pt x="4162212" y="602406"/>
                  <a:pt x="4167558" y="594539"/>
                  <a:pt x="4174165" y="587932"/>
                </a:cubicBezTo>
                <a:cubicBezTo>
                  <a:pt x="4187379" y="574717"/>
                  <a:pt x="4205637" y="566544"/>
                  <a:pt x="4225802" y="566544"/>
                </a:cubicBezTo>
                <a:cubicBezTo>
                  <a:pt x="4266132" y="566544"/>
                  <a:pt x="4298827" y="599238"/>
                  <a:pt x="4298827" y="639569"/>
                </a:cubicBezTo>
                <a:cubicBezTo>
                  <a:pt x="4298828" y="679899"/>
                  <a:pt x="4266134" y="712593"/>
                  <a:pt x="4225803" y="712593"/>
                </a:cubicBezTo>
                <a:cubicBezTo>
                  <a:pt x="4185472" y="712593"/>
                  <a:pt x="4152776" y="679899"/>
                  <a:pt x="4152778" y="639568"/>
                </a:cubicBezTo>
                <a:cubicBezTo>
                  <a:pt x="4152778" y="629485"/>
                  <a:pt x="4154820" y="619880"/>
                  <a:pt x="4158515" y="611143"/>
                </a:cubicBezTo>
                <a:close/>
                <a:moveTo>
                  <a:pt x="3232236" y="2043255"/>
                </a:moveTo>
                <a:cubicBezTo>
                  <a:pt x="3243320" y="2017045"/>
                  <a:pt x="3269273" y="1998655"/>
                  <a:pt x="3299521" y="1998655"/>
                </a:cubicBezTo>
                <a:cubicBezTo>
                  <a:pt x="3339853" y="1998655"/>
                  <a:pt x="3372546" y="2031349"/>
                  <a:pt x="3372546" y="2071680"/>
                </a:cubicBezTo>
                <a:cubicBezTo>
                  <a:pt x="3372546" y="2112011"/>
                  <a:pt x="3339852" y="2144705"/>
                  <a:pt x="3299521" y="2144705"/>
                </a:cubicBezTo>
                <a:cubicBezTo>
                  <a:pt x="3259190" y="2144705"/>
                  <a:pt x="3226497" y="2112011"/>
                  <a:pt x="3226496" y="2071680"/>
                </a:cubicBezTo>
                <a:cubicBezTo>
                  <a:pt x="3226496" y="2061597"/>
                  <a:pt x="3228540" y="2051992"/>
                  <a:pt x="3232236" y="2043255"/>
                </a:cubicBezTo>
                <a:close/>
                <a:moveTo>
                  <a:pt x="2080692" y="3828529"/>
                </a:moveTo>
                <a:cubicBezTo>
                  <a:pt x="2091777" y="3802319"/>
                  <a:pt x="2117730" y="3783928"/>
                  <a:pt x="2147978" y="3783929"/>
                </a:cubicBezTo>
                <a:cubicBezTo>
                  <a:pt x="2188309" y="3783928"/>
                  <a:pt x="2221003" y="3816623"/>
                  <a:pt x="2221003" y="3856953"/>
                </a:cubicBezTo>
                <a:cubicBezTo>
                  <a:pt x="2221003" y="3897285"/>
                  <a:pt x="2188309" y="3929979"/>
                  <a:pt x="2147978" y="3929978"/>
                </a:cubicBezTo>
                <a:cubicBezTo>
                  <a:pt x="2107647" y="3929979"/>
                  <a:pt x="2074953" y="3897284"/>
                  <a:pt x="2074953" y="3856954"/>
                </a:cubicBezTo>
                <a:cubicBezTo>
                  <a:pt x="2074953" y="3846871"/>
                  <a:pt x="2076996" y="3837265"/>
                  <a:pt x="2080692" y="3828529"/>
                </a:cubicBezTo>
                <a:close/>
                <a:moveTo>
                  <a:pt x="4388978" y="181823"/>
                </a:moveTo>
                <a:cubicBezTo>
                  <a:pt x="4392674" y="173086"/>
                  <a:pt x="4398021" y="165218"/>
                  <a:pt x="4404628" y="158611"/>
                </a:cubicBezTo>
                <a:cubicBezTo>
                  <a:pt x="4417843" y="145396"/>
                  <a:pt x="4436099" y="137222"/>
                  <a:pt x="4456265" y="137222"/>
                </a:cubicBezTo>
                <a:cubicBezTo>
                  <a:pt x="4496596" y="137222"/>
                  <a:pt x="4529290" y="169917"/>
                  <a:pt x="4529289" y="210247"/>
                </a:cubicBezTo>
                <a:cubicBezTo>
                  <a:pt x="4529290" y="250578"/>
                  <a:pt x="4496596" y="283272"/>
                  <a:pt x="4456264" y="283273"/>
                </a:cubicBezTo>
                <a:cubicBezTo>
                  <a:pt x="4415934" y="283272"/>
                  <a:pt x="4383239" y="250578"/>
                  <a:pt x="4383240" y="210247"/>
                </a:cubicBezTo>
                <a:cubicBezTo>
                  <a:pt x="4383240" y="200165"/>
                  <a:pt x="4385285" y="190559"/>
                  <a:pt x="4388978" y="181823"/>
                </a:cubicBezTo>
                <a:close/>
                <a:moveTo>
                  <a:pt x="3462699" y="1613933"/>
                </a:moveTo>
                <a:cubicBezTo>
                  <a:pt x="3473785" y="1587723"/>
                  <a:pt x="3499736" y="1569333"/>
                  <a:pt x="3529985" y="1569333"/>
                </a:cubicBezTo>
                <a:cubicBezTo>
                  <a:pt x="3570316" y="1569333"/>
                  <a:pt x="3603010" y="1602027"/>
                  <a:pt x="3603010" y="1642358"/>
                </a:cubicBezTo>
                <a:cubicBezTo>
                  <a:pt x="3603010" y="1682689"/>
                  <a:pt x="3570316" y="1715383"/>
                  <a:pt x="3529985" y="1715383"/>
                </a:cubicBezTo>
                <a:cubicBezTo>
                  <a:pt x="3489654" y="1715383"/>
                  <a:pt x="3456960" y="1682689"/>
                  <a:pt x="3456960" y="1642358"/>
                </a:cubicBezTo>
                <a:cubicBezTo>
                  <a:pt x="3456960" y="1632275"/>
                  <a:pt x="3459004" y="1622670"/>
                  <a:pt x="3462699" y="1613933"/>
                </a:cubicBezTo>
                <a:close/>
                <a:moveTo>
                  <a:pt x="2311155" y="3408035"/>
                </a:moveTo>
                <a:cubicBezTo>
                  <a:pt x="2322241" y="3381825"/>
                  <a:pt x="2348193" y="3363435"/>
                  <a:pt x="2378442" y="3363435"/>
                </a:cubicBezTo>
                <a:cubicBezTo>
                  <a:pt x="2418773" y="3363435"/>
                  <a:pt x="2451467" y="3396129"/>
                  <a:pt x="2451467" y="3436460"/>
                </a:cubicBezTo>
                <a:cubicBezTo>
                  <a:pt x="2451467" y="3476791"/>
                  <a:pt x="2418773" y="3509485"/>
                  <a:pt x="2378442" y="3509485"/>
                </a:cubicBezTo>
                <a:cubicBezTo>
                  <a:pt x="2338111" y="3509485"/>
                  <a:pt x="2305417" y="3476791"/>
                  <a:pt x="2305417" y="3436460"/>
                </a:cubicBezTo>
                <a:cubicBezTo>
                  <a:pt x="2305417" y="3426377"/>
                  <a:pt x="2307460" y="3416772"/>
                  <a:pt x="2311155" y="3408035"/>
                </a:cubicBezTo>
                <a:close/>
                <a:moveTo>
                  <a:pt x="1389301" y="4824391"/>
                </a:moveTo>
                <a:cubicBezTo>
                  <a:pt x="1400387" y="4798181"/>
                  <a:pt x="1426339" y="4779791"/>
                  <a:pt x="1456588" y="4779791"/>
                </a:cubicBezTo>
                <a:cubicBezTo>
                  <a:pt x="1496919" y="4779791"/>
                  <a:pt x="1529613" y="4812485"/>
                  <a:pt x="1529613" y="4852816"/>
                </a:cubicBezTo>
                <a:cubicBezTo>
                  <a:pt x="1529613" y="4893147"/>
                  <a:pt x="1496919" y="4925841"/>
                  <a:pt x="1456588" y="4925841"/>
                </a:cubicBezTo>
                <a:cubicBezTo>
                  <a:pt x="1416256" y="4925842"/>
                  <a:pt x="1383562" y="4893148"/>
                  <a:pt x="1383563" y="4852816"/>
                </a:cubicBezTo>
                <a:cubicBezTo>
                  <a:pt x="1383563" y="4842733"/>
                  <a:pt x="1385606" y="4833128"/>
                  <a:pt x="1389301" y="4824391"/>
                </a:cubicBezTo>
                <a:close/>
                <a:moveTo>
                  <a:pt x="3697590" y="1177683"/>
                </a:moveTo>
                <a:cubicBezTo>
                  <a:pt x="3701286" y="1168947"/>
                  <a:pt x="3706632" y="1161079"/>
                  <a:pt x="3713241" y="1154471"/>
                </a:cubicBezTo>
                <a:cubicBezTo>
                  <a:pt x="3726454" y="1141256"/>
                  <a:pt x="3744711" y="1133083"/>
                  <a:pt x="3764876" y="1133083"/>
                </a:cubicBezTo>
                <a:cubicBezTo>
                  <a:pt x="3805208" y="1133083"/>
                  <a:pt x="3837902" y="1165777"/>
                  <a:pt x="3837901" y="1206108"/>
                </a:cubicBezTo>
                <a:cubicBezTo>
                  <a:pt x="3837902" y="1246440"/>
                  <a:pt x="3805207" y="1279133"/>
                  <a:pt x="3764876" y="1279133"/>
                </a:cubicBezTo>
                <a:cubicBezTo>
                  <a:pt x="3724546" y="1279133"/>
                  <a:pt x="3691851" y="1246439"/>
                  <a:pt x="3691851" y="1206108"/>
                </a:cubicBezTo>
                <a:cubicBezTo>
                  <a:pt x="3691851" y="1196025"/>
                  <a:pt x="3693895" y="1186420"/>
                  <a:pt x="3697590" y="1177683"/>
                </a:cubicBezTo>
                <a:close/>
                <a:moveTo>
                  <a:pt x="2541620" y="2978712"/>
                </a:moveTo>
                <a:cubicBezTo>
                  <a:pt x="2552705" y="2952502"/>
                  <a:pt x="2578658" y="2934112"/>
                  <a:pt x="2608906" y="2934112"/>
                </a:cubicBezTo>
                <a:cubicBezTo>
                  <a:pt x="2649237" y="2934112"/>
                  <a:pt x="2681931" y="2966806"/>
                  <a:pt x="2681931" y="3007137"/>
                </a:cubicBezTo>
                <a:cubicBezTo>
                  <a:pt x="2681931" y="3047468"/>
                  <a:pt x="2649237" y="3080162"/>
                  <a:pt x="2608906" y="3080162"/>
                </a:cubicBezTo>
                <a:cubicBezTo>
                  <a:pt x="2568575" y="3080162"/>
                  <a:pt x="2535881" y="3047468"/>
                  <a:pt x="2535881" y="3007137"/>
                </a:cubicBezTo>
                <a:cubicBezTo>
                  <a:pt x="2535881" y="2997054"/>
                  <a:pt x="2537924" y="2987449"/>
                  <a:pt x="2541620" y="2978712"/>
                </a:cubicBezTo>
                <a:close/>
                <a:moveTo>
                  <a:pt x="1619766" y="4395070"/>
                </a:moveTo>
                <a:cubicBezTo>
                  <a:pt x="1630851" y="4368860"/>
                  <a:pt x="1656804" y="4350470"/>
                  <a:pt x="1687052" y="4350470"/>
                </a:cubicBezTo>
                <a:cubicBezTo>
                  <a:pt x="1727383" y="4350470"/>
                  <a:pt x="1760077" y="4383164"/>
                  <a:pt x="1760077" y="4423495"/>
                </a:cubicBezTo>
                <a:cubicBezTo>
                  <a:pt x="1760077" y="4463826"/>
                  <a:pt x="1727383" y="4496520"/>
                  <a:pt x="1687052" y="4496520"/>
                </a:cubicBezTo>
                <a:cubicBezTo>
                  <a:pt x="1646721" y="4496520"/>
                  <a:pt x="1614027" y="4463826"/>
                  <a:pt x="1614027" y="4423495"/>
                </a:cubicBezTo>
                <a:cubicBezTo>
                  <a:pt x="1614027" y="4413412"/>
                  <a:pt x="1616070" y="4403806"/>
                  <a:pt x="1619766" y="4395070"/>
                </a:cubicBezTo>
                <a:close/>
                <a:moveTo>
                  <a:pt x="3928052" y="748363"/>
                </a:moveTo>
                <a:cubicBezTo>
                  <a:pt x="3931749" y="739627"/>
                  <a:pt x="3937095" y="731759"/>
                  <a:pt x="3943702" y="725152"/>
                </a:cubicBezTo>
                <a:cubicBezTo>
                  <a:pt x="3956918" y="711937"/>
                  <a:pt x="3975173" y="703764"/>
                  <a:pt x="3995339" y="703764"/>
                </a:cubicBezTo>
                <a:cubicBezTo>
                  <a:pt x="4035669" y="703764"/>
                  <a:pt x="4068363" y="736458"/>
                  <a:pt x="4068363" y="776789"/>
                </a:cubicBezTo>
                <a:cubicBezTo>
                  <a:pt x="4068365" y="817119"/>
                  <a:pt x="4035671" y="849813"/>
                  <a:pt x="3995339" y="849813"/>
                </a:cubicBezTo>
                <a:cubicBezTo>
                  <a:pt x="3955009" y="849813"/>
                  <a:pt x="3922315" y="817119"/>
                  <a:pt x="3922314" y="776788"/>
                </a:cubicBezTo>
                <a:cubicBezTo>
                  <a:pt x="3922314" y="766705"/>
                  <a:pt x="3924357" y="757100"/>
                  <a:pt x="3928052" y="748363"/>
                </a:cubicBezTo>
                <a:close/>
                <a:moveTo>
                  <a:pt x="2772083" y="2558219"/>
                </a:moveTo>
                <a:cubicBezTo>
                  <a:pt x="2783169" y="2532009"/>
                  <a:pt x="2809121" y="2513618"/>
                  <a:pt x="2839370" y="2513618"/>
                </a:cubicBezTo>
                <a:cubicBezTo>
                  <a:pt x="2879701" y="2513618"/>
                  <a:pt x="2912395" y="2546312"/>
                  <a:pt x="2912395" y="2586643"/>
                </a:cubicBezTo>
                <a:cubicBezTo>
                  <a:pt x="2912395" y="2626974"/>
                  <a:pt x="2879701" y="2659668"/>
                  <a:pt x="2839370" y="2659668"/>
                </a:cubicBezTo>
                <a:cubicBezTo>
                  <a:pt x="2799039" y="2659668"/>
                  <a:pt x="2766345" y="2626974"/>
                  <a:pt x="2766345" y="2586643"/>
                </a:cubicBezTo>
                <a:cubicBezTo>
                  <a:pt x="2766345" y="2576561"/>
                  <a:pt x="2768388" y="2566955"/>
                  <a:pt x="2772083" y="2558219"/>
                </a:cubicBezTo>
                <a:close/>
                <a:moveTo>
                  <a:pt x="3001773" y="2180476"/>
                </a:moveTo>
                <a:cubicBezTo>
                  <a:pt x="3012857" y="2154266"/>
                  <a:pt x="3038810" y="2135877"/>
                  <a:pt x="3069058" y="2135876"/>
                </a:cubicBezTo>
                <a:cubicBezTo>
                  <a:pt x="3109390" y="2135876"/>
                  <a:pt x="3142083" y="2168570"/>
                  <a:pt x="3142084" y="2208900"/>
                </a:cubicBezTo>
                <a:cubicBezTo>
                  <a:pt x="3142083" y="2249232"/>
                  <a:pt x="3109389" y="2281926"/>
                  <a:pt x="3069059" y="2281925"/>
                </a:cubicBezTo>
                <a:cubicBezTo>
                  <a:pt x="3028727" y="2281926"/>
                  <a:pt x="2996034" y="2249231"/>
                  <a:pt x="2996033" y="2208901"/>
                </a:cubicBezTo>
                <a:cubicBezTo>
                  <a:pt x="2996033" y="2198818"/>
                  <a:pt x="2998076" y="2189212"/>
                  <a:pt x="3001773" y="2180476"/>
                </a:cubicBezTo>
                <a:close/>
                <a:moveTo>
                  <a:pt x="1850229" y="3974577"/>
                </a:moveTo>
                <a:cubicBezTo>
                  <a:pt x="1861314" y="3948368"/>
                  <a:pt x="1887266" y="3929977"/>
                  <a:pt x="1917515" y="3929978"/>
                </a:cubicBezTo>
                <a:cubicBezTo>
                  <a:pt x="1957846" y="3929977"/>
                  <a:pt x="1990540" y="3962672"/>
                  <a:pt x="1990540" y="4003002"/>
                </a:cubicBezTo>
                <a:cubicBezTo>
                  <a:pt x="1990540" y="4043334"/>
                  <a:pt x="1957846" y="4076027"/>
                  <a:pt x="1917515" y="4076027"/>
                </a:cubicBezTo>
                <a:cubicBezTo>
                  <a:pt x="1877184" y="4076027"/>
                  <a:pt x="1844490" y="4043333"/>
                  <a:pt x="1844490" y="4003002"/>
                </a:cubicBezTo>
                <a:cubicBezTo>
                  <a:pt x="1844490" y="3992919"/>
                  <a:pt x="1846534" y="3983314"/>
                  <a:pt x="1850229" y="3974577"/>
                </a:cubicBezTo>
                <a:close/>
                <a:moveTo>
                  <a:pt x="4158514" y="327873"/>
                </a:moveTo>
                <a:cubicBezTo>
                  <a:pt x="4162209" y="319136"/>
                  <a:pt x="4167557" y="311268"/>
                  <a:pt x="4174164" y="304661"/>
                </a:cubicBezTo>
                <a:cubicBezTo>
                  <a:pt x="4187379" y="291446"/>
                  <a:pt x="4205635" y="283272"/>
                  <a:pt x="4225801" y="283272"/>
                </a:cubicBezTo>
                <a:cubicBezTo>
                  <a:pt x="4266132" y="283272"/>
                  <a:pt x="4298826" y="315966"/>
                  <a:pt x="4298827" y="356297"/>
                </a:cubicBezTo>
                <a:cubicBezTo>
                  <a:pt x="4298826" y="396628"/>
                  <a:pt x="4266132" y="429322"/>
                  <a:pt x="4225802" y="429322"/>
                </a:cubicBezTo>
                <a:cubicBezTo>
                  <a:pt x="4185470" y="429322"/>
                  <a:pt x="4152775" y="396628"/>
                  <a:pt x="4152776" y="356297"/>
                </a:cubicBezTo>
                <a:cubicBezTo>
                  <a:pt x="4152776" y="346215"/>
                  <a:pt x="4154819" y="336609"/>
                  <a:pt x="4158514" y="327873"/>
                </a:cubicBezTo>
                <a:close/>
                <a:moveTo>
                  <a:pt x="3232235" y="1759983"/>
                </a:moveTo>
                <a:cubicBezTo>
                  <a:pt x="3243321" y="1733773"/>
                  <a:pt x="3269274" y="1715383"/>
                  <a:pt x="3299522" y="1715383"/>
                </a:cubicBezTo>
                <a:cubicBezTo>
                  <a:pt x="3339852" y="1715383"/>
                  <a:pt x="3372547" y="1748077"/>
                  <a:pt x="3372546" y="1788408"/>
                </a:cubicBezTo>
                <a:cubicBezTo>
                  <a:pt x="3372546" y="1828739"/>
                  <a:pt x="3339853" y="1861433"/>
                  <a:pt x="3299521" y="1861433"/>
                </a:cubicBezTo>
                <a:cubicBezTo>
                  <a:pt x="3259191" y="1861433"/>
                  <a:pt x="3226496" y="1828739"/>
                  <a:pt x="3226497" y="1788408"/>
                </a:cubicBezTo>
                <a:cubicBezTo>
                  <a:pt x="3226497" y="1778325"/>
                  <a:pt x="3228540" y="1768720"/>
                  <a:pt x="3232235" y="1759983"/>
                </a:cubicBezTo>
                <a:close/>
                <a:moveTo>
                  <a:pt x="2080692" y="3545257"/>
                </a:moveTo>
                <a:cubicBezTo>
                  <a:pt x="2091777" y="3519047"/>
                  <a:pt x="2117729" y="3500656"/>
                  <a:pt x="2147978" y="3500656"/>
                </a:cubicBezTo>
                <a:cubicBezTo>
                  <a:pt x="2188309" y="3500656"/>
                  <a:pt x="2221003" y="3533350"/>
                  <a:pt x="2221003" y="3573681"/>
                </a:cubicBezTo>
                <a:cubicBezTo>
                  <a:pt x="2221003" y="3614012"/>
                  <a:pt x="2188309" y="3646706"/>
                  <a:pt x="2147978" y="3646706"/>
                </a:cubicBezTo>
                <a:cubicBezTo>
                  <a:pt x="2107647" y="3646706"/>
                  <a:pt x="2074953" y="3614012"/>
                  <a:pt x="2074953" y="3573681"/>
                </a:cubicBezTo>
                <a:cubicBezTo>
                  <a:pt x="2074953" y="3563599"/>
                  <a:pt x="2076996" y="3553993"/>
                  <a:pt x="2080692" y="3545257"/>
                </a:cubicBezTo>
                <a:close/>
                <a:moveTo>
                  <a:pt x="1158838" y="4961614"/>
                </a:moveTo>
                <a:cubicBezTo>
                  <a:pt x="1162533" y="4952878"/>
                  <a:pt x="1167880" y="4945010"/>
                  <a:pt x="1174487" y="4938402"/>
                </a:cubicBezTo>
                <a:cubicBezTo>
                  <a:pt x="1187703" y="4925187"/>
                  <a:pt x="1205959" y="4917014"/>
                  <a:pt x="1226125" y="4917013"/>
                </a:cubicBezTo>
                <a:cubicBezTo>
                  <a:pt x="1266456" y="4917013"/>
                  <a:pt x="1299149" y="4949708"/>
                  <a:pt x="1299149" y="4990039"/>
                </a:cubicBezTo>
                <a:cubicBezTo>
                  <a:pt x="1299150" y="5030369"/>
                  <a:pt x="1266455" y="5063064"/>
                  <a:pt x="1226124" y="5063064"/>
                </a:cubicBezTo>
                <a:cubicBezTo>
                  <a:pt x="1185793" y="5063063"/>
                  <a:pt x="1153099" y="5030369"/>
                  <a:pt x="1153099" y="4990039"/>
                </a:cubicBezTo>
                <a:cubicBezTo>
                  <a:pt x="1153098" y="4979957"/>
                  <a:pt x="1155142" y="4970351"/>
                  <a:pt x="1158838" y="4961614"/>
                </a:cubicBezTo>
                <a:close/>
                <a:moveTo>
                  <a:pt x="3462698" y="1330661"/>
                </a:moveTo>
                <a:cubicBezTo>
                  <a:pt x="3473784" y="1304451"/>
                  <a:pt x="3499737" y="1286061"/>
                  <a:pt x="3529985" y="1286061"/>
                </a:cubicBezTo>
                <a:cubicBezTo>
                  <a:pt x="3570317" y="1286061"/>
                  <a:pt x="3603010" y="1318755"/>
                  <a:pt x="3603010" y="1359086"/>
                </a:cubicBezTo>
                <a:cubicBezTo>
                  <a:pt x="3603010" y="1399417"/>
                  <a:pt x="3570316" y="1432111"/>
                  <a:pt x="3529986" y="1432111"/>
                </a:cubicBezTo>
                <a:cubicBezTo>
                  <a:pt x="3489654" y="1432111"/>
                  <a:pt x="3456961" y="1399417"/>
                  <a:pt x="3456960" y="1359086"/>
                </a:cubicBezTo>
                <a:cubicBezTo>
                  <a:pt x="3456960" y="1349003"/>
                  <a:pt x="3459003" y="1339397"/>
                  <a:pt x="3462698" y="1330661"/>
                </a:cubicBezTo>
                <a:close/>
                <a:moveTo>
                  <a:pt x="2311155" y="3124763"/>
                </a:moveTo>
                <a:cubicBezTo>
                  <a:pt x="2322241" y="3098553"/>
                  <a:pt x="2348193" y="3080163"/>
                  <a:pt x="2378442" y="3080163"/>
                </a:cubicBezTo>
                <a:cubicBezTo>
                  <a:pt x="2418773" y="3080163"/>
                  <a:pt x="2451467" y="3112857"/>
                  <a:pt x="2451467" y="3153188"/>
                </a:cubicBezTo>
                <a:cubicBezTo>
                  <a:pt x="2451467" y="3193519"/>
                  <a:pt x="2418773" y="3226213"/>
                  <a:pt x="2378442" y="3226213"/>
                </a:cubicBezTo>
                <a:cubicBezTo>
                  <a:pt x="2338111" y="3226213"/>
                  <a:pt x="2305417" y="3193519"/>
                  <a:pt x="2305417" y="3153188"/>
                </a:cubicBezTo>
                <a:cubicBezTo>
                  <a:pt x="2305417" y="3143105"/>
                  <a:pt x="2307460" y="3133499"/>
                  <a:pt x="2311155" y="3124763"/>
                </a:cubicBezTo>
                <a:close/>
                <a:moveTo>
                  <a:pt x="1389302" y="4541119"/>
                </a:moveTo>
                <a:cubicBezTo>
                  <a:pt x="1400387" y="4514909"/>
                  <a:pt x="1426340" y="4496519"/>
                  <a:pt x="1456589" y="4496519"/>
                </a:cubicBezTo>
                <a:cubicBezTo>
                  <a:pt x="1496919" y="4496519"/>
                  <a:pt x="1529613" y="4529213"/>
                  <a:pt x="1529613" y="4569544"/>
                </a:cubicBezTo>
                <a:cubicBezTo>
                  <a:pt x="1529614" y="4609875"/>
                  <a:pt x="1496920" y="4642569"/>
                  <a:pt x="1456588" y="4642569"/>
                </a:cubicBezTo>
                <a:cubicBezTo>
                  <a:pt x="1416258" y="4642569"/>
                  <a:pt x="1383563" y="4609875"/>
                  <a:pt x="1383564" y="4569544"/>
                </a:cubicBezTo>
                <a:cubicBezTo>
                  <a:pt x="1383563" y="4559462"/>
                  <a:pt x="1385607" y="4549856"/>
                  <a:pt x="1389302" y="4541119"/>
                </a:cubicBezTo>
                <a:close/>
                <a:moveTo>
                  <a:pt x="3697590" y="894412"/>
                </a:moveTo>
                <a:cubicBezTo>
                  <a:pt x="3701284" y="885675"/>
                  <a:pt x="3706631" y="877808"/>
                  <a:pt x="3713240" y="871200"/>
                </a:cubicBezTo>
                <a:cubicBezTo>
                  <a:pt x="3726454" y="857986"/>
                  <a:pt x="3744711" y="849812"/>
                  <a:pt x="3764875" y="849812"/>
                </a:cubicBezTo>
                <a:cubicBezTo>
                  <a:pt x="3805207" y="849812"/>
                  <a:pt x="3837900" y="882506"/>
                  <a:pt x="3837901" y="922837"/>
                </a:cubicBezTo>
                <a:cubicBezTo>
                  <a:pt x="3837901" y="963168"/>
                  <a:pt x="3805207" y="995862"/>
                  <a:pt x="3764876" y="995862"/>
                </a:cubicBezTo>
                <a:cubicBezTo>
                  <a:pt x="3724545" y="995862"/>
                  <a:pt x="3691851" y="963167"/>
                  <a:pt x="3691852" y="922836"/>
                </a:cubicBezTo>
                <a:cubicBezTo>
                  <a:pt x="3691852" y="912754"/>
                  <a:pt x="3693895" y="903148"/>
                  <a:pt x="3697590" y="894412"/>
                </a:cubicBezTo>
                <a:close/>
                <a:moveTo>
                  <a:pt x="2541620" y="2695440"/>
                </a:moveTo>
                <a:cubicBezTo>
                  <a:pt x="2552705" y="2669230"/>
                  <a:pt x="2578657" y="2650840"/>
                  <a:pt x="2608906" y="2650840"/>
                </a:cubicBezTo>
                <a:cubicBezTo>
                  <a:pt x="2649237" y="2650840"/>
                  <a:pt x="2681931" y="2683534"/>
                  <a:pt x="2681931" y="2723865"/>
                </a:cubicBezTo>
                <a:cubicBezTo>
                  <a:pt x="2681931" y="2764196"/>
                  <a:pt x="2649237" y="2796890"/>
                  <a:pt x="2608906" y="2796890"/>
                </a:cubicBezTo>
                <a:cubicBezTo>
                  <a:pt x="2568575" y="2796890"/>
                  <a:pt x="2535881" y="2764196"/>
                  <a:pt x="2535881" y="2723865"/>
                </a:cubicBezTo>
                <a:cubicBezTo>
                  <a:pt x="2535881" y="2713782"/>
                  <a:pt x="2537924" y="2704177"/>
                  <a:pt x="2541620" y="2695440"/>
                </a:cubicBezTo>
                <a:close/>
                <a:moveTo>
                  <a:pt x="2771308" y="2326525"/>
                </a:moveTo>
                <a:cubicBezTo>
                  <a:pt x="2782394" y="2300315"/>
                  <a:pt x="2808347" y="2281925"/>
                  <a:pt x="2838595" y="2281925"/>
                </a:cubicBezTo>
                <a:cubicBezTo>
                  <a:pt x="2878925" y="2281925"/>
                  <a:pt x="2911619" y="2314619"/>
                  <a:pt x="2911620" y="2354950"/>
                </a:cubicBezTo>
                <a:cubicBezTo>
                  <a:pt x="2911619" y="2395281"/>
                  <a:pt x="2878926" y="2427975"/>
                  <a:pt x="2838595" y="2427975"/>
                </a:cubicBezTo>
                <a:cubicBezTo>
                  <a:pt x="2798264" y="2427975"/>
                  <a:pt x="2765569" y="2395281"/>
                  <a:pt x="2765571" y="2354950"/>
                </a:cubicBezTo>
                <a:cubicBezTo>
                  <a:pt x="2765569" y="2344867"/>
                  <a:pt x="2767614" y="2335262"/>
                  <a:pt x="2771308" y="2326525"/>
                </a:cubicBezTo>
                <a:close/>
                <a:moveTo>
                  <a:pt x="1619765" y="4111798"/>
                </a:moveTo>
                <a:cubicBezTo>
                  <a:pt x="1630850" y="4085589"/>
                  <a:pt x="1656803" y="4067198"/>
                  <a:pt x="1687051" y="4067199"/>
                </a:cubicBezTo>
                <a:cubicBezTo>
                  <a:pt x="1727382" y="4067198"/>
                  <a:pt x="1760076" y="4099892"/>
                  <a:pt x="1760076" y="4140223"/>
                </a:cubicBezTo>
                <a:cubicBezTo>
                  <a:pt x="1760076" y="4180554"/>
                  <a:pt x="1727383" y="4213248"/>
                  <a:pt x="1687052" y="4213248"/>
                </a:cubicBezTo>
                <a:cubicBezTo>
                  <a:pt x="1646721" y="4213248"/>
                  <a:pt x="1614027" y="4180554"/>
                  <a:pt x="1614027" y="4140223"/>
                </a:cubicBezTo>
                <a:cubicBezTo>
                  <a:pt x="1614027" y="4130140"/>
                  <a:pt x="1616070" y="4120534"/>
                  <a:pt x="1619765" y="4111798"/>
                </a:cubicBezTo>
                <a:close/>
                <a:moveTo>
                  <a:pt x="3928051" y="465093"/>
                </a:moveTo>
                <a:cubicBezTo>
                  <a:pt x="3931746" y="456356"/>
                  <a:pt x="3937094" y="448488"/>
                  <a:pt x="3943701" y="441881"/>
                </a:cubicBezTo>
                <a:cubicBezTo>
                  <a:pt x="3956916" y="428667"/>
                  <a:pt x="3975172" y="420493"/>
                  <a:pt x="3995337" y="420493"/>
                </a:cubicBezTo>
                <a:cubicBezTo>
                  <a:pt x="4035668" y="420493"/>
                  <a:pt x="4068363" y="453187"/>
                  <a:pt x="4068362" y="493518"/>
                </a:cubicBezTo>
                <a:cubicBezTo>
                  <a:pt x="4068363" y="533848"/>
                  <a:pt x="4035669" y="566542"/>
                  <a:pt x="3995339" y="566542"/>
                </a:cubicBezTo>
                <a:cubicBezTo>
                  <a:pt x="3955008" y="566542"/>
                  <a:pt x="3922314" y="533848"/>
                  <a:pt x="3922313" y="493517"/>
                </a:cubicBezTo>
                <a:cubicBezTo>
                  <a:pt x="3922314" y="483435"/>
                  <a:pt x="3924356" y="473829"/>
                  <a:pt x="3928051" y="465093"/>
                </a:cubicBezTo>
                <a:close/>
                <a:moveTo>
                  <a:pt x="3001771" y="1897204"/>
                </a:moveTo>
                <a:cubicBezTo>
                  <a:pt x="3012856" y="1870994"/>
                  <a:pt x="3038809" y="1852604"/>
                  <a:pt x="3069057" y="1852604"/>
                </a:cubicBezTo>
                <a:cubicBezTo>
                  <a:pt x="3109388" y="1852604"/>
                  <a:pt x="3142082" y="1885298"/>
                  <a:pt x="3142083" y="1925630"/>
                </a:cubicBezTo>
                <a:cubicBezTo>
                  <a:pt x="3142082" y="1965960"/>
                  <a:pt x="3109388" y="1998654"/>
                  <a:pt x="3069057" y="1998654"/>
                </a:cubicBezTo>
                <a:cubicBezTo>
                  <a:pt x="3028726" y="1998654"/>
                  <a:pt x="2996032" y="1965960"/>
                  <a:pt x="2996033" y="1925629"/>
                </a:cubicBezTo>
                <a:cubicBezTo>
                  <a:pt x="2996032" y="1915546"/>
                  <a:pt x="2998077" y="1905941"/>
                  <a:pt x="3001771" y="1897204"/>
                </a:cubicBezTo>
                <a:close/>
                <a:moveTo>
                  <a:pt x="1850228" y="3691306"/>
                </a:moveTo>
                <a:cubicBezTo>
                  <a:pt x="1861314" y="3665097"/>
                  <a:pt x="1887266" y="3646706"/>
                  <a:pt x="1917514" y="3646706"/>
                </a:cubicBezTo>
                <a:cubicBezTo>
                  <a:pt x="1957845" y="3646706"/>
                  <a:pt x="1990539" y="3679400"/>
                  <a:pt x="1990539" y="3719731"/>
                </a:cubicBezTo>
                <a:cubicBezTo>
                  <a:pt x="1990539" y="3760062"/>
                  <a:pt x="1957845" y="3792756"/>
                  <a:pt x="1917514" y="3792756"/>
                </a:cubicBezTo>
                <a:cubicBezTo>
                  <a:pt x="1877183" y="3792756"/>
                  <a:pt x="1844489" y="3760062"/>
                  <a:pt x="1844489" y="3719731"/>
                </a:cubicBezTo>
                <a:cubicBezTo>
                  <a:pt x="1844489" y="3709648"/>
                  <a:pt x="1846532" y="3700043"/>
                  <a:pt x="1850228" y="3691306"/>
                </a:cubicBezTo>
                <a:close/>
                <a:moveTo>
                  <a:pt x="4158515" y="44601"/>
                </a:moveTo>
                <a:cubicBezTo>
                  <a:pt x="4162210" y="35864"/>
                  <a:pt x="4167558" y="27996"/>
                  <a:pt x="4174167" y="21389"/>
                </a:cubicBezTo>
                <a:cubicBezTo>
                  <a:pt x="4187380" y="8174"/>
                  <a:pt x="4205636" y="1"/>
                  <a:pt x="4225802" y="1"/>
                </a:cubicBezTo>
                <a:cubicBezTo>
                  <a:pt x="4266134" y="1"/>
                  <a:pt x="4298827" y="32695"/>
                  <a:pt x="4298828" y="73026"/>
                </a:cubicBezTo>
                <a:cubicBezTo>
                  <a:pt x="4298827" y="113357"/>
                  <a:pt x="4266133" y="146051"/>
                  <a:pt x="4225801" y="146051"/>
                </a:cubicBezTo>
                <a:cubicBezTo>
                  <a:pt x="4185472" y="146051"/>
                  <a:pt x="4152776" y="113357"/>
                  <a:pt x="4152777" y="73026"/>
                </a:cubicBezTo>
                <a:cubicBezTo>
                  <a:pt x="4152777" y="62943"/>
                  <a:pt x="4154820" y="53337"/>
                  <a:pt x="4158515" y="44601"/>
                </a:cubicBezTo>
                <a:close/>
                <a:moveTo>
                  <a:pt x="3232236" y="1476711"/>
                </a:moveTo>
                <a:cubicBezTo>
                  <a:pt x="3243320" y="1450501"/>
                  <a:pt x="3269272" y="1432111"/>
                  <a:pt x="3299521" y="1432111"/>
                </a:cubicBezTo>
                <a:cubicBezTo>
                  <a:pt x="3339852" y="1432110"/>
                  <a:pt x="3372546" y="1464805"/>
                  <a:pt x="3372547" y="1505135"/>
                </a:cubicBezTo>
                <a:cubicBezTo>
                  <a:pt x="3372546" y="1545467"/>
                  <a:pt x="3339852" y="1578161"/>
                  <a:pt x="3299522" y="1578160"/>
                </a:cubicBezTo>
                <a:cubicBezTo>
                  <a:pt x="3259190" y="1578161"/>
                  <a:pt x="3226496" y="1545466"/>
                  <a:pt x="3226496" y="1505136"/>
                </a:cubicBezTo>
                <a:cubicBezTo>
                  <a:pt x="3226496" y="1495053"/>
                  <a:pt x="3228539" y="1485447"/>
                  <a:pt x="3232236" y="1476711"/>
                </a:cubicBezTo>
                <a:close/>
                <a:moveTo>
                  <a:pt x="2080691" y="3261984"/>
                </a:moveTo>
                <a:cubicBezTo>
                  <a:pt x="2091777" y="3235775"/>
                  <a:pt x="2117729" y="3217384"/>
                  <a:pt x="2147978" y="3217384"/>
                </a:cubicBezTo>
                <a:cubicBezTo>
                  <a:pt x="2188309" y="3217384"/>
                  <a:pt x="2221003" y="3250078"/>
                  <a:pt x="2221003" y="3290409"/>
                </a:cubicBezTo>
                <a:cubicBezTo>
                  <a:pt x="2221003" y="3330740"/>
                  <a:pt x="2188309" y="3363434"/>
                  <a:pt x="2147978" y="3363434"/>
                </a:cubicBezTo>
                <a:cubicBezTo>
                  <a:pt x="2107647" y="3363434"/>
                  <a:pt x="2074953" y="3330740"/>
                  <a:pt x="2074953" y="3290409"/>
                </a:cubicBezTo>
                <a:cubicBezTo>
                  <a:pt x="2074953" y="3280326"/>
                  <a:pt x="2076996" y="3270721"/>
                  <a:pt x="2080691" y="3261984"/>
                </a:cubicBezTo>
                <a:close/>
                <a:moveTo>
                  <a:pt x="1158838" y="4678341"/>
                </a:moveTo>
                <a:cubicBezTo>
                  <a:pt x="1162534" y="4669604"/>
                  <a:pt x="1167881" y="4661736"/>
                  <a:pt x="1174488" y="4655129"/>
                </a:cubicBezTo>
                <a:cubicBezTo>
                  <a:pt x="1187703" y="4641914"/>
                  <a:pt x="1205959" y="4633741"/>
                  <a:pt x="1226125" y="4633740"/>
                </a:cubicBezTo>
                <a:cubicBezTo>
                  <a:pt x="1266456" y="4633740"/>
                  <a:pt x="1299150" y="4666434"/>
                  <a:pt x="1299150" y="4706765"/>
                </a:cubicBezTo>
                <a:cubicBezTo>
                  <a:pt x="1299150" y="4747096"/>
                  <a:pt x="1266456" y="4779790"/>
                  <a:pt x="1226125" y="4779790"/>
                </a:cubicBezTo>
                <a:cubicBezTo>
                  <a:pt x="1185793" y="4779791"/>
                  <a:pt x="1153099" y="4747097"/>
                  <a:pt x="1153100" y="4706765"/>
                </a:cubicBezTo>
                <a:cubicBezTo>
                  <a:pt x="1153100" y="4696683"/>
                  <a:pt x="1155143" y="4687077"/>
                  <a:pt x="1158838" y="4678341"/>
                </a:cubicBezTo>
                <a:close/>
                <a:moveTo>
                  <a:pt x="3462698" y="1047389"/>
                </a:moveTo>
                <a:cubicBezTo>
                  <a:pt x="3473785" y="1021179"/>
                  <a:pt x="3499736" y="1002789"/>
                  <a:pt x="3529986" y="1002789"/>
                </a:cubicBezTo>
                <a:cubicBezTo>
                  <a:pt x="3570316" y="1002788"/>
                  <a:pt x="3603011" y="1035483"/>
                  <a:pt x="3603009" y="1075813"/>
                </a:cubicBezTo>
                <a:cubicBezTo>
                  <a:pt x="3603011" y="1116145"/>
                  <a:pt x="3570317" y="1148839"/>
                  <a:pt x="3529985" y="1148838"/>
                </a:cubicBezTo>
                <a:cubicBezTo>
                  <a:pt x="3489655" y="1148839"/>
                  <a:pt x="3456960" y="1116144"/>
                  <a:pt x="3456961" y="1075814"/>
                </a:cubicBezTo>
                <a:cubicBezTo>
                  <a:pt x="3456961" y="1065731"/>
                  <a:pt x="3459004" y="1056125"/>
                  <a:pt x="3462698" y="1047389"/>
                </a:cubicBezTo>
                <a:close/>
                <a:moveTo>
                  <a:pt x="2311155" y="2841491"/>
                </a:moveTo>
                <a:cubicBezTo>
                  <a:pt x="2322241" y="2815281"/>
                  <a:pt x="2348193" y="2796890"/>
                  <a:pt x="2378442" y="2796891"/>
                </a:cubicBezTo>
                <a:cubicBezTo>
                  <a:pt x="2418772" y="2796890"/>
                  <a:pt x="2451467" y="2829585"/>
                  <a:pt x="2451466" y="2869915"/>
                </a:cubicBezTo>
                <a:cubicBezTo>
                  <a:pt x="2451467" y="2910247"/>
                  <a:pt x="2418773" y="2942941"/>
                  <a:pt x="2378441" y="2942940"/>
                </a:cubicBezTo>
                <a:cubicBezTo>
                  <a:pt x="2338111" y="2942941"/>
                  <a:pt x="2305416" y="2910246"/>
                  <a:pt x="2305417" y="2869916"/>
                </a:cubicBezTo>
                <a:cubicBezTo>
                  <a:pt x="2305416" y="2859833"/>
                  <a:pt x="2307460" y="2850227"/>
                  <a:pt x="2311155" y="2841491"/>
                </a:cubicBezTo>
                <a:close/>
                <a:moveTo>
                  <a:pt x="2540845" y="2463747"/>
                </a:moveTo>
                <a:cubicBezTo>
                  <a:pt x="2551929" y="2437537"/>
                  <a:pt x="2577882" y="2419147"/>
                  <a:pt x="2608130" y="2419147"/>
                </a:cubicBezTo>
                <a:cubicBezTo>
                  <a:pt x="2648462" y="2419147"/>
                  <a:pt x="2681155" y="2451841"/>
                  <a:pt x="2681156" y="2492172"/>
                </a:cubicBezTo>
                <a:cubicBezTo>
                  <a:pt x="2681155" y="2532503"/>
                  <a:pt x="2648461" y="2565197"/>
                  <a:pt x="2608131" y="2565197"/>
                </a:cubicBezTo>
                <a:cubicBezTo>
                  <a:pt x="2567799" y="2565197"/>
                  <a:pt x="2535106" y="2532503"/>
                  <a:pt x="2535105" y="2492172"/>
                </a:cubicBezTo>
                <a:cubicBezTo>
                  <a:pt x="2535105" y="2482089"/>
                  <a:pt x="2537150" y="2472484"/>
                  <a:pt x="2540845" y="2463747"/>
                </a:cubicBezTo>
                <a:close/>
                <a:moveTo>
                  <a:pt x="1389302" y="4257847"/>
                </a:moveTo>
                <a:cubicBezTo>
                  <a:pt x="1400388" y="4231637"/>
                  <a:pt x="1426340" y="4213247"/>
                  <a:pt x="1456588" y="4213247"/>
                </a:cubicBezTo>
                <a:cubicBezTo>
                  <a:pt x="1496919" y="4213247"/>
                  <a:pt x="1529613" y="4245941"/>
                  <a:pt x="1529613" y="4286272"/>
                </a:cubicBezTo>
                <a:cubicBezTo>
                  <a:pt x="1529613" y="4326603"/>
                  <a:pt x="1496919" y="4359297"/>
                  <a:pt x="1456588" y="4359297"/>
                </a:cubicBezTo>
                <a:cubicBezTo>
                  <a:pt x="1416257" y="4359297"/>
                  <a:pt x="1383563" y="4326603"/>
                  <a:pt x="1383563" y="4286272"/>
                </a:cubicBezTo>
                <a:cubicBezTo>
                  <a:pt x="1383563" y="4276189"/>
                  <a:pt x="1385607" y="4266584"/>
                  <a:pt x="1389302" y="4257847"/>
                </a:cubicBezTo>
                <a:close/>
                <a:moveTo>
                  <a:pt x="3697588" y="611142"/>
                </a:moveTo>
                <a:cubicBezTo>
                  <a:pt x="3701283" y="602405"/>
                  <a:pt x="3706630" y="594537"/>
                  <a:pt x="3713238" y="587930"/>
                </a:cubicBezTo>
                <a:cubicBezTo>
                  <a:pt x="3726452" y="574716"/>
                  <a:pt x="3744710" y="566542"/>
                  <a:pt x="3764874" y="566542"/>
                </a:cubicBezTo>
                <a:cubicBezTo>
                  <a:pt x="3805205" y="566542"/>
                  <a:pt x="3837899" y="599236"/>
                  <a:pt x="3837900" y="639567"/>
                </a:cubicBezTo>
                <a:cubicBezTo>
                  <a:pt x="3837899" y="679897"/>
                  <a:pt x="3805205" y="712591"/>
                  <a:pt x="3764874" y="712591"/>
                </a:cubicBezTo>
                <a:cubicBezTo>
                  <a:pt x="3724543" y="712592"/>
                  <a:pt x="3691849" y="679897"/>
                  <a:pt x="3691849" y="639566"/>
                </a:cubicBezTo>
                <a:cubicBezTo>
                  <a:pt x="3691849" y="629484"/>
                  <a:pt x="3693894" y="619878"/>
                  <a:pt x="3697588" y="611142"/>
                </a:cubicBezTo>
                <a:close/>
                <a:moveTo>
                  <a:pt x="2771307" y="2043254"/>
                </a:moveTo>
                <a:cubicBezTo>
                  <a:pt x="2782393" y="2017045"/>
                  <a:pt x="2808346" y="1998654"/>
                  <a:pt x="2838594" y="1998654"/>
                </a:cubicBezTo>
                <a:cubicBezTo>
                  <a:pt x="2878924" y="1998654"/>
                  <a:pt x="2911619" y="2031348"/>
                  <a:pt x="2911618" y="2071679"/>
                </a:cubicBezTo>
                <a:cubicBezTo>
                  <a:pt x="2911619" y="2112010"/>
                  <a:pt x="2878925" y="2144704"/>
                  <a:pt x="2838594" y="2144704"/>
                </a:cubicBezTo>
                <a:cubicBezTo>
                  <a:pt x="2798263" y="2144704"/>
                  <a:pt x="2765570" y="2112010"/>
                  <a:pt x="2765569" y="2071679"/>
                </a:cubicBezTo>
                <a:cubicBezTo>
                  <a:pt x="2765569" y="2061596"/>
                  <a:pt x="2767612" y="2051990"/>
                  <a:pt x="2771307" y="2043254"/>
                </a:cubicBezTo>
                <a:close/>
                <a:moveTo>
                  <a:pt x="1619764" y="3828527"/>
                </a:moveTo>
                <a:cubicBezTo>
                  <a:pt x="1630850" y="3802318"/>
                  <a:pt x="1656802" y="3783928"/>
                  <a:pt x="1687050" y="3783928"/>
                </a:cubicBezTo>
                <a:cubicBezTo>
                  <a:pt x="1727381" y="3783928"/>
                  <a:pt x="1760075" y="3816622"/>
                  <a:pt x="1760075" y="3856953"/>
                </a:cubicBezTo>
                <a:cubicBezTo>
                  <a:pt x="1760075" y="3897284"/>
                  <a:pt x="1727382" y="3929977"/>
                  <a:pt x="1687051" y="3929977"/>
                </a:cubicBezTo>
                <a:cubicBezTo>
                  <a:pt x="1646720" y="3929977"/>
                  <a:pt x="1614026" y="3897283"/>
                  <a:pt x="1614026" y="3856952"/>
                </a:cubicBezTo>
                <a:cubicBezTo>
                  <a:pt x="1614026" y="3846869"/>
                  <a:pt x="1616069" y="3837264"/>
                  <a:pt x="1619764" y="3828527"/>
                </a:cubicBezTo>
                <a:close/>
                <a:moveTo>
                  <a:pt x="3928051" y="181822"/>
                </a:moveTo>
                <a:cubicBezTo>
                  <a:pt x="3931747" y="173086"/>
                  <a:pt x="3937093" y="165218"/>
                  <a:pt x="3943702" y="158611"/>
                </a:cubicBezTo>
                <a:cubicBezTo>
                  <a:pt x="3956917" y="145396"/>
                  <a:pt x="3975173" y="137222"/>
                  <a:pt x="3995337" y="137222"/>
                </a:cubicBezTo>
                <a:cubicBezTo>
                  <a:pt x="4035668" y="137222"/>
                  <a:pt x="4068362" y="169916"/>
                  <a:pt x="4068363" y="210247"/>
                </a:cubicBezTo>
                <a:cubicBezTo>
                  <a:pt x="4068363" y="250578"/>
                  <a:pt x="4035668" y="283272"/>
                  <a:pt x="3995338" y="283272"/>
                </a:cubicBezTo>
                <a:cubicBezTo>
                  <a:pt x="3955006" y="283272"/>
                  <a:pt x="3922312" y="250578"/>
                  <a:pt x="3922314" y="210247"/>
                </a:cubicBezTo>
                <a:cubicBezTo>
                  <a:pt x="3922312" y="200164"/>
                  <a:pt x="3924357" y="190559"/>
                  <a:pt x="3928051" y="181822"/>
                </a:cubicBezTo>
                <a:close/>
                <a:moveTo>
                  <a:pt x="3001772" y="1613932"/>
                </a:moveTo>
                <a:cubicBezTo>
                  <a:pt x="3012856" y="1587722"/>
                  <a:pt x="3038809" y="1569332"/>
                  <a:pt x="3069057" y="1569332"/>
                </a:cubicBezTo>
                <a:cubicBezTo>
                  <a:pt x="3109389" y="1569332"/>
                  <a:pt x="3142082" y="1602026"/>
                  <a:pt x="3142082" y="1642357"/>
                </a:cubicBezTo>
                <a:cubicBezTo>
                  <a:pt x="3142082" y="1682688"/>
                  <a:pt x="3109388" y="1715382"/>
                  <a:pt x="3069058" y="1715382"/>
                </a:cubicBezTo>
                <a:cubicBezTo>
                  <a:pt x="3028726" y="1715382"/>
                  <a:pt x="2996033" y="1682688"/>
                  <a:pt x="2996032" y="1642357"/>
                </a:cubicBezTo>
                <a:cubicBezTo>
                  <a:pt x="2996032" y="1632274"/>
                  <a:pt x="2998075" y="1622669"/>
                  <a:pt x="3001772" y="1613932"/>
                </a:cubicBezTo>
                <a:close/>
                <a:moveTo>
                  <a:pt x="1850228" y="3408034"/>
                </a:moveTo>
                <a:cubicBezTo>
                  <a:pt x="1861313" y="3381824"/>
                  <a:pt x="1887266" y="3363434"/>
                  <a:pt x="1917514" y="3363434"/>
                </a:cubicBezTo>
                <a:cubicBezTo>
                  <a:pt x="1957845" y="3363434"/>
                  <a:pt x="1990539" y="3396128"/>
                  <a:pt x="1990539" y="3436459"/>
                </a:cubicBezTo>
                <a:cubicBezTo>
                  <a:pt x="1990539" y="3476790"/>
                  <a:pt x="1957845" y="3509484"/>
                  <a:pt x="1917514" y="3509484"/>
                </a:cubicBezTo>
                <a:cubicBezTo>
                  <a:pt x="1877183" y="3509484"/>
                  <a:pt x="1844489" y="3476790"/>
                  <a:pt x="1844489" y="3436459"/>
                </a:cubicBezTo>
                <a:cubicBezTo>
                  <a:pt x="1844489" y="3426376"/>
                  <a:pt x="1846532" y="3416771"/>
                  <a:pt x="1850228" y="3408034"/>
                </a:cubicBezTo>
                <a:close/>
                <a:moveTo>
                  <a:pt x="928374" y="4824392"/>
                </a:moveTo>
                <a:cubicBezTo>
                  <a:pt x="932069" y="4815655"/>
                  <a:pt x="937417" y="4807787"/>
                  <a:pt x="944025" y="4801180"/>
                </a:cubicBezTo>
                <a:cubicBezTo>
                  <a:pt x="957238" y="4787965"/>
                  <a:pt x="975494" y="4779793"/>
                  <a:pt x="995660" y="4779792"/>
                </a:cubicBezTo>
                <a:cubicBezTo>
                  <a:pt x="1035990" y="4779792"/>
                  <a:pt x="1068685" y="4812486"/>
                  <a:pt x="1068685" y="4852817"/>
                </a:cubicBezTo>
                <a:cubicBezTo>
                  <a:pt x="1068684" y="4893149"/>
                  <a:pt x="1035990" y="4925843"/>
                  <a:pt x="995660" y="4925842"/>
                </a:cubicBezTo>
                <a:cubicBezTo>
                  <a:pt x="955329" y="4925842"/>
                  <a:pt x="922635" y="4893148"/>
                  <a:pt x="922635" y="4852817"/>
                </a:cubicBezTo>
                <a:cubicBezTo>
                  <a:pt x="922636" y="4842734"/>
                  <a:pt x="924679" y="4833129"/>
                  <a:pt x="928374" y="4824392"/>
                </a:cubicBezTo>
                <a:close/>
                <a:moveTo>
                  <a:pt x="3232235" y="1193439"/>
                </a:moveTo>
                <a:cubicBezTo>
                  <a:pt x="3243320" y="1167229"/>
                  <a:pt x="3269273" y="1148838"/>
                  <a:pt x="3299521" y="1148839"/>
                </a:cubicBezTo>
                <a:cubicBezTo>
                  <a:pt x="3339852" y="1148838"/>
                  <a:pt x="3372546" y="1181532"/>
                  <a:pt x="3372546" y="1221863"/>
                </a:cubicBezTo>
                <a:cubicBezTo>
                  <a:pt x="3372547" y="1262194"/>
                  <a:pt x="3339852" y="1294888"/>
                  <a:pt x="3299521" y="1294888"/>
                </a:cubicBezTo>
                <a:cubicBezTo>
                  <a:pt x="3259190" y="1294888"/>
                  <a:pt x="3226497" y="1262194"/>
                  <a:pt x="3226496" y="1221863"/>
                </a:cubicBezTo>
                <a:cubicBezTo>
                  <a:pt x="3226496" y="1211781"/>
                  <a:pt x="3228539" y="1202175"/>
                  <a:pt x="3232235" y="1193439"/>
                </a:cubicBezTo>
                <a:close/>
                <a:moveTo>
                  <a:pt x="2080691" y="2978712"/>
                </a:moveTo>
                <a:cubicBezTo>
                  <a:pt x="2091777" y="2952503"/>
                  <a:pt x="2117729" y="2934112"/>
                  <a:pt x="2147978" y="2934112"/>
                </a:cubicBezTo>
                <a:cubicBezTo>
                  <a:pt x="2188309" y="2934112"/>
                  <a:pt x="2221003" y="2966806"/>
                  <a:pt x="2221002" y="3007137"/>
                </a:cubicBezTo>
                <a:cubicBezTo>
                  <a:pt x="2221003" y="3047468"/>
                  <a:pt x="2188309" y="3080162"/>
                  <a:pt x="2147978" y="3080162"/>
                </a:cubicBezTo>
                <a:cubicBezTo>
                  <a:pt x="2107647" y="3080162"/>
                  <a:pt x="2074953" y="3047468"/>
                  <a:pt x="2074953" y="3007137"/>
                </a:cubicBezTo>
                <a:cubicBezTo>
                  <a:pt x="2074953" y="2997054"/>
                  <a:pt x="2076996" y="2987449"/>
                  <a:pt x="2080691" y="2978712"/>
                </a:cubicBezTo>
                <a:close/>
                <a:moveTo>
                  <a:pt x="1158838" y="4395069"/>
                </a:moveTo>
                <a:cubicBezTo>
                  <a:pt x="1162534" y="4386332"/>
                  <a:pt x="1167881" y="4378464"/>
                  <a:pt x="1174488" y="4371857"/>
                </a:cubicBezTo>
                <a:cubicBezTo>
                  <a:pt x="1187703" y="4358642"/>
                  <a:pt x="1205959" y="4350468"/>
                  <a:pt x="1226125" y="4350468"/>
                </a:cubicBezTo>
                <a:cubicBezTo>
                  <a:pt x="1266455" y="4350468"/>
                  <a:pt x="1299150" y="4383162"/>
                  <a:pt x="1299150" y="4423493"/>
                </a:cubicBezTo>
                <a:cubicBezTo>
                  <a:pt x="1299150" y="4463824"/>
                  <a:pt x="1266456" y="4496518"/>
                  <a:pt x="1226124" y="4496518"/>
                </a:cubicBezTo>
                <a:cubicBezTo>
                  <a:pt x="1185794" y="4496518"/>
                  <a:pt x="1153100" y="4463824"/>
                  <a:pt x="1153100" y="4423493"/>
                </a:cubicBezTo>
                <a:cubicBezTo>
                  <a:pt x="1153100" y="4413411"/>
                  <a:pt x="1155143" y="4403805"/>
                  <a:pt x="1158838" y="4395069"/>
                </a:cubicBezTo>
                <a:close/>
                <a:moveTo>
                  <a:pt x="3462698" y="764117"/>
                </a:moveTo>
                <a:cubicBezTo>
                  <a:pt x="3473784" y="737907"/>
                  <a:pt x="3499736" y="719516"/>
                  <a:pt x="3529985" y="719517"/>
                </a:cubicBezTo>
                <a:cubicBezTo>
                  <a:pt x="3570316" y="719516"/>
                  <a:pt x="3603010" y="752210"/>
                  <a:pt x="3603009" y="792541"/>
                </a:cubicBezTo>
                <a:cubicBezTo>
                  <a:pt x="3603010" y="832872"/>
                  <a:pt x="3570316" y="865566"/>
                  <a:pt x="3529984" y="865566"/>
                </a:cubicBezTo>
                <a:cubicBezTo>
                  <a:pt x="3489654" y="865566"/>
                  <a:pt x="3456960" y="832872"/>
                  <a:pt x="3456960" y="792541"/>
                </a:cubicBezTo>
                <a:cubicBezTo>
                  <a:pt x="3456959" y="782459"/>
                  <a:pt x="3459003" y="772853"/>
                  <a:pt x="3462698" y="764117"/>
                </a:cubicBezTo>
                <a:close/>
                <a:moveTo>
                  <a:pt x="2311155" y="2558219"/>
                </a:moveTo>
                <a:cubicBezTo>
                  <a:pt x="2322241" y="2532009"/>
                  <a:pt x="2348193" y="2513618"/>
                  <a:pt x="2378441" y="2513618"/>
                </a:cubicBezTo>
                <a:cubicBezTo>
                  <a:pt x="2418772" y="2513618"/>
                  <a:pt x="2451466" y="2546312"/>
                  <a:pt x="2451466" y="2586643"/>
                </a:cubicBezTo>
                <a:cubicBezTo>
                  <a:pt x="2451466" y="2626974"/>
                  <a:pt x="2418772" y="2659668"/>
                  <a:pt x="2378441" y="2659668"/>
                </a:cubicBezTo>
                <a:cubicBezTo>
                  <a:pt x="2338110" y="2659668"/>
                  <a:pt x="2305416" y="2626974"/>
                  <a:pt x="2305417" y="2586643"/>
                </a:cubicBezTo>
                <a:cubicBezTo>
                  <a:pt x="2305416" y="2576560"/>
                  <a:pt x="2307460" y="2566955"/>
                  <a:pt x="2311155" y="2558219"/>
                </a:cubicBezTo>
                <a:close/>
                <a:moveTo>
                  <a:pt x="2540844" y="2180475"/>
                </a:moveTo>
                <a:cubicBezTo>
                  <a:pt x="2551930" y="2154265"/>
                  <a:pt x="2577883" y="2135875"/>
                  <a:pt x="2608131" y="2135875"/>
                </a:cubicBezTo>
                <a:cubicBezTo>
                  <a:pt x="2648461" y="2135875"/>
                  <a:pt x="2681156" y="2168569"/>
                  <a:pt x="2681155" y="2208900"/>
                </a:cubicBezTo>
                <a:cubicBezTo>
                  <a:pt x="2681156" y="2249231"/>
                  <a:pt x="2648462" y="2281925"/>
                  <a:pt x="2608130" y="2281925"/>
                </a:cubicBezTo>
                <a:cubicBezTo>
                  <a:pt x="2567800" y="2281925"/>
                  <a:pt x="2535105" y="2249231"/>
                  <a:pt x="2535106" y="2208900"/>
                </a:cubicBezTo>
                <a:cubicBezTo>
                  <a:pt x="2535106" y="2198817"/>
                  <a:pt x="2537149" y="2189211"/>
                  <a:pt x="2540844" y="2180475"/>
                </a:cubicBezTo>
                <a:close/>
                <a:moveTo>
                  <a:pt x="1389302" y="3974576"/>
                </a:moveTo>
                <a:cubicBezTo>
                  <a:pt x="1400387" y="3948367"/>
                  <a:pt x="1426339" y="3929976"/>
                  <a:pt x="1456587" y="3929976"/>
                </a:cubicBezTo>
                <a:cubicBezTo>
                  <a:pt x="1496918" y="3929976"/>
                  <a:pt x="1529612" y="3962670"/>
                  <a:pt x="1529612" y="4003001"/>
                </a:cubicBezTo>
                <a:cubicBezTo>
                  <a:pt x="1529612" y="4043332"/>
                  <a:pt x="1496919" y="4076025"/>
                  <a:pt x="1456588" y="4076025"/>
                </a:cubicBezTo>
                <a:cubicBezTo>
                  <a:pt x="1416257" y="4076025"/>
                  <a:pt x="1383563" y="4043331"/>
                  <a:pt x="1383563" y="4003000"/>
                </a:cubicBezTo>
                <a:cubicBezTo>
                  <a:pt x="1383563" y="3992918"/>
                  <a:pt x="1385606" y="3983312"/>
                  <a:pt x="1389302" y="3974576"/>
                </a:cubicBezTo>
                <a:close/>
                <a:moveTo>
                  <a:pt x="3697588" y="327872"/>
                </a:moveTo>
                <a:cubicBezTo>
                  <a:pt x="3701284" y="319135"/>
                  <a:pt x="3706630" y="311267"/>
                  <a:pt x="3713237" y="304660"/>
                </a:cubicBezTo>
                <a:cubicBezTo>
                  <a:pt x="3726453" y="291446"/>
                  <a:pt x="3744708" y="283272"/>
                  <a:pt x="3764874" y="283272"/>
                </a:cubicBezTo>
                <a:cubicBezTo>
                  <a:pt x="3805204" y="283272"/>
                  <a:pt x="3837900" y="315966"/>
                  <a:pt x="3837899" y="356297"/>
                </a:cubicBezTo>
                <a:cubicBezTo>
                  <a:pt x="3837900" y="396627"/>
                  <a:pt x="3805206" y="429321"/>
                  <a:pt x="3764874" y="429321"/>
                </a:cubicBezTo>
                <a:cubicBezTo>
                  <a:pt x="3724544" y="429321"/>
                  <a:pt x="3691849" y="396627"/>
                  <a:pt x="3691850" y="356296"/>
                </a:cubicBezTo>
                <a:cubicBezTo>
                  <a:pt x="3691850" y="346214"/>
                  <a:pt x="3693892" y="336608"/>
                  <a:pt x="3697588" y="327872"/>
                </a:cubicBezTo>
                <a:close/>
                <a:moveTo>
                  <a:pt x="2771306" y="1759983"/>
                </a:moveTo>
                <a:cubicBezTo>
                  <a:pt x="2782392" y="1733773"/>
                  <a:pt x="2808345" y="1715383"/>
                  <a:pt x="2838593" y="1715383"/>
                </a:cubicBezTo>
                <a:cubicBezTo>
                  <a:pt x="2878925" y="1715383"/>
                  <a:pt x="2911618" y="1748077"/>
                  <a:pt x="2911618" y="1788408"/>
                </a:cubicBezTo>
                <a:cubicBezTo>
                  <a:pt x="2911618" y="1828739"/>
                  <a:pt x="2878924" y="1861433"/>
                  <a:pt x="2838594" y="1861433"/>
                </a:cubicBezTo>
                <a:cubicBezTo>
                  <a:pt x="2798262" y="1861433"/>
                  <a:pt x="2765569" y="1828739"/>
                  <a:pt x="2765568" y="1788408"/>
                </a:cubicBezTo>
                <a:cubicBezTo>
                  <a:pt x="2765569" y="1778325"/>
                  <a:pt x="2767611" y="1768720"/>
                  <a:pt x="2771306" y="1759983"/>
                </a:cubicBezTo>
                <a:close/>
                <a:moveTo>
                  <a:pt x="1619763" y="3545257"/>
                </a:moveTo>
                <a:cubicBezTo>
                  <a:pt x="1630849" y="3519047"/>
                  <a:pt x="1656801" y="3500656"/>
                  <a:pt x="1687050" y="3500656"/>
                </a:cubicBezTo>
                <a:cubicBezTo>
                  <a:pt x="1727380" y="3500656"/>
                  <a:pt x="1760075" y="3533350"/>
                  <a:pt x="1760074" y="3573681"/>
                </a:cubicBezTo>
                <a:cubicBezTo>
                  <a:pt x="1760075" y="3614012"/>
                  <a:pt x="1727381" y="3646706"/>
                  <a:pt x="1687049" y="3646706"/>
                </a:cubicBezTo>
                <a:cubicBezTo>
                  <a:pt x="1646719" y="3646706"/>
                  <a:pt x="1614025" y="3614012"/>
                  <a:pt x="1614025" y="3573681"/>
                </a:cubicBezTo>
                <a:cubicBezTo>
                  <a:pt x="1614025" y="3563599"/>
                  <a:pt x="1616068" y="3553993"/>
                  <a:pt x="1619763" y="3545257"/>
                </a:cubicBezTo>
                <a:close/>
                <a:moveTo>
                  <a:pt x="697910" y="4961614"/>
                </a:moveTo>
                <a:cubicBezTo>
                  <a:pt x="701605" y="4952877"/>
                  <a:pt x="706952" y="4945009"/>
                  <a:pt x="713560" y="4938401"/>
                </a:cubicBezTo>
                <a:cubicBezTo>
                  <a:pt x="726774" y="4925187"/>
                  <a:pt x="745030" y="4917014"/>
                  <a:pt x="765196" y="4917014"/>
                </a:cubicBezTo>
                <a:cubicBezTo>
                  <a:pt x="805527" y="4917013"/>
                  <a:pt x="838221" y="4949708"/>
                  <a:pt x="838221" y="4990039"/>
                </a:cubicBezTo>
                <a:cubicBezTo>
                  <a:pt x="838220" y="5030371"/>
                  <a:pt x="805527" y="5063064"/>
                  <a:pt x="765196" y="5063063"/>
                </a:cubicBezTo>
                <a:cubicBezTo>
                  <a:pt x="724865" y="5063063"/>
                  <a:pt x="692171" y="5030369"/>
                  <a:pt x="692171" y="4990039"/>
                </a:cubicBezTo>
                <a:cubicBezTo>
                  <a:pt x="692171" y="4979956"/>
                  <a:pt x="694214" y="4970351"/>
                  <a:pt x="697910" y="4961614"/>
                </a:cubicBezTo>
                <a:close/>
                <a:moveTo>
                  <a:pt x="3001771" y="1330660"/>
                </a:moveTo>
                <a:cubicBezTo>
                  <a:pt x="3012857" y="1304450"/>
                  <a:pt x="3038810" y="1286060"/>
                  <a:pt x="3069058" y="1286060"/>
                </a:cubicBezTo>
                <a:cubicBezTo>
                  <a:pt x="3109388" y="1286060"/>
                  <a:pt x="3142083" y="1318754"/>
                  <a:pt x="3142082" y="1359085"/>
                </a:cubicBezTo>
                <a:cubicBezTo>
                  <a:pt x="3142083" y="1399416"/>
                  <a:pt x="3109389" y="1432110"/>
                  <a:pt x="3069057" y="1432110"/>
                </a:cubicBezTo>
                <a:cubicBezTo>
                  <a:pt x="3028727" y="1432110"/>
                  <a:pt x="2996032" y="1399416"/>
                  <a:pt x="2996033" y="1359085"/>
                </a:cubicBezTo>
                <a:cubicBezTo>
                  <a:pt x="2996033" y="1349002"/>
                  <a:pt x="2998076" y="1339397"/>
                  <a:pt x="3001771" y="1330660"/>
                </a:cubicBezTo>
                <a:close/>
                <a:moveTo>
                  <a:pt x="1850228" y="3124762"/>
                </a:moveTo>
                <a:cubicBezTo>
                  <a:pt x="1861313" y="3098552"/>
                  <a:pt x="1887265" y="3080162"/>
                  <a:pt x="1917514" y="3080162"/>
                </a:cubicBezTo>
                <a:cubicBezTo>
                  <a:pt x="1957845" y="3080162"/>
                  <a:pt x="1990539" y="3112856"/>
                  <a:pt x="1990539" y="3153187"/>
                </a:cubicBezTo>
                <a:cubicBezTo>
                  <a:pt x="1990539" y="3193518"/>
                  <a:pt x="1957845" y="3226212"/>
                  <a:pt x="1917514" y="3226212"/>
                </a:cubicBezTo>
                <a:cubicBezTo>
                  <a:pt x="1877183" y="3226212"/>
                  <a:pt x="1844489" y="3193518"/>
                  <a:pt x="1844489" y="3153187"/>
                </a:cubicBezTo>
                <a:cubicBezTo>
                  <a:pt x="1844489" y="3143104"/>
                  <a:pt x="1846532" y="3133499"/>
                  <a:pt x="1850228" y="3124762"/>
                </a:cubicBezTo>
                <a:close/>
                <a:moveTo>
                  <a:pt x="928374" y="4541119"/>
                </a:moveTo>
                <a:cubicBezTo>
                  <a:pt x="932070" y="4532382"/>
                  <a:pt x="937417" y="4524515"/>
                  <a:pt x="944024" y="4517907"/>
                </a:cubicBezTo>
                <a:cubicBezTo>
                  <a:pt x="957239" y="4504692"/>
                  <a:pt x="975495" y="4496519"/>
                  <a:pt x="995661" y="4496519"/>
                </a:cubicBezTo>
                <a:cubicBezTo>
                  <a:pt x="1035991" y="4496519"/>
                  <a:pt x="1068685" y="4529213"/>
                  <a:pt x="1068685" y="4569544"/>
                </a:cubicBezTo>
                <a:cubicBezTo>
                  <a:pt x="1068686" y="4609875"/>
                  <a:pt x="1035992" y="4642569"/>
                  <a:pt x="995660" y="4642569"/>
                </a:cubicBezTo>
                <a:cubicBezTo>
                  <a:pt x="955328" y="4642570"/>
                  <a:pt x="922635" y="4609876"/>
                  <a:pt x="922636" y="4569544"/>
                </a:cubicBezTo>
                <a:cubicBezTo>
                  <a:pt x="922636" y="4559461"/>
                  <a:pt x="924679" y="4549856"/>
                  <a:pt x="928374" y="4541119"/>
                </a:cubicBezTo>
                <a:close/>
                <a:moveTo>
                  <a:pt x="3232235" y="910167"/>
                </a:moveTo>
                <a:cubicBezTo>
                  <a:pt x="3243321" y="883956"/>
                  <a:pt x="3269272" y="865566"/>
                  <a:pt x="3299522" y="865566"/>
                </a:cubicBezTo>
                <a:cubicBezTo>
                  <a:pt x="3339852" y="865566"/>
                  <a:pt x="3372546" y="898260"/>
                  <a:pt x="3372546" y="938591"/>
                </a:cubicBezTo>
                <a:cubicBezTo>
                  <a:pt x="3372546" y="978922"/>
                  <a:pt x="3339852" y="1011616"/>
                  <a:pt x="3299521" y="1011616"/>
                </a:cubicBezTo>
                <a:cubicBezTo>
                  <a:pt x="3259190" y="1011616"/>
                  <a:pt x="3226496" y="978922"/>
                  <a:pt x="3226497" y="938591"/>
                </a:cubicBezTo>
                <a:cubicBezTo>
                  <a:pt x="3226496" y="928509"/>
                  <a:pt x="3228539" y="918903"/>
                  <a:pt x="3232235" y="910167"/>
                </a:cubicBezTo>
                <a:close/>
                <a:moveTo>
                  <a:pt x="2080692" y="2695441"/>
                </a:moveTo>
                <a:cubicBezTo>
                  <a:pt x="2091778" y="2669231"/>
                  <a:pt x="2117730" y="2650840"/>
                  <a:pt x="2147978" y="2650840"/>
                </a:cubicBezTo>
                <a:cubicBezTo>
                  <a:pt x="2188309" y="2650840"/>
                  <a:pt x="2221003" y="2683534"/>
                  <a:pt x="2221003" y="2723865"/>
                </a:cubicBezTo>
                <a:cubicBezTo>
                  <a:pt x="2221003" y="2764196"/>
                  <a:pt x="2188309" y="2796890"/>
                  <a:pt x="2147978" y="2796890"/>
                </a:cubicBezTo>
                <a:cubicBezTo>
                  <a:pt x="2107647" y="2796890"/>
                  <a:pt x="2074953" y="2764196"/>
                  <a:pt x="2074953" y="2723865"/>
                </a:cubicBezTo>
                <a:cubicBezTo>
                  <a:pt x="2074953" y="2713783"/>
                  <a:pt x="2076997" y="2704177"/>
                  <a:pt x="2080692" y="2695441"/>
                </a:cubicBezTo>
                <a:close/>
                <a:moveTo>
                  <a:pt x="2310380" y="2326525"/>
                </a:moveTo>
                <a:cubicBezTo>
                  <a:pt x="2321466" y="2300314"/>
                  <a:pt x="2347418" y="2281924"/>
                  <a:pt x="2377667" y="2281924"/>
                </a:cubicBezTo>
                <a:cubicBezTo>
                  <a:pt x="2417998" y="2281924"/>
                  <a:pt x="2450692" y="2314618"/>
                  <a:pt x="2450691" y="2354949"/>
                </a:cubicBezTo>
                <a:cubicBezTo>
                  <a:pt x="2450692" y="2395280"/>
                  <a:pt x="2417998" y="2427974"/>
                  <a:pt x="2377667" y="2427974"/>
                </a:cubicBezTo>
                <a:cubicBezTo>
                  <a:pt x="2337336" y="2427974"/>
                  <a:pt x="2304642" y="2395280"/>
                  <a:pt x="2304642" y="2354949"/>
                </a:cubicBezTo>
                <a:cubicBezTo>
                  <a:pt x="2304641" y="2344866"/>
                  <a:pt x="2306685" y="2335261"/>
                  <a:pt x="2310380" y="2326525"/>
                </a:cubicBezTo>
                <a:close/>
                <a:moveTo>
                  <a:pt x="1158838" y="4111796"/>
                </a:moveTo>
                <a:cubicBezTo>
                  <a:pt x="1162533" y="4103060"/>
                  <a:pt x="1167881" y="4095192"/>
                  <a:pt x="1174488" y="4088585"/>
                </a:cubicBezTo>
                <a:cubicBezTo>
                  <a:pt x="1187703" y="4075370"/>
                  <a:pt x="1205959" y="4067196"/>
                  <a:pt x="1226124" y="4067196"/>
                </a:cubicBezTo>
                <a:cubicBezTo>
                  <a:pt x="1266455" y="4067196"/>
                  <a:pt x="1299149" y="4099890"/>
                  <a:pt x="1299149" y="4140221"/>
                </a:cubicBezTo>
                <a:cubicBezTo>
                  <a:pt x="1299149" y="4180552"/>
                  <a:pt x="1266455" y="4213246"/>
                  <a:pt x="1226124" y="4213246"/>
                </a:cubicBezTo>
                <a:cubicBezTo>
                  <a:pt x="1185794" y="4213246"/>
                  <a:pt x="1153099" y="4180552"/>
                  <a:pt x="1153100" y="4140221"/>
                </a:cubicBezTo>
                <a:cubicBezTo>
                  <a:pt x="1153100" y="4130139"/>
                  <a:pt x="1155143" y="4120533"/>
                  <a:pt x="1158838" y="4111796"/>
                </a:cubicBezTo>
                <a:close/>
                <a:moveTo>
                  <a:pt x="3462699" y="480845"/>
                </a:moveTo>
                <a:cubicBezTo>
                  <a:pt x="3473784" y="454635"/>
                  <a:pt x="3499737" y="436245"/>
                  <a:pt x="3529985" y="436245"/>
                </a:cubicBezTo>
                <a:cubicBezTo>
                  <a:pt x="3570316" y="436245"/>
                  <a:pt x="3603011" y="468939"/>
                  <a:pt x="3603010" y="509270"/>
                </a:cubicBezTo>
                <a:cubicBezTo>
                  <a:pt x="3603011" y="549601"/>
                  <a:pt x="3570316" y="582295"/>
                  <a:pt x="3529985" y="582295"/>
                </a:cubicBezTo>
                <a:cubicBezTo>
                  <a:pt x="3489654" y="582295"/>
                  <a:pt x="3456960" y="549601"/>
                  <a:pt x="3456960" y="509270"/>
                </a:cubicBezTo>
                <a:cubicBezTo>
                  <a:pt x="3456960" y="499187"/>
                  <a:pt x="3459003" y="489582"/>
                  <a:pt x="3462699" y="480845"/>
                </a:cubicBezTo>
                <a:close/>
                <a:moveTo>
                  <a:pt x="2540844" y="1897204"/>
                </a:moveTo>
                <a:cubicBezTo>
                  <a:pt x="2551928" y="1870994"/>
                  <a:pt x="2577881" y="1852603"/>
                  <a:pt x="2608130" y="1852603"/>
                </a:cubicBezTo>
                <a:cubicBezTo>
                  <a:pt x="2648460" y="1852603"/>
                  <a:pt x="2681155" y="1885299"/>
                  <a:pt x="2681154" y="1925629"/>
                </a:cubicBezTo>
                <a:cubicBezTo>
                  <a:pt x="2681155" y="1965960"/>
                  <a:pt x="2648461" y="1998653"/>
                  <a:pt x="2608131" y="1998653"/>
                </a:cubicBezTo>
                <a:cubicBezTo>
                  <a:pt x="2567799" y="1998653"/>
                  <a:pt x="2535105" y="1965959"/>
                  <a:pt x="2535106" y="1925628"/>
                </a:cubicBezTo>
                <a:cubicBezTo>
                  <a:pt x="2535105" y="1915545"/>
                  <a:pt x="2537148" y="1905940"/>
                  <a:pt x="2540844" y="1897204"/>
                </a:cubicBezTo>
                <a:close/>
                <a:moveTo>
                  <a:pt x="1389300" y="3691305"/>
                </a:moveTo>
                <a:cubicBezTo>
                  <a:pt x="1400386" y="3665096"/>
                  <a:pt x="1426338" y="3646705"/>
                  <a:pt x="1456586" y="3646706"/>
                </a:cubicBezTo>
                <a:cubicBezTo>
                  <a:pt x="1496917" y="3646705"/>
                  <a:pt x="1529611" y="3679399"/>
                  <a:pt x="1529611" y="3719730"/>
                </a:cubicBezTo>
                <a:cubicBezTo>
                  <a:pt x="1529611" y="3760061"/>
                  <a:pt x="1496918" y="3792755"/>
                  <a:pt x="1456587" y="3792755"/>
                </a:cubicBezTo>
                <a:cubicBezTo>
                  <a:pt x="1416256" y="3792755"/>
                  <a:pt x="1383562" y="3760061"/>
                  <a:pt x="1383562" y="3719730"/>
                </a:cubicBezTo>
                <a:cubicBezTo>
                  <a:pt x="1383562" y="3709647"/>
                  <a:pt x="1385605" y="3700041"/>
                  <a:pt x="1389300" y="3691305"/>
                </a:cubicBezTo>
                <a:close/>
                <a:moveTo>
                  <a:pt x="3697588" y="44601"/>
                </a:moveTo>
                <a:cubicBezTo>
                  <a:pt x="3701283" y="35864"/>
                  <a:pt x="3706629" y="27997"/>
                  <a:pt x="3713236" y="21389"/>
                </a:cubicBezTo>
                <a:cubicBezTo>
                  <a:pt x="3726451" y="8174"/>
                  <a:pt x="3744707" y="1"/>
                  <a:pt x="3764873" y="1"/>
                </a:cubicBezTo>
                <a:cubicBezTo>
                  <a:pt x="3805205" y="1"/>
                  <a:pt x="3837898" y="32695"/>
                  <a:pt x="3837898" y="73026"/>
                </a:cubicBezTo>
                <a:cubicBezTo>
                  <a:pt x="3837898" y="113357"/>
                  <a:pt x="3805204" y="146051"/>
                  <a:pt x="3764875" y="146051"/>
                </a:cubicBezTo>
                <a:cubicBezTo>
                  <a:pt x="3724543" y="146051"/>
                  <a:pt x="3691849" y="113357"/>
                  <a:pt x="3691848" y="73026"/>
                </a:cubicBezTo>
                <a:cubicBezTo>
                  <a:pt x="3691848" y="62943"/>
                  <a:pt x="3693891" y="53338"/>
                  <a:pt x="3697588" y="44601"/>
                </a:cubicBezTo>
                <a:close/>
                <a:moveTo>
                  <a:pt x="2771306" y="1476711"/>
                </a:moveTo>
                <a:cubicBezTo>
                  <a:pt x="2782392" y="1450501"/>
                  <a:pt x="2808344" y="1432111"/>
                  <a:pt x="2838594" y="1432111"/>
                </a:cubicBezTo>
                <a:cubicBezTo>
                  <a:pt x="2878924" y="1432110"/>
                  <a:pt x="2911619" y="1464805"/>
                  <a:pt x="2911618" y="1505136"/>
                </a:cubicBezTo>
                <a:cubicBezTo>
                  <a:pt x="2911619" y="1545467"/>
                  <a:pt x="2878925" y="1578161"/>
                  <a:pt x="2838592" y="1578161"/>
                </a:cubicBezTo>
                <a:cubicBezTo>
                  <a:pt x="2798263" y="1578161"/>
                  <a:pt x="2765568" y="1545467"/>
                  <a:pt x="2765569" y="1505136"/>
                </a:cubicBezTo>
                <a:cubicBezTo>
                  <a:pt x="2765569" y="1495053"/>
                  <a:pt x="2767612" y="1485448"/>
                  <a:pt x="2771306" y="1476711"/>
                </a:cubicBezTo>
                <a:close/>
                <a:moveTo>
                  <a:pt x="1619763" y="3261984"/>
                </a:moveTo>
                <a:cubicBezTo>
                  <a:pt x="1630849" y="3235775"/>
                  <a:pt x="1656801" y="3217384"/>
                  <a:pt x="1687050" y="3217384"/>
                </a:cubicBezTo>
                <a:cubicBezTo>
                  <a:pt x="1727380" y="3217384"/>
                  <a:pt x="1760075" y="3250078"/>
                  <a:pt x="1760074" y="3290409"/>
                </a:cubicBezTo>
                <a:cubicBezTo>
                  <a:pt x="1760074" y="3330740"/>
                  <a:pt x="1727381" y="3363434"/>
                  <a:pt x="1687049" y="3363434"/>
                </a:cubicBezTo>
                <a:cubicBezTo>
                  <a:pt x="1646719" y="3363434"/>
                  <a:pt x="1614024" y="3330740"/>
                  <a:pt x="1614025" y="3290409"/>
                </a:cubicBezTo>
                <a:cubicBezTo>
                  <a:pt x="1614024" y="3280326"/>
                  <a:pt x="1616068" y="3270721"/>
                  <a:pt x="1619763" y="3261984"/>
                </a:cubicBezTo>
                <a:close/>
                <a:moveTo>
                  <a:pt x="697909" y="4678342"/>
                </a:moveTo>
                <a:cubicBezTo>
                  <a:pt x="701605" y="4669606"/>
                  <a:pt x="706952" y="4661738"/>
                  <a:pt x="713559" y="4655130"/>
                </a:cubicBezTo>
                <a:cubicBezTo>
                  <a:pt x="726774" y="4641914"/>
                  <a:pt x="745031" y="4633741"/>
                  <a:pt x="765196" y="4633742"/>
                </a:cubicBezTo>
                <a:cubicBezTo>
                  <a:pt x="805527" y="4633741"/>
                  <a:pt x="838221" y="4666436"/>
                  <a:pt x="838221" y="4706766"/>
                </a:cubicBezTo>
                <a:cubicBezTo>
                  <a:pt x="838221" y="4747098"/>
                  <a:pt x="805527" y="4779791"/>
                  <a:pt x="765196" y="4779791"/>
                </a:cubicBezTo>
                <a:cubicBezTo>
                  <a:pt x="724865" y="4779791"/>
                  <a:pt x="692171" y="4747097"/>
                  <a:pt x="692171" y="4706766"/>
                </a:cubicBezTo>
                <a:cubicBezTo>
                  <a:pt x="692171" y="4696684"/>
                  <a:pt x="694215" y="4687078"/>
                  <a:pt x="697909" y="4678342"/>
                </a:cubicBezTo>
                <a:close/>
                <a:moveTo>
                  <a:pt x="3001771" y="1047389"/>
                </a:moveTo>
                <a:cubicBezTo>
                  <a:pt x="3012857" y="1021179"/>
                  <a:pt x="3038808" y="1002788"/>
                  <a:pt x="3069057" y="1002788"/>
                </a:cubicBezTo>
                <a:cubicBezTo>
                  <a:pt x="3109389" y="1002788"/>
                  <a:pt x="3142082" y="1035482"/>
                  <a:pt x="3142083" y="1075813"/>
                </a:cubicBezTo>
                <a:cubicBezTo>
                  <a:pt x="3142082" y="1116144"/>
                  <a:pt x="3109388" y="1148838"/>
                  <a:pt x="3069058" y="1148838"/>
                </a:cubicBezTo>
                <a:cubicBezTo>
                  <a:pt x="3028726" y="1148838"/>
                  <a:pt x="2996033" y="1116144"/>
                  <a:pt x="2996032" y="1075813"/>
                </a:cubicBezTo>
                <a:cubicBezTo>
                  <a:pt x="2996033" y="1065730"/>
                  <a:pt x="2998076" y="1056125"/>
                  <a:pt x="3001771" y="1047389"/>
                </a:cubicBezTo>
                <a:close/>
                <a:moveTo>
                  <a:pt x="1850228" y="2841491"/>
                </a:moveTo>
                <a:cubicBezTo>
                  <a:pt x="1861314" y="2815281"/>
                  <a:pt x="1887266" y="2796890"/>
                  <a:pt x="1917515" y="2796890"/>
                </a:cubicBezTo>
                <a:cubicBezTo>
                  <a:pt x="1957845" y="2796890"/>
                  <a:pt x="1990540" y="2829584"/>
                  <a:pt x="1990539" y="2869915"/>
                </a:cubicBezTo>
                <a:cubicBezTo>
                  <a:pt x="1990540" y="2910246"/>
                  <a:pt x="1957846" y="2942940"/>
                  <a:pt x="1917514" y="2942940"/>
                </a:cubicBezTo>
                <a:cubicBezTo>
                  <a:pt x="1877184" y="2942940"/>
                  <a:pt x="1844489" y="2910246"/>
                  <a:pt x="1844490" y="2869915"/>
                </a:cubicBezTo>
                <a:cubicBezTo>
                  <a:pt x="1844490" y="2859832"/>
                  <a:pt x="1846533" y="2850227"/>
                  <a:pt x="1850228" y="2841491"/>
                </a:cubicBezTo>
                <a:close/>
                <a:moveTo>
                  <a:pt x="2079916" y="2463746"/>
                </a:moveTo>
                <a:cubicBezTo>
                  <a:pt x="2091001" y="2437536"/>
                  <a:pt x="2116954" y="2419146"/>
                  <a:pt x="2147203" y="2419146"/>
                </a:cubicBezTo>
                <a:cubicBezTo>
                  <a:pt x="2187533" y="2419146"/>
                  <a:pt x="2220228" y="2451840"/>
                  <a:pt x="2220227" y="2492171"/>
                </a:cubicBezTo>
                <a:cubicBezTo>
                  <a:pt x="2220227" y="2532502"/>
                  <a:pt x="2187534" y="2565196"/>
                  <a:pt x="2147202" y="2565196"/>
                </a:cubicBezTo>
                <a:cubicBezTo>
                  <a:pt x="2106872" y="2565196"/>
                  <a:pt x="2074177" y="2532502"/>
                  <a:pt x="2074177" y="2492171"/>
                </a:cubicBezTo>
                <a:cubicBezTo>
                  <a:pt x="2074177" y="2482088"/>
                  <a:pt x="2076222" y="2472484"/>
                  <a:pt x="2079916" y="2463746"/>
                </a:cubicBezTo>
                <a:close/>
                <a:moveTo>
                  <a:pt x="928374" y="4257847"/>
                </a:moveTo>
                <a:cubicBezTo>
                  <a:pt x="932069" y="4249110"/>
                  <a:pt x="937416" y="4241242"/>
                  <a:pt x="944024" y="4234635"/>
                </a:cubicBezTo>
                <a:cubicBezTo>
                  <a:pt x="957239" y="4221420"/>
                  <a:pt x="975495" y="4213247"/>
                  <a:pt x="995660" y="4213246"/>
                </a:cubicBezTo>
                <a:cubicBezTo>
                  <a:pt x="1035991" y="4213246"/>
                  <a:pt x="1068685" y="4245941"/>
                  <a:pt x="1068685" y="4286271"/>
                </a:cubicBezTo>
                <a:cubicBezTo>
                  <a:pt x="1068685" y="4326602"/>
                  <a:pt x="1035991" y="4359296"/>
                  <a:pt x="995660" y="4359296"/>
                </a:cubicBezTo>
                <a:cubicBezTo>
                  <a:pt x="955329" y="4359296"/>
                  <a:pt x="922635" y="4326602"/>
                  <a:pt x="922635" y="4286272"/>
                </a:cubicBezTo>
                <a:cubicBezTo>
                  <a:pt x="922636" y="4276189"/>
                  <a:pt x="924679" y="4266583"/>
                  <a:pt x="928374" y="4257847"/>
                </a:cubicBezTo>
                <a:close/>
                <a:moveTo>
                  <a:pt x="3232235" y="626895"/>
                </a:moveTo>
                <a:cubicBezTo>
                  <a:pt x="3243320" y="600685"/>
                  <a:pt x="3269274" y="582295"/>
                  <a:pt x="3299522" y="582295"/>
                </a:cubicBezTo>
                <a:cubicBezTo>
                  <a:pt x="3339853" y="582295"/>
                  <a:pt x="3372546" y="614989"/>
                  <a:pt x="3372546" y="655320"/>
                </a:cubicBezTo>
                <a:cubicBezTo>
                  <a:pt x="3372546" y="695651"/>
                  <a:pt x="3339852" y="728345"/>
                  <a:pt x="3299522" y="728344"/>
                </a:cubicBezTo>
                <a:cubicBezTo>
                  <a:pt x="3259190" y="728345"/>
                  <a:pt x="3226496" y="695651"/>
                  <a:pt x="3226498" y="655321"/>
                </a:cubicBezTo>
                <a:cubicBezTo>
                  <a:pt x="3226497" y="645238"/>
                  <a:pt x="3228541" y="635632"/>
                  <a:pt x="3232235" y="626895"/>
                </a:cubicBezTo>
                <a:close/>
                <a:moveTo>
                  <a:pt x="2310381" y="2043253"/>
                </a:moveTo>
                <a:cubicBezTo>
                  <a:pt x="2321466" y="2017042"/>
                  <a:pt x="2347419" y="1998652"/>
                  <a:pt x="2377667" y="1998652"/>
                </a:cubicBezTo>
                <a:cubicBezTo>
                  <a:pt x="2417998" y="1998652"/>
                  <a:pt x="2450692" y="2031346"/>
                  <a:pt x="2450691" y="2071677"/>
                </a:cubicBezTo>
                <a:cubicBezTo>
                  <a:pt x="2450692" y="2112008"/>
                  <a:pt x="2417998" y="2144702"/>
                  <a:pt x="2377666" y="2144702"/>
                </a:cubicBezTo>
                <a:cubicBezTo>
                  <a:pt x="2337336" y="2144702"/>
                  <a:pt x="2304642" y="2112009"/>
                  <a:pt x="2304642" y="2071677"/>
                </a:cubicBezTo>
                <a:cubicBezTo>
                  <a:pt x="2304642" y="2061594"/>
                  <a:pt x="2306685" y="2051989"/>
                  <a:pt x="2310381" y="2043253"/>
                </a:cubicBezTo>
                <a:close/>
                <a:moveTo>
                  <a:pt x="1158837" y="3828526"/>
                </a:moveTo>
                <a:cubicBezTo>
                  <a:pt x="1162532" y="3819790"/>
                  <a:pt x="1167879" y="3811922"/>
                  <a:pt x="1174486" y="3805315"/>
                </a:cubicBezTo>
                <a:cubicBezTo>
                  <a:pt x="1187701" y="3792100"/>
                  <a:pt x="1205958" y="3783926"/>
                  <a:pt x="1226123" y="3783926"/>
                </a:cubicBezTo>
                <a:cubicBezTo>
                  <a:pt x="1266454" y="3783926"/>
                  <a:pt x="1299148" y="3816620"/>
                  <a:pt x="1299148" y="3856951"/>
                </a:cubicBezTo>
                <a:cubicBezTo>
                  <a:pt x="1299148" y="3897282"/>
                  <a:pt x="1266454" y="3929976"/>
                  <a:pt x="1226123" y="3929976"/>
                </a:cubicBezTo>
                <a:cubicBezTo>
                  <a:pt x="1185792" y="3929976"/>
                  <a:pt x="1153098" y="3897281"/>
                  <a:pt x="1153098" y="3856951"/>
                </a:cubicBezTo>
                <a:cubicBezTo>
                  <a:pt x="1153099" y="3846868"/>
                  <a:pt x="1155142" y="3837263"/>
                  <a:pt x="1158837" y="3828526"/>
                </a:cubicBezTo>
                <a:close/>
                <a:moveTo>
                  <a:pt x="3462700" y="197573"/>
                </a:moveTo>
                <a:cubicBezTo>
                  <a:pt x="3473785" y="171363"/>
                  <a:pt x="3499738" y="152972"/>
                  <a:pt x="3529986" y="152973"/>
                </a:cubicBezTo>
                <a:cubicBezTo>
                  <a:pt x="3570316" y="152972"/>
                  <a:pt x="3603010" y="185667"/>
                  <a:pt x="3603010" y="225997"/>
                </a:cubicBezTo>
                <a:cubicBezTo>
                  <a:pt x="3603010" y="266329"/>
                  <a:pt x="3570316" y="299023"/>
                  <a:pt x="3529985" y="299023"/>
                </a:cubicBezTo>
                <a:cubicBezTo>
                  <a:pt x="3489655" y="299023"/>
                  <a:pt x="3456960" y="266329"/>
                  <a:pt x="3456961" y="225998"/>
                </a:cubicBezTo>
                <a:cubicBezTo>
                  <a:pt x="3456961" y="215915"/>
                  <a:pt x="3459003" y="206309"/>
                  <a:pt x="3462700" y="197573"/>
                </a:cubicBezTo>
                <a:close/>
                <a:moveTo>
                  <a:pt x="2540842" y="1613932"/>
                </a:moveTo>
                <a:cubicBezTo>
                  <a:pt x="2551929" y="1587722"/>
                  <a:pt x="2577880" y="1569332"/>
                  <a:pt x="2608130" y="1569332"/>
                </a:cubicBezTo>
                <a:cubicBezTo>
                  <a:pt x="2648461" y="1569332"/>
                  <a:pt x="2681154" y="1602026"/>
                  <a:pt x="2681154" y="1642357"/>
                </a:cubicBezTo>
                <a:cubicBezTo>
                  <a:pt x="2681154" y="1682688"/>
                  <a:pt x="2648460" y="1715382"/>
                  <a:pt x="2608129" y="1715382"/>
                </a:cubicBezTo>
                <a:cubicBezTo>
                  <a:pt x="2567798" y="1715382"/>
                  <a:pt x="2535105" y="1682689"/>
                  <a:pt x="2535104" y="1642357"/>
                </a:cubicBezTo>
                <a:cubicBezTo>
                  <a:pt x="2535105" y="1632275"/>
                  <a:pt x="2537148" y="1622670"/>
                  <a:pt x="2540842" y="1613932"/>
                </a:cubicBezTo>
                <a:close/>
                <a:moveTo>
                  <a:pt x="1389299" y="3408034"/>
                </a:moveTo>
                <a:cubicBezTo>
                  <a:pt x="1400385" y="3381825"/>
                  <a:pt x="1426337" y="3363434"/>
                  <a:pt x="1456586" y="3363434"/>
                </a:cubicBezTo>
                <a:cubicBezTo>
                  <a:pt x="1496917" y="3363434"/>
                  <a:pt x="1529611" y="3396128"/>
                  <a:pt x="1529610" y="3436459"/>
                </a:cubicBezTo>
                <a:cubicBezTo>
                  <a:pt x="1529611" y="3476790"/>
                  <a:pt x="1496917" y="3509484"/>
                  <a:pt x="1456586" y="3509484"/>
                </a:cubicBezTo>
                <a:cubicBezTo>
                  <a:pt x="1416255" y="3509484"/>
                  <a:pt x="1383561" y="3476790"/>
                  <a:pt x="1383561" y="3436459"/>
                </a:cubicBezTo>
                <a:cubicBezTo>
                  <a:pt x="1383561" y="3426376"/>
                  <a:pt x="1385604" y="3416771"/>
                  <a:pt x="1389299" y="3408034"/>
                </a:cubicBezTo>
                <a:close/>
                <a:moveTo>
                  <a:pt x="467446" y="4824391"/>
                </a:moveTo>
                <a:cubicBezTo>
                  <a:pt x="471141" y="4815655"/>
                  <a:pt x="476488" y="4807787"/>
                  <a:pt x="483096" y="4801179"/>
                </a:cubicBezTo>
                <a:cubicBezTo>
                  <a:pt x="496310" y="4787965"/>
                  <a:pt x="514566" y="4779792"/>
                  <a:pt x="534732" y="4779791"/>
                </a:cubicBezTo>
                <a:cubicBezTo>
                  <a:pt x="575063" y="4779791"/>
                  <a:pt x="607757" y="4812485"/>
                  <a:pt x="607757" y="4852815"/>
                </a:cubicBezTo>
                <a:cubicBezTo>
                  <a:pt x="607757" y="4893147"/>
                  <a:pt x="575063" y="4925842"/>
                  <a:pt x="534731" y="4925842"/>
                </a:cubicBezTo>
                <a:cubicBezTo>
                  <a:pt x="494401" y="4925841"/>
                  <a:pt x="461707" y="4893147"/>
                  <a:pt x="461707" y="4852816"/>
                </a:cubicBezTo>
                <a:cubicBezTo>
                  <a:pt x="461708" y="4842733"/>
                  <a:pt x="463751" y="4833128"/>
                  <a:pt x="467446" y="4824391"/>
                </a:cubicBezTo>
                <a:close/>
                <a:moveTo>
                  <a:pt x="2771307" y="1193439"/>
                </a:moveTo>
                <a:cubicBezTo>
                  <a:pt x="2782392" y="1167229"/>
                  <a:pt x="2808345" y="1148838"/>
                  <a:pt x="2838594" y="1148839"/>
                </a:cubicBezTo>
                <a:cubicBezTo>
                  <a:pt x="2878923" y="1148838"/>
                  <a:pt x="2911618" y="1181532"/>
                  <a:pt x="2911617" y="1221863"/>
                </a:cubicBezTo>
                <a:cubicBezTo>
                  <a:pt x="2911617" y="1262194"/>
                  <a:pt x="2878924" y="1294888"/>
                  <a:pt x="2838593" y="1294888"/>
                </a:cubicBezTo>
                <a:cubicBezTo>
                  <a:pt x="2798263" y="1294888"/>
                  <a:pt x="2765568" y="1262194"/>
                  <a:pt x="2765569" y="1221863"/>
                </a:cubicBezTo>
                <a:cubicBezTo>
                  <a:pt x="2765568" y="1211781"/>
                  <a:pt x="2767611" y="1202175"/>
                  <a:pt x="2771307" y="1193439"/>
                </a:cubicBezTo>
                <a:close/>
                <a:moveTo>
                  <a:pt x="1619764" y="2978713"/>
                </a:moveTo>
                <a:cubicBezTo>
                  <a:pt x="1630850" y="2952503"/>
                  <a:pt x="1656802" y="2934112"/>
                  <a:pt x="1687050" y="2934113"/>
                </a:cubicBezTo>
                <a:cubicBezTo>
                  <a:pt x="1727381" y="2934113"/>
                  <a:pt x="1760075" y="2966807"/>
                  <a:pt x="1760075" y="3007138"/>
                </a:cubicBezTo>
                <a:cubicBezTo>
                  <a:pt x="1760075" y="3047469"/>
                  <a:pt x="1727381" y="3080163"/>
                  <a:pt x="1687050" y="3080162"/>
                </a:cubicBezTo>
                <a:cubicBezTo>
                  <a:pt x="1646719" y="3080163"/>
                  <a:pt x="1614025" y="3047469"/>
                  <a:pt x="1614025" y="3007138"/>
                </a:cubicBezTo>
                <a:cubicBezTo>
                  <a:pt x="1614025" y="2997055"/>
                  <a:pt x="1616068" y="2987449"/>
                  <a:pt x="1619764" y="2978713"/>
                </a:cubicBezTo>
                <a:close/>
                <a:moveTo>
                  <a:pt x="697910" y="4395068"/>
                </a:moveTo>
                <a:cubicBezTo>
                  <a:pt x="701606" y="4386331"/>
                  <a:pt x="706953" y="4378464"/>
                  <a:pt x="713560" y="4371856"/>
                </a:cubicBezTo>
                <a:cubicBezTo>
                  <a:pt x="726775" y="4358641"/>
                  <a:pt x="745031" y="4350468"/>
                  <a:pt x="765197" y="4350468"/>
                </a:cubicBezTo>
                <a:cubicBezTo>
                  <a:pt x="805528" y="4350468"/>
                  <a:pt x="838222" y="4383162"/>
                  <a:pt x="838221" y="4423493"/>
                </a:cubicBezTo>
                <a:cubicBezTo>
                  <a:pt x="838222" y="4463824"/>
                  <a:pt x="805528" y="4496518"/>
                  <a:pt x="765197" y="4496517"/>
                </a:cubicBezTo>
                <a:cubicBezTo>
                  <a:pt x="724865" y="4496519"/>
                  <a:pt x="692170" y="4463825"/>
                  <a:pt x="692172" y="4423493"/>
                </a:cubicBezTo>
                <a:cubicBezTo>
                  <a:pt x="692172" y="4413410"/>
                  <a:pt x="694215" y="4403805"/>
                  <a:pt x="697910" y="4395068"/>
                </a:cubicBezTo>
                <a:close/>
                <a:moveTo>
                  <a:pt x="3001771" y="764116"/>
                </a:moveTo>
                <a:cubicBezTo>
                  <a:pt x="3012857" y="737906"/>
                  <a:pt x="3038810" y="719516"/>
                  <a:pt x="3069059" y="719516"/>
                </a:cubicBezTo>
                <a:cubicBezTo>
                  <a:pt x="3109388" y="719516"/>
                  <a:pt x="3142084" y="752210"/>
                  <a:pt x="3142082" y="792541"/>
                </a:cubicBezTo>
                <a:cubicBezTo>
                  <a:pt x="3142084" y="832873"/>
                  <a:pt x="3109389" y="865566"/>
                  <a:pt x="3069057" y="865566"/>
                </a:cubicBezTo>
                <a:cubicBezTo>
                  <a:pt x="3028727" y="865566"/>
                  <a:pt x="2996033" y="832872"/>
                  <a:pt x="2996034" y="792541"/>
                </a:cubicBezTo>
                <a:cubicBezTo>
                  <a:pt x="2996033" y="782458"/>
                  <a:pt x="2998076" y="772853"/>
                  <a:pt x="3001771" y="764116"/>
                </a:cubicBezTo>
                <a:close/>
                <a:moveTo>
                  <a:pt x="1850228" y="2558218"/>
                </a:moveTo>
                <a:cubicBezTo>
                  <a:pt x="1861314" y="2532009"/>
                  <a:pt x="1887266" y="2513618"/>
                  <a:pt x="1917514" y="2513618"/>
                </a:cubicBezTo>
                <a:cubicBezTo>
                  <a:pt x="1957845" y="2513618"/>
                  <a:pt x="1990539" y="2546312"/>
                  <a:pt x="1990539" y="2586643"/>
                </a:cubicBezTo>
                <a:cubicBezTo>
                  <a:pt x="1990539" y="2626974"/>
                  <a:pt x="1957846" y="2659668"/>
                  <a:pt x="1917514" y="2659668"/>
                </a:cubicBezTo>
                <a:cubicBezTo>
                  <a:pt x="1877183" y="2659668"/>
                  <a:pt x="1844489" y="2626974"/>
                  <a:pt x="1844490" y="2586643"/>
                </a:cubicBezTo>
                <a:cubicBezTo>
                  <a:pt x="1844489" y="2576560"/>
                  <a:pt x="1846533" y="2566955"/>
                  <a:pt x="1850228" y="2558218"/>
                </a:cubicBezTo>
                <a:close/>
                <a:moveTo>
                  <a:pt x="2079917" y="2180474"/>
                </a:moveTo>
                <a:cubicBezTo>
                  <a:pt x="2091001" y="2154264"/>
                  <a:pt x="2116955" y="2135874"/>
                  <a:pt x="2147202" y="2135874"/>
                </a:cubicBezTo>
                <a:cubicBezTo>
                  <a:pt x="2187533" y="2135874"/>
                  <a:pt x="2220227" y="2168568"/>
                  <a:pt x="2220228" y="2208899"/>
                </a:cubicBezTo>
                <a:cubicBezTo>
                  <a:pt x="2220228" y="2249230"/>
                  <a:pt x="2187534" y="2281924"/>
                  <a:pt x="2147203" y="2281924"/>
                </a:cubicBezTo>
                <a:cubicBezTo>
                  <a:pt x="2106872" y="2281924"/>
                  <a:pt x="2074178" y="2249230"/>
                  <a:pt x="2074177" y="2208899"/>
                </a:cubicBezTo>
                <a:cubicBezTo>
                  <a:pt x="2074178" y="2198816"/>
                  <a:pt x="2076221" y="2189211"/>
                  <a:pt x="2079917" y="2180474"/>
                </a:cubicBezTo>
                <a:close/>
                <a:moveTo>
                  <a:pt x="928374" y="3974575"/>
                </a:moveTo>
                <a:cubicBezTo>
                  <a:pt x="932069" y="3965838"/>
                  <a:pt x="937416" y="3957971"/>
                  <a:pt x="944023" y="3951363"/>
                </a:cubicBezTo>
                <a:cubicBezTo>
                  <a:pt x="957238" y="3938148"/>
                  <a:pt x="975495" y="3929975"/>
                  <a:pt x="995660" y="3929975"/>
                </a:cubicBezTo>
                <a:cubicBezTo>
                  <a:pt x="1035991" y="3929975"/>
                  <a:pt x="1068685" y="3962669"/>
                  <a:pt x="1068685" y="4003000"/>
                </a:cubicBezTo>
                <a:cubicBezTo>
                  <a:pt x="1068685" y="4043331"/>
                  <a:pt x="1035991" y="4076024"/>
                  <a:pt x="995660" y="4076024"/>
                </a:cubicBezTo>
                <a:cubicBezTo>
                  <a:pt x="955329" y="4076024"/>
                  <a:pt x="922635" y="4043330"/>
                  <a:pt x="922635" y="4002999"/>
                </a:cubicBezTo>
                <a:cubicBezTo>
                  <a:pt x="922636" y="3992917"/>
                  <a:pt x="924679" y="3983311"/>
                  <a:pt x="928374" y="3974575"/>
                </a:cubicBezTo>
                <a:close/>
                <a:moveTo>
                  <a:pt x="3232236" y="343623"/>
                </a:moveTo>
                <a:cubicBezTo>
                  <a:pt x="3243321" y="317413"/>
                  <a:pt x="3269273" y="299022"/>
                  <a:pt x="3299521" y="299022"/>
                </a:cubicBezTo>
                <a:cubicBezTo>
                  <a:pt x="3339853" y="299022"/>
                  <a:pt x="3372546" y="331716"/>
                  <a:pt x="3372547" y="372047"/>
                </a:cubicBezTo>
                <a:cubicBezTo>
                  <a:pt x="3372547" y="412379"/>
                  <a:pt x="3339853" y="445073"/>
                  <a:pt x="3299522" y="445072"/>
                </a:cubicBezTo>
                <a:cubicBezTo>
                  <a:pt x="3259190" y="445073"/>
                  <a:pt x="3226497" y="412378"/>
                  <a:pt x="3226496" y="372048"/>
                </a:cubicBezTo>
                <a:cubicBezTo>
                  <a:pt x="3226497" y="361965"/>
                  <a:pt x="3228541" y="352359"/>
                  <a:pt x="3232236" y="343623"/>
                </a:cubicBezTo>
                <a:close/>
                <a:moveTo>
                  <a:pt x="2310379" y="1759981"/>
                </a:moveTo>
                <a:cubicBezTo>
                  <a:pt x="2321465" y="1733771"/>
                  <a:pt x="2347418" y="1715381"/>
                  <a:pt x="2377667" y="1715382"/>
                </a:cubicBezTo>
                <a:cubicBezTo>
                  <a:pt x="2417996" y="1715381"/>
                  <a:pt x="2450691" y="1748075"/>
                  <a:pt x="2450690" y="1788406"/>
                </a:cubicBezTo>
                <a:cubicBezTo>
                  <a:pt x="2450692" y="1828737"/>
                  <a:pt x="2417998" y="1861430"/>
                  <a:pt x="2377667" y="1861430"/>
                </a:cubicBezTo>
                <a:cubicBezTo>
                  <a:pt x="2337336" y="1861430"/>
                  <a:pt x="2304641" y="1828736"/>
                  <a:pt x="2304642" y="1788406"/>
                </a:cubicBezTo>
                <a:cubicBezTo>
                  <a:pt x="2304642" y="1778323"/>
                  <a:pt x="2306684" y="1768717"/>
                  <a:pt x="2310379" y="1759981"/>
                </a:cubicBezTo>
                <a:close/>
                <a:moveTo>
                  <a:pt x="1158837" y="3545256"/>
                </a:moveTo>
                <a:cubicBezTo>
                  <a:pt x="1162532" y="3536519"/>
                  <a:pt x="1167879" y="3528652"/>
                  <a:pt x="1174486" y="3522045"/>
                </a:cubicBezTo>
                <a:cubicBezTo>
                  <a:pt x="1187701" y="3508830"/>
                  <a:pt x="1205957" y="3500656"/>
                  <a:pt x="1226123" y="3500656"/>
                </a:cubicBezTo>
                <a:cubicBezTo>
                  <a:pt x="1266453" y="3500656"/>
                  <a:pt x="1299148" y="3533350"/>
                  <a:pt x="1299147" y="3573681"/>
                </a:cubicBezTo>
                <a:cubicBezTo>
                  <a:pt x="1299148" y="3614012"/>
                  <a:pt x="1266454" y="3646705"/>
                  <a:pt x="1226123" y="3646705"/>
                </a:cubicBezTo>
                <a:cubicBezTo>
                  <a:pt x="1185792" y="3646705"/>
                  <a:pt x="1153098" y="3614011"/>
                  <a:pt x="1153098" y="3573680"/>
                </a:cubicBezTo>
                <a:cubicBezTo>
                  <a:pt x="1153098" y="3563598"/>
                  <a:pt x="1155142" y="3553992"/>
                  <a:pt x="1158837" y="3545256"/>
                </a:cubicBezTo>
                <a:close/>
                <a:moveTo>
                  <a:pt x="236980" y="4961616"/>
                </a:moveTo>
                <a:cubicBezTo>
                  <a:pt x="240676" y="4952879"/>
                  <a:pt x="246023" y="4945011"/>
                  <a:pt x="252630" y="4938404"/>
                </a:cubicBezTo>
                <a:cubicBezTo>
                  <a:pt x="265844" y="4925189"/>
                  <a:pt x="284101" y="4917016"/>
                  <a:pt x="304266" y="4917016"/>
                </a:cubicBezTo>
                <a:cubicBezTo>
                  <a:pt x="344598" y="4917015"/>
                  <a:pt x="377291" y="4949710"/>
                  <a:pt x="377291" y="4990041"/>
                </a:cubicBezTo>
                <a:cubicBezTo>
                  <a:pt x="377291" y="5030372"/>
                  <a:pt x="344597" y="5063066"/>
                  <a:pt x="304266" y="5063066"/>
                </a:cubicBezTo>
                <a:cubicBezTo>
                  <a:pt x="263935" y="5063066"/>
                  <a:pt x="231242" y="5030371"/>
                  <a:pt x="231241" y="4990041"/>
                </a:cubicBezTo>
                <a:cubicBezTo>
                  <a:pt x="231242" y="4979958"/>
                  <a:pt x="233285" y="4970353"/>
                  <a:pt x="236980" y="4961616"/>
                </a:cubicBezTo>
                <a:close/>
                <a:moveTo>
                  <a:pt x="2540844" y="1330661"/>
                </a:moveTo>
                <a:cubicBezTo>
                  <a:pt x="2551929" y="1304451"/>
                  <a:pt x="2577882" y="1286061"/>
                  <a:pt x="2608130" y="1286061"/>
                </a:cubicBezTo>
                <a:cubicBezTo>
                  <a:pt x="2648460" y="1286060"/>
                  <a:pt x="2681155" y="1318756"/>
                  <a:pt x="2681155" y="1359085"/>
                </a:cubicBezTo>
                <a:cubicBezTo>
                  <a:pt x="2681155" y="1399417"/>
                  <a:pt x="2648462" y="1432111"/>
                  <a:pt x="2608129" y="1432110"/>
                </a:cubicBezTo>
                <a:cubicBezTo>
                  <a:pt x="2567800" y="1432111"/>
                  <a:pt x="2535105" y="1399416"/>
                  <a:pt x="2535105" y="1359086"/>
                </a:cubicBezTo>
                <a:cubicBezTo>
                  <a:pt x="2535105" y="1349003"/>
                  <a:pt x="2537149" y="1339397"/>
                  <a:pt x="2540844" y="1330661"/>
                </a:cubicBezTo>
                <a:close/>
                <a:moveTo>
                  <a:pt x="1389300" y="3124763"/>
                </a:moveTo>
                <a:cubicBezTo>
                  <a:pt x="1400386" y="3098553"/>
                  <a:pt x="1426338" y="3080162"/>
                  <a:pt x="1456586" y="3080162"/>
                </a:cubicBezTo>
                <a:cubicBezTo>
                  <a:pt x="1496917" y="3080162"/>
                  <a:pt x="1529611" y="3112856"/>
                  <a:pt x="1529611" y="3153187"/>
                </a:cubicBezTo>
                <a:cubicBezTo>
                  <a:pt x="1529611" y="3193518"/>
                  <a:pt x="1496917" y="3226212"/>
                  <a:pt x="1456586" y="3226212"/>
                </a:cubicBezTo>
                <a:cubicBezTo>
                  <a:pt x="1416255" y="3226212"/>
                  <a:pt x="1383561" y="3193518"/>
                  <a:pt x="1383562" y="3153187"/>
                </a:cubicBezTo>
                <a:cubicBezTo>
                  <a:pt x="1383561" y="3143105"/>
                  <a:pt x="1385605" y="3133499"/>
                  <a:pt x="1389300" y="3124763"/>
                </a:cubicBezTo>
                <a:close/>
                <a:moveTo>
                  <a:pt x="467446" y="4541119"/>
                </a:moveTo>
                <a:cubicBezTo>
                  <a:pt x="471141" y="4532383"/>
                  <a:pt x="476488" y="4524515"/>
                  <a:pt x="483096" y="4517907"/>
                </a:cubicBezTo>
                <a:cubicBezTo>
                  <a:pt x="496311" y="4504692"/>
                  <a:pt x="514567" y="4496519"/>
                  <a:pt x="534731" y="4496520"/>
                </a:cubicBezTo>
                <a:cubicBezTo>
                  <a:pt x="575063" y="4496518"/>
                  <a:pt x="607756" y="4529214"/>
                  <a:pt x="607757" y="4569544"/>
                </a:cubicBezTo>
                <a:cubicBezTo>
                  <a:pt x="607757" y="4609875"/>
                  <a:pt x="575064" y="4642568"/>
                  <a:pt x="534732" y="4642568"/>
                </a:cubicBezTo>
                <a:cubicBezTo>
                  <a:pt x="494401" y="4642569"/>
                  <a:pt x="461706" y="4609876"/>
                  <a:pt x="461707" y="4569544"/>
                </a:cubicBezTo>
                <a:cubicBezTo>
                  <a:pt x="461707" y="4559461"/>
                  <a:pt x="463750" y="4549857"/>
                  <a:pt x="467446" y="4541119"/>
                </a:cubicBezTo>
                <a:close/>
                <a:moveTo>
                  <a:pt x="2771308" y="910168"/>
                </a:moveTo>
                <a:cubicBezTo>
                  <a:pt x="2782393" y="883958"/>
                  <a:pt x="2808346" y="865567"/>
                  <a:pt x="2838593" y="865567"/>
                </a:cubicBezTo>
                <a:cubicBezTo>
                  <a:pt x="2878924" y="865567"/>
                  <a:pt x="2911619" y="898261"/>
                  <a:pt x="2911619" y="938592"/>
                </a:cubicBezTo>
                <a:cubicBezTo>
                  <a:pt x="2911618" y="978923"/>
                  <a:pt x="2878925" y="1011617"/>
                  <a:pt x="2838594" y="1011617"/>
                </a:cubicBezTo>
                <a:cubicBezTo>
                  <a:pt x="2798262" y="1011617"/>
                  <a:pt x="2765569" y="978923"/>
                  <a:pt x="2765568" y="938592"/>
                </a:cubicBezTo>
                <a:cubicBezTo>
                  <a:pt x="2765569" y="928509"/>
                  <a:pt x="2767612" y="918904"/>
                  <a:pt x="2771308" y="910168"/>
                </a:cubicBezTo>
                <a:close/>
                <a:moveTo>
                  <a:pt x="1619764" y="2695441"/>
                </a:moveTo>
                <a:cubicBezTo>
                  <a:pt x="1630849" y="2669231"/>
                  <a:pt x="1656802" y="2650840"/>
                  <a:pt x="1687050" y="2650841"/>
                </a:cubicBezTo>
                <a:cubicBezTo>
                  <a:pt x="1727381" y="2650840"/>
                  <a:pt x="1760075" y="2683534"/>
                  <a:pt x="1760075" y="2723865"/>
                </a:cubicBezTo>
                <a:cubicBezTo>
                  <a:pt x="1760075" y="2764196"/>
                  <a:pt x="1727381" y="2796890"/>
                  <a:pt x="1687050" y="2796890"/>
                </a:cubicBezTo>
                <a:cubicBezTo>
                  <a:pt x="1646719" y="2796890"/>
                  <a:pt x="1614025" y="2764196"/>
                  <a:pt x="1614025" y="2723865"/>
                </a:cubicBezTo>
                <a:cubicBezTo>
                  <a:pt x="1614025" y="2713783"/>
                  <a:pt x="1616068" y="2704177"/>
                  <a:pt x="1619764" y="2695441"/>
                </a:cubicBezTo>
                <a:close/>
                <a:moveTo>
                  <a:pt x="1849452" y="2326524"/>
                </a:moveTo>
                <a:cubicBezTo>
                  <a:pt x="1860538" y="2300314"/>
                  <a:pt x="1886491" y="2281923"/>
                  <a:pt x="1916740" y="2281924"/>
                </a:cubicBezTo>
                <a:cubicBezTo>
                  <a:pt x="1957069" y="2281923"/>
                  <a:pt x="1989764" y="2314618"/>
                  <a:pt x="1989764" y="2354948"/>
                </a:cubicBezTo>
                <a:cubicBezTo>
                  <a:pt x="1989765" y="2395279"/>
                  <a:pt x="1957071" y="2427974"/>
                  <a:pt x="1916738" y="2427973"/>
                </a:cubicBezTo>
                <a:cubicBezTo>
                  <a:pt x="1876409" y="2427973"/>
                  <a:pt x="1843714" y="2395279"/>
                  <a:pt x="1843714" y="2354949"/>
                </a:cubicBezTo>
                <a:cubicBezTo>
                  <a:pt x="1843715" y="2344866"/>
                  <a:pt x="1845757" y="2335260"/>
                  <a:pt x="1849452" y="2326524"/>
                </a:cubicBezTo>
                <a:close/>
                <a:moveTo>
                  <a:pt x="697910" y="4111796"/>
                </a:moveTo>
                <a:cubicBezTo>
                  <a:pt x="701606" y="4103059"/>
                  <a:pt x="706953" y="4095191"/>
                  <a:pt x="713560" y="4088584"/>
                </a:cubicBezTo>
                <a:cubicBezTo>
                  <a:pt x="726775" y="4075369"/>
                  <a:pt x="745031" y="4067196"/>
                  <a:pt x="765197" y="4067196"/>
                </a:cubicBezTo>
                <a:cubicBezTo>
                  <a:pt x="805527" y="4067195"/>
                  <a:pt x="838222" y="4099890"/>
                  <a:pt x="838221" y="4140220"/>
                </a:cubicBezTo>
                <a:cubicBezTo>
                  <a:pt x="838222" y="4180551"/>
                  <a:pt x="805528" y="4213246"/>
                  <a:pt x="765196" y="4213245"/>
                </a:cubicBezTo>
                <a:cubicBezTo>
                  <a:pt x="724866" y="4213245"/>
                  <a:pt x="692171" y="4180551"/>
                  <a:pt x="692172" y="4140221"/>
                </a:cubicBezTo>
                <a:cubicBezTo>
                  <a:pt x="692172" y="4130138"/>
                  <a:pt x="694215" y="4120533"/>
                  <a:pt x="697910" y="4111796"/>
                </a:cubicBezTo>
                <a:close/>
                <a:moveTo>
                  <a:pt x="3001772" y="480845"/>
                </a:moveTo>
                <a:cubicBezTo>
                  <a:pt x="3012856" y="454635"/>
                  <a:pt x="3038808" y="436245"/>
                  <a:pt x="3069058" y="436245"/>
                </a:cubicBezTo>
                <a:cubicBezTo>
                  <a:pt x="3109389" y="436246"/>
                  <a:pt x="3142082" y="468939"/>
                  <a:pt x="3142083" y="509270"/>
                </a:cubicBezTo>
                <a:cubicBezTo>
                  <a:pt x="3142083" y="549601"/>
                  <a:pt x="3109389" y="582295"/>
                  <a:pt x="3069058" y="582295"/>
                </a:cubicBezTo>
                <a:cubicBezTo>
                  <a:pt x="3028727" y="582295"/>
                  <a:pt x="2996033" y="549601"/>
                  <a:pt x="2996033" y="509270"/>
                </a:cubicBezTo>
                <a:cubicBezTo>
                  <a:pt x="2996033" y="499187"/>
                  <a:pt x="2998076" y="489582"/>
                  <a:pt x="3001772" y="480845"/>
                </a:cubicBezTo>
                <a:close/>
                <a:moveTo>
                  <a:pt x="2079917" y="1897202"/>
                </a:moveTo>
                <a:cubicBezTo>
                  <a:pt x="2091002" y="1870992"/>
                  <a:pt x="2116955" y="1852602"/>
                  <a:pt x="2147202" y="1852602"/>
                </a:cubicBezTo>
                <a:cubicBezTo>
                  <a:pt x="2187533" y="1852602"/>
                  <a:pt x="2220228" y="1885296"/>
                  <a:pt x="2220228" y="1925627"/>
                </a:cubicBezTo>
                <a:cubicBezTo>
                  <a:pt x="2220227" y="1965958"/>
                  <a:pt x="2187533" y="1998652"/>
                  <a:pt x="2147202" y="1998652"/>
                </a:cubicBezTo>
                <a:cubicBezTo>
                  <a:pt x="2106871" y="1998652"/>
                  <a:pt x="2074178" y="1965958"/>
                  <a:pt x="2074178" y="1925627"/>
                </a:cubicBezTo>
                <a:cubicBezTo>
                  <a:pt x="2074178" y="1915544"/>
                  <a:pt x="2076220" y="1905939"/>
                  <a:pt x="2079917" y="1897202"/>
                </a:cubicBezTo>
                <a:close/>
                <a:moveTo>
                  <a:pt x="928373" y="3691303"/>
                </a:moveTo>
                <a:cubicBezTo>
                  <a:pt x="932068" y="3682567"/>
                  <a:pt x="937415" y="3674700"/>
                  <a:pt x="944022" y="3668092"/>
                </a:cubicBezTo>
                <a:cubicBezTo>
                  <a:pt x="957238" y="3654877"/>
                  <a:pt x="975494" y="3646704"/>
                  <a:pt x="995659" y="3646704"/>
                </a:cubicBezTo>
                <a:cubicBezTo>
                  <a:pt x="1035990" y="3646704"/>
                  <a:pt x="1068684" y="3679398"/>
                  <a:pt x="1068684" y="3719729"/>
                </a:cubicBezTo>
                <a:cubicBezTo>
                  <a:pt x="1068684" y="3760060"/>
                  <a:pt x="1035990" y="3792753"/>
                  <a:pt x="995659" y="3792753"/>
                </a:cubicBezTo>
                <a:cubicBezTo>
                  <a:pt x="955328" y="3792753"/>
                  <a:pt x="922634" y="3760059"/>
                  <a:pt x="922634" y="3719728"/>
                </a:cubicBezTo>
                <a:cubicBezTo>
                  <a:pt x="922635" y="3709646"/>
                  <a:pt x="924678" y="3700040"/>
                  <a:pt x="928373" y="3691303"/>
                </a:cubicBezTo>
                <a:close/>
                <a:moveTo>
                  <a:pt x="3232236" y="60351"/>
                </a:moveTo>
                <a:cubicBezTo>
                  <a:pt x="3243321" y="34140"/>
                  <a:pt x="3269274" y="15750"/>
                  <a:pt x="3299521" y="15750"/>
                </a:cubicBezTo>
                <a:cubicBezTo>
                  <a:pt x="3339852" y="15750"/>
                  <a:pt x="3372547" y="48444"/>
                  <a:pt x="3372547" y="88775"/>
                </a:cubicBezTo>
                <a:cubicBezTo>
                  <a:pt x="3372546" y="129106"/>
                  <a:pt x="3339853" y="161800"/>
                  <a:pt x="3299521" y="161800"/>
                </a:cubicBezTo>
                <a:cubicBezTo>
                  <a:pt x="3259190" y="161800"/>
                  <a:pt x="3226497" y="129106"/>
                  <a:pt x="3226497" y="88775"/>
                </a:cubicBezTo>
                <a:cubicBezTo>
                  <a:pt x="3226496" y="78693"/>
                  <a:pt x="3228540" y="69087"/>
                  <a:pt x="3232236" y="60351"/>
                </a:cubicBezTo>
                <a:close/>
                <a:moveTo>
                  <a:pt x="2310378" y="1476710"/>
                </a:moveTo>
                <a:cubicBezTo>
                  <a:pt x="2321464" y="1450500"/>
                  <a:pt x="2347416" y="1432110"/>
                  <a:pt x="2377666" y="1432110"/>
                </a:cubicBezTo>
                <a:cubicBezTo>
                  <a:pt x="2417997" y="1432110"/>
                  <a:pt x="2450690" y="1464804"/>
                  <a:pt x="2450691" y="1505135"/>
                </a:cubicBezTo>
                <a:cubicBezTo>
                  <a:pt x="2450691" y="1545466"/>
                  <a:pt x="2417997" y="1578160"/>
                  <a:pt x="2377666" y="1578160"/>
                </a:cubicBezTo>
                <a:cubicBezTo>
                  <a:pt x="2337335" y="1578160"/>
                  <a:pt x="2304641" y="1545466"/>
                  <a:pt x="2304640" y="1505135"/>
                </a:cubicBezTo>
                <a:cubicBezTo>
                  <a:pt x="2304641" y="1495052"/>
                  <a:pt x="2306684" y="1485448"/>
                  <a:pt x="2310378" y="1476710"/>
                </a:cubicBezTo>
                <a:close/>
                <a:moveTo>
                  <a:pt x="1158836" y="3261985"/>
                </a:moveTo>
                <a:cubicBezTo>
                  <a:pt x="1162531" y="3253249"/>
                  <a:pt x="1167878" y="3245381"/>
                  <a:pt x="1174485" y="3238773"/>
                </a:cubicBezTo>
                <a:cubicBezTo>
                  <a:pt x="1187700" y="3225558"/>
                  <a:pt x="1205957" y="3217385"/>
                  <a:pt x="1226122" y="3217385"/>
                </a:cubicBezTo>
                <a:cubicBezTo>
                  <a:pt x="1266453" y="3217385"/>
                  <a:pt x="1299147" y="3250079"/>
                  <a:pt x="1299147" y="3290410"/>
                </a:cubicBezTo>
                <a:cubicBezTo>
                  <a:pt x="1299147" y="3330741"/>
                  <a:pt x="1266453" y="3363435"/>
                  <a:pt x="1226122" y="3363435"/>
                </a:cubicBezTo>
                <a:cubicBezTo>
                  <a:pt x="1185791" y="3363435"/>
                  <a:pt x="1153097" y="3330741"/>
                  <a:pt x="1153097" y="3290410"/>
                </a:cubicBezTo>
                <a:cubicBezTo>
                  <a:pt x="1153097" y="3280327"/>
                  <a:pt x="1155141" y="3270722"/>
                  <a:pt x="1158836" y="3261985"/>
                </a:cubicBezTo>
                <a:close/>
                <a:moveTo>
                  <a:pt x="236981" y="4678342"/>
                </a:moveTo>
                <a:cubicBezTo>
                  <a:pt x="240677" y="4669605"/>
                  <a:pt x="246024" y="4661737"/>
                  <a:pt x="252632" y="4655129"/>
                </a:cubicBezTo>
                <a:cubicBezTo>
                  <a:pt x="265846" y="4641915"/>
                  <a:pt x="284102" y="4633741"/>
                  <a:pt x="304267" y="4633742"/>
                </a:cubicBezTo>
                <a:cubicBezTo>
                  <a:pt x="344599" y="4633741"/>
                  <a:pt x="377292" y="4666436"/>
                  <a:pt x="377292" y="4706766"/>
                </a:cubicBezTo>
                <a:cubicBezTo>
                  <a:pt x="377293" y="4747097"/>
                  <a:pt x="344599" y="4779791"/>
                  <a:pt x="304268" y="4779791"/>
                </a:cubicBezTo>
                <a:cubicBezTo>
                  <a:pt x="263936" y="4779792"/>
                  <a:pt x="231242" y="4747098"/>
                  <a:pt x="231242" y="4706767"/>
                </a:cubicBezTo>
                <a:cubicBezTo>
                  <a:pt x="231243" y="4696684"/>
                  <a:pt x="233286" y="4687078"/>
                  <a:pt x="236981" y="4678342"/>
                </a:cubicBezTo>
                <a:close/>
                <a:moveTo>
                  <a:pt x="2540843" y="1047389"/>
                </a:moveTo>
                <a:cubicBezTo>
                  <a:pt x="2551928" y="1021179"/>
                  <a:pt x="2577881" y="1002788"/>
                  <a:pt x="2608130" y="1002788"/>
                </a:cubicBezTo>
                <a:cubicBezTo>
                  <a:pt x="2648461" y="1002788"/>
                  <a:pt x="2681155" y="1035482"/>
                  <a:pt x="2681155" y="1075813"/>
                </a:cubicBezTo>
                <a:cubicBezTo>
                  <a:pt x="2681155" y="1116145"/>
                  <a:pt x="2648460" y="1148838"/>
                  <a:pt x="2608130" y="1148838"/>
                </a:cubicBezTo>
                <a:cubicBezTo>
                  <a:pt x="2567799" y="1148838"/>
                  <a:pt x="2535104" y="1116144"/>
                  <a:pt x="2535105" y="1075813"/>
                </a:cubicBezTo>
                <a:cubicBezTo>
                  <a:pt x="2535104" y="1065730"/>
                  <a:pt x="2537149" y="1056126"/>
                  <a:pt x="2540843" y="1047389"/>
                </a:cubicBezTo>
                <a:close/>
                <a:moveTo>
                  <a:pt x="1389300" y="2841491"/>
                </a:moveTo>
                <a:cubicBezTo>
                  <a:pt x="1400386" y="2815281"/>
                  <a:pt x="1426338" y="2796890"/>
                  <a:pt x="1456586" y="2796890"/>
                </a:cubicBezTo>
                <a:cubicBezTo>
                  <a:pt x="1496917" y="2796890"/>
                  <a:pt x="1529611" y="2829584"/>
                  <a:pt x="1529611" y="2869915"/>
                </a:cubicBezTo>
                <a:cubicBezTo>
                  <a:pt x="1529611" y="2910246"/>
                  <a:pt x="1496917" y="2942940"/>
                  <a:pt x="1456586" y="2942940"/>
                </a:cubicBezTo>
                <a:cubicBezTo>
                  <a:pt x="1416255" y="2942940"/>
                  <a:pt x="1383561" y="2910246"/>
                  <a:pt x="1383561" y="2869915"/>
                </a:cubicBezTo>
                <a:cubicBezTo>
                  <a:pt x="1383561" y="2859832"/>
                  <a:pt x="1385605" y="2850227"/>
                  <a:pt x="1389300" y="2841491"/>
                </a:cubicBezTo>
                <a:close/>
                <a:moveTo>
                  <a:pt x="1618989" y="2463746"/>
                </a:moveTo>
                <a:cubicBezTo>
                  <a:pt x="1630075" y="2437536"/>
                  <a:pt x="1656027" y="2419145"/>
                  <a:pt x="1686276" y="2419146"/>
                </a:cubicBezTo>
                <a:cubicBezTo>
                  <a:pt x="1726605" y="2419145"/>
                  <a:pt x="1759300" y="2451840"/>
                  <a:pt x="1759300" y="2492170"/>
                </a:cubicBezTo>
                <a:cubicBezTo>
                  <a:pt x="1759299" y="2532502"/>
                  <a:pt x="1726606" y="2565196"/>
                  <a:pt x="1686275" y="2565195"/>
                </a:cubicBezTo>
                <a:cubicBezTo>
                  <a:pt x="1645943" y="2565196"/>
                  <a:pt x="1613250" y="2532501"/>
                  <a:pt x="1613251" y="2492171"/>
                </a:cubicBezTo>
                <a:cubicBezTo>
                  <a:pt x="1613250" y="2482088"/>
                  <a:pt x="1615294" y="2472482"/>
                  <a:pt x="1618989" y="2463746"/>
                </a:cubicBezTo>
                <a:close/>
                <a:moveTo>
                  <a:pt x="467446" y="4257846"/>
                </a:moveTo>
                <a:cubicBezTo>
                  <a:pt x="471141" y="4249110"/>
                  <a:pt x="476488" y="4241242"/>
                  <a:pt x="483096" y="4234634"/>
                </a:cubicBezTo>
                <a:cubicBezTo>
                  <a:pt x="496311" y="4221420"/>
                  <a:pt x="514567" y="4213246"/>
                  <a:pt x="534732" y="4213246"/>
                </a:cubicBezTo>
                <a:cubicBezTo>
                  <a:pt x="575063" y="4213246"/>
                  <a:pt x="607757" y="4245940"/>
                  <a:pt x="607757" y="4286271"/>
                </a:cubicBezTo>
                <a:cubicBezTo>
                  <a:pt x="607757" y="4326602"/>
                  <a:pt x="575063" y="4359296"/>
                  <a:pt x="534731" y="4359297"/>
                </a:cubicBezTo>
                <a:cubicBezTo>
                  <a:pt x="494401" y="4359297"/>
                  <a:pt x="461706" y="4326603"/>
                  <a:pt x="461707" y="4286271"/>
                </a:cubicBezTo>
                <a:cubicBezTo>
                  <a:pt x="461708" y="4276188"/>
                  <a:pt x="463751" y="4266583"/>
                  <a:pt x="467446" y="4257846"/>
                </a:cubicBezTo>
                <a:close/>
                <a:moveTo>
                  <a:pt x="2771308" y="626895"/>
                </a:moveTo>
                <a:cubicBezTo>
                  <a:pt x="2782393" y="600685"/>
                  <a:pt x="2808346" y="582296"/>
                  <a:pt x="2838594" y="582296"/>
                </a:cubicBezTo>
                <a:cubicBezTo>
                  <a:pt x="2878925" y="582295"/>
                  <a:pt x="2911619" y="614989"/>
                  <a:pt x="2911618" y="655320"/>
                </a:cubicBezTo>
                <a:cubicBezTo>
                  <a:pt x="2911618" y="695651"/>
                  <a:pt x="2878924" y="728345"/>
                  <a:pt x="2838593" y="728345"/>
                </a:cubicBezTo>
                <a:cubicBezTo>
                  <a:pt x="2798262" y="728345"/>
                  <a:pt x="2765569" y="695652"/>
                  <a:pt x="2765569" y="655320"/>
                </a:cubicBezTo>
                <a:cubicBezTo>
                  <a:pt x="2765569" y="645237"/>
                  <a:pt x="2767612" y="635631"/>
                  <a:pt x="2771308" y="626895"/>
                </a:cubicBezTo>
                <a:close/>
                <a:moveTo>
                  <a:pt x="1849452" y="2043252"/>
                </a:moveTo>
                <a:cubicBezTo>
                  <a:pt x="1860539" y="2017042"/>
                  <a:pt x="1886491" y="1998651"/>
                  <a:pt x="1916739" y="1998651"/>
                </a:cubicBezTo>
                <a:cubicBezTo>
                  <a:pt x="1957070" y="1998651"/>
                  <a:pt x="1989764" y="2031345"/>
                  <a:pt x="1989763" y="2071676"/>
                </a:cubicBezTo>
                <a:cubicBezTo>
                  <a:pt x="1989764" y="2112007"/>
                  <a:pt x="1957071" y="2144701"/>
                  <a:pt x="1916739" y="2144701"/>
                </a:cubicBezTo>
                <a:cubicBezTo>
                  <a:pt x="1876408" y="2144701"/>
                  <a:pt x="1843713" y="2112007"/>
                  <a:pt x="1843714" y="2071676"/>
                </a:cubicBezTo>
                <a:cubicBezTo>
                  <a:pt x="1843714" y="2061594"/>
                  <a:pt x="1845758" y="2051988"/>
                  <a:pt x="1849452" y="2043252"/>
                </a:cubicBezTo>
                <a:close/>
                <a:moveTo>
                  <a:pt x="697911" y="3828524"/>
                </a:moveTo>
                <a:cubicBezTo>
                  <a:pt x="701606" y="3819788"/>
                  <a:pt x="706953" y="3811921"/>
                  <a:pt x="713560" y="3805313"/>
                </a:cubicBezTo>
                <a:cubicBezTo>
                  <a:pt x="726775" y="3792098"/>
                  <a:pt x="745031" y="3783925"/>
                  <a:pt x="765197" y="3783925"/>
                </a:cubicBezTo>
                <a:cubicBezTo>
                  <a:pt x="805528" y="3783925"/>
                  <a:pt x="838222" y="3816619"/>
                  <a:pt x="838222" y="3856950"/>
                </a:cubicBezTo>
                <a:cubicBezTo>
                  <a:pt x="838222" y="3897281"/>
                  <a:pt x="805528" y="3929974"/>
                  <a:pt x="765197" y="3929974"/>
                </a:cubicBezTo>
                <a:cubicBezTo>
                  <a:pt x="724866" y="3929974"/>
                  <a:pt x="692172" y="3897280"/>
                  <a:pt x="692172" y="3856949"/>
                </a:cubicBezTo>
                <a:cubicBezTo>
                  <a:pt x="692172" y="3846867"/>
                  <a:pt x="694216" y="3837261"/>
                  <a:pt x="697911" y="3828524"/>
                </a:cubicBezTo>
                <a:close/>
                <a:moveTo>
                  <a:pt x="3001770" y="197573"/>
                </a:moveTo>
                <a:cubicBezTo>
                  <a:pt x="3012857" y="171363"/>
                  <a:pt x="3038808" y="152972"/>
                  <a:pt x="3069058" y="152973"/>
                </a:cubicBezTo>
                <a:cubicBezTo>
                  <a:pt x="3109389" y="152973"/>
                  <a:pt x="3142083" y="185667"/>
                  <a:pt x="3142083" y="225997"/>
                </a:cubicBezTo>
                <a:cubicBezTo>
                  <a:pt x="3142082" y="266329"/>
                  <a:pt x="3109389" y="299023"/>
                  <a:pt x="3069058" y="299023"/>
                </a:cubicBezTo>
                <a:cubicBezTo>
                  <a:pt x="3028726" y="299023"/>
                  <a:pt x="2996033" y="266329"/>
                  <a:pt x="2996033" y="225998"/>
                </a:cubicBezTo>
                <a:cubicBezTo>
                  <a:pt x="2996033" y="215915"/>
                  <a:pt x="2998076" y="206309"/>
                  <a:pt x="3001770" y="197573"/>
                </a:cubicBezTo>
                <a:close/>
                <a:moveTo>
                  <a:pt x="2079917" y="1613932"/>
                </a:moveTo>
                <a:cubicBezTo>
                  <a:pt x="2091001" y="1587722"/>
                  <a:pt x="2116954" y="1569332"/>
                  <a:pt x="2147202" y="1569332"/>
                </a:cubicBezTo>
                <a:cubicBezTo>
                  <a:pt x="2187534" y="1569332"/>
                  <a:pt x="2220227" y="1602026"/>
                  <a:pt x="2220228" y="1642357"/>
                </a:cubicBezTo>
                <a:cubicBezTo>
                  <a:pt x="2220228" y="1682688"/>
                  <a:pt x="2187534" y="1715381"/>
                  <a:pt x="2147203" y="1715381"/>
                </a:cubicBezTo>
                <a:cubicBezTo>
                  <a:pt x="2106872" y="1715381"/>
                  <a:pt x="2074177" y="1682687"/>
                  <a:pt x="2074177" y="1642356"/>
                </a:cubicBezTo>
                <a:cubicBezTo>
                  <a:pt x="2074177" y="1632273"/>
                  <a:pt x="2076221" y="1622668"/>
                  <a:pt x="2079917" y="1613932"/>
                </a:cubicBezTo>
                <a:close/>
                <a:moveTo>
                  <a:pt x="928373" y="3408033"/>
                </a:moveTo>
                <a:cubicBezTo>
                  <a:pt x="932068" y="3399297"/>
                  <a:pt x="937415" y="3391429"/>
                  <a:pt x="944022" y="3384822"/>
                </a:cubicBezTo>
                <a:cubicBezTo>
                  <a:pt x="957237" y="3371608"/>
                  <a:pt x="975493" y="3363434"/>
                  <a:pt x="995659" y="3363434"/>
                </a:cubicBezTo>
                <a:cubicBezTo>
                  <a:pt x="1035989" y="3363434"/>
                  <a:pt x="1068684" y="3396128"/>
                  <a:pt x="1068683" y="3436459"/>
                </a:cubicBezTo>
                <a:cubicBezTo>
                  <a:pt x="1068684" y="3476789"/>
                  <a:pt x="1035990" y="3509483"/>
                  <a:pt x="995659" y="3509483"/>
                </a:cubicBezTo>
                <a:cubicBezTo>
                  <a:pt x="955328" y="3509483"/>
                  <a:pt x="922634" y="3476789"/>
                  <a:pt x="922634" y="3436458"/>
                </a:cubicBezTo>
                <a:cubicBezTo>
                  <a:pt x="922634" y="3426376"/>
                  <a:pt x="924678" y="3416770"/>
                  <a:pt x="928373" y="3408033"/>
                </a:cubicBezTo>
                <a:close/>
                <a:moveTo>
                  <a:pt x="6516" y="4824394"/>
                </a:moveTo>
                <a:cubicBezTo>
                  <a:pt x="10211" y="4815657"/>
                  <a:pt x="15558" y="4807790"/>
                  <a:pt x="22166" y="4801182"/>
                </a:cubicBezTo>
                <a:cubicBezTo>
                  <a:pt x="35381" y="4787967"/>
                  <a:pt x="53637" y="4779794"/>
                  <a:pt x="73802" y="4779793"/>
                </a:cubicBezTo>
                <a:cubicBezTo>
                  <a:pt x="114133" y="4779793"/>
                  <a:pt x="146828" y="4812487"/>
                  <a:pt x="146827" y="4852818"/>
                </a:cubicBezTo>
                <a:cubicBezTo>
                  <a:pt x="146827" y="4893149"/>
                  <a:pt x="114134" y="4925843"/>
                  <a:pt x="73802" y="4925843"/>
                </a:cubicBezTo>
                <a:cubicBezTo>
                  <a:pt x="33471" y="4925844"/>
                  <a:pt x="777" y="4893150"/>
                  <a:pt x="778" y="4852818"/>
                </a:cubicBezTo>
                <a:cubicBezTo>
                  <a:pt x="778" y="4842736"/>
                  <a:pt x="2821" y="4833130"/>
                  <a:pt x="6516" y="4824394"/>
                </a:cubicBezTo>
                <a:close/>
                <a:moveTo>
                  <a:pt x="2310380" y="1193438"/>
                </a:moveTo>
                <a:cubicBezTo>
                  <a:pt x="2321466" y="1167228"/>
                  <a:pt x="2347418" y="1148839"/>
                  <a:pt x="2377667" y="1148838"/>
                </a:cubicBezTo>
                <a:cubicBezTo>
                  <a:pt x="2417996" y="1148838"/>
                  <a:pt x="2450692" y="1181532"/>
                  <a:pt x="2450691" y="1221863"/>
                </a:cubicBezTo>
                <a:cubicBezTo>
                  <a:pt x="2450692" y="1262194"/>
                  <a:pt x="2417997" y="1294888"/>
                  <a:pt x="2377666" y="1294888"/>
                </a:cubicBezTo>
                <a:cubicBezTo>
                  <a:pt x="2337335" y="1294888"/>
                  <a:pt x="2304641" y="1262194"/>
                  <a:pt x="2304642" y="1221863"/>
                </a:cubicBezTo>
                <a:cubicBezTo>
                  <a:pt x="2304641" y="1211780"/>
                  <a:pt x="2306684" y="1202175"/>
                  <a:pt x="2310380" y="1193438"/>
                </a:cubicBezTo>
                <a:close/>
                <a:moveTo>
                  <a:pt x="1158835" y="2978713"/>
                </a:moveTo>
                <a:cubicBezTo>
                  <a:pt x="1162531" y="2969976"/>
                  <a:pt x="1167878" y="2962109"/>
                  <a:pt x="1174485" y="2955501"/>
                </a:cubicBezTo>
                <a:cubicBezTo>
                  <a:pt x="1187700" y="2942286"/>
                  <a:pt x="1205956" y="2934113"/>
                  <a:pt x="1226122" y="2934113"/>
                </a:cubicBezTo>
                <a:cubicBezTo>
                  <a:pt x="1266453" y="2934113"/>
                  <a:pt x="1299147" y="2966807"/>
                  <a:pt x="1299147" y="3007138"/>
                </a:cubicBezTo>
                <a:cubicBezTo>
                  <a:pt x="1299147" y="3047469"/>
                  <a:pt x="1266453" y="3080163"/>
                  <a:pt x="1226122" y="3080163"/>
                </a:cubicBezTo>
                <a:cubicBezTo>
                  <a:pt x="1185791" y="3080163"/>
                  <a:pt x="1153097" y="3047469"/>
                  <a:pt x="1153097" y="3007138"/>
                </a:cubicBezTo>
                <a:cubicBezTo>
                  <a:pt x="1153097" y="2997055"/>
                  <a:pt x="1155140" y="2987450"/>
                  <a:pt x="1158835" y="2978713"/>
                </a:cubicBezTo>
                <a:close/>
                <a:moveTo>
                  <a:pt x="236981" y="4395069"/>
                </a:moveTo>
                <a:cubicBezTo>
                  <a:pt x="240676" y="4386333"/>
                  <a:pt x="246024" y="4378464"/>
                  <a:pt x="252631" y="4371858"/>
                </a:cubicBezTo>
                <a:cubicBezTo>
                  <a:pt x="265845" y="4358643"/>
                  <a:pt x="284102" y="4350469"/>
                  <a:pt x="304268" y="4350468"/>
                </a:cubicBezTo>
                <a:cubicBezTo>
                  <a:pt x="344598" y="4350469"/>
                  <a:pt x="377293" y="4383163"/>
                  <a:pt x="377292" y="4423495"/>
                </a:cubicBezTo>
                <a:cubicBezTo>
                  <a:pt x="377292" y="4463825"/>
                  <a:pt x="344598" y="4496519"/>
                  <a:pt x="304267" y="4496519"/>
                </a:cubicBezTo>
                <a:cubicBezTo>
                  <a:pt x="263937" y="4496518"/>
                  <a:pt x="231243" y="4463824"/>
                  <a:pt x="231243" y="4423494"/>
                </a:cubicBezTo>
                <a:cubicBezTo>
                  <a:pt x="231242" y="4413412"/>
                  <a:pt x="233287" y="4403805"/>
                  <a:pt x="236981" y="4395069"/>
                </a:cubicBezTo>
                <a:close/>
                <a:moveTo>
                  <a:pt x="2540844" y="764117"/>
                </a:moveTo>
                <a:cubicBezTo>
                  <a:pt x="2551928" y="737906"/>
                  <a:pt x="2577881" y="719516"/>
                  <a:pt x="2608129" y="719516"/>
                </a:cubicBezTo>
                <a:cubicBezTo>
                  <a:pt x="2648461" y="719516"/>
                  <a:pt x="2681154" y="752210"/>
                  <a:pt x="2681155" y="792541"/>
                </a:cubicBezTo>
                <a:cubicBezTo>
                  <a:pt x="2681155" y="832872"/>
                  <a:pt x="2648461" y="865566"/>
                  <a:pt x="2608130" y="865566"/>
                </a:cubicBezTo>
                <a:cubicBezTo>
                  <a:pt x="2567799" y="865566"/>
                  <a:pt x="2535105" y="832872"/>
                  <a:pt x="2535104" y="792541"/>
                </a:cubicBezTo>
                <a:cubicBezTo>
                  <a:pt x="2535105" y="782458"/>
                  <a:pt x="2537148" y="772853"/>
                  <a:pt x="2540844" y="764117"/>
                </a:cubicBezTo>
                <a:close/>
                <a:moveTo>
                  <a:pt x="1389300" y="2558218"/>
                </a:moveTo>
                <a:cubicBezTo>
                  <a:pt x="1400386" y="2532009"/>
                  <a:pt x="1426338" y="2513618"/>
                  <a:pt x="1456586" y="2513618"/>
                </a:cubicBezTo>
                <a:cubicBezTo>
                  <a:pt x="1496917" y="2513618"/>
                  <a:pt x="1529611" y="2546312"/>
                  <a:pt x="1529611" y="2586643"/>
                </a:cubicBezTo>
                <a:cubicBezTo>
                  <a:pt x="1529611" y="2626974"/>
                  <a:pt x="1496917" y="2659668"/>
                  <a:pt x="1456586" y="2659668"/>
                </a:cubicBezTo>
                <a:cubicBezTo>
                  <a:pt x="1416255" y="2659668"/>
                  <a:pt x="1383561" y="2626974"/>
                  <a:pt x="1383561" y="2586643"/>
                </a:cubicBezTo>
                <a:cubicBezTo>
                  <a:pt x="1383561" y="2576560"/>
                  <a:pt x="1385604" y="2566955"/>
                  <a:pt x="1389300" y="2558218"/>
                </a:cubicBezTo>
                <a:close/>
                <a:moveTo>
                  <a:pt x="1618988" y="2180474"/>
                </a:moveTo>
                <a:cubicBezTo>
                  <a:pt x="1630074" y="2154264"/>
                  <a:pt x="1656027" y="2135873"/>
                  <a:pt x="1686274" y="2135873"/>
                </a:cubicBezTo>
                <a:cubicBezTo>
                  <a:pt x="1726605" y="2135873"/>
                  <a:pt x="1759300" y="2168567"/>
                  <a:pt x="1759300" y="2208898"/>
                </a:cubicBezTo>
                <a:cubicBezTo>
                  <a:pt x="1759299" y="2249229"/>
                  <a:pt x="1726605" y="2281923"/>
                  <a:pt x="1686274" y="2281923"/>
                </a:cubicBezTo>
                <a:cubicBezTo>
                  <a:pt x="1645943" y="2281923"/>
                  <a:pt x="1613250" y="2249229"/>
                  <a:pt x="1613250" y="2208898"/>
                </a:cubicBezTo>
                <a:cubicBezTo>
                  <a:pt x="1613249" y="2198816"/>
                  <a:pt x="1615294" y="2189210"/>
                  <a:pt x="1618988" y="2180474"/>
                </a:cubicBezTo>
                <a:close/>
                <a:moveTo>
                  <a:pt x="467447" y="3974575"/>
                </a:moveTo>
                <a:cubicBezTo>
                  <a:pt x="471142" y="3965838"/>
                  <a:pt x="476489" y="3957970"/>
                  <a:pt x="483097" y="3951363"/>
                </a:cubicBezTo>
                <a:cubicBezTo>
                  <a:pt x="496311" y="3938148"/>
                  <a:pt x="514568" y="3929974"/>
                  <a:pt x="534733" y="3929974"/>
                </a:cubicBezTo>
                <a:cubicBezTo>
                  <a:pt x="575064" y="3929974"/>
                  <a:pt x="607758" y="3962668"/>
                  <a:pt x="607758" y="4002999"/>
                </a:cubicBezTo>
                <a:cubicBezTo>
                  <a:pt x="607758" y="4043330"/>
                  <a:pt x="575064" y="4076024"/>
                  <a:pt x="534733" y="4076024"/>
                </a:cubicBezTo>
                <a:cubicBezTo>
                  <a:pt x="494402" y="4076024"/>
                  <a:pt x="461708" y="4043330"/>
                  <a:pt x="461708" y="4002999"/>
                </a:cubicBezTo>
                <a:cubicBezTo>
                  <a:pt x="461708" y="3992917"/>
                  <a:pt x="463752" y="3983311"/>
                  <a:pt x="467447" y="3974575"/>
                </a:cubicBezTo>
                <a:close/>
                <a:moveTo>
                  <a:pt x="2771307" y="343623"/>
                </a:moveTo>
                <a:cubicBezTo>
                  <a:pt x="2782392" y="317413"/>
                  <a:pt x="2808345" y="299022"/>
                  <a:pt x="2838594" y="299023"/>
                </a:cubicBezTo>
                <a:cubicBezTo>
                  <a:pt x="2878924" y="299022"/>
                  <a:pt x="2911618" y="331717"/>
                  <a:pt x="2911619" y="372047"/>
                </a:cubicBezTo>
                <a:cubicBezTo>
                  <a:pt x="2911619" y="412380"/>
                  <a:pt x="2878925" y="445073"/>
                  <a:pt x="2838593" y="445072"/>
                </a:cubicBezTo>
                <a:cubicBezTo>
                  <a:pt x="2798263" y="445073"/>
                  <a:pt x="2765569" y="412378"/>
                  <a:pt x="2765569" y="372048"/>
                </a:cubicBezTo>
                <a:cubicBezTo>
                  <a:pt x="2765568" y="361965"/>
                  <a:pt x="2767611" y="352359"/>
                  <a:pt x="2771307" y="343623"/>
                </a:cubicBezTo>
                <a:close/>
                <a:moveTo>
                  <a:pt x="1849453" y="1759980"/>
                </a:moveTo>
                <a:cubicBezTo>
                  <a:pt x="1860539" y="1733770"/>
                  <a:pt x="1886492" y="1715380"/>
                  <a:pt x="1916740" y="1715380"/>
                </a:cubicBezTo>
                <a:cubicBezTo>
                  <a:pt x="1957070" y="1715380"/>
                  <a:pt x="1989765" y="1748074"/>
                  <a:pt x="1989764" y="1788405"/>
                </a:cubicBezTo>
                <a:cubicBezTo>
                  <a:pt x="1989764" y="1828736"/>
                  <a:pt x="1957070" y="1861430"/>
                  <a:pt x="1916739" y="1861430"/>
                </a:cubicBezTo>
                <a:cubicBezTo>
                  <a:pt x="1876408" y="1861430"/>
                  <a:pt x="1843715" y="1828736"/>
                  <a:pt x="1843715" y="1788405"/>
                </a:cubicBezTo>
                <a:cubicBezTo>
                  <a:pt x="1843714" y="1778322"/>
                  <a:pt x="1845758" y="1768716"/>
                  <a:pt x="1849453" y="1759980"/>
                </a:cubicBezTo>
                <a:close/>
                <a:moveTo>
                  <a:pt x="697910" y="3545253"/>
                </a:moveTo>
                <a:cubicBezTo>
                  <a:pt x="701605" y="3536517"/>
                  <a:pt x="706952" y="3528650"/>
                  <a:pt x="713559" y="3522042"/>
                </a:cubicBezTo>
                <a:cubicBezTo>
                  <a:pt x="726774" y="3508827"/>
                  <a:pt x="745030" y="3500654"/>
                  <a:pt x="765196" y="3500654"/>
                </a:cubicBezTo>
                <a:cubicBezTo>
                  <a:pt x="805527" y="3500654"/>
                  <a:pt x="838221" y="3533348"/>
                  <a:pt x="838221" y="3573679"/>
                </a:cubicBezTo>
                <a:cubicBezTo>
                  <a:pt x="838221" y="3614010"/>
                  <a:pt x="805527" y="3646703"/>
                  <a:pt x="765196" y="3646703"/>
                </a:cubicBezTo>
                <a:cubicBezTo>
                  <a:pt x="724865" y="3646703"/>
                  <a:pt x="692171" y="3614009"/>
                  <a:pt x="692171" y="3573678"/>
                </a:cubicBezTo>
                <a:cubicBezTo>
                  <a:pt x="692172" y="3563596"/>
                  <a:pt x="694215" y="3553990"/>
                  <a:pt x="697910" y="3545253"/>
                </a:cubicBezTo>
                <a:close/>
                <a:moveTo>
                  <a:pt x="2079916" y="1330662"/>
                </a:moveTo>
                <a:cubicBezTo>
                  <a:pt x="2091000" y="1304451"/>
                  <a:pt x="2116954" y="1286061"/>
                  <a:pt x="2147202" y="1286061"/>
                </a:cubicBezTo>
                <a:cubicBezTo>
                  <a:pt x="2187533" y="1286060"/>
                  <a:pt x="2220227" y="1318755"/>
                  <a:pt x="2220227" y="1359085"/>
                </a:cubicBezTo>
                <a:cubicBezTo>
                  <a:pt x="2220226" y="1399417"/>
                  <a:pt x="2187533" y="1432112"/>
                  <a:pt x="2147202" y="1432111"/>
                </a:cubicBezTo>
                <a:cubicBezTo>
                  <a:pt x="2106870" y="1432111"/>
                  <a:pt x="2074176" y="1399416"/>
                  <a:pt x="2074176" y="1359086"/>
                </a:cubicBezTo>
                <a:cubicBezTo>
                  <a:pt x="2074177" y="1349004"/>
                  <a:pt x="2076220" y="1339397"/>
                  <a:pt x="2079916" y="1330662"/>
                </a:cubicBezTo>
                <a:close/>
                <a:moveTo>
                  <a:pt x="928372" y="3124763"/>
                </a:moveTo>
                <a:cubicBezTo>
                  <a:pt x="932067" y="3116026"/>
                  <a:pt x="937414" y="3108158"/>
                  <a:pt x="944021" y="3101551"/>
                </a:cubicBezTo>
                <a:cubicBezTo>
                  <a:pt x="957236" y="3088336"/>
                  <a:pt x="975493" y="3080163"/>
                  <a:pt x="995658" y="3080163"/>
                </a:cubicBezTo>
                <a:cubicBezTo>
                  <a:pt x="1035989" y="3080162"/>
                  <a:pt x="1068683" y="3112857"/>
                  <a:pt x="1068683" y="3153187"/>
                </a:cubicBezTo>
                <a:cubicBezTo>
                  <a:pt x="1068683" y="3193518"/>
                  <a:pt x="1035989" y="3226212"/>
                  <a:pt x="995658" y="3226212"/>
                </a:cubicBezTo>
                <a:cubicBezTo>
                  <a:pt x="955327" y="3226212"/>
                  <a:pt x="922633" y="3193518"/>
                  <a:pt x="922633" y="3153188"/>
                </a:cubicBezTo>
                <a:cubicBezTo>
                  <a:pt x="922633" y="3143105"/>
                  <a:pt x="924676" y="3133499"/>
                  <a:pt x="928372" y="3124763"/>
                </a:cubicBezTo>
                <a:close/>
                <a:moveTo>
                  <a:pt x="6517" y="4541119"/>
                </a:moveTo>
                <a:cubicBezTo>
                  <a:pt x="10213" y="4532382"/>
                  <a:pt x="15560" y="4524514"/>
                  <a:pt x="22167" y="4517907"/>
                </a:cubicBezTo>
                <a:cubicBezTo>
                  <a:pt x="35382" y="4504692"/>
                  <a:pt x="53638" y="4496519"/>
                  <a:pt x="73804" y="4496518"/>
                </a:cubicBezTo>
                <a:cubicBezTo>
                  <a:pt x="114135" y="4496518"/>
                  <a:pt x="146829" y="4529212"/>
                  <a:pt x="146829" y="4569544"/>
                </a:cubicBezTo>
                <a:cubicBezTo>
                  <a:pt x="146829" y="4609874"/>
                  <a:pt x="114135" y="4642569"/>
                  <a:pt x="73804" y="4642568"/>
                </a:cubicBezTo>
                <a:cubicBezTo>
                  <a:pt x="33473" y="4642569"/>
                  <a:pt x="779" y="4609874"/>
                  <a:pt x="779" y="4569544"/>
                </a:cubicBezTo>
                <a:cubicBezTo>
                  <a:pt x="779" y="4559460"/>
                  <a:pt x="2822" y="4549855"/>
                  <a:pt x="6517" y="4541119"/>
                </a:cubicBezTo>
                <a:close/>
                <a:moveTo>
                  <a:pt x="2310379" y="910167"/>
                </a:moveTo>
                <a:cubicBezTo>
                  <a:pt x="2321464" y="883957"/>
                  <a:pt x="2347417" y="865567"/>
                  <a:pt x="2377666" y="865568"/>
                </a:cubicBezTo>
                <a:cubicBezTo>
                  <a:pt x="2417997" y="865567"/>
                  <a:pt x="2450690" y="898261"/>
                  <a:pt x="2450690" y="938592"/>
                </a:cubicBezTo>
                <a:cubicBezTo>
                  <a:pt x="2450691" y="978923"/>
                  <a:pt x="2417996" y="1011617"/>
                  <a:pt x="2377666" y="1011617"/>
                </a:cubicBezTo>
                <a:cubicBezTo>
                  <a:pt x="2337335" y="1011617"/>
                  <a:pt x="2304640" y="978923"/>
                  <a:pt x="2304641" y="938593"/>
                </a:cubicBezTo>
                <a:cubicBezTo>
                  <a:pt x="2304640" y="928509"/>
                  <a:pt x="2306683" y="918904"/>
                  <a:pt x="2310379" y="910167"/>
                </a:cubicBezTo>
                <a:close/>
                <a:moveTo>
                  <a:pt x="1158835" y="2695441"/>
                </a:moveTo>
                <a:cubicBezTo>
                  <a:pt x="1162530" y="2686704"/>
                  <a:pt x="1167878" y="2678836"/>
                  <a:pt x="1174485" y="2672229"/>
                </a:cubicBezTo>
                <a:cubicBezTo>
                  <a:pt x="1187700" y="2659014"/>
                  <a:pt x="1205956" y="2650840"/>
                  <a:pt x="1226121" y="2650840"/>
                </a:cubicBezTo>
                <a:cubicBezTo>
                  <a:pt x="1266453" y="2650840"/>
                  <a:pt x="1299147" y="2683534"/>
                  <a:pt x="1299146" y="2723865"/>
                </a:cubicBezTo>
                <a:cubicBezTo>
                  <a:pt x="1299147" y="2764196"/>
                  <a:pt x="1266453" y="2796890"/>
                  <a:pt x="1226122" y="2796890"/>
                </a:cubicBezTo>
                <a:cubicBezTo>
                  <a:pt x="1185791" y="2796891"/>
                  <a:pt x="1153097" y="2764196"/>
                  <a:pt x="1153097" y="2723865"/>
                </a:cubicBezTo>
                <a:cubicBezTo>
                  <a:pt x="1153097" y="2713783"/>
                  <a:pt x="1155140" y="2704177"/>
                  <a:pt x="1158835" y="2695441"/>
                </a:cubicBezTo>
                <a:close/>
                <a:moveTo>
                  <a:pt x="1388525" y="2326523"/>
                </a:moveTo>
                <a:cubicBezTo>
                  <a:pt x="1399611" y="2300313"/>
                  <a:pt x="1425562" y="2281923"/>
                  <a:pt x="1455811" y="2281923"/>
                </a:cubicBezTo>
                <a:cubicBezTo>
                  <a:pt x="1496142" y="2281923"/>
                  <a:pt x="1528837" y="2314617"/>
                  <a:pt x="1528837" y="2354948"/>
                </a:cubicBezTo>
                <a:cubicBezTo>
                  <a:pt x="1528837" y="2395279"/>
                  <a:pt x="1496143" y="2427973"/>
                  <a:pt x="1455812" y="2427973"/>
                </a:cubicBezTo>
                <a:cubicBezTo>
                  <a:pt x="1415480" y="2427974"/>
                  <a:pt x="1382786" y="2395280"/>
                  <a:pt x="1382786" y="2354948"/>
                </a:cubicBezTo>
                <a:cubicBezTo>
                  <a:pt x="1382787" y="2344865"/>
                  <a:pt x="1384830" y="2335260"/>
                  <a:pt x="1388525" y="2326523"/>
                </a:cubicBezTo>
                <a:close/>
                <a:moveTo>
                  <a:pt x="236983" y="4111796"/>
                </a:moveTo>
                <a:cubicBezTo>
                  <a:pt x="240678" y="4103059"/>
                  <a:pt x="246025" y="4095191"/>
                  <a:pt x="252633" y="4088584"/>
                </a:cubicBezTo>
                <a:cubicBezTo>
                  <a:pt x="265847" y="4075369"/>
                  <a:pt x="284104" y="4067196"/>
                  <a:pt x="304269" y="4067195"/>
                </a:cubicBezTo>
                <a:cubicBezTo>
                  <a:pt x="344600" y="4067195"/>
                  <a:pt x="377294" y="4099890"/>
                  <a:pt x="377294" y="4140221"/>
                </a:cubicBezTo>
                <a:cubicBezTo>
                  <a:pt x="377294" y="4180551"/>
                  <a:pt x="344600" y="4213246"/>
                  <a:pt x="304268" y="4213248"/>
                </a:cubicBezTo>
                <a:cubicBezTo>
                  <a:pt x="263937" y="4213248"/>
                  <a:pt x="231243" y="4180554"/>
                  <a:pt x="231244" y="4140220"/>
                </a:cubicBezTo>
                <a:cubicBezTo>
                  <a:pt x="231244" y="4130138"/>
                  <a:pt x="233288" y="4120532"/>
                  <a:pt x="236983" y="4111796"/>
                </a:cubicBezTo>
                <a:close/>
                <a:moveTo>
                  <a:pt x="2540844" y="480845"/>
                </a:moveTo>
                <a:cubicBezTo>
                  <a:pt x="2551929" y="454634"/>
                  <a:pt x="2577882" y="436244"/>
                  <a:pt x="2608129" y="436244"/>
                </a:cubicBezTo>
                <a:cubicBezTo>
                  <a:pt x="2648460" y="436244"/>
                  <a:pt x="2681155" y="468938"/>
                  <a:pt x="2681155" y="509269"/>
                </a:cubicBezTo>
                <a:cubicBezTo>
                  <a:pt x="2681154" y="549600"/>
                  <a:pt x="2648461" y="582294"/>
                  <a:pt x="2608129" y="582294"/>
                </a:cubicBezTo>
                <a:cubicBezTo>
                  <a:pt x="2567798" y="582294"/>
                  <a:pt x="2535105" y="549600"/>
                  <a:pt x="2535105" y="509269"/>
                </a:cubicBezTo>
                <a:cubicBezTo>
                  <a:pt x="2535105" y="499186"/>
                  <a:pt x="2537148" y="489582"/>
                  <a:pt x="2540844" y="480845"/>
                </a:cubicBezTo>
                <a:close/>
                <a:moveTo>
                  <a:pt x="1618990" y="1897202"/>
                </a:moveTo>
                <a:cubicBezTo>
                  <a:pt x="1630075" y="1870992"/>
                  <a:pt x="1656028" y="1852602"/>
                  <a:pt x="1686275" y="1852602"/>
                </a:cubicBezTo>
                <a:cubicBezTo>
                  <a:pt x="1726606" y="1852602"/>
                  <a:pt x="1759301" y="1885296"/>
                  <a:pt x="1759301" y="1925627"/>
                </a:cubicBezTo>
                <a:cubicBezTo>
                  <a:pt x="1759300" y="1965958"/>
                  <a:pt x="1726607" y="1998653"/>
                  <a:pt x="1686276" y="1998652"/>
                </a:cubicBezTo>
                <a:cubicBezTo>
                  <a:pt x="1645944" y="1998652"/>
                  <a:pt x="1613251" y="1965958"/>
                  <a:pt x="1613250" y="1925627"/>
                </a:cubicBezTo>
                <a:cubicBezTo>
                  <a:pt x="1613251" y="1915544"/>
                  <a:pt x="1615294" y="1905938"/>
                  <a:pt x="1618990" y="1897202"/>
                </a:cubicBezTo>
                <a:close/>
                <a:moveTo>
                  <a:pt x="467446" y="3691303"/>
                </a:moveTo>
                <a:cubicBezTo>
                  <a:pt x="471141" y="3682566"/>
                  <a:pt x="476488" y="3674699"/>
                  <a:pt x="483096" y="3668091"/>
                </a:cubicBezTo>
                <a:cubicBezTo>
                  <a:pt x="496311" y="3654877"/>
                  <a:pt x="514567" y="3646703"/>
                  <a:pt x="534732" y="3646703"/>
                </a:cubicBezTo>
                <a:cubicBezTo>
                  <a:pt x="575063" y="3646703"/>
                  <a:pt x="607757" y="3679397"/>
                  <a:pt x="607757" y="3719728"/>
                </a:cubicBezTo>
                <a:cubicBezTo>
                  <a:pt x="607757" y="3760059"/>
                  <a:pt x="575064" y="3792753"/>
                  <a:pt x="534732" y="3792752"/>
                </a:cubicBezTo>
                <a:cubicBezTo>
                  <a:pt x="494402" y="3792753"/>
                  <a:pt x="461708" y="3760058"/>
                  <a:pt x="461707" y="3719728"/>
                </a:cubicBezTo>
                <a:cubicBezTo>
                  <a:pt x="461708" y="3709645"/>
                  <a:pt x="463751" y="3700039"/>
                  <a:pt x="467446" y="3691303"/>
                </a:cubicBezTo>
                <a:close/>
                <a:moveTo>
                  <a:pt x="2771306" y="60351"/>
                </a:moveTo>
                <a:cubicBezTo>
                  <a:pt x="2782392" y="34141"/>
                  <a:pt x="2808345" y="15750"/>
                  <a:pt x="2838594" y="15750"/>
                </a:cubicBezTo>
                <a:cubicBezTo>
                  <a:pt x="2878925" y="15750"/>
                  <a:pt x="2911618" y="48444"/>
                  <a:pt x="2911618" y="88775"/>
                </a:cubicBezTo>
                <a:cubicBezTo>
                  <a:pt x="2911619" y="129106"/>
                  <a:pt x="2878924" y="161800"/>
                  <a:pt x="2838594" y="161800"/>
                </a:cubicBezTo>
                <a:cubicBezTo>
                  <a:pt x="2798263" y="161800"/>
                  <a:pt x="2765568" y="129106"/>
                  <a:pt x="2765569" y="88775"/>
                </a:cubicBezTo>
                <a:cubicBezTo>
                  <a:pt x="2765569" y="78693"/>
                  <a:pt x="2767612" y="69087"/>
                  <a:pt x="2771306" y="60351"/>
                </a:cubicBezTo>
                <a:close/>
                <a:moveTo>
                  <a:pt x="1849452" y="1476709"/>
                </a:moveTo>
                <a:cubicBezTo>
                  <a:pt x="1860537" y="1450500"/>
                  <a:pt x="1886490" y="1432109"/>
                  <a:pt x="1916739" y="1432111"/>
                </a:cubicBezTo>
                <a:cubicBezTo>
                  <a:pt x="1957069" y="1432109"/>
                  <a:pt x="1989763" y="1464804"/>
                  <a:pt x="1989763" y="1505134"/>
                </a:cubicBezTo>
                <a:cubicBezTo>
                  <a:pt x="1989764" y="1545466"/>
                  <a:pt x="1957070" y="1578159"/>
                  <a:pt x="1916739" y="1578159"/>
                </a:cubicBezTo>
                <a:cubicBezTo>
                  <a:pt x="1876408" y="1578159"/>
                  <a:pt x="1843713" y="1545465"/>
                  <a:pt x="1843714" y="1505134"/>
                </a:cubicBezTo>
                <a:cubicBezTo>
                  <a:pt x="1843713" y="1495051"/>
                  <a:pt x="1845758" y="1485446"/>
                  <a:pt x="1849452" y="1476709"/>
                </a:cubicBezTo>
                <a:close/>
                <a:moveTo>
                  <a:pt x="697908" y="3261983"/>
                </a:moveTo>
                <a:cubicBezTo>
                  <a:pt x="701604" y="3253246"/>
                  <a:pt x="706951" y="3245378"/>
                  <a:pt x="713558" y="3238772"/>
                </a:cubicBezTo>
                <a:cubicBezTo>
                  <a:pt x="726773" y="3225557"/>
                  <a:pt x="745029" y="3217383"/>
                  <a:pt x="765194" y="3217383"/>
                </a:cubicBezTo>
                <a:cubicBezTo>
                  <a:pt x="805526" y="3217383"/>
                  <a:pt x="838220" y="3250077"/>
                  <a:pt x="838219" y="3290408"/>
                </a:cubicBezTo>
                <a:cubicBezTo>
                  <a:pt x="838220" y="3330739"/>
                  <a:pt x="805526" y="3363433"/>
                  <a:pt x="765195" y="3363433"/>
                </a:cubicBezTo>
                <a:cubicBezTo>
                  <a:pt x="724864" y="3363432"/>
                  <a:pt x="692170" y="3330738"/>
                  <a:pt x="692170" y="3290407"/>
                </a:cubicBezTo>
                <a:cubicBezTo>
                  <a:pt x="692170" y="3280325"/>
                  <a:pt x="694213" y="3270719"/>
                  <a:pt x="697908" y="3261983"/>
                </a:cubicBezTo>
                <a:close/>
                <a:moveTo>
                  <a:pt x="2079916" y="1047389"/>
                </a:moveTo>
                <a:cubicBezTo>
                  <a:pt x="2091001" y="1021179"/>
                  <a:pt x="2116952" y="1002788"/>
                  <a:pt x="2147201" y="1002788"/>
                </a:cubicBezTo>
                <a:cubicBezTo>
                  <a:pt x="2187532" y="1002788"/>
                  <a:pt x="2220226" y="1035482"/>
                  <a:pt x="2220227" y="1075814"/>
                </a:cubicBezTo>
                <a:cubicBezTo>
                  <a:pt x="2220226" y="1116144"/>
                  <a:pt x="2187533" y="1148838"/>
                  <a:pt x="2147202" y="1148838"/>
                </a:cubicBezTo>
                <a:cubicBezTo>
                  <a:pt x="2106870" y="1148838"/>
                  <a:pt x="2074177" y="1116144"/>
                  <a:pt x="2074176" y="1075813"/>
                </a:cubicBezTo>
                <a:cubicBezTo>
                  <a:pt x="2074176" y="1065731"/>
                  <a:pt x="2076219" y="1056125"/>
                  <a:pt x="2079916" y="1047389"/>
                </a:cubicBezTo>
                <a:close/>
                <a:moveTo>
                  <a:pt x="928372" y="2841491"/>
                </a:moveTo>
                <a:cubicBezTo>
                  <a:pt x="932067" y="2832754"/>
                  <a:pt x="937414" y="2824886"/>
                  <a:pt x="944021" y="2818279"/>
                </a:cubicBezTo>
                <a:cubicBezTo>
                  <a:pt x="957236" y="2805064"/>
                  <a:pt x="975492" y="2796890"/>
                  <a:pt x="995658" y="2796890"/>
                </a:cubicBezTo>
                <a:cubicBezTo>
                  <a:pt x="1035989" y="2796890"/>
                  <a:pt x="1068683" y="2829584"/>
                  <a:pt x="1068683" y="2869915"/>
                </a:cubicBezTo>
                <a:cubicBezTo>
                  <a:pt x="1068683" y="2910246"/>
                  <a:pt x="1035989" y="2942940"/>
                  <a:pt x="995658" y="2942940"/>
                </a:cubicBezTo>
                <a:cubicBezTo>
                  <a:pt x="955327" y="2942940"/>
                  <a:pt x="922633" y="2910246"/>
                  <a:pt x="922633" y="2869915"/>
                </a:cubicBezTo>
                <a:cubicBezTo>
                  <a:pt x="922633" y="2859833"/>
                  <a:pt x="924676" y="2850227"/>
                  <a:pt x="928372" y="2841491"/>
                </a:cubicBezTo>
                <a:close/>
                <a:moveTo>
                  <a:pt x="1158062" y="2463746"/>
                </a:moveTo>
                <a:cubicBezTo>
                  <a:pt x="1161757" y="2455011"/>
                  <a:pt x="1167104" y="2447142"/>
                  <a:pt x="1173711" y="2440534"/>
                </a:cubicBezTo>
                <a:cubicBezTo>
                  <a:pt x="1186927" y="2427319"/>
                  <a:pt x="1205183" y="2419146"/>
                  <a:pt x="1225348" y="2419145"/>
                </a:cubicBezTo>
                <a:cubicBezTo>
                  <a:pt x="1265679" y="2419145"/>
                  <a:pt x="1298373" y="2451840"/>
                  <a:pt x="1298373" y="2492171"/>
                </a:cubicBezTo>
                <a:cubicBezTo>
                  <a:pt x="1298374" y="2532501"/>
                  <a:pt x="1265679" y="2565196"/>
                  <a:pt x="1225348" y="2565196"/>
                </a:cubicBezTo>
                <a:cubicBezTo>
                  <a:pt x="1185017" y="2565195"/>
                  <a:pt x="1152323" y="2532501"/>
                  <a:pt x="1152322" y="2492171"/>
                </a:cubicBezTo>
                <a:cubicBezTo>
                  <a:pt x="1152322" y="2482089"/>
                  <a:pt x="1154366" y="2472483"/>
                  <a:pt x="1158062" y="2463746"/>
                </a:cubicBezTo>
                <a:close/>
                <a:moveTo>
                  <a:pt x="6518" y="4257847"/>
                </a:moveTo>
                <a:cubicBezTo>
                  <a:pt x="10213" y="4249111"/>
                  <a:pt x="15560" y="4241243"/>
                  <a:pt x="22168" y="4234635"/>
                </a:cubicBezTo>
                <a:cubicBezTo>
                  <a:pt x="35383" y="4221421"/>
                  <a:pt x="53639" y="4213248"/>
                  <a:pt x="73804" y="4213248"/>
                </a:cubicBezTo>
                <a:cubicBezTo>
                  <a:pt x="114135" y="4213248"/>
                  <a:pt x="146829" y="4245941"/>
                  <a:pt x="146830" y="4286272"/>
                </a:cubicBezTo>
                <a:cubicBezTo>
                  <a:pt x="146830" y="4326602"/>
                  <a:pt x="114136" y="4359297"/>
                  <a:pt x="73804" y="4359298"/>
                </a:cubicBezTo>
                <a:cubicBezTo>
                  <a:pt x="33473" y="4359297"/>
                  <a:pt x="780" y="4326602"/>
                  <a:pt x="779" y="4286272"/>
                </a:cubicBezTo>
                <a:cubicBezTo>
                  <a:pt x="779" y="4276189"/>
                  <a:pt x="2823" y="4266584"/>
                  <a:pt x="6518" y="4257847"/>
                </a:cubicBezTo>
                <a:close/>
                <a:moveTo>
                  <a:pt x="2310378" y="626895"/>
                </a:moveTo>
                <a:cubicBezTo>
                  <a:pt x="2321464" y="600685"/>
                  <a:pt x="2347416" y="582295"/>
                  <a:pt x="2377666" y="582295"/>
                </a:cubicBezTo>
                <a:cubicBezTo>
                  <a:pt x="2417997" y="582295"/>
                  <a:pt x="2450690" y="614989"/>
                  <a:pt x="2450691" y="655321"/>
                </a:cubicBezTo>
                <a:cubicBezTo>
                  <a:pt x="2450691" y="695651"/>
                  <a:pt x="2417997" y="728345"/>
                  <a:pt x="2377666" y="728345"/>
                </a:cubicBezTo>
                <a:cubicBezTo>
                  <a:pt x="2337335" y="728345"/>
                  <a:pt x="2304641" y="695651"/>
                  <a:pt x="2304641" y="655320"/>
                </a:cubicBezTo>
                <a:cubicBezTo>
                  <a:pt x="2304641" y="645237"/>
                  <a:pt x="2306684" y="635632"/>
                  <a:pt x="2310378" y="626895"/>
                </a:cubicBezTo>
                <a:close/>
                <a:moveTo>
                  <a:pt x="1388525" y="2043251"/>
                </a:moveTo>
                <a:cubicBezTo>
                  <a:pt x="1399611" y="2017041"/>
                  <a:pt x="1425564" y="1998651"/>
                  <a:pt x="1455813" y="1998651"/>
                </a:cubicBezTo>
                <a:cubicBezTo>
                  <a:pt x="1496142" y="1998651"/>
                  <a:pt x="1528837" y="2031345"/>
                  <a:pt x="1528836" y="2071676"/>
                </a:cubicBezTo>
                <a:cubicBezTo>
                  <a:pt x="1528838" y="2112007"/>
                  <a:pt x="1496143" y="2144701"/>
                  <a:pt x="1455811" y="2144701"/>
                </a:cubicBezTo>
                <a:cubicBezTo>
                  <a:pt x="1415482" y="2144701"/>
                  <a:pt x="1382786" y="2112007"/>
                  <a:pt x="1382787" y="2071676"/>
                </a:cubicBezTo>
                <a:cubicBezTo>
                  <a:pt x="1382786" y="2061594"/>
                  <a:pt x="1384831" y="2051988"/>
                  <a:pt x="1388525" y="2043251"/>
                </a:cubicBezTo>
                <a:close/>
                <a:moveTo>
                  <a:pt x="236983" y="3828524"/>
                </a:moveTo>
                <a:cubicBezTo>
                  <a:pt x="240678" y="3819787"/>
                  <a:pt x="246025" y="3811919"/>
                  <a:pt x="252632" y="3805312"/>
                </a:cubicBezTo>
                <a:cubicBezTo>
                  <a:pt x="265847" y="3792097"/>
                  <a:pt x="284104" y="3783924"/>
                  <a:pt x="304269" y="3783923"/>
                </a:cubicBezTo>
                <a:cubicBezTo>
                  <a:pt x="344600" y="3783923"/>
                  <a:pt x="377294" y="3816618"/>
                  <a:pt x="377294" y="3856948"/>
                </a:cubicBezTo>
                <a:cubicBezTo>
                  <a:pt x="377294" y="3897279"/>
                  <a:pt x="344600" y="3929973"/>
                  <a:pt x="304269" y="3929973"/>
                </a:cubicBezTo>
                <a:cubicBezTo>
                  <a:pt x="263938" y="3929973"/>
                  <a:pt x="231244" y="3897279"/>
                  <a:pt x="231244" y="3856948"/>
                </a:cubicBezTo>
                <a:cubicBezTo>
                  <a:pt x="231244" y="3846866"/>
                  <a:pt x="233287" y="3837260"/>
                  <a:pt x="236983" y="3828524"/>
                </a:cubicBezTo>
                <a:close/>
                <a:moveTo>
                  <a:pt x="2540844" y="197572"/>
                </a:moveTo>
                <a:cubicBezTo>
                  <a:pt x="2551929" y="171362"/>
                  <a:pt x="2577881" y="152972"/>
                  <a:pt x="2608130" y="152972"/>
                </a:cubicBezTo>
                <a:cubicBezTo>
                  <a:pt x="2648461" y="152972"/>
                  <a:pt x="2681155" y="185666"/>
                  <a:pt x="2681154" y="225997"/>
                </a:cubicBezTo>
                <a:cubicBezTo>
                  <a:pt x="2681154" y="266328"/>
                  <a:pt x="2648460" y="299022"/>
                  <a:pt x="2608129" y="299022"/>
                </a:cubicBezTo>
                <a:cubicBezTo>
                  <a:pt x="2567798" y="299022"/>
                  <a:pt x="2535105" y="266328"/>
                  <a:pt x="2535105" y="225997"/>
                </a:cubicBezTo>
                <a:cubicBezTo>
                  <a:pt x="2535105" y="215914"/>
                  <a:pt x="2537148" y="206309"/>
                  <a:pt x="2540844" y="197572"/>
                </a:cubicBezTo>
                <a:close/>
                <a:moveTo>
                  <a:pt x="1618989" y="1613930"/>
                </a:moveTo>
                <a:cubicBezTo>
                  <a:pt x="1630074" y="1587721"/>
                  <a:pt x="1656027" y="1569330"/>
                  <a:pt x="1686274" y="1569331"/>
                </a:cubicBezTo>
                <a:cubicBezTo>
                  <a:pt x="1726605" y="1569330"/>
                  <a:pt x="1759300" y="1602024"/>
                  <a:pt x="1759300" y="1642355"/>
                </a:cubicBezTo>
                <a:cubicBezTo>
                  <a:pt x="1759299" y="1682686"/>
                  <a:pt x="1726606" y="1715380"/>
                  <a:pt x="1686275" y="1715380"/>
                </a:cubicBezTo>
                <a:cubicBezTo>
                  <a:pt x="1645944" y="1715380"/>
                  <a:pt x="1613251" y="1682686"/>
                  <a:pt x="1613251" y="1642355"/>
                </a:cubicBezTo>
                <a:cubicBezTo>
                  <a:pt x="1613250" y="1632272"/>
                  <a:pt x="1615294" y="1622666"/>
                  <a:pt x="1618989" y="1613930"/>
                </a:cubicBezTo>
                <a:close/>
                <a:moveTo>
                  <a:pt x="467445" y="3408032"/>
                </a:moveTo>
                <a:cubicBezTo>
                  <a:pt x="471141" y="3399295"/>
                  <a:pt x="476488" y="3391427"/>
                  <a:pt x="483095" y="3384821"/>
                </a:cubicBezTo>
                <a:cubicBezTo>
                  <a:pt x="496310" y="3371606"/>
                  <a:pt x="514566" y="3363432"/>
                  <a:pt x="534731" y="3363432"/>
                </a:cubicBezTo>
                <a:cubicBezTo>
                  <a:pt x="575062" y="3363432"/>
                  <a:pt x="607756" y="3396126"/>
                  <a:pt x="607756" y="3436457"/>
                </a:cubicBezTo>
                <a:cubicBezTo>
                  <a:pt x="607757" y="3476788"/>
                  <a:pt x="575063" y="3509482"/>
                  <a:pt x="534732" y="3509482"/>
                </a:cubicBezTo>
                <a:cubicBezTo>
                  <a:pt x="494401" y="3509482"/>
                  <a:pt x="461707" y="3476788"/>
                  <a:pt x="461707" y="3436457"/>
                </a:cubicBezTo>
                <a:cubicBezTo>
                  <a:pt x="461708" y="3426374"/>
                  <a:pt x="463751" y="3416769"/>
                  <a:pt x="467445" y="3408032"/>
                </a:cubicBezTo>
                <a:close/>
                <a:moveTo>
                  <a:pt x="1849451" y="1193438"/>
                </a:moveTo>
                <a:cubicBezTo>
                  <a:pt x="1860538" y="1167229"/>
                  <a:pt x="1886489" y="1148838"/>
                  <a:pt x="1916738" y="1148838"/>
                </a:cubicBezTo>
                <a:cubicBezTo>
                  <a:pt x="1957069" y="1148838"/>
                  <a:pt x="1989762" y="1181532"/>
                  <a:pt x="1989762" y="1221863"/>
                </a:cubicBezTo>
                <a:cubicBezTo>
                  <a:pt x="1989762" y="1262194"/>
                  <a:pt x="1957068" y="1294888"/>
                  <a:pt x="1916738" y="1294888"/>
                </a:cubicBezTo>
                <a:cubicBezTo>
                  <a:pt x="1876407" y="1294888"/>
                  <a:pt x="1843712" y="1262194"/>
                  <a:pt x="1843713" y="1221863"/>
                </a:cubicBezTo>
                <a:cubicBezTo>
                  <a:pt x="1843712" y="1211780"/>
                  <a:pt x="1845755" y="1202175"/>
                  <a:pt x="1849451" y="1193438"/>
                </a:cubicBezTo>
                <a:close/>
                <a:moveTo>
                  <a:pt x="697907" y="2978712"/>
                </a:moveTo>
                <a:cubicBezTo>
                  <a:pt x="701603" y="2969975"/>
                  <a:pt x="706950" y="2962108"/>
                  <a:pt x="713557" y="2955500"/>
                </a:cubicBezTo>
                <a:cubicBezTo>
                  <a:pt x="726772" y="2942285"/>
                  <a:pt x="745028" y="2934112"/>
                  <a:pt x="765194" y="2934112"/>
                </a:cubicBezTo>
                <a:cubicBezTo>
                  <a:pt x="805525" y="2934112"/>
                  <a:pt x="838219" y="2966806"/>
                  <a:pt x="838219" y="3007137"/>
                </a:cubicBezTo>
                <a:cubicBezTo>
                  <a:pt x="838219" y="3047468"/>
                  <a:pt x="805525" y="3080162"/>
                  <a:pt x="765194" y="3080162"/>
                </a:cubicBezTo>
                <a:cubicBezTo>
                  <a:pt x="724863" y="3080162"/>
                  <a:pt x="692169" y="3047468"/>
                  <a:pt x="692169" y="3007137"/>
                </a:cubicBezTo>
                <a:cubicBezTo>
                  <a:pt x="692169" y="2997054"/>
                  <a:pt x="694212" y="2987449"/>
                  <a:pt x="697907" y="2978712"/>
                </a:cubicBezTo>
                <a:close/>
                <a:moveTo>
                  <a:pt x="2079915" y="764117"/>
                </a:moveTo>
                <a:cubicBezTo>
                  <a:pt x="2091000" y="737907"/>
                  <a:pt x="2116953" y="719517"/>
                  <a:pt x="2147202" y="719516"/>
                </a:cubicBezTo>
                <a:cubicBezTo>
                  <a:pt x="2187532" y="719516"/>
                  <a:pt x="2220227" y="752210"/>
                  <a:pt x="2220226" y="792541"/>
                </a:cubicBezTo>
                <a:cubicBezTo>
                  <a:pt x="2220226" y="832872"/>
                  <a:pt x="2187532" y="865566"/>
                  <a:pt x="2147201" y="865566"/>
                </a:cubicBezTo>
                <a:cubicBezTo>
                  <a:pt x="2106870" y="865566"/>
                  <a:pt x="2074176" y="832872"/>
                  <a:pt x="2074177" y="792541"/>
                </a:cubicBezTo>
                <a:cubicBezTo>
                  <a:pt x="2074176" y="782458"/>
                  <a:pt x="2076219" y="772853"/>
                  <a:pt x="2079915" y="764117"/>
                </a:cubicBezTo>
                <a:close/>
                <a:moveTo>
                  <a:pt x="928371" y="2558218"/>
                </a:moveTo>
                <a:cubicBezTo>
                  <a:pt x="932067" y="2549482"/>
                  <a:pt x="937414" y="2541614"/>
                  <a:pt x="944021" y="2535006"/>
                </a:cubicBezTo>
                <a:cubicBezTo>
                  <a:pt x="957236" y="2521792"/>
                  <a:pt x="975492" y="2513618"/>
                  <a:pt x="995658" y="2513618"/>
                </a:cubicBezTo>
                <a:cubicBezTo>
                  <a:pt x="1035989" y="2513618"/>
                  <a:pt x="1068683" y="2546312"/>
                  <a:pt x="1068683" y="2586643"/>
                </a:cubicBezTo>
                <a:cubicBezTo>
                  <a:pt x="1068683" y="2626974"/>
                  <a:pt x="1035989" y="2659668"/>
                  <a:pt x="995658" y="2659668"/>
                </a:cubicBezTo>
                <a:cubicBezTo>
                  <a:pt x="955327" y="2659668"/>
                  <a:pt x="922633" y="2626974"/>
                  <a:pt x="922633" y="2586643"/>
                </a:cubicBezTo>
                <a:cubicBezTo>
                  <a:pt x="922633" y="2576560"/>
                  <a:pt x="924676" y="2566955"/>
                  <a:pt x="928371" y="2558218"/>
                </a:cubicBezTo>
                <a:close/>
                <a:moveTo>
                  <a:pt x="1158062" y="2180473"/>
                </a:moveTo>
                <a:cubicBezTo>
                  <a:pt x="1161757" y="2171736"/>
                  <a:pt x="1167105" y="2163868"/>
                  <a:pt x="1173711" y="2157261"/>
                </a:cubicBezTo>
                <a:cubicBezTo>
                  <a:pt x="1186926" y="2144046"/>
                  <a:pt x="1205183" y="2135873"/>
                  <a:pt x="1225348" y="2135872"/>
                </a:cubicBezTo>
                <a:cubicBezTo>
                  <a:pt x="1265679" y="2135872"/>
                  <a:pt x="1298374" y="2168566"/>
                  <a:pt x="1298374" y="2208897"/>
                </a:cubicBezTo>
                <a:cubicBezTo>
                  <a:pt x="1298373" y="2249228"/>
                  <a:pt x="1265679" y="2281922"/>
                  <a:pt x="1225348" y="2281922"/>
                </a:cubicBezTo>
                <a:cubicBezTo>
                  <a:pt x="1185016" y="2281923"/>
                  <a:pt x="1152323" y="2249229"/>
                  <a:pt x="1152324" y="2208897"/>
                </a:cubicBezTo>
                <a:cubicBezTo>
                  <a:pt x="1152323" y="2198815"/>
                  <a:pt x="1154366" y="2189209"/>
                  <a:pt x="1158062" y="2180473"/>
                </a:cubicBezTo>
                <a:close/>
                <a:moveTo>
                  <a:pt x="6519" y="3974573"/>
                </a:moveTo>
                <a:cubicBezTo>
                  <a:pt x="10214" y="3965837"/>
                  <a:pt x="15562" y="3957969"/>
                  <a:pt x="22169" y="3951361"/>
                </a:cubicBezTo>
                <a:cubicBezTo>
                  <a:pt x="35384" y="3938146"/>
                  <a:pt x="53640" y="3929973"/>
                  <a:pt x="73805" y="3929973"/>
                </a:cubicBezTo>
                <a:cubicBezTo>
                  <a:pt x="114136" y="3929973"/>
                  <a:pt x="146831" y="3962667"/>
                  <a:pt x="146831" y="4002998"/>
                </a:cubicBezTo>
                <a:cubicBezTo>
                  <a:pt x="146830" y="4043329"/>
                  <a:pt x="114137" y="4076023"/>
                  <a:pt x="73804" y="4076026"/>
                </a:cubicBezTo>
                <a:cubicBezTo>
                  <a:pt x="33473" y="4076025"/>
                  <a:pt x="779" y="4043331"/>
                  <a:pt x="780" y="4002998"/>
                </a:cubicBezTo>
                <a:cubicBezTo>
                  <a:pt x="781" y="3992915"/>
                  <a:pt x="2824" y="3983310"/>
                  <a:pt x="6519" y="3974573"/>
                </a:cubicBezTo>
                <a:close/>
                <a:moveTo>
                  <a:pt x="2310378" y="343623"/>
                </a:moveTo>
                <a:cubicBezTo>
                  <a:pt x="2321465" y="317413"/>
                  <a:pt x="2347416" y="299022"/>
                  <a:pt x="2377665" y="299023"/>
                </a:cubicBezTo>
                <a:cubicBezTo>
                  <a:pt x="2417996" y="299022"/>
                  <a:pt x="2450691" y="331717"/>
                  <a:pt x="2450689" y="372047"/>
                </a:cubicBezTo>
                <a:cubicBezTo>
                  <a:pt x="2450690" y="412379"/>
                  <a:pt x="2417997" y="445073"/>
                  <a:pt x="2377665" y="445072"/>
                </a:cubicBezTo>
                <a:cubicBezTo>
                  <a:pt x="2337334" y="445073"/>
                  <a:pt x="2304639" y="412378"/>
                  <a:pt x="2304640" y="372048"/>
                </a:cubicBezTo>
                <a:cubicBezTo>
                  <a:pt x="2304640" y="361965"/>
                  <a:pt x="2306684" y="352359"/>
                  <a:pt x="2310378" y="343623"/>
                </a:cubicBezTo>
                <a:close/>
                <a:moveTo>
                  <a:pt x="1388525" y="1759979"/>
                </a:moveTo>
                <a:cubicBezTo>
                  <a:pt x="1399611" y="1733769"/>
                  <a:pt x="1425563" y="1715379"/>
                  <a:pt x="1455812" y="1715379"/>
                </a:cubicBezTo>
                <a:cubicBezTo>
                  <a:pt x="1496143" y="1715379"/>
                  <a:pt x="1528836" y="1748073"/>
                  <a:pt x="1528836" y="1788404"/>
                </a:cubicBezTo>
                <a:cubicBezTo>
                  <a:pt x="1528837" y="1828735"/>
                  <a:pt x="1496143" y="1861429"/>
                  <a:pt x="1455812" y="1861429"/>
                </a:cubicBezTo>
                <a:cubicBezTo>
                  <a:pt x="1415481" y="1861429"/>
                  <a:pt x="1382786" y="1828735"/>
                  <a:pt x="1382786" y="1788404"/>
                </a:cubicBezTo>
                <a:cubicBezTo>
                  <a:pt x="1382786" y="1778321"/>
                  <a:pt x="1384831" y="1768716"/>
                  <a:pt x="1388525" y="1759979"/>
                </a:cubicBezTo>
                <a:close/>
                <a:moveTo>
                  <a:pt x="236982" y="3545252"/>
                </a:moveTo>
                <a:cubicBezTo>
                  <a:pt x="240677" y="3536516"/>
                  <a:pt x="246024" y="3528648"/>
                  <a:pt x="252632" y="3522041"/>
                </a:cubicBezTo>
                <a:cubicBezTo>
                  <a:pt x="265846" y="3508826"/>
                  <a:pt x="284103" y="3500653"/>
                  <a:pt x="304268" y="3500652"/>
                </a:cubicBezTo>
                <a:cubicBezTo>
                  <a:pt x="344599" y="3500653"/>
                  <a:pt x="377293" y="3533347"/>
                  <a:pt x="377293" y="3573677"/>
                </a:cubicBezTo>
                <a:cubicBezTo>
                  <a:pt x="377293" y="3614009"/>
                  <a:pt x="344600" y="3646702"/>
                  <a:pt x="304269" y="3646702"/>
                </a:cubicBezTo>
                <a:cubicBezTo>
                  <a:pt x="263938" y="3646702"/>
                  <a:pt x="231244" y="3614008"/>
                  <a:pt x="231244" y="3573677"/>
                </a:cubicBezTo>
                <a:cubicBezTo>
                  <a:pt x="231244" y="3563594"/>
                  <a:pt x="233287" y="3553989"/>
                  <a:pt x="236982" y="3545252"/>
                </a:cubicBezTo>
                <a:close/>
                <a:moveTo>
                  <a:pt x="1618988" y="1330659"/>
                </a:moveTo>
                <a:cubicBezTo>
                  <a:pt x="1630073" y="1304450"/>
                  <a:pt x="1656026" y="1286060"/>
                  <a:pt x="1686274" y="1286060"/>
                </a:cubicBezTo>
                <a:cubicBezTo>
                  <a:pt x="1726605" y="1286060"/>
                  <a:pt x="1759299" y="1318754"/>
                  <a:pt x="1759298" y="1359085"/>
                </a:cubicBezTo>
                <a:cubicBezTo>
                  <a:pt x="1759298" y="1399416"/>
                  <a:pt x="1726605" y="1432109"/>
                  <a:pt x="1686274" y="1432109"/>
                </a:cubicBezTo>
                <a:cubicBezTo>
                  <a:pt x="1645944" y="1432109"/>
                  <a:pt x="1613249" y="1399415"/>
                  <a:pt x="1613250" y="1359084"/>
                </a:cubicBezTo>
                <a:cubicBezTo>
                  <a:pt x="1613249" y="1349001"/>
                  <a:pt x="1615292" y="1339396"/>
                  <a:pt x="1618988" y="1330659"/>
                </a:cubicBezTo>
                <a:close/>
                <a:moveTo>
                  <a:pt x="467444" y="3124761"/>
                </a:moveTo>
                <a:cubicBezTo>
                  <a:pt x="471140" y="3116024"/>
                  <a:pt x="476487" y="3108157"/>
                  <a:pt x="483094" y="3101550"/>
                </a:cubicBezTo>
                <a:cubicBezTo>
                  <a:pt x="496308" y="3088335"/>
                  <a:pt x="514565" y="3080162"/>
                  <a:pt x="534730" y="3080162"/>
                </a:cubicBezTo>
                <a:cubicBezTo>
                  <a:pt x="575061" y="3080162"/>
                  <a:pt x="607755" y="3112856"/>
                  <a:pt x="607755" y="3153187"/>
                </a:cubicBezTo>
                <a:cubicBezTo>
                  <a:pt x="607756" y="3193517"/>
                  <a:pt x="575062" y="3226211"/>
                  <a:pt x="534731" y="3226211"/>
                </a:cubicBezTo>
                <a:cubicBezTo>
                  <a:pt x="494400" y="3226211"/>
                  <a:pt x="461705" y="3193517"/>
                  <a:pt x="461706" y="3153186"/>
                </a:cubicBezTo>
                <a:cubicBezTo>
                  <a:pt x="461706" y="3143103"/>
                  <a:pt x="463749" y="3133498"/>
                  <a:pt x="467444" y="3124761"/>
                </a:cubicBezTo>
                <a:close/>
                <a:moveTo>
                  <a:pt x="1849452" y="910167"/>
                </a:moveTo>
                <a:cubicBezTo>
                  <a:pt x="1860536" y="883956"/>
                  <a:pt x="1886490" y="865567"/>
                  <a:pt x="1916737" y="865566"/>
                </a:cubicBezTo>
                <a:cubicBezTo>
                  <a:pt x="1957069" y="865566"/>
                  <a:pt x="1989762" y="898260"/>
                  <a:pt x="1989763" y="938591"/>
                </a:cubicBezTo>
                <a:cubicBezTo>
                  <a:pt x="1989763" y="978922"/>
                  <a:pt x="1957069" y="1011617"/>
                  <a:pt x="1916738" y="1011616"/>
                </a:cubicBezTo>
                <a:cubicBezTo>
                  <a:pt x="1876407" y="1011617"/>
                  <a:pt x="1843713" y="978923"/>
                  <a:pt x="1843712" y="938591"/>
                </a:cubicBezTo>
                <a:cubicBezTo>
                  <a:pt x="1843713" y="928509"/>
                  <a:pt x="1845756" y="918903"/>
                  <a:pt x="1849452" y="910167"/>
                </a:cubicBezTo>
                <a:close/>
                <a:moveTo>
                  <a:pt x="697907" y="2695441"/>
                </a:moveTo>
                <a:cubicBezTo>
                  <a:pt x="701602" y="2686704"/>
                  <a:pt x="706949" y="2678836"/>
                  <a:pt x="713557" y="2672229"/>
                </a:cubicBezTo>
                <a:cubicBezTo>
                  <a:pt x="726771" y="2659014"/>
                  <a:pt x="745028" y="2650840"/>
                  <a:pt x="765193" y="2650840"/>
                </a:cubicBezTo>
                <a:cubicBezTo>
                  <a:pt x="805524" y="2650840"/>
                  <a:pt x="838218" y="2683535"/>
                  <a:pt x="838218" y="2723865"/>
                </a:cubicBezTo>
                <a:cubicBezTo>
                  <a:pt x="838218" y="2764196"/>
                  <a:pt x="805524" y="2796890"/>
                  <a:pt x="765193" y="2796891"/>
                </a:cubicBezTo>
                <a:cubicBezTo>
                  <a:pt x="724862" y="2796890"/>
                  <a:pt x="692168" y="2764196"/>
                  <a:pt x="692168" y="2723865"/>
                </a:cubicBezTo>
                <a:cubicBezTo>
                  <a:pt x="692168" y="2713783"/>
                  <a:pt x="694212" y="2704177"/>
                  <a:pt x="697907" y="2695441"/>
                </a:cubicBezTo>
                <a:close/>
                <a:moveTo>
                  <a:pt x="927598" y="2326524"/>
                </a:moveTo>
                <a:cubicBezTo>
                  <a:pt x="931292" y="2317787"/>
                  <a:pt x="936641" y="2309919"/>
                  <a:pt x="943248" y="2303312"/>
                </a:cubicBezTo>
                <a:cubicBezTo>
                  <a:pt x="956462" y="2290097"/>
                  <a:pt x="974718" y="2281925"/>
                  <a:pt x="994884" y="2281924"/>
                </a:cubicBezTo>
                <a:cubicBezTo>
                  <a:pt x="1035214" y="2281924"/>
                  <a:pt x="1067909" y="2314618"/>
                  <a:pt x="1067909" y="2354949"/>
                </a:cubicBezTo>
                <a:cubicBezTo>
                  <a:pt x="1067908" y="2395281"/>
                  <a:pt x="1035213" y="2427976"/>
                  <a:pt x="994884" y="2427974"/>
                </a:cubicBezTo>
                <a:cubicBezTo>
                  <a:pt x="954553" y="2427975"/>
                  <a:pt x="921858" y="2395280"/>
                  <a:pt x="921858" y="2354949"/>
                </a:cubicBezTo>
                <a:cubicBezTo>
                  <a:pt x="921860" y="2344866"/>
                  <a:pt x="923903" y="2335261"/>
                  <a:pt x="927598" y="2326524"/>
                </a:cubicBezTo>
                <a:close/>
                <a:moveTo>
                  <a:pt x="2079914" y="480844"/>
                </a:moveTo>
                <a:cubicBezTo>
                  <a:pt x="2091000" y="454635"/>
                  <a:pt x="2116953" y="436245"/>
                  <a:pt x="2147202" y="436244"/>
                </a:cubicBezTo>
                <a:cubicBezTo>
                  <a:pt x="2187533" y="436245"/>
                  <a:pt x="2220226" y="468938"/>
                  <a:pt x="2220225" y="509269"/>
                </a:cubicBezTo>
                <a:cubicBezTo>
                  <a:pt x="2220227" y="549600"/>
                  <a:pt x="2187533" y="582294"/>
                  <a:pt x="2147202" y="582294"/>
                </a:cubicBezTo>
                <a:cubicBezTo>
                  <a:pt x="2106871" y="582295"/>
                  <a:pt x="2074176" y="549600"/>
                  <a:pt x="2074176" y="509269"/>
                </a:cubicBezTo>
                <a:cubicBezTo>
                  <a:pt x="2074176" y="499186"/>
                  <a:pt x="2076220" y="489581"/>
                  <a:pt x="2079914" y="480844"/>
                </a:cubicBezTo>
                <a:close/>
                <a:moveTo>
                  <a:pt x="1158061" y="1897201"/>
                </a:moveTo>
                <a:cubicBezTo>
                  <a:pt x="1161758" y="1888464"/>
                  <a:pt x="1167104" y="1880596"/>
                  <a:pt x="1173712" y="1873989"/>
                </a:cubicBezTo>
                <a:cubicBezTo>
                  <a:pt x="1186927" y="1860774"/>
                  <a:pt x="1205182" y="1852600"/>
                  <a:pt x="1225349" y="1852600"/>
                </a:cubicBezTo>
                <a:cubicBezTo>
                  <a:pt x="1265678" y="1852600"/>
                  <a:pt x="1298374" y="1885294"/>
                  <a:pt x="1298373" y="1925625"/>
                </a:cubicBezTo>
                <a:cubicBezTo>
                  <a:pt x="1298374" y="1965956"/>
                  <a:pt x="1265679" y="1998650"/>
                  <a:pt x="1225347" y="1998650"/>
                </a:cubicBezTo>
                <a:cubicBezTo>
                  <a:pt x="1185018" y="1998650"/>
                  <a:pt x="1152323" y="1965956"/>
                  <a:pt x="1152324" y="1925625"/>
                </a:cubicBezTo>
                <a:cubicBezTo>
                  <a:pt x="1152323" y="1915543"/>
                  <a:pt x="1154367" y="1905937"/>
                  <a:pt x="1158061" y="1897201"/>
                </a:cubicBezTo>
                <a:close/>
                <a:moveTo>
                  <a:pt x="6519" y="3691301"/>
                </a:moveTo>
                <a:cubicBezTo>
                  <a:pt x="10214" y="3682565"/>
                  <a:pt x="15561" y="3674697"/>
                  <a:pt x="22169" y="3668089"/>
                </a:cubicBezTo>
                <a:cubicBezTo>
                  <a:pt x="35383" y="3654874"/>
                  <a:pt x="53640" y="3646701"/>
                  <a:pt x="73805" y="3646701"/>
                </a:cubicBezTo>
                <a:cubicBezTo>
                  <a:pt x="114136" y="3646701"/>
                  <a:pt x="146830" y="3679395"/>
                  <a:pt x="146830" y="3719726"/>
                </a:cubicBezTo>
                <a:cubicBezTo>
                  <a:pt x="146830" y="3760057"/>
                  <a:pt x="114136" y="3792751"/>
                  <a:pt x="73805" y="3792751"/>
                </a:cubicBezTo>
                <a:cubicBezTo>
                  <a:pt x="33474" y="3792751"/>
                  <a:pt x="780" y="3760057"/>
                  <a:pt x="780" y="3719726"/>
                </a:cubicBezTo>
                <a:cubicBezTo>
                  <a:pt x="780" y="3709643"/>
                  <a:pt x="2824" y="3700038"/>
                  <a:pt x="6519" y="3691301"/>
                </a:cubicBezTo>
                <a:close/>
                <a:moveTo>
                  <a:pt x="2310379" y="60351"/>
                </a:moveTo>
                <a:cubicBezTo>
                  <a:pt x="2321465" y="34141"/>
                  <a:pt x="2347416" y="15750"/>
                  <a:pt x="2377664" y="15750"/>
                </a:cubicBezTo>
                <a:cubicBezTo>
                  <a:pt x="2417996" y="15750"/>
                  <a:pt x="2450689" y="48444"/>
                  <a:pt x="2450690" y="88775"/>
                </a:cubicBezTo>
                <a:cubicBezTo>
                  <a:pt x="2450690" y="129106"/>
                  <a:pt x="2417996" y="161800"/>
                  <a:pt x="2377665" y="161800"/>
                </a:cubicBezTo>
                <a:cubicBezTo>
                  <a:pt x="2337334" y="161800"/>
                  <a:pt x="2304640" y="129106"/>
                  <a:pt x="2304641" y="88775"/>
                </a:cubicBezTo>
                <a:cubicBezTo>
                  <a:pt x="2304640" y="78692"/>
                  <a:pt x="2306684" y="69087"/>
                  <a:pt x="2310379" y="60351"/>
                </a:cubicBezTo>
                <a:close/>
                <a:moveTo>
                  <a:pt x="1388526" y="1476708"/>
                </a:moveTo>
                <a:cubicBezTo>
                  <a:pt x="1399611" y="1450499"/>
                  <a:pt x="1425562" y="1432108"/>
                  <a:pt x="1455811" y="1432108"/>
                </a:cubicBezTo>
                <a:cubicBezTo>
                  <a:pt x="1496142" y="1432108"/>
                  <a:pt x="1528835" y="1464802"/>
                  <a:pt x="1528836" y="1505133"/>
                </a:cubicBezTo>
                <a:cubicBezTo>
                  <a:pt x="1528836" y="1545464"/>
                  <a:pt x="1496143" y="1578157"/>
                  <a:pt x="1455812" y="1578157"/>
                </a:cubicBezTo>
                <a:cubicBezTo>
                  <a:pt x="1415481" y="1578157"/>
                  <a:pt x="1382787" y="1545463"/>
                  <a:pt x="1382786" y="1505132"/>
                </a:cubicBezTo>
                <a:cubicBezTo>
                  <a:pt x="1382787" y="1495050"/>
                  <a:pt x="1384830" y="1485444"/>
                  <a:pt x="1388526" y="1476708"/>
                </a:cubicBezTo>
                <a:close/>
                <a:moveTo>
                  <a:pt x="236981" y="3261981"/>
                </a:moveTo>
                <a:cubicBezTo>
                  <a:pt x="240677" y="3253245"/>
                  <a:pt x="246024" y="3245377"/>
                  <a:pt x="252631" y="3238770"/>
                </a:cubicBezTo>
                <a:cubicBezTo>
                  <a:pt x="265846" y="3225555"/>
                  <a:pt x="284102" y="3217382"/>
                  <a:pt x="304267" y="3217382"/>
                </a:cubicBezTo>
                <a:cubicBezTo>
                  <a:pt x="344598" y="3217382"/>
                  <a:pt x="377292" y="3250076"/>
                  <a:pt x="377292" y="3290407"/>
                </a:cubicBezTo>
                <a:cubicBezTo>
                  <a:pt x="377293" y="3330737"/>
                  <a:pt x="344599" y="3363431"/>
                  <a:pt x="304268" y="3363431"/>
                </a:cubicBezTo>
                <a:cubicBezTo>
                  <a:pt x="263937" y="3363431"/>
                  <a:pt x="231243" y="3330737"/>
                  <a:pt x="231243" y="3290406"/>
                </a:cubicBezTo>
                <a:cubicBezTo>
                  <a:pt x="231243" y="3280323"/>
                  <a:pt x="233286" y="3270718"/>
                  <a:pt x="236981" y="3261981"/>
                </a:cubicBezTo>
                <a:close/>
                <a:moveTo>
                  <a:pt x="1618986" y="1047389"/>
                </a:moveTo>
                <a:cubicBezTo>
                  <a:pt x="1630072" y="1021179"/>
                  <a:pt x="1656025" y="1002789"/>
                  <a:pt x="1686274" y="1002788"/>
                </a:cubicBezTo>
                <a:cubicBezTo>
                  <a:pt x="1726603" y="1002788"/>
                  <a:pt x="1759298" y="1035482"/>
                  <a:pt x="1759297" y="1075813"/>
                </a:cubicBezTo>
                <a:cubicBezTo>
                  <a:pt x="1759299" y="1116145"/>
                  <a:pt x="1726604" y="1148838"/>
                  <a:pt x="1686272" y="1148838"/>
                </a:cubicBezTo>
                <a:cubicBezTo>
                  <a:pt x="1645943" y="1148839"/>
                  <a:pt x="1613248" y="1116144"/>
                  <a:pt x="1613249" y="1075813"/>
                </a:cubicBezTo>
                <a:cubicBezTo>
                  <a:pt x="1613249" y="1065731"/>
                  <a:pt x="1615291" y="1056125"/>
                  <a:pt x="1618986" y="1047389"/>
                </a:cubicBezTo>
                <a:close/>
                <a:moveTo>
                  <a:pt x="467443" y="2841491"/>
                </a:moveTo>
                <a:cubicBezTo>
                  <a:pt x="471138" y="2832754"/>
                  <a:pt x="476485" y="2824886"/>
                  <a:pt x="483093" y="2818279"/>
                </a:cubicBezTo>
                <a:cubicBezTo>
                  <a:pt x="496308" y="2805064"/>
                  <a:pt x="514564" y="2796890"/>
                  <a:pt x="534729" y="2796890"/>
                </a:cubicBezTo>
                <a:cubicBezTo>
                  <a:pt x="575060" y="2796890"/>
                  <a:pt x="607755" y="2829584"/>
                  <a:pt x="607755" y="2869915"/>
                </a:cubicBezTo>
                <a:cubicBezTo>
                  <a:pt x="607754" y="2910246"/>
                  <a:pt x="575061" y="2942940"/>
                  <a:pt x="534730" y="2942940"/>
                </a:cubicBezTo>
                <a:cubicBezTo>
                  <a:pt x="494399" y="2942940"/>
                  <a:pt x="461704" y="2910246"/>
                  <a:pt x="461704" y="2869915"/>
                </a:cubicBezTo>
                <a:cubicBezTo>
                  <a:pt x="461704" y="2859833"/>
                  <a:pt x="463748" y="2850227"/>
                  <a:pt x="467443" y="2841491"/>
                </a:cubicBezTo>
                <a:close/>
                <a:moveTo>
                  <a:pt x="697133" y="2463746"/>
                </a:moveTo>
                <a:cubicBezTo>
                  <a:pt x="700829" y="2455009"/>
                  <a:pt x="706176" y="2447141"/>
                  <a:pt x="712784" y="2440533"/>
                </a:cubicBezTo>
                <a:cubicBezTo>
                  <a:pt x="725998" y="2427319"/>
                  <a:pt x="744253" y="2419146"/>
                  <a:pt x="764420" y="2419146"/>
                </a:cubicBezTo>
                <a:cubicBezTo>
                  <a:pt x="804751" y="2419145"/>
                  <a:pt x="837444" y="2451840"/>
                  <a:pt x="837444" y="2492171"/>
                </a:cubicBezTo>
                <a:cubicBezTo>
                  <a:pt x="837444" y="2532503"/>
                  <a:pt x="804750" y="2565196"/>
                  <a:pt x="764419" y="2565195"/>
                </a:cubicBezTo>
                <a:cubicBezTo>
                  <a:pt x="724088" y="2565195"/>
                  <a:pt x="691394" y="2532501"/>
                  <a:pt x="691395" y="2492171"/>
                </a:cubicBezTo>
                <a:cubicBezTo>
                  <a:pt x="691394" y="2482088"/>
                  <a:pt x="693437" y="2472483"/>
                  <a:pt x="697133" y="2463746"/>
                </a:cubicBezTo>
                <a:close/>
                <a:moveTo>
                  <a:pt x="1849452" y="626895"/>
                </a:moveTo>
                <a:cubicBezTo>
                  <a:pt x="1860537" y="600684"/>
                  <a:pt x="1886488" y="582294"/>
                  <a:pt x="1916737" y="582294"/>
                </a:cubicBezTo>
                <a:cubicBezTo>
                  <a:pt x="1957068" y="582294"/>
                  <a:pt x="1989763" y="614988"/>
                  <a:pt x="1989763" y="655319"/>
                </a:cubicBezTo>
                <a:cubicBezTo>
                  <a:pt x="1989762" y="695650"/>
                  <a:pt x="1957069" y="728345"/>
                  <a:pt x="1916737" y="728344"/>
                </a:cubicBezTo>
                <a:cubicBezTo>
                  <a:pt x="1876406" y="728344"/>
                  <a:pt x="1843713" y="695651"/>
                  <a:pt x="1843712" y="655319"/>
                </a:cubicBezTo>
                <a:cubicBezTo>
                  <a:pt x="1843713" y="645237"/>
                  <a:pt x="1845755" y="635631"/>
                  <a:pt x="1849452" y="626895"/>
                </a:cubicBezTo>
                <a:close/>
                <a:moveTo>
                  <a:pt x="927598" y="2043251"/>
                </a:moveTo>
                <a:cubicBezTo>
                  <a:pt x="931293" y="2034514"/>
                  <a:pt x="936641" y="2026647"/>
                  <a:pt x="943247" y="2020039"/>
                </a:cubicBezTo>
                <a:cubicBezTo>
                  <a:pt x="956462" y="2006824"/>
                  <a:pt x="974719" y="1998651"/>
                  <a:pt x="994884" y="1998651"/>
                </a:cubicBezTo>
                <a:cubicBezTo>
                  <a:pt x="1035215" y="1998651"/>
                  <a:pt x="1067908" y="2031345"/>
                  <a:pt x="1067909" y="2071676"/>
                </a:cubicBezTo>
                <a:cubicBezTo>
                  <a:pt x="1067909" y="2112007"/>
                  <a:pt x="1035215" y="2144701"/>
                  <a:pt x="994884" y="2144701"/>
                </a:cubicBezTo>
                <a:cubicBezTo>
                  <a:pt x="954552" y="2144702"/>
                  <a:pt x="921859" y="2112008"/>
                  <a:pt x="921860" y="2071676"/>
                </a:cubicBezTo>
                <a:cubicBezTo>
                  <a:pt x="921860" y="2061593"/>
                  <a:pt x="923902" y="2051988"/>
                  <a:pt x="927598" y="2043251"/>
                </a:cubicBezTo>
                <a:close/>
                <a:moveTo>
                  <a:pt x="2079916" y="197573"/>
                </a:moveTo>
                <a:cubicBezTo>
                  <a:pt x="2091002" y="171363"/>
                  <a:pt x="2116954" y="152972"/>
                  <a:pt x="2147202" y="152972"/>
                </a:cubicBezTo>
                <a:cubicBezTo>
                  <a:pt x="2187532" y="152972"/>
                  <a:pt x="2220226" y="185666"/>
                  <a:pt x="2220227" y="225997"/>
                </a:cubicBezTo>
                <a:cubicBezTo>
                  <a:pt x="2220227" y="266328"/>
                  <a:pt x="2187533" y="299022"/>
                  <a:pt x="2147202" y="299022"/>
                </a:cubicBezTo>
                <a:cubicBezTo>
                  <a:pt x="2106871" y="299022"/>
                  <a:pt x="2074177" y="266328"/>
                  <a:pt x="2074176" y="225997"/>
                </a:cubicBezTo>
                <a:cubicBezTo>
                  <a:pt x="2074177" y="215915"/>
                  <a:pt x="2076220" y="206309"/>
                  <a:pt x="2079916" y="197573"/>
                </a:cubicBezTo>
                <a:close/>
                <a:moveTo>
                  <a:pt x="1158061" y="1613928"/>
                </a:moveTo>
                <a:cubicBezTo>
                  <a:pt x="1161757" y="1605192"/>
                  <a:pt x="1167104" y="1597324"/>
                  <a:pt x="1173712" y="1590717"/>
                </a:cubicBezTo>
                <a:cubicBezTo>
                  <a:pt x="1186927" y="1577502"/>
                  <a:pt x="1205182" y="1569328"/>
                  <a:pt x="1225348" y="1569328"/>
                </a:cubicBezTo>
                <a:cubicBezTo>
                  <a:pt x="1265679" y="1569328"/>
                  <a:pt x="1298373" y="1602022"/>
                  <a:pt x="1298372" y="1642353"/>
                </a:cubicBezTo>
                <a:cubicBezTo>
                  <a:pt x="1298372" y="1682684"/>
                  <a:pt x="1265678" y="1715378"/>
                  <a:pt x="1225347" y="1715378"/>
                </a:cubicBezTo>
                <a:cubicBezTo>
                  <a:pt x="1185018" y="1715378"/>
                  <a:pt x="1152322" y="1682684"/>
                  <a:pt x="1152323" y="1642353"/>
                </a:cubicBezTo>
                <a:cubicBezTo>
                  <a:pt x="1152324" y="1632271"/>
                  <a:pt x="1154367" y="1622665"/>
                  <a:pt x="1158061" y="1613928"/>
                </a:cubicBezTo>
                <a:close/>
                <a:moveTo>
                  <a:pt x="6518" y="3408030"/>
                </a:moveTo>
                <a:cubicBezTo>
                  <a:pt x="10213" y="3399293"/>
                  <a:pt x="15560" y="3391426"/>
                  <a:pt x="22168" y="3384818"/>
                </a:cubicBezTo>
                <a:cubicBezTo>
                  <a:pt x="35383" y="3371604"/>
                  <a:pt x="53639" y="3363430"/>
                  <a:pt x="73804" y="3363430"/>
                </a:cubicBezTo>
                <a:cubicBezTo>
                  <a:pt x="114135" y="3363430"/>
                  <a:pt x="146829" y="3396124"/>
                  <a:pt x="146829" y="3436455"/>
                </a:cubicBezTo>
                <a:cubicBezTo>
                  <a:pt x="146830" y="3476786"/>
                  <a:pt x="114136" y="3509480"/>
                  <a:pt x="73805" y="3509480"/>
                </a:cubicBezTo>
                <a:cubicBezTo>
                  <a:pt x="33474" y="3509480"/>
                  <a:pt x="780" y="3476785"/>
                  <a:pt x="780" y="3436454"/>
                </a:cubicBezTo>
                <a:cubicBezTo>
                  <a:pt x="780" y="3426372"/>
                  <a:pt x="2823" y="3416766"/>
                  <a:pt x="6518" y="3408030"/>
                </a:cubicBezTo>
                <a:close/>
                <a:moveTo>
                  <a:pt x="1388524" y="1193437"/>
                </a:moveTo>
                <a:cubicBezTo>
                  <a:pt x="1399610" y="1167228"/>
                  <a:pt x="1425562" y="1148837"/>
                  <a:pt x="1455809" y="1148838"/>
                </a:cubicBezTo>
                <a:cubicBezTo>
                  <a:pt x="1496140" y="1148837"/>
                  <a:pt x="1528834" y="1181531"/>
                  <a:pt x="1528835" y="1221862"/>
                </a:cubicBezTo>
                <a:cubicBezTo>
                  <a:pt x="1528835" y="1262193"/>
                  <a:pt x="1496141" y="1294887"/>
                  <a:pt x="1455810" y="1294887"/>
                </a:cubicBezTo>
                <a:cubicBezTo>
                  <a:pt x="1415479" y="1294887"/>
                  <a:pt x="1382786" y="1262193"/>
                  <a:pt x="1382786" y="1221862"/>
                </a:cubicBezTo>
                <a:cubicBezTo>
                  <a:pt x="1382786" y="1211779"/>
                  <a:pt x="1384829" y="1202173"/>
                  <a:pt x="1388524" y="1193437"/>
                </a:cubicBezTo>
                <a:close/>
                <a:moveTo>
                  <a:pt x="236980" y="2978711"/>
                </a:moveTo>
                <a:cubicBezTo>
                  <a:pt x="240675" y="2969974"/>
                  <a:pt x="246023" y="2962106"/>
                  <a:pt x="252630" y="2955499"/>
                </a:cubicBezTo>
                <a:cubicBezTo>
                  <a:pt x="265844" y="2942285"/>
                  <a:pt x="284101" y="2934111"/>
                  <a:pt x="304266" y="2934111"/>
                </a:cubicBezTo>
                <a:cubicBezTo>
                  <a:pt x="344597" y="2934111"/>
                  <a:pt x="377291" y="2966805"/>
                  <a:pt x="377291" y="3007136"/>
                </a:cubicBezTo>
                <a:cubicBezTo>
                  <a:pt x="377292" y="3047466"/>
                  <a:pt x="344598" y="3080160"/>
                  <a:pt x="304267" y="3080160"/>
                </a:cubicBezTo>
                <a:cubicBezTo>
                  <a:pt x="263936" y="3080160"/>
                  <a:pt x="231242" y="3047466"/>
                  <a:pt x="231242" y="3007135"/>
                </a:cubicBezTo>
                <a:cubicBezTo>
                  <a:pt x="231242" y="2997053"/>
                  <a:pt x="233285" y="2987447"/>
                  <a:pt x="236980" y="2978711"/>
                </a:cubicBezTo>
                <a:close/>
                <a:moveTo>
                  <a:pt x="1618986" y="764116"/>
                </a:moveTo>
                <a:cubicBezTo>
                  <a:pt x="1630073" y="737907"/>
                  <a:pt x="1656024" y="719516"/>
                  <a:pt x="1686273" y="719516"/>
                </a:cubicBezTo>
                <a:cubicBezTo>
                  <a:pt x="1726604" y="719517"/>
                  <a:pt x="1759298" y="752210"/>
                  <a:pt x="1759297" y="792541"/>
                </a:cubicBezTo>
                <a:cubicBezTo>
                  <a:pt x="1759298" y="832872"/>
                  <a:pt x="1726605" y="865566"/>
                  <a:pt x="1686273" y="865566"/>
                </a:cubicBezTo>
                <a:cubicBezTo>
                  <a:pt x="1645943" y="865566"/>
                  <a:pt x="1613247" y="832872"/>
                  <a:pt x="1613248" y="792541"/>
                </a:cubicBezTo>
                <a:cubicBezTo>
                  <a:pt x="1613247" y="782458"/>
                  <a:pt x="1615292" y="772853"/>
                  <a:pt x="1618986" y="764116"/>
                </a:cubicBezTo>
                <a:close/>
                <a:moveTo>
                  <a:pt x="467444" y="2558219"/>
                </a:moveTo>
                <a:cubicBezTo>
                  <a:pt x="471139" y="2549482"/>
                  <a:pt x="476486" y="2541614"/>
                  <a:pt x="483094" y="2535007"/>
                </a:cubicBezTo>
                <a:cubicBezTo>
                  <a:pt x="496308" y="2521792"/>
                  <a:pt x="514565" y="2513619"/>
                  <a:pt x="534730" y="2513619"/>
                </a:cubicBezTo>
                <a:cubicBezTo>
                  <a:pt x="575061" y="2513619"/>
                  <a:pt x="607755" y="2546313"/>
                  <a:pt x="607755" y="2586644"/>
                </a:cubicBezTo>
                <a:cubicBezTo>
                  <a:pt x="607755" y="2626975"/>
                  <a:pt x="575061" y="2659669"/>
                  <a:pt x="534730" y="2659669"/>
                </a:cubicBezTo>
                <a:cubicBezTo>
                  <a:pt x="494399" y="2659669"/>
                  <a:pt x="461705" y="2626975"/>
                  <a:pt x="461705" y="2586644"/>
                </a:cubicBezTo>
                <a:cubicBezTo>
                  <a:pt x="461705" y="2576561"/>
                  <a:pt x="463749" y="2566955"/>
                  <a:pt x="467444" y="2558219"/>
                </a:cubicBezTo>
                <a:close/>
                <a:moveTo>
                  <a:pt x="697132" y="2180474"/>
                </a:moveTo>
                <a:cubicBezTo>
                  <a:pt x="700828" y="2171738"/>
                  <a:pt x="706175" y="2163870"/>
                  <a:pt x="712783" y="2157262"/>
                </a:cubicBezTo>
                <a:cubicBezTo>
                  <a:pt x="725998" y="2144046"/>
                  <a:pt x="744255" y="2135873"/>
                  <a:pt x="764419" y="2135874"/>
                </a:cubicBezTo>
                <a:cubicBezTo>
                  <a:pt x="804751" y="2135873"/>
                  <a:pt x="837444" y="2168568"/>
                  <a:pt x="837444" y="2208898"/>
                </a:cubicBezTo>
                <a:cubicBezTo>
                  <a:pt x="837445" y="2249230"/>
                  <a:pt x="804751" y="2281923"/>
                  <a:pt x="764420" y="2281923"/>
                </a:cubicBezTo>
                <a:cubicBezTo>
                  <a:pt x="724089" y="2281924"/>
                  <a:pt x="691394" y="2249229"/>
                  <a:pt x="691395" y="2208898"/>
                </a:cubicBezTo>
                <a:cubicBezTo>
                  <a:pt x="691395" y="2198816"/>
                  <a:pt x="693439" y="2189210"/>
                  <a:pt x="697132" y="2180474"/>
                </a:cubicBezTo>
                <a:close/>
                <a:moveTo>
                  <a:pt x="1849451" y="343623"/>
                </a:moveTo>
                <a:cubicBezTo>
                  <a:pt x="1860537" y="317413"/>
                  <a:pt x="1886489" y="299022"/>
                  <a:pt x="1916739" y="299022"/>
                </a:cubicBezTo>
                <a:cubicBezTo>
                  <a:pt x="1957069" y="299022"/>
                  <a:pt x="1989763" y="331716"/>
                  <a:pt x="1989762" y="372047"/>
                </a:cubicBezTo>
                <a:cubicBezTo>
                  <a:pt x="1989763" y="412379"/>
                  <a:pt x="1957070" y="445072"/>
                  <a:pt x="1916737" y="445072"/>
                </a:cubicBezTo>
                <a:cubicBezTo>
                  <a:pt x="1876408" y="445072"/>
                  <a:pt x="1843712" y="412378"/>
                  <a:pt x="1843713" y="372047"/>
                </a:cubicBezTo>
                <a:cubicBezTo>
                  <a:pt x="1843714" y="361964"/>
                  <a:pt x="1845757" y="352360"/>
                  <a:pt x="1849451" y="343623"/>
                </a:cubicBezTo>
                <a:close/>
                <a:moveTo>
                  <a:pt x="927598" y="1759979"/>
                </a:moveTo>
                <a:cubicBezTo>
                  <a:pt x="931292" y="1751242"/>
                  <a:pt x="936640" y="1743374"/>
                  <a:pt x="943247" y="1736767"/>
                </a:cubicBezTo>
                <a:cubicBezTo>
                  <a:pt x="956463" y="1723552"/>
                  <a:pt x="974718" y="1715379"/>
                  <a:pt x="994883" y="1715378"/>
                </a:cubicBezTo>
                <a:cubicBezTo>
                  <a:pt x="1035214" y="1715378"/>
                  <a:pt x="1067909" y="1748073"/>
                  <a:pt x="1067909" y="1788403"/>
                </a:cubicBezTo>
                <a:cubicBezTo>
                  <a:pt x="1067909" y="1828734"/>
                  <a:pt x="1035215" y="1861428"/>
                  <a:pt x="994884" y="1861428"/>
                </a:cubicBezTo>
                <a:cubicBezTo>
                  <a:pt x="954553" y="1861428"/>
                  <a:pt x="921859" y="1828734"/>
                  <a:pt x="921859" y="1788404"/>
                </a:cubicBezTo>
                <a:cubicBezTo>
                  <a:pt x="921859" y="1778321"/>
                  <a:pt x="923902" y="1768715"/>
                  <a:pt x="927598" y="1759979"/>
                </a:cubicBezTo>
                <a:close/>
                <a:moveTo>
                  <a:pt x="1158061" y="1330658"/>
                </a:moveTo>
                <a:cubicBezTo>
                  <a:pt x="1161755" y="1321922"/>
                  <a:pt x="1167102" y="1314054"/>
                  <a:pt x="1173710" y="1307447"/>
                </a:cubicBezTo>
                <a:cubicBezTo>
                  <a:pt x="1186925" y="1294232"/>
                  <a:pt x="1205180" y="1286058"/>
                  <a:pt x="1225346" y="1286058"/>
                </a:cubicBezTo>
                <a:cubicBezTo>
                  <a:pt x="1265678" y="1286058"/>
                  <a:pt x="1298371" y="1318752"/>
                  <a:pt x="1298372" y="1359083"/>
                </a:cubicBezTo>
                <a:cubicBezTo>
                  <a:pt x="1298372" y="1399414"/>
                  <a:pt x="1265678" y="1432108"/>
                  <a:pt x="1225347" y="1432108"/>
                </a:cubicBezTo>
                <a:cubicBezTo>
                  <a:pt x="1185016" y="1432108"/>
                  <a:pt x="1152321" y="1399413"/>
                  <a:pt x="1152321" y="1359083"/>
                </a:cubicBezTo>
                <a:cubicBezTo>
                  <a:pt x="1152323" y="1349000"/>
                  <a:pt x="1154366" y="1339395"/>
                  <a:pt x="1158061" y="1330658"/>
                </a:cubicBezTo>
                <a:close/>
                <a:moveTo>
                  <a:pt x="6517" y="3124760"/>
                </a:moveTo>
                <a:cubicBezTo>
                  <a:pt x="10212" y="3116023"/>
                  <a:pt x="15559" y="3108155"/>
                  <a:pt x="22166" y="3101548"/>
                </a:cubicBezTo>
                <a:cubicBezTo>
                  <a:pt x="35381" y="3088334"/>
                  <a:pt x="53637" y="3080160"/>
                  <a:pt x="73803" y="3080160"/>
                </a:cubicBezTo>
                <a:cubicBezTo>
                  <a:pt x="114134" y="3080160"/>
                  <a:pt x="146828" y="3112854"/>
                  <a:pt x="146828" y="3153185"/>
                </a:cubicBezTo>
                <a:cubicBezTo>
                  <a:pt x="146828" y="3193515"/>
                  <a:pt x="114134" y="3226209"/>
                  <a:pt x="73803" y="3226209"/>
                </a:cubicBezTo>
                <a:cubicBezTo>
                  <a:pt x="33472" y="3226210"/>
                  <a:pt x="778" y="3193515"/>
                  <a:pt x="778" y="3153184"/>
                </a:cubicBezTo>
                <a:cubicBezTo>
                  <a:pt x="778" y="3143102"/>
                  <a:pt x="2821" y="3133496"/>
                  <a:pt x="6517" y="3124760"/>
                </a:cubicBezTo>
                <a:close/>
                <a:moveTo>
                  <a:pt x="1388522" y="910166"/>
                </a:moveTo>
                <a:cubicBezTo>
                  <a:pt x="1399608" y="883957"/>
                  <a:pt x="1425561" y="865566"/>
                  <a:pt x="1455810" y="865566"/>
                </a:cubicBezTo>
                <a:cubicBezTo>
                  <a:pt x="1496141" y="865566"/>
                  <a:pt x="1528835" y="898260"/>
                  <a:pt x="1528834" y="938592"/>
                </a:cubicBezTo>
                <a:cubicBezTo>
                  <a:pt x="1528834" y="978922"/>
                  <a:pt x="1496140" y="1011616"/>
                  <a:pt x="1455809" y="1011616"/>
                </a:cubicBezTo>
                <a:cubicBezTo>
                  <a:pt x="1415478" y="1011616"/>
                  <a:pt x="1382784" y="978922"/>
                  <a:pt x="1382785" y="938591"/>
                </a:cubicBezTo>
                <a:cubicBezTo>
                  <a:pt x="1382784" y="928508"/>
                  <a:pt x="1384827" y="918903"/>
                  <a:pt x="1388522" y="910166"/>
                </a:cubicBezTo>
                <a:close/>
                <a:moveTo>
                  <a:pt x="236980" y="2695440"/>
                </a:moveTo>
                <a:cubicBezTo>
                  <a:pt x="240675" y="2686704"/>
                  <a:pt x="246022" y="2678836"/>
                  <a:pt x="252630" y="2672229"/>
                </a:cubicBezTo>
                <a:cubicBezTo>
                  <a:pt x="265845" y="2659014"/>
                  <a:pt x="284101" y="2650840"/>
                  <a:pt x="304266" y="2650840"/>
                </a:cubicBezTo>
                <a:cubicBezTo>
                  <a:pt x="344597" y="2650840"/>
                  <a:pt x="377291" y="2683534"/>
                  <a:pt x="377291" y="2723865"/>
                </a:cubicBezTo>
                <a:cubicBezTo>
                  <a:pt x="377291" y="2764196"/>
                  <a:pt x="344597" y="2796890"/>
                  <a:pt x="304266" y="2796890"/>
                </a:cubicBezTo>
                <a:cubicBezTo>
                  <a:pt x="263935" y="2796890"/>
                  <a:pt x="231241" y="2764196"/>
                  <a:pt x="231241" y="2723865"/>
                </a:cubicBezTo>
                <a:cubicBezTo>
                  <a:pt x="231241" y="2713782"/>
                  <a:pt x="233285" y="2704177"/>
                  <a:pt x="236980" y="2695440"/>
                </a:cubicBezTo>
                <a:close/>
                <a:moveTo>
                  <a:pt x="466670" y="2326523"/>
                </a:moveTo>
                <a:cubicBezTo>
                  <a:pt x="470365" y="2317787"/>
                  <a:pt x="475712" y="2309919"/>
                  <a:pt x="482319" y="2303311"/>
                </a:cubicBezTo>
                <a:cubicBezTo>
                  <a:pt x="495533" y="2290097"/>
                  <a:pt x="513789" y="2281924"/>
                  <a:pt x="533955" y="2281923"/>
                </a:cubicBezTo>
                <a:cubicBezTo>
                  <a:pt x="574286" y="2281923"/>
                  <a:pt x="606981" y="2314617"/>
                  <a:pt x="606981" y="2354947"/>
                </a:cubicBezTo>
                <a:cubicBezTo>
                  <a:pt x="606980" y="2395279"/>
                  <a:pt x="574286" y="2427974"/>
                  <a:pt x="533955" y="2427974"/>
                </a:cubicBezTo>
                <a:cubicBezTo>
                  <a:pt x="493624" y="2427973"/>
                  <a:pt x="460931" y="2395279"/>
                  <a:pt x="460931" y="2354948"/>
                </a:cubicBezTo>
                <a:cubicBezTo>
                  <a:pt x="460931" y="2344865"/>
                  <a:pt x="462974" y="2335260"/>
                  <a:pt x="466670" y="2326523"/>
                </a:cubicBezTo>
                <a:close/>
                <a:moveTo>
                  <a:pt x="1618987" y="480845"/>
                </a:moveTo>
                <a:cubicBezTo>
                  <a:pt x="1630073" y="454635"/>
                  <a:pt x="1656026" y="436244"/>
                  <a:pt x="1686274" y="436245"/>
                </a:cubicBezTo>
                <a:cubicBezTo>
                  <a:pt x="1726604" y="436245"/>
                  <a:pt x="1759299" y="468939"/>
                  <a:pt x="1759298" y="509270"/>
                </a:cubicBezTo>
                <a:cubicBezTo>
                  <a:pt x="1759299" y="549601"/>
                  <a:pt x="1726604" y="582295"/>
                  <a:pt x="1686273" y="582294"/>
                </a:cubicBezTo>
                <a:cubicBezTo>
                  <a:pt x="1645942" y="582295"/>
                  <a:pt x="1613248" y="549601"/>
                  <a:pt x="1613249" y="509271"/>
                </a:cubicBezTo>
                <a:cubicBezTo>
                  <a:pt x="1613248" y="499187"/>
                  <a:pt x="1615291" y="489581"/>
                  <a:pt x="1618987" y="480845"/>
                </a:cubicBezTo>
                <a:close/>
                <a:moveTo>
                  <a:pt x="697133" y="1897200"/>
                </a:moveTo>
                <a:cubicBezTo>
                  <a:pt x="700829" y="1888463"/>
                  <a:pt x="706177" y="1880597"/>
                  <a:pt x="712784" y="1873988"/>
                </a:cubicBezTo>
                <a:cubicBezTo>
                  <a:pt x="725998" y="1860773"/>
                  <a:pt x="744255" y="1852600"/>
                  <a:pt x="764420" y="1852600"/>
                </a:cubicBezTo>
                <a:cubicBezTo>
                  <a:pt x="804751" y="1852600"/>
                  <a:pt x="837446" y="1885294"/>
                  <a:pt x="837445" y="1925625"/>
                </a:cubicBezTo>
                <a:cubicBezTo>
                  <a:pt x="837445" y="1965956"/>
                  <a:pt x="804752" y="1998650"/>
                  <a:pt x="764421" y="1998649"/>
                </a:cubicBezTo>
                <a:cubicBezTo>
                  <a:pt x="724089" y="1998651"/>
                  <a:pt x="691393" y="1965957"/>
                  <a:pt x="691395" y="1925625"/>
                </a:cubicBezTo>
                <a:cubicBezTo>
                  <a:pt x="691396" y="1915542"/>
                  <a:pt x="693439" y="1905937"/>
                  <a:pt x="697133" y="1897200"/>
                </a:cubicBezTo>
                <a:close/>
                <a:moveTo>
                  <a:pt x="1849451" y="60350"/>
                </a:moveTo>
                <a:cubicBezTo>
                  <a:pt x="1860538" y="34141"/>
                  <a:pt x="1886489" y="15750"/>
                  <a:pt x="1916738" y="15750"/>
                </a:cubicBezTo>
                <a:cubicBezTo>
                  <a:pt x="1957069" y="15750"/>
                  <a:pt x="1989762" y="48444"/>
                  <a:pt x="1989762" y="88775"/>
                </a:cubicBezTo>
                <a:cubicBezTo>
                  <a:pt x="1989763" y="129106"/>
                  <a:pt x="1957070" y="161800"/>
                  <a:pt x="1916737" y="161800"/>
                </a:cubicBezTo>
                <a:cubicBezTo>
                  <a:pt x="1876406" y="161800"/>
                  <a:pt x="1843712" y="129106"/>
                  <a:pt x="1843713" y="88775"/>
                </a:cubicBezTo>
                <a:cubicBezTo>
                  <a:pt x="1843712" y="78692"/>
                  <a:pt x="1845757" y="69087"/>
                  <a:pt x="1849451" y="60350"/>
                </a:cubicBezTo>
                <a:close/>
                <a:moveTo>
                  <a:pt x="927597" y="1476707"/>
                </a:moveTo>
                <a:cubicBezTo>
                  <a:pt x="931293" y="1467970"/>
                  <a:pt x="936639" y="1460103"/>
                  <a:pt x="943246" y="1453495"/>
                </a:cubicBezTo>
                <a:cubicBezTo>
                  <a:pt x="956461" y="1440280"/>
                  <a:pt x="974718" y="1432107"/>
                  <a:pt x="994884" y="1432107"/>
                </a:cubicBezTo>
                <a:cubicBezTo>
                  <a:pt x="1035215" y="1432107"/>
                  <a:pt x="1067909" y="1464801"/>
                  <a:pt x="1067908" y="1505132"/>
                </a:cubicBezTo>
                <a:cubicBezTo>
                  <a:pt x="1067909" y="1545463"/>
                  <a:pt x="1035214" y="1578156"/>
                  <a:pt x="994883" y="1578156"/>
                </a:cubicBezTo>
                <a:cubicBezTo>
                  <a:pt x="954552" y="1578156"/>
                  <a:pt x="921859" y="1545462"/>
                  <a:pt x="921859" y="1505131"/>
                </a:cubicBezTo>
                <a:cubicBezTo>
                  <a:pt x="921859" y="1495049"/>
                  <a:pt x="923902" y="1485443"/>
                  <a:pt x="927597" y="1476707"/>
                </a:cubicBezTo>
                <a:close/>
                <a:moveTo>
                  <a:pt x="1158060" y="1047388"/>
                </a:moveTo>
                <a:cubicBezTo>
                  <a:pt x="1161756" y="1038651"/>
                  <a:pt x="1167102" y="1030784"/>
                  <a:pt x="1173710" y="1024177"/>
                </a:cubicBezTo>
                <a:cubicBezTo>
                  <a:pt x="1186925" y="1010962"/>
                  <a:pt x="1205181" y="1002788"/>
                  <a:pt x="1225347" y="1002788"/>
                </a:cubicBezTo>
                <a:cubicBezTo>
                  <a:pt x="1265676" y="1002788"/>
                  <a:pt x="1298372" y="1035482"/>
                  <a:pt x="1298371" y="1075813"/>
                </a:cubicBezTo>
                <a:cubicBezTo>
                  <a:pt x="1298372" y="1116144"/>
                  <a:pt x="1265677" y="1148837"/>
                  <a:pt x="1225346" y="1148837"/>
                </a:cubicBezTo>
                <a:cubicBezTo>
                  <a:pt x="1185015" y="1148837"/>
                  <a:pt x="1152322" y="1116143"/>
                  <a:pt x="1152322" y="1075812"/>
                </a:cubicBezTo>
                <a:cubicBezTo>
                  <a:pt x="1152321" y="1065730"/>
                  <a:pt x="1154365" y="1056124"/>
                  <a:pt x="1158060" y="1047388"/>
                </a:cubicBezTo>
                <a:close/>
                <a:moveTo>
                  <a:pt x="6517" y="2841490"/>
                </a:moveTo>
                <a:cubicBezTo>
                  <a:pt x="10212" y="2832753"/>
                  <a:pt x="15559" y="2824885"/>
                  <a:pt x="22166" y="2818278"/>
                </a:cubicBezTo>
                <a:cubicBezTo>
                  <a:pt x="35381" y="2805064"/>
                  <a:pt x="53637" y="2796890"/>
                  <a:pt x="73802" y="2796890"/>
                </a:cubicBezTo>
                <a:cubicBezTo>
                  <a:pt x="114133" y="2796890"/>
                  <a:pt x="146828" y="2829584"/>
                  <a:pt x="146828" y="2869915"/>
                </a:cubicBezTo>
                <a:cubicBezTo>
                  <a:pt x="146828" y="2910245"/>
                  <a:pt x="114134" y="2942939"/>
                  <a:pt x="73803" y="2942939"/>
                </a:cubicBezTo>
                <a:cubicBezTo>
                  <a:pt x="33472" y="2942939"/>
                  <a:pt x="778" y="2910245"/>
                  <a:pt x="778" y="2869914"/>
                </a:cubicBezTo>
                <a:cubicBezTo>
                  <a:pt x="778" y="2859832"/>
                  <a:pt x="2821" y="2850226"/>
                  <a:pt x="6517" y="2841490"/>
                </a:cubicBezTo>
                <a:close/>
                <a:moveTo>
                  <a:pt x="236204" y="2463748"/>
                </a:moveTo>
                <a:cubicBezTo>
                  <a:pt x="239900" y="2455011"/>
                  <a:pt x="245247" y="2447143"/>
                  <a:pt x="251853" y="2440536"/>
                </a:cubicBezTo>
                <a:cubicBezTo>
                  <a:pt x="265068" y="2427321"/>
                  <a:pt x="283325" y="2419149"/>
                  <a:pt x="303489" y="2419148"/>
                </a:cubicBezTo>
                <a:cubicBezTo>
                  <a:pt x="343821" y="2419147"/>
                  <a:pt x="376514" y="2451842"/>
                  <a:pt x="376515" y="2492173"/>
                </a:cubicBezTo>
                <a:cubicBezTo>
                  <a:pt x="376515" y="2532504"/>
                  <a:pt x="343821" y="2565198"/>
                  <a:pt x="303490" y="2565198"/>
                </a:cubicBezTo>
                <a:cubicBezTo>
                  <a:pt x="263159" y="2565198"/>
                  <a:pt x="230466" y="2532503"/>
                  <a:pt x="230464" y="2492173"/>
                </a:cubicBezTo>
                <a:cubicBezTo>
                  <a:pt x="230466" y="2482090"/>
                  <a:pt x="232508" y="2472485"/>
                  <a:pt x="236204" y="2463748"/>
                </a:cubicBezTo>
                <a:close/>
                <a:moveTo>
                  <a:pt x="1388524" y="626895"/>
                </a:moveTo>
                <a:cubicBezTo>
                  <a:pt x="1399610" y="600685"/>
                  <a:pt x="1425561" y="582294"/>
                  <a:pt x="1455810" y="582294"/>
                </a:cubicBezTo>
                <a:cubicBezTo>
                  <a:pt x="1496141" y="582294"/>
                  <a:pt x="1528834" y="614988"/>
                  <a:pt x="1528834" y="655319"/>
                </a:cubicBezTo>
                <a:cubicBezTo>
                  <a:pt x="1528835" y="695651"/>
                  <a:pt x="1496141" y="728345"/>
                  <a:pt x="1455810" y="728345"/>
                </a:cubicBezTo>
                <a:cubicBezTo>
                  <a:pt x="1415479" y="728344"/>
                  <a:pt x="1382784" y="695650"/>
                  <a:pt x="1382785" y="655319"/>
                </a:cubicBezTo>
                <a:cubicBezTo>
                  <a:pt x="1382785" y="645237"/>
                  <a:pt x="1384829" y="635631"/>
                  <a:pt x="1388524" y="626895"/>
                </a:cubicBezTo>
                <a:close/>
                <a:moveTo>
                  <a:pt x="466669" y="2043251"/>
                </a:moveTo>
                <a:cubicBezTo>
                  <a:pt x="470365" y="2034515"/>
                  <a:pt x="475712" y="2026647"/>
                  <a:pt x="482320" y="2020039"/>
                </a:cubicBezTo>
                <a:cubicBezTo>
                  <a:pt x="495535" y="2006824"/>
                  <a:pt x="513790" y="1998651"/>
                  <a:pt x="533955" y="1998652"/>
                </a:cubicBezTo>
                <a:cubicBezTo>
                  <a:pt x="574286" y="1998650"/>
                  <a:pt x="606980" y="2031346"/>
                  <a:pt x="606980" y="2071676"/>
                </a:cubicBezTo>
                <a:cubicBezTo>
                  <a:pt x="606981" y="2112007"/>
                  <a:pt x="574287" y="2144700"/>
                  <a:pt x="533955" y="2144700"/>
                </a:cubicBezTo>
                <a:cubicBezTo>
                  <a:pt x="493624" y="2144701"/>
                  <a:pt x="460930" y="2112008"/>
                  <a:pt x="460931" y="2071676"/>
                </a:cubicBezTo>
                <a:cubicBezTo>
                  <a:pt x="460930" y="2061593"/>
                  <a:pt x="462973" y="2051989"/>
                  <a:pt x="466669" y="2043251"/>
                </a:cubicBezTo>
                <a:close/>
                <a:moveTo>
                  <a:pt x="1618987" y="197573"/>
                </a:moveTo>
                <a:cubicBezTo>
                  <a:pt x="1630072" y="171363"/>
                  <a:pt x="1656025" y="152972"/>
                  <a:pt x="1686274" y="152973"/>
                </a:cubicBezTo>
                <a:cubicBezTo>
                  <a:pt x="1726605" y="152972"/>
                  <a:pt x="1759299" y="185666"/>
                  <a:pt x="1759298" y="225997"/>
                </a:cubicBezTo>
                <a:cubicBezTo>
                  <a:pt x="1759299" y="266328"/>
                  <a:pt x="1726604" y="299022"/>
                  <a:pt x="1686273" y="299022"/>
                </a:cubicBezTo>
                <a:cubicBezTo>
                  <a:pt x="1645942" y="299022"/>
                  <a:pt x="1613248" y="266328"/>
                  <a:pt x="1613249" y="225997"/>
                </a:cubicBezTo>
                <a:cubicBezTo>
                  <a:pt x="1613248" y="215915"/>
                  <a:pt x="1615291" y="206309"/>
                  <a:pt x="1618987" y="197573"/>
                </a:cubicBezTo>
                <a:close/>
                <a:moveTo>
                  <a:pt x="697134" y="1613928"/>
                </a:moveTo>
                <a:cubicBezTo>
                  <a:pt x="700830" y="1605191"/>
                  <a:pt x="706177" y="1597323"/>
                  <a:pt x="712783" y="1590716"/>
                </a:cubicBezTo>
                <a:cubicBezTo>
                  <a:pt x="725998" y="1577501"/>
                  <a:pt x="744255" y="1569328"/>
                  <a:pt x="764420" y="1569328"/>
                </a:cubicBezTo>
                <a:cubicBezTo>
                  <a:pt x="804751" y="1569327"/>
                  <a:pt x="837446" y="1602022"/>
                  <a:pt x="837445" y="1642352"/>
                </a:cubicBezTo>
                <a:cubicBezTo>
                  <a:pt x="837445" y="1682683"/>
                  <a:pt x="804751" y="1715378"/>
                  <a:pt x="764420" y="1715377"/>
                </a:cubicBezTo>
                <a:cubicBezTo>
                  <a:pt x="724089" y="1715377"/>
                  <a:pt x="691394" y="1682683"/>
                  <a:pt x="691396" y="1642353"/>
                </a:cubicBezTo>
                <a:cubicBezTo>
                  <a:pt x="691395" y="1632270"/>
                  <a:pt x="693438" y="1622665"/>
                  <a:pt x="697134" y="1613928"/>
                </a:cubicBezTo>
                <a:close/>
                <a:moveTo>
                  <a:pt x="927596" y="1193435"/>
                </a:moveTo>
                <a:cubicBezTo>
                  <a:pt x="931292" y="1184699"/>
                  <a:pt x="936638" y="1176832"/>
                  <a:pt x="943246" y="1170224"/>
                </a:cubicBezTo>
                <a:cubicBezTo>
                  <a:pt x="956461" y="1157009"/>
                  <a:pt x="974717" y="1148836"/>
                  <a:pt x="994883" y="1148836"/>
                </a:cubicBezTo>
                <a:cubicBezTo>
                  <a:pt x="1035214" y="1148836"/>
                  <a:pt x="1067908" y="1181530"/>
                  <a:pt x="1067908" y="1221861"/>
                </a:cubicBezTo>
                <a:cubicBezTo>
                  <a:pt x="1067908" y="1262192"/>
                  <a:pt x="1035213" y="1294885"/>
                  <a:pt x="994882" y="1294885"/>
                </a:cubicBezTo>
                <a:cubicBezTo>
                  <a:pt x="954551" y="1294885"/>
                  <a:pt x="921857" y="1262191"/>
                  <a:pt x="921858" y="1221860"/>
                </a:cubicBezTo>
                <a:cubicBezTo>
                  <a:pt x="921859" y="1211778"/>
                  <a:pt x="923902" y="1202172"/>
                  <a:pt x="927596" y="1193435"/>
                </a:cubicBezTo>
                <a:close/>
                <a:moveTo>
                  <a:pt x="1158059" y="764117"/>
                </a:moveTo>
                <a:cubicBezTo>
                  <a:pt x="1161754" y="755381"/>
                  <a:pt x="1167101" y="747513"/>
                  <a:pt x="1173709" y="740905"/>
                </a:cubicBezTo>
                <a:cubicBezTo>
                  <a:pt x="1186924" y="727690"/>
                  <a:pt x="1205181" y="719518"/>
                  <a:pt x="1225345" y="719517"/>
                </a:cubicBezTo>
                <a:cubicBezTo>
                  <a:pt x="1265676" y="719517"/>
                  <a:pt x="1298370" y="752211"/>
                  <a:pt x="1298370" y="792542"/>
                </a:cubicBezTo>
                <a:cubicBezTo>
                  <a:pt x="1298371" y="832873"/>
                  <a:pt x="1265677" y="865568"/>
                  <a:pt x="1225346" y="865567"/>
                </a:cubicBezTo>
                <a:cubicBezTo>
                  <a:pt x="1185015" y="865567"/>
                  <a:pt x="1152320" y="832873"/>
                  <a:pt x="1152321" y="792542"/>
                </a:cubicBezTo>
                <a:cubicBezTo>
                  <a:pt x="1152320" y="782459"/>
                  <a:pt x="1154365" y="772854"/>
                  <a:pt x="1158059" y="764117"/>
                </a:cubicBezTo>
                <a:close/>
                <a:moveTo>
                  <a:pt x="6516" y="2558219"/>
                </a:moveTo>
                <a:cubicBezTo>
                  <a:pt x="10211" y="2549482"/>
                  <a:pt x="15558" y="2541615"/>
                  <a:pt x="22165" y="2535007"/>
                </a:cubicBezTo>
                <a:cubicBezTo>
                  <a:pt x="35380" y="2521792"/>
                  <a:pt x="53636" y="2513619"/>
                  <a:pt x="73802" y="2513619"/>
                </a:cubicBezTo>
                <a:cubicBezTo>
                  <a:pt x="114133" y="2513619"/>
                  <a:pt x="146827" y="2546313"/>
                  <a:pt x="146827" y="2586644"/>
                </a:cubicBezTo>
                <a:cubicBezTo>
                  <a:pt x="146827" y="2626975"/>
                  <a:pt x="114133" y="2659669"/>
                  <a:pt x="73802" y="2659669"/>
                </a:cubicBezTo>
                <a:cubicBezTo>
                  <a:pt x="33471" y="2659669"/>
                  <a:pt x="777" y="2626975"/>
                  <a:pt x="777" y="2586644"/>
                </a:cubicBezTo>
                <a:cubicBezTo>
                  <a:pt x="777" y="2576561"/>
                  <a:pt x="2820" y="2566956"/>
                  <a:pt x="6516" y="2558219"/>
                </a:cubicBezTo>
                <a:close/>
                <a:moveTo>
                  <a:pt x="236204" y="2180474"/>
                </a:moveTo>
                <a:cubicBezTo>
                  <a:pt x="239901" y="2171737"/>
                  <a:pt x="245248" y="2163869"/>
                  <a:pt x="251855" y="2157261"/>
                </a:cubicBezTo>
                <a:cubicBezTo>
                  <a:pt x="265069" y="2144047"/>
                  <a:pt x="283326" y="2135873"/>
                  <a:pt x="303490" y="2135874"/>
                </a:cubicBezTo>
                <a:cubicBezTo>
                  <a:pt x="343822" y="2135873"/>
                  <a:pt x="376516" y="2168568"/>
                  <a:pt x="376516" y="2208898"/>
                </a:cubicBezTo>
                <a:cubicBezTo>
                  <a:pt x="376516" y="2249229"/>
                  <a:pt x="343823" y="2281923"/>
                  <a:pt x="303491" y="2281923"/>
                </a:cubicBezTo>
                <a:cubicBezTo>
                  <a:pt x="263159" y="2281924"/>
                  <a:pt x="230466" y="2249230"/>
                  <a:pt x="230465" y="2208899"/>
                </a:cubicBezTo>
                <a:cubicBezTo>
                  <a:pt x="230466" y="2198816"/>
                  <a:pt x="232509" y="2189210"/>
                  <a:pt x="236204" y="2180474"/>
                </a:cubicBezTo>
                <a:close/>
                <a:moveTo>
                  <a:pt x="1388524" y="343623"/>
                </a:moveTo>
                <a:cubicBezTo>
                  <a:pt x="1399610" y="317413"/>
                  <a:pt x="1425562" y="299022"/>
                  <a:pt x="1455809" y="299022"/>
                </a:cubicBezTo>
                <a:cubicBezTo>
                  <a:pt x="1496140" y="299022"/>
                  <a:pt x="1528834" y="331716"/>
                  <a:pt x="1528835" y="372047"/>
                </a:cubicBezTo>
                <a:cubicBezTo>
                  <a:pt x="1528835" y="412378"/>
                  <a:pt x="1496141" y="445073"/>
                  <a:pt x="1455810" y="445073"/>
                </a:cubicBezTo>
                <a:cubicBezTo>
                  <a:pt x="1415479" y="445072"/>
                  <a:pt x="1382784" y="412378"/>
                  <a:pt x="1382784" y="372047"/>
                </a:cubicBezTo>
                <a:cubicBezTo>
                  <a:pt x="1382785" y="361964"/>
                  <a:pt x="1384828" y="352359"/>
                  <a:pt x="1388524" y="343623"/>
                </a:cubicBezTo>
                <a:close/>
                <a:moveTo>
                  <a:pt x="466669" y="1759978"/>
                </a:moveTo>
                <a:cubicBezTo>
                  <a:pt x="470364" y="1751242"/>
                  <a:pt x="475711" y="1743374"/>
                  <a:pt x="482320" y="1736766"/>
                </a:cubicBezTo>
                <a:cubicBezTo>
                  <a:pt x="495534" y="1723552"/>
                  <a:pt x="513790" y="1715378"/>
                  <a:pt x="533956" y="1715378"/>
                </a:cubicBezTo>
                <a:cubicBezTo>
                  <a:pt x="574287" y="1715378"/>
                  <a:pt x="606981" y="1748072"/>
                  <a:pt x="606980" y="1788403"/>
                </a:cubicBezTo>
                <a:cubicBezTo>
                  <a:pt x="606981" y="1828734"/>
                  <a:pt x="574286" y="1861428"/>
                  <a:pt x="533954" y="1861429"/>
                </a:cubicBezTo>
                <a:cubicBezTo>
                  <a:pt x="493625" y="1861429"/>
                  <a:pt x="460929" y="1828735"/>
                  <a:pt x="460931" y="1788403"/>
                </a:cubicBezTo>
                <a:cubicBezTo>
                  <a:pt x="460931" y="1778320"/>
                  <a:pt x="462975" y="1768715"/>
                  <a:pt x="466669" y="1759978"/>
                </a:cubicBezTo>
                <a:close/>
                <a:moveTo>
                  <a:pt x="697134" y="1330656"/>
                </a:moveTo>
                <a:cubicBezTo>
                  <a:pt x="700830" y="1321920"/>
                  <a:pt x="706176" y="1314053"/>
                  <a:pt x="712784" y="1307445"/>
                </a:cubicBezTo>
                <a:cubicBezTo>
                  <a:pt x="725999" y="1294230"/>
                  <a:pt x="744254" y="1286057"/>
                  <a:pt x="764421" y="1286057"/>
                </a:cubicBezTo>
                <a:cubicBezTo>
                  <a:pt x="804752" y="1286057"/>
                  <a:pt x="837445" y="1318751"/>
                  <a:pt x="837446" y="1359082"/>
                </a:cubicBezTo>
                <a:cubicBezTo>
                  <a:pt x="837446" y="1399413"/>
                  <a:pt x="804751" y="1432106"/>
                  <a:pt x="764420" y="1432106"/>
                </a:cubicBezTo>
                <a:cubicBezTo>
                  <a:pt x="724090" y="1432106"/>
                  <a:pt x="691395" y="1399412"/>
                  <a:pt x="691396" y="1359081"/>
                </a:cubicBezTo>
                <a:cubicBezTo>
                  <a:pt x="691395" y="1348999"/>
                  <a:pt x="693440" y="1339393"/>
                  <a:pt x="697134" y="1330656"/>
                </a:cubicBezTo>
                <a:close/>
                <a:moveTo>
                  <a:pt x="927597" y="910165"/>
                </a:moveTo>
                <a:cubicBezTo>
                  <a:pt x="931292" y="901429"/>
                  <a:pt x="936639" y="893561"/>
                  <a:pt x="943245" y="886954"/>
                </a:cubicBezTo>
                <a:cubicBezTo>
                  <a:pt x="956461" y="873740"/>
                  <a:pt x="974717" y="865566"/>
                  <a:pt x="994882" y="865566"/>
                </a:cubicBezTo>
                <a:cubicBezTo>
                  <a:pt x="1035212" y="865566"/>
                  <a:pt x="1067908" y="898260"/>
                  <a:pt x="1067907" y="938591"/>
                </a:cubicBezTo>
                <a:cubicBezTo>
                  <a:pt x="1067907" y="978921"/>
                  <a:pt x="1035214" y="1011615"/>
                  <a:pt x="994883" y="1011615"/>
                </a:cubicBezTo>
                <a:cubicBezTo>
                  <a:pt x="954551" y="1011615"/>
                  <a:pt x="921858" y="978921"/>
                  <a:pt x="921857" y="938590"/>
                </a:cubicBezTo>
                <a:cubicBezTo>
                  <a:pt x="921858" y="928508"/>
                  <a:pt x="923901" y="918902"/>
                  <a:pt x="927597" y="910165"/>
                </a:cubicBezTo>
                <a:close/>
                <a:moveTo>
                  <a:pt x="5739" y="2326526"/>
                </a:moveTo>
                <a:cubicBezTo>
                  <a:pt x="9435" y="2317789"/>
                  <a:pt x="14781" y="2309922"/>
                  <a:pt x="21390" y="2303314"/>
                </a:cubicBezTo>
                <a:cubicBezTo>
                  <a:pt x="34605" y="2290099"/>
                  <a:pt x="52860" y="2281926"/>
                  <a:pt x="73026" y="2281925"/>
                </a:cubicBezTo>
                <a:cubicBezTo>
                  <a:pt x="113357" y="2281925"/>
                  <a:pt x="146051" y="2314619"/>
                  <a:pt x="146050" y="2354950"/>
                </a:cubicBezTo>
                <a:cubicBezTo>
                  <a:pt x="146050" y="2395281"/>
                  <a:pt x="113358" y="2427975"/>
                  <a:pt x="73025" y="2427975"/>
                </a:cubicBezTo>
                <a:cubicBezTo>
                  <a:pt x="32695" y="2427976"/>
                  <a:pt x="0" y="2395282"/>
                  <a:pt x="1" y="2354950"/>
                </a:cubicBezTo>
                <a:cubicBezTo>
                  <a:pt x="2" y="2344868"/>
                  <a:pt x="2044" y="2335262"/>
                  <a:pt x="5739" y="2326526"/>
                </a:cubicBezTo>
                <a:close/>
                <a:moveTo>
                  <a:pt x="1158058" y="480845"/>
                </a:moveTo>
                <a:cubicBezTo>
                  <a:pt x="1161754" y="472108"/>
                  <a:pt x="1167101" y="464241"/>
                  <a:pt x="1173709" y="457633"/>
                </a:cubicBezTo>
                <a:cubicBezTo>
                  <a:pt x="1186923" y="444418"/>
                  <a:pt x="1205180" y="436246"/>
                  <a:pt x="1225345" y="436245"/>
                </a:cubicBezTo>
                <a:cubicBezTo>
                  <a:pt x="1265677" y="436245"/>
                  <a:pt x="1298370" y="468939"/>
                  <a:pt x="1298370" y="509270"/>
                </a:cubicBezTo>
                <a:cubicBezTo>
                  <a:pt x="1298371" y="549601"/>
                  <a:pt x="1265676" y="582295"/>
                  <a:pt x="1225345" y="582295"/>
                </a:cubicBezTo>
                <a:cubicBezTo>
                  <a:pt x="1185014" y="582295"/>
                  <a:pt x="1152321" y="549601"/>
                  <a:pt x="1152320" y="509270"/>
                </a:cubicBezTo>
                <a:cubicBezTo>
                  <a:pt x="1152321" y="499187"/>
                  <a:pt x="1154364" y="489582"/>
                  <a:pt x="1158058" y="480845"/>
                </a:cubicBezTo>
                <a:close/>
                <a:moveTo>
                  <a:pt x="236205" y="1897201"/>
                </a:moveTo>
                <a:cubicBezTo>
                  <a:pt x="239900" y="1888465"/>
                  <a:pt x="245248" y="1880596"/>
                  <a:pt x="251855" y="1873990"/>
                </a:cubicBezTo>
                <a:cubicBezTo>
                  <a:pt x="265068" y="1860775"/>
                  <a:pt x="283326" y="1852601"/>
                  <a:pt x="303491" y="1852600"/>
                </a:cubicBezTo>
                <a:cubicBezTo>
                  <a:pt x="343821" y="1852601"/>
                  <a:pt x="376517" y="1885295"/>
                  <a:pt x="376515" y="1925627"/>
                </a:cubicBezTo>
                <a:cubicBezTo>
                  <a:pt x="376515" y="1965957"/>
                  <a:pt x="343822" y="1998651"/>
                  <a:pt x="303491" y="1998651"/>
                </a:cubicBezTo>
                <a:cubicBezTo>
                  <a:pt x="263160" y="1998650"/>
                  <a:pt x="230467" y="1965956"/>
                  <a:pt x="230466" y="1925626"/>
                </a:cubicBezTo>
                <a:cubicBezTo>
                  <a:pt x="230465" y="1915544"/>
                  <a:pt x="232510" y="1905937"/>
                  <a:pt x="236205" y="1897201"/>
                </a:cubicBezTo>
                <a:close/>
                <a:moveTo>
                  <a:pt x="1388523" y="60350"/>
                </a:moveTo>
                <a:cubicBezTo>
                  <a:pt x="1399609" y="34141"/>
                  <a:pt x="1425562" y="15750"/>
                  <a:pt x="1455809" y="15750"/>
                </a:cubicBezTo>
                <a:cubicBezTo>
                  <a:pt x="1496140" y="15750"/>
                  <a:pt x="1528835" y="48444"/>
                  <a:pt x="1528835" y="88775"/>
                </a:cubicBezTo>
                <a:cubicBezTo>
                  <a:pt x="1528834" y="129106"/>
                  <a:pt x="1496141" y="161800"/>
                  <a:pt x="1455809" y="161800"/>
                </a:cubicBezTo>
                <a:cubicBezTo>
                  <a:pt x="1415478" y="161800"/>
                  <a:pt x="1382785" y="129106"/>
                  <a:pt x="1382785" y="88775"/>
                </a:cubicBezTo>
                <a:cubicBezTo>
                  <a:pt x="1382785" y="78692"/>
                  <a:pt x="1384827" y="69087"/>
                  <a:pt x="1388523" y="60350"/>
                </a:cubicBezTo>
                <a:close/>
                <a:moveTo>
                  <a:pt x="466671" y="1476707"/>
                </a:moveTo>
                <a:cubicBezTo>
                  <a:pt x="470366" y="1467970"/>
                  <a:pt x="475713" y="1460102"/>
                  <a:pt x="482320" y="1453495"/>
                </a:cubicBezTo>
                <a:cubicBezTo>
                  <a:pt x="495534" y="1440280"/>
                  <a:pt x="513792" y="1432106"/>
                  <a:pt x="533956" y="1432106"/>
                </a:cubicBezTo>
                <a:cubicBezTo>
                  <a:pt x="574287" y="1432106"/>
                  <a:pt x="606982" y="1464800"/>
                  <a:pt x="606982" y="1505131"/>
                </a:cubicBezTo>
                <a:cubicBezTo>
                  <a:pt x="606981" y="1545462"/>
                  <a:pt x="574288" y="1578156"/>
                  <a:pt x="533957" y="1578156"/>
                </a:cubicBezTo>
                <a:cubicBezTo>
                  <a:pt x="493625" y="1578156"/>
                  <a:pt x="460932" y="1545462"/>
                  <a:pt x="460931" y="1505131"/>
                </a:cubicBezTo>
                <a:cubicBezTo>
                  <a:pt x="460932" y="1495049"/>
                  <a:pt x="462975" y="1485443"/>
                  <a:pt x="466671" y="1476707"/>
                </a:cubicBezTo>
                <a:close/>
                <a:moveTo>
                  <a:pt x="697133" y="1047385"/>
                </a:moveTo>
                <a:cubicBezTo>
                  <a:pt x="700829" y="1038649"/>
                  <a:pt x="706176" y="1030782"/>
                  <a:pt x="712783" y="1024174"/>
                </a:cubicBezTo>
                <a:cubicBezTo>
                  <a:pt x="725998" y="1010959"/>
                  <a:pt x="744254" y="1002786"/>
                  <a:pt x="764419" y="1002786"/>
                </a:cubicBezTo>
                <a:cubicBezTo>
                  <a:pt x="804751" y="1002786"/>
                  <a:pt x="837444" y="1035480"/>
                  <a:pt x="837445" y="1075811"/>
                </a:cubicBezTo>
                <a:cubicBezTo>
                  <a:pt x="837445" y="1116142"/>
                  <a:pt x="804751" y="1148835"/>
                  <a:pt x="764420" y="1148835"/>
                </a:cubicBezTo>
                <a:cubicBezTo>
                  <a:pt x="724089" y="1148835"/>
                  <a:pt x="691394" y="1116141"/>
                  <a:pt x="691394" y="1075810"/>
                </a:cubicBezTo>
                <a:cubicBezTo>
                  <a:pt x="691396" y="1065728"/>
                  <a:pt x="693439" y="1056122"/>
                  <a:pt x="697133" y="1047385"/>
                </a:cubicBezTo>
                <a:close/>
                <a:moveTo>
                  <a:pt x="927595" y="626895"/>
                </a:moveTo>
                <a:cubicBezTo>
                  <a:pt x="931290" y="618158"/>
                  <a:pt x="936638" y="610291"/>
                  <a:pt x="943244" y="603683"/>
                </a:cubicBezTo>
                <a:cubicBezTo>
                  <a:pt x="956459" y="590468"/>
                  <a:pt x="974716" y="582295"/>
                  <a:pt x="994882" y="582295"/>
                </a:cubicBezTo>
                <a:cubicBezTo>
                  <a:pt x="1035212" y="582294"/>
                  <a:pt x="1067907" y="614989"/>
                  <a:pt x="1067907" y="655320"/>
                </a:cubicBezTo>
                <a:cubicBezTo>
                  <a:pt x="1067906" y="695650"/>
                  <a:pt x="1035212" y="728344"/>
                  <a:pt x="994881" y="728344"/>
                </a:cubicBezTo>
                <a:cubicBezTo>
                  <a:pt x="954550" y="728344"/>
                  <a:pt x="921857" y="695651"/>
                  <a:pt x="921857" y="655321"/>
                </a:cubicBezTo>
                <a:cubicBezTo>
                  <a:pt x="921856" y="645237"/>
                  <a:pt x="923899" y="635631"/>
                  <a:pt x="927595" y="626895"/>
                </a:cubicBezTo>
                <a:close/>
                <a:moveTo>
                  <a:pt x="5740" y="2043251"/>
                </a:moveTo>
                <a:cubicBezTo>
                  <a:pt x="9436" y="2034514"/>
                  <a:pt x="14783" y="2026646"/>
                  <a:pt x="21391" y="2020039"/>
                </a:cubicBezTo>
                <a:cubicBezTo>
                  <a:pt x="34605" y="2006824"/>
                  <a:pt x="52862" y="1998651"/>
                  <a:pt x="73028" y="1998650"/>
                </a:cubicBezTo>
                <a:cubicBezTo>
                  <a:pt x="113359" y="1998650"/>
                  <a:pt x="146052" y="2031344"/>
                  <a:pt x="146053" y="2071677"/>
                </a:cubicBezTo>
                <a:cubicBezTo>
                  <a:pt x="146052" y="2112006"/>
                  <a:pt x="113359" y="2144701"/>
                  <a:pt x="73028" y="2144700"/>
                </a:cubicBezTo>
                <a:cubicBezTo>
                  <a:pt x="32697" y="2144701"/>
                  <a:pt x="2" y="2112006"/>
                  <a:pt x="2" y="2071676"/>
                </a:cubicBezTo>
                <a:cubicBezTo>
                  <a:pt x="2" y="2061592"/>
                  <a:pt x="2046" y="2051987"/>
                  <a:pt x="5740" y="2043251"/>
                </a:cubicBezTo>
                <a:close/>
                <a:moveTo>
                  <a:pt x="1158059" y="197573"/>
                </a:moveTo>
                <a:cubicBezTo>
                  <a:pt x="1161753" y="188836"/>
                  <a:pt x="1167102" y="180968"/>
                  <a:pt x="1173708" y="174361"/>
                </a:cubicBezTo>
                <a:cubicBezTo>
                  <a:pt x="1186923" y="161146"/>
                  <a:pt x="1205180" y="152972"/>
                  <a:pt x="1225344" y="152972"/>
                </a:cubicBezTo>
                <a:cubicBezTo>
                  <a:pt x="1265676" y="152972"/>
                  <a:pt x="1298370" y="185666"/>
                  <a:pt x="1298369" y="225997"/>
                </a:cubicBezTo>
                <a:cubicBezTo>
                  <a:pt x="1298371" y="266328"/>
                  <a:pt x="1265677" y="299022"/>
                  <a:pt x="1225346" y="299022"/>
                </a:cubicBezTo>
                <a:cubicBezTo>
                  <a:pt x="1185014" y="299023"/>
                  <a:pt x="1152321" y="266328"/>
                  <a:pt x="1152320" y="225997"/>
                </a:cubicBezTo>
                <a:cubicBezTo>
                  <a:pt x="1152321" y="215915"/>
                  <a:pt x="1154364" y="206309"/>
                  <a:pt x="1158059" y="197573"/>
                </a:cubicBezTo>
                <a:close/>
                <a:moveTo>
                  <a:pt x="236207" y="1613928"/>
                </a:moveTo>
                <a:cubicBezTo>
                  <a:pt x="239901" y="1605191"/>
                  <a:pt x="245248" y="1597323"/>
                  <a:pt x="251856" y="1590716"/>
                </a:cubicBezTo>
                <a:cubicBezTo>
                  <a:pt x="265071" y="1577501"/>
                  <a:pt x="283328" y="1569328"/>
                  <a:pt x="303493" y="1569327"/>
                </a:cubicBezTo>
                <a:cubicBezTo>
                  <a:pt x="343824" y="1569327"/>
                  <a:pt x="376517" y="1602022"/>
                  <a:pt x="376518" y="1642353"/>
                </a:cubicBezTo>
                <a:cubicBezTo>
                  <a:pt x="376518" y="1682683"/>
                  <a:pt x="343824" y="1715378"/>
                  <a:pt x="303492" y="1715380"/>
                </a:cubicBezTo>
                <a:cubicBezTo>
                  <a:pt x="263161" y="1715380"/>
                  <a:pt x="230466" y="1682686"/>
                  <a:pt x="230467" y="1642352"/>
                </a:cubicBezTo>
                <a:cubicBezTo>
                  <a:pt x="230468" y="1632270"/>
                  <a:pt x="232512" y="1622664"/>
                  <a:pt x="236207" y="1613928"/>
                </a:cubicBezTo>
                <a:close/>
                <a:moveTo>
                  <a:pt x="466670" y="1193435"/>
                </a:moveTo>
                <a:cubicBezTo>
                  <a:pt x="470364" y="1184698"/>
                  <a:pt x="475712" y="1176831"/>
                  <a:pt x="482319" y="1170223"/>
                </a:cubicBezTo>
                <a:cubicBezTo>
                  <a:pt x="495535" y="1157009"/>
                  <a:pt x="513790" y="1148835"/>
                  <a:pt x="533955" y="1148835"/>
                </a:cubicBezTo>
                <a:cubicBezTo>
                  <a:pt x="574287" y="1148835"/>
                  <a:pt x="606981" y="1181529"/>
                  <a:pt x="606981" y="1221860"/>
                </a:cubicBezTo>
                <a:cubicBezTo>
                  <a:pt x="606980" y="1262191"/>
                  <a:pt x="574287" y="1294885"/>
                  <a:pt x="533956" y="1294884"/>
                </a:cubicBezTo>
                <a:cubicBezTo>
                  <a:pt x="493626" y="1294885"/>
                  <a:pt x="460932" y="1262190"/>
                  <a:pt x="460931" y="1221860"/>
                </a:cubicBezTo>
                <a:cubicBezTo>
                  <a:pt x="460931" y="1211777"/>
                  <a:pt x="462974" y="1202171"/>
                  <a:pt x="466670" y="1193435"/>
                </a:cubicBezTo>
                <a:close/>
                <a:moveTo>
                  <a:pt x="697131" y="764115"/>
                </a:moveTo>
                <a:cubicBezTo>
                  <a:pt x="700827" y="755378"/>
                  <a:pt x="706175" y="747510"/>
                  <a:pt x="712782" y="740904"/>
                </a:cubicBezTo>
                <a:cubicBezTo>
                  <a:pt x="725997" y="727689"/>
                  <a:pt x="744253" y="719515"/>
                  <a:pt x="764418" y="719515"/>
                </a:cubicBezTo>
                <a:cubicBezTo>
                  <a:pt x="804749" y="719515"/>
                  <a:pt x="837444" y="752209"/>
                  <a:pt x="837442" y="792540"/>
                </a:cubicBezTo>
                <a:cubicBezTo>
                  <a:pt x="837443" y="832871"/>
                  <a:pt x="804750" y="865565"/>
                  <a:pt x="764418" y="865565"/>
                </a:cubicBezTo>
                <a:cubicBezTo>
                  <a:pt x="724088" y="865564"/>
                  <a:pt x="691394" y="832870"/>
                  <a:pt x="691394" y="792539"/>
                </a:cubicBezTo>
                <a:cubicBezTo>
                  <a:pt x="691394" y="782457"/>
                  <a:pt x="693437" y="772851"/>
                  <a:pt x="697131" y="764115"/>
                </a:cubicBezTo>
                <a:close/>
                <a:moveTo>
                  <a:pt x="927595" y="343623"/>
                </a:moveTo>
                <a:cubicBezTo>
                  <a:pt x="931290" y="334886"/>
                  <a:pt x="936637" y="327018"/>
                  <a:pt x="943245" y="320411"/>
                </a:cubicBezTo>
                <a:cubicBezTo>
                  <a:pt x="956459" y="307196"/>
                  <a:pt x="974715" y="299022"/>
                  <a:pt x="994881" y="299022"/>
                </a:cubicBezTo>
                <a:cubicBezTo>
                  <a:pt x="1035213" y="299022"/>
                  <a:pt x="1067907" y="331716"/>
                  <a:pt x="1067906" y="372047"/>
                </a:cubicBezTo>
                <a:cubicBezTo>
                  <a:pt x="1067907" y="412378"/>
                  <a:pt x="1035212" y="445072"/>
                  <a:pt x="994881" y="445072"/>
                </a:cubicBezTo>
                <a:cubicBezTo>
                  <a:pt x="954551" y="445072"/>
                  <a:pt x="921856" y="412378"/>
                  <a:pt x="921856" y="372047"/>
                </a:cubicBezTo>
                <a:cubicBezTo>
                  <a:pt x="921856" y="361965"/>
                  <a:pt x="923899" y="352359"/>
                  <a:pt x="927595" y="343623"/>
                </a:cubicBezTo>
                <a:close/>
                <a:moveTo>
                  <a:pt x="5741" y="1759979"/>
                </a:moveTo>
                <a:cubicBezTo>
                  <a:pt x="9436" y="1751243"/>
                  <a:pt x="14783" y="1743375"/>
                  <a:pt x="21391" y="1736767"/>
                </a:cubicBezTo>
                <a:cubicBezTo>
                  <a:pt x="34607" y="1723553"/>
                  <a:pt x="52863" y="1715380"/>
                  <a:pt x="73027" y="1715380"/>
                </a:cubicBezTo>
                <a:cubicBezTo>
                  <a:pt x="113358" y="1715380"/>
                  <a:pt x="146053" y="1748073"/>
                  <a:pt x="146053" y="1788404"/>
                </a:cubicBezTo>
                <a:cubicBezTo>
                  <a:pt x="146053" y="1828734"/>
                  <a:pt x="113359" y="1861429"/>
                  <a:pt x="73027" y="1861430"/>
                </a:cubicBezTo>
                <a:cubicBezTo>
                  <a:pt x="32696" y="1861429"/>
                  <a:pt x="4" y="1828734"/>
                  <a:pt x="3" y="1788404"/>
                </a:cubicBezTo>
                <a:cubicBezTo>
                  <a:pt x="2" y="1778321"/>
                  <a:pt x="2046" y="1768716"/>
                  <a:pt x="5741" y="1759979"/>
                </a:cubicBezTo>
                <a:close/>
                <a:moveTo>
                  <a:pt x="236207" y="1330656"/>
                </a:moveTo>
                <a:cubicBezTo>
                  <a:pt x="239902" y="1321919"/>
                  <a:pt x="245248" y="1314051"/>
                  <a:pt x="251856" y="1307444"/>
                </a:cubicBezTo>
                <a:cubicBezTo>
                  <a:pt x="265070" y="1294229"/>
                  <a:pt x="283328" y="1286056"/>
                  <a:pt x="303492" y="1286055"/>
                </a:cubicBezTo>
                <a:cubicBezTo>
                  <a:pt x="343824" y="1286055"/>
                  <a:pt x="376518" y="1318750"/>
                  <a:pt x="376518" y="1359080"/>
                </a:cubicBezTo>
                <a:cubicBezTo>
                  <a:pt x="376518" y="1399411"/>
                  <a:pt x="343824" y="1432105"/>
                  <a:pt x="303492" y="1432105"/>
                </a:cubicBezTo>
                <a:cubicBezTo>
                  <a:pt x="263162" y="1432105"/>
                  <a:pt x="230467" y="1399411"/>
                  <a:pt x="230467" y="1359080"/>
                </a:cubicBezTo>
                <a:cubicBezTo>
                  <a:pt x="230467" y="1348998"/>
                  <a:pt x="232510" y="1339392"/>
                  <a:pt x="236207" y="1330656"/>
                </a:cubicBezTo>
                <a:close/>
                <a:moveTo>
                  <a:pt x="466668" y="910164"/>
                </a:moveTo>
                <a:cubicBezTo>
                  <a:pt x="470364" y="901427"/>
                  <a:pt x="475711" y="893559"/>
                  <a:pt x="482318" y="886953"/>
                </a:cubicBezTo>
                <a:cubicBezTo>
                  <a:pt x="495533" y="873738"/>
                  <a:pt x="513790" y="865564"/>
                  <a:pt x="533954" y="865564"/>
                </a:cubicBezTo>
                <a:cubicBezTo>
                  <a:pt x="574285" y="865564"/>
                  <a:pt x="606980" y="898258"/>
                  <a:pt x="606980" y="938589"/>
                </a:cubicBezTo>
                <a:cubicBezTo>
                  <a:pt x="606981" y="978920"/>
                  <a:pt x="574287" y="1011614"/>
                  <a:pt x="533955" y="1011614"/>
                </a:cubicBezTo>
                <a:cubicBezTo>
                  <a:pt x="493624" y="1011614"/>
                  <a:pt x="460930" y="978920"/>
                  <a:pt x="460931" y="938589"/>
                </a:cubicBezTo>
                <a:cubicBezTo>
                  <a:pt x="460930" y="928506"/>
                  <a:pt x="462973" y="918901"/>
                  <a:pt x="466668" y="910164"/>
                </a:cubicBezTo>
                <a:close/>
                <a:moveTo>
                  <a:pt x="697130" y="480844"/>
                </a:moveTo>
                <a:cubicBezTo>
                  <a:pt x="700826" y="472107"/>
                  <a:pt x="706173" y="464240"/>
                  <a:pt x="712780" y="457632"/>
                </a:cubicBezTo>
                <a:cubicBezTo>
                  <a:pt x="725995" y="444417"/>
                  <a:pt x="744251" y="436244"/>
                  <a:pt x="764417" y="436244"/>
                </a:cubicBezTo>
                <a:cubicBezTo>
                  <a:pt x="804748" y="436244"/>
                  <a:pt x="837442" y="468938"/>
                  <a:pt x="837443" y="509269"/>
                </a:cubicBezTo>
                <a:cubicBezTo>
                  <a:pt x="837442" y="549600"/>
                  <a:pt x="804749" y="582294"/>
                  <a:pt x="764418" y="582294"/>
                </a:cubicBezTo>
                <a:cubicBezTo>
                  <a:pt x="724087" y="582294"/>
                  <a:pt x="691392" y="549600"/>
                  <a:pt x="691392" y="509269"/>
                </a:cubicBezTo>
                <a:cubicBezTo>
                  <a:pt x="691392" y="499186"/>
                  <a:pt x="693435" y="489581"/>
                  <a:pt x="697130" y="480844"/>
                </a:cubicBezTo>
                <a:close/>
                <a:moveTo>
                  <a:pt x="927594" y="60350"/>
                </a:moveTo>
                <a:cubicBezTo>
                  <a:pt x="931290" y="51614"/>
                  <a:pt x="936637" y="43746"/>
                  <a:pt x="943244" y="37138"/>
                </a:cubicBezTo>
                <a:cubicBezTo>
                  <a:pt x="956460" y="23924"/>
                  <a:pt x="974715" y="15750"/>
                  <a:pt x="994881" y="15750"/>
                </a:cubicBezTo>
                <a:cubicBezTo>
                  <a:pt x="1035212" y="15750"/>
                  <a:pt x="1067906" y="48444"/>
                  <a:pt x="1067906" y="88775"/>
                </a:cubicBezTo>
                <a:cubicBezTo>
                  <a:pt x="1067906" y="129106"/>
                  <a:pt x="1035212" y="161800"/>
                  <a:pt x="994881" y="161800"/>
                </a:cubicBezTo>
                <a:cubicBezTo>
                  <a:pt x="954550" y="161800"/>
                  <a:pt x="921857" y="129106"/>
                  <a:pt x="921856" y="88775"/>
                </a:cubicBezTo>
                <a:cubicBezTo>
                  <a:pt x="921856" y="78692"/>
                  <a:pt x="923899" y="69087"/>
                  <a:pt x="927594" y="60350"/>
                </a:cubicBezTo>
                <a:close/>
                <a:moveTo>
                  <a:pt x="5743" y="1476705"/>
                </a:moveTo>
                <a:cubicBezTo>
                  <a:pt x="9437" y="1467969"/>
                  <a:pt x="14785" y="1460101"/>
                  <a:pt x="21392" y="1453493"/>
                </a:cubicBezTo>
                <a:cubicBezTo>
                  <a:pt x="34607" y="1440278"/>
                  <a:pt x="52863" y="1432105"/>
                  <a:pt x="73028" y="1432105"/>
                </a:cubicBezTo>
                <a:cubicBezTo>
                  <a:pt x="113359" y="1432105"/>
                  <a:pt x="146054" y="1464799"/>
                  <a:pt x="146054" y="1505130"/>
                </a:cubicBezTo>
                <a:cubicBezTo>
                  <a:pt x="146054" y="1545461"/>
                  <a:pt x="113360" y="1578155"/>
                  <a:pt x="73027" y="1578158"/>
                </a:cubicBezTo>
                <a:cubicBezTo>
                  <a:pt x="32696" y="1578157"/>
                  <a:pt x="3" y="1545463"/>
                  <a:pt x="4" y="1505130"/>
                </a:cubicBezTo>
                <a:cubicBezTo>
                  <a:pt x="4" y="1495047"/>
                  <a:pt x="2047" y="1485442"/>
                  <a:pt x="5743" y="1476705"/>
                </a:cubicBezTo>
                <a:close/>
                <a:moveTo>
                  <a:pt x="236205" y="1047384"/>
                </a:moveTo>
                <a:cubicBezTo>
                  <a:pt x="239900" y="1038648"/>
                  <a:pt x="245248" y="1030780"/>
                  <a:pt x="251855" y="1024173"/>
                </a:cubicBezTo>
                <a:cubicBezTo>
                  <a:pt x="265069" y="1010958"/>
                  <a:pt x="283326" y="1002785"/>
                  <a:pt x="303492" y="1002784"/>
                </a:cubicBezTo>
                <a:cubicBezTo>
                  <a:pt x="343822" y="1002785"/>
                  <a:pt x="376516" y="1035479"/>
                  <a:pt x="376516" y="1075809"/>
                </a:cubicBezTo>
                <a:cubicBezTo>
                  <a:pt x="376517" y="1116141"/>
                  <a:pt x="343824" y="1148834"/>
                  <a:pt x="303493" y="1148834"/>
                </a:cubicBezTo>
                <a:cubicBezTo>
                  <a:pt x="263162" y="1148834"/>
                  <a:pt x="230468" y="1116140"/>
                  <a:pt x="230467" y="1075809"/>
                </a:cubicBezTo>
                <a:cubicBezTo>
                  <a:pt x="230467" y="1065726"/>
                  <a:pt x="232510" y="1056121"/>
                  <a:pt x="236205" y="1047384"/>
                </a:cubicBezTo>
                <a:close/>
                <a:moveTo>
                  <a:pt x="466667" y="626893"/>
                </a:moveTo>
                <a:cubicBezTo>
                  <a:pt x="470363" y="618156"/>
                  <a:pt x="475710" y="610289"/>
                  <a:pt x="482318" y="603682"/>
                </a:cubicBezTo>
                <a:cubicBezTo>
                  <a:pt x="495531" y="590467"/>
                  <a:pt x="513788" y="582294"/>
                  <a:pt x="533954" y="582294"/>
                </a:cubicBezTo>
                <a:cubicBezTo>
                  <a:pt x="574285" y="582294"/>
                  <a:pt x="606979" y="614988"/>
                  <a:pt x="606978" y="655319"/>
                </a:cubicBezTo>
                <a:cubicBezTo>
                  <a:pt x="606979" y="695649"/>
                  <a:pt x="574285" y="728343"/>
                  <a:pt x="533954" y="728343"/>
                </a:cubicBezTo>
                <a:cubicBezTo>
                  <a:pt x="493623" y="728343"/>
                  <a:pt x="460928" y="695649"/>
                  <a:pt x="460929" y="655318"/>
                </a:cubicBezTo>
                <a:cubicBezTo>
                  <a:pt x="460929" y="645235"/>
                  <a:pt x="462972" y="635630"/>
                  <a:pt x="466667" y="626893"/>
                </a:cubicBezTo>
                <a:close/>
                <a:moveTo>
                  <a:pt x="697130" y="197573"/>
                </a:moveTo>
                <a:cubicBezTo>
                  <a:pt x="700825" y="188836"/>
                  <a:pt x="706172" y="180968"/>
                  <a:pt x="712780" y="174361"/>
                </a:cubicBezTo>
                <a:cubicBezTo>
                  <a:pt x="725994" y="161146"/>
                  <a:pt x="744251" y="152972"/>
                  <a:pt x="764416" y="152972"/>
                </a:cubicBezTo>
                <a:cubicBezTo>
                  <a:pt x="804747" y="152972"/>
                  <a:pt x="837441" y="185667"/>
                  <a:pt x="837441" y="225997"/>
                </a:cubicBezTo>
                <a:cubicBezTo>
                  <a:pt x="837441" y="266328"/>
                  <a:pt x="804748" y="299022"/>
                  <a:pt x="764416" y="299023"/>
                </a:cubicBezTo>
                <a:cubicBezTo>
                  <a:pt x="724085" y="299022"/>
                  <a:pt x="691391" y="266328"/>
                  <a:pt x="691391" y="225997"/>
                </a:cubicBezTo>
                <a:cubicBezTo>
                  <a:pt x="691391" y="215915"/>
                  <a:pt x="693435" y="206309"/>
                  <a:pt x="697130" y="197573"/>
                </a:cubicBezTo>
                <a:close/>
                <a:moveTo>
                  <a:pt x="5742" y="1193433"/>
                </a:moveTo>
                <a:cubicBezTo>
                  <a:pt x="9437" y="1184697"/>
                  <a:pt x="14784" y="1176829"/>
                  <a:pt x="21392" y="1170221"/>
                </a:cubicBezTo>
                <a:cubicBezTo>
                  <a:pt x="34606" y="1157006"/>
                  <a:pt x="52863" y="1148833"/>
                  <a:pt x="73028" y="1148833"/>
                </a:cubicBezTo>
                <a:cubicBezTo>
                  <a:pt x="113359" y="1148833"/>
                  <a:pt x="146054" y="1181527"/>
                  <a:pt x="146053" y="1221858"/>
                </a:cubicBezTo>
                <a:cubicBezTo>
                  <a:pt x="146053" y="1262189"/>
                  <a:pt x="113360" y="1294883"/>
                  <a:pt x="73029" y="1294883"/>
                </a:cubicBezTo>
                <a:cubicBezTo>
                  <a:pt x="32697" y="1294883"/>
                  <a:pt x="3" y="1262189"/>
                  <a:pt x="4" y="1221858"/>
                </a:cubicBezTo>
                <a:cubicBezTo>
                  <a:pt x="3" y="1211775"/>
                  <a:pt x="2047" y="1202170"/>
                  <a:pt x="5742" y="1193433"/>
                </a:cubicBezTo>
                <a:close/>
                <a:moveTo>
                  <a:pt x="236205" y="764113"/>
                </a:moveTo>
                <a:cubicBezTo>
                  <a:pt x="239900" y="755377"/>
                  <a:pt x="245247" y="747509"/>
                  <a:pt x="251854" y="740902"/>
                </a:cubicBezTo>
                <a:cubicBezTo>
                  <a:pt x="265069" y="727687"/>
                  <a:pt x="283325" y="719514"/>
                  <a:pt x="303490" y="719514"/>
                </a:cubicBezTo>
                <a:cubicBezTo>
                  <a:pt x="343821" y="719514"/>
                  <a:pt x="376515" y="752208"/>
                  <a:pt x="376516" y="792539"/>
                </a:cubicBezTo>
                <a:cubicBezTo>
                  <a:pt x="376516" y="832869"/>
                  <a:pt x="343823" y="865563"/>
                  <a:pt x="303492" y="865563"/>
                </a:cubicBezTo>
                <a:cubicBezTo>
                  <a:pt x="263161" y="865563"/>
                  <a:pt x="230466" y="832869"/>
                  <a:pt x="230466" y="792538"/>
                </a:cubicBezTo>
                <a:cubicBezTo>
                  <a:pt x="230466" y="782455"/>
                  <a:pt x="232509" y="772850"/>
                  <a:pt x="236205" y="764113"/>
                </a:cubicBezTo>
                <a:close/>
                <a:moveTo>
                  <a:pt x="466666" y="343623"/>
                </a:moveTo>
                <a:cubicBezTo>
                  <a:pt x="470361" y="334886"/>
                  <a:pt x="475708" y="327018"/>
                  <a:pt x="482316" y="320411"/>
                </a:cubicBezTo>
                <a:cubicBezTo>
                  <a:pt x="495531" y="307196"/>
                  <a:pt x="513787" y="299022"/>
                  <a:pt x="533952" y="299022"/>
                </a:cubicBezTo>
                <a:cubicBezTo>
                  <a:pt x="574283" y="299022"/>
                  <a:pt x="606978" y="331716"/>
                  <a:pt x="606978" y="372047"/>
                </a:cubicBezTo>
                <a:cubicBezTo>
                  <a:pt x="606977" y="412378"/>
                  <a:pt x="574284" y="445072"/>
                  <a:pt x="533953" y="445072"/>
                </a:cubicBezTo>
                <a:cubicBezTo>
                  <a:pt x="493622" y="445072"/>
                  <a:pt x="460927" y="412378"/>
                  <a:pt x="460927" y="372047"/>
                </a:cubicBezTo>
                <a:cubicBezTo>
                  <a:pt x="460927" y="361965"/>
                  <a:pt x="462971" y="352359"/>
                  <a:pt x="466666" y="343623"/>
                </a:cubicBezTo>
                <a:close/>
                <a:moveTo>
                  <a:pt x="5741" y="910162"/>
                </a:moveTo>
                <a:cubicBezTo>
                  <a:pt x="9436" y="901425"/>
                  <a:pt x="14783" y="893558"/>
                  <a:pt x="21392" y="886950"/>
                </a:cubicBezTo>
                <a:cubicBezTo>
                  <a:pt x="34606" y="873736"/>
                  <a:pt x="52862" y="865562"/>
                  <a:pt x="73028" y="865562"/>
                </a:cubicBezTo>
                <a:cubicBezTo>
                  <a:pt x="113358" y="865562"/>
                  <a:pt x="146052" y="898256"/>
                  <a:pt x="146052" y="938587"/>
                </a:cubicBezTo>
                <a:cubicBezTo>
                  <a:pt x="146053" y="978918"/>
                  <a:pt x="113360" y="1011612"/>
                  <a:pt x="73029" y="1011612"/>
                </a:cubicBezTo>
                <a:cubicBezTo>
                  <a:pt x="32698" y="1011612"/>
                  <a:pt x="3" y="978917"/>
                  <a:pt x="3" y="938586"/>
                </a:cubicBezTo>
                <a:cubicBezTo>
                  <a:pt x="3" y="928504"/>
                  <a:pt x="2046" y="918898"/>
                  <a:pt x="5741" y="910162"/>
                </a:cubicBezTo>
                <a:close/>
                <a:moveTo>
                  <a:pt x="236203" y="480843"/>
                </a:moveTo>
                <a:cubicBezTo>
                  <a:pt x="239898" y="472106"/>
                  <a:pt x="245247" y="464238"/>
                  <a:pt x="251853" y="457631"/>
                </a:cubicBezTo>
                <a:cubicBezTo>
                  <a:pt x="265067" y="444417"/>
                  <a:pt x="283325" y="436243"/>
                  <a:pt x="303489" y="436243"/>
                </a:cubicBezTo>
                <a:cubicBezTo>
                  <a:pt x="343820" y="436243"/>
                  <a:pt x="376515" y="468937"/>
                  <a:pt x="376515" y="509268"/>
                </a:cubicBezTo>
                <a:cubicBezTo>
                  <a:pt x="376515" y="549598"/>
                  <a:pt x="343822" y="582292"/>
                  <a:pt x="303491" y="582292"/>
                </a:cubicBezTo>
                <a:cubicBezTo>
                  <a:pt x="263160" y="582292"/>
                  <a:pt x="230465" y="549598"/>
                  <a:pt x="230466" y="509267"/>
                </a:cubicBezTo>
                <a:cubicBezTo>
                  <a:pt x="230465" y="499185"/>
                  <a:pt x="232509" y="489579"/>
                  <a:pt x="236203" y="480843"/>
                </a:cubicBezTo>
                <a:close/>
                <a:moveTo>
                  <a:pt x="466667" y="60351"/>
                </a:moveTo>
                <a:cubicBezTo>
                  <a:pt x="470362" y="51614"/>
                  <a:pt x="475709" y="43746"/>
                  <a:pt x="482317" y="37139"/>
                </a:cubicBezTo>
                <a:cubicBezTo>
                  <a:pt x="495531" y="23924"/>
                  <a:pt x="513788" y="15751"/>
                  <a:pt x="533953" y="15751"/>
                </a:cubicBezTo>
                <a:cubicBezTo>
                  <a:pt x="574284" y="15751"/>
                  <a:pt x="606978" y="48445"/>
                  <a:pt x="606978" y="88776"/>
                </a:cubicBezTo>
                <a:cubicBezTo>
                  <a:pt x="606978" y="129107"/>
                  <a:pt x="574284" y="161801"/>
                  <a:pt x="533953" y="161801"/>
                </a:cubicBezTo>
                <a:cubicBezTo>
                  <a:pt x="493622" y="161801"/>
                  <a:pt x="460928" y="129107"/>
                  <a:pt x="460928" y="88776"/>
                </a:cubicBezTo>
                <a:cubicBezTo>
                  <a:pt x="460928" y="78693"/>
                  <a:pt x="462972" y="69087"/>
                  <a:pt x="466667" y="60351"/>
                </a:cubicBezTo>
                <a:close/>
                <a:moveTo>
                  <a:pt x="5740" y="626892"/>
                </a:moveTo>
                <a:cubicBezTo>
                  <a:pt x="9435" y="618155"/>
                  <a:pt x="14782" y="610287"/>
                  <a:pt x="21389" y="603680"/>
                </a:cubicBezTo>
                <a:cubicBezTo>
                  <a:pt x="34604" y="590466"/>
                  <a:pt x="52860" y="582292"/>
                  <a:pt x="73026" y="582292"/>
                </a:cubicBezTo>
                <a:cubicBezTo>
                  <a:pt x="113358" y="582292"/>
                  <a:pt x="146051" y="614986"/>
                  <a:pt x="146052" y="655317"/>
                </a:cubicBezTo>
                <a:cubicBezTo>
                  <a:pt x="146052" y="695647"/>
                  <a:pt x="113358" y="728341"/>
                  <a:pt x="73026" y="728341"/>
                </a:cubicBezTo>
                <a:cubicBezTo>
                  <a:pt x="32695" y="728342"/>
                  <a:pt x="1" y="695647"/>
                  <a:pt x="1" y="655316"/>
                </a:cubicBezTo>
                <a:cubicBezTo>
                  <a:pt x="1" y="645234"/>
                  <a:pt x="2045" y="635628"/>
                  <a:pt x="5740" y="626892"/>
                </a:cubicBezTo>
                <a:close/>
                <a:moveTo>
                  <a:pt x="236203" y="197572"/>
                </a:moveTo>
                <a:cubicBezTo>
                  <a:pt x="239898" y="188836"/>
                  <a:pt x="245245" y="180968"/>
                  <a:pt x="251853" y="174361"/>
                </a:cubicBezTo>
                <a:cubicBezTo>
                  <a:pt x="265068" y="161146"/>
                  <a:pt x="283324" y="152972"/>
                  <a:pt x="303489" y="152972"/>
                </a:cubicBezTo>
                <a:cubicBezTo>
                  <a:pt x="343820" y="152972"/>
                  <a:pt x="376514" y="185666"/>
                  <a:pt x="376514" y="225997"/>
                </a:cubicBezTo>
                <a:cubicBezTo>
                  <a:pt x="376514" y="266328"/>
                  <a:pt x="343820" y="299022"/>
                  <a:pt x="303489" y="299022"/>
                </a:cubicBezTo>
                <a:cubicBezTo>
                  <a:pt x="263158" y="299022"/>
                  <a:pt x="230464" y="266328"/>
                  <a:pt x="230464" y="225997"/>
                </a:cubicBezTo>
                <a:cubicBezTo>
                  <a:pt x="230464" y="215914"/>
                  <a:pt x="232508" y="206309"/>
                  <a:pt x="236203" y="197572"/>
                </a:cubicBezTo>
                <a:close/>
                <a:moveTo>
                  <a:pt x="5740" y="343622"/>
                </a:moveTo>
                <a:cubicBezTo>
                  <a:pt x="9435" y="334885"/>
                  <a:pt x="14782" y="327017"/>
                  <a:pt x="21389" y="320410"/>
                </a:cubicBezTo>
                <a:cubicBezTo>
                  <a:pt x="34604" y="307196"/>
                  <a:pt x="52861" y="299022"/>
                  <a:pt x="73025" y="299022"/>
                </a:cubicBezTo>
                <a:cubicBezTo>
                  <a:pt x="113356" y="299022"/>
                  <a:pt x="146052" y="331716"/>
                  <a:pt x="146052" y="372047"/>
                </a:cubicBezTo>
                <a:cubicBezTo>
                  <a:pt x="146052" y="412377"/>
                  <a:pt x="113357" y="445071"/>
                  <a:pt x="73026" y="445071"/>
                </a:cubicBezTo>
                <a:cubicBezTo>
                  <a:pt x="32695" y="445071"/>
                  <a:pt x="2" y="412377"/>
                  <a:pt x="2" y="372046"/>
                </a:cubicBezTo>
                <a:cubicBezTo>
                  <a:pt x="1" y="361964"/>
                  <a:pt x="2044" y="352358"/>
                  <a:pt x="5740" y="343622"/>
                </a:cubicBezTo>
                <a:close/>
                <a:moveTo>
                  <a:pt x="5739" y="60351"/>
                </a:moveTo>
                <a:cubicBezTo>
                  <a:pt x="9434" y="51614"/>
                  <a:pt x="14781" y="43747"/>
                  <a:pt x="21388" y="37139"/>
                </a:cubicBezTo>
                <a:cubicBezTo>
                  <a:pt x="34604" y="23924"/>
                  <a:pt x="52859" y="15751"/>
                  <a:pt x="73025" y="15751"/>
                </a:cubicBezTo>
                <a:cubicBezTo>
                  <a:pt x="113356" y="15751"/>
                  <a:pt x="146050" y="48445"/>
                  <a:pt x="146050" y="88776"/>
                </a:cubicBezTo>
                <a:cubicBezTo>
                  <a:pt x="146050" y="129107"/>
                  <a:pt x="113356" y="161801"/>
                  <a:pt x="73025" y="161801"/>
                </a:cubicBezTo>
                <a:cubicBezTo>
                  <a:pt x="32694" y="161801"/>
                  <a:pt x="0" y="129107"/>
                  <a:pt x="0" y="88776"/>
                </a:cubicBezTo>
                <a:cubicBezTo>
                  <a:pt x="0" y="78693"/>
                  <a:pt x="2043" y="69088"/>
                  <a:pt x="5739" y="60351"/>
                </a:cubicBezTo>
                <a:close/>
              </a:path>
            </a:pathLst>
          </a:custGeom>
          <a:gradFill>
            <a:gsLst>
              <a:gs pos="0">
                <a:srgbClr val="52B7E1">
                  <a:alpha val="0"/>
                </a:srgbClr>
              </a:gs>
              <a:gs pos="100000">
                <a:srgbClr val="3C93A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2" name="平行四边形 201"/>
          <p:cNvSpPr/>
          <p:nvPr/>
        </p:nvSpPr>
        <p:spPr>
          <a:xfrm rot="21314417">
            <a:off x="4438162" y="1655998"/>
            <a:ext cx="3277278" cy="829828"/>
          </a:xfrm>
          <a:prstGeom prst="parallelogram">
            <a:avLst/>
          </a:prstGeom>
          <a:solidFill>
            <a:srgbClr val="18C5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PART ONE</a:t>
            </a:r>
            <a:endParaRPr lang="zh-CN" altLang="en-US" sz="2800" dirty="0"/>
          </a:p>
        </p:txBody>
      </p:sp>
      <p:sp>
        <p:nvSpPr>
          <p:cNvPr id="205" name="任意多边形 204"/>
          <p:cNvSpPr/>
          <p:nvPr/>
        </p:nvSpPr>
        <p:spPr>
          <a:xfrm rot="14400000">
            <a:off x="8544179" y="-1790608"/>
            <a:ext cx="7295637" cy="5063066"/>
          </a:xfrm>
          <a:custGeom>
            <a:avLst/>
            <a:gdLst>
              <a:gd name="connsiteX0" fmla="*/ 7155326 w 7295637"/>
              <a:gd name="connsiteY0" fmla="*/ 4945865 h 5063066"/>
              <a:gd name="connsiteX1" fmla="*/ 7170975 w 7295637"/>
              <a:gd name="connsiteY1" fmla="*/ 4922653 h 5063066"/>
              <a:gd name="connsiteX2" fmla="*/ 7222612 w 7295637"/>
              <a:gd name="connsiteY2" fmla="*/ 4901265 h 5063066"/>
              <a:gd name="connsiteX3" fmla="*/ 7295637 w 7295637"/>
              <a:gd name="connsiteY3" fmla="*/ 4974290 h 5063066"/>
              <a:gd name="connsiteX4" fmla="*/ 7222611 w 7295637"/>
              <a:gd name="connsiteY4" fmla="*/ 5047314 h 5063066"/>
              <a:gd name="connsiteX5" fmla="*/ 7149587 w 7295637"/>
              <a:gd name="connsiteY5" fmla="*/ 4974290 h 5063066"/>
              <a:gd name="connsiteX6" fmla="*/ 7155326 w 7295637"/>
              <a:gd name="connsiteY6" fmla="*/ 4945865 h 5063066"/>
              <a:gd name="connsiteX7" fmla="*/ 7155324 w 7295637"/>
              <a:gd name="connsiteY7" fmla="*/ 4662594 h 5063066"/>
              <a:gd name="connsiteX8" fmla="*/ 7222611 w 7295637"/>
              <a:gd name="connsiteY8" fmla="*/ 4617994 h 5063066"/>
              <a:gd name="connsiteX9" fmla="*/ 7295636 w 7295637"/>
              <a:gd name="connsiteY9" fmla="*/ 4691019 h 5063066"/>
              <a:gd name="connsiteX10" fmla="*/ 7222610 w 7295637"/>
              <a:gd name="connsiteY10" fmla="*/ 4764044 h 5063066"/>
              <a:gd name="connsiteX11" fmla="*/ 7149585 w 7295637"/>
              <a:gd name="connsiteY11" fmla="*/ 4691019 h 5063066"/>
              <a:gd name="connsiteX12" fmla="*/ 7155324 w 7295637"/>
              <a:gd name="connsiteY12" fmla="*/ 4662594 h 5063066"/>
              <a:gd name="connsiteX13" fmla="*/ 6924861 w 7295637"/>
              <a:gd name="connsiteY13" fmla="*/ 4808644 h 5063066"/>
              <a:gd name="connsiteX14" fmla="*/ 6992146 w 7295637"/>
              <a:gd name="connsiteY14" fmla="*/ 4764044 h 5063066"/>
              <a:gd name="connsiteX15" fmla="*/ 7065171 w 7295637"/>
              <a:gd name="connsiteY15" fmla="*/ 4837069 h 5063066"/>
              <a:gd name="connsiteX16" fmla="*/ 6992146 w 7295637"/>
              <a:gd name="connsiteY16" fmla="*/ 4910094 h 5063066"/>
              <a:gd name="connsiteX17" fmla="*/ 6919121 w 7295637"/>
              <a:gd name="connsiteY17" fmla="*/ 4837069 h 5063066"/>
              <a:gd name="connsiteX18" fmla="*/ 6924861 w 7295637"/>
              <a:gd name="connsiteY18" fmla="*/ 4808644 h 5063066"/>
              <a:gd name="connsiteX19" fmla="*/ 7155325 w 7295637"/>
              <a:gd name="connsiteY19" fmla="*/ 4379322 h 5063066"/>
              <a:gd name="connsiteX20" fmla="*/ 7222612 w 7295637"/>
              <a:gd name="connsiteY20" fmla="*/ 4334722 h 5063066"/>
              <a:gd name="connsiteX21" fmla="*/ 7295637 w 7295637"/>
              <a:gd name="connsiteY21" fmla="*/ 4407747 h 5063066"/>
              <a:gd name="connsiteX22" fmla="*/ 7222611 w 7295637"/>
              <a:gd name="connsiteY22" fmla="*/ 4480772 h 5063066"/>
              <a:gd name="connsiteX23" fmla="*/ 7149587 w 7295637"/>
              <a:gd name="connsiteY23" fmla="*/ 4407747 h 5063066"/>
              <a:gd name="connsiteX24" fmla="*/ 7155325 w 7295637"/>
              <a:gd name="connsiteY24" fmla="*/ 4379322 h 5063066"/>
              <a:gd name="connsiteX25" fmla="*/ 6694396 w 7295637"/>
              <a:gd name="connsiteY25" fmla="*/ 4945865 h 5063066"/>
              <a:gd name="connsiteX26" fmla="*/ 6761684 w 7295637"/>
              <a:gd name="connsiteY26" fmla="*/ 4901265 h 5063066"/>
              <a:gd name="connsiteX27" fmla="*/ 6834707 w 7295637"/>
              <a:gd name="connsiteY27" fmla="*/ 4974290 h 5063066"/>
              <a:gd name="connsiteX28" fmla="*/ 6761682 w 7295637"/>
              <a:gd name="connsiteY28" fmla="*/ 5047315 h 5063066"/>
              <a:gd name="connsiteX29" fmla="*/ 6688658 w 7295637"/>
              <a:gd name="connsiteY29" fmla="*/ 4974290 h 5063066"/>
              <a:gd name="connsiteX30" fmla="*/ 6694396 w 7295637"/>
              <a:gd name="connsiteY30" fmla="*/ 4945865 h 5063066"/>
              <a:gd name="connsiteX31" fmla="*/ 6924860 w 7295637"/>
              <a:gd name="connsiteY31" fmla="*/ 4525373 h 5063066"/>
              <a:gd name="connsiteX32" fmla="*/ 6992148 w 7295637"/>
              <a:gd name="connsiteY32" fmla="*/ 4480773 h 5063066"/>
              <a:gd name="connsiteX33" fmla="*/ 7065171 w 7295637"/>
              <a:gd name="connsiteY33" fmla="*/ 4553798 h 5063066"/>
              <a:gd name="connsiteX34" fmla="*/ 6992146 w 7295637"/>
              <a:gd name="connsiteY34" fmla="*/ 4626823 h 5063066"/>
              <a:gd name="connsiteX35" fmla="*/ 6919123 w 7295637"/>
              <a:gd name="connsiteY35" fmla="*/ 4553798 h 5063066"/>
              <a:gd name="connsiteX36" fmla="*/ 6924860 w 7295637"/>
              <a:gd name="connsiteY36" fmla="*/ 4525373 h 5063066"/>
              <a:gd name="connsiteX37" fmla="*/ 7155325 w 7295637"/>
              <a:gd name="connsiteY37" fmla="*/ 4096051 h 5063066"/>
              <a:gd name="connsiteX38" fmla="*/ 7222610 w 7295637"/>
              <a:gd name="connsiteY38" fmla="*/ 4051451 h 5063066"/>
              <a:gd name="connsiteX39" fmla="*/ 7295635 w 7295637"/>
              <a:gd name="connsiteY39" fmla="*/ 4124476 h 5063066"/>
              <a:gd name="connsiteX40" fmla="*/ 7222610 w 7295637"/>
              <a:gd name="connsiteY40" fmla="*/ 4197501 h 5063066"/>
              <a:gd name="connsiteX41" fmla="*/ 7149585 w 7295637"/>
              <a:gd name="connsiteY41" fmla="*/ 4124476 h 5063066"/>
              <a:gd name="connsiteX42" fmla="*/ 7155325 w 7295637"/>
              <a:gd name="connsiteY42" fmla="*/ 4096051 h 5063066"/>
              <a:gd name="connsiteX43" fmla="*/ 6694398 w 7295637"/>
              <a:gd name="connsiteY43" fmla="*/ 4662594 h 5063066"/>
              <a:gd name="connsiteX44" fmla="*/ 6761684 w 7295637"/>
              <a:gd name="connsiteY44" fmla="*/ 4617994 h 5063066"/>
              <a:gd name="connsiteX45" fmla="*/ 6834708 w 7295637"/>
              <a:gd name="connsiteY45" fmla="*/ 4691018 h 5063066"/>
              <a:gd name="connsiteX46" fmla="*/ 6761683 w 7295637"/>
              <a:gd name="connsiteY46" fmla="*/ 4764043 h 5063066"/>
              <a:gd name="connsiteX47" fmla="*/ 6688659 w 7295637"/>
              <a:gd name="connsiteY47" fmla="*/ 4691019 h 5063066"/>
              <a:gd name="connsiteX48" fmla="*/ 6694398 w 7295637"/>
              <a:gd name="connsiteY48" fmla="*/ 4662594 h 5063066"/>
              <a:gd name="connsiteX49" fmla="*/ 6924861 w 7295637"/>
              <a:gd name="connsiteY49" fmla="*/ 4242101 h 5063066"/>
              <a:gd name="connsiteX50" fmla="*/ 6992146 w 7295637"/>
              <a:gd name="connsiteY50" fmla="*/ 4197501 h 5063066"/>
              <a:gd name="connsiteX51" fmla="*/ 7065171 w 7295637"/>
              <a:gd name="connsiteY51" fmla="*/ 4270526 h 5063066"/>
              <a:gd name="connsiteX52" fmla="*/ 6992147 w 7295637"/>
              <a:gd name="connsiteY52" fmla="*/ 4343551 h 5063066"/>
              <a:gd name="connsiteX53" fmla="*/ 6919121 w 7295637"/>
              <a:gd name="connsiteY53" fmla="*/ 4270526 h 5063066"/>
              <a:gd name="connsiteX54" fmla="*/ 6924861 w 7295637"/>
              <a:gd name="connsiteY54" fmla="*/ 4242101 h 5063066"/>
              <a:gd name="connsiteX55" fmla="*/ 7155325 w 7295637"/>
              <a:gd name="connsiteY55" fmla="*/ 3812779 h 5063066"/>
              <a:gd name="connsiteX56" fmla="*/ 7222611 w 7295637"/>
              <a:gd name="connsiteY56" fmla="*/ 3768179 h 5063066"/>
              <a:gd name="connsiteX57" fmla="*/ 7295636 w 7295637"/>
              <a:gd name="connsiteY57" fmla="*/ 3841204 h 5063066"/>
              <a:gd name="connsiteX58" fmla="*/ 7222611 w 7295637"/>
              <a:gd name="connsiteY58" fmla="*/ 3914229 h 5063066"/>
              <a:gd name="connsiteX59" fmla="*/ 7149586 w 7295637"/>
              <a:gd name="connsiteY59" fmla="*/ 3841204 h 5063066"/>
              <a:gd name="connsiteX60" fmla="*/ 7155325 w 7295637"/>
              <a:gd name="connsiteY60" fmla="*/ 3812779 h 5063066"/>
              <a:gd name="connsiteX61" fmla="*/ 6463933 w 7295637"/>
              <a:gd name="connsiteY61" fmla="*/ 4808643 h 5063066"/>
              <a:gd name="connsiteX62" fmla="*/ 6531221 w 7295637"/>
              <a:gd name="connsiteY62" fmla="*/ 4764043 h 5063066"/>
              <a:gd name="connsiteX63" fmla="*/ 6604244 w 7295637"/>
              <a:gd name="connsiteY63" fmla="*/ 4837068 h 5063066"/>
              <a:gd name="connsiteX64" fmla="*/ 6531219 w 7295637"/>
              <a:gd name="connsiteY64" fmla="*/ 4910093 h 5063066"/>
              <a:gd name="connsiteX65" fmla="*/ 6458196 w 7295637"/>
              <a:gd name="connsiteY65" fmla="*/ 4837068 h 5063066"/>
              <a:gd name="connsiteX66" fmla="*/ 6463933 w 7295637"/>
              <a:gd name="connsiteY66" fmla="*/ 4808643 h 5063066"/>
              <a:gd name="connsiteX67" fmla="*/ 6694396 w 7295637"/>
              <a:gd name="connsiteY67" fmla="*/ 4379322 h 5063066"/>
              <a:gd name="connsiteX68" fmla="*/ 6761683 w 7295637"/>
              <a:gd name="connsiteY68" fmla="*/ 4334722 h 5063066"/>
              <a:gd name="connsiteX69" fmla="*/ 6834707 w 7295637"/>
              <a:gd name="connsiteY69" fmla="*/ 4407747 h 5063066"/>
              <a:gd name="connsiteX70" fmla="*/ 6761682 w 7295637"/>
              <a:gd name="connsiteY70" fmla="*/ 4480772 h 5063066"/>
              <a:gd name="connsiteX71" fmla="*/ 6688658 w 7295637"/>
              <a:gd name="connsiteY71" fmla="*/ 4407747 h 5063066"/>
              <a:gd name="connsiteX72" fmla="*/ 6694396 w 7295637"/>
              <a:gd name="connsiteY72" fmla="*/ 4379322 h 5063066"/>
              <a:gd name="connsiteX73" fmla="*/ 6924860 w 7295637"/>
              <a:gd name="connsiteY73" fmla="*/ 3958829 h 5063066"/>
              <a:gd name="connsiteX74" fmla="*/ 6992147 w 7295637"/>
              <a:gd name="connsiteY74" fmla="*/ 3914229 h 5063066"/>
              <a:gd name="connsiteX75" fmla="*/ 7065171 w 7295637"/>
              <a:gd name="connsiteY75" fmla="*/ 3987253 h 5063066"/>
              <a:gd name="connsiteX76" fmla="*/ 6992146 w 7295637"/>
              <a:gd name="connsiteY76" fmla="*/ 4060278 h 5063066"/>
              <a:gd name="connsiteX77" fmla="*/ 6919122 w 7295637"/>
              <a:gd name="connsiteY77" fmla="*/ 3987254 h 5063066"/>
              <a:gd name="connsiteX78" fmla="*/ 6924860 w 7295637"/>
              <a:gd name="connsiteY78" fmla="*/ 3958829 h 5063066"/>
              <a:gd name="connsiteX79" fmla="*/ 7155323 w 7295637"/>
              <a:gd name="connsiteY79" fmla="*/ 3529507 h 5063066"/>
              <a:gd name="connsiteX80" fmla="*/ 7222611 w 7295637"/>
              <a:gd name="connsiteY80" fmla="*/ 3484907 h 5063066"/>
              <a:gd name="connsiteX81" fmla="*/ 7295634 w 7295637"/>
              <a:gd name="connsiteY81" fmla="*/ 3557931 h 5063066"/>
              <a:gd name="connsiteX82" fmla="*/ 7222611 w 7295637"/>
              <a:gd name="connsiteY82" fmla="*/ 3630956 h 5063066"/>
              <a:gd name="connsiteX83" fmla="*/ 7149585 w 7295637"/>
              <a:gd name="connsiteY83" fmla="*/ 3557932 h 5063066"/>
              <a:gd name="connsiteX84" fmla="*/ 7155323 w 7295637"/>
              <a:gd name="connsiteY84" fmla="*/ 3529507 h 5063066"/>
              <a:gd name="connsiteX85" fmla="*/ 6233469 w 7295637"/>
              <a:gd name="connsiteY85" fmla="*/ 4945865 h 5063066"/>
              <a:gd name="connsiteX86" fmla="*/ 6300757 w 7295637"/>
              <a:gd name="connsiteY86" fmla="*/ 4901265 h 5063066"/>
              <a:gd name="connsiteX87" fmla="*/ 6373780 w 7295637"/>
              <a:gd name="connsiteY87" fmla="*/ 4974290 h 5063066"/>
              <a:gd name="connsiteX88" fmla="*/ 6300755 w 7295637"/>
              <a:gd name="connsiteY88" fmla="*/ 5047315 h 5063066"/>
              <a:gd name="connsiteX89" fmla="*/ 6227732 w 7295637"/>
              <a:gd name="connsiteY89" fmla="*/ 4974290 h 5063066"/>
              <a:gd name="connsiteX90" fmla="*/ 6233469 w 7295637"/>
              <a:gd name="connsiteY90" fmla="*/ 4945865 h 5063066"/>
              <a:gd name="connsiteX91" fmla="*/ 6463934 w 7295637"/>
              <a:gd name="connsiteY91" fmla="*/ 4525372 h 5063066"/>
              <a:gd name="connsiteX92" fmla="*/ 6531219 w 7295637"/>
              <a:gd name="connsiteY92" fmla="*/ 4480772 h 5063066"/>
              <a:gd name="connsiteX93" fmla="*/ 6604243 w 7295637"/>
              <a:gd name="connsiteY93" fmla="*/ 4553797 h 5063066"/>
              <a:gd name="connsiteX94" fmla="*/ 6531221 w 7295637"/>
              <a:gd name="connsiteY94" fmla="*/ 4626822 h 5063066"/>
              <a:gd name="connsiteX95" fmla="*/ 6458194 w 7295637"/>
              <a:gd name="connsiteY95" fmla="*/ 4553797 h 5063066"/>
              <a:gd name="connsiteX96" fmla="*/ 6463934 w 7295637"/>
              <a:gd name="connsiteY96" fmla="*/ 4525372 h 5063066"/>
              <a:gd name="connsiteX97" fmla="*/ 6694396 w 7295637"/>
              <a:gd name="connsiteY97" fmla="*/ 4096050 h 5063066"/>
              <a:gd name="connsiteX98" fmla="*/ 6761682 w 7295637"/>
              <a:gd name="connsiteY98" fmla="*/ 4051450 h 5063066"/>
              <a:gd name="connsiteX99" fmla="*/ 6834707 w 7295637"/>
              <a:gd name="connsiteY99" fmla="*/ 4124475 h 5063066"/>
              <a:gd name="connsiteX100" fmla="*/ 6761682 w 7295637"/>
              <a:gd name="connsiteY100" fmla="*/ 4197500 h 5063066"/>
              <a:gd name="connsiteX101" fmla="*/ 6688659 w 7295637"/>
              <a:gd name="connsiteY101" fmla="*/ 4124475 h 5063066"/>
              <a:gd name="connsiteX102" fmla="*/ 6694396 w 7295637"/>
              <a:gd name="connsiteY102" fmla="*/ 4096050 h 5063066"/>
              <a:gd name="connsiteX103" fmla="*/ 6924862 w 7295637"/>
              <a:gd name="connsiteY103" fmla="*/ 3675557 h 5063066"/>
              <a:gd name="connsiteX104" fmla="*/ 6992146 w 7295637"/>
              <a:gd name="connsiteY104" fmla="*/ 3630957 h 5063066"/>
              <a:gd name="connsiteX105" fmla="*/ 7065172 w 7295637"/>
              <a:gd name="connsiteY105" fmla="*/ 3703981 h 5063066"/>
              <a:gd name="connsiteX106" fmla="*/ 6992147 w 7295637"/>
              <a:gd name="connsiteY106" fmla="*/ 3777006 h 5063066"/>
              <a:gd name="connsiteX107" fmla="*/ 6919122 w 7295637"/>
              <a:gd name="connsiteY107" fmla="*/ 3703981 h 5063066"/>
              <a:gd name="connsiteX108" fmla="*/ 6924862 w 7295637"/>
              <a:gd name="connsiteY108" fmla="*/ 3675557 h 5063066"/>
              <a:gd name="connsiteX109" fmla="*/ 7155323 w 7295637"/>
              <a:gd name="connsiteY109" fmla="*/ 3246235 h 5063066"/>
              <a:gd name="connsiteX110" fmla="*/ 7222612 w 7295637"/>
              <a:gd name="connsiteY110" fmla="*/ 3201635 h 5063066"/>
              <a:gd name="connsiteX111" fmla="*/ 7295635 w 7295637"/>
              <a:gd name="connsiteY111" fmla="*/ 3274659 h 5063066"/>
              <a:gd name="connsiteX112" fmla="*/ 7222610 w 7295637"/>
              <a:gd name="connsiteY112" fmla="*/ 3347684 h 5063066"/>
              <a:gd name="connsiteX113" fmla="*/ 7149585 w 7295637"/>
              <a:gd name="connsiteY113" fmla="*/ 3274659 h 5063066"/>
              <a:gd name="connsiteX114" fmla="*/ 7155323 w 7295637"/>
              <a:gd name="connsiteY114" fmla="*/ 3246235 h 5063066"/>
              <a:gd name="connsiteX115" fmla="*/ 6233470 w 7295637"/>
              <a:gd name="connsiteY115" fmla="*/ 4662593 h 5063066"/>
              <a:gd name="connsiteX116" fmla="*/ 6300755 w 7295637"/>
              <a:gd name="connsiteY116" fmla="*/ 4617993 h 5063066"/>
              <a:gd name="connsiteX117" fmla="*/ 6373781 w 7295637"/>
              <a:gd name="connsiteY117" fmla="*/ 4691018 h 5063066"/>
              <a:gd name="connsiteX118" fmla="*/ 6300756 w 7295637"/>
              <a:gd name="connsiteY118" fmla="*/ 4764043 h 5063066"/>
              <a:gd name="connsiteX119" fmla="*/ 6227730 w 7295637"/>
              <a:gd name="connsiteY119" fmla="*/ 4691018 h 5063066"/>
              <a:gd name="connsiteX120" fmla="*/ 6233470 w 7295637"/>
              <a:gd name="connsiteY120" fmla="*/ 4662593 h 5063066"/>
              <a:gd name="connsiteX121" fmla="*/ 6463933 w 7295637"/>
              <a:gd name="connsiteY121" fmla="*/ 4242101 h 5063066"/>
              <a:gd name="connsiteX122" fmla="*/ 6531219 w 7295637"/>
              <a:gd name="connsiteY122" fmla="*/ 4197501 h 5063066"/>
              <a:gd name="connsiteX123" fmla="*/ 6604244 w 7295637"/>
              <a:gd name="connsiteY123" fmla="*/ 4270526 h 5063066"/>
              <a:gd name="connsiteX124" fmla="*/ 6531219 w 7295637"/>
              <a:gd name="connsiteY124" fmla="*/ 4343551 h 5063066"/>
              <a:gd name="connsiteX125" fmla="*/ 6458194 w 7295637"/>
              <a:gd name="connsiteY125" fmla="*/ 4270526 h 5063066"/>
              <a:gd name="connsiteX126" fmla="*/ 6463933 w 7295637"/>
              <a:gd name="connsiteY126" fmla="*/ 4242101 h 5063066"/>
              <a:gd name="connsiteX127" fmla="*/ 6694397 w 7295637"/>
              <a:gd name="connsiteY127" fmla="*/ 3812778 h 5063066"/>
              <a:gd name="connsiteX128" fmla="*/ 6761682 w 7295637"/>
              <a:gd name="connsiteY128" fmla="*/ 3768178 h 5063066"/>
              <a:gd name="connsiteX129" fmla="*/ 6834707 w 7295637"/>
              <a:gd name="connsiteY129" fmla="*/ 3841203 h 5063066"/>
              <a:gd name="connsiteX130" fmla="*/ 6761683 w 7295637"/>
              <a:gd name="connsiteY130" fmla="*/ 3914228 h 5063066"/>
              <a:gd name="connsiteX131" fmla="*/ 6688657 w 7295637"/>
              <a:gd name="connsiteY131" fmla="*/ 3841203 h 5063066"/>
              <a:gd name="connsiteX132" fmla="*/ 6694397 w 7295637"/>
              <a:gd name="connsiteY132" fmla="*/ 3812778 h 5063066"/>
              <a:gd name="connsiteX133" fmla="*/ 6924859 w 7295637"/>
              <a:gd name="connsiteY133" fmla="*/ 3392285 h 5063066"/>
              <a:gd name="connsiteX134" fmla="*/ 6992146 w 7295637"/>
              <a:gd name="connsiteY134" fmla="*/ 3347684 h 5063066"/>
              <a:gd name="connsiteX135" fmla="*/ 7065171 w 7295637"/>
              <a:gd name="connsiteY135" fmla="*/ 3420709 h 5063066"/>
              <a:gd name="connsiteX136" fmla="*/ 6992146 w 7295637"/>
              <a:gd name="connsiteY136" fmla="*/ 3493734 h 5063066"/>
              <a:gd name="connsiteX137" fmla="*/ 6919121 w 7295637"/>
              <a:gd name="connsiteY137" fmla="*/ 3420709 h 5063066"/>
              <a:gd name="connsiteX138" fmla="*/ 6924859 w 7295637"/>
              <a:gd name="connsiteY138" fmla="*/ 3392285 h 5063066"/>
              <a:gd name="connsiteX139" fmla="*/ 6003006 w 7295637"/>
              <a:gd name="connsiteY139" fmla="*/ 4808643 h 5063066"/>
              <a:gd name="connsiteX140" fmla="*/ 6070293 w 7295637"/>
              <a:gd name="connsiteY140" fmla="*/ 4764042 h 5063066"/>
              <a:gd name="connsiteX141" fmla="*/ 6143318 w 7295637"/>
              <a:gd name="connsiteY141" fmla="*/ 4837067 h 5063066"/>
              <a:gd name="connsiteX142" fmla="*/ 6070293 w 7295637"/>
              <a:gd name="connsiteY142" fmla="*/ 4910092 h 5063066"/>
              <a:gd name="connsiteX143" fmla="*/ 5997268 w 7295637"/>
              <a:gd name="connsiteY143" fmla="*/ 4837067 h 5063066"/>
              <a:gd name="connsiteX144" fmla="*/ 6003006 w 7295637"/>
              <a:gd name="connsiteY144" fmla="*/ 4808643 h 5063066"/>
              <a:gd name="connsiteX145" fmla="*/ 7155324 w 7295637"/>
              <a:gd name="connsiteY145" fmla="*/ 2962963 h 5063066"/>
              <a:gd name="connsiteX146" fmla="*/ 7222610 w 7295637"/>
              <a:gd name="connsiteY146" fmla="*/ 2918363 h 5063066"/>
              <a:gd name="connsiteX147" fmla="*/ 7295636 w 7295637"/>
              <a:gd name="connsiteY147" fmla="*/ 2991388 h 5063066"/>
              <a:gd name="connsiteX148" fmla="*/ 7222611 w 7295637"/>
              <a:gd name="connsiteY148" fmla="*/ 3064413 h 5063066"/>
              <a:gd name="connsiteX149" fmla="*/ 7149585 w 7295637"/>
              <a:gd name="connsiteY149" fmla="*/ 2991388 h 5063066"/>
              <a:gd name="connsiteX150" fmla="*/ 7155324 w 7295637"/>
              <a:gd name="connsiteY150" fmla="*/ 2962963 h 5063066"/>
              <a:gd name="connsiteX151" fmla="*/ 6233468 w 7295637"/>
              <a:gd name="connsiteY151" fmla="*/ 4379322 h 5063066"/>
              <a:gd name="connsiteX152" fmla="*/ 6300756 w 7295637"/>
              <a:gd name="connsiteY152" fmla="*/ 4334721 h 5063066"/>
              <a:gd name="connsiteX153" fmla="*/ 6373780 w 7295637"/>
              <a:gd name="connsiteY153" fmla="*/ 4407747 h 5063066"/>
              <a:gd name="connsiteX154" fmla="*/ 6300756 w 7295637"/>
              <a:gd name="connsiteY154" fmla="*/ 4480771 h 5063066"/>
              <a:gd name="connsiteX155" fmla="*/ 6227731 w 7295637"/>
              <a:gd name="connsiteY155" fmla="*/ 4407746 h 5063066"/>
              <a:gd name="connsiteX156" fmla="*/ 6233468 w 7295637"/>
              <a:gd name="connsiteY156" fmla="*/ 4379322 h 5063066"/>
              <a:gd name="connsiteX157" fmla="*/ 6463931 w 7295637"/>
              <a:gd name="connsiteY157" fmla="*/ 3958829 h 5063066"/>
              <a:gd name="connsiteX158" fmla="*/ 6531219 w 7295637"/>
              <a:gd name="connsiteY158" fmla="*/ 3914229 h 5063066"/>
              <a:gd name="connsiteX159" fmla="*/ 6604242 w 7295637"/>
              <a:gd name="connsiteY159" fmla="*/ 3987254 h 5063066"/>
              <a:gd name="connsiteX160" fmla="*/ 6531217 w 7295637"/>
              <a:gd name="connsiteY160" fmla="*/ 4060279 h 5063066"/>
              <a:gd name="connsiteX161" fmla="*/ 6458193 w 7295637"/>
              <a:gd name="connsiteY161" fmla="*/ 3987254 h 5063066"/>
              <a:gd name="connsiteX162" fmla="*/ 6463931 w 7295637"/>
              <a:gd name="connsiteY162" fmla="*/ 3958829 h 5063066"/>
              <a:gd name="connsiteX163" fmla="*/ 6694395 w 7295637"/>
              <a:gd name="connsiteY163" fmla="*/ 3529506 h 5063066"/>
              <a:gd name="connsiteX164" fmla="*/ 6761683 w 7295637"/>
              <a:gd name="connsiteY164" fmla="*/ 3484906 h 5063066"/>
              <a:gd name="connsiteX165" fmla="*/ 6834708 w 7295637"/>
              <a:gd name="connsiteY165" fmla="*/ 3557931 h 5063066"/>
              <a:gd name="connsiteX166" fmla="*/ 6761683 w 7295637"/>
              <a:gd name="connsiteY166" fmla="*/ 3630956 h 5063066"/>
              <a:gd name="connsiteX167" fmla="*/ 6688658 w 7295637"/>
              <a:gd name="connsiteY167" fmla="*/ 3557931 h 5063066"/>
              <a:gd name="connsiteX168" fmla="*/ 6694395 w 7295637"/>
              <a:gd name="connsiteY168" fmla="*/ 3529506 h 5063066"/>
              <a:gd name="connsiteX169" fmla="*/ 5772543 w 7295637"/>
              <a:gd name="connsiteY169" fmla="*/ 4945864 h 5063066"/>
              <a:gd name="connsiteX170" fmla="*/ 5839828 w 7295637"/>
              <a:gd name="connsiteY170" fmla="*/ 4901264 h 5063066"/>
              <a:gd name="connsiteX171" fmla="*/ 5912852 w 7295637"/>
              <a:gd name="connsiteY171" fmla="*/ 4974289 h 5063066"/>
              <a:gd name="connsiteX172" fmla="*/ 5839829 w 7295637"/>
              <a:gd name="connsiteY172" fmla="*/ 5047314 h 5063066"/>
              <a:gd name="connsiteX173" fmla="*/ 5766803 w 7295637"/>
              <a:gd name="connsiteY173" fmla="*/ 4974289 h 5063066"/>
              <a:gd name="connsiteX174" fmla="*/ 5772543 w 7295637"/>
              <a:gd name="connsiteY174" fmla="*/ 4945864 h 5063066"/>
              <a:gd name="connsiteX175" fmla="*/ 6924860 w 7295637"/>
              <a:gd name="connsiteY175" fmla="*/ 3109013 h 5063066"/>
              <a:gd name="connsiteX176" fmla="*/ 6992147 w 7295637"/>
              <a:gd name="connsiteY176" fmla="*/ 3064413 h 5063066"/>
              <a:gd name="connsiteX177" fmla="*/ 7065171 w 7295637"/>
              <a:gd name="connsiteY177" fmla="*/ 3137438 h 5063066"/>
              <a:gd name="connsiteX178" fmla="*/ 6992147 w 7295637"/>
              <a:gd name="connsiteY178" fmla="*/ 3210462 h 5063066"/>
              <a:gd name="connsiteX179" fmla="*/ 6919123 w 7295637"/>
              <a:gd name="connsiteY179" fmla="*/ 3137438 h 5063066"/>
              <a:gd name="connsiteX180" fmla="*/ 6924860 w 7295637"/>
              <a:gd name="connsiteY180" fmla="*/ 3109013 h 5063066"/>
              <a:gd name="connsiteX181" fmla="*/ 6003007 w 7295637"/>
              <a:gd name="connsiteY181" fmla="*/ 4525370 h 5063066"/>
              <a:gd name="connsiteX182" fmla="*/ 6070292 w 7295637"/>
              <a:gd name="connsiteY182" fmla="*/ 4480770 h 5063066"/>
              <a:gd name="connsiteX183" fmla="*/ 6143316 w 7295637"/>
              <a:gd name="connsiteY183" fmla="*/ 4553795 h 5063066"/>
              <a:gd name="connsiteX184" fmla="*/ 6070291 w 7295637"/>
              <a:gd name="connsiteY184" fmla="*/ 4626820 h 5063066"/>
              <a:gd name="connsiteX185" fmla="*/ 5997267 w 7295637"/>
              <a:gd name="connsiteY185" fmla="*/ 4553795 h 5063066"/>
              <a:gd name="connsiteX186" fmla="*/ 6003007 w 7295637"/>
              <a:gd name="connsiteY186" fmla="*/ 4525370 h 5063066"/>
              <a:gd name="connsiteX187" fmla="*/ 7155324 w 7295637"/>
              <a:gd name="connsiteY187" fmla="*/ 2679691 h 5063066"/>
              <a:gd name="connsiteX188" fmla="*/ 7222610 w 7295637"/>
              <a:gd name="connsiteY188" fmla="*/ 2635091 h 5063066"/>
              <a:gd name="connsiteX189" fmla="*/ 7295635 w 7295637"/>
              <a:gd name="connsiteY189" fmla="*/ 2708115 h 5063066"/>
              <a:gd name="connsiteX190" fmla="*/ 7222610 w 7295637"/>
              <a:gd name="connsiteY190" fmla="*/ 2781141 h 5063066"/>
              <a:gd name="connsiteX191" fmla="*/ 7149585 w 7295637"/>
              <a:gd name="connsiteY191" fmla="*/ 2708116 h 5063066"/>
              <a:gd name="connsiteX192" fmla="*/ 7155324 w 7295637"/>
              <a:gd name="connsiteY192" fmla="*/ 2679691 h 5063066"/>
              <a:gd name="connsiteX193" fmla="*/ 6233468 w 7295637"/>
              <a:gd name="connsiteY193" fmla="*/ 4096050 h 5063066"/>
              <a:gd name="connsiteX194" fmla="*/ 6300754 w 7295637"/>
              <a:gd name="connsiteY194" fmla="*/ 4051450 h 5063066"/>
              <a:gd name="connsiteX195" fmla="*/ 6373779 w 7295637"/>
              <a:gd name="connsiteY195" fmla="*/ 4124475 h 5063066"/>
              <a:gd name="connsiteX196" fmla="*/ 6300754 w 7295637"/>
              <a:gd name="connsiteY196" fmla="*/ 4197500 h 5063066"/>
              <a:gd name="connsiteX197" fmla="*/ 6227729 w 7295637"/>
              <a:gd name="connsiteY197" fmla="*/ 4124475 h 5063066"/>
              <a:gd name="connsiteX198" fmla="*/ 6233468 w 7295637"/>
              <a:gd name="connsiteY198" fmla="*/ 4096050 h 5063066"/>
              <a:gd name="connsiteX199" fmla="*/ 6463931 w 7295637"/>
              <a:gd name="connsiteY199" fmla="*/ 3675557 h 5063066"/>
              <a:gd name="connsiteX200" fmla="*/ 6531220 w 7295637"/>
              <a:gd name="connsiteY200" fmla="*/ 3630957 h 5063066"/>
              <a:gd name="connsiteX201" fmla="*/ 6604243 w 7295637"/>
              <a:gd name="connsiteY201" fmla="*/ 3703981 h 5063066"/>
              <a:gd name="connsiteX202" fmla="*/ 6531218 w 7295637"/>
              <a:gd name="connsiteY202" fmla="*/ 3777006 h 5063066"/>
              <a:gd name="connsiteX203" fmla="*/ 6458193 w 7295637"/>
              <a:gd name="connsiteY203" fmla="*/ 3703981 h 5063066"/>
              <a:gd name="connsiteX204" fmla="*/ 6463931 w 7295637"/>
              <a:gd name="connsiteY204" fmla="*/ 3675557 h 5063066"/>
              <a:gd name="connsiteX205" fmla="*/ 6694398 w 7295637"/>
              <a:gd name="connsiteY205" fmla="*/ 3246234 h 5063066"/>
              <a:gd name="connsiteX206" fmla="*/ 6761684 w 7295637"/>
              <a:gd name="connsiteY206" fmla="*/ 3201634 h 5063066"/>
              <a:gd name="connsiteX207" fmla="*/ 6834709 w 7295637"/>
              <a:gd name="connsiteY207" fmla="*/ 3274659 h 5063066"/>
              <a:gd name="connsiteX208" fmla="*/ 6761684 w 7295637"/>
              <a:gd name="connsiteY208" fmla="*/ 3347684 h 5063066"/>
              <a:gd name="connsiteX209" fmla="*/ 6688659 w 7295637"/>
              <a:gd name="connsiteY209" fmla="*/ 3274659 h 5063066"/>
              <a:gd name="connsiteX210" fmla="*/ 6694398 w 7295637"/>
              <a:gd name="connsiteY210" fmla="*/ 3246234 h 5063066"/>
              <a:gd name="connsiteX211" fmla="*/ 5772541 w 7295637"/>
              <a:gd name="connsiteY211" fmla="*/ 4662592 h 5063066"/>
              <a:gd name="connsiteX212" fmla="*/ 5839829 w 7295637"/>
              <a:gd name="connsiteY212" fmla="*/ 4617992 h 5063066"/>
              <a:gd name="connsiteX213" fmla="*/ 5912852 w 7295637"/>
              <a:gd name="connsiteY213" fmla="*/ 4691017 h 5063066"/>
              <a:gd name="connsiteX214" fmla="*/ 5839827 w 7295637"/>
              <a:gd name="connsiteY214" fmla="*/ 4764042 h 5063066"/>
              <a:gd name="connsiteX215" fmla="*/ 5766804 w 7295637"/>
              <a:gd name="connsiteY215" fmla="*/ 4691017 h 5063066"/>
              <a:gd name="connsiteX216" fmla="*/ 5772541 w 7295637"/>
              <a:gd name="connsiteY216" fmla="*/ 4662592 h 5063066"/>
              <a:gd name="connsiteX217" fmla="*/ 6924861 w 7295637"/>
              <a:gd name="connsiteY217" fmla="*/ 2825741 h 5063066"/>
              <a:gd name="connsiteX218" fmla="*/ 6992147 w 7295637"/>
              <a:gd name="connsiteY218" fmla="*/ 2781140 h 5063066"/>
              <a:gd name="connsiteX219" fmla="*/ 7065172 w 7295637"/>
              <a:gd name="connsiteY219" fmla="*/ 2854165 h 5063066"/>
              <a:gd name="connsiteX220" fmla="*/ 6992148 w 7295637"/>
              <a:gd name="connsiteY220" fmla="*/ 2927190 h 5063066"/>
              <a:gd name="connsiteX221" fmla="*/ 6919121 w 7295637"/>
              <a:gd name="connsiteY221" fmla="*/ 2854166 h 5063066"/>
              <a:gd name="connsiteX222" fmla="*/ 6924861 w 7295637"/>
              <a:gd name="connsiteY222" fmla="*/ 2825741 h 5063066"/>
              <a:gd name="connsiteX223" fmla="*/ 7154549 w 7295637"/>
              <a:gd name="connsiteY223" fmla="*/ 2447998 h 5063066"/>
              <a:gd name="connsiteX224" fmla="*/ 7170199 w 7295637"/>
              <a:gd name="connsiteY224" fmla="*/ 2424785 h 5063066"/>
              <a:gd name="connsiteX225" fmla="*/ 7221835 w 7295637"/>
              <a:gd name="connsiteY225" fmla="*/ 2403397 h 5063066"/>
              <a:gd name="connsiteX226" fmla="*/ 7294860 w 7295637"/>
              <a:gd name="connsiteY226" fmla="*/ 2476423 h 5063066"/>
              <a:gd name="connsiteX227" fmla="*/ 7221835 w 7295637"/>
              <a:gd name="connsiteY227" fmla="*/ 2549446 h 5063066"/>
              <a:gd name="connsiteX228" fmla="*/ 7148810 w 7295637"/>
              <a:gd name="connsiteY228" fmla="*/ 2476422 h 5063066"/>
              <a:gd name="connsiteX229" fmla="*/ 7154549 w 7295637"/>
              <a:gd name="connsiteY229" fmla="*/ 2447998 h 5063066"/>
              <a:gd name="connsiteX230" fmla="*/ 6003006 w 7295637"/>
              <a:gd name="connsiteY230" fmla="*/ 4242099 h 5063066"/>
              <a:gd name="connsiteX231" fmla="*/ 6070292 w 7295637"/>
              <a:gd name="connsiteY231" fmla="*/ 4197499 h 5063066"/>
              <a:gd name="connsiteX232" fmla="*/ 6143317 w 7295637"/>
              <a:gd name="connsiteY232" fmla="*/ 4270524 h 5063066"/>
              <a:gd name="connsiteX233" fmla="*/ 6070291 w 7295637"/>
              <a:gd name="connsiteY233" fmla="*/ 4343548 h 5063066"/>
              <a:gd name="connsiteX234" fmla="*/ 5997267 w 7295637"/>
              <a:gd name="connsiteY234" fmla="*/ 4270524 h 5063066"/>
              <a:gd name="connsiteX235" fmla="*/ 6003006 w 7295637"/>
              <a:gd name="connsiteY235" fmla="*/ 4242099 h 5063066"/>
              <a:gd name="connsiteX236" fmla="*/ 6233468 w 7295637"/>
              <a:gd name="connsiteY236" fmla="*/ 3812779 h 5063066"/>
              <a:gd name="connsiteX237" fmla="*/ 6300757 w 7295637"/>
              <a:gd name="connsiteY237" fmla="*/ 3768179 h 5063066"/>
              <a:gd name="connsiteX238" fmla="*/ 6373780 w 7295637"/>
              <a:gd name="connsiteY238" fmla="*/ 3841203 h 5063066"/>
              <a:gd name="connsiteX239" fmla="*/ 6300755 w 7295637"/>
              <a:gd name="connsiteY239" fmla="*/ 3914228 h 5063066"/>
              <a:gd name="connsiteX240" fmla="*/ 6227731 w 7295637"/>
              <a:gd name="connsiteY240" fmla="*/ 3841204 h 5063066"/>
              <a:gd name="connsiteX241" fmla="*/ 6233468 w 7295637"/>
              <a:gd name="connsiteY241" fmla="*/ 3812779 h 5063066"/>
              <a:gd name="connsiteX242" fmla="*/ 6463932 w 7295637"/>
              <a:gd name="connsiteY242" fmla="*/ 3392285 h 5063066"/>
              <a:gd name="connsiteX243" fmla="*/ 6531218 w 7295637"/>
              <a:gd name="connsiteY243" fmla="*/ 3347685 h 5063066"/>
              <a:gd name="connsiteX244" fmla="*/ 6604244 w 7295637"/>
              <a:gd name="connsiteY244" fmla="*/ 3420710 h 5063066"/>
              <a:gd name="connsiteX245" fmla="*/ 6531219 w 7295637"/>
              <a:gd name="connsiteY245" fmla="*/ 3493735 h 5063066"/>
              <a:gd name="connsiteX246" fmla="*/ 6458193 w 7295637"/>
              <a:gd name="connsiteY246" fmla="*/ 3420710 h 5063066"/>
              <a:gd name="connsiteX247" fmla="*/ 6463932 w 7295637"/>
              <a:gd name="connsiteY247" fmla="*/ 3392285 h 5063066"/>
              <a:gd name="connsiteX248" fmla="*/ 5542077 w 7295637"/>
              <a:gd name="connsiteY248" fmla="*/ 4808642 h 5063066"/>
              <a:gd name="connsiteX249" fmla="*/ 5609364 w 7295637"/>
              <a:gd name="connsiteY249" fmla="*/ 4764042 h 5063066"/>
              <a:gd name="connsiteX250" fmla="*/ 5682388 w 7295637"/>
              <a:gd name="connsiteY250" fmla="*/ 4837066 h 5063066"/>
              <a:gd name="connsiteX251" fmla="*/ 5609363 w 7295637"/>
              <a:gd name="connsiteY251" fmla="*/ 4910091 h 5063066"/>
              <a:gd name="connsiteX252" fmla="*/ 5536339 w 7295637"/>
              <a:gd name="connsiteY252" fmla="*/ 4837067 h 5063066"/>
              <a:gd name="connsiteX253" fmla="*/ 5542077 w 7295637"/>
              <a:gd name="connsiteY253" fmla="*/ 4808642 h 5063066"/>
              <a:gd name="connsiteX254" fmla="*/ 6694396 w 7295637"/>
              <a:gd name="connsiteY254" fmla="*/ 2962963 h 5063066"/>
              <a:gd name="connsiteX255" fmla="*/ 6761683 w 7295637"/>
              <a:gd name="connsiteY255" fmla="*/ 2918363 h 5063066"/>
              <a:gd name="connsiteX256" fmla="*/ 6834708 w 7295637"/>
              <a:gd name="connsiteY256" fmla="*/ 2991388 h 5063066"/>
              <a:gd name="connsiteX257" fmla="*/ 6761682 w 7295637"/>
              <a:gd name="connsiteY257" fmla="*/ 3064413 h 5063066"/>
              <a:gd name="connsiteX258" fmla="*/ 6688657 w 7295637"/>
              <a:gd name="connsiteY258" fmla="*/ 2991388 h 5063066"/>
              <a:gd name="connsiteX259" fmla="*/ 6694396 w 7295637"/>
              <a:gd name="connsiteY259" fmla="*/ 2962963 h 5063066"/>
              <a:gd name="connsiteX260" fmla="*/ 5772542 w 7295637"/>
              <a:gd name="connsiteY260" fmla="*/ 4379320 h 5063066"/>
              <a:gd name="connsiteX261" fmla="*/ 5839827 w 7295637"/>
              <a:gd name="connsiteY261" fmla="*/ 4334720 h 5063066"/>
              <a:gd name="connsiteX262" fmla="*/ 5912853 w 7295637"/>
              <a:gd name="connsiteY262" fmla="*/ 4407745 h 5063066"/>
              <a:gd name="connsiteX263" fmla="*/ 5839828 w 7295637"/>
              <a:gd name="connsiteY263" fmla="*/ 4480770 h 5063066"/>
              <a:gd name="connsiteX264" fmla="*/ 5766802 w 7295637"/>
              <a:gd name="connsiteY264" fmla="*/ 4407745 h 5063066"/>
              <a:gd name="connsiteX265" fmla="*/ 5772542 w 7295637"/>
              <a:gd name="connsiteY265" fmla="*/ 4379320 h 5063066"/>
              <a:gd name="connsiteX266" fmla="*/ 6924860 w 7295637"/>
              <a:gd name="connsiteY266" fmla="*/ 2542469 h 5063066"/>
              <a:gd name="connsiteX267" fmla="*/ 6992147 w 7295637"/>
              <a:gd name="connsiteY267" fmla="*/ 2497868 h 5063066"/>
              <a:gd name="connsiteX268" fmla="*/ 7065171 w 7295637"/>
              <a:gd name="connsiteY268" fmla="*/ 2570893 h 5063066"/>
              <a:gd name="connsiteX269" fmla="*/ 6992146 w 7295637"/>
              <a:gd name="connsiteY269" fmla="*/ 2643918 h 5063066"/>
              <a:gd name="connsiteX270" fmla="*/ 6919121 w 7295637"/>
              <a:gd name="connsiteY270" fmla="*/ 2570893 h 5063066"/>
              <a:gd name="connsiteX271" fmla="*/ 6924860 w 7295637"/>
              <a:gd name="connsiteY271" fmla="*/ 2542469 h 5063066"/>
              <a:gd name="connsiteX272" fmla="*/ 7154548 w 7295637"/>
              <a:gd name="connsiteY272" fmla="*/ 2164726 h 5063066"/>
              <a:gd name="connsiteX273" fmla="*/ 7221834 w 7295637"/>
              <a:gd name="connsiteY273" fmla="*/ 2120126 h 5063066"/>
              <a:gd name="connsiteX274" fmla="*/ 7294859 w 7295637"/>
              <a:gd name="connsiteY274" fmla="*/ 2193152 h 5063066"/>
              <a:gd name="connsiteX275" fmla="*/ 7221833 w 7295637"/>
              <a:gd name="connsiteY275" fmla="*/ 2266176 h 5063066"/>
              <a:gd name="connsiteX276" fmla="*/ 7148808 w 7295637"/>
              <a:gd name="connsiteY276" fmla="*/ 2193151 h 5063066"/>
              <a:gd name="connsiteX277" fmla="*/ 7154548 w 7295637"/>
              <a:gd name="connsiteY277" fmla="*/ 2164726 h 5063066"/>
              <a:gd name="connsiteX278" fmla="*/ 6003003 w 7295637"/>
              <a:gd name="connsiteY278" fmla="*/ 3958828 h 5063066"/>
              <a:gd name="connsiteX279" fmla="*/ 6070291 w 7295637"/>
              <a:gd name="connsiteY279" fmla="*/ 3914228 h 5063066"/>
              <a:gd name="connsiteX280" fmla="*/ 6143316 w 7295637"/>
              <a:gd name="connsiteY280" fmla="*/ 3987253 h 5063066"/>
              <a:gd name="connsiteX281" fmla="*/ 6070290 w 7295637"/>
              <a:gd name="connsiteY281" fmla="*/ 4060278 h 5063066"/>
              <a:gd name="connsiteX282" fmla="*/ 5997266 w 7295637"/>
              <a:gd name="connsiteY282" fmla="*/ 3987253 h 5063066"/>
              <a:gd name="connsiteX283" fmla="*/ 6003003 w 7295637"/>
              <a:gd name="connsiteY283" fmla="*/ 3958828 h 5063066"/>
              <a:gd name="connsiteX284" fmla="*/ 6233469 w 7295637"/>
              <a:gd name="connsiteY284" fmla="*/ 3529507 h 5063066"/>
              <a:gd name="connsiteX285" fmla="*/ 6300754 w 7295637"/>
              <a:gd name="connsiteY285" fmla="*/ 3484906 h 5063066"/>
              <a:gd name="connsiteX286" fmla="*/ 6373780 w 7295637"/>
              <a:gd name="connsiteY286" fmla="*/ 3557931 h 5063066"/>
              <a:gd name="connsiteX287" fmla="*/ 6300755 w 7295637"/>
              <a:gd name="connsiteY287" fmla="*/ 3630956 h 5063066"/>
              <a:gd name="connsiteX288" fmla="*/ 6227729 w 7295637"/>
              <a:gd name="connsiteY288" fmla="*/ 3557931 h 5063066"/>
              <a:gd name="connsiteX289" fmla="*/ 6233469 w 7295637"/>
              <a:gd name="connsiteY289" fmla="*/ 3529507 h 5063066"/>
              <a:gd name="connsiteX290" fmla="*/ 5311613 w 7295637"/>
              <a:gd name="connsiteY290" fmla="*/ 4945864 h 5063066"/>
              <a:gd name="connsiteX291" fmla="*/ 5378900 w 7295637"/>
              <a:gd name="connsiteY291" fmla="*/ 4901264 h 5063066"/>
              <a:gd name="connsiteX292" fmla="*/ 5451924 w 7295637"/>
              <a:gd name="connsiteY292" fmla="*/ 4974288 h 5063066"/>
              <a:gd name="connsiteX293" fmla="*/ 5378899 w 7295637"/>
              <a:gd name="connsiteY293" fmla="*/ 5047313 h 5063066"/>
              <a:gd name="connsiteX294" fmla="*/ 5305875 w 7295637"/>
              <a:gd name="connsiteY294" fmla="*/ 4974289 h 5063066"/>
              <a:gd name="connsiteX295" fmla="*/ 5311613 w 7295637"/>
              <a:gd name="connsiteY295" fmla="*/ 4945864 h 5063066"/>
              <a:gd name="connsiteX296" fmla="*/ 6463932 w 7295637"/>
              <a:gd name="connsiteY296" fmla="*/ 3109013 h 5063066"/>
              <a:gd name="connsiteX297" fmla="*/ 6531218 w 7295637"/>
              <a:gd name="connsiteY297" fmla="*/ 3064413 h 5063066"/>
              <a:gd name="connsiteX298" fmla="*/ 6604243 w 7295637"/>
              <a:gd name="connsiteY298" fmla="*/ 3137438 h 5063066"/>
              <a:gd name="connsiteX299" fmla="*/ 6531218 w 7295637"/>
              <a:gd name="connsiteY299" fmla="*/ 3210463 h 5063066"/>
              <a:gd name="connsiteX300" fmla="*/ 6458193 w 7295637"/>
              <a:gd name="connsiteY300" fmla="*/ 3137438 h 5063066"/>
              <a:gd name="connsiteX301" fmla="*/ 6463932 w 7295637"/>
              <a:gd name="connsiteY301" fmla="*/ 3109013 h 5063066"/>
              <a:gd name="connsiteX302" fmla="*/ 5542077 w 7295637"/>
              <a:gd name="connsiteY302" fmla="*/ 4525370 h 5063066"/>
              <a:gd name="connsiteX303" fmla="*/ 5609365 w 7295637"/>
              <a:gd name="connsiteY303" fmla="*/ 4480769 h 5063066"/>
              <a:gd name="connsiteX304" fmla="*/ 5682388 w 7295637"/>
              <a:gd name="connsiteY304" fmla="*/ 4553794 h 5063066"/>
              <a:gd name="connsiteX305" fmla="*/ 5609363 w 7295637"/>
              <a:gd name="connsiteY305" fmla="*/ 4626819 h 5063066"/>
              <a:gd name="connsiteX306" fmla="*/ 5536339 w 7295637"/>
              <a:gd name="connsiteY306" fmla="*/ 4553794 h 5063066"/>
              <a:gd name="connsiteX307" fmla="*/ 5542077 w 7295637"/>
              <a:gd name="connsiteY307" fmla="*/ 4525370 h 5063066"/>
              <a:gd name="connsiteX308" fmla="*/ 6694396 w 7295637"/>
              <a:gd name="connsiteY308" fmla="*/ 2679691 h 5063066"/>
              <a:gd name="connsiteX309" fmla="*/ 6761682 w 7295637"/>
              <a:gd name="connsiteY309" fmla="*/ 2635091 h 5063066"/>
              <a:gd name="connsiteX310" fmla="*/ 6834707 w 7295637"/>
              <a:gd name="connsiteY310" fmla="*/ 2708115 h 5063066"/>
              <a:gd name="connsiteX311" fmla="*/ 6761682 w 7295637"/>
              <a:gd name="connsiteY311" fmla="*/ 2781141 h 5063066"/>
              <a:gd name="connsiteX312" fmla="*/ 6688657 w 7295637"/>
              <a:gd name="connsiteY312" fmla="*/ 2708116 h 5063066"/>
              <a:gd name="connsiteX313" fmla="*/ 6694396 w 7295637"/>
              <a:gd name="connsiteY313" fmla="*/ 2679691 h 5063066"/>
              <a:gd name="connsiteX314" fmla="*/ 6924084 w 7295637"/>
              <a:gd name="connsiteY314" fmla="*/ 2310776 h 5063066"/>
              <a:gd name="connsiteX315" fmla="*/ 6991369 w 7295637"/>
              <a:gd name="connsiteY315" fmla="*/ 2266176 h 5063066"/>
              <a:gd name="connsiteX316" fmla="*/ 7064395 w 7295637"/>
              <a:gd name="connsiteY316" fmla="*/ 2339201 h 5063066"/>
              <a:gd name="connsiteX317" fmla="*/ 6991370 w 7295637"/>
              <a:gd name="connsiteY317" fmla="*/ 2412226 h 5063066"/>
              <a:gd name="connsiteX318" fmla="*/ 6918345 w 7295637"/>
              <a:gd name="connsiteY318" fmla="*/ 2339201 h 5063066"/>
              <a:gd name="connsiteX319" fmla="*/ 6924084 w 7295637"/>
              <a:gd name="connsiteY319" fmla="*/ 2310776 h 5063066"/>
              <a:gd name="connsiteX320" fmla="*/ 5772541 w 7295637"/>
              <a:gd name="connsiteY320" fmla="*/ 4096050 h 5063066"/>
              <a:gd name="connsiteX321" fmla="*/ 5839828 w 7295637"/>
              <a:gd name="connsiteY321" fmla="*/ 4051450 h 5063066"/>
              <a:gd name="connsiteX322" fmla="*/ 5912852 w 7295637"/>
              <a:gd name="connsiteY322" fmla="*/ 4124475 h 5063066"/>
              <a:gd name="connsiteX323" fmla="*/ 5839827 w 7295637"/>
              <a:gd name="connsiteY323" fmla="*/ 4197499 h 5063066"/>
              <a:gd name="connsiteX324" fmla="*/ 5766802 w 7295637"/>
              <a:gd name="connsiteY324" fmla="*/ 4124474 h 5063066"/>
              <a:gd name="connsiteX325" fmla="*/ 5772541 w 7295637"/>
              <a:gd name="connsiteY325" fmla="*/ 4096050 h 5063066"/>
              <a:gd name="connsiteX326" fmla="*/ 7154547 w 7295637"/>
              <a:gd name="connsiteY326" fmla="*/ 1881454 h 5063066"/>
              <a:gd name="connsiteX327" fmla="*/ 7221835 w 7295637"/>
              <a:gd name="connsiteY327" fmla="*/ 1836854 h 5063066"/>
              <a:gd name="connsiteX328" fmla="*/ 7294860 w 7295637"/>
              <a:gd name="connsiteY328" fmla="*/ 1909879 h 5063066"/>
              <a:gd name="connsiteX329" fmla="*/ 7221833 w 7295637"/>
              <a:gd name="connsiteY329" fmla="*/ 1982904 h 5063066"/>
              <a:gd name="connsiteX330" fmla="*/ 7148811 w 7295637"/>
              <a:gd name="connsiteY330" fmla="*/ 1909879 h 5063066"/>
              <a:gd name="connsiteX331" fmla="*/ 7154547 w 7295637"/>
              <a:gd name="connsiteY331" fmla="*/ 1881454 h 5063066"/>
              <a:gd name="connsiteX332" fmla="*/ 6003005 w 7295637"/>
              <a:gd name="connsiteY332" fmla="*/ 3675556 h 5063066"/>
              <a:gd name="connsiteX333" fmla="*/ 6070292 w 7295637"/>
              <a:gd name="connsiteY333" fmla="*/ 3630956 h 5063066"/>
              <a:gd name="connsiteX334" fmla="*/ 6143316 w 7295637"/>
              <a:gd name="connsiteY334" fmla="*/ 3703981 h 5063066"/>
              <a:gd name="connsiteX335" fmla="*/ 6070291 w 7295637"/>
              <a:gd name="connsiteY335" fmla="*/ 3777006 h 5063066"/>
              <a:gd name="connsiteX336" fmla="*/ 5997267 w 7295637"/>
              <a:gd name="connsiteY336" fmla="*/ 3703981 h 5063066"/>
              <a:gd name="connsiteX337" fmla="*/ 6003005 w 7295637"/>
              <a:gd name="connsiteY337" fmla="*/ 3675556 h 5063066"/>
              <a:gd name="connsiteX338" fmla="*/ 6233468 w 7295637"/>
              <a:gd name="connsiteY338" fmla="*/ 3246234 h 5063066"/>
              <a:gd name="connsiteX339" fmla="*/ 6300755 w 7295637"/>
              <a:gd name="connsiteY339" fmla="*/ 3201634 h 5063066"/>
              <a:gd name="connsiteX340" fmla="*/ 6373779 w 7295637"/>
              <a:gd name="connsiteY340" fmla="*/ 3274659 h 5063066"/>
              <a:gd name="connsiteX341" fmla="*/ 6300754 w 7295637"/>
              <a:gd name="connsiteY341" fmla="*/ 3347684 h 5063066"/>
              <a:gd name="connsiteX342" fmla="*/ 6227730 w 7295637"/>
              <a:gd name="connsiteY342" fmla="*/ 3274659 h 5063066"/>
              <a:gd name="connsiteX343" fmla="*/ 6233468 w 7295637"/>
              <a:gd name="connsiteY343" fmla="*/ 3246234 h 5063066"/>
              <a:gd name="connsiteX344" fmla="*/ 5311614 w 7295637"/>
              <a:gd name="connsiteY344" fmla="*/ 4662592 h 5063066"/>
              <a:gd name="connsiteX345" fmla="*/ 5378899 w 7295637"/>
              <a:gd name="connsiteY345" fmla="*/ 4617991 h 5063066"/>
              <a:gd name="connsiteX346" fmla="*/ 5451925 w 7295637"/>
              <a:gd name="connsiteY346" fmla="*/ 4691016 h 5063066"/>
              <a:gd name="connsiteX347" fmla="*/ 5378900 w 7295637"/>
              <a:gd name="connsiteY347" fmla="*/ 4764041 h 5063066"/>
              <a:gd name="connsiteX348" fmla="*/ 5305874 w 7295637"/>
              <a:gd name="connsiteY348" fmla="*/ 4691016 h 5063066"/>
              <a:gd name="connsiteX349" fmla="*/ 5311614 w 7295637"/>
              <a:gd name="connsiteY349" fmla="*/ 4662592 h 5063066"/>
              <a:gd name="connsiteX350" fmla="*/ 6463932 w 7295637"/>
              <a:gd name="connsiteY350" fmla="*/ 2825741 h 5063066"/>
              <a:gd name="connsiteX351" fmla="*/ 6531219 w 7295637"/>
              <a:gd name="connsiteY351" fmla="*/ 2781141 h 5063066"/>
              <a:gd name="connsiteX352" fmla="*/ 6604243 w 7295637"/>
              <a:gd name="connsiteY352" fmla="*/ 2854165 h 5063066"/>
              <a:gd name="connsiteX353" fmla="*/ 6531218 w 7295637"/>
              <a:gd name="connsiteY353" fmla="*/ 2927190 h 5063066"/>
              <a:gd name="connsiteX354" fmla="*/ 6458194 w 7295637"/>
              <a:gd name="connsiteY354" fmla="*/ 2854166 h 5063066"/>
              <a:gd name="connsiteX355" fmla="*/ 6463932 w 7295637"/>
              <a:gd name="connsiteY355" fmla="*/ 2825741 h 5063066"/>
              <a:gd name="connsiteX356" fmla="*/ 6693620 w 7295637"/>
              <a:gd name="connsiteY356" fmla="*/ 2447997 h 5063066"/>
              <a:gd name="connsiteX357" fmla="*/ 6760906 w 7295637"/>
              <a:gd name="connsiteY357" fmla="*/ 2403397 h 5063066"/>
              <a:gd name="connsiteX358" fmla="*/ 6833931 w 7295637"/>
              <a:gd name="connsiteY358" fmla="*/ 2476422 h 5063066"/>
              <a:gd name="connsiteX359" fmla="*/ 6760906 w 7295637"/>
              <a:gd name="connsiteY359" fmla="*/ 2549447 h 5063066"/>
              <a:gd name="connsiteX360" fmla="*/ 6687880 w 7295637"/>
              <a:gd name="connsiteY360" fmla="*/ 2476422 h 5063066"/>
              <a:gd name="connsiteX361" fmla="*/ 6693620 w 7295637"/>
              <a:gd name="connsiteY361" fmla="*/ 2447997 h 5063066"/>
              <a:gd name="connsiteX362" fmla="*/ 5542078 w 7295637"/>
              <a:gd name="connsiteY362" fmla="*/ 4242098 h 5063066"/>
              <a:gd name="connsiteX363" fmla="*/ 5609364 w 7295637"/>
              <a:gd name="connsiteY363" fmla="*/ 4197498 h 5063066"/>
              <a:gd name="connsiteX364" fmla="*/ 5682390 w 7295637"/>
              <a:gd name="connsiteY364" fmla="*/ 4270523 h 5063066"/>
              <a:gd name="connsiteX365" fmla="*/ 5609365 w 7295637"/>
              <a:gd name="connsiteY365" fmla="*/ 4343548 h 5063066"/>
              <a:gd name="connsiteX366" fmla="*/ 5536339 w 7295637"/>
              <a:gd name="connsiteY366" fmla="*/ 4270523 h 5063066"/>
              <a:gd name="connsiteX367" fmla="*/ 5542078 w 7295637"/>
              <a:gd name="connsiteY367" fmla="*/ 4242098 h 5063066"/>
              <a:gd name="connsiteX368" fmla="*/ 6924083 w 7295637"/>
              <a:gd name="connsiteY368" fmla="*/ 2027505 h 5063066"/>
              <a:gd name="connsiteX369" fmla="*/ 6991370 w 7295637"/>
              <a:gd name="connsiteY369" fmla="*/ 1982905 h 5063066"/>
              <a:gd name="connsiteX370" fmla="*/ 7064394 w 7295637"/>
              <a:gd name="connsiteY370" fmla="*/ 2055930 h 5063066"/>
              <a:gd name="connsiteX371" fmla="*/ 6991369 w 7295637"/>
              <a:gd name="connsiteY371" fmla="*/ 2128955 h 5063066"/>
              <a:gd name="connsiteX372" fmla="*/ 6918345 w 7295637"/>
              <a:gd name="connsiteY372" fmla="*/ 2055930 h 5063066"/>
              <a:gd name="connsiteX373" fmla="*/ 6924083 w 7295637"/>
              <a:gd name="connsiteY373" fmla="*/ 2027505 h 5063066"/>
              <a:gd name="connsiteX374" fmla="*/ 5772541 w 7295637"/>
              <a:gd name="connsiteY374" fmla="*/ 3812779 h 5063066"/>
              <a:gd name="connsiteX375" fmla="*/ 5839826 w 7295637"/>
              <a:gd name="connsiteY375" fmla="*/ 3768179 h 5063066"/>
              <a:gd name="connsiteX376" fmla="*/ 5912851 w 7295637"/>
              <a:gd name="connsiteY376" fmla="*/ 3841203 h 5063066"/>
              <a:gd name="connsiteX377" fmla="*/ 5839826 w 7295637"/>
              <a:gd name="connsiteY377" fmla="*/ 3914228 h 5063066"/>
              <a:gd name="connsiteX378" fmla="*/ 5766801 w 7295637"/>
              <a:gd name="connsiteY378" fmla="*/ 3841204 h 5063066"/>
              <a:gd name="connsiteX379" fmla="*/ 5772541 w 7295637"/>
              <a:gd name="connsiteY379" fmla="*/ 3812779 h 5063066"/>
              <a:gd name="connsiteX380" fmla="*/ 7154548 w 7295637"/>
              <a:gd name="connsiteY380" fmla="*/ 1598183 h 5063066"/>
              <a:gd name="connsiteX381" fmla="*/ 7221833 w 7295637"/>
              <a:gd name="connsiteY381" fmla="*/ 1553583 h 5063066"/>
              <a:gd name="connsiteX382" fmla="*/ 7294859 w 7295637"/>
              <a:gd name="connsiteY382" fmla="*/ 1626608 h 5063066"/>
              <a:gd name="connsiteX383" fmla="*/ 7221834 w 7295637"/>
              <a:gd name="connsiteY383" fmla="*/ 1699633 h 5063066"/>
              <a:gd name="connsiteX384" fmla="*/ 7148808 w 7295637"/>
              <a:gd name="connsiteY384" fmla="*/ 1626608 h 5063066"/>
              <a:gd name="connsiteX385" fmla="*/ 7154548 w 7295637"/>
              <a:gd name="connsiteY385" fmla="*/ 1598183 h 5063066"/>
              <a:gd name="connsiteX386" fmla="*/ 6003003 w 7295637"/>
              <a:gd name="connsiteY386" fmla="*/ 3392285 h 5063066"/>
              <a:gd name="connsiteX387" fmla="*/ 6070290 w 7295637"/>
              <a:gd name="connsiteY387" fmla="*/ 3347685 h 5063066"/>
              <a:gd name="connsiteX388" fmla="*/ 6143315 w 7295637"/>
              <a:gd name="connsiteY388" fmla="*/ 3420710 h 5063066"/>
              <a:gd name="connsiteX389" fmla="*/ 6070290 w 7295637"/>
              <a:gd name="connsiteY389" fmla="*/ 3493735 h 5063066"/>
              <a:gd name="connsiteX390" fmla="*/ 5997265 w 7295637"/>
              <a:gd name="connsiteY390" fmla="*/ 3420710 h 5063066"/>
              <a:gd name="connsiteX391" fmla="*/ 6003003 w 7295637"/>
              <a:gd name="connsiteY391" fmla="*/ 3392285 h 5063066"/>
              <a:gd name="connsiteX392" fmla="*/ 5081149 w 7295637"/>
              <a:gd name="connsiteY392" fmla="*/ 4808641 h 5063066"/>
              <a:gd name="connsiteX393" fmla="*/ 5148437 w 7295637"/>
              <a:gd name="connsiteY393" fmla="*/ 4764041 h 5063066"/>
              <a:gd name="connsiteX394" fmla="*/ 5221461 w 7295637"/>
              <a:gd name="connsiteY394" fmla="*/ 4837066 h 5063066"/>
              <a:gd name="connsiteX395" fmla="*/ 5148436 w 7295637"/>
              <a:gd name="connsiteY395" fmla="*/ 4910091 h 5063066"/>
              <a:gd name="connsiteX396" fmla="*/ 5075412 w 7295637"/>
              <a:gd name="connsiteY396" fmla="*/ 4837066 h 5063066"/>
              <a:gd name="connsiteX397" fmla="*/ 5081149 w 7295637"/>
              <a:gd name="connsiteY397" fmla="*/ 4808641 h 5063066"/>
              <a:gd name="connsiteX398" fmla="*/ 6233468 w 7295637"/>
              <a:gd name="connsiteY398" fmla="*/ 2962962 h 5063066"/>
              <a:gd name="connsiteX399" fmla="*/ 6300754 w 7295637"/>
              <a:gd name="connsiteY399" fmla="*/ 2918362 h 5063066"/>
              <a:gd name="connsiteX400" fmla="*/ 6373780 w 7295637"/>
              <a:gd name="connsiteY400" fmla="*/ 2991387 h 5063066"/>
              <a:gd name="connsiteX401" fmla="*/ 6300755 w 7295637"/>
              <a:gd name="connsiteY401" fmla="*/ 3064412 h 5063066"/>
              <a:gd name="connsiteX402" fmla="*/ 6227729 w 7295637"/>
              <a:gd name="connsiteY402" fmla="*/ 2991387 h 5063066"/>
              <a:gd name="connsiteX403" fmla="*/ 6233468 w 7295637"/>
              <a:gd name="connsiteY403" fmla="*/ 2962962 h 5063066"/>
              <a:gd name="connsiteX404" fmla="*/ 5311615 w 7295637"/>
              <a:gd name="connsiteY404" fmla="*/ 4379320 h 5063066"/>
              <a:gd name="connsiteX405" fmla="*/ 5378900 w 7295637"/>
              <a:gd name="connsiteY405" fmla="*/ 4334720 h 5063066"/>
              <a:gd name="connsiteX406" fmla="*/ 5451925 w 7295637"/>
              <a:gd name="connsiteY406" fmla="*/ 4407745 h 5063066"/>
              <a:gd name="connsiteX407" fmla="*/ 5378900 w 7295637"/>
              <a:gd name="connsiteY407" fmla="*/ 4480770 h 5063066"/>
              <a:gd name="connsiteX408" fmla="*/ 5305875 w 7295637"/>
              <a:gd name="connsiteY408" fmla="*/ 4407745 h 5063066"/>
              <a:gd name="connsiteX409" fmla="*/ 5311615 w 7295637"/>
              <a:gd name="connsiteY409" fmla="*/ 4379320 h 5063066"/>
              <a:gd name="connsiteX410" fmla="*/ 6463931 w 7295637"/>
              <a:gd name="connsiteY410" fmla="*/ 2542469 h 5063066"/>
              <a:gd name="connsiteX411" fmla="*/ 6531218 w 7295637"/>
              <a:gd name="connsiteY411" fmla="*/ 2497868 h 5063066"/>
              <a:gd name="connsiteX412" fmla="*/ 6604244 w 7295637"/>
              <a:gd name="connsiteY412" fmla="*/ 2570893 h 5063066"/>
              <a:gd name="connsiteX413" fmla="*/ 6531219 w 7295637"/>
              <a:gd name="connsiteY413" fmla="*/ 2643918 h 5063066"/>
              <a:gd name="connsiteX414" fmla="*/ 6458193 w 7295637"/>
              <a:gd name="connsiteY414" fmla="*/ 2570893 h 5063066"/>
              <a:gd name="connsiteX415" fmla="*/ 6463931 w 7295637"/>
              <a:gd name="connsiteY415" fmla="*/ 2542469 h 5063066"/>
              <a:gd name="connsiteX416" fmla="*/ 6693621 w 7295637"/>
              <a:gd name="connsiteY416" fmla="*/ 2164726 h 5063066"/>
              <a:gd name="connsiteX417" fmla="*/ 6760907 w 7295637"/>
              <a:gd name="connsiteY417" fmla="*/ 2120126 h 5063066"/>
              <a:gd name="connsiteX418" fmla="*/ 6833931 w 7295637"/>
              <a:gd name="connsiteY418" fmla="*/ 2193150 h 5063066"/>
              <a:gd name="connsiteX419" fmla="*/ 6760906 w 7295637"/>
              <a:gd name="connsiteY419" fmla="*/ 2266175 h 5063066"/>
              <a:gd name="connsiteX420" fmla="*/ 6687882 w 7295637"/>
              <a:gd name="connsiteY420" fmla="*/ 2193151 h 5063066"/>
              <a:gd name="connsiteX421" fmla="*/ 6693621 w 7295637"/>
              <a:gd name="connsiteY421" fmla="*/ 2164726 h 5063066"/>
              <a:gd name="connsiteX422" fmla="*/ 5542077 w 7295637"/>
              <a:gd name="connsiteY422" fmla="*/ 3958827 h 5063066"/>
              <a:gd name="connsiteX423" fmla="*/ 5609364 w 7295637"/>
              <a:gd name="connsiteY423" fmla="*/ 3914228 h 5063066"/>
              <a:gd name="connsiteX424" fmla="*/ 5682388 w 7295637"/>
              <a:gd name="connsiteY424" fmla="*/ 3987252 h 5063066"/>
              <a:gd name="connsiteX425" fmla="*/ 5609363 w 7295637"/>
              <a:gd name="connsiteY425" fmla="*/ 4060277 h 5063066"/>
              <a:gd name="connsiteX426" fmla="*/ 5536339 w 7295637"/>
              <a:gd name="connsiteY426" fmla="*/ 3987252 h 5063066"/>
              <a:gd name="connsiteX427" fmla="*/ 5542077 w 7295637"/>
              <a:gd name="connsiteY427" fmla="*/ 3958827 h 5063066"/>
              <a:gd name="connsiteX428" fmla="*/ 6924084 w 7295637"/>
              <a:gd name="connsiteY428" fmla="*/ 1744233 h 5063066"/>
              <a:gd name="connsiteX429" fmla="*/ 6991369 w 7295637"/>
              <a:gd name="connsiteY429" fmla="*/ 1699633 h 5063066"/>
              <a:gd name="connsiteX430" fmla="*/ 7064395 w 7295637"/>
              <a:gd name="connsiteY430" fmla="*/ 1772658 h 5063066"/>
              <a:gd name="connsiteX431" fmla="*/ 6991370 w 7295637"/>
              <a:gd name="connsiteY431" fmla="*/ 1845683 h 5063066"/>
              <a:gd name="connsiteX432" fmla="*/ 6918345 w 7295637"/>
              <a:gd name="connsiteY432" fmla="*/ 1772658 h 5063066"/>
              <a:gd name="connsiteX433" fmla="*/ 6924084 w 7295637"/>
              <a:gd name="connsiteY433" fmla="*/ 1744233 h 5063066"/>
              <a:gd name="connsiteX434" fmla="*/ 5772540 w 7295637"/>
              <a:gd name="connsiteY434" fmla="*/ 3529507 h 5063066"/>
              <a:gd name="connsiteX435" fmla="*/ 5839827 w 7295637"/>
              <a:gd name="connsiteY435" fmla="*/ 3484906 h 5063066"/>
              <a:gd name="connsiteX436" fmla="*/ 5912851 w 7295637"/>
              <a:gd name="connsiteY436" fmla="*/ 3557931 h 5063066"/>
              <a:gd name="connsiteX437" fmla="*/ 5839826 w 7295637"/>
              <a:gd name="connsiteY437" fmla="*/ 3630956 h 5063066"/>
              <a:gd name="connsiteX438" fmla="*/ 5766802 w 7295637"/>
              <a:gd name="connsiteY438" fmla="*/ 3557931 h 5063066"/>
              <a:gd name="connsiteX439" fmla="*/ 5772540 w 7295637"/>
              <a:gd name="connsiteY439" fmla="*/ 3529507 h 5063066"/>
              <a:gd name="connsiteX440" fmla="*/ 4850687 w 7295637"/>
              <a:gd name="connsiteY440" fmla="*/ 4945864 h 5063066"/>
              <a:gd name="connsiteX441" fmla="*/ 4866336 w 7295637"/>
              <a:gd name="connsiteY441" fmla="*/ 4922652 h 5063066"/>
              <a:gd name="connsiteX442" fmla="*/ 4917974 w 7295637"/>
              <a:gd name="connsiteY442" fmla="*/ 4901263 h 5063066"/>
              <a:gd name="connsiteX443" fmla="*/ 4990998 w 7295637"/>
              <a:gd name="connsiteY443" fmla="*/ 4974289 h 5063066"/>
              <a:gd name="connsiteX444" fmla="*/ 4917973 w 7295637"/>
              <a:gd name="connsiteY444" fmla="*/ 5047314 h 5063066"/>
              <a:gd name="connsiteX445" fmla="*/ 4844949 w 7295637"/>
              <a:gd name="connsiteY445" fmla="*/ 4974289 h 5063066"/>
              <a:gd name="connsiteX446" fmla="*/ 4850687 w 7295637"/>
              <a:gd name="connsiteY446" fmla="*/ 4945864 h 5063066"/>
              <a:gd name="connsiteX447" fmla="*/ 7154547 w 7295637"/>
              <a:gd name="connsiteY447" fmla="*/ 1314911 h 5063066"/>
              <a:gd name="connsiteX448" fmla="*/ 7221834 w 7295637"/>
              <a:gd name="connsiteY448" fmla="*/ 1270311 h 5063066"/>
              <a:gd name="connsiteX449" fmla="*/ 7294858 w 7295637"/>
              <a:gd name="connsiteY449" fmla="*/ 1343336 h 5063066"/>
              <a:gd name="connsiteX450" fmla="*/ 7221833 w 7295637"/>
              <a:gd name="connsiteY450" fmla="*/ 1416361 h 5063066"/>
              <a:gd name="connsiteX451" fmla="*/ 7148809 w 7295637"/>
              <a:gd name="connsiteY451" fmla="*/ 1343336 h 5063066"/>
              <a:gd name="connsiteX452" fmla="*/ 7154547 w 7295637"/>
              <a:gd name="connsiteY452" fmla="*/ 1314911 h 5063066"/>
              <a:gd name="connsiteX453" fmla="*/ 6003004 w 7295637"/>
              <a:gd name="connsiteY453" fmla="*/ 3109013 h 5063066"/>
              <a:gd name="connsiteX454" fmla="*/ 6070290 w 7295637"/>
              <a:gd name="connsiteY454" fmla="*/ 3064413 h 5063066"/>
              <a:gd name="connsiteX455" fmla="*/ 6143316 w 7295637"/>
              <a:gd name="connsiteY455" fmla="*/ 3137438 h 5063066"/>
              <a:gd name="connsiteX456" fmla="*/ 6070290 w 7295637"/>
              <a:gd name="connsiteY456" fmla="*/ 3210463 h 5063066"/>
              <a:gd name="connsiteX457" fmla="*/ 5997266 w 7295637"/>
              <a:gd name="connsiteY457" fmla="*/ 3137438 h 5063066"/>
              <a:gd name="connsiteX458" fmla="*/ 6003004 w 7295637"/>
              <a:gd name="connsiteY458" fmla="*/ 3109013 h 5063066"/>
              <a:gd name="connsiteX459" fmla="*/ 5081151 w 7295637"/>
              <a:gd name="connsiteY459" fmla="*/ 4525369 h 5063066"/>
              <a:gd name="connsiteX460" fmla="*/ 5148438 w 7295637"/>
              <a:gd name="connsiteY460" fmla="*/ 4480769 h 5063066"/>
              <a:gd name="connsiteX461" fmla="*/ 5221462 w 7295637"/>
              <a:gd name="connsiteY461" fmla="*/ 4553794 h 5063066"/>
              <a:gd name="connsiteX462" fmla="*/ 5148437 w 7295637"/>
              <a:gd name="connsiteY462" fmla="*/ 4626819 h 5063066"/>
              <a:gd name="connsiteX463" fmla="*/ 5075413 w 7295637"/>
              <a:gd name="connsiteY463" fmla="*/ 4553794 h 5063066"/>
              <a:gd name="connsiteX464" fmla="*/ 5081151 w 7295637"/>
              <a:gd name="connsiteY464" fmla="*/ 4525369 h 5063066"/>
              <a:gd name="connsiteX465" fmla="*/ 6233468 w 7295637"/>
              <a:gd name="connsiteY465" fmla="*/ 2679690 h 5063066"/>
              <a:gd name="connsiteX466" fmla="*/ 6300754 w 7295637"/>
              <a:gd name="connsiteY466" fmla="*/ 2635090 h 5063066"/>
              <a:gd name="connsiteX467" fmla="*/ 6373779 w 7295637"/>
              <a:gd name="connsiteY467" fmla="*/ 2708115 h 5063066"/>
              <a:gd name="connsiteX468" fmla="*/ 6300754 w 7295637"/>
              <a:gd name="connsiteY468" fmla="*/ 2781140 h 5063066"/>
              <a:gd name="connsiteX469" fmla="*/ 6227729 w 7295637"/>
              <a:gd name="connsiteY469" fmla="*/ 2708115 h 5063066"/>
              <a:gd name="connsiteX470" fmla="*/ 6233468 w 7295637"/>
              <a:gd name="connsiteY470" fmla="*/ 2679690 h 5063066"/>
              <a:gd name="connsiteX471" fmla="*/ 6463157 w 7295637"/>
              <a:gd name="connsiteY471" fmla="*/ 2310775 h 5063066"/>
              <a:gd name="connsiteX472" fmla="*/ 6530443 w 7295637"/>
              <a:gd name="connsiteY472" fmla="*/ 2266175 h 5063066"/>
              <a:gd name="connsiteX473" fmla="*/ 6603468 w 7295637"/>
              <a:gd name="connsiteY473" fmla="*/ 2339200 h 5063066"/>
              <a:gd name="connsiteX474" fmla="*/ 6530443 w 7295637"/>
              <a:gd name="connsiteY474" fmla="*/ 2412225 h 5063066"/>
              <a:gd name="connsiteX475" fmla="*/ 6457419 w 7295637"/>
              <a:gd name="connsiteY475" fmla="*/ 2339200 h 5063066"/>
              <a:gd name="connsiteX476" fmla="*/ 6463157 w 7295637"/>
              <a:gd name="connsiteY476" fmla="*/ 2310775 h 5063066"/>
              <a:gd name="connsiteX477" fmla="*/ 5311613 w 7295637"/>
              <a:gd name="connsiteY477" fmla="*/ 4096048 h 5063066"/>
              <a:gd name="connsiteX478" fmla="*/ 5378899 w 7295637"/>
              <a:gd name="connsiteY478" fmla="*/ 4051449 h 5063066"/>
              <a:gd name="connsiteX479" fmla="*/ 5451925 w 7295637"/>
              <a:gd name="connsiteY479" fmla="*/ 4124473 h 5063066"/>
              <a:gd name="connsiteX480" fmla="*/ 5378900 w 7295637"/>
              <a:gd name="connsiteY480" fmla="*/ 4197498 h 5063066"/>
              <a:gd name="connsiteX481" fmla="*/ 5305876 w 7295637"/>
              <a:gd name="connsiteY481" fmla="*/ 4124473 h 5063066"/>
              <a:gd name="connsiteX482" fmla="*/ 5311613 w 7295637"/>
              <a:gd name="connsiteY482" fmla="*/ 4096048 h 5063066"/>
              <a:gd name="connsiteX483" fmla="*/ 6693620 w 7295637"/>
              <a:gd name="connsiteY483" fmla="*/ 1881454 h 5063066"/>
              <a:gd name="connsiteX484" fmla="*/ 6760905 w 7295637"/>
              <a:gd name="connsiteY484" fmla="*/ 1836854 h 5063066"/>
              <a:gd name="connsiteX485" fmla="*/ 6833931 w 7295637"/>
              <a:gd name="connsiteY485" fmla="*/ 1909879 h 5063066"/>
              <a:gd name="connsiteX486" fmla="*/ 6760906 w 7295637"/>
              <a:gd name="connsiteY486" fmla="*/ 1982904 h 5063066"/>
              <a:gd name="connsiteX487" fmla="*/ 6687880 w 7295637"/>
              <a:gd name="connsiteY487" fmla="*/ 1909879 h 5063066"/>
              <a:gd name="connsiteX488" fmla="*/ 6693620 w 7295637"/>
              <a:gd name="connsiteY488" fmla="*/ 1881454 h 5063066"/>
              <a:gd name="connsiteX489" fmla="*/ 5542076 w 7295637"/>
              <a:gd name="connsiteY489" fmla="*/ 3675556 h 5063066"/>
              <a:gd name="connsiteX490" fmla="*/ 5609363 w 7295637"/>
              <a:gd name="connsiteY490" fmla="*/ 3630956 h 5063066"/>
              <a:gd name="connsiteX491" fmla="*/ 5682387 w 7295637"/>
              <a:gd name="connsiteY491" fmla="*/ 3703981 h 5063066"/>
              <a:gd name="connsiteX492" fmla="*/ 5609362 w 7295637"/>
              <a:gd name="connsiteY492" fmla="*/ 3777006 h 5063066"/>
              <a:gd name="connsiteX493" fmla="*/ 5536337 w 7295637"/>
              <a:gd name="connsiteY493" fmla="*/ 3703981 h 5063066"/>
              <a:gd name="connsiteX494" fmla="*/ 5542076 w 7295637"/>
              <a:gd name="connsiteY494" fmla="*/ 3675556 h 5063066"/>
              <a:gd name="connsiteX495" fmla="*/ 6924084 w 7295637"/>
              <a:gd name="connsiteY495" fmla="*/ 1460961 h 5063066"/>
              <a:gd name="connsiteX496" fmla="*/ 6991370 w 7295637"/>
              <a:gd name="connsiteY496" fmla="*/ 1416361 h 5063066"/>
              <a:gd name="connsiteX497" fmla="*/ 7064394 w 7295637"/>
              <a:gd name="connsiteY497" fmla="*/ 1489385 h 5063066"/>
              <a:gd name="connsiteX498" fmla="*/ 6991370 w 7295637"/>
              <a:gd name="connsiteY498" fmla="*/ 1562410 h 5063066"/>
              <a:gd name="connsiteX499" fmla="*/ 6918346 w 7295637"/>
              <a:gd name="connsiteY499" fmla="*/ 1489386 h 5063066"/>
              <a:gd name="connsiteX500" fmla="*/ 6924084 w 7295637"/>
              <a:gd name="connsiteY500" fmla="*/ 1460961 h 5063066"/>
              <a:gd name="connsiteX501" fmla="*/ 5772539 w 7295637"/>
              <a:gd name="connsiteY501" fmla="*/ 3246234 h 5063066"/>
              <a:gd name="connsiteX502" fmla="*/ 5839826 w 7295637"/>
              <a:gd name="connsiteY502" fmla="*/ 3201634 h 5063066"/>
              <a:gd name="connsiteX503" fmla="*/ 5912852 w 7295637"/>
              <a:gd name="connsiteY503" fmla="*/ 3274659 h 5063066"/>
              <a:gd name="connsiteX504" fmla="*/ 5839827 w 7295637"/>
              <a:gd name="connsiteY504" fmla="*/ 3347684 h 5063066"/>
              <a:gd name="connsiteX505" fmla="*/ 5766801 w 7295637"/>
              <a:gd name="connsiteY505" fmla="*/ 3274659 h 5063066"/>
              <a:gd name="connsiteX506" fmla="*/ 5772539 w 7295637"/>
              <a:gd name="connsiteY506" fmla="*/ 3246234 h 5063066"/>
              <a:gd name="connsiteX507" fmla="*/ 4850687 w 7295637"/>
              <a:gd name="connsiteY507" fmla="*/ 4662591 h 5063066"/>
              <a:gd name="connsiteX508" fmla="*/ 4866337 w 7295637"/>
              <a:gd name="connsiteY508" fmla="*/ 4639379 h 5063066"/>
              <a:gd name="connsiteX509" fmla="*/ 4917973 w 7295637"/>
              <a:gd name="connsiteY509" fmla="*/ 4617990 h 5063066"/>
              <a:gd name="connsiteX510" fmla="*/ 4990999 w 7295637"/>
              <a:gd name="connsiteY510" fmla="*/ 4691015 h 5063066"/>
              <a:gd name="connsiteX511" fmla="*/ 4917974 w 7295637"/>
              <a:gd name="connsiteY511" fmla="*/ 4764040 h 5063066"/>
              <a:gd name="connsiteX512" fmla="*/ 4844949 w 7295637"/>
              <a:gd name="connsiteY512" fmla="*/ 4691015 h 5063066"/>
              <a:gd name="connsiteX513" fmla="*/ 4850687 w 7295637"/>
              <a:gd name="connsiteY513" fmla="*/ 4662591 h 5063066"/>
              <a:gd name="connsiteX514" fmla="*/ 7154547 w 7295637"/>
              <a:gd name="connsiteY514" fmla="*/ 1031639 h 5063066"/>
              <a:gd name="connsiteX515" fmla="*/ 7221834 w 7295637"/>
              <a:gd name="connsiteY515" fmla="*/ 987039 h 5063066"/>
              <a:gd name="connsiteX516" fmla="*/ 7294858 w 7295637"/>
              <a:gd name="connsiteY516" fmla="*/ 1060063 h 5063066"/>
              <a:gd name="connsiteX517" fmla="*/ 7221834 w 7295637"/>
              <a:gd name="connsiteY517" fmla="*/ 1133088 h 5063066"/>
              <a:gd name="connsiteX518" fmla="*/ 7148809 w 7295637"/>
              <a:gd name="connsiteY518" fmla="*/ 1060064 h 5063066"/>
              <a:gd name="connsiteX519" fmla="*/ 7154547 w 7295637"/>
              <a:gd name="connsiteY519" fmla="*/ 1031639 h 5063066"/>
              <a:gd name="connsiteX520" fmla="*/ 6003003 w 7295637"/>
              <a:gd name="connsiteY520" fmla="*/ 2825741 h 5063066"/>
              <a:gd name="connsiteX521" fmla="*/ 6070290 w 7295637"/>
              <a:gd name="connsiteY521" fmla="*/ 2781141 h 5063066"/>
              <a:gd name="connsiteX522" fmla="*/ 6143314 w 7295637"/>
              <a:gd name="connsiteY522" fmla="*/ 2854165 h 5063066"/>
              <a:gd name="connsiteX523" fmla="*/ 6070289 w 7295637"/>
              <a:gd name="connsiteY523" fmla="*/ 2927190 h 5063066"/>
              <a:gd name="connsiteX524" fmla="*/ 5997265 w 7295637"/>
              <a:gd name="connsiteY524" fmla="*/ 2854166 h 5063066"/>
              <a:gd name="connsiteX525" fmla="*/ 6003003 w 7295637"/>
              <a:gd name="connsiteY525" fmla="*/ 2825741 h 5063066"/>
              <a:gd name="connsiteX526" fmla="*/ 6232692 w 7295637"/>
              <a:gd name="connsiteY526" fmla="*/ 2447997 h 5063066"/>
              <a:gd name="connsiteX527" fmla="*/ 6299979 w 7295637"/>
              <a:gd name="connsiteY527" fmla="*/ 2403397 h 5063066"/>
              <a:gd name="connsiteX528" fmla="*/ 6373003 w 7295637"/>
              <a:gd name="connsiteY528" fmla="*/ 2476422 h 5063066"/>
              <a:gd name="connsiteX529" fmla="*/ 6299978 w 7295637"/>
              <a:gd name="connsiteY529" fmla="*/ 2549447 h 5063066"/>
              <a:gd name="connsiteX530" fmla="*/ 6226954 w 7295637"/>
              <a:gd name="connsiteY530" fmla="*/ 2476422 h 5063066"/>
              <a:gd name="connsiteX531" fmla="*/ 6232692 w 7295637"/>
              <a:gd name="connsiteY531" fmla="*/ 2447997 h 5063066"/>
              <a:gd name="connsiteX532" fmla="*/ 5081150 w 7295637"/>
              <a:gd name="connsiteY532" fmla="*/ 4242097 h 5063066"/>
              <a:gd name="connsiteX533" fmla="*/ 5148436 w 7295637"/>
              <a:gd name="connsiteY533" fmla="*/ 4197497 h 5063066"/>
              <a:gd name="connsiteX534" fmla="*/ 5221461 w 7295637"/>
              <a:gd name="connsiteY534" fmla="*/ 4270522 h 5063066"/>
              <a:gd name="connsiteX535" fmla="*/ 5148436 w 7295637"/>
              <a:gd name="connsiteY535" fmla="*/ 4343547 h 5063066"/>
              <a:gd name="connsiteX536" fmla="*/ 5075411 w 7295637"/>
              <a:gd name="connsiteY536" fmla="*/ 4270522 h 5063066"/>
              <a:gd name="connsiteX537" fmla="*/ 5081150 w 7295637"/>
              <a:gd name="connsiteY537" fmla="*/ 4242097 h 5063066"/>
              <a:gd name="connsiteX538" fmla="*/ 6463156 w 7295637"/>
              <a:gd name="connsiteY538" fmla="*/ 2027504 h 5063066"/>
              <a:gd name="connsiteX539" fmla="*/ 6530442 w 7295637"/>
              <a:gd name="connsiteY539" fmla="*/ 1982904 h 5063066"/>
              <a:gd name="connsiteX540" fmla="*/ 6603467 w 7295637"/>
              <a:gd name="connsiteY540" fmla="*/ 2055929 h 5063066"/>
              <a:gd name="connsiteX541" fmla="*/ 6530443 w 7295637"/>
              <a:gd name="connsiteY541" fmla="*/ 2128954 h 5063066"/>
              <a:gd name="connsiteX542" fmla="*/ 6457418 w 7295637"/>
              <a:gd name="connsiteY542" fmla="*/ 2055929 h 5063066"/>
              <a:gd name="connsiteX543" fmla="*/ 6463156 w 7295637"/>
              <a:gd name="connsiteY543" fmla="*/ 2027504 h 5063066"/>
              <a:gd name="connsiteX544" fmla="*/ 5311612 w 7295637"/>
              <a:gd name="connsiteY544" fmla="*/ 3812777 h 5063066"/>
              <a:gd name="connsiteX545" fmla="*/ 5378898 w 7295637"/>
              <a:gd name="connsiteY545" fmla="*/ 3768178 h 5063066"/>
              <a:gd name="connsiteX546" fmla="*/ 5451924 w 7295637"/>
              <a:gd name="connsiteY546" fmla="*/ 3841203 h 5063066"/>
              <a:gd name="connsiteX547" fmla="*/ 5378899 w 7295637"/>
              <a:gd name="connsiteY547" fmla="*/ 3914227 h 5063066"/>
              <a:gd name="connsiteX548" fmla="*/ 5305874 w 7295637"/>
              <a:gd name="connsiteY548" fmla="*/ 3841202 h 5063066"/>
              <a:gd name="connsiteX549" fmla="*/ 5311612 w 7295637"/>
              <a:gd name="connsiteY549" fmla="*/ 3812777 h 5063066"/>
              <a:gd name="connsiteX550" fmla="*/ 6693619 w 7295637"/>
              <a:gd name="connsiteY550" fmla="*/ 1598182 h 5063066"/>
              <a:gd name="connsiteX551" fmla="*/ 6760906 w 7295637"/>
              <a:gd name="connsiteY551" fmla="*/ 1553582 h 5063066"/>
              <a:gd name="connsiteX552" fmla="*/ 6833930 w 7295637"/>
              <a:gd name="connsiteY552" fmla="*/ 1626607 h 5063066"/>
              <a:gd name="connsiteX553" fmla="*/ 6760905 w 7295637"/>
              <a:gd name="connsiteY553" fmla="*/ 1699632 h 5063066"/>
              <a:gd name="connsiteX554" fmla="*/ 6687881 w 7295637"/>
              <a:gd name="connsiteY554" fmla="*/ 1626607 h 5063066"/>
              <a:gd name="connsiteX555" fmla="*/ 6693619 w 7295637"/>
              <a:gd name="connsiteY555" fmla="*/ 1598182 h 5063066"/>
              <a:gd name="connsiteX556" fmla="*/ 5542076 w 7295637"/>
              <a:gd name="connsiteY556" fmla="*/ 3392284 h 5063066"/>
              <a:gd name="connsiteX557" fmla="*/ 5609362 w 7295637"/>
              <a:gd name="connsiteY557" fmla="*/ 3347684 h 5063066"/>
              <a:gd name="connsiteX558" fmla="*/ 5682388 w 7295637"/>
              <a:gd name="connsiteY558" fmla="*/ 3420709 h 5063066"/>
              <a:gd name="connsiteX559" fmla="*/ 5609363 w 7295637"/>
              <a:gd name="connsiteY559" fmla="*/ 3493734 h 5063066"/>
              <a:gd name="connsiteX560" fmla="*/ 5536337 w 7295637"/>
              <a:gd name="connsiteY560" fmla="*/ 3420709 h 5063066"/>
              <a:gd name="connsiteX561" fmla="*/ 5542076 w 7295637"/>
              <a:gd name="connsiteY561" fmla="*/ 3392284 h 5063066"/>
              <a:gd name="connsiteX562" fmla="*/ 4620223 w 7295637"/>
              <a:gd name="connsiteY562" fmla="*/ 4808642 h 5063066"/>
              <a:gd name="connsiteX563" fmla="*/ 4635873 w 7295637"/>
              <a:gd name="connsiteY563" fmla="*/ 4785430 h 5063066"/>
              <a:gd name="connsiteX564" fmla="*/ 4687508 w 7295637"/>
              <a:gd name="connsiteY564" fmla="*/ 4764042 h 5063066"/>
              <a:gd name="connsiteX565" fmla="*/ 4760534 w 7295637"/>
              <a:gd name="connsiteY565" fmla="*/ 4837067 h 5063066"/>
              <a:gd name="connsiteX566" fmla="*/ 4687509 w 7295637"/>
              <a:gd name="connsiteY566" fmla="*/ 4910092 h 5063066"/>
              <a:gd name="connsiteX567" fmla="*/ 4614483 w 7295637"/>
              <a:gd name="connsiteY567" fmla="*/ 4837067 h 5063066"/>
              <a:gd name="connsiteX568" fmla="*/ 4620223 w 7295637"/>
              <a:gd name="connsiteY568" fmla="*/ 4808642 h 5063066"/>
              <a:gd name="connsiteX569" fmla="*/ 6924085 w 7295637"/>
              <a:gd name="connsiteY569" fmla="*/ 1177689 h 5063066"/>
              <a:gd name="connsiteX570" fmla="*/ 6991370 w 7295637"/>
              <a:gd name="connsiteY570" fmla="*/ 1133089 h 5063066"/>
              <a:gd name="connsiteX571" fmla="*/ 7064395 w 7295637"/>
              <a:gd name="connsiteY571" fmla="*/ 1206113 h 5063066"/>
              <a:gd name="connsiteX572" fmla="*/ 6991371 w 7295637"/>
              <a:gd name="connsiteY572" fmla="*/ 1279138 h 5063066"/>
              <a:gd name="connsiteX573" fmla="*/ 6918345 w 7295637"/>
              <a:gd name="connsiteY573" fmla="*/ 1206113 h 5063066"/>
              <a:gd name="connsiteX574" fmla="*/ 6924085 w 7295637"/>
              <a:gd name="connsiteY574" fmla="*/ 1177689 h 5063066"/>
              <a:gd name="connsiteX575" fmla="*/ 5772539 w 7295637"/>
              <a:gd name="connsiteY575" fmla="*/ 2962962 h 5063066"/>
              <a:gd name="connsiteX576" fmla="*/ 5839827 w 7295637"/>
              <a:gd name="connsiteY576" fmla="*/ 2918362 h 5063066"/>
              <a:gd name="connsiteX577" fmla="*/ 5912850 w 7295637"/>
              <a:gd name="connsiteY577" fmla="*/ 2991387 h 5063066"/>
              <a:gd name="connsiteX578" fmla="*/ 5839826 w 7295637"/>
              <a:gd name="connsiteY578" fmla="*/ 3064412 h 5063066"/>
              <a:gd name="connsiteX579" fmla="*/ 5766801 w 7295637"/>
              <a:gd name="connsiteY579" fmla="*/ 2991387 h 5063066"/>
              <a:gd name="connsiteX580" fmla="*/ 5772539 w 7295637"/>
              <a:gd name="connsiteY580" fmla="*/ 2962962 h 5063066"/>
              <a:gd name="connsiteX581" fmla="*/ 4850686 w 7295637"/>
              <a:gd name="connsiteY581" fmla="*/ 4379319 h 5063066"/>
              <a:gd name="connsiteX582" fmla="*/ 4866336 w 7295637"/>
              <a:gd name="connsiteY582" fmla="*/ 4356107 h 5063066"/>
              <a:gd name="connsiteX583" fmla="*/ 4917973 w 7295637"/>
              <a:gd name="connsiteY583" fmla="*/ 4334718 h 5063066"/>
              <a:gd name="connsiteX584" fmla="*/ 4990997 w 7295637"/>
              <a:gd name="connsiteY584" fmla="*/ 4407743 h 5063066"/>
              <a:gd name="connsiteX585" fmla="*/ 4917972 w 7295637"/>
              <a:gd name="connsiteY585" fmla="*/ 4480768 h 5063066"/>
              <a:gd name="connsiteX586" fmla="*/ 4844948 w 7295637"/>
              <a:gd name="connsiteY586" fmla="*/ 4407743 h 5063066"/>
              <a:gd name="connsiteX587" fmla="*/ 4850686 w 7295637"/>
              <a:gd name="connsiteY587" fmla="*/ 4379319 h 5063066"/>
              <a:gd name="connsiteX588" fmla="*/ 7154546 w 7295637"/>
              <a:gd name="connsiteY588" fmla="*/ 748367 h 5063066"/>
              <a:gd name="connsiteX589" fmla="*/ 7221835 w 7295637"/>
              <a:gd name="connsiteY589" fmla="*/ 703767 h 5063066"/>
              <a:gd name="connsiteX590" fmla="*/ 7294857 w 7295637"/>
              <a:gd name="connsiteY590" fmla="*/ 776791 h 5063066"/>
              <a:gd name="connsiteX591" fmla="*/ 7221832 w 7295637"/>
              <a:gd name="connsiteY591" fmla="*/ 849816 h 5063066"/>
              <a:gd name="connsiteX592" fmla="*/ 7148808 w 7295637"/>
              <a:gd name="connsiteY592" fmla="*/ 776791 h 5063066"/>
              <a:gd name="connsiteX593" fmla="*/ 7154546 w 7295637"/>
              <a:gd name="connsiteY593" fmla="*/ 748367 h 5063066"/>
              <a:gd name="connsiteX594" fmla="*/ 6003003 w 7295637"/>
              <a:gd name="connsiteY594" fmla="*/ 2542469 h 5063066"/>
              <a:gd name="connsiteX595" fmla="*/ 6070289 w 7295637"/>
              <a:gd name="connsiteY595" fmla="*/ 2497868 h 5063066"/>
              <a:gd name="connsiteX596" fmla="*/ 6143315 w 7295637"/>
              <a:gd name="connsiteY596" fmla="*/ 2570893 h 5063066"/>
              <a:gd name="connsiteX597" fmla="*/ 6070290 w 7295637"/>
              <a:gd name="connsiteY597" fmla="*/ 2643918 h 5063066"/>
              <a:gd name="connsiteX598" fmla="*/ 5997266 w 7295637"/>
              <a:gd name="connsiteY598" fmla="*/ 2570893 h 5063066"/>
              <a:gd name="connsiteX599" fmla="*/ 6003003 w 7295637"/>
              <a:gd name="connsiteY599" fmla="*/ 2542469 h 5063066"/>
              <a:gd name="connsiteX600" fmla="*/ 6232693 w 7295637"/>
              <a:gd name="connsiteY600" fmla="*/ 2164725 h 5063066"/>
              <a:gd name="connsiteX601" fmla="*/ 6299979 w 7295637"/>
              <a:gd name="connsiteY601" fmla="*/ 2120125 h 5063066"/>
              <a:gd name="connsiteX602" fmla="*/ 6373004 w 7295637"/>
              <a:gd name="connsiteY602" fmla="*/ 2193150 h 5063066"/>
              <a:gd name="connsiteX603" fmla="*/ 6299979 w 7295637"/>
              <a:gd name="connsiteY603" fmla="*/ 2266175 h 5063066"/>
              <a:gd name="connsiteX604" fmla="*/ 6226954 w 7295637"/>
              <a:gd name="connsiteY604" fmla="*/ 2193150 h 5063066"/>
              <a:gd name="connsiteX605" fmla="*/ 6232693 w 7295637"/>
              <a:gd name="connsiteY605" fmla="*/ 2164725 h 5063066"/>
              <a:gd name="connsiteX606" fmla="*/ 5081150 w 7295637"/>
              <a:gd name="connsiteY606" fmla="*/ 3958826 h 5063066"/>
              <a:gd name="connsiteX607" fmla="*/ 5148435 w 7295637"/>
              <a:gd name="connsiteY607" fmla="*/ 3914226 h 5063066"/>
              <a:gd name="connsiteX608" fmla="*/ 5221460 w 7295637"/>
              <a:gd name="connsiteY608" fmla="*/ 3987251 h 5063066"/>
              <a:gd name="connsiteX609" fmla="*/ 5148436 w 7295637"/>
              <a:gd name="connsiteY609" fmla="*/ 4060275 h 5063066"/>
              <a:gd name="connsiteX610" fmla="*/ 5075412 w 7295637"/>
              <a:gd name="connsiteY610" fmla="*/ 3987250 h 5063066"/>
              <a:gd name="connsiteX611" fmla="*/ 5081150 w 7295637"/>
              <a:gd name="connsiteY611" fmla="*/ 3958826 h 5063066"/>
              <a:gd name="connsiteX612" fmla="*/ 6463155 w 7295637"/>
              <a:gd name="connsiteY612" fmla="*/ 1744233 h 5063066"/>
              <a:gd name="connsiteX613" fmla="*/ 6530442 w 7295637"/>
              <a:gd name="connsiteY613" fmla="*/ 1699633 h 5063066"/>
              <a:gd name="connsiteX614" fmla="*/ 6603466 w 7295637"/>
              <a:gd name="connsiteY614" fmla="*/ 1772658 h 5063066"/>
              <a:gd name="connsiteX615" fmla="*/ 6530441 w 7295637"/>
              <a:gd name="connsiteY615" fmla="*/ 1845683 h 5063066"/>
              <a:gd name="connsiteX616" fmla="*/ 6457417 w 7295637"/>
              <a:gd name="connsiteY616" fmla="*/ 1772658 h 5063066"/>
              <a:gd name="connsiteX617" fmla="*/ 6463155 w 7295637"/>
              <a:gd name="connsiteY617" fmla="*/ 1744233 h 5063066"/>
              <a:gd name="connsiteX618" fmla="*/ 5311611 w 7295637"/>
              <a:gd name="connsiteY618" fmla="*/ 3529507 h 5063066"/>
              <a:gd name="connsiteX619" fmla="*/ 5378898 w 7295637"/>
              <a:gd name="connsiteY619" fmla="*/ 3484906 h 5063066"/>
              <a:gd name="connsiteX620" fmla="*/ 5451922 w 7295637"/>
              <a:gd name="connsiteY620" fmla="*/ 3557931 h 5063066"/>
              <a:gd name="connsiteX621" fmla="*/ 5378897 w 7295637"/>
              <a:gd name="connsiteY621" fmla="*/ 3630956 h 5063066"/>
              <a:gd name="connsiteX622" fmla="*/ 5305873 w 7295637"/>
              <a:gd name="connsiteY622" fmla="*/ 3557931 h 5063066"/>
              <a:gd name="connsiteX623" fmla="*/ 5311611 w 7295637"/>
              <a:gd name="connsiteY623" fmla="*/ 3529507 h 5063066"/>
              <a:gd name="connsiteX624" fmla="*/ 4389758 w 7295637"/>
              <a:gd name="connsiteY624" fmla="*/ 4945864 h 5063066"/>
              <a:gd name="connsiteX625" fmla="*/ 4405408 w 7295637"/>
              <a:gd name="connsiteY625" fmla="*/ 4922651 h 5063066"/>
              <a:gd name="connsiteX626" fmla="*/ 4457045 w 7295637"/>
              <a:gd name="connsiteY626" fmla="*/ 4901264 h 5063066"/>
              <a:gd name="connsiteX627" fmla="*/ 4530069 w 7295637"/>
              <a:gd name="connsiteY627" fmla="*/ 4974289 h 5063066"/>
              <a:gd name="connsiteX628" fmla="*/ 4457044 w 7295637"/>
              <a:gd name="connsiteY628" fmla="*/ 5047313 h 5063066"/>
              <a:gd name="connsiteX629" fmla="*/ 4384019 w 7295637"/>
              <a:gd name="connsiteY629" fmla="*/ 4974289 h 5063066"/>
              <a:gd name="connsiteX630" fmla="*/ 4389758 w 7295637"/>
              <a:gd name="connsiteY630" fmla="*/ 4945864 h 5063066"/>
              <a:gd name="connsiteX631" fmla="*/ 6693620 w 7295637"/>
              <a:gd name="connsiteY631" fmla="*/ 1314910 h 5063066"/>
              <a:gd name="connsiteX632" fmla="*/ 6760905 w 7295637"/>
              <a:gd name="connsiteY632" fmla="*/ 1270310 h 5063066"/>
              <a:gd name="connsiteX633" fmla="*/ 6833931 w 7295637"/>
              <a:gd name="connsiteY633" fmla="*/ 1343335 h 5063066"/>
              <a:gd name="connsiteX634" fmla="*/ 6760906 w 7295637"/>
              <a:gd name="connsiteY634" fmla="*/ 1416360 h 5063066"/>
              <a:gd name="connsiteX635" fmla="*/ 6687881 w 7295637"/>
              <a:gd name="connsiteY635" fmla="*/ 1343335 h 5063066"/>
              <a:gd name="connsiteX636" fmla="*/ 6693620 w 7295637"/>
              <a:gd name="connsiteY636" fmla="*/ 1314910 h 5063066"/>
              <a:gd name="connsiteX637" fmla="*/ 5542077 w 7295637"/>
              <a:gd name="connsiteY637" fmla="*/ 3109012 h 5063066"/>
              <a:gd name="connsiteX638" fmla="*/ 5609362 w 7295637"/>
              <a:gd name="connsiteY638" fmla="*/ 3064412 h 5063066"/>
              <a:gd name="connsiteX639" fmla="*/ 5682387 w 7295637"/>
              <a:gd name="connsiteY639" fmla="*/ 3137437 h 5063066"/>
              <a:gd name="connsiteX640" fmla="*/ 5609362 w 7295637"/>
              <a:gd name="connsiteY640" fmla="*/ 3210462 h 5063066"/>
              <a:gd name="connsiteX641" fmla="*/ 5536337 w 7295637"/>
              <a:gd name="connsiteY641" fmla="*/ 3137437 h 5063066"/>
              <a:gd name="connsiteX642" fmla="*/ 5542077 w 7295637"/>
              <a:gd name="connsiteY642" fmla="*/ 3109012 h 5063066"/>
              <a:gd name="connsiteX643" fmla="*/ 4620222 w 7295637"/>
              <a:gd name="connsiteY643" fmla="*/ 4525369 h 5063066"/>
              <a:gd name="connsiteX644" fmla="*/ 4635872 w 7295637"/>
              <a:gd name="connsiteY644" fmla="*/ 4502157 h 5063066"/>
              <a:gd name="connsiteX645" fmla="*/ 4687509 w 7295637"/>
              <a:gd name="connsiteY645" fmla="*/ 4480769 h 5063066"/>
              <a:gd name="connsiteX646" fmla="*/ 4760533 w 7295637"/>
              <a:gd name="connsiteY646" fmla="*/ 4553794 h 5063066"/>
              <a:gd name="connsiteX647" fmla="*/ 4687508 w 7295637"/>
              <a:gd name="connsiteY647" fmla="*/ 4626819 h 5063066"/>
              <a:gd name="connsiteX648" fmla="*/ 4614484 w 7295637"/>
              <a:gd name="connsiteY648" fmla="*/ 4553794 h 5063066"/>
              <a:gd name="connsiteX649" fmla="*/ 4620222 w 7295637"/>
              <a:gd name="connsiteY649" fmla="*/ 4525369 h 5063066"/>
              <a:gd name="connsiteX650" fmla="*/ 6924082 w 7295637"/>
              <a:gd name="connsiteY650" fmla="*/ 894417 h 5063066"/>
              <a:gd name="connsiteX651" fmla="*/ 6991369 w 7295637"/>
              <a:gd name="connsiteY651" fmla="*/ 849816 h 5063066"/>
              <a:gd name="connsiteX652" fmla="*/ 7064395 w 7295637"/>
              <a:gd name="connsiteY652" fmla="*/ 922841 h 5063066"/>
              <a:gd name="connsiteX653" fmla="*/ 6991370 w 7295637"/>
              <a:gd name="connsiteY653" fmla="*/ 995866 h 5063066"/>
              <a:gd name="connsiteX654" fmla="*/ 6918345 w 7295637"/>
              <a:gd name="connsiteY654" fmla="*/ 922841 h 5063066"/>
              <a:gd name="connsiteX655" fmla="*/ 6924082 w 7295637"/>
              <a:gd name="connsiteY655" fmla="*/ 894417 h 5063066"/>
              <a:gd name="connsiteX656" fmla="*/ 5772540 w 7295637"/>
              <a:gd name="connsiteY656" fmla="*/ 2679691 h 5063066"/>
              <a:gd name="connsiteX657" fmla="*/ 5839826 w 7295637"/>
              <a:gd name="connsiteY657" fmla="*/ 2635090 h 5063066"/>
              <a:gd name="connsiteX658" fmla="*/ 5912852 w 7295637"/>
              <a:gd name="connsiteY658" fmla="*/ 2708115 h 5063066"/>
              <a:gd name="connsiteX659" fmla="*/ 5839826 w 7295637"/>
              <a:gd name="connsiteY659" fmla="*/ 2781140 h 5063066"/>
              <a:gd name="connsiteX660" fmla="*/ 5766802 w 7295637"/>
              <a:gd name="connsiteY660" fmla="*/ 2708115 h 5063066"/>
              <a:gd name="connsiteX661" fmla="*/ 5772540 w 7295637"/>
              <a:gd name="connsiteY661" fmla="*/ 2679691 h 5063066"/>
              <a:gd name="connsiteX662" fmla="*/ 6002230 w 7295637"/>
              <a:gd name="connsiteY662" fmla="*/ 2310775 h 5063066"/>
              <a:gd name="connsiteX663" fmla="*/ 6069516 w 7295637"/>
              <a:gd name="connsiteY663" fmla="*/ 2266174 h 5063066"/>
              <a:gd name="connsiteX664" fmla="*/ 6142540 w 7295637"/>
              <a:gd name="connsiteY664" fmla="*/ 2339199 h 5063066"/>
              <a:gd name="connsiteX665" fmla="*/ 6069516 w 7295637"/>
              <a:gd name="connsiteY665" fmla="*/ 2412224 h 5063066"/>
              <a:gd name="connsiteX666" fmla="*/ 5996491 w 7295637"/>
              <a:gd name="connsiteY666" fmla="*/ 2339199 h 5063066"/>
              <a:gd name="connsiteX667" fmla="*/ 6002230 w 7295637"/>
              <a:gd name="connsiteY667" fmla="*/ 2310775 h 5063066"/>
              <a:gd name="connsiteX668" fmla="*/ 4850687 w 7295637"/>
              <a:gd name="connsiteY668" fmla="*/ 4096046 h 5063066"/>
              <a:gd name="connsiteX669" fmla="*/ 4866337 w 7295637"/>
              <a:gd name="connsiteY669" fmla="*/ 4072835 h 5063066"/>
              <a:gd name="connsiteX670" fmla="*/ 4917972 w 7295637"/>
              <a:gd name="connsiteY670" fmla="*/ 4051446 h 5063066"/>
              <a:gd name="connsiteX671" fmla="*/ 4990998 w 7295637"/>
              <a:gd name="connsiteY671" fmla="*/ 4124471 h 5063066"/>
              <a:gd name="connsiteX672" fmla="*/ 4917973 w 7295637"/>
              <a:gd name="connsiteY672" fmla="*/ 4197496 h 5063066"/>
              <a:gd name="connsiteX673" fmla="*/ 4844949 w 7295637"/>
              <a:gd name="connsiteY673" fmla="*/ 4124471 h 5063066"/>
              <a:gd name="connsiteX674" fmla="*/ 4850687 w 7295637"/>
              <a:gd name="connsiteY674" fmla="*/ 4096046 h 5063066"/>
              <a:gd name="connsiteX675" fmla="*/ 7154547 w 7295637"/>
              <a:gd name="connsiteY675" fmla="*/ 465095 h 5063066"/>
              <a:gd name="connsiteX676" fmla="*/ 7221834 w 7295637"/>
              <a:gd name="connsiteY676" fmla="*/ 420495 h 5063066"/>
              <a:gd name="connsiteX677" fmla="*/ 7294859 w 7295637"/>
              <a:gd name="connsiteY677" fmla="*/ 493520 h 5063066"/>
              <a:gd name="connsiteX678" fmla="*/ 7221834 w 7295637"/>
              <a:gd name="connsiteY678" fmla="*/ 566545 h 5063066"/>
              <a:gd name="connsiteX679" fmla="*/ 7148809 w 7295637"/>
              <a:gd name="connsiteY679" fmla="*/ 493520 h 5063066"/>
              <a:gd name="connsiteX680" fmla="*/ 7154547 w 7295637"/>
              <a:gd name="connsiteY680" fmla="*/ 465095 h 5063066"/>
              <a:gd name="connsiteX681" fmla="*/ 6232691 w 7295637"/>
              <a:gd name="connsiteY681" fmla="*/ 1881454 h 5063066"/>
              <a:gd name="connsiteX682" fmla="*/ 6299979 w 7295637"/>
              <a:gd name="connsiteY682" fmla="*/ 1836853 h 5063066"/>
              <a:gd name="connsiteX683" fmla="*/ 6373004 w 7295637"/>
              <a:gd name="connsiteY683" fmla="*/ 1909879 h 5063066"/>
              <a:gd name="connsiteX684" fmla="*/ 6299978 w 7295637"/>
              <a:gd name="connsiteY684" fmla="*/ 1982903 h 5063066"/>
              <a:gd name="connsiteX685" fmla="*/ 6226955 w 7295637"/>
              <a:gd name="connsiteY685" fmla="*/ 1909878 h 5063066"/>
              <a:gd name="connsiteX686" fmla="*/ 6232691 w 7295637"/>
              <a:gd name="connsiteY686" fmla="*/ 1881454 h 5063066"/>
              <a:gd name="connsiteX687" fmla="*/ 5081149 w 7295637"/>
              <a:gd name="connsiteY687" fmla="*/ 3675555 h 5063066"/>
              <a:gd name="connsiteX688" fmla="*/ 5148434 w 7295637"/>
              <a:gd name="connsiteY688" fmla="*/ 3630956 h 5063066"/>
              <a:gd name="connsiteX689" fmla="*/ 5221460 w 7295637"/>
              <a:gd name="connsiteY689" fmla="*/ 3703980 h 5063066"/>
              <a:gd name="connsiteX690" fmla="*/ 5148435 w 7295637"/>
              <a:gd name="connsiteY690" fmla="*/ 3777005 h 5063066"/>
              <a:gd name="connsiteX691" fmla="*/ 5075411 w 7295637"/>
              <a:gd name="connsiteY691" fmla="*/ 3703980 h 5063066"/>
              <a:gd name="connsiteX692" fmla="*/ 5081149 w 7295637"/>
              <a:gd name="connsiteY692" fmla="*/ 3675555 h 5063066"/>
              <a:gd name="connsiteX693" fmla="*/ 6463155 w 7295637"/>
              <a:gd name="connsiteY693" fmla="*/ 1460961 h 5063066"/>
              <a:gd name="connsiteX694" fmla="*/ 6530442 w 7295637"/>
              <a:gd name="connsiteY694" fmla="*/ 1416361 h 5063066"/>
              <a:gd name="connsiteX695" fmla="*/ 6603466 w 7295637"/>
              <a:gd name="connsiteY695" fmla="*/ 1489386 h 5063066"/>
              <a:gd name="connsiteX696" fmla="*/ 6530441 w 7295637"/>
              <a:gd name="connsiteY696" fmla="*/ 1562411 h 5063066"/>
              <a:gd name="connsiteX697" fmla="*/ 6457417 w 7295637"/>
              <a:gd name="connsiteY697" fmla="*/ 1489386 h 5063066"/>
              <a:gd name="connsiteX698" fmla="*/ 6463155 w 7295637"/>
              <a:gd name="connsiteY698" fmla="*/ 1460961 h 5063066"/>
              <a:gd name="connsiteX699" fmla="*/ 5311611 w 7295637"/>
              <a:gd name="connsiteY699" fmla="*/ 3246234 h 5063066"/>
              <a:gd name="connsiteX700" fmla="*/ 5378899 w 7295637"/>
              <a:gd name="connsiteY700" fmla="*/ 3201634 h 5063066"/>
              <a:gd name="connsiteX701" fmla="*/ 5451923 w 7295637"/>
              <a:gd name="connsiteY701" fmla="*/ 3274659 h 5063066"/>
              <a:gd name="connsiteX702" fmla="*/ 5378898 w 7295637"/>
              <a:gd name="connsiteY702" fmla="*/ 3347684 h 5063066"/>
              <a:gd name="connsiteX703" fmla="*/ 5305874 w 7295637"/>
              <a:gd name="connsiteY703" fmla="*/ 3274659 h 5063066"/>
              <a:gd name="connsiteX704" fmla="*/ 5311611 w 7295637"/>
              <a:gd name="connsiteY704" fmla="*/ 3246234 h 5063066"/>
              <a:gd name="connsiteX705" fmla="*/ 4389758 w 7295637"/>
              <a:gd name="connsiteY705" fmla="*/ 4662592 h 5063066"/>
              <a:gd name="connsiteX706" fmla="*/ 4405408 w 7295637"/>
              <a:gd name="connsiteY706" fmla="*/ 4639380 h 5063066"/>
              <a:gd name="connsiteX707" fmla="*/ 4457044 w 7295637"/>
              <a:gd name="connsiteY707" fmla="*/ 4617992 h 5063066"/>
              <a:gd name="connsiteX708" fmla="*/ 4530070 w 7295637"/>
              <a:gd name="connsiteY708" fmla="*/ 4691016 h 5063066"/>
              <a:gd name="connsiteX709" fmla="*/ 4457044 w 7295637"/>
              <a:gd name="connsiteY709" fmla="*/ 4764041 h 5063066"/>
              <a:gd name="connsiteX710" fmla="*/ 4384020 w 7295637"/>
              <a:gd name="connsiteY710" fmla="*/ 4691016 h 5063066"/>
              <a:gd name="connsiteX711" fmla="*/ 4389758 w 7295637"/>
              <a:gd name="connsiteY711" fmla="*/ 4662592 h 5063066"/>
              <a:gd name="connsiteX712" fmla="*/ 6693618 w 7295637"/>
              <a:gd name="connsiteY712" fmla="*/ 1031638 h 5063066"/>
              <a:gd name="connsiteX713" fmla="*/ 6760906 w 7295637"/>
              <a:gd name="connsiteY713" fmla="*/ 987038 h 5063066"/>
              <a:gd name="connsiteX714" fmla="*/ 6833930 w 7295637"/>
              <a:gd name="connsiteY714" fmla="*/ 1060063 h 5063066"/>
              <a:gd name="connsiteX715" fmla="*/ 6760906 w 7295637"/>
              <a:gd name="connsiteY715" fmla="*/ 1133088 h 5063066"/>
              <a:gd name="connsiteX716" fmla="*/ 6687881 w 7295637"/>
              <a:gd name="connsiteY716" fmla="*/ 1060063 h 5063066"/>
              <a:gd name="connsiteX717" fmla="*/ 6693618 w 7295637"/>
              <a:gd name="connsiteY717" fmla="*/ 1031638 h 5063066"/>
              <a:gd name="connsiteX718" fmla="*/ 5542076 w 7295637"/>
              <a:gd name="connsiteY718" fmla="*/ 2825741 h 5063066"/>
              <a:gd name="connsiteX719" fmla="*/ 5609363 w 7295637"/>
              <a:gd name="connsiteY719" fmla="*/ 2781140 h 5063066"/>
              <a:gd name="connsiteX720" fmla="*/ 5682387 w 7295637"/>
              <a:gd name="connsiteY720" fmla="*/ 2854165 h 5063066"/>
              <a:gd name="connsiteX721" fmla="*/ 5609362 w 7295637"/>
              <a:gd name="connsiteY721" fmla="*/ 2927190 h 5063066"/>
              <a:gd name="connsiteX722" fmla="*/ 5536338 w 7295637"/>
              <a:gd name="connsiteY722" fmla="*/ 2854165 h 5063066"/>
              <a:gd name="connsiteX723" fmla="*/ 5542076 w 7295637"/>
              <a:gd name="connsiteY723" fmla="*/ 2825741 h 5063066"/>
              <a:gd name="connsiteX724" fmla="*/ 5771765 w 7295637"/>
              <a:gd name="connsiteY724" fmla="*/ 2447996 h 5063066"/>
              <a:gd name="connsiteX725" fmla="*/ 5839051 w 7295637"/>
              <a:gd name="connsiteY725" fmla="*/ 2403396 h 5063066"/>
              <a:gd name="connsiteX726" fmla="*/ 5912076 w 7295637"/>
              <a:gd name="connsiteY726" fmla="*/ 2476421 h 5063066"/>
              <a:gd name="connsiteX727" fmla="*/ 5839051 w 7295637"/>
              <a:gd name="connsiteY727" fmla="*/ 2549446 h 5063066"/>
              <a:gd name="connsiteX728" fmla="*/ 5766026 w 7295637"/>
              <a:gd name="connsiteY728" fmla="*/ 2476421 h 5063066"/>
              <a:gd name="connsiteX729" fmla="*/ 5771765 w 7295637"/>
              <a:gd name="connsiteY729" fmla="*/ 2447996 h 5063066"/>
              <a:gd name="connsiteX730" fmla="*/ 4620222 w 7295637"/>
              <a:gd name="connsiteY730" fmla="*/ 4242097 h 5063066"/>
              <a:gd name="connsiteX731" fmla="*/ 4635872 w 7295637"/>
              <a:gd name="connsiteY731" fmla="*/ 4218885 h 5063066"/>
              <a:gd name="connsiteX732" fmla="*/ 4687508 w 7295637"/>
              <a:gd name="connsiteY732" fmla="*/ 4197496 h 5063066"/>
              <a:gd name="connsiteX733" fmla="*/ 4760534 w 7295637"/>
              <a:gd name="connsiteY733" fmla="*/ 4270521 h 5063066"/>
              <a:gd name="connsiteX734" fmla="*/ 4687509 w 7295637"/>
              <a:gd name="connsiteY734" fmla="*/ 4343546 h 5063066"/>
              <a:gd name="connsiteX735" fmla="*/ 4614483 w 7295637"/>
              <a:gd name="connsiteY735" fmla="*/ 4270522 h 5063066"/>
              <a:gd name="connsiteX736" fmla="*/ 4620222 w 7295637"/>
              <a:gd name="connsiteY736" fmla="*/ 4242097 h 5063066"/>
              <a:gd name="connsiteX737" fmla="*/ 6924083 w 7295637"/>
              <a:gd name="connsiteY737" fmla="*/ 611145 h 5063066"/>
              <a:gd name="connsiteX738" fmla="*/ 6991370 w 7295637"/>
              <a:gd name="connsiteY738" fmla="*/ 566545 h 5063066"/>
              <a:gd name="connsiteX739" fmla="*/ 7064394 w 7295637"/>
              <a:gd name="connsiteY739" fmla="*/ 639570 h 5063066"/>
              <a:gd name="connsiteX740" fmla="*/ 6991369 w 7295637"/>
              <a:gd name="connsiteY740" fmla="*/ 712594 h 5063066"/>
              <a:gd name="connsiteX741" fmla="*/ 6918345 w 7295637"/>
              <a:gd name="connsiteY741" fmla="*/ 639570 h 5063066"/>
              <a:gd name="connsiteX742" fmla="*/ 6924083 w 7295637"/>
              <a:gd name="connsiteY742" fmla="*/ 611145 h 5063066"/>
              <a:gd name="connsiteX743" fmla="*/ 6002229 w 7295637"/>
              <a:gd name="connsiteY743" fmla="*/ 2027502 h 5063066"/>
              <a:gd name="connsiteX744" fmla="*/ 6069514 w 7295637"/>
              <a:gd name="connsiteY744" fmla="*/ 1982902 h 5063066"/>
              <a:gd name="connsiteX745" fmla="*/ 6142540 w 7295637"/>
              <a:gd name="connsiteY745" fmla="*/ 2055927 h 5063066"/>
              <a:gd name="connsiteX746" fmla="*/ 6069515 w 7295637"/>
              <a:gd name="connsiteY746" fmla="*/ 2128952 h 5063066"/>
              <a:gd name="connsiteX747" fmla="*/ 5996489 w 7295637"/>
              <a:gd name="connsiteY747" fmla="*/ 2055927 h 5063066"/>
              <a:gd name="connsiteX748" fmla="*/ 6002229 w 7295637"/>
              <a:gd name="connsiteY748" fmla="*/ 2027502 h 5063066"/>
              <a:gd name="connsiteX749" fmla="*/ 4850685 w 7295637"/>
              <a:gd name="connsiteY749" fmla="*/ 3812776 h 5063066"/>
              <a:gd name="connsiteX750" fmla="*/ 4866335 w 7295637"/>
              <a:gd name="connsiteY750" fmla="*/ 3789565 h 5063066"/>
              <a:gd name="connsiteX751" fmla="*/ 4917971 w 7295637"/>
              <a:gd name="connsiteY751" fmla="*/ 3768176 h 5063066"/>
              <a:gd name="connsiteX752" fmla="*/ 4990997 w 7295637"/>
              <a:gd name="connsiteY752" fmla="*/ 3841201 h 5063066"/>
              <a:gd name="connsiteX753" fmla="*/ 4917972 w 7295637"/>
              <a:gd name="connsiteY753" fmla="*/ 3914226 h 5063066"/>
              <a:gd name="connsiteX754" fmla="*/ 4844947 w 7295637"/>
              <a:gd name="connsiteY754" fmla="*/ 3841201 h 5063066"/>
              <a:gd name="connsiteX755" fmla="*/ 4850685 w 7295637"/>
              <a:gd name="connsiteY755" fmla="*/ 3812776 h 5063066"/>
              <a:gd name="connsiteX756" fmla="*/ 7154548 w 7295637"/>
              <a:gd name="connsiteY756" fmla="*/ 181823 h 5063066"/>
              <a:gd name="connsiteX757" fmla="*/ 7221833 w 7295637"/>
              <a:gd name="connsiteY757" fmla="*/ 137223 h 5063066"/>
              <a:gd name="connsiteX758" fmla="*/ 7294859 w 7295637"/>
              <a:gd name="connsiteY758" fmla="*/ 210247 h 5063066"/>
              <a:gd name="connsiteX759" fmla="*/ 7221834 w 7295637"/>
              <a:gd name="connsiteY759" fmla="*/ 283273 h 5063066"/>
              <a:gd name="connsiteX760" fmla="*/ 7148808 w 7295637"/>
              <a:gd name="connsiteY760" fmla="*/ 210248 h 5063066"/>
              <a:gd name="connsiteX761" fmla="*/ 7154548 w 7295637"/>
              <a:gd name="connsiteY761" fmla="*/ 181823 h 5063066"/>
              <a:gd name="connsiteX762" fmla="*/ 6232691 w 7295637"/>
              <a:gd name="connsiteY762" fmla="*/ 1598182 h 5063066"/>
              <a:gd name="connsiteX763" fmla="*/ 6299977 w 7295637"/>
              <a:gd name="connsiteY763" fmla="*/ 1553582 h 5063066"/>
              <a:gd name="connsiteX764" fmla="*/ 6373003 w 7295637"/>
              <a:gd name="connsiteY764" fmla="*/ 1626607 h 5063066"/>
              <a:gd name="connsiteX765" fmla="*/ 6299978 w 7295637"/>
              <a:gd name="connsiteY765" fmla="*/ 1699632 h 5063066"/>
              <a:gd name="connsiteX766" fmla="*/ 6226952 w 7295637"/>
              <a:gd name="connsiteY766" fmla="*/ 1626607 h 5063066"/>
              <a:gd name="connsiteX767" fmla="*/ 6232691 w 7295637"/>
              <a:gd name="connsiteY767" fmla="*/ 1598182 h 5063066"/>
              <a:gd name="connsiteX768" fmla="*/ 5081147 w 7295637"/>
              <a:gd name="connsiteY768" fmla="*/ 3392284 h 5063066"/>
              <a:gd name="connsiteX769" fmla="*/ 5148435 w 7295637"/>
              <a:gd name="connsiteY769" fmla="*/ 3347684 h 5063066"/>
              <a:gd name="connsiteX770" fmla="*/ 5221458 w 7295637"/>
              <a:gd name="connsiteY770" fmla="*/ 3420709 h 5063066"/>
              <a:gd name="connsiteX771" fmla="*/ 5148434 w 7295637"/>
              <a:gd name="connsiteY771" fmla="*/ 3493734 h 5063066"/>
              <a:gd name="connsiteX772" fmla="*/ 5075409 w 7295637"/>
              <a:gd name="connsiteY772" fmla="*/ 3420709 h 5063066"/>
              <a:gd name="connsiteX773" fmla="*/ 5081147 w 7295637"/>
              <a:gd name="connsiteY773" fmla="*/ 3392284 h 5063066"/>
              <a:gd name="connsiteX774" fmla="*/ 4159294 w 7295637"/>
              <a:gd name="connsiteY774" fmla="*/ 4808641 h 5063066"/>
              <a:gd name="connsiteX775" fmla="*/ 4174944 w 7295637"/>
              <a:gd name="connsiteY775" fmla="*/ 4785429 h 5063066"/>
              <a:gd name="connsiteX776" fmla="*/ 4226581 w 7295637"/>
              <a:gd name="connsiteY776" fmla="*/ 4764041 h 5063066"/>
              <a:gd name="connsiteX777" fmla="*/ 4299605 w 7295637"/>
              <a:gd name="connsiteY777" fmla="*/ 4837065 h 5063066"/>
              <a:gd name="connsiteX778" fmla="*/ 4226580 w 7295637"/>
              <a:gd name="connsiteY778" fmla="*/ 4910092 h 5063066"/>
              <a:gd name="connsiteX779" fmla="*/ 4153556 w 7295637"/>
              <a:gd name="connsiteY779" fmla="*/ 4837066 h 5063066"/>
              <a:gd name="connsiteX780" fmla="*/ 4159294 w 7295637"/>
              <a:gd name="connsiteY780" fmla="*/ 4808641 h 5063066"/>
              <a:gd name="connsiteX781" fmla="*/ 6463154 w 7295637"/>
              <a:gd name="connsiteY781" fmla="*/ 1177689 h 5063066"/>
              <a:gd name="connsiteX782" fmla="*/ 6530443 w 7295637"/>
              <a:gd name="connsiteY782" fmla="*/ 1133089 h 5063066"/>
              <a:gd name="connsiteX783" fmla="*/ 6603465 w 7295637"/>
              <a:gd name="connsiteY783" fmla="*/ 1206113 h 5063066"/>
              <a:gd name="connsiteX784" fmla="*/ 6530441 w 7295637"/>
              <a:gd name="connsiteY784" fmla="*/ 1279138 h 5063066"/>
              <a:gd name="connsiteX785" fmla="*/ 6457416 w 7295637"/>
              <a:gd name="connsiteY785" fmla="*/ 1206113 h 5063066"/>
              <a:gd name="connsiteX786" fmla="*/ 6463154 w 7295637"/>
              <a:gd name="connsiteY786" fmla="*/ 1177689 h 5063066"/>
              <a:gd name="connsiteX787" fmla="*/ 5311613 w 7295637"/>
              <a:gd name="connsiteY787" fmla="*/ 2962963 h 5063066"/>
              <a:gd name="connsiteX788" fmla="*/ 5378898 w 7295637"/>
              <a:gd name="connsiteY788" fmla="*/ 2918363 h 5063066"/>
              <a:gd name="connsiteX789" fmla="*/ 5451924 w 7295637"/>
              <a:gd name="connsiteY789" fmla="*/ 2991388 h 5063066"/>
              <a:gd name="connsiteX790" fmla="*/ 5378899 w 7295637"/>
              <a:gd name="connsiteY790" fmla="*/ 3064412 h 5063066"/>
              <a:gd name="connsiteX791" fmla="*/ 5305873 w 7295637"/>
              <a:gd name="connsiteY791" fmla="*/ 2991388 h 5063066"/>
              <a:gd name="connsiteX792" fmla="*/ 5311613 w 7295637"/>
              <a:gd name="connsiteY792" fmla="*/ 2962963 h 5063066"/>
              <a:gd name="connsiteX793" fmla="*/ 4389759 w 7295637"/>
              <a:gd name="connsiteY793" fmla="*/ 4379318 h 5063066"/>
              <a:gd name="connsiteX794" fmla="*/ 4405409 w 7295637"/>
              <a:gd name="connsiteY794" fmla="*/ 4356106 h 5063066"/>
              <a:gd name="connsiteX795" fmla="*/ 4457046 w 7295637"/>
              <a:gd name="connsiteY795" fmla="*/ 4334718 h 5063066"/>
              <a:gd name="connsiteX796" fmla="*/ 4530070 w 7295637"/>
              <a:gd name="connsiteY796" fmla="*/ 4407743 h 5063066"/>
              <a:gd name="connsiteX797" fmla="*/ 4457045 w 7295637"/>
              <a:gd name="connsiteY797" fmla="*/ 4480767 h 5063066"/>
              <a:gd name="connsiteX798" fmla="*/ 4384021 w 7295637"/>
              <a:gd name="connsiteY798" fmla="*/ 4407743 h 5063066"/>
              <a:gd name="connsiteX799" fmla="*/ 4389759 w 7295637"/>
              <a:gd name="connsiteY799" fmla="*/ 4379318 h 5063066"/>
              <a:gd name="connsiteX800" fmla="*/ 6693621 w 7295637"/>
              <a:gd name="connsiteY800" fmla="*/ 748366 h 5063066"/>
              <a:gd name="connsiteX801" fmla="*/ 6760907 w 7295637"/>
              <a:gd name="connsiteY801" fmla="*/ 703766 h 5063066"/>
              <a:gd name="connsiteX802" fmla="*/ 6833931 w 7295637"/>
              <a:gd name="connsiteY802" fmla="*/ 776791 h 5063066"/>
              <a:gd name="connsiteX803" fmla="*/ 6760907 w 7295637"/>
              <a:gd name="connsiteY803" fmla="*/ 849816 h 5063066"/>
              <a:gd name="connsiteX804" fmla="*/ 6687882 w 7295637"/>
              <a:gd name="connsiteY804" fmla="*/ 776791 h 5063066"/>
              <a:gd name="connsiteX805" fmla="*/ 6693621 w 7295637"/>
              <a:gd name="connsiteY805" fmla="*/ 748366 h 5063066"/>
              <a:gd name="connsiteX806" fmla="*/ 5542077 w 7295637"/>
              <a:gd name="connsiteY806" fmla="*/ 2542468 h 5063066"/>
              <a:gd name="connsiteX807" fmla="*/ 5609362 w 7295637"/>
              <a:gd name="connsiteY807" fmla="*/ 2497868 h 5063066"/>
              <a:gd name="connsiteX808" fmla="*/ 5682387 w 7295637"/>
              <a:gd name="connsiteY808" fmla="*/ 2570893 h 5063066"/>
              <a:gd name="connsiteX809" fmla="*/ 5609363 w 7295637"/>
              <a:gd name="connsiteY809" fmla="*/ 2643918 h 5063066"/>
              <a:gd name="connsiteX810" fmla="*/ 5536339 w 7295637"/>
              <a:gd name="connsiteY810" fmla="*/ 2570893 h 5063066"/>
              <a:gd name="connsiteX811" fmla="*/ 5542077 w 7295637"/>
              <a:gd name="connsiteY811" fmla="*/ 2542468 h 5063066"/>
              <a:gd name="connsiteX812" fmla="*/ 5771765 w 7295637"/>
              <a:gd name="connsiteY812" fmla="*/ 2164724 h 5063066"/>
              <a:gd name="connsiteX813" fmla="*/ 5839051 w 7295637"/>
              <a:gd name="connsiteY813" fmla="*/ 2120124 h 5063066"/>
              <a:gd name="connsiteX814" fmla="*/ 5912075 w 7295637"/>
              <a:gd name="connsiteY814" fmla="*/ 2193149 h 5063066"/>
              <a:gd name="connsiteX815" fmla="*/ 5839050 w 7295637"/>
              <a:gd name="connsiteY815" fmla="*/ 2266174 h 5063066"/>
              <a:gd name="connsiteX816" fmla="*/ 5766026 w 7295637"/>
              <a:gd name="connsiteY816" fmla="*/ 2193149 h 5063066"/>
              <a:gd name="connsiteX817" fmla="*/ 5771765 w 7295637"/>
              <a:gd name="connsiteY817" fmla="*/ 2164724 h 5063066"/>
              <a:gd name="connsiteX818" fmla="*/ 4620222 w 7295637"/>
              <a:gd name="connsiteY818" fmla="*/ 3958825 h 5063066"/>
              <a:gd name="connsiteX819" fmla="*/ 4635871 w 7295637"/>
              <a:gd name="connsiteY819" fmla="*/ 3935613 h 5063066"/>
              <a:gd name="connsiteX820" fmla="*/ 4687508 w 7295637"/>
              <a:gd name="connsiteY820" fmla="*/ 3914225 h 5063066"/>
              <a:gd name="connsiteX821" fmla="*/ 4760533 w 7295637"/>
              <a:gd name="connsiteY821" fmla="*/ 3987250 h 5063066"/>
              <a:gd name="connsiteX822" fmla="*/ 4687508 w 7295637"/>
              <a:gd name="connsiteY822" fmla="*/ 4060274 h 5063066"/>
              <a:gd name="connsiteX823" fmla="*/ 4614483 w 7295637"/>
              <a:gd name="connsiteY823" fmla="*/ 3987249 h 5063066"/>
              <a:gd name="connsiteX824" fmla="*/ 4620222 w 7295637"/>
              <a:gd name="connsiteY824" fmla="*/ 3958825 h 5063066"/>
              <a:gd name="connsiteX825" fmla="*/ 6924084 w 7295637"/>
              <a:gd name="connsiteY825" fmla="*/ 327873 h 5063066"/>
              <a:gd name="connsiteX826" fmla="*/ 6991370 w 7295637"/>
              <a:gd name="connsiteY826" fmla="*/ 283272 h 5063066"/>
              <a:gd name="connsiteX827" fmla="*/ 7064395 w 7295637"/>
              <a:gd name="connsiteY827" fmla="*/ 356297 h 5063066"/>
              <a:gd name="connsiteX828" fmla="*/ 6991370 w 7295637"/>
              <a:gd name="connsiteY828" fmla="*/ 429322 h 5063066"/>
              <a:gd name="connsiteX829" fmla="*/ 6918345 w 7295637"/>
              <a:gd name="connsiteY829" fmla="*/ 356298 h 5063066"/>
              <a:gd name="connsiteX830" fmla="*/ 6924084 w 7295637"/>
              <a:gd name="connsiteY830" fmla="*/ 327873 h 5063066"/>
              <a:gd name="connsiteX831" fmla="*/ 6002228 w 7295637"/>
              <a:gd name="connsiteY831" fmla="*/ 1744231 h 5063066"/>
              <a:gd name="connsiteX832" fmla="*/ 6069515 w 7295637"/>
              <a:gd name="connsiteY832" fmla="*/ 1699631 h 5063066"/>
              <a:gd name="connsiteX833" fmla="*/ 6142539 w 7295637"/>
              <a:gd name="connsiteY833" fmla="*/ 1772656 h 5063066"/>
              <a:gd name="connsiteX834" fmla="*/ 6069514 w 7295637"/>
              <a:gd name="connsiteY834" fmla="*/ 1845680 h 5063066"/>
              <a:gd name="connsiteX835" fmla="*/ 5996490 w 7295637"/>
              <a:gd name="connsiteY835" fmla="*/ 1772656 h 5063066"/>
              <a:gd name="connsiteX836" fmla="*/ 6002228 w 7295637"/>
              <a:gd name="connsiteY836" fmla="*/ 1744231 h 5063066"/>
              <a:gd name="connsiteX837" fmla="*/ 4850685 w 7295637"/>
              <a:gd name="connsiteY837" fmla="*/ 3529506 h 5063066"/>
              <a:gd name="connsiteX838" fmla="*/ 4866334 w 7295637"/>
              <a:gd name="connsiteY838" fmla="*/ 3506295 h 5063066"/>
              <a:gd name="connsiteX839" fmla="*/ 4917971 w 7295637"/>
              <a:gd name="connsiteY839" fmla="*/ 3484906 h 5063066"/>
              <a:gd name="connsiteX840" fmla="*/ 4990995 w 7295637"/>
              <a:gd name="connsiteY840" fmla="*/ 3557931 h 5063066"/>
              <a:gd name="connsiteX841" fmla="*/ 4917971 w 7295637"/>
              <a:gd name="connsiteY841" fmla="*/ 3630955 h 5063066"/>
              <a:gd name="connsiteX842" fmla="*/ 4844946 w 7295637"/>
              <a:gd name="connsiteY842" fmla="*/ 3557930 h 5063066"/>
              <a:gd name="connsiteX843" fmla="*/ 4850685 w 7295637"/>
              <a:gd name="connsiteY843" fmla="*/ 3529506 h 5063066"/>
              <a:gd name="connsiteX844" fmla="*/ 3928828 w 7295637"/>
              <a:gd name="connsiteY844" fmla="*/ 4945866 h 5063066"/>
              <a:gd name="connsiteX845" fmla="*/ 3944478 w 7295637"/>
              <a:gd name="connsiteY845" fmla="*/ 4922654 h 5063066"/>
              <a:gd name="connsiteX846" fmla="*/ 3996114 w 7295637"/>
              <a:gd name="connsiteY846" fmla="*/ 4901266 h 5063066"/>
              <a:gd name="connsiteX847" fmla="*/ 4069140 w 7295637"/>
              <a:gd name="connsiteY847" fmla="*/ 4974291 h 5063066"/>
              <a:gd name="connsiteX848" fmla="*/ 3996114 w 7295637"/>
              <a:gd name="connsiteY848" fmla="*/ 5047316 h 5063066"/>
              <a:gd name="connsiteX849" fmla="*/ 3923089 w 7295637"/>
              <a:gd name="connsiteY849" fmla="*/ 4974291 h 5063066"/>
              <a:gd name="connsiteX850" fmla="*/ 3928828 w 7295637"/>
              <a:gd name="connsiteY850" fmla="*/ 4945866 h 5063066"/>
              <a:gd name="connsiteX851" fmla="*/ 6232691 w 7295637"/>
              <a:gd name="connsiteY851" fmla="*/ 1314911 h 5063066"/>
              <a:gd name="connsiteX852" fmla="*/ 6299979 w 7295637"/>
              <a:gd name="connsiteY852" fmla="*/ 1270311 h 5063066"/>
              <a:gd name="connsiteX853" fmla="*/ 6373002 w 7295637"/>
              <a:gd name="connsiteY853" fmla="*/ 1343335 h 5063066"/>
              <a:gd name="connsiteX854" fmla="*/ 6299977 w 7295637"/>
              <a:gd name="connsiteY854" fmla="*/ 1416360 h 5063066"/>
              <a:gd name="connsiteX855" fmla="*/ 6226953 w 7295637"/>
              <a:gd name="connsiteY855" fmla="*/ 1343336 h 5063066"/>
              <a:gd name="connsiteX856" fmla="*/ 6232691 w 7295637"/>
              <a:gd name="connsiteY856" fmla="*/ 1314911 h 5063066"/>
              <a:gd name="connsiteX857" fmla="*/ 5081148 w 7295637"/>
              <a:gd name="connsiteY857" fmla="*/ 3109013 h 5063066"/>
              <a:gd name="connsiteX858" fmla="*/ 5148434 w 7295637"/>
              <a:gd name="connsiteY858" fmla="*/ 3064412 h 5063066"/>
              <a:gd name="connsiteX859" fmla="*/ 5221460 w 7295637"/>
              <a:gd name="connsiteY859" fmla="*/ 3137437 h 5063066"/>
              <a:gd name="connsiteX860" fmla="*/ 5148434 w 7295637"/>
              <a:gd name="connsiteY860" fmla="*/ 3210462 h 5063066"/>
              <a:gd name="connsiteX861" fmla="*/ 5075411 w 7295637"/>
              <a:gd name="connsiteY861" fmla="*/ 3137437 h 5063066"/>
              <a:gd name="connsiteX862" fmla="*/ 5081148 w 7295637"/>
              <a:gd name="connsiteY862" fmla="*/ 3109013 h 5063066"/>
              <a:gd name="connsiteX863" fmla="*/ 4159295 w 7295637"/>
              <a:gd name="connsiteY863" fmla="*/ 4525369 h 5063066"/>
              <a:gd name="connsiteX864" fmla="*/ 4174945 w 7295637"/>
              <a:gd name="connsiteY864" fmla="*/ 4502157 h 5063066"/>
              <a:gd name="connsiteX865" fmla="*/ 4226580 w 7295637"/>
              <a:gd name="connsiteY865" fmla="*/ 4480770 h 5063066"/>
              <a:gd name="connsiteX866" fmla="*/ 4299606 w 7295637"/>
              <a:gd name="connsiteY866" fmla="*/ 4553794 h 5063066"/>
              <a:gd name="connsiteX867" fmla="*/ 4226581 w 7295637"/>
              <a:gd name="connsiteY867" fmla="*/ 4626818 h 5063066"/>
              <a:gd name="connsiteX868" fmla="*/ 4153555 w 7295637"/>
              <a:gd name="connsiteY868" fmla="*/ 4553794 h 5063066"/>
              <a:gd name="connsiteX869" fmla="*/ 4159295 w 7295637"/>
              <a:gd name="connsiteY869" fmla="*/ 4525369 h 5063066"/>
              <a:gd name="connsiteX870" fmla="*/ 6463155 w 7295637"/>
              <a:gd name="connsiteY870" fmla="*/ 894417 h 5063066"/>
              <a:gd name="connsiteX871" fmla="*/ 6530442 w 7295637"/>
              <a:gd name="connsiteY871" fmla="*/ 849817 h 5063066"/>
              <a:gd name="connsiteX872" fmla="*/ 6603467 w 7295637"/>
              <a:gd name="connsiteY872" fmla="*/ 922842 h 5063066"/>
              <a:gd name="connsiteX873" fmla="*/ 6530442 w 7295637"/>
              <a:gd name="connsiteY873" fmla="*/ 995867 h 5063066"/>
              <a:gd name="connsiteX874" fmla="*/ 6457417 w 7295637"/>
              <a:gd name="connsiteY874" fmla="*/ 922842 h 5063066"/>
              <a:gd name="connsiteX875" fmla="*/ 6463155 w 7295637"/>
              <a:gd name="connsiteY875" fmla="*/ 894417 h 5063066"/>
              <a:gd name="connsiteX876" fmla="*/ 5311612 w 7295637"/>
              <a:gd name="connsiteY876" fmla="*/ 2679691 h 5063066"/>
              <a:gd name="connsiteX877" fmla="*/ 5378899 w 7295637"/>
              <a:gd name="connsiteY877" fmla="*/ 2635091 h 5063066"/>
              <a:gd name="connsiteX878" fmla="*/ 5451923 w 7295637"/>
              <a:gd name="connsiteY878" fmla="*/ 2708115 h 5063066"/>
              <a:gd name="connsiteX879" fmla="*/ 5378898 w 7295637"/>
              <a:gd name="connsiteY879" fmla="*/ 2781140 h 5063066"/>
              <a:gd name="connsiteX880" fmla="*/ 5305873 w 7295637"/>
              <a:gd name="connsiteY880" fmla="*/ 2708115 h 5063066"/>
              <a:gd name="connsiteX881" fmla="*/ 5311612 w 7295637"/>
              <a:gd name="connsiteY881" fmla="*/ 2679691 h 5063066"/>
              <a:gd name="connsiteX882" fmla="*/ 5541301 w 7295637"/>
              <a:gd name="connsiteY882" fmla="*/ 2310774 h 5063066"/>
              <a:gd name="connsiteX883" fmla="*/ 5608587 w 7295637"/>
              <a:gd name="connsiteY883" fmla="*/ 2266174 h 5063066"/>
              <a:gd name="connsiteX884" fmla="*/ 5681612 w 7295637"/>
              <a:gd name="connsiteY884" fmla="*/ 2339198 h 5063066"/>
              <a:gd name="connsiteX885" fmla="*/ 5608587 w 7295637"/>
              <a:gd name="connsiteY885" fmla="*/ 2412223 h 5063066"/>
              <a:gd name="connsiteX886" fmla="*/ 5535563 w 7295637"/>
              <a:gd name="connsiteY886" fmla="*/ 2339199 h 5063066"/>
              <a:gd name="connsiteX887" fmla="*/ 5541301 w 7295637"/>
              <a:gd name="connsiteY887" fmla="*/ 2310774 h 5063066"/>
              <a:gd name="connsiteX888" fmla="*/ 4389758 w 7295637"/>
              <a:gd name="connsiteY888" fmla="*/ 4096046 h 5063066"/>
              <a:gd name="connsiteX889" fmla="*/ 4405408 w 7295637"/>
              <a:gd name="connsiteY889" fmla="*/ 4072834 h 5063066"/>
              <a:gd name="connsiteX890" fmla="*/ 4457045 w 7295637"/>
              <a:gd name="connsiteY890" fmla="*/ 4051446 h 5063066"/>
              <a:gd name="connsiteX891" fmla="*/ 4530069 w 7295637"/>
              <a:gd name="connsiteY891" fmla="*/ 4124470 h 5063066"/>
              <a:gd name="connsiteX892" fmla="*/ 4457044 w 7295637"/>
              <a:gd name="connsiteY892" fmla="*/ 4197495 h 5063066"/>
              <a:gd name="connsiteX893" fmla="*/ 4384020 w 7295637"/>
              <a:gd name="connsiteY893" fmla="*/ 4124471 h 5063066"/>
              <a:gd name="connsiteX894" fmla="*/ 4389758 w 7295637"/>
              <a:gd name="connsiteY894" fmla="*/ 4096046 h 5063066"/>
              <a:gd name="connsiteX895" fmla="*/ 6693620 w 7295637"/>
              <a:gd name="connsiteY895" fmla="*/ 465095 h 5063066"/>
              <a:gd name="connsiteX896" fmla="*/ 6760906 w 7295637"/>
              <a:gd name="connsiteY896" fmla="*/ 420495 h 5063066"/>
              <a:gd name="connsiteX897" fmla="*/ 6833931 w 7295637"/>
              <a:gd name="connsiteY897" fmla="*/ 493520 h 5063066"/>
              <a:gd name="connsiteX898" fmla="*/ 6760906 w 7295637"/>
              <a:gd name="connsiteY898" fmla="*/ 566545 h 5063066"/>
              <a:gd name="connsiteX899" fmla="*/ 6687880 w 7295637"/>
              <a:gd name="connsiteY899" fmla="*/ 493520 h 5063066"/>
              <a:gd name="connsiteX900" fmla="*/ 6693620 w 7295637"/>
              <a:gd name="connsiteY900" fmla="*/ 465095 h 5063066"/>
              <a:gd name="connsiteX901" fmla="*/ 5771766 w 7295637"/>
              <a:gd name="connsiteY901" fmla="*/ 1881452 h 5063066"/>
              <a:gd name="connsiteX902" fmla="*/ 5839051 w 7295637"/>
              <a:gd name="connsiteY902" fmla="*/ 1836852 h 5063066"/>
              <a:gd name="connsiteX903" fmla="*/ 5912076 w 7295637"/>
              <a:gd name="connsiteY903" fmla="*/ 1909877 h 5063066"/>
              <a:gd name="connsiteX904" fmla="*/ 5839051 w 7295637"/>
              <a:gd name="connsiteY904" fmla="*/ 1982902 h 5063066"/>
              <a:gd name="connsiteX905" fmla="*/ 5766026 w 7295637"/>
              <a:gd name="connsiteY905" fmla="*/ 1909877 h 5063066"/>
              <a:gd name="connsiteX906" fmla="*/ 5771766 w 7295637"/>
              <a:gd name="connsiteY906" fmla="*/ 1881452 h 5063066"/>
              <a:gd name="connsiteX907" fmla="*/ 4620222 w 7295637"/>
              <a:gd name="connsiteY907" fmla="*/ 3675553 h 5063066"/>
              <a:gd name="connsiteX908" fmla="*/ 4635870 w 7295637"/>
              <a:gd name="connsiteY908" fmla="*/ 3652342 h 5063066"/>
              <a:gd name="connsiteX909" fmla="*/ 4687507 w 7295637"/>
              <a:gd name="connsiteY909" fmla="*/ 3630954 h 5063066"/>
              <a:gd name="connsiteX910" fmla="*/ 4760533 w 7295637"/>
              <a:gd name="connsiteY910" fmla="*/ 3703979 h 5063066"/>
              <a:gd name="connsiteX911" fmla="*/ 4687508 w 7295637"/>
              <a:gd name="connsiteY911" fmla="*/ 3777003 h 5063066"/>
              <a:gd name="connsiteX912" fmla="*/ 4614482 w 7295637"/>
              <a:gd name="connsiteY912" fmla="*/ 3703978 h 5063066"/>
              <a:gd name="connsiteX913" fmla="*/ 4620222 w 7295637"/>
              <a:gd name="connsiteY913" fmla="*/ 3675553 h 5063066"/>
              <a:gd name="connsiteX914" fmla="*/ 6924084 w 7295637"/>
              <a:gd name="connsiteY914" fmla="*/ 44601 h 5063066"/>
              <a:gd name="connsiteX915" fmla="*/ 6991371 w 7295637"/>
              <a:gd name="connsiteY915" fmla="*/ 0 h 5063066"/>
              <a:gd name="connsiteX916" fmla="*/ 7064394 w 7295637"/>
              <a:gd name="connsiteY916" fmla="*/ 73025 h 5063066"/>
              <a:gd name="connsiteX917" fmla="*/ 6991370 w 7295637"/>
              <a:gd name="connsiteY917" fmla="*/ 146050 h 5063066"/>
              <a:gd name="connsiteX918" fmla="*/ 6918344 w 7295637"/>
              <a:gd name="connsiteY918" fmla="*/ 73025 h 5063066"/>
              <a:gd name="connsiteX919" fmla="*/ 6924084 w 7295637"/>
              <a:gd name="connsiteY919" fmla="*/ 44601 h 5063066"/>
              <a:gd name="connsiteX920" fmla="*/ 6002226 w 7295637"/>
              <a:gd name="connsiteY920" fmla="*/ 1460960 h 5063066"/>
              <a:gd name="connsiteX921" fmla="*/ 6069514 w 7295637"/>
              <a:gd name="connsiteY921" fmla="*/ 1416360 h 5063066"/>
              <a:gd name="connsiteX922" fmla="*/ 6142538 w 7295637"/>
              <a:gd name="connsiteY922" fmla="*/ 1489385 h 5063066"/>
              <a:gd name="connsiteX923" fmla="*/ 6069514 w 7295637"/>
              <a:gd name="connsiteY923" fmla="*/ 1562410 h 5063066"/>
              <a:gd name="connsiteX924" fmla="*/ 5996489 w 7295637"/>
              <a:gd name="connsiteY924" fmla="*/ 1489385 h 5063066"/>
              <a:gd name="connsiteX925" fmla="*/ 6002226 w 7295637"/>
              <a:gd name="connsiteY925" fmla="*/ 1460960 h 5063066"/>
              <a:gd name="connsiteX926" fmla="*/ 4850685 w 7295637"/>
              <a:gd name="connsiteY926" fmla="*/ 3246235 h 5063066"/>
              <a:gd name="connsiteX927" fmla="*/ 4866333 w 7295637"/>
              <a:gd name="connsiteY927" fmla="*/ 3223023 h 5063066"/>
              <a:gd name="connsiteX928" fmla="*/ 4917970 w 7295637"/>
              <a:gd name="connsiteY928" fmla="*/ 3201635 h 5063066"/>
              <a:gd name="connsiteX929" fmla="*/ 4990995 w 7295637"/>
              <a:gd name="connsiteY929" fmla="*/ 3274660 h 5063066"/>
              <a:gd name="connsiteX930" fmla="*/ 4917971 w 7295637"/>
              <a:gd name="connsiteY930" fmla="*/ 3347685 h 5063066"/>
              <a:gd name="connsiteX931" fmla="*/ 4844945 w 7295637"/>
              <a:gd name="connsiteY931" fmla="*/ 3274660 h 5063066"/>
              <a:gd name="connsiteX932" fmla="*/ 4850685 w 7295637"/>
              <a:gd name="connsiteY932" fmla="*/ 3246235 h 5063066"/>
              <a:gd name="connsiteX933" fmla="*/ 3928829 w 7295637"/>
              <a:gd name="connsiteY933" fmla="*/ 4662592 h 5063066"/>
              <a:gd name="connsiteX934" fmla="*/ 3944480 w 7295637"/>
              <a:gd name="connsiteY934" fmla="*/ 4639379 h 5063066"/>
              <a:gd name="connsiteX935" fmla="*/ 3996115 w 7295637"/>
              <a:gd name="connsiteY935" fmla="*/ 4617992 h 5063066"/>
              <a:gd name="connsiteX936" fmla="*/ 4069140 w 7295637"/>
              <a:gd name="connsiteY936" fmla="*/ 4691016 h 5063066"/>
              <a:gd name="connsiteX937" fmla="*/ 3996116 w 7295637"/>
              <a:gd name="connsiteY937" fmla="*/ 4764041 h 5063066"/>
              <a:gd name="connsiteX938" fmla="*/ 3923090 w 7295637"/>
              <a:gd name="connsiteY938" fmla="*/ 4691017 h 5063066"/>
              <a:gd name="connsiteX939" fmla="*/ 3928829 w 7295637"/>
              <a:gd name="connsiteY939" fmla="*/ 4662592 h 5063066"/>
              <a:gd name="connsiteX940" fmla="*/ 6232692 w 7295637"/>
              <a:gd name="connsiteY940" fmla="*/ 1031639 h 5063066"/>
              <a:gd name="connsiteX941" fmla="*/ 6299978 w 7295637"/>
              <a:gd name="connsiteY941" fmla="*/ 987038 h 5063066"/>
              <a:gd name="connsiteX942" fmla="*/ 6373003 w 7295637"/>
              <a:gd name="connsiteY942" fmla="*/ 1060063 h 5063066"/>
              <a:gd name="connsiteX943" fmla="*/ 6299978 w 7295637"/>
              <a:gd name="connsiteY943" fmla="*/ 1133088 h 5063066"/>
              <a:gd name="connsiteX944" fmla="*/ 6226953 w 7295637"/>
              <a:gd name="connsiteY944" fmla="*/ 1060063 h 5063066"/>
              <a:gd name="connsiteX945" fmla="*/ 6232692 w 7295637"/>
              <a:gd name="connsiteY945" fmla="*/ 1031639 h 5063066"/>
              <a:gd name="connsiteX946" fmla="*/ 5081148 w 7295637"/>
              <a:gd name="connsiteY946" fmla="*/ 2825741 h 5063066"/>
              <a:gd name="connsiteX947" fmla="*/ 5148434 w 7295637"/>
              <a:gd name="connsiteY947" fmla="*/ 2781140 h 5063066"/>
              <a:gd name="connsiteX948" fmla="*/ 5221459 w 7295637"/>
              <a:gd name="connsiteY948" fmla="*/ 2854165 h 5063066"/>
              <a:gd name="connsiteX949" fmla="*/ 5148435 w 7295637"/>
              <a:gd name="connsiteY949" fmla="*/ 2927190 h 5063066"/>
              <a:gd name="connsiteX950" fmla="*/ 5075409 w 7295637"/>
              <a:gd name="connsiteY950" fmla="*/ 2854165 h 5063066"/>
              <a:gd name="connsiteX951" fmla="*/ 5081148 w 7295637"/>
              <a:gd name="connsiteY951" fmla="*/ 2825741 h 5063066"/>
              <a:gd name="connsiteX952" fmla="*/ 5310836 w 7295637"/>
              <a:gd name="connsiteY952" fmla="*/ 2447996 h 5063066"/>
              <a:gd name="connsiteX953" fmla="*/ 5378123 w 7295637"/>
              <a:gd name="connsiteY953" fmla="*/ 2403396 h 5063066"/>
              <a:gd name="connsiteX954" fmla="*/ 5451147 w 7295637"/>
              <a:gd name="connsiteY954" fmla="*/ 2476420 h 5063066"/>
              <a:gd name="connsiteX955" fmla="*/ 5378122 w 7295637"/>
              <a:gd name="connsiteY955" fmla="*/ 2549445 h 5063066"/>
              <a:gd name="connsiteX956" fmla="*/ 5305098 w 7295637"/>
              <a:gd name="connsiteY956" fmla="*/ 2476421 h 5063066"/>
              <a:gd name="connsiteX957" fmla="*/ 5310836 w 7295637"/>
              <a:gd name="connsiteY957" fmla="*/ 2447996 h 5063066"/>
              <a:gd name="connsiteX958" fmla="*/ 4159294 w 7295637"/>
              <a:gd name="connsiteY958" fmla="*/ 4242096 h 5063066"/>
              <a:gd name="connsiteX959" fmla="*/ 4174944 w 7295637"/>
              <a:gd name="connsiteY959" fmla="*/ 4218884 h 5063066"/>
              <a:gd name="connsiteX960" fmla="*/ 4226580 w 7295637"/>
              <a:gd name="connsiteY960" fmla="*/ 4197496 h 5063066"/>
              <a:gd name="connsiteX961" fmla="*/ 4299605 w 7295637"/>
              <a:gd name="connsiteY961" fmla="*/ 4270521 h 5063066"/>
              <a:gd name="connsiteX962" fmla="*/ 4226579 w 7295637"/>
              <a:gd name="connsiteY962" fmla="*/ 4343547 h 5063066"/>
              <a:gd name="connsiteX963" fmla="*/ 4153555 w 7295637"/>
              <a:gd name="connsiteY963" fmla="*/ 4270521 h 5063066"/>
              <a:gd name="connsiteX964" fmla="*/ 4159294 w 7295637"/>
              <a:gd name="connsiteY964" fmla="*/ 4242096 h 5063066"/>
              <a:gd name="connsiteX965" fmla="*/ 6463156 w 7295637"/>
              <a:gd name="connsiteY965" fmla="*/ 611145 h 5063066"/>
              <a:gd name="connsiteX966" fmla="*/ 6530441 w 7295637"/>
              <a:gd name="connsiteY966" fmla="*/ 566545 h 5063066"/>
              <a:gd name="connsiteX967" fmla="*/ 6603467 w 7295637"/>
              <a:gd name="connsiteY967" fmla="*/ 639570 h 5063066"/>
              <a:gd name="connsiteX968" fmla="*/ 6530442 w 7295637"/>
              <a:gd name="connsiteY968" fmla="*/ 712595 h 5063066"/>
              <a:gd name="connsiteX969" fmla="*/ 6457416 w 7295637"/>
              <a:gd name="connsiteY969" fmla="*/ 639570 h 5063066"/>
              <a:gd name="connsiteX970" fmla="*/ 6463156 w 7295637"/>
              <a:gd name="connsiteY970" fmla="*/ 611145 h 5063066"/>
              <a:gd name="connsiteX971" fmla="*/ 5541300 w 7295637"/>
              <a:gd name="connsiteY971" fmla="*/ 2027502 h 5063066"/>
              <a:gd name="connsiteX972" fmla="*/ 5608589 w 7295637"/>
              <a:gd name="connsiteY972" fmla="*/ 1982901 h 5063066"/>
              <a:gd name="connsiteX973" fmla="*/ 5681611 w 7295637"/>
              <a:gd name="connsiteY973" fmla="*/ 2055926 h 5063066"/>
              <a:gd name="connsiteX974" fmla="*/ 5608586 w 7295637"/>
              <a:gd name="connsiteY974" fmla="*/ 2128951 h 5063066"/>
              <a:gd name="connsiteX975" fmla="*/ 5535562 w 7295637"/>
              <a:gd name="connsiteY975" fmla="*/ 2055926 h 5063066"/>
              <a:gd name="connsiteX976" fmla="*/ 5541300 w 7295637"/>
              <a:gd name="connsiteY976" fmla="*/ 2027502 h 5063066"/>
              <a:gd name="connsiteX977" fmla="*/ 4389759 w 7295637"/>
              <a:gd name="connsiteY977" fmla="*/ 3812774 h 5063066"/>
              <a:gd name="connsiteX978" fmla="*/ 4405409 w 7295637"/>
              <a:gd name="connsiteY978" fmla="*/ 3789563 h 5063066"/>
              <a:gd name="connsiteX979" fmla="*/ 4457046 w 7295637"/>
              <a:gd name="connsiteY979" fmla="*/ 3768175 h 5063066"/>
              <a:gd name="connsiteX980" fmla="*/ 4530070 w 7295637"/>
              <a:gd name="connsiteY980" fmla="*/ 3841200 h 5063066"/>
              <a:gd name="connsiteX981" fmla="*/ 4457045 w 7295637"/>
              <a:gd name="connsiteY981" fmla="*/ 3914224 h 5063066"/>
              <a:gd name="connsiteX982" fmla="*/ 4384021 w 7295637"/>
              <a:gd name="connsiteY982" fmla="*/ 3841199 h 5063066"/>
              <a:gd name="connsiteX983" fmla="*/ 4389759 w 7295637"/>
              <a:gd name="connsiteY983" fmla="*/ 3812774 h 5063066"/>
              <a:gd name="connsiteX984" fmla="*/ 6693619 w 7295637"/>
              <a:gd name="connsiteY984" fmla="*/ 181823 h 5063066"/>
              <a:gd name="connsiteX985" fmla="*/ 6760906 w 7295637"/>
              <a:gd name="connsiteY985" fmla="*/ 137223 h 5063066"/>
              <a:gd name="connsiteX986" fmla="*/ 6833930 w 7295637"/>
              <a:gd name="connsiteY986" fmla="*/ 210247 h 5063066"/>
              <a:gd name="connsiteX987" fmla="*/ 6760905 w 7295637"/>
              <a:gd name="connsiteY987" fmla="*/ 283273 h 5063066"/>
              <a:gd name="connsiteX988" fmla="*/ 6687881 w 7295637"/>
              <a:gd name="connsiteY988" fmla="*/ 210248 h 5063066"/>
              <a:gd name="connsiteX989" fmla="*/ 6693619 w 7295637"/>
              <a:gd name="connsiteY989" fmla="*/ 181823 h 5063066"/>
              <a:gd name="connsiteX990" fmla="*/ 5771765 w 7295637"/>
              <a:gd name="connsiteY990" fmla="*/ 1598182 h 5063066"/>
              <a:gd name="connsiteX991" fmla="*/ 5839051 w 7295637"/>
              <a:gd name="connsiteY991" fmla="*/ 1553582 h 5063066"/>
              <a:gd name="connsiteX992" fmla="*/ 5912075 w 7295637"/>
              <a:gd name="connsiteY992" fmla="*/ 1626607 h 5063066"/>
              <a:gd name="connsiteX993" fmla="*/ 5839051 w 7295637"/>
              <a:gd name="connsiteY993" fmla="*/ 1699631 h 5063066"/>
              <a:gd name="connsiteX994" fmla="*/ 5766025 w 7295637"/>
              <a:gd name="connsiteY994" fmla="*/ 1626606 h 5063066"/>
              <a:gd name="connsiteX995" fmla="*/ 5771765 w 7295637"/>
              <a:gd name="connsiteY995" fmla="*/ 1598182 h 5063066"/>
              <a:gd name="connsiteX996" fmla="*/ 4620221 w 7295637"/>
              <a:gd name="connsiteY996" fmla="*/ 3392283 h 5063066"/>
              <a:gd name="connsiteX997" fmla="*/ 4635871 w 7295637"/>
              <a:gd name="connsiteY997" fmla="*/ 3369072 h 5063066"/>
              <a:gd name="connsiteX998" fmla="*/ 4687508 w 7295637"/>
              <a:gd name="connsiteY998" fmla="*/ 3347684 h 5063066"/>
              <a:gd name="connsiteX999" fmla="*/ 4760532 w 7295637"/>
              <a:gd name="connsiteY999" fmla="*/ 3420709 h 5063066"/>
              <a:gd name="connsiteX1000" fmla="*/ 4687507 w 7295637"/>
              <a:gd name="connsiteY1000" fmla="*/ 3493733 h 5063066"/>
              <a:gd name="connsiteX1001" fmla="*/ 4614483 w 7295637"/>
              <a:gd name="connsiteY1001" fmla="*/ 3420708 h 5063066"/>
              <a:gd name="connsiteX1002" fmla="*/ 4620221 w 7295637"/>
              <a:gd name="connsiteY1002" fmla="*/ 3392283 h 5063066"/>
              <a:gd name="connsiteX1003" fmla="*/ 3698365 w 7295637"/>
              <a:gd name="connsiteY1003" fmla="*/ 4808644 h 5063066"/>
              <a:gd name="connsiteX1004" fmla="*/ 3714015 w 7295637"/>
              <a:gd name="connsiteY1004" fmla="*/ 4785432 h 5063066"/>
              <a:gd name="connsiteX1005" fmla="*/ 3765650 w 7295637"/>
              <a:gd name="connsiteY1005" fmla="*/ 4764043 h 5063066"/>
              <a:gd name="connsiteX1006" fmla="*/ 3838676 w 7295637"/>
              <a:gd name="connsiteY1006" fmla="*/ 4837068 h 5063066"/>
              <a:gd name="connsiteX1007" fmla="*/ 3765651 w 7295637"/>
              <a:gd name="connsiteY1007" fmla="*/ 4910093 h 5063066"/>
              <a:gd name="connsiteX1008" fmla="*/ 3692627 w 7295637"/>
              <a:gd name="connsiteY1008" fmla="*/ 4837068 h 5063066"/>
              <a:gd name="connsiteX1009" fmla="*/ 3698365 w 7295637"/>
              <a:gd name="connsiteY1009" fmla="*/ 4808644 h 5063066"/>
              <a:gd name="connsiteX1010" fmla="*/ 6002229 w 7295637"/>
              <a:gd name="connsiteY1010" fmla="*/ 1177688 h 5063066"/>
              <a:gd name="connsiteX1011" fmla="*/ 6069515 w 7295637"/>
              <a:gd name="connsiteY1011" fmla="*/ 1133088 h 5063066"/>
              <a:gd name="connsiteX1012" fmla="*/ 6142539 w 7295637"/>
              <a:gd name="connsiteY1012" fmla="*/ 1206113 h 5063066"/>
              <a:gd name="connsiteX1013" fmla="*/ 6069515 w 7295637"/>
              <a:gd name="connsiteY1013" fmla="*/ 1279138 h 5063066"/>
              <a:gd name="connsiteX1014" fmla="*/ 5996490 w 7295637"/>
              <a:gd name="connsiteY1014" fmla="*/ 1206113 h 5063066"/>
              <a:gd name="connsiteX1015" fmla="*/ 6002229 w 7295637"/>
              <a:gd name="connsiteY1015" fmla="*/ 1177688 h 5063066"/>
              <a:gd name="connsiteX1016" fmla="*/ 4850683 w 7295637"/>
              <a:gd name="connsiteY1016" fmla="*/ 2962963 h 5063066"/>
              <a:gd name="connsiteX1017" fmla="*/ 4866333 w 7295637"/>
              <a:gd name="connsiteY1017" fmla="*/ 2939751 h 5063066"/>
              <a:gd name="connsiteX1018" fmla="*/ 4917971 w 7295637"/>
              <a:gd name="connsiteY1018" fmla="*/ 2918363 h 5063066"/>
              <a:gd name="connsiteX1019" fmla="*/ 4990995 w 7295637"/>
              <a:gd name="connsiteY1019" fmla="*/ 2991388 h 5063066"/>
              <a:gd name="connsiteX1020" fmla="*/ 4917970 w 7295637"/>
              <a:gd name="connsiteY1020" fmla="*/ 3064413 h 5063066"/>
              <a:gd name="connsiteX1021" fmla="*/ 4844946 w 7295637"/>
              <a:gd name="connsiteY1021" fmla="*/ 2991388 h 5063066"/>
              <a:gd name="connsiteX1022" fmla="*/ 4850683 w 7295637"/>
              <a:gd name="connsiteY1022" fmla="*/ 2962963 h 5063066"/>
              <a:gd name="connsiteX1023" fmla="*/ 3928829 w 7295637"/>
              <a:gd name="connsiteY1023" fmla="*/ 4379319 h 5063066"/>
              <a:gd name="connsiteX1024" fmla="*/ 3944480 w 7295637"/>
              <a:gd name="connsiteY1024" fmla="*/ 4356108 h 5063066"/>
              <a:gd name="connsiteX1025" fmla="*/ 3996116 w 7295637"/>
              <a:gd name="connsiteY1025" fmla="*/ 4334718 h 5063066"/>
              <a:gd name="connsiteX1026" fmla="*/ 4069140 w 7295637"/>
              <a:gd name="connsiteY1026" fmla="*/ 4407745 h 5063066"/>
              <a:gd name="connsiteX1027" fmla="*/ 3996115 w 7295637"/>
              <a:gd name="connsiteY1027" fmla="*/ 4480769 h 5063066"/>
              <a:gd name="connsiteX1028" fmla="*/ 3923092 w 7295637"/>
              <a:gd name="connsiteY1028" fmla="*/ 4407744 h 5063066"/>
              <a:gd name="connsiteX1029" fmla="*/ 3928829 w 7295637"/>
              <a:gd name="connsiteY1029" fmla="*/ 4379319 h 5063066"/>
              <a:gd name="connsiteX1030" fmla="*/ 6232692 w 7295637"/>
              <a:gd name="connsiteY1030" fmla="*/ 748366 h 5063066"/>
              <a:gd name="connsiteX1031" fmla="*/ 6299978 w 7295637"/>
              <a:gd name="connsiteY1031" fmla="*/ 703766 h 5063066"/>
              <a:gd name="connsiteX1032" fmla="*/ 6373003 w 7295637"/>
              <a:gd name="connsiteY1032" fmla="*/ 776791 h 5063066"/>
              <a:gd name="connsiteX1033" fmla="*/ 6299977 w 7295637"/>
              <a:gd name="connsiteY1033" fmla="*/ 849816 h 5063066"/>
              <a:gd name="connsiteX1034" fmla="*/ 6226954 w 7295637"/>
              <a:gd name="connsiteY1034" fmla="*/ 776791 h 5063066"/>
              <a:gd name="connsiteX1035" fmla="*/ 6232692 w 7295637"/>
              <a:gd name="connsiteY1035" fmla="*/ 748366 h 5063066"/>
              <a:gd name="connsiteX1036" fmla="*/ 5081148 w 7295637"/>
              <a:gd name="connsiteY1036" fmla="*/ 2542468 h 5063066"/>
              <a:gd name="connsiteX1037" fmla="*/ 5148435 w 7295637"/>
              <a:gd name="connsiteY1037" fmla="*/ 2497868 h 5063066"/>
              <a:gd name="connsiteX1038" fmla="*/ 5221459 w 7295637"/>
              <a:gd name="connsiteY1038" fmla="*/ 2570893 h 5063066"/>
              <a:gd name="connsiteX1039" fmla="*/ 5148434 w 7295637"/>
              <a:gd name="connsiteY1039" fmla="*/ 2643918 h 5063066"/>
              <a:gd name="connsiteX1040" fmla="*/ 5075410 w 7295637"/>
              <a:gd name="connsiteY1040" fmla="*/ 2570893 h 5063066"/>
              <a:gd name="connsiteX1041" fmla="*/ 5081148 w 7295637"/>
              <a:gd name="connsiteY1041" fmla="*/ 2542468 h 5063066"/>
              <a:gd name="connsiteX1042" fmla="*/ 5310837 w 7295637"/>
              <a:gd name="connsiteY1042" fmla="*/ 2164724 h 5063066"/>
              <a:gd name="connsiteX1043" fmla="*/ 5378123 w 7295637"/>
              <a:gd name="connsiteY1043" fmla="*/ 2120123 h 5063066"/>
              <a:gd name="connsiteX1044" fmla="*/ 5451148 w 7295637"/>
              <a:gd name="connsiteY1044" fmla="*/ 2193148 h 5063066"/>
              <a:gd name="connsiteX1045" fmla="*/ 5378123 w 7295637"/>
              <a:gd name="connsiteY1045" fmla="*/ 2266173 h 5063066"/>
              <a:gd name="connsiteX1046" fmla="*/ 5305098 w 7295637"/>
              <a:gd name="connsiteY1046" fmla="*/ 2193148 h 5063066"/>
              <a:gd name="connsiteX1047" fmla="*/ 5310837 w 7295637"/>
              <a:gd name="connsiteY1047" fmla="*/ 2164724 h 5063066"/>
              <a:gd name="connsiteX1048" fmla="*/ 4159295 w 7295637"/>
              <a:gd name="connsiteY1048" fmla="*/ 3958825 h 5063066"/>
              <a:gd name="connsiteX1049" fmla="*/ 4174945 w 7295637"/>
              <a:gd name="connsiteY1049" fmla="*/ 3935613 h 5063066"/>
              <a:gd name="connsiteX1050" fmla="*/ 4226582 w 7295637"/>
              <a:gd name="connsiteY1050" fmla="*/ 3914224 h 5063066"/>
              <a:gd name="connsiteX1051" fmla="*/ 4299606 w 7295637"/>
              <a:gd name="connsiteY1051" fmla="*/ 3987249 h 5063066"/>
              <a:gd name="connsiteX1052" fmla="*/ 4226581 w 7295637"/>
              <a:gd name="connsiteY1052" fmla="*/ 4060274 h 5063066"/>
              <a:gd name="connsiteX1053" fmla="*/ 4153556 w 7295637"/>
              <a:gd name="connsiteY1053" fmla="*/ 3987249 h 5063066"/>
              <a:gd name="connsiteX1054" fmla="*/ 4159295 w 7295637"/>
              <a:gd name="connsiteY1054" fmla="*/ 3958825 h 5063066"/>
              <a:gd name="connsiteX1055" fmla="*/ 6463155 w 7295637"/>
              <a:gd name="connsiteY1055" fmla="*/ 327873 h 5063066"/>
              <a:gd name="connsiteX1056" fmla="*/ 6530442 w 7295637"/>
              <a:gd name="connsiteY1056" fmla="*/ 283273 h 5063066"/>
              <a:gd name="connsiteX1057" fmla="*/ 6603466 w 7295637"/>
              <a:gd name="connsiteY1057" fmla="*/ 356297 h 5063066"/>
              <a:gd name="connsiteX1058" fmla="*/ 6530441 w 7295637"/>
              <a:gd name="connsiteY1058" fmla="*/ 429322 h 5063066"/>
              <a:gd name="connsiteX1059" fmla="*/ 6457417 w 7295637"/>
              <a:gd name="connsiteY1059" fmla="*/ 356298 h 5063066"/>
              <a:gd name="connsiteX1060" fmla="*/ 6463155 w 7295637"/>
              <a:gd name="connsiteY1060" fmla="*/ 327873 h 5063066"/>
              <a:gd name="connsiteX1061" fmla="*/ 5541301 w 7295637"/>
              <a:gd name="connsiteY1061" fmla="*/ 1744230 h 5063066"/>
              <a:gd name="connsiteX1062" fmla="*/ 5608588 w 7295637"/>
              <a:gd name="connsiteY1062" fmla="*/ 1699630 h 5063066"/>
              <a:gd name="connsiteX1063" fmla="*/ 5681613 w 7295637"/>
              <a:gd name="connsiteY1063" fmla="*/ 1772655 h 5063066"/>
              <a:gd name="connsiteX1064" fmla="*/ 5608588 w 7295637"/>
              <a:gd name="connsiteY1064" fmla="*/ 1845680 h 5063066"/>
              <a:gd name="connsiteX1065" fmla="*/ 5535563 w 7295637"/>
              <a:gd name="connsiteY1065" fmla="*/ 1772655 h 5063066"/>
              <a:gd name="connsiteX1066" fmla="*/ 5541301 w 7295637"/>
              <a:gd name="connsiteY1066" fmla="*/ 1744230 h 5063066"/>
              <a:gd name="connsiteX1067" fmla="*/ 4389758 w 7295637"/>
              <a:gd name="connsiteY1067" fmla="*/ 3529503 h 5063066"/>
              <a:gd name="connsiteX1068" fmla="*/ 4405407 w 7295637"/>
              <a:gd name="connsiteY1068" fmla="*/ 3506292 h 5063066"/>
              <a:gd name="connsiteX1069" fmla="*/ 4457045 w 7295637"/>
              <a:gd name="connsiteY1069" fmla="*/ 3484904 h 5063066"/>
              <a:gd name="connsiteX1070" fmla="*/ 4530069 w 7295637"/>
              <a:gd name="connsiteY1070" fmla="*/ 3557929 h 5063066"/>
              <a:gd name="connsiteX1071" fmla="*/ 4457044 w 7295637"/>
              <a:gd name="connsiteY1071" fmla="*/ 3630953 h 5063066"/>
              <a:gd name="connsiteX1072" fmla="*/ 4384019 w 7295637"/>
              <a:gd name="connsiteY1072" fmla="*/ 3557928 h 5063066"/>
              <a:gd name="connsiteX1073" fmla="*/ 4389758 w 7295637"/>
              <a:gd name="connsiteY1073" fmla="*/ 3529503 h 5063066"/>
              <a:gd name="connsiteX1074" fmla="*/ 3463476 w 7295637"/>
              <a:gd name="connsiteY1074" fmla="*/ 4961615 h 5063066"/>
              <a:gd name="connsiteX1075" fmla="*/ 3479126 w 7295637"/>
              <a:gd name="connsiteY1075" fmla="*/ 4938403 h 5063066"/>
              <a:gd name="connsiteX1076" fmla="*/ 3530763 w 7295637"/>
              <a:gd name="connsiteY1076" fmla="*/ 4917015 h 5063066"/>
              <a:gd name="connsiteX1077" fmla="*/ 3603787 w 7295637"/>
              <a:gd name="connsiteY1077" fmla="*/ 4990040 h 5063066"/>
              <a:gd name="connsiteX1078" fmla="*/ 3530763 w 7295637"/>
              <a:gd name="connsiteY1078" fmla="*/ 5063064 h 5063066"/>
              <a:gd name="connsiteX1079" fmla="*/ 3457738 w 7295637"/>
              <a:gd name="connsiteY1079" fmla="*/ 4990040 h 5063066"/>
              <a:gd name="connsiteX1080" fmla="*/ 3463476 w 7295637"/>
              <a:gd name="connsiteY1080" fmla="*/ 4961615 h 5063066"/>
              <a:gd name="connsiteX1081" fmla="*/ 5771764 w 7295637"/>
              <a:gd name="connsiteY1081" fmla="*/ 1314911 h 5063066"/>
              <a:gd name="connsiteX1082" fmla="*/ 5839049 w 7295637"/>
              <a:gd name="connsiteY1082" fmla="*/ 1270311 h 5063066"/>
              <a:gd name="connsiteX1083" fmla="*/ 5912075 w 7295637"/>
              <a:gd name="connsiteY1083" fmla="*/ 1343335 h 5063066"/>
              <a:gd name="connsiteX1084" fmla="*/ 5839050 w 7295637"/>
              <a:gd name="connsiteY1084" fmla="*/ 1416360 h 5063066"/>
              <a:gd name="connsiteX1085" fmla="*/ 5766024 w 7295637"/>
              <a:gd name="connsiteY1085" fmla="*/ 1343336 h 5063066"/>
              <a:gd name="connsiteX1086" fmla="*/ 5771764 w 7295637"/>
              <a:gd name="connsiteY1086" fmla="*/ 1314911 h 5063066"/>
              <a:gd name="connsiteX1087" fmla="*/ 4620220 w 7295637"/>
              <a:gd name="connsiteY1087" fmla="*/ 3109013 h 5063066"/>
              <a:gd name="connsiteX1088" fmla="*/ 4635869 w 7295637"/>
              <a:gd name="connsiteY1088" fmla="*/ 3085801 h 5063066"/>
              <a:gd name="connsiteX1089" fmla="*/ 4687507 w 7295637"/>
              <a:gd name="connsiteY1089" fmla="*/ 3064413 h 5063066"/>
              <a:gd name="connsiteX1090" fmla="*/ 4760531 w 7295637"/>
              <a:gd name="connsiteY1090" fmla="*/ 3137437 h 5063066"/>
              <a:gd name="connsiteX1091" fmla="*/ 4687506 w 7295637"/>
              <a:gd name="connsiteY1091" fmla="*/ 3210462 h 5063066"/>
              <a:gd name="connsiteX1092" fmla="*/ 4614481 w 7295637"/>
              <a:gd name="connsiteY1092" fmla="*/ 3137438 h 5063066"/>
              <a:gd name="connsiteX1093" fmla="*/ 4620220 w 7295637"/>
              <a:gd name="connsiteY1093" fmla="*/ 3109013 h 5063066"/>
              <a:gd name="connsiteX1094" fmla="*/ 3698365 w 7295637"/>
              <a:gd name="connsiteY1094" fmla="*/ 4525369 h 5063066"/>
              <a:gd name="connsiteX1095" fmla="*/ 3714015 w 7295637"/>
              <a:gd name="connsiteY1095" fmla="*/ 4502157 h 5063066"/>
              <a:gd name="connsiteX1096" fmla="*/ 3765653 w 7295637"/>
              <a:gd name="connsiteY1096" fmla="*/ 4480768 h 5063066"/>
              <a:gd name="connsiteX1097" fmla="*/ 3838677 w 7295637"/>
              <a:gd name="connsiteY1097" fmla="*/ 4553794 h 5063066"/>
              <a:gd name="connsiteX1098" fmla="*/ 3765652 w 7295637"/>
              <a:gd name="connsiteY1098" fmla="*/ 4626818 h 5063066"/>
              <a:gd name="connsiteX1099" fmla="*/ 3692628 w 7295637"/>
              <a:gd name="connsiteY1099" fmla="*/ 4553794 h 5063066"/>
              <a:gd name="connsiteX1100" fmla="*/ 3698365 w 7295637"/>
              <a:gd name="connsiteY1100" fmla="*/ 4525369 h 5063066"/>
              <a:gd name="connsiteX1101" fmla="*/ 6002226 w 7295637"/>
              <a:gd name="connsiteY1101" fmla="*/ 894417 h 5063066"/>
              <a:gd name="connsiteX1102" fmla="*/ 6069513 w 7295637"/>
              <a:gd name="connsiteY1102" fmla="*/ 849817 h 5063066"/>
              <a:gd name="connsiteX1103" fmla="*/ 6142539 w 7295637"/>
              <a:gd name="connsiteY1103" fmla="*/ 922842 h 5063066"/>
              <a:gd name="connsiteX1104" fmla="*/ 6069514 w 7295637"/>
              <a:gd name="connsiteY1104" fmla="*/ 995867 h 5063066"/>
              <a:gd name="connsiteX1105" fmla="*/ 5996488 w 7295637"/>
              <a:gd name="connsiteY1105" fmla="*/ 922842 h 5063066"/>
              <a:gd name="connsiteX1106" fmla="*/ 6002226 w 7295637"/>
              <a:gd name="connsiteY1106" fmla="*/ 894417 h 5063066"/>
              <a:gd name="connsiteX1107" fmla="*/ 4850684 w 7295637"/>
              <a:gd name="connsiteY1107" fmla="*/ 2679691 h 5063066"/>
              <a:gd name="connsiteX1108" fmla="*/ 4866333 w 7295637"/>
              <a:gd name="connsiteY1108" fmla="*/ 2656479 h 5063066"/>
              <a:gd name="connsiteX1109" fmla="*/ 4917969 w 7295637"/>
              <a:gd name="connsiteY1109" fmla="*/ 2635090 h 5063066"/>
              <a:gd name="connsiteX1110" fmla="*/ 4990994 w 7295637"/>
              <a:gd name="connsiteY1110" fmla="*/ 2708115 h 5063066"/>
              <a:gd name="connsiteX1111" fmla="*/ 4917971 w 7295637"/>
              <a:gd name="connsiteY1111" fmla="*/ 2781140 h 5063066"/>
              <a:gd name="connsiteX1112" fmla="*/ 4844945 w 7295637"/>
              <a:gd name="connsiteY1112" fmla="*/ 2708115 h 5063066"/>
              <a:gd name="connsiteX1113" fmla="*/ 4850684 w 7295637"/>
              <a:gd name="connsiteY1113" fmla="*/ 2679691 h 5063066"/>
              <a:gd name="connsiteX1114" fmla="*/ 5080372 w 7295637"/>
              <a:gd name="connsiteY1114" fmla="*/ 2310773 h 5063066"/>
              <a:gd name="connsiteX1115" fmla="*/ 5147660 w 7295637"/>
              <a:gd name="connsiteY1115" fmla="*/ 2266173 h 5063066"/>
              <a:gd name="connsiteX1116" fmla="*/ 5220684 w 7295637"/>
              <a:gd name="connsiteY1116" fmla="*/ 2339198 h 5063066"/>
              <a:gd name="connsiteX1117" fmla="*/ 5147659 w 7295637"/>
              <a:gd name="connsiteY1117" fmla="*/ 2412223 h 5063066"/>
              <a:gd name="connsiteX1118" fmla="*/ 5074635 w 7295637"/>
              <a:gd name="connsiteY1118" fmla="*/ 2339198 h 5063066"/>
              <a:gd name="connsiteX1119" fmla="*/ 5080372 w 7295637"/>
              <a:gd name="connsiteY1119" fmla="*/ 2310773 h 5063066"/>
              <a:gd name="connsiteX1120" fmla="*/ 3928831 w 7295637"/>
              <a:gd name="connsiteY1120" fmla="*/ 4096046 h 5063066"/>
              <a:gd name="connsiteX1121" fmla="*/ 3944481 w 7295637"/>
              <a:gd name="connsiteY1121" fmla="*/ 4072834 h 5063066"/>
              <a:gd name="connsiteX1122" fmla="*/ 3996117 w 7295637"/>
              <a:gd name="connsiteY1122" fmla="*/ 4051445 h 5063066"/>
              <a:gd name="connsiteX1123" fmla="*/ 4069142 w 7295637"/>
              <a:gd name="connsiteY1123" fmla="*/ 4124471 h 5063066"/>
              <a:gd name="connsiteX1124" fmla="*/ 3996116 w 7295637"/>
              <a:gd name="connsiteY1124" fmla="*/ 4197498 h 5063066"/>
              <a:gd name="connsiteX1125" fmla="*/ 3923093 w 7295637"/>
              <a:gd name="connsiteY1125" fmla="*/ 4124470 h 5063066"/>
              <a:gd name="connsiteX1126" fmla="*/ 3928831 w 7295637"/>
              <a:gd name="connsiteY1126" fmla="*/ 4096046 h 5063066"/>
              <a:gd name="connsiteX1127" fmla="*/ 6232691 w 7295637"/>
              <a:gd name="connsiteY1127" fmla="*/ 465094 h 5063066"/>
              <a:gd name="connsiteX1128" fmla="*/ 6299978 w 7295637"/>
              <a:gd name="connsiteY1128" fmla="*/ 420494 h 5063066"/>
              <a:gd name="connsiteX1129" fmla="*/ 6373004 w 7295637"/>
              <a:gd name="connsiteY1129" fmla="*/ 493519 h 5063066"/>
              <a:gd name="connsiteX1130" fmla="*/ 6299978 w 7295637"/>
              <a:gd name="connsiteY1130" fmla="*/ 566544 h 5063066"/>
              <a:gd name="connsiteX1131" fmla="*/ 6226953 w 7295637"/>
              <a:gd name="connsiteY1131" fmla="*/ 493519 h 5063066"/>
              <a:gd name="connsiteX1132" fmla="*/ 6232691 w 7295637"/>
              <a:gd name="connsiteY1132" fmla="*/ 465094 h 5063066"/>
              <a:gd name="connsiteX1133" fmla="*/ 5310838 w 7295637"/>
              <a:gd name="connsiteY1133" fmla="*/ 1881452 h 5063066"/>
              <a:gd name="connsiteX1134" fmla="*/ 5378124 w 7295637"/>
              <a:gd name="connsiteY1134" fmla="*/ 1836852 h 5063066"/>
              <a:gd name="connsiteX1135" fmla="*/ 5451149 w 7295637"/>
              <a:gd name="connsiteY1135" fmla="*/ 1909877 h 5063066"/>
              <a:gd name="connsiteX1136" fmla="*/ 5378124 w 7295637"/>
              <a:gd name="connsiteY1136" fmla="*/ 1982902 h 5063066"/>
              <a:gd name="connsiteX1137" fmla="*/ 5305099 w 7295637"/>
              <a:gd name="connsiteY1137" fmla="*/ 1909877 h 5063066"/>
              <a:gd name="connsiteX1138" fmla="*/ 5310838 w 7295637"/>
              <a:gd name="connsiteY1138" fmla="*/ 1881452 h 5063066"/>
              <a:gd name="connsiteX1139" fmla="*/ 4159294 w 7295637"/>
              <a:gd name="connsiteY1139" fmla="*/ 3675553 h 5063066"/>
              <a:gd name="connsiteX1140" fmla="*/ 4174944 w 7295637"/>
              <a:gd name="connsiteY1140" fmla="*/ 3652341 h 5063066"/>
              <a:gd name="connsiteX1141" fmla="*/ 4226580 w 7295637"/>
              <a:gd name="connsiteY1141" fmla="*/ 3630953 h 5063066"/>
              <a:gd name="connsiteX1142" fmla="*/ 4299605 w 7295637"/>
              <a:gd name="connsiteY1142" fmla="*/ 3703978 h 5063066"/>
              <a:gd name="connsiteX1143" fmla="*/ 4226581 w 7295637"/>
              <a:gd name="connsiteY1143" fmla="*/ 3777002 h 5063066"/>
              <a:gd name="connsiteX1144" fmla="*/ 4153555 w 7295637"/>
              <a:gd name="connsiteY1144" fmla="*/ 3703978 h 5063066"/>
              <a:gd name="connsiteX1145" fmla="*/ 4159294 w 7295637"/>
              <a:gd name="connsiteY1145" fmla="*/ 3675553 h 5063066"/>
              <a:gd name="connsiteX1146" fmla="*/ 6463155 w 7295637"/>
              <a:gd name="connsiteY1146" fmla="*/ 44601 h 5063066"/>
              <a:gd name="connsiteX1147" fmla="*/ 6530442 w 7295637"/>
              <a:gd name="connsiteY1147" fmla="*/ 0 h 5063066"/>
              <a:gd name="connsiteX1148" fmla="*/ 6603467 w 7295637"/>
              <a:gd name="connsiteY1148" fmla="*/ 73025 h 5063066"/>
              <a:gd name="connsiteX1149" fmla="*/ 6530442 w 7295637"/>
              <a:gd name="connsiteY1149" fmla="*/ 146050 h 5063066"/>
              <a:gd name="connsiteX1150" fmla="*/ 6457417 w 7295637"/>
              <a:gd name="connsiteY1150" fmla="*/ 73025 h 5063066"/>
              <a:gd name="connsiteX1151" fmla="*/ 6463155 w 7295637"/>
              <a:gd name="connsiteY1151" fmla="*/ 44601 h 5063066"/>
              <a:gd name="connsiteX1152" fmla="*/ 5541301 w 7295637"/>
              <a:gd name="connsiteY1152" fmla="*/ 1460959 h 5063066"/>
              <a:gd name="connsiteX1153" fmla="*/ 5608587 w 7295637"/>
              <a:gd name="connsiteY1153" fmla="*/ 1416360 h 5063066"/>
              <a:gd name="connsiteX1154" fmla="*/ 5681611 w 7295637"/>
              <a:gd name="connsiteY1154" fmla="*/ 1489384 h 5063066"/>
              <a:gd name="connsiteX1155" fmla="*/ 5608586 w 7295637"/>
              <a:gd name="connsiteY1155" fmla="*/ 1562409 h 5063066"/>
              <a:gd name="connsiteX1156" fmla="*/ 5535562 w 7295637"/>
              <a:gd name="connsiteY1156" fmla="*/ 1489384 h 5063066"/>
              <a:gd name="connsiteX1157" fmla="*/ 5541301 w 7295637"/>
              <a:gd name="connsiteY1157" fmla="*/ 1460959 h 5063066"/>
              <a:gd name="connsiteX1158" fmla="*/ 4389756 w 7295637"/>
              <a:gd name="connsiteY1158" fmla="*/ 3246233 h 5063066"/>
              <a:gd name="connsiteX1159" fmla="*/ 4405406 w 7295637"/>
              <a:gd name="connsiteY1159" fmla="*/ 3223022 h 5063066"/>
              <a:gd name="connsiteX1160" fmla="*/ 4457043 w 7295637"/>
              <a:gd name="connsiteY1160" fmla="*/ 3201633 h 5063066"/>
              <a:gd name="connsiteX1161" fmla="*/ 4530067 w 7295637"/>
              <a:gd name="connsiteY1161" fmla="*/ 3274658 h 5063066"/>
              <a:gd name="connsiteX1162" fmla="*/ 4457043 w 7295637"/>
              <a:gd name="connsiteY1162" fmla="*/ 3347683 h 5063066"/>
              <a:gd name="connsiteX1163" fmla="*/ 4384018 w 7295637"/>
              <a:gd name="connsiteY1163" fmla="*/ 3274657 h 5063066"/>
              <a:gd name="connsiteX1164" fmla="*/ 4389756 w 7295637"/>
              <a:gd name="connsiteY1164" fmla="*/ 3246233 h 5063066"/>
              <a:gd name="connsiteX1165" fmla="*/ 3463476 w 7295637"/>
              <a:gd name="connsiteY1165" fmla="*/ 4678344 h 5063066"/>
              <a:gd name="connsiteX1166" fmla="*/ 3530762 w 7295637"/>
              <a:gd name="connsiteY1166" fmla="*/ 4633744 h 5063066"/>
              <a:gd name="connsiteX1167" fmla="*/ 3603787 w 7295637"/>
              <a:gd name="connsiteY1167" fmla="*/ 4706769 h 5063066"/>
              <a:gd name="connsiteX1168" fmla="*/ 3530762 w 7295637"/>
              <a:gd name="connsiteY1168" fmla="*/ 4779794 h 5063066"/>
              <a:gd name="connsiteX1169" fmla="*/ 3457737 w 7295637"/>
              <a:gd name="connsiteY1169" fmla="*/ 4706769 h 5063066"/>
              <a:gd name="connsiteX1170" fmla="*/ 3463476 w 7295637"/>
              <a:gd name="connsiteY1170" fmla="*/ 4678344 h 5063066"/>
              <a:gd name="connsiteX1171" fmla="*/ 5771763 w 7295637"/>
              <a:gd name="connsiteY1171" fmla="*/ 1031639 h 5063066"/>
              <a:gd name="connsiteX1172" fmla="*/ 5839050 w 7295637"/>
              <a:gd name="connsiteY1172" fmla="*/ 987038 h 5063066"/>
              <a:gd name="connsiteX1173" fmla="*/ 5912074 w 7295637"/>
              <a:gd name="connsiteY1173" fmla="*/ 1060063 h 5063066"/>
              <a:gd name="connsiteX1174" fmla="*/ 5839049 w 7295637"/>
              <a:gd name="connsiteY1174" fmla="*/ 1133088 h 5063066"/>
              <a:gd name="connsiteX1175" fmla="*/ 5766026 w 7295637"/>
              <a:gd name="connsiteY1175" fmla="*/ 1060063 h 5063066"/>
              <a:gd name="connsiteX1176" fmla="*/ 5771763 w 7295637"/>
              <a:gd name="connsiteY1176" fmla="*/ 1031639 h 5063066"/>
              <a:gd name="connsiteX1177" fmla="*/ 4620220 w 7295637"/>
              <a:gd name="connsiteY1177" fmla="*/ 2825741 h 5063066"/>
              <a:gd name="connsiteX1178" fmla="*/ 4635870 w 7295637"/>
              <a:gd name="connsiteY1178" fmla="*/ 2802529 h 5063066"/>
              <a:gd name="connsiteX1179" fmla="*/ 4687507 w 7295637"/>
              <a:gd name="connsiteY1179" fmla="*/ 2781140 h 5063066"/>
              <a:gd name="connsiteX1180" fmla="*/ 4760531 w 7295637"/>
              <a:gd name="connsiteY1180" fmla="*/ 2854165 h 5063066"/>
              <a:gd name="connsiteX1181" fmla="*/ 4687506 w 7295637"/>
              <a:gd name="connsiteY1181" fmla="*/ 2927190 h 5063066"/>
              <a:gd name="connsiteX1182" fmla="*/ 4614482 w 7295637"/>
              <a:gd name="connsiteY1182" fmla="*/ 2854165 h 5063066"/>
              <a:gd name="connsiteX1183" fmla="*/ 4620220 w 7295637"/>
              <a:gd name="connsiteY1183" fmla="*/ 2825741 h 5063066"/>
              <a:gd name="connsiteX1184" fmla="*/ 4849911 w 7295637"/>
              <a:gd name="connsiteY1184" fmla="*/ 2447996 h 5063066"/>
              <a:gd name="connsiteX1185" fmla="*/ 4865559 w 7295637"/>
              <a:gd name="connsiteY1185" fmla="*/ 2424784 h 5063066"/>
              <a:gd name="connsiteX1186" fmla="*/ 4917197 w 7295637"/>
              <a:gd name="connsiteY1186" fmla="*/ 2403395 h 5063066"/>
              <a:gd name="connsiteX1187" fmla="*/ 4990221 w 7295637"/>
              <a:gd name="connsiteY1187" fmla="*/ 2476421 h 5063066"/>
              <a:gd name="connsiteX1188" fmla="*/ 4917196 w 7295637"/>
              <a:gd name="connsiteY1188" fmla="*/ 2549446 h 5063066"/>
              <a:gd name="connsiteX1189" fmla="*/ 4844172 w 7295637"/>
              <a:gd name="connsiteY1189" fmla="*/ 2476422 h 5063066"/>
              <a:gd name="connsiteX1190" fmla="*/ 4849911 w 7295637"/>
              <a:gd name="connsiteY1190" fmla="*/ 2447996 h 5063066"/>
              <a:gd name="connsiteX1191" fmla="*/ 3698366 w 7295637"/>
              <a:gd name="connsiteY1191" fmla="*/ 4242097 h 5063066"/>
              <a:gd name="connsiteX1192" fmla="*/ 3714017 w 7295637"/>
              <a:gd name="connsiteY1192" fmla="*/ 4218885 h 5063066"/>
              <a:gd name="connsiteX1193" fmla="*/ 3765652 w 7295637"/>
              <a:gd name="connsiteY1193" fmla="*/ 4197498 h 5063066"/>
              <a:gd name="connsiteX1194" fmla="*/ 3838678 w 7295637"/>
              <a:gd name="connsiteY1194" fmla="*/ 4270522 h 5063066"/>
              <a:gd name="connsiteX1195" fmla="*/ 3765652 w 7295637"/>
              <a:gd name="connsiteY1195" fmla="*/ 4343548 h 5063066"/>
              <a:gd name="connsiteX1196" fmla="*/ 3692627 w 7295637"/>
              <a:gd name="connsiteY1196" fmla="*/ 4270522 h 5063066"/>
              <a:gd name="connsiteX1197" fmla="*/ 3698366 w 7295637"/>
              <a:gd name="connsiteY1197" fmla="*/ 4242097 h 5063066"/>
              <a:gd name="connsiteX1198" fmla="*/ 6002227 w 7295637"/>
              <a:gd name="connsiteY1198" fmla="*/ 611145 h 5063066"/>
              <a:gd name="connsiteX1199" fmla="*/ 6069514 w 7295637"/>
              <a:gd name="connsiteY1199" fmla="*/ 566545 h 5063066"/>
              <a:gd name="connsiteX1200" fmla="*/ 6142539 w 7295637"/>
              <a:gd name="connsiteY1200" fmla="*/ 639570 h 5063066"/>
              <a:gd name="connsiteX1201" fmla="*/ 6069513 w 7295637"/>
              <a:gd name="connsiteY1201" fmla="*/ 712595 h 5063066"/>
              <a:gd name="connsiteX1202" fmla="*/ 5996489 w 7295637"/>
              <a:gd name="connsiteY1202" fmla="*/ 639570 h 5063066"/>
              <a:gd name="connsiteX1203" fmla="*/ 6002227 w 7295637"/>
              <a:gd name="connsiteY1203" fmla="*/ 611145 h 5063066"/>
              <a:gd name="connsiteX1204" fmla="*/ 5080374 w 7295637"/>
              <a:gd name="connsiteY1204" fmla="*/ 2027501 h 5063066"/>
              <a:gd name="connsiteX1205" fmla="*/ 5147661 w 7295637"/>
              <a:gd name="connsiteY1205" fmla="*/ 1982901 h 5063066"/>
              <a:gd name="connsiteX1206" fmla="*/ 5220685 w 7295637"/>
              <a:gd name="connsiteY1206" fmla="*/ 2055926 h 5063066"/>
              <a:gd name="connsiteX1207" fmla="*/ 5147660 w 7295637"/>
              <a:gd name="connsiteY1207" fmla="*/ 2128951 h 5063066"/>
              <a:gd name="connsiteX1208" fmla="*/ 5074636 w 7295637"/>
              <a:gd name="connsiteY1208" fmla="*/ 2055926 h 5063066"/>
              <a:gd name="connsiteX1209" fmla="*/ 5080374 w 7295637"/>
              <a:gd name="connsiteY1209" fmla="*/ 2027501 h 5063066"/>
              <a:gd name="connsiteX1210" fmla="*/ 3928831 w 7295637"/>
              <a:gd name="connsiteY1210" fmla="*/ 3812774 h 5063066"/>
              <a:gd name="connsiteX1211" fmla="*/ 3944480 w 7295637"/>
              <a:gd name="connsiteY1211" fmla="*/ 3789562 h 5063066"/>
              <a:gd name="connsiteX1212" fmla="*/ 3996117 w 7295637"/>
              <a:gd name="connsiteY1212" fmla="*/ 3768173 h 5063066"/>
              <a:gd name="connsiteX1213" fmla="*/ 4069142 w 7295637"/>
              <a:gd name="connsiteY1213" fmla="*/ 3841198 h 5063066"/>
              <a:gd name="connsiteX1214" fmla="*/ 3996117 w 7295637"/>
              <a:gd name="connsiteY1214" fmla="*/ 3914223 h 5063066"/>
              <a:gd name="connsiteX1215" fmla="*/ 3923092 w 7295637"/>
              <a:gd name="connsiteY1215" fmla="*/ 3841198 h 5063066"/>
              <a:gd name="connsiteX1216" fmla="*/ 3928831 w 7295637"/>
              <a:gd name="connsiteY1216" fmla="*/ 3812774 h 5063066"/>
              <a:gd name="connsiteX1217" fmla="*/ 6232692 w 7295637"/>
              <a:gd name="connsiteY1217" fmla="*/ 181822 h 5063066"/>
              <a:gd name="connsiteX1218" fmla="*/ 6299977 w 7295637"/>
              <a:gd name="connsiteY1218" fmla="*/ 137222 h 5063066"/>
              <a:gd name="connsiteX1219" fmla="*/ 6373003 w 7295637"/>
              <a:gd name="connsiteY1219" fmla="*/ 210247 h 5063066"/>
              <a:gd name="connsiteX1220" fmla="*/ 6299978 w 7295637"/>
              <a:gd name="connsiteY1220" fmla="*/ 283272 h 5063066"/>
              <a:gd name="connsiteX1221" fmla="*/ 6226952 w 7295637"/>
              <a:gd name="connsiteY1221" fmla="*/ 210247 h 5063066"/>
              <a:gd name="connsiteX1222" fmla="*/ 6232692 w 7295637"/>
              <a:gd name="connsiteY1222" fmla="*/ 181822 h 5063066"/>
              <a:gd name="connsiteX1223" fmla="*/ 5310836 w 7295637"/>
              <a:gd name="connsiteY1223" fmla="*/ 1598180 h 5063066"/>
              <a:gd name="connsiteX1224" fmla="*/ 5378123 w 7295637"/>
              <a:gd name="connsiteY1224" fmla="*/ 1553581 h 5063066"/>
              <a:gd name="connsiteX1225" fmla="*/ 5451148 w 7295637"/>
              <a:gd name="connsiteY1225" fmla="*/ 1626605 h 5063066"/>
              <a:gd name="connsiteX1226" fmla="*/ 5378123 w 7295637"/>
              <a:gd name="connsiteY1226" fmla="*/ 1699630 h 5063066"/>
              <a:gd name="connsiteX1227" fmla="*/ 5305099 w 7295637"/>
              <a:gd name="connsiteY1227" fmla="*/ 1626605 h 5063066"/>
              <a:gd name="connsiteX1228" fmla="*/ 5310836 w 7295637"/>
              <a:gd name="connsiteY1228" fmla="*/ 1598180 h 5063066"/>
              <a:gd name="connsiteX1229" fmla="*/ 4159293 w 7295637"/>
              <a:gd name="connsiteY1229" fmla="*/ 3392282 h 5063066"/>
              <a:gd name="connsiteX1230" fmla="*/ 4174943 w 7295637"/>
              <a:gd name="connsiteY1230" fmla="*/ 3369071 h 5063066"/>
              <a:gd name="connsiteX1231" fmla="*/ 4226579 w 7295637"/>
              <a:gd name="connsiteY1231" fmla="*/ 3347682 h 5063066"/>
              <a:gd name="connsiteX1232" fmla="*/ 4299605 w 7295637"/>
              <a:gd name="connsiteY1232" fmla="*/ 3420707 h 5063066"/>
              <a:gd name="connsiteX1233" fmla="*/ 4226580 w 7295637"/>
              <a:gd name="connsiteY1233" fmla="*/ 3493732 h 5063066"/>
              <a:gd name="connsiteX1234" fmla="*/ 4153555 w 7295637"/>
              <a:gd name="connsiteY1234" fmla="*/ 3420707 h 5063066"/>
              <a:gd name="connsiteX1235" fmla="*/ 4159293 w 7295637"/>
              <a:gd name="connsiteY1235" fmla="*/ 3392282 h 5063066"/>
              <a:gd name="connsiteX1236" fmla="*/ 3233012 w 7295637"/>
              <a:gd name="connsiteY1236" fmla="*/ 4824394 h 5063066"/>
              <a:gd name="connsiteX1237" fmla="*/ 3300298 w 7295637"/>
              <a:gd name="connsiteY1237" fmla="*/ 4779794 h 5063066"/>
              <a:gd name="connsiteX1238" fmla="*/ 3373323 w 7295637"/>
              <a:gd name="connsiteY1238" fmla="*/ 4852819 h 5063066"/>
              <a:gd name="connsiteX1239" fmla="*/ 3300298 w 7295637"/>
              <a:gd name="connsiteY1239" fmla="*/ 4925844 h 5063066"/>
              <a:gd name="connsiteX1240" fmla="*/ 3227273 w 7295637"/>
              <a:gd name="connsiteY1240" fmla="*/ 4852819 h 5063066"/>
              <a:gd name="connsiteX1241" fmla="*/ 3233012 w 7295637"/>
              <a:gd name="connsiteY1241" fmla="*/ 4824394 h 5063066"/>
              <a:gd name="connsiteX1242" fmla="*/ 5541300 w 7295637"/>
              <a:gd name="connsiteY1242" fmla="*/ 1177688 h 5063066"/>
              <a:gd name="connsiteX1243" fmla="*/ 5608587 w 7295637"/>
              <a:gd name="connsiteY1243" fmla="*/ 1133088 h 5063066"/>
              <a:gd name="connsiteX1244" fmla="*/ 5681611 w 7295637"/>
              <a:gd name="connsiteY1244" fmla="*/ 1206113 h 5063066"/>
              <a:gd name="connsiteX1245" fmla="*/ 5608585 w 7295637"/>
              <a:gd name="connsiteY1245" fmla="*/ 1279138 h 5063066"/>
              <a:gd name="connsiteX1246" fmla="*/ 5535560 w 7295637"/>
              <a:gd name="connsiteY1246" fmla="*/ 1206113 h 5063066"/>
              <a:gd name="connsiteX1247" fmla="*/ 5541300 w 7295637"/>
              <a:gd name="connsiteY1247" fmla="*/ 1177688 h 5063066"/>
              <a:gd name="connsiteX1248" fmla="*/ 4389755 w 7295637"/>
              <a:gd name="connsiteY1248" fmla="*/ 2962962 h 5063066"/>
              <a:gd name="connsiteX1249" fmla="*/ 4405405 w 7295637"/>
              <a:gd name="connsiteY1249" fmla="*/ 2939750 h 5063066"/>
              <a:gd name="connsiteX1250" fmla="*/ 4457042 w 7295637"/>
              <a:gd name="connsiteY1250" fmla="*/ 2918362 h 5063066"/>
              <a:gd name="connsiteX1251" fmla="*/ 4530068 w 7295637"/>
              <a:gd name="connsiteY1251" fmla="*/ 2991387 h 5063066"/>
              <a:gd name="connsiteX1252" fmla="*/ 4457043 w 7295637"/>
              <a:gd name="connsiteY1252" fmla="*/ 3064412 h 5063066"/>
              <a:gd name="connsiteX1253" fmla="*/ 4384017 w 7295637"/>
              <a:gd name="connsiteY1253" fmla="*/ 2991387 h 5063066"/>
              <a:gd name="connsiteX1254" fmla="*/ 4389755 w 7295637"/>
              <a:gd name="connsiteY1254" fmla="*/ 2962962 h 5063066"/>
              <a:gd name="connsiteX1255" fmla="*/ 3463476 w 7295637"/>
              <a:gd name="connsiteY1255" fmla="*/ 4395072 h 5063066"/>
              <a:gd name="connsiteX1256" fmla="*/ 3530763 w 7295637"/>
              <a:gd name="connsiteY1256" fmla="*/ 4350472 h 5063066"/>
              <a:gd name="connsiteX1257" fmla="*/ 3603787 w 7295637"/>
              <a:gd name="connsiteY1257" fmla="*/ 4423497 h 5063066"/>
              <a:gd name="connsiteX1258" fmla="*/ 3530762 w 7295637"/>
              <a:gd name="connsiteY1258" fmla="*/ 4496522 h 5063066"/>
              <a:gd name="connsiteX1259" fmla="*/ 3457738 w 7295637"/>
              <a:gd name="connsiteY1259" fmla="*/ 4423497 h 5063066"/>
              <a:gd name="connsiteX1260" fmla="*/ 3463476 w 7295637"/>
              <a:gd name="connsiteY1260" fmla="*/ 4395072 h 5063066"/>
              <a:gd name="connsiteX1261" fmla="*/ 5771763 w 7295637"/>
              <a:gd name="connsiteY1261" fmla="*/ 748366 h 5063066"/>
              <a:gd name="connsiteX1262" fmla="*/ 5839050 w 7295637"/>
              <a:gd name="connsiteY1262" fmla="*/ 703766 h 5063066"/>
              <a:gd name="connsiteX1263" fmla="*/ 5912075 w 7295637"/>
              <a:gd name="connsiteY1263" fmla="*/ 776791 h 5063066"/>
              <a:gd name="connsiteX1264" fmla="*/ 5839050 w 7295637"/>
              <a:gd name="connsiteY1264" fmla="*/ 849816 h 5063066"/>
              <a:gd name="connsiteX1265" fmla="*/ 5766025 w 7295637"/>
              <a:gd name="connsiteY1265" fmla="*/ 776791 h 5063066"/>
              <a:gd name="connsiteX1266" fmla="*/ 5771763 w 7295637"/>
              <a:gd name="connsiteY1266" fmla="*/ 748366 h 5063066"/>
              <a:gd name="connsiteX1267" fmla="*/ 4620219 w 7295637"/>
              <a:gd name="connsiteY1267" fmla="*/ 2542468 h 5063066"/>
              <a:gd name="connsiteX1268" fmla="*/ 4635869 w 7295637"/>
              <a:gd name="connsiteY1268" fmla="*/ 2519256 h 5063066"/>
              <a:gd name="connsiteX1269" fmla="*/ 4687506 w 7295637"/>
              <a:gd name="connsiteY1269" fmla="*/ 2497868 h 5063066"/>
              <a:gd name="connsiteX1270" fmla="*/ 4760531 w 7295637"/>
              <a:gd name="connsiteY1270" fmla="*/ 2570893 h 5063066"/>
              <a:gd name="connsiteX1271" fmla="*/ 4687507 w 7295637"/>
              <a:gd name="connsiteY1271" fmla="*/ 2643918 h 5063066"/>
              <a:gd name="connsiteX1272" fmla="*/ 4614481 w 7295637"/>
              <a:gd name="connsiteY1272" fmla="*/ 2570893 h 5063066"/>
              <a:gd name="connsiteX1273" fmla="*/ 4620219 w 7295637"/>
              <a:gd name="connsiteY1273" fmla="*/ 2542468 h 5063066"/>
              <a:gd name="connsiteX1274" fmla="*/ 4849910 w 7295637"/>
              <a:gd name="connsiteY1274" fmla="*/ 2164723 h 5063066"/>
              <a:gd name="connsiteX1275" fmla="*/ 4865560 w 7295637"/>
              <a:gd name="connsiteY1275" fmla="*/ 2141511 h 5063066"/>
              <a:gd name="connsiteX1276" fmla="*/ 4917197 w 7295637"/>
              <a:gd name="connsiteY1276" fmla="*/ 2120122 h 5063066"/>
              <a:gd name="connsiteX1277" fmla="*/ 4990222 w 7295637"/>
              <a:gd name="connsiteY1277" fmla="*/ 2193147 h 5063066"/>
              <a:gd name="connsiteX1278" fmla="*/ 4917198 w 7295637"/>
              <a:gd name="connsiteY1278" fmla="*/ 2266172 h 5063066"/>
              <a:gd name="connsiteX1279" fmla="*/ 4844172 w 7295637"/>
              <a:gd name="connsiteY1279" fmla="*/ 2193147 h 5063066"/>
              <a:gd name="connsiteX1280" fmla="*/ 4849910 w 7295637"/>
              <a:gd name="connsiteY1280" fmla="*/ 2164723 h 5063066"/>
              <a:gd name="connsiteX1281" fmla="*/ 3698368 w 7295637"/>
              <a:gd name="connsiteY1281" fmla="*/ 3958823 h 5063066"/>
              <a:gd name="connsiteX1282" fmla="*/ 3714018 w 7295637"/>
              <a:gd name="connsiteY1282" fmla="*/ 3935611 h 5063066"/>
              <a:gd name="connsiteX1283" fmla="*/ 3765653 w 7295637"/>
              <a:gd name="connsiteY1283" fmla="*/ 3914223 h 5063066"/>
              <a:gd name="connsiteX1284" fmla="*/ 3838679 w 7295637"/>
              <a:gd name="connsiteY1284" fmla="*/ 3987248 h 5063066"/>
              <a:gd name="connsiteX1285" fmla="*/ 3765652 w 7295637"/>
              <a:gd name="connsiteY1285" fmla="*/ 4060276 h 5063066"/>
              <a:gd name="connsiteX1286" fmla="*/ 3692628 w 7295637"/>
              <a:gd name="connsiteY1286" fmla="*/ 3987248 h 5063066"/>
              <a:gd name="connsiteX1287" fmla="*/ 3698368 w 7295637"/>
              <a:gd name="connsiteY1287" fmla="*/ 3958823 h 5063066"/>
              <a:gd name="connsiteX1288" fmla="*/ 6002227 w 7295637"/>
              <a:gd name="connsiteY1288" fmla="*/ 327873 h 5063066"/>
              <a:gd name="connsiteX1289" fmla="*/ 6069513 w 7295637"/>
              <a:gd name="connsiteY1289" fmla="*/ 283273 h 5063066"/>
              <a:gd name="connsiteX1290" fmla="*/ 6142538 w 7295637"/>
              <a:gd name="connsiteY1290" fmla="*/ 356297 h 5063066"/>
              <a:gd name="connsiteX1291" fmla="*/ 6069513 w 7295637"/>
              <a:gd name="connsiteY1291" fmla="*/ 429322 h 5063066"/>
              <a:gd name="connsiteX1292" fmla="*/ 5996489 w 7295637"/>
              <a:gd name="connsiteY1292" fmla="*/ 356298 h 5063066"/>
              <a:gd name="connsiteX1293" fmla="*/ 6002227 w 7295637"/>
              <a:gd name="connsiteY1293" fmla="*/ 327873 h 5063066"/>
              <a:gd name="connsiteX1294" fmla="*/ 5080374 w 7295637"/>
              <a:gd name="connsiteY1294" fmla="*/ 1744229 h 5063066"/>
              <a:gd name="connsiteX1295" fmla="*/ 5147659 w 7295637"/>
              <a:gd name="connsiteY1295" fmla="*/ 1699629 h 5063066"/>
              <a:gd name="connsiteX1296" fmla="*/ 5220685 w 7295637"/>
              <a:gd name="connsiteY1296" fmla="*/ 1772654 h 5063066"/>
              <a:gd name="connsiteX1297" fmla="*/ 5147660 w 7295637"/>
              <a:gd name="connsiteY1297" fmla="*/ 1845679 h 5063066"/>
              <a:gd name="connsiteX1298" fmla="*/ 5074634 w 7295637"/>
              <a:gd name="connsiteY1298" fmla="*/ 1772654 h 5063066"/>
              <a:gd name="connsiteX1299" fmla="*/ 5080374 w 7295637"/>
              <a:gd name="connsiteY1299" fmla="*/ 1744229 h 5063066"/>
              <a:gd name="connsiteX1300" fmla="*/ 3928830 w 7295637"/>
              <a:gd name="connsiteY1300" fmla="*/ 3529502 h 5063066"/>
              <a:gd name="connsiteX1301" fmla="*/ 3944481 w 7295637"/>
              <a:gd name="connsiteY1301" fmla="*/ 3506291 h 5063066"/>
              <a:gd name="connsiteX1302" fmla="*/ 3996116 w 7295637"/>
              <a:gd name="connsiteY1302" fmla="*/ 3484902 h 5063066"/>
              <a:gd name="connsiteX1303" fmla="*/ 4069141 w 7295637"/>
              <a:gd name="connsiteY1303" fmla="*/ 3557927 h 5063066"/>
              <a:gd name="connsiteX1304" fmla="*/ 3996117 w 7295637"/>
              <a:gd name="connsiteY1304" fmla="*/ 3630952 h 5063066"/>
              <a:gd name="connsiteX1305" fmla="*/ 3923093 w 7295637"/>
              <a:gd name="connsiteY1305" fmla="*/ 3557927 h 5063066"/>
              <a:gd name="connsiteX1306" fmla="*/ 3928830 w 7295637"/>
              <a:gd name="connsiteY1306" fmla="*/ 3529502 h 5063066"/>
              <a:gd name="connsiteX1307" fmla="*/ 3002548 w 7295637"/>
              <a:gd name="connsiteY1307" fmla="*/ 4961615 h 5063066"/>
              <a:gd name="connsiteX1308" fmla="*/ 3069834 w 7295637"/>
              <a:gd name="connsiteY1308" fmla="*/ 4917015 h 5063066"/>
              <a:gd name="connsiteX1309" fmla="*/ 3142859 w 7295637"/>
              <a:gd name="connsiteY1309" fmla="*/ 4990040 h 5063066"/>
              <a:gd name="connsiteX1310" fmla="*/ 3069834 w 7295637"/>
              <a:gd name="connsiteY1310" fmla="*/ 5063065 h 5063066"/>
              <a:gd name="connsiteX1311" fmla="*/ 2996809 w 7295637"/>
              <a:gd name="connsiteY1311" fmla="*/ 4990040 h 5063066"/>
              <a:gd name="connsiteX1312" fmla="*/ 3002548 w 7295637"/>
              <a:gd name="connsiteY1312" fmla="*/ 4961615 h 5063066"/>
              <a:gd name="connsiteX1313" fmla="*/ 5310835 w 7295637"/>
              <a:gd name="connsiteY1313" fmla="*/ 1314909 h 5063066"/>
              <a:gd name="connsiteX1314" fmla="*/ 5378122 w 7295637"/>
              <a:gd name="connsiteY1314" fmla="*/ 1270310 h 5063066"/>
              <a:gd name="connsiteX1315" fmla="*/ 5451148 w 7295637"/>
              <a:gd name="connsiteY1315" fmla="*/ 1343335 h 5063066"/>
              <a:gd name="connsiteX1316" fmla="*/ 5378123 w 7295637"/>
              <a:gd name="connsiteY1316" fmla="*/ 1416359 h 5063066"/>
              <a:gd name="connsiteX1317" fmla="*/ 5305097 w 7295637"/>
              <a:gd name="connsiteY1317" fmla="*/ 1343334 h 5063066"/>
              <a:gd name="connsiteX1318" fmla="*/ 5310835 w 7295637"/>
              <a:gd name="connsiteY1318" fmla="*/ 1314909 h 5063066"/>
              <a:gd name="connsiteX1319" fmla="*/ 4159292 w 7295637"/>
              <a:gd name="connsiteY1319" fmla="*/ 3109011 h 5063066"/>
              <a:gd name="connsiteX1320" fmla="*/ 4174942 w 7295637"/>
              <a:gd name="connsiteY1320" fmla="*/ 3085800 h 5063066"/>
              <a:gd name="connsiteX1321" fmla="*/ 4226578 w 7295637"/>
              <a:gd name="connsiteY1321" fmla="*/ 3064412 h 5063066"/>
              <a:gd name="connsiteX1322" fmla="*/ 4299604 w 7295637"/>
              <a:gd name="connsiteY1322" fmla="*/ 3137437 h 5063066"/>
              <a:gd name="connsiteX1323" fmla="*/ 4226579 w 7295637"/>
              <a:gd name="connsiteY1323" fmla="*/ 3210461 h 5063066"/>
              <a:gd name="connsiteX1324" fmla="*/ 4153555 w 7295637"/>
              <a:gd name="connsiteY1324" fmla="*/ 3137436 h 5063066"/>
              <a:gd name="connsiteX1325" fmla="*/ 4159292 w 7295637"/>
              <a:gd name="connsiteY1325" fmla="*/ 3109011 h 5063066"/>
              <a:gd name="connsiteX1326" fmla="*/ 3233012 w 7295637"/>
              <a:gd name="connsiteY1326" fmla="*/ 4541123 h 5063066"/>
              <a:gd name="connsiteX1327" fmla="*/ 3300298 w 7295637"/>
              <a:gd name="connsiteY1327" fmla="*/ 4496523 h 5063066"/>
              <a:gd name="connsiteX1328" fmla="*/ 3373323 w 7295637"/>
              <a:gd name="connsiteY1328" fmla="*/ 4569548 h 5063066"/>
              <a:gd name="connsiteX1329" fmla="*/ 3300298 w 7295637"/>
              <a:gd name="connsiteY1329" fmla="*/ 4642573 h 5063066"/>
              <a:gd name="connsiteX1330" fmla="*/ 3227273 w 7295637"/>
              <a:gd name="connsiteY1330" fmla="*/ 4569548 h 5063066"/>
              <a:gd name="connsiteX1331" fmla="*/ 3233012 w 7295637"/>
              <a:gd name="connsiteY1331" fmla="*/ 4541123 h 5063066"/>
              <a:gd name="connsiteX1332" fmla="*/ 5541299 w 7295637"/>
              <a:gd name="connsiteY1332" fmla="*/ 894416 h 5063066"/>
              <a:gd name="connsiteX1333" fmla="*/ 5608586 w 7295637"/>
              <a:gd name="connsiteY1333" fmla="*/ 849816 h 5063066"/>
              <a:gd name="connsiteX1334" fmla="*/ 5681612 w 7295637"/>
              <a:gd name="connsiteY1334" fmla="*/ 922841 h 5063066"/>
              <a:gd name="connsiteX1335" fmla="*/ 5608586 w 7295637"/>
              <a:gd name="connsiteY1335" fmla="*/ 995866 h 5063066"/>
              <a:gd name="connsiteX1336" fmla="*/ 5535561 w 7295637"/>
              <a:gd name="connsiteY1336" fmla="*/ 922841 h 5063066"/>
              <a:gd name="connsiteX1337" fmla="*/ 5541299 w 7295637"/>
              <a:gd name="connsiteY1337" fmla="*/ 894416 h 5063066"/>
              <a:gd name="connsiteX1338" fmla="*/ 4389755 w 7295637"/>
              <a:gd name="connsiteY1338" fmla="*/ 2679691 h 5063066"/>
              <a:gd name="connsiteX1339" fmla="*/ 4405405 w 7295637"/>
              <a:gd name="connsiteY1339" fmla="*/ 2656479 h 5063066"/>
              <a:gd name="connsiteX1340" fmla="*/ 4457042 w 7295637"/>
              <a:gd name="connsiteY1340" fmla="*/ 2635090 h 5063066"/>
              <a:gd name="connsiteX1341" fmla="*/ 4530066 w 7295637"/>
              <a:gd name="connsiteY1341" fmla="*/ 2708115 h 5063066"/>
              <a:gd name="connsiteX1342" fmla="*/ 4457041 w 7295637"/>
              <a:gd name="connsiteY1342" fmla="*/ 2781141 h 5063066"/>
              <a:gd name="connsiteX1343" fmla="*/ 4384017 w 7295637"/>
              <a:gd name="connsiteY1343" fmla="*/ 2708115 h 5063066"/>
              <a:gd name="connsiteX1344" fmla="*/ 4389755 w 7295637"/>
              <a:gd name="connsiteY1344" fmla="*/ 2679691 h 5063066"/>
              <a:gd name="connsiteX1345" fmla="*/ 4619446 w 7295637"/>
              <a:gd name="connsiteY1345" fmla="*/ 2310774 h 5063066"/>
              <a:gd name="connsiteX1346" fmla="*/ 4635096 w 7295637"/>
              <a:gd name="connsiteY1346" fmla="*/ 2287562 h 5063066"/>
              <a:gd name="connsiteX1347" fmla="*/ 4686731 w 7295637"/>
              <a:gd name="connsiteY1347" fmla="*/ 2266174 h 5063066"/>
              <a:gd name="connsiteX1348" fmla="*/ 4759757 w 7295637"/>
              <a:gd name="connsiteY1348" fmla="*/ 2339199 h 5063066"/>
              <a:gd name="connsiteX1349" fmla="*/ 4686732 w 7295637"/>
              <a:gd name="connsiteY1349" fmla="*/ 2412224 h 5063066"/>
              <a:gd name="connsiteX1350" fmla="*/ 4613707 w 7295637"/>
              <a:gd name="connsiteY1350" fmla="*/ 2339199 h 5063066"/>
              <a:gd name="connsiteX1351" fmla="*/ 4619446 w 7295637"/>
              <a:gd name="connsiteY1351" fmla="*/ 2310774 h 5063066"/>
              <a:gd name="connsiteX1352" fmla="*/ 3463476 w 7295637"/>
              <a:gd name="connsiteY1352" fmla="*/ 4111801 h 5063066"/>
              <a:gd name="connsiteX1353" fmla="*/ 3530762 w 7295637"/>
              <a:gd name="connsiteY1353" fmla="*/ 4067201 h 5063066"/>
              <a:gd name="connsiteX1354" fmla="*/ 3603787 w 7295637"/>
              <a:gd name="connsiteY1354" fmla="*/ 4140226 h 5063066"/>
              <a:gd name="connsiteX1355" fmla="*/ 3530762 w 7295637"/>
              <a:gd name="connsiteY1355" fmla="*/ 4213251 h 5063066"/>
              <a:gd name="connsiteX1356" fmla="*/ 3457737 w 7295637"/>
              <a:gd name="connsiteY1356" fmla="*/ 4140226 h 5063066"/>
              <a:gd name="connsiteX1357" fmla="*/ 3463476 w 7295637"/>
              <a:gd name="connsiteY1357" fmla="*/ 4111801 h 5063066"/>
              <a:gd name="connsiteX1358" fmla="*/ 5771762 w 7295637"/>
              <a:gd name="connsiteY1358" fmla="*/ 465094 h 5063066"/>
              <a:gd name="connsiteX1359" fmla="*/ 5839050 w 7295637"/>
              <a:gd name="connsiteY1359" fmla="*/ 420494 h 5063066"/>
              <a:gd name="connsiteX1360" fmla="*/ 5912073 w 7295637"/>
              <a:gd name="connsiteY1360" fmla="*/ 493519 h 5063066"/>
              <a:gd name="connsiteX1361" fmla="*/ 5839050 w 7295637"/>
              <a:gd name="connsiteY1361" fmla="*/ 566544 h 5063066"/>
              <a:gd name="connsiteX1362" fmla="*/ 5766024 w 7295637"/>
              <a:gd name="connsiteY1362" fmla="*/ 493519 h 5063066"/>
              <a:gd name="connsiteX1363" fmla="*/ 5771762 w 7295637"/>
              <a:gd name="connsiteY1363" fmla="*/ 465094 h 5063066"/>
              <a:gd name="connsiteX1364" fmla="*/ 4849910 w 7295637"/>
              <a:gd name="connsiteY1364" fmla="*/ 1881451 h 5063066"/>
              <a:gd name="connsiteX1365" fmla="*/ 4865560 w 7295637"/>
              <a:gd name="connsiteY1365" fmla="*/ 1858239 h 5063066"/>
              <a:gd name="connsiteX1366" fmla="*/ 4917196 w 7295637"/>
              <a:gd name="connsiteY1366" fmla="*/ 1836850 h 5063066"/>
              <a:gd name="connsiteX1367" fmla="*/ 4990220 w 7295637"/>
              <a:gd name="connsiteY1367" fmla="*/ 1909875 h 5063066"/>
              <a:gd name="connsiteX1368" fmla="*/ 4917195 w 7295637"/>
              <a:gd name="connsiteY1368" fmla="*/ 1982900 h 5063066"/>
              <a:gd name="connsiteX1369" fmla="*/ 4844171 w 7295637"/>
              <a:gd name="connsiteY1369" fmla="*/ 1909875 h 5063066"/>
              <a:gd name="connsiteX1370" fmla="*/ 4849910 w 7295637"/>
              <a:gd name="connsiteY1370" fmla="*/ 1881451 h 5063066"/>
              <a:gd name="connsiteX1371" fmla="*/ 3698367 w 7295637"/>
              <a:gd name="connsiteY1371" fmla="*/ 3675551 h 5063066"/>
              <a:gd name="connsiteX1372" fmla="*/ 3714017 w 7295637"/>
              <a:gd name="connsiteY1372" fmla="*/ 3652339 h 5063066"/>
              <a:gd name="connsiteX1373" fmla="*/ 3765653 w 7295637"/>
              <a:gd name="connsiteY1373" fmla="*/ 3630951 h 5063066"/>
              <a:gd name="connsiteX1374" fmla="*/ 3838678 w 7295637"/>
              <a:gd name="connsiteY1374" fmla="*/ 3703976 h 5063066"/>
              <a:gd name="connsiteX1375" fmla="*/ 3765653 w 7295637"/>
              <a:gd name="connsiteY1375" fmla="*/ 3777001 h 5063066"/>
              <a:gd name="connsiteX1376" fmla="*/ 3692628 w 7295637"/>
              <a:gd name="connsiteY1376" fmla="*/ 3703976 h 5063066"/>
              <a:gd name="connsiteX1377" fmla="*/ 3698367 w 7295637"/>
              <a:gd name="connsiteY1377" fmla="*/ 3675551 h 5063066"/>
              <a:gd name="connsiteX1378" fmla="*/ 6002226 w 7295637"/>
              <a:gd name="connsiteY1378" fmla="*/ 44601 h 5063066"/>
              <a:gd name="connsiteX1379" fmla="*/ 6069513 w 7295637"/>
              <a:gd name="connsiteY1379" fmla="*/ 0 h 5063066"/>
              <a:gd name="connsiteX1380" fmla="*/ 6142538 w 7295637"/>
              <a:gd name="connsiteY1380" fmla="*/ 73025 h 5063066"/>
              <a:gd name="connsiteX1381" fmla="*/ 6069514 w 7295637"/>
              <a:gd name="connsiteY1381" fmla="*/ 146050 h 5063066"/>
              <a:gd name="connsiteX1382" fmla="*/ 5996490 w 7295637"/>
              <a:gd name="connsiteY1382" fmla="*/ 73025 h 5063066"/>
              <a:gd name="connsiteX1383" fmla="*/ 6002226 w 7295637"/>
              <a:gd name="connsiteY1383" fmla="*/ 44601 h 5063066"/>
              <a:gd name="connsiteX1384" fmla="*/ 5080373 w 7295637"/>
              <a:gd name="connsiteY1384" fmla="*/ 1460958 h 5063066"/>
              <a:gd name="connsiteX1385" fmla="*/ 5147658 w 7295637"/>
              <a:gd name="connsiteY1385" fmla="*/ 1416358 h 5063066"/>
              <a:gd name="connsiteX1386" fmla="*/ 5220684 w 7295637"/>
              <a:gd name="connsiteY1386" fmla="*/ 1489383 h 5063066"/>
              <a:gd name="connsiteX1387" fmla="*/ 5147659 w 7295637"/>
              <a:gd name="connsiteY1387" fmla="*/ 1562407 h 5063066"/>
              <a:gd name="connsiteX1388" fmla="*/ 5074635 w 7295637"/>
              <a:gd name="connsiteY1388" fmla="*/ 1489382 h 5063066"/>
              <a:gd name="connsiteX1389" fmla="*/ 5080373 w 7295637"/>
              <a:gd name="connsiteY1389" fmla="*/ 1460958 h 5063066"/>
              <a:gd name="connsiteX1390" fmla="*/ 3928829 w 7295637"/>
              <a:gd name="connsiteY1390" fmla="*/ 3246231 h 5063066"/>
              <a:gd name="connsiteX1391" fmla="*/ 3944479 w 7295637"/>
              <a:gd name="connsiteY1391" fmla="*/ 3223020 h 5063066"/>
              <a:gd name="connsiteX1392" fmla="*/ 3996115 w 7295637"/>
              <a:gd name="connsiteY1392" fmla="*/ 3201632 h 5063066"/>
              <a:gd name="connsiteX1393" fmla="*/ 4069140 w 7295637"/>
              <a:gd name="connsiteY1393" fmla="*/ 3274657 h 5063066"/>
              <a:gd name="connsiteX1394" fmla="*/ 3996116 w 7295637"/>
              <a:gd name="connsiteY1394" fmla="*/ 3347681 h 5063066"/>
              <a:gd name="connsiteX1395" fmla="*/ 3923091 w 7295637"/>
              <a:gd name="connsiteY1395" fmla="*/ 3274656 h 5063066"/>
              <a:gd name="connsiteX1396" fmla="*/ 3928829 w 7295637"/>
              <a:gd name="connsiteY1396" fmla="*/ 3246231 h 5063066"/>
              <a:gd name="connsiteX1397" fmla="*/ 3002549 w 7295637"/>
              <a:gd name="connsiteY1397" fmla="*/ 4678344 h 5063066"/>
              <a:gd name="connsiteX1398" fmla="*/ 3069835 w 7295637"/>
              <a:gd name="connsiteY1398" fmla="*/ 4633744 h 5063066"/>
              <a:gd name="connsiteX1399" fmla="*/ 3142860 w 7295637"/>
              <a:gd name="connsiteY1399" fmla="*/ 4706768 h 5063066"/>
              <a:gd name="connsiteX1400" fmla="*/ 3069835 w 7295637"/>
              <a:gd name="connsiteY1400" fmla="*/ 4779793 h 5063066"/>
              <a:gd name="connsiteX1401" fmla="*/ 2996810 w 7295637"/>
              <a:gd name="connsiteY1401" fmla="*/ 4706769 h 5063066"/>
              <a:gd name="connsiteX1402" fmla="*/ 3002549 w 7295637"/>
              <a:gd name="connsiteY1402" fmla="*/ 4678344 h 5063066"/>
              <a:gd name="connsiteX1403" fmla="*/ 5310835 w 7295637"/>
              <a:gd name="connsiteY1403" fmla="*/ 1031639 h 5063066"/>
              <a:gd name="connsiteX1404" fmla="*/ 5378122 w 7295637"/>
              <a:gd name="connsiteY1404" fmla="*/ 987038 h 5063066"/>
              <a:gd name="connsiteX1405" fmla="*/ 5451145 w 7295637"/>
              <a:gd name="connsiteY1405" fmla="*/ 1060063 h 5063066"/>
              <a:gd name="connsiteX1406" fmla="*/ 5378121 w 7295637"/>
              <a:gd name="connsiteY1406" fmla="*/ 1133088 h 5063066"/>
              <a:gd name="connsiteX1407" fmla="*/ 5305096 w 7295637"/>
              <a:gd name="connsiteY1407" fmla="*/ 1060063 h 5063066"/>
              <a:gd name="connsiteX1408" fmla="*/ 5310835 w 7295637"/>
              <a:gd name="connsiteY1408" fmla="*/ 1031639 h 5063066"/>
              <a:gd name="connsiteX1409" fmla="*/ 4159291 w 7295637"/>
              <a:gd name="connsiteY1409" fmla="*/ 2825741 h 5063066"/>
              <a:gd name="connsiteX1410" fmla="*/ 4174941 w 7295637"/>
              <a:gd name="connsiteY1410" fmla="*/ 2802529 h 5063066"/>
              <a:gd name="connsiteX1411" fmla="*/ 4226578 w 7295637"/>
              <a:gd name="connsiteY1411" fmla="*/ 2781140 h 5063066"/>
              <a:gd name="connsiteX1412" fmla="*/ 4299603 w 7295637"/>
              <a:gd name="connsiteY1412" fmla="*/ 2854165 h 5063066"/>
              <a:gd name="connsiteX1413" fmla="*/ 4226578 w 7295637"/>
              <a:gd name="connsiteY1413" fmla="*/ 2927190 h 5063066"/>
              <a:gd name="connsiteX1414" fmla="*/ 4153552 w 7295637"/>
              <a:gd name="connsiteY1414" fmla="*/ 2854165 h 5063066"/>
              <a:gd name="connsiteX1415" fmla="*/ 4159291 w 7295637"/>
              <a:gd name="connsiteY1415" fmla="*/ 2825741 h 5063066"/>
              <a:gd name="connsiteX1416" fmla="*/ 4388982 w 7295637"/>
              <a:gd name="connsiteY1416" fmla="*/ 2447996 h 5063066"/>
              <a:gd name="connsiteX1417" fmla="*/ 4404632 w 7295637"/>
              <a:gd name="connsiteY1417" fmla="*/ 2424783 h 5063066"/>
              <a:gd name="connsiteX1418" fmla="*/ 4456269 w 7295637"/>
              <a:gd name="connsiteY1418" fmla="*/ 2403396 h 5063066"/>
              <a:gd name="connsiteX1419" fmla="*/ 4529293 w 7295637"/>
              <a:gd name="connsiteY1419" fmla="*/ 2476421 h 5063066"/>
              <a:gd name="connsiteX1420" fmla="*/ 4456268 w 7295637"/>
              <a:gd name="connsiteY1420" fmla="*/ 2549445 h 5063066"/>
              <a:gd name="connsiteX1421" fmla="*/ 4383242 w 7295637"/>
              <a:gd name="connsiteY1421" fmla="*/ 2476421 h 5063066"/>
              <a:gd name="connsiteX1422" fmla="*/ 4388982 w 7295637"/>
              <a:gd name="connsiteY1422" fmla="*/ 2447996 h 5063066"/>
              <a:gd name="connsiteX1423" fmla="*/ 3233012 w 7295637"/>
              <a:gd name="connsiteY1423" fmla="*/ 4257851 h 5063066"/>
              <a:gd name="connsiteX1424" fmla="*/ 3300298 w 7295637"/>
              <a:gd name="connsiteY1424" fmla="*/ 4213251 h 5063066"/>
              <a:gd name="connsiteX1425" fmla="*/ 3373323 w 7295637"/>
              <a:gd name="connsiteY1425" fmla="*/ 4286276 h 5063066"/>
              <a:gd name="connsiteX1426" fmla="*/ 3300298 w 7295637"/>
              <a:gd name="connsiteY1426" fmla="*/ 4359301 h 5063066"/>
              <a:gd name="connsiteX1427" fmla="*/ 3227273 w 7295637"/>
              <a:gd name="connsiteY1427" fmla="*/ 4286276 h 5063066"/>
              <a:gd name="connsiteX1428" fmla="*/ 3233012 w 7295637"/>
              <a:gd name="connsiteY1428" fmla="*/ 4257851 h 5063066"/>
              <a:gd name="connsiteX1429" fmla="*/ 5541300 w 7295637"/>
              <a:gd name="connsiteY1429" fmla="*/ 611144 h 5063066"/>
              <a:gd name="connsiteX1430" fmla="*/ 5608585 w 7295637"/>
              <a:gd name="connsiteY1430" fmla="*/ 566544 h 5063066"/>
              <a:gd name="connsiteX1431" fmla="*/ 5681611 w 7295637"/>
              <a:gd name="connsiteY1431" fmla="*/ 639569 h 5063066"/>
              <a:gd name="connsiteX1432" fmla="*/ 5608586 w 7295637"/>
              <a:gd name="connsiteY1432" fmla="*/ 712594 h 5063066"/>
              <a:gd name="connsiteX1433" fmla="*/ 5535560 w 7295637"/>
              <a:gd name="connsiteY1433" fmla="*/ 639569 h 5063066"/>
              <a:gd name="connsiteX1434" fmla="*/ 5541300 w 7295637"/>
              <a:gd name="connsiteY1434" fmla="*/ 611144 h 5063066"/>
              <a:gd name="connsiteX1435" fmla="*/ 4619446 w 7295637"/>
              <a:gd name="connsiteY1435" fmla="*/ 2027501 h 5063066"/>
              <a:gd name="connsiteX1436" fmla="*/ 4635096 w 7295637"/>
              <a:gd name="connsiteY1436" fmla="*/ 2004289 h 5063066"/>
              <a:gd name="connsiteX1437" fmla="*/ 4686732 w 7295637"/>
              <a:gd name="connsiteY1437" fmla="*/ 1982901 h 5063066"/>
              <a:gd name="connsiteX1438" fmla="*/ 4759757 w 7295637"/>
              <a:gd name="connsiteY1438" fmla="*/ 2055926 h 5063066"/>
              <a:gd name="connsiteX1439" fmla="*/ 4686732 w 7295637"/>
              <a:gd name="connsiteY1439" fmla="*/ 2128951 h 5063066"/>
              <a:gd name="connsiteX1440" fmla="*/ 4613707 w 7295637"/>
              <a:gd name="connsiteY1440" fmla="*/ 2055926 h 5063066"/>
              <a:gd name="connsiteX1441" fmla="*/ 4619446 w 7295637"/>
              <a:gd name="connsiteY1441" fmla="*/ 2027501 h 5063066"/>
              <a:gd name="connsiteX1442" fmla="*/ 3463475 w 7295637"/>
              <a:gd name="connsiteY1442" fmla="*/ 3828529 h 5063066"/>
              <a:gd name="connsiteX1443" fmla="*/ 3530762 w 7295637"/>
              <a:gd name="connsiteY1443" fmla="*/ 3783929 h 5063066"/>
              <a:gd name="connsiteX1444" fmla="*/ 3603787 w 7295637"/>
              <a:gd name="connsiteY1444" fmla="*/ 3856954 h 5063066"/>
              <a:gd name="connsiteX1445" fmla="*/ 3530762 w 7295637"/>
              <a:gd name="connsiteY1445" fmla="*/ 3929979 h 5063066"/>
              <a:gd name="connsiteX1446" fmla="*/ 3457737 w 7295637"/>
              <a:gd name="connsiteY1446" fmla="*/ 3856954 h 5063066"/>
              <a:gd name="connsiteX1447" fmla="*/ 3463475 w 7295637"/>
              <a:gd name="connsiteY1447" fmla="*/ 3828529 h 5063066"/>
              <a:gd name="connsiteX1448" fmla="*/ 5771763 w 7295637"/>
              <a:gd name="connsiteY1448" fmla="*/ 181823 h 5063066"/>
              <a:gd name="connsiteX1449" fmla="*/ 5839050 w 7295637"/>
              <a:gd name="connsiteY1449" fmla="*/ 137222 h 5063066"/>
              <a:gd name="connsiteX1450" fmla="*/ 5912075 w 7295637"/>
              <a:gd name="connsiteY1450" fmla="*/ 210247 h 5063066"/>
              <a:gd name="connsiteX1451" fmla="*/ 5839049 w 7295637"/>
              <a:gd name="connsiteY1451" fmla="*/ 283272 h 5063066"/>
              <a:gd name="connsiteX1452" fmla="*/ 5766025 w 7295637"/>
              <a:gd name="connsiteY1452" fmla="*/ 210247 h 5063066"/>
              <a:gd name="connsiteX1453" fmla="*/ 5771763 w 7295637"/>
              <a:gd name="connsiteY1453" fmla="*/ 181823 h 5063066"/>
              <a:gd name="connsiteX1454" fmla="*/ 4849910 w 7295637"/>
              <a:gd name="connsiteY1454" fmla="*/ 1598178 h 5063066"/>
              <a:gd name="connsiteX1455" fmla="*/ 4865560 w 7295637"/>
              <a:gd name="connsiteY1455" fmla="*/ 1574967 h 5063066"/>
              <a:gd name="connsiteX1456" fmla="*/ 4917196 w 7295637"/>
              <a:gd name="connsiteY1456" fmla="*/ 1553578 h 5063066"/>
              <a:gd name="connsiteX1457" fmla="*/ 4990221 w 7295637"/>
              <a:gd name="connsiteY1457" fmla="*/ 1626603 h 5063066"/>
              <a:gd name="connsiteX1458" fmla="*/ 4917196 w 7295637"/>
              <a:gd name="connsiteY1458" fmla="*/ 1699628 h 5063066"/>
              <a:gd name="connsiteX1459" fmla="*/ 4844172 w 7295637"/>
              <a:gd name="connsiteY1459" fmla="*/ 1626603 h 5063066"/>
              <a:gd name="connsiteX1460" fmla="*/ 4849910 w 7295637"/>
              <a:gd name="connsiteY1460" fmla="*/ 1598178 h 5063066"/>
              <a:gd name="connsiteX1461" fmla="*/ 3698366 w 7295637"/>
              <a:gd name="connsiteY1461" fmla="*/ 3392280 h 5063066"/>
              <a:gd name="connsiteX1462" fmla="*/ 3714016 w 7295637"/>
              <a:gd name="connsiteY1462" fmla="*/ 3369068 h 5063066"/>
              <a:gd name="connsiteX1463" fmla="*/ 3765652 w 7295637"/>
              <a:gd name="connsiteY1463" fmla="*/ 3347680 h 5063066"/>
              <a:gd name="connsiteX1464" fmla="*/ 3838677 w 7295637"/>
              <a:gd name="connsiteY1464" fmla="*/ 3420705 h 5063066"/>
              <a:gd name="connsiteX1465" fmla="*/ 3765653 w 7295637"/>
              <a:gd name="connsiteY1465" fmla="*/ 3493730 h 5063066"/>
              <a:gd name="connsiteX1466" fmla="*/ 3692629 w 7295637"/>
              <a:gd name="connsiteY1466" fmla="*/ 3420704 h 5063066"/>
              <a:gd name="connsiteX1467" fmla="*/ 3698366 w 7295637"/>
              <a:gd name="connsiteY1467" fmla="*/ 3392280 h 5063066"/>
              <a:gd name="connsiteX1468" fmla="*/ 2772085 w 7295637"/>
              <a:gd name="connsiteY1468" fmla="*/ 4824393 h 5063066"/>
              <a:gd name="connsiteX1469" fmla="*/ 2839371 w 7295637"/>
              <a:gd name="connsiteY1469" fmla="*/ 4779793 h 5063066"/>
              <a:gd name="connsiteX1470" fmla="*/ 2912396 w 7295637"/>
              <a:gd name="connsiteY1470" fmla="*/ 4852818 h 5063066"/>
              <a:gd name="connsiteX1471" fmla="*/ 2839371 w 7295637"/>
              <a:gd name="connsiteY1471" fmla="*/ 4925843 h 5063066"/>
              <a:gd name="connsiteX1472" fmla="*/ 2766347 w 7295637"/>
              <a:gd name="connsiteY1472" fmla="*/ 4852818 h 5063066"/>
              <a:gd name="connsiteX1473" fmla="*/ 2772085 w 7295637"/>
              <a:gd name="connsiteY1473" fmla="*/ 4824393 h 5063066"/>
              <a:gd name="connsiteX1474" fmla="*/ 5080373 w 7295637"/>
              <a:gd name="connsiteY1474" fmla="*/ 1177687 h 5063066"/>
              <a:gd name="connsiteX1475" fmla="*/ 5147658 w 7295637"/>
              <a:gd name="connsiteY1475" fmla="*/ 1133088 h 5063066"/>
              <a:gd name="connsiteX1476" fmla="*/ 5220683 w 7295637"/>
              <a:gd name="connsiteY1476" fmla="*/ 1206112 h 5063066"/>
              <a:gd name="connsiteX1477" fmla="*/ 5147658 w 7295637"/>
              <a:gd name="connsiteY1477" fmla="*/ 1279137 h 5063066"/>
              <a:gd name="connsiteX1478" fmla="*/ 5074634 w 7295637"/>
              <a:gd name="connsiteY1478" fmla="*/ 1206112 h 5063066"/>
              <a:gd name="connsiteX1479" fmla="*/ 5080373 w 7295637"/>
              <a:gd name="connsiteY1479" fmla="*/ 1177687 h 5063066"/>
              <a:gd name="connsiteX1480" fmla="*/ 3928828 w 7295637"/>
              <a:gd name="connsiteY1480" fmla="*/ 2962961 h 5063066"/>
              <a:gd name="connsiteX1481" fmla="*/ 3944478 w 7295637"/>
              <a:gd name="connsiteY1481" fmla="*/ 2939749 h 5063066"/>
              <a:gd name="connsiteX1482" fmla="*/ 3996114 w 7295637"/>
              <a:gd name="connsiteY1482" fmla="*/ 2918361 h 5063066"/>
              <a:gd name="connsiteX1483" fmla="*/ 4069139 w 7295637"/>
              <a:gd name="connsiteY1483" fmla="*/ 2991386 h 5063066"/>
              <a:gd name="connsiteX1484" fmla="*/ 3996115 w 7295637"/>
              <a:gd name="connsiteY1484" fmla="*/ 3064410 h 5063066"/>
              <a:gd name="connsiteX1485" fmla="*/ 3923090 w 7295637"/>
              <a:gd name="connsiteY1485" fmla="*/ 2991385 h 5063066"/>
              <a:gd name="connsiteX1486" fmla="*/ 3928828 w 7295637"/>
              <a:gd name="connsiteY1486" fmla="*/ 2962961 h 5063066"/>
              <a:gd name="connsiteX1487" fmla="*/ 3002548 w 7295637"/>
              <a:gd name="connsiteY1487" fmla="*/ 4395072 h 5063066"/>
              <a:gd name="connsiteX1488" fmla="*/ 3069834 w 7295637"/>
              <a:gd name="connsiteY1488" fmla="*/ 4350472 h 5063066"/>
              <a:gd name="connsiteX1489" fmla="*/ 3142859 w 7295637"/>
              <a:gd name="connsiteY1489" fmla="*/ 4423497 h 5063066"/>
              <a:gd name="connsiteX1490" fmla="*/ 3069834 w 7295637"/>
              <a:gd name="connsiteY1490" fmla="*/ 4496522 h 5063066"/>
              <a:gd name="connsiteX1491" fmla="*/ 2996809 w 7295637"/>
              <a:gd name="connsiteY1491" fmla="*/ 4423497 h 5063066"/>
              <a:gd name="connsiteX1492" fmla="*/ 3002548 w 7295637"/>
              <a:gd name="connsiteY1492" fmla="*/ 4395072 h 5063066"/>
              <a:gd name="connsiteX1493" fmla="*/ 5310834 w 7295637"/>
              <a:gd name="connsiteY1493" fmla="*/ 748366 h 5063066"/>
              <a:gd name="connsiteX1494" fmla="*/ 5378123 w 7295637"/>
              <a:gd name="connsiteY1494" fmla="*/ 703766 h 5063066"/>
              <a:gd name="connsiteX1495" fmla="*/ 5451146 w 7295637"/>
              <a:gd name="connsiteY1495" fmla="*/ 776791 h 5063066"/>
              <a:gd name="connsiteX1496" fmla="*/ 5378122 w 7295637"/>
              <a:gd name="connsiteY1496" fmla="*/ 849816 h 5063066"/>
              <a:gd name="connsiteX1497" fmla="*/ 5305097 w 7295637"/>
              <a:gd name="connsiteY1497" fmla="*/ 776791 h 5063066"/>
              <a:gd name="connsiteX1498" fmla="*/ 5310834 w 7295637"/>
              <a:gd name="connsiteY1498" fmla="*/ 748366 h 5063066"/>
              <a:gd name="connsiteX1499" fmla="*/ 4159292 w 7295637"/>
              <a:gd name="connsiteY1499" fmla="*/ 2542469 h 5063066"/>
              <a:gd name="connsiteX1500" fmla="*/ 4174943 w 7295637"/>
              <a:gd name="connsiteY1500" fmla="*/ 2519257 h 5063066"/>
              <a:gd name="connsiteX1501" fmla="*/ 4226579 w 7295637"/>
              <a:gd name="connsiteY1501" fmla="*/ 2497869 h 5063066"/>
              <a:gd name="connsiteX1502" fmla="*/ 4299604 w 7295637"/>
              <a:gd name="connsiteY1502" fmla="*/ 2570894 h 5063066"/>
              <a:gd name="connsiteX1503" fmla="*/ 4226578 w 7295637"/>
              <a:gd name="connsiteY1503" fmla="*/ 2643919 h 5063066"/>
              <a:gd name="connsiteX1504" fmla="*/ 4153553 w 7295637"/>
              <a:gd name="connsiteY1504" fmla="*/ 2570894 h 5063066"/>
              <a:gd name="connsiteX1505" fmla="*/ 4159292 w 7295637"/>
              <a:gd name="connsiteY1505" fmla="*/ 2542469 h 5063066"/>
              <a:gd name="connsiteX1506" fmla="*/ 4388981 w 7295637"/>
              <a:gd name="connsiteY1506" fmla="*/ 2164724 h 5063066"/>
              <a:gd name="connsiteX1507" fmla="*/ 4404631 w 7295637"/>
              <a:gd name="connsiteY1507" fmla="*/ 2141512 h 5063066"/>
              <a:gd name="connsiteX1508" fmla="*/ 4456268 w 7295637"/>
              <a:gd name="connsiteY1508" fmla="*/ 2120124 h 5063066"/>
              <a:gd name="connsiteX1509" fmla="*/ 4529293 w 7295637"/>
              <a:gd name="connsiteY1509" fmla="*/ 2193148 h 5063066"/>
              <a:gd name="connsiteX1510" fmla="*/ 4456267 w 7295637"/>
              <a:gd name="connsiteY1510" fmla="*/ 2266173 h 5063066"/>
              <a:gd name="connsiteX1511" fmla="*/ 4383243 w 7295637"/>
              <a:gd name="connsiteY1511" fmla="*/ 2193148 h 5063066"/>
              <a:gd name="connsiteX1512" fmla="*/ 4388981 w 7295637"/>
              <a:gd name="connsiteY1512" fmla="*/ 2164724 h 5063066"/>
              <a:gd name="connsiteX1513" fmla="*/ 3233012 w 7295637"/>
              <a:gd name="connsiteY1513" fmla="*/ 3974579 h 5063066"/>
              <a:gd name="connsiteX1514" fmla="*/ 3300298 w 7295637"/>
              <a:gd name="connsiteY1514" fmla="*/ 3929979 h 5063066"/>
              <a:gd name="connsiteX1515" fmla="*/ 3373323 w 7295637"/>
              <a:gd name="connsiteY1515" fmla="*/ 4003003 h 5063066"/>
              <a:gd name="connsiteX1516" fmla="*/ 3300298 w 7295637"/>
              <a:gd name="connsiteY1516" fmla="*/ 4076028 h 5063066"/>
              <a:gd name="connsiteX1517" fmla="*/ 3227273 w 7295637"/>
              <a:gd name="connsiteY1517" fmla="*/ 4003004 h 5063066"/>
              <a:gd name="connsiteX1518" fmla="*/ 3233012 w 7295637"/>
              <a:gd name="connsiteY1518" fmla="*/ 3974579 h 5063066"/>
              <a:gd name="connsiteX1519" fmla="*/ 5541300 w 7295637"/>
              <a:gd name="connsiteY1519" fmla="*/ 327873 h 5063066"/>
              <a:gd name="connsiteX1520" fmla="*/ 5608586 w 7295637"/>
              <a:gd name="connsiteY1520" fmla="*/ 283272 h 5063066"/>
              <a:gd name="connsiteX1521" fmla="*/ 5681610 w 7295637"/>
              <a:gd name="connsiteY1521" fmla="*/ 356297 h 5063066"/>
              <a:gd name="connsiteX1522" fmla="*/ 5608585 w 7295637"/>
              <a:gd name="connsiteY1522" fmla="*/ 429322 h 5063066"/>
              <a:gd name="connsiteX1523" fmla="*/ 5535561 w 7295637"/>
              <a:gd name="connsiteY1523" fmla="*/ 356297 h 5063066"/>
              <a:gd name="connsiteX1524" fmla="*/ 5541300 w 7295637"/>
              <a:gd name="connsiteY1524" fmla="*/ 327873 h 5063066"/>
              <a:gd name="connsiteX1525" fmla="*/ 4619445 w 7295637"/>
              <a:gd name="connsiteY1525" fmla="*/ 1744229 h 5063066"/>
              <a:gd name="connsiteX1526" fmla="*/ 4635095 w 7295637"/>
              <a:gd name="connsiteY1526" fmla="*/ 1721017 h 5063066"/>
              <a:gd name="connsiteX1527" fmla="*/ 4686732 w 7295637"/>
              <a:gd name="connsiteY1527" fmla="*/ 1699628 h 5063066"/>
              <a:gd name="connsiteX1528" fmla="*/ 4759757 w 7295637"/>
              <a:gd name="connsiteY1528" fmla="*/ 1772653 h 5063066"/>
              <a:gd name="connsiteX1529" fmla="*/ 4686733 w 7295637"/>
              <a:gd name="connsiteY1529" fmla="*/ 1845678 h 5063066"/>
              <a:gd name="connsiteX1530" fmla="*/ 4613707 w 7295637"/>
              <a:gd name="connsiteY1530" fmla="*/ 1772654 h 5063066"/>
              <a:gd name="connsiteX1531" fmla="*/ 4619445 w 7295637"/>
              <a:gd name="connsiteY1531" fmla="*/ 1744229 h 5063066"/>
              <a:gd name="connsiteX1532" fmla="*/ 3463475 w 7295637"/>
              <a:gd name="connsiteY1532" fmla="*/ 3545257 h 5063066"/>
              <a:gd name="connsiteX1533" fmla="*/ 3530762 w 7295637"/>
              <a:gd name="connsiteY1533" fmla="*/ 3500657 h 5063066"/>
              <a:gd name="connsiteX1534" fmla="*/ 3603786 w 7295637"/>
              <a:gd name="connsiteY1534" fmla="*/ 3573681 h 5063066"/>
              <a:gd name="connsiteX1535" fmla="*/ 3530762 w 7295637"/>
              <a:gd name="connsiteY1535" fmla="*/ 3646706 h 5063066"/>
              <a:gd name="connsiteX1536" fmla="*/ 3457737 w 7295637"/>
              <a:gd name="connsiteY1536" fmla="*/ 3573682 h 5063066"/>
              <a:gd name="connsiteX1537" fmla="*/ 3463475 w 7295637"/>
              <a:gd name="connsiteY1537" fmla="*/ 3545257 h 5063066"/>
              <a:gd name="connsiteX1538" fmla="*/ 2541621 w 7295637"/>
              <a:gd name="connsiteY1538" fmla="*/ 4961615 h 5063066"/>
              <a:gd name="connsiteX1539" fmla="*/ 2608907 w 7295637"/>
              <a:gd name="connsiteY1539" fmla="*/ 4917015 h 5063066"/>
              <a:gd name="connsiteX1540" fmla="*/ 2681932 w 7295637"/>
              <a:gd name="connsiteY1540" fmla="*/ 4990040 h 5063066"/>
              <a:gd name="connsiteX1541" fmla="*/ 2608907 w 7295637"/>
              <a:gd name="connsiteY1541" fmla="*/ 5063065 h 5063066"/>
              <a:gd name="connsiteX1542" fmla="*/ 2535882 w 7295637"/>
              <a:gd name="connsiteY1542" fmla="*/ 4990040 h 5063066"/>
              <a:gd name="connsiteX1543" fmla="*/ 2541621 w 7295637"/>
              <a:gd name="connsiteY1543" fmla="*/ 4961615 h 5063066"/>
              <a:gd name="connsiteX1544" fmla="*/ 4849908 w 7295637"/>
              <a:gd name="connsiteY1544" fmla="*/ 1314908 h 5063066"/>
              <a:gd name="connsiteX1545" fmla="*/ 4865558 w 7295637"/>
              <a:gd name="connsiteY1545" fmla="*/ 1291697 h 5063066"/>
              <a:gd name="connsiteX1546" fmla="*/ 4917195 w 7295637"/>
              <a:gd name="connsiteY1546" fmla="*/ 1270308 h 5063066"/>
              <a:gd name="connsiteX1547" fmla="*/ 4990220 w 7295637"/>
              <a:gd name="connsiteY1547" fmla="*/ 1343333 h 5063066"/>
              <a:gd name="connsiteX1548" fmla="*/ 4917195 w 7295637"/>
              <a:gd name="connsiteY1548" fmla="*/ 1416358 h 5063066"/>
              <a:gd name="connsiteX1549" fmla="*/ 4844170 w 7295637"/>
              <a:gd name="connsiteY1549" fmla="*/ 1343333 h 5063066"/>
              <a:gd name="connsiteX1550" fmla="*/ 4849908 w 7295637"/>
              <a:gd name="connsiteY1550" fmla="*/ 1314908 h 5063066"/>
              <a:gd name="connsiteX1551" fmla="*/ 3698365 w 7295637"/>
              <a:gd name="connsiteY1551" fmla="*/ 3109010 h 5063066"/>
              <a:gd name="connsiteX1552" fmla="*/ 3714015 w 7295637"/>
              <a:gd name="connsiteY1552" fmla="*/ 3085798 h 5063066"/>
              <a:gd name="connsiteX1553" fmla="*/ 3765651 w 7295637"/>
              <a:gd name="connsiteY1553" fmla="*/ 3064410 h 5063066"/>
              <a:gd name="connsiteX1554" fmla="*/ 3838676 w 7295637"/>
              <a:gd name="connsiteY1554" fmla="*/ 3137435 h 5063066"/>
              <a:gd name="connsiteX1555" fmla="*/ 3765651 w 7295637"/>
              <a:gd name="connsiteY1555" fmla="*/ 3210459 h 5063066"/>
              <a:gd name="connsiteX1556" fmla="*/ 3692626 w 7295637"/>
              <a:gd name="connsiteY1556" fmla="*/ 3137434 h 5063066"/>
              <a:gd name="connsiteX1557" fmla="*/ 3698365 w 7295637"/>
              <a:gd name="connsiteY1557" fmla="*/ 3109010 h 5063066"/>
              <a:gd name="connsiteX1558" fmla="*/ 2772084 w 7295637"/>
              <a:gd name="connsiteY1558" fmla="*/ 4541122 h 5063066"/>
              <a:gd name="connsiteX1559" fmla="*/ 2839370 w 7295637"/>
              <a:gd name="connsiteY1559" fmla="*/ 4496522 h 5063066"/>
              <a:gd name="connsiteX1560" fmla="*/ 2912395 w 7295637"/>
              <a:gd name="connsiteY1560" fmla="*/ 4569547 h 5063066"/>
              <a:gd name="connsiteX1561" fmla="*/ 2839371 w 7295637"/>
              <a:gd name="connsiteY1561" fmla="*/ 4642572 h 5063066"/>
              <a:gd name="connsiteX1562" fmla="*/ 2766346 w 7295637"/>
              <a:gd name="connsiteY1562" fmla="*/ 4569547 h 5063066"/>
              <a:gd name="connsiteX1563" fmla="*/ 2772084 w 7295637"/>
              <a:gd name="connsiteY1563" fmla="*/ 4541122 h 5063066"/>
              <a:gd name="connsiteX1564" fmla="*/ 5080370 w 7295637"/>
              <a:gd name="connsiteY1564" fmla="*/ 894416 h 5063066"/>
              <a:gd name="connsiteX1565" fmla="*/ 5147658 w 7295637"/>
              <a:gd name="connsiteY1565" fmla="*/ 849816 h 5063066"/>
              <a:gd name="connsiteX1566" fmla="*/ 5220681 w 7295637"/>
              <a:gd name="connsiteY1566" fmla="*/ 922841 h 5063066"/>
              <a:gd name="connsiteX1567" fmla="*/ 5147658 w 7295637"/>
              <a:gd name="connsiteY1567" fmla="*/ 995866 h 5063066"/>
              <a:gd name="connsiteX1568" fmla="*/ 5074632 w 7295637"/>
              <a:gd name="connsiteY1568" fmla="*/ 922841 h 5063066"/>
              <a:gd name="connsiteX1569" fmla="*/ 5080370 w 7295637"/>
              <a:gd name="connsiteY1569" fmla="*/ 894416 h 5063066"/>
              <a:gd name="connsiteX1570" fmla="*/ 3928828 w 7295637"/>
              <a:gd name="connsiteY1570" fmla="*/ 2679690 h 5063066"/>
              <a:gd name="connsiteX1571" fmla="*/ 3944478 w 7295637"/>
              <a:gd name="connsiteY1571" fmla="*/ 2656479 h 5063066"/>
              <a:gd name="connsiteX1572" fmla="*/ 3996114 w 7295637"/>
              <a:gd name="connsiteY1572" fmla="*/ 2635090 h 5063066"/>
              <a:gd name="connsiteX1573" fmla="*/ 4069139 w 7295637"/>
              <a:gd name="connsiteY1573" fmla="*/ 2708115 h 5063066"/>
              <a:gd name="connsiteX1574" fmla="*/ 3996114 w 7295637"/>
              <a:gd name="connsiteY1574" fmla="*/ 2781140 h 5063066"/>
              <a:gd name="connsiteX1575" fmla="*/ 3923090 w 7295637"/>
              <a:gd name="connsiteY1575" fmla="*/ 2708115 h 5063066"/>
              <a:gd name="connsiteX1576" fmla="*/ 3928828 w 7295637"/>
              <a:gd name="connsiteY1576" fmla="*/ 2679690 h 5063066"/>
              <a:gd name="connsiteX1577" fmla="*/ 4158517 w 7295637"/>
              <a:gd name="connsiteY1577" fmla="*/ 2310773 h 5063066"/>
              <a:gd name="connsiteX1578" fmla="*/ 4174167 w 7295637"/>
              <a:gd name="connsiteY1578" fmla="*/ 2287561 h 5063066"/>
              <a:gd name="connsiteX1579" fmla="*/ 4225804 w 7295637"/>
              <a:gd name="connsiteY1579" fmla="*/ 2266173 h 5063066"/>
              <a:gd name="connsiteX1580" fmla="*/ 4298828 w 7295637"/>
              <a:gd name="connsiteY1580" fmla="*/ 2339197 h 5063066"/>
              <a:gd name="connsiteX1581" fmla="*/ 4225803 w 7295637"/>
              <a:gd name="connsiteY1581" fmla="*/ 2412224 h 5063066"/>
              <a:gd name="connsiteX1582" fmla="*/ 4152779 w 7295637"/>
              <a:gd name="connsiteY1582" fmla="*/ 2339198 h 5063066"/>
              <a:gd name="connsiteX1583" fmla="*/ 4158517 w 7295637"/>
              <a:gd name="connsiteY1583" fmla="*/ 2310773 h 5063066"/>
              <a:gd name="connsiteX1584" fmla="*/ 3002548 w 7295637"/>
              <a:gd name="connsiteY1584" fmla="*/ 4111800 h 5063066"/>
              <a:gd name="connsiteX1585" fmla="*/ 3069834 w 7295637"/>
              <a:gd name="connsiteY1585" fmla="*/ 4067200 h 5063066"/>
              <a:gd name="connsiteX1586" fmla="*/ 3142859 w 7295637"/>
              <a:gd name="connsiteY1586" fmla="*/ 4140225 h 5063066"/>
              <a:gd name="connsiteX1587" fmla="*/ 3069834 w 7295637"/>
              <a:gd name="connsiteY1587" fmla="*/ 4213250 h 5063066"/>
              <a:gd name="connsiteX1588" fmla="*/ 2996809 w 7295637"/>
              <a:gd name="connsiteY1588" fmla="*/ 4140225 h 5063066"/>
              <a:gd name="connsiteX1589" fmla="*/ 3002548 w 7295637"/>
              <a:gd name="connsiteY1589" fmla="*/ 4111800 h 5063066"/>
              <a:gd name="connsiteX1590" fmla="*/ 5310836 w 7295637"/>
              <a:gd name="connsiteY1590" fmla="*/ 465095 h 5063066"/>
              <a:gd name="connsiteX1591" fmla="*/ 5378122 w 7295637"/>
              <a:gd name="connsiteY1591" fmla="*/ 420495 h 5063066"/>
              <a:gd name="connsiteX1592" fmla="*/ 5451147 w 7295637"/>
              <a:gd name="connsiteY1592" fmla="*/ 493520 h 5063066"/>
              <a:gd name="connsiteX1593" fmla="*/ 5378122 w 7295637"/>
              <a:gd name="connsiteY1593" fmla="*/ 566544 h 5063066"/>
              <a:gd name="connsiteX1594" fmla="*/ 5305097 w 7295637"/>
              <a:gd name="connsiteY1594" fmla="*/ 493520 h 5063066"/>
              <a:gd name="connsiteX1595" fmla="*/ 5310836 w 7295637"/>
              <a:gd name="connsiteY1595" fmla="*/ 465095 h 5063066"/>
              <a:gd name="connsiteX1596" fmla="*/ 4388982 w 7295637"/>
              <a:gd name="connsiteY1596" fmla="*/ 1881450 h 5063066"/>
              <a:gd name="connsiteX1597" fmla="*/ 4404632 w 7295637"/>
              <a:gd name="connsiteY1597" fmla="*/ 1858238 h 5063066"/>
              <a:gd name="connsiteX1598" fmla="*/ 4456269 w 7295637"/>
              <a:gd name="connsiteY1598" fmla="*/ 1836850 h 5063066"/>
              <a:gd name="connsiteX1599" fmla="*/ 4529293 w 7295637"/>
              <a:gd name="connsiteY1599" fmla="*/ 1909875 h 5063066"/>
              <a:gd name="connsiteX1600" fmla="*/ 4456268 w 7295637"/>
              <a:gd name="connsiteY1600" fmla="*/ 1982899 h 5063066"/>
              <a:gd name="connsiteX1601" fmla="*/ 4383244 w 7295637"/>
              <a:gd name="connsiteY1601" fmla="*/ 1909875 h 5063066"/>
              <a:gd name="connsiteX1602" fmla="*/ 4388982 w 7295637"/>
              <a:gd name="connsiteY1602" fmla="*/ 1881450 h 5063066"/>
              <a:gd name="connsiteX1603" fmla="*/ 3233012 w 7295637"/>
              <a:gd name="connsiteY1603" fmla="*/ 3691307 h 5063066"/>
              <a:gd name="connsiteX1604" fmla="*/ 3300298 w 7295637"/>
              <a:gd name="connsiteY1604" fmla="*/ 3646707 h 5063066"/>
              <a:gd name="connsiteX1605" fmla="*/ 3373323 w 7295637"/>
              <a:gd name="connsiteY1605" fmla="*/ 3719731 h 5063066"/>
              <a:gd name="connsiteX1606" fmla="*/ 3300298 w 7295637"/>
              <a:gd name="connsiteY1606" fmla="*/ 3792756 h 5063066"/>
              <a:gd name="connsiteX1607" fmla="*/ 3227273 w 7295637"/>
              <a:gd name="connsiteY1607" fmla="*/ 3719731 h 5063066"/>
              <a:gd name="connsiteX1608" fmla="*/ 3233012 w 7295637"/>
              <a:gd name="connsiteY1608" fmla="*/ 3691307 h 5063066"/>
              <a:gd name="connsiteX1609" fmla="*/ 5541300 w 7295637"/>
              <a:gd name="connsiteY1609" fmla="*/ 44600 h 5063066"/>
              <a:gd name="connsiteX1610" fmla="*/ 5608586 w 7295637"/>
              <a:gd name="connsiteY1610" fmla="*/ 0 h 5063066"/>
              <a:gd name="connsiteX1611" fmla="*/ 5681611 w 7295637"/>
              <a:gd name="connsiteY1611" fmla="*/ 73025 h 5063066"/>
              <a:gd name="connsiteX1612" fmla="*/ 5608586 w 7295637"/>
              <a:gd name="connsiteY1612" fmla="*/ 146050 h 5063066"/>
              <a:gd name="connsiteX1613" fmla="*/ 5535562 w 7295637"/>
              <a:gd name="connsiteY1613" fmla="*/ 73025 h 5063066"/>
              <a:gd name="connsiteX1614" fmla="*/ 5541300 w 7295637"/>
              <a:gd name="connsiteY1614" fmla="*/ 44600 h 5063066"/>
              <a:gd name="connsiteX1615" fmla="*/ 4619446 w 7295637"/>
              <a:gd name="connsiteY1615" fmla="*/ 1460957 h 5063066"/>
              <a:gd name="connsiteX1616" fmla="*/ 4635095 w 7295637"/>
              <a:gd name="connsiteY1616" fmla="*/ 1437745 h 5063066"/>
              <a:gd name="connsiteX1617" fmla="*/ 4686731 w 7295637"/>
              <a:gd name="connsiteY1617" fmla="*/ 1416357 h 5063066"/>
              <a:gd name="connsiteX1618" fmla="*/ 4759757 w 7295637"/>
              <a:gd name="connsiteY1618" fmla="*/ 1489382 h 5063066"/>
              <a:gd name="connsiteX1619" fmla="*/ 4686732 w 7295637"/>
              <a:gd name="connsiteY1619" fmla="*/ 1562406 h 5063066"/>
              <a:gd name="connsiteX1620" fmla="*/ 4613706 w 7295637"/>
              <a:gd name="connsiteY1620" fmla="*/ 1489381 h 5063066"/>
              <a:gd name="connsiteX1621" fmla="*/ 4619446 w 7295637"/>
              <a:gd name="connsiteY1621" fmla="*/ 1460957 h 5063066"/>
              <a:gd name="connsiteX1622" fmla="*/ 3463475 w 7295637"/>
              <a:gd name="connsiteY1622" fmla="*/ 3261985 h 5063066"/>
              <a:gd name="connsiteX1623" fmla="*/ 3530762 w 7295637"/>
              <a:gd name="connsiteY1623" fmla="*/ 3217385 h 5063066"/>
              <a:gd name="connsiteX1624" fmla="*/ 3603786 w 7295637"/>
              <a:gd name="connsiteY1624" fmla="*/ 3290409 h 5063066"/>
              <a:gd name="connsiteX1625" fmla="*/ 3530761 w 7295637"/>
              <a:gd name="connsiteY1625" fmla="*/ 3363434 h 5063066"/>
              <a:gd name="connsiteX1626" fmla="*/ 3457737 w 7295637"/>
              <a:gd name="connsiteY1626" fmla="*/ 3290409 h 5063066"/>
              <a:gd name="connsiteX1627" fmla="*/ 3463475 w 7295637"/>
              <a:gd name="connsiteY1627" fmla="*/ 3261985 h 5063066"/>
              <a:gd name="connsiteX1628" fmla="*/ 2541621 w 7295637"/>
              <a:gd name="connsiteY1628" fmla="*/ 4678343 h 5063066"/>
              <a:gd name="connsiteX1629" fmla="*/ 2608907 w 7295637"/>
              <a:gd name="connsiteY1629" fmla="*/ 4633743 h 5063066"/>
              <a:gd name="connsiteX1630" fmla="*/ 2681932 w 7295637"/>
              <a:gd name="connsiteY1630" fmla="*/ 4706768 h 5063066"/>
              <a:gd name="connsiteX1631" fmla="*/ 2608907 w 7295637"/>
              <a:gd name="connsiteY1631" fmla="*/ 4779793 h 5063066"/>
              <a:gd name="connsiteX1632" fmla="*/ 2535882 w 7295637"/>
              <a:gd name="connsiteY1632" fmla="*/ 4706768 h 5063066"/>
              <a:gd name="connsiteX1633" fmla="*/ 2541621 w 7295637"/>
              <a:gd name="connsiteY1633" fmla="*/ 4678343 h 5063066"/>
              <a:gd name="connsiteX1634" fmla="*/ 4849909 w 7295637"/>
              <a:gd name="connsiteY1634" fmla="*/ 1031638 h 5063066"/>
              <a:gd name="connsiteX1635" fmla="*/ 4865557 w 7295637"/>
              <a:gd name="connsiteY1635" fmla="*/ 1008427 h 5063066"/>
              <a:gd name="connsiteX1636" fmla="*/ 4917194 w 7295637"/>
              <a:gd name="connsiteY1636" fmla="*/ 987038 h 5063066"/>
              <a:gd name="connsiteX1637" fmla="*/ 4990218 w 7295637"/>
              <a:gd name="connsiteY1637" fmla="*/ 1060063 h 5063066"/>
              <a:gd name="connsiteX1638" fmla="*/ 4917195 w 7295637"/>
              <a:gd name="connsiteY1638" fmla="*/ 1133087 h 5063066"/>
              <a:gd name="connsiteX1639" fmla="*/ 4844169 w 7295637"/>
              <a:gd name="connsiteY1639" fmla="*/ 1060062 h 5063066"/>
              <a:gd name="connsiteX1640" fmla="*/ 4849909 w 7295637"/>
              <a:gd name="connsiteY1640" fmla="*/ 1031638 h 5063066"/>
              <a:gd name="connsiteX1641" fmla="*/ 3698365 w 7295637"/>
              <a:gd name="connsiteY1641" fmla="*/ 2825740 h 5063066"/>
              <a:gd name="connsiteX1642" fmla="*/ 3714014 w 7295637"/>
              <a:gd name="connsiteY1642" fmla="*/ 2802528 h 5063066"/>
              <a:gd name="connsiteX1643" fmla="*/ 3765650 w 7295637"/>
              <a:gd name="connsiteY1643" fmla="*/ 2781140 h 5063066"/>
              <a:gd name="connsiteX1644" fmla="*/ 3838676 w 7295637"/>
              <a:gd name="connsiteY1644" fmla="*/ 2854165 h 5063066"/>
              <a:gd name="connsiteX1645" fmla="*/ 3765651 w 7295637"/>
              <a:gd name="connsiteY1645" fmla="*/ 2927189 h 5063066"/>
              <a:gd name="connsiteX1646" fmla="*/ 3692627 w 7295637"/>
              <a:gd name="connsiteY1646" fmla="*/ 2854164 h 5063066"/>
              <a:gd name="connsiteX1647" fmla="*/ 3698365 w 7295637"/>
              <a:gd name="connsiteY1647" fmla="*/ 2825740 h 5063066"/>
              <a:gd name="connsiteX1648" fmla="*/ 3928051 w 7295637"/>
              <a:gd name="connsiteY1648" fmla="*/ 2447998 h 5063066"/>
              <a:gd name="connsiteX1649" fmla="*/ 3943701 w 7295637"/>
              <a:gd name="connsiteY1649" fmla="*/ 2424786 h 5063066"/>
              <a:gd name="connsiteX1650" fmla="*/ 3995338 w 7295637"/>
              <a:gd name="connsiteY1650" fmla="*/ 2403398 h 5063066"/>
              <a:gd name="connsiteX1651" fmla="*/ 4068363 w 7295637"/>
              <a:gd name="connsiteY1651" fmla="*/ 2476423 h 5063066"/>
              <a:gd name="connsiteX1652" fmla="*/ 3995337 w 7295637"/>
              <a:gd name="connsiteY1652" fmla="*/ 2549448 h 5063066"/>
              <a:gd name="connsiteX1653" fmla="*/ 3922313 w 7295637"/>
              <a:gd name="connsiteY1653" fmla="*/ 2476423 h 5063066"/>
              <a:gd name="connsiteX1654" fmla="*/ 3928051 w 7295637"/>
              <a:gd name="connsiteY1654" fmla="*/ 2447998 h 5063066"/>
              <a:gd name="connsiteX1655" fmla="*/ 2772083 w 7295637"/>
              <a:gd name="connsiteY1655" fmla="*/ 4257851 h 5063066"/>
              <a:gd name="connsiteX1656" fmla="*/ 2839370 w 7295637"/>
              <a:gd name="connsiteY1656" fmla="*/ 4213251 h 5063066"/>
              <a:gd name="connsiteX1657" fmla="*/ 2912395 w 7295637"/>
              <a:gd name="connsiteY1657" fmla="*/ 4286276 h 5063066"/>
              <a:gd name="connsiteX1658" fmla="*/ 2839370 w 7295637"/>
              <a:gd name="connsiteY1658" fmla="*/ 4359301 h 5063066"/>
              <a:gd name="connsiteX1659" fmla="*/ 2766345 w 7295637"/>
              <a:gd name="connsiteY1659" fmla="*/ 4286276 h 5063066"/>
              <a:gd name="connsiteX1660" fmla="*/ 2772083 w 7295637"/>
              <a:gd name="connsiteY1660" fmla="*/ 4257851 h 5063066"/>
              <a:gd name="connsiteX1661" fmla="*/ 5080371 w 7295637"/>
              <a:gd name="connsiteY1661" fmla="*/ 611145 h 5063066"/>
              <a:gd name="connsiteX1662" fmla="*/ 5147658 w 7295637"/>
              <a:gd name="connsiteY1662" fmla="*/ 566544 h 5063066"/>
              <a:gd name="connsiteX1663" fmla="*/ 5220683 w 7295637"/>
              <a:gd name="connsiteY1663" fmla="*/ 639569 h 5063066"/>
              <a:gd name="connsiteX1664" fmla="*/ 5147657 w 7295637"/>
              <a:gd name="connsiteY1664" fmla="*/ 712594 h 5063066"/>
              <a:gd name="connsiteX1665" fmla="*/ 5074634 w 7295637"/>
              <a:gd name="connsiteY1665" fmla="*/ 639569 h 5063066"/>
              <a:gd name="connsiteX1666" fmla="*/ 5080371 w 7295637"/>
              <a:gd name="connsiteY1666" fmla="*/ 611145 h 5063066"/>
              <a:gd name="connsiteX1667" fmla="*/ 4158518 w 7295637"/>
              <a:gd name="connsiteY1667" fmla="*/ 2027501 h 5063066"/>
              <a:gd name="connsiteX1668" fmla="*/ 4174168 w 7295637"/>
              <a:gd name="connsiteY1668" fmla="*/ 2004289 h 5063066"/>
              <a:gd name="connsiteX1669" fmla="*/ 4225803 w 7295637"/>
              <a:gd name="connsiteY1669" fmla="*/ 1982902 h 5063066"/>
              <a:gd name="connsiteX1670" fmla="*/ 4298829 w 7295637"/>
              <a:gd name="connsiteY1670" fmla="*/ 2055926 h 5063066"/>
              <a:gd name="connsiteX1671" fmla="*/ 4225804 w 7295637"/>
              <a:gd name="connsiteY1671" fmla="*/ 2128950 h 5063066"/>
              <a:gd name="connsiteX1672" fmla="*/ 4152778 w 7295637"/>
              <a:gd name="connsiteY1672" fmla="*/ 2055926 h 5063066"/>
              <a:gd name="connsiteX1673" fmla="*/ 4158518 w 7295637"/>
              <a:gd name="connsiteY1673" fmla="*/ 2027501 h 5063066"/>
              <a:gd name="connsiteX1674" fmla="*/ 3002548 w 7295637"/>
              <a:gd name="connsiteY1674" fmla="*/ 3828528 h 5063066"/>
              <a:gd name="connsiteX1675" fmla="*/ 3069834 w 7295637"/>
              <a:gd name="connsiteY1675" fmla="*/ 3783928 h 5063066"/>
              <a:gd name="connsiteX1676" fmla="*/ 3142859 w 7295637"/>
              <a:gd name="connsiteY1676" fmla="*/ 3856953 h 5063066"/>
              <a:gd name="connsiteX1677" fmla="*/ 3069834 w 7295637"/>
              <a:gd name="connsiteY1677" fmla="*/ 3929978 h 5063066"/>
              <a:gd name="connsiteX1678" fmla="*/ 2996809 w 7295637"/>
              <a:gd name="connsiteY1678" fmla="*/ 3856953 h 5063066"/>
              <a:gd name="connsiteX1679" fmla="*/ 3002548 w 7295637"/>
              <a:gd name="connsiteY1679" fmla="*/ 3828528 h 5063066"/>
              <a:gd name="connsiteX1680" fmla="*/ 5310836 w 7295637"/>
              <a:gd name="connsiteY1680" fmla="*/ 181823 h 5063066"/>
              <a:gd name="connsiteX1681" fmla="*/ 5378123 w 7295637"/>
              <a:gd name="connsiteY1681" fmla="*/ 137223 h 5063066"/>
              <a:gd name="connsiteX1682" fmla="*/ 5451147 w 7295637"/>
              <a:gd name="connsiteY1682" fmla="*/ 210247 h 5063066"/>
              <a:gd name="connsiteX1683" fmla="*/ 5378122 w 7295637"/>
              <a:gd name="connsiteY1683" fmla="*/ 283272 h 5063066"/>
              <a:gd name="connsiteX1684" fmla="*/ 5305096 w 7295637"/>
              <a:gd name="connsiteY1684" fmla="*/ 210247 h 5063066"/>
              <a:gd name="connsiteX1685" fmla="*/ 5310836 w 7295637"/>
              <a:gd name="connsiteY1685" fmla="*/ 181823 h 5063066"/>
              <a:gd name="connsiteX1686" fmla="*/ 4388982 w 7295637"/>
              <a:gd name="connsiteY1686" fmla="*/ 1598178 h 5063066"/>
              <a:gd name="connsiteX1687" fmla="*/ 4404632 w 7295637"/>
              <a:gd name="connsiteY1687" fmla="*/ 1574966 h 5063066"/>
              <a:gd name="connsiteX1688" fmla="*/ 4456268 w 7295637"/>
              <a:gd name="connsiteY1688" fmla="*/ 1553578 h 5063066"/>
              <a:gd name="connsiteX1689" fmla="*/ 4529292 w 7295637"/>
              <a:gd name="connsiteY1689" fmla="*/ 1626602 h 5063066"/>
              <a:gd name="connsiteX1690" fmla="*/ 4456268 w 7295637"/>
              <a:gd name="connsiteY1690" fmla="*/ 1699627 h 5063066"/>
              <a:gd name="connsiteX1691" fmla="*/ 4383244 w 7295637"/>
              <a:gd name="connsiteY1691" fmla="*/ 1626603 h 5063066"/>
              <a:gd name="connsiteX1692" fmla="*/ 4388982 w 7295637"/>
              <a:gd name="connsiteY1692" fmla="*/ 1598178 h 5063066"/>
              <a:gd name="connsiteX1693" fmla="*/ 3233011 w 7295637"/>
              <a:gd name="connsiteY1693" fmla="*/ 3408035 h 5063066"/>
              <a:gd name="connsiteX1694" fmla="*/ 3300298 w 7295637"/>
              <a:gd name="connsiteY1694" fmla="*/ 3363434 h 5063066"/>
              <a:gd name="connsiteX1695" fmla="*/ 3373323 w 7295637"/>
              <a:gd name="connsiteY1695" fmla="*/ 3436459 h 5063066"/>
              <a:gd name="connsiteX1696" fmla="*/ 3300298 w 7295637"/>
              <a:gd name="connsiteY1696" fmla="*/ 3509484 h 5063066"/>
              <a:gd name="connsiteX1697" fmla="*/ 3227273 w 7295637"/>
              <a:gd name="connsiteY1697" fmla="*/ 3436459 h 5063066"/>
              <a:gd name="connsiteX1698" fmla="*/ 3233011 w 7295637"/>
              <a:gd name="connsiteY1698" fmla="*/ 3408035 h 5063066"/>
              <a:gd name="connsiteX1699" fmla="*/ 2311157 w 7295637"/>
              <a:gd name="connsiteY1699" fmla="*/ 4824393 h 5063066"/>
              <a:gd name="connsiteX1700" fmla="*/ 2378444 w 7295637"/>
              <a:gd name="connsiteY1700" fmla="*/ 4779792 h 5063066"/>
              <a:gd name="connsiteX1701" fmla="*/ 2451468 w 7295637"/>
              <a:gd name="connsiteY1701" fmla="*/ 4852817 h 5063066"/>
              <a:gd name="connsiteX1702" fmla="*/ 2378443 w 7295637"/>
              <a:gd name="connsiteY1702" fmla="*/ 4925842 h 5063066"/>
              <a:gd name="connsiteX1703" fmla="*/ 2305419 w 7295637"/>
              <a:gd name="connsiteY1703" fmla="*/ 4852817 h 5063066"/>
              <a:gd name="connsiteX1704" fmla="*/ 2311157 w 7295637"/>
              <a:gd name="connsiteY1704" fmla="*/ 4824393 h 5063066"/>
              <a:gd name="connsiteX1705" fmla="*/ 4619445 w 7295637"/>
              <a:gd name="connsiteY1705" fmla="*/ 1177685 h 5063066"/>
              <a:gd name="connsiteX1706" fmla="*/ 4635094 w 7295637"/>
              <a:gd name="connsiteY1706" fmla="*/ 1154474 h 5063066"/>
              <a:gd name="connsiteX1707" fmla="*/ 4686731 w 7295637"/>
              <a:gd name="connsiteY1707" fmla="*/ 1133086 h 5063066"/>
              <a:gd name="connsiteX1708" fmla="*/ 4759756 w 7295637"/>
              <a:gd name="connsiteY1708" fmla="*/ 1206111 h 5063066"/>
              <a:gd name="connsiteX1709" fmla="*/ 4686731 w 7295637"/>
              <a:gd name="connsiteY1709" fmla="*/ 1279135 h 5063066"/>
              <a:gd name="connsiteX1710" fmla="*/ 4613706 w 7295637"/>
              <a:gd name="connsiteY1710" fmla="*/ 1206110 h 5063066"/>
              <a:gd name="connsiteX1711" fmla="*/ 4619445 w 7295637"/>
              <a:gd name="connsiteY1711" fmla="*/ 1177685 h 5063066"/>
              <a:gd name="connsiteX1712" fmla="*/ 3463476 w 7295637"/>
              <a:gd name="connsiteY1712" fmla="*/ 2978713 h 5063066"/>
              <a:gd name="connsiteX1713" fmla="*/ 3530762 w 7295637"/>
              <a:gd name="connsiteY1713" fmla="*/ 2934113 h 5063066"/>
              <a:gd name="connsiteX1714" fmla="*/ 3603787 w 7295637"/>
              <a:gd name="connsiteY1714" fmla="*/ 3007138 h 5063066"/>
              <a:gd name="connsiteX1715" fmla="*/ 3530762 w 7295637"/>
              <a:gd name="connsiteY1715" fmla="*/ 3080163 h 5063066"/>
              <a:gd name="connsiteX1716" fmla="*/ 3457737 w 7295637"/>
              <a:gd name="connsiteY1716" fmla="*/ 3007138 h 5063066"/>
              <a:gd name="connsiteX1717" fmla="*/ 3463476 w 7295637"/>
              <a:gd name="connsiteY1717" fmla="*/ 2978713 h 5063066"/>
              <a:gd name="connsiteX1718" fmla="*/ 2541620 w 7295637"/>
              <a:gd name="connsiteY1718" fmla="*/ 4395072 h 5063066"/>
              <a:gd name="connsiteX1719" fmla="*/ 2608907 w 7295637"/>
              <a:gd name="connsiteY1719" fmla="*/ 4350471 h 5063066"/>
              <a:gd name="connsiteX1720" fmla="*/ 2681931 w 7295637"/>
              <a:gd name="connsiteY1720" fmla="*/ 4423497 h 5063066"/>
              <a:gd name="connsiteX1721" fmla="*/ 2608907 w 7295637"/>
              <a:gd name="connsiteY1721" fmla="*/ 4496521 h 5063066"/>
              <a:gd name="connsiteX1722" fmla="*/ 2535882 w 7295637"/>
              <a:gd name="connsiteY1722" fmla="*/ 4423496 h 5063066"/>
              <a:gd name="connsiteX1723" fmla="*/ 2541620 w 7295637"/>
              <a:gd name="connsiteY1723" fmla="*/ 4395072 h 5063066"/>
              <a:gd name="connsiteX1724" fmla="*/ 4849908 w 7295637"/>
              <a:gd name="connsiteY1724" fmla="*/ 748367 h 5063066"/>
              <a:gd name="connsiteX1725" fmla="*/ 4865557 w 7295637"/>
              <a:gd name="connsiteY1725" fmla="*/ 725155 h 5063066"/>
              <a:gd name="connsiteX1726" fmla="*/ 4917194 w 7295637"/>
              <a:gd name="connsiteY1726" fmla="*/ 703767 h 5063066"/>
              <a:gd name="connsiteX1727" fmla="*/ 4990219 w 7295637"/>
              <a:gd name="connsiteY1727" fmla="*/ 776792 h 5063066"/>
              <a:gd name="connsiteX1728" fmla="*/ 4917194 w 7295637"/>
              <a:gd name="connsiteY1728" fmla="*/ 849817 h 5063066"/>
              <a:gd name="connsiteX1729" fmla="*/ 4844169 w 7295637"/>
              <a:gd name="connsiteY1729" fmla="*/ 776792 h 5063066"/>
              <a:gd name="connsiteX1730" fmla="*/ 4849908 w 7295637"/>
              <a:gd name="connsiteY1730" fmla="*/ 748367 h 5063066"/>
              <a:gd name="connsiteX1731" fmla="*/ 3698365 w 7295637"/>
              <a:gd name="connsiteY1731" fmla="*/ 2542469 h 5063066"/>
              <a:gd name="connsiteX1732" fmla="*/ 3714013 w 7295637"/>
              <a:gd name="connsiteY1732" fmla="*/ 2519257 h 5063066"/>
              <a:gd name="connsiteX1733" fmla="*/ 3765650 w 7295637"/>
              <a:gd name="connsiteY1733" fmla="*/ 2497869 h 5063066"/>
              <a:gd name="connsiteX1734" fmla="*/ 3838675 w 7295637"/>
              <a:gd name="connsiteY1734" fmla="*/ 2570894 h 5063066"/>
              <a:gd name="connsiteX1735" fmla="*/ 3765651 w 7295637"/>
              <a:gd name="connsiteY1735" fmla="*/ 2643919 h 5063066"/>
              <a:gd name="connsiteX1736" fmla="*/ 3692625 w 7295637"/>
              <a:gd name="connsiteY1736" fmla="*/ 2570894 h 5063066"/>
              <a:gd name="connsiteX1737" fmla="*/ 3698365 w 7295637"/>
              <a:gd name="connsiteY1737" fmla="*/ 2542469 h 5063066"/>
              <a:gd name="connsiteX1738" fmla="*/ 3928052 w 7295637"/>
              <a:gd name="connsiteY1738" fmla="*/ 2164724 h 5063066"/>
              <a:gd name="connsiteX1739" fmla="*/ 3943704 w 7295637"/>
              <a:gd name="connsiteY1739" fmla="*/ 2141511 h 5063066"/>
              <a:gd name="connsiteX1740" fmla="*/ 3995339 w 7295637"/>
              <a:gd name="connsiteY1740" fmla="*/ 2120124 h 5063066"/>
              <a:gd name="connsiteX1741" fmla="*/ 4068363 w 7295637"/>
              <a:gd name="connsiteY1741" fmla="*/ 2193148 h 5063066"/>
              <a:gd name="connsiteX1742" fmla="*/ 3995339 w 7295637"/>
              <a:gd name="connsiteY1742" fmla="*/ 2266173 h 5063066"/>
              <a:gd name="connsiteX1743" fmla="*/ 3922314 w 7295637"/>
              <a:gd name="connsiteY1743" fmla="*/ 2193149 h 5063066"/>
              <a:gd name="connsiteX1744" fmla="*/ 3928052 w 7295637"/>
              <a:gd name="connsiteY1744" fmla="*/ 2164724 h 5063066"/>
              <a:gd name="connsiteX1745" fmla="*/ 2772083 w 7295637"/>
              <a:gd name="connsiteY1745" fmla="*/ 3974579 h 5063066"/>
              <a:gd name="connsiteX1746" fmla="*/ 2839370 w 7295637"/>
              <a:gd name="connsiteY1746" fmla="*/ 3929979 h 5063066"/>
              <a:gd name="connsiteX1747" fmla="*/ 2912394 w 7295637"/>
              <a:gd name="connsiteY1747" fmla="*/ 4003004 h 5063066"/>
              <a:gd name="connsiteX1748" fmla="*/ 2839369 w 7295637"/>
              <a:gd name="connsiteY1748" fmla="*/ 4076029 h 5063066"/>
              <a:gd name="connsiteX1749" fmla="*/ 2766345 w 7295637"/>
              <a:gd name="connsiteY1749" fmla="*/ 4003004 h 5063066"/>
              <a:gd name="connsiteX1750" fmla="*/ 2772083 w 7295637"/>
              <a:gd name="connsiteY1750" fmla="*/ 3974579 h 5063066"/>
              <a:gd name="connsiteX1751" fmla="*/ 5080372 w 7295637"/>
              <a:gd name="connsiteY1751" fmla="*/ 327873 h 5063066"/>
              <a:gd name="connsiteX1752" fmla="*/ 5147657 w 7295637"/>
              <a:gd name="connsiteY1752" fmla="*/ 283272 h 5063066"/>
              <a:gd name="connsiteX1753" fmla="*/ 5220683 w 7295637"/>
              <a:gd name="connsiteY1753" fmla="*/ 356297 h 5063066"/>
              <a:gd name="connsiteX1754" fmla="*/ 5147658 w 7295637"/>
              <a:gd name="connsiteY1754" fmla="*/ 429322 h 5063066"/>
              <a:gd name="connsiteX1755" fmla="*/ 5074633 w 7295637"/>
              <a:gd name="connsiteY1755" fmla="*/ 356297 h 5063066"/>
              <a:gd name="connsiteX1756" fmla="*/ 5080372 w 7295637"/>
              <a:gd name="connsiteY1756" fmla="*/ 327873 h 5063066"/>
              <a:gd name="connsiteX1757" fmla="*/ 4158518 w 7295637"/>
              <a:gd name="connsiteY1757" fmla="*/ 1744228 h 5063066"/>
              <a:gd name="connsiteX1758" fmla="*/ 4174168 w 7295637"/>
              <a:gd name="connsiteY1758" fmla="*/ 1721016 h 5063066"/>
              <a:gd name="connsiteX1759" fmla="*/ 4225803 w 7295637"/>
              <a:gd name="connsiteY1759" fmla="*/ 1699628 h 5063066"/>
              <a:gd name="connsiteX1760" fmla="*/ 4298829 w 7295637"/>
              <a:gd name="connsiteY1760" fmla="*/ 1772653 h 5063066"/>
              <a:gd name="connsiteX1761" fmla="*/ 4225802 w 7295637"/>
              <a:gd name="connsiteY1761" fmla="*/ 1845679 h 5063066"/>
              <a:gd name="connsiteX1762" fmla="*/ 4152778 w 7295637"/>
              <a:gd name="connsiteY1762" fmla="*/ 1772653 h 5063066"/>
              <a:gd name="connsiteX1763" fmla="*/ 4158518 w 7295637"/>
              <a:gd name="connsiteY1763" fmla="*/ 1744228 h 5063066"/>
              <a:gd name="connsiteX1764" fmla="*/ 3002547 w 7295637"/>
              <a:gd name="connsiteY1764" fmla="*/ 3545256 h 5063066"/>
              <a:gd name="connsiteX1765" fmla="*/ 3069834 w 7295637"/>
              <a:gd name="connsiteY1765" fmla="*/ 3500656 h 5063066"/>
              <a:gd name="connsiteX1766" fmla="*/ 3142860 w 7295637"/>
              <a:gd name="connsiteY1766" fmla="*/ 3573681 h 5063066"/>
              <a:gd name="connsiteX1767" fmla="*/ 3069834 w 7295637"/>
              <a:gd name="connsiteY1767" fmla="*/ 3646706 h 5063066"/>
              <a:gd name="connsiteX1768" fmla="*/ 2996809 w 7295637"/>
              <a:gd name="connsiteY1768" fmla="*/ 3573681 h 5063066"/>
              <a:gd name="connsiteX1769" fmla="*/ 3002547 w 7295637"/>
              <a:gd name="connsiteY1769" fmla="*/ 3545256 h 5063066"/>
              <a:gd name="connsiteX1770" fmla="*/ 2080693 w 7295637"/>
              <a:gd name="connsiteY1770" fmla="*/ 4961614 h 5063066"/>
              <a:gd name="connsiteX1771" fmla="*/ 2147979 w 7295637"/>
              <a:gd name="connsiteY1771" fmla="*/ 4917014 h 5063066"/>
              <a:gd name="connsiteX1772" fmla="*/ 2221004 w 7295637"/>
              <a:gd name="connsiteY1772" fmla="*/ 4990039 h 5063066"/>
              <a:gd name="connsiteX1773" fmla="*/ 2147979 w 7295637"/>
              <a:gd name="connsiteY1773" fmla="*/ 5063064 h 5063066"/>
              <a:gd name="connsiteX1774" fmla="*/ 2074954 w 7295637"/>
              <a:gd name="connsiteY1774" fmla="*/ 4990039 h 5063066"/>
              <a:gd name="connsiteX1775" fmla="*/ 2080693 w 7295637"/>
              <a:gd name="connsiteY1775" fmla="*/ 4961614 h 5063066"/>
              <a:gd name="connsiteX1776" fmla="*/ 4388983 w 7295637"/>
              <a:gd name="connsiteY1776" fmla="*/ 1314906 h 5063066"/>
              <a:gd name="connsiteX1777" fmla="*/ 4404632 w 7295637"/>
              <a:gd name="connsiteY1777" fmla="*/ 1291695 h 5063066"/>
              <a:gd name="connsiteX1778" fmla="*/ 4456269 w 7295637"/>
              <a:gd name="connsiteY1778" fmla="*/ 1270307 h 5063066"/>
              <a:gd name="connsiteX1779" fmla="*/ 4529293 w 7295637"/>
              <a:gd name="connsiteY1779" fmla="*/ 1343332 h 5063066"/>
              <a:gd name="connsiteX1780" fmla="*/ 4456268 w 7295637"/>
              <a:gd name="connsiteY1780" fmla="*/ 1416356 h 5063066"/>
              <a:gd name="connsiteX1781" fmla="*/ 4383244 w 7295637"/>
              <a:gd name="connsiteY1781" fmla="*/ 1343331 h 5063066"/>
              <a:gd name="connsiteX1782" fmla="*/ 4388983 w 7295637"/>
              <a:gd name="connsiteY1782" fmla="*/ 1314906 h 5063066"/>
              <a:gd name="connsiteX1783" fmla="*/ 3233012 w 7295637"/>
              <a:gd name="connsiteY1783" fmla="*/ 3124763 h 5063066"/>
              <a:gd name="connsiteX1784" fmla="*/ 3300298 w 7295637"/>
              <a:gd name="connsiteY1784" fmla="*/ 3080163 h 5063066"/>
              <a:gd name="connsiteX1785" fmla="*/ 3373323 w 7295637"/>
              <a:gd name="connsiteY1785" fmla="*/ 3153188 h 5063066"/>
              <a:gd name="connsiteX1786" fmla="*/ 3300298 w 7295637"/>
              <a:gd name="connsiteY1786" fmla="*/ 3226212 h 5063066"/>
              <a:gd name="connsiteX1787" fmla="*/ 3227274 w 7295637"/>
              <a:gd name="connsiteY1787" fmla="*/ 3153188 h 5063066"/>
              <a:gd name="connsiteX1788" fmla="*/ 3233012 w 7295637"/>
              <a:gd name="connsiteY1788" fmla="*/ 3124763 h 5063066"/>
              <a:gd name="connsiteX1789" fmla="*/ 2311157 w 7295637"/>
              <a:gd name="connsiteY1789" fmla="*/ 4541120 h 5063066"/>
              <a:gd name="connsiteX1790" fmla="*/ 2378443 w 7295637"/>
              <a:gd name="connsiteY1790" fmla="*/ 4496520 h 5063066"/>
              <a:gd name="connsiteX1791" fmla="*/ 2451468 w 7295637"/>
              <a:gd name="connsiteY1791" fmla="*/ 4569545 h 5063066"/>
              <a:gd name="connsiteX1792" fmla="*/ 2378443 w 7295637"/>
              <a:gd name="connsiteY1792" fmla="*/ 4642570 h 5063066"/>
              <a:gd name="connsiteX1793" fmla="*/ 2305418 w 7295637"/>
              <a:gd name="connsiteY1793" fmla="*/ 4569545 h 5063066"/>
              <a:gd name="connsiteX1794" fmla="*/ 2311157 w 7295637"/>
              <a:gd name="connsiteY1794" fmla="*/ 4541120 h 5063066"/>
              <a:gd name="connsiteX1795" fmla="*/ 4619445 w 7295637"/>
              <a:gd name="connsiteY1795" fmla="*/ 894415 h 5063066"/>
              <a:gd name="connsiteX1796" fmla="*/ 4635094 w 7295637"/>
              <a:gd name="connsiteY1796" fmla="*/ 871204 h 5063066"/>
              <a:gd name="connsiteX1797" fmla="*/ 4686731 w 7295637"/>
              <a:gd name="connsiteY1797" fmla="*/ 849816 h 5063066"/>
              <a:gd name="connsiteX1798" fmla="*/ 4759755 w 7295637"/>
              <a:gd name="connsiteY1798" fmla="*/ 922841 h 5063066"/>
              <a:gd name="connsiteX1799" fmla="*/ 4686731 w 7295637"/>
              <a:gd name="connsiteY1799" fmla="*/ 995865 h 5063066"/>
              <a:gd name="connsiteX1800" fmla="*/ 4613706 w 7295637"/>
              <a:gd name="connsiteY1800" fmla="*/ 922840 h 5063066"/>
              <a:gd name="connsiteX1801" fmla="*/ 4619445 w 7295637"/>
              <a:gd name="connsiteY1801" fmla="*/ 894415 h 5063066"/>
              <a:gd name="connsiteX1802" fmla="*/ 3463476 w 7295637"/>
              <a:gd name="connsiteY1802" fmla="*/ 2695441 h 5063066"/>
              <a:gd name="connsiteX1803" fmla="*/ 3530762 w 7295637"/>
              <a:gd name="connsiteY1803" fmla="*/ 2650841 h 5063066"/>
              <a:gd name="connsiteX1804" fmla="*/ 3603787 w 7295637"/>
              <a:gd name="connsiteY1804" fmla="*/ 2723865 h 5063066"/>
              <a:gd name="connsiteX1805" fmla="*/ 3530762 w 7295637"/>
              <a:gd name="connsiteY1805" fmla="*/ 2796891 h 5063066"/>
              <a:gd name="connsiteX1806" fmla="*/ 3457737 w 7295637"/>
              <a:gd name="connsiteY1806" fmla="*/ 2723866 h 5063066"/>
              <a:gd name="connsiteX1807" fmla="*/ 3463476 w 7295637"/>
              <a:gd name="connsiteY1807" fmla="*/ 2695441 h 5063066"/>
              <a:gd name="connsiteX1808" fmla="*/ 3697588 w 7295637"/>
              <a:gd name="connsiteY1808" fmla="*/ 2310776 h 5063066"/>
              <a:gd name="connsiteX1809" fmla="*/ 3713238 w 7295637"/>
              <a:gd name="connsiteY1809" fmla="*/ 2287564 h 5063066"/>
              <a:gd name="connsiteX1810" fmla="*/ 3764873 w 7295637"/>
              <a:gd name="connsiteY1810" fmla="*/ 2266175 h 5063066"/>
              <a:gd name="connsiteX1811" fmla="*/ 3837899 w 7295637"/>
              <a:gd name="connsiteY1811" fmla="*/ 2339200 h 5063066"/>
              <a:gd name="connsiteX1812" fmla="*/ 3764874 w 7295637"/>
              <a:gd name="connsiteY1812" fmla="*/ 2412225 h 5063066"/>
              <a:gd name="connsiteX1813" fmla="*/ 3691850 w 7295637"/>
              <a:gd name="connsiteY1813" fmla="*/ 2339200 h 5063066"/>
              <a:gd name="connsiteX1814" fmla="*/ 3697588 w 7295637"/>
              <a:gd name="connsiteY1814" fmla="*/ 2310776 h 5063066"/>
              <a:gd name="connsiteX1815" fmla="*/ 2541619 w 7295637"/>
              <a:gd name="connsiteY1815" fmla="*/ 4111800 h 5063066"/>
              <a:gd name="connsiteX1816" fmla="*/ 2608906 w 7295637"/>
              <a:gd name="connsiteY1816" fmla="*/ 4067200 h 5063066"/>
              <a:gd name="connsiteX1817" fmla="*/ 2681931 w 7295637"/>
              <a:gd name="connsiteY1817" fmla="*/ 4140225 h 5063066"/>
              <a:gd name="connsiteX1818" fmla="*/ 2608906 w 7295637"/>
              <a:gd name="connsiteY1818" fmla="*/ 4213250 h 5063066"/>
              <a:gd name="connsiteX1819" fmla="*/ 2535881 w 7295637"/>
              <a:gd name="connsiteY1819" fmla="*/ 4140225 h 5063066"/>
              <a:gd name="connsiteX1820" fmla="*/ 2541619 w 7295637"/>
              <a:gd name="connsiteY1820" fmla="*/ 4111800 h 5063066"/>
              <a:gd name="connsiteX1821" fmla="*/ 4849906 w 7295637"/>
              <a:gd name="connsiteY1821" fmla="*/ 465095 h 5063066"/>
              <a:gd name="connsiteX1822" fmla="*/ 4865556 w 7295637"/>
              <a:gd name="connsiteY1822" fmla="*/ 441883 h 5063066"/>
              <a:gd name="connsiteX1823" fmla="*/ 4917194 w 7295637"/>
              <a:gd name="connsiteY1823" fmla="*/ 420495 h 5063066"/>
              <a:gd name="connsiteX1824" fmla="*/ 4990218 w 7295637"/>
              <a:gd name="connsiteY1824" fmla="*/ 493520 h 5063066"/>
              <a:gd name="connsiteX1825" fmla="*/ 4917193 w 7295637"/>
              <a:gd name="connsiteY1825" fmla="*/ 566545 h 5063066"/>
              <a:gd name="connsiteX1826" fmla="*/ 4844169 w 7295637"/>
              <a:gd name="connsiteY1826" fmla="*/ 493520 h 5063066"/>
              <a:gd name="connsiteX1827" fmla="*/ 4849906 w 7295637"/>
              <a:gd name="connsiteY1827" fmla="*/ 465095 h 5063066"/>
              <a:gd name="connsiteX1828" fmla="*/ 3928053 w 7295637"/>
              <a:gd name="connsiteY1828" fmla="*/ 1881452 h 5063066"/>
              <a:gd name="connsiteX1829" fmla="*/ 3943703 w 7295637"/>
              <a:gd name="connsiteY1829" fmla="*/ 1858240 h 5063066"/>
              <a:gd name="connsiteX1830" fmla="*/ 3995340 w 7295637"/>
              <a:gd name="connsiteY1830" fmla="*/ 1836850 h 5063066"/>
              <a:gd name="connsiteX1831" fmla="*/ 4068364 w 7295637"/>
              <a:gd name="connsiteY1831" fmla="*/ 1909877 h 5063066"/>
              <a:gd name="connsiteX1832" fmla="*/ 3995339 w 7295637"/>
              <a:gd name="connsiteY1832" fmla="*/ 1982901 h 5063066"/>
              <a:gd name="connsiteX1833" fmla="*/ 3922315 w 7295637"/>
              <a:gd name="connsiteY1833" fmla="*/ 1909876 h 5063066"/>
              <a:gd name="connsiteX1834" fmla="*/ 3928053 w 7295637"/>
              <a:gd name="connsiteY1834" fmla="*/ 1881452 h 5063066"/>
              <a:gd name="connsiteX1835" fmla="*/ 2772083 w 7295637"/>
              <a:gd name="connsiteY1835" fmla="*/ 3691307 h 5063066"/>
              <a:gd name="connsiteX1836" fmla="*/ 2839370 w 7295637"/>
              <a:gd name="connsiteY1836" fmla="*/ 3646707 h 5063066"/>
              <a:gd name="connsiteX1837" fmla="*/ 2912394 w 7295637"/>
              <a:gd name="connsiteY1837" fmla="*/ 3719731 h 5063066"/>
              <a:gd name="connsiteX1838" fmla="*/ 2839369 w 7295637"/>
              <a:gd name="connsiteY1838" fmla="*/ 3792756 h 5063066"/>
              <a:gd name="connsiteX1839" fmla="*/ 2766345 w 7295637"/>
              <a:gd name="connsiteY1839" fmla="*/ 3719731 h 5063066"/>
              <a:gd name="connsiteX1840" fmla="*/ 2772083 w 7295637"/>
              <a:gd name="connsiteY1840" fmla="*/ 3691307 h 5063066"/>
              <a:gd name="connsiteX1841" fmla="*/ 5080372 w 7295637"/>
              <a:gd name="connsiteY1841" fmla="*/ 44600 h 5063066"/>
              <a:gd name="connsiteX1842" fmla="*/ 5147658 w 7295637"/>
              <a:gd name="connsiteY1842" fmla="*/ 0 h 5063066"/>
              <a:gd name="connsiteX1843" fmla="*/ 5220683 w 7295637"/>
              <a:gd name="connsiteY1843" fmla="*/ 73025 h 5063066"/>
              <a:gd name="connsiteX1844" fmla="*/ 5147657 w 7295637"/>
              <a:gd name="connsiteY1844" fmla="*/ 146050 h 5063066"/>
              <a:gd name="connsiteX1845" fmla="*/ 5074634 w 7295637"/>
              <a:gd name="connsiteY1845" fmla="*/ 73025 h 5063066"/>
              <a:gd name="connsiteX1846" fmla="*/ 5080372 w 7295637"/>
              <a:gd name="connsiteY1846" fmla="*/ 44600 h 5063066"/>
              <a:gd name="connsiteX1847" fmla="*/ 4158518 w 7295637"/>
              <a:gd name="connsiteY1847" fmla="*/ 1460957 h 5063066"/>
              <a:gd name="connsiteX1848" fmla="*/ 4174168 w 7295637"/>
              <a:gd name="connsiteY1848" fmla="*/ 1437745 h 5063066"/>
              <a:gd name="connsiteX1849" fmla="*/ 4225805 w 7295637"/>
              <a:gd name="connsiteY1849" fmla="*/ 1416356 h 5063066"/>
              <a:gd name="connsiteX1850" fmla="*/ 4298829 w 7295637"/>
              <a:gd name="connsiteY1850" fmla="*/ 1489381 h 5063066"/>
              <a:gd name="connsiteX1851" fmla="*/ 4225805 w 7295637"/>
              <a:gd name="connsiteY1851" fmla="*/ 1562406 h 5063066"/>
              <a:gd name="connsiteX1852" fmla="*/ 4152779 w 7295637"/>
              <a:gd name="connsiteY1852" fmla="*/ 1489381 h 5063066"/>
              <a:gd name="connsiteX1853" fmla="*/ 4158518 w 7295637"/>
              <a:gd name="connsiteY1853" fmla="*/ 1460957 h 5063066"/>
              <a:gd name="connsiteX1854" fmla="*/ 3002548 w 7295637"/>
              <a:gd name="connsiteY1854" fmla="*/ 3261984 h 5063066"/>
              <a:gd name="connsiteX1855" fmla="*/ 3069835 w 7295637"/>
              <a:gd name="connsiteY1855" fmla="*/ 3217384 h 5063066"/>
              <a:gd name="connsiteX1856" fmla="*/ 3142859 w 7295637"/>
              <a:gd name="connsiteY1856" fmla="*/ 3290409 h 5063066"/>
              <a:gd name="connsiteX1857" fmla="*/ 3069834 w 7295637"/>
              <a:gd name="connsiteY1857" fmla="*/ 3363434 h 5063066"/>
              <a:gd name="connsiteX1858" fmla="*/ 2996810 w 7295637"/>
              <a:gd name="connsiteY1858" fmla="*/ 3290409 h 5063066"/>
              <a:gd name="connsiteX1859" fmla="*/ 3002548 w 7295637"/>
              <a:gd name="connsiteY1859" fmla="*/ 3261984 h 5063066"/>
              <a:gd name="connsiteX1860" fmla="*/ 2080693 w 7295637"/>
              <a:gd name="connsiteY1860" fmla="*/ 4678342 h 5063066"/>
              <a:gd name="connsiteX1861" fmla="*/ 2147979 w 7295637"/>
              <a:gd name="connsiteY1861" fmla="*/ 4633742 h 5063066"/>
              <a:gd name="connsiteX1862" fmla="*/ 2221004 w 7295637"/>
              <a:gd name="connsiteY1862" fmla="*/ 4706767 h 5063066"/>
              <a:gd name="connsiteX1863" fmla="*/ 2147979 w 7295637"/>
              <a:gd name="connsiteY1863" fmla="*/ 4779792 h 5063066"/>
              <a:gd name="connsiteX1864" fmla="*/ 2074954 w 7295637"/>
              <a:gd name="connsiteY1864" fmla="*/ 4706767 h 5063066"/>
              <a:gd name="connsiteX1865" fmla="*/ 2080693 w 7295637"/>
              <a:gd name="connsiteY1865" fmla="*/ 4678342 h 5063066"/>
              <a:gd name="connsiteX1866" fmla="*/ 4388982 w 7295637"/>
              <a:gd name="connsiteY1866" fmla="*/ 1031635 h 5063066"/>
              <a:gd name="connsiteX1867" fmla="*/ 4404630 w 7295637"/>
              <a:gd name="connsiteY1867" fmla="*/ 1008424 h 5063066"/>
              <a:gd name="connsiteX1868" fmla="*/ 4456268 w 7295637"/>
              <a:gd name="connsiteY1868" fmla="*/ 987036 h 5063066"/>
              <a:gd name="connsiteX1869" fmla="*/ 4529292 w 7295637"/>
              <a:gd name="connsiteY1869" fmla="*/ 1060061 h 5063066"/>
              <a:gd name="connsiteX1870" fmla="*/ 4456268 w 7295637"/>
              <a:gd name="connsiteY1870" fmla="*/ 1133085 h 5063066"/>
              <a:gd name="connsiteX1871" fmla="*/ 4383242 w 7295637"/>
              <a:gd name="connsiteY1871" fmla="*/ 1060060 h 5063066"/>
              <a:gd name="connsiteX1872" fmla="*/ 4388982 w 7295637"/>
              <a:gd name="connsiteY1872" fmla="*/ 1031635 h 5063066"/>
              <a:gd name="connsiteX1873" fmla="*/ 3233012 w 7295637"/>
              <a:gd name="connsiteY1873" fmla="*/ 2841491 h 5063066"/>
              <a:gd name="connsiteX1874" fmla="*/ 3300298 w 7295637"/>
              <a:gd name="connsiteY1874" fmla="*/ 2796890 h 5063066"/>
              <a:gd name="connsiteX1875" fmla="*/ 3373323 w 7295637"/>
              <a:gd name="connsiteY1875" fmla="*/ 2869915 h 5063066"/>
              <a:gd name="connsiteX1876" fmla="*/ 3300298 w 7295637"/>
              <a:gd name="connsiteY1876" fmla="*/ 2942940 h 5063066"/>
              <a:gd name="connsiteX1877" fmla="*/ 3227273 w 7295637"/>
              <a:gd name="connsiteY1877" fmla="*/ 2869916 h 5063066"/>
              <a:gd name="connsiteX1878" fmla="*/ 3233012 w 7295637"/>
              <a:gd name="connsiteY1878" fmla="*/ 2841491 h 5063066"/>
              <a:gd name="connsiteX1879" fmla="*/ 3462699 w 7295637"/>
              <a:gd name="connsiteY1879" fmla="*/ 2463747 h 5063066"/>
              <a:gd name="connsiteX1880" fmla="*/ 3478350 w 7295637"/>
              <a:gd name="connsiteY1880" fmla="*/ 2440535 h 5063066"/>
              <a:gd name="connsiteX1881" fmla="*/ 3529986 w 7295637"/>
              <a:gd name="connsiteY1881" fmla="*/ 2419147 h 5063066"/>
              <a:gd name="connsiteX1882" fmla="*/ 3603010 w 7295637"/>
              <a:gd name="connsiteY1882" fmla="*/ 2492172 h 5063066"/>
              <a:gd name="connsiteX1883" fmla="*/ 3529987 w 7295637"/>
              <a:gd name="connsiteY1883" fmla="*/ 2565196 h 5063066"/>
              <a:gd name="connsiteX1884" fmla="*/ 3456961 w 7295637"/>
              <a:gd name="connsiteY1884" fmla="*/ 2492172 h 5063066"/>
              <a:gd name="connsiteX1885" fmla="*/ 3462699 w 7295637"/>
              <a:gd name="connsiteY1885" fmla="*/ 2463747 h 5063066"/>
              <a:gd name="connsiteX1886" fmla="*/ 2311156 w 7295637"/>
              <a:gd name="connsiteY1886" fmla="*/ 4257849 h 5063066"/>
              <a:gd name="connsiteX1887" fmla="*/ 2378443 w 7295637"/>
              <a:gd name="connsiteY1887" fmla="*/ 4213249 h 5063066"/>
              <a:gd name="connsiteX1888" fmla="*/ 2451467 w 7295637"/>
              <a:gd name="connsiteY1888" fmla="*/ 4286274 h 5063066"/>
              <a:gd name="connsiteX1889" fmla="*/ 2378443 w 7295637"/>
              <a:gd name="connsiteY1889" fmla="*/ 4359298 h 5063066"/>
              <a:gd name="connsiteX1890" fmla="*/ 2305418 w 7295637"/>
              <a:gd name="connsiteY1890" fmla="*/ 4286274 h 5063066"/>
              <a:gd name="connsiteX1891" fmla="*/ 2311156 w 7295637"/>
              <a:gd name="connsiteY1891" fmla="*/ 4257849 h 5063066"/>
              <a:gd name="connsiteX1892" fmla="*/ 4619444 w 7295637"/>
              <a:gd name="connsiteY1892" fmla="*/ 611145 h 5063066"/>
              <a:gd name="connsiteX1893" fmla="*/ 4635092 w 7295637"/>
              <a:gd name="connsiteY1893" fmla="*/ 587933 h 5063066"/>
              <a:gd name="connsiteX1894" fmla="*/ 4686731 w 7295637"/>
              <a:gd name="connsiteY1894" fmla="*/ 566545 h 5063066"/>
              <a:gd name="connsiteX1895" fmla="*/ 4759755 w 7295637"/>
              <a:gd name="connsiteY1895" fmla="*/ 639569 h 5063066"/>
              <a:gd name="connsiteX1896" fmla="*/ 4686730 w 7295637"/>
              <a:gd name="connsiteY1896" fmla="*/ 712594 h 5063066"/>
              <a:gd name="connsiteX1897" fmla="*/ 4613704 w 7295637"/>
              <a:gd name="connsiteY1897" fmla="*/ 639570 h 5063066"/>
              <a:gd name="connsiteX1898" fmla="*/ 4619444 w 7295637"/>
              <a:gd name="connsiteY1898" fmla="*/ 611145 h 5063066"/>
              <a:gd name="connsiteX1899" fmla="*/ 3697588 w 7295637"/>
              <a:gd name="connsiteY1899" fmla="*/ 2027501 h 5063066"/>
              <a:gd name="connsiteX1900" fmla="*/ 3713238 w 7295637"/>
              <a:gd name="connsiteY1900" fmla="*/ 2004289 h 5063066"/>
              <a:gd name="connsiteX1901" fmla="*/ 3764876 w 7295637"/>
              <a:gd name="connsiteY1901" fmla="*/ 1982900 h 5063066"/>
              <a:gd name="connsiteX1902" fmla="*/ 3837900 w 7295637"/>
              <a:gd name="connsiteY1902" fmla="*/ 2055926 h 5063066"/>
              <a:gd name="connsiteX1903" fmla="*/ 3764875 w 7295637"/>
              <a:gd name="connsiteY1903" fmla="*/ 2128950 h 5063066"/>
              <a:gd name="connsiteX1904" fmla="*/ 3691851 w 7295637"/>
              <a:gd name="connsiteY1904" fmla="*/ 2055926 h 5063066"/>
              <a:gd name="connsiteX1905" fmla="*/ 3697588 w 7295637"/>
              <a:gd name="connsiteY1905" fmla="*/ 2027501 h 5063066"/>
              <a:gd name="connsiteX1906" fmla="*/ 2541620 w 7295637"/>
              <a:gd name="connsiteY1906" fmla="*/ 3828529 h 5063066"/>
              <a:gd name="connsiteX1907" fmla="*/ 2608907 w 7295637"/>
              <a:gd name="connsiteY1907" fmla="*/ 3783929 h 5063066"/>
              <a:gd name="connsiteX1908" fmla="*/ 2681931 w 7295637"/>
              <a:gd name="connsiteY1908" fmla="*/ 3856953 h 5063066"/>
              <a:gd name="connsiteX1909" fmla="*/ 2608906 w 7295637"/>
              <a:gd name="connsiteY1909" fmla="*/ 3929978 h 5063066"/>
              <a:gd name="connsiteX1910" fmla="*/ 2535882 w 7295637"/>
              <a:gd name="connsiteY1910" fmla="*/ 3856954 h 5063066"/>
              <a:gd name="connsiteX1911" fmla="*/ 2541620 w 7295637"/>
              <a:gd name="connsiteY1911" fmla="*/ 3828529 h 5063066"/>
              <a:gd name="connsiteX1912" fmla="*/ 4849907 w 7295637"/>
              <a:gd name="connsiteY1912" fmla="*/ 181823 h 5063066"/>
              <a:gd name="connsiteX1913" fmla="*/ 4865557 w 7295637"/>
              <a:gd name="connsiteY1913" fmla="*/ 158611 h 5063066"/>
              <a:gd name="connsiteX1914" fmla="*/ 4917193 w 7295637"/>
              <a:gd name="connsiteY1914" fmla="*/ 137222 h 5063066"/>
              <a:gd name="connsiteX1915" fmla="*/ 4990218 w 7295637"/>
              <a:gd name="connsiteY1915" fmla="*/ 210247 h 5063066"/>
              <a:gd name="connsiteX1916" fmla="*/ 4917194 w 7295637"/>
              <a:gd name="connsiteY1916" fmla="*/ 283272 h 5063066"/>
              <a:gd name="connsiteX1917" fmla="*/ 4844169 w 7295637"/>
              <a:gd name="connsiteY1917" fmla="*/ 210247 h 5063066"/>
              <a:gd name="connsiteX1918" fmla="*/ 4849907 w 7295637"/>
              <a:gd name="connsiteY1918" fmla="*/ 181823 h 5063066"/>
              <a:gd name="connsiteX1919" fmla="*/ 3928054 w 7295637"/>
              <a:gd name="connsiteY1919" fmla="*/ 1598178 h 5063066"/>
              <a:gd name="connsiteX1920" fmla="*/ 3943704 w 7295637"/>
              <a:gd name="connsiteY1920" fmla="*/ 1574966 h 5063066"/>
              <a:gd name="connsiteX1921" fmla="*/ 3995341 w 7295637"/>
              <a:gd name="connsiteY1921" fmla="*/ 1553577 h 5063066"/>
              <a:gd name="connsiteX1922" fmla="*/ 4068365 w 7295637"/>
              <a:gd name="connsiteY1922" fmla="*/ 1626603 h 5063066"/>
              <a:gd name="connsiteX1923" fmla="*/ 3995340 w 7295637"/>
              <a:gd name="connsiteY1923" fmla="*/ 1699630 h 5063066"/>
              <a:gd name="connsiteX1924" fmla="*/ 3922316 w 7295637"/>
              <a:gd name="connsiteY1924" fmla="*/ 1626602 h 5063066"/>
              <a:gd name="connsiteX1925" fmla="*/ 3928054 w 7295637"/>
              <a:gd name="connsiteY1925" fmla="*/ 1598178 h 5063066"/>
              <a:gd name="connsiteX1926" fmla="*/ 2772084 w 7295637"/>
              <a:gd name="connsiteY1926" fmla="*/ 3408035 h 5063066"/>
              <a:gd name="connsiteX1927" fmla="*/ 2839370 w 7295637"/>
              <a:gd name="connsiteY1927" fmla="*/ 3363435 h 5063066"/>
              <a:gd name="connsiteX1928" fmla="*/ 2912395 w 7295637"/>
              <a:gd name="connsiteY1928" fmla="*/ 3436460 h 5063066"/>
              <a:gd name="connsiteX1929" fmla="*/ 2839370 w 7295637"/>
              <a:gd name="connsiteY1929" fmla="*/ 3509485 h 5063066"/>
              <a:gd name="connsiteX1930" fmla="*/ 2766345 w 7295637"/>
              <a:gd name="connsiteY1930" fmla="*/ 3436460 h 5063066"/>
              <a:gd name="connsiteX1931" fmla="*/ 2772084 w 7295637"/>
              <a:gd name="connsiteY1931" fmla="*/ 3408035 h 5063066"/>
              <a:gd name="connsiteX1932" fmla="*/ 1850229 w 7295637"/>
              <a:gd name="connsiteY1932" fmla="*/ 4824392 h 5063066"/>
              <a:gd name="connsiteX1933" fmla="*/ 1917516 w 7295637"/>
              <a:gd name="connsiteY1933" fmla="*/ 4779792 h 5063066"/>
              <a:gd name="connsiteX1934" fmla="*/ 1990540 w 7295637"/>
              <a:gd name="connsiteY1934" fmla="*/ 4852816 h 5063066"/>
              <a:gd name="connsiteX1935" fmla="*/ 1917515 w 7295637"/>
              <a:gd name="connsiteY1935" fmla="*/ 4925841 h 5063066"/>
              <a:gd name="connsiteX1936" fmla="*/ 1844491 w 7295637"/>
              <a:gd name="connsiteY1936" fmla="*/ 4852817 h 5063066"/>
              <a:gd name="connsiteX1937" fmla="*/ 1850229 w 7295637"/>
              <a:gd name="connsiteY1937" fmla="*/ 4824392 h 5063066"/>
              <a:gd name="connsiteX1938" fmla="*/ 4158518 w 7295637"/>
              <a:gd name="connsiteY1938" fmla="*/ 1177685 h 5063066"/>
              <a:gd name="connsiteX1939" fmla="*/ 4174168 w 7295637"/>
              <a:gd name="connsiteY1939" fmla="*/ 1154473 h 5063066"/>
              <a:gd name="connsiteX1940" fmla="*/ 4225803 w 7295637"/>
              <a:gd name="connsiteY1940" fmla="*/ 1133085 h 5063066"/>
              <a:gd name="connsiteX1941" fmla="*/ 4298829 w 7295637"/>
              <a:gd name="connsiteY1941" fmla="*/ 1206110 h 5063066"/>
              <a:gd name="connsiteX1942" fmla="*/ 4225804 w 7295637"/>
              <a:gd name="connsiteY1942" fmla="*/ 1279134 h 5063066"/>
              <a:gd name="connsiteX1943" fmla="*/ 4152778 w 7295637"/>
              <a:gd name="connsiteY1943" fmla="*/ 1206110 h 5063066"/>
              <a:gd name="connsiteX1944" fmla="*/ 4158518 w 7295637"/>
              <a:gd name="connsiteY1944" fmla="*/ 1177685 h 5063066"/>
              <a:gd name="connsiteX1945" fmla="*/ 3002548 w 7295637"/>
              <a:gd name="connsiteY1945" fmla="*/ 2978713 h 5063066"/>
              <a:gd name="connsiteX1946" fmla="*/ 3069834 w 7295637"/>
              <a:gd name="connsiteY1946" fmla="*/ 2934113 h 5063066"/>
              <a:gd name="connsiteX1947" fmla="*/ 3142859 w 7295637"/>
              <a:gd name="connsiteY1947" fmla="*/ 3007138 h 5063066"/>
              <a:gd name="connsiteX1948" fmla="*/ 3069834 w 7295637"/>
              <a:gd name="connsiteY1948" fmla="*/ 3080163 h 5063066"/>
              <a:gd name="connsiteX1949" fmla="*/ 2996809 w 7295637"/>
              <a:gd name="connsiteY1949" fmla="*/ 3007138 h 5063066"/>
              <a:gd name="connsiteX1950" fmla="*/ 3002548 w 7295637"/>
              <a:gd name="connsiteY1950" fmla="*/ 2978713 h 5063066"/>
              <a:gd name="connsiteX1951" fmla="*/ 2080693 w 7295637"/>
              <a:gd name="connsiteY1951" fmla="*/ 4395070 h 5063066"/>
              <a:gd name="connsiteX1952" fmla="*/ 2147979 w 7295637"/>
              <a:gd name="connsiteY1952" fmla="*/ 4350470 h 5063066"/>
              <a:gd name="connsiteX1953" fmla="*/ 2221004 w 7295637"/>
              <a:gd name="connsiteY1953" fmla="*/ 4423495 h 5063066"/>
              <a:gd name="connsiteX1954" fmla="*/ 2147979 w 7295637"/>
              <a:gd name="connsiteY1954" fmla="*/ 4496520 h 5063066"/>
              <a:gd name="connsiteX1955" fmla="*/ 2074954 w 7295637"/>
              <a:gd name="connsiteY1955" fmla="*/ 4423495 h 5063066"/>
              <a:gd name="connsiteX1956" fmla="*/ 2080693 w 7295637"/>
              <a:gd name="connsiteY1956" fmla="*/ 4395070 h 5063066"/>
              <a:gd name="connsiteX1957" fmla="*/ 4388980 w 7295637"/>
              <a:gd name="connsiteY1957" fmla="*/ 748365 h 5063066"/>
              <a:gd name="connsiteX1958" fmla="*/ 4404630 w 7295637"/>
              <a:gd name="connsiteY1958" fmla="*/ 725154 h 5063066"/>
              <a:gd name="connsiteX1959" fmla="*/ 4456266 w 7295637"/>
              <a:gd name="connsiteY1959" fmla="*/ 703765 h 5063066"/>
              <a:gd name="connsiteX1960" fmla="*/ 4529290 w 7295637"/>
              <a:gd name="connsiteY1960" fmla="*/ 776790 h 5063066"/>
              <a:gd name="connsiteX1961" fmla="*/ 4456267 w 7295637"/>
              <a:gd name="connsiteY1961" fmla="*/ 849815 h 5063066"/>
              <a:gd name="connsiteX1962" fmla="*/ 4383241 w 7295637"/>
              <a:gd name="connsiteY1962" fmla="*/ 776789 h 5063066"/>
              <a:gd name="connsiteX1963" fmla="*/ 4388980 w 7295637"/>
              <a:gd name="connsiteY1963" fmla="*/ 748365 h 5063066"/>
              <a:gd name="connsiteX1964" fmla="*/ 3233012 w 7295637"/>
              <a:gd name="connsiteY1964" fmla="*/ 2558219 h 5063066"/>
              <a:gd name="connsiteX1965" fmla="*/ 3300298 w 7295637"/>
              <a:gd name="connsiteY1965" fmla="*/ 2513618 h 5063066"/>
              <a:gd name="connsiteX1966" fmla="*/ 3373323 w 7295637"/>
              <a:gd name="connsiteY1966" fmla="*/ 2586643 h 5063066"/>
              <a:gd name="connsiteX1967" fmla="*/ 3300298 w 7295637"/>
              <a:gd name="connsiteY1967" fmla="*/ 2659668 h 5063066"/>
              <a:gd name="connsiteX1968" fmla="*/ 3227273 w 7295637"/>
              <a:gd name="connsiteY1968" fmla="*/ 2586643 h 5063066"/>
              <a:gd name="connsiteX1969" fmla="*/ 3233012 w 7295637"/>
              <a:gd name="connsiteY1969" fmla="*/ 2558219 h 5063066"/>
              <a:gd name="connsiteX1970" fmla="*/ 3462699 w 7295637"/>
              <a:gd name="connsiteY1970" fmla="*/ 2180476 h 5063066"/>
              <a:gd name="connsiteX1971" fmla="*/ 3529985 w 7295637"/>
              <a:gd name="connsiteY1971" fmla="*/ 2135876 h 5063066"/>
              <a:gd name="connsiteX1972" fmla="*/ 3603011 w 7295637"/>
              <a:gd name="connsiteY1972" fmla="*/ 2208902 h 5063066"/>
              <a:gd name="connsiteX1973" fmla="*/ 3529986 w 7295637"/>
              <a:gd name="connsiteY1973" fmla="*/ 2281927 h 5063066"/>
              <a:gd name="connsiteX1974" fmla="*/ 3456960 w 7295637"/>
              <a:gd name="connsiteY1974" fmla="*/ 2208901 h 5063066"/>
              <a:gd name="connsiteX1975" fmla="*/ 3462699 w 7295637"/>
              <a:gd name="connsiteY1975" fmla="*/ 2180476 h 5063066"/>
              <a:gd name="connsiteX1976" fmla="*/ 2311155 w 7295637"/>
              <a:gd name="connsiteY1976" fmla="*/ 3974578 h 5063066"/>
              <a:gd name="connsiteX1977" fmla="*/ 2378442 w 7295637"/>
              <a:gd name="connsiteY1977" fmla="*/ 3929978 h 5063066"/>
              <a:gd name="connsiteX1978" fmla="*/ 2451467 w 7295637"/>
              <a:gd name="connsiteY1978" fmla="*/ 4003003 h 5063066"/>
              <a:gd name="connsiteX1979" fmla="*/ 2378442 w 7295637"/>
              <a:gd name="connsiteY1979" fmla="*/ 4076028 h 5063066"/>
              <a:gd name="connsiteX1980" fmla="*/ 2305417 w 7295637"/>
              <a:gd name="connsiteY1980" fmla="*/ 4003003 h 5063066"/>
              <a:gd name="connsiteX1981" fmla="*/ 2311155 w 7295637"/>
              <a:gd name="connsiteY1981" fmla="*/ 3974578 h 5063066"/>
              <a:gd name="connsiteX1982" fmla="*/ 4619443 w 7295637"/>
              <a:gd name="connsiteY1982" fmla="*/ 327873 h 5063066"/>
              <a:gd name="connsiteX1983" fmla="*/ 4635093 w 7295637"/>
              <a:gd name="connsiteY1983" fmla="*/ 304661 h 5063066"/>
              <a:gd name="connsiteX1984" fmla="*/ 4686730 w 7295637"/>
              <a:gd name="connsiteY1984" fmla="*/ 283272 h 5063066"/>
              <a:gd name="connsiteX1985" fmla="*/ 4759754 w 7295637"/>
              <a:gd name="connsiteY1985" fmla="*/ 356297 h 5063066"/>
              <a:gd name="connsiteX1986" fmla="*/ 4686729 w 7295637"/>
              <a:gd name="connsiteY1986" fmla="*/ 429322 h 5063066"/>
              <a:gd name="connsiteX1987" fmla="*/ 4613705 w 7295637"/>
              <a:gd name="connsiteY1987" fmla="*/ 356297 h 5063066"/>
              <a:gd name="connsiteX1988" fmla="*/ 4619443 w 7295637"/>
              <a:gd name="connsiteY1988" fmla="*/ 327873 h 5063066"/>
              <a:gd name="connsiteX1989" fmla="*/ 3697589 w 7295637"/>
              <a:gd name="connsiteY1989" fmla="*/ 1744229 h 5063066"/>
              <a:gd name="connsiteX1990" fmla="*/ 3713240 w 7295637"/>
              <a:gd name="connsiteY1990" fmla="*/ 1721017 h 5063066"/>
              <a:gd name="connsiteX1991" fmla="*/ 3764875 w 7295637"/>
              <a:gd name="connsiteY1991" fmla="*/ 1699630 h 5063066"/>
              <a:gd name="connsiteX1992" fmla="*/ 3837901 w 7295637"/>
              <a:gd name="connsiteY1992" fmla="*/ 1772654 h 5063066"/>
              <a:gd name="connsiteX1993" fmla="*/ 3764876 w 7295637"/>
              <a:gd name="connsiteY1993" fmla="*/ 1845681 h 5063066"/>
              <a:gd name="connsiteX1994" fmla="*/ 3691850 w 7295637"/>
              <a:gd name="connsiteY1994" fmla="*/ 1772654 h 5063066"/>
              <a:gd name="connsiteX1995" fmla="*/ 3697589 w 7295637"/>
              <a:gd name="connsiteY1995" fmla="*/ 1744229 h 5063066"/>
              <a:gd name="connsiteX1996" fmla="*/ 2541620 w 7295637"/>
              <a:gd name="connsiteY1996" fmla="*/ 3545257 h 5063066"/>
              <a:gd name="connsiteX1997" fmla="*/ 2608906 w 7295637"/>
              <a:gd name="connsiteY1997" fmla="*/ 3500656 h 5063066"/>
              <a:gd name="connsiteX1998" fmla="*/ 2681931 w 7295637"/>
              <a:gd name="connsiteY1998" fmla="*/ 3573681 h 5063066"/>
              <a:gd name="connsiteX1999" fmla="*/ 2608906 w 7295637"/>
              <a:gd name="connsiteY1999" fmla="*/ 3646706 h 5063066"/>
              <a:gd name="connsiteX2000" fmla="*/ 2535881 w 7295637"/>
              <a:gd name="connsiteY2000" fmla="*/ 3573681 h 5063066"/>
              <a:gd name="connsiteX2001" fmla="*/ 2541620 w 7295637"/>
              <a:gd name="connsiteY2001" fmla="*/ 3545257 h 5063066"/>
              <a:gd name="connsiteX2002" fmla="*/ 1619765 w 7295637"/>
              <a:gd name="connsiteY2002" fmla="*/ 4961614 h 5063066"/>
              <a:gd name="connsiteX2003" fmla="*/ 1687052 w 7295637"/>
              <a:gd name="connsiteY2003" fmla="*/ 4917014 h 5063066"/>
              <a:gd name="connsiteX2004" fmla="*/ 1760076 w 7295637"/>
              <a:gd name="connsiteY2004" fmla="*/ 4990038 h 5063066"/>
              <a:gd name="connsiteX2005" fmla="*/ 1687051 w 7295637"/>
              <a:gd name="connsiteY2005" fmla="*/ 5063063 h 5063066"/>
              <a:gd name="connsiteX2006" fmla="*/ 1614027 w 7295637"/>
              <a:gd name="connsiteY2006" fmla="*/ 4990039 h 5063066"/>
              <a:gd name="connsiteX2007" fmla="*/ 1619765 w 7295637"/>
              <a:gd name="connsiteY2007" fmla="*/ 4961614 h 5063066"/>
              <a:gd name="connsiteX2008" fmla="*/ 3928055 w 7295637"/>
              <a:gd name="connsiteY2008" fmla="*/ 1314906 h 5063066"/>
              <a:gd name="connsiteX2009" fmla="*/ 3943703 w 7295637"/>
              <a:gd name="connsiteY2009" fmla="*/ 1291694 h 5063066"/>
              <a:gd name="connsiteX2010" fmla="*/ 3995340 w 7295637"/>
              <a:gd name="connsiteY2010" fmla="*/ 1270305 h 5063066"/>
              <a:gd name="connsiteX2011" fmla="*/ 4068366 w 7295637"/>
              <a:gd name="connsiteY2011" fmla="*/ 1343330 h 5063066"/>
              <a:gd name="connsiteX2012" fmla="*/ 3995341 w 7295637"/>
              <a:gd name="connsiteY2012" fmla="*/ 1416355 h 5063066"/>
              <a:gd name="connsiteX2013" fmla="*/ 3922315 w 7295637"/>
              <a:gd name="connsiteY2013" fmla="*/ 1343330 h 5063066"/>
              <a:gd name="connsiteX2014" fmla="*/ 3928055 w 7295637"/>
              <a:gd name="connsiteY2014" fmla="*/ 1314906 h 5063066"/>
              <a:gd name="connsiteX2015" fmla="*/ 2772084 w 7295637"/>
              <a:gd name="connsiteY2015" fmla="*/ 3124763 h 5063066"/>
              <a:gd name="connsiteX2016" fmla="*/ 2839370 w 7295637"/>
              <a:gd name="connsiteY2016" fmla="*/ 3080163 h 5063066"/>
              <a:gd name="connsiteX2017" fmla="*/ 2912395 w 7295637"/>
              <a:gd name="connsiteY2017" fmla="*/ 3153188 h 5063066"/>
              <a:gd name="connsiteX2018" fmla="*/ 2839370 w 7295637"/>
              <a:gd name="connsiteY2018" fmla="*/ 3226213 h 5063066"/>
              <a:gd name="connsiteX2019" fmla="*/ 2766345 w 7295637"/>
              <a:gd name="connsiteY2019" fmla="*/ 3153188 h 5063066"/>
              <a:gd name="connsiteX2020" fmla="*/ 2772084 w 7295637"/>
              <a:gd name="connsiteY2020" fmla="*/ 3124763 h 5063066"/>
              <a:gd name="connsiteX2021" fmla="*/ 1850229 w 7295637"/>
              <a:gd name="connsiteY2021" fmla="*/ 4541120 h 5063066"/>
              <a:gd name="connsiteX2022" fmla="*/ 1917516 w 7295637"/>
              <a:gd name="connsiteY2022" fmla="*/ 4496519 h 5063066"/>
              <a:gd name="connsiteX2023" fmla="*/ 1990540 w 7295637"/>
              <a:gd name="connsiteY2023" fmla="*/ 4569544 h 5063066"/>
              <a:gd name="connsiteX2024" fmla="*/ 1917515 w 7295637"/>
              <a:gd name="connsiteY2024" fmla="*/ 4642569 h 5063066"/>
              <a:gd name="connsiteX2025" fmla="*/ 1844491 w 7295637"/>
              <a:gd name="connsiteY2025" fmla="*/ 4569544 h 5063066"/>
              <a:gd name="connsiteX2026" fmla="*/ 1850229 w 7295637"/>
              <a:gd name="connsiteY2026" fmla="*/ 4541120 h 5063066"/>
              <a:gd name="connsiteX2027" fmla="*/ 4158516 w 7295637"/>
              <a:gd name="connsiteY2027" fmla="*/ 894414 h 5063066"/>
              <a:gd name="connsiteX2028" fmla="*/ 4174167 w 7295637"/>
              <a:gd name="connsiteY2028" fmla="*/ 871203 h 5063066"/>
              <a:gd name="connsiteX2029" fmla="*/ 4225803 w 7295637"/>
              <a:gd name="connsiteY2029" fmla="*/ 849814 h 5063066"/>
              <a:gd name="connsiteX2030" fmla="*/ 4298828 w 7295637"/>
              <a:gd name="connsiteY2030" fmla="*/ 922839 h 5063066"/>
              <a:gd name="connsiteX2031" fmla="*/ 4225803 w 7295637"/>
              <a:gd name="connsiteY2031" fmla="*/ 995864 h 5063066"/>
              <a:gd name="connsiteX2032" fmla="*/ 4152779 w 7295637"/>
              <a:gd name="connsiteY2032" fmla="*/ 922839 h 5063066"/>
              <a:gd name="connsiteX2033" fmla="*/ 4158516 w 7295637"/>
              <a:gd name="connsiteY2033" fmla="*/ 894414 h 5063066"/>
              <a:gd name="connsiteX2034" fmla="*/ 3002547 w 7295637"/>
              <a:gd name="connsiteY2034" fmla="*/ 2695441 h 5063066"/>
              <a:gd name="connsiteX2035" fmla="*/ 3069834 w 7295637"/>
              <a:gd name="connsiteY2035" fmla="*/ 2650841 h 5063066"/>
              <a:gd name="connsiteX2036" fmla="*/ 3142859 w 7295637"/>
              <a:gd name="connsiteY2036" fmla="*/ 2723865 h 5063066"/>
              <a:gd name="connsiteX2037" fmla="*/ 3069834 w 7295637"/>
              <a:gd name="connsiteY2037" fmla="*/ 2796891 h 5063066"/>
              <a:gd name="connsiteX2038" fmla="*/ 2996809 w 7295637"/>
              <a:gd name="connsiteY2038" fmla="*/ 2723866 h 5063066"/>
              <a:gd name="connsiteX2039" fmla="*/ 3002547 w 7295637"/>
              <a:gd name="connsiteY2039" fmla="*/ 2695441 h 5063066"/>
              <a:gd name="connsiteX2040" fmla="*/ 3232235 w 7295637"/>
              <a:gd name="connsiteY2040" fmla="*/ 2326526 h 5063066"/>
              <a:gd name="connsiteX2041" fmla="*/ 3299522 w 7295637"/>
              <a:gd name="connsiteY2041" fmla="*/ 2281926 h 5063066"/>
              <a:gd name="connsiteX2042" fmla="*/ 3372546 w 7295637"/>
              <a:gd name="connsiteY2042" fmla="*/ 2354951 h 5063066"/>
              <a:gd name="connsiteX2043" fmla="*/ 3299521 w 7295637"/>
              <a:gd name="connsiteY2043" fmla="*/ 2427976 h 5063066"/>
              <a:gd name="connsiteX2044" fmla="*/ 3226497 w 7295637"/>
              <a:gd name="connsiteY2044" fmla="*/ 2354951 h 5063066"/>
              <a:gd name="connsiteX2045" fmla="*/ 3232235 w 7295637"/>
              <a:gd name="connsiteY2045" fmla="*/ 2326526 h 5063066"/>
              <a:gd name="connsiteX2046" fmla="*/ 2080693 w 7295637"/>
              <a:gd name="connsiteY2046" fmla="*/ 4111800 h 5063066"/>
              <a:gd name="connsiteX2047" fmla="*/ 2147979 w 7295637"/>
              <a:gd name="connsiteY2047" fmla="*/ 4067200 h 5063066"/>
              <a:gd name="connsiteX2048" fmla="*/ 2221004 w 7295637"/>
              <a:gd name="connsiteY2048" fmla="*/ 4140225 h 5063066"/>
              <a:gd name="connsiteX2049" fmla="*/ 2147979 w 7295637"/>
              <a:gd name="connsiteY2049" fmla="*/ 4213249 h 5063066"/>
              <a:gd name="connsiteX2050" fmla="*/ 2074954 w 7295637"/>
              <a:gd name="connsiteY2050" fmla="*/ 4140224 h 5063066"/>
              <a:gd name="connsiteX2051" fmla="*/ 2080693 w 7295637"/>
              <a:gd name="connsiteY2051" fmla="*/ 4111800 h 5063066"/>
              <a:gd name="connsiteX2052" fmla="*/ 4388979 w 7295637"/>
              <a:gd name="connsiteY2052" fmla="*/ 465094 h 5063066"/>
              <a:gd name="connsiteX2053" fmla="*/ 4404629 w 7295637"/>
              <a:gd name="connsiteY2053" fmla="*/ 441882 h 5063066"/>
              <a:gd name="connsiteX2054" fmla="*/ 4456266 w 7295637"/>
              <a:gd name="connsiteY2054" fmla="*/ 420494 h 5063066"/>
              <a:gd name="connsiteX2055" fmla="*/ 4529291 w 7295637"/>
              <a:gd name="connsiteY2055" fmla="*/ 493519 h 5063066"/>
              <a:gd name="connsiteX2056" fmla="*/ 4456266 w 7295637"/>
              <a:gd name="connsiteY2056" fmla="*/ 566544 h 5063066"/>
              <a:gd name="connsiteX2057" fmla="*/ 4383241 w 7295637"/>
              <a:gd name="connsiteY2057" fmla="*/ 493519 h 5063066"/>
              <a:gd name="connsiteX2058" fmla="*/ 4388979 w 7295637"/>
              <a:gd name="connsiteY2058" fmla="*/ 465094 h 5063066"/>
              <a:gd name="connsiteX2059" fmla="*/ 3462700 w 7295637"/>
              <a:gd name="connsiteY2059" fmla="*/ 1897204 h 5063066"/>
              <a:gd name="connsiteX2060" fmla="*/ 3529986 w 7295637"/>
              <a:gd name="connsiteY2060" fmla="*/ 1852604 h 5063066"/>
              <a:gd name="connsiteX2061" fmla="*/ 3603010 w 7295637"/>
              <a:gd name="connsiteY2061" fmla="*/ 1925629 h 5063066"/>
              <a:gd name="connsiteX2062" fmla="*/ 3529985 w 7295637"/>
              <a:gd name="connsiteY2062" fmla="*/ 1998654 h 5063066"/>
              <a:gd name="connsiteX2063" fmla="*/ 3456961 w 7295637"/>
              <a:gd name="connsiteY2063" fmla="*/ 1925629 h 5063066"/>
              <a:gd name="connsiteX2064" fmla="*/ 3462700 w 7295637"/>
              <a:gd name="connsiteY2064" fmla="*/ 1897204 h 5063066"/>
              <a:gd name="connsiteX2065" fmla="*/ 2311156 w 7295637"/>
              <a:gd name="connsiteY2065" fmla="*/ 3691306 h 5063066"/>
              <a:gd name="connsiteX2066" fmla="*/ 2378443 w 7295637"/>
              <a:gd name="connsiteY2066" fmla="*/ 3646706 h 5063066"/>
              <a:gd name="connsiteX2067" fmla="*/ 2451467 w 7295637"/>
              <a:gd name="connsiteY2067" fmla="*/ 3719731 h 5063066"/>
              <a:gd name="connsiteX2068" fmla="*/ 2378442 w 7295637"/>
              <a:gd name="connsiteY2068" fmla="*/ 3792756 h 5063066"/>
              <a:gd name="connsiteX2069" fmla="*/ 2305418 w 7295637"/>
              <a:gd name="connsiteY2069" fmla="*/ 3719731 h 5063066"/>
              <a:gd name="connsiteX2070" fmla="*/ 2311156 w 7295637"/>
              <a:gd name="connsiteY2070" fmla="*/ 3691306 h 5063066"/>
              <a:gd name="connsiteX2071" fmla="*/ 4619443 w 7295637"/>
              <a:gd name="connsiteY2071" fmla="*/ 44600 h 5063066"/>
              <a:gd name="connsiteX2072" fmla="*/ 4635093 w 7295637"/>
              <a:gd name="connsiteY2072" fmla="*/ 21388 h 5063066"/>
              <a:gd name="connsiteX2073" fmla="*/ 4686730 w 7295637"/>
              <a:gd name="connsiteY2073" fmla="*/ 0 h 5063066"/>
              <a:gd name="connsiteX2074" fmla="*/ 4759755 w 7295637"/>
              <a:gd name="connsiteY2074" fmla="*/ 73025 h 5063066"/>
              <a:gd name="connsiteX2075" fmla="*/ 4686730 w 7295637"/>
              <a:gd name="connsiteY2075" fmla="*/ 146050 h 5063066"/>
              <a:gd name="connsiteX2076" fmla="*/ 4613704 w 7295637"/>
              <a:gd name="connsiteY2076" fmla="*/ 73025 h 5063066"/>
              <a:gd name="connsiteX2077" fmla="*/ 4619443 w 7295637"/>
              <a:gd name="connsiteY2077" fmla="*/ 44600 h 5063066"/>
              <a:gd name="connsiteX2078" fmla="*/ 3697591 w 7295637"/>
              <a:gd name="connsiteY2078" fmla="*/ 1460955 h 5063066"/>
              <a:gd name="connsiteX2079" fmla="*/ 3713241 w 7295637"/>
              <a:gd name="connsiteY2079" fmla="*/ 1437743 h 5063066"/>
              <a:gd name="connsiteX2080" fmla="*/ 3764876 w 7295637"/>
              <a:gd name="connsiteY2080" fmla="*/ 1416355 h 5063066"/>
              <a:gd name="connsiteX2081" fmla="*/ 3837902 w 7295637"/>
              <a:gd name="connsiteY2081" fmla="*/ 1489380 h 5063066"/>
              <a:gd name="connsiteX2082" fmla="*/ 3764875 w 7295637"/>
              <a:gd name="connsiteY2082" fmla="*/ 1562408 h 5063066"/>
              <a:gd name="connsiteX2083" fmla="*/ 3691851 w 7295637"/>
              <a:gd name="connsiteY2083" fmla="*/ 1489380 h 5063066"/>
              <a:gd name="connsiteX2084" fmla="*/ 3697591 w 7295637"/>
              <a:gd name="connsiteY2084" fmla="*/ 1460955 h 5063066"/>
              <a:gd name="connsiteX2085" fmla="*/ 2541620 w 7295637"/>
              <a:gd name="connsiteY2085" fmla="*/ 3261984 h 5063066"/>
              <a:gd name="connsiteX2086" fmla="*/ 2608906 w 7295637"/>
              <a:gd name="connsiteY2086" fmla="*/ 3217384 h 5063066"/>
              <a:gd name="connsiteX2087" fmla="*/ 2681931 w 7295637"/>
              <a:gd name="connsiteY2087" fmla="*/ 3290409 h 5063066"/>
              <a:gd name="connsiteX2088" fmla="*/ 2608906 w 7295637"/>
              <a:gd name="connsiteY2088" fmla="*/ 3363434 h 5063066"/>
              <a:gd name="connsiteX2089" fmla="*/ 2535881 w 7295637"/>
              <a:gd name="connsiteY2089" fmla="*/ 3290409 h 5063066"/>
              <a:gd name="connsiteX2090" fmla="*/ 2541620 w 7295637"/>
              <a:gd name="connsiteY2090" fmla="*/ 3261984 h 5063066"/>
              <a:gd name="connsiteX2091" fmla="*/ 1619765 w 7295637"/>
              <a:gd name="connsiteY2091" fmla="*/ 4678342 h 5063066"/>
              <a:gd name="connsiteX2092" fmla="*/ 1687051 w 7295637"/>
              <a:gd name="connsiteY2092" fmla="*/ 4633741 h 5063066"/>
              <a:gd name="connsiteX2093" fmla="*/ 1760076 w 7295637"/>
              <a:gd name="connsiteY2093" fmla="*/ 4706766 h 5063066"/>
              <a:gd name="connsiteX2094" fmla="*/ 1687051 w 7295637"/>
              <a:gd name="connsiteY2094" fmla="*/ 4779791 h 5063066"/>
              <a:gd name="connsiteX2095" fmla="*/ 1614026 w 7295637"/>
              <a:gd name="connsiteY2095" fmla="*/ 4706766 h 5063066"/>
              <a:gd name="connsiteX2096" fmla="*/ 1619765 w 7295637"/>
              <a:gd name="connsiteY2096" fmla="*/ 4678342 h 5063066"/>
              <a:gd name="connsiteX2097" fmla="*/ 3928053 w 7295637"/>
              <a:gd name="connsiteY2097" fmla="*/ 1031634 h 5063066"/>
              <a:gd name="connsiteX2098" fmla="*/ 3943704 w 7295637"/>
              <a:gd name="connsiteY2098" fmla="*/ 1008423 h 5063066"/>
              <a:gd name="connsiteX2099" fmla="*/ 3995340 w 7295637"/>
              <a:gd name="connsiteY2099" fmla="*/ 987034 h 5063066"/>
              <a:gd name="connsiteX2100" fmla="*/ 4068364 w 7295637"/>
              <a:gd name="connsiteY2100" fmla="*/ 1060059 h 5063066"/>
              <a:gd name="connsiteX2101" fmla="*/ 3995340 w 7295637"/>
              <a:gd name="connsiteY2101" fmla="*/ 1133084 h 5063066"/>
              <a:gd name="connsiteX2102" fmla="*/ 3922316 w 7295637"/>
              <a:gd name="connsiteY2102" fmla="*/ 1060059 h 5063066"/>
              <a:gd name="connsiteX2103" fmla="*/ 3928053 w 7295637"/>
              <a:gd name="connsiteY2103" fmla="*/ 1031634 h 5063066"/>
              <a:gd name="connsiteX2104" fmla="*/ 2772084 w 7295637"/>
              <a:gd name="connsiteY2104" fmla="*/ 2841491 h 5063066"/>
              <a:gd name="connsiteX2105" fmla="*/ 2839370 w 7295637"/>
              <a:gd name="connsiteY2105" fmla="*/ 2796891 h 5063066"/>
              <a:gd name="connsiteX2106" fmla="*/ 2912395 w 7295637"/>
              <a:gd name="connsiteY2106" fmla="*/ 2869915 h 5063066"/>
              <a:gd name="connsiteX2107" fmla="*/ 2839370 w 7295637"/>
              <a:gd name="connsiteY2107" fmla="*/ 2942940 h 5063066"/>
              <a:gd name="connsiteX2108" fmla="*/ 2766345 w 7295637"/>
              <a:gd name="connsiteY2108" fmla="*/ 2869916 h 5063066"/>
              <a:gd name="connsiteX2109" fmla="*/ 2772084 w 7295637"/>
              <a:gd name="connsiteY2109" fmla="*/ 2841491 h 5063066"/>
              <a:gd name="connsiteX2110" fmla="*/ 3001771 w 7295637"/>
              <a:gd name="connsiteY2110" fmla="*/ 2463747 h 5063066"/>
              <a:gd name="connsiteX2111" fmla="*/ 3069057 w 7295637"/>
              <a:gd name="connsiteY2111" fmla="*/ 2419147 h 5063066"/>
              <a:gd name="connsiteX2112" fmla="*/ 3142083 w 7295637"/>
              <a:gd name="connsiteY2112" fmla="*/ 2492172 h 5063066"/>
              <a:gd name="connsiteX2113" fmla="*/ 3069058 w 7295637"/>
              <a:gd name="connsiteY2113" fmla="*/ 2565197 h 5063066"/>
              <a:gd name="connsiteX2114" fmla="*/ 2996033 w 7295637"/>
              <a:gd name="connsiteY2114" fmla="*/ 2492172 h 5063066"/>
              <a:gd name="connsiteX2115" fmla="*/ 3001771 w 7295637"/>
              <a:gd name="connsiteY2115" fmla="*/ 2463747 h 5063066"/>
              <a:gd name="connsiteX2116" fmla="*/ 1850230 w 7295637"/>
              <a:gd name="connsiteY2116" fmla="*/ 4257848 h 5063066"/>
              <a:gd name="connsiteX2117" fmla="*/ 1917516 w 7295637"/>
              <a:gd name="connsiteY2117" fmla="*/ 4213248 h 5063066"/>
              <a:gd name="connsiteX2118" fmla="*/ 1990541 w 7295637"/>
              <a:gd name="connsiteY2118" fmla="*/ 4286273 h 5063066"/>
              <a:gd name="connsiteX2119" fmla="*/ 1917516 w 7295637"/>
              <a:gd name="connsiteY2119" fmla="*/ 4359298 h 5063066"/>
              <a:gd name="connsiteX2120" fmla="*/ 1844491 w 7295637"/>
              <a:gd name="connsiteY2120" fmla="*/ 4286273 h 5063066"/>
              <a:gd name="connsiteX2121" fmla="*/ 1850230 w 7295637"/>
              <a:gd name="connsiteY2121" fmla="*/ 4257848 h 5063066"/>
              <a:gd name="connsiteX2122" fmla="*/ 4158515 w 7295637"/>
              <a:gd name="connsiteY2122" fmla="*/ 611143 h 5063066"/>
              <a:gd name="connsiteX2123" fmla="*/ 4174165 w 7295637"/>
              <a:gd name="connsiteY2123" fmla="*/ 587932 h 5063066"/>
              <a:gd name="connsiteX2124" fmla="*/ 4225802 w 7295637"/>
              <a:gd name="connsiteY2124" fmla="*/ 566544 h 5063066"/>
              <a:gd name="connsiteX2125" fmla="*/ 4298827 w 7295637"/>
              <a:gd name="connsiteY2125" fmla="*/ 639569 h 5063066"/>
              <a:gd name="connsiteX2126" fmla="*/ 4225803 w 7295637"/>
              <a:gd name="connsiteY2126" fmla="*/ 712593 h 5063066"/>
              <a:gd name="connsiteX2127" fmla="*/ 4152778 w 7295637"/>
              <a:gd name="connsiteY2127" fmla="*/ 639568 h 5063066"/>
              <a:gd name="connsiteX2128" fmla="*/ 4158515 w 7295637"/>
              <a:gd name="connsiteY2128" fmla="*/ 611143 h 5063066"/>
              <a:gd name="connsiteX2129" fmla="*/ 3232236 w 7295637"/>
              <a:gd name="connsiteY2129" fmla="*/ 2043255 h 5063066"/>
              <a:gd name="connsiteX2130" fmla="*/ 3299521 w 7295637"/>
              <a:gd name="connsiteY2130" fmla="*/ 1998655 h 5063066"/>
              <a:gd name="connsiteX2131" fmla="*/ 3372546 w 7295637"/>
              <a:gd name="connsiteY2131" fmla="*/ 2071680 h 5063066"/>
              <a:gd name="connsiteX2132" fmla="*/ 3299521 w 7295637"/>
              <a:gd name="connsiteY2132" fmla="*/ 2144705 h 5063066"/>
              <a:gd name="connsiteX2133" fmla="*/ 3226496 w 7295637"/>
              <a:gd name="connsiteY2133" fmla="*/ 2071680 h 5063066"/>
              <a:gd name="connsiteX2134" fmla="*/ 3232236 w 7295637"/>
              <a:gd name="connsiteY2134" fmla="*/ 2043255 h 5063066"/>
              <a:gd name="connsiteX2135" fmla="*/ 2080692 w 7295637"/>
              <a:gd name="connsiteY2135" fmla="*/ 3828529 h 5063066"/>
              <a:gd name="connsiteX2136" fmla="*/ 2147978 w 7295637"/>
              <a:gd name="connsiteY2136" fmla="*/ 3783929 h 5063066"/>
              <a:gd name="connsiteX2137" fmla="*/ 2221003 w 7295637"/>
              <a:gd name="connsiteY2137" fmla="*/ 3856953 h 5063066"/>
              <a:gd name="connsiteX2138" fmla="*/ 2147978 w 7295637"/>
              <a:gd name="connsiteY2138" fmla="*/ 3929978 h 5063066"/>
              <a:gd name="connsiteX2139" fmla="*/ 2074953 w 7295637"/>
              <a:gd name="connsiteY2139" fmla="*/ 3856954 h 5063066"/>
              <a:gd name="connsiteX2140" fmla="*/ 2080692 w 7295637"/>
              <a:gd name="connsiteY2140" fmla="*/ 3828529 h 5063066"/>
              <a:gd name="connsiteX2141" fmla="*/ 4388978 w 7295637"/>
              <a:gd name="connsiteY2141" fmla="*/ 181823 h 5063066"/>
              <a:gd name="connsiteX2142" fmla="*/ 4404628 w 7295637"/>
              <a:gd name="connsiteY2142" fmla="*/ 158611 h 5063066"/>
              <a:gd name="connsiteX2143" fmla="*/ 4456265 w 7295637"/>
              <a:gd name="connsiteY2143" fmla="*/ 137222 h 5063066"/>
              <a:gd name="connsiteX2144" fmla="*/ 4529289 w 7295637"/>
              <a:gd name="connsiteY2144" fmla="*/ 210247 h 5063066"/>
              <a:gd name="connsiteX2145" fmla="*/ 4456264 w 7295637"/>
              <a:gd name="connsiteY2145" fmla="*/ 283273 h 5063066"/>
              <a:gd name="connsiteX2146" fmla="*/ 4383240 w 7295637"/>
              <a:gd name="connsiteY2146" fmla="*/ 210247 h 5063066"/>
              <a:gd name="connsiteX2147" fmla="*/ 4388978 w 7295637"/>
              <a:gd name="connsiteY2147" fmla="*/ 181823 h 5063066"/>
              <a:gd name="connsiteX2148" fmla="*/ 3462699 w 7295637"/>
              <a:gd name="connsiteY2148" fmla="*/ 1613933 h 5063066"/>
              <a:gd name="connsiteX2149" fmla="*/ 3529985 w 7295637"/>
              <a:gd name="connsiteY2149" fmla="*/ 1569333 h 5063066"/>
              <a:gd name="connsiteX2150" fmla="*/ 3603010 w 7295637"/>
              <a:gd name="connsiteY2150" fmla="*/ 1642358 h 5063066"/>
              <a:gd name="connsiteX2151" fmla="*/ 3529985 w 7295637"/>
              <a:gd name="connsiteY2151" fmla="*/ 1715383 h 5063066"/>
              <a:gd name="connsiteX2152" fmla="*/ 3456960 w 7295637"/>
              <a:gd name="connsiteY2152" fmla="*/ 1642358 h 5063066"/>
              <a:gd name="connsiteX2153" fmla="*/ 3462699 w 7295637"/>
              <a:gd name="connsiteY2153" fmla="*/ 1613933 h 5063066"/>
              <a:gd name="connsiteX2154" fmla="*/ 2311155 w 7295637"/>
              <a:gd name="connsiteY2154" fmla="*/ 3408035 h 5063066"/>
              <a:gd name="connsiteX2155" fmla="*/ 2378442 w 7295637"/>
              <a:gd name="connsiteY2155" fmla="*/ 3363435 h 5063066"/>
              <a:gd name="connsiteX2156" fmla="*/ 2451467 w 7295637"/>
              <a:gd name="connsiteY2156" fmla="*/ 3436460 h 5063066"/>
              <a:gd name="connsiteX2157" fmla="*/ 2378442 w 7295637"/>
              <a:gd name="connsiteY2157" fmla="*/ 3509485 h 5063066"/>
              <a:gd name="connsiteX2158" fmla="*/ 2305417 w 7295637"/>
              <a:gd name="connsiteY2158" fmla="*/ 3436460 h 5063066"/>
              <a:gd name="connsiteX2159" fmla="*/ 2311155 w 7295637"/>
              <a:gd name="connsiteY2159" fmla="*/ 3408035 h 5063066"/>
              <a:gd name="connsiteX2160" fmla="*/ 1389301 w 7295637"/>
              <a:gd name="connsiteY2160" fmla="*/ 4824391 h 5063066"/>
              <a:gd name="connsiteX2161" fmla="*/ 1456588 w 7295637"/>
              <a:gd name="connsiteY2161" fmla="*/ 4779791 h 5063066"/>
              <a:gd name="connsiteX2162" fmla="*/ 1529613 w 7295637"/>
              <a:gd name="connsiteY2162" fmla="*/ 4852816 h 5063066"/>
              <a:gd name="connsiteX2163" fmla="*/ 1456588 w 7295637"/>
              <a:gd name="connsiteY2163" fmla="*/ 4925841 h 5063066"/>
              <a:gd name="connsiteX2164" fmla="*/ 1383563 w 7295637"/>
              <a:gd name="connsiteY2164" fmla="*/ 4852816 h 5063066"/>
              <a:gd name="connsiteX2165" fmla="*/ 1389301 w 7295637"/>
              <a:gd name="connsiteY2165" fmla="*/ 4824391 h 5063066"/>
              <a:gd name="connsiteX2166" fmla="*/ 3697590 w 7295637"/>
              <a:gd name="connsiteY2166" fmla="*/ 1177683 h 5063066"/>
              <a:gd name="connsiteX2167" fmla="*/ 3713241 w 7295637"/>
              <a:gd name="connsiteY2167" fmla="*/ 1154471 h 5063066"/>
              <a:gd name="connsiteX2168" fmla="*/ 3764876 w 7295637"/>
              <a:gd name="connsiteY2168" fmla="*/ 1133083 h 5063066"/>
              <a:gd name="connsiteX2169" fmla="*/ 3837901 w 7295637"/>
              <a:gd name="connsiteY2169" fmla="*/ 1206108 h 5063066"/>
              <a:gd name="connsiteX2170" fmla="*/ 3764876 w 7295637"/>
              <a:gd name="connsiteY2170" fmla="*/ 1279133 h 5063066"/>
              <a:gd name="connsiteX2171" fmla="*/ 3691851 w 7295637"/>
              <a:gd name="connsiteY2171" fmla="*/ 1206108 h 5063066"/>
              <a:gd name="connsiteX2172" fmla="*/ 3697590 w 7295637"/>
              <a:gd name="connsiteY2172" fmla="*/ 1177683 h 5063066"/>
              <a:gd name="connsiteX2173" fmla="*/ 2541620 w 7295637"/>
              <a:gd name="connsiteY2173" fmla="*/ 2978712 h 5063066"/>
              <a:gd name="connsiteX2174" fmla="*/ 2608906 w 7295637"/>
              <a:gd name="connsiteY2174" fmla="*/ 2934112 h 5063066"/>
              <a:gd name="connsiteX2175" fmla="*/ 2681931 w 7295637"/>
              <a:gd name="connsiteY2175" fmla="*/ 3007137 h 5063066"/>
              <a:gd name="connsiteX2176" fmla="*/ 2608906 w 7295637"/>
              <a:gd name="connsiteY2176" fmla="*/ 3080162 h 5063066"/>
              <a:gd name="connsiteX2177" fmla="*/ 2535881 w 7295637"/>
              <a:gd name="connsiteY2177" fmla="*/ 3007137 h 5063066"/>
              <a:gd name="connsiteX2178" fmla="*/ 2541620 w 7295637"/>
              <a:gd name="connsiteY2178" fmla="*/ 2978712 h 5063066"/>
              <a:gd name="connsiteX2179" fmla="*/ 1619766 w 7295637"/>
              <a:gd name="connsiteY2179" fmla="*/ 4395070 h 5063066"/>
              <a:gd name="connsiteX2180" fmla="*/ 1687052 w 7295637"/>
              <a:gd name="connsiteY2180" fmla="*/ 4350470 h 5063066"/>
              <a:gd name="connsiteX2181" fmla="*/ 1760077 w 7295637"/>
              <a:gd name="connsiteY2181" fmla="*/ 4423495 h 5063066"/>
              <a:gd name="connsiteX2182" fmla="*/ 1687052 w 7295637"/>
              <a:gd name="connsiteY2182" fmla="*/ 4496520 h 5063066"/>
              <a:gd name="connsiteX2183" fmla="*/ 1614027 w 7295637"/>
              <a:gd name="connsiteY2183" fmla="*/ 4423495 h 5063066"/>
              <a:gd name="connsiteX2184" fmla="*/ 1619766 w 7295637"/>
              <a:gd name="connsiteY2184" fmla="*/ 4395070 h 5063066"/>
              <a:gd name="connsiteX2185" fmla="*/ 3928052 w 7295637"/>
              <a:gd name="connsiteY2185" fmla="*/ 748363 h 5063066"/>
              <a:gd name="connsiteX2186" fmla="*/ 3943702 w 7295637"/>
              <a:gd name="connsiteY2186" fmla="*/ 725152 h 5063066"/>
              <a:gd name="connsiteX2187" fmla="*/ 3995339 w 7295637"/>
              <a:gd name="connsiteY2187" fmla="*/ 703764 h 5063066"/>
              <a:gd name="connsiteX2188" fmla="*/ 4068363 w 7295637"/>
              <a:gd name="connsiteY2188" fmla="*/ 776789 h 5063066"/>
              <a:gd name="connsiteX2189" fmla="*/ 3995339 w 7295637"/>
              <a:gd name="connsiteY2189" fmla="*/ 849813 h 5063066"/>
              <a:gd name="connsiteX2190" fmla="*/ 3922314 w 7295637"/>
              <a:gd name="connsiteY2190" fmla="*/ 776788 h 5063066"/>
              <a:gd name="connsiteX2191" fmla="*/ 3928052 w 7295637"/>
              <a:gd name="connsiteY2191" fmla="*/ 748363 h 5063066"/>
              <a:gd name="connsiteX2192" fmla="*/ 2772083 w 7295637"/>
              <a:gd name="connsiteY2192" fmla="*/ 2558219 h 5063066"/>
              <a:gd name="connsiteX2193" fmla="*/ 2839370 w 7295637"/>
              <a:gd name="connsiteY2193" fmla="*/ 2513618 h 5063066"/>
              <a:gd name="connsiteX2194" fmla="*/ 2912395 w 7295637"/>
              <a:gd name="connsiteY2194" fmla="*/ 2586643 h 5063066"/>
              <a:gd name="connsiteX2195" fmla="*/ 2839370 w 7295637"/>
              <a:gd name="connsiteY2195" fmla="*/ 2659668 h 5063066"/>
              <a:gd name="connsiteX2196" fmla="*/ 2766345 w 7295637"/>
              <a:gd name="connsiteY2196" fmla="*/ 2586643 h 5063066"/>
              <a:gd name="connsiteX2197" fmla="*/ 2772083 w 7295637"/>
              <a:gd name="connsiteY2197" fmla="*/ 2558219 h 5063066"/>
              <a:gd name="connsiteX2198" fmla="*/ 3001773 w 7295637"/>
              <a:gd name="connsiteY2198" fmla="*/ 2180476 h 5063066"/>
              <a:gd name="connsiteX2199" fmla="*/ 3069058 w 7295637"/>
              <a:gd name="connsiteY2199" fmla="*/ 2135876 h 5063066"/>
              <a:gd name="connsiteX2200" fmla="*/ 3142084 w 7295637"/>
              <a:gd name="connsiteY2200" fmla="*/ 2208900 h 5063066"/>
              <a:gd name="connsiteX2201" fmla="*/ 3069059 w 7295637"/>
              <a:gd name="connsiteY2201" fmla="*/ 2281925 h 5063066"/>
              <a:gd name="connsiteX2202" fmla="*/ 2996033 w 7295637"/>
              <a:gd name="connsiteY2202" fmla="*/ 2208901 h 5063066"/>
              <a:gd name="connsiteX2203" fmla="*/ 3001773 w 7295637"/>
              <a:gd name="connsiteY2203" fmla="*/ 2180476 h 5063066"/>
              <a:gd name="connsiteX2204" fmla="*/ 1850229 w 7295637"/>
              <a:gd name="connsiteY2204" fmla="*/ 3974577 h 5063066"/>
              <a:gd name="connsiteX2205" fmla="*/ 1917515 w 7295637"/>
              <a:gd name="connsiteY2205" fmla="*/ 3929978 h 5063066"/>
              <a:gd name="connsiteX2206" fmla="*/ 1990540 w 7295637"/>
              <a:gd name="connsiteY2206" fmla="*/ 4003002 h 5063066"/>
              <a:gd name="connsiteX2207" fmla="*/ 1917515 w 7295637"/>
              <a:gd name="connsiteY2207" fmla="*/ 4076027 h 5063066"/>
              <a:gd name="connsiteX2208" fmla="*/ 1844490 w 7295637"/>
              <a:gd name="connsiteY2208" fmla="*/ 4003002 h 5063066"/>
              <a:gd name="connsiteX2209" fmla="*/ 1850229 w 7295637"/>
              <a:gd name="connsiteY2209" fmla="*/ 3974577 h 5063066"/>
              <a:gd name="connsiteX2210" fmla="*/ 4158514 w 7295637"/>
              <a:gd name="connsiteY2210" fmla="*/ 327873 h 5063066"/>
              <a:gd name="connsiteX2211" fmla="*/ 4174164 w 7295637"/>
              <a:gd name="connsiteY2211" fmla="*/ 304661 h 5063066"/>
              <a:gd name="connsiteX2212" fmla="*/ 4225801 w 7295637"/>
              <a:gd name="connsiteY2212" fmla="*/ 283272 h 5063066"/>
              <a:gd name="connsiteX2213" fmla="*/ 4298827 w 7295637"/>
              <a:gd name="connsiteY2213" fmla="*/ 356297 h 5063066"/>
              <a:gd name="connsiteX2214" fmla="*/ 4225802 w 7295637"/>
              <a:gd name="connsiteY2214" fmla="*/ 429322 h 5063066"/>
              <a:gd name="connsiteX2215" fmla="*/ 4152776 w 7295637"/>
              <a:gd name="connsiteY2215" fmla="*/ 356297 h 5063066"/>
              <a:gd name="connsiteX2216" fmla="*/ 4158514 w 7295637"/>
              <a:gd name="connsiteY2216" fmla="*/ 327873 h 5063066"/>
              <a:gd name="connsiteX2217" fmla="*/ 3232235 w 7295637"/>
              <a:gd name="connsiteY2217" fmla="*/ 1759983 h 5063066"/>
              <a:gd name="connsiteX2218" fmla="*/ 3299522 w 7295637"/>
              <a:gd name="connsiteY2218" fmla="*/ 1715383 h 5063066"/>
              <a:gd name="connsiteX2219" fmla="*/ 3372546 w 7295637"/>
              <a:gd name="connsiteY2219" fmla="*/ 1788408 h 5063066"/>
              <a:gd name="connsiteX2220" fmla="*/ 3299521 w 7295637"/>
              <a:gd name="connsiteY2220" fmla="*/ 1861433 h 5063066"/>
              <a:gd name="connsiteX2221" fmla="*/ 3226497 w 7295637"/>
              <a:gd name="connsiteY2221" fmla="*/ 1788408 h 5063066"/>
              <a:gd name="connsiteX2222" fmla="*/ 3232235 w 7295637"/>
              <a:gd name="connsiteY2222" fmla="*/ 1759983 h 5063066"/>
              <a:gd name="connsiteX2223" fmla="*/ 2080692 w 7295637"/>
              <a:gd name="connsiteY2223" fmla="*/ 3545257 h 5063066"/>
              <a:gd name="connsiteX2224" fmla="*/ 2147978 w 7295637"/>
              <a:gd name="connsiteY2224" fmla="*/ 3500656 h 5063066"/>
              <a:gd name="connsiteX2225" fmla="*/ 2221003 w 7295637"/>
              <a:gd name="connsiteY2225" fmla="*/ 3573681 h 5063066"/>
              <a:gd name="connsiteX2226" fmla="*/ 2147978 w 7295637"/>
              <a:gd name="connsiteY2226" fmla="*/ 3646706 h 5063066"/>
              <a:gd name="connsiteX2227" fmla="*/ 2074953 w 7295637"/>
              <a:gd name="connsiteY2227" fmla="*/ 3573681 h 5063066"/>
              <a:gd name="connsiteX2228" fmla="*/ 2080692 w 7295637"/>
              <a:gd name="connsiteY2228" fmla="*/ 3545257 h 5063066"/>
              <a:gd name="connsiteX2229" fmla="*/ 1158838 w 7295637"/>
              <a:gd name="connsiteY2229" fmla="*/ 4961614 h 5063066"/>
              <a:gd name="connsiteX2230" fmla="*/ 1174487 w 7295637"/>
              <a:gd name="connsiteY2230" fmla="*/ 4938402 h 5063066"/>
              <a:gd name="connsiteX2231" fmla="*/ 1226125 w 7295637"/>
              <a:gd name="connsiteY2231" fmla="*/ 4917013 h 5063066"/>
              <a:gd name="connsiteX2232" fmla="*/ 1299149 w 7295637"/>
              <a:gd name="connsiteY2232" fmla="*/ 4990039 h 5063066"/>
              <a:gd name="connsiteX2233" fmla="*/ 1226124 w 7295637"/>
              <a:gd name="connsiteY2233" fmla="*/ 5063064 h 5063066"/>
              <a:gd name="connsiteX2234" fmla="*/ 1153099 w 7295637"/>
              <a:gd name="connsiteY2234" fmla="*/ 4990039 h 5063066"/>
              <a:gd name="connsiteX2235" fmla="*/ 1158838 w 7295637"/>
              <a:gd name="connsiteY2235" fmla="*/ 4961614 h 5063066"/>
              <a:gd name="connsiteX2236" fmla="*/ 3462698 w 7295637"/>
              <a:gd name="connsiteY2236" fmla="*/ 1330661 h 5063066"/>
              <a:gd name="connsiteX2237" fmla="*/ 3529985 w 7295637"/>
              <a:gd name="connsiteY2237" fmla="*/ 1286061 h 5063066"/>
              <a:gd name="connsiteX2238" fmla="*/ 3603010 w 7295637"/>
              <a:gd name="connsiteY2238" fmla="*/ 1359086 h 5063066"/>
              <a:gd name="connsiteX2239" fmla="*/ 3529986 w 7295637"/>
              <a:gd name="connsiteY2239" fmla="*/ 1432111 h 5063066"/>
              <a:gd name="connsiteX2240" fmla="*/ 3456960 w 7295637"/>
              <a:gd name="connsiteY2240" fmla="*/ 1359086 h 5063066"/>
              <a:gd name="connsiteX2241" fmla="*/ 3462698 w 7295637"/>
              <a:gd name="connsiteY2241" fmla="*/ 1330661 h 5063066"/>
              <a:gd name="connsiteX2242" fmla="*/ 2311155 w 7295637"/>
              <a:gd name="connsiteY2242" fmla="*/ 3124763 h 5063066"/>
              <a:gd name="connsiteX2243" fmla="*/ 2378442 w 7295637"/>
              <a:gd name="connsiteY2243" fmla="*/ 3080163 h 5063066"/>
              <a:gd name="connsiteX2244" fmla="*/ 2451467 w 7295637"/>
              <a:gd name="connsiteY2244" fmla="*/ 3153188 h 5063066"/>
              <a:gd name="connsiteX2245" fmla="*/ 2378442 w 7295637"/>
              <a:gd name="connsiteY2245" fmla="*/ 3226213 h 5063066"/>
              <a:gd name="connsiteX2246" fmla="*/ 2305417 w 7295637"/>
              <a:gd name="connsiteY2246" fmla="*/ 3153188 h 5063066"/>
              <a:gd name="connsiteX2247" fmla="*/ 2311155 w 7295637"/>
              <a:gd name="connsiteY2247" fmla="*/ 3124763 h 5063066"/>
              <a:gd name="connsiteX2248" fmla="*/ 1389302 w 7295637"/>
              <a:gd name="connsiteY2248" fmla="*/ 4541119 h 5063066"/>
              <a:gd name="connsiteX2249" fmla="*/ 1456589 w 7295637"/>
              <a:gd name="connsiteY2249" fmla="*/ 4496519 h 5063066"/>
              <a:gd name="connsiteX2250" fmla="*/ 1529613 w 7295637"/>
              <a:gd name="connsiteY2250" fmla="*/ 4569544 h 5063066"/>
              <a:gd name="connsiteX2251" fmla="*/ 1456588 w 7295637"/>
              <a:gd name="connsiteY2251" fmla="*/ 4642569 h 5063066"/>
              <a:gd name="connsiteX2252" fmla="*/ 1383564 w 7295637"/>
              <a:gd name="connsiteY2252" fmla="*/ 4569544 h 5063066"/>
              <a:gd name="connsiteX2253" fmla="*/ 1389302 w 7295637"/>
              <a:gd name="connsiteY2253" fmla="*/ 4541119 h 5063066"/>
              <a:gd name="connsiteX2254" fmla="*/ 3697590 w 7295637"/>
              <a:gd name="connsiteY2254" fmla="*/ 894412 h 5063066"/>
              <a:gd name="connsiteX2255" fmla="*/ 3713240 w 7295637"/>
              <a:gd name="connsiteY2255" fmla="*/ 871200 h 5063066"/>
              <a:gd name="connsiteX2256" fmla="*/ 3764875 w 7295637"/>
              <a:gd name="connsiteY2256" fmla="*/ 849812 h 5063066"/>
              <a:gd name="connsiteX2257" fmla="*/ 3837901 w 7295637"/>
              <a:gd name="connsiteY2257" fmla="*/ 922837 h 5063066"/>
              <a:gd name="connsiteX2258" fmla="*/ 3764876 w 7295637"/>
              <a:gd name="connsiteY2258" fmla="*/ 995862 h 5063066"/>
              <a:gd name="connsiteX2259" fmla="*/ 3691852 w 7295637"/>
              <a:gd name="connsiteY2259" fmla="*/ 922836 h 5063066"/>
              <a:gd name="connsiteX2260" fmla="*/ 3697590 w 7295637"/>
              <a:gd name="connsiteY2260" fmla="*/ 894412 h 5063066"/>
              <a:gd name="connsiteX2261" fmla="*/ 2541620 w 7295637"/>
              <a:gd name="connsiteY2261" fmla="*/ 2695440 h 5063066"/>
              <a:gd name="connsiteX2262" fmla="*/ 2608906 w 7295637"/>
              <a:gd name="connsiteY2262" fmla="*/ 2650840 h 5063066"/>
              <a:gd name="connsiteX2263" fmla="*/ 2681931 w 7295637"/>
              <a:gd name="connsiteY2263" fmla="*/ 2723865 h 5063066"/>
              <a:gd name="connsiteX2264" fmla="*/ 2608906 w 7295637"/>
              <a:gd name="connsiteY2264" fmla="*/ 2796890 h 5063066"/>
              <a:gd name="connsiteX2265" fmla="*/ 2535881 w 7295637"/>
              <a:gd name="connsiteY2265" fmla="*/ 2723865 h 5063066"/>
              <a:gd name="connsiteX2266" fmla="*/ 2541620 w 7295637"/>
              <a:gd name="connsiteY2266" fmla="*/ 2695440 h 5063066"/>
              <a:gd name="connsiteX2267" fmla="*/ 2771308 w 7295637"/>
              <a:gd name="connsiteY2267" fmla="*/ 2326525 h 5063066"/>
              <a:gd name="connsiteX2268" fmla="*/ 2838595 w 7295637"/>
              <a:gd name="connsiteY2268" fmla="*/ 2281925 h 5063066"/>
              <a:gd name="connsiteX2269" fmla="*/ 2911620 w 7295637"/>
              <a:gd name="connsiteY2269" fmla="*/ 2354950 h 5063066"/>
              <a:gd name="connsiteX2270" fmla="*/ 2838595 w 7295637"/>
              <a:gd name="connsiteY2270" fmla="*/ 2427975 h 5063066"/>
              <a:gd name="connsiteX2271" fmla="*/ 2765571 w 7295637"/>
              <a:gd name="connsiteY2271" fmla="*/ 2354950 h 5063066"/>
              <a:gd name="connsiteX2272" fmla="*/ 2771308 w 7295637"/>
              <a:gd name="connsiteY2272" fmla="*/ 2326525 h 5063066"/>
              <a:gd name="connsiteX2273" fmla="*/ 1619765 w 7295637"/>
              <a:gd name="connsiteY2273" fmla="*/ 4111798 h 5063066"/>
              <a:gd name="connsiteX2274" fmla="*/ 1687051 w 7295637"/>
              <a:gd name="connsiteY2274" fmla="*/ 4067199 h 5063066"/>
              <a:gd name="connsiteX2275" fmla="*/ 1760076 w 7295637"/>
              <a:gd name="connsiteY2275" fmla="*/ 4140223 h 5063066"/>
              <a:gd name="connsiteX2276" fmla="*/ 1687052 w 7295637"/>
              <a:gd name="connsiteY2276" fmla="*/ 4213248 h 5063066"/>
              <a:gd name="connsiteX2277" fmla="*/ 1614027 w 7295637"/>
              <a:gd name="connsiteY2277" fmla="*/ 4140223 h 5063066"/>
              <a:gd name="connsiteX2278" fmla="*/ 1619765 w 7295637"/>
              <a:gd name="connsiteY2278" fmla="*/ 4111798 h 5063066"/>
              <a:gd name="connsiteX2279" fmla="*/ 3928051 w 7295637"/>
              <a:gd name="connsiteY2279" fmla="*/ 465093 h 5063066"/>
              <a:gd name="connsiteX2280" fmla="*/ 3943701 w 7295637"/>
              <a:gd name="connsiteY2280" fmla="*/ 441881 h 5063066"/>
              <a:gd name="connsiteX2281" fmla="*/ 3995337 w 7295637"/>
              <a:gd name="connsiteY2281" fmla="*/ 420493 h 5063066"/>
              <a:gd name="connsiteX2282" fmla="*/ 4068362 w 7295637"/>
              <a:gd name="connsiteY2282" fmla="*/ 493518 h 5063066"/>
              <a:gd name="connsiteX2283" fmla="*/ 3995339 w 7295637"/>
              <a:gd name="connsiteY2283" fmla="*/ 566542 h 5063066"/>
              <a:gd name="connsiteX2284" fmla="*/ 3922313 w 7295637"/>
              <a:gd name="connsiteY2284" fmla="*/ 493517 h 5063066"/>
              <a:gd name="connsiteX2285" fmla="*/ 3928051 w 7295637"/>
              <a:gd name="connsiteY2285" fmla="*/ 465093 h 5063066"/>
              <a:gd name="connsiteX2286" fmla="*/ 3001771 w 7295637"/>
              <a:gd name="connsiteY2286" fmla="*/ 1897204 h 5063066"/>
              <a:gd name="connsiteX2287" fmla="*/ 3069057 w 7295637"/>
              <a:gd name="connsiteY2287" fmla="*/ 1852604 h 5063066"/>
              <a:gd name="connsiteX2288" fmla="*/ 3142083 w 7295637"/>
              <a:gd name="connsiteY2288" fmla="*/ 1925630 h 5063066"/>
              <a:gd name="connsiteX2289" fmla="*/ 3069057 w 7295637"/>
              <a:gd name="connsiteY2289" fmla="*/ 1998654 h 5063066"/>
              <a:gd name="connsiteX2290" fmla="*/ 2996033 w 7295637"/>
              <a:gd name="connsiteY2290" fmla="*/ 1925629 h 5063066"/>
              <a:gd name="connsiteX2291" fmla="*/ 3001771 w 7295637"/>
              <a:gd name="connsiteY2291" fmla="*/ 1897204 h 5063066"/>
              <a:gd name="connsiteX2292" fmla="*/ 1850228 w 7295637"/>
              <a:gd name="connsiteY2292" fmla="*/ 3691306 h 5063066"/>
              <a:gd name="connsiteX2293" fmla="*/ 1917514 w 7295637"/>
              <a:gd name="connsiteY2293" fmla="*/ 3646706 h 5063066"/>
              <a:gd name="connsiteX2294" fmla="*/ 1990539 w 7295637"/>
              <a:gd name="connsiteY2294" fmla="*/ 3719731 h 5063066"/>
              <a:gd name="connsiteX2295" fmla="*/ 1917514 w 7295637"/>
              <a:gd name="connsiteY2295" fmla="*/ 3792756 h 5063066"/>
              <a:gd name="connsiteX2296" fmla="*/ 1844489 w 7295637"/>
              <a:gd name="connsiteY2296" fmla="*/ 3719731 h 5063066"/>
              <a:gd name="connsiteX2297" fmla="*/ 1850228 w 7295637"/>
              <a:gd name="connsiteY2297" fmla="*/ 3691306 h 5063066"/>
              <a:gd name="connsiteX2298" fmla="*/ 4158515 w 7295637"/>
              <a:gd name="connsiteY2298" fmla="*/ 44601 h 5063066"/>
              <a:gd name="connsiteX2299" fmla="*/ 4174167 w 7295637"/>
              <a:gd name="connsiteY2299" fmla="*/ 21389 h 5063066"/>
              <a:gd name="connsiteX2300" fmla="*/ 4225802 w 7295637"/>
              <a:gd name="connsiteY2300" fmla="*/ 1 h 5063066"/>
              <a:gd name="connsiteX2301" fmla="*/ 4298828 w 7295637"/>
              <a:gd name="connsiteY2301" fmla="*/ 73026 h 5063066"/>
              <a:gd name="connsiteX2302" fmla="*/ 4225801 w 7295637"/>
              <a:gd name="connsiteY2302" fmla="*/ 146051 h 5063066"/>
              <a:gd name="connsiteX2303" fmla="*/ 4152777 w 7295637"/>
              <a:gd name="connsiteY2303" fmla="*/ 73026 h 5063066"/>
              <a:gd name="connsiteX2304" fmla="*/ 4158515 w 7295637"/>
              <a:gd name="connsiteY2304" fmla="*/ 44601 h 5063066"/>
              <a:gd name="connsiteX2305" fmla="*/ 3232236 w 7295637"/>
              <a:gd name="connsiteY2305" fmla="*/ 1476711 h 5063066"/>
              <a:gd name="connsiteX2306" fmla="*/ 3299521 w 7295637"/>
              <a:gd name="connsiteY2306" fmla="*/ 1432111 h 5063066"/>
              <a:gd name="connsiteX2307" fmla="*/ 3372547 w 7295637"/>
              <a:gd name="connsiteY2307" fmla="*/ 1505135 h 5063066"/>
              <a:gd name="connsiteX2308" fmla="*/ 3299522 w 7295637"/>
              <a:gd name="connsiteY2308" fmla="*/ 1578160 h 5063066"/>
              <a:gd name="connsiteX2309" fmla="*/ 3226496 w 7295637"/>
              <a:gd name="connsiteY2309" fmla="*/ 1505136 h 5063066"/>
              <a:gd name="connsiteX2310" fmla="*/ 3232236 w 7295637"/>
              <a:gd name="connsiteY2310" fmla="*/ 1476711 h 5063066"/>
              <a:gd name="connsiteX2311" fmla="*/ 2080691 w 7295637"/>
              <a:gd name="connsiteY2311" fmla="*/ 3261984 h 5063066"/>
              <a:gd name="connsiteX2312" fmla="*/ 2147978 w 7295637"/>
              <a:gd name="connsiteY2312" fmla="*/ 3217384 h 5063066"/>
              <a:gd name="connsiteX2313" fmla="*/ 2221003 w 7295637"/>
              <a:gd name="connsiteY2313" fmla="*/ 3290409 h 5063066"/>
              <a:gd name="connsiteX2314" fmla="*/ 2147978 w 7295637"/>
              <a:gd name="connsiteY2314" fmla="*/ 3363434 h 5063066"/>
              <a:gd name="connsiteX2315" fmla="*/ 2074953 w 7295637"/>
              <a:gd name="connsiteY2315" fmla="*/ 3290409 h 5063066"/>
              <a:gd name="connsiteX2316" fmla="*/ 2080691 w 7295637"/>
              <a:gd name="connsiteY2316" fmla="*/ 3261984 h 5063066"/>
              <a:gd name="connsiteX2317" fmla="*/ 1158838 w 7295637"/>
              <a:gd name="connsiteY2317" fmla="*/ 4678341 h 5063066"/>
              <a:gd name="connsiteX2318" fmla="*/ 1174488 w 7295637"/>
              <a:gd name="connsiteY2318" fmla="*/ 4655129 h 5063066"/>
              <a:gd name="connsiteX2319" fmla="*/ 1226125 w 7295637"/>
              <a:gd name="connsiteY2319" fmla="*/ 4633740 h 5063066"/>
              <a:gd name="connsiteX2320" fmla="*/ 1299150 w 7295637"/>
              <a:gd name="connsiteY2320" fmla="*/ 4706765 h 5063066"/>
              <a:gd name="connsiteX2321" fmla="*/ 1226125 w 7295637"/>
              <a:gd name="connsiteY2321" fmla="*/ 4779790 h 5063066"/>
              <a:gd name="connsiteX2322" fmla="*/ 1153100 w 7295637"/>
              <a:gd name="connsiteY2322" fmla="*/ 4706765 h 5063066"/>
              <a:gd name="connsiteX2323" fmla="*/ 1158838 w 7295637"/>
              <a:gd name="connsiteY2323" fmla="*/ 4678341 h 5063066"/>
              <a:gd name="connsiteX2324" fmla="*/ 3462698 w 7295637"/>
              <a:gd name="connsiteY2324" fmla="*/ 1047389 h 5063066"/>
              <a:gd name="connsiteX2325" fmla="*/ 3529986 w 7295637"/>
              <a:gd name="connsiteY2325" fmla="*/ 1002789 h 5063066"/>
              <a:gd name="connsiteX2326" fmla="*/ 3603009 w 7295637"/>
              <a:gd name="connsiteY2326" fmla="*/ 1075813 h 5063066"/>
              <a:gd name="connsiteX2327" fmla="*/ 3529985 w 7295637"/>
              <a:gd name="connsiteY2327" fmla="*/ 1148838 h 5063066"/>
              <a:gd name="connsiteX2328" fmla="*/ 3456961 w 7295637"/>
              <a:gd name="connsiteY2328" fmla="*/ 1075814 h 5063066"/>
              <a:gd name="connsiteX2329" fmla="*/ 3462698 w 7295637"/>
              <a:gd name="connsiteY2329" fmla="*/ 1047389 h 5063066"/>
              <a:gd name="connsiteX2330" fmla="*/ 2311155 w 7295637"/>
              <a:gd name="connsiteY2330" fmla="*/ 2841491 h 5063066"/>
              <a:gd name="connsiteX2331" fmla="*/ 2378442 w 7295637"/>
              <a:gd name="connsiteY2331" fmla="*/ 2796891 h 5063066"/>
              <a:gd name="connsiteX2332" fmla="*/ 2451466 w 7295637"/>
              <a:gd name="connsiteY2332" fmla="*/ 2869915 h 5063066"/>
              <a:gd name="connsiteX2333" fmla="*/ 2378441 w 7295637"/>
              <a:gd name="connsiteY2333" fmla="*/ 2942940 h 5063066"/>
              <a:gd name="connsiteX2334" fmla="*/ 2305417 w 7295637"/>
              <a:gd name="connsiteY2334" fmla="*/ 2869916 h 5063066"/>
              <a:gd name="connsiteX2335" fmla="*/ 2311155 w 7295637"/>
              <a:gd name="connsiteY2335" fmla="*/ 2841491 h 5063066"/>
              <a:gd name="connsiteX2336" fmla="*/ 2540845 w 7295637"/>
              <a:gd name="connsiteY2336" fmla="*/ 2463747 h 5063066"/>
              <a:gd name="connsiteX2337" fmla="*/ 2608130 w 7295637"/>
              <a:gd name="connsiteY2337" fmla="*/ 2419147 h 5063066"/>
              <a:gd name="connsiteX2338" fmla="*/ 2681156 w 7295637"/>
              <a:gd name="connsiteY2338" fmla="*/ 2492172 h 5063066"/>
              <a:gd name="connsiteX2339" fmla="*/ 2608131 w 7295637"/>
              <a:gd name="connsiteY2339" fmla="*/ 2565197 h 5063066"/>
              <a:gd name="connsiteX2340" fmla="*/ 2535105 w 7295637"/>
              <a:gd name="connsiteY2340" fmla="*/ 2492172 h 5063066"/>
              <a:gd name="connsiteX2341" fmla="*/ 2540845 w 7295637"/>
              <a:gd name="connsiteY2341" fmla="*/ 2463747 h 5063066"/>
              <a:gd name="connsiteX2342" fmla="*/ 1389302 w 7295637"/>
              <a:gd name="connsiteY2342" fmla="*/ 4257847 h 5063066"/>
              <a:gd name="connsiteX2343" fmla="*/ 1456588 w 7295637"/>
              <a:gd name="connsiteY2343" fmla="*/ 4213247 h 5063066"/>
              <a:gd name="connsiteX2344" fmla="*/ 1529613 w 7295637"/>
              <a:gd name="connsiteY2344" fmla="*/ 4286272 h 5063066"/>
              <a:gd name="connsiteX2345" fmla="*/ 1456588 w 7295637"/>
              <a:gd name="connsiteY2345" fmla="*/ 4359297 h 5063066"/>
              <a:gd name="connsiteX2346" fmla="*/ 1383563 w 7295637"/>
              <a:gd name="connsiteY2346" fmla="*/ 4286272 h 5063066"/>
              <a:gd name="connsiteX2347" fmla="*/ 1389302 w 7295637"/>
              <a:gd name="connsiteY2347" fmla="*/ 4257847 h 5063066"/>
              <a:gd name="connsiteX2348" fmla="*/ 3697588 w 7295637"/>
              <a:gd name="connsiteY2348" fmla="*/ 611142 h 5063066"/>
              <a:gd name="connsiteX2349" fmla="*/ 3713238 w 7295637"/>
              <a:gd name="connsiteY2349" fmla="*/ 587930 h 5063066"/>
              <a:gd name="connsiteX2350" fmla="*/ 3764874 w 7295637"/>
              <a:gd name="connsiteY2350" fmla="*/ 566542 h 5063066"/>
              <a:gd name="connsiteX2351" fmla="*/ 3837900 w 7295637"/>
              <a:gd name="connsiteY2351" fmla="*/ 639567 h 5063066"/>
              <a:gd name="connsiteX2352" fmla="*/ 3764874 w 7295637"/>
              <a:gd name="connsiteY2352" fmla="*/ 712591 h 5063066"/>
              <a:gd name="connsiteX2353" fmla="*/ 3691849 w 7295637"/>
              <a:gd name="connsiteY2353" fmla="*/ 639566 h 5063066"/>
              <a:gd name="connsiteX2354" fmla="*/ 3697588 w 7295637"/>
              <a:gd name="connsiteY2354" fmla="*/ 611142 h 5063066"/>
              <a:gd name="connsiteX2355" fmla="*/ 2771307 w 7295637"/>
              <a:gd name="connsiteY2355" fmla="*/ 2043254 h 5063066"/>
              <a:gd name="connsiteX2356" fmla="*/ 2838594 w 7295637"/>
              <a:gd name="connsiteY2356" fmla="*/ 1998654 h 5063066"/>
              <a:gd name="connsiteX2357" fmla="*/ 2911618 w 7295637"/>
              <a:gd name="connsiteY2357" fmla="*/ 2071679 h 5063066"/>
              <a:gd name="connsiteX2358" fmla="*/ 2838594 w 7295637"/>
              <a:gd name="connsiteY2358" fmla="*/ 2144704 h 5063066"/>
              <a:gd name="connsiteX2359" fmla="*/ 2765569 w 7295637"/>
              <a:gd name="connsiteY2359" fmla="*/ 2071679 h 5063066"/>
              <a:gd name="connsiteX2360" fmla="*/ 2771307 w 7295637"/>
              <a:gd name="connsiteY2360" fmla="*/ 2043254 h 5063066"/>
              <a:gd name="connsiteX2361" fmla="*/ 1619764 w 7295637"/>
              <a:gd name="connsiteY2361" fmla="*/ 3828527 h 5063066"/>
              <a:gd name="connsiteX2362" fmla="*/ 1687050 w 7295637"/>
              <a:gd name="connsiteY2362" fmla="*/ 3783928 h 5063066"/>
              <a:gd name="connsiteX2363" fmla="*/ 1760075 w 7295637"/>
              <a:gd name="connsiteY2363" fmla="*/ 3856953 h 5063066"/>
              <a:gd name="connsiteX2364" fmla="*/ 1687051 w 7295637"/>
              <a:gd name="connsiteY2364" fmla="*/ 3929977 h 5063066"/>
              <a:gd name="connsiteX2365" fmla="*/ 1614026 w 7295637"/>
              <a:gd name="connsiteY2365" fmla="*/ 3856952 h 5063066"/>
              <a:gd name="connsiteX2366" fmla="*/ 1619764 w 7295637"/>
              <a:gd name="connsiteY2366" fmla="*/ 3828527 h 5063066"/>
              <a:gd name="connsiteX2367" fmla="*/ 3928051 w 7295637"/>
              <a:gd name="connsiteY2367" fmla="*/ 181822 h 5063066"/>
              <a:gd name="connsiteX2368" fmla="*/ 3943702 w 7295637"/>
              <a:gd name="connsiteY2368" fmla="*/ 158611 h 5063066"/>
              <a:gd name="connsiteX2369" fmla="*/ 3995337 w 7295637"/>
              <a:gd name="connsiteY2369" fmla="*/ 137222 h 5063066"/>
              <a:gd name="connsiteX2370" fmla="*/ 4068363 w 7295637"/>
              <a:gd name="connsiteY2370" fmla="*/ 210247 h 5063066"/>
              <a:gd name="connsiteX2371" fmla="*/ 3995338 w 7295637"/>
              <a:gd name="connsiteY2371" fmla="*/ 283272 h 5063066"/>
              <a:gd name="connsiteX2372" fmla="*/ 3922314 w 7295637"/>
              <a:gd name="connsiteY2372" fmla="*/ 210247 h 5063066"/>
              <a:gd name="connsiteX2373" fmla="*/ 3928051 w 7295637"/>
              <a:gd name="connsiteY2373" fmla="*/ 181822 h 5063066"/>
              <a:gd name="connsiteX2374" fmla="*/ 3001772 w 7295637"/>
              <a:gd name="connsiteY2374" fmla="*/ 1613932 h 5063066"/>
              <a:gd name="connsiteX2375" fmla="*/ 3069057 w 7295637"/>
              <a:gd name="connsiteY2375" fmla="*/ 1569332 h 5063066"/>
              <a:gd name="connsiteX2376" fmla="*/ 3142082 w 7295637"/>
              <a:gd name="connsiteY2376" fmla="*/ 1642357 h 5063066"/>
              <a:gd name="connsiteX2377" fmla="*/ 3069058 w 7295637"/>
              <a:gd name="connsiteY2377" fmla="*/ 1715382 h 5063066"/>
              <a:gd name="connsiteX2378" fmla="*/ 2996032 w 7295637"/>
              <a:gd name="connsiteY2378" fmla="*/ 1642357 h 5063066"/>
              <a:gd name="connsiteX2379" fmla="*/ 3001772 w 7295637"/>
              <a:gd name="connsiteY2379" fmla="*/ 1613932 h 5063066"/>
              <a:gd name="connsiteX2380" fmla="*/ 1850228 w 7295637"/>
              <a:gd name="connsiteY2380" fmla="*/ 3408034 h 5063066"/>
              <a:gd name="connsiteX2381" fmla="*/ 1917514 w 7295637"/>
              <a:gd name="connsiteY2381" fmla="*/ 3363434 h 5063066"/>
              <a:gd name="connsiteX2382" fmla="*/ 1990539 w 7295637"/>
              <a:gd name="connsiteY2382" fmla="*/ 3436459 h 5063066"/>
              <a:gd name="connsiteX2383" fmla="*/ 1917514 w 7295637"/>
              <a:gd name="connsiteY2383" fmla="*/ 3509484 h 5063066"/>
              <a:gd name="connsiteX2384" fmla="*/ 1844489 w 7295637"/>
              <a:gd name="connsiteY2384" fmla="*/ 3436459 h 5063066"/>
              <a:gd name="connsiteX2385" fmla="*/ 1850228 w 7295637"/>
              <a:gd name="connsiteY2385" fmla="*/ 3408034 h 5063066"/>
              <a:gd name="connsiteX2386" fmla="*/ 928374 w 7295637"/>
              <a:gd name="connsiteY2386" fmla="*/ 4824392 h 5063066"/>
              <a:gd name="connsiteX2387" fmla="*/ 944025 w 7295637"/>
              <a:gd name="connsiteY2387" fmla="*/ 4801180 h 5063066"/>
              <a:gd name="connsiteX2388" fmla="*/ 995660 w 7295637"/>
              <a:gd name="connsiteY2388" fmla="*/ 4779792 h 5063066"/>
              <a:gd name="connsiteX2389" fmla="*/ 1068685 w 7295637"/>
              <a:gd name="connsiteY2389" fmla="*/ 4852817 h 5063066"/>
              <a:gd name="connsiteX2390" fmla="*/ 995660 w 7295637"/>
              <a:gd name="connsiteY2390" fmla="*/ 4925842 h 5063066"/>
              <a:gd name="connsiteX2391" fmla="*/ 922635 w 7295637"/>
              <a:gd name="connsiteY2391" fmla="*/ 4852817 h 5063066"/>
              <a:gd name="connsiteX2392" fmla="*/ 928374 w 7295637"/>
              <a:gd name="connsiteY2392" fmla="*/ 4824392 h 5063066"/>
              <a:gd name="connsiteX2393" fmla="*/ 3232235 w 7295637"/>
              <a:gd name="connsiteY2393" fmla="*/ 1193439 h 5063066"/>
              <a:gd name="connsiteX2394" fmla="*/ 3299521 w 7295637"/>
              <a:gd name="connsiteY2394" fmla="*/ 1148839 h 5063066"/>
              <a:gd name="connsiteX2395" fmla="*/ 3372546 w 7295637"/>
              <a:gd name="connsiteY2395" fmla="*/ 1221863 h 5063066"/>
              <a:gd name="connsiteX2396" fmla="*/ 3299521 w 7295637"/>
              <a:gd name="connsiteY2396" fmla="*/ 1294888 h 5063066"/>
              <a:gd name="connsiteX2397" fmla="*/ 3226496 w 7295637"/>
              <a:gd name="connsiteY2397" fmla="*/ 1221863 h 5063066"/>
              <a:gd name="connsiteX2398" fmla="*/ 3232235 w 7295637"/>
              <a:gd name="connsiteY2398" fmla="*/ 1193439 h 5063066"/>
              <a:gd name="connsiteX2399" fmla="*/ 2080691 w 7295637"/>
              <a:gd name="connsiteY2399" fmla="*/ 2978712 h 5063066"/>
              <a:gd name="connsiteX2400" fmla="*/ 2147978 w 7295637"/>
              <a:gd name="connsiteY2400" fmla="*/ 2934112 h 5063066"/>
              <a:gd name="connsiteX2401" fmla="*/ 2221002 w 7295637"/>
              <a:gd name="connsiteY2401" fmla="*/ 3007137 h 5063066"/>
              <a:gd name="connsiteX2402" fmla="*/ 2147978 w 7295637"/>
              <a:gd name="connsiteY2402" fmla="*/ 3080162 h 5063066"/>
              <a:gd name="connsiteX2403" fmla="*/ 2074953 w 7295637"/>
              <a:gd name="connsiteY2403" fmla="*/ 3007137 h 5063066"/>
              <a:gd name="connsiteX2404" fmla="*/ 2080691 w 7295637"/>
              <a:gd name="connsiteY2404" fmla="*/ 2978712 h 5063066"/>
              <a:gd name="connsiteX2405" fmla="*/ 1158838 w 7295637"/>
              <a:gd name="connsiteY2405" fmla="*/ 4395069 h 5063066"/>
              <a:gd name="connsiteX2406" fmla="*/ 1174488 w 7295637"/>
              <a:gd name="connsiteY2406" fmla="*/ 4371857 h 5063066"/>
              <a:gd name="connsiteX2407" fmla="*/ 1226125 w 7295637"/>
              <a:gd name="connsiteY2407" fmla="*/ 4350468 h 5063066"/>
              <a:gd name="connsiteX2408" fmla="*/ 1299150 w 7295637"/>
              <a:gd name="connsiteY2408" fmla="*/ 4423493 h 5063066"/>
              <a:gd name="connsiteX2409" fmla="*/ 1226124 w 7295637"/>
              <a:gd name="connsiteY2409" fmla="*/ 4496518 h 5063066"/>
              <a:gd name="connsiteX2410" fmla="*/ 1153100 w 7295637"/>
              <a:gd name="connsiteY2410" fmla="*/ 4423493 h 5063066"/>
              <a:gd name="connsiteX2411" fmla="*/ 1158838 w 7295637"/>
              <a:gd name="connsiteY2411" fmla="*/ 4395069 h 5063066"/>
              <a:gd name="connsiteX2412" fmla="*/ 3462698 w 7295637"/>
              <a:gd name="connsiteY2412" fmla="*/ 764117 h 5063066"/>
              <a:gd name="connsiteX2413" fmla="*/ 3529985 w 7295637"/>
              <a:gd name="connsiteY2413" fmla="*/ 719517 h 5063066"/>
              <a:gd name="connsiteX2414" fmla="*/ 3603009 w 7295637"/>
              <a:gd name="connsiteY2414" fmla="*/ 792541 h 5063066"/>
              <a:gd name="connsiteX2415" fmla="*/ 3529984 w 7295637"/>
              <a:gd name="connsiteY2415" fmla="*/ 865566 h 5063066"/>
              <a:gd name="connsiteX2416" fmla="*/ 3456960 w 7295637"/>
              <a:gd name="connsiteY2416" fmla="*/ 792541 h 5063066"/>
              <a:gd name="connsiteX2417" fmla="*/ 3462698 w 7295637"/>
              <a:gd name="connsiteY2417" fmla="*/ 764117 h 5063066"/>
              <a:gd name="connsiteX2418" fmla="*/ 2311155 w 7295637"/>
              <a:gd name="connsiteY2418" fmla="*/ 2558219 h 5063066"/>
              <a:gd name="connsiteX2419" fmla="*/ 2378441 w 7295637"/>
              <a:gd name="connsiteY2419" fmla="*/ 2513618 h 5063066"/>
              <a:gd name="connsiteX2420" fmla="*/ 2451466 w 7295637"/>
              <a:gd name="connsiteY2420" fmla="*/ 2586643 h 5063066"/>
              <a:gd name="connsiteX2421" fmla="*/ 2378441 w 7295637"/>
              <a:gd name="connsiteY2421" fmla="*/ 2659668 h 5063066"/>
              <a:gd name="connsiteX2422" fmla="*/ 2305417 w 7295637"/>
              <a:gd name="connsiteY2422" fmla="*/ 2586643 h 5063066"/>
              <a:gd name="connsiteX2423" fmla="*/ 2311155 w 7295637"/>
              <a:gd name="connsiteY2423" fmla="*/ 2558219 h 5063066"/>
              <a:gd name="connsiteX2424" fmla="*/ 2540844 w 7295637"/>
              <a:gd name="connsiteY2424" fmla="*/ 2180475 h 5063066"/>
              <a:gd name="connsiteX2425" fmla="*/ 2608131 w 7295637"/>
              <a:gd name="connsiteY2425" fmla="*/ 2135875 h 5063066"/>
              <a:gd name="connsiteX2426" fmla="*/ 2681155 w 7295637"/>
              <a:gd name="connsiteY2426" fmla="*/ 2208900 h 5063066"/>
              <a:gd name="connsiteX2427" fmla="*/ 2608130 w 7295637"/>
              <a:gd name="connsiteY2427" fmla="*/ 2281925 h 5063066"/>
              <a:gd name="connsiteX2428" fmla="*/ 2535106 w 7295637"/>
              <a:gd name="connsiteY2428" fmla="*/ 2208900 h 5063066"/>
              <a:gd name="connsiteX2429" fmla="*/ 2540844 w 7295637"/>
              <a:gd name="connsiteY2429" fmla="*/ 2180475 h 5063066"/>
              <a:gd name="connsiteX2430" fmla="*/ 1389302 w 7295637"/>
              <a:gd name="connsiteY2430" fmla="*/ 3974576 h 5063066"/>
              <a:gd name="connsiteX2431" fmla="*/ 1456587 w 7295637"/>
              <a:gd name="connsiteY2431" fmla="*/ 3929976 h 5063066"/>
              <a:gd name="connsiteX2432" fmla="*/ 1529612 w 7295637"/>
              <a:gd name="connsiteY2432" fmla="*/ 4003001 h 5063066"/>
              <a:gd name="connsiteX2433" fmla="*/ 1456588 w 7295637"/>
              <a:gd name="connsiteY2433" fmla="*/ 4076025 h 5063066"/>
              <a:gd name="connsiteX2434" fmla="*/ 1383563 w 7295637"/>
              <a:gd name="connsiteY2434" fmla="*/ 4003000 h 5063066"/>
              <a:gd name="connsiteX2435" fmla="*/ 1389302 w 7295637"/>
              <a:gd name="connsiteY2435" fmla="*/ 3974576 h 5063066"/>
              <a:gd name="connsiteX2436" fmla="*/ 3697588 w 7295637"/>
              <a:gd name="connsiteY2436" fmla="*/ 327872 h 5063066"/>
              <a:gd name="connsiteX2437" fmla="*/ 3713237 w 7295637"/>
              <a:gd name="connsiteY2437" fmla="*/ 304660 h 5063066"/>
              <a:gd name="connsiteX2438" fmla="*/ 3764874 w 7295637"/>
              <a:gd name="connsiteY2438" fmla="*/ 283272 h 5063066"/>
              <a:gd name="connsiteX2439" fmla="*/ 3837899 w 7295637"/>
              <a:gd name="connsiteY2439" fmla="*/ 356297 h 5063066"/>
              <a:gd name="connsiteX2440" fmla="*/ 3764874 w 7295637"/>
              <a:gd name="connsiteY2440" fmla="*/ 429321 h 5063066"/>
              <a:gd name="connsiteX2441" fmla="*/ 3691850 w 7295637"/>
              <a:gd name="connsiteY2441" fmla="*/ 356296 h 5063066"/>
              <a:gd name="connsiteX2442" fmla="*/ 3697588 w 7295637"/>
              <a:gd name="connsiteY2442" fmla="*/ 327872 h 5063066"/>
              <a:gd name="connsiteX2443" fmla="*/ 2771306 w 7295637"/>
              <a:gd name="connsiteY2443" fmla="*/ 1759983 h 5063066"/>
              <a:gd name="connsiteX2444" fmla="*/ 2838593 w 7295637"/>
              <a:gd name="connsiteY2444" fmla="*/ 1715383 h 5063066"/>
              <a:gd name="connsiteX2445" fmla="*/ 2911618 w 7295637"/>
              <a:gd name="connsiteY2445" fmla="*/ 1788408 h 5063066"/>
              <a:gd name="connsiteX2446" fmla="*/ 2838594 w 7295637"/>
              <a:gd name="connsiteY2446" fmla="*/ 1861433 h 5063066"/>
              <a:gd name="connsiteX2447" fmla="*/ 2765568 w 7295637"/>
              <a:gd name="connsiteY2447" fmla="*/ 1788408 h 5063066"/>
              <a:gd name="connsiteX2448" fmla="*/ 2771306 w 7295637"/>
              <a:gd name="connsiteY2448" fmla="*/ 1759983 h 5063066"/>
              <a:gd name="connsiteX2449" fmla="*/ 1619763 w 7295637"/>
              <a:gd name="connsiteY2449" fmla="*/ 3545257 h 5063066"/>
              <a:gd name="connsiteX2450" fmla="*/ 1687050 w 7295637"/>
              <a:gd name="connsiteY2450" fmla="*/ 3500656 h 5063066"/>
              <a:gd name="connsiteX2451" fmla="*/ 1760074 w 7295637"/>
              <a:gd name="connsiteY2451" fmla="*/ 3573681 h 5063066"/>
              <a:gd name="connsiteX2452" fmla="*/ 1687049 w 7295637"/>
              <a:gd name="connsiteY2452" fmla="*/ 3646706 h 5063066"/>
              <a:gd name="connsiteX2453" fmla="*/ 1614025 w 7295637"/>
              <a:gd name="connsiteY2453" fmla="*/ 3573681 h 5063066"/>
              <a:gd name="connsiteX2454" fmla="*/ 1619763 w 7295637"/>
              <a:gd name="connsiteY2454" fmla="*/ 3545257 h 5063066"/>
              <a:gd name="connsiteX2455" fmla="*/ 697910 w 7295637"/>
              <a:gd name="connsiteY2455" fmla="*/ 4961614 h 5063066"/>
              <a:gd name="connsiteX2456" fmla="*/ 713560 w 7295637"/>
              <a:gd name="connsiteY2456" fmla="*/ 4938401 h 5063066"/>
              <a:gd name="connsiteX2457" fmla="*/ 765196 w 7295637"/>
              <a:gd name="connsiteY2457" fmla="*/ 4917014 h 5063066"/>
              <a:gd name="connsiteX2458" fmla="*/ 838221 w 7295637"/>
              <a:gd name="connsiteY2458" fmla="*/ 4990039 h 5063066"/>
              <a:gd name="connsiteX2459" fmla="*/ 765196 w 7295637"/>
              <a:gd name="connsiteY2459" fmla="*/ 5063063 h 5063066"/>
              <a:gd name="connsiteX2460" fmla="*/ 692171 w 7295637"/>
              <a:gd name="connsiteY2460" fmla="*/ 4990039 h 5063066"/>
              <a:gd name="connsiteX2461" fmla="*/ 697910 w 7295637"/>
              <a:gd name="connsiteY2461" fmla="*/ 4961614 h 5063066"/>
              <a:gd name="connsiteX2462" fmla="*/ 3001771 w 7295637"/>
              <a:gd name="connsiteY2462" fmla="*/ 1330660 h 5063066"/>
              <a:gd name="connsiteX2463" fmla="*/ 3069058 w 7295637"/>
              <a:gd name="connsiteY2463" fmla="*/ 1286060 h 5063066"/>
              <a:gd name="connsiteX2464" fmla="*/ 3142082 w 7295637"/>
              <a:gd name="connsiteY2464" fmla="*/ 1359085 h 5063066"/>
              <a:gd name="connsiteX2465" fmla="*/ 3069057 w 7295637"/>
              <a:gd name="connsiteY2465" fmla="*/ 1432110 h 5063066"/>
              <a:gd name="connsiteX2466" fmla="*/ 2996033 w 7295637"/>
              <a:gd name="connsiteY2466" fmla="*/ 1359085 h 5063066"/>
              <a:gd name="connsiteX2467" fmla="*/ 3001771 w 7295637"/>
              <a:gd name="connsiteY2467" fmla="*/ 1330660 h 5063066"/>
              <a:gd name="connsiteX2468" fmla="*/ 1850228 w 7295637"/>
              <a:gd name="connsiteY2468" fmla="*/ 3124762 h 5063066"/>
              <a:gd name="connsiteX2469" fmla="*/ 1917514 w 7295637"/>
              <a:gd name="connsiteY2469" fmla="*/ 3080162 h 5063066"/>
              <a:gd name="connsiteX2470" fmla="*/ 1990539 w 7295637"/>
              <a:gd name="connsiteY2470" fmla="*/ 3153187 h 5063066"/>
              <a:gd name="connsiteX2471" fmla="*/ 1917514 w 7295637"/>
              <a:gd name="connsiteY2471" fmla="*/ 3226212 h 5063066"/>
              <a:gd name="connsiteX2472" fmla="*/ 1844489 w 7295637"/>
              <a:gd name="connsiteY2472" fmla="*/ 3153187 h 5063066"/>
              <a:gd name="connsiteX2473" fmla="*/ 1850228 w 7295637"/>
              <a:gd name="connsiteY2473" fmla="*/ 3124762 h 5063066"/>
              <a:gd name="connsiteX2474" fmla="*/ 928374 w 7295637"/>
              <a:gd name="connsiteY2474" fmla="*/ 4541119 h 5063066"/>
              <a:gd name="connsiteX2475" fmla="*/ 944024 w 7295637"/>
              <a:gd name="connsiteY2475" fmla="*/ 4517907 h 5063066"/>
              <a:gd name="connsiteX2476" fmla="*/ 995661 w 7295637"/>
              <a:gd name="connsiteY2476" fmla="*/ 4496519 h 5063066"/>
              <a:gd name="connsiteX2477" fmla="*/ 1068685 w 7295637"/>
              <a:gd name="connsiteY2477" fmla="*/ 4569544 h 5063066"/>
              <a:gd name="connsiteX2478" fmla="*/ 995660 w 7295637"/>
              <a:gd name="connsiteY2478" fmla="*/ 4642569 h 5063066"/>
              <a:gd name="connsiteX2479" fmla="*/ 922636 w 7295637"/>
              <a:gd name="connsiteY2479" fmla="*/ 4569544 h 5063066"/>
              <a:gd name="connsiteX2480" fmla="*/ 928374 w 7295637"/>
              <a:gd name="connsiteY2480" fmla="*/ 4541119 h 5063066"/>
              <a:gd name="connsiteX2481" fmla="*/ 3232235 w 7295637"/>
              <a:gd name="connsiteY2481" fmla="*/ 910167 h 5063066"/>
              <a:gd name="connsiteX2482" fmla="*/ 3299522 w 7295637"/>
              <a:gd name="connsiteY2482" fmla="*/ 865566 h 5063066"/>
              <a:gd name="connsiteX2483" fmla="*/ 3372546 w 7295637"/>
              <a:gd name="connsiteY2483" fmla="*/ 938591 h 5063066"/>
              <a:gd name="connsiteX2484" fmla="*/ 3299521 w 7295637"/>
              <a:gd name="connsiteY2484" fmla="*/ 1011616 h 5063066"/>
              <a:gd name="connsiteX2485" fmla="*/ 3226497 w 7295637"/>
              <a:gd name="connsiteY2485" fmla="*/ 938591 h 5063066"/>
              <a:gd name="connsiteX2486" fmla="*/ 3232235 w 7295637"/>
              <a:gd name="connsiteY2486" fmla="*/ 910167 h 5063066"/>
              <a:gd name="connsiteX2487" fmla="*/ 2080692 w 7295637"/>
              <a:gd name="connsiteY2487" fmla="*/ 2695441 h 5063066"/>
              <a:gd name="connsiteX2488" fmla="*/ 2147978 w 7295637"/>
              <a:gd name="connsiteY2488" fmla="*/ 2650840 h 5063066"/>
              <a:gd name="connsiteX2489" fmla="*/ 2221003 w 7295637"/>
              <a:gd name="connsiteY2489" fmla="*/ 2723865 h 5063066"/>
              <a:gd name="connsiteX2490" fmla="*/ 2147978 w 7295637"/>
              <a:gd name="connsiteY2490" fmla="*/ 2796890 h 5063066"/>
              <a:gd name="connsiteX2491" fmla="*/ 2074953 w 7295637"/>
              <a:gd name="connsiteY2491" fmla="*/ 2723865 h 5063066"/>
              <a:gd name="connsiteX2492" fmla="*/ 2080692 w 7295637"/>
              <a:gd name="connsiteY2492" fmla="*/ 2695441 h 5063066"/>
              <a:gd name="connsiteX2493" fmla="*/ 2310380 w 7295637"/>
              <a:gd name="connsiteY2493" fmla="*/ 2326525 h 5063066"/>
              <a:gd name="connsiteX2494" fmla="*/ 2377667 w 7295637"/>
              <a:gd name="connsiteY2494" fmla="*/ 2281924 h 5063066"/>
              <a:gd name="connsiteX2495" fmla="*/ 2450691 w 7295637"/>
              <a:gd name="connsiteY2495" fmla="*/ 2354949 h 5063066"/>
              <a:gd name="connsiteX2496" fmla="*/ 2377667 w 7295637"/>
              <a:gd name="connsiteY2496" fmla="*/ 2427974 h 5063066"/>
              <a:gd name="connsiteX2497" fmla="*/ 2304642 w 7295637"/>
              <a:gd name="connsiteY2497" fmla="*/ 2354949 h 5063066"/>
              <a:gd name="connsiteX2498" fmla="*/ 2310380 w 7295637"/>
              <a:gd name="connsiteY2498" fmla="*/ 2326525 h 5063066"/>
              <a:gd name="connsiteX2499" fmla="*/ 1158838 w 7295637"/>
              <a:gd name="connsiteY2499" fmla="*/ 4111796 h 5063066"/>
              <a:gd name="connsiteX2500" fmla="*/ 1174488 w 7295637"/>
              <a:gd name="connsiteY2500" fmla="*/ 4088585 h 5063066"/>
              <a:gd name="connsiteX2501" fmla="*/ 1226124 w 7295637"/>
              <a:gd name="connsiteY2501" fmla="*/ 4067196 h 5063066"/>
              <a:gd name="connsiteX2502" fmla="*/ 1299149 w 7295637"/>
              <a:gd name="connsiteY2502" fmla="*/ 4140221 h 5063066"/>
              <a:gd name="connsiteX2503" fmla="*/ 1226124 w 7295637"/>
              <a:gd name="connsiteY2503" fmla="*/ 4213246 h 5063066"/>
              <a:gd name="connsiteX2504" fmla="*/ 1153100 w 7295637"/>
              <a:gd name="connsiteY2504" fmla="*/ 4140221 h 5063066"/>
              <a:gd name="connsiteX2505" fmla="*/ 1158838 w 7295637"/>
              <a:gd name="connsiteY2505" fmla="*/ 4111796 h 5063066"/>
              <a:gd name="connsiteX2506" fmla="*/ 3462699 w 7295637"/>
              <a:gd name="connsiteY2506" fmla="*/ 480845 h 5063066"/>
              <a:gd name="connsiteX2507" fmla="*/ 3529985 w 7295637"/>
              <a:gd name="connsiteY2507" fmla="*/ 436245 h 5063066"/>
              <a:gd name="connsiteX2508" fmla="*/ 3603010 w 7295637"/>
              <a:gd name="connsiteY2508" fmla="*/ 509270 h 5063066"/>
              <a:gd name="connsiteX2509" fmla="*/ 3529985 w 7295637"/>
              <a:gd name="connsiteY2509" fmla="*/ 582295 h 5063066"/>
              <a:gd name="connsiteX2510" fmla="*/ 3456960 w 7295637"/>
              <a:gd name="connsiteY2510" fmla="*/ 509270 h 5063066"/>
              <a:gd name="connsiteX2511" fmla="*/ 3462699 w 7295637"/>
              <a:gd name="connsiteY2511" fmla="*/ 480845 h 5063066"/>
              <a:gd name="connsiteX2512" fmla="*/ 2540844 w 7295637"/>
              <a:gd name="connsiteY2512" fmla="*/ 1897204 h 5063066"/>
              <a:gd name="connsiteX2513" fmla="*/ 2608130 w 7295637"/>
              <a:gd name="connsiteY2513" fmla="*/ 1852603 h 5063066"/>
              <a:gd name="connsiteX2514" fmla="*/ 2681154 w 7295637"/>
              <a:gd name="connsiteY2514" fmla="*/ 1925629 h 5063066"/>
              <a:gd name="connsiteX2515" fmla="*/ 2608131 w 7295637"/>
              <a:gd name="connsiteY2515" fmla="*/ 1998653 h 5063066"/>
              <a:gd name="connsiteX2516" fmla="*/ 2535106 w 7295637"/>
              <a:gd name="connsiteY2516" fmla="*/ 1925628 h 5063066"/>
              <a:gd name="connsiteX2517" fmla="*/ 2540844 w 7295637"/>
              <a:gd name="connsiteY2517" fmla="*/ 1897204 h 5063066"/>
              <a:gd name="connsiteX2518" fmla="*/ 1389300 w 7295637"/>
              <a:gd name="connsiteY2518" fmla="*/ 3691305 h 5063066"/>
              <a:gd name="connsiteX2519" fmla="*/ 1456586 w 7295637"/>
              <a:gd name="connsiteY2519" fmla="*/ 3646706 h 5063066"/>
              <a:gd name="connsiteX2520" fmla="*/ 1529611 w 7295637"/>
              <a:gd name="connsiteY2520" fmla="*/ 3719730 h 5063066"/>
              <a:gd name="connsiteX2521" fmla="*/ 1456587 w 7295637"/>
              <a:gd name="connsiteY2521" fmla="*/ 3792755 h 5063066"/>
              <a:gd name="connsiteX2522" fmla="*/ 1383562 w 7295637"/>
              <a:gd name="connsiteY2522" fmla="*/ 3719730 h 5063066"/>
              <a:gd name="connsiteX2523" fmla="*/ 1389300 w 7295637"/>
              <a:gd name="connsiteY2523" fmla="*/ 3691305 h 5063066"/>
              <a:gd name="connsiteX2524" fmla="*/ 3697588 w 7295637"/>
              <a:gd name="connsiteY2524" fmla="*/ 44601 h 5063066"/>
              <a:gd name="connsiteX2525" fmla="*/ 3713236 w 7295637"/>
              <a:gd name="connsiteY2525" fmla="*/ 21389 h 5063066"/>
              <a:gd name="connsiteX2526" fmla="*/ 3764873 w 7295637"/>
              <a:gd name="connsiteY2526" fmla="*/ 1 h 5063066"/>
              <a:gd name="connsiteX2527" fmla="*/ 3837898 w 7295637"/>
              <a:gd name="connsiteY2527" fmla="*/ 73026 h 5063066"/>
              <a:gd name="connsiteX2528" fmla="*/ 3764875 w 7295637"/>
              <a:gd name="connsiteY2528" fmla="*/ 146051 h 5063066"/>
              <a:gd name="connsiteX2529" fmla="*/ 3691848 w 7295637"/>
              <a:gd name="connsiteY2529" fmla="*/ 73026 h 5063066"/>
              <a:gd name="connsiteX2530" fmla="*/ 3697588 w 7295637"/>
              <a:gd name="connsiteY2530" fmla="*/ 44601 h 5063066"/>
              <a:gd name="connsiteX2531" fmla="*/ 2771306 w 7295637"/>
              <a:gd name="connsiteY2531" fmla="*/ 1476711 h 5063066"/>
              <a:gd name="connsiteX2532" fmla="*/ 2838594 w 7295637"/>
              <a:gd name="connsiteY2532" fmla="*/ 1432111 h 5063066"/>
              <a:gd name="connsiteX2533" fmla="*/ 2911618 w 7295637"/>
              <a:gd name="connsiteY2533" fmla="*/ 1505136 h 5063066"/>
              <a:gd name="connsiteX2534" fmla="*/ 2838592 w 7295637"/>
              <a:gd name="connsiteY2534" fmla="*/ 1578161 h 5063066"/>
              <a:gd name="connsiteX2535" fmla="*/ 2765569 w 7295637"/>
              <a:gd name="connsiteY2535" fmla="*/ 1505136 h 5063066"/>
              <a:gd name="connsiteX2536" fmla="*/ 2771306 w 7295637"/>
              <a:gd name="connsiteY2536" fmla="*/ 1476711 h 5063066"/>
              <a:gd name="connsiteX2537" fmla="*/ 1619763 w 7295637"/>
              <a:gd name="connsiteY2537" fmla="*/ 3261984 h 5063066"/>
              <a:gd name="connsiteX2538" fmla="*/ 1687050 w 7295637"/>
              <a:gd name="connsiteY2538" fmla="*/ 3217384 h 5063066"/>
              <a:gd name="connsiteX2539" fmla="*/ 1760074 w 7295637"/>
              <a:gd name="connsiteY2539" fmla="*/ 3290409 h 5063066"/>
              <a:gd name="connsiteX2540" fmla="*/ 1687049 w 7295637"/>
              <a:gd name="connsiteY2540" fmla="*/ 3363434 h 5063066"/>
              <a:gd name="connsiteX2541" fmla="*/ 1614025 w 7295637"/>
              <a:gd name="connsiteY2541" fmla="*/ 3290409 h 5063066"/>
              <a:gd name="connsiteX2542" fmla="*/ 1619763 w 7295637"/>
              <a:gd name="connsiteY2542" fmla="*/ 3261984 h 5063066"/>
              <a:gd name="connsiteX2543" fmla="*/ 697909 w 7295637"/>
              <a:gd name="connsiteY2543" fmla="*/ 4678342 h 5063066"/>
              <a:gd name="connsiteX2544" fmla="*/ 713559 w 7295637"/>
              <a:gd name="connsiteY2544" fmla="*/ 4655130 h 5063066"/>
              <a:gd name="connsiteX2545" fmla="*/ 765196 w 7295637"/>
              <a:gd name="connsiteY2545" fmla="*/ 4633742 h 5063066"/>
              <a:gd name="connsiteX2546" fmla="*/ 838221 w 7295637"/>
              <a:gd name="connsiteY2546" fmla="*/ 4706766 h 5063066"/>
              <a:gd name="connsiteX2547" fmla="*/ 765196 w 7295637"/>
              <a:gd name="connsiteY2547" fmla="*/ 4779791 h 5063066"/>
              <a:gd name="connsiteX2548" fmla="*/ 692171 w 7295637"/>
              <a:gd name="connsiteY2548" fmla="*/ 4706766 h 5063066"/>
              <a:gd name="connsiteX2549" fmla="*/ 697909 w 7295637"/>
              <a:gd name="connsiteY2549" fmla="*/ 4678342 h 5063066"/>
              <a:gd name="connsiteX2550" fmla="*/ 3001771 w 7295637"/>
              <a:gd name="connsiteY2550" fmla="*/ 1047389 h 5063066"/>
              <a:gd name="connsiteX2551" fmla="*/ 3069057 w 7295637"/>
              <a:gd name="connsiteY2551" fmla="*/ 1002788 h 5063066"/>
              <a:gd name="connsiteX2552" fmla="*/ 3142083 w 7295637"/>
              <a:gd name="connsiteY2552" fmla="*/ 1075813 h 5063066"/>
              <a:gd name="connsiteX2553" fmla="*/ 3069058 w 7295637"/>
              <a:gd name="connsiteY2553" fmla="*/ 1148838 h 5063066"/>
              <a:gd name="connsiteX2554" fmla="*/ 2996032 w 7295637"/>
              <a:gd name="connsiteY2554" fmla="*/ 1075813 h 5063066"/>
              <a:gd name="connsiteX2555" fmla="*/ 3001771 w 7295637"/>
              <a:gd name="connsiteY2555" fmla="*/ 1047389 h 5063066"/>
              <a:gd name="connsiteX2556" fmla="*/ 1850228 w 7295637"/>
              <a:gd name="connsiteY2556" fmla="*/ 2841491 h 5063066"/>
              <a:gd name="connsiteX2557" fmla="*/ 1917515 w 7295637"/>
              <a:gd name="connsiteY2557" fmla="*/ 2796890 h 5063066"/>
              <a:gd name="connsiteX2558" fmla="*/ 1990539 w 7295637"/>
              <a:gd name="connsiteY2558" fmla="*/ 2869915 h 5063066"/>
              <a:gd name="connsiteX2559" fmla="*/ 1917514 w 7295637"/>
              <a:gd name="connsiteY2559" fmla="*/ 2942940 h 5063066"/>
              <a:gd name="connsiteX2560" fmla="*/ 1844490 w 7295637"/>
              <a:gd name="connsiteY2560" fmla="*/ 2869915 h 5063066"/>
              <a:gd name="connsiteX2561" fmla="*/ 1850228 w 7295637"/>
              <a:gd name="connsiteY2561" fmla="*/ 2841491 h 5063066"/>
              <a:gd name="connsiteX2562" fmla="*/ 2079916 w 7295637"/>
              <a:gd name="connsiteY2562" fmla="*/ 2463746 h 5063066"/>
              <a:gd name="connsiteX2563" fmla="*/ 2147203 w 7295637"/>
              <a:gd name="connsiteY2563" fmla="*/ 2419146 h 5063066"/>
              <a:gd name="connsiteX2564" fmla="*/ 2220227 w 7295637"/>
              <a:gd name="connsiteY2564" fmla="*/ 2492171 h 5063066"/>
              <a:gd name="connsiteX2565" fmla="*/ 2147202 w 7295637"/>
              <a:gd name="connsiteY2565" fmla="*/ 2565196 h 5063066"/>
              <a:gd name="connsiteX2566" fmla="*/ 2074177 w 7295637"/>
              <a:gd name="connsiteY2566" fmla="*/ 2492171 h 5063066"/>
              <a:gd name="connsiteX2567" fmla="*/ 2079916 w 7295637"/>
              <a:gd name="connsiteY2567" fmla="*/ 2463746 h 5063066"/>
              <a:gd name="connsiteX2568" fmla="*/ 928374 w 7295637"/>
              <a:gd name="connsiteY2568" fmla="*/ 4257847 h 5063066"/>
              <a:gd name="connsiteX2569" fmla="*/ 944024 w 7295637"/>
              <a:gd name="connsiteY2569" fmla="*/ 4234635 h 5063066"/>
              <a:gd name="connsiteX2570" fmla="*/ 995660 w 7295637"/>
              <a:gd name="connsiteY2570" fmla="*/ 4213246 h 5063066"/>
              <a:gd name="connsiteX2571" fmla="*/ 1068685 w 7295637"/>
              <a:gd name="connsiteY2571" fmla="*/ 4286271 h 5063066"/>
              <a:gd name="connsiteX2572" fmla="*/ 995660 w 7295637"/>
              <a:gd name="connsiteY2572" fmla="*/ 4359296 h 5063066"/>
              <a:gd name="connsiteX2573" fmla="*/ 922635 w 7295637"/>
              <a:gd name="connsiteY2573" fmla="*/ 4286272 h 5063066"/>
              <a:gd name="connsiteX2574" fmla="*/ 928374 w 7295637"/>
              <a:gd name="connsiteY2574" fmla="*/ 4257847 h 5063066"/>
              <a:gd name="connsiteX2575" fmla="*/ 3232235 w 7295637"/>
              <a:gd name="connsiteY2575" fmla="*/ 626895 h 5063066"/>
              <a:gd name="connsiteX2576" fmla="*/ 3299522 w 7295637"/>
              <a:gd name="connsiteY2576" fmla="*/ 582295 h 5063066"/>
              <a:gd name="connsiteX2577" fmla="*/ 3372546 w 7295637"/>
              <a:gd name="connsiteY2577" fmla="*/ 655320 h 5063066"/>
              <a:gd name="connsiteX2578" fmla="*/ 3299522 w 7295637"/>
              <a:gd name="connsiteY2578" fmla="*/ 728344 h 5063066"/>
              <a:gd name="connsiteX2579" fmla="*/ 3226498 w 7295637"/>
              <a:gd name="connsiteY2579" fmla="*/ 655321 h 5063066"/>
              <a:gd name="connsiteX2580" fmla="*/ 3232235 w 7295637"/>
              <a:gd name="connsiteY2580" fmla="*/ 626895 h 5063066"/>
              <a:gd name="connsiteX2581" fmla="*/ 2310381 w 7295637"/>
              <a:gd name="connsiteY2581" fmla="*/ 2043253 h 5063066"/>
              <a:gd name="connsiteX2582" fmla="*/ 2377667 w 7295637"/>
              <a:gd name="connsiteY2582" fmla="*/ 1998652 h 5063066"/>
              <a:gd name="connsiteX2583" fmla="*/ 2450691 w 7295637"/>
              <a:gd name="connsiteY2583" fmla="*/ 2071677 h 5063066"/>
              <a:gd name="connsiteX2584" fmla="*/ 2377666 w 7295637"/>
              <a:gd name="connsiteY2584" fmla="*/ 2144702 h 5063066"/>
              <a:gd name="connsiteX2585" fmla="*/ 2304642 w 7295637"/>
              <a:gd name="connsiteY2585" fmla="*/ 2071677 h 5063066"/>
              <a:gd name="connsiteX2586" fmla="*/ 2310381 w 7295637"/>
              <a:gd name="connsiteY2586" fmla="*/ 2043253 h 5063066"/>
              <a:gd name="connsiteX2587" fmla="*/ 1158837 w 7295637"/>
              <a:gd name="connsiteY2587" fmla="*/ 3828526 h 5063066"/>
              <a:gd name="connsiteX2588" fmla="*/ 1174486 w 7295637"/>
              <a:gd name="connsiteY2588" fmla="*/ 3805315 h 5063066"/>
              <a:gd name="connsiteX2589" fmla="*/ 1226123 w 7295637"/>
              <a:gd name="connsiteY2589" fmla="*/ 3783926 h 5063066"/>
              <a:gd name="connsiteX2590" fmla="*/ 1299148 w 7295637"/>
              <a:gd name="connsiteY2590" fmla="*/ 3856951 h 5063066"/>
              <a:gd name="connsiteX2591" fmla="*/ 1226123 w 7295637"/>
              <a:gd name="connsiteY2591" fmla="*/ 3929976 h 5063066"/>
              <a:gd name="connsiteX2592" fmla="*/ 1153098 w 7295637"/>
              <a:gd name="connsiteY2592" fmla="*/ 3856951 h 5063066"/>
              <a:gd name="connsiteX2593" fmla="*/ 1158837 w 7295637"/>
              <a:gd name="connsiteY2593" fmla="*/ 3828526 h 5063066"/>
              <a:gd name="connsiteX2594" fmla="*/ 3462700 w 7295637"/>
              <a:gd name="connsiteY2594" fmla="*/ 197573 h 5063066"/>
              <a:gd name="connsiteX2595" fmla="*/ 3529986 w 7295637"/>
              <a:gd name="connsiteY2595" fmla="*/ 152973 h 5063066"/>
              <a:gd name="connsiteX2596" fmla="*/ 3603010 w 7295637"/>
              <a:gd name="connsiteY2596" fmla="*/ 225997 h 5063066"/>
              <a:gd name="connsiteX2597" fmla="*/ 3529985 w 7295637"/>
              <a:gd name="connsiteY2597" fmla="*/ 299023 h 5063066"/>
              <a:gd name="connsiteX2598" fmla="*/ 3456961 w 7295637"/>
              <a:gd name="connsiteY2598" fmla="*/ 225998 h 5063066"/>
              <a:gd name="connsiteX2599" fmla="*/ 3462700 w 7295637"/>
              <a:gd name="connsiteY2599" fmla="*/ 197573 h 5063066"/>
              <a:gd name="connsiteX2600" fmla="*/ 2540842 w 7295637"/>
              <a:gd name="connsiteY2600" fmla="*/ 1613932 h 5063066"/>
              <a:gd name="connsiteX2601" fmla="*/ 2608130 w 7295637"/>
              <a:gd name="connsiteY2601" fmla="*/ 1569332 h 5063066"/>
              <a:gd name="connsiteX2602" fmla="*/ 2681154 w 7295637"/>
              <a:gd name="connsiteY2602" fmla="*/ 1642357 h 5063066"/>
              <a:gd name="connsiteX2603" fmla="*/ 2608129 w 7295637"/>
              <a:gd name="connsiteY2603" fmla="*/ 1715382 h 5063066"/>
              <a:gd name="connsiteX2604" fmla="*/ 2535104 w 7295637"/>
              <a:gd name="connsiteY2604" fmla="*/ 1642357 h 5063066"/>
              <a:gd name="connsiteX2605" fmla="*/ 2540842 w 7295637"/>
              <a:gd name="connsiteY2605" fmla="*/ 1613932 h 5063066"/>
              <a:gd name="connsiteX2606" fmla="*/ 1389299 w 7295637"/>
              <a:gd name="connsiteY2606" fmla="*/ 3408034 h 5063066"/>
              <a:gd name="connsiteX2607" fmla="*/ 1456586 w 7295637"/>
              <a:gd name="connsiteY2607" fmla="*/ 3363434 h 5063066"/>
              <a:gd name="connsiteX2608" fmla="*/ 1529610 w 7295637"/>
              <a:gd name="connsiteY2608" fmla="*/ 3436459 h 5063066"/>
              <a:gd name="connsiteX2609" fmla="*/ 1456586 w 7295637"/>
              <a:gd name="connsiteY2609" fmla="*/ 3509484 h 5063066"/>
              <a:gd name="connsiteX2610" fmla="*/ 1383561 w 7295637"/>
              <a:gd name="connsiteY2610" fmla="*/ 3436459 h 5063066"/>
              <a:gd name="connsiteX2611" fmla="*/ 1389299 w 7295637"/>
              <a:gd name="connsiteY2611" fmla="*/ 3408034 h 5063066"/>
              <a:gd name="connsiteX2612" fmla="*/ 467446 w 7295637"/>
              <a:gd name="connsiteY2612" fmla="*/ 4824391 h 5063066"/>
              <a:gd name="connsiteX2613" fmla="*/ 483096 w 7295637"/>
              <a:gd name="connsiteY2613" fmla="*/ 4801179 h 5063066"/>
              <a:gd name="connsiteX2614" fmla="*/ 534732 w 7295637"/>
              <a:gd name="connsiteY2614" fmla="*/ 4779791 h 5063066"/>
              <a:gd name="connsiteX2615" fmla="*/ 607757 w 7295637"/>
              <a:gd name="connsiteY2615" fmla="*/ 4852815 h 5063066"/>
              <a:gd name="connsiteX2616" fmla="*/ 534731 w 7295637"/>
              <a:gd name="connsiteY2616" fmla="*/ 4925842 h 5063066"/>
              <a:gd name="connsiteX2617" fmla="*/ 461707 w 7295637"/>
              <a:gd name="connsiteY2617" fmla="*/ 4852816 h 5063066"/>
              <a:gd name="connsiteX2618" fmla="*/ 467446 w 7295637"/>
              <a:gd name="connsiteY2618" fmla="*/ 4824391 h 5063066"/>
              <a:gd name="connsiteX2619" fmla="*/ 2771307 w 7295637"/>
              <a:gd name="connsiteY2619" fmla="*/ 1193439 h 5063066"/>
              <a:gd name="connsiteX2620" fmla="*/ 2838594 w 7295637"/>
              <a:gd name="connsiteY2620" fmla="*/ 1148839 h 5063066"/>
              <a:gd name="connsiteX2621" fmla="*/ 2911617 w 7295637"/>
              <a:gd name="connsiteY2621" fmla="*/ 1221863 h 5063066"/>
              <a:gd name="connsiteX2622" fmla="*/ 2838593 w 7295637"/>
              <a:gd name="connsiteY2622" fmla="*/ 1294888 h 5063066"/>
              <a:gd name="connsiteX2623" fmla="*/ 2765569 w 7295637"/>
              <a:gd name="connsiteY2623" fmla="*/ 1221863 h 5063066"/>
              <a:gd name="connsiteX2624" fmla="*/ 2771307 w 7295637"/>
              <a:gd name="connsiteY2624" fmla="*/ 1193439 h 5063066"/>
              <a:gd name="connsiteX2625" fmla="*/ 1619764 w 7295637"/>
              <a:gd name="connsiteY2625" fmla="*/ 2978713 h 5063066"/>
              <a:gd name="connsiteX2626" fmla="*/ 1687050 w 7295637"/>
              <a:gd name="connsiteY2626" fmla="*/ 2934113 h 5063066"/>
              <a:gd name="connsiteX2627" fmla="*/ 1760075 w 7295637"/>
              <a:gd name="connsiteY2627" fmla="*/ 3007138 h 5063066"/>
              <a:gd name="connsiteX2628" fmla="*/ 1687050 w 7295637"/>
              <a:gd name="connsiteY2628" fmla="*/ 3080162 h 5063066"/>
              <a:gd name="connsiteX2629" fmla="*/ 1614025 w 7295637"/>
              <a:gd name="connsiteY2629" fmla="*/ 3007138 h 5063066"/>
              <a:gd name="connsiteX2630" fmla="*/ 1619764 w 7295637"/>
              <a:gd name="connsiteY2630" fmla="*/ 2978713 h 5063066"/>
              <a:gd name="connsiteX2631" fmla="*/ 697910 w 7295637"/>
              <a:gd name="connsiteY2631" fmla="*/ 4395068 h 5063066"/>
              <a:gd name="connsiteX2632" fmla="*/ 713560 w 7295637"/>
              <a:gd name="connsiteY2632" fmla="*/ 4371856 h 5063066"/>
              <a:gd name="connsiteX2633" fmla="*/ 765197 w 7295637"/>
              <a:gd name="connsiteY2633" fmla="*/ 4350468 h 5063066"/>
              <a:gd name="connsiteX2634" fmla="*/ 838221 w 7295637"/>
              <a:gd name="connsiteY2634" fmla="*/ 4423493 h 5063066"/>
              <a:gd name="connsiteX2635" fmla="*/ 765197 w 7295637"/>
              <a:gd name="connsiteY2635" fmla="*/ 4496517 h 5063066"/>
              <a:gd name="connsiteX2636" fmla="*/ 692172 w 7295637"/>
              <a:gd name="connsiteY2636" fmla="*/ 4423493 h 5063066"/>
              <a:gd name="connsiteX2637" fmla="*/ 697910 w 7295637"/>
              <a:gd name="connsiteY2637" fmla="*/ 4395068 h 5063066"/>
              <a:gd name="connsiteX2638" fmla="*/ 3001771 w 7295637"/>
              <a:gd name="connsiteY2638" fmla="*/ 764116 h 5063066"/>
              <a:gd name="connsiteX2639" fmla="*/ 3069059 w 7295637"/>
              <a:gd name="connsiteY2639" fmla="*/ 719516 h 5063066"/>
              <a:gd name="connsiteX2640" fmla="*/ 3142082 w 7295637"/>
              <a:gd name="connsiteY2640" fmla="*/ 792541 h 5063066"/>
              <a:gd name="connsiteX2641" fmla="*/ 3069057 w 7295637"/>
              <a:gd name="connsiteY2641" fmla="*/ 865566 h 5063066"/>
              <a:gd name="connsiteX2642" fmla="*/ 2996034 w 7295637"/>
              <a:gd name="connsiteY2642" fmla="*/ 792541 h 5063066"/>
              <a:gd name="connsiteX2643" fmla="*/ 3001771 w 7295637"/>
              <a:gd name="connsiteY2643" fmla="*/ 764116 h 5063066"/>
              <a:gd name="connsiteX2644" fmla="*/ 1850228 w 7295637"/>
              <a:gd name="connsiteY2644" fmla="*/ 2558218 h 5063066"/>
              <a:gd name="connsiteX2645" fmla="*/ 1917514 w 7295637"/>
              <a:gd name="connsiteY2645" fmla="*/ 2513618 h 5063066"/>
              <a:gd name="connsiteX2646" fmla="*/ 1990539 w 7295637"/>
              <a:gd name="connsiteY2646" fmla="*/ 2586643 h 5063066"/>
              <a:gd name="connsiteX2647" fmla="*/ 1917514 w 7295637"/>
              <a:gd name="connsiteY2647" fmla="*/ 2659668 h 5063066"/>
              <a:gd name="connsiteX2648" fmla="*/ 1844490 w 7295637"/>
              <a:gd name="connsiteY2648" fmla="*/ 2586643 h 5063066"/>
              <a:gd name="connsiteX2649" fmla="*/ 1850228 w 7295637"/>
              <a:gd name="connsiteY2649" fmla="*/ 2558218 h 5063066"/>
              <a:gd name="connsiteX2650" fmla="*/ 2079917 w 7295637"/>
              <a:gd name="connsiteY2650" fmla="*/ 2180474 h 5063066"/>
              <a:gd name="connsiteX2651" fmla="*/ 2147202 w 7295637"/>
              <a:gd name="connsiteY2651" fmla="*/ 2135874 h 5063066"/>
              <a:gd name="connsiteX2652" fmla="*/ 2220228 w 7295637"/>
              <a:gd name="connsiteY2652" fmla="*/ 2208899 h 5063066"/>
              <a:gd name="connsiteX2653" fmla="*/ 2147203 w 7295637"/>
              <a:gd name="connsiteY2653" fmla="*/ 2281924 h 5063066"/>
              <a:gd name="connsiteX2654" fmla="*/ 2074177 w 7295637"/>
              <a:gd name="connsiteY2654" fmla="*/ 2208899 h 5063066"/>
              <a:gd name="connsiteX2655" fmla="*/ 2079917 w 7295637"/>
              <a:gd name="connsiteY2655" fmla="*/ 2180474 h 5063066"/>
              <a:gd name="connsiteX2656" fmla="*/ 928374 w 7295637"/>
              <a:gd name="connsiteY2656" fmla="*/ 3974575 h 5063066"/>
              <a:gd name="connsiteX2657" fmla="*/ 944023 w 7295637"/>
              <a:gd name="connsiteY2657" fmla="*/ 3951363 h 5063066"/>
              <a:gd name="connsiteX2658" fmla="*/ 995660 w 7295637"/>
              <a:gd name="connsiteY2658" fmla="*/ 3929975 h 5063066"/>
              <a:gd name="connsiteX2659" fmla="*/ 1068685 w 7295637"/>
              <a:gd name="connsiteY2659" fmla="*/ 4003000 h 5063066"/>
              <a:gd name="connsiteX2660" fmla="*/ 995660 w 7295637"/>
              <a:gd name="connsiteY2660" fmla="*/ 4076024 h 5063066"/>
              <a:gd name="connsiteX2661" fmla="*/ 922635 w 7295637"/>
              <a:gd name="connsiteY2661" fmla="*/ 4002999 h 5063066"/>
              <a:gd name="connsiteX2662" fmla="*/ 928374 w 7295637"/>
              <a:gd name="connsiteY2662" fmla="*/ 3974575 h 5063066"/>
              <a:gd name="connsiteX2663" fmla="*/ 3232236 w 7295637"/>
              <a:gd name="connsiteY2663" fmla="*/ 343623 h 5063066"/>
              <a:gd name="connsiteX2664" fmla="*/ 3299521 w 7295637"/>
              <a:gd name="connsiteY2664" fmla="*/ 299022 h 5063066"/>
              <a:gd name="connsiteX2665" fmla="*/ 3372547 w 7295637"/>
              <a:gd name="connsiteY2665" fmla="*/ 372047 h 5063066"/>
              <a:gd name="connsiteX2666" fmla="*/ 3299522 w 7295637"/>
              <a:gd name="connsiteY2666" fmla="*/ 445072 h 5063066"/>
              <a:gd name="connsiteX2667" fmla="*/ 3226496 w 7295637"/>
              <a:gd name="connsiteY2667" fmla="*/ 372048 h 5063066"/>
              <a:gd name="connsiteX2668" fmla="*/ 3232236 w 7295637"/>
              <a:gd name="connsiteY2668" fmla="*/ 343623 h 5063066"/>
              <a:gd name="connsiteX2669" fmla="*/ 2310379 w 7295637"/>
              <a:gd name="connsiteY2669" fmla="*/ 1759981 h 5063066"/>
              <a:gd name="connsiteX2670" fmla="*/ 2377667 w 7295637"/>
              <a:gd name="connsiteY2670" fmla="*/ 1715382 h 5063066"/>
              <a:gd name="connsiteX2671" fmla="*/ 2450690 w 7295637"/>
              <a:gd name="connsiteY2671" fmla="*/ 1788406 h 5063066"/>
              <a:gd name="connsiteX2672" fmla="*/ 2377667 w 7295637"/>
              <a:gd name="connsiteY2672" fmla="*/ 1861430 h 5063066"/>
              <a:gd name="connsiteX2673" fmla="*/ 2304642 w 7295637"/>
              <a:gd name="connsiteY2673" fmla="*/ 1788406 h 5063066"/>
              <a:gd name="connsiteX2674" fmla="*/ 2310379 w 7295637"/>
              <a:gd name="connsiteY2674" fmla="*/ 1759981 h 5063066"/>
              <a:gd name="connsiteX2675" fmla="*/ 1158837 w 7295637"/>
              <a:gd name="connsiteY2675" fmla="*/ 3545256 h 5063066"/>
              <a:gd name="connsiteX2676" fmla="*/ 1174486 w 7295637"/>
              <a:gd name="connsiteY2676" fmla="*/ 3522045 h 5063066"/>
              <a:gd name="connsiteX2677" fmla="*/ 1226123 w 7295637"/>
              <a:gd name="connsiteY2677" fmla="*/ 3500656 h 5063066"/>
              <a:gd name="connsiteX2678" fmla="*/ 1299147 w 7295637"/>
              <a:gd name="connsiteY2678" fmla="*/ 3573681 h 5063066"/>
              <a:gd name="connsiteX2679" fmla="*/ 1226123 w 7295637"/>
              <a:gd name="connsiteY2679" fmla="*/ 3646705 h 5063066"/>
              <a:gd name="connsiteX2680" fmla="*/ 1153098 w 7295637"/>
              <a:gd name="connsiteY2680" fmla="*/ 3573680 h 5063066"/>
              <a:gd name="connsiteX2681" fmla="*/ 1158837 w 7295637"/>
              <a:gd name="connsiteY2681" fmla="*/ 3545256 h 5063066"/>
              <a:gd name="connsiteX2682" fmla="*/ 236980 w 7295637"/>
              <a:gd name="connsiteY2682" fmla="*/ 4961616 h 5063066"/>
              <a:gd name="connsiteX2683" fmla="*/ 252630 w 7295637"/>
              <a:gd name="connsiteY2683" fmla="*/ 4938404 h 5063066"/>
              <a:gd name="connsiteX2684" fmla="*/ 304266 w 7295637"/>
              <a:gd name="connsiteY2684" fmla="*/ 4917016 h 5063066"/>
              <a:gd name="connsiteX2685" fmla="*/ 377291 w 7295637"/>
              <a:gd name="connsiteY2685" fmla="*/ 4990041 h 5063066"/>
              <a:gd name="connsiteX2686" fmla="*/ 304266 w 7295637"/>
              <a:gd name="connsiteY2686" fmla="*/ 5063066 h 5063066"/>
              <a:gd name="connsiteX2687" fmla="*/ 231241 w 7295637"/>
              <a:gd name="connsiteY2687" fmla="*/ 4990041 h 5063066"/>
              <a:gd name="connsiteX2688" fmla="*/ 236980 w 7295637"/>
              <a:gd name="connsiteY2688" fmla="*/ 4961616 h 5063066"/>
              <a:gd name="connsiteX2689" fmla="*/ 2540844 w 7295637"/>
              <a:gd name="connsiteY2689" fmla="*/ 1330661 h 5063066"/>
              <a:gd name="connsiteX2690" fmla="*/ 2608130 w 7295637"/>
              <a:gd name="connsiteY2690" fmla="*/ 1286061 h 5063066"/>
              <a:gd name="connsiteX2691" fmla="*/ 2681155 w 7295637"/>
              <a:gd name="connsiteY2691" fmla="*/ 1359085 h 5063066"/>
              <a:gd name="connsiteX2692" fmla="*/ 2608129 w 7295637"/>
              <a:gd name="connsiteY2692" fmla="*/ 1432110 h 5063066"/>
              <a:gd name="connsiteX2693" fmla="*/ 2535105 w 7295637"/>
              <a:gd name="connsiteY2693" fmla="*/ 1359086 h 5063066"/>
              <a:gd name="connsiteX2694" fmla="*/ 2540844 w 7295637"/>
              <a:gd name="connsiteY2694" fmla="*/ 1330661 h 5063066"/>
              <a:gd name="connsiteX2695" fmla="*/ 1389300 w 7295637"/>
              <a:gd name="connsiteY2695" fmla="*/ 3124763 h 5063066"/>
              <a:gd name="connsiteX2696" fmla="*/ 1456586 w 7295637"/>
              <a:gd name="connsiteY2696" fmla="*/ 3080162 h 5063066"/>
              <a:gd name="connsiteX2697" fmla="*/ 1529611 w 7295637"/>
              <a:gd name="connsiteY2697" fmla="*/ 3153187 h 5063066"/>
              <a:gd name="connsiteX2698" fmla="*/ 1456586 w 7295637"/>
              <a:gd name="connsiteY2698" fmla="*/ 3226212 h 5063066"/>
              <a:gd name="connsiteX2699" fmla="*/ 1383562 w 7295637"/>
              <a:gd name="connsiteY2699" fmla="*/ 3153187 h 5063066"/>
              <a:gd name="connsiteX2700" fmla="*/ 1389300 w 7295637"/>
              <a:gd name="connsiteY2700" fmla="*/ 3124763 h 5063066"/>
              <a:gd name="connsiteX2701" fmla="*/ 467446 w 7295637"/>
              <a:gd name="connsiteY2701" fmla="*/ 4541119 h 5063066"/>
              <a:gd name="connsiteX2702" fmla="*/ 483096 w 7295637"/>
              <a:gd name="connsiteY2702" fmla="*/ 4517907 h 5063066"/>
              <a:gd name="connsiteX2703" fmla="*/ 534731 w 7295637"/>
              <a:gd name="connsiteY2703" fmla="*/ 4496520 h 5063066"/>
              <a:gd name="connsiteX2704" fmla="*/ 607757 w 7295637"/>
              <a:gd name="connsiteY2704" fmla="*/ 4569544 h 5063066"/>
              <a:gd name="connsiteX2705" fmla="*/ 534732 w 7295637"/>
              <a:gd name="connsiteY2705" fmla="*/ 4642568 h 5063066"/>
              <a:gd name="connsiteX2706" fmla="*/ 461707 w 7295637"/>
              <a:gd name="connsiteY2706" fmla="*/ 4569544 h 5063066"/>
              <a:gd name="connsiteX2707" fmla="*/ 467446 w 7295637"/>
              <a:gd name="connsiteY2707" fmla="*/ 4541119 h 5063066"/>
              <a:gd name="connsiteX2708" fmla="*/ 2771308 w 7295637"/>
              <a:gd name="connsiteY2708" fmla="*/ 910168 h 5063066"/>
              <a:gd name="connsiteX2709" fmla="*/ 2838593 w 7295637"/>
              <a:gd name="connsiteY2709" fmla="*/ 865567 h 5063066"/>
              <a:gd name="connsiteX2710" fmla="*/ 2911619 w 7295637"/>
              <a:gd name="connsiteY2710" fmla="*/ 938592 h 5063066"/>
              <a:gd name="connsiteX2711" fmla="*/ 2838594 w 7295637"/>
              <a:gd name="connsiteY2711" fmla="*/ 1011617 h 5063066"/>
              <a:gd name="connsiteX2712" fmla="*/ 2765568 w 7295637"/>
              <a:gd name="connsiteY2712" fmla="*/ 938592 h 5063066"/>
              <a:gd name="connsiteX2713" fmla="*/ 2771308 w 7295637"/>
              <a:gd name="connsiteY2713" fmla="*/ 910168 h 5063066"/>
              <a:gd name="connsiteX2714" fmla="*/ 1619764 w 7295637"/>
              <a:gd name="connsiteY2714" fmla="*/ 2695441 h 5063066"/>
              <a:gd name="connsiteX2715" fmla="*/ 1687050 w 7295637"/>
              <a:gd name="connsiteY2715" fmla="*/ 2650841 h 5063066"/>
              <a:gd name="connsiteX2716" fmla="*/ 1760075 w 7295637"/>
              <a:gd name="connsiteY2716" fmla="*/ 2723865 h 5063066"/>
              <a:gd name="connsiteX2717" fmla="*/ 1687050 w 7295637"/>
              <a:gd name="connsiteY2717" fmla="*/ 2796890 h 5063066"/>
              <a:gd name="connsiteX2718" fmla="*/ 1614025 w 7295637"/>
              <a:gd name="connsiteY2718" fmla="*/ 2723865 h 5063066"/>
              <a:gd name="connsiteX2719" fmla="*/ 1619764 w 7295637"/>
              <a:gd name="connsiteY2719" fmla="*/ 2695441 h 5063066"/>
              <a:gd name="connsiteX2720" fmla="*/ 1849452 w 7295637"/>
              <a:gd name="connsiteY2720" fmla="*/ 2326524 h 5063066"/>
              <a:gd name="connsiteX2721" fmla="*/ 1916740 w 7295637"/>
              <a:gd name="connsiteY2721" fmla="*/ 2281924 h 5063066"/>
              <a:gd name="connsiteX2722" fmla="*/ 1989764 w 7295637"/>
              <a:gd name="connsiteY2722" fmla="*/ 2354948 h 5063066"/>
              <a:gd name="connsiteX2723" fmla="*/ 1916738 w 7295637"/>
              <a:gd name="connsiteY2723" fmla="*/ 2427973 h 5063066"/>
              <a:gd name="connsiteX2724" fmla="*/ 1843714 w 7295637"/>
              <a:gd name="connsiteY2724" fmla="*/ 2354949 h 5063066"/>
              <a:gd name="connsiteX2725" fmla="*/ 1849452 w 7295637"/>
              <a:gd name="connsiteY2725" fmla="*/ 2326524 h 5063066"/>
              <a:gd name="connsiteX2726" fmla="*/ 697910 w 7295637"/>
              <a:gd name="connsiteY2726" fmla="*/ 4111796 h 5063066"/>
              <a:gd name="connsiteX2727" fmla="*/ 713560 w 7295637"/>
              <a:gd name="connsiteY2727" fmla="*/ 4088584 h 5063066"/>
              <a:gd name="connsiteX2728" fmla="*/ 765197 w 7295637"/>
              <a:gd name="connsiteY2728" fmla="*/ 4067196 h 5063066"/>
              <a:gd name="connsiteX2729" fmla="*/ 838221 w 7295637"/>
              <a:gd name="connsiteY2729" fmla="*/ 4140220 h 5063066"/>
              <a:gd name="connsiteX2730" fmla="*/ 765196 w 7295637"/>
              <a:gd name="connsiteY2730" fmla="*/ 4213245 h 5063066"/>
              <a:gd name="connsiteX2731" fmla="*/ 692172 w 7295637"/>
              <a:gd name="connsiteY2731" fmla="*/ 4140221 h 5063066"/>
              <a:gd name="connsiteX2732" fmla="*/ 697910 w 7295637"/>
              <a:gd name="connsiteY2732" fmla="*/ 4111796 h 5063066"/>
              <a:gd name="connsiteX2733" fmla="*/ 3001772 w 7295637"/>
              <a:gd name="connsiteY2733" fmla="*/ 480845 h 5063066"/>
              <a:gd name="connsiteX2734" fmla="*/ 3069058 w 7295637"/>
              <a:gd name="connsiteY2734" fmla="*/ 436245 h 5063066"/>
              <a:gd name="connsiteX2735" fmla="*/ 3142083 w 7295637"/>
              <a:gd name="connsiteY2735" fmla="*/ 509270 h 5063066"/>
              <a:gd name="connsiteX2736" fmla="*/ 3069058 w 7295637"/>
              <a:gd name="connsiteY2736" fmla="*/ 582295 h 5063066"/>
              <a:gd name="connsiteX2737" fmla="*/ 2996033 w 7295637"/>
              <a:gd name="connsiteY2737" fmla="*/ 509270 h 5063066"/>
              <a:gd name="connsiteX2738" fmla="*/ 3001772 w 7295637"/>
              <a:gd name="connsiteY2738" fmla="*/ 480845 h 5063066"/>
              <a:gd name="connsiteX2739" fmla="*/ 2079917 w 7295637"/>
              <a:gd name="connsiteY2739" fmla="*/ 1897202 h 5063066"/>
              <a:gd name="connsiteX2740" fmla="*/ 2147202 w 7295637"/>
              <a:gd name="connsiteY2740" fmla="*/ 1852602 h 5063066"/>
              <a:gd name="connsiteX2741" fmla="*/ 2220228 w 7295637"/>
              <a:gd name="connsiteY2741" fmla="*/ 1925627 h 5063066"/>
              <a:gd name="connsiteX2742" fmla="*/ 2147202 w 7295637"/>
              <a:gd name="connsiteY2742" fmla="*/ 1998652 h 5063066"/>
              <a:gd name="connsiteX2743" fmla="*/ 2074178 w 7295637"/>
              <a:gd name="connsiteY2743" fmla="*/ 1925627 h 5063066"/>
              <a:gd name="connsiteX2744" fmla="*/ 2079917 w 7295637"/>
              <a:gd name="connsiteY2744" fmla="*/ 1897202 h 5063066"/>
              <a:gd name="connsiteX2745" fmla="*/ 928373 w 7295637"/>
              <a:gd name="connsiteY2745" fmla="*/ 3691303 h 5063066"/>
              <a:gd name="connsiteX2746" fmla="*/ 944022 w 7295637"/>
              <a:gd name="connsiteY2746" fmla="*/ 3668092 h 5063066"/>
              <a:gd name="connsiteX2747" fmla="*/ 995659 w 7295637"/>
              <a:gd name="connsiteY2747" fmla="*/ 3646704 h 5063066"/>
              <a:gd name="connsiteX2748" fmla="*/ 1068684 w 7295637"/>
              <a:gd name="connsiteY2748" fmla="*/ 3719729 h 5063066"/>
              <a:gd name="connsiteX2749" fmla="*/ 995659 w 7295637"/>
              <a:gd name="connsiteY2749" fmla="*/ 3792753 h 5063066"/>
              <a:gd name="connsiteX2750" fmla="*/ 922634 w 7295637"/>
              <a:gd name="connsiteY2750" fmla="*/ 3719728 h 5063066"/>
              <a:gd name="connsiteX2751" fmla="*/ 928373 w 7295637"/>
              <a:gd name="connsiteY2751" fmla="*/ 3691303 h 5063066"/>
              <a:gd name="connsiteX2752" fmla="*/ 3232236 w 7295637"/>
              <a:gd name="connsiteY2752" fmla="*/ 60351 h 5063066"/>
              <a:gd name="connsiteX2753" fmla="*/ 3299521 w 7295637"/>
              <a:gd name="connsiteY2753" fmla="*/ 15750 h 5063066"/>
              <a:gd name="connsiteX2754" fmla="*/ 3372547 w 7295637"/>
              <a:gd name="connsiteY2754" fmla="*/ 88775 h 5063066"/>
              <a:gd name="connsiteX2755" fmla="*/ 3299521 w 7295637"/>
              <a:gd name="connsiteY2755" fmla="*/ 161800 h 5063066"/>
              <a:gd name="connsiteX2756" fmla="*/ 3226497 w 7295637"/>
              <a:gd name="connsiteY2756" fmla="*/ 88775 h 5063066"/>
              <a:gd name="connsiteX2757" fmla="*/ 3232236 w 7295637"/>
              <a:gd name="connsiteY2757" fmla="*/ 60351 h 5063066"/>
              <a:gd name="connsiteX2758" fmla="*/ 2310378 w 7295637"/>
              <a:gd name="connsiteY2758" fmla="*/ 1476710 h 5063066"/>
              <a:gd name="connsiteX2759" fmla="*/ 2377666 w 7295637"/>
              <a:gd name="connsiteY2759" fmla="*/ 1432110 h 5063066"/>
              <a:gd name="connsiteX2760" fmla="*/ 2450691 w 7295637"/>
              <a:gd name="connsiteY2760" fmla="*/ 1505135 h 5063066"/>
              <a:gd name="connsiteX2761" fmla="*/ 2377666 w 7295637"/>
              <a:gd name="connsiteY2761" fmla="*/ 1578160 h 5063066"/>
              <a:gd name="connsiteX2762" fmla="*/ 2304640 w 7295637"/>
              <a:gd name="connsiteY2762" fmla="*/ 1505135 h 5063066"/>
              <a:gd name="connsiteX2763" fmla="*/ 2310378 w 7295637"/>
              <a:gd name="connsiteY2763" fmla="*/ 1476710 h 5063066"/>
              <a:gd name="connsiteX2764" fmla="*/ 1158836 w 7295637"/>
              <a:gd name="connsiteY2764" fmla="*/ 3261985 h 5063066"/>
              <a:gd name="connsiteX2765" fmla="*/ 1174485 w 7295637"/>
              <a:gd name="connsiteY2765" fmla="*/ 3238773 h 5063066"/>
              <a:gd name="connsiteX2766" fmla="*/ 1226122 w 7295637"/>
              <a:gd name="connsiteY2766" fmla="*/ 3217385 h 5063066"/>
              <a:gd name="connsiteX2767" fmla="*/ 1299147 w 7295637"/>
              <a:gd name="connsiteY2767" fmla="*/ 3290410 h 5063066"/>
              <a:gd name="connsiteX2768" fmla="*/ 1226122 w 7295637"/>
              <a:gd name="connsiteY2768" fmla="*/ 3363435 h 5063066"/>
              <a:gd name="connsiteX2769" fmla="*/ 1153097 w 7295637"/>
              <a:gd name="connsiteY2769" fmla="*/ 3290410 h 5063066"/>
              <a:gd name="connsiteX2770" fmla="*/ 1158836 w 7295637"/>
              <a:gd name="connsiteY2770" fmla="*/ 3261985 h 5063066"/>
              <a:gd name="connsiteX2771" fmla="*/ 236981 w 7295637"/>
              <a:gd name="connsiteY2771" fmla="*/ 4678342 h 5063066"/>
              <a:gd name="connsiteX2772" fmla="*/ 252632 w 7295637"/>
              <a:gd name="connsiteY2772" fmla="*/ 4655129 h 5063066"/>
              <a:gd name="connsiteX2773" fmla="*/ 304267 w 7295637"/>
              <a:gd name="connsiteY2773" fmla="*/ 4633742 h 5063066"/>
              <a:gd name="connsiteX2774" fmla="*/ 377292 w 7295637"/>
              <a:gd name="connsiteY2774" fmla="*/ 4706766 h 5063066"/>
              <a:gd name="connsiteX2775" fmla="*/ 304268 w 7295637"/>
              <a:gd name="connsiteY2775" fmla="*/ 4779791 h 5063066"/>
              <a:gd name="connsiteX2776" fmla="*/ 231242 w 7295637"/>
              <a:gd name="connsiteY2776" fmla="*/ 4706767 h 5063066"/>
              <a:gd name="connsiteX2777" fmla="*/ 236981 w 7295637"/>
              <a:gd name="connsiteY2777" fmla="*/ 4678342 h 5063066"/>
              <a:gd name="connsiteX2778" fmla="*/ 2540843 w 7295637"/>
              <a:gd name="connsiteY2778" fmla="*/ 1047389 h 5063066"/>
              <a:gd name="connsiteX2779" fmla="*/ 2608130 w 7295637"/>
              <a:gd name="connsiteY2779" fmla="*/ 1002788 h 5063066"/>
              <a:gd name="connsiteX2780" fmla="*/ 2681155 w 7295637"/>
              <a:gd name="connsiteY2780" fmla="*/ 1075813 h 5063066"/>
              <a:gd name="connsiteX2781" fmla="*/ 2608130 w 7295637"/>
              <a:gd name="connsiteY2781" fmla="*/ 1148838 h 5063066"/>
              <a:gd name="connsiteX2782" fmla="*/ 2535105 w 7295637"/>
              <a:gd name="connsiteY2782" fmla="*/ 1075813 h 5063066"/>
              <a:gd name="connsiteX2783" fmla="*/ 2540843 w 7295637"/>
              <a:gd name="connsiteY2783" fmla="*/ 1047389 h 5063066"/>
              <a:gd name="connsiteX2784" fmla="*/ 1389300 w 7295637"/>
              <a:gd name="connsiteY2784" fmla="*/ 2841491 h 5063066"/>
              <a:gd name="connsiteX2785" fmla="*/ 1456586 w 7295637"/>
              <a:gd name="connsiteY2785" fmla="*/ 2796890 h 5063066"/>
              <a:gd name="connsiteX2786" fmla="*/ 1529611 w 7295637"/>
              <a:gd name="connsiteY2786" fmla="*/ 2869915 h 5063066"/>
              <a:gd name="connsiteX2787" fmla="*/ 1456586 w 7295637"/>
              <a:gd name="connsiteY2787" fmla="*/ 2942940 h 5063066"/>
              <a:gd name="connsiteX2788" fmla="*/ 1383561 w 7295637"/>
              <a:gd name="connsiteY2788" fmla="*/ 2869915 h 5063066"/>
              <a:gd name="connsiteX2789" fmla="*/ 1389300 w 7295637"/>
              <a:gd name="connsiteY2789" fmla="*/ 2841491 h 5063066"/>
              <a:gd name="connsiteX2790" fmla="*/ 1618989 w 7295637"/>
              <a:gd name="connsiteY2790" fmla="*/ 2463746 h 5063066"/>
              <a:gd name="connsiteX2791" fmla="*/ 1686276 w 7295637"/>
              <a:gd name="connsiteY2791" fmla="*/ 2419146 h 5063066"/>
              <a:gd name="connsiteX2792" fmla="*/ 1759300 w 7295637"/>
              <a:gd name="connsiteY2792" fmla="*/ 2492170 h 5063066"/>
              <a:gd name="connsiteX2793" fmla="*/ 1686275 w 7295637"/>
              <a:gd name="connsiteY2793" fmla="*/ 2565195 h 5063066"/>
              <a:gd name="connsiteX2794" fmla="*/ 1613251 w 7295637"/>
              <a:gd name="connsiteY2794" fmla="*/ 2492171 h 5063066"/>
              <a:gd name="connsiteX2795" fmla="*/ 1618989 w 7295637"/>
              <a:gd name="connsiteY2795" fmla="*/ 2463746 h 5063066"/>
              <a:gd name="connsiteX2796" fmla="*/ 467446 w 7295637"/>
              <a:gd name="connsiteY2796" fmla="*/ 4257846 h 5063066"/>
              <a:gd name="connsiteX2797" fmla="*/ 483096 w 7295637"/>
              <a:gd name="connsiteY2797" fmla="*/ 4234634 h 5063066"/>
              <a:gd name="connsiteX2798" fmla="*/ 534732 w 7295637"/>
              <a:gd name="connsiteY2798" fmla="*/ 4213246 h 5063066"/>
              <a:gd name="connsiteX2799" fmla="*/ 607757 w 7295637"/>
              <a:gd name="connsiteY2799" fmla="*/ 4286271 h 5063066"/>
              <a:gd name="connsiteX2800" fmla="*/ 534731 w 7295637"/>
              <a:gd name="connsiteY2800" fmla="*/ 4359297 h 5063066"/>
              <a:gd name="connsiteX2801" fmla="*/ 461707 w 7295637"/>
              <a:gd name="connsiteY2801" fmla="*/ 4286271 h 5063066"/>
              <a:gd name="connsiteX2802" fmla="*/ 467446 w 7295637"/>
              <a:gd name="connsiteY2802" fmla="*/ 4257846 h 5063066"/>
              <a:gd name="connsiteX2803" fmla="*/ 2771308 w 7295637"/>
              <a:gd name="connsiteY2803" fmla="*/ 626895 h 5063066"/>
              <a:gd name="connsiteX2804" fmla="*/ 2838594 w 7295637"/>
              <a:gd name="connsiteY2804" fmla="*/ 582296 h 5063066"/>
              <a:gd name="connsiteX2805" fmla="*/ 2911618 w 7295637"/>
              <a:gd name="connsiteY2805" fmla="*/ 655320 h 5063066"/>
              <a:gd name="connsiteX2806" fmla="*/ 2838593 w 7295637"/>
              <a:gd name="connsiteY2806" fmla="*/ 728345 h 5063066"/>
              <a:gd name="connsiteX2807" fmla="*/ 2765569 w 7295637"/>
              <a:gd name="connsiteY2807" fmla="*/ 655320 h 5063066"/>
              <a:gd name="connsiteX2808" fmla="*/ 2771308 w 7295637"/>
              <a:gd name="connsiteY2808" fmla="*/ 626895 h 5063066"/>
              <a:gd name="connsiteX2809" fmla="*/ 1849452 w 7295637"/>
              <a:gd name="connsiteY2809" fmla="*/ 2043252 h 5063066"/>
              <a:gd name="connsiteX2810" fmla="*/ 1916739 w 7295637"/>
              <a:gd name="connsiteY2810" fmla="*/ 1998651 h 5063066"/>
              <a:gd name="connsiteX2811" fmla="*/ 1989763 w 7295637"/>
              <a:gd name="connsiteY2811" fmla="*/ 2071676 h 5063066"/>
              <a:gd name="connsiteX2812" fmla="*/ 1916739 w 7295637"/>
              <a:gd name="connsiteY2812" fmla="*/ 2144701 h 5063066"/>
              <a:gd name="connsiteX2813" fmla="*/ 1843714 w 7295637"/>
              <a:gd name="connsiteY2813" fmla="*/ 2071676 h 5063066"/>
              <a:gd name="connsiteX2814" fmla="*/ 1849452 w 7295637"/>
              <a:gd name="connsiteY2814" fmla="*/ 2043252 h 5063066"/>
              <a:gd name="connsiteX2815" fmla="*/ 697911 w 7295637"/>
              <a:gd name="connsiteY2815" fmla="*/ 3828524 h 5063066"/>
              <a:gd name="connsiteX2816" fmla="*/ 713560 w 7295637"/>
              <a:gd name="connsiteY2816" fmla="*/ 3805313 h 5063066"/>
              <a:gd name="connsiteX2817" fmla="*/ 765197 w 7295637"/>
              <a:gd name="connsiteY2817" fmla="*/ 3783925 h 5063066"/>
              <a:gd name="connsiteX2818" fmla="*/ 838222 w 7295637"/>
              <a:gd name="connsiteY2818" fmla="*/ 3856950 h 5063066"/>
              <a:gd name="connsiteX2819" fmla="*/ 765197 w 7295637"/>
              <a:gd name="connsiteY2819" fmla="*/ 3929974 h 5063066"/>
              <a:gd name="connsiteX2820" fmla="*/ 692172 w 7295637"/>
              <a:gd name="connsiteY2820" fmla="*/ 3856949 h 5063066"/>
              <a:gd name="connsiteX2821" fmla="*/ 697911 w 7295637"/>
              <a:gd name="connsiteY2821" fmla="*/ 3828524 h 5063066"/>
              <a:gd name="connsiteX2822" fmla="*/ 3001770 w 7295637"/>
              <a:gd name="connsiteY2822" fmla="*/ 197573 h 5063066"/>
              <a:gd name="connsiteX2823" fmla="*/ 3069058 w 7295637"/>
              <a:gd name="connsiteY2823" fmla="*/ 152973 h 5063066"/>
              <a:gd name="connsiteX2824" fmla="*/ 3142083 w 7295637"/>
              <a:gd name="connsiteY2824" fmla="*/ 225997 h 5063066"/>
              <a:gd name="connsiteX2825" fmla="*/ 3069058 w 7295637"/>
              <a:gd name="connsiteY2825" fmla="*/ 299023 h 5063066"/>
              <a:gd name="connsiteX2826" fmla="*/ 2996033 w 7295637"/>
              <a:gd name="connsiteY2826" fmla="*/ 225998 h 5063066"/>
              <a:gd name="connsiteX2827" fmla="*/ 3001770 w 7295637"/>
              <a:gd name="connsiteY2827" fmla="*/ 197573 h 5063066"/>
              <a:gd name="connsiteX2828" fmla="*/ 2079917 w 7295637"/>
              <a:gd name="connsiteY2828" fmla="*/ 1613932 h 5063066"/>
              <a:gd name="connsiteX2829" fmla="*/ 2147202 w 7295637"/>
              <a:gd name="connsiteY2829" fmla="*/ 1569332 h 5063066"/>
              <a:gd name="connsiteX2830" fmla="*/ 2220228 w 7295637"/>
              <a:gd name="connsiteY2830" fmla="*/ 1642357 h 5063066"/>
              <a:gd name="connsiteX2831" fmla="*/ 2147203 w 7295637"/>
              <a:gd name="connsiteY2831" fmla="*/ 1715381 h 5063066"/>
              <a:gd name="connsiteX2832" fmla="*/ 2074177 w 7295637"/>
              <a:gd name="connsiteY2832" fmla="*/ 1642356 h 5063066"/>
              <a:gd name="connsiteX2833" fmla="*/ 2079917 w 7295637"/>
              <a:gd name="connsiteY2833" fmla="*/ 1613932 h 5063066"/>
              <a:gd name="connsiteX2834" fmla="*/ 928373 w 7295637"/>
              <a:gd name="connsiteY2834" fmla="*/ 3408033 h 5063066"/>
              <a:gd name="connsiteX2835" fmla="*/ 944022 w 7295637"/>
              <a:gd name="connsiteY2835" fmla="*/ 3384822 h 5063066"/>
              <a:gd name="connsiteX2836" fmla="*/ 995659 w 7295637"/>
              <a:gd name="connsiteY2836" fmla="*/ 3363434 h 5063066"/>
              <a:gd name="connsiteX2837" fmla="*/ 1068683 w 7295637"/>
              <a:gd name="connsiteY2837" fmla="*/ 3436459 h 5063066"/>
              <a:gd name="connsiteX2838" fmla="*/ 995659 w 7295637"/>
              <a:gd name="connsiteY2838" fmla="*/ 3509483 h 5063066"/>
              <a:gd name="connsiteX2839" fmla="*/ 922634 w 7295637"/>
              <a:gd name="connsiteY2839" fmla="*/ 3436458 h 5063066"/>
              <a:gd name="connsiteX2840" fmla="*/ 928373 w 7295637"/>
              <a:gd name="connsiteY2840" fmla="*/ 3408033 h 5063066"/>
              <a:gd name="connsiteX2841" fmla="*/ 6516 w 7295637"/>
              <a:gd name="connsiteY2841" fmla="*/ 4824394 h 5063066"/>
              <a:gd name="connsiteX2842" fmla="*/ 22166 w 7295637"/>
              <a:gd name="connsiteY2842" fmla="*/ 4801182 h 5063066"/>
              <a:gd name="connsiteX2843" fmla="*/ 73802 w 7295637"/>
              <a:gd name="connsiteY2843" fmla="*/ 4779793 h 5063066"/>
              <a:gd name="connsiteX2844" fmla="*/ 146827 w 7295637"/>
              <a:gd name="connsiteY2844" fmla="*/ 4852818 h 5063066"/>
              <a:gd name="connsiteX2845" fmla="*/ 73802 w 7295637"/>
              <a:gd name="connsiteY2845" fmla="*/ 4925843 h 5063066"/>
              <a:gd name="connsiteX2846" fmla="*/ 778 w 7295637"/>
              <a:gd name="connsiteY2846" fmla="*/ 4852818 h 5063066"/>
              <a:gd name="connsiteX2847" fmla="*/ 6516 w 7295637"/>
              <a:gd name="connsiteY2847" fmla="*/ 4824394 h 5063066"/>
              <a:gd name="connsiteX2848" fmla="*/ 2310380 w 7295637"/>
              <a:gd name="connsiteY2848" fmla="*/ 1193438 h 5063066"/>
              <a:gd name="connsiteX2849" fmla="*/ 2377667 w 7295637"/>
              <a:gd name="connsiteY2849" fmla="*/ 1148838 h 5063066"/>
              <a:gd name="connsiteX2850" fmla="*/ 2450691 w 7295637"/>
              <a:gd name="connsiteY2850" fmla="*/ 1221863 h 5063066"/>
              <a:gd name="connsiteX2851" fmla="*/ 2377666 w 7295637"/>
              <a:gd name="connsiteY2851" fmla="*/ 1294888 h 5063066"/>
              <a:gd name="connsiteX2852" fmla="*/ 2304642 w 7295637"/>
              <a:gd name="connsiteY2852" fmla="*/ 1221863 h 5063066"/>
              <a:gd name="connsiteX2853" fmla="*/ 2310380 w 7295637"/>
              <a:gd name="connsiteY2853" fmla="*/ 1193438 h 5063066"/>
              <a:gd name="connsiteX2854" fmla="*/ 1158835 w 7295637"/>
              <a:gd name="connsiteY2854" fmla="*/ 2978713 h 5063066"/>
              <a:gd name="connsiteX2855" fmla="*/ 1174485 w 7295637"/>
              <a:gd name="connsiteY2855" fmla="*/ 2955501 h 5063066"/>
              <a:gd name="connsiteX2856" fmla="*/ 1226122 w 7295637"/>
              <a:gd name="connsiteY2856" fmla="*/ 2934113 h 5063066"/>
              <a:gd name="connsiteX2857" fmla="*/ 1299147 w 7295637"/>
              <a:gd name="connsiteY2857" fmla="*/ 3007138 h 5063066"/>
              <a:gd name="connsiteX2858" fmla="*/ 1226122 w 7295637"/>
              <a:gd name="connsiteY2858" fmla="*/ 3080163 h 5063066"/>
              <a:gd name="connsiteX2859" fmla="*/ 1153097 w 7295637"/>
              <a:gd name="connsiteY2859" fmla="*/ 3007138 h 5063066"/>
              <a:gd name="connsiteX2860" fmla="*/ 1158835 w 7295637"/>
              <a:gd name="connsiteY2860" fmla="*/ 2978713 h 5063066"/>
              <a:gd name="connsiteX2861" fmla="*/ 236981 w 7295637"/>
              <a:gd name="connsiteY2861" fmla="*/ 4395069 h 5063066"/>
              <a:gd name="connsiteX2862" fmla="*/ 252631 w 7295637"/>
              <a:gd name="connsiteY2862" fmla="*/ 4371858 h 5063066"/>
              <a:gd name="connsiteX2863" fmla="*/ 304268 w 7295637"/>
              <a:gd name="connsiteY2863" fmla="*/ 4350468 h 5063066"/>
              <a:gd name="connsiteX2864" fmla="*/ 377292 w 7295637"/>
              <a:gd name="connsiteY2864" fmla="*/ 4423495 h 5063066"/>
              <a:gd name="connsiteX2865" fmla="*/ 304267 w 7295637"/>
              <a:gd name="connsiteY2865" fmla="*/ 4496519 h 5063066"/>
              <a:gd name="connsiteX2866" fmla="*/ 231243 w 7295637"/>
              <a:gd name="connsiteY2866" fmla="*/ 4423494 h 5063066"/>
              <a:gd name="connsiteX2867" fmla="*/ 236981 w 7295637"/>
              <a:gd name="connsiteY2867" fmla="*/ 4395069 h 5063066"/>
              <a:gd name="connsiteX2868" fmla="*/ 2540844 w 7295637"/>
              <a:gd name="connsiteY2868" fmla="*/ 764117 h 5063066"/>
              <a:gd name="connsiteX2869" fmla="*/ 2608129 w 7295637"/>
              <a:gd name="connsiteY2869" fmla="*/ 719516 h 5063066"/>
              <a:gd name="connsiteX2870" fmla="*/ 2681155 w 7295637"/>
              <a:gd name="connsiteY2870" fmla="*/ 792541 h 5063066"/>
              <a:gd name="connsiteX2871" fmla="*/ 2608130 w 7295637"/>
              <a:gd name="connsiteY2871" fmla="*/ 865566 h 5063066"/>
              <a:gd name="connsiteX2872" fmla="*/ 2535104 w 7295637"/>
              <a:gd name="connsiteY2872" fmla="*/ 792541 h 5063066"/>
              <a:gd name="connsiteX2873" fmla="*/ 2540844 w 7295637"/>
              <a:gd name="connsiteY2873" fmla="*/ 764117 h 5063066"/>
              <a:gd name="connsiteX2874" fmla="*/ 1389300 w 7295637"/>
              <a:gd name="connsiteY2874" fmla="*/ 2558218 h 5063066"/>
              <a:gd name="connsiteX2875" fmla="*/ 1456586 w 7295637"/>
              <a:gd name="connsiteY2875" fmla="*/ 2513618 h 5063066"/>
              <a:gd name="connsiteX2876" fmla="*/ 1529611 w 7295637"/>
              <a:gd name="connsiteY2876" fmla="*/ 2586643 h 5063066"/>
              <a:gd name="connsiteX2877" fmla="*/ 1456586 w 7295637"/>
              <a:gd name="connsiteY2877" fmla="*/ 2659668 h 5063066"/>
              <a:gd name="connsiteX2878" fmla="*/ 1383561 w 7295637"/>
              <a:gd name="connsiteY2878" fmla="*/ 2586643 h 5063066"/>
              <a:gd name="connsiteX2879" fmla="*/ 1389300 w 7295637"/>
              <a:gd name="connsiteY2879" fmla="*/ 2558218 h 5063066"/>
              <a:gd name="connsiteX2880" fmla="*/ 1618988 w 7295637"/>
              <a:gd name="connsiteY2880" fmla="*/ 2180474 h 5063066"/>
              <a:gd name="connsiteX2881" fmla="*/ 1686274 w 7295637"/>
              <a:gd name="connsiteY2881" fmla="*/ 2135873 h 5063066"/>
              <a:gd name="connsiteX2882" fmla="*/ 1759300 w 7295637"/>
              <a:gd name="connsiteY2882" fmla="*/ 2208898 h 5063066"/>
              <a:gd name="connsiteX2883" fmla="*/ 1686274 w 7295637"/>
              <a:gd name="connsiteY2883" fmla="*/ 2281923 h 5063066"/>
              <a:gd name="connsiteX2884" fmla="*/ 1613250 w 7295637"/>
              <a:gd name="connsiteY2884" fmla="*/ 2208898 h 5063066"/>
              <a:gd name="connsiteX2885" fmla="*/ 1618988 w 7295637"/>
              <a:gd name="connsiteY2885" fmla="*/ 2180474 h 5063066"/>
              <a:gd name="connsiteX2886" fmla="*/ 467447 w 7295637"/>
              <a:gd name="connsiteY2886" fmla="*/ 3974575 h 5063066"/>
              <a:gd name="connsiteX2887" fmla="*/ 483097 w 7295637"/>
              <a:gd name="connsiteY2887" fmla="*/ 3951363 h 5063066"/>
              <a:gd name="connsiteX2888" fmla="*/ 534733 w 7295637"/>
              <a:gd name="connsiteY2888" fmla="*/ 3929974 h 5063066"/>
              <a:gd name="connsiteX2889" fmla="*/ 607758 w 7295637"/>
              <a:gd name="connsiteY2889" fmla="*/ 4002999 h 5063066"/>
              <a:gd name="connsiteX2890" fmla="*/ 534733 w 7295637"/>
              <a:gd name="connsiteY2890" fmla="*/ 4076024 h 5063066"/>
              <a:gd name="connsiteX2891" fmla="*/ 461708 w 7295637"/>
              <a:gd name="connsiteY2891" fmla="*/ 4002999 h 5063066"/>
              <a:gd name="connsiteX2892" fmla="*/ 467447 w 7295637"/>
              <a:gd name="connsiteY2892" fmla="*/ 3974575 h 5063066"/>
              <a:gd name="connsiteX2893" fmla="*/ 2771307 w 7295637"/>
              <a:gd name="connsiteY2893" fmla="*/ 343623 h 5063066"/>
              <a:gd name="connsiteX2894" fmla="*/ 2838594 w 7295637"/>
              <a:gd name="connsiteY2894" fmla="*/ 299023 h 5063066"/>
              <a:gd name="connsiteX2895" fmla="*/ 2911619 w 7295637"/>
              <a:gd name="connsiteY2895" fmla="*/ 372047 h 5063066"/>
              <a:gd name="connsiteX2896" fmla="*/ 2838593 w 7295637"/>
              <a:gd name="connsiteY2896" fmla="*/ 445072 h 5063066"/>
              <a:gd name="connsiteX2897" fmla="*/ 2765569 w 7295637"/>
              <a:gd name="connsiteY2897" fmla="*/ 372048 h 5063066"/>
              <a:gd name="connsiteX2898" fmla="*/ 2771307 w 7295637"/>
              <a:gd name="connsiteY2898" fmla="*/ 343623 h 5063066"/>
              <a:gd name="connsiteX2899" fmla="*/ 1849453 w 7295637"/>
              <a:gd name="connsiteY2899" fmla="*/ 1759980 h 5063066"/>
              <a:gd name="connsiteX2900" fmla="*/ 1916740 w 7295637"/>
              <a:gd name="connsiteY2900" fmla="*/ 1715380 h 5063066"/>
              <a:gd name="connsiteX2901" fmla="*/ 1989764 w 7295637"/>
              <a:gd name="connsiteY2901" fmla="*/ 1788405 h 5063066"/>
              <a:gd name="connsiteX2902" fmla="*/ 1916739 w 7295637"/>
              <a:gd name="connsiteY2902" fmla="*/ 1861430 h 5063066"/>
              <a:gd name="connsiteX2903" fmla="*/ 1843715 w 7295637"/>
              <a:gd name="connsiteY2903" fmla="*/ 1788405 h 5063066"/>
              <a:gd name="connsiteX2904" fmla="*/ 1849453 w 7295637"/>
              <a:gd name="connsiteY2904" fmla="*/ 1759980 h 5063066"/>
              <a:gd name="connsiteX2905" fmla="*/ 697910 w 7295637"/>
              <a:gd name="connsiteY2905" fmla="*/ 3545253 h 5063066"/>
              <a:gd name="connsiteX2906" fmla="*/ 713559 w 7295637"/>
              <a:gd name="connsiteY2906" fmla="*/ 3522042 h 5063066"/>
              <a:gd name="connsiteX2907" fmla="*/ 765196 w 7295637"/>
              <a:gd name="connsiteY2907" fmla="*/ 3500654 h 5063066"/>
              <a:gd name="connsiteX2908" fmla="*/ 838221 w 7295637"/>
              <a:gd name="connsiteY2908" fmla="*/ 3573679 h 5063066"/>
              <a:gd name="connsiteX2909" fmla="*/ 765196 w 7295637"/>
              <a:gd name="connsiteY2909" fmla="*/ 3646703 h 5063066"/>
              <a:gd name="connsiteX2910" fmla="*/ 692171 w 7295637"/>
              <a:gd name="connsiteY2910" fmla="*/ 3573678 h 5063066"/>
              <a:gd name="connsiteX2911" fmla="*/ 697910 w 7295637"/>
              <a:gd name="connsiteY2911" fmla="*/ 3545253 h 5063066"/>
              <a:gd name="connsiteX2912" fmla="*/ 2079916 w 7295637"/>
              <a:gd name="connsiteY2912" fmla="*/ 1330662 h 5063066"/>
              <a:gd name="connsiteX2913" fmla="*/ 2147202 w 7295637"/>
              <a:gd name="connsiteY2913" fmla="*/ 1286061 h 5063066"/>
              <a:gd name="connsiteX2914" fmla="*/ 2220227 w 7295637"/>
              <a:gd name="connsiteY2914" fmla="*/ 1359085 h 5063066"/>
              <a:gd name="connsiteX2915" fmla="*/ 2147202 w 7295637"/>
              <a:gd name="connsiteY2915" fmla="*/ 1432111 h 5063066"/>
              <a:gd name="connsiteX2916" fmla="*/ 2074176 w 7295637"/>
              <a:gd name="connsiteY2916" fmla="*/ 1359086 h 5063066"/>
              <a:gd name="connsiteX2917" fmla="*/ 2079916 w 7295637"/>
              <a:gd name="connsiteY2917" fmla="*/ 1330662 h 5063066"/>
              <a:gd name="connsiteX2918" fmla="*/ 928372 w 7295637"/>
              <a:gd name="connsiteY2918" fmla="*/ 3124763 h 5063066"/>
              <a:gd name="connsiteX2919" fmla="*/ 944021 w 7295637"/>
              <a:gd name="connsiteY2919" fmla="*/ 3101551 h 5063066"/>
              <a:gd name="connsiteX2920" fmla="*/ 995658 w 7295637"/>
              <a:gd name="connsiteY2920" fmla="*/ 3080163 h 5063066"/>
              <a:gd name="connsiteX2921" fmla="*/ 1068683 w 7295637"/>
              <a:gd name="connsiteY2921" fmla="*/ 3153187 h 5063066"/>
              <a:gd name="connsiteX2922" fmla="*/ 995658 w 7295637"/>
              <a:gd name="connsiteY2922" fmla="*/ 3226212 h 5063066"/>
              <a:gd name="connsiteX2923" fmla="*/ 922633 w 7295637"/>
              <a:gd name="connsiteY2923" fmla="*/ 3153188 h 5063066"/>
              <a:gd name="connsiteX2924" fmla="*/ 928372 w 7295637"/>
              <a:gd name="connsiteY2924" fmla="*/ 3124763 h 5063066"/>
              <a:gd name="connsiteX2925" fmla="*/ 6517 w 7295637"/>
              <a:gd name="connsiteY2925" fmla="*/ 4541119 h 5063066"/>
              <a:gd name="connsiteX2926" fmla="*/ 22167 w 7295637"/>
              <a:gd name="connsiteY2926" fmla="*/ 4517907 h 5063066"/>
              <a:gd name="connsiteX2927" fmla="*/ 73804 w 7295637"/>
              <a:gd name="connsiteY2927" fmla="*/ 4496518 h 5063066"/>
              <a:gd name="connsiteX2928" fmla="*/ 146829 w 7295637"/>
              <a:gd name="connsiteY2928" fmla="*/ 4569544 h 5063066"/>
              <a:gd name="connsiteX2929" fmla="*/ 73804 w 7295637"/>
              <a:gd name="connsiteY2929" fmla="*/ 4642568 h 5063066"/>
              <a:gd name="connsiteX2930" fmla="*/ 779 w 7295637"/>
              <a:gd name="connsiteY2930" fmla="*/ 4569544 h 5063066"/>
              <a:gd name="connsiteX2931" fmla="*/ 6517 w 7295637"/>
              <a:gd name="connsiteY2931" fmla="*/ 4541119 h 5063066"/>
              <a:gd name="connsiteX2932" fmla="*/ 2310379 w 7295637"/>
              <a:gd name="connsiteY2932" fmla="*/ 910167 h 5063066"/>
              <a:gd name="connsiteX2933" fmla="*/ 2377666 w 7295637"/>
              <a:gd name="connsiteY2933" fmla="*/ 865568 h 5063066"/>
              <a:gd name="connsiteX2934" fmla="*/ 2450690 w 7295637"/>
              <a:gd name="connsiteY2934" fmla="*/ 938592 h 5063066"/>
              <a:gd name="connsiteX2935" fmla="*/ 2377666 w 7295637"/>
              <a:gd name="connsiteY2935" fmla="*/ 1011617 h 5063066"/>
              <a:gd name="connsiteX2936" fmla="*/ 2304641 w 7295637"/>
              <a:gd name="connsiteY2936" fmla="*/ 938593 h 5063066"/>
              <a:gd name="connsiteX2937" fmla="*/ 2310379 w 7295637"/>
              <a:gd name="connsiteY2937" fmla="*/ 910167 h 5063066"/>
              <a:gd name="connsiteX2938" fmla="*/ 1158835 w 7295637"/>
              <a:gd name="connsiteY2938" fmla="*/ 2695441 h 5063066"/>
              <a:gd name="connsiteX2939" fmla="*/ 1174485 w 7295637"/>
              <a:gd name="connsiteY2939" fmla="*/ 2672229 h 5063066"/>
              <a:gd name="connsiteX2940" fmla="*/ 1226121 w 7295637"/>
              <a:gd name="connsiteY2940" fmla="*/ 2650840 h 5063066"/>
              <a:gd name="connsiteX2941" fmla="*/ 1299146 w 7295637"/>
              <a:gd name="connsiteY2941" fmla="*/ 2723865 h 5063066"/>
              <a:gd name="connsiteX2942" fmla="*/ 1226122 w 7295637"/>
              <a:gd name="connsiteY2942" fmla="*/ 2796890 h 5063066"/>
              <a:gd name="connsiteX2943" fmla="*/ 1153097 w 7295637"/>
              <a:gd name="connsiteY2943" fmla="*/ 2723865 h 5063066"/>
              <a:gd name="connsiteX2944" fmla="*/ 1158835 w 7295637"/>
              <a:gd name="connsiteY2944" fmla="*/ 2695441 h 5063066"/>
              <a:gd name="connsiteX2945" fmla="*/ 1388525 w 7295637"/>
              <a:gd name="connsiteY2945" fmla="*/ 2326523 h 5063066"/>
              <a:gd name="connsiteX2946" fmla="*/ 1455811 w 7295637"/>
              <a:gd name="connsiteY2946" fmla="*/ 2281923 h 5063066"/>
              <a:gd name="connsiteX2947" fmla="*/ 1528837 w 7295637"/>
              <a:gd name="connsiteY2947" fmla="*/ 2354948 h 5063066"/>
              <a:gd name="connsiteX2948" fmla="*/ 1455812 w 7295637"/>
              <a:gd name="connsiteY2948" fmla="*/ 2427973 h 5063066"/>
              <a:gd name="connsiteX2949" fmla="*/ 1382786 w 7295637"/>
              <a:gd name="connsiteY2949" fmla="*/ 2354948 h 5063066"/>
              <a:gd name="connsiteX2950" fmla="*/ 1388525 w 7295637"/>
              <a:gd name="connsiteY2950" fmla="*/ 2326523 h 5063066"/>
              <a:gd name="connsiteX2951" fmla="*/ 236983 w 7295637"/>
              <a:gd name="connsiteY2951" fmla="*/ 4111796 h 5063066"/>
              <a:gd name="connsiteX2952" fmla="*/ 252633 w 7295637"/>
              <a:gd name="connsiteY2952" fmla="*/ 4088584 h 5063066"/>
              <a:gd name="connsiteX2953" fmla="*/ 304269 w 7295637"/>
              <a:gd name="connsiteY2953" fmla="*/ 4067195 h 5063066"/>
              <a:gd name="connsiteX2954" fmla="*/ 377294 w 7295637"/>
              <a:gd name="connsiteY2954" fmla="*/ 4140221 h 5063066"/>
              <a:gd name="connsiteX2955" fmla="*/ 304268 w 7295637"/>
              <a:gd name="connsiteY2955" fmla="*/ 4213248 h 5063066"/>
              <a:gd name="connsiteX2956" fmla="*/ 231244 w 7295637"/>
              <a:gd name="connsiteY2956" fmla="*/ 4140220 h 5063066"/>
              <a:gd name="connsiteX2957" fmla="*/ 236983 w 7295637"/>
              <a:gd name="connsiteY2957" fmla="*/ 4111796 h 5063066"/>
              <a:gd name="connsiteX2958" fmla="*/ 2540844 w 7295637"/>
              <a:gd name="connsiteY2958" fmla="*/ 480845 h 5063066"/>
              <a:gd name="connsiteX2959" fmla="*/ 2608129 w 7295637"/>
              <a:gd name="connsiteY2959" fmla="*/ 436244 h 5063066"/>
              <a:gd name="connsiteX2960" fmla="*/ 2681155 w 7295637"/>
              <a:gd name="connsiteY2960" fmla="*/ 509269 h 5063066"/>
              <a:gd name="connsiteX2961" fmla="*/ 2608129 w 7295637"/>
              <a:gd name="connsiteY2961" fmla="*/ 582294 h 5063066"/>
              <a:gd name="connsiteX2962" fmla="*/ 2535105 w 7295637"/>
              <a:gd name="connsiteY2962" fmla="*/ 509269 h 5063066"/>
              <a:gd name="connsiteX2963" fmla="*/ 2540844 w 7295637"/>
              <a:gd name="connsiteY2963" fmla="*/ 480845 h 5063066"/>
              <a:gd name="connsiteX2964" fmla="*/ 1618990 w 7295637"/>
              <a:gd name="connsiteY2964" fmla="*/ 1897202 h 5063066"/>
              <a:gd name="connsiteX2965" fmla="*/ 1686275 w 7295637"/>
              <a:gd name="connsiteY2965" fmla="*/ 1852602 h 5063066"/>
              <a:gd name="connsiteX2966" fmla="*/ 1759301 w 7295637"/>
              <a:gd name="connsiteY2966" fmla="*/ 1925627 h 5063066"/>
              <a:gd name="connsiteX2967" fmla="*/ 1686276 w 7295637"/>
              <a:gd name="connsiteY2967" fmla="*/ 1998652 h 5063066"/>
              <a:gd name="connsiteX2968" fmla="*/ 1613250 w 7295637"/>
              <a:gd name="connsiteY2968" fmla="*/ 1925627 h 5063066"/>
              <a:gd name="connsiteX2969" fmla="*/ 1618990 w 7295637"/>
              <a:gd name="connsiteY2969" fmla="*/ 1897202 h 5063066"/>
              <a:gd name="connsiteX2970" fmla="*/ 467446 w 7295637"/>
              <a:gd name="connsiteY2970" fmla="*/ 3691303 h 5063066"/>
              <a:gd name="connsiteX2971" fmla="*/ 483096 w 7295637"/>
              <a:gd name="connsiteY2971" fmla="*/ 3668091 h 5063066"/>
              <a:gd name="connsiteX2972" fmla="*/ 534732 w 7295637"/>
              <a:gd name="connsiteY2972" fmla="*/ 3646703 h 5063066"/>
              <a:gd name="connsiteX2973" fmla="*/ 607757 w 7295637"/>
              <a:gd name="connsiteY2973" fmla="*/ 3719728 h 5063066"/>
              <a:gd name="connsiteX2974" fmla="*/ 534732 w 7295637"/>
              <a:gd name="connsiteY2974" fmla="*/ 3792752 h 5063066"/>
              <a:gd name="connsiteX2975" fmla="*/ 461707 w 7295637"/>
              <a:gd name="connsiteY2975" fmla="*/ 3719728 h 5063066"/>
              <a:gd name="connsiteX2976" fmla="*/ 467446 w 7295637"/>
              <a:gd name="connsiteY2976" fmla="*/ 3691303 h 5063066"/>
              <a:gd name="connsiteX2977" fmla="*/ 2771306 w 7295637"/>
              <a:gd name="connsiteY2977" fmla="*/ 60351 h 5063066"/>
              <a:gd name="connsiteX2978" fmla="*/ 2838594 w 7295637"/>
              <a:gd name="connsiteY2978" fmla="*/ 15750 h 5063066"/>
              <a:gd name="connsiteX2979" fmla="*/ 2911618 w 7295637"/>
              <a:gd name="connsiteY2979" fmla="*/ 88775 h 5063066"/>
              <a:gd name="connsiteX2980" fmla="*/ 2838594 w 7295637"/>
              <a:gd name="connsiteY2980" fmla="*/ 161800 h 5063066"/>
              <a:gd name="connsiteX2981" fmla="*/ 2765569 w 7295637"/>
              <a:gd name="connsiteY2981" fmla="*/ 88775 h 5063066"/>
              <a:gd name="connsiteX2982" fmla="*/ 2771306 w 7295637"/>
              <a:gd name="connsiteY2982" fmla="*/ 60351 h 5063066"/>
              <a:gd name="connsiteX2983" fmla="*/ 1849452 w 7295637"/>
              <a:gd name="connsiteY2983" fmla="*/ 1476709 h 5063066"/>
              <a:gd name="connsiteX2984" fmla="*/ 1916739 w 7295637"/>
              <a:gd name="connsiteY2984" fmla="*/ 1432111 h 5063066"/>
              <a:gd name="connsiteX2985" fmla="*/ 1989763 w 7295637"/>
              <a:gd name="connsiteY2985" fmla="*/ 1505134 h 5063066"/>
              <a:gd name="connsiteX2986" fmla="*/ 1916739 w 7295637"/>
              <a:gd name="connsiteY2986" fmla="*/ 1578159 h 5063066"/>
              <a:gd name="connsiteX2987" fmla="*/ 1843714 w 7295637"/>
              <a:gd name="connsiteY2987" fmla="*/ 1505134 h 5063066"/>
              <a:gd name="connsiteX2988" fmla="*/ 1849452 w 7295637"/>
              <a:gd name="connsiteY2988" fmla="*/ 1476709 h 5063066"/>
              <a:gd name="connsiteX2989" fmla="*/ 697908 w 7295637"/>
              <a:gd name="connsiteY2989" fmla="*/ 3261983 h 5063066"/>
              <a:gd name="connsiteX2990" fmla="*/ 713558 w 7295637"/>
              <a:gd name="connsiteY2990" fmla="*/ 3238772 h 5063066"/>
              <a:gd name="connsiteX2991" fmla="*/ 765194 w 7295637"/>
              <a:gd name="connsiteY2991" fmla="*/ 3217383 h 5063066"/>
              <a:gd name="connsiteX2992" fmla="*/ 838219 w 7295637"/>
              <a:gd name="connsiteY2992" fmla="*/ 3290408 h 5063066"/>
              <a:gd name="connsiteX2993" fmla="*/ 765195 w 7295637"/>
              <a:gd name="connsiteY2993" fmla="*/ 3363433 h 5063066"/>
              <a:gd name="connsiteX2994" fmla="*/ 692170 w 7295637"/>
              <a:gd name="connsiteY2994" fmla="*/ 3290407 h 5063066"/>
              <a:gd name="connsiteX2995" fmla="*/ 697908 w 7295637"/>
              <a:gd name="connsiteY2995" fmla="*/ 3261983 h 5063066"/>
              <a:gd name="connsiteX2996" fmla="*/ 2079916 w 7295637"/>
              <a:gd name="connsiteY2996" fmla="*/ 1047389 h 5063066"/>
              <a:gd name="connsiteX2997" fmla="*/ 2147201 w 7295637"/>
              <a:gd name="connsiteY2997" fmla="*/ 1002788 h 5063066"/>
              <a:gd name="connsiteX2998" fmla="*/ 2220227 w 7295637"/>
              <a:gd name="connsiteY2998" fmla="*/ 1075814 h 5063066"/>
              <a:gd name="connsiteX2999" fmla="*/ 2147202 w 7295637"/>
              <a:gd name="connsiteY2999" fmla="*/ 1148838 h 5063066"/>
              <a:gd name="connsiteX3000" fmla="*/ 2074176 w 7295637"/>
              <a:gd name="connsiteY3000" fmla="*/ 1075813 h 5063066"/>
              <a:gd name="connsiteX3001" fmla="*/ 2079916 w 7295637"/>
              <a:gd name="connsiteY3001" fmla="*/ 1047389 h 5063066"/>
              <a:gd name="connsiteX3002" fmla="*/ 928372 w 7295637"/>
              <a:gd name="connsiteY3002" fmla="*/ 2841491 h 5063066"/>
              <a:gd name="connsiteX3003" fmla="*/ 944021 w 7295637"/>
              <a:gd name="connsiteY3003" fmla="*/ 2818279 h 5063066"/>
              <a:gd name="connsiteX3004" fmla="*/ 995658 w 7295637"/>
              <a:gd name="connsiteY3004" fmla="*/ 2796890 h 5063066"/>
              <a:gd name="connsiteX3005" fmla="*/ 1068683 w 7295637"/>
              <a:gd name="connsiteY3005" fmla="*/ 2869915 h 5063066"/>
              <a:gd name="connsiteX3006" fmla="*/ 995658 w 7295637"/>
              <a:gd name="connsiteY3006" fmla="*/ 2942940 h 5063066"/>
              <a:gd name="connsiteX3007" fmla="*/ 922633 w 7295637"/>
              <a:gd name="connsiteY3007" fmla="*/ 2869915 h 5063066"/>
              <a:gd name="connsiteX3008" fmla="*/ 928372 w 7295637"/>
              <a:gd name="connsiteY3008" fmla="*/ 2841491 h 5063066"/>
              <a:gd name="connsiteX3009" fmla="*/ 1158062 w 7295637"/>
              <a:gd name="connsiteY3009" fmla="*/ 2463746 h 5063066"/>
              <a:gd name="connsiteX3010" fmla="*/ 1173711 w 7295637"/>
              <a:gd name="connsiteY3010" fmla="*/ 2440534 h 5063066"/>
              <a:gd name="connsiteX3011" fmla="*/ 1225348 w 7295637"/>
              <a:gd name="connsiteY3011" fmla="*/ 2419145 h 5063066"/>
              <a:gd name="connsiteX3012" fmla="*/ 1298373 w 7295637"/>
              <a:gd name="connsiteY3012" fmla="*/ 2492171 h 5063066"/>
              <a:gd name="connsiteX3013" fmla="*/ 1225348 w 7295637"/>
              <a:gd name="connsiteY3013" fmla="*/ 2565196 h 5063066"/>
              <a:gd name="connsiteX3014" fmla="*/ 1152322 w 7295637"/>
              <a:gd name="connsiteY3014" fmla="*/ 2492171 h 5063066"/>
              <a:gd name="connsiteX3015" fmla="*/ 1158062 w 7295637"/>
              <a:gd name="connsiteY3015" fmla="*/ 2463746 h 5063066"/>
              <a:gd name="connsiteX3016" fmla="*/ 6518 w 7295637"/>
              <a:gd name="connsiteY3016" fmla="*/ 4257847 h 5063066"/>
              <a:gd name="connsiteX3017" fmla="*/ 22168 w 7295637"/>
              <a:gd name="connsiteY3017" fmla="*/ 4234635 h 5063066"/>
              <a:gd name="connsiteX3018" fmla="*/ 73804 w 7295637"/>
              <a:gd name="connsiteY3018" fmla="*/ 4213248 h 5063066"/>
              <a:gd name="connsiteX3019" fmla="*/ 146830 w 7295637"/>
              <a:gd name="connsiteY3019" fmla="*/ 4286272 h 5063066"/>
              <a:gd name="connsiteX3020" fmla="*/ 73804 w 7295637"/>
              <a:gd name="connsiteY3020" fmla="*/ 4359298 h 5063066"/>
              <a:gd name="connsiteX3021" fmla="*/ 779 w 7295637"/>
              <a:gd name="connsiteY3021" fmla="*/ 4286272 h 5063066"/>
              <a:gd name="connsiteX3022" fmla="*/ 6518 w 7295637"/>
              <a:gd name="connsiteY3022" fmla="*/ 4257847 h 5063066"/>
              <a:gd name="connsiteX3023" fmla="*/ 2310378 w 7295637"/>
              <a:gd name="connsiteY3023" fmla="*/ 626895 h 5063066"/>
              <a:gd name="connsiteX3024" fmla="*/ 2377666 w 7295637"/>
              <a:gd name="connsiteY3024" fmla="*/ 582295 h 5063066"/>
              <a:gd name="connsiteX3025" fmla="*/ 2450691 w 7295637"/>
              <a:gd name="connsiteY3025" fmla="*/ 655321 h 5063066"/>
              <a:gd name="connsiteX3026" fmla="*/ 2377666 w 7295637"/>
              <a:gd name="connsiteY3026" fmla="*/ 728345 h 5063066"/>
              <a:gd name="connsiteX3027" fmla="*/ 2304641 w 7295637"/>
              <a:gd name="connsiteY3027" fmla="*/ 655320 h 5063066"/>
              <a:gd name="connsiteX3028" fmla="*/ 2310378 w 7295637"/>
              <a:gd name="connsiteY3028" fmla="*/ 626895 h 5063066"/>
              <a:gd name="connsiteX3029" fmla="*/ 1388525 w 7295637"/>
              <a:gd name="connsiteY3029" fmla="*/ 2043251 h 5063066"/>
              <a:gd name="connsiteX3030" fmla="*/ 1455813 w 7295637"/>
              <a:gd name="connsiteY3030" fmla="*/ 1998651 h 5063066"/>
              <a:gd name="connsiteX3031" fmla="*/ 1528836 w 7295637"/>
              <a:gd name="connsiteY3031" fmla="*/ 2071676 h 5063066"/>
              <a:gd name="connsiteX3032" fmla="*/ 1455811 w 7295637"/>
              <a:gd name="connsiteY3032" fmla="*/ 2144701 h 5063066"/>
              <a:gd name="connsiteX3033" fmla="*/ 1382787 w 7295637"/>
              <a:gd name="connsiteY3033" fmla="*/ 2071676 h 5063066"/>
              <a:gd name="connsiteX3034" fmla="*/ 1388525 w 7295637"/>
              <a:gd name="connsiteY3034" fmla="*/ 2043251 h 5063066"/>
              <a:gd name="connsiteX3035" fmla="*/ 236983 w 7295637"/>
              <a:gd name="connsiteY3035" fmla="*/ 3828524 h 5063066"/>
              <a:gd name="connsiteX3036" fmla="*/ 252632 w 7295637"/>
              <a:gd name="connsiteY3036" fmla="*/ 3805312 h 5063066"/>
              <a:gd name="connsiteX3037" fmla="*/ 304269 w 7295637"/>
              <a:gd name="connsiteY3037" fmla="*/ 3783923 h 5063066"/>
              <a:gd name="connsiteX3038" fmla="*/ 377294 w 7295637"/>
              <a:gd name="connsiteY3038" fmla="*/ 3856948 h 5063066"/>
              <a:gd name="connsiteX3039" fmla="*/ 304269 w 7295637"/>
              <a:gd name="connsiteY3039" fmla="*/ 3929973 h 5063066"/>
              <a:gd name="connsiteX3040" fmla="*/ 231244 w 7295637"/>
              <a:gd name="connsiteY3040" fmla="*/ 3856948 h 5063066"/>
              <a:gd name="connsiteX3041" fmla="*/ 236983 w 7295637"/>
              <a:gd name="connsiteY3041" fmla="*/ 3828524 h 5063066"/>
              <a:gd name="connsiteX3042" fmla="*/ 2540844 w 7295637"/>
              <a:gd name="connsiteY3042" fmla="*/ 197572 h 5063066"/>
              <a:gd name="connsiteX3043" fmla="*/ 2608130 w 7295637"/>
              <a:gd name="connsiteY3043" fmla="*/ 152972 h 5063066"/>
              <a:gd name="connsiteX3044" fmla="*/ 2681154 w 7295637"/>
              <a:gd name="connsiteY3044" fmla="*/ 225997 h 5063066"/>
              <a:gd name="connsiteX3045" fmla="*/ 2608129 w 7295637"/>
              <a:gd name="connsiteY3045" fmla="*/ 299022 h 5063066"/>
              <a:gd name="connsiteX3046" fmla="*/ 2535105 w 7295637"/>
              <a:gd name="connsiteY3046" fmla="*/ 225997 h 5063066"/>
              <a:gd name="connsiteX3047" fmla="*/ 2540844 w 7295637"/>
              <a:gd name="connsiteY3047" fmla="*/ 197572 h 5063066"/>
              <a:gd name="connsiteX3048" fmla="*/ 1618989 w 7295637"/>
              <a:gd name="connsiteY3048" fmla="*/ 1613930 h 5063066"/>
              <a:gd name="connsiteX3049" fmla="*/ 1686274 w 7295637"/>
              <a:gd name="connsiteY3049" fmla="*/ 1569331 h 5063066"/>
              <a:gd name="connsiteX3050" fmla="*/ 1759300 w 7295637"/>
              <a:gd name="connsiteY3050" fmla="*/ 1642355 h 5063066"/>
              <a:gd name="connsiteX3051" fmla="*/ 1686275 w 7295637"/>
              <a:gd name="connsiteY3051" fmla="*/ 1715380 h 5063066"/>
              <a:gd name="connsiteX3052" fmla="*/ 1613251 w 7295637"/>
              <a:gd name="connsiteY3052" fmla="*/ 1642355 h 5063066"/>
              <a:gd name="connsiteX3053" fmla="*/ 1618989 w 7295637"/>
              <a:gd name="connsiteY3053" fmla="*/ 1613930 h 5063066"/>
              <a:gd name="connsiteX3054" fmla="*/ 467445 w 7295637"/>
              <a:gd name="connsiteY3054" fmla="*/ 3408032 h 5063066"/>
              <a:gd name="connsiteX3055" fmla="*/ 483095 w 7295637"/>
              <a:gd name="connsiteY3055" fmla="*/ 3384821 h 5063066"/>
              <a:gd name="connsiteX3056" fmla="*/ 534731 w 7295637"/>
              <a:gd name="connsiteY3056" fmla="*/ 3363432 h 5063066"/>
              <a:gd name="connsiteX3057" fmla="*/ 607756 w 7295637"/>
              <a:gd name="connsiteY3057" fmla="*/ 3436457 h 5063066"/>
              <a:gd name="connsiteX3058" fmla="*/ 534732 w 7295637"/>
              <a:gd name="connsiteY3058" fmla="*/ 3509482 h 5063066"/>
              <a:gd name="connsiteX3059" fmla="*/ 461707 w 7295637"/>
              <a:gd name="connsiteY3059" fmla="*/ 3436457 h 5063066"/>
              <a:gd name="connsiteX3060" fmla="*/ 467445 w 7295637"/>
              <a:gd name="connsiteY3060" fmla="*/ 3408032 h 5063066"/>
              <a:gd name="connsiteX3061" fmla="*/ 1849451 w 7295637"/>
              <a:gd name="connsiteY3061" fmla="*/ 1193438 h 5063066"/>
              <a:gd name="connsiteX3062" fmla="*/ 1916738 w 7295637"/>
              <a:gd name="connsiteY3062" fmla="*/ 1148838 h 5063066"/>
              <a:gd name="connsiteX3063" fmla="*/ 1989762 w 7295637"/>
              <a:gd name="connsiteY3063" fmla="*/ 1221863 h 5063066"/>
              <a:gd name="connsiteX3064" fmla="*/ 1916738 w 7295637"/>
              <a:gd name="connsiteY3064" fmla="*/ 1294888 h 5063066"/>
              <a:gd name="connsiteX3065" fmla="*/ 1843713 w 7295637"/>
              <a:gd name="connsiteY3065" fmla="*/ 1221863 h 5063066"/>
              <a:gd name="connsiteX3066" fmla="*/ 1849451 w 7295637"/>
              <a:gd name="connsiteY3066" fmla="*/ 1193438 h 5063066"/>
              <a:gd name="connsiteX3067" fmla="*/ 697907 w 7295637"/>
              <a:gd name="connsiteY3067" fmla="*/ 2978712 h 5063066"/>
              <a:gd name="connsiteX3068" fmla="*/ 713557 w 7295637"/>
              <a:gd name="connsiteY3068" fmla="*/ 2955500 h 5063066"/>
              <a:gd name="connsiteX3069" fmla="*/ 765194 w 7295637"/>
              <a:gd name="connsiteY3069" fmla="*/ 2934112 h 5063066"/>
              <a:gd name="connsiteX3070" fmla="*/ 838219 w 7295637"/>
              <a:gd name="connsiteY3070" fmla="*/ 3007137 h 5063066"/>
              <a:gd name="connsiteX3071" fmla="*/ 765194 w 7295637"/>
              <a:gd name="connsiteY3071" fmla="*/ 3080162 h 5063066"/>
              <a:gd name="connsiteX3072" fmla="*/ 692169 w 7295637"/>
              <a:gd name="connsiteY3072" fmla="*/ 3007137 h 5063066"/>
              <a:gd name="connsiteX3073" fmla="*/ 697907 w 7295637"/>
              <a:gd name="connsiteY3073" fmla="*/ 2978712 h 5063066"/>
              <a:gd name="connsiteX3074" fmla="*/ 2079915 w 7295637"/>
              <a:gd name="connsiteY3074" fmla="*/ 764117 h 5063066"/>
              <a:gd name="connsiteX3075" fmla="*/ 2147202 w 7295637"/>
              <a:gd name="connsiteY3075" fmla="*/ 719516 h 5063066"/>
              <a:gd name="connsiteX3076" fmla="*/ 2220226 w 7295637"/>
              <a:gd name="connsiteY3076" fmla="*/ 792541 h 5063066"/>
              <a:gd name="connsiteX3077" fmla="*/ 2147201 w 7295637"/>
              <a:gd name="connsiteY3077" fmla="*/ 865566 h 5063066"/>
              <a:gd name="connsiteX3078" fmla="*/ 2074177 w 7295637"/>
              <a:gd name="connsiteY3078" fmla="*/ 792541 h 5063066"/>
              <a:gd name="connsiteX3079" fmla="*/ 2079915 w 7295637"/>
              <a:gd name="connsiteY3079" fmla="*/ 764117 h 5063066"/>
              <a:gd name="connsiteX3080" fmla="*/ 928371 w 7295637"/>
              <a:gd name="connsiteY3080" fmla="*/ 2558218 h 5063066"/>
              <a:gd name="connsiteX3081" fmla="*/ 944021 w 7295637"/>
              <a:gd name="connsiteY3081" fmla="*/ 2535006 h 5063066"/>
              <a:gd name="connsiteX3082" fmla="*/ 995658 w 7295637"/>
              <a:gd name="connsiteY3082" fmla="*/ 2513618 h 5063066"/>
              <a:gd name="connsiteX3083" fmla="*/ 1068683 w 7295637"/>
              <a:gd name="connsiteY3083" fmla="*/ 2586643 h 5063066"/>
              <a:gd name="connsiteX3084" fmla="*/ 995658 w 7295637"/>
              <a:gd name="connsiteY3084" fmla="*/ 2659668 h 5063066"/>
              <a:gd name="connsiteX3085" fmla="*/ 922633 w 7295637"/>
              <a:gd name="connsiteY3085" fmla="*/ 2586643 h 5063066"/>
              <a:gd name="connsiteX3086" fmla="*/ 928371 w 7295637"/>
              <a:gd name="connsiteY3086" fmla="*/ 2558218 h 5063066"/>
              <a:gd name="connsiteX3087" fmla="*/ 1158062 w 7295637"/>
              <a:gd name="connsiteY3087" fmla="*/ 2180473 h 5063066"/>
              <a:gd name="connsiteX3088" fmla="*/ 1173711 w 7295637"/>
              <a:gd name="connsiteY3088" fmla="*/ 2157261 h 5063066"/>
              <a:gd name="connsiteX3089" fmla="*/ 1225348 w 7295637"/>
              <a:gd name="connsiteY3089" fmla="*/ 2135872 h 5063066"/>
              <a:gd name="connsiteX3090" fmla="*/ 1298374 w 7295637"/>
              <a:gd name="connsiteY3090" fmla="*/ 2208897 h 5063066"/>
              <a:gd name="connsiteX3091" fmla="*/ 1225348 w 7295637"/>
              <a:gd name="connsiteY3091" fmla="*/ 2281922 h 5063066"/>
              <a:gd name="connsiteX3092" fmla="*/ 1152324 w 7295637"/>
              <a:gd name="connsiteY3092" fmla="*/ 2208897 h 5063066"/>
              <a:gd name="connsiteX3093" fmla="*/ 1158062 w 7295637"/>
              <a:gd name="connsiteY3093" fmla="*/ 2180473 h 5063066"/>
              <a:gd name="connsiteX3094" fmla="*/ 6519 w 7295637"/>
              <a:gd name="connsiteY3094" fmla="*/ 3974573 h 5063066"/>
              <a:gd name="connsiteX3095" fmla="*/ 22169 w 7295637"/>
              <a:gd name="connsiteY3095" fmla="*/ 3951361 h 5063066"/>
              <a:gd name="connsiteX3096" fmla="*/ 73805 w 7295637"/>
              <a:gd name="connsiteY3096" fmla="*/ 3929973 h 5063066"/>
              <a:gd name="connsiteX3097" fmla="*/ 146831 w 7295637"/>
              <a:gd name="connsiteY3097" fmla="*/ 4002998 h 5063066"/>
              <a:gd name="connsiteX3098" fmla="*/ 73804 w 7295637"/>
              <a:gd name="connsiteY3098" fmla="*/ 4076026 h 5063066"/>
              <a:gd name="connsiteX3099" fmla="*/ 780 w 7295637"/>
              <a:gd name="connsiteY3099" fmla="*/ 4002998 h 5063066"/>
              <a:gd name="connsiteX3100" fmla="*/ 6519 w 7295637"/>
              <a:gd name="connsiteY3100" fmla="*/ 3974573 h 5063066"/>
              <a:gd name="connsiteX3101" fmla="*/ 2310378 w 7295637"/>
              <a:gd name="connsiteY3101" fmla="*/ 343623 h 5063066"/>
              <a:gd name="connsiteX3102" fmla="*/ 2377665 w 7295637"/>
              <a:gd name="connsiteY3102" fmla="*/ 299023 h 5063066"/>
              <a:gd name="connsiteX3103" fmla="*/ 2450689 w 7295637"/>
              <a:gd name="connsiteY3103" fmla="*/ 372047 h 5063066"/>
              <a:gd name="connsiteX3104" fmla="*/ 2377665 w 7295637"/>
              <a:gd name="connsiteY3104" fmla="*/ 445072 h 5063066"/>
              <a:gd name="connsiteX3105" fmla="*/ 2304640 w 7295637"/>
              <a:gd name="connsiteY3105" fmla="*/ 372048 h 5063066"/>
              <a:gd name="connsiteX3106" fmla="*/ 2310378 w 7295637"/>
              <a:gd name="connsiteY3106" fmla="*/ 343623 h 5063066"/>
              <a:gd name="connsiteX3107" fmla="*/ 1388525 w 7295637"/>
              <a:gd name="connsiteY3107" fmla="*/ 1759979 h 5063066"/>
              <a:gd name="connsiteX3108" fmla="*/ 1455812 w 7295637"/>
              <a:gd name="connsiteY3108" fmla="*/ 1715379 h 5063066"/>
              <a:gd name="connsiteX3109" fmla="*/ 1528836 w 7295637"/>
              <a:gd name="connsiteY3109" fmla="*/ 1788404 h 5063066"/>
              <a:gd name="connsiteX3110" fmla="*/ 1455812 w 7295637"/>
              <a:gd name="connsiteY3110" fmla="*/ 1861429 h 5063066"/>
              <a:gd name="connsiteX3111" fmla="*/ 1382786 w 7295637"/>
              <a:gd name="connsiteY3111" fmla="*/ 1788404 h 5063066"/>
              <a:gd name="connsiteX3112" fmla="*/ 1388525 w 7295637"/>
              <a:gd name="connsiteY3112" fmla="*/ 1759979 h 5063066"/>
              <a:gd name="connsiteX3113" fmla="*/ 236982 w 7295637"/>
              <a:gd name="connsiteY3113" fmla="*/ 3545252 h 5063066"/>
              <a:gd name="connsiteX3114" fmla="*/ 252632 w 7295637"/>
              <a:gd name="connsiteY3114" fmla="*/ 3522041 h 5063066"/>
              <a:gd name="connsiteX3115" fmla="*/ 304268 w 7295637"/>
              <a:gd name="connsiteY3115" fmla="*/ 3500652 h 5063066"/>
              <a:gd name="connsiteX3116" fmla="*/ 377293 w 7295637"/>
              <a:gd name="connsiteY3116" fmla="*/ 3573677 h 5063066"/>
              <a:gd name="connsiteX3117" fmla="*/ 304269 w 7295637"/>
              <a:gd name="connsiteY3117" fmla="*/ 3646702 h 5063066"/>
              <a:gd name="connsiteX3118" fmla="*/ 231244 w 7295637"/>
              <a:gd name="connsiteY3118" fmla="*/ 3573677 h 5063066"/>
              <a:gd name="connsiteX3119" fmla="*/ 236982 w 7295637"/>
              <a:gd name="connsiteY3119" fmla="*/ 3545252 h 5063066"/>
              <a:gd name="connsiteX3120" fmla="*/ 1618988 w 7295637"/>
              <a:gd name="connsiteY3120" fmla="*/ 1330659 h 5063066"/>
              <a:gd name="connsiteX3121" fmla="*/ 1686274 w 7295637"/>
              <a:gd name="connsiteY3121" fmla="*/ 1286060 h 5063066"/>
              <a:gd name="connsiteX3122" fmla="*/ 1759298 w 7295637"/>
              <a:gd name="connsiteY3122" fmla="*/ 1359085 h 5063066"/>
              <a:gd name="connsiteX3123" fmla="*/ 1686274 w 7295637"/>
              <a:gd name="connsiteY3123" fmla="*/ 1432109 h 5063066"/>
              <a:gd name="connsiteX3124" fmla="*/ 1613250 w 7295637"/>
              <a:gd name="connsiteY3124" fmla="*/ 1359084 h 5063066"/>
              <a:gd name="connsiteX3125" fmla="*/ 1618988 w 7295637"/>
              <a:gd name="connsiteY3125" fmla="*/ 1330659 h 5063066"/>
              <a:gd name="connsiteX3126" fmla="*/ 467444 w 7295637"/>
              <a:gd name="connsiteY3126" fmla="*/ 3124761 h 5063066"/>
              <a:gd name="connsiteX3127" fmla="*/ 483094 w 7295637"/>
              <a:gd name="connsiteY3127" fmla="*/ 3101550 h 5063066"/>
              <a:gd name="connsiteX3128" fmla="*/ 534730 w 7295637"/>
              <a:gd name="connsiteY3128" fmla="*/ 3080162 h 5063066"/>
              <a:gd name="connsiteX3129" fmla="*/ 607755 w 7295637"/>
              <a:gd name="connsiteY3129" fmla="*/ 3153187 h 5063066"/>
              <a:gd name="connsiteX3130" fmla="*/ 534731 w 7295637"/>
              <a:gd name="connsiteY3130" fmla="*/ 3226211 h 5063066"/>
              <a:gd name="connsiteX3131" fmla="*/ 461706 w 7295637"/>
              <a:gd name="connsiteY3131" fmla="*/ 3153186 h 5063066"/>
              <a:gd name="connsiteX3132" fmla="*/ 467444 w 7295637"/>
              <a:gd name="connsiteY3132" fmla="*/ 3124761 h 5063066"/>
              <a:gd name="connsiteX3133" fmla="*/ 1849452 w 7295637"/>
              <a:gd name="connsiteY3133" fmla="*/ 910167 h 5063066"/>
              <a:gd name="connsiteX3134" fmla="*/ 1916737 w 7295637"/>
              <a:gd name="connsiteY3134" fmla="*/ 865566 h 5063066"/>
              <a:gd name="connsiteX3135" fmla="*/ 1989763 w 7295637"/>
              <a:gd name="connsiteY3135" fmla="*/ 938591 h 5063066"/>
              <a:gd name="connsiteX3136" fmla="*/ 1916738 w 7295637"/>
              <a:gd name="connsiteY3136" fmla="*/ 1011616 h 5063066"/>
              <a:gd name="connsiteX3137" fmla="*/ 1843712 w 7295637"/>
              <a:gd name="connsiteY3137" fmla="*/ 938591 h 5063066"/>
              <a:gd name="connsiteX3138" fmla="*/ 1849452 w 7295637"/>
              <a:gd name="connsiteY3138" fmla="*/ 910167 h 5063066"/>
              <a:gd name="connsiteX3139" fmla="*/ 697907 w 7295637"/>
              <a:gd name="connsiteY3139" fmla="*/ 2695441 h 5063066"/>
              <a:gd name="connsiteX3140" fmla="*/ 713557 w 7295637"/>
              <a:gd name="connsiteY3140" fmla="*/ 2672229 h 5063066"/>
              <a:gd name="connsiteX3141" fmla="*/ 765193 w 7295637"/>
              <a:gd name="connsiteY3141" fmla="*/ 2650840 h 5063066"/>
              <a:gd name="connsiteX3142" fmla="*/ 838218 w 7295637"/>
              <a:gd name="connsiteY3142" fmla="*/ 2723865 h 5063066"/>
              <a:gd name="connsiteX3143" fmla="*/ 765193 w 7295637"/>
              <a:gd name="connsiteY3143" fmla="*/ 2796891 h 5063066"/>
              <a:gd name="connsiteX3144" fmla="*/ 692168 w 7295637"/>
              <a:gd name="connsiteY3144" fmla="*/ 2723865 h 5063066"/>
              <a:gd name="connsiteX3145" fmla="*/ 697907 w 7295637"/>
              <a:gd name="connsiteY3145" fmla="*/ 2695441 h 5063066"/>
              <a:gd name="connsiteX3146" fmla="*/ 927598 w 7295637"/>
              <a:gd name="connsiteY3146" fmla="*/ 2326524 h 5063066"/>
              <a:gd name="connsiteX3147" fmla="*/ 943248 w 7295637"/>
              <a:gd name="connsiteY3147" fmla="*/ 2303312 h 5063066"/>
              <a:gd name="connsiteX3148" fmla="*/ 994884 w 7295637"/>
              <a:gd name="connsiteY3148" fmla="*/ 2281924 h 5063066"/>
              <a:gd name="connsiteX3149" fmla="*/ 1067909 w 7295637"/>
              <a:gd name="connsiteY3149" fmla="*/ 2354949 h 5063066"/>
              <a:gd name="connsiteX3150" fmla="*/ 994884 w 7295637"/>
              <a:gd name="connsiteY3150" fmla="*/ 2427974 h 5063066"/>
              <a:gd name="connsiteX3151" fmla="*/ 921858 w 7295637"/>
              <a:gd name="connsiteY3151" fmla="*/ 2354949 h 5063066"/>
              <a:gd name="connsiteX3152" fmla="*/ 927598 w 7295637"/>
              <a:gd name="connsiteY3152" fmla="*/ 2326524 h 5063066"/>
              <a:gd name="connsiteX3153" fmla="*/ 2079914 w 7295637"/>
              <a:gd name="connsiteY3153" fmla="*/ 480844 h 5063066"/>
              <a:gd name="connsiteX3154" fmla="*/ 2147202 w 7295637"/>
              <a:gd name="connsiteY3154" fmla="*/ 436244 h 5063066"/>
              <a:gd name="connsiteX3155" fmla="*/ 2220225 w 7295637"/>
              <a:gd name="connsiteY3155" fmla="*/ 509269 h 5063066"/>
              <a:gd name="connsiteX3156" fmla="*/ 2147202 w 7295637"/>
              <a:gd name="connsiteY3156" fmla="*/ 582294 h 5063066"/>
              <a:gd name="connsiteX3157" fmla="*/ 2074176 w 7295637"/>
              <a:gd name="connsiteY3157" fmla="*/ 509269 h 5063066"/>
              <a:gd name="connsiteX3158" fmla="*/ 2079914 w 7295637"/>
              <a:gd name="connsiteY3158" fmla="*/ 480844 h 5063066"/>
              <a:gd name="connsiteX3159" fmla="*/ 1158061 w 7295637"/>
              <a:gd name="connsiteY3159" fmla="*/ 1897201 h 5063066"/>
              <a:gd name="connsiteX3160" fmla="*/ 1173712 w 7295637"/>
              <a:gd name="connsiteY3160" fmla="*/ 1873989 h 5063066"/>
              <a:gd name="connsiteX3161" fmla="*/ 1225349 w 7295637"/>
              <a:gd name="connsiteY3161" fmla="*/ 1852600 h 5063066"/>
              <a:gd name="connsiteX3162" fmla="*/ 1298373 w 7295637"/>
              <a:gd name="connsiteY3162" fmla="*/ 1925625 h 5063066"/>
              <a:gd name="connsiteX3163" fmla="*/ 1225347 w 7295637"/>
              <a:gd name="connsiteY3163" fmla="*/ 1998650 h 5063066"/>
              <a:gd name="connsiteX3164" fmla="*/ 1152324 w 7295637"/>
              <a:gd name="connsiteY3164" fmla="*/ 1925625 h 5063066"/>
              <a:gd name="connsiteX3165" fmla="*/ 1158061 w 7295637"/>
              <a:gd name="connsiteY3165" fmla="*/ 1897201 h 5063066"/>
              <a:gd name="connsiteX3166" fmla="*/ 6519 w 7295637"/>
              <a:gd name="connsiteY3166" fmla="*/ 3691301 h 5063066"/>
              <a:gd name="connsiteX3167" fmla="*/ 22169 w 7295637"/>
              <a:gd name="connsiteY3167" fmla="*/ 3668089 h 5063066"/>
              <a:gd name="connsiteX3168" fmla="*/ 73805 w 7295637"/>
              <a:gd name="connsiteY3168" fmla="*/ 3646701 h 5063066"/>
              <a:gd name="connsiteX3169" fmla="*/ 146830 w 7295637"/>
              <a:gd name="connsiteY3169" fmla="*/ 3719726 h 5063066"/>
              <a:gd name="connsiteX3170" fmla="*/ 73805 w 7295637"/>
              <a:gd name="connsiteY3170" fmla="*/ 3792751 h 5063066"/>
              <a:gd name="connsiteX3171" fmla="*/ 780 w 7295637"/>
              <a:gd name="connsiteY3171" fmla="*/ 3719726 h 5063066"/>
              <a:gd name="connsiteX3172" fmla="*/ 6519 w 7295637"/>
              <a:gd name="connsiteY3172" fmla="*/ 3691301 h 5063066"/>
              <a:gd name="connsiteX3173" fmla="*/ 2310379 w 7295637"/>
              <a:gd name="connsiteY3173" fmla="*/ 60351 h 5063066"/>
              <a:gd name="connsiteX3174" fmla="*/ 2377664 w 7295637"/>
              <a:gd name="connsiteY3174" fmla="*/ 15750 h 5063066"/>
              <a:gd name="connsiteX3175" fmla="*/ 2450690 w 7295637"/>
              <a:gd name="connsiteY3175" fmla="*/ 88775 h 5063066"/>
              <a:gd name="connsiteX3176" fmla="*/ 2377665 w 7295637"/>
              <a:gd name="connsiteY3176" fmla="*/ 161800 h 5063066"/>
              <a:gd name="connsiteX3177" fmla="*/ 2304641 w 7295637"/>
              <a:gd name="connsiteY3177" fmla="*/ 88775 h 5063066"/>
              <a:gd name="connsiteX3178" fmla="*/ 2310379 w 7295637"/>
              <a:gd name="connsiteY3178" fmla="*/ 60351 h 5063066"/>
              <a:gd name="connsiteX3179" fmla="*/ 1388526 w 7295637"/>
              <a:gd name="connsiteY3179" fmla="*/ 1476708 h 5063066"/>
              <a:gd name="connsiteX3180" fmla="*/ 1455811 w 7295637"/>
              <a:gd name="connsiteY3180" fmla="*/ 1432108 h 5063066"/>
              <a:gd name="connsiteX3181" fmla="*/ 1528836 w 7295637"/>
              <a:gd name="connsiteY3181" fmla="*/ 1505133 h 5063066"/>
              <a:gd name="connsiteX3182" fmla="*/ 1455812 w 7295637"/>
              <a:gd name="connsiteY3182" fmla="*/ 1578157 h 5063066"/>
              <a:gd name="connsiteX3183" fmla="*/ 1382786 w 7295637"/>
              <a:gd name="connsiteY3183" fmla="*/ 1505132 h 5063066"/>
              <a:gd name="connsiteX3184" fmla="*/ 1388526 w 7295637"/>
              <a:gd name="connsiteY3184" fmla="*/ 1476708 h 5063066"/>
              <a:gd name="connsiteX3185" fmla="*/ 236981 w 7295637"/>
              <a:gd name="connsiteY3185" fmla="*/ 3261981 h 5063066"/>
              <a:gd name="connsiteX3186" fmla="*/ 252631 w 7295637"/>
              <a:gd name="connsiteY3186" fmla="*/ 3238770 h 5063066"/>
              <a:gd name="connsiteX3187" fmla="*/ 304267 w 7295637"/>
              <a:gd name="connsiteY3187" fmla="*/ 3217382 h 5063066"/>
              <a:gd name="connsiteX3188" fmla="*/ 377292 w 7295637"/>
              <a:gd name="connsiteY3188" fmla="*/ 3290407 h 5063066"/>
              <a:gd name="connsiteX3189" fmla="*/ 304268 w 7295637"/>
              <a:gd name="connsiteY3189" fmla="*/ 3363431 h 5063066"/>
              <a:gd name="connsiteX3190" fmla="*/ 231243 w 7295637"/>
              <a:gd name="connsiteY3190" fmla="*/ 3290406 h 5063066"/>
              <a:gd name="connsiteX3191" fmla="*/ 236981 w 7295637"/>
              <a:gd name="connsiteY3191" fmla="*/ 3261981 h 5063066"/>
              <a:gd name="connsiteX3192" fmla="*/ 1618986 w 7295637"/>
              <a:gd name="connsiteY3192" fmla="*/ 1047389 h 5063066"/>
              <a:gd name="connsiteX3193" fmla="*/ 1686274 w 7295637"/>
              <a:gd name="connsiteY3193" fmla="*/ 1002788 h 5063066"/>
              <a:gd name="connsiteX3194" fmla="*/ 1759297 w 7295637"/>
              <a:gd name="connsiteY3194" fmla="*/ 1075813 h 5063066"/>
              <a:gd name="connsiteX3195" fmla="*/ 1686272 w 7295637"/>
              <a:gd name="connsiteY3195" fmla="*/ 1148838 h 5063066"/>
              <a:gd name="connsiteX3196" fmla="*/ 1613249 w 7295637"/>
              <a:gd name="connsiteY3196" fmla="*/ 1075813 h 5063066"/>
              <a:gd name="connsiteX3197" fmla="*/ 1618986 w 7295637"/>
              <a:gd name="connsiteY3197" fmla="*/ 1047389 h 5063066"/>
              <a:gd name="connsiteX3198" fmla="*/ 467443 w 7295637"/>
              <a:gd name="connsiteY3198" fmla="*/ 2841491 h 5063066"/>
              <a:gd name="connsiteX3199" fmla="*/ 483093 w 7295637"/>
              <a:gd name="connsiteY3199" fmla="*/ 2818279 h 5063066"/>
              <a:gd name="connsiteX3200" fmla="*/ 534729 w 7295637"/>
              <a:gd name="connsiteY3200" fmla="*/ 2796890 h 5063066"/>
              <a:gd name="connsiteX3201" fmla="*/ 607755 w 7295637"/>
              <a:gd name="connsiteY3201" fmla="*/ 2869915 h 5063066"/>
              <a:gd name="connsiteX3202" fmla="*/ 534730 w 7295637"/>
              <a:gd name="connsiteY3202" fmla="*/ 2942940 h 5063066"/>
              <a:gd name="connsiteX3203" fmla="*/ 461704 w 7295637"/>
              <a:gd name="connsiteY3203" fmla="*/ 2869915 h 5063066"/>
              <a:gd name="connsiteX3204" fmla="*/ 467443 w 7295637"/>
              <a:gd name="connsiteY3204" fmla="*/ 2841491 h 5063066"/>
              <a:gd name="connsiteX3205" fmla="*/ 697133 w 7295637"/>
              <a:gd name="connsiteY3205" fmla="*/ 2463746 h 5063066"/>
              <a:gd name="connsiteX3206" fmla="*/ 712784 w 7295637"/>
              <a:gd name="connsiteY3206" fmla="*/ 2440533 h 5063066"/>
              <a:gd name="connsiteX3207" fmla="*/ 764420 w 7295637"/>
              <a:gd name="connsiteY3207" fmla="*/ 2419146 h 5063066"/>
              <a:gd name="connsiteX3208" fmla="*/ 837444 w 7295637"/>
              <a:gd name="connsiteY3208" fmla="*/ 2492171 h 5063066"/>
              <a:gd name="connsiteX3209" fmla="*/ 764419 w 7295637"/>
              <a:gd name="connsiteY3209" fmla="*/ 2565195 h 5063066"/>
              <a:gd name="connsiteX3210" fmla="*/ 691395 w 7295637"/>
              <a:gd name="connsiteY3210" fmla="*/ 2492171 h 5063066"/>
              <a:gd name="connsiteX3211" fmla="*/ 697133 w 7295637"/>
              <a:gd name="connsiteY3211" fmla="*/ 2463746 h 5063066"/>
              <a:gd name="connsiteX3212" fmla="*/ 1849452 w 7295637"/>
              <a:gd name="connsiteY3212" fmla="*/ 626895 h 5063066"/>
              <a:gd name="connsiteX3213" fmla="*/ 1916737 w 7295637"/>
              <a:gd name="connsiteY3213" fmla="*/ 582294 h 5063066"/>
              <a:gd name="connsiteX3214" fmla="*/ 1989763 w 7295637"/>
              <a:gd name="connsiteY3214" fmla="*/ 655319 h 5063066"/>
              <a:gd name="connsiteX3215" fmla="*/ 1916737 w 7295637"/>
              <a:gd name="connsiteY3215" fmla="*/ 728344 h 5063066"/>
              <a:gd name="connsiteX3216" fmla="*/ 1843712 w 7295637"/>
              <a:gd name="connsiteY3216" fmla="*/ 655319 h 5063066"/>
              <a:gd name="connsiteX3217" fmla="*/ 1849452 w 7295637"/>
              <a:gd name="connsiteY3217" fmla="*/ 626895 h 5063066"/>
              <a:gd name="connsiteX3218" fmla="*/ 927598 w 7295637"/>
              <a:gd name="connsiteY3218" fmla="*/ 2043251 h 5063066"/>
              <a:gd name="connsiteX3219" fmla="*/ 943247 w 7295637"/>
              <a:gd name="connsiteY3219" fmla="*/ 2020039 h 5063066"/>
              <a:gd name="connsiteX3220" fmla="*/ 994884 w 7295637"/>
              <a:gd name="connsiteY3220" fmla="*/ 1998651 h 5063066"/>
              <a:gd name="connsiteX3221" fmla="*/ 1067909 w 7295637"/>
              <a:gd name="connsiteY3221" fmla="*/ 2071676 h 5063066"/>
              <a:gd name="connsiteX3222" fmla="*/ 994884 w 7295637"/>
              <a:gd name="connsiteY3222" fmla="*/ 2144701 h 5063066"/>
              <a:gd name="connsiteX3223" fmla="*/ 921860 w 7295637"/>
              <a:gd name="connsiteY3223" fmla="*/ 2071676 h 5063066"/>
              <a:gd name="connsiteX3224" fmla="*/ 927598 w 7295637"/>
              <a:gd name="connsiteY3224" fmla="*/ 2043251 h 5063066"/>
              <a:gd name="connsiteX3225" fmla="*/ 2079916 w 7295637"/>
              <a:gd name="connsiteY3225" fmla="*/ 197573 h 5063066"/>
              <a:gd name="connsiteX3226" fmla="*/ 2147202 w 7295637"/>
              <a:gd name="connsiteY3226" fmla="*/ 152972 h 5063066"/>
              <a:gd name="connsiteX3227" fmla="*/ 2220227 w 7295637"/>
              <a:gd name="connsiteY3227" fmla="*/ 225997 h 5063066"/>
              <a:gd name="connsiteX3228" fmla="*/ 2147202 w 7295637"/>
              <a:gd name="connsiteY3228" fmla="*/ 299022 h 5063066"/>
              <a:gd name="connsiteX3229" fmla="*/ 2074176 w 7295637"/>
              <a:gd name="connsiteY3229" fmla="*/ 225997 h 5063066"/>
              <a:gd name="connsiteX3230" fmla="*/ 2079916 w 7295637"/>
              <a:gd name="connsiteY3230" fmla="*/ 197573 h 5063066"/>
              <a:gd name="connsiteX3231" fmla="*/ 1158061 w 7295637"/>
              <a:gd name="connsiteY3231" fmla="*/ 1613928 h 5063066"/>
              <a:gd name="connsiteX3232" fmla="*/ 1173712 w 7295637"/>
              <a:gd name="connsiteY3232" fmla="*/ 1590717 h 5063066"/>
              <a:gd name="connsiteX3233" fmla="*/ 1225348 w 7295637"/>
              <a:gd name="connsiteY3233" fmla="*/ 1569328 h 5063066"/>
              <a:gd name="connsiteX3234" fmla="*/ 1298372 w 7295637"/>
              <a:gd name="connsiteY3234" fmla="*/ 1642353 h 5063066"/>
              <a:gd name="connsiteX3235" fmla="*/ 1225347 w 7295637"/>
              <a:gd name="connsiteY3235" fmla="*/ 1715378 h 5063066"/>
              <a:gd name="connsiteX3236" fmla="*/ 1152323 w 7295637"/>
              <a:gd name="connsiteY3236" fmla="*/ 1642353 h 5063066"/>
              <a:gd name="connsiteX3237" fmla="*/ 1158061 w 7295637"/>
              <a:gd name="connsiteY3237" fmla="*/ 1613928 h 5063066"/>
              <a:gd name="connsiteX3238" fmla="*/ 6518 w 7295637"/>
              <a:gd name="connsiteY3238" fmla="*/ 3408030 h 5063066"/>
              <a:gd name="connsiteX3239" fmla="*/ 22168 w 7295637"/>
              <a:gd name="connsiteY3239" fmla="*/ 3384818 h 5063066"/>
              <a:gd name="connsiteX3240" fmla="*/ 73804 w 7295637"/>
              <a:gd name="connsiteY3240" fmla="*/ 3363430 h 5063066"/>
              <a:gd name="connsiteX3241" fmla="*/ 146829 w 7295637"/>
              <a:gd name="connsiteY3241" fmla="*/ 3436455 h 5063066"/>
              <a:gd name="connsiteX3242" fmla="*/ 73805 w 7295637"/>
              <a:gd name="connsiteY3242" fmla="*/ 3509480 h 5063066"/>
              <a:gd name="connsiteX3243" fmla="*/ 780 w 7295637"/>
              <a:gd name="connsiteY3243" fmla="*/ 3436454 h 5063066"/>
              <a:gd name="connsiteX3244" fmla="*/ 6518 w 7295637"/>
              <a:gd name="connsiteY3244" fmla="*/ 3408030 h 5063066"/>
              <a:gd name="connsiteX3245" fmla="*/ 1388524 w 7295637"/>
              <a:gd name="connsiteY3245" fmla="*/ 1193437 h 5063066"/>
              <a:gd name="connsiteX3246" fmla="*/ 1455809 w 7295637"/>
              <a:gd name="connsiteY3246" fmla="*/ 1148838 h 5063066"/>
              <a:gd name="connsiteX3247" fmla="*/ 1528835 w 7295637"/>
              <a:gd name="connsiteY3247" fmla="*/ 1221862 h 5063066"/>
              <a:gd name="connsiteX3248" fmla="*/ 1455810 w 7295637"/>
              <a:gd name="connsiteY3248" fmla="*/ 1294887 h 5063066"/>
              <a:gd name="connsiteX3249" fmla="*/ 1382786 w 7295637"/>
              <a:gd name="connsiteY3249" fmla="*/ 1221862 h 5063066"/>
              <a:gd name="connsiteX3250" fmla="*/ 1388524 w 7295637"/>
              <a:gd name="connsiteY3250" fmla="*/ 1193437 h 5063066"/>
              <a:gd name="connsiteX3251" fmla="*/ 236980 w 7295637"/>
              <a:gd name="connsiteY3251" fmla="*/ 2978711 h 5063066"/>
              <a:gd name="connsiteX3252" fmla="*/ 252630 w 7295637"/>
              <a:gd name="connsiteY3252" fmla="*/ 2955499 h 5063066"/>
              <a:gd name="connsiteX3253" fmla="*/ 304266 w 7295637"/>
              <a:gd name="connsiteY3253" fmla="*/ 2934111 h 5063066"/>
              <a:gd name="connsiteX3254" fmla="*/ 377291 w 7295637"/>
              <a:gd name="connsiteY3254" fmla="*/ 3007136 h 5063066"/>
              <a:gd name="connsiteX3255" fmla="*/ 304267 w 7295637"/>
              <a:gd name="connsiteY3255" fmla="*/ 3080160 h 5063066"/>
              <a:gd name="connsiteX3256" fmla="*/ 231242 w 7295637"/>
              <a:gd name="connsiteY3256" fmla="*/ 3007135 h 5063066"/>
              <a:gd name="connsiteX3257" fmla="*/ 236980 w 7295637"/>
              <a:gd name="connsiteY3257" fmla="*/ 2978711 h 5063066"/>
              <a:gd name="connsiteX3258" fmla="*/ 1618986 w 7295637"/>
              <a:gd name="connsiteY3258" fmla="*/ 764116 h 5063066"/>
              <a:gd name="connsiteX3259" fmla="*/ 1686273 w 7295637"/>
              <a:gd name="connsiteY3259" fmla="*/ 719516 h 5063066"/>
              <a:gd name="connsiteX3260" fmla="*/ 1759297 w 7295637"/>
              <a:gd name="connsiteY3260" fmla="*/ 792541 h 5063066"/>
              <a:gd name="connsiteX3261" fmla="*/ 1686273 w 7295637"/>
              <a:gd name="connsiteY3261" fmla="*/ 865566 h 5063066"/>
              <a:gd name="connsiteX3262" fmla="*/ 1613248 w 7295637"/>
              <a:gd name="connsiteY3262" fmla="*/ 792541 h 5063066"/>
              <a:gd name="connsiteX3263" fmla="*/ 1618986 w 7295637"/>
              <a:gd name="connsiteY3263" fmla="*/ 764116 h 5063066"/>
              <a:gd name="connsiteX3264" fmla="*/ 467444 w 7295637"/>
              <a:gd name="connsiteY3264" fmla="*/ 2558219 h 5063066"/>
              <a:gd name="connsiteX3265" fmla="*/ 483094 w 7295637"/>
              <a:gd name="connsiteY3265" fmla="*/ 2535007 h 5063066"/>
              <a:gd name="connsiteX3266" fmla="*/ 534730 w 7295637"/>
              <a:gd name="connsiteY3266" fmla="*/ 2513619 h 5063066"/>
              <a:gd name="connsiteX3267" fmla="*/ 607755 w 7295637"/>
              <a:gd name="connsiteY3267" fmla="*/ 2586644 h 5063066"/>
              <a:gd name="connsiteX3268" fmla="*/ 534730 w 7295637"/>
              <a:gd name="connsiteY3268" fmla="*/ 2659669 h 5063066"/>
              <a:gd name="connsiteX3269" fmla="*/ 461705 w 7295637"/>
              <a:gd name="connsiteY3269" fmla="*/ 2586644 h 5063066"/>
              <a:gd name="connsiteX3270" fmla="*/ 467444 w 7295637"/>
              <a:gd name="connsiteY3270" fmla="*/ 2558219 h 5063066"/>
              <a:gd name="connsiteX3271" fmla="*/ 697132 w 7295637"/>
              <a:gd name="connsiteY3271" fmla="*/ 2180474 h 5063066"/>
              <a:gd name="connsiteX3272" fmla="*/ 712783 w 7295637"/>
              <a:gd name="connsiteY3272" fmla="*/ 2157262 h 5063066"/>
              <a:gd name="connsiteX3273" fmla="*/ 764419 w 7295637"/>
              <a:gd name="connsiteY3273" fmla="*/ 2135874 h 5063066"/>
              <a:gd name="connsiteX3274" fmla="*/ 837444 w 7295637"/>
              <a:gd name="connsiteY3274" fmla="*/ 2208898 h 5063066"/>
              <a:gd name="connsiteX3275" fmla="*/ 764420 w 7295637"/>
              <a:gd name="connsiteY3275" fmla="*/ 2281923 h 5063066"/>
              <a:gd name="connsiteX3276" fmla="*/ 691395 w 7295637"/>
              <a:gd name="connsiteY3276" fmla="*/ 2208898 h 5063066"/>
              <a:gd name="connsiteX3277" fmla="*/ 697132 w 7295637"/>
              <a:gd name="connsiteY3277" fmla="*/ 2180474 h 5063066"/>
              <a:gd name="connsiteX3278" fmla="*/ 1849451 w 7295637"/>
              <a:gd name="connsiteY3278" fmla="*/ 343623 h 5063066"/>
              <a:gd name="connsiteX3279" fmla="*/ 1916739 w 7295637"/>
              <a:gd name="connsiteY3279" fmla="*/ 299022 h 5063066"/>
              <a:gd name="connsiteX3280" fmla="*/ 1989762 w 7295637"/>
              <a:gd name="connsiteY3280" fmla="*/ 372047 h 5063066"/>
              <a:gd name="connsiteX3281" fmla="*/ 1916737 w 7295637"/>
              <a:gd name="connsiteY3281" fmla="*/ 445072 h 5063066"/>
              <a:gd name="connsiteX3282" fmla="*/ 1843713 w 7295637"/>
              <a:gd name="connsiteY3282" fmla="*/ 372047 h 5063066"/>
              <a:gd name="connsiteX3283" fmla="*/ 1849451 w 7295637"/>
              <a:gd name="connsiteY3283" fmla="*/ 343623 h 5063066"/>
              <a:gd name="connsiteX3284" fmla="*/ 927598 w 7295637"/>
              <a:gd name="connsiteY3284" fmla="*/ 1759979 h 5063066"/>
              <a:gd name="connsiteX3285" fmla="*/ 943247 w 7295637"/>
              <a:gd name="connsiteY3285" fmla="*/ 1736767 h 5063066"/>
              <a:gd name="connsiteX3286" fmla="*/ 994883 w 7295637"/>
              <a:gd name="connsiteY3286" fmla="*/ 1715378 h 5063066"/>
              <a:gd name="connsiteX3287" fmla="*/ 1067909 w 7295637"/>
              <a:gd name="connsiteY3287" fmla="*/ 1788403 h 5063066"/>
              <a:gd name="connsiteX3288" fmla="*/ 994884 w 7295637"/>
              <a:gd name="connsiteY3288" fmla="*/ 1861428 h 5063066"/>
              <a:gd name="connsiteX3289" fmla="*/ 921859 w 7295637"/>
              <a:gd name="connsiteY3289" fmla="*/ 1788404 h 5063066"/>
              <a:gd name="connsiteX3290" fmla="*/ 927598 w 7295637"/>
              <a:gd name="connsiteY3290" fmla="*/ 1759979 h 5063066"/>
              <a:gd name="connsiteX3291" fmla="*/ 1158061 w 7295637"/>
              <a:gd name="connsiteY3291" fmla="*/ 1330658 h 5063066"/>
              <a:gd name="connsiteX3292" fmla="*/ 1173710 w 7295637"/>
              <a:gd name="connsiteY3292" fmla="*/ 1307447 h 5063066"/>
              <a:gd name="connsiteX3293" fmla="*/ 1225346 w 7295637"/>
              <a:gd name="connsiteY3293" fmla="*/ 1286058 h 5063066"/>
              <a:gd name="connsiteX3294" fmla="*/ 1298372 w 7295637"/>
              <a:gd name="connsiteY3294" fmla="*/ 1359083 h 5063066"/>
              <a:gd name="connsiteX3295" fmla="*/ 1225347 w 7295637"/>
              <a:gd name="connsiteY3295" fmla="*/ 1432108 h 5063066"/>
              <a:gd name="connsiteX3296" fmla="*/ 1152321 w 7295637"/>
              <a:gd name="connsiteY3296" fmla="*/ 1359083 h 5063066"/>
              <a:gd name="connsiteX3297" fmla="*/ 1158061 w 7295637"/>
              <a:gd name="connsiteY3297" fmla="*/ 1330658 h 5063066"/>
              <a:gd name="connsiteX3298" fmla="*/ 6517 w 7295637"/>
              <a:gd name="connsiteY3298" fmla="*/ 3124760 h 5063066"/>
              <a:gd name="connsiteX3299" fmla="*/ 22166 w 7295637"/>
              <a:gd name="connsiteY3299" fmla="*/ 3101548 h 5063066"/>
              <a:gd name="connsiteX3300" fmla="*/ 73803 w 7295637"/>
              <a:gd name="connsiteY3300" fmla="*/ 3080160 h 5063066"/>
              <a:gd name="connsiteX3301" fmla="*/ 146828 w 7295637"/>
              <a:gd name="connsiteY3301" fmla="*/ 3153185 h 5063066"/>
              <a:gd name="connsiteX3302" fmla="*/ 73803 w 7295637"/>
              <a:gd name="connsiteY3302" fmla="*/ 3226209 h 5063066"/>
              <a:gd name="connsiteX3303" fmla="*/ 778 w 7295637"/>
              <a:gd name="connsiteY3303" fmla="*/ 3153184 h 5063066"/>
              <a:gd name="connsiteX3304" fmla="*/ 6517 w 7295637"/>
              <a:gd name="connsiteY3304" fmla="*/ 3124760 h 5063066"/>
              <a:gd name="connsiteX3305" fmla="*/ 1388522 w 7295637"/>
              <a:gd name="connsiteY3305" fmla="*/ 910166 h 5063066"/>
              <a:gd name="connsiteX3306" fmla="*/ 1455810 w 7295637"/>
              <a:gd name="connsiteY3306" fmla="*/ 865566 h 5063066"/>
              <a:gd name="connsiteX3307" fmla="*/ 1528834 w 7295637"/>
              <a:gd name="connsiteY3307" fmla="*/ 938592 h 5063066"/>
              <a:gd name="connsiteX3308" fmla="*/ 1455809 w 7295637"/>
              <a:gd name="connsiteY3308" fmla="*/ 1011616 h 5063066"/>
              <a:gd name="connsiteX3309" fmla="*/ 1382785 w 7295637"/>
              <a:gd name="connsiteY3309" fmla="*/ 938591 h 5063066"/>
              <a:gd name="connsiteX3310" fmla="*/ 1388522 w 7295637"/>
              <a:gd name="connsiteY3310" fmla="*/ 910166 h 5063066"/>
              <a:gd name="connsiteX3311" fmla="*/ 236980 w 7295637"/>
              <a:gd name="connsiteY3311" fmla="*/ 2695440 h 5063066"/>
              <a:gd name="connsiteX3312" fmla="*/ 252630 w 7295637"/>
              <a:gd name="connsiteY3312" fmla="*/ 2672229 h 5063066"/>
              <a:gd name="connsiteX3313" fmla="*/ 304266 w 7295637"/>
              <a:gd name="connsiteY3313" fmla="*/ 2650840 h 5063066"/>
              <a:gd name="connsiteX3314" fmla="*/ 377291 w 7295637"/>
              <a:gd name="connsiteY3314" fmla="*/ 2723865 h 5063066"/>
              <a:gd name="connsiteX3315" fmla="*/ 304266 w 7295637"/>
              <a:gd name="connsiteY3315" fmla="*/ 2796890 h 5063066"/>
              <a:gd name="connsiteX3316" fmla="*/ 231241 w 7295637"/>
              <a:gd name="connsiteY3316" fmla="*/ 2723865 h 5063066"/>
              <a:gd name="connsiteX3317" fmla="*/ 236980 w 7295637"/>
              <a:gd name="connsiteY3317" fmla="*/ 2695440 h 5063066"/>
              <a:gd name="connsiteX3318" fmla="*/ 466670 w 7295637"/>
              <a:gd name="connsiteY3318" fmla="*/ 2326523 h 5063066"/>
              <a:gd name="connsiteX3319" fmla="*/ 482319 w 7295637"/>
              <a:gd name="connsiteY3319" fmla="*/ 2303311 h 5063066"/>
              <a:gd name="connsiteX3320" fmla="*/ 533955 w 7295637"/>
              <a:gd name="connsiteY3320" fmla="*/ 2281923 h 5063066"/>
              <a:gd name="connsiteX3321" fmla="*/ 606981 w 7295637"/>
              <a:gd name="connsiteY3321" fmla="*/ 2354947 h 5063066"/>
              <a:gd name="connsiteX3322" fmla="*/ 533955 w 7295637"/>
              <a:gd name="connsiteY3322" fmla="*/ 2427974 h 5063066"/>
              <a:gd name="connsiteX3323" fmla="*/ 460931 w 7295637"/>
              <a:gd name="connsiteY3323" fmla="*/ 2354948 h 5063066"/>
              <a:gd name="connsiteX3324" fmla="*/ 466670 w 7295637"/>
              <a:gd name="connsiteY3324" fmla="*/ 2326523 h 5063066"/>
              <a:gd name="connsiteX3325" fmla="*/ 1618987 w 7295637"/>
              <a:gd name="connsiteY3325" fmla="*/ 480845 h 5063066"/>
              <a:gd name="connsiteX3326" fmla="*/ 1686274 w 7295637"/>
              <a:gd name="connsiteY3326" fmla="*/ 436245 h 5063066"/>
              <a:gd name="connsiteX3327" fmla="*/ 1759298 w 7295637"/>
              <a:gd name="connsiteY3327" fmla="*/ 509270 h 5063066"/>
              <a:gd name="connsiteX3328" fmla="*/ 1686273 w 7295637"/>
              <a:gd name="connsiteY3328" fmla="*/ 582294 h 5063066"/>
              <a:gd name="connsiteX3329" fmla="*/ 1613249 w 7295637"/>
              <a:gd name="connsiteY3329" fmla="*/ 509271 h 5063066"/>
              <a:gd name="connsiteX3330" fmla="*/ 1618987 w 7295637"/>
              <a:gd name="connsiteY3330" fmla="*/ 480845 h 5063066"/>
              <a:gd name="connsiteX3331" fmla="*/ 697133 w 7295637"/>
              <a:gd name="connsiteY3331" fmla="*/ 1897200 h 5063066"/>
              <a:gd name="connsiteX3332" fmla="*/ 712784 w 7295637"/>
              <a:gd name="connsiteY3332" fmla="*/ 1873988 h 5063066"/>
              <a:gd name="connsiteX3333" fmla="*/ 764420 w 7295637"/>
              <a:gd name="connsiteY3333" fmla="*/ 1852600 h 5063066"/>
              <a:gd name="connsiteX3334" fmla="*/ 837445 w 7295637"/>
              <a:gd name="connsiteY3334" fmla="*/ 1925625 h 5063066"/>
              <a:gd name="connsiteX3335" fmla="*/ 764421 w 7295637"/>
              <a:gd name="connsiteY3335" fmla="*/ 1998649 h 5063066"/>
              <a:gd name="connsiteX3336" fmla="*/ 691395 w 7295637"/>
              <a:gd name="connsiteY3336" fmla="*/ 1925625 h 5063066"/>
              <a:gd name="connsiteX3337" fmla="*/ 697133 w 7295637"/>
              <a:gd name="connsiteY3337" fmla="*/ 1897200 h 5063066"/>
              <a:gd name="connsiteX3338" fmla="*/ 1849451 w 7295637"/>
              <a:gd name="connsiteY3338" fmla="*/ 60350 h 5063066"/>
              <a:gd name="connsiteX3339" fmla="*/ 1916738 w 7295637"/>
              <a:gd name="connsiteY3339" fmla="*/ 15750 h 5063066"/>
              <a:gd name="connsiteX3340" fmla="*/ 1989762 w 7295637"/>
              <a:gd name="connsiteY3340" fmla="*/ 88775 h 5063066"/>
              <a:gd name="connsiteX3341" fmla="*/ 1916737 w 7295637"/>
              <a:gd name="connsiteY3341" fmla="*/ 161800 h 5063066"/>
              <a:gd name="connsiteX3342" fmla="*/ 1843713 w 7295637"/>
              <a:gd name="connsiteY3342" fmla="*/ 88775 h 5063066"/>
              <a:gd name="connsiteX3343" fmla="*/ 1849451 w 7295637"/>
              <a:gd name="connsiteY3343" fmla="*/ 60350 h 5063066"/>
              <a:gd name="connsiteX3344" fmla="*/ 927597 w 7295637"/>
              <a:gd name="connsiteY3344" fmla="*/ 1476707 h 5063066"/>
              <a:gd name="connsiteX3345" fmla="*/ 943246 w 7295637"/>
              <a:gd name="connsiteY3345" fmla="*/ 1453495 h 5063066"/>
              <a:gd name="connsiteX3346" fmla="*/ 994884 w 7295637"/>
              <a:gd name="connsiteY3346" fmla="*/ 1432107 h 5063066"/>
              <a:gd name="connsiteX3347" fmla="*/ 1067908 w 7295637"/>
              <a:gd name="connsiteY3347" fmla="*/ 1505132 h 5063066"/>
              <a:gd name="connsiteX3348" fmla="*/ 994883 w 7295637"/>
              <a:gd name="connsiteY3348" fmla="*/ 1578156 h 5063066"/>
              <a:gd name="connsiteX3349" fmla="*/ 921859 w 7295637"/>
              <a:gd name="connsiteY3349" fmla="*/ 1505131 h 5063066"/>
              <a:gd name="connsiteX3350" fmla="*/ 927597 w 7295637"/>
              <a:gd name="connsiteY3350" fmla="*/ 1476707 h 5063066"/>
              <a:gd name="connsiteX3351" fmla="*/ 1158060 w 7295637"/>
              <a:gd name="connsiteY3351" fmla="*/ 1047388 h 5063066"/>
              <a:gd name="connsiteX3352" fmla="*/ 1173710 w 7295637"/>
              <a:gd name="connsiteY3352" fmla="*/ 1024177 h 5063066"/>
              <a:gd name="connsiteX3353" fmla="*/ 1225347 w 7295637"/>
              <a:gd name="connsiteY3353" fmla="*/ 1002788 h 5063066"/>
              <a:gd name="connsiteX3354" fmla="*/ 1298371 w 7295637"/>
              <a:gd name="connsiteY3354" fmla="*/ 1075813 h 5063066"/>
              <a:gd name="connsiteX3355" fmla="*/ 1225346 w 7295637"/>
              <a:gd name="connsiteY3355" fmla="*/ 1148837 h 5063066"/>
              <a:gd name="connsiteX3356" fmla="*/ 1152322 w 7295637"/>
              <a:gd name="connsiteY3356" fmla="*/ 1075812 h 5063066"/>
              <a:gd name="connsiteX3357" fmla="*/ 1158060 w 7295637"/>
              <a:gd name="connsiteY3357" fmla="*/ 1047388 h 5063066"/>
              <a:gd name="connsiteX3358" fmla="*/ 6517 w 7295637"/>
              <a:gd name="connsiteY3358" fmla="*/ 2841490 h 5063066"/>
              <a:gd name="connsiteX3359" fmla="*/ 22166 w 7295637"/>
              <a:gd name="connsiteY3359" fmla="*/ 2818278 h 5063066"/>
              <a:gd name="connsiteX3360" fmla="*/ 73802 w 7295637"/>
              <a:gd name="connsiteY3360" fmla="*/ 2796890 h 5063066"/>
              <a:gd name="connsiteX3361" fmla="*/ 146828 w 7295637"/>
              <a:gd name="connsiteY3361" fmla="*/ 2869915 h 5063066"/>
              <a:gd name="connsiteX3362" fmla="*/ 73803 w 7295637"/>
              <a:gd name="connsiteY3362" fmla="*/ 2942939 h 5063066"/>
              <a:gd name="connsiteX3363" fmla="*/ 778 w 7295637"/>
              <a:gd name="connsiteY3363" fmla="*/ 2869914 h 5063066"/>
              <a:gd name="connsiteX3364" fmla="*/ 6517 w 7295637"/>
              <a:gd name="connsiteY3364" fmla="*/ 2841490 h 5063066"/>
              <a:gd name="connsiteX3365" fmla="*/ 236204 w 7295637"/>
              <a:gd name="connsiteY3365" fmla="*/ 2463748 h 5063066"/>
              <a:gd name="connsiteX3366" fmla="*/ 251853 w 7295637"/>
              <a:gd name="connsiteY3366" fmla="*/ 2440536 h 5063066"/>
              <a:gd name="connsiteX3367" fmla="*/ 303489 w 7295637"/>
              <a:gd name="connsiteY3367" fmla="*/ 2419148 h 5063066"/>
              <a:gd name="connsiteX3368" fmla="*/ 376515 w 7295637"/>
              <a:gd name="connsiteY3368" fmla="*/ 2492173 h 5063066"/>
              <a:gd name="connsiteX3369" fmla="*/ 303490 w 7295637"/>
              <a:gd name="connsiteY3369" fmla="*/ 2565198 h 5063066"/>
              <a:gd name="connsiteX3370" fmla="*/ 230464 w 7295637"/>
              <a:gd name="connsiteY3370" fmla="*/ 2492173 h 5063066"/>
              <a:gd name="connsiteX3371" fmla="*/ 236204 w 7295637"/>
              <a:gd name="connsiteY3371" fmla="*/ 2463748 h 5063066"/>
              <a:gd name="connsiteX3372" fmla="*/ 1388524 w 7295637"/>
              <a:gd name="connsiteY3372" fmla="*/ 626895 h 5063066"/>
              <a:gd name="connsiteX3373" fmla="*/ 1455810 w 7295637"/>
              <a:gd name="connsiteY3373" fmla="*/ 582294 h 5063066"/>
              <a:gd name="connsiteX3374" fmla="*/ 1528834 w 7295637"/>
              <a:gd name="connsiteY3374" fmla="*/ 655319 h 5063066"/>
              <a:gd name="connsiteX3375" fmla="*/ 1455810 w 7295637"/>
              <a:gd name="connsiteY3375" fmla="*/ 728345 h 5063066"/>
              <a:gd name="connsiteX3376" fmla="*/ 1382785 w 7295637"/>
              <a:gd name="connsiteY3376" fmla="*/ 655319 h 5063066"/>
              <a:gd name="connsiteX3377" fmla="*/ 1388524 w 7295637"/>
              <a:gd name="connsiteY3377" fmla="*/ 626895 h 5063066"/>
              <a:gd name="connsiteX3378" fmla="*/ 466669 w 7295637"/>
              <a:gd name="connsiteY3378" fmla="*/ 2043251 h 5063066"/>
              <a:gd name="connsiteX3379" fmla="*/ 482320 w 7295637"/>
              <a:gd name="connsiteY3379" fmla="*/ 2020039 h 5063066"/>
              <a:gd name="connsiteX3380" fmla="*/ 533955 w 7295637"/>
              <a:gd name="connsiteY3380" fmla="*/ 1998652 h 5063066"/>
              <a:gd name="connsiteX3381" fmla="*/ 606980 w 7295637"/>
              <a:gd name="connsiteY3381" fmla="*/ 2071676 h 5063066"/>
              <a:gd name="connsiteX3382" fmla="*/ 533955 w 7295637"/>
              <a:gd name="connsiteY3382" fmla="*/ 2144700 h 5063066"/>
              <a:gd name="connsiteX3383" fmla="*/ 460931 w 7295637"/>
              <a:gd name="connsiteY3383" fmla="*/ 2071676 h 5063066"/>
              <a:gd name="connsiteX3384" fmla="*/ 466669 w 7295637"/>
              <a:gd name="connsiteY3384" fmla="*/ 2043251 h 5063066"/>
              <a:gd name="connsiteX3385" fmla="*/ 1618987 w 7295637"/>
              <a:gd name="connsiteY3385" fmla="*/ 197573 h 5063066"/>
              <a:gd name="connsiteX3386" fmla="*/ 1686274 w 7295637"/>
              <a:gd name="connsiteY3386" fmla="*/ 152973 h 5063066"/>
              <a:gd name="connsiteX3387" fmla="*/ 1759298 w 7295637"/>
              <a:gd name="connsiteY3387" fmla="*/ 225997 h 5063066"/>
              <a:gd name="connsiteX3388" fmla="*/ 1686273 w 7295637"/>
              <a:gd name="connsiteY3388" fmla="*/ 299022 h 5063066"/>
              <a:gd name="connsiteX3389" fmla="*/ 1613249 w 7295637"/>
              <a:gd name="connsiteY3389" fmla="*/ 225997 h 5063066"/>
              <a:gd name="connsiteX3390" fmla="*/ 1618987 w 7295637"/>
              <a:gd name="connsiteY3390" fmla="*/ 197573 h 5063066"/>
              <a:gd name="connsiteX3391" fmla="*/ 697134 w 7295637"/>
              <a:gd name="connsiteY3391" fmla="*/ 1613928 h 5063066"/>
              <a:gd name="connsiteX3392" fmla="*/ 712783 w 7295637"/>
              <a:gd name="connsiteY3392" fmla="*/ 1590716 h 5063066"/>
              <a:gd name="connsiteX3393" fmla="*/ 764420 w 7295637"/>
              <a:gd name="connsiteY3393" fmla="*/ 1569328 h 5063066"/>
              <a:gd name="connsiteX3394" fmla="*/ 837445 w 7295637"/>
              <a:gd name="connsiteY3394" fmla="*/ 1642352 h 5063066"/>
              <a:gd name="connsiteX3395" fmla="*/ 764420 w 7295637"/>
              <a:gd name="connsiteY3395" fmla="*/ 1715377 h 5063066"/>
              <a:gd name="connsiteX3396" fmla="*/ 691396 w 7295637"/>
              <a:gd name="connsiteY3396" fmla="*/ 1642353 h 5063066"/>
              <a:gd name="connsiteX3397" fmla="*/ 697134 w 7295637"/>
              <a:gd name="connsiteY3397" fmla="*/ 1613928 h 5063066"/>
              <a:gd name="connsiteX3398" fmla="*/ 927596 w 7295637"/>
              <a:gd name="connsiteY3398" fmla="*/ 1193435 h 5063066"/>
              <a:gd name="connsiteX3399" fmla="*/ 943246 w 7295637"/>
              <a:gd name="connsiteY3399" fmla="*/ 1170224 h 5063066"/>
              <a:gd name="connsiteX3400" fmla="*/ 994883 w 7295637"/>
              <a:gd name="connsiteY3400" fmla="*/ 1148836 h 5063066"/>
              <a:gd name="connsiteX3401" fmla="*/ 1067908 w 7295637"/>
              <a:gd name="connsiteY3401" fmla="*/ 1221861 h 5063066"/>
              <a:gd name="connsiteX3402" fmla="*/ 994882 w 7295637"/>
              <a:gd name="connsiteY3402" fmla="*/ 1294885 h 5063066"/>
              <a:gd name="connsiteX3403" fmla="*/ 921858 w 7295637"/>
              <a:gd name="connsiteY3403" fmla="*/ 1221860 h 5063066"/>
              <a:gd name="connsiteX3404" fmla="*/ 927596 w 7295637"/>
              <a:gd name="connsiteY3404" fmla="*/ 1193435 h 5063066"/>
              <a:gd name="connsiteX3405" fmla="*/ 1158059 w 7295637"/>
              <a:gd name="connsiteY3405" fmla="*/ 764117 h 5063066"/>
              <a:gd name="connsiteX3406" fmla="*/ 1173709 w 7295637"/>
              <a:gd name="connsiteY3406" fmla="*/ 740905 h 5063066"/>
              <a:gd name="connsiteX3407" fmla="*/ 1225345 w 7295637"/>
              <a:gd name="connsiteY3407" fmla="*/ 719517 h 5063066"/>
              <a:gd name="connsiteX3408" fmla="*/ 1298370 w 7295637"/>
              <a:gd name="connsiteY3408" fmla="*/ 792542 h 5063066"/>
              <a:gd name="connsiteX3409" fmla="*/ 1225346 w 7295637"/>
              <a:gd name="connsiteY3409" fmla="*/ 865567 h 5063066"/>
              <a:gd name="connsiteX3410" fmla="*/ 1152321 w 7295637"/>
              <a:gd name="connsiteY3410" fmla="*/ 792542 h 5063066"/>
              <a:gd name="connsiteX3411" fmla="*/ 1158059 w 7295637"/>
              <a:gd name="connsiteY3411" fmla="*/ 764117 h 5063066"/>
              <a:gd name="connsiteX3412" fmla="*/ 6516 w 7295637"/>
              <a:gd name="connsiteY3412" fmla="*/ 2558219 h 5063066"/>
              <a:gd name="connsiteX3413" fmla="*/ 22165 w 7295637"/>
              <a:gd name="connsiteY3413" fmla="*/ 2535007 h 5063066"/>
              <a:gd name="connsiteX3414" fmla="*/ 73802 w 7295637"/>
              <a:gd name="connsiteY3414" fmla="*/ 2513619 h 5063066"/>
              <a:gd name="connsiteX3415" fmla="*/ 146827 w 7295637"/>
              <a:gd name="connsiteY3415" fmla="*/ 2586644 h 5063066"/>
              <a:gd name="connsiteX3416" fmla="*/ 73802 w 7295637"/>
              <a:gd name="connsiteY3416" fmla="*/ 2659669 h 5063066"/>
              <a:gd name="connsiteX3417" fmla="*/ 777 w 7295637"/>
              <a:gd name="connsiteY3417" fmla="*/ 2586644 h 5063066"/>
              <a:gd name="connsiteX3418" fmla="*/ 6516 w 7295637"/>
              <a:gd name="connsiteY3418" fmla="*/ 2558219 h 5063066"/>
              <a:gd name="connsiteX3419" fmla="*/ 236204 w 7295637"/>
              <a:gd name="connsiteY3419" fmla="*/ 2180474 h 5063066"/>
              <a:gd name="connsiteX3420" fmla="*/ 251855 w 7295637"/>
              <a:gd name="connsiteY3420" fmla="*/ 2157261 h 5063066"/>
              <a:gd name="connsiteX3421" fmla="*/ 303490 w 7295637"/>
              <a:gd name="connsiteY3421" fmla="*/ 2135874 h 5063066"/>
              <a:gd name="connsiteX3422" fmla="*/ 376516 w 7295637"/>
              <a:gd name="connsiteY3422" fmla="*/ 2208898 h 5063066"/>
              <a:gd name="connsiteX3423" fmla="*/ 303491 w 7295637"/>
              <a:gd name="connsiteY3423" fmla="*/ 2281923 h 5063066"/>
              <a:gd name="connsiteX3424" fmla="*/ 230465 w 7295637"/>
              <a:gd name="connsiteY3424" fmla="*/ 2208899 h 5063066"/>
              <a:gd name="connsiteX3425" fmla="*/ 236204 w 7295637"/>
              <a:gd name="connsiteY3425" fmla="*/ 2180474 h 5063066"/>
              <a:gd name="connsiteX3426" fmla="*/ 1388524 w 7295637"/>
              <a:gd name="connsiteY3426" fmla="*/ 343623 h 5063066"/>
              <a:gd name="connsiteX3427" fmla="*/ 1455809 w 7295637"/>
              <a:gd name="connsiteY3427" fmla="*/ 299022 h 5063066"/>
              <a:gd name="connsiteX3428" fmla="*/ 1528835 w 7295637"/>
              <a:gd name="connsiteY3428" fmla="*/ 372047 h 5063066"/>
              <a:gd name="connsiteX3429" fmla="*/ 1455810 w 7295637"/>
              <a:gd name="connsiteY3429" fmla="*/ 445073 h 5063066"/>
              <a:gd name="connsiteX3430" fmla="*/ 1382784 w 7295637"/>
              <a:gd name="connsiteY3430" fmla="*/ 372047 h 5063066"/>
              <a:gd name="connsiteX3431" fmla="*/ 1388524 w 7295637"/>
              <a:gd name="connsiteY3431" fmla="*/ 343623 h 5063066"/>
              <a:gd name="connsiteX3432" fmla="*/ 466669 w 7295637"/>
              <a:gd name="connsiteY3432" fmla="*/ 1759978 h 5063066"/>
              <a:gd name="connsiteX3433" fmla="*/ 482320 w 7295637"/>
              <a:gd name="connsiteY3433" fmla="*/ 1736766 h 5063066"/>
              <a:gd name="connsiteX3434" fmla="*/ 533956 w 7295637"/>
              <a:gd name="connsiteY3434" fmla="*/ 1715378 h 5063066"/>
              <a:gd name="connsiteX3435" fmla="*/ 606980 w 7295637"/>
              <a:gd name="connsiteY3435" fmla="*/ 1788403 h 5063066"/>
              <a:gd name="connsiteX3436" fmla="*/ 533954 w 7295637"/>
              <a:gd name="connsiteY3436" fmla="*/ 1861429 h 5063066"/>
              <a:gd name="connsiteX3437" fmla="*/ 460931 w 7295637"/>
              <a:gd name="connsiteY3437" fmla="*/ 1788403 h 5063066"/>
              <a:gd name="connsiteX3438" fmla="*/ 466669 w 7295637"/>
              <a:gd name="connsiteY3438" fmla="*/ 1759978 h 5063066"/>
              <a:gd name="connsiteX3439" fmla="*/ 697134 w 7295637"/>
              <a:gd name="connsiteY3439" fmla="*/ 1330656 h 5063066"/>
              <a:gd name="connsiteX3440" fmla="*/ 712784 w 7295637"/>
              <a:gd name="connsiteY3440" fmla="*/ 1307445 h 5063066"/>
              <a:gd name="connsiteX3441" fmla="*/ 764421 w 7295637"/>
              <a:gd name="connsiteY3441" fmla="*/ 1286057 h 5063066"/>
              <a:gd name="connsiteX3442" fmla="*/ 837446 w 7295637"/>
              <a:gd name="connsiteY3442" fmla="*/ 1359082 h 5063066"/>
              <a:gd name="connsiteX3443" fmla="*/ 764420 w 7295637"/>
              <a:gd name="connsiteY3443" fmla="*/ 1432106 h 5063066"/>
              <a:gd name="connsiteX3444" fmla="*/ 691396 w 7295637"/>
              <a:gd name="connsiteY3444" fmla="*/ 1359081 h 5063066"/>
              <a:gd name="connsiteX3445" fmla="*/ 697134 w 7295637"/>
              <a:gd name="connsiteY3445" fmla="*/ 1330656 h 5063066"/>
              <a:gd name="connsiteX3446" fmla="*/ 927597 w 7295637"/>
              <a:gd name="connsiteY3446" fmla="*/ 910165 h 5063066"/>
              <a:gd name="connsiteX3447" fmla="*/ 943245 w 7295637"/>
              <a:gd name="connsiteY3447" fmla="*/ 886954 h 5063066"/>
              <a:gd name="connsiteX3448" fmla="*/ 994882 w 7295637"/>
              <a:gd name="connsiteY3448" fmla="*/ 865566 h 5063066"/>
              <a:gd name="connsiteX3449" fmla="*/ 1067907 w 7295637"/>
              <a:gd name="connsiteY3449" fmla="*/ 938591 h 5063066"/>
              <a:gd name="connsiteX3450" fmla="*/ 994883 w 7295637"/>
              <a:gd name="connsiteY3450" fmla="*/ 1011615 h 5063066"/>
              <a:gd name="connsiteX3451" fmla="*/ 921857 w 7295637"/>
              <a:gd name="connsiteY3451" fmla="*/ 938590 h 5063066"/>
              <a:gd name="connsiteX3452" fmla="*/ 927597 w 7295637"/>
              <a:gd name="connsiteY3452" fmla="*/ 910165 h 5063066"/>
              <a:gd name="connsiteX3453" fmla="*/ 5739 w 7295637"/>
              <a:gd name="connsiteY3453" fmla="*/ 2326526 h 5063066"/>
              <a:gd name="connsiteX3454" fmla="*/ 21390 w 7295637"/>
              <a:gd name="connsiteY3454" fmla="*/ 2303314 h 5063066"/>
              <a:gd name="connsiteX3455" fmla="*/ 73026 w 7295637"/>
              <a:gd name="connsiteY3455" fmla="*/ 2281925 h 5063066"/>
              <a:gd name="connsiteX3456" fmla="*/ 146050 w 7295637"/>
              <a:gd name="connsiteY3456" fmla="*/ 2354950 h 5063066"/>
              <a:gd name="connsiteX3457" fmla="*/ 73025 w 7295637"/>
              <a:gd name="connsiteY3457" fmla="*/ 2427975 h 5063066"/>
              <a:gd name="connsiteX3458" fmla="*/ 1 w 7295637"/>
              <a:gd name="connsiteY3458" fmla="*/ 2354950 h 5063066"/>
              <a:gd name="connsiteX3459" fmla="*/ 5739 w 7295637"/>
              <a:gd name="connsiteY3459" fmla="*/ 2326526 h 5063066"/>
              <a:gd name="connsiteX3460" fmla="*/ 1158058 w 7295637"/>
              <a:gd name="connsiteY3460" fmla="*/ 480845 h 5063066"/>
              <a:gd name="connsiteX3461" fmla="*/ 1173709 w 7295637"/>
              <a:gd name="connsiteY3461" fmla="*/ 457633 h 5063066"/>
              <a:gd name="connsiteX3462" fmla="*/ 1225345 w 7295637"/>
              <a:gd name="connsiteY3462" fmla="*/ 436245 h 5063066"/>
              <a:gd name="connsiteX3463" fmla="*/ 1298370 w 7295637"/>
              <a:gd name="connsiteY3463" fmla="*/ 509270 h 5063066"/>
              <a:gd name="connsiteX3464" fmla="*/ 1225345 w 7295637"/>
              <a:gd name="connsiteY3464" fmla="*/ 582295 h 5063066"/>
              <a:gd name="connsiteX3465" fmla="*/ 1152320 w 7295637"/>
              <a:gd name="connsiteY3465" fmla="*/ 509270 h 5063066"/>
              <a:gd name="connsiteX3466" fmla="*/ 1158058 w 7295637"/>
              <a:gd name="connsiteY3466" fmla="*/ 480845 h 5063066"/>
              <a:gd name="connsiteX3467" fmla="*/ 236205 w 7295637"/>
              <a:gd name="connsiteY3467" fmla="*/ 1897201 h 5063066"/>
              <a:gd name="connsiteX3468" fmla="*/ 251855 w 7295637"/>
              <a:gd name="connsiteY3468" fmla="*/ 1873990 h 5063066"/>
              <a:gd name="connsiteX3469" fmla="*/ 303491 w 7295637"/>
              <a:gd name="connsiteY3469" fmla="*/ 1852600 h 5063066"/>
              <a:gd name="connsiteX3470" fmla="*/ 376515 w 7295637"/>
              <a:gd name="connsiteY3470" fmla="*/ 1925627 h 5063066"/>
              <a:gd name="connsiteX3471" fmla="*/ 303491 w 7295637"/>
              <a:gd name="connsiteY3471" fmla="*/ 1998651 h 5063066"/>
              <a:gd name="connsiteX3472" fmla="*/ 230466 w 7295637"/>
              <a:gd name="connsiteY3472" fmla="*/ 1925626 h 5063066"/>
              <a:gd name="connsiteX3473" fmla="*/ 236205 w 7295637"/>
              <a:gd name="connsiteY3473" fmla="*/ 1897201 h 5063066"/>
              <a:gd name="connsiteX3474" fmla="*/ 1388523 w 7295637"/>
              <a:gd name="connsiteY3474" fmla="*/ 60350 h 5063066"/>
              <a:gd name="connsiteX3475" fmla="*/ 1455809 w 7295637"/>
              <a:gd name="connsiteY3475" fmla="*/ 15750 h 5063066"/>
              <a:gd name="connsiteX3476" fmla="*/ 1528835 w 7295637"/>
              <a:gd name="connsiteY3476" fmla="*/ 88775 h 5063066"/>
              <a:gd name="connsiteX3477" fmla="*/ 1455809 w 7295637"/>
              <a:gd name="connsiteY3477" fmla="*/ 161800 h 5063066"/>
              <a:gd name="connsiteX3478" fmla="*/ 1382785 w 7295637"/>
              <a:gd name="connsiteY3478" fmla="*/ 88775 h 5063066"/>
              <a:gd name="connsiteX3479" fmla="*/ 1388523 w 7295637"/>
              <a:gd name="connsiteY3479" fmla="*/ 60350 h 5063066"/>
              <a:gd name="connsiteX3480" fmla="*/ 466671 w 7295637"/>
              <a:gd name="connsiteY3480" fmla="*/ 1476707 h 5063066"/>
              <a:gd name="connsiteX3481" fmla="*/ 482320 w 7295637"/>
              <a:gd name="connsiteY3481" fmla="*/ 1453495 h 5063066"/>
              <a:gd name="connsiteX3482" fmla="*/ 533956 w 7295637"/>
              <a:gd name="connsiteY3482" fmla="*/ 1432106 h 5063066"/>
              <a:gd name="connsiteX3483" fmla="*/ 606982 w 7295637"/>
              <a:gd name="connsiteY3483" fmla="*/ 1505131 h 5063066"/>
              <a:gd name="connsiteX3484" fmla="*/ 533957 w 7295637"/>
              <a:gd name="connsiteY3484" fmla="*/ 1578156 h 5063066"/>
              <a:gd name="connsiteX3485" fmla="*/ 460931 w 7295637"/>
              <a:gd name="connsiteY3485" fmla="*/ 1505131 h 5063066"/>
              <a:gd name="connsiteX3486" fmla="*/ 466671 w 7295637"/>
              <a:gd name="connsiteY3486" fmla="*/ 1476707 h 5063066"/>
              <a:gd name="connsiteX3487" fmla="*/ 697133 w 7295637"/>
              <a:gd name="connsiteY3487" fmla="*/ 1047385 h 5063066"/>
              <a:gd name="connsiteX3488" fmla="*/ 712783 w 7295637"/>
              <a:gd name="connsiteY3488" fmla="*/ 1024174 h 5063066"/>
              <a:gd name="connsiteX3489" fmla="*/ 764419 w 7295637"/>
              <a:gd name="connsiteY3489" fmla="*/ 1002786 h 5063066"/>
              <a:gd name="connsiteX3490" fmla="*/ 837445 w 7295637"/>
              <a:gd name="connsiteY3490" fmla="*/ 1075811 h 5063066"/>
              <a:gd name="connsiteX3491" fmla="*/ 764420 w 7295637"/>
              <a:gd name="connsiteY3491" fmla="*/ 1148835 h 5063066"/>
              <a:gd name="connsiteX3492" fmla="*/ 691394 w 7295637"/>
              <a:gd name="connsiteY3492" fmla="*/ 1075810 h 5063066"/>
              <a:gd name="connsiteX3493" fmla="*/ 697133 w 7295637"/>
              <a:gd name="connsiteY3493" fmla="*/ 1047385 h 5063066"/>
              <a:gd name="connsiteX3494" fmla="*/ 927595 w 7295637"/>
              <a:gd name="connsiteY3494" fmla="*/ 626895 h 5063066"/>
              <a:gd name="connsiteX3495" fmla="*/ 943244 w 7295637"/>
              <a:gd name="connsiteY3495" fmla="*/ 603683 h 5063066"/>
              <a:gd name="connsiteX3496" fmla="*/ 994882 w 7295637"/>
              <a:gd name="connsiteY3496" fmla="*/ 582295 h 5063066"/>
              <a:gd name="connsiteX3497" fmla="*/ 1067907 w 7295637"/>
              <a:gd name="connsiteY3497" fmla="*/ 655320 h 5063066"/>
              <a:gd name="connsiteX3498" fmla="*/ 994881 w 7295637"/>
              <a:gd name="connsiteY3498" fmla="*/ 728344 h 5063066"/>
              <a:gd name="connsiteX3499" fmla="*/ 921857 w 7295637"/>
              <a:gd name="connsiteY3499" fmla="*/ 655321 h 5063066"/>
              <a:gd name="connsiteX3500" fmla="*/ 927595 w 7295637"/>
              <a:gd name="connsiteY3500" fmla="*/ 626895 h 5063066"/>
              <a:gd name="connsiteX3501" fmla="*/ 5740 w 7295637"/>
              <a:gd name="connsiteY3501" fmla="*/ 2043251 h 5063066"/>
              <a:gd name="connsiteX3502" fmla="*/ 21391 w 7295637"/>
              <a:gd name="connsiteY3502" fmla="*/ 2020039 h 5063066"/>
              <a:gd name="connsiteX3503" fmla="*/ 73028 w 7295637"/>
              <a:gd name="connsiteY3503" fmla="*/ 1998650 h 5063066"/>
              <a:gd name="connsiteX3504" fmla="*/ 146053 w 7295637"/>
              <a:gd name="connsiteY3504" fmla="*/ 2071677 h 5063066"/>
              <a:gd name="connsiteX3505" fmla="*/ 73028 w 7295637"/>
              <a:gd name="connsiteY3505" fmla="*/ 2144700 h 5063066"/>
              <a:gd name="connsiteX3506" fmla="*/ 2 w 7295637"/>
              <a:gd name="connsiteY3506" fmla="*/ 2071676 h 5063066"/>
              <a:gd name="connsiteX3507" fmla="*/ 5740 w 7295637"/>
              <a:gd name="connsiteY3507" fmla="*/ 2043251 h 5063066"/>
              <a:gd name="connsiteX3508" fmla="*/ 1158059 w 7295637"/>
              <a:gd name="connsiteY3508" fmla="*/ 197573 h 5063066"/>
              <a:gd name="connsiteX3509" fmla="*/ 1173708 w 7295637"/>
              <a:gd name="connsiteY3509" fmla="*/ 174361 h 5063066"/>
              <a:gd name="connsiteX3510" fmla="*/ 1225344 w 7295637"/>
              <a:gd name="connsiteY3510" fmla="*/ 152972 h 5063066"/>
              <a:gd name="connsiteX3511" fmla="*/ 1298369 w 7295637"/>
              <a:gd name="connsiteY3511" fmla="*/ 225997 h 5063066"/>
              <a:gd name="connsiteX3512" fmla="*/ 1225346 w 7295637"/>
              <a:gd name="connsiteY3512" fmla="*/ 299022 h 5063066"/>
              <a:gd name="connsiteX3513" fmla="*/ 1152320 w 7295637"/>
              <a:gd name="connsiteY3513" fmla="*/ 225997 h 5063066"/>
              <a:gd name="connsiteX3514" fmla="*/ 1158059 w 7295637"/>
              <a:gd name="connsiteY3514" fmla="*/ 197573 h 5063066"/>
              <a:gd name="connsiteX3515" fmla="*/ 236207 w 7295637"/>
              <a:gd name="connsiteY3515" fmla="*/ 1613928 h 5063066"/>
              <a:gd name="connsiteX3516" fmla="*/ 251856 w 7295637"/>
              <a:gd name="connsiteY3516" fmla="*/ 1590716 h 5063066"/>
              <a:gd name="connsiteX3517" fmla="*/ 303493 w 7295637"/>
              <a:gd name="connsiteY3517" fmla="*/ 1569327 h 5063066"/>
              <a:gd name="connsiteX3518" fmla="*/ 376518 w 7295637"/>
              <a:gd name="connsiteY3518" fmla="*/ 1642353 h 5063066"/>
              <a:gd name="connsiteX3519" fmla="*/ 303492 w 7295637"/>
              <a:gd name="connsiteY3519" fmla="*/ 1715380 h 5063066"/>
              <a:gd name="connsiteX3520" fmla="*/ 230467 w 7295637"/>
              <a:gd name="connsiteY3520" fmla="*/ 1642352 h 5063066"/>
              <a:gd name="connsiteX3521" fmla="*/ 236207 w 7295637"/>
              <a:gd name="connsiteY3521" fmla="*/ 1613928 h 5063066"/>
              <a:gd name="connsiteX3522" fmla="*/ 466670 w 7295637"/>
              <a:gd name="connsiteY3522" fmla="*/ 1193435 h 5063066"/>
              <a:gd name="connsiteX3523" fmla="*/ 482319 w 7295637"/>
              <a:gd name="connsiteY3523" fmla="*/ 1170223 h 5063066"/>
              <a:gd name="connsiteX3524" fmla="*/ 533955 w 7295637"/>
              <a:gd name="connsiteY3524" fmla="*/ 1148835 h 5063066"/>
              <a:gd name="connsiteX3525" fmla="*/ 606981 w 7295637"/>
              <a:gd name="connsiteY3525" fmla="*/ 1221860 h 5063066"/>
              <a:gd name="connsiteX3526" fmla="*/ 533956 w 7295637"/>
              <a:gd name="connsiteY3526" fmla="*/ 1294884 h 5063066"/>
              <a:gd name="connsiteX3527" fmla="*/ 460931 w 7295637"/>
              <a:gd name="connsiteY3527" fmla="*/ 1221860 h 5063066"/>
              <a:gd name="connsiteX3528" fmla="*/ 466670 w 7295637"/>
              <a:gd name="connsiteY3528" fmla="*/ 1193435 h 5063066"/>
              <a:gd name="connsiteX3529" fmla="*/ 697131 w 7295637"/>
              <a:gd name="connsiteY3529" fmla="*/ 764115 h 5063066"/>
              <a:gd name="connsiteX3530" fmla="*/ 712782 w 7295637"/>
              <a:gd name="connsiteY3530" fmla="*/ 740904 h 5063066"/>
              <a:gd name="connsiteX3531" fmla="*/ 764418 w 7295637"/>
              <a:gd name="connsiteY3531" fmla="*/ 719515 h 5063066"/>
              <a:gd name="connsiteX3532" fmla="*/ 837442 w 7295637"/>
              <a:gd name="connsiteY3532" fmla="*/ 792540 h 5063066"/>
              <a:gd name="connsiteX3533" fmla="*/ 764418 w 7295637"/>
              <a:gd name="connsiteY3533" fmla="*/ 865565 h 5063066"/>
              <a:gd name="connsiteX3534" fmla="*/ 691394 w 7295637"/>
              <a:gd name="connsiteY3534" fmla="*/ 792539 h 5063066"/>
              <a:gd name="connsiteX3535" fmla="*/ 697131 w 7295637"/>
              <a:gd name="connsiteY3535" fmla="*/ 764115 h 5063066"/>
              <a:gd name="connsiteX3536" fmla="*/ 927595 w 7295637"/>
              <a:gd name="connsiteY3536" fmla="*/ 343623 h 5063066"/>
              <a:gd name="connsiteX3537" fmla="*/ 943245 w 7295637"/>
              <a:gd name="connsiteY3537" fmla="*/ 320411 h 5063066"/>
              <a:gd name="connsiteX3538" fmla="*/ 994881 w 7295637"/>
              <a:gd name="connsiteY3538" fmla="*/ 299022 h 5063066"/>
              <a:gd name="connsiteX3539" fmla="*/ 1067906 w 7295637"/>
              <a:gd name="connsiteY3539" fmla="*/ 372047 h 5063066"/>
              <a:gd name="connsiteX3540" fmla="*/ 994881 w 7295637"/>
              <a:gd name="connsiteY3540" fmla="*/ 445072 h 5063066"/>
              <a:gd name="connsiteX3541" fmla="*/ 921856 w 7295637"/>
              <a:gd name="connsiteY3541" fmla="*/ 372047 h 5063066"/>
              <a:gd name="connsiteX3542" fmla="*/ 927595 w 7295637"/>
              <a:gd name="connsiteY3542" fmla="*/ 343623 h 5063066"/>
              <a:gd name="connsiteX3543" fmla="*/ 5741 w 7295637"/>
              <a:gd name="connsiteY3543" fmla="*/ 1759979 h 5063066"/>
              <a:gd name="connsiteX3544" fmla="*/ 21391 w 7295637"/>
              <a:gd name="connsiteY3544" fmla="*/ 1736767 h 5063066"/>
              <a:gd name="connsiteX3545" fmla="*/ 73027 w 7295637"/>
              <a:gd name="connsiteY3545" fmla="*/ 1715380 h 5063066"/>
              <a:gd name="connsiteX3546" fmla="*/ 146053 w 7295637"/>
              <a:gd name="connsiteY3546" fmla="*/ 1788404 h 5063066"/>
              <a:gd name="connsiteX3547" fmla="*/ 73027 w 7295637"/>
              <a:gd name="connsiteY3547" fmla="*/ 1861430 h 5063066"/>
              <a:gd name="connsiteX3548" fmla="*/ 3 w 7295637"/>
              <a:gd name="connsiteY3548" fmla="*/ 1788404 h 5063066"/>
              <a:gd name="connsiteX3549" fmla="*/ 5741 w 7295637"/>
              <a:gd name="connsiteY3549" fmla="*/ 1759979 h 5063066"/>
              <a:gd name="connsiteX3550" fmla="*/ 236207 w 7295637"/>
              <a:gd name="connsiteY3550" fmla="*/ 1330656 h 5063066"/>
              <a:gd name="connsiteX3551" fmla="*/ 251856 w 7295637"/>
              <a:gd name="connsiteY3551" fmla="*/ 1307444 h 5063066"/>
              <a:gd name="connsiteX3552" fmla="*/ 303492 w 7295637"/>
              <a:gd name="connsiteY3552" fmla="*/ 1286055 h 5063066"/>
              <a:gd name="connsiteX3553" fmla="*/ 376518 w 7295637"/>
              <a:gd name="connsiteY3553" fmla="*/ 1359080 h 5063066"/>
              <a:gd name="connsiteX3554" fmla="*/ 303492 w 7295637"/>
              <a:gd name="connsiteY3554" fmla="*/ 1432105 h 5063066"/>
              <a:gd name="connsiteX3555" fmla="*/ 230467 w 7295637"/>
              <a:gd name="connsiteY3555" fmla="*/ 1359080 h 5063066"/>
              <a:gd name="connsiteX3556" fmla="*/ 236207 w 7295637"/>
              <a:gd name="connsiteY3556" fmla="*/ 1330656 h 5063066"/>
              <a:gd name="connsiteX3557" fmla="*/ 466668 w 7295637"/>
              <a:gd name="connsiteY3557" fmla="*/ 910164 h 5063066"/>
              <a:gd name="connsiteX3558" fmla="*/ 482318 w 7295637"/>
              <a:gd name="connsiteY3558" fmla="*/ 886953 h 5063066"/>
              <a:gd name="connsiteX3559" fmla="*/ 533954 w 7295637"/>
              <a:gd name="connsiteY3559" fmla="*/ 865564 h 5063066"/>
              <a:gd name="connsiteX3560" fmla="*/ 606980 w 7295637"/>
              <a:gd name="connsiteY3560" fmla="*/ 938589 h 5063066"/>
              <a:gd name="connsiteX3561" fmla="*/ 533955 w 7295637"/>
              <a:gd name="connsiteY3561" fmla="*/ 1011614 h 5063066"/>
              <a:gd name="connsiteX3562" fmla="*/ 460931 w 7295637"/>
              <a:gd name="connsiteY3562" fmla="*/ 938589 h 5063066"/>
              <a:gd name="connsiteX3563" fmla="*/ 466668 w 7295637"/>
              <a:gd name="connsiteY3563" fmla="*/ 910164 h 5063066"/>
              <a:gd name="connsiteX3564" fmla="*/ 697130 w 7295637"/>
              <a:gd name="connsiteY3564" fmla="*/ 480844 h 5063066"/>
              <a:gd name="connsiteX3565" fmla="*/ 712780 w 7295637"/>
              <a:gd name="connsiteY3565" fmla="*/ 457632 h 5063066"/>
              <a:gd name="connsiteX3566" fmla="*/ 764417 w 7295637"/>
              <a:gd name="connsiteY3566" fmla="*/ 436244 h 5063066"/>
              <a:gd name="connsiteX3567" fmla="*/ 837443 w 7295637"/>
              <a:gd name="connsiteY3567" fmla="*/ 509269 h 5063066"/>
              <a:gd name="connsiteX3568" fmla="*/ 764418 w 7295637"/>
              <a:gd name="connsiteY3568" fmla="*/ 582294 h 5063066"/>
              <a:gd name="connsiteX3569" fmla="*/ 691392 w 7295637"/>
              <a:gd name="connsiteY3569" fmla="*/ 509269 h 5063066"/>
              <a:gd name="connsiteX3570" fmla="*/ 697130 w 7295637"/>
              <a:gd name="connsiteY3570" fmla="*/ 480844 h 5063066"/>
              <a:gd name="connsiteX3571" fmla="*/ 927594 w 7295637"/>
              <a:gd name="connsiteY3571" fmla="*/ 60350 h 5063066"/>
              <a:gd name="connsiteX3572" fmla="*/ 943244 w 7295637"/>
              <a:gd name="connsiteY3572" fmla="*/ 37138 h 5063066"/>
              <a:gd name="connsiteX3573" fmla="*/ 994881 w 7295637"/>
              <a:gd name="connsiteY3573" fmla="*/ 15750 h 5063066"/>
              <a:gd name="connsiteX3574" fmla="*/ 1067906 w 7295637"/>
              <a:gd name="connsiteY3574" fmla="*/ 88775 h 5063066"/>
              <a:gd name="connsiteX3575" fmla="*/ 994881 w 7295637"/>
              <a:gd name="connsiteY3575" fmla="*/ 161800 h 5063066"/>
              <a:gd name="connsiteX3576" fmla="*/ 921856 w 7295637"/>
              <a:gd name="connsiteY3576" fmla="*/ 88775 h 5063066"/>
              <a:gd name="connsiteX3577" fmla="*/ 927594 w 7295637"/>
              <a:gd name="connsiteY3577" fmla="*/ 60350 h 5063066"/>
              <a:gd name="connsiteX3578" fmla="*/ 5743 w 7295637"/>
              <a:gd name="connsiteY3578" fmla="*/ 1476705 h 5063066"/>
              <a:gd name="connsiteX3579" fmla="*/ 21392 w 7295637"/>
              <a:gd name="connsiteY3579" fmla="*/ 1453493 h 5063066"/>
              <a:gd name="connsiteX3580" fmla="*/ 73028 w 7295637"/>
              <a:gd name="connsiteY3580" fmla="*/ 1432105 h 5063066"/>
              <a:gd name="connsiteX3581" fmla="*/ 146054 w 7295637"/>
              <a:gd name="connsiteY3581" fmla="*/ 1505130 h 5063066"/>
              <a:gd name="connsiteX3582" fmla="*/ 73027 w 7295637"/>
              <a:gd name="connsiteY3582" fmla="*/ 1578158 h 5063066"/>
              <a:gd name="connsiteX3583" fmla="*/ 4 w 7295637"/>
              <a:gd name="connsiteY3583" fmla="*/ 1505130 h 5063066"/>
              <a:gd name="connsiteX3584" fmla="*/ 5743 w 7295637"/>
              <a:gd name="connsiteY3584" fmla="*/ 1476705 h 5063066"/>
              <a:gd name="connsiteX3585" fmla="*/ 236205 w 7295637"/>
              <a:gd name="connsiteY3585" fmla="*/ 1047384 h 5063066"/>
              <a:gd name="connsiteX3586" fmla="*/ 251855 w 7295637"/>
              <a:gd name="connsiteY3586" fmla="*/ 1024173 h 5063066"/>
              <a:gd name="connsiteX3587" fmla="*/ 303492 w 7295637"/>
              <a:gd name="connsiteY3587" fmla="*/ 1002784 h 5063066"/>
              <a:gd name="connsiteX3588" fmla="*/ 376516 w 7295637"/>
              <a:gd name="connsiteY3588" fmla="*/ 1075809 h 5063066"/>
              <a:gd name="connsiteX3589" fmla="*/ 303493 w 7295637"/>
              <a:gd name="connsiteY3589" fmla="*/ 1148834 h 5063066"/>
              <a:gd name="connsiteX3590" fmla="*/ 230467 w 7295637"/>
              <a:gd name="connsiteY3590" fmla="*/ 1075809 h 5063066"/>
              <a:gd name="connsiteX3591" fmla="*/ 236205 w 7295637"/>
              <a:gd name="connsiteY3591" fmla="*/ 1047384 h 5063066"/>
              <a:gd name="connsiteX3592" fmla="*/ 466667 w 7295637"/>
              <a:gd name="connsiteY3592" fmla="*/ 626893 h 5063066"/>
              <a:gd name="connsiteX3593" fmla="*/ 482318 w 7295637"/>
              <a:gd name="connsiteY3593" fmla="*/ 603682 h 5063066"/>
              <a:gd name="connsiteX3594" fmla="*/ 533954 w 7295637"/>
              <a:gd name="connsiteY3594" fmla="*/ 582294 h 5063066"/>
              <a:gd name="connsiteX3595" fmla="*/ 606978 w 7295637"/>
              <a:gd name="connsiteY3595" fmla="*/ 655319 h 5063066"/>
              <a:gd name="connsiteX3596" fmla="*/ 533954 w 7295637"/>
              <a:gd name="connsiteY3596" fmla="*/ 728343 h 5063066"/>
              <a:gd name="connsiteX3597" fmla="*/ 460929 w 7295637"/>
              <a:gd name="connsiteY3597" fmla="*/ 655318 h 5063066"/>
              <a:gd name="connsiteX3598" fmla="*/ 466667 w 7295637"/>
              <a:gd name="connsiteY3598" fmla="*/ 626893 h 5063066"/>
              <a:gd name="connsiteX3599" fmla="*/ 697130 w 7295637"/>
              <a:gd name="connsiteY3599" fmla="*/ 197573 h 5063066"/>
              <a:gd name="connsiteX3600" fmla="*/ 712780 w 7295637"/>
              <a:gd name="connsiteY3600" fmla="*/ 174361 h 5063066"/>
              <a:gd name="connsiteX3601" fmla="*/ 764416 w 7295637"/>
              <a:gd name="connsiteY3601" fmla="*/ 152972 h 5063066"/>
              <a:gd name="connsiteX3602" fmla="*/ 837441 w 7295637"/>
              <a:gd name="connsiteY3602" fmla="*/ 225997 h 5063066"/>
              <a:gd name="connsiteX3603" fmla="*/ 764416 w 7295637"/>
              <a:gd name="connsiteY3603" fmla="*/ 299023 h 5063066"/>
              <a:gd name="connsiteX3604" fmla="*/ 691391 w 7295637"/>
              <a:gd name="connsiteY3604" fmla="*/ 225997 h 5063066"/>
              <a:gd name="connsiteX3605" fmla="*/ 697130 w 7295637"/>
              <a:gd name="connsiteY3605" fmla="*/ 197573 h 5063066"/>
              <a:gd name="connsiteX3606" fmla="*/ 5742 w 7295637"/>
              <a:gd name="connsiteY3606" fmla="*/ 1193433 h 5063066"/>
              <a:gd name="connsiteX3607" fmla="*/ 21392 w 7295637"/>
              <a:gd name="connsiteY3607" fmla="*/ 1170221 h 5063066"/>
              <a:gd name="connsiteX3608" fmla="*/ 73028 w 7295637"/>
              <a:gd name="connsiteY3608" fmla="*/ 1148833 h 5063066"/>
              <a:gd name="connsiteX3609" fmla="*/ 146053 w 7295637"/>
              <a:gd name="connsiteY3609" fmla="*/ 1221858 h 5063066"/>
              <a:gd name="connsiteX3610" fmla="*/ 73029 w 7295637"/>
              <a:gd name="connsiteY3610" fmla="*/ 1294883 h 5063066"/>
              <a:gd name="connsiteX3611" fmla="*/ 4 w 7295637"/>
              <a:gd name="connsiteY3611" fmla="*/ 1221858 h 5063066"/>
              <a:gd name="connsiteX3612" fmla="*/ 5742 w 7295637"/>
              <a:gd name="connsiteY3612" fmla="*/ 1193433 h 5063066"/>
              <a:gd name="connsiteX3613" fmla="*/ 236205 w 7295637"/>
              <a:gd name="connsiteY3613" fmla="*/ 764113 h 5063066"/>
              <a:gd name="connsiteX3614" fmla="*/ 251854 w 7295637"/>
              <a:gd name="connsiteY3614" fmla="*/ 740902 h 5063066"/>
              <a:gd name="connsiteX3615" fmla="*/ 303490 w 7295637"/>
              <a:gd name="connsiteY3615" fmla="*/ 719514 h 5063066"/>
              <a:gd name="connsiteX3616" fmla="*/ 376516 w 7295637"/>
              <a:gd name="connsiteY3616" fmla="*/ 792539 h 5063066"/>
              <a:gd name="connsiteX3617" fmla="*/ 303492 w 7295637"/>
              <a:gd name="connsiteY3617" fmla="*/ 865563 h 5063066"/>
              <a:gd name="connsiteX3618" fmla="*/ 230466 w 7295637"/>
              <a:gd name="connsiteY3618" fmla="*/ 792538 h 5063066"/>
              <a:gd name="connsiteX3619" fmla="*/ 236205 w 7295637"/>
              <a:gd name="connsiteY3619" fmla="*/ 764113 h 5063066"/>
              <a:gd name="connsiteX3620" fmla="*/ 466666 w 7295637"/>
              <a:gd name="connsiteY3620" fmla="*/ 343623 h 5063066"/>
              <a:gd name="connsiteX3621" fmla="*/ 482316 w 7295637"/>
              <a:gd name="connsiteY3621" fmla="*/ 320411 h 5063066"/>
              <a:gd name="connsiteX3622" fmla="*/ 533952 w 7295637"/>
              <a:gd name="connsiteY3622" fmla="*/ 299022 h 5063066"/>
              <a:gd name="connsiteX3623" fmla="*/ 606978 w 7295637"/>
              <a:gd name="connsiteY3623" fmla="*/ 372047 h 5063066"/>
              <a:gd name="connsiteX3624" fmla="*/ 533953 w 7295637"/>
              <a:gd name="connsiteY3624" fmla="*/ 445072 h 5063066"/>
              <a:gd name="connsiteX3625" fmla="*/ 460927 w 7295637"/>
              <a:gd name="connsiteY3625" fmla="*/ 372047 h 5063066"/>
              <a:gd name="connsiteX3626" fmla="*/ 466666 w 7295637"/>
              <a:gd name="connsiteY3626" fmla="*/ 343623 h 5063066"/>
              <a:gd name="connsiteX3627" fmla="*/ 5741 w 7295637"/>
              <a:gd name="connsiteY3627" fmla="*/ 910162 h 5063066"/>
              <a:gd name="connsiteX3628" fmla="*/ 21392 w 7295637"/>
              <a:gd name="connsiteY3628" fmla="*/ 886950 h 5063066"/>
              <a:gd name="connsiteX3629" fmla="*/ 73028 w 7295637"/>
              <a:gd name="connsiteY3629" fmla="*/ 865562 h 5063066"/>
              <a:gd name="connsiteX3630" fmla="*/ 146052 w 7295637"/>
              <a:gd name="connsiteY3630" fmla="*/ 938587 h 5063066"/>
              <a:gd name="connsiteX3631" fmla="*/ 73029 w 7295637"/>
              <a:gd name="connsiteY3631" fmla="*/ 1011612 h 5063066"/>
              <a:gd name="connsiteX3632" fmla="*/ 3 w 7295637"/>
              <a:gd name="connsiteY3632" fmla="*/ 938586 h 5063066"/>
              <a:gd name="connsiteX3633" fmla="*/ 5741 w 7295637"/>
              <a:gd name="connsiteY3633" fmla="*/ 910162 h 5063066"/>
              <a:gd name="connsiteX3634" fmla="*/ 236203 w 7295637"/>
              <a:gd name="connsiteY3634" fmla="*/ 480843 h 5063066"/>
              <a:gd name="connsiteX3635" fmla="*/ 251853 w 7295637"/>
              <a:gd name="connsiteY3635" fmla="*/ 457631 h 5063066"/>
              <a:gd name="connsiteX3636" fmla="*/ 303489 w 7295637"/>
              <a:gd name="connsiteY3636" fmla="*/ 436243 h 5063066"/>
              <a:gd name="connsiteX3637" fmla="*/ 376515 w 7295637"/>
              <a:gd name="connsiteY3637" fmla="*/ 509268 h 5063066"/>
              <a:gd name="connsiteX3638" fmla="*/ 303491 w 7295637"/>
              <a:gd name="connsiteY3638" fmla="*/ 582292 h 5063066"/>
              <a:gd name="connsiteX3639" fmla="*/ 230466 w 7295637"/>
              <a:gd name="connsiteY3639" fmla="*/ 509267 h 5063066"/>
              <a:gd name="connsiteX3640" fmla="*/ 236203 w 7295637"/>
              <a:gd name="connsiteY3640" fmla="*/ 480843 h 5063066"/>
              <a:gd name="connsiteX3641" fmla="*/ 466667 w 7295637"/>
              <a:gd name="connsiteY3641" fmla="*/ 60351 h 5063066"/>
              <a:gd name="connsiteX3642" fmla="*/ 482317 w 7295637"/>
              <a:gd name="connsiteY3642" fmla="*/ 37139 h 5063066"/>
              <a:gd name="connsiteX3643" fmla="*/ 533953 w 7295637"/>
              <a:gd name="connsiteY3643" fmla="*/ 15751 h 5063066"/>
              <a:gd name="connsiteX3644" fmla="*/ 606978 w 7295637"/>
              <a:gd name="connsiteY3644" fmla="*/ 88776 h 5063066"/>
              <a:gd name="connsiteX3645" fmla="*/ 533953 w 7295637"/>
              <a:gd name="connsiteY3645" fmla="*/ 161801 h 5063066"/>
              <a:gd name="connsiteX3646" fmla="*/ 460928 w 7295637"/>
              <a:gd name="connsiteY3646" fmla="*/ 88776 h 5063066"/>
              <a:gd name="connsiteX3647" fmla="*/ 466667 w 7295637"/>
              <a:gd name="connsiteY3647" fmla="*/ 60351 h 5063066"/>
              <a:gd name="connsiteX3648" fmla="*/ 5740 w 7295637"/>
              <a:gd name="connsiteY3648" fmla="*/ 626892 h 5063066"/>
              <a:gd name="connsiteX3649" fmla="*/ 21389 w 7295637"/>
              <a:gd name="connsiteY3649" fmla="*/ 603680 h 5063066"/>
              <a:gd name="connsiteX3650" fmla="*/ 73026 w 7295637"/>
              <a:gd name="connsiteY3650" fmla="*/ 582292 h 5063066"/>
              <a:gd name="connsiteX3651" fmla="*/ 146052 w 7295637"/>
              <a:gd name="connsiteY3651" fmla="*/ 655317 h 5063066"/>
              <a:gd name="connsiteX3652" fmla="*/ 73026 w 7295637"/>
              <a:gd name="connsiteY3652" fmla="*/ 728341 h 5063066"/>
              <a:gd name="connsiteX3653" fmla="*/ 1 w 7295637"/>
              <a:gd name="connsiteY3653" fmla="*/ 655316 h 5063066"/>
              <a:gd name="connsiteX3654" fmla="*/ 5740 w 7295637"/>
              <a:gd name="connsiteY3654" fmla="*/ 626892 h 5063066"/>
              <a:gd name="connsiteX3655" fmla="*/ 236203 w 7295637"/>
              <a:gd name="connsiteY3655" fmla="*/ 197572 h 5063066"/>
              <a:gd name="connsiteX3656" fmla="*/ 251853 w 7295637"/>
              <a:gd name="connsiteY3656" fmla="*/ 174361 h 5063066"/>
              <a:gd name="connsiteX3657" fmla="*/ 303489 w 7295637"/>
              <a:gd name="connsiteY3657" fmla="*/ 152972 h 5063066"/>
              <a:gd name="connsiteX3658" fmla="*/ 376514 w 7295637"/>
              <a:gd name="connsiteY3658" fmla="*/ 225997 h 5063066"/>
              <a:gd name="connsiteX3659" fmla="*/ 303489 w 7295637"/>
              <a:gd name="connsiteY3659" fmla="*/ 299022 h 5063066"/>
              <a:gd name="connsiteX3660" fmla="*/ 230464 w 7295637"/>
              <a:gd name="connsiteY3660" fmla="*/ 225997 h 5063066"/>
              <a:gd name="connsiteX3661" fmla="*/ 236203 w 7295637"/>
              <a:gd name="connsiteY3661" fmla="*/ 197572 h 5063066"/>
              <a:gd name="connsiteX3662" fmla="*/ 5740 w 7295637"/>
              <a:gd name="connsiteY3662" fmla="*/ 343622 h 5063066"/>
              <a:gd name="connsiteX3663" fmla="*/ 21389 w 7295637"/>
              <a:gd name="connsiteY3663" fmla="*/ 320410 h 5063066"/>
              <a:gd name="connsiteX3664" fmla="*/ 73025 w 7295637"/>
              <a:gd name="connsiteY3664" fmla="*/ 299022 h 5063066"/>
              <a:gd name="connsiteX3665" fmla="*/ 146052 w 7295637"/>
              <a:gd name="connsiteY3665" fmla="*/ 372047 h 5063066"/>
              <a:gd name="connsiteX3666" fmla="*/ 73026 w 7295637"/>
              <a:gd name="connsiteY3666" fmla="*/ 445071 h 5063066"/>
              <a:gd name="connsiteX3667" fmla="*/ 2 w 7295637"/>
              <a:gd name="connsiteY3667" fmla="*/ 372046 h 5063066"/>
              <a:gd name="connsiteX3668" fmla="*/ 5740 w 7295637"/>
              <a:gd name="connsiteY3668" fmla="*/ 343622 h 5063066"/>
              <a:gd name="connsiteX3669" fmla="*/ 5739 w 7295637"/>
              <a:gd name="connsiteY3669" fmla="*/ 60351 h 5063066"/>
              <a:gd name="connsiteX3670" fmla="*/ 21388 w 7295637"/>
              <a:gd name="connsiteY3670" fmla="*/ 37139 h 5063066"/>
              <a:gd name="connsiteX3671" fmla="*/ 73025 w 7295637"/>
              <a:gd name="connsiteY3671" fmla="*/ 15751 h 5063066"/>
              <a:gd name="connsiteX3672" fmla="*/ 146050 w 7295637"/>
              <a:gd name="connsiteY3672" fmla="*/ 88776 h 5063066"/>
              <a:gd name="connsiteX3673" fmla="*/ 73025 w 7295637"/>
              <a:gd name="connsiteY3673" fmla="*/ 161801 h 5063066"/>
              <a:gd name="connsiteX3674" fmla="*/ 0 w 7295637"/>
              <a:gd name="connsiteY3674" fmla="*/ 88776 h 5063066"/>
              <a:gd name="connsiteX3675" fmla="*/ 5739 w 7295637"/>
              <a:gd name="connsiteY3675" fmla="*/ 60351 h 5063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</a:cxnLst>
            <a:rect l="l" t="t" r="r" b="b"/>
            <a:pathLst>
              <a:path w="7295637" h="5063066">
                <a:moveTo>
                  <a:pt x="7155326" y="4945865"/>
                </a:moveTo>
                <a:cubicBezTo>
                  <a:pt x="7159020" y="4937129"/>
                  <a:pt x="7164366" y="4929261"/>
                  <a:pt x="7170975" y="4922653"/>
                </a:cubicBezTo>
                <a:cubicBezTo>
                  <a:pt x="7184189" y="4909439"/>
                  <a:pt x="7202447" y="4901265"/>
                  <a:pt x="7222612" y="4901265"/>
                </a:cubicBezTo>
                <a:cubicBezTo>
                  <a:pt x="7262943" y="4901265"/>
                  <a:pt x="7295637" y="4933959"/>
                  <a:pt x="7295637" y="4974290"/>
                </a:cubicBezTo>
                <a:cubicBezTo>
                  <a:pt x="7295636" y="5014621"/>
                  <a:pt x="7262943" y="5047314"/>
                  <a:pt x="7222611" y="5047314"/>
                </a:cubicBezTo>
                <a:cubicBezTo>
                  <a:pt x="7182281" y="5047315"/>
                  <a:pt x="7149586" y="5014620"/>
                  <a:pt x="7149587" y="4974290"/>
                </a:cubicBezTo>
                <a:cubicBezTo>
                  <a:pt x="7149585" y="4964207"/>
                  <a:pt x="7151630" y="4954602"/>
                  <a:pt x="7155326" y="4945865"/>
                </a:cubicBezTo>
                <a:close/>
                <a:moveTo>
                  <a:pt x="7155324" y="4662594"/>
                </a:moveTo>
                <a:cubicBezTo>
                  <a:pt x="7166409" y="4636384"/>
                  <a:pt x="7192362" y="4617994"/>
                  <a:pt x="7222611" y="4617994"/>
                </a:cubicBezTo>
                <a:cubicBezTo>
                  <a:pt x="7262941" y="4617994"/>
                  <a:pt x="7295636" y="4650688"/>
                  <a:pt x="7295636" y="4691019"/>
                </a:cubicBezTo>
                <a:cubicBezTo>
                  <a:pt x="7295637" y="4731350"/>
                  <a:pt x="7262943" y="4764044"/>
                  <a:pt x="7222610" y="4764044"/>
                </a:cubicBezTo>
                <a:cubicBezTo>
                  <a:pt x="7182280" y="4764044"/>
                  <a:pt x="7149585" y="4731350"/>
                  <a:pt x="7149585" y="4691019"/>
                </a:cubicBezTo>
                <a:cubicBezTo>
                  <a:pt x="7149587" y="4680936"/>
                  <a:pt x="7151629" y="4671331"/>
                  <a:pt x="7155324" y="4662594"/>
                </a:cubicBezTo>
                <a:close/>
                <a:moveTo>
                  <a:pt x="6924861" y="4808644"/>
                </a:moveTo>
                <a:cubicBezTo>
                  <a:pt x="6935945" y="4782434"/>
                  <a:pt x="6961898" y="4764044"/>
                  <a:pt x="6992146" y="4764044"/>
                </a:cubicBezTo>
                <a:cubicBezTo>
                  <a:pt x="7032478" y="4764044"/>
                  <a:pt x="7065171" y="4796738"/>
                  <a:pt x="7065171" y="4837069"/>
                </a:cubicBezTo>
                <a:cubicBezTo>
                  <a:pt x="7065173" y="4877400"/>
                  <a:pt x="7032478" y="4910094"/>
                  <a:pt x="6992146" y="4910094"/>
                </a:cubicBezTo>
                <a:cubicBezTo>
                  <a:pt x="6951815" y="4910094"/>
                  <a:pt x="6919122" y="4877400"/>
                  <a:pt x="6919121" y="4837069"/>
                </a:cubicBezTo>
                <a:cubicBezTo>
                  <a:pt x="6919122" y="4826986"/>
                  <a:pt x="6921164" y="4817381"/>
                  <a:pt x="6924861" y="4808644"/>
                </a:cubicBezTo>
                <a:close/>
                <a:moveTo>
                  <a:pt x="7155325" y="4379322"/>
                </a:moveTo>
                <a:cubicBezTo>
                  <a:pt x="7166411" y="4353112"/>
                  <a:pt x="7192362" y="4334722"/>
                  <a:pt x="7222612" y="4334722"/>
                </a:cubicBezTo>
                <a:cubicBezTo>
                  <a:pt x="7262942" y="4334722"/>
                  <a:pt x="7295637" y="4367416"/>
                  <a:pt x="7295637" y="4407747"/>
                </a:cubicBezTo>
                <a:cubicBezTo>
                  <a:pt x="7295638" y="4448078"/>
                  <a:pt x="7262944" y="4480772"/>
                  <a:pt x="7222611" y="4480772"/>
                </a:cubicBezTo>
                <a:cubicBezTo>
                  <a:pt x="7182281" y="4480772"/>
                  <a:pt x="7149586" y="4448078"/>
                  <a:pt x="7149587" y="4407747"/>
                </a:cubicBezTo>
                <a:cubicBezTo>
                  <a:pt x="7149588" y="4397664"/>
                  <a:pt x="7151630" y="4388059"/>
                  <a:pt x="7155325" y="4379322"/>
                </a:cubicBezTo>
                <a:close/>
                <a:moveTo>
                  <a:pt x="6694396" y="4945865"/>
                </a:moveTo>
                <a:cubicBezTo>
                  <a:pt x="6705482" y="4919655"/>
                  <a:pt x="6731436" y="4901265"/>
                  <a:pt x="6761684" y="4901265"/>
                </a:cubicBezTo>
                <a:cubicBezTo>
                  <a:pt x="6802013" y="4901265"/>
                  <a:pt x="6834709" y="4933959"/>
                  <a:pt x="6834707" y="4974290"/>
                </a:cubicBezTo>
                <a:cubicBezTo>
                  <a:pt x="6834708" y="5014621"/>
                  <a:pt x="6802014" y="5047315"/>
                  <a:pt x="6761682" y="5047315"/>
                </a:cubicBezTo>
                <a:cubicBezTo>
                  <a:pt x="6721353" y="5047315"/>
                  <a:pt x="6688657" y="5014621"/>
                  <a:pt x="6688658" y="4974290"/>
                </a:cubicBezTo>
                <a:cubicBezTo>
                  <a:pt x="6688658" y="4964207"/>
                  <a:pt x="6690702" y="4954602"/>
                  <a:pt x="6694396" y="4945865"/>
                </a:cubicBezTo>
                <a:close/>
                <a:moveTo>
                  <a:pt x="6924860" y="4525373"/>
                </a:moveTo>
                <a:cubicBezTo>
                  <a:pt x="6935947" y="4499163"/>
                  <a:pt x="6961898" y="4480773"/>
                  <a:pt x="6992148" y="4480773"/>
                </a:cubicBezTo>
                <a:cubicBezTo>
                  <a:pt x="7032477" y="4480773"/>
                  <a:pt x="7065172" y="4513467"/>
                  <a:pt x="7065171" y="4553798"/>
                </a:cubicBezTo>
                <a:cubicBezTo>
                  <a:pt x="7065171" y="4594129"/>
                  <a:pt x="7032478" y="4626823"/>
                  <a:pt x="6992146" y="4626823"/>
                </a:cubicBezTo>
                <a:cubicBezTo>
                  <a:pt x="6951815" y="4626823"/>
                  <a:pt x="6919121" y="4594129"/>
                  <a:pt x="6919123" y="4553798"/>
                </a:cubicBezTo>
                <a:cubicBezTo>
                  <a:pt x="6919122" y="4543715"/>
                  <a:pt x="6921167" y="4534110"/>
                  <a:pt x="6924860" y="4525373"/>
                </a:cubicBezTo>
                <a:close/>
                <a:moveTo>
                  <a:pt x="7155325" y="4096051"/>
                </a:moveTo>
                <a:cubicBezTo>
                  <a:pt x="7166409" y="4069841"/>
                  <a:pt x="7192362" y="4051451"/>
                  <a:pt x="7222610" y="4051451"/>
                </a:cubicBezTo>
                <a:cubicBezTo>
                  <a:pt x="7262942" y="4051451"/>
                  <a:pt x="7295635" y="4084145"/>
                  <a:pt x="7295635" y="4124476"/>
                </a:cubicBezTo>
                <a:cubicBezTo>
                  <a:pt x="7295637" y="4164807"/>
                  <a:pt x="7262942" y="4197501"/>
                  <a:pt x="7222610" y="4197501"/>
                </a:cubicBezTo>
                <a:cubicBezTo>
                  <a:pt x="7182279" y="4197501"/>
                  <a:pt x="7149586" y="4164807"/>
                  <a:pt x="7149585" y="4124476"/>
                </a:cubicBezTo>
                <a:cubicBezTo>
                  <a:pt x="7149586" y="4114393"/>
                  <a:pt x="7151628" y="4104788"/>
                  <a:pt x="7155325" y="4096051"/>
                </a:cubicBezTo>
                <a:close/>
                <a:moveTo>
                  <a:pt x="6694398" y="4662594"/>
                </a:moveTo>
                <a:cubicBezTo>
                  <a:pt x="6705483" y="4636384"/>
                  <a:pt x="6731434" y="4617994"/>
                  <a:pt x="6761684" y="4617994"/>
                </a:cubicBezTo>
                <a:cubicBezTo>
                  <a:pt x="6802015" y="4617994"/>
                  <a:pt x="6834709" y="4650688"/>
                  <a:pt x="6834708" y="4691018"/>
                </a:cubicBezTo>
                <a:cubicBezTo>
                  <a:pt x="6834708" y="4731350"/>
                  <a:pt x="6802016" y="4764044"/>
                  <a:pt x="6761683" y="4764043"/>
                </a:cubicBezTo>
                <a:cubicBezTo>
                  <a:pt x="6721353" y="4764044"/>
                  <a:pt x="6688658" y="4731349"/>
                  <a:pt x="6688659" y="4691019"/>
                </a:cubicBezTo>
                <a:cubicBezTo>
                  <a:pt x="6688660" y="4680936"/>
                  <a:pt x="6690703" y="4671330"/>
                  <a:pt x="6694398" y="4662594"/>
                </a:cubicBezTo>
                <a:close/>
                <a:moveTo>
                  <a:pt x="6924861" y="4242101"/>
                </a:moveTo>
                <a:cubicBezTo>
                  <a:pt x="6935945" y="4215891"/>
                  <a:pt x="6961898" y="4197501"/>
                  <a:pt x="6992146" y="4197501"/>
                </a:cubicBezTo>
                <a:cubicBezTo>
                  <a:pt x="7032478" y="4197501"/>
                  <a:pt x="7065171" y="4230195"/>
                  <a:pt x="7065171" y="4270526"/>
                </a:cubicBezTo>
                <a:cubicBezTo>
                  <a:pt x="7065172" y="4310857"/>
                  <a:pt x="7032478" y="4343551"/>
                  <a:pt x="6992147" y="4343551"/>
                </a:cubicBezTo>
                <a:cubicBezTo>
                  <a:pt x="6951815" y="4343551"/>
                  <a:pt x="6919122" y="4310857"/>
                  <a:pt x="6919121" y="4270526"/>
                </a:cubicBezTo>
                <a:cubicBezTo>
                  <a:pt x="6919122" y="4260443"/>
                  <a:pt x="6921165" y="4250837"/>
                  <a:pt x="6924861" y="4242101"/>
                </a:cubicBezTo>
                <a:close/>
                <a:moveTo>
                  <a:pt x="7155325" y="3812779"/>
                </a:moveTo>
                <a:cubicBezTo>
                  <a:pt x="7166410" y="3786569"/>
                  <a:pt x="7192362" y="3768179"/>
                  <a:pt x="7222611" y="3768179"/>
                </a:cubicBezTo>
                <a:cubicBezTo>
                  <a:pt x="7262942" y="3768179"/>
                  <a:pt x="7295636" y="3800873"/>
                  <a:pt x="7295636" y="3841204"/>
                </a:cubicBezTo>
                <a:cubicBezTo>
                  <a:pt x="7295635" y="3881535"/>
                  <a:pt x="7262941" y="3914229"/>
                  <a:pt x="7222611" y="3914229"/>
                </a:cubicBezTo>
                <a:cubicBezTo>
                  <a:pt x="7182279" y="3914229"/>
                  <a:pt x="7149586" y="3881535"/>
                  <a:pt x="7149586" y="3841204"/>
                </a:cubicBezTo>
                <a:cubicBezTo>
                  <a:pt x="7149587" y="3831121"/>
                  <a:pt x="7151630" y="3821515"/>
                  <a:pt x="7155325" y="3812779"/>
                </a:cubicBezTo>
                <a:close/>
                <a:moveTo>
                  <a:pt x="6463933" y="4808643"/>
                </a:moveTo>
                <a:cubicBezTo>
                  <a:pt x="6475019" y="4782433"/>
                  <a:pt x="6500973" y="4764043"/>
                  <a:pt x="6531221" y="4764043"/>
                </a:cubicBezTo>
                <a:cubicBezTo>
                  <a:pt x="6571550" y="4764043"/>
                  <a:pt x="6604246" y="4796737"/>
                  <a:pt x="6604244" y="4837068"/>
                </a:cubicBezTo>
                <a:cubicBezTo>
                  <a:pt x="6604245" y="4877399"/>
                  <a:pt x="6571551" y="4910093"/>
                  <a:pt x="6531219" y="4910093"/>
                </a:cubicBezTo>
                <a:cubicBezTo>
                  <a:pt x="6490890" y="4910093"/>
                  <a:pt x="6458194" y="4877399"/>
                  <a:pt x="6458196" y="4837068"/>
                </a:cubicBezTo>
                <a:cubicBezTo>
                  <a:pt x="6458195" y="4826985"/>
                  <a:pt x="6460239" y="4817380"/>
                  <a:pt x="6463933" y="4808643"/>
                </a:cubicBezTo>
                <a:close/>
                <a:moveTo>
                  <a:pt x="6694396" y="4379322"/>
                </a:moveTo>
                <a:cubicBezTo>
                  <a:pt x="6705482" y="4353112"/>
                  <a:pt x="6731435" y="4334722"/>
                  <a:pt x="6761683" y="4334722"/>
                </a:cubicBezTo>
                <a:cubicBezTo>
                  <a:pt x="6802013" y="4334722"/>
                  <a:pt x="6834709" y="4367416"/>
                  <a:pt x="6834707" y="4407747"/>
                </a:cubicBezTo>
                <a:cubicBezTo>
                  <a:pt x="6834708" y="4448078"/>
                  <a:pt x="6802014" y="4480772"/>
                  <a:pt x="6761682" y="4480772"/>
                </a:cubicBezTo>
                <a:cubicBezTo>
                  <a:pt x="6721353" y="4480772"/>
                  <a:pt x="6688657" y="4448078"/>
                  <a:pt x="6688658" y="4407747"/>
                </a:cubicBezTo>
                <a:cubicBezTo>
                  <a:pt x="6688657" y="4397664"/>
                  <a:pt x="6690702" y="4388059"/>
                  <a:pt x="6694396" y="4379322"/>
                </a:cubicBezTo>
                <a:close/>
                <a:moveTo>
                  <a:pt x="6924860" y="3958829"/>
                </a:moveTo>
                <a:cubicBezTo>
                  <a:pt x="6935946" y="3932619"/>
                  <a:pt x="6961897" y="3914229"/>
                  <a:pt x="6992147" y="3914229"/>
                </a:cubicBezTo>
                <a:cubicBezTo>
                  <a:pt x="7032477" y="3914228"/>
                  <a:pt x="7065172" y="3946923"/>
                  <a:pt x="7065171" y="3987253"/>
                </a:cubicBezTo>
                <a:cubicBezTo>
                  <a:pt x="7065172" y="4027585"/>
                  <a:pt x="7032479" y="4060279"/>
                  <a:pt x="6992146" y="4060278"/>
                </a:cubicBezTo>
                <a:cubicBezTo>
                  <a:pt x="6951816" y="4060279"/>
                  <a:pt x="6919121" y="4027584"/>
                  <a:pt x="6919122" y="3987254"/>
                </a:cubicBezTo>
                <a:cubicBezTo>
                  <a:pt x="6919123" y="3977171"/>
                  <a:pt x="6921166" y="3967565"/>
                  <a:pt x="6924860" y="3958829"/>
                </a:cubicBezTo>
                <a:close/>
                <a:moveTo>
                  <a:pt x="7155323" y="3529507"/>
                </a:moveTo>
                <a:cubicBezTo>
                  <a:pt x="7166409" y="3503297"/>
                  <a:pt x="7192363" y="3484907"/>
                  <a:pt x="7222611" y="3484907"/>
                </a:cubicBezTo>
                <a:cubicBezTo>
                  <a:pt x="7262942" y="3484906"/>
                  <a:pt x="7295636" y="3517601"/>
                  <a:pt x="7295634" y="3557931"/>
                </a:cubicBezTo>
                <a:cubicBezTo>
                  <a:pt x="7295635" y="3598263"/>
                  <a:pt x="7262941" y="3630957"/>
                  <a:pt x="7222611" y="3630956"/>
                </a:cubicBezTo>
                <a:cubicBezTo>
                  <a:pt x="7182280" y="3630957"/>
                  <a:pt x="7149586" y="3598262"/>
                  <a:pt x="7149585" y="3557932"/>
                </a:cubicBezTo>
                <a:cubicBezTo>
                  <a:pt x="7149585" y="3547849"/>
                  <a:pt x="7151628" y="3538243"/>
                  <a:pt x="7155323" y="3529507"/>
                </a:cubicBezTo>
                <a:close/>
                <a:moveTo>
                  <a:pt x="6233469" y="4945865"/>
                </a:moveTo>
                <a:cubicBezTo>
                  <a:pt x="6244556" y="4919655"/>
                  <a:pt x="6270507" y="4901265"/>
                  <a:pt x="6300757" y="4901265"/>
                </a:cubicBezTo>
                <a:cubicBezTo>
                  <a:pt x="6341086" y="4901265"/>
                  <a:pt x="6373780" y="4933959"/>
                  <a:pt x="6373780" y="4974290"/>
                </a:cubicBezTo>
                <a:cubicBezTo>
                  <a:pt x="6373780" y="5014621"/>
                  <a:pt x="6341086" y="5047315"/>
                  <a:pt x="6300755" y="5047315"/>
                </a:cubicBezTo>
                <a:cubicBezTo>
                  <a:pt x="6260426" y="5047315"/>
                  <a:pt x="6227730" y="5014621"/>
                  <a:pt x="6227732" y="4974290"/>
                </a:cubicBezTo>
                <a:cubicBezTo>
                  <a:pt x="6227731" y="4964207"/>
                  <a:pt x="6229775" y="4954602"/>
                  <a:pt x="6233469" y="4945865"/>
                </a:cubicBezTo>
                <a:close/>
                <a:moveTo>
                  <a:pt x="6463934" y="4525372"/>
                </a:moveTo>
                <a:cubicBezTo>
                  <a:pt x="6475017" y="4499163"/>
                  <a:pt x="6500971" y="4480772"/>
                  <a:pt x="6531219" y="4480772"/>
                </a:cubicBezTo>
                <a:cubicBezTo>
                  <a:pt x="6571551" y="4480772"/>
                  <a:pt x="6604244" y="4513466"/>
                  <a:pt x="6604243" y="4553797"/>
                </a:cubicBezTo>
                <a:cubicBezTo>
                  <a:pt x="6604243" y="4594128"/>
                  <a:pt x="6571550" y="4626822"/>
                  <a:pt x="6531221" y="4626822"/>
                </a:cubicBezTo>
                <a:cubicBezTo>
                  <a:pt x="6490888" y="4626822"/>
                  <a:pt x="6458195" y="4594128"/>
                  <a:pt x="6458194" y="4553797"/>
                </a:cubicBezTo>
                <a:cubicBezTo>
                  <a:pt x="6458194" y="4543714"/>
                  <a:pt x="6460237" y="4534108"/>
                  <a:pt x="6463934" y="4525372"/>
                </a:cubicBezTo>
                <a:close/>
                <a:moveTo>
                  <a:pt x="6694396" y="4096050"/>
                </a:moveTo>
                <a:cubicBezTo>
                  <a:pt x="6705483" y="4069840"/>
                  <a:pt x="6731434" y="4051450"/>
                  <a:pt x="6761682" y="4051450"/>
                </a:cubicBezTo>
                <a:cubicBezTo>
                  <a:pt x="6802013" y="4051450"/>
                  <a:pt x="6834707" y="4084144"/>
                  <a:pt x="6834707" y="4124475"/>
                </a:cubicBezTo>
                <a:cubicBezTo>
                  <a:pt x="6834707" y="4164806"/>
                  <a:pt x="6802013" y="4197500"/>
                  <a:pt x="6761682" y="4197500"/>
                </a:cubicBezTo>
                <a:cubicBezTo>
                  <a:pt x="6721351" y="4197500"/>
                  <a:pt x="6688657" y="4164806"/>
                  <a:pt x="6688659" y="4124475"/>
                </a:cubicBezTo>
                <a:cubicBezTo>
                  <a:pt x="6688657" y="4114392"/>
                  <a:pt x="6690702" y="4104787"/>
                  <a:pt x="6694396" y="4096050"/>
                </a:cubicBezTo>
                <a:close/>
                <a:moveTo>
                  <a:pt x="6924862" y="3675557"/>
                </a:moveTo>
                <a:cubicBezTo>
                  <a:pt x="6935945" y="3649347"/>
                  <a:pt x="6961897" y="3630956"/>
                  <a:pt x="6992146" y="3630957"/>
                </a:cubicBezTo>
                <a:cubicBezTo>
                  <a:pt x="7032477" y="3630956"/>
                  <a:pt x="7065171" y="3663650"/>
                  <a:pt x="7065172" y="3703981"/>
                </a:cubicBezTo>
                <a:cubicBezTo>
                  <a:pt x="7065172" y="3744312"/>
                  <a:pt x="7032477" y="3777006"/>
                  <a:pt x="6992147" y="3777006"/>
                </a:cubicBezTo>
                <a:cubicBezTo>
                  <a:pt x="6951815" y="3777006"/>
                  <a:pt x="6919121" y="3744312"/>
                  <a:pt x="6919122" y="3703981"/>
                </a:cubicBezTo>
                <a:cubicBezTo>
                  <a:pt x="6919121" y="3693899"/>
                  <a:pt x="6921164" y="3684293"/>
                  <a:pt x="6924862" y="3675557"/>
                </a:cubicBezTo>
                <a:close/>
                <a:moveTo>
                  <a:pt x="7155323" y="3246235"/>
                </a:moveTo>
                <a:cubicBezTo>
                  <a:pt x="7166409" y="3220025"/>
                  <a:pt x="7192361" y="3201634"/>
                  <a:pt x="7222612" y="3201635"/>
                </a:cubicBezTo>
                <a:cubicBezTo>
                  <a:pt x="7262941" y="3201634"/>
                  <a:pt x="7295636" y="3234328"/>
                  <a:pt x="7295635" y="3274659"/>
                </a:cubicBezTo>
                <a:cubicBezTo>
                  <a:pt x="7295637" y="3314990"/>
                  <a:pt x="7262943" y="3347684"/>
                  <a:pt x="7222610" y="3347684"/>
                </a:cubicBezTo>
                <a:cubicBezTo>
                  <a:pt x="7182280" y="3347684"/>
                  <a:pt x="7149585" y="3314990"/>
                  <a:pt x="7149585" y="3274659"/>
                </a:cubicBezTo>
                <a:cubicBezTo>
                  <a:pt x="7149585" y="3264577"/>
                  <a:pt x="7151629" y="3254971"/>
                  <a:pt x="7155323" y="3246235"/>
                </a:cubicBezTo>
                <a:close/>
                <a:moveTo>
                  <a:pt x="6233470" y="4662593"/>
                </a:moveTo>
                <a:cubicBezTo>
                  <a:pt x="6244554" y="4636383"/>
                  <a:pt x="6270507" y="4617993"/>
                  <a:pt x="6300755" y="4617993"/>
                </a:cubicBezTo>
                <a:cubicBezTo>
                  <a:pt x="6341087" y="4617993"/>
                  <a:pt x="6373780" y="4650687"/>
                  <a:pt x="6373781" y="4691018"/>
                </a:cubicBezTo>
                <a:cubicBezTo>
                  <a:pt x="6373781" y="4731349"/>
                  <a:pt x="6341087" y="4764043"/>
                  <a:pt x="6300756" y="4764043"/>
                </a:cubicBezTo>
                <a:cubicBezTo>
                  <a:pt x="6260424" y="4764043"/>
                  <a:pt x="6227731" y="4731349"/>
                  <a:pt x="6227730" y="4691018"/>
                </a:cubicBezTo>
                <a:cubicBezTo>
                  <a:pt x="6227731" y="4680935"/>
                  <a:pt x="6229774" y="4671329"/>
                  <a:pt x="6233470" y="4662593"/>
                </a:cubicBezTo>
                <a:close/>
                <a:moveTo>
                  <a:pt x="6463933" y="4242101"/>
                </a:moveTo>
                <a:cubicBezTo>
                  <a:pt x="6475018" y="4215891"/>
                  <a:pt x="6500970" y="4197501"/>
                  <a:pt x="6531219" y="4197501"/>
                </a:cubicBezTo>
                <a:cubicBezTo>
                  <a:pt x="6571550" y="4197501"/>
                  <a:pt x="6604243" y="4230195"/>
                  <a:pt x="6604244" y="4270526"/>
                </a:cubicBezTo>
                <a:cubicBezTo>
                  <a:pt x="6604243" y="4310857"/>
                  <a:pt x="6571549" y="4343551"/>
                  <a:pt x="6531219" y="4343551"/>
                </a:cubicBezTo>
                <a:cubicBezTo>
                  <a:pt x="6490888" y="4343551"/>
                  <a:pt x="6458194" y="4310857"/>
                  <a:pt x="6458194" y="4270526"/>
                </a:cubicBezTo>
                <a:cubicBezTo>
                  <a:pt x="6458195" y="4260443"/>
                  <a:pt x="6460237" y="4250838"/>
                  <a:pt x="6463933" y="4242101"/>
                </a:cubicBezTo>
                <a:close/>
                <a:moveTo>
                  <a:pt x="6694397" y="3812778"/>
                </a:moveTo>
                <a:cubicBezTo>
                  <a:pt x="6705481" y="3786568"/>
                  <a:pt x="6731434" y="3768178"/>
                  <a:pt x="6761682" y="3768178"/>
                </a:cubicBezTo>
                <a:cubicBezTo>
                  <a:pt x="6802014" y="3768178"/>
                  <a:pt x="6834707" y="3800872"/>
                  <a:pt x="6834707" y="3841203"/>
                </a:cubicBezTo>
                <a:cubicBezTo>
                  <a:pt x="6834708" y="3881534"/>
                  <a:pt x="6802014" y="3914228"/>
                  <a:pt x="6761683" y="3914228"/>
                </a:cubicBezTo>
                <a:cubicBezTo>
                  <a:pt x="6721351" y="3914228"/>
                  <a:pt x="6688658" y="3881534"/>
                  <a:pt x="6688657" y="3841203"/>
                </a:cubicBezTo>
                <a:cubicBezTo>
                  <a:pt x="6688658" y="3831120"/>
                  <a:pt x="6690700" y="3821515"/>
                  <a:pt x="6694397" y="3812778"/>
                </a:cubicBezTo>
                <a:close/>
                <a:moveTo>
                  <a:pt x="6924859" y="3392285"/>
                </a:moveTo>
                <a:cubicBezTo>
                  <a:pt x="6935945" y="3366074"/>
                  <a:pt x="6961898" y="3347684"/>
                  <a:pt x="6992146" y="3347684"/>
                </a:cubicBezTo>
                <a:cubicBezTo>
                  <a:pt x="7032477" y="3347684"/>
                  <a:pt x="7065171" y="3380378"/>
                  <a:pt x="7065171" y="3420709"/>
                </a:cubicBezTo>
                <a:cubicBezTo>
                  <a:pt x="7065173" y="3461040"/>
                  <a:pt x="7032478" y="3493734"/>
                  <a:pt x="6992146" y="3493734"/>
                </a:cubicBezTo>
                <a:cubicBezTo>
                  <a:pt x="6951815" y="3493734"/>
                  <a:pt x="6919121" y="3461040"/>
                  <a:pt x="6919121" y="3420709"/>
                </a:cubicBezTo>
                <a:cubicBezTo>
                  <a:pt x="6919121" y="3410627"/>
                  <a:pt x="6921164" y="3401021"/>
                  <a:pt x="6924859" y="3392285"/>
                </a:cubicBezTo>
                <a:close/>
                <a:moveTo>
                  <a:pt x="6003006" y="4808643"/>
                </a:moveTo>
                <a:cubicBezTo>
                  <a:pt x="6014092" y="4782432"/>
                  <a:pt x="6040043" y="4764042"/>
                  <a:pt x="6070293" y="4764042"/>
                </a:cubicBezTo>
                <a:cubicBezTo>
                  <a:pt x="6110623" y="4764042"/>
                  <a:pt x="6143318" y="4796736"/>
                  <a:pt x="6143318" y="4837067"/>
                </a:cubicBezTo>
                <a:cubicBezTo>
                  <a:pt x="6143317" y="4877398"/>
                  <a:pt x="6110625" y="4910092"/>
                  <a:pt x="6070293" y="4910092"/>
                </a:cubicBezTo>
                <a:cubicBezTo>
                  <a:pt x="6029962" y="4910092"/>
                  <a:pt x="5997267" y="4877398"/>
                  <a:pt x="5997268" y="4837067"/>
                </a:cubicBezTo>
                <a:cubicBezTo>
                  <a:pt x="5997266" y="4826984"/>
                  <a:pt x="5999311" y="4817379"/>
                  <a:pt x="6003006" y="4808643"/>
                </a:cubicBezTo>
                <a:close/>
                <a:moveTo>
                  <a:pt x="7155324" y="2962963"/>
                </a:moveTo>
                <a:cubicBezTo>
                  <a:pt x="7166409" y="2936753"/>
                  <a:pt x="7192362" y="2918363"/>
                  <a:pt x="7222610" y="2918363"/>
                </a:cubicBezTo>
                <a:cubicBezTo>
                  <a:pt x="7262941" y="2918363"/>
                  <a:pt x="7295635" y="2951057"/>
                  <a:pt x="7295636" y="2991388"/>
                </a:cubicBezTo>
                <a:cubicBezTo>
                  <a:pt x="7295636" y="3031719"/>
                  <a:pt x="7262941" y="3064413"/>
                  <a:pt x="7222611" y="3064413"/>
                </a:cubicBezTo>
                <a:cubicBezTo>
                  <a:pt x="7182279" y="3064413"/>
                  <a:pt x="7149585" y="3031719"/>
                  <a:pt x="7149585" y="2991388"/>
                </a:cubicBezTo>
                <a:cubicBezTo>
                  <a:pt x="7149585" y="2981305"/>
                  <a:pt x="7151628" y="2971700"/>
                  <a:pt x="7155324" y="2962963"/>
                </a:cubicBezTo>
                <a:close/>
                <a:moveTo>
                  <a:pt x="6233468" y="4379322"/>
                </a:moveTo>
                <a:cubicBezTo>
                  <a:pt x="6244555" y="4353112"/>
                  <a:pt x="6270506" y="4334721"/>
                  <a:pt x="6300756" y="4334721"/>
                </a:cubicBezTo>
                <a:cubicBezTo>
                  <a:pt x="6341086" y="4334721"/>
                  <a:pt x="6373779" y="4367416"/>
                  <a:pt x="6373780" y="4407747"/>
                </a:cubicBezTo>
                <a:cubicBezTo>
                  <a:pt x="6373780" y="4448078"/>
                  <a:pt x="6341088" y="4480771"/>
                  <a:pt x="6300756" y="4480771"/>
                </a:cubicBezTo>
                <a:cubicBezTo>
                  <a:pt x="6260425" y="4480771"/>
                  <a:pt x="6227730" y="4448077"/>
                  <a:pt x="6227731" y="4407746"/>
                </a:cubicBezTo>
                <a:cubicBezTo>
                  <a:pt x="6227732" y="4397663"/>
                  <a:pt x="6229774" y="4388058"/>
                  <a:pt x="6233468" y="4379322"/>
                </a:cubicBezTo>
                <a:close/>
                <a:moveTo>
                  <a:pt x="6463931" y="3958829"/>
                </a:moveTo>
                <a:cubicBezTo>
                  <a:pt x="6475017" y="3932619"/>
                  <a:pt x="6500971" y="3914229"/>
                  <a:pt x="6531219" y="3914229"/>
                </a:cubicBezTo>
                <a:cubicBezTo>
                  <a:pt x="6571550" y="3914228"/>
                  <a:pt x="6604244" y="3946923"/>
                  <a:pt x="6604242" y="3987254"/>
                </a:cubicBezTo>
                <a:cubicBezTo>
                  <a:pt x="6604243" y="4027585"/>
                  <a:pt x="6571549" y="4060279"/>
                  <a:pt x="6531217" y="4060279"/>
                </a:cubicBezTo>
                <a:cubicBezTo>
                  <a:pt x="6490888" y="4060279"/>
                  <a:pt x="6458195" y="4027585"/>
                  <a:pt x="6458193" y="3987254"/>
                </a:cubicBezTo>
                <a:cubicBezTo>
                  <a:pt x="6458193" y="3977171"/>
                  <a:pt x="6460236" y="3967565"/>
                  <a:pt x="6463931" y="3958829"/>
                </a:cubicBezTo>
                <a:close/>
                <a:moveTo>
                  <a:pt x="6694395" y="3529506"/>
                </a:moveTo>
                <a:cubicBezTo>
                  <a:pt x="6705482" y="3503296"/>
                  <a:pt x="6731433" y="3484906"/>
                  <a:pt x="6761683" y="3484906"/>
                </a:cubicBezTo>
                <a:cubicBezTo>
                  <a:pt x="6802014" y="3484906"/>
                  <a:pt x="6834708" y="3517600"/>
                  <a:pt x="6834708" y="3557931"/>
                </a:cubicBezTo>
                <a:cubicBezTo>
                  <a:pt x="6834709" y="3598262"/>
                  <a:pt x="6802015" y="3630956"/>
                  <a:pt x="6761683" y="3630956"/>
                </a:cubicBezTo>
                <a:cubicBezTo>
                  <a:pt x="6721352" y="3630956"/>
                  <a:pt x="6688658" y="3598262"/>
                  <a:pt x="6688658" y="3557931"/>
                </a:cubicBezTo>
                <a:cubicBezTo>
                  <a:pt x="6688659" y="3547848"/>
                  <a:pt x="6690701" y="3538243"/>
                  <a:pt x="6694395" y="3529506"/>
                </a:cubicBezTo>
                <a:close/>
                <a:moveTo>
                  <a:pt x="5772543" y="4945864"/>
                </a:moveTo>
                <a:cubicBezTo>
                  <a:pt x="5783627" y="4919654"/>
                  <a:pt x="5809580" y="4901264"/>
                  <a:pt x="5839828" y="4901264"/>
                </a:cubicBezTo>
                <a:cubicBezTo>
                  <a:pt x="5880160" y="4901264"/>
                  <a:pt x="5912853" y="4933958"/>
                  <a:pt x="5912852" y="4974289"/>
                </a:cubicBezTo>
                <a:cubicBezTo>
                  <a:pt x="5912852" y="5014620"/>
                  <a:pt x="5880158" y="5047314"/>
                  <a:pt x="5839829" y="5047314"/>
                </a:cubicBezTo>
                <a:cubicBezTo>
                  <a:pt x="5799497" y="5047314"/>
                  <a:pt x="5766804" y="5014620"/>
                  <a:pt x="5766803" y="4974289"/>
                </a:cubicBezTo>
                <a:cubicBezTo>
                  <a:pt x="5766802" y="4964206"/>
                  <a:pt x="5768846" y="4954601"/>
                  <a:pt x="5772543" y="4945864"/>
                </a:cubicBezTo>
                <a:close/>
                <a:moveTo>
                  <a:pt x="6924860" y="3109013"/>
                </a:moveTo>
                <a:cubicBezTo>
                  <a:pt x="6935947" y="3082803"/>
                  <a:pt x="6961898" y="3064413"/>
                  <a:pt x="6992147" y="3064413"/>
                </a:cubicBezTo>
                <a:cubicBezTo>
                  <a:pt x="7032477" y="3064413"/>
                  <a:pt x="7065171" y="3097107"/>
                  <a:pt x="7065171" y="3137438"/>
                </a:cubicBezTo>
                <a:cubicBezTo>
                  <a:pt x="7065171" y="3177769"/>
                  <a:pt x="7032477" y="3210463"/>
                  <a:pt x="6992147" y="3210462"/>
                </a:cubicBezTo>
                <a:cubicBezTo>
                  <a:pt x="6951815" y="3210463"/>
                  <a:pt x="6919121" y="3177769"/>
                  <a:pt x="6919123" y="3137438"/>
                </a:cubicBezTo>
                <a:cubicBezTo>
                  <a:pt x="6919121" y="3127355"/>
                  <a:pt x="6921165" y="3117749"/>
                  <a:pt x="6924860" y="3109013"/>
                </a:cubicBezTo>
                <a:close/>
                <a:moveTo>
                  <a:pt x="6003007" y="4525370"/>
                </a:moveTo>
                <a:cubicBezTo>
                  <a:pt x="6014091" y="4499160"/>
                  <a:pt x="6040044" y="4480770"/>
                  <a:pt x="6070292" y="4480770"/>
                </a:cubicBezTo>
                <a:cubicBezTo>
                  <a:pt x="6110624" y="4480770"/>
                  <a:pt x="6143317" y="4513464"/>
                  <a:pt x="6143316" y="4553795"/>
                </a:cubicBezTo>
                <a:cubicBezTo>
                  <a:pt x="6143317" y="4594126"/>
                  <a:pt x="6110622" y="4626820"/>
                  <a:pt x="6070291" y="4626820"/>
                </a:cubicBezTo>
                <a:cubicBezTo>
                  <a:pt x="6029961" y="4626820"/>
                  <a:pt x="5997268" y="4594126"/>
                  <a:pt x="5997267" y="4553795"/>
                </a:cubicBezTo>
                <a:cubicBezTo>
                  <a:pt x="5997266" y="4543712"/>
                  <a:pt x="5999310" y="4534107"/>
                  <a:pt x="6003007" y="4525370"/>
                </a:cubicBezTo>
                <a:close/>
                <a:moveTo>
                  <a:pt x="7155324" y="2679691"/>
                </a:moveTo>
                <a:cubicBezTo>
                  <a:pt x="7166409" y="2653481"/>
                  <a:pt x="7192363" y="2635090"/>
                  <a:pt x="7222610" y="2635091"/>
                </a:cubicBezTo>
                <a:cubicBezTo>
                  <a:pt x="7262943" y="2635090"/>
                  <a:pt x="7295635" y="2667785"/>
                  <a:pt x="7295635" y="2708115"/>
                </a:cubicBezTo>
                <a:cubicBezTo>
                  <a:pt x="7295637" y="2748447"/>
                  <a:pt x="7262942" y="2781141"/>
                  <a:pt x="7222610" y="2781141"/>
                </a:cubicBezTo>
                <a:cubicBezTo>
                  <a:pt x="7182279" y="2781141"/>
                  <a:pt x="7149586" y="2748447"/>
                  <a:pt x="7149585" y="2708116"/>
                </a:cubicBezTo>
                <a:cubicBezTo>
                  <a:pt x="7149586" y="2698033"/>
                  <a:pt x="7151629" y="2688427"/>
                  <a:pt x="7155324" y="2679691"/>
                </a:cubicBezTo>
                <a:close/>
                <a:moveTo>
                  <a:pt x="6233468" y="4096050"/>
                </a:moveTo>
                <a:cubicBezTo>
                  <a:pt x="6244553" y="4069840"/>
                  <a:pt x="6270506" y="4051450"/>
                  <a:pt x="6300754" y="4051450"/>
                </a:cubicBezTo>
                <a:cubicBezTo>
                  <a:pt x="6341085" y="4051450"/>
                  <a:pt x="6373779" y="4084144"/>
                  <a:pt x="6373779" y="4124475"/>
                </a:cubicBezTo>
                <a:cubicBezTo>
                  <a:pt x="6373781" y="4164806"/>
                  <a:pt x="6341086" y="4197500"/>
                  <a:pt x="6300754" y="4197500"/>
                </a:cubicBezTo>
                <a:cubicBezTo>
                  <a:pt x="6260423" y="4197500"/>
                  <a:pt x="6227729" y="4164806"/>
                  <a:pt x="6227729" y="4124475"/>
                </a:cubicBezTo>
                <a:cubicBezTo>
                  <a:pt x="6227730" y="4114392"/>
                  <a:pt x="6229772" y="4104787"/>
                  <a:pt x="6233468" y="4096050"/>
                </a:cubicBezTo>
                <a:close/>
                <a:moveTo>
                  <a:pt x="6463931" y="3675557"/>
                </a:moveTo>
                <a:cubicBezTo>
                  <a:pt x="6475017" y="3649347"/>
                  <a:pt x="6500969" y="3630956"/>
                  <a:pt x="6531220" y="3630957"/>
                </a:cubicBezTo>
                <a:cubicBezTo>
                  <a:pt x="6571549" y="3630956"/>
                  <a:pt x="6604244" y="3663650"/>
                  <a:pt x="6604243" y="3703981"/>
                </a:cubicBezTo>
                <a:cubicBezTo>
                  <a:pt x="6604242" y="3744312"/>
                  <a:pt x="6571551" y="3777006"/>
                  <a:pt x="6531218" y="3777006"/>
                </a:cubicBezTo>
                <a:cubicBezTo>
                  <a:pt x="6490888" y="3777006"/>
                  <a:pt x="6458193" y="3744312"/>
                  <a:pt x="6458193" y="3703981"/>
                </a:cubicBezTo>
                <a:cubicBezTo>
                  <a:pt x="6458192" y="3693899"/>
                  <a:pt x="6460237" y="3684293"/>
                  <a:pt x="6463931" y="3675557"/>
                </a:cubicBezTo>
                <a:close/>
                <a:moveTo>
                  <a:pt x="6694398" y="3246234"/>
                </a:moveTo>
                <a:cubicBezTo>
                  <a:pt x="6705483" y="3220024"/>
                  <a:pt x="6731434" y="3201634"/>
                  <a:pt x="6761684" y="3201634"/>
                </a:cubicBezTo>
                <a:cubicBezTo>
                  <a:pt x="6802015" y="3201634"/>
                  <a:pt x="6834709" y="3234328"/>
                  <a:pt x="6834709" y="3274659"/>
                </a:cubicBezTo>
                <a:cubicBezTo>
                  <a:pt x="6834708" y="3314990"/>
                  <a:pt x="6802016" y="3347684"/>
                  <a:pt x="6761684" y="3347684"/>
                </a:cubicBezTo>
                <a:cubicBezTo>
                  <a:pt x="6721353" y="3347684"/>
                  <a:pt x="6688659" y="3314990"/>
                  <a:pt x="6688659" y="3274659"/>
                </a:cubicBezTo>
                <a:cubicBezTo>
                  <a:pt x="6688660" y="3264576"/>
                  <a:pt x="6690702" y="3254971"/>
                  <a:pt x="6694398" y="3246234"/>
                </a:cubicBezTo>
                <a:close/>
                <a:moveTo>
                  <a:pt x="5772541" y="4662592"/>
                </a:moveTo>
                <a:cubicBezTo>
                  <a:pt x="5783628" y="4636382"/>
                  <a:pt x="5809581" y="4617992"/>
                  <a:pt x="5839829" y="4617992"/>
                </a:cubicBezTo>
                <a:cubicBezTo>
                  <a:pt x="5880158" y="4617992"/>
                  <a:pt x="5912854" y="4650686"/>
                  <a:pt x="5912852" y="4691017"/>
                </a:cubicBezTo>
                <a:cubicBezTo>
                  <a:pt x="5912853" y="4731348"/>
                  <a:pt x="5880159" y="4764042"/>
                  <a:pt x="5839827" y="4764042"/>
                </a:cubicBezTo>
                <a:cubicBezTo>
                  <a:pt x="5799498" y="4764042"/>
                  <a:pt x="5766802" y="4731348"/>
                  <a:pt x="5766804" y="4691017"/>
                </a:cubicBezTo>
                <a:cubicBezTo>
                  <a:pt x="5766803" y="4680934"/>
                  <a:pt x="5768847" y="4671329"/>
                  <a:pt x="5772541" y="4662592"/>
                </a:cubicBezTo>
                <a:close/>
                <a:moveTo>
                  <a:pt x="6924861" y="2825741"/>
                </a:moveTo>
                <a:cubicBezTo>
                  <a:pt x="6935945" y="2799531"/>
                  <a:pt x="6961899" y="2781140"/>
                  <a:pt x="6992147" y="2781140"/>
                </a:cubicBezTo>
                <a:cubicBezTo>
                  <a:pt x="7032479" y="2781140"/>
                  <a:pt x="7065172" y="2813834"/>
                  <a:pt x="7065172" y="2854165"/>
                </a:cubicBezTo>
                <a:cubicBezTo>
                  <a:pt x="7065171" y="2894496"/>
                  <a:pt x="7032478" y="2927191"/>
                  <a:pt x="6992148" y="2927190"/>
                </a:cubicBezTo>
                <a:cubicBezTo>
                  <a:pt x="6951815" y="2927191"/>
                  <a:pt x="6919123" y="2894496"/>
                  <a:pt x="6919121" y="2854166"/>
                </a:cubicBezTo>
                <a:cubicBezTo>
                  <a:pt x="6919122" y="2844083"/>
                  <a:pt x="6921165" y="2834477"/>
                  <a:pt x="6924861" y="2825741"/>
                </a:cubicBezTo>
                <a:close/>
                <a:moveTo>
                  <a:pt x="7154549" y="2447998"/>
                </a:moveTo>
                <a:cubicBezTo>
                  <a:pt x="7158243" y="2439262"/>
                  <a:pt x="7163589" y="2431393"/>
                  <a:pt x="7170199" y="2424785"/>
                </a:cubicBezTo>
                <a:cubicBezTo>
                  <a:pt x="7183413" y="2411571"/>
                  <a:pt x="7201670" y="2403398"/>
                  <a:pt x="7221835" y="2403397"/>
                </a:cubicBezTo>
                <a:cubicBezTo>
                  <a:pt x="7262166" y="2403398"/>
                  <a:pt x="7294860" y="2436091"/>
                  <a:pt x="7294860" y="2476423"/>
                </a:cubicBezTo>
                <a:cubicBezTo>
                  <a:pt x="7294860" y="2516753"/>
                  <a:pt x="7262166" y="2549446"/>
                  <a:pt x="7221835" y="2549446"/>
                </a:cubicBezTo>
                <a:cubicBezTo>
                  <a:pt x="7181504" y="2549447"/>
                  <a:pt x="7148810" y="2516752"/>
                  <a:pt x="7148810" y="2476422"/>
                </a:cubicBezTo>
                <a:cubicBezTo>
                  <a:pt x="7148809" y="2466339"/>
                  <a:pt x="7150853" y="2456734"/>
                  <a:pt x="7154549" y="2447998"/>
                </a:cubicBezTo>
                <a:close/>
                <a:moveTo>
                  <a:pt x="6003006" y="4242099"/>
                </a:moveTo>
                <a:cubicBezTo>
                  <a:pt x="6014089" y="4215889"/>
                  <a:pt x="6040043" y="4197499"/>
                  <a:pt x="6070292" y="4197499"/>
                </a:cubicBezTo>
                <a:cubicBezTo>
                  <a:pt x="6110623" y="4197499"/>
                  <a:pt x="6143316" y="4230193"/>
                  <a:pt x="6143317" y="4270524"/>
                </a:cubicBezTo>
                <a:cubicBezTo>
                  <a:pt x="6143316" y="4310855"/>
                  <a:pt x="6110623" y="4343548"/>
                  <a:pt x="6070291" y="4343548"/>
                </a:cubicBezTo>
                <a:cubicBezTo>
                  <a:pt x="6029962" y="4343548"/>
                  <a:pt x="5997266" y="4310854"/>
                  <a:pt x="5997267" y="4270524"/>
                </a:cubicBezTo>
                <a:cubicBezTo>
                  <a:pt x="5997268" y="4260441"/>
                  <a:pt x="5999311" y="4250835"/>
                  <a:pt x="6003006" y="4242099"/>
                </a:cubicBezTo>
                <a:close/>
                <a:moveTo>
                  <a:pt x="6233468" y="3812779"/>
                </a:moveTo>
                <a:cubicBezTo>
                  <a:pt x="6244554" y="3786569"/>
                  <a:pt x="6270507" y="3768178"/>
                  <a:pt x="6300757" y="3768179"/>
                </a:cubicBezTo>
                <a:cubicBezTo>
                  <a:pt x="6341086" y="3768178"/>
                  <a:pt x="6373779" y="3800873"/>
                  <a:pt x="6373780" y="3841203"/>
                </a:cubicBezTo>
                <a:cubicBezTo>
                  <a:pt x="6373779" y="3881535"/>
                  <a:pt x="6341087" y="3914229"/>
                  <a:pt x="6300755" y="3914228"/>
                </a:cubicBezTo>
                <a:cubicBezTo>
                  <a:pt x="6260426" y="3914229"/>
                  <a:pt x="6227730" y="3881534"/>
                  <a:pt x="6227731" y="3841204"/>
                </a:cubicBezTo>
                <a:cubicBezTo>
                  <a:pt x="6227729" y="3831121"/>
                  <a:pt x="6229773" y="3821515"/>
                  <a:pt x="6233468" y="3812779"/>
                </a:cubicBezTo>
                <a:close/>
                <a:moveTo>
                  <a:pt x="6463932" y="3392285"/>
                </a:moveTo>
                <a:cubicBezTo>
                  <a:pt x="6475018" y="3366075"/>
                  <a:pt x="6500970" y="3347685"/>
                  <a:pt x="6531218" y="3347685"/>
                </a:cubicBezTo>
                <a:cubicBezTo>
                  <a:pt x="6571549" y="3347685"/>
                  <a:pt x="6604243" y="3380379"/>
                  <a:pt x="6604244" y="3420710"/>
                </a:cubicBezTo>
                <a:cubicBezTo>
                  <a:pt x="6604244" y="3461041"/>
                  <a:pt x="6571549" y="3493735"/>
                  <a:pt x="6531219" y="3493735"/>
                </a:cubicBezTo>
                <a:cubicBezTo>
                  <a:pt x="6490887" y="3493735"/>
                  <a:pt x="6458193" y="3461041"/>
                  <a:pt x="6458193" y="3420710"/>
                </a:cubicBezTo>
                <a:cubicBezTo>
                  <a:pt x="6458193" y="3410627"/>
                  <a:pt x="6460236" y="3401022"/>
                  <a:pt x="6463932" y="3392285"/>
                </a:cubicBezTo>
                <a:close/>
                <a:moveTo>
                  <a:pt x="5542077" y="4808642"/>
                </a:moveTo>
                <a:cubicBezTo>
                  <a:pt x="5553163" y="4782432"/>
                  <a:pt x="5579115" y="4764041"/>
                  <a:pt x="5609364" y="4764042"/>
                </a:cubicBezTo>
                <a:cubicBezTo>
                  <a:pt x="5649694" y="4764041"/>
                  <a:pt x="5682390" y="4796736"/>
                  <a:pt x="5682388" y="4837066"/>
                </a:cubicBezTo>
                <a:cubicBezTo>
                  <a:pt x="5682390" y="4877397"/>
                  <a:pt x="5649695" y="4910092"/>
                  <a:pt x="5609363" y="4910091"/>
                </a:cubicBezTo>
                <a:cubicBezTo>
                  <a:pt x="5569033" y="4910091"/>
                  <a:pt x="5536340" y="4877397"/>
                  <a:pt x="5536339" y="4837067"/>
                </a:cubicBezTo>
                <a:cubicBezTo>
                  <a:pt x="5536339" y="4826984"/>
                  <a:pt x="5538382" y="4817378"/>
                  <a:pt x="5542077" y="4808642"/>
                </a:cubicBezTo>
                <a:close/>
                <a:moveTo>
                  <a:pt x="6694396" y="2962963"/>
                </a:moveTo>
                <a:cubicBezTo>
                  <a:pt x="6705481" y="2936753"/>
                  <a:pt x="6731434" y="2918363"/>
                  <a:pt x="6761683" y="2918363"/>
                </a:cubicBezTo>
                <a:cubicBezTo>
                  <a:pt x="6802013" y="2918363"/>
                  <a:pt x="6834708" y="2951057"/>
                  <a:pt x="6834708" y="2991388"/>
                </a:cubicBezTo>
                <a:cubicBezTo>
                  <a:pt x="6834709" y="3031719"/>
                  <a:pt x="6802015" y="3064413"/>
                  <a:pt x="6761682" y="3064413"/>
                </a:cubicBezTo>
                <a:cubicBezTo>
                  <a:pt x="6721352" y="3064413"/>
                  <a:pt x="6688657" y="3031719"/>
                  <a:pt x="6688657" y="2991388"/>
                </a:cubicBezTo>
                <a:cubicBezTo>
                  <a:pt x="6688658" y="2981305"/>
                  <a:pt x="6690701" y="2971700"/>
                  <a:pt x="6694396" y="2962963"/>
                </a:cubicBezTo>
                <a:close/>
                <a:moveTo>
                  <a:pt x="5772542" y="4379320"/>
                </a:moveTo>
                <a:cubicBezTo>
                  <a:pt x="5783626" y="4353110"/>
                  <a:pt x="5809579" y="4334720"/>
                  <a:pt x="5839827" y="4334720"/>
                </a:cubicBezTo>
                <a:cubicBezTo>
                  <a:pt x="5880159" y="4334720"/>
                  <a:pt x="5912852" y="4367414"/>
                  <a:pt x="5912853" y="4407745"/>
                </a:cubicBezTo>
                <a:cubicBezTo>
                  <a:pt x="5912853" y="4448076"/>
                  <a:pt x="5880159" y="4480770"/>
                  <a:pt x="5839828" y="4480770"/>
                </a:cubicBezTo>
                <a:cubicBezTo>
                  <a:pt x="5799496" y="4480770"/>
                  <a:pt x="5766803" y="4448076"/>
                  <a:pt x="5766802" y="4407745"/>
                </a:cubicBezTo>
                <a:cubicBezTo>
                  <a:pt x="5766802" y="4397662"/>
                  <a:pt x="5768845" y="4388057"/>
                  <a:pt x="5772542" y="4379320"/>
                </a:cubicBezTo>
                <a:close/>
                <a:moveTo>
                  <a:pt x="6924860" y="2542469"/>
                </a:moveTo>
                <a:cubicBezTo>
                  <a:pt x="6935945" y="2516258"/>
                  <a:pt x="6961899" y="2497868"/>
                  <a:pt x="6992147" y="2497868"/>
                </a:cubicBezTo>
                <a:cubicBezTo>
                  <a:pt x="7032477" y="2497868"/>
                  <a:pt x="7065173" y="2530562"/>
                  <a:pt x="7065171" y="2570893"/>
                </a:cubicBezTo>
                <a:cubicBezTo>
                  <a:pt x="7065172" y="2611224"/>
                  <a:pt x="7032478" y="2643918"/>
                  <a:pt x="6992146" y="2643918"/>
                </a:cubicBezTo>
                <a:cubicBezTo>
                  <a:pt x="6951816" y="2643918"/>
                  <a:pt x="6919121" y="2611224"/>
                  <a:pt x="6919121" y="2570893"/>
                </a:cubicBezTo>
                <a:cubicBezTo>
                  <a:pt x="6919122" y="2560811"/>
                  <a:pt x="6921165" y="2551205"/>
                  <a:pt x="6924860" y="2542469"/>
                </a:cubicBezTo>
                <a:close/>
                <a:moveTo>
                  <a:pt x="7154548" y="2164726"/>
                </a:moveTo>
                <a:cubicBezTo>
                  <a:pt x="7165632" y="2138516"/>
                  <a:pt x="7191585" y="2120126"/>
                  <a:pt x="7221834" y="2120126"/>
                </a:cubicBezTo>
                <a:cubicBezTo>
                  <a:pt x="7262165" y="2120126"/>
                  <a:pt x="7294859" y="2152820"/>
                  <a:pt x="7294859" y="2193152"/>
                </a:cubicBezTo>
                <a:cubicBezTo>
                  <a:pt x="7294860" y="2233483"/>
                  <a:pt x="7262166" y="2266177"/>
                  <a:pt x="7221833" y="2266176"/>
                </a:cubicBezTo>
                <a:cubicBezTo>
                  <a:pt x="7181504" y="2266176"/>
                  <a:pt x="7148809" y="2233482"/>
                  <a:pt x="7148808" y="2193151"/>
                </a:cubicBezTo>
                <a:cubicBezTo>
                  <a:pt x="7148809" y="2183068"/>
                  <a:pt x="7150852" y="2173463"/>
                  <a:pt x="7154548" y="2164726"/>
                </a:cubicBezTo>
                <a:close/>
                <a:moveTo>
                  <a:pt x="6003003" y="3958828"/>
                </a:moveTo>
                <a:cubicBezTo>
                  <a:pt x="6014090" y="3932618"/>
                  <a:pt x="6040041" y="3914228"/>
                  <a:pt x="6070291" y="3914228"/>
                </a:cubicBezTo>
                <a:cubicBezTo>
                  <a:pt x="6110621" y="3914228"/>
                  <a:pt x="6143316" y="3946922"/>
                  <a:pt x="6143316" y="3987253"/>
                </a:cubicBezTo>
                <a:cubicBezTo>
                  <a:pt x="6143316" y="4027584"/>
                  <a:pt x="6110623" y="4060278"/>
                  <a:pt x="6070290" y="4060278"/>
                </a:cubicBezTo>
                <a:cubicBezTo>
                  <a:pt x="6029960" y="4060278"/>
                  <a:pt x="5997265" y="4027584"/>
                  <a:pt x="5997266" y="3987253"/>
                </a:cubicBezTo>
                <a:cubicBezTo>
                  <a:pt x="5997266" y="3977170"/>
                  <a:pt x="5999309" y="3967565"/>
                  <a:pt x="6003003" y="3958828"/>
                </a:cubicBezTo>
                <a:close/>
                <a:moveTo>
                  <a:pt x="6233469" y="3529507"/>
                </a:moveTo>
                <a:cubicBezTo>
                  <a:pt x="6244553" y="3503297"/>
                  <a:pt x="6270506" y="3484906"/>
                  <a:pt x="6300754" y="3484906"/>
                </a:cubicBezTo>
                <a:cubicBezTo>
                  <a:pt x="6341086" y="3484906"/>
                  <a:pt x="6373779" y="3517600"/>
                  <a:pt x="6373780" y="3557931"/>
                </a:cubicBezTo>
                <a:cubicBezTo>
                  <a:pt x="6373779" y="3598262"/>
                  <a:pt x="6341085" y="3630956"/>
                  <a:pt x="6300755" y="3630956"/>
                </a:cubicBezTo>
                <a:cubicBezTo>
                  <a:pt x="6260423" y="3630956"/>
                  <a:pt x="6227730" y="3598262"/>
                  <a:pt x="6227729" y="3557931"/>
                </a:cubicBezTo>
                <a:cubicBezTo>
                  <a:pt x="6227729" y="3547848"/>
                  <a:pt x="6229773" y="3538243"/>
                  <a:pt x="6233469" y="3529507"/>
                </a:cubicBezTo>
                <a:close/>
                <a:moveTo>
                  <a:pt x="5311613" y="4945864"/>
                </a:moveTo>
                <a:cubicBezTo>
                  <a:pt x="5322699" y="4919654"/>
                  <a:pt x="5348652" y="4901263"/>
                  <a:pt x="5378900" y="4901264"/>
                </a:cubicBezTo>
                <a:cubicBezTo>
                  <a:pt x="5419230" y="4901263"/>
                  <a:pt x="5451925" y="4933958"/>
                  <a:pt x="5451924" y="4974288"/>
                </a:cubicBezTo>
                <a:cubicBezTo>
                  <a:pt x="5451925" y="5014620"/>
                  <a:pt x="5419232" y="5047314"/>
                  <a:pt x="5378899" y="5047313"/>
                </a:cubicBezTo>
                <a:cubicBezTo>
                  <a:pt x="5338569" y="5047314"/>
                  <a:pt x="5305874" y="5014619"/>
                  <a:pt x="5305875" y="4974289"/>
                </a:cubicBezTo>
                <a:cubicBezTo>
                  <a:pt x="5305875" y="4964206"/>
                  <a:pt x="5307918" y="4954600"/>
                  <a:pt x="5311613" y="4945864"/>
                </a:cubicBezTo>
                <a:close/>
                <a:moveTo>
                  <a:pt x="6463932" y="3109013"/>
                </a:moveTo>
                <a:cubicBezTo>
                  <a:pt x="6475017" y="3082803"/>
                  <a:pt x="6500970" y="3064413"/>
                  <a:pt x="6531218" y="3064413"/>
                </a:cubicBezTo>
                <a:cubicBezTo>
                  <a:pt x="6571550" y="3064413"/>
                  <a:pt x="6604243" y="3097107"/>
                  <a:pt x="6604243" y="3137438"/>
                </a:cubicBezTo>
                <a:cubicBezTo>
                  <a:pt x="6604244" y="3177769"/>
                  <a:pt x="6571549" y="3210463"/>
                  <a:pt x="6531218" y="3210463"/>
                </a:cubicBezTo>
                <a:cubicBezTo>
                  <a:pt x="6490887" y="3210463"/>
                  <a:pt x="6458194" y="3177769"/>
                  <a:pt x="6458193" y="3137438"/>
                </a:cubicBezTo>
                <a:cubicBezTo>
                  <a:pt x="6458193" y="3127355"/>
                  <a:pt x="6460236" y="3117749"/>
                  <a:pt x="6463932" y="3109013"/>
                </a:cubicBezTo>
                <a:close/>
                <a:moveTo>
                  <a:pt x="5542077" y="4525370"/>
                </a:moveTo>
                <a:cubicBezTo>
                  <a:pt x="5553164" y="4499160"/>
                  <a:pt x="5579115" y="4480769"/>
                  <a:pt x="5609365" y="4480769"/>
                </a:cubicBezTo>
                <a:cubicBezTo>
                  <a:pt x="5649694" y="4480769"/>
                  <a:pt x="5682390" y="4513463"/>
                  <a:pt x="5682388" y="4553794"/>
                </a:cubicBezTo>
                <a:cubicBezTo>
                  <a:pt x="5682388" y="4594125"/>
                  <a:pt x="5649696" y="4626819"/>
                  <a:pt x="5609363" y="4626819"/>
                </a:cubicBezTo>
                <a:cubicBezTo>
                  <a:pt x="5569032" y="4626819"/>
                  <a:pt x="5536338" y="4594125"/>
                  <a:pt x="5536339" y="4553794"/>
                </a:cubicBezTo>
                <a:cubicBezTo>
                  <a:pt x="5536338" y="4543712"/>
                  <a:pt x="5538383" y="4534106"/>
                  <a:pt x="5542077" y="4525370"/>
                </a:cubicBezTo>
                <a:close/>
                <a:moveTo>
                  <a:pt x="6694396" y="2679691"/>
                </a:moveTo>
                <a:cubicBezTo>
                  <a:pt x="6705482" y="2653481"/>
                  <a:pt x="6731433" y="2635090"/>
                  <a:pt x="6761682" y="2635091"/>
                </a:cubicBezTo>
                <a:cubicBezTo>
                  <a:pt x="6802013" y="2635091"/>
                  <a:pt x="6834707" y="2667785"/>
                  <a:pt x="6834707" y="2708115"/>
                </a:cubicBezTo>
                <a:cubicBezTo>
                  <a:pt x="6834707" y="2748447"/>
                  <a:pt x="6802013" y="2781141"/>
                  <a:pt x="6761682" y="2781141"/>
                </a:cubicBezTo>
                <a:cubicBezTo>
                  <a:pt x="6721351" y="2781141"/>
                  <a:pt x="6688657" y="2748447"/>
                  <a:pt x="6688657" y="2708116"/>
                </a:cubicBezTo>
                <a:cubicBezTo>
                  <a:pt x="6688657" y="2698033"/>
                  <a:pt x="6690701" y="2688427"/>
                  <a:pt x="6694396" y="2679691"/>
                </a:cubicBezTo>
                <a:close/>
                <a:moveTo>
                  <a:pt x="6924084" y="2310776"/>
                </a:moveTo>
                <a:cubicBezTo>
                  <a:pt x="6935168" y="2284566"/>
                  <a:pt x="6961121" y="2266176"/>
                  <a:pt x="6991369" y="2266176"/>
                </a:cubicBezTo>
                <a:cubicBezTo>
                  <a:pt x="7031701" y="2266176"/>
                  <a:pt x="7064394" y="2298870"/>
                  <a:pt x="7064395" y="2339201"/>
                </a:cubicBezTo>
                <a:cubicBezTo>
                  <a:pt x="7064395" y="2379532"/>
                  <a:pt x="7031700" y="2412226"/>
                  <a:pt x="6991370" y="2412226"/>
                </a:cubicBezTo>
                <a:cubicBezTo>
                  <a:pt x="6951038" y="2412226"/>
                  <a:pt x="6918345" y="2379532"/>
                  <a:pt x="6918345" y="2339201"/>
                </a:cubicBezTo>
                <a:cubicBezTo>
                  <a:pt x="6918344" y="2329118"/>
                  <a:pt x="6920387" y="2319513"/>
                  <a:pt x="6924084" y="2310776"/>
                </a:cubicBezTo>
                <a:close/>
                <a:moveTo>
                  <a:pt x="5772541" y="4096050"/>
                </a:moveTo>
                <a:cubicBezTo>
                  <a:pt x="5783627" y="4069840"/>
                  <a:pt x="5809578" y="4051450"/>
                  <a:pt x="5839828" y="4051450"/>
                </a:cubicBezTo>
                <a:cubicBezTo>
                  <a:pt x="5880158" y="4051450"/>
                  <a:pt x="5912853" y="4084144"/>
                  <a:pt x="5912852" y="4124475"/>
                </a:cubicBezTo>
                <a:cubicBezTo>
                  <a:pt x="5912853" y="4164806"/>
                  <a:pt x="5880159" y="4197499"/>
                  <a:pt x="5839827" y="4197499"/>
                </a:cubicBezTo>
                <a:cubicBezTo>
                  <a:pt x="5799497" y="4197499"/>
                  <a:pt x="5766802" y="4164805"/>
                  <a:pt x="5766802" y="4124474"/>
                </a:cubicBezTo>
                <a:cubicBezTo>
                  <a:pt x="5766803" y="4114391"/>
                  <a:pt x="5768846" y="4104786"/>
                  <a:pt x="5772541" y="4096050"/>
                </a:cubicBezTo>
                <a:close/>
                <a:moveTo>
                  <a:pt x="7154547" y="1881454"/>
                </a:moveTo>
                <a:cubicBezTo>
                  <a:pt x="7165634" y="1855244"/>
                  <a:pt x="7191586" y="1836854"/>
                  <a:pt x="7221835" y="1836854"/>
                </a:cubicBezTo>
                <a:cubicBezTo>
                  <a:pt x="7262166" y="1836854"/>
                  <a:pt x="7294860" y="1869548"/>
                  <a:pt x="7294860" y="1909879"/>
                </a:cubicBezTo>
                <a:cubicBezTo>
                  <a:pt x="7294860" y="1950210"/>
                  <a:pt x="7262166" y="1982904"/>
                  <a:pt x="7221833" y="1982904"/>
                </a:cubicBezTo>
                <a:cubicBezTo>
                  <a:pt x="7181504" y="1982904"/>
                  <a:pt x="7148808" y="1950210"/>
                  <a:pt x="7148811" y="1909879"/>
                </a:cubicBezTo>
                <a:cubicBezTo>
                  <a:pt x="7148810" y="1899796"/>
                  <a:pt x="7150853" y="1890191"/>
                  <a:pt x="7154547" y="1881454"/>
                </a:cubicBezTo>
                <a:close/>
                <a:moveTo>
                  <a:pt x="6003005" y="3675556"/>
                </a:moveTo>
                <a:cubicBezTo>
                  <a:pt x="6014091" y="3649346"/>
                  <a:pt x="6040042" y="3630956"/>
                  <a:pt x="6070292" y="3630956"/>
                </a:cubicBezTo>
                <a:cubicBezTo>
                  <a:pt x="6110622" y="3630956"/>
                  <a:pt x="6143317" y="3663650"/>
                  <a:pt x="6143316" y="3703981"/>
                </a:cubicBezTo>
                <a:cubicBezTo>
                  <a:pt x="6143316" y="3744312"/>
                  <a:pt x="6110623" y="3777006"/>
                  <a:pt x="6070291" y="3777006"/>
                </a:cubicBezTo>
                <a:cubicBezTo>
                  <a:pt x="6029960" y="3777006"/>
                  <a:pt x="5997266" y="3744312"/>
                  <a:pt x="5997267" y="3703981"/>
                </a:cubicBezTo>
                <a:cubicBezTo>
                  <a:pt x="5997265" y="3693898"/>
                  <a:pt x="5999310" y="3684293"/>
                  <a:pt x="6003005" y="3675556"/>
                </a:cubicBezTo>
                <a:close/>
                <a:moveTo>
                  <a:pt x="6233468" y="3246234"/>
                </a:moveTo>
                <a:cubicBezTo>
                  <a:pt x="6244553" y="3220024"/>
                  <a:pt x="6270507" y="3201634"/>
                  <a:pt x="6300755" y="3201634"/>
                </a:cubicBezTo>
                <a:cubicBezTo>
                  <a:pt x="6341085" y="3201634"/>
                  <a:pt x="6373780" y="3234328"/>
                  <a:pt x="6373779" y="3274659"/>
                </a:cubicBezTo>
                <a:cubicBezTo>
                  <a:pt x="6373780" y="3314990"/>
                  <a:pt x="6341086" y="3347684"/>
                  <a:pt x="6300754" y="3347684"/>
                </a:cubicBezTo>
                <a:cubicBezTo>
                  <a:pt x="6260424" y="3347684"/>
                  <a:pt x="6227729" y="3314990"/>
                  <a:pt x="6227730" y="3274659"/>
                </a:cubicBezTo>
                <a:cubicBezTo>
                  <a:pt x="6227730" y="3264576"/>
                  <a:pt x="6229773" y="3254971"/>
                  <a:pt x="6233468" y="3246234"/>
                </a:cubicBezTo>
                <a:close/>
                <a:moveTo>
                  <a:pt x="5311614" y="4662592"/>
                </a:moveTo>
                <a:cubicBezTo>
                  <a:pt x="5322698" y="4636382"/>
                  <a:pt x="5348651" y="4617991"/>
                  <a:pt x="5378899" y="4617991"/>
                </a:cubicBezTo>
                <a:cubicBezTo>
                  <a:pt x="5419231" y="4617991"/>
                  <a:pt x="5451924" y="4650685"/>
                  <a:pt x="5451925" y="4691016"/>
                </a:cubicBezTo>
                <a:cubicBezTo>
                  <a:pt x="5451924" y="4731347"/>
                  <a:pt x="5419230" y="4764041"/>
                  <a:pt x="5378900" y="4764041"/>
                </a:cubicBezTo>
                <a:cubicBezTo>
                  <a:pt x="5338568" y="4764041"/>
                  <a:pt x="5305875" y="4731347"/>
                  <a:pt x="5305874" y="4691016"/>
                </a:cubicBezTo>
                <a:cubicBezTo>
                  <a:pt x="5305874" y="4680934"/>
                  <a:pt x="5307919" y="4671328"/>
                  <a:pt x="5311614" y="4662592"/>
                </a:cubicBezTo>
                <a:close/>
                <a:moveTo>
                  <a:pt x="6463932" y="2825741"/>
                </a:moveTo>
                <a:cubicBezTo>
                  <a:pt x="6475018" y="2799531"/>
                  <a:pt x="6500969" y="2781140"/>
                  <a:pt x="6531219" y="2781141"/>
                </a:cubicBezTo>
                <a:cubicBezTo>
                  <a:pt x="6571549" y="2781140"/>
                  <a:pt x="6604244" y="2813835"/>
                  <a:pt x="6604243" y="2854165"/>
                </a:cubicBezTo>
                <a:cubicBezTo>
                  <a:pt x="6604243" y="2894497"/>
                  <a:pt x="6571549" y="2927191"/>
                  <a:pt x="6531218" y="2927190"/>
                </a:cubicBezTo>
                <a:cubicBezTo>
                  <a:pt x="6490888" y="2927191"/>
                  <a:pt x="6458193" y="2894496"/>
                  <a:pt x="6458194" y="2854166"/>
                </a:cubicBezTo>
                <a:cubicBezTo>
                  <a:pt x="6458194" y="2844083"/>
                  <a:pt x="6460237" y="2834477"/>
                  <a:pt x="6463932" y="2825741"/>
                </a:cubicBezTo>
                <a:close/>
                <a:moveTo>
                  <a:pt x="6693620" y="2447997"/>
                </a:moveTo>
                <a:cubicBezTo>
                  <a:pt x="6704704" y="2421787"/>
                  <a:pt x="6730658" y="2403397"/>
                  <a:pt x="6760906" y="2403397"/>
                </a:cubicBezTo>
                <a:cubicBezTo>
                  <a:pt x="6801237" y="2403397"/>
                  <a:pt x="6833931" y="2436091"/>
                  <a:pt x="6833931" y="2476422"/>
                </a:cubicBezTo>
                <a:cubicBezTo>
                  <a:pt x="6833931" y="2516753"/>
                  <a:pt x="6801237" y="2549447"/>
                  <a:pt x="6760906" y="2549447"/>
                </a:cubicBezTo>
                <a:cubicBezTo>
                  <a:pt x="6720575" y="2549447"/>
                  <a:pt x="6687881" y="2516753"/>
                  <a:pt x="6687880" y="2476422"/>
                </a:cubicBezTo>
                <a:cubicBezTo>
                  <a:pt x="6687881" y="2466339"/>
                  <a:pt x="6689924" y="2456734"/>
                  <a:pt x="6693620" y="2447997"/>
                </a:cubicBezTo>
                <a:close/>
                <a:moveTo>
                  <a:pt x="5542078" y="4242098"/>
                </a:moveTo>
                <a:cubicBezTo>
                  <a:pt x="5553163" y="4215888"/>
                  <a:pt x="5579116" y="4197498"/>
                  <a:pt x="5609364" y="4197498"/>
                </a:cubicBezTo>
                <a:cubicBezTo>
                  <a:pt x="5649695" y="4197498"/>
                  <a:pt x="5682389" y="4230192"/>
                  <a:pt x="5682390" y="4270523"/>
                </a:cubicBezTo>
                <a:cubicBezTo>
                  <a:pt x="5682389" y="4310854"/>
                  <a:pt x="5649695" y="4343548"/>
                  <a:pt x="5609365" y="4343548"/>
                </a:cubicBezTo>
                <a:cubicBezTo>
                  <a:pt x="5569033" y="4343548"/>
                  <a:pt x="5536339" y="4310854"/>
                  <a:pt x="5536339" y="4270523"/>
                </a:cubicBezTo>
                <a:cubicBezTo>
                  <a:pt x="5536339" y="4260440"/>
                  <a:pt x="5538382" y="4250834"/>
                  <a:pt x="5542078" y="4242098"/>
                </a:cubicBezTo>
                <a:close/>
                <a:moveTo>
                  <a:pt x="6924083" y="2027505"/>
                </a:moveTo>
                <a:cubicBezTo>
                  <a:pt x="6935169" y="2001295"/>
                  <a:pt x="6961122" y="1982905"/>
                  <a:pt x="6991370" y="1982905"/>
                </a:cubicBezTo>
                <a:cubicBezTo>
                  <a:pt x="7031701" y="1982905"/>
                  <a:pt x="7064395" y="2015599"/>
                  <a:pt x="7064394" y="2055930"/>
                </a:cubicBezTo>
                <a:cubicBezTo>
                  <a:pt x="7064395" y="2096261"/>
                  <a:pt x="7031701" y="2128955"/>
                  <a:pt x="6991369" y="2128955"/>
                </a:cubicBezTo>
                <a:cubicBezTo>
                  <a:pt x="6951039" y="2128955"/>
                  <a:pt x="6918344" y="2096261"/>
                  <a:pt x="6918345" y="2055930"/>
                </a:cubicBezTo>
                <a:cubicBezTo>
                  <a:pt x="6918345" y="2045847"/>
                  <a:pt x="6920390" y="2036242"/>
                  <a:pt x="6924083" y="2027505"/>
                </a:cubicBezTo>
                <a:close/>
                <a:moveTo>
                  <a:pt x="5772541" y="3812779"/>
                </a:moveTo>
                <a:cubicBezTo>
                  <a:pt x="5783625" y="3786569"/>
                  <a:pt x="5809578" y="3768178"/>
                  <a:pt x="5839826" y="3768179"/>
                </a:cubicBezTo>
                <a:cubicBezTo>
                  <a:pt x="5880158" y="3768178"/>
                  <a:pt x="5912851" y="3800873"/>
                  <a:pt x="5912851" y="3841203"/>
                </a:cubicBezTo>
                <a:cubicBezTo>
                  <a:pt x="5912852" y="3881535"/>
                  <a:pt x="5880157" y="3914229"/>
                  <a:pt x="5839826" y="3914228"/>
                </a:cubicBezTo>
                <a:cubicBezTo>
                  <a:pt x="5799495" y="3914229"/>
                  <a:pt x="5766802" y="3881534"/>
                  <a:pt x="5766801" y="3841204"/>
                </a:cubicBezTo>
                <a:cubicBezTo>
                  <a:pt x="5766801" y="3831121"/>
                  <a:pt x="5768844" y="3821515"/>
                  <a:pt x="5772541" y="3812779"/>
                </a:cubicBezTo>
                <a:close/>
                <a:moveTo>
                  <a:pt x="7154548" y="1598183"/>
                </a:moveTo>
                <a:cubicBezTo>
                  <a:pt x="7165632" y="1571973"/>
                  <a:pt x="7191585" y="1553583"/>
                  <a:pt x="7221833" y="1553583"/>
                </a:cubicBezTo>
                <a:cubicBezTo>
                  <a:pt x="7262165" y="1553583"/>
                  <a:pt x="7294858" y="1586277"/>
                  <a:pt x="7294859" y="1626608"/>
                </a:cubicBezTo>
                <a:cubicBezTo>
                  <a:pt x="7294859" y="1666939"/>
                  <a:pt x="7262164" y="1699633"/>
                  <a:pt x="7221834" y="1699633"/>
                </a:cubicBezTo>
                <a:cubicBezTo>
                  <a:pt x="7181502" y="1699633"/>
                  <a:pt x="7148809" y="1666939"/>
                  <a:pt x="7148808" y="1626608"/>
                </a:cubicBezTo>
                <a:cubicBezTo>
                  <a:pt x="7148808" y="1616525"/>
                  <a:pt x="7150851" y="1606920"/>
                  <a:pt x="7154548" y="1598183"/>
                </a:cubicBezTo>
                <a:close/>
                <a:moveTo>
                  <a:pt x="6003003" y="3392285"/>
                </a:moveTo>
                <a:cubicBezTo>
                  <a:pt x="6014089" y="3366075"/>
                  <a:pt x="6040041" y="3347685"/>
                  <a:pt x="6070290" y="3347685"/>
                </a:cubicBezTo>
                <a:cubicBezTo>
                  <a:pt x="6110621" y="3347685"/>
                  <a:pt x="6143316" y="3380379"/>
                  <a:pt x="6143315" y="3420710"/>
                </a:cubicBezTo>
                <a:cubicBezTo>
                  <a:pt x="6143316" y="3461041"/>
                  <a:pt x="6110622" y="3493735"/>
                  <a:pt x="6070290" y="3493735"/>
                </a:cubicBezTo>
                <a:cubicBezTo>
                  <a:pt x="6029960" y="3493735"/>
                  <a:pt x="5997265" y="3461041"/>
                  <a:pt x="5997265" y="3420710"/>
                </a:cubicBezTo>
                <a:cubicBezTo>
                  <a:pt x="5997266" y="3410627"/>
                  <a:pt x="5999309" y="3401022"/>
                  <a:pt x="6003003" y="3392285"/>
                </a:cubicBezTo>
                <a:close/>
                <a:moveTo>
                  <a:pt x="5081149" y="4808641"/>
                </a:moveTo>
                <a:cubicBezTo>
                  <a:pt x="5092236" y="4782431"/>
                  <a:pt x="5118187" y="4764041"/>
                  <a:pt x="5148437" y="4764041"/>
                </a:cubicBezTo>
                <a:cubicBezTo>
                  <a:pt x="5188767" y="4764041"/>
                  <a:pt x="5221462" y="4796735"/>
                  <a:pt x="5221461" y="4837066"/>
                </a:cubicBezTo>
                <a:cubicBezTo>
                  <a:pt x="5221462" y="4877397"/>
                  <a:pt x="5188768" y="4910091"/>
                  <a:pt x="5148436" y="4910091"/>
                </a:cubicBezTo>
                <a:cubicBezTo>
                  <a:pt x="5108104" y="4910092"/>
                  <a:pt x="5075411" y="4877398"/>
                  <a:pt x="5075412" y="4837066"/>
                </a:cubicBezTo>
                <a:cubicBezTo>
                  <a:pt x="5075412" y="4826983"/>
                  <a:pt x="5077455" y="4817378"/>
                  <a:pt x="5081149" y="4808641"/>
                </a:cubicBezTo>
                <a:close/>
                <a:moveTo>
                  <a:pt x="6233468" y="2962962"/>
                </a:moveTo>
                <a:cubicBezTo>
                  <a:pt x="6244553" y="2936752"/>
                  <a:pt x="6270506" y="2918362"/>
                  <a:pt x="6300754" y="2918362"/>
                </a:cubicBezTo>
                <a:cubicBezTo>
                  <a:pt x="6341085" y="2918362"/>
                  <a:pt x="6373779" y="2951056"/>
                  <a:pt x="6373780" y="2991387"/>
                </a:cubicBezTo>
                <a:cubicBezTo>
                  <a:pt x="6373779" y="3031718"/>
                  <a:pt x="6341085" y="3064412"/>
                  <a:pt x="6300755" y="3064412"/>
                </a:cubicBezTo>
                <a:cubicBezTo>
                  <a:pt x="6260423" y="3064412"/>
                  <a:pt x="6227729" y="3031718"/>
                  <a:pt x="6227729" y="2991387"/>
                </a:cubicBezTo>
                <a:cubicBezTo>
                  <a:pt x="6227729" y="2981304"/>
                  <a:pt x="6229772" y="2971699"/>
                  <a:pt x="6233468" y="2962962"/>
                </a:cubicBezTo>
                <a:close/>
                <a:moveTo>
                  <a:pt x="5311615" y="4379320"/>
                </a:moveTo>
                <a:cubicBezTo>
                  <a:pt x="5322699" y="4353110"/>
                  <a:pt x="5348652" y="4334720"/>
                  <a:pt x="5378900" y="4334720"/>
                </a:cubicBezTo>
                <a:cubicBezTo>
                  <a:pt x="5419232" y="4334720"/>
                  <a:pt x="5451925" y="4367414"/>
                  <a:pt x="5451925" y="4407745"/>
                </a:cubicBezTo>
                <a:cubicBezTo>
                  <a:pt x="5451925" y="4448076"/>
                  <a:pt x="5419231" y="4480770"/>
                  <a:pt x="5378900" y="4480770"/>
                </a:cubicBezTo>
                <a:cubicBezTo>
                  <a:pt x="5338569" y="4480770"/>
                  <a:pt x="5305876" y="4448076"/>
                  <a:pt x="5305875" y="4407745"/>
                </a:cubicBezTo>
                <a:cubicBezTo>
                  <a:pt x="5305875" y="4397662"/>
                  <a:pt x="5307918" y="4388056"/>
                  <a:pt x="5311615" y="4379320"/>
                </a:cubicBezTo>
                <a:close/>
                <a:moveTo>
                  <a:pt x="6463931" y="2542469"/>
                </a:moveTo>
                <a:cubicBezTo>
                  <a:pt x="6475017" y="2516259"/>
                  <a:pt x="6500969" y="2497868"/>
                  <a:pt x="6531218" y="2497868"/>
                </a:cubicBezTo>
                <a:cubicBezTo>
                  <a:pt x="6571550" y="2497868"/>
                  <a:pt x="6604243" y="2530562"/>
                  <a:pt x="6604244" y="2570893"/>
                </a:cubicBezTo>
                <a:cubicBezTo>
                  <a:pt x="6604243" y="2611224"/>
                  <a:pt x="6571549" y="2643918"/>
                  <a:pt x="6531219" y="2643918"/>
                </a:cubicBezTo>
                <a:cubicBezTo>
                  <a:pt x="6490887" y="2643918"/>
                  <a:pt x="6458194" y="2611224"/>
                  <a:pt x="6458193" y="2570893"/>
                </a:cubicBezTo>
                <a:cubicBezTo>
                  <a:pt x="6458193" y="2560811"/>
                  <a:pt x="6460236" y="2551205"/>
                  <a:pt x="6463931" y="2542469"/>
                </a:cubicBezTo>
                <a:close/>
                <a:moveTo>
                  <a:pt x="6693621" y="2164726"/>
                </a:moveTo>
                <a:cubicBezTo>
                  <a:pt x="6704706" y="2138516"/>
                  <a:pt x="6730658" y="2120126"/>
                  <a:pt x="6760907" y="2120126"/>
                </a:cubicBezTo>
                <a:cubicBezTo>
                  <a:pt x="6801237" y="2120126"/>
                  <a:pt x="6833932" y="2152820"/>
                  <a:pt x="6833931" y="2193150"/>
                </a:cubicBezTo>
                <a:cubicBezTo>
                  <a:pt x="6833932" y="2233482"/>
                  <a:pt x="6801238" y="2266176"/>
                  <a:pt x="6760906" y="2266175"/>
                </a:cubicBezTo>
                <a:cubicBezTo>
                  <a:pt x="6720576" y="2266176"/>
                  <a:pt x="6687882" y="2233481"/>
                  <a:pt x="6687882" y="2193151"/>
                </a:cubicBezTo>
                <a:cubicBezTo>
                  <a:pt x="6687882" y="2183068"/>
                  <a:pt x="6689925" y="2173462"/>
                  <a:pt x="6693621" y="2164726"/>
                </a:cubicBezTo>
                <a:close/>
                <a:moveTo>
                  <a:pt x="5542077" y="3958827"/>
                </a:moveTo>
                <a:cubicBezTo>
                  <a:pt x="5553163" y="3932618"/>
                  <a:pt x="5579114" y="3914227"/>
                  <a:pt x="5609364" y="3914228"/>
                </a:cubicBezTo>
                <a:cubicBezTo>
                  <a:pt x="5649694" y="3914227"/>
                  <a:pt x="5682388" y="3946922"/>
                  <a:pt x="5682388" y="3987252"/>
                </a:cubicBezTo>
                <a:cubicBezTo>
                  <a:pt x="5682388" y="4027584"/>
                  <a:pt x="5649695" y="4060277"/>
                  <a:pt x="5609363" y="4060277"/>
                </a:cubicBezTo>
                <a:cubicBezTo>
                  <a:pt x="5569033" y="4060277"/>
                  <a:pt x="5536338" y="4027583"/>
                  <a:pt x="5536339" y="3987252"/>
                </a:cubicBezTo>
                <a:cubicBezTo>
                  <a:pt x="5536339" y="3977169"/>
                  <a:pt x="5538382" y="3967564"/>
                  <a:pt x="5542077" y="3958827"/>
                </a:cubicBezTo>
                <a:close/>
                <a:moveTo>
                  <a:pt x="6924084" y="1744233"/>
                </a:moveTo>
                <a:cubicBezTo>
                  <a:pt x="6935168" y="1718023"/>
                  <a:pt x="6961121" y="1699633"/>
                  <a:pt x="6991369" y="1699633"/>
                </a:cubicBezTo>
                <a:cubicBezTo>
                  <a:pt x="7031701" y="1699633"/>
                  <a:pt x="7064394" y="1732327"/>
                  <a:pt x="7064395" y="1772658"/>
                </a:cubicBezTo>
                <a:cubicBezTo>
                  <a:pt x="7064394" y="1812989"/>
                  <a:pt x="7031700" y="1845683"/>
                  <a:pt x="6991370" y="1845683"/>
                </a:cubicBezTo>
                <a:cubicBezTo>
                  <a:pt x="6951038" y="1845683"/>
                  <a:pt x="6918345" y="1812989"/>
                  <a:pt x="6918345" y="1772658"/>
                </a:cubicBezTo>
                <a:cubicBezTo>
                  <a:pt x="6918344" y="1762575"/>
                  <a:pt x="6920388" y="1752969"/>
                  <a:pt x="6924084" y="1744233"/>
                </a:cubicBezTo>
                <a:close/>
                <a:moveTo>
                  <a:pt x="5772540" y="3529507"/>
                </a:moveTo>
                <a:cubicBezTo>
                  <a:pt x="5783626" y="3503297"/>
                  <a:pt x="5809577" y="3484906"/>
                  <a:pt x="5839827" y="3484906"/>
                </a:cubicBezTo>
                <a:cubicBezTo>
                  <a:pt x="5880157" y="3484906"/>
                  <a:pt x="5912852" y="3517600"/>
                  <a:pt x="5912851" y="3557931"/>
                </a:cubicBezTo>
                <a:cubicBezTo>
                  <a:pt x="5912851" y="3598262"/>
                  <a:pt x="5880158" y="3630956"/>
                  <a:pt x="5839826" y="3630956"/>
                </a:cubicBezTo>
                <a:cubicBezTo>
                  <a:pt x="5799496" y="3630956"/>
                  <a:pt x="5766801" y="3598262"/>
                  <a:pt x="5766802" y="3557931"/>
                </a:cubicBezTo>
                <a:cubicBezTo>
                  <a:pt x="5766802" y="3547849"/>
                  <a:pt x="5768845" y="3538243"/>
                  <a:pt x="5772540" y="3529507"/>
                </a:cubicBezTo>
                <a:close/>
                <a:moveTo>
                  <a:pt x="4850687" y="4945864"/>
                </a:moveTo>
                <a:cubicBezTo>
                  <a:pt x="4854381" y="4937128"/>
                  <a:pt x="4859728" y="4929260"/>
                  <a:pt x="4866336" y="4922652"/>
                </a:cubicBezTo>
                <a:cubicBezTo>
                  <a:pt x="4879552" y="4909437"/>
                  <a:pt x="4897808" y="4901264"/>
                  <a:pt x="4917974" y="4901263"/>
                </a:cubicBezTo>
                <a:cubicBezTo>
                  <a:pt x="4958304" y="4901263"/>
                  <a:pt x="4990997" y="4933958"/>
                  <a:pt x="4990998" y="4974289"/>
                </a:cubicBezTo>
                <a:cubicBezTo>
                  <a:pt x="4990999" y="5014619"/>
                  <a:pt x="4958303" y="5047314"/>
                  <a:pt x="4917973" y="5047314"/>
                </a:cubicBezTo>
                <a:cubicBezTo>
                  <a:pt x="4877641" y="5047313"/>
                  <a:pt x="4844947" y="5014619"/>
                  <a:pt x="4844949" y="4974289"/>
                </a:cubicBezTo>
                <a:cubicBezTo>
                  <a:pt x="4844946" y="4964207"/>
                  <a:pt x="4846991" y="4954601"/>
                  <a:pt x="4850687" y="4945864"/>
                </a:cubicBezTo>
                <a:close/>
                <a:moveTo>
                  <a:pt x="7154547" y="1314911"/>
                </a:moveTo>
                <a:cubicBezTo>
                  <a:pt x="7165633" y="1288701"/>
                  <a:pt x="7191585" y="1270311"/>
                  <a:pt x="7221834" y="1270311"/>
                </a:cubicBezTo>
                <a:cubicBezTo>
                  <a:pt x="7262164" y="1270311"/>
                  <a:pt x="7294859" y="1303005"/>
                  <a:pt x="7294858" y="1343336"/>
                </a:cubicBezTo>
                <a:cubicBezTo>
                  <a:pt x="7294859" y="1383667"/>
                  <a:pt x="7262165" y="1416361"/>
                  <a:pt x="7221833" y="1416361"/>
                </a:cubicBezTo>
                <a:cubicBezTo>
                  <a:pt x="7181503" y="1416361"/>
                  <a:pt x="7148809" y="1383667"/>
                  <a:pt x="7148809" y="1343336"/>
                </a:cubicBezTo>
                <a:cubicBezTo>
                  <a:pt x="7148809" y="1333253"/>
                  <a:pt x="7150852" y="1323647"/>
                  <a:pt x="7154547" y="1314911"/>
                </a:cubicBezTo>
                <a:close/>
                <a:moveTo>
                  <a:pt x="6003004" y="3109013"/>
                </a:moveTo>
                <a:cubicBezTo>
                  <a:pt x="6014090" y="3082803"/>
                  <a:pt x="6040041" y="3064413"/>
                  <a:pt x="6070290" y="3064413"/>
                </a:cubicBezTo>
                <a:cubicBezTo>
                  <a:pt x="6110621" y="3064413"/>
                  <a:pt x="6143315" y="3097107"/>
                  <a:pt x="6143316" y="3137438"/>
                </a:cubicBezTo>
                <a:cubicBezTo>
                  <a:pt x="6143315" y="3177769"/>
                  <a:pt x="6110621" y="3210463"/>
                  <a:pt x="6070290" y="3210463"/>
                </a:cubicBezTo>
                <a:cubicBezTo>
                  <a:pt x="6029959" y="3210463"/>
                  <a:pt x="5997265" y="3177769"/>
                  <a:pt x="5997266" y="3137438"/>
                </a:cubicBezTo>
                <a:cubicBezTo>
                  <a:pt x="5997265" y="3127355"/>
                  <a:pt x="5999309" y="3117749"/>
                  <a:pt x="6003004" y="3109013"/>
                </a:cubicBezTo>
                <a:close/>
                <a:moveTo>
                  <a:pt x="5081151" y="4525369"/>
                </a:moveTo>
                <a:cubicBezTo>
                  <a:pt x="5092235" y="4499159"/>
                  <a:pt x="5118188" y="4480769"/>
                  <a:pt x="5148438" y="4480769"/>
                </a:cubicBezTo>
                <a:cubicBezTo>
                  <a:pt x="5188768" y="4480769"/>
                  <a:pt x="5221461" y="4513463"/>
                  <a:pt x="5221462" y="4553794"/>
                </a:cubicBezTo>
                <a:cubicBezTo>
                  <a:pt x="5221462" y="4594125"/>
                  <a:pt x="5188769" y="4626819"/>
                  <a:pt x="5148437" y="4626819"/>
                </a:cubicBezTo>
                <a:cubicBezTo>
                  <a:pt x="5108107" y="4626819"/>
                  <a:pt x="5075412" y="4594125"/>
                  <a:pt x="5075413" y="4553794"/>
                </a:cubicBezTo>
                <a:cubicBezTo>
                  <a:pt x="5075411" y="4543712"/>
                  <a:pt x="5077456" y="4534106"/>
                  <a:pt x="5081151" y="4525369"/>
                </a:cubicBezTo>
                <a:close/>
                <a:moveTo>
                  <a:pt x="6233468" y="2679690"/>
                </a:moveTo>
                <a:cubicBezTo>
                  <a:pt x="6244553" y="2653480"/>
                  <a:pt x="6270506" y="2635090"/>
                  <a:pt x="6300754" y="2635090"/>
                </a:cubicBezTo>
                <a:cubicBezTo>
                  <a:pt x="6341086" y="2635090"/>
                  <a:pt x="6373779" y="2667784"/>
                  <a:pt x="6373779" y="2708115"/>
                </a:cubicBezTo>
                <a:cubicBezTo>
                  <a:pt x="6373780" y="2748446"/>
                  <a:pt x="6341085" y="2781140"/>
                  <a:pt x="6300754" y="2781140"/>
                </a:cubicBezTo>
                <a:cubicBezTo>
                  <a:pt x="6260423" y="2781140"/>
                  <a:pt x="6227730" y="2748446"/>
                  <a:pt x="6227729" y="2708115"/>
                </a:cubicBezTo>
                <a:cubicBezTo>
                  <a:pt x="6227729" y="2698032"/>
                  <a:pt x="6229772" y="2688427"/>
                  <a:pt x="6233468" y="2679690"/>
                </a:cubicBezTo>
                <a:close/>
                <a:moveTo>
                  <a:pt x="6463157" y="2310775"/>
                </a:moveTo>
                <a:cubicBezTo>
                  <a:pt x="6474241" y="2284565"/>
                  <a:pt x="6500196" y="2266175"/>
                  <a:pt x="6530443" y="2266175"/>
                </a:cubicBezTo>
                <a:cubicBezTo>
                  <a:pt x="6570774" y="2266175"/>
                  <a:pt x="6603468" y="2298869"/>
                  <a:pt x="6603468" y="2339200"/>
                </a:cubicBezTo>
                <a:cubicBezTo>
                  <a:pt x="6603468" y="2379531"/>
                  <a:pt x="6570775" y="2412225"/>
                  <a:pt x="6530443" y="2412225"/>
                </a:cubicBezTo>
                <a:cubicBezTo>
                  <a:pt x="6490112" y="2412225"/>
                  <a:pt x="6457418" y="2379531"/>
                  <a:pt x="6457419" y="2339200"/>
                </a:cubicBezTo>
                <a:cubicBezTo>
                  <a:pt x="6457419" y="2329117"/>
                  <a:pt x="6459462" y="2319512"/>
                  <a:pt x="6463157" y="2310775"/>
                </a:cubicBezTo>
                <a:close/>
                <a:moveTo>
                  <a:pt x="5311613" y="4096048"/>
                </a:moveTo>
                <a:cubicBezTo>
                  <a:pt x="5322698" y="4069839"/>
                  <a:pt x="5348651" y="4051448"/>
                  <a:pt x="5378899" y="4051449"/>
                </a:cubicBezTo>
                <a:cubicBezTo>
                  <a:pt x="5419230" y="4051448"/>
                  <a:pt x="5451924" y="4084142"/>
                  <a:pt x="5451925" y="4124473"/>
                </a:cubicBezTo>
                <a:cubicBezTo>
                  <a:pt x="5451924" y="4164804"/>
                  <a:pt x="5419232" y="4197498"/>
                  <a:pt x="5378900" y="4197498"/>
                </a:cubicBezTo>
                <a:cubicBezTo>
                  <a:pt x="5338570" y="4197498"/>
                  <a:pt x="5305875" y="4164804"/>
                  <a:pt x="5305876" y="4124473"/>
                </a:cubicBezTo>
                <a:cubicBezTo>
                  <a:pt x="5305876" y="4114390"/>
                  <a:pt x="5307919" y="4104784"/>
                  <a:pt x="5311613" y="4096048"/>
                </a:cubicBezTo>
                <a:close/>
                <a:moveTo>
                  <a:pt x="6693620" y="1881454"/>
                </a:moveTo>
                <a:cubicBezTo>
                  <a:pt x="6704704" y="1855244"/>
                  <a:pt x="6730657" y="1836854"/>
                  <a:pt x="6760905" y="1836854"/>
                </a:cubicBezTo>
                <a:cubicBezTo>
                  <a:pt x="6801237" y="1836854"/>
                  <a:pt x="6833932" y="1869548"/>
                  <a:pt x="6833931" y="1909879"/>
                </a:cubicBezTo>
                <a:cubicBezTo>
                  <a:pt x="6833931" y="1950210"/>
                  <a:pt x="6801238" y="1982904"/>
                  <a:pt x="6760906" y="1982904"/>
                </a:cubicBezTo>
                <a:cubicBezTo>
                  <a:pt x="6720575" y="1982904"/>
                  <a:pt x="6687881" y="1950211"/>
                  <a:pt x="6687880" y="1909879"/>
                </a:cubicBezTo>
                <a:cubicBezTo>
                  <a:pt x="6687880" y="1899796"/>
                  <a:pt x="6689925" y="1890191"/>
                  <a:pt x="6693620" y="1881454"/>
                </a:cubicBezTo>
                <a:close/>
                <a:moveTo>
                  <a:pt x="5542076" y="3675556"/>
                </a:moveTo>
                <a:cubicBezTo>
                  <a:pt x="5553162" y="3649347"/>
                  <a:pt x="5579115" y="3630956"/>
                  <a:pt x="5609363" y="3630956"/>
                </a:cubicBezTo>
                <a:cubicBezTo>
                  <a:pt x="5649693" y="3630956"/>
                  <a:pt x="5682388" y="3663650"/>
                  <a:pt x="5682387" y="3703981"/>
                </a:cubicBezTo>
                <a:cubicBezTo>
                  <a:pt x="5682388" y="3744312"/>
                  <a:pt x="5649694" y="3777006"/>
                  <a:pt x="5609362" y="3777006"/>
                </a:cubicBezTo>
                <a:cubicBezTo>
                  <a:pt x="5569032" y="3777006"/>
                  <a:pt x="5536337" y="3744312"/>
                  <a:pt x="5536337" y="3703981"/>
                </a:cubicBezTo>
                <a:cubicBezTo>
                  <a:pt x="5536338" y="3693898"/>
                  <a:pt x="5538381" y="3684293"/>
                  <a:pt x="5542076" y="3675556"/>
                </a:cubicBezTo>
                <a:close/>
                <a:moveTo>
                  <a:pt x="6924084" y="1460961"/>
                </a:moveTo>
                <a:cubicBezTo>
                  <a:pt x="6935169" y="1434751"/>
                  <a:pt x="6961121" y="1416361"/>
                  <a:pt x="6991370" y="1416361"/>
                </a:cubicBezTo>
                <a:cubicBezTo>
                  <a:pt x="7031701" y="1416360"/>
                  <a:pt x="7064395" y="1449055"/>
                  <a:pt x="7064394" y="1489385"/>
                </a:cubicBezTo>
                <a:cubicBezTo>
                  <a:pt x="7064395" y="1529717"/>
                  <a:pt x="7031701" y="1562411"/>
                  <a:pt x="6991370" y="1562410"/>
                </a:cubicBezTo>
                <a:cubicBezTo>
                  <a:pt x="6951039" y="1562411"/>
                  <a:pt x="6918345" y="1529716"/>
                  <a:pt x="6918346" y="1489386"/>
                </a:cubicBezTo>
                <a:cubicBezTo>
                  <a:pt x="6918345" y="1479303"/>
                  <a:pt x="6920389" y="1469697"/>
                  <a:pt x="6924084" y="1460961"/>
                </a:cubicBezTo>
                <a:close/>
                <a:moveTo>
                  <a:pt x="5772539" y="3246234"/>
                </a:moveTo>
                <a:cubicBezTo>
                  <a:pt x="5783625" y="3220025"/>
                  <a:pt x="5809577" y="3201634"/>
                  <a:pt x="5839826" y="3201634"/>
                </a:cubicBezTo>
                <a:cubicBezTo>
                  <a:pt x="5880158" y="3201634"/>
                  <a:pt x="5912851" y="3234328"/>
                  <a:pt x="5912852" y="3274659"/>
                </a:cubicBezTo>
                <a:cubicBezTo>
                  <a:pt x="5912851" y="3314990"/>
                  <a:pt x="5880157" y="3347684"/>
                  <a:pt x="5839827" y="3347684"/>
                </a:cubicBezTo>
                <a:cubicBezTo>
                  <a:pt x="5799495" y="3347684"/>
                  <a:pt x="5766802" y="3314990"/>
                  <a:pt x="5766801" y="3274659"/>
                </a:cubicBezTo>
                <a:cubicBezTo>
                  <a:pt x="5766801" y="3264576"/>
                  <a:pt x="5768844" y="3254971"/>
                  <a:pt x="5772539" y="3246234"/>
                </a:cubicBezTo>
                <a:close/>
                <a:moveTo>
                  <a:pt x="4850687" y="4662591"/>
                </a:moveTo>
                <a:cubicBezTo>
                  <a:pt x="4854382" y="4653854"/>
                  <a:pt x="4859729" y="4645986"/>
                  <a:pt x="4866337" y="4639379"/>
                </a:cubicBezTo>
                <a:cubicBezTo>
                  <a:pt x="4879551" y="4626164"/>
                  <a:pt x="4897809" y="4617991"/>
                  <a:pt x="4917973" y="4617990"/>
                </a:cubicBezTo>
                <a:cubicBezTo>
                  <a:pt x="4958304" y="4617990"/>
                  <a:pt x="4990998" y="4650684"/>
                  <a:pt x="4990999" y="4691015"/>
                </a:cubicBezTo>
                <a:cubicBezTo>
                  <a:pt x="4990998" y="4731346"/>
                  <a:pt x="4958304" y="4764040"/>
                  <a:pt x="4917974" y="4764040"/>
                </a:cubicBezTo>
                <a:cubicBezTo>
                  <a:pt x="4877641" y="4764041"/>
                  <a:pt x="4844948" y="4731347"/>
                  <a:pt x="4844949" y="4691015"/>
                </a:cubicBezTo>
                <a:cubicBezTo>
                  <a:pt x="4844948" y="4680933"/>
                  <a:pt x="4846991" y="4671327"/>
                  <a:pt x="4850687" y="4662591"/>
                </a:cubicBezTo>
                <a:close/>
                <a:moveTo>
                  <a:pt x="7154547" y="1031639"/>
                </a:moveTo>
                <a:cubicBezTo>
                  <a:pt x="7165633" y="1005429"/>
                  <a:pt x="7191586" y="987039"/>
                  <a:pt x="7221834" y="987039"/>
                </a:cubicBezTo>
                <a:cubicBezTo>
                  <a:pt x="7262166" y="987038"/>
                  <a:pt x="7294859" y="1019733"/>
                  <a:pt x="7294858" y="1060063"/>
                </a:cubicBezTo>
                <a:cubicBezTo>
                  <a:pt x="7294858" y="1100395"/>
                  <a:pt x="7262165" y="1133089"/>
                  <a:pt x="7221834" y="1133088"/>
                </a:cubicBezTo>
                <a:cubicBezTo>
                  <a:pt x="7181502" y="1133089"/>
                  <a:pt x="7148809" y="1100394"/>
                  <a:pt x="7148809" y="1060064"/>
                </a:cubicBezTo>
                <a:cubicBezTo>
                  <a:pt x="7148809" y="1049981"/>
                  <a:pt x="7150852" y="1040375"/>
                  <a:pt x="7154547" y="1031639"/>
                </a:cubicBezTo>
                <a:close/>
                <a:moveTo>
                  <a:pt x="6003003" y="2825741"/>
                </a:moveTo>
                <a:cubicBezTo>
                  <a:pt x="6014089" y="2799531"/>
                  <a:pt x="6040042" y="2781140"/>
                  <a:pt x="6070290" y="2781141"/>
                </a:cubicBezTo>
                <a:cubicBezTo>
                  <a:pt x="6110620" y="2781140"/>
                  <a:pt x="6143315" y="2813835"/>
                  <a:pt x="6143314" y="2854165"/>
                </a:cubicBezTo>
                <a:cubicBezTo>
                  <a:pt x="6143315" y="2894497"/>
                  <a:pt x="6110621" y="2927191"/>
                  <a:pt x="6070289" y="2927190"/>
                </a:cubicBezTo>
                <a:cubicBezTo>
                  <a:pt x="6029959" y="2927191"/>
                  <a:pt x="5997264" y="2894496"/>
                  <a:pt x="5997265" y="2854166"/>
                </a:cubicBezTo>
                <a:cubicBezTo>
                  <a:pt x="5997265" y="2844083"/>
                  <a:pt x="5999308" y="2834477"/>
                  <a:pt x="6003003" y="2825741"/>
                </a:cubicBezTo>
                <a:close/>
                <a:moveTo>
                  <a:pt x="6232692" y="2447997"/>
                </a:moveTo>
                <a:cubicBezTo>
                  <a:pt x="6243778" y="2421787"/>
                  <a:pt x="6269731" y="2403397"/>
                  <a:pt x="6299979" y="2403397"/>
                </a:cubicBezTo>
                <a:cubicBezTo>
                  <a:pt x="6340309" y="2403397"/>
                  <a:pt x="6373004" y="2436091"/>
                  <a:pt x="6373003" y="2476422"/>
                </a:cubicBezTo>
                <a:cubicBezTo>
                  <a:pt x="6373004" y="2516753"/>
                  <a:pt x="6340310" y="2549447"/>
                  <a:pt x="6299978" y="2549447"/>
                </a:cubicBezTo>
                <a:cubicBezTo>
                  <a:pt x="6259648" y="2549447"/>
                  <a:pt x="6226954" y="2516753"/>
                  <a:pt x="6226954" y="2476422"/>
                </a:cubicBezTo>
                <a:cubicBezTo>
                  <a:pt x="6226954" y="2466339"/>
                  <a:pt x="6228997" y="2456734"/>
                  <a:pt x="6232692" y="2447997"/>
                </a:cubicBezTo>
                <a:close/>
                <a:moveTo>
                  <a:pt x="5081150" y="4242097"/>
                </a:moveTo>
                <a:cubicBezTo>
                  <a:pt x="5092236" y="4215887"/>
                  <a:pt x="5118189" y="4197497"/>
                  <a:pt x="5148436" y="4197497"/>
                </a:cubicBezTo>
                <a:cubicBezTo>
                  <a:pt x="5188767" y="4197497"/>
                  <a:pt x="5221462" y="4230191"/>
                  <a:pt x="5221461" y="4270522"/>
                </a:cubicBezTo>
                <a:cubicBezTo>
                  <a:pt x="5221462" y="4310853"/>
                  <a:pt x="5188768" y="4343547"/>
                  <a:pt x="5148436" y="4343547"/>
                </a:cubicBezTo>
                <a:cubicBezTo>
                  <a:pt x="5108106" y="4343547"/>
                  <a:pt x="5075411" y="4310853"/>
                  <a:pt x="5075411" y="4270522"/>
                </a:cubicBezTo>
                <a:cubicBezTo>
                  <a:pt x="5075411" y="4260439"/>
                  <a:pt x="5077455" y="4250834"/>
                  <a:pt x="5081150" y="4242097"/>
                </a:cubicBezTo>
                <a:close/>
                <a:moveTo>
                  <a:pt x="6463156" y="2027504"/>
                </a:moveTo>
                <a:cubicBezTo>
                  <a:pt x="6474240" y="2001295"/>
                  <a:pt x="6500193" y="1982904"/>
                  <a:pt x="6530442" y="1982904"/>
                </a:cubicBezTo>
                <a:cubicBezTo>
                  <a:pt x="6570773" y="1982904"/>
                  <a:pt x="6603468" y="2015598"/>
                  <a:pt x="6603467" y="2055929"/>
                </a:cubicBezTo>
                <a:cubicBezTo>
                  <a:pt x="6603466" y="2096260"/>
                  <a:pt x="6570774" y="2128954"/>
                  <a:pt x="6530443" y="2128954"/>
                </a:cubicBezTo>
                <a:cubicBezTo>
                  <a:pt x="6490112" y="2128954"/>
                  <a:pt x="6457417" y="2096260"/>
                  <a:pt x="6457418" y="2055929"/>
                </a:cubicBezTo>
                <a:cubicBezTo>
                  <a:pt x="6457418" y="2045846"/>
                  <a:pt x="6459461" y="2036240"/>
                  <a:pt x="6463156" y="2027504"/>
                </a:cubicBezTo>
                <a:close/>
                <a:moveTo>
                  <a:pt x="5311612" y="3812777"/>
                </a:moveTo>
                <a:cubicBezTo>
                  <a:pt x="5322698" y="3786568"/>
                  <a:pt x="5348650" y="3768178"/>
                  <a:pt x="5378898" y="3768178"/>
                </a:cubicBezTo>
                <a:cubicBezTo>
                  <a:pt x="5419229" y="3768178"/>
                  <a:pt x="5451923" y="3800872"/>
                  <a:pt x="5451924" y="3841203"/>
                </a:cubicBezTo>
                <a:cubicBezTo>
                  <a:pt x="5451923" y="3881534"/>
                  <a:pt x="5419231" y="3914227"/>
                  <a:pt x="5378899" y="3914227"/>
                </a:cubicBezTo>
                <a:cubicBezTo>
                  <a:pt x="5338569" y="3914227"/>
                  <a:pt x="5305874" y="3881533"/>
                  <a:pt x="5305874" y="3841202"/>
                </a:cubicBezTo>
                <a:cubicBezTo>
                  <a:pt x="5305874" y="3831119"/>
                  <a:pt x="5307917" y="3821514"/>
                  <a:pt x="5311612" y="3812777"/>
                </a:cubicBezTo>
                <a:close/>
                <a:moveTo>
                  <a:pt x="6693619" y="1598182"/>
                </a:moveTo>
                <a:cubicBezTo>
                  <a:pt x="6704705" y="1571972"/>
                  <a:pt x="6730658" y="1553582"/>
                  <a:pt x="6760906" y="1553582"/>
                </a:cubicBezTo>
                <a:cubicBezTo>
                  <a:pt x="6801237" y="1553582"/>
                  <a:pt x="6833931" y="1586276"/>
                  <a:pt x="6833930" y="1626607"/>
                </a:cubicBezTo>
                <a:cubicBezTo>
                  <a:pt x="6833931" y="1666938"/>
                  <a:pt x="6801237" y="1699632"/>
                  <a:pt x="6760905" y="1699632"/>
                </a:cubicBezTo>
                <a:cubicBezTo>
                  <a:pt x="6720575" y="1699632"/>
                  <a:pt x="6687880" y="1666938"/>
                  <a:pt x="6687881" y="1626607"/>
                </a:cubicBezTo>
                <a:cubicBezTo>
                  <a:pt x="6687881" y="1616524"/>
                  <a:pt x="6689924" y="1606919"/>
                  <a:pt x="6693619" y="1598182"/>
                </a:cubicBezTo>
                <a:close/>
                <a:moveTo>
                  <a:pt x="5542076" y="3392284"/>
                </a:moveTo>
                <a:cubicBezTo>
                  <a:pt x="5553161" y="3366074"/>
                  <a:pt x="5579114" y="3347684"/>
                  <a:pt x="5609362" y="3347684"/>
                </a:cubicBezTo>
                <a:cubicBezTo>
                  <a:pt x="5649693" y="3347684"/>
                  <a:pt x="5682387" y="3380378"/>
                  <a:pt x="5682388" y="3420709"/>
                </a:cubicBezTo>
                <a:cubicBezTo>
                  <a:pt x="5682387" y="3461040"/>
                  <a:pt x="5649693" y="3493734"/>
                  <a:pt x="5609363" y="3493734"/>
                </a:cubicBezTo>
                <a:cubicBezTo>
                  <a:pt x="5569031" y="3493734"/>
                  <a:pt x="5536337" y="3461040"/>
                  <a:pt x="5536337" y="3420709"/>
                </a:cubicBezTo>
                <a:cubicBezTo>
                  <a:pt x="5536337" y="3410626"/>
                  <a:pt x="5538380" y="3401021"/>
                  <a:pt x="5542076" y="3392284"/>
                </a:cubicBezTo>
                <a:close/>
                <a:moveTo>
                  <a:pt x="4620223" y="4808642"/>
                </a:moveTo>
                <a:cubicBezTo>
                  <a:pt x="4623918" y="4799905"/>
                  <a:pt x="4629266" y="4792037"/>
                  <a:pt x="4635873" y="4785430"/>
                </a:cubicBezTo>
                <a:cubicBezTo>
                  <a:pt x="4649086" y="4772215"/>
                  <a:pt x="4667342" y="4764043"/>
                  <a:pt x="4687508" y="4764042"/>
                </a:cubicBezTo>
                <a:cubicBezTo>
                  <a:pt x="4727838" y="4764042"/>
                  <a:pt x="4760533" y="4796736"/>
                  <a:pt x="4760534" y="4837067"/>
                </a:cubicBezTo>
                <a:cubicBezTo>
                  <a:pt x="4760533" y="4877399"/>
                  <a:pt x="4727839" y="4910093"/>
                  <a:pt x="4687509" y="4910092"/>
                </a:cubicBezTo>
                <a:cubicBezTo>
                  <a:pt x="4647177" y="4910092"/>
                  <a:pt x="4614484" y="4877398"/>
                  <a:pt x="4614483" y="4837067"/>
                </a:cubicBezTo>
                <a:cubicBezTo>
                  <a:pt x="4614484" y="4826984"/>
                  <a:pt x="4616529" y="4817379"/>
                  <a:pt x="4620223" y="4808642"/>
                </a:cubicBezTo>
                <a:close/>
                <a:moveTo>
                  <a:pt x="6924085" y="1177689"/>
                </a:moveTo>
                <a:cubicBezTo>
                  <a:pt x="6935169" y="1151479"/>
                  <a:pt x="6961120" y="1133088"/>
                  <a:pt x="6991370" y="1133089"/>
                </a:cubicBezTo>
                <a:cubicBezTo>
                  <a:pt x="7031700" y="1133088"/>
                  <a:pt x="7064395" y="1165782"/>
                  <a:pt x="7064395" y="1206113"/>
                </a:cubicBezTo>
                <a:cubicBezTo>
                  <a:pt x="7064395" y="1246444"/>
                  <a:pt x="7031701" y="1279138"/>
                  <a:pt x="6991371" y="1279138"/>
                </a:cubicBezTo>
                <a:cubicBezTo>
                  <a:pt x="6951039" y="1279138"/>
                  <a:pt x="6918344" y="1246444"/>
                  <a:pt x="6918345" y="1206113"/>
                </a:cubicBezTo>
                <a:cubicBezTo>
                  <a:pt x="6918345" y="1196031"/>
                  <a:pt x="6920388" y="1186425"/>
                  <a:pt x="6924085" y="1177689"/>
                </a:cubicBezTo>
                <a:close/>
                <a:moveTo>
                  <a:pt x="5772539" y="2962962"/>
                </a:moveTo>
                <a:cubicBezTo>
                  <a:pt x="5783626" y="2936753"/>
                  <a:pt x="5809578" y="2918362"/>
                  <a:pt x="5839827" y="2918362"/>
                </a:cubicBezTo>
                <a:cubicBezTo>
                  <a:pt x="5880157" y="2918362"/>
                  <a:pt x="5912852" y="2951056"/>
                  <a:pt x="5912850" y="2991387"/>
                </a:cubicBezTo>
                <a:cubicBezTo>
                  <a:pt x="5912852" y="3031718"/>
                  <a:pt x="5880158" y="3064412"/>
                  <a:pt x="5839826" y="3064412"/>
                </a:cubicBezTo>
                <a:cubicBezTo>
                  <a:pt x="5799496" y="3064412"/>
                  <a:pt x="5766801" y="3031718"/>
                  <a:pt x="5766801" y="2991387"/>
                </a:cubicBezTo>
                <a:cubicBezTo>
                  <a:pt x="5766802" y="2981304"/>
                  <a:pt x="5768845" y="2971699"/>
                  <a:pt x="5772539" y="2962962"/>
                </a:cubicBezTo>
                <a:close/>
                <a:moveTo>
                  <a:pt x="4850686" y="4379319"/>
                </a:moveTo>
                <a:cubicBezTo>
                  <a:pt x="4854383" y="4370582"/>
                  <a:pt x="4859729" y="4362714"/>
                  <a:pt x="4866336" y="4356107"/>
                </a:cubicBezTo>
                <a:cubicBezTo>
                  <a:pt x="4879552" y="4342892"/>
                  <a:pt x="4897807" y="4334718"/>
                  <a:pt x="4917973" y="4334718"/>
                </a:cubicBezTo>
                <a:cubicBezTo>
                  <a:pt x="4958303" y="4334718"/>
                  <a:pt x="4990998" y="4367412"/>
                  <a:pt x="4990997" y="4407743"/>
                </a:cubicBezTo>
                <a:cubicBezTo>
                  <a:pt x="4990999" y="4448074"/>
                  <a:pt x="4958304" y="4480768"/>
                  <a:pt x="4917972" y="4480768"/>
                </a:cubicBezTo>
                <a:cubicBezTo>
                  <a:pt x="4877642" y="4480768"/>
                  <a:pt x="4844949" y="4448074"/>
                  <a:pt x="4844948" y="4407743"/>
                </a:cubicBezTo>
                <a:cubicBezTo>
                  <a:pt x="4844948" y="4397661"/>
                  <a:pt x="4846991" y="4388055"/>
                  <a:pt x="4850686" y="4379319"/>
                </a:cubicBezTo>
                <a:close/>
                <a:moveTo>
                  <a:pt x="7154546" y="748367"/>
                </a:moveTo>
                <a:cubicBezTo>
                  <a:pt x="7165632" y="722157"/>
                  <a:pt x="7191585" y="703766"/>
                  <a:pt x="7221835" y="703767"/>
                </a:cubicBezTo>
                <a:cubicBezTo>
                  <a:pt x="7262163" y="703766"/>
                  <a:pt x="7294859" y="736460"/>
                  <a:pt x="7294857" y="776791"/>
                </a:cubicBezTo>
                <a:cubicBezTo>
                  <a:pt x="7294859" y="817122"/>
                  <a:pt x="7262166" y="849816"/>
                  <a:pt x="7221832" y="849816"/>
                </a:cubicBezTo>
                <a:cubicBezTo>
                  <a:pt x="7181504" y="849816"/>
                  <a:pt x="7148808" y="817122"/>
                  <a:pt x="7148808" y="776791"/>
                </a:cubicBezTo>
                <a:cubicBezTo>
                  <a:pt x="7148808" y="766709"/>
                  <a:pt x="7150852" y="757103"/>
                  <a:pt x="7154546" y="748367"/>
                </a:cubicBezTo>
                <a:close/>
                <a:moveTo>
                  <a:pt x="6003003" y="2542469"/>
                </a:moveTo>
                <a:cubicBezTo>
                  <a:pt x="6014090" y="2516259"/>
                  <a:pt x="6040041" y="2497868"/>
                  <a:pt x="6070289" y="2497868"/>
                </a:cubicBezTo>
                <a:cubicBezTo>
                  <a:pt x="6110620" y="2497868"/>
                  <a:pt x="6143314" y="2530562"/>
                  <a:pt x="6143315" y="2570893"/>
                </a:cubicBezTo>
                <a:cubicBezTo>
                  <a:pt x="6143314" y="2611224"/>
                  <a:pt x="6110620" y="2643918"/>
                  <a:pt x="6070290" y="2643918"/>
                </a:cubicBezTo>
                <a:cubicBezTo>
                  <a:pt x="6029958" y="2643918"/>
                  <a:pt x="5997264" y="2611224"/>
                  <a:pt x="5997266" y="2570893"/>
                </a:cubicBezTo>
                <a:cubicBezTo>
                  <a:pt x="5997264" y="2560810"/>
                  <a:pt x="5999309" y="2551205"/>
                  <a:pt x="6003003" y="2542469"/>
                </a:cubicBezTo>
                <a:close/>
                <a:moveTo>
                  <a:pt x="6232693" y="2164725"/>
                </a:moveTo>
                <a:cubicBezTo>
                  <a:pt x="6243778" y="2138515"/>
                  <a:pt x="6269730" y="2120125"/>
                  <a:pt x="6299979" y="2120125"/>
                </a:cubicBezTo>
                <a:cubicBezTo>
                  <a:pt x="6340310" y="2120125"/>
                  <a:pt x="6373003" y="2152819"/>
                  <a:pt x="6373004" y="2193150"/>
                </a:cubicBezTo>
                <a:cubicBezTo>
                  <a:pt x="6373003" y="2233481"/>
                  <a:pt x="6340309" y="2266175"/>
                  <a:pt x="6299979" y="2266175"/>
                </a:cubicBezTo>
                <a:cubicBezTo>
                  <a:pt x="6259648" y="2266175"/>
                  <a:pt x="6226954" y="2233481"/>
                  <a:pt x="6226954" y="2193150"/>
                </a:cubicBezTo>
                <a:cubicBezTo>
                  <a:pt x="6226953" y="2183067"/>
                  <a:pt x="6228997" y="2173461"/>
                  <a:pt x="6232693" y="2164725"/>
                </a:cubicBezTo>
                <a:close/>
                <a:moveTo>
                  <a:pt x="5081150" y="3958826"/>
                </a:moveTo>
                <a:cubicBezTo>
                  <a:pt x="5092235" y="3932617"/>
                  <a:pt x="5118187" y="3914226"/>
                  <a:pt x="5148435" y="3914226"/>
                </a:cubicBezTo>
                <a:cubicBezTo>
                  <a:pt x="5188767" y="3914226"/>
                  <a:pt x="5221460" y="3946920"/>
                  <a:pt x="5221460" y="3987251"/>
                </a:cubicBezTo>
                <a:cubicBezTo>
                  <a:pt x="5221460" y="4027582"/>
                  <a:pt x="5188767" y="4060275"/>
                  <a:pt x="5148436" y="4060275"/>
                </a:cubicBezTo>
                <a:cubicBezTo>
                  <a:pt x="5108105" y="4060275"/>
                  <a:pt x="5075411" y="4027581"/>
                  <a:pt x="5075412" y="3987250"/>
                </a:cubicBezTo>
                <a:cubicBezTo>
                  <a:pt x="5075411" y="3977168"/>
                  <a:pt x="5077454" y="3967562"/>
                  <a:pt x="5081150" y="3958826"/>
                </a:cubicBezTo>
                <a:close/>
                <a:moveTo>
                  <a:pt x="6463155" y="1744233"/>
                </a:moveTo>
                <a:cubicBezTo>
                  <a:pt x="6474241" y="1718023"/>
                  <a:pt x="6500193" y="1699633"/>
                  <a:pt x="6530442" y="1699633"/>
                </a:cubicBezTo>
                <a:cubicBezTo>
                  <a:pt x="6570772" y="1699633"/>
                  <a:pt x="6603467" y="1732327"/>
                  <a:pt x="6603466" y="1772658"/>
                </a:cubicBezTo>
                <a:cubicBezTo>
                  <a:pt x="6603467" y="1812989"/>
                  <a:pt x="6570773" y="1845683"/>
                  <a:pt x="6530441" y="1845683"/>
                </a:cubicBezTo>
                <a:cubicBezTo>
                  <a:pt x="6490111" y="1845683"/>
                  <a:pt x="6457417" y="1812989"/>
                  <a:pt x="6457417" y="1772658"/>
                </a:cubicBezTo>
                <a:cubicBezTo>
                  <a:pt x="6457417" y="1762575"/>
                  <a:pt x="6459460" y="1752970"/>
                  <a:pt x="6463155" y="1744233"/>
                </a:cubicBezTo>
                <a:close/>
                <a:moveTo>
                  <a:pt x="5311611" y="3529507"/>
                </a:moveTo>
                <a:cubicBezTo>
                  <a:pt x="5322697" y="3503297"/>
                  <a:pt x="5348650" y="3484906"/>
                  <a:pt x="5378898" y="3484906"/>
                </a:cubicBezTo>
                <a:cubicBezTo>
                  <a:pt x="5419228" y="3484906"/>
                  <a:pt x="5451923" y="3517600"/>
                  <a:pt x="5451922" y="3557931"/>
                </a:cubicBezTo>
                <a:cubicBezTo>
                  <a:pt x="5451923" y="3598262"/>
                  <a:pt x="5419229" y="3630956"/>
                  <a:pt x="5378897" y="3630956"/>
                </a:cubicBezTo>
                <a:cubicBezTo>
                  <a:pt x="5338567" y="3630956"/>
                  <a:pt x="5305874" y="3598262"/>
                  <a:pt x="5305873" y="3557931"/>
                </a:cubicBezTo>
                <a:cubicBezTo>
                  <a:pt x="5305873" y="3547849"/>
                  <a:pt x="5307916" y="3538243"/>
                  <a:pt x="5311611" y="3529507"/>
                </a:cubicBezTo>
                <a:close/>
                <a:moveTo>
                  <a:pt x="4389758" y="4945864"/>
                </a:moveTo>
                <a:cubicBezTo>
                  <a:pt x="4393454" y="4937127"/>
                  <a:pt x="4398800" y="4929259"/>
                  <a:pt x="4405408" y="4922651"/>
                </a:cubicBezTo>
                <a:cubicBezTo>
                  <a:pt x="4418623" y="4909437"/>
                  <a:pt x="4436878" y="4901264"/>
                  <a:pt x="4457045" y="4901264"/>
                </a:cubicBezTo>
                <a:cubicBezTo>
                  <a:pt x="4497377" y="4901263"/>
                  <a:pt x="4530070" y="4933958"/>
                  <a:pt x="4530069" y="4974289"/>
                </a:cubicBezTo>
                <a:cubicBezTo>
                  <a:pt x="4530068" y="5014621"/>
                  <a:pt x="4497376" y="5047314"/>
                  <a:pt x="4457044" y="5047313"/>
                </a:cubicBezTo>
                <a:cubicBezTo>
                  <a:pt x="4416714" y="5047313"/>
                  <a:pt x="4384019" y="5014619"/>
                  <a:pt x="4384019" y="4974289"/>
                </a:cubicBezTo>
                <a:cubicBezTo>
                  <a:pt x="4384020" y="4964206"/>
                  <a:pt x="4386063" y="4954601"/>
                  <a:pt x="4389758" y="4945864"/>
                </a:cubicBezTo>
                <a:close/>
                <a:moveTo>
                  <a:pt x="6693620" y="1314910"/>
                </a:moveTo>
                <a:cubicBezTo>
                  <a:pt x="6704704" y="1288700"/>
                  <a:pt x="6730657" y="1270310"/>
                  <a:pt x="6760905" y="1270310"/>
                </a:cubicBezTo>
                <a:cubicBezTo>
                  <a:pt x="6801237" y="1270310"/>
                  <a:pt x="6833930" y="1303004"/>
                  <a:pt x="6833931" y="1343335"/>
                </a:cubicBezTo>
                <a:cubicBezTo>
                  <a:pt x="6833930" y="1383666"/>
                  <a:pt x="6801236" y="1416360"/>
                  <a:pt x="6760906" y="1416360"/>
                </a:cubicBezTo>
                <a:cubicBezTo>
                  <a:pt x="6720574" y="1416360"/>
                  <a:pt x="6687881" y="1383666"/>
                  <a:pt x="6687881" y="1343335"/>
                </a:cubicBezTo>
                <a:cubicBezTo>
                  <a:pt x="6687880" y="1333252"/>
                  <a:pt x="6689923" y="1323647"/>
                  <a:pt x="6693620" y="1314910"/>
                </a:cubicBezTo>
                <a:close/>
                <a:moveTo>
                  <a:pt x="5542077" y="3109012"/>
                </a:moveTo>
                <a:cubicBezTo>
                  <a:pt x="5553161" y="3082802"/>
                  <a:pt x="5579114" y="3064412"/>
                  <a:pt x="5609362" y="3064412"/>
                </a:cubicBezTo>
                <a:cubicBezTo>
                  <a:pt x="5649693" y="3064412"/>
                  <a:pt x="5682387" y="3097106"/>
                  <a:pt x="5682387" y="3137437"/>
                </a:cubicBezTo>
                <a:cubicBezTo>
                  <a:pt x="5682388" y="3177768"/>
                  <a:pt x="5649693" y="3210462"/>
                  <a:pt x="5609362" y="3210462"/>
                </a:cubicBezTo>
                <a:cubicBezTo>
                  <a:pt x="5569031" y="3210462"/>
                  <a:pt x="5536338" y="3177768"/>
                  <a:pt x="5536337" y="3137437"/>
                </a:cubicBezTo>
                <a:cubicBezTo>
                  <a:pt x="5536337" y="3127354"/>
                  <a:pt x="5538380" y="3117749"/>
                  <a:pt x="5542077" y="3109012"/>
                </a:cubicBezTo>
                <a:close/>
                <a:moveTo>
                  <a:pt x="4620222" y="4525369"/>
                </a:moveTo>
                <a:cubicBezTo>
                  <a:pt x="4623919" y="4516632"/>
                  <a:pt x="4629265" y="4508765"/>
                  <a:pt x="4635872" y="4502157"/>
                </a:cubicBezTo>
                <a:cubicBezTo>
                  <a:pt x="4649087" y="4488942"/>
                  <a:pt x="4667343" y="4480769"/>
                  <a:pt x="4687509" y="4480769"/>
                </a:cubicBezTo>
                <a:cubicBezTo>
                  <a:pt x="4727839" y="4480769"/>
                  <a:pt x="4760534" y="4513463"/>
                  <a:pt x="4760533" y="4553794"/>
                </a:cubicBezTo>
                <a:cubicBezTo>
                  <a:pt x="4760534" y="4594125"/>
                  <a:pt x="4727840" y="4626819"/>
                  <a:pt x="4687508" y="4626819"/>
                </a:cubicBezTo>
                <a:cubicBezTo>
                  <a:pt x="4647176" y="4626820"/>
                  <a:pt x="4614483" y="4594126"/>
                  <a:pt x="4614484" y="4553794"/>
                </a:cubicBezTo>
                <a:cubicBezTo>
                  <a:pt x="4614484" y="4543711"/>
                  <a:pt x="4616527" y="4534106"/>
                  <a:pt x="4620222" y="4525369"/>
                </a:cubicBezTo>
                <a:close/>
                <a:moveTo>
                  <a:pt x="6924082" y="894417"/>
                </a:moveTo>
                <a:cubicBezTo>
                  <a:pt x="6935168" y="868206"/>
                  <a:pt x="6961121" y="849816"/>
                  <a:pt x="6991369" y="849816"/>
                </a:cubicBezTo>
                <a:cubicBezTo>
                  <a:pt x="7031701" y="849816"/>
                  <a:pt x="7064394" y="882510"/>
                  <a:pt x="7064395" y="922841"/>
                </a:cubicBezTo>
                <a:cubicBezTo>
                  <a:pt x="7064395" y="963172"/>
                  <a:pt x="7031700" y="995866"/>
                  <a:pt x="6991370" y="995866"/>
                </a:cubicBezTo>
                <a:cubicBezTo>
                  <a:pt x="6951038" y="995866"/>
                  <a:pt x="6918345" y="963172"/>
                  <a:pt x="6918345" y="922841"/>
                </a:cubicBezTo>
                <a:cubicBezTo>
                  <a:pt x="6918344" y="912759"/>
                  <a:pt x="6920387" y="903153"/>
                  <a:pt x="6924082" y="894417"/>
                </a:cubicBezTo>
                <a:close/>
                <a:moveTo>
                  <a:pt x="5772540" y="2679691"/>
                </a:moveTo>
                <a:cubicBezTo>
                  <a:pt x="5783627" y="2653481"/>
                  <a:pt x="5809578" y="2635090"/>
                  <a:pt x="5839826" y="2635090"/>
                </a:cubicBezTo>
                <a:cubicBezTo>
                  <a:pt x="5880157" y="2635090"/>
                  <a:pt x="5912851" y="2667784"/>
                  <a:pt x="5912852" y="2708115"/>
                </a:cubicBezTo>
                <a:cubicBezTo>
                  <a:pt x="5912851" y="2748446"/>
                  <a:pt x="5880157" y="2781140"/>
                  <a:pt x="5839826" y="2781140"/>
                </a:cubicBezTo>
                <a:cubicBezTo>
                  <a:pt x="5799495" y="2781140"/>
                  <a:pt x="5766801" y="2748446"/>
                  <a:pt x="5766802" y="2708115"/>
                </a:cubicBezTo>
                <a:cubicBezTo>
                  <a:pt x="5766801" y="2698033"/>
                  <a:pt x="5768846" y="2688427"/>
                  <a:pt x="5772540" y="2679691"/>
                </a:cubicBezTo>
                <a:close/>
                <a:moveTo>
                  <a:pt x="6002230" y="2310775"/>
                </a:moveTo>
                <a:cubicBezTo>
                  <a:pt x="6013315" y="2284564"/>
                  <a:pt x="6039267" y="2266174"/>
                  <a:pt x="6069516" y="2266174"/>
                </a:cubicBezTo>
                <a:cubicBezTo>
                  <a:pt x="6109845" y="2266174"/>
                  <a:pt x="6142541" y="2298868"/>
                  <a:pt x="6142540" y="2339199"/>
                </a:cubicBezTo>
                <a:cubicBezTo>
                  <a:pt x="6142541" y="2379530"/>
                  <a:pt x="6109847" y="2412224"/>
                  <a:pt x="6069516" y="2412224"/>
                </a:cubicBezTo>
                <a:cubicBezTo>
                  <a:pt x="6029185" y="2412224"/>
                  <a:pt x="5996489" y="2379530"/>
                  <a:pt x="5996491" y="2339199"/>
                </a:cubicBezTo>
                <a:cubicBezTo>
                  <a:pt x="5996490" y="2329116"/>
                  <a:pt x="5998534" y="2319511"/>
                  <a:pt x="6002230" y="2310775"/>
                </a:cubicBezTo>
                <a:close/>
                <a:moveTo>
                  <a:pt x="4850687" y="4096046"/>
                </a:moveTo>
                <a:cubicBezTo>
                  <a:pt x="4854381" y="4087310"/>
                  <a:pt x="4859730" y="4079442"/>
                  <a:pt x="4866337" y="4072835"/>
                </a:cubicBezTo>
                <a:cubicBezTo>
                  <a:pt x="4879551" y="4059620"/>
                  <a:pt x="4897808" y="4051446"/>
                  <a:pt x="4917972" y="4051446"/>
                </a:cubicBezTo>
                <a:cubicBezTo>
                  <a:pt x="4958304" y="4051446"/>
                  <a:pt x="4990997" y="4084140"/>
                  <a:pt x="4990998" y="4124471"/>
                </a:cubicBezTo>
                <a:cubicBezTo>
                  <a:pt x="4990997" y="4164802"/>
                  <a:pt x="4958303" y="4197496"/>
                  <a:pt x="4917973" y="4197496"/>
                </a:cubicBezTo>
                <a:cubicBezTo>
                  <a:pt x="4877642" y="4197496"/>
                  <a:pt x="4844948" y="4164802"/>
                  <a:pt x="4844949" y="4124471"/>
                </a:cubicBezTo>
                <a:cubicBezTo>
                  <a:pt x="4844948" y="4114389"/>
                  <a:pt x="4846992" y="4104783"/>
                  <a:pt x="4850687" y="4096046"/>
                </a:cubicBezTo>
                <a:close/>
                <a:moveTo>
                  <a:pt x="7154547" y="465095"/>
                </a:moveTo>
                <a:cubicBezTo>
                  <a:pt x="7165633" y="438885"/>
                  <a:pt x="7191586" y="420495"/>
                  <a:pt x="7221834" y="420495"/>
                </a:cubicBezTo>
                <a:cubicBezTo>
                  <a:pt x="7262164" y="420495"/>
                  <a:pt x="7294859" y="453189"/>
                  <a:pt x="7294859" y="493520"/>
                </a:cubicBezTo>
                <a:cubicBezTo>
                  <a:pt x="7294858" y="533851"/>
                  <a:pt x="7262165" y="566545"/>
                  <a:pt x="7221834" y="566545"/>
                </a:cubicBezTo>
                <a:cubicBezTo>
                  <a:pt x="7181503" y="566545"/>
                  <a:pt x="7148808" y="533851"/>
                  <a:pt x="7148809" y="493520"/>
                </a:cubicBezTo>
                <a:cubicBezTo>
                  <a:pt x="7148809" y="483437"/>
                  <a:pt x="7150852" y="473832"/>
                  <a:pt x="7154547" y="465095"/>
                </a:cubicBezTo>
                <a:close/>
                <a:moveTo>
                  <a:pt x="6232691" y="1881454"/>
                </a:moveTo>
                <a:cubicBezTo>
                  <a:pt x="6243777" y="1855244"/>
                  <a:pt x="6269730" y="1836853"/>
                  <a:pt x="6299979" y="1836853"/>
                </a:cubicBezTo>
                <a:cubicBezTo>
                  <a:pt x="6340308" y="1836853"/>
                  <a:pt x="6373003" y="1869548"/>
                  <a:pt x="6373004" y="1909879"/>
                </a:cubicBezTo>
                <a:cubicBezTo>
                  <a:pt x="6373003" y="1950210"/>
                  <a:pt x="6340310" y="1982903"/>
                  <a:pt x="6299978" y="1982903"/>
                </a:cubicBezTo>
                <a:cubicBezTo>
                  <a:pt x="6259648" y="1982903"/>
                  <a:pt x="6226954" y="1950209"/>
                  <a:pt x="6226955" y="1909878"/>
                </a:cubicBezTo>
                <a:cubicBezTo>
                  <a:pt x="6226954" y="1899795"/>
                  <a:pt x="6228997" y="1890190"/>
                  <a:pt x="6232691" y="1881454"/>
                </a:cubicBezTo>
                <a:close/>
                <a:moveTo>
                  <a:pt x="5081149" y="3675555"/>
                </a:moveTo>
                <a:cubicBezTo>
                  <a:pt x="5092235" y="3649346"/>
                  <a:pt x="5118186" y="3630955"/>
                  <a:pt x="5148434" y="3630956"/>
                </a:cubicBezTo>
                <a:cubicBezTo>
                  <a:pt x="5188766" y="3630955"/>
                  <a:pt x="5221459" y="3663649"/>
                  <a:pt x="5221460" y="3703980"/>
                </a:cubicBezTo>
                <a:cubicBezTo>
                  <a:pt x="5221459" y="3744311"/>
                  <a:pt x="5188767" y="3777005"/>
                  <a:pt x="5148435" y="3777005"/>
                </a:cubicBezTo>
                <a:cubicBezTo>
                  <a:pt x="5108105" y="3777005"/>
                  <a:pt x="5075410" y="3744311"/>
                  <a:pt x="5075411" y="3703980"/>
                </a:cubicBezTo>
                <a:cubicBezTo>
                  <a:pt x="5075411" y="3693897"/>
                  <a:pt x="5077454" y="3684291"/>
                  <a:pt x="5081149" y="3675555"/>
                </a:cubicBezTo>
                <a:close/>
                <a:moveTo>
                  <a:pt x="6463155" y="1460961"/>
                </a:moveTo>
                <a:cubicBezTo>
                  <a:pt x="6474241" y="1434751"/>
                  <a:pt x="6500194" y="1416361"/>
                  <a:pt x="6530442" y="1416361"/>
                </a:cubicBezTo>
                <a:cubicBezTo>
                  <a:pt x="6570774" y="1416360"/>
                  <a:pt x="6603467" y="1449055"/>
                  <a:pt x="6603466" y="1489386"/>
                </a:cubicBezTo>
                <a:cubicBezTo>
                  <a:pt x="6603466" y="1529717"/>
                  <a:pt x="6570773" y="1562411"/>
                  <a:pt x="6530441" y="1562411"/>
                </a:cubicBezTo>
                <a:cubicBezTo>
                  <a:pt x="6490110" y="1562411"/>
                  <a:pt x="6457417" y="1529717"/>
                  <a:pt x="6457417" y="1489386"/>
                </a:cubicBezTo>
                <a:cubicBezTo>
                  <a:pt x="6457417" y="1479303"/>
                  <a:pt x="6459460" y="1469697"/>
                  <a:pt x="6463155" y="1460961"/>
                </a:cubicBezTo>
                <a:close/>
                <a:moveTo>
                  <a:pt x="5311611" y="3246234"/>
                </a:moveTo>
                <a:cubicBezTo>
                  <a:pt x="5322698" y="3220025"/>
                  <a:pt x="5348649" y="3201634"/>
                  <a:pt x="5378899" y="3201634"/>
                </a:cubicBezTo>
                <a:cubicBezTo>
                  <a:pt x="5419228" y="3201634"/>
                  <a:pt x="5451924" y="3234328"/>
                  <a:pt x="5451923" y="3274659"/>
                </a:cubicBezTo>
                <a:cubicBezTo>
                  <a:pt x="5451922" y="3314990"/>
                  <a:pt x="5419230" y="3347684"/>
                  <a:pt x="5378898" y="3347684"/>
                </a:cubicBezTo>
                <a:cubicBezTo>
                  <a:pt x="5338568" y="3347684"/>
                  <a:pt x="5305872" y="3314990"/>
                  <a:pt x="5305874" y="3274659"/>
                </a:cubicBezTo>
                <a:cubicBezTo>
                  <a:pt x="5305872" y="3264576"/>
                  <a:pt x="5307917" y="3254971"/>
                  <a:pt x="5311611" y="3246234"/>
                </a:cubicBezTo>
                <a:close/>
                <a:moveTo>
                  <a:pt x="4389758" y="4662592"/>
                </a:moveTo>
                <a:cubicBezTo>
                  <a:pt x="4393453" y="4653856"/>
                  <a:pt x="4398800" y="4645988"/>
                  <a:pt x="4405408" y="4639380"/>
                </a:cubicBezTo>
                <a:cubicBezTo>
                  <a:pt x="4418622" y="4626164"/>
                  <a:pt x="4436879" y="4617991"/>
                  <a:pt x="4457044" y="4617992"/>
                </a:cubicBezTo>
                <a:cubicBezTo>
                  <a:pt x="4497375" y="4617991"/>
                  <a:pt x="4530069" y="4650686"/>
                  <a:pt x="4530070" y="4691016"/>
                </a:cubicBezTo>
                <a:cubicBezTo>
                  <a:pt x="4530069" y="4731348"/>
                  <a:pt x="4497377" y="4764041"/>
                  <a:pt x="4457044" y="4764041"/>
                </a:cubicBezTo>
                <a:cubicBezTo>
                  <a:pt x="4416714" y="4764041"/>
                  <a:pt x="4384019" y="4731347"/>
                  <a:pt x="4384020" y="4691016"/>
                </a:cubicBezTo>
                <a:cubicBezTo>
                  <a:pt x="4384020" y="4680934"/>
                  <a:pt x="4386064" y="4671328"/>
                  <a:pt x="4389758" y="4662592"/>
                </a:cubicBezTo>
                <a:close/>
                <a:moveTo>
                  <a:pt x="6693618" y="1031638"/>
                </a:moveTo>
                <a:cubicBezTo>
                  <a:pt x="6704705" y="1005428"/>
                  <a:pt x="6730657" y="987038"/>
                  <a:pt x="6760906" y="987038"/>
                </a:cubicBezTo>
                <a:cubicBezTo>
                  <a:pt x="6801237" y="987038"/>
                  <a:pt x="6833931" y="1019732"/>
                  <a:pt x="6833930" y="1060063"/>
                </a:cubicBezTo>
                <a:cubicBezTo>
                  <a:pt x="6833931" y="1100394"/>
                  <a:pt x="6801237" y="1133088"/>
                  <a:pt x="6760906" y="1133088"/>
                </a:cubicBezTo>
                <a:cubicBezTo>
                  <a:pt x="6720575" y="1133088"/>
                  <a:pt x="6687881" y="1100394"/>
                  <a:pt x="6687881" y="1060063"/>
                </a:cubicBezTo>
                <a:cubicBezTo>
                  <a:pt x="6687881" y="1049980"/>
                  <a:pt x="6689924" y="1040375"/>
                  <a:pt x="6693618" y="1031638"/>
                </a:cubicBezTo>
                <a:close/>
                <a:moveTo>
                  <a:pt x="5542076" y="2825741"/>
                </a:moveTo>
                <a:cubicBezTo>
                  <a:pt x="5553162" y="2799531"/>
                  <a:pt x="5579114" y="2781140"/>
                  <a:pt x="5609363" y="2781140"/>
                </a:cubicBezTo>
                <a:cubicBezTo>
                  <a:pt x="5649693" y="2781140"/>
                  <a:pt x="5682389" y="2813834"/>
                  <a:pt x="5682387" y="2854165"/>
                </a:cubicBezTo>
                <a:cubicBezTo>
                  <a:pt x="5682389" y="2894496"/>
                  <a:pt x="5649695" y="2927190"/>
                  <a:pt x="5609362" y="2927190"/>
                </a:cubicBezTo>
                <a:cubicBezTo>
                  <a:pt x="5569033" y="2927190"/>
                  <a:pt x="5536337" y="2894496"/>
                  <a:pt x="5536338" y="2854165"/>
                </a:cubicBezTo>
                <a:cubicBezTo>
                  <a:pt x="5536338" y="2844082"/>
                  <a:pt x="5538381" y="2834477"/>
                  <a:pt x="5542076" y="2825741"/>
                </a:cubicBezTo>
                <a:close/>
                <a:moveTo>
                  <a:pt x="5771765" y="2447996"/>
                </a:moveTo>
                <a:cubicBezTo>
                  <a:pt x="5782850" y="2421786"/>
                  <a:pt x="5808802" y="2403396"/>
                  <a:pt x="5839051" y="2403396"/>
                </a:cubicBezTo>
                <a:cubicBezTo>
                  <a:pt x="5879382" y="2403396"/>
                  <a:pt x="5912075" y="2436090"/>
                  <a:pt x="5912076" y="2476421"/>
                </a:cubicBezTo>
                <a:cubicBezTo>
                  <a:pt x="5912075" y="2516752"/>
                  <a:pt x="5879381" y="2549446"/>
                  <a:pt x="5839051" y="2549446"/>
                </a:cubicBezTo>
                <a:cubicBezTo>
                  <a:pt x="5798719" y="2549446"/>
                  <a:pt x="5766026" y="2516752"/>
                  <a:pt x="5766026" y="2476421"/>
                </a:cubicBezTo>
                <a:cubicBezTo>
                  <a:pt x="5766025" y="2466338"/>
                  <a:pt x="5768070" y="2456733"/>
                  <a:pt x="5771765" y="2447996"/>
                </a:cubicBezTo>
                <a:close/>
                <a:moveTo>
                  <a:pt x="4620222" y="4242097"/>
                </a:moveTo>
                <a:cubicBezTo>
                  <a:pt x="4623917" y="4233360"/>
                  <a:pt x="4629264" y="4225492"/>
                  <a:pt x="4635872" y="4218885"/>
                </a:cubicBezTo>
                <a:cubicBezTo>
                  <a:pt x="4649087" y="4205670"/>
                  <a:pt x="4667344" y="4197497"/>
                  <a:pt x="4687508" y="4197496"/>
                </a:cubicBezTo>
                <a:cubicBezTo>
                  <a:pt x="4727839" y="4197496"/>
                  <a:pt x="4760533" y="4230191"/>
                  <a:pt x="4760534" y="4270521"/>
                </a:cubicBezTo>
                <a:cubicBezTo>
                  <a:pt x="4760533" y="4310852"/>
                  <a:pt x="4727839" y="4343546"/>
                  <a:pt x="4687509" y="4343546"/>
                </a:cubicBezTo>
                <a:cubicBezTo>
                  <a:pt x="4647177" y="4343546"/>
                  <a:pt x="4614483" y="4310852"/>
                  <a:pt x="4614483" y="4270522"/>
                </a:cubicBezTo>
                <a:cubicBezTo>
                  <a:pt x="4614485" y="4260439"/>
                  <a:pt x="4616528" y="4250833"/>
                  <a:pt x="4620222" y="4242097"/>
                </a:cubicBezTo>
                <a:close/>
                <a:moveTo>
                  <a:pt x="6924083" y="611145"/>
                </a:moveTo>
                <a:cubicBezTo>
                  <a:pt x="6935169" y="584935"/>
                  <a:pt x="6961122" y="566545"/>
                  <a:pt x="6991370" y="566545"/>
                </a:cubicBezTo>
                <a:cubicBezTo>
                  <a:pt x="7031701" y="566545"/>
                  <a:pt x="7064395" y="599239"/>
                  <a:pt x="7064394" y="639570"/>
                </a:cubicBezTo>
                <a:cubicBezTo>
                  <a:pt x="7064395" y="679901"/>
                  <a:pt x="7031701" y="712595"/>
                  <a:pt x="6991369" y="712594"/>
                </a:cubicBezTo>
                <a:cubicBezTo>
                  <a:pt x="6951039" y="712595"/>
                  <a:pt x="6918344" y="679901"/>
                  <a:pt x="6918345" y="639570"/>
                </a:cubicBezTo>
                <a:cubicBezTo>
                  <a:pt x="6918345" y="629487"/>
                  <a:pt x="6920388" y="619881"/>
                  <a:pt x="6924083" y="611145"/>
                </a:cubicBezTo>
                <a:close/>
                <a:moveTo>
                  <a:pt x="6002229" y="2027502"/>
                </a:moveTo>
                <a:cubicBezTo>
                  <a:pt x="6013313" y="2001292"/>
                  <a:pt x="6039266" y="1982902"/>
                  <a:pt x="6069514" y="1982902"/>
                </a:cubicBezTo>
                <a:cubicBezTo>
                  <a:pt x="6109846" y="1982902"/>
                  <a:pt x="6142539" y="2015596"/>
                  <a:pt x="6142540" y="2055927"/>
                </a:cubicBezTo>
                <a:cubicBezTo>
                  <a:pt x="6142540" y="2096258"/>
                  <a:pt x="6109845" y="2128952"/>
                  <a:pt x="6069515" y="2128952"/>
                </a:cubicBezTo>
                <a:cubicBezTo>
                  <a:pt x="6029183" y="2128952"/>
                  <a:pt x="5996490" y="2096258"/>
                  <a:pt x="5996489" y="2055927"/>
                </a:cubicBezTo>
                <a:cubicBezTo>
                  <a:pt x="5996489" y="2045844"/>
                  <a:pt x="5998534" y="2036239"/>
                  <a:pt x="6002229" y="2027502"/>
                </a:cubicBezTo>
                <a:close/>
                <a:moveTo>
                  <a:pt x="4850685" y="3812776"/>
                </a:moveTo>
                <a:cubicBezTo>
                  <a:pt x="4854380" y="3804040"/>
                  <a:pt x="4859727" y="3796172"/>
                  <a:pt x="4866335" y="3789565"/>
                </a:cubicBezTo>
                <a:cubicBezTo>
                  <a:pt x="4879549" y="3776350"/>
                  <a:pt x="4897806" y="3768176"/>
                  <a:pt x="4917971" y="3768176"/>
                </a:cubicBezTo>
                <a:cubicBezTo>
                  <a:pt x="4958302" y="3768176"/>
                  <a:pt x="4990996" y="3800870"/>
                  <a:pt x="4990997" y="3841201"/>
                </a:cubicBezTo>
                <a:cubicBezTo>
                  <a:pt x="4990996" y="3881532"/>
                  <a:pt x="4958302" y="3914226"/>
                  <a:pt x="4917972" y="3914226"/>
                </a:cubicBezTo>
                <a:cubicBezTo>
                  <a:pt x="4877640" y="3914226"/>
                  <a:pt x="4844946" y="3881531"/>
                  <a:pt x="4844947" y="3841201"/>
                </a:cubicBezTo>
                <a:cubicBezTo>
                  <a:pt x="4844948" y="3831118"/>
                  <a:pt x="4846991" y="3821513"/>
                  <a:pt x="4850685" y="3812776"/>
                </a:cubicBezTo>
                <a:close/>
                <a:moveTo>
                  <a:pt x="7154548" y="181823"/>
                </a:moveTo>
                <a:cubicBezTo>
                  <a:pt x="7165632" y="155613"/>
                  <a:pt x="7191585" y="137222"/>
                  <a:pt x="7221833" y="137223"/>
                </a:cubicBezTo>
                <a:cubicBezTo>
                  <a:pt x="7262165" y="137222"/>
                  <a:pt x="7294858" y="169917"/>
                  <a:pt x="7294859" y="210247"/>
                </a:cubicBezTo>
                <a:cubicBezTo>
                  <a:pt x="7294859" y="250579"/>
                  <a:pt x="7262164" y="283273"/>
                  <a:pt x="7221834" y="283273"/>
                </a:cubicBezTo>
                <a:cubicBezTo>
                  <a:pt x="7181502" y="283273"/>
                  <a:pt x="7148809" y="250579"/>
                  <a:pt x="7148808" y="210248"/>
                </a:cubicBezTo>
                <a:cubicBezTo>
                  <a:pt x="7148808" y="200165"/>
                  <a:pt x="7150852" y="190559"/>
                  <a:pt x="7154548" y="181823"/>
                </a:cubicBezTo>
                <a:close/>
                <a:moveTo>
                  <a:pt x="6232691" y="1598182"/>
                </a:moveTo>
                <a:cubicBezTo>
                  <a:pt x="6243776" y="1571972"/>
                  <a:pt x="6269729" y="1553582"/>
                  <a:pt x="6299977" y="1553582"/>
                </a:cubicBezTo>
                <a:cubicBezTo>
                  <a:pt x="6340309" y="1553583"/>
                  <a:pt x="6373002" y="1586276"/>
                  <a:pt x="6373003" y="1626607"/>
                </a:cubicBezTo>
                <a:cubicBezTo>
                  <a:pt x="6373003" y="1666938"/>
                  <a:pt x="6340308" y="1699632"/>
                  <a:pt x="6299978" y="1699632"/>
                </a:cubicBezTo>
                <a:cubicBezTo>
                  <a:pt x="6259646" y="1699632"/>
                  <a:pt x="6226953" y="1666938"/>
                  <a:pt x="6226952" y="1626607"/>
                </a:cubicBezTo>
                <a:cubicBezTo>
                  <a:pt x="6226952" y="1616524"/>
                  <a:pt x="6228995" y="1606919"/>
                  <a:pt x="6232691" y="1598182"/>
                </a:cubicBezTo>
                <a:close/>
                <a:moveTo>
                  <a:pt x="5081147" y="3392284"/>
                </a:moveTo>
                <a:cubicBezTo>
                  <a:pt x="5092233" y="3366075"/>
                  <a:pt x="5118185" y="3347684"/>
                  <a:pt x="5148435" y="3347684"/>
                </a:cubicBezTo>
                <a:cubicBezTo>
                  <a:pt x="5188765" y="3347684"/>
                  <a:pt x="5221460" y="3380378"/>
                  <a:pt x="5221458" y="3420709"/>
                </a:cubicBezTo>
                <a:cubicBezTo>
                  <a:pt x="5221460" y="3461040"/>
                  <a:pt x="5188766" y="3493734"/>
                  <a:pt x="5148434" y="3493734"/>
                </a:cubicBezTo>
                <a:cubicBezTo>
                  <a:pt x="5108104" y="3493734"/>
                  <a:pt x="5075409" y="3461040"/>
                  <a:pt x="5075409" y="3420709"/>
                </a:cubicBezTo>
                <a:cubicBezTo>
                  <a:pt x="5075410" y="3410626"/>
                  <a:pt x="5077453" y="3401021"/>
                  <a:pt x="5081147" y="3392284"/>
                </a:cubicBezTo>
                <a:close/>
                <a:moveTo>
                  <a:pt x="4159294" y="4808641"/>
                </a:moveTo>
                <a:cubicBezTo>
                  <a:pt x="4162989" y="4799905"/>
                  <a:pt x="4168337" y="4792037"/>
                  <a:pt x="4174944" y="4785429"/>
                </a:cubicBezTo>
                <a:cubicBezTo>
                  <a:pt x="4188158" y="4772215"/>
                  <a:pt x="4206415" y="4764042"/>
                  <a:pt x="4226581" y="4764041"/>
                </a:cubicBezTo>
                <a:cubicBezTo>
                  <a:pt x="4266911" y="4764041"/>
                  <a:pt x="4299606" y="4796735"/>
                  <a:pt x="4299605" y="4837065"/>
                </a:cubicBezTo>
                <a:cubicBezTo>
                  <a:pt x="4299605" y="4877397"/>
                  <a:pt x="4266911" y="4910092"/>
                  <a:pt x="4226580" y="4910092"/>
                </a:cubicBezTo>
                <a:cubicBezTo>
                  <a:pt x="4186249" y="4910091"/>
                  <a:pt x="4153555" y="4877397"/>
                  <a:pt x="4153556" y="4837066"/>
                </a:cubicBezTo>
                <a:cubicBezTo>
                  <a:pt x="4153556" y="4826983"/>
                  <a:pt x="4155599" y="4817378"/>
                  <a:pt x="4159294" y="4808641"/>
                </a:cubicBezTo>
                <a:close/>
                <a:moveTo>
                  <a:pt x="6463154" y="1177689"/>
                </a:moveTo>
                <a:cubicBezTo>
                  <a:pt x="6474240" y="1151479"/>
                  <a:pt x="6500193" y="1133088"/>
                  <a:pt x="6530443" y="1133089"/>
                </a:cubicBezTo>
                <a:cubicBezTo>
                  <a:pt x="6570771" y="1133088"/>
                  <a:pt x="6603467" y="1165782"/>
                  <a:pt x="6603465" y="1206113"/>
                </a:cubicBezTo>
                <a:cubicBezTo>
                  <a:pt x="6603466" y="1246444"/>
                  <a:pt x="6570774" y="1279138"/>
                  <a:pt x="6530441" y="1279138"/>
                </a:cubicBezTo>
                <a:cubicBezTo>
                  <a:pt x="6490112" y="1279138"/>
                  <a:pt x="6457416" y="1246444"/>
                  <a:pt x="6457416" y="1206113"/>
                </a:cubicBezTo>
                <a:cubicBezTo>
                  <a:pt x="6457416" y="1196031"/>
                  <a:pt x="6459460" y="1186425"/>
                  <a:pt x="6463154" y="1177689"/>
                </a:cubicBezTo>
                <a:close/>
                <a:moveTo>
                  <a:pt x="5311613" y="2962963"/>
                </a:moveTo>
                <a:cubicBezTo>
                  <a:pt x="5322699" y="2936753"/>
                  <a:pt x="5348650" y="2918362"/>
                  <a:pt x="5378898" y="2918363"/>
                </a:cubicBezTo>
                <a:cubicBezTo>
                  <a:pt x="5419230" y="2918363"/>
                  <a:pt x="5451923" y="2951057"/>
                  <a:pt x="5451924" y="2991388"/>
                </a:cubicBezTo>
                <a:cubicBezTo>
                  <a:pt x="5451923" y="3031719"/>
                  <a:pt x="5419229" y="3064413"/>
                  <a:pt x="5378899" y="3064412"/>
                </a:cubicBezTo>
                <a:cubicBezTo>
                  <a:pt x="5338567" y="3064413"/>
                  <a:pt x="5305874" y="3031719"/>
                  <a:pt x="5305873" y="2991388"/>
                </a:cubicBezTo>
                <a:cubicBezTo>
                  <a:pt x="5305873" y="2981305"/>
                  <a:pt x="5307916" y="2971699"/>
                  <a:pt x="5311613" y="2962963"/>
                </a:cubicBezTo>
                <a:close/>
                <a:moveTo>
                  <a:pt x="4389759" y="4379318"/>
                </a:moveTo>
                <a:cubicBezTo>
                  <a:pt x="4393454" y="4370581"/>
                  <a:pt x="4398802" y="4362714"/>
                  <a:pt x="4405409" y="4356106"/>
                </a:cubicBezTo>
                <a:cubicBezTo>
                  <a:pt x="4418623" y="4342891"/>
                  <a:pt x="4436880" y="4334718"/>
                  <a:pt x="4457046" y="4334718"/>
                </a:cubicBezTo>
                <a:cubicBezTo>
                  <a:pt x="4497376" y="4334718"/>
                  <a:pt x="4530070" y="4367412"/>
                  <a:pt x="4530070" y="4407743"/>
                </a:cubicBezTo>
                <a:cubicBezTo>
                  <a:pt x="4530070" y="4448074"/>
                  <a:pt x="4497376" y="4480768"/>
                  <a:pt x="4457045" y="4480767"/>
                </a:cubicBezTo>
                <a:cubicBezTo>
                  <a:pt x="4416713" y="4480769"/>
                  <a:pt x="4384018" y="4448075"/>
                  <a:pt x="4384021" y="4407743"/>
                </a:cubicBezTo>
                <a:cubicBezTo>
                  <a:pt x="4384020" y="4397660"/>
                  <a:pt x="4386064" y="4388055"/>
                  <a:pt x="4389759" y="4379318"/>
                </a:cubicBezTo>
                <a:close/>
                <a:moveTo>
                  <a:pt x="6693621" y="748366"/>
                </a:moveTo>
                <a:cubicBezTo>
                  <a:pt x="6704706" y="722156"/>
                  <a:pt x="6730658" y="703766"/>
                  <a:pt x="6760907" y="703766"/>
                </a:cubicBezTo>
                <a:cubicBezTo>
                  <a:pt x="6801237" y="703766"/>
                  <a:pt x="6833932" y="736460"/>
                  <a:pt x="6833931" y="776791"/>
                </a:cubicBezTo>
                <a:cubicBezTo>
                  <a:pt x="6833932" y="817122"/>
                  <a:pt x="6801238" y="849816"/>
                  <a:pt x="6760907" y="849816"/>
                </a:cubicBezTo>
                <a:cubicBezTo>
                  <a:pt x="6720576" y="849816"/>
                  <a:pt x="6687882" y="817122"/>
                  <a:pt x="6687882" y="776791"/>
                </a:cubicBezTo>
                <a:cubicBezTo>
                  <a:pt x="6687882" y="766708"/>
                  <a:pt x="6689925" y="757103"/>
                  <a:pt x="6693621" y="748366"/>
                </a:cubicBezTo>
                <a:close/>
                <a:moveTo>
                  <a:pt x="5542077" y="2542468"/>
                </a:moveTo>
                <a:cubicBezTo>
                  <a:pt x="5553162" y="2516259"/>
                  <a:pt x="5579114" y="2497868"/>
                  <a:pt x="5609362" y="2497868"/>
                </a:cubicBezTo>
                <a:cubicBezTo>
                  <a:pt x="5649694" y="2497868"/>
                  <a:pt x="5682387" y="2530562"/>
                  <a:pt x="5682387" y="2570893"/>
                </a:cubicBezTo>
                <a:cubicBezTo>
                  <a:pt x="5682387" y="2611224"/>
                  <a:pt x="5649694" y="2643918"/>
                  <a:pt x="5609363" y="2643918"/>
                </a:cubicBezTo>
                <a:cubicBezTo>
                  <a:pt x="5569031" y="2643918"/>
                  <a:pt x="5536338" y="2611224"/>
                  <a:pt x="5536339" y="2570893"/>
                </a:cubicBezTo>
                <a:cubicBezTo>
                  <a:pt x="5536337" y="2560810"/>
                  <a:pt x="5538382" y="2551205"/>
                  <a:pt x="5542077" y="2542468"/>
                </a:cubicBezTo>
                <a:close/>
                <a:moveTo>
                  <a:pt x="5771765" y="2164724"/>
                </a:moveTo>
                <a:cubicBezTo>
                  <a:pt x="5782850" y="2138514"/>
                  <a:pt x="5808803" y="2120124"/>
                  <a:pt x="5839051" y="2120124"/>
                </a:cubicBezTo>
                <a:cubicBezTo>
                  <a:pt x="5879382" y="2120124"/>
                  <a:pt x="5912076" y="2152818"/>
                  <a:pt x="5912075" y="2193149"/>
                </a:cubicBezTo>
                <a:cubicBezTo>
                  <a:pt x="5912076" y="2233480"/>
                  <a:pt x="5879382" y="2266174"/>
                  <a:pt x="5839050" y="2266174"/>
                </a:cubicBezTo>
                <a:cubicBezTo>
                  <a:pt x="5798720" y="2266174"/>
                  <a:pt x="5766026" y="2233480"/>
                  <a:pt x="5766026" y="2193149"/>
                </a:cubicBezTo>
                <a:cubicBezTo>
                  <a:pt x="5766026" y="2183066"/>
                  <a:pt x="5768069" y="2173461"/>
                  <a:pt x="5771765" y="2164724"/>
                </a:cubicBezTo>
                <a:close/>
                <a:moveTo>
                  <a:pt x="4620222" y="3958825"/>
                </a:moveTo>
                <a:cubicBezTo>
                  <a:pt x="4623918" y="3950088"/>
                  <a:pt x="4629264" y="3942221"/>
                  <a:pt x="4635871" y="3935613"/>
                </a:cubicBezTo>
                <a:cubicBezTo>
                  <a:pt x="4649087" y="3922398"/>
                  <a:pt x="4667343" y="3914225"/>
                  <a:pt x="4687508" y="3914225"/>
                </a:cubicBezTo>
                <a:cubicBezTo>
                  <a:pt x="4727839" y="3914225"/>
                  <a:pt x="4760534" y="3946919"/>
                  <a:pt x="4760533" y="3987250"/>
                </a:cubicBezTo>
                <a:cubicBezTo>
                  <a:pt x="4760534" y="4027581"/>
                  <a:pt x="4727839" y="4060274"/>
                  <a:pt x="4687508" y="4060274"/>
                </a:cubicBezTo>
                <a:cubicBezTo>
                  <a:pt x="4647177" y="4060274"/>
                  <a:pt x="4614484" y="4027580"/>
                  <a:pt x="4614483" y="3987249"/>
                </a:cubicBezTo>
                <a:cubicBezTo>
                  <a:pt x="4614484" y="3977167"/>
                  <a:pt x="4616527" y="3967561"/>
                  <a:pt x="4620222" y="3958825"/>
                </a:cubicBezTo>
                <a:close/>
                <a:moveTo>
                  <a:pt x="6924084" y="327873"/>
                </a:moveTo>
                <a:cubicBezTo>
                  <a:pt x="6935169" y="301663"/>
                  <a:pt x="6961121" y="283272"/>
                  <a:pt x="6991370" y="283272"/>
                </a:cubicBezTo>
                <a:cubicBezTo>
                  <a:pt x="7031701" y="283272"/>
                  <a:pt x="7064394" y="315966"/>
                  <a:pt x="7064395" y="356297"/>
                </a:cubicBezTo>
                <a:cubicBezTo>
                  <a:pt x="7064394" y="396628"/>
                  <a:pt x="7031700" y="429323"/>
                  <a:pt x="6991370" y="429322"/>
                </a:cubicBezTo>
                <a:cubicBezTo>
                  <a:pt x="6951039" y="429323"/>
                  <a:pt x="6918345" y="396628"/>
                  <a:pt x="6918345" y="356298"/>
                </a:cubicBezTo>
                <a:cubicBezTo>
                  <a:pt x="6918344" y="346215"/>
                  <a:pt x="6920389" y="336609"/>
                  <a:pt x="6924084" y="327873"/>
                </a:cubicBezTo>
                <a:close/>
                <a:moveTo>
                  <a:pt x="6002228" y="1744231"/>
                </a:moveTo>
                <a:cubicBezTo>
                  <a:pt x="6013313" y="1718021"/>
                  <a:pt x="6039266" y="1699631"/>
                  <a:pt x="6069515" y="1699631"/>
                </a:cubicBezTo>
                <a:cubicBezTo>
                  <a:pt x="6109845" y="1699631"/>
                  <a:pt x="6142539" y="1732325"/>
                  <a:pt x="6142539" y="1772656"/>
                </a:cubicBezTo>
                <a:cubicBezTo>
                  <a:pt x="6142540" y="1812987"/>
                  <a:pt x="6109846" y="1845680"/>
                  <a:pt x="6069514" y="1845680"/>
                </a:cubicBezTo>
                <a:cubicBezTo>
                  <a:pt x="6029184" y="1845680"/>
                  <a:pt x="5996489" y="1812986"/>
                  <a:pt x="5996490" y="1772656"/>
                </a:cubicBezTo>
                <a:cubicBezTo>
                  <a:pt x="5996490" y="1762573"/>
                  <a:pt x="5998533" y="1752967"/>
                  <a:pt x="6002228" y="1744231"/>
                </a:cubicBezTo>
                <a:close/>
                <a:moveTo>
                  <a:pt x="4850685" y="3529506"/>
                </a:moveTo>
                <a:cubicBezTo>
                  <a:pt x="4854381" y="3520769"/>
                  <a:pt x="4859727" y="3512902"/>
                  <a:pt x="4866334" y="3506295"/>
                </a:cubicBezTo>
                <a:cubicBezTo>
                  <a:pt x="4879550" y="3493080"/>
                  <a:pt x="4897805" y="3484906"/>
                  <a:pt x="4917971" y="3484906"/>
                </a:cubicBezTo>
                <a:cubicBezTo>
                  <a:pt x="4958301" y="3484906"/>
                  <a:pt x="4990997" y="3517600"/>
                  <a:pt x="4990995" y="3557931"/>
                </a:cubicBezTo>
                <a:cubicBezTo>
                  <a:pt x="4990997" y="3598262"/>
                  <a:pt x="4958302" y="3630955"/>
                  <a:pt x="4917971" y="3630955"/>
                </a:cubicBezTo>
                <a:cubicBezTo>
                  <a:pt x="4877640" y="3630955"/>
                  <a:pt x="4844947" y="3598261"/>
                  <a:pt x="4844946" y="3557930"/>
                </a:cubicBezTo>
                <a:cubicBezTo>
                  <a:pt x="4844947" y="3547848"/>
                  <a:pt x="4846990" y="3538242"/>
                  <a:pt x="4850685" y="3529506"/>
                </a:cubicBezTo>
                <a:close/>
                <a:moveTo>
                  <a:pt x="3928828" y="4945866"/>
                </a:moveTo>
                <a:cubicBezTo>
                  <a:pt x="3932524" y="4937129"/>
                  <a:pt x="3937871" y="4929261"/>
                  <a:pt x="3944478" y="4922654"/>
                </a:cubicBezTo>
                <a:cubicBezTo>
                  <a:pt x="3957692" y="4909439"/>
                  <a:pt x="3975949" y="4901266"/>
                  <a:pt x="3996114" y="4901266"/>
                </a:cubicBezTo>
                <a:cubicBezTo>
                  <a:pt x="4036446" y="4901265"/>
                  <a:pt x="4069139" y="4933960"/>
                  <a:pt x="4069140" y="4974291"/>
                </a:cubicBezTo>
                <a:cubicBezTo>
                  <a:pt x="4069139" y="5014622"/>
                  <a:pt x="4036445" y="5047316"/>
                  <a:pt x="3996114" y="5047316"/>
                </a:cubicBezTo>
                <a:cubicBezTo>
                  <a:pt x="3955783" y="5047316"/>
                  <a:pt x="3923090" y="5014621"/>
                  <a:pt x="3923089" y="4974291"/>
                </a:cubicBezTo>
                <a:cubicBezTo>
                  <a:pt x="3923091" y="4964208"/>
                  <a:pt x="3925133" y="4954603"/>
                  <a:pt x="3928828" y="4945866"/>
                </a:cubicBezTo>
                <a:close/>
                <a:moveTo>
                  <a:pt x="6232691" y="1314911"/>
                </a:moveTo>
                <a:cubicBezTo>
                  <a:pt x="6243777" y="1288701"/>
                  <a:pt x="6269730" y="1270310"/>
                  <a:pt x="6299979" y="1270311"/>
                </a:cubicBezTo>
                <a:cubicBezTo>
                  <a:pt x="6340308" y="1270310"/>
                  <a:pt x="6373003" y="1303005"/>
                  <a:pt x="6373002" y="1343335"/>
                </a:cubicBezTo>
                <a:cubicBezTo>
                  <a:pt x="6373003" y="1383667"/>
                  <a:pt x="6340311" y="1416361"/>
                  <a:pt x="6299977" y="1416360"/>
                </a:cubicBezTo>
                <a:cubicBezTo>
                  <a:pt x="6259649" y="1416361"/>
                  <a:pt x="6226953" y="1383666"/>
                  <a:pt x="6226953" y="1343336"/>
                </a:cubicBezTo>
                <a:cubicBezTo>
                  <a:pt x="6226953" y="1333253"/>
                  <a:pt x="6228996" y="1323647"/>
                  <a:pt x="6232691" y="1314911"/>
                </a:cubicBezTo>
                <a:close/>
                <a:moveTo>
                  <a:pt x="5081148" y="3109013"/>
                </a:moveTo>
                <a:cubicBezTo>
                  <a:pt x="5092235" y="3082803"/>
                  <a:pt x="5118186" y="3064412"/>
                  <a:pt x="5148434" y="3064412"/>
                </a:cubicBezTo>
                <a:cubicBezTo>
                  <a:pt x="5188765" y="3064412"/>
                  <a:pt x="5221459" y="3097106"/>
                  <a:pt x="5221460" y="3137437"/>
                </a:cubicBezTo>
                <a:cubicBezTo>
                  <a:pt x="5221459" y="3177768"/>
                  <a:pt x="5188765" y="3210462"/>
                  <a:pt x="5148434" y="3210462"/>
                </a:cubicBezTo>
                <a:cubicBezTo>
                  <a:pt x="5108103" y="3210462"/>
                  <a:pt x="5075409" y="3177768"/>
                  <a:pt x="5075411" y="3137437"/>
                </a:cubicBezTo>
                <a:cubicBezTo>
                  <a:pt x="5075409" y="3127355"/>
                  <a:pt x="5077454" y="3117749"/>
                  <a:pt x="5081148" y="3109013"/>
                </a:cubicBezTo>
                <a:close/>
                <a:moveTo>
                  <a:pt x="4159295" y="4525369"/>
                </a:moveTo>
                <a:cubicBezTo>
                  <a:pt x="4162989" y="4516633"/>
                  <a:pt x="4168336" y="4508765"/>
                  <a:pt x="4174945" y="4502157"/>
                </a:cubicBezTo>
                <a:cubicBezTo>
                  <a:pt x="4188159" y="4488942"/>
                  <a:pt x="4206416" y="4480769"/>
                  <a:pt x="4226580" y="4480770"/>
                </a:cubicBezTo>
                <a:cubicBezTo>
                  <a:pt x="4266912" y="4480768"/>
                  <a:pt x="4299605" y="4513464"/>
                  <a:pt x="4299606" y="4553794"/>
                </a:cubicBezTo>
                <a:cubicBezTo>
                  <a:pt x="4299605" y="4594125"/>
                  <a:pt x="4266913" y="4626818"/>
                  <a:pt x="4226581" y="4626818"/>
                </a:cubicBezTo>
                <a:cubicBezTo>
                  <a:pt x="4186249" y="4626819"/>
                  <a:pt x="4153554" y="4594126"/>
                  <a:pt x="4153555" y="4553794"/>
                </a:cubicBezTo>
                <a:cubicBezTo>
                  <a:pt x="4153555" y="4543711"/>
                  <a:pt x="4155598" y="4534107"/>
                  <a:pt x="4159295" y="4525369"/>
                </a:cubicBezTo>
                <a:close/>
                <a:moveTo>
                  <a:pt x="6463155" y="894417"/>
                </a:moveTo>
                <a:cubicBezTo>
                  <a:pt x="6474241" y="868207"/>
                  <a:pt x="6500194" y="849817"/>
                  <a:pt x="6530442" y="849817"/>
                </a:cubicBezTo>
                <a:cubicBezTo>
                  <a:pt x="6570772" y="849817"/>
                  <a:pt x="6603467" y="882511"/>
                  <a:pt x="6603467" y="922842"/>
                </a:cubicBezTo>
                <a:cubicBezTo>
                  <a:pt x="6603466" y="963173"/>
                  <a:pt x="6570773" y="995867"/>
                  <a:pt x="6530442" y="995867"/>
                </a:cubicBezTo>
                <a:cubicBezTo>
                  <a:pt x="6490111" y="995867"/>
                  <a:pt x="6457416" y="963173"/>
                  <a:pt x="6457417" y="922842"/>
                </a:cubicBezTo>
                <a:cubicBezTo>
                  <a:pt x="6457417" y="912759"/>
                  <a:pt x="6459460" y="903154"/>
                  <a:pt x="6463155" y="894417"/>
                </a:cubicBezTo>
                <a:close/>
                <a:moveTo>
                  <a:pt x="5311612" y="2679691"/>
                </a:moveTo>
                <a:cubicBezTo>
                  <a:pt x="5322697" y="2653481"/>
                  <a:pt x="5348651" y="2635090"/>
                  <a:pt x="5378899" y="2635091"/>
                </a:cubicBezTo>
                <a:cubicBezTo>
                  <a:pt x="5419229" y="2635090"/>
                  <a:pt x="5451924" y="2667784"/>
                  <a:pt x="5451923" y="2708115"/>
                </a:cubicBezTo>
                <a:cubicBezTo>
                  <a:pt x="5451924" y="2748446"/>
                  <a:pt x="5419230" y="2781140"/>
                  <a:pt x="5378898" y="2781140"/>
                </a:cubicBezTo>
                <a:cubicBezTo>
                  <a:pt x="5338568" y="2781140"/>
                  <a:pt x="5305873" y="2748446"/>
                  <a:pt x="5305873" y="2708115"/>
                </a:cubicBezTo>
                <a:cubicBezTo>
                  <a:pt x="5305874" y="2698033"/>
                  <a:pt x="5307916" y="2688427"/>
                  <a:pt x="5311612" y="2679691"/>
                </a:cubicBezTo>
                <a:close/>
                <a:moveTo>
                  <a:pt x="5541301" y="2310774"/>
                </a:moveTo>
                <a:cubicBezTo>
                  <a:pt x="5552387" y="2284564"/>
                  <a:pt x="5578338" y="2266173"/>
                  <a:pt x="5608587" y="2266174"/>
                </a:cubicBezTo>
                <a:cubicBezTo>
                  <a:pt x="5648918" y="2266173"/>
                  <a:pt x="5681612" y="2298868"/>
                  <a:pt x="5681612" y="2339198"/>
                </a:cubicBezTo>
                <a:cubicBezTo>
                  <a:pt x="5681612" y="2379529"/>
                  <a:pt x="5648919" y="2412224"/>
                  <a:pt x="5608587" y="2412223"/>
                </a:cubicBezTo>
                <a:cubicBezTo>
                  <a:pt x="5568257" y="2412223"/>
                  <a:pt x="5535563" y="2379529"/>
                  <a:pt x="5535563" y="2339199"/>
                </a:cubicBezTo>
                <a:cubicBezTo>
                  <a:pt x="5535563" y="2329116"/>
                  <a:pt x="5537606" y="2319510"/>
                  <a:pt x="5541301" y="2310774"/>
                </a:cubicBezTo>
                <a:close/>
                <a:moveTo>
                  <a:pt x="4389758" y="4096046"/>
                </a:moveTo>
                <a:cubicBezTo>
                  <a:pt x="4393455" y="4087309"/>
                  <a:pt x="4398801" y="4079441"/>
                  <a:pt x="4405408" y="4072834"/>
                </a:cubicBezTo>
                <a:cubicBezTo>
                  <a:pt x="4418623" y="4059619"/>
                  <a:pt x="4436879" y="4051446"/>
                  <a:pt x="4457045" y="4051446"/>
                </a:cubicBezTo>
                <a:cubicBezTo>
                  <a:pt x="4497375" y="4051445"/>
                  <a:pt x="4530070" y="4084140"/>
                  <a:pt x="4530069" y="4124470"/>
                </a:cubicBezTo>
                <a:cubicBezTo>
                  <a:pt x="4530070" y="4164801"/>
                  <a:pt x="4497376" y="4197496"/>
                  <a:pt x="4457044" y="4197495"/>
                </a:cubicBezTo>
                <a:cubicBezTo>
                  <a:pt x="4416714" y="4197495"/>
                  <a:pt x="4384019" y="4164801"/>
                  <a:pt x="4384020" y="4124471"/>
                </a:cubicBezTo>
                <a:cubicBezTo>
                  <a:pt x="4384020" y="4114388"/>
                  <a:pt x="4386063" y="4104783"/>
                  <a:pt x="4389758" y="4096046"/>
                </a:cubicBezTo>
                <a:close/>
                <a:moveTo>
                  <a:pt x="6693620" y="465095"/>
                </a:moveTo>
                <a:cubicBezTo>
                  <a:pt x="6704704" y="438885"/>
                  <a:pt x="6730657" y="420495"/>
                  <a:pt x="6760906" y="420495"/>
                </a:cubicBezTo>
                <a:cubicBezTo>
                  <a:pt x="6801237" y="420495"/>
                  <a:pt x="6833931" y="453189"/>
                  <a:pt x="6833931" y="493520"/>
                </a:cubicBezTo>
                <a:cubicBezTo>
                  <a:pt x="6833931" y="533851"/>
                  <a:pt x="6801237" y="566545"/>
                  <a:pt x="6760906" y="566545"/>
                </a:cubicBezTo>
                <a:cubicBezTo>
                  <a:pt x="6720575" y="566545"/>
                  <a:pt x="6687881" y="533851"/>
                  <a:pt x="6687880" y="493520"/>
                </a:cubicBezTo>
                <a:cubicBezTo>
                  <a:pt x="6687881" y="483437"/>
                  <a:pt x="6689924" y="473832"/>
                  <a:pt x="6693620" y="465095"/>
                </a:cubicBezTo>
                <a:close/>
                <a:moveTo>
                  <a:pt x="5771766" y="1881452"/>
                </a:moveTo>
                <a:cubicBezTo>
                  <a:pt x="5782850" y="1855242"/>
                  <a:pt x="5808803" y="1836852"/>
                  <a:pt x="5839051" y="1836852"/>
                </a:cubicBezTo>
                <a:cubicBezTo>
                  <a:pt x="5879382" y="1836852"/>
                  <a:pt x="5912076" y="1869546"/>
                  <a:pt x="5912076" y="1909877"/>
                </a:cubicBezTo>
                <a:cubicBezTo>
                  <a:pt x="5912075" y="1950208"/>
                  <a:pt x="5879382" y="1982902"/>
                  <a:pt x="5839051" y="1982902"/>
                </a:cubicBezTo>
                <a:cubicBezTo>
                  <a:pt x="5798720" y="1982902"/>
                  <a:pt x="5766026" y="1950208"/>
                  <a:pt x="5766026" y="1909877"/>
                </a:cubicBezTo>
                <a:cubicBezTo>
                  <a:pt x="5766026" y="1899794"/>
                  <a:pt x="5768069" y="1890189"/>
                  <a:pt x="5771766" y="1881452"/>
                </a:cubicBezTo>
                <a:close/>
                <a:moveTo>
                  <a:pt x="4620222" y="3675553"/>
                </a:moveTo>
                <a:cubicBezTo>
                  <a:pt x="4623916" y="3666817"/>
                  <a:pt x="4629263" y="3658950"/>
                  <a:pt x="4635870" y="3652342"/>
                </a:cubicBezTo>
                <a:cubicBezTo>
                  <a:pt x="4649085" y="3639127"/>
                  <a:pt x="4667343" y="3630954"/>
                  <a:pt x="4687507" y="3630954"/>
                </a:cubicBezTo>
                <a:cubicBezTo>
                  <a:pt x="4727839" y="3630954"/>
                  <a:pt x="4760532" y="3663648"/>
                  <a:pt x="4760533" y="3703979"/>
                </a:cubicBezTo>
                <a:cubicBezTo>
                  <a:pt x="4760532" y="3744310"/>
                  <a:pt x="4727838" y="3777003"/>
                  <a:pt x="4687508" y="3777003"/>
                </a:cubicBezTo>
                <a:cubicBezTo>
                  <a:pt x="4647176" y="3777003"/>
                  <a:pt x="4614483" y="3744309"/>
                  <a:pt x="4614482" y="3703978"/>
                </a:cubicBezTo>
                <a:cubicBezTo>
                  <a:pt x="4614483" y="3693896"/>
                  <a:pt x="4616527" y="3684290"/>
                  <a:pt x="4620222" y="3675553"/>
                </a:cubicBezTo>
                <a:close/>
                <a:moveTo>
                  <a:pt x="6924084" y="44601"/>
                </a:moveTo>
                <a:cubicBezTo>
                  <a:pt x="6935168" y="18390"/>
                  <a:pt x="6961122" y="0"/>
                  <a:pt x="6991371" y="0"/>
                </a:cubicBezTo>
                <a:cubicBezTo>
                  <a:pt x="7031701" y="0"/>
                  <a:pt x="7064395" y="32694"/>
                  <a:pt x="7064394" y="73025"/>
                </a:cubicBezTo>
                <a:cubicBezTo>
                  <a:pt x="7064395" y="113356"/>
                  <a:pt x="7031701" y="146050"/>
                  <a:pt x="6991370" y="146050"/>
                </a:cubicBezTo>
                <a:cubicBezTo>
                  <a:pt x="6951039" y="146050"/>
                  <a:pt x="6918345" y="113356"/>
                  <a:pt x="6918344" y="73025"/>
                </a:cubicBezTo>
                <a:cubicBezTo>
                  <a:pt x="6918345" y="62943"/>
                  <a:pt x="6920388" y="53337"/>
                  <a:pt x="6924084" y="44601"/>
                </a:cubicBezTo>
                <a:close/>
                <a:moveTo>
                  <a:pt x="6002226" y="1460960"/>
                </a:moveTo>
                <a:cubicBezTo>
                  <a:pt x="6013313" y="1434750"/>
                  <a:pt x="6039265" y="1416360"/>
                  <a:pt x="6069514" y="1416360"/>
                </a:cubicBezTo>
                <a:cubicBezTo>
                  <a:pt x="6109845" y="1416360"/>
                  <a:pt x="6142539" y="1449054"/>
                  <a:pt x="6142538" y="1489385"/>
                </a:cubicBezTo>
                <a:cubicBezTo>
                  <a:pt x="6142539" y="1529716"/>
                  <a:pt x="6109845" y="1562410"/>
                  <a:pt x="6069514" y="1562410"/>
                </a:cubicBezTo>
                <a:cubicBezTo>
                  <a:pt x="6029183" y="1562410"/>
                  <a:pt x="5996489" y="1529716"/>
                  <a:pt x="5996489" y="1489385"/>
                </a:cubicBezTo>
                <a:cubicBezTo>
                  <a:pt x="5996489" y="1479302"/>
                  <a:pt x="5998532" y="1469697"/>
                  <a:pt x="6002226" y="1460960"/>
                </a:cubicBezTo>
                <a:close/>
                <a:moveTo>
                  <a:pt x="4850685" y="3246235"/>
                </a:moveTo>
                <a:cubicBezTo>
                  <a:pt x="4854380" y="3237499"/>
                  <a:pt x="4859726" y="3229631"/>
                  <a:pt x="4866333" y="3223023"/>
                </a:cubicBezTo>
                <a:cubicBezTo>
                  <a:pt x="4879548" y="3209808"/>
                  <a:pt x="4897805" y="3201635"/>
                  <a:pt x="4917970" y="3201635"/>
                </a:cubicBezTo>
                <a:cubicBezTo>
                  <a:pt x="4958302" y="3201635"/>
                  <a:pt x="4990995" y="3234329"/>
                  <a:pt x="4990995" y="3274660"/>
                </a:cubicBezTo>
                <a:cubicBezTo>
                  <a:pt x="4990995" y="3314991"/>
                  <a:pt x="4958301" y="3347685"/>
                  <a:pt x="4917971" y="3347685"/>
                </a:cubicBezTo>
                <a:cubicBezTo>
                  <a:pt x="4877639" y="3347685"/>
                  <a:pt x="4844946" y="3314991"/>
                  <a:pt x="4844945" y="3274660"/>
                </a:cubicBezTo>
                <a:cubicBezTo>
                  <a:pt x="4844945" y="3264577"/>
                  <a:pt x="4846989" y="3254972"/>
                  <a:pt x="4850685" y="3246235"/>
                </a:cubicBezTo>
                <a:close/>
                <a:moveTo>
                  <a:pt x="3928829" y="4662592"/>
                </a:moveTo>
                <a:cubicBezTo>
                  <a:pt x="3932525" y="4653855"/>
                  <a:pt x="3937872" y="4645987"/>
                  <a:pt x="3944480" y="4639379"/>
                </a:cubicBezTo>
                <a:cubicBezTo>
                  <a:pt x="3957695" y="4626165"/>
                  <a:pt x="3975950" y="4617991"/>
                  <a:pt x="3996115" y="4617992"/>
                </a:cubicBezTo>
                <a:cubicBezTo>
                  <a:pt x="4036447" y="4617991"/>
                  <a:pt x="4069140" y="4650686"/>
                  <a:pt x="4069140" y="4691016"/>
                </a:cubicBezTo>
                <a:cubicBezTo>
                  <a:pt x="4069142" y="4731347"/>
                  <a:pt x="4036447" y="4764041"/>
                  <a:pt x="3996116" y="4764041"/>
                </a:cubicBezTo>
                <a:cubicBezTo>
                  <a:pt x="3955784" y="4764042"/>
                  <a:pt x="3923090" y="4731348"/>
                  <a:pt x="3923090" y="4691017"/>
                </a:cubicBezTo>
                <a:cubicBezTo>
                  <a:pt x="3923092" y="4680934"/>
                  <a:pt x="3925134" y="4671328"/>
                  <a:pt x="3928829" y="4662592"/>
                </a:cubicBezTo>
                <a:close/>
                <a:moveTo>
                  <a:pt x="6232692" y="1031639"/>
                </a:moveTo>
                <a:cubicBezTo>
                  <a:pt x="6243777" y="1005429"/>
                  <a:pt x="6269730" y="987038"/>
                  <a:pt x="6299978" y="987038"/>
                </a:cubicBezTo>
                <a:cubicBezTo>
                  <a:pt x="6340309" y="987038"/>
                  <a:pt x="6373003" y="1019732"/>
                  <a:pt x="6373003" y="1060063"/>
                </a:cubicBezTo>
                <a:cubicBezTo>
                  <a:pt x="6373002" y="1100394"/>
                  <a:pt x="6340309" y="1133088"/>
                  <a:pt x="6299978" y="1133088"/>
                </a:cubicBezTo>
                <a:cubicBezTo>
                  <a:pt x="6259646" y="1133088"/>
                  <a:pt x="6226953" y="1100394"/>
                  <a:pt x="6226953" y="1060063"/>
                </a:cubicBezTo>
                <a:cubicBezTo>
                  <a:pt x="6226953" y="1049980"/>
                  <a:pt x="6228997" y="1040375"/>
                  <a:pt x="6232692" y="1031639"/>
                </a:cubicBezTo>
                <a:close/>
                <a:moveTo>
                  <a:pt x="5081148" y="2825741"/>
                </a:moveTo>
                <a:cubicBezTo>
                  <a:pt x="5092234" y="2799531"/>
                  <a:pt x="5118186" y="2781140"/>
                  <a:pt x="5148434" y="2781140"/>
                </a:cubicBezTo>
                <a:cubicBezTo>
                  <a:pt x="5188766" y="2781140"/>
                  <a:pt x="5221459" y="2813834"/>
                  <a:pt x="5221459" y="2854165"/>
                </a:cubicBezTo>
                <a:cubicBezTo>
                  <a:pt x="5221460" y="2894496"/>
                  <a:pt x="5188765" y="2927190"/>
                  <a:pt x="5148435" y="2927190"/>
                </a:cubicBezTo>
                <a:cubicBezTo>
                  <a:pt x="5108103" y="2927190"/>
                  <a:pt x="5075410" y="2894496"/>
                  <a:pt x="5075409" y="2854165"/>
                </a:cubicBezTo>
                <a:cubicBezTo>
                  <a:pt x="5075409" y="2844082"/>
                  <a:pt x="5077453" y="2834477"/>
                  <a:pt x="5081148" y="2825741"/>
                </a:cubicBezTo>
                <a:close/>
                <a:moveTo>
                  <a:pt x="5310836" y="2447996"/>
                </a:moveTo>
                <a:cubicBezTo>
                  <a:pt x="5321922" y="2421786"/>
                  <a:pt x="5347875" y="2403395"/>
                  <a:pt x="5378123" y="2403396"/>
                </a:cubicBezTo>
                <a:cubicBezTo>
                  <a:pt x="5418453" y="2403395"/>
                  <a:pt x="5451148" y="2436090"/>
                  <a:pt x="5451147" y="2476420"/>
                </a:cubicBezTo>
                <a:cubicBezTo>
                  <a:pt x="5451149" y="2516753"/>
                  <a:pt x="5418455" y="2549446"/>
                  <a:pt x="5378122" y="2549445"/>
                </a:cubicBezTo>
                <a:cubicBezTo>
                  <a:pt x="5337792" y="2549446"/>
                  <a:pt x="5305098" y="2516751"/>
                  <a:pt x="5305098" y="2476421"/>
                </a:cubicBezTo>
                <a:cubicBezTo>
                  <a:pt x="5305098" y="2466338"/>
                  <a:pt x="5307141" y="2456732"/>
                  <a:pt x="5310836" y="2447996"/>
                </a:cubicBezTo>
                <a:close/>
                <a:moveTo>
                  <a:pt x="4159294" y="4242096"/>
                </a:moveTo>
                <a:cubicBezTo>
                  <a:pt x="4162989" y="4233360"/>
                  <a:pt x="4168336" y="4225492"/>
                  <a:pt x="4174944" y="4218884"/>
                </a:cubicBezTo>
                <a:cubicBezTo>
                  <a:pt x="4188159" y="4205670"/>
                  <a:pt x="4206415" y="4197496"/>
                  <a:pt x="4226580" y="4197496"/>
                </a:cubicBezTo>
                <a:cubicBezTo>
                  <a:pt x="4266913" y="4197496"/>
                  <a:pt x="4299606" y="4230190"/>
                  <a:pt x="4299605" y="4270521"/>
                </a:cubicBezTo>
                <a:cubicBezTo>
                  <a:pt x="4299606" y="4310852"/>
                  <a:pt x="4266912" y="4343546"/>
                  <a:pt x="4226579" y="4343547"/>
                </a:cubicBezTo>
                <a:cubicBezTo>
                  <a:pt x="4186250" y="4343547"/>
                  <a:pt x="4153554" y="4310853"/>
                  <a:pt x="4153555" y="4270521"/>
                </a:cubicBezTo>
                <a:cubicBezTo>
                  <a:pt x="4153556" y="4260438"/>
                  <a:pt x="4155599" y="4250833"/>
                  <a:pt x="4159294" y="4242096"/>
                </a:cubicBezTo>
                <a:close/>
                <a:moveTo>
                  <a:pt x="6463156" y="611145"/>
                </a:moveTo>
                <a:cubicBezTo>
                  <a:pt x="6474240" y="584935"/>
                  <a:pt x="6500193" y="566545"/>
                  <a:pt x="6530441" y="566545"/>
                </a:cubicBezTo>
                <a:cubicBezTo>
                  <a:pt x="6570773" y="566545"/>
                  <a:pt x="6603466" y="599239"/>
                  <a:pt x="6603467" y="639570"/>
                </a:cubicBezTo>
                <a:cubicBezTo>
                  <a:pt x="6603467" y="679901"/>
                  <a:pt x="6570772" y="712595"/>
                  <a:pt x="6530442" y="712595"/>
                </a:cubicBezTo>
                <a:cubicBezTo>
                  <a:pt x="6490110" y="712595"/>
                  <a:pt x="6457417" y="679901"/>
                  <a:pt x="6457416" y="639570"/>
                </a:cubicBezTo>
                <a:cubicBezTo>
                  <a:pt x="6457416" y="629487"/>
                  <a:pt x="6459460" y="619881"/>
                  <a:pt x="6463156" y="611145"/>
                </a:cubicBezTo>
                <a:close/>
                <a:moveTo>
                  <a:pt x="5541300" y="2027502"/>
                </a:moveTo>
                <a:cubicBezTo>
                  <a:pt x="5552388" y="2001292"/>
                  <a:pt x="5578339" y="1982901"/>
                  <a:pt x="5608589" y="1982901"/>
                </a:cubicBezTo>
                <a:cubicBezTo>
                  <a:pt x="5648917" y="1982901"/>
                  <a:pt x="5681613" y="2015595"/>
                  <a:pt x="5681611" y="2055926"/>
                </a:cubicBezTo>
                <a:cubicBezTo>
                  <a:pt x="5681612" y="2096257"/>
                  <a:pt x="5648919" y="2128951"/>
                  <a:pt x="5608586" y="2128951"/>
                </a:cubicBezTo>
                <a:cubicBezTo>
                  <a:pt x="5568256" y="2128951"/>
                  <a:pt x="5535561" y="2096257"/>
                  <a:pt x="5535562" y="2055926"/>
                </a:cubicBezTo>
                <a:cubicBezTo>
                  <a:pt x="5535562" y="2045844"/>
                  <a:pt x="5537607" y="2036238"/>
                  <a:pt x="5541300" y="2027502"/>
                </a:cubicBezTo>
                <a:close/>
                <a:moveTo>
                  <a:pt x="4389759" y="3812774"/>
                </a:moveTo>
                <a:cubicBezTo>
                  <a:pt x="4393454" y="3804038"/>
                  <a:pt x="4398802" y="3796171"/>
                  <a:pt x="4405409" y="3789563"/>
                </a:cubicBezTo>
                <a:cubicBezTo>
                  <a:pt x="4418623" y="3776348"/>
                  <a:pt x="4436880" y="3768175"/>
                  <a:pt x="4457046" y="3768175"/>
                </a:cubicBezTo>
                <a:cubicBezTo>
                  <a:pt x="4497376" y="3768175"/>
                  <a:pt x="4530070" y="3800869"/>
                  <a:pt x="4530070" y="3841200"/>
                </a:cubicBezTo>
                <a:cubicBezTo>
                  <a:pt x="4530070" y="3881531"/>
                  <a:pt x="4497377" y="3914224"/>
                  <a:pt x="4457045" y="3914224"/>
                </a:cubicBezTo>
                <a:cubicBezTo>
                  <a:pt x="4416715" y="3914224"/>
                  <a:pt x="4384020" y="3881530"/>
                  <a:pt x="4384021" y="3841199"/>
                </a:cubicBezTo>
                <a:cubicBezTo>
                  <a:pt x="4384021" y="3831117"/>
                  <a:pt x="4386064" y="3821511"/>
                  <a:pt x="4389759" y="3812774"/>
                </a:cubicBezTo>
                <a:close/>
                <a:moveTo>
                  <a:pt x="6693619" y="181823"/>
                </a:moveTo>
                <a:cubicBezTo>
                  <a:pt x="6704705" y="155613"/>
                  <a:pt x="6730657" y="137222"/>
                  <a:pt x="6760906" y="137223"/>
                </a:cubicBezTo>
                <a:cubicBezTo>
                  <a:pt x="6801236" y="137223"/>
                  <a:pt x="6833931" y="169917"/>
                  <a:pt x="6833930" y="210247"/>
                </a:cubicBezTo>
                <a:cubicBezTo>
                  <a:pt x="6833931" y="250579"/>
                  <a:pt x="6801237" y="283273"/>
                  <a:pt x="6760905" y="283273"/>
                </a:cubicBezTo>
                <a:cubicBezTo>
                  <a:pt x="6720575" y="283273"/>
                  <a:pt x="6687880" y="250579"/>
                  <a:pt x="6687881" y="210248"/>
                </a:cubicBezTo>
                <a:cubicBezTo>
                  <a:pt x="6687881" y="200165"/>
                  <a:pt x="6689924" y="190559"/>
                  <a:pt x="6693619" y="181823"/>
                </a:cubicBezTo>
                <a:close/>
                <a:moveTo>
                  <a:pt x="5771765" y="1598182"/>
                </a:moveTo>
                <a:cubicBezTo>
                  <a:pt x="5782851" y="1571972"/>
                  <a:pt x="5808802" y="1553582"/>
                  <a:pt x="5839051" y="1553582"/>
                </a:cubicBezTo>
                <a:cubicBezTo>
                  <a:pt x="5879381" y="1553582"/>
                  <a:pt x="5912076" y="1586276"/>
                  <a:pt x="5912075" y="1626607"/>
                </a:cubicBezTo>
                <a:cubicBezTo>
                  <a:pt x="5912076" y="1666938"/>
                  <a:pt x="5879382" y="1699631"/>
                  <a:pt x="5839051" y="1699631"/>
                </a:cubicBezTo>
                <a:cubicBezTo>
                  <a:pt x="5798720" y="1699631"/>
                  <a:pt x="5766026" y="1666937"/>
                  <a:pt x="5766025" y="1626606"/>
                </a:cubicBezTo>
                <a:cubicBezTo>
                  <a:pt x="5766026" y="1616523"/>
                  <a:pt x="5768070" y="1606918"/>
                  <a:pt x="5771765" y="1598182"/>
                </a:cubicBezTo>
                <a:close/>
                <a:moveTo>
                  <a:pt x="4620221" y="3392283"/>
                </a:moveTo>
                <a:cubicBezTo>
                  <a:pt x="4623916" y="3383547"/>
                  <a:pt x="4629264" y="3375679"/>
                  <a:pt x="4635871" y="3369072"/>
                </a:cubicBezTo>
                <a:cubicBezTo>
                  <a:pt x="4649085" y="3355858"/>
                  <a:pt x="4667342" y="3347684"/>
                  <a:pt x="4687508" y="3347684"/>
                </a:cubicBezTo>
                <a:cubicBezTo>
                  <a:pt x="4727838" y="3347684"/>
                  <a:pt x="4760533" y="3380378"/>
                  <a:pt x="4760532" y="3420709"/>
                </a:cubicBezTo>
                <a:cubicBezTo>
                  <a:pt x="4760532" y="3461039"/>
                  <a:pt x="4727839" y="3493733"/>
                  <a:pt x="4687507" y="3493733"/>
                </a:cubicBezTo>
                <a:cubicBezTo>
                  <a:pt x="4647177" y="3493733"/>
                  <a:pt x="4614482" y="3461039"/>
                  <a:pt x="4614483" y="3420708"/>
                </a:cubicBezTo>
                <a:cubicBezTo>
                  <a:pt x="4614483" y="3410626"/>
                  <a:pt x="4616526" y="3401020"/>
                  <a:pt x="4620221" y="3392283"/>
                </a:cubicBezTo>
                <a:close/>
                <a:moveTo>
                  <a:pt x="3698365" y="4808644"/>
                </a:moveTo>
                <a:cubicBezTo>
                  <a:pt x="3702059" y="4799907"/>
                  <a:pt x="3707406" y="4792040"/>
                  <a:pt x="3714015" y="4785432"/>
                </a:cubicBezTo>
                <a:cubicBezTo>
                  <a:pt x="3727229" y="4772217"/>
                  <a:pt x="3745486" y="4764044"/>
                  <a:pt x="3765650" y="4764043"/>
                </a:cubicBezTo>
                <a:cubicBezTo>
                  <a:pt x="3805982" y="4764043"/>
                  <a:pt x="3838676" y="4796737"/>
                  <a:pt x="3838676" y="4837068"/>
                </a:cubicBezTo>
                <a:cubicBezTo>
                  <a:pt x="3838675" y="4877399"/>
                  <a:pt x="3805982" y="4910093"/>
                  <a:pt x="3765651" y="4910093"/>
                </a:cubicBezTo>
                <a:cubicBezTo>
                  <a:pt x="3725319" y="4910094"/>
                  <a:pt x="3692626" y="4877400"/>
                  <a:pt x="3692627" y="4837068"/>
                </a:cubicBezTo>
                <a:cubicBezTo>
                  <a:pt x="3692626" y="4826986"/>
                  <a:pt x="3694670" y="4817380"/>
                  <a:pt x="3698365" y="4808644"/>
                </a:cubicBezTo>
                <a:close/>
                <a:moveTo>
                  <a:pt x="6002229" y="1177688"/>
                </a:moveTo>
                <a:cubicBezTo>
                  <a:pt x="6013314" y="1151478"/>
                  <a:pt x="6039266" y="1133088"/>
                  <a:pt x="6069515" y="1133088"/>
                </a:cubicBezTo>
                <a:cubicBezTo>
                  <a:pt x="6109845" y="1133088"/>
                  <a:pt x="6142540" y="1165782"/>
                  <a:pt x="6142539" y="1206113"/>
                </a:cubicBezTo>
                <a:cubicBezTo>
                  <a:pt x="6142540" y="1246444"/>
                  <a:pt x="6109846" y="1279138"/>
                  <a:pt x="6069515" y="1279138"/>
                </a:cubicBezTo>
                <a:cubicBezTo>
                  <a:pt x="6029184" y="1279138"/>
                  <a:pt x="5996490" y="1246444"/>
                  <a:pt x="5996490" y="1206113"/>
                </a:cubicBezTo>
                <a:cubicBezTo>
                  <a:pt x="5996489" y="1196030"/>
                  <a:pt x="5998533" y="1186425"/>
                  <a:pt x="6002229" y="1177688"/>
                </a:cubicBezTo>
                <a:close/>
                <a:moveTo>
                  <a:pt x="4850683" y="2962963"/>
                </a:moveTo>
                <a:cubicBezTo>
                  <a:pt x="4854379" y="2954226"/>
                  <a:pt x="4859727" y="2946359"/>
                  <a:pt x="4866333" y="2939751"/>
                </a:cubicBezTo>
                <a:cubicBezTo>
                  <a:pt x="4879549" y="2926536"/>
                  <a:pt x="4897805" y="2918363"/>
                  <a:pt x="4917971" y="2918363"/>
                </a:cubicBezTo>
                <a:cubicBezTo>
                  <a:pt x="4958301" y="2918363"/>
                  <a:pt x="4990996" y="2951057"/>
                  <a:pt x="4990995" y="2991388"/>
                </a:cubicBezTo>
                <a:cubicBezTo>
                  <a:pt x="4990996" y="3031719"/>
                  <a:pt x="4958302" y="3064413"/>
                  <a:pt x="4917970" y="3064413"/>
                </a:cubicBezTo>
                <a:cubicBezTo>
                  <a:pt x="4877640" y="3064413"/>
                  <a:pt x="4844945" y="3031719"/>
                  <a:pt x="4844946" y="2991388"/>
                </a:cubicBezTo>
                <a:cubicBezTo>
                  <a:pt x="4844946" y="2981305"/>
                  <a:pt x="4846989" y="2971700"/>
                  <a:pt x="4850683" y="2962963"/>
                </a:cubicBezTo>
                <a:close/>
                <a:moveTo>
                  <a:pt x="3928829" y="4379319"/>
                </a:moveTo>
                <a:cubicBezTo>
                  <a:pt x="3932524" y="4370583"/>
                  <a:pt x="3937872" y="4362714"/>
                  <a:pt x="3944480" y="4356108"/>
                </a:cubicBezTo>
                <a:cubicBezTo>
                  <a:pt x="3957693" y="4342893"/>
                  <a:pt x="3975950" y="4334719"/>
                  <a:pt x="3996116" y="4334718"/>
                </a:cubicBezTo>
                <a:cubicBezTo>
                  <a:pt x="4036446" y="4334719"/>
                  <a:pt x="4069141" y="4367413"/>
                  <a:pt x="4069140" y="4407745"/>
                </a:cubicBezTo>
                <a:cubicBezTo>
                  <a:pt x="4069140" y="4448075"/>
                  <a:pt x="4036446" y="4480769"/>
                  <a:pt x="3996115" y="4480769"/>
                </a:cubicBezTo>
                <a:cubicBezTo>
                  <a:pt x="3955785" y="4480768"/>
                  <a:pt x="3923091" y="4448074"/>
                  <a:pt x="3923092" y="4407744"/>
                </a:cubicBezTo>
                <a:cubicBezTo>
                  <a:pt x="3923090" y="4397662"/>
                  <a:pt x="3925135" y="4388055"/>
                  <a:pt x="3928829" y="4379319"/>
                </a:cubicBezTo>
                <a:close/>
                <a:moveTo>
                  <a:pt x="6232692" y="748366"/>
                </a:moveTo>
                <a:cubicBezTo>
                  <a:pt x="6243776" y="722156"/>
                  <a:pt x="6269731" y="703766"/>
                  <a:pt x="6299978" y="703766"/>
                </a:cubicBezTo>
                <a:cubicBezTo>
                  <a:pt x="6340309" y="703766"/>
                  <a:pt x="6373003" y="736460"/>
                  <a:pt x="6373003" y="776791"/>
                </a:cubicBezTo>
                <a:cubicBezTo>
                  <a:pt x="6373003" y="817122"/>
                  <a:pt x="6340310" y="849816"/>
                  <a:pt x="6299977" y="849816"/>
                </a:cubicBezTo>
                <a:cubicBezTo>
                  <a:pt x="6259647" y="849816"/>
                  <a:pt x="6226953" y="817122"/>
                  <a:pt x="6226954" y="776791"/>
                </a:cubicBezTo>
                <a:cubicBezTo>
                  <a:pt x="6226954" y="766708"/>
                  <a:pt x="6228997" y="757103"/>
                  <a:pt x="6232692" y="748366"/>
                </a:cubicBezTo>
                <a:close/>
                <a:moveTo>
                  <a:pt x="5081148" y="2542468"/>
                </a:moveTo>
                <a:cubicBezTo>
                  <a:pt x="5092234" y="2516259"/>
                  <a:pt x="5118187" y="2497868"/>
                  <a:pt x="5148435" y="2497868"/>
                </a:cubicBezTo>
                <a:cubicBezTo>
                  <a:pt x="5188765" y="2497868"/>
                  <a:pt x="5221460" y="2530562"/>
                  <a:pt x="5221459" y="2570893"/>
                </a:cubicBezTo>
                <a:cubicBezTo>
                  <a:pt x="5221459" y="2611224"/>
                  <a:pt x="5188766" y="2643918"/>
                  <a:pt x="5148434" y="2643918"/>
                </a:cubicBezTo>
                <a:cubicBezTo>
                  <a:pt x="5108104" y="2643918"/>
                  <a:pt x="5075409" y="2611224"/>
                  <a:pt x="5075410" y="2570893"/>
                </a:cubicBezTo>
                <a:cubicBezTo>
                  <a:pt x="5075410" y="2560810"/>
                  <a:pt x="5077453" y="2551205"/>
                  <a:pt x="5081148" y="2542468"/>
                </a:cubicBezTo>
                <a:close/>
                <a:moveTo>
                  <a:pt x="5310837" y="2164724"/>
                </a:moveTo>
                <a:cubicBezTo>
                  <a:pt x="5321922" y="2138514"/>
                  <a:pt x="5347875" y="2120123"/>
                  <a:pt x="5378123" y="2120123"/>
                </a:cubicBezTo>
                <a:cubicBezTo>
                  <a:pt x="5418454" y="2120123"/>
                  <a:pt x="5451147" y="2152817"/>
                  <a:pt x="5451148" y="2193148"/>
                </a:cubicBezTo>
                <a:cubicBezTo>
                  <a:pt x="5451147" y="2233479"/>
                  <a:pt x="5418454" y="2266173"/>
                  <a:pt x="5378123" y="2266173"/>
                </a:cubicBezTo>
                <a:cubicBezTo>
                  <a:pt x="5337791" y="2266173"/>
                  <a:pt x="5305098" y="2233479"/>
                  <a:pt x="5305098" y="2193148"/>
                </a:cubicBezTo>
                <a:cubicBezTo>
                  <a:pt x="5305097" y="2183066"/>
                  <a:pt x="5307142" y="2173460"/>
                  <a:pt x="5310837" y="2164724"/>
                </a:cubicBezTo>
                <a:close/>
                <a:moveTo>
                  <a:pt x="4159295" y="3958825"/>
                </a:moveTo>
                <a:cubicBezTo>
                  <a:pt x="4162990" y="3950088"/>
                  <a:pt x="4168337" y="3942220"/>
                  <a:pt x="4174945" y="3935613"/>
                </a:cubicBezTo>
                <a:cubicBezTo>
                  <a:pt x="4188159" y="3922398"/>
                  <a:pt x="4206416" y="3914224"/>
                  <a:pt x="4226582" y="3914224"/>
                </a:cubicBezTo>
                <a:cubicBezTo>
                  <a:pt x="4266912" y="3914224"/>
                  <a:pt x="4299607" y="3946918"/>
                  <a:pt x="4299606" y="3987249"/>
                </a:cubicBezTo>
                <a:cubicBezTo>
                  <a:pt x="4299607" y="4027580"/>
                  <a:pt x="4266913" y="4060274"/>
                  <a:pt x="4226581" y="4060274"/>
                </a:cubicBezTo>
                <a:cubicBezTo>
                  <a:pt x="4186250" y="4060274"/>
                  <a:pt x="4153556" y="4027580"/>
                  <a:pt x="4153556" y="3987249"/>
                </a:cubicBezTo>
                <a:cubicBezTo>
                  <a:pt x="4153556" y="3977167"/>
                  <a:pt x="4155600" y="3967561"/>
                  <a:pt x="4159295" y="3958825"/>
                </a:cubicBezTo>
                <a:close/>
                <a:moveTo>
                  <a:pt x="6463155" y="327873"/>
                </a:moveTo>
                <a:cubicBezTo>
                  <a:pt x="6474241" y="301663"/>
                  <a:pt x="6500193" y="283272"/>
                  <a:pt x="6530442" y="283273"/>
                </a:cubicBezTo>
                <a:cubicBezTo>
                  <a:pt x="6570773" y="283272"/>
                  <a:pt x="6603467" y="315967"/>
                  <a:pt x="6603466" y="356297"/>
                </a:cubicBezTo>
                <a:cubicBezTo>
                  <a:pt x="6603467" y="396629"/>
                  <a:pt x="6570773" y="429323"/>
                  <a:pt x="6530441" y="429322"/>
                </a:cubicBezTo>
                <a:cubicBezTo>
                  <a:pt x="6490111" y="429323"/>
                  <a:pt x="6457417" y="396628"/>
                  <a:pt x="6457417" y="356298"/>
                </a:cubicBezTo>
                <a:cubicBezTo>
                  <a:pt x="6457417" y="346215"/>
                  <a:pt x="6459460" y="336609"/>
                  <a:pt x="6463155" y="327873"/>
                </a:cubicBezTo>
                <a:close/>
                <a:moveTo>
                  <a:pt x="5541301" y="1744230"/>
                </a:moveTo>
                <a:cubicBezTo>
                  <a:pt x="5552387" y="1718020"/>
                  <a:pt x="5578340" y="1699630"/>
                  <a:pt x="5608588" y="1699630"/>
                </a:cubicBezTo>
                <a:cubicBezTo>
                  <a:pt x="5648918" y="1699630"/>
                  <a:pt x="5681613" y="1732324"/>
                  <a:pt x="5681613" y="1772655"/>
                </a:cubicBezTo>
                <a:cubicBezTo>
                  <a:pt x="5681612" y="1812986"/>
                  <a:pt x="5648919" y="1845680"/>
                  <a:pt x="5608588" y="1845680"/>
                </a:cubicBezTo>
                <a:cubicBezTo>
                  <a:pt x="5568257" y="1845680"/>
                  <a:pt x="5535562" y="1812986"/>
                  <a:pt x="5535563" y="1772655"/>
                </a:cubicBezTo>
                <a:cubicBezTo>
                  <a:pt x="5535563" y="1762572"/>
                  <a:pt x="5537606" y="1752966"/>
                  <a:pt x="5541301" y="1744230"/>
                </a:cubicBezTo>
                <a:close/>
                <a:moveTo>
                  <a:pt x="4389758" y="3529503"/>
                </a:moveTo>
                <a:cubicBezTo>
                  <a:pt x="4393453" y="3520767"/>
                  <a:pt x="4398801" y="3512900"/>
                  <a:pt x="4405407" y="3506292"/>
                </a:cubicBezTo>
                <a:cubicBezTo>
                  <a:pt x="4418623" y="3493077"/>
                  <a:pt x="4436878" y="3484904"/>
                  <a:pt x="4457045" y="3484904"/>
                </a:cubicBezTo>
                <a:cubicBezTo>
                  <a:pt x="4497375" y="3484904"/>
                  <a:pt x="4530070" y="3517598"/>
                  <a:pt x="4530069" y="3557929"/>
                </a:cubicBezTo>
                <a:cubicBezTo>
                  <a:pt x="4530070" y="3598260"/>
                  <a:pt x="4497376" y="3630953"/>
                  <a:pt x="4457044" y="3630953"/>
                </a:cubicBezTo>
                <a:cubicBezTo>
                  <a:pt x="4416714" y="3630953"/>
                  <a:pt x="4384019" y="3598259"/>
                  <a:pt x="4384019" y="3557928"/>
                </a:cubicBezTo>
                <a:cubicBezTo>
                  <a:pt x="4384020" y="3547846"/>
                  <a:pt x="4386063" y="3538240"/>
                  <a:pt x="4389758" y="3529503"/>
                </a:cubicBezTo>
                <a:close/>
                <a:moveTo>
                  <a:pt x="3463476" y="4961615"/>
                </a:moveTo>
                <a:cubicBezTo>
                  <a:pt x="3467171" y="4952879"/>
                  <a:pt x="3472518" y="4945011"/>
                  <a:pt x="3479126" y="4938403"/>
                </a:cubicBezTo>
                <a:cubicBezTo>
                  <a:pt x="3492341" y="4925189"/>
                  <a:pt x="3510597" y="4917015"/>
                  <a:pt x="3530763" y="4917015"/>
                </a:cubicBezTo>
                <a:cubicBezTo>
                  <a:pt x="3571093" y="4917015"/>
                  <a:pt x="3603788" y="4949709"/>
                  <a:pt x="3603787" y="4990040"/>
                </a:cubicBezTo>
                <a:cubicBezTo>
                  <a:pt x="3603788" y="5030371"/>
                  <a:pt x="3571094" y="5063064"/>
                  <a:pt x="3530763" y="5063064"/>
                </a:cubicBezTo>
                <a:cubicBezTo>
                  <a:pt x="3490432" y="5063065"/>
                  <a:pt x="3457738" y="5030370"/>
                  <a:pt x="3457738" y="4990040"/>
                </a:cubicBezTo>
                <a:cubicBezTo>
                  <a:pt x="3457737" y="4979957"/>
                  <a:pt x="3459781" y="4970352"/>
                  <a:pt x="3463476" y="4961615"/>
                </a:cubicBezTo>
                <a:close/>
                <a:moveTo>
                  <a:pt x="5771764" y="1314911"/>
                </a:moveTo>
                <a:cubicBezTo>
                  <a:pt x="5782849" y="1288701"/>
                  <a:pt x="5808801" y="1270310"/>
                  <a:pt x="5839049" y="1270311"/>
                </a:cubicBezTo>
                <a:cubicBezTo>
                  <a:pt x="5879381" y="1270310"/>
                  <a:pt x="5912074" y="1303005"/>
                  <a:pt x="5912075" y="1343335"/>
                </a:cubicBezTo>
                <a:cubicBezTo>
                  <a:pt x="5912076" y="1383667"/>
                  <a:pt x="5879380" y="1416361"/>
                  <a:pt x="5839050" y="1416360"/>
                </a:cubicBezTo>
                <a:cubicBezTo>
                  <a:pt x="5798718" y="1416361"/>
                  <a:pt x="5766025" y="1383666"/>
                  <a:pt x="5766024" y="1343336"/>
                </a:cubicBezTo>
                <a:cubicBezTo>
                  <a:pt x="5766024" y="1333253"/>
                  <a:pt x="5768067" y="1323647"/>
                  <a:pt x="5771764" y="1314911"/>
                </a:cubicBezTo>
                <a:close/>
                <a:moveTo>
                  <a:pt x="4620220" y="3109013"/>
                </a:moveTo>
                <a:cubicBezTo>
                  <a:pt x="4623916" y="3100276"/>
                  <a:pt x="4629262" y="3092408"/>
                  <a:pt x="4635869" y="3085801"/>
                </a:cubicBezTo>
                <a:cubicBezTo>
                  <a:pt x="4649085" y="3072586"/>
                  <a:pt x="4667341" y="3064413"/>
                  <a:pt x="4687507" y="3064413"/>
                </a:cubicBezTo>
                <a:cubicBezTo>
                  <a:pt x="4727837" y="3064412"/>
                  <a:pt x="4760532" y="3097107"/>
                  <a:pt x="4760531" y="3137437"/>
                </a:cubicBezTo>
                <a:cubicBezTo>
                  <a:pt x="4760532" y="3177768"/>
                  <a:pt x="4727838" y="3210462"/>
                  <a:pt x="4687506" y="3210462"/>
                </a:cubicBezTo>
                <a:cubicBezTo>
                  <a:pt x="4647176" y="3210462"/>
                  <a:pt x="4614481" y="3177768"/>
                  <a:pt x="4614481" y="3137438"/>
                </a:cubicBezTo>
                <a:cubicBezTo>
                  <a:pt x="4614482" y="3127355"/>
                  <a:pt x="4616524" y="3117749"/>
                  <a:pt x="4620220" y="3109013"/>
                </a:cubicBezTo>
                <a:close/>
                <a:moveTo>
                  <a:pt x="3698365" y="4525369"/>
                </a:moveTo>
                <a:cubicBezTo>
                  <a:pt x="3702061" y="4516632"/>
                  <a:pt x="3707408" y="4508764"/>
                  <a:pt x="3714015" y="4502157"/>
                </a:cubicBezTo>
                <a:cubicBezTo>
                  <a:pt x="3727230" y="4488942"/>
                  <a:pt x="3745487" y="4480769"/>
                  <a:pt x="3765653" y="4480768"/>
                </a:cubicBezTo>
                <a:cubicBezTo>
                  <a:pt x="3805983" y="4480768"/>
                  <a:pt x="3838678" y="4513462"/>
                  <a:pt x="3838677" y="4553794"/>
                </a:cubicBezTo>
                <a:cubicBezTo>
                  <a:pt x="3838677" y="4594124"/>
                  <a:pt x="3805983" y="4626819"/>
                  <a:pt x="3765652" y="4626818"/>
                </a:cubicBezTo>
                <a:cubicBezTo>
                  <a:pt x="3725321" y="4626819"/>
                  <a:pt x="3692627" y="4594124"/>
                  <a:pt x="3692628" y="4553794"/>
                </a:cubicBezTo>
                <a:cubicBezTo>
                  <a:pt x="3692628" y="4543710"/>
                  <a:pt x="3694671" y="4534105"/>
                  <a:pt x="3698365" y="4525369"/>
                </a:cubicBezTo>
                <a:close/>
                <a:moveTo>
                  <a:pt x="6002226" y="894417"/>
                </a:moveTo>
                <a:cubicBezTo>
                  <a:pt x="6013312" y="868207"/>
                  <a:pt x="6039265" y="849817"/>
                  <a:pt x="6069513" y="849817"/>
                </a:cubicBezTo>
                <a:cubicBezTo>
                  <a:pt x="6109845" y="849817"/>
                  <a:pt x="6142539" y="882511"/>
                  <a:pt x="6142539" y="922842"/>
                </a:cubicBezTo>
                <a:cubicBezTo>
                  <a:pt x="6142539" y="963173"/>
                  <a:pt x="6109845" y="995867"/>
                  <a:pt x="6069514" y="995867"/>
                </a:cubicBezTo>
                <a:cubicBezTo>
                  <a:pt x="6029183" y="995867"/>
                  <a:pt x="5996489" y="963173"/>
                  <a:pt x="5996488" y="922842"/>
                </a:cubicBezTo>
                <a:cubicBezTo>
                  <a:pt x="5996489" y="912759"/>
                  <a:pt x="5998532" y="903154"/>
                  <a:pt x="6002226" y="894417"/>
                </a:cubicBezTo>
                <a:close/>
                <a:moveTo>
                  <a:pt x="4850684" y="2679691"/>
                </a:moveTo>
                <a:cubicBezTo>
                  <a:pt x="4854379" y="2670954"/>
                  <a:pt x="4859726" y="2663086"/>
                  <a:pt x="4866333" y="2656479"/>
                </a:cubicBezTo>
                <a:cubicBezTo>
                  <a:pt x="4879548" y="2643264"/>
                  <a:pt x="4897804" y="2635090"/>
                  <a:pt x="4917969" y="2635090"/>
                </a:cubicBezTo>
                <a:cubicBezTo>
                  <a:pt x="4958301" y="2635090"/>
                  <a:pt x="4990995" y="2667784"/>
                  <a:pt x="4990994" y="2708115"/>
                </a:cubicBezTo>
                <a:cubicBezTo>
                  <a:pt x="4990995" y="2748446"/>
                  <a:pt x="4958301" y="2781140"/>
                  <a:pt x="4917971" y="2781140"/>
                </a:cubicBezTo>
                <a:cubicBezTo>
                  <a:pt x="4877639" y="2781141"/>
                  <a:pt x="4844945" y="2748446"/>
                  <a:pt x="4844945" y="2708115"/>
                </a:cubicBezTo>
                <a:cubicBezTo>
                  <a:pt x="4844945" y="2698033"/>
                  <a:pt x="4846988" y="2688427"/>
                  <a:pt x="4850684" y="2679691"/>
                </a:cubicBezTo>
                <a:close/>
                <a:moveTo>
                  <a:pt x="5080372" y="2310773"/>
                </a:moveTo>
                <a:cubicBezTo>
                  <a:pt x="5091459" y="2284563"/>
                  <a:pt x="5117411" y="2266173"/>
                  <a:pt x="5147660" y="2266173"/>
                </a:cubicBezTo>
                <a:cubicBezTo>
                  <a:pt x="5187991" y="2266173"/>
                  <a:pt x="5220685" y="2298867"/>
                  <a:pt x="5220684" y="2339198"/>
                </a:cubicBezTo>
                <a:cubicBezTo>
                  <a:pt x="5220685" y="2379529"/>
                  <a:pt x="5187991" y="2412223"/>
                  <a:pt x="5147659" y="2412223"/>
                </a:cubicBezTo>
                <a:cubicBezTo>
                  <a:pt x="5107327" y="2412224"/>
                  <a:pt x="5074635" y="2379530"/>
                  <a:pt x="5074635" y="2339198"/>
                </a:cubicBezTo>
                <a:cubicBezTo>
                  <a:pt x="5074635" y="2329115"/>
                  <a:pt x="5076678" y="2319510"/>
                  <a:pt x="5080372" y="2310773"/>
                </a:cubicBezTo>
                <a:close/>
                <a:moveTo>
                  <a:pt x="3928831" y="4096046"/>
                </a:moveTo>
                <a:cubicBezTo>
                  <a:pt x="3932526" y="4087309"/>
                  <a:pt x="3937873" y="4079441"/>
                  <a:pt x="3944481" y="4072834"/>
                </a:cubicBezTo>
                <a:cubicBezTo>
                  <a:pt x="3957695" y="4059619"/>
                  <a:pt x="3975952" y="4051446"/>
                  <a:pt x="3996117" y="4051445"/>
                </a:cubicBezTo>
                <a:cubicBezTo>
                  <a:pt x="4036448" y="4051445"/>
                  <a:pt x="4069142" y="4084140"/>
                  <a:pt x="4069142" y="4124471"/>
                </a:cubicBezTo>
                <a:cubicBezTo>
                  <a:pt x="4069142" y="4164801"/>
                  <a:pt x="4036448" y="4197496"/>
                  <a:pt x="3996116" y="4197498"/>
                </a:cubicBezTo>
                <a:cubicBezTo>
                  <a:pt x="3955785" y="4197498"/>
                  <a:pt x="3923091" y="4164804"/>
                  <a:pt x="3923093" y="4124470"/>
                </a:cubicBezTo>
                <a:cubicBezTo>
                  <a:pt x="3923092" y="4114388"/>
                  <a:pt x="3925136" y="4104782"/>
                  <a:pt x="3928831" y="4096046"/>
                </a:cubicBezTo>
                <a:close/>
                <a:moveTo>
                  <a:pt x="6232691" y="465094"/>
                </a:moveTo>
                <a:cubicBezTo>
                  <a:pt x="6243777" y="438884"/>
                  <a:pt x="6269730" y="420494"/>
                  <a:pt x="6299978" y="420494"/>
                </a:cubicBezTo>
                <a:cubicBezTo>
                  <a:pt x="6340308" y="420494"/>
                  <a:pt x="6373003" y="453188"/>
                  <a:pt x="6373004" y="493519"/>
                </a:cubicBezTo>
                <a:cubicBezTo>
                  <a:pt x="6373002" y="533850"/>
                  <a:pt x="6340309" y="566544"/>
                  <a:pt x="6299978" y="566544"/>
                </a:cubicBezTo>
                <a:cubicBezTo>
                  <a:pt x="6259647" y="566544"/>
                  <a:pt x="6226952" y="533850"/>
                  <a:pt x="6226953" y="493519"/>
                </a:cubicBezTo>
                <a:cubicBezTo>
                  <a:pt x="6226953" y="483436"/>
                  <a:pt x="6228996" y="473831"/>
                  <a:pt x="6232691" y="465094"/>
                </a:cubicBezTo>
                <a:close/>
                <a:moveTo>
                  <a:pt x="5310838" y="1881452"/>
                </a:moveTo>
                <a:cubicBezTo>
                  <a:pt x="5321923" y="1855242"/>
                  <a:pt x="5347875" y="1836852"/>
                  <a:pt x="5378124" y="1836852"/>
                </a:cubicBezTo>
                <a:cubicBezTo>
                  <a:pt x="5418455" y="1836852"/>
                  <a:pt x="5451148" y="1869546"/>
                  <a:pt x="5451149" y="1909877"/>
                </a:cubicBezTo>
                <a:cubicBezTo>
                  <a:pt x="5451148" y="1950208"/>
                  <a:pt x="5418454" y="1982902"/>
                  <a:pt x="5378124" y="1982902"/>
                </a:cubicBezTo>
                <a:cubicBezTo>
                  <a:pt x="5337792" y="1982902"/>
                  <a:pt x="5305099" y="1950208"/>
                  <a:pt x="5305099" y="1909877"/>
                </a:cubicBezTo>
                <a:cubicBezTo>
                  <a:pt x="5305098" y="1899794"/>
                  <a:pt x="5307141" y="1890188"/>
                  <a:pt x="5310838" y="1881452"/>
                </a:cubicBezTo>
                <a:close/>
                <a:moveTo>
                  <a:pt x="4159294" y="3675553"/>
                </a:moveTo>
                <a:cubicBezTo>
                  <a:pt x="4162989" y="3666816"/>
                  <a:pt x="4168336" y="3658949"/>
                  <a:pt x="4174944" y="3652341"/>
                </a:cubicBezTo>
                <a:cubicBezTo>
                  <a:pt x="4188159" y="3639127"/>
                  <a:pt x="4206415" y="3630953"/>
                  <a:pt x="4226580" y="3630953"/>
                </a:cubicBezTo>
                <a:cubicBezTo>
                  <a:pt x="4266912" y="3630953"/>
                  <a:pt x="4299605" y="3663647"/>
                  <a:pt x="4299605" y="3703978"/>
                </a:cubicBezTo>
                <a:cubicBezTo>
                  <a:pt x="4299606" y="3744309"/>
                  <a:pt x="4266912" y="3777003"/>
                  <a:pt x="4226581" y="3777002"/>
                </a:cubicBezTo>
                <a:cubicBezTo>
                  <a:pt x="4186250" y="3777003"/>
                  <a:pt x="4153556" y="3744308"/>
                  <a:pt x="4153555" y="3703978"/>
                </a:cubicBezTo>
                <a:cubicBezTo>
                  <a:pt x="4153556" y="3693895"/>
                  <a:pt x="4155599" y="3684289"/>
                  <a:pt x="4159294" y="3675553"/>
                </a:cubicBezTo>
                <a:close/>
                <a:moveTo>
                  <a:pt x="6463155" y="44601"/>
                </a:moveTo>
                <a:cubicBezTo>
                  <a:pt x="6474241" y="18391"/>
                  <a:pt x="6500192" y="0"/>
                  <a:pt x="6530442" y="0"/>
                </a:cubicBezTo>
                <a:cubicBezTo>
                  <a:pt x="6570773" y="0"/>
                  <a:pt x="6603467" y="32694"/>
                  <a:pt x="6603467" y="73025"/>
                </a:cubicBezTo>
                <a:cubicBezTo>
                  <a:pt x="6603466" y="113356"/>
                  <a:pt x="6570773" y="146050"/>
                  <a:pt x="6530442" y="146050"/>
                </a:cubicBezTo>
                <a:cubicBezTo>
                  <a:pt x="6490111" y="146050"/>
                  <a:pt x="6457417" y="113356"/>
                  <a:pt x="6457417" y="73025"/>
                </a:cubicBezTo>
                <a:cubicBezTo>
                  <a:pt x="6457417" y="62943"/>
                  <a:pt x="6459460" y="53337"/>
                  <a:pt x="6463155" y="44601"/>
                </a:cubicBezTo>
                <a:close/>
                <a:moveTo>
                  <a:pt x="5541301" y="1460959"/>
                </a:moveTo>
                <a:cubicBezTo>
                  <a:pt x="5552386" y="1434750"/>
                  <a:pt x="5578338" y="1416359"/>
                  <a:pt x="5608587" y="1416360"/>
                </a:cubicBezTo>
                <a:cubicBezTo>
                  <a:pt x="5648918" y="1416359"/>
                  <a:pt x="5681612" y="1449054"/>
                  <a:pt x="5681611" y="1489384"/>
                </a:cubicBezTo>
                <a:cubicBezTo>
                  <a:pt x="5681612" y="1529716"/>
                  <a:pt x="5648918" y="1562409"/>
                  <a:pt x="5608586" y="1562409"/>
                </a:cubicBezTo>
                <a:cubicBezTo>
                  <a:pt x="5568256" y="1562409"/>
                  <a:pt x="5535561" y="1529715"/>
                  <a:pt x="5535562" y="1489384"/>
                </a:cubicBezTo>
                <a:cubicBezTo>
                  <a:pt x="5535562" y="1479301"/>
                  <a:pt x="5537605" y="1469696"/>
                  <a:pt x="5541301" y="1460959"/>
                </a:cubicBezTo>
                <a:close/>
                <a:moveTo>
                  <a:pt x="4389756" y="3246233"/>
                </a:moveTo>
                <a:cubicBezTo>
                  <a:pt x="4393453" y="3237496"/>
                  <a:pt x="4398799" y="3229628"/>
                  <a:pt x="4405406" y="3223022"/>
                </a:cubicBezTo>
                <a:cubicBezTo>
                  <a:pt x="4418622" y="3209807"/>
                  <a:pt x="4436877" y="3201633"/>
                  <a:pt x="4457043" y="3201633"/>
                </a:cubicBezTo>
                <a:cubicBezTo>
                  <a:pt x="4497374" y="3201633"/>
                  <a:pt x="4530068" y="3234327"/>
                  <a:pt x="4530067" y="3274658"/>
                </a:cubicBezTo>
                <a:cubicBezTo>
                  <a:pt x="4530069" y="3314989"/>
                  <a:pt x="4497374" y="3347683"/>
                  <a:pt x="4457043" y="3347683"/>
                </a:cubicBezTo>
                <a:cubicBezTo>
                  <a:pt x="4416712" y="3347682"/>
                  <a:pt x="4384019" y="3314988"/>
                  <a:pt x="4384018" y="3274657"/>
                </a:cubicBezTo>
                <a:cubicBezTo>
                  <a:pt x="4384018" y="3264575"/>
                  <a:pt x="4386061" y="3254969"/>
                  <a:pt x="4389756" y="3246233"/>
                </a:cubicBezTo>
                <a:close/>
                <a:moveTo>
                  <a:pt x="3463476" y="4678344"/>
                </a:moveTo>
                <a:cubicBezTo>
                  <a:pt x="3474561" y="4652134"/>
                  <a:pt x="3500513" y="4633744"/>
                  <a:pt x="3530762" y="4633744"/>
                </a:cubicBezTo>
                <a:cubicBezTo>
                  <a:pt x="3571093" y="4633744"/>
                  <a:pt x="3603787" y="4666438"/>
                  <a:pt x="3603787" y="4706769"/>
                </a:cubicBezTo>
                <a:cubicBezTo>
                  <a:pt x="3603787" y="4747100"/>
                  <a:pt x="3571093" y="4779794"/>
                  <a:pt x="3530762" y="4779794"/>
                </a:cubicBezTo>
                <a:cubicBezTo>
                  <a:pt x="3490431" y="4779794"/>
                  <a:pt x="3457737" y="4747100"/>
                  <a:pt x="3457737" y="4706769"/>
                </a:cubicBezTo>
                <a:cubicBezTo>
                  <a:pt x="3457737" y="4696686"/>
                  <a:pt x="3459780" y="4687081"/>
                  <a:pt x="3463476" y="4678344"/>
                </a:cubicBezTo>
                <a:close/>
                <a:moveTo>
                  <a:pt x="5771763" y="1031639"/>
                </a:moveTo>
                <a:cubicBezTo>
                  <a:pt x="5782849" y="1005429"/>
                  <a:pt x="5808801" y="987038"/>
                  <a:pt x="5839050" y="987038"/>
                </a:cubicBezTo>
                <a:cubicBezTo>
                  <a:pt x="5879381" y="987038"/>
                  <a:pt x="5912075" y="1019732"/>
                  <a:pt x="5912074" y="1060063"/>
                </a:cubicBezTo>
                <a:cubicBezTo>
                  <a:pt x="5912075" y="1100394"/>
                  <a:pt x="5879381" y="1133088"/>
                  <a:pt x="5839049" y="1133088"/>
                </a:cubicBezTo>
                <a:cubicBezTo>
                  <a:pt x="5798719" y="1133088"/>
                  <a:pt x="5766024" y="1100394"/>
                  <a:pt x="5766026" y="1060063"/>
                </a:cubicBezTo>
                <a:cubicBezTo>
                  <a:pt x="5766025" y="1049981"/>
                  <a:pt x="5768068" y="1040375"/>
                  <a:pt x="5771763" y="1031639"/>
                </a:cubicBezTo>
                <a:close/>
                <a:moveTo>
                  <a:pt x="4620220" y="2825741"/>
                </a:moveTo>
                <a:cubicBezTo>
                  <a:pt x="4623915" y="2817004"/>
                  <a:pt x="4629263" y="2809136"/>
                  <a:pt x="4635870" y="2802529"/>
                </a:cubicBezTo>
                <a:cubicBezTo>
                  <a:pt x="4649084" y="2789314"/>
                  <a:pt x="4667341" y="2781140"/>
                  <a:pt x="4687507" y="2781140"/>
                </a:cubicBezTo>
                <a:cubicBezTo>
                  <a:pt x="4727837" y="2781140"/>
                  <a:pt x="4760531" y="2813834"/>
                  <a:pt x="4760531" y="2854165"/>
                </a:cubicBezTo>
                <a:cubicBezTo>
                  <a:pt x="4760531" y="2894496"/>
                  <a:pt x="4727837" y="2927190"/>
                  <a:pt x="4687506" y="2927190"/>
                </a:cubicBezTo>
                <a:cubicBezTo>
                  <a:pt x="4647175" y="2927190"/>
                  <a:pt x="4614481" y="2894496"/>
                  <a:pt x="4614482" y="2854165"/>
                </a:cubicBezTo>
                <a:cubicBezTo>
                  <a:pt x="4614481" y="2844083"/>
                  <a:pt x="4616524" y="2834477"/>
                  <a:pt x="4620220" y="2825741"/>
                </a:cubicBezTo>
                <a:close/>
                <a:moveTo>
                  <a:pt x="4849911" y="2447996"/>
                </a:moveTo>
                <a:cubicBezTo>
                  <a:pt x="4853604" y="2439260"/>
                  <a:pt x="4858952" y="2431392"/>
                  <a:pt x="4865559" y="2424784"/>
                </a:cubicBezTo>
                <a:cubicBezTo>
                  <a:pt x="4878775" y="2411569"/>
                  <a:pt x="4897031" y="2403396"/>
                  <a:pt x="4917197" y="2403395"/>
                </a:cubicBezTo>
                <a:cubicBezTo>
                  <a:pt x="4957528" y="2403395"/>
                  <a:pt x="4990221" y="2436090"/>
                  <a:pt x="4990221" y="2476421"/>
                </a:cubicBezTo>
                <a:cubicBezTo>
                  <a:pt x="4990222" y="2516751"/>
                  <a:pt x="4957527" y="2549446"/>
                  <a:pt x="4917196" y="2549446"/>
                </a:cubicBezTo>
                <a:cubicBezTo>
                  <a:pt x="4876865" y="2549445"/>
                  <a:pt x="4844170" y="2516751"/>
                  <a:pt x="4844172" y="2476422"/>
                </a:cubicBezTo>
                <a:cubicBezTo>
                  <a:pt x="4844169" y="2466339"/>
                  <a:pt x="4846215" y="2456734"/>
                  <a:pt x="4849911" y="2447996"/>
                </a:cubicBezTo>
                <a:close/>
                <a:moveTo>
                  <a:pt x="3698366" y="4242097"/>
                </a:moveTo>
                <a:cubicBezTo>
                  <a:pt x="3702061" y="4233361"/>
                  <a:pt x="3707408" y="4225493"/>
                  <a:pt x="3714017" y="4218885"/>
                </a:cubicBezTo>
                <a:cubicBezTo>
                  <a:pt x="3727231" y="4205671"/>
                  <a:pt x="3745487" y="4197498"/>
                  <a:pt x="3765652" y="4197498"/>
                </a:cubicBezTo>
                <a:cubicBezTo>
                  <a:pt x="3805983" y="4197498"/>
                  <a:pt x="3838677" y="4230191"/>
                  <a:pt x="3838678" y="4270522"/>
                </a:cubicBezTo>
                <a:cubicBezTo>
                  <a:pt x="3838678" y="4310852"/>
                  <a:pt x="3805984" y="4343547"/>
                  <a:pt x="3765652" y="4343548"/>
                </a:cubicBezTo>
                <a:cubicBezTo>
                  <a:pt x="3725321" y="4343547"/>
                  <a:pt x="3692628" y="4310852"/>
                  <a:pt x="3692627" y="4270522"/>
                </a:cubicBezTo>
                <a:cubicBezTo>
                  <a:pt x="3692627" y="4260439"/>
                  <a:pt x="3694671" y="4250834"/>
                  <a:pt x="3698366" y="4242097"/>
                </a:cubicBezTo>
                <a:close/>
                <a:moveTo>
                  <a:pt x="6002227" y="611145"/>
                </a:moveTo>
                <a:cubicBezTo>
                  <a:pt x="6013313" y="584935"/>
                  <a:pt x="6039265" y="566545"/>
                  <a:pt x="6069514" y="566545"/>
                </a:cubicBezTo>
                <a:cubicBezTo>
                  <a:pt x="6109844" y="566545"/>
                  <a:pt x="6142539" y="599239"/>
                  <a:pt x="6142539" y="639570"/>
                </a:cubicBezTo>
                <a:cubicBezTo>
                  <a:pt x="6142539" y="679901"/>
                  <a:pt x="6109845" y="712595"/>
                  <a:pt x="6069513" y="712595"/>
                </a:cubicBezTo>
                <a:cubicBezTo>
                  <a:pt x="6029183" y="712595"/>
                  <a:pt x="5996488" y="679901"/>
                  <a:pt x="5996489" y="639570"/>
                </a:cubicBezTo>
                <a:cubicBezTo>
                  <a:pt x="5996489" y="629487"/>
                  <a:pt x="5998532" y="619881"/>
                  <a:pt x="6002227" y="611145"/>
                </a:cubicBezTo>
                <a:close/>
                <a:moveTo>
                  <a:pt x="5080374" y="2027501"/>
                </a:moveTo>
                <a:cubicBezTo>
                  <a:pt x="5091459" y="2001291"/>
                  <a:pt x="5117412" y="1982901"/>
                  <a:pt x="5147661" y="1982901"/>
                </a:cubicBezTo>
                <a:cubicBezTo>
                  <a:pt x="5187992" y="1982901"/>
                  <a:pt x="5220685" y="2015595"/>
                  <a:pt x="5220685" y="2055926"/>
                </a:cubicBezTo>
                <a:cubicBezTo>
                  <a:pt x="5220686" y="2096257"/>
                  <a:pt x="5187992" y="2128951"/>
                  <a:pt x="5147660" y="2128951"/>
                </a:cubicBezTo>
                <a:cubicBezTo>
                  <a:pt x="5107330" y="2128951"/>
                  <a:pt x="5074635" y="2096257"/>
                  <a:pt x="5074636" y="2055926"/>
                </a:cubicBezTo>
                <a:cubicBezTo>
                  <a:pt x="5074635" y="2045844"/>
                  <a:pt x="5076679" y="2036238"/>
                  <a:pt x="5080374" y="2027501"/>
                </a:cubicBezTo>
                <a:close/>
                <a:moveTo>
                  <a:pt x="3928831" y="3812774"/>
                </a:moveTo>
                <a:cubicBezTo>
                  <a:pt x="3932527" y="3804037"/>
                  <a:pt x="3937873" y="3796169"/>
                  <a:pt x="3944480" y="3789562"/>
                </a:cubicBezTo>
                <a:cubicBezTo>
                  <a:pt x="3957695" y="3776347"/>
                  <a:pt x="3975952" y="3768174"/>
                  <a:pt x="3996117" y="3768173"/>
                </a:cubicBezTo>
                <a:cubicBezTo>
                  <a:pt x="4036448" y="3768173"/>
                  <a:pt x="4069142" y="3800868"/>
                  <a:pt x="4069142" y="3841198"/>
                </a:cubicBezTo>
                <a:cubicBezTo>
                  <a:pt x="4069142" y="3881529"/>
                  <a:pt x="4036448" y="3914223"/>
                  <a:pt x="3996117" y="3914223"/>
                </a:cubicBezTo>
                <a:cubicBezTo>
                  <a:pt x="3955786" y="3914223"/>
                  <a:pt x="3923092" y="3881529"/>
                  <a:pt x="3923092" y="3841198"/>
                </a:cubicBezTo>
                <a:cubicBezTo>
                  <a:pt x="3923092" y="3831116"/>
                  <a:pt x="3925135" y="3821510"/>
                  <a:pt x="3928831" y="3812774"/>
                </a:cubicBezTo>
                <a:close/>
                <a:moveTo>
                  <a:pt x="6232692" y="181822"/>
                </a:moveTo>
                <a:cubicBezTo>
                  <a:pt x="6243776" y="155612"/>
                  <a:pt x="6269729" y="137222"/>
                  <a:pt x="6299977" y="137222"/>
                </a:cubicBezTo>
                <a:cubicBezTo>
                  <a:pt x="6340309" y="137222"/>
                  <a:pt x="6373002" y="169916"/>
                  <a:pt x="6373003" y="210247"/>
                </a:cubicBezTo>
                <a:cubicBezTo>
                  <a:pt x="6373003" y="250578"/>
                  <a:pt x="6340308" y="283272"/>
                  <a:pt x="6299978" y="283272"/>
                </a:cubicBezTo>
                <a:cubicBezTo>
                  <a:pt x="6259646" y="283272"/>
                  <a:pt x="6226953" y="250578"/>
                  <a:pt x="6226952" y="210247"/>
                </a:cubicBezTo>
                <a:cubicBezTo>
                  <a:pt x="6226952" y="200164"/>
                  <a:pt x="6228995" y="190559"/>
                  <a:pt x="6232692" y="181822"/>
                </a:cubicBezTo>
                <a:close/>
                <a:moveTo>
                  <a:pt x="5310836" y="1598180"/>
                </a:moveTo>
                <a:cubicBezTo>
                  <a:pt x="5321922" y="1571971"/>
                  <a:pt x="5347875" y="1553580"/>
                  <a:pt x="5378123" y="1553581"/>
                </a:cubicBezTo>
                <a:cubicBezTo>
                  <a:pt x="5418453" y="1553580"/>
                  <a:pt x="5451148" y="1586274"/>
                  <a:pt x="5451148" y="1626605"/>
                </a:cubicBezTo>
                <a:cubicBezTo>
                  <a:pt x="5451148" y="1666936"/>
                  <a:pt x="5418455" y="1699630"/>
                  <a:pt x="5378123" y="1699630"/>
                </a:cubicBezTo>
                <a:cubicBezTo>
                  <a:pt x="5337793" y="1699630"/>
                  <a:pt x="5305099" y="1666936"/>
                  <a:pt x="5305099" y="1626605"/>
                </a:cubicBezTo>
                <a:cubicBezTo>
                  <a:pt x="5305099" y="1616522"/>
                  <a:pt x="5307142" y="1606916"/>
                  <a:pt x="5310836" y="1598180"/>
                </a:cubicBezTo>
                <a:close/>
                <a:moveTo>
                  <a:pt x="4159293" y="3392282"/>
                </a:moveTo>
                <a:cubicBezTo>
                  <a:pt x="4162989" y="3383545"/>
                  <a:pt x="4168336" y="3375677"/>
                  <a:pt x="4174943" y="3369071"/>
                </a:cubicBezTo>
                <a:cubicBezTo>
                  <a:pt x="4188158" y="3355856"/>
                  <a:pt x="4206415" y="3347682"/>
                  <a:pt x="4226579" y="3347682"/>
                </a:cubicBezTo>
                <a:cubicBezTo>
                  <a:pt x="4266911" y="3347682"/>
                  <a:pt x="4299604" y="3380376"/>
                  <a:pt x="4299605" y="3420707"/>
                </a:cubicBezTo>
                <a:cubicBezTo>
                  <a:pt x="4299605" y="3461038"/>
                  <a:pt x="4266911" y="3493732"/>
                  <a:pt x="4226580" y="3493732"/>
                </a:cubicBezTo>
                <a:cubicBezTo>
                  <a:pt x="4186249" y="3493732"/>
                  <a:pt x="4153555" y="3461038"/>
                  <a:pt x="4153555" y="3420707"/>
                </a:cubicBezTo>
                <a:cubicBezTo>
                  <a:pt x="4153555" y="3410624"/>
                  <a:pt x="4155598" y="3401019"/>
                  <a:pt x="4159293" y="3392282"/>
                </a:cubicBezTo>
                <a:close/>
                <a:moveTo>
                  <a:pt x="3233012" y="4824394"/>
                </a:moveTo>
                <a:cubicBezTo>
                  <a:pt x="3244097" y="4798184"/>
                  <a:pt x="3270049" y="4779794"/>
                  <a:pt x="3300298" y="4779794"/>
                </a:cubicBezTo>
                <a:cubicBezTo>
                  <a:pt x="3340629" y="4779794"/>
                  <a:pt x="3373323" y="4812488"/>
                  <a:pt x="3373323" y="4852819"/>
                </a:cubicBezTo>
                <a:cubicBezTo>
                  <a:pt x="3373323" y="4893150"/>
                  <a:pt x="3340629" y="4925844"/>
                  <a:pt x="3300298" y="4925844"/>
                </a:cubicBezTo>
                <a:cubicBezTo>
                  <a:pt x="3259967" y="4925844"/>
                  <a:pt x="3227273" y="4893150"/>
                  <a:pt x="3227273" y="4852819"/>
                </a:cubicBezTo>
                <a:cubicBezTo>
                  <a:pt x="3227273" y="4842736"/>
                  <a:pt x="3229316" y="4833131"/>
                  <a:pt x="3233012" y="4824394"/>
                </a:cubicBezTo>
                <a:close/>
                <a:moveTo>
                  <a:pt x="5541300" y="1177688"/>
                </a:moveTo>
                <a:cubicBezTo>
                  <a:pt x="5552386" y="1151479"/>
                  <a:pt x="5578339" y="1133088"/>
                  <a:pt x="5608587" y="1133088"/>
                </a:cubicBezTo>
                <a:cubicBezTo>
                  <a:pt x="5648917" y="1133088"/>
                  <a:pt x="5681611" y="1165782"/>
                  <a:pt x="5681611" y="1206113"/>
                </a:cubicBezTo>
                <a:cubicBezTo>
                  <a:pt x="5681611" y="1246444"/>
                  <a:pt x="5648918" y="1279138"/>
                  <a:pt x="5608585" y="1279138"/>
                </a:cubicBezTo>
                <a:cubicBezTo>
                  <a:pt x="5568255" y="1279138"/>
                  <a:pt x="5535561" y="1246444"/>
                  <a:pt x="5535560" y="1206113"/>
                </a:cubicBezTo>
                <a:cubicBezTo>
                  <a:pt x="5535562" y="1196030"/>
                  <a:pt x="5537605" y="1186425"/>
                  <a:pt x="5541300" y="1177688"/>
                </a:cubicBezTo>
                <a:close/>
                <a:moveTo>
                  <a:pt x="4389755" y="2962962"/>
                </a:moveTo>
                <a:cubicBezTo>
                  <a:pt x="4393451" y="2954225"/>
                  <a:pt x="4398798" y="2946358"/>
                  <a:pt x="4405405" y="2939750"/>
                </a:cubicBezTo>
                <a:cubicBezTo>
                  <a:pt x="4418620" y="2926535"/>
                  <a:pt x="4436876" y="2918362"/>
                  <a:pt x="4457042" y="2918362"/>
                </a:cubicBezTo>
                <a:cubicBezTo>
                  <a:pt x="4497374" y="2918362"/>
                  <a:pt x="4530067" y="2951056"/>
                  <a:pt x="4530068" y="2991387"/>
                </a:cubicBezTo>
                <a:cubicBezTo>
                  <a:pt x="4530067" y="3031718"/>
                  <a:pt x="4497373" y="3064412"/>
                  <a:pt x="4457043" y="3064412"/>
                </a:cubicBezTo>
                <a:cubicBezTo>
                  <a:pt x="4416711" y="3064412"/>
                  <a:pt x="4384018" y="3031718"/>
                  <a:pt x="4384017" y="2991387"/>
                </a:cubicBezTo>
                <a:cubicBezTo>
                  <a:pt x="4384017" y="2981304"/>
                  <a:pt x="4386060" y="2971699"/>
                  <a:pt x="4389755" y="2962962"/>
                </a:cubicBezTo>
                <a:close/>
                <a:moveTo>
                  <a:pt x="3463476" y="4395072"/>
                </a:moveTo>
                <a:cubicBezTo>
                  <a:pt x="3474562" y="4368862"/>
                  <a:pt x="3500514" y="4350472"/>
                  <a:pt x="3530763" y="4350472"/>
                </a:cubicBezTo>
                <a:cubicBezTo>
                  <a:pt x="3571094" y="4350472"/>
                  <a:pt x="3603788" y="4383166"/>
                  <a:pt x="3603787" y="4423497"/>
                </a:cubicBezTo>
                <a:cubicBezTo>
                  <a:pt x="3603788" y="4463828"/>
                  <a:pt x="3571094" y="4496522"/>
                  <a:pt x="3530762" y="4496522"/>
                </a:cubicBezTo>
                <a:cubicBezTo>
                  <a:pt x="3490432" y="4496522"/>
                  <a:pt x="3457737" y="4463828"/>
                  <a:pt x="3457738" y="4423497"/>
                </a:cubicBezTo>
                <a:cubicBezTo>
                  <a:pt x="3457738" y="4413414"/>
                  <a:pt x="3459781" y="4403809"/>
                  <a:pt x="3463476" y="4395072"/>
                </a:cubicBezTo>
                <a:close/>
                <a:moveTo>
                  <a:pt x="5771763" y="748366"/>
                </a:moveTo>
                <a:cubicBezTo>
                  <a:pt x="5782849" y="722157"/>
                  <a:pt x="5808800" y="703766"/>
                  <a:pt x="5839050" y="703766"/>
                </a:cubicBezTo>
                <a:cubicBezTo>
                  <a:pt x="5879381" y="703766"/>
                  <a:pt x="5912074" y="736460"/>
                  <a:pt x="5912075" y="776791"/>
                </a:cubicBezTo>
                <a:cubicBezTo>
                  <a:pt x="5912074" y="817122"/>
                  <a:pt x="5879380" y="849816"/>
                  <a:pt x="5839050" y="849816"/>
                </a:cubicBezTo>
                <a:cubicBezTo>
                  <a:pt x="5798719" y="849816"/>
                  <a:pt x="5766025" y="817122"/>
                  <a:pt x="5766025" y="776791"/>
                </a:cubicBezTo>
                <a:cubicBezTo>
                  <a:pt x="5766024" y="766708"/>
                  <a:pt x="5768067" y="757103"/>
                  <a:pt x="5771763" y="748366"/>
                </a:cubicBezTo>
                <a:close/>
                <a:moveTo>
                  <a:pt x="4620219" y="2542468"/>
                </a:moveTo>
                <a:cubicBezTo>
                  <a:pt x="4623916" y="2533732"/>
                  <a:pt x="4629262" y="2525864"/>
                  <a:pt x="4635869" y="2519256"/>
                </a:cubicBezTo>
                <a:cubicBezTo>
                  <a:pt x="4649084" y="2506042"/>
                  <a:pt x="4667340" y="2497868"/>
                  <a:pt x="4687506" y="2497868"/>
                </a:cubicBezTo>
                <a:cubicBezTo>
                  <a:pt x="4727838" y="2497868"/>
                  <a:pt x="4760531" y="2530562"/>
                  <a:pt x="4760531" y="2570893"/>
                </a:cubicBezTo>
                <a:cubicBezTo>
                  <a:pt x="4760531" y="2611224"/>
                  <a:pt x="4727837" y="2643918"/>
                  <a:pt x="4687507" y="2643918"/>
                </a:cubicBezTo>
                <a:cubicBezTo>
                  <a:pt x="4647175" y="2643918"/>
                  <a:pt x="4614482" y="2611224"/>
                  <a:pt x="4614481" y="2570893"/>
                </a:cubicBezTo>
                <a:cubicBezTo>
                  <a:pt x="4614481" y="2560810"/>
                  <a:pt x="4616524" y="2551205"/>
                  <a:pt x="4620219" y="2542468"/>
                </a:cubicBezTo>
                <a:close/>
                <a:moveTo>
                  <a:pt x="4849910" y="2164723"/>
                </a:moveTo>
                <a:cubicBezTo>
                  <a:pt x="4853605" y="2155986"/>
                  <a:pt x="4858953" y="2148118"/>
                  <a:pt x="4865560" y="2141511"/>
                </a:cubicBezTo>
                <a:cubicBezTo>
                  <a:pt x="4878775" y="2128296"/>
                  <a:pt x="4897032" y="2120123"/>
                  <a:pt x="4917197" y="2120122"/>
                </a:cubicBezTo>
                <a:cubicBezTo>
                  <a:pt x="4957527" y="2120122"/>
                  <a:pt x="4990222" y="2152816"/>
                  <a:pt x="4990222" y="2193147"/>
                </a:cubicBezTo>
                <a:cubicBezTo>
                  <a:pt x="4990222" y="2233478"/>
                  <a:pt x="4957528" y="2266172"/>
                  <a:pt x="4917198" y="2266172"/>
                </a:cubicBezTo>
                <a:cubicBezTo>
                  <a:pt x="4876864" y="2266173"/>
                  <a:pt x="4844171" y="2233479"/>
                  <a:pt x="4844172" y="2193147"/>
                </a:cubicBezTo>
                <a:cubicBezTo>
                  <a:pt x="4844172" y="2183065"/>
                  <a:pt x="4846215" y="2173459"/>
                  <a:pt x="4849910" y="2164723"/>
                </a:cubicBezTo>
                <a:close/>
                <a:moveTo>
                  <a:pt x="3698368" y="3958823"/>
                </a:moveTo>
                <a:cubicBezTo>
                  <a:pt x="3702062" y="3950087"/>
                  <a:pt x="3707411" y="3942219"/>
                  <a:pt x="3714018" y="3935611"/>
                </a:cubicBezTo>
                <a:cubicBezTo>
                  <a:pt x="3727232" y="3922396"/>
                  <a:pt x="3745489" y="3914223"/>
                  <a:pt x="3765653" y="3914223"/>
                </a:cubicBezTo>
                <a:cubicBezTo>
                  <a:pt x="3805985" y="3914223"/>
                  <a:pt x="3838679" y="3946917"/>
                  <a:pt x="3838679" y="3987248"/>
                </a:cubicBezTo>
                <a:cubicBezTo>
                  <a:pt x="3838678" y="4027579"/>
                  <a:pt x="3805985" y="4060273"/>
                  <a:pt x="3765652" y="4060276"/>
                </a:cubicBezTo>
                <a:cubicBezTo>
                  <a:pt x="3725322" y="4060275"/>
                  <a:pt x="3692627" y="4027581"/>
                  <a:pt x="3692628" y="3987248"/>
                </a:cubicBezTo>
                <a:cubicBezTo>
                  <a:pt x="3692629" y="3977165"/>
                  <a:pt x="3694672" y="3967560"/>
                  <a:pt x="3698368" y="3958823"/>
                </a:cubicBezTo>
                <a:close/>
                <a:moveTo>
                  <a:pt x="6002227" y="327873"/>
                </a:moveTo>
                <a:cubicBezTo>
                  <a:pt x="6013313" y="301663"/>
                  <a:pt x="6039265" y="283272"/>
                  <a:pt x="6069513" y="283273"/>
                </a:cubicBezTo>
                <a:cubicBezTo>
                  <a:pt x="6109844" y="283272"/>
                  <a:pt x="6142538" y="315967"/>
                  <a:pt x="6142538" y="356297"/>
                </a:cubicBezTo>
                <a:cubicBezTo>
                  <a:pt x="6142538" y="396629"/>
                  <a:pt x="6109845" y="429323"/>
                  <a:pt x="6069513" y="429322"/>
                </a:cubicBezTo>
                <a:cubicBezTo>
                  <a:pt x="6029182" y="429323"/>
                  <a:pt x="5996488" y="396628"/>
                  <a:pt x="5996489" y="356298"/>
                </a:cubicBezTo>
                <a:cubicBezTo>
                  <a:pt x="5996489" y="346215"/>
                  <a:pt x="5998531" y="336609"/>
                  <a:pt x="6002227" y="327873"/>
                </a:cubicBezTo>
                <a:close/>
                <a:moveTo>
                  <a:pt x="5080374" y="1744229"/>
                </a:moveTo>
                <a:cubicBezTo>
                  <a:pt x="5091460" y="1718019"/>
                  <a:pt x="5117413" y="1699629"/>
                  <a:pt x="5147659" y="1699629"/>
                </a:cubicBezTo>
                <a:cubicBezTo>
                  <a:pt x="5187991" y="1699629"/>
                  <a:pt x="5220686" y="1732323"/>
                  <a:pt x="5220685" y="1772654"/>
                </a:cubicBezTo>
                <a:cubicBezTo>
                  <a:pt x="5220685" y="1812985"/>
                  <a:pt x="5187991" y="1845679"/>
                  <a:pt x="5147660" y="1845679"/>
                </a:cubicBezTo>
                <a:cubicBezTo>
                  <a:pt x="5107329" y="1845679"/>
                  <a:pt x="5074635" y="1812985"/>
                  <a:pt x="5074634" y="1772654"/>
                </a:cubicBezTo>
                <a:cubicBezTo>
                  <a:pt x="5074634" y="1762571"/>
                  <a:pt x="5076679" y="1752966"/>
                  <a:pt x="5080374" y="1744229"/>
                </a:cubicBezTo>
                <a:close/>
                <a:moveTo>
                  <a:pt x="3928830" y="3529502"/>
                </a:moveTo>
                <a:cubicBezTo>
                  <a:pt x="3932525" y="3520766"/>
                  <a:pt x="3937872" y="3512898"/>
                  <a:pt x="3944481" y="3506291"/>
                </a:cubicBezTo>
                <a:cubicBezTo>
                  <a:pt x="3957694" y="3493076"/>
                  <a:pt x="3975951" y="3484903"/>
                  <a:pt x="3996116" y="3484902"/>
                </a:cubicBezTo>
                <a:cubicBezTo>
                  <a:pt x="4036448" y="3484903"/>
                  <a:pt x="4069141" y="3517597"/>
                  <a:pt x="4069141" y="3557927"/>
                </a:cubicBezTo>
                <a:cubicBezTo>
                  <a:pt x="4069141" y="3598259"/>
                  <a:pt x="4036448" y="3630952"/>
                  <a:pt x="3996117" y="3630952"/>
                </a:cubicBezTo>
                <a:cubicBezTo>
                  <a:pt x="3955786" y="3630952"/>
                  <a:pt x="3923092" y="3598258"/>
                  <a:pt x="3923093" y="3557927"/>
                </a:cubicBezTo>
                <a:cubicBezTo>
                  <a:pt x="3923092" y="3547844"/>
                  <a:pt x="3925135" y="3538239"/>
                  <a:pt x="3928830" y="3529502"/>
                </a:cubicBezTo>
                <a:close/>
                <a:moveTo>
                  <a:pt x="3002548" y="4961615"/>
                </a:moveTo>
                <a:cubicBezTo>
                  <a:pt x="3013633" y="4935405"/>
                  <a:pt x="3039586" y="4917015"/>
                  <a:pt x="3069834" y="4917015"/>
                </a:cubicBezTo>
                <a:cubicBezTo>
                  <a:pt x="3110165" y="4917015"/>
                  <a:pt x="3142859" y="4949709"/>
                  <a:pt x="3142859" y="4990040"/>
                </a:cubicBezTo>
                <a:cubicBezTo>
                  <a:pt x="3142859" y="5030371"/>
                  <a:pt x="3110165" y="5063065"/>
                  <a:pt x="3069834" y="5063065"/>
                </a:cubicBezTo>
                <a:cubicBezTo>
                  <a:pt x="3029503" y="5063065"/>
                  <a:pt x="2996809" y="5030371"/>
                  <a:pt x="2996809" y="4990040"/>
                </a:cubicBezTo>
                <a:cubicBezTo>
                  <a:pt x="2996809" y="4979957"/>
                  <a:pt x="2998852" y="4970352"/>
                  <a:pt x="3002548" y="4961615"/>
                </a:cubicBezTo>
                <a:close/>
                <a:moveTo>
                  <a:pt x="5310835" y="1314909"/>
                </a:moveTo>
                <a:cubicBezTo>
                  <a:pt x="5321921" y="1288700"/>
                  <a:pt x="5347874" y="1270310"/>
                  <a:pt x="5378122" y="1270310"/>
                </a:cubicBezTo>
                <a:cubicBezTo>
                  <a:pt x="5418452" y="1270310"/>
                  <a:pt x="5451147" y="1303004"/>
                  <a:pt x="5451148" y="1343335"/>
                </a:cubicBezTo>
                <a:cubicBezTo>
                  <a:pt x="5451147" y="1383666"/>
                  <a:pt x="5418454" y="1416359"/>
                  <a:pt x="5378123" y="1416359"/>
                </a:cubicBezTo>
                <a:cubicBezTo>
                  <a:pt x="5337792" y="1416359"/>
                  <a:pt x="5305098" y="1383665"/>
                  <a:pt x="5305097" y="1343334"/>
                </a:cubicBezTo>
                <a:cubicBezTo>
                  <a:pt x="5305097" y="1333251"/>
                  <a:pt x="5307140" y="1323646"/>
                  <a:pt x="5310835" y="1314909"/>
                </a:cubicBezTo>
                <a:close/>
                <a:moveTo>
                  <a:pt x="4159292" y="3109011"/>
                </a:moveTo>
                <a:cubicBezTo>
                  <a:pt x="4162988" y="3100274"/>
                  <a:pt x="4168335" y="3092407"/>
                  <a:pt x="4174942" y="3085800"/>
                </a:cubicBezTo>
                <a:cubicBezTo>
                  <a:pt x="4188156" y="3072585"/>
                  <a:pt x="4206414" y="3064412"/>
                  <a:pt x="4226578" y="3064412"/>
                </a:cubicBezTo>
                <a:cubicBezTo>
                  <a:pt x="4266909" y="3064412"/>
                  <a:pt x="4299603" y="3097106"/>
                  <a:pt x="4299604" y="3137437"/>
                </a:cubicBezTo>
                <a:cubicBezTo>
                  <a:pt x="4299605" y="3177767"/>
                  <a:pt x="4266911" y="3210461"/>
                  <a:pt x="4226579" y="3210461"/>
                </a:cubicBezTo>
                <a:cubicBezTo>
                  <a:pt x="4186248" y="3210461"/>
                  <a:pt x="4153553" y="3177767"/>
                  <a:pt x="4153555" y="3137436"/>
                </a:cubicBezTo>
                <a:cubicBezTo>
                  <a:pt x="4153554" y="3127353"/>
                  <a:pt x="4155597" y="3117748"/>
                  <a:pt x="4159292" y="3109011"/>
                </a:cubicBezTo>
                <a:close/>
                <a:moveTo>
                  <a:pt x="3233012" y="4541123"/>
                </a:moveTo>
                <a:cubicBezTo>
                  <a:pt x="3244097" y="4514913"/>
                  <a:pt x="3270050" y="4496523"/>
                  <a:pt x="3300298" y="4496523"/>
                </a:cubicBezTo>
                <a:cubicBezTo>
                  <a:pt x="3340629" y="4496523"/>
                  <a:pt x="3373323" y="4529217"/>
                  <a:pt x="3373323" y="4569548"/>
                </a:cubicBezTo>
                <a:cubicBezTo>
                  <a:pt x="3373323" y="4609879"/>
                  <a:pt x="3340629" y="4642573"/>
                  <a:pt x="3300298" y="4642573"/>
                </a:cubicBezTo>
                <a:cubicBezTo>
                  <a:pt x="3259967" y="4642573"/>
                  <a:pt x="3227273" y="4609879"/>
                  <a:pt x="3227273" y="4569548"/>
                </a:cubicBezTo>
                <a:cubicBezTo>
                  <a:pt x="3227273" y="4559465"/>
                  <a:pt x="3229317" y="4549860"/>
                  <a:pt x="3233012" y="4541123"/>
                </a:cubicBezTo>
                <a:close/>
                <a:moveTo>
                  <a:pt x="5541299" y="894416"/>
                </a:moveTo>
                <a:cubicBezTo>
                  <a:pt x="5552385" y="868206"/>
                  <a:pt x="5578338" y="849816"/>
                  <a:pt x="5608586" y="849816"/>
                </a:cubicBezTo>
                <a:cubicBezTo>
                  <a:pt x="5648916" y="849816"/>
                  <a:pt x="5681611" y="882510"/>
                  <a:pt x="5681612" y="922841"/>
                </a:cubicBezTo>
                <a:cubicBezTo>
                  <a:pt x="5681610" y="963172"/>
                  <a:pt x="5648917" y="995866"/>
                  <a:pt x="5608586" y="995866"/>
                </a:cubicBezTo>
                <a:cubicBezTo>
                  <a:pt x="5568255" y="995866"/>
                  <a:pt x="5535560" y="963172"/>
                  <a:pt x="5535561" y="922841"/>
                </a:cubicBezTo>
                <a:cubicBezTo>
                  <a:pt x="5535561" y="912758"/>
                  <a:pt x="5537604" y="903153"/>
                  <a:pt x="5541299" y="894416"/>
                </a:cubicBezTo>
                <a:close/>
                <a:moveTo>
                  <a:pt x="4389755" y="2679691"/>
                </a:moveTo>
                <a:cubicBezTo>
                  <a:pt x="4393450" y="2670954"/>
                  <a:pt x="4398798" y="2663086"/>
                  <a:pt x="4405405" y="2656479"/>
                </a:cubicBezTo>
                <a:cubicBezTo>
                  <a:pt x="4418619" y="2643264"/>
                  <a:pt x="4436876" y="2635090"/>
                  <a:pt x="4457042" y="2635090"/>
                </a:cubicBezTo>
                <a:cubicBezTo>
                  <a:pt x="4497372" y="2635090"/>
                  <a:pt x="4530066" y="2667785"/>
                  <a:pt x="4530066" y="2708115"/>
                </a:cubicBezTo>
                <a:cubicBezTo>
                  <a:pt x="4530066" y="2748446"/>
                  <a:pt x="4497373" y="2781140"/>
                  <a:pt x="4457041" y="2781141"/>
                </a:cubicBezTo>
                <a:cubicBezTo>
                  <a:pt x="4416710" y="2781140"/>
                  <a:pt x="4384016" y="2748446"/>
                  <a:pt x="4384017" y="2708115"/>
                </a:cubicBezTo>
                <a:cubicBezTo>
                  <a:pt x="4384016" y="2698033"/>
                  <a:pt x="4386061" y="2688427"/>
                  <a:pt x="4389755" y="2679691"/>
                </a:cubicBezTo>
                <a:close/>
                <a:moveTo>
                  <a:pt x="4619446" y="2310774"/>
                </a:moveTo>
                <a:cubicBezTo>
                  <a:pt x="4623142" y="2302037"/>
                  <a:pt x="4628489" y="2294169"/>
                  <a:pt x="4635096" y="2287562"/>
                </a:cubicBezTo>
                <a:cubicBezTo>
                  <a:pt x="4648309" y="2274347"/>
                  <a:pt x="4666565" y="2266175"/>
                  <a:pt x="4686731" y="2266174"/>
                </a:cubicBezTo>
                <a:cubicBezTo>
                  <a:pt x="4727062" y="2266174"/>
                  <a:pt x="4759756" y="2298868"/>
                  <a:pt x="4759757" y="2339199"/>
                </a:cubicBezTo>
                <a:cubicBezTo>
                  <a:pt x="4759756" y="2379531"/>
                  <a:pt x="4727062" y="2412225"/>
                  <a:pt x="4686732" y="2412224"/>
                </a:cubicBezTo>
                <a:cubicBezTo>
                  <a:pt x="4646400" y="2412224"/>
                  <a:pt x="4613707" y="2379530"/>
                  <a:pt x="4613707" y="2339199"/>
                </a:cubicBezTo>
                <a:cubicBezTo>
                  <a:pt x="4613708" y="2329116"/>
                  <a:pt x="4615752" y="2319511"/>
                  <a:pt x="4619446" y="2310774"/>
                </a:cubicBezTo>
                <a:close/>
                <a:moveTo>
                  <a:pt x="3463476" y="4111801"/>
                </a:moveTo>
                <a:cubicBezTo>
                  <a:pt x="3474561" y="4085591"/>
                  <a:pt x="3500513" y="4067201"/>
                  <a:pt x="3530762" y="4067201"/>
                </a:cubicBezTo>
                <a:cubicBezTo>
                  <a:pt x="3571093" y="4067201"/>
                  <a:pt x="3603787" y="4099895"/>
                  <a:pt x="3603787" y="4140226"/>
                </a:cubicBezTo>
                <a:cubicBezTo>
                  <a:pt x="3603787" y="4180557"/>
                  <a:pt x="3571093" y="4213251"/>
                  <a:pt x="3530762" y="4213251"/>
                </a:cubicBezTo>
                <a:cubicBezTo>
                  <a:pt x="3490431" y="4213251"/>
                  <a:pt x="3457737" y="4180557"/>
                  <a:pt x="3457737" y="4140226"/>
                </a:cubicBezTo>
                <a:cubicBezTo>
                  <a:pt x="3457737" y="4130143"/>
                  <a:pt x="3459780" y="4120538"/>
                  <a:pt x="3463476" y="4111801"/>
                </a:cubicBezTo>
                <a:close/>
                <a:moveTo>
                  <a:pt x="5771762" y="465094"/>
                </a:moveTo>
                <a:cubicBezTo>
                  <a:pt x="5782849" y="438885"/>
                  <a:pt x="5808801" y="420494"/>
                  <a:pt x="5839050" y="420494"/>
                </a:cubicBezTo>
                <a:cubicBezTo>
                  <a:pt x="5879381" y="420494"/>
                  <a:pt x="5912075" y="453188"/>
                  <a:pt x="5912073" y="493519"/>
                </a:cubicBezTo>
                <a:cubicBezTo>
                  <a:pt x="5912075" y="533850"/>
                  <a:pt x="5879381" y="566544"/>
                  <a:pt x="5839050" y="566544"/>
                </a:cubicBezTo>
                <a:cubicBezTo>
                  <a:pt x="5798719" y="566544"/>
                  <a:pt x="5766025" y="533850"/>
                  <a:pt x="5766024" y="493519"/>
                </a:cubicBezTo>
                <a:cubicBezTo>
                  <a:pt x="5766025" y="483436"/>
                  <a:pt x="5768068" y="473831"/>
                  <a:pt x="5771762" y="465094"/>
                </a:cubicBezTo>
                <a:close/>
                <a:moveTo>
                  <a:pt x="4849910" y="1881451"/>
                </a:moveTo>
                <a:cubicBezTo>
                  <a:pt x="4853606" y="1872714"/>
                  <a:pt x="4858952" y="1864846"/>
                  <a:pt x="4865560" y="1858239"/>
                </a:cubicBezTo>
                <a:cubicBezTo>
                  <a:pt x="4878776" y="1845024"/>
                  <a:pt x="4897030" y="1836850"/>
                  <a:pt x="4917196" y="1836850"/>
                </a:cubicBezTo>
                <a:cubicBezTo>
                  <a:pt x="4957527" y="1836850"/>
                  <a:pt x="4990221" y="1869544"/>
                  <a:pt x="4990220" y="1909875"/>
                </a:cubicBezTo>
                <a:cubicBezTo>
                  <a:pt x="4990222" y="1950206"/>
                  <a:pt x="4957527" y="1982900"/>
                  <a:pt x="4917195" y="1982900"/>
                </a:cubicBezTo>
                <a:cubicBezTo>
                  <a:pt x="4876865" y="1982900"/>
                  <a:pt x="4844172" y="1950206"/>
                  <a:pt x="4844171" y="1909875"/>
                </a:cubicBezTo>
                <a:cubicBezTo>
                  <a:pt x="4844171" y="1899793"/>
                  <a:pt x="4846214" y="1890187"/>
                  <a:pt x="4849910" y="1881451"/>
                </a:cubicBezTo>
                <a:close/>
                <a:moveTo>
                  <a:pt x="3698367" y="3675551"/>
                </a:moveTo>
                <a:cubicBezTo>
                  <a:pt x="3702062" y="3666815"/>
                  <a:pt x="3707409" y="3658947"/>
                  <a:pt x="3714017" y="3652339"/>
                </a:cubicBezTo>
                <a:cubicBezTo>
                  <a:pt x="3727231" y="3639124"/>
                  <a:pt x="3745488" y="3630951"/>
                  <a:pt x="3765653" y="3630951"/>
                </a:cubicBezTo>
                <a:cubicBezTo>
                  <a:pt x="3805984" y="3630951"/>
                  <a:pt x="3838679" y="3663645"/>
                  <a:pt x="3838678" y="3703976"/>
                </a:cubicBezTo>
                <a:cubicBezTo>
                  <a:pt x="3838678" y="3744307"/>
                  <a:pt x="3805984" y="3777001"/>
                  <a:pt x="3765653" y="3777001"/>
                </a:cubicBezTo>
                <a:cubicBezTo>
                  <a:pt x="3725323" y="3777001"/>
                  <a:pt x="3692628" y="3744307"/>
                  <a:pt x="3692628" y="3703976"/>
                </a:cubicBezTo>
                <a:cubicBezTo>
                  <a:pt x="3692628" y="3693893"/>
                  <a:pt x="3694672" y="3684288"/>
                  <a:pt x="3698367" y="3675551"/>
                </a:cubicBezTo>
                <a:close/>
                <a:moveTo>
                  <a:pt x="6002226" y="44601"/>
                </a:moveTo>
                <a:cubicBezTo>
                  <a:pt x="6013313" y="18391"/>
                  <a:pt x="6039265" y="0"/>
                  <a:pt x="6069513" y="0"/>
                </a:cubicBezTo>
                <a:cubicBezTo>
                  <a:pt x="6109843" y="0"/>
                  <a:pt x="6142538" y="32694"/>
                  <a:pt x="6142538" y="73025"/>
                </a:cubicBezTo>
                <a:cubicBezTo>
                  <a:pt x="6142538" y="113356"/>
                  <a:pt x="6109844" y="146050"/>
                  <a:pt x="6069514" y="146050"/>
                </a:cubicBezTo>
                <a:cubicBezTo>
                  <a:pt x="6029182" y="146050"/>
                  <a:pt x="5996487" y="113356"/>
                  <a:pt x="5996490" y="73025"/>
                </a:cubicBezTo>
                <a:cubicBezTo>
                  <a:pt x="5996488" y="62942"/>
                  <a:pt x="5998532" y="53337"/>
                  <a:pt x="6002226" y="44601"/>
                </a:cubicBezTo>
                <a:close/>
                <a:moveTo>
                  <a:pt x="5080373" y="1460958"/>
                </a:moveTo>
                <a:cubicBezTo>
                  <a:pt x="5091459" y="1434749"/>
                  <a:pt x="5117410" y="1416358"/>
                  <a:pt x="5147658" y="1416358"/>
                </a:cubicBezTo>
                <a:cubicBezTo>
                  <a:pt x="5187990" y="1416358"/>
                  <a:pt x="5220683" y="1449052"/>
                  <a:pt x="5220684" y="1489383"/>
                </a:cubicBezTo>
                <a:cubicBezTo>
                  <a:pt x="5220683" y="1529714"/>
                  <a:pt x="5187991" y="1562407"/>
                  <a:pt x="5147659" y="1562407"/>
                </a:cubicBezTo>
                <a:cubicBezTo>
                  <a:pt x="5107329" y="1562407"/>
                  <a:pt x="5074634" y="1529713"/>
                  <a:pt x="5074635" y="1489382"/>
                </a:cubicBezTo>
                <a:cubicBezTo>
                  <a:pt x="5074635" y="1479300"/>
                  <a:pt x="5076678" y="1469694"/>
                  <a:pt x="5080373" y="1460958"/>
                </a:cubicBezTo>
                <a:close/>
                <a:moveTo>
                  <a:pt x="3928829" y="3246231"/>
                </a:moveTo>
                <a:cubicBezTo>
                  <a:pt x="3932525" y="3237495"/>
                  <a:pt x="3937872" y="3229627"/>
                  <a:pt x="3944479" y="3223020"/>
                </a:cubicBezTo>
                <a:cubicBezTo>
                  <a:pt x="3957694" y="3209805"/>
                  <a:pt x="3975950" y="3201632"/>
                  <a:pt x="3996115" y="3201632"/>
                </a:cubicBezTo>
                <a:cubicBezTo>
                  <a:pt x="4036446" y="3201632"/>
                  <a:pt x="4069140" y="3234326"/>
                  <a:pt x="4069140" y="3274657"/>
                </a:cubicBezTo>
                <a:cubicBezTo>
                  <a:pt x="4069141" y="3314987"/>
                  <a:pt x="4036448" y="3347681"/>
                  <a:pt x="3996116" y="3347681"/>
                </a:cubicBezTo>
                <a:cubicBezTo>
                  <a:pt x="3955786" y="3347681"/>
                  <a:pt x="3923091" y="3314987"/>
                  <a:pt x="3923091" y="3274656"/>
                </a:cubicBezTo>
                <a:cubicBezTo>
                  <a:pt x="3923091" y="3264573"/>
                  <a:pt x="3925134" y="3254968"/>
                  <a:pt x="3928829" y="3246231"/>
                </a:cubicBezTo>
                <a:close/>
                <a:moveTo>
                  <a:pt x="3002549" y="4678344"/>
                </a:moveTo>
                <a:cubicBezTo>
                  <a:pt x="3013634" y="4652134"/>
                  <a:pt x="3039586" y="4633744"/>
                  <a:pt x="3069835" y="4633744"/>
                </a:cubicBezTo>
                <a:cubicBezTo>
                  <a:pt x="3110166" y="4633744"/>
                  <a:pt x="3142860" y="4666438"/>
                  <a:pt x="3142860" y="4706768"/>
                </a:cubicBezTo>
                <a:cubicBezTo>
                  <a:pt x="3142860" y="4747100"/>
                  <a:pt x="3110166" y="4779794"/>
                  <a:pt x="3069835" y="4779793"/>
                </a:cubicBezTo>
                <a:cubicBezTo>
                  <a:pt x="3029504" y="4779794"/>
                  <a:pt x="2996810" y="4747099"/>
                  <a:pt x="2996810" y="4706769"/>
                </a:cubicBezTo>
                <a:cubicBezTo>
                  <a:pt x="2996810" y="4696686"/>
                  <a:pt x="2998853" y="4687080"/>
                  <a:pt x="3002549" y="4678344"/>
                </a:cubicBezTo>
                <a:close/>
                <a:moveTo>
                  <a:pt x="5310835" y="1031639"/>
                </a:moveTo>
                <a:cubicBezTo>
                  <a:pt x="5321920" y="1005429"/>
                  <a:pt x="5347873" y="987038"/>
                  <a:pt x="5378122" y="987038"/>
                </a:cubicBezTo>
                <a:cubicBezTo>
                  <a:pt x="5418452" y="987038"/>
                  <a:pt x="5451146" y="1019732"/>
                  <a:pt x="5451145" y="1060063"/>
                </a:cubicBezTo>
                <a:cubicBezTo>
                  <a:pt x="5451146" y="1100394"/>
                  <a:pt x="5418452" y="1133088"/>
                  <a:pt x="5378121" y="1133088"/>
                </a:cubicBezTo>
                <a:cubicBezTo>
                  <a:pt x="5337790" y="1133088"/>
                  <a:pt x="5305097" y="1100394"/>
                  <a:pt x="5305096" y="1060063"/>
                </a:cubicBezTo>
                <a:cubicBezTo>
                  <a:pt x="5305096" y="1049981"/>
                  <a:pt x="5307139" y="1040375"/>
                  <a:pt x="5310835" y="1031639"/>
                </a:cubicBezTo>
                <a:close/>
                <a:moveTo>
                  <a:pt x="4159291" y="2825741"/>
                </a:moveTo>
                <a:cubicBezTo>
                  <a:pt x="4162986" y="2817004"/>
                  <a:pt x="4168333" y="2809136"/>
                  <a:pt x="4174941" y="2802529"/>
                </a:cubicBezTo>
                <a:cubicBezTo>
                  <a:pt x="4188156" y="2789314"/>
                  <a:pt x="4206412" y="2781140"/>
                  <a:pt x="4226578" y="2781140"/>
                </a:cubicBezTo>
                <a:cubicBezTo>
                  <a:pt x="4266908" y="2781140"/>
                  <a:pt x="4299603" y="2813834"/>
                  <a:pt x="4299603" y="2854165"/>
                </a:cubicBezTo>
                <a:cubicBezTo>
                  <a:pt x="4299602" y="2894496"/>
                  <a:pt x="4266909" y="2927190"/>
                  <a:pt x="4226578" y="2927190"/>
                </a:cubicBezTo>
                <a:cubicBezTo>
                  <a:pt x="4186247" y="2927190"/>
                  <a:pt x="4153552" y="2894496"/>
                  <a:pt x="4153552" y="2854165"/>
                </a:cubicBezTo>
                <a:cubicBezTo>
                  <a:pt x="4153552" y="2844083"/>
                  <a:pt x="4155596" y="2834477"/>
                  <a:pt x="4159291" y="2825741"/>
                </a:cubicBezTo>
                <a:close/>
                <a:moveTo>
                  <a:pt x="4388982" y="2447996"/>
                </a:moveTo>
                <a:cubicBezTo>
                  <a:pt x="4392677" y="2439259"/>
                  <a:pt x="4398023" y="2431391"/>
                  <a:pt x="4404632" y="2424783"/>
                </a:cubicBezTo>
                <a:cubicBezTo>
                  <a:pt x="4417846" y="2411569"/>
                  <a:pt x="4436101" y="2403396"/>
                  <a:pt x="4456269" y="2403396"/>
                </a:cubicBezTo>
                <a:cubicBezTo>
                  <a:pt x="4496600" y="2403395"/>
                  <a:pt x="4529293" y="2436090"/>
                  <a:pt x="4529293" y="2476421"/>
                </a:cubicBezTo>
                <a:cubicBezTo>
                  <a:pt x="4529292" y="2516753"/>
                  <a:pt x="4496599" y="2549446"/>
                  <a:pt x="4456268" y="2549445"/>
                </a:cubicBezTo>
                <a:cubicBezTo>
                  <a:pt x="4415937" y="2549445"/>
                  <a:pt x="4383243" y="2516751"/>
                  <a:pt x="4383242" y="2476421"/>
                </a:cubicBezTo>
                <a:cubicBezTo>
                  <a:pt x="4383243" y="2466338"/>
                  <a:pt x="4385287" y="2456733"/>
                  <a:pt x="4388982" y="2447996"/>
                </a:cubicBezTo>
                <a:close/>
                <a:moveTo>
                  <a:pt x="3233012" y="4257851"/>
                </a:moveTo>
                <a:cubicBezTo>
                  <a:pt x="3244097" y="4231641"/>
                  <a:pt x="3270050" y="4213251"/>
                  <a:pt x="3300298" y="4213251"/>
                </a:cubicBezTo>
                <a:cubicBezTo>
                  <a:pt x="3340629" y="4213251"/>
                  <a:pt x="3373323" y="4245945"/>
                  <a:pt x="3373323" y="4286276"/>
                </a:cubicBezTo>
                <a:cubicBezTo>
                  <a:pt x="3373323" y="4326607"/>
                  <a:pt x="3340629" y="4359301"/>
                  <a:pt x="3300298" y="4359301"/>
                </a:cubicBezTo>
                <a:cubicBezTo>
                  <a:pt x="3259967" y="4359301"/>
                  <a:pt x="3227273" y="4326607"/>
                  <a:pt x="3227273" y="4286276"/>
                </a:cubicBezTo>
                <a:cubicBezTo>
                  <a:pt x="3227273" y="4276193"/>
                  <a:pt x="3229316" y="4266587"/>
                  <a:pt x="3233012" y="4257851"/>
                </a:cubicBezTo>
                <a:close/>
                <a:moveTo>
                  <a:pt x="5541300" y="611144"/>
                </a:moveTo>
                <a:cubicBezTo>
                  <a:pt x="5552384" y="584934"/>
                  <a:pt x="5578337" y="566544"/>
                  <a:pt x="5608585" y="566544"/>
                </a:cubicBezTo>
                <a:cubicBezTo>
                  <a:pt x="5648917" y="566544"/>
                  <a:pt x="5681610" y="599238"/>
                  <a:pt x="5681611" y="639569"/>
                </a:cubicBezTo>
                <a:cubicBezTo>
                  <a:pt x="5681611" y="679900"/>
                  <a:pt x="5648916" y="712594"/>
                  <a:pt x="5608586" y="712594"/>
                </a:cubicBezTo>
                <a:cubicBezTo>
                  <a:pt x="5568254" y="712594"/>
                  <a:pt x="5535561" y="679900"/>
                  <a:pt x="5535560" y="639569"/>
                </a:cubicBezTo>
                <a:cubicBezTo>
                  <a:pt x="5535560" y="629486"/>
                  <a:pt x="5537603" y="619881"/>
                  <a:pt x="5541300" y="611144"/>
                </a:cubicBezTo>
                <a:close/>
                <a:moveTo>
                  <a:pt x="4619446" y="2027501"/>
                </a:moveTo>
                <a:cubicBezTo>
                  <a:pt x="4623142" y="2018764"/>
                  <a:pt x="4628488" y="2010897"/>
                  <a:pt x="4635096" y="2004289"/>
                </a:cubicBezTo>
                <a:cubicBezTo>
                  <a:pt x="4648310" y="1991074"/>
                  <a:pt x="4666567" y="1982901"/>
                  <a:pt x="4686732" y="1982901"/>
                </a:cubicBezTo>
                <a:cubicBezTo>
                  <a:pt x="4727063" y="1982901"/>
                  <a:pt x="4759757" y="2015595"/>
                  <a:pt x="4759757" y="2055926"/>
                </a:cubicBezTo>
                <a:cubicBezTo>
                  <a:pt x="4759757" y="2096257"/>
                  <a:pt x="4727063" y="2128951"/>
                  <a:pt x="4686732" y="2128951"/>
                </a:cubicBezTo>
                <a:cubicBezTo>
                  <a:pt x="4646400" y="2128952"/>
                  <a:pt x="4613707" y="2096258"/>
                  <a:pt x="4613707" y="2055926"/>
                </a:cubicBezTo>
                <a:cubicBezTo>
                  <a:pt x="4613708" y="2045843"/>
                  <a:pt x="4615750" y="2036238"/>
                  <a:pt x="4619446" y="2027501"/>
                </a:cubicBezTo>
                <a:close/>
                <a:moveTo>
                  <a:pt x="3463475" y="3828529"/>
                </a:moveTo>
                <a:cubicBezTo>
                  <a:pt x="3474561" y="3802319"/>
                  <a:pt x="3500513" y="3783929"/>
                  <a:pt x="3530762" y="3783929"/>
                </a:cubicBezTo>
                <a:cubicBezTo>
                  <a:pt x="3571093" y="3783929"/>
                  <a:pt x="3603787" y="3816623"/>
                  <a:pt x="3603787" y="3856954"/>
                </a:cubicBezTo>
                <a:cubicBezTo>
                  <a:pt x="3603787" y="3897285"/>
                  <a:pt x="3571093" y="3929979"/>
                  <a:pt x="3530762" y="3929979"/>
                </a:cubicBezTo>
                <a:cubicBezTo>
                  <a:pt x="3490431" y="3929979"/>
                  <a:pt x="3457737" y="3897285"/>
                  <a:pt x="3457737" y="3856954"/>
                </a:cubicBezTo>
                <a:cubicBezTo>
                  <a:pt x="3457737" y="3846871"/>
                  <a:pt x="3459780" y="3837265"/>
                  <a:pt x="3463475" y="3828529"/>
                </a:cubicBezTo>
                <a:close/>
                <a:moveTo>
                  <a:pt x="5771763" y="181823"/>
                </a:moveTo>
                <a:cubicBezTo>
                  <a:pt x="5782850" y="155613"/>
                  <a:pt x="5808802" y="137222"/>
                  <a:pt x="5839050" y="137222"/>
                </a:cubicBezTo>
                <a:cubicBezTo>
                  <a:pt x="5879380" y="137222"/>
                  <a:pt x="5912075" y="169916"/>
                  <a:pt x="5912075" y="210247"/>
                </a:cubicBezTo>
                <a:cubicBezTo>
                  <a:pt x="5912075" y="250578"/>
                  <a:pt x="5879381" y="283272"/>
                  <a:pt x="5839049" y="283272"/>
                </a:cubicBezTo>
                <a:cubicBezTo>
                  <a:pt x="5798719" y="283272"/>
                  <a:pt x="5766024" y="250578"/>
                  <a:pt x="5766025" y="210247"/>
                </a:cubicBezTo>
                <a:cubicBezTo>
                  <a:pt x="5766025" y="200165"/>
                  <a:pt x="5768069" y="190559"/>
                  <a:pt x="5771763" y="181823"/>
                </a:cubicBezTo>
                <a:close/>
                <a:moveTo>
                  <a:pt x="4849910" y="1598178"/>
                </a:moveTo>
                <a:cubicBezTo>
                  <a:pt x="4853604" y="1589442"/>
                  <a:pt x="4858953" y="1581574"/>
                  <a:pt x="4865560" y="1574967"/>
                </a:cubicBezTo>
                <a:cubicBezTo>
                  <a:pt x="4878775" y="1561752"/>
                  <a:pt x="4897031" y="1553578"/>
                  <a:pt x="4917196" y="1553578"/>
                </a:cubicBezTo>
                <a:cubicBezTo>
                  <a:pt x="4957527" y="1553578"/>
                  <a:pt x="4990221" y="1586272"/>
                  <a:pt x="4990221" y="1626603"/>
                </a:cubicBezTo>
                <a:cubicBezTo>
                  <a:pt x="4990220" y="1666934"/>
                  <a:pt x="4957527" y="1699628"/>
                  <a:pt x="4917196" y="1699628"/>
                </a:cubicBezTo>
                <a:cubicBezTo>
                  <a:pt x="4876866" y="1699628"/>
                  <a:pt x="4844171" y="1666934"/>
                  <a:pt x="4844172" y="1626603"/>
                </a:cubicBezTo>
                <a:cubicBezTo>
                  <a:pt x="4844172" y="1616521"/>
                  <a:pt x="4846215" y="1606915"/>
                  <a:pt x="4849910" y="1598178"/>
                </a:cubicBezTo>
                <a:close/>
                <a:moveTo>
                  <a:pt x="3698366" y="3392280"/>
                </a:moveTo>
                <a:cubicBezTo>
                  <a:pt x="3702061" y="3383543"/>
                  <a:pt x="3707408" y="3375676"/>
                  <a:pt x="3714016" y="3369068"/>
                </a:cubicBezTo>
                <a:cubicBezTo>
                  <a:pt x="3727231" y="3355854"/>
                  <a:pt x="3745487" y="3347680"/>
                  <a:pt x="3765652" y="3347680"/>
                </a:cubicBezTo>
                <a:cubicBezTo>
                  <a:pt x="3805983" y="3347680"/>
                  <a:pt x="3838677" y="3380374"/>
                  <a:pt x="3838677" y="3420705"/>
                </a:cubicBezTo>
                <a:cubicBezTo>
                  <a:pt x="3838678" y="3461036"/>
                  <a:pt x="3805984" y="3493730"/>
                  <a:pt x="3765653" y="3493730"/>
                </a:cubicBezTo>
                <a:cubicBezTo>
                  <a:pt x="3725322" y="3493730"/>
                  <a:pt x="3692628" y="3461035"/>
                  <a:pt x="3692629" y="3420704"/>
                </a:cubicBezTo>
                <a:cubicBezTo>
                  <a:pt x="3692629" y="3410622"/>
                  <a:pt x="3694671" y="3401016"/>
                  <a:pt x="3698366" y="3392280"/>
                </a:cubicBezTo>
                <a:close/>
                <a:moveTo>
                  <a:pt x="2772085" y="4824393"/>
                </a:moveTo>
                <a:cubicBezTo>
                  <a:pt x="2783170" y="4798183"/>
                  <a:pt x="2809123" y="4779793"/>
                  <a:pt x="2839371" y="4779793"/>
                </a:cubicBezTo>
                <a:cubicBezTo>
                  <a:pt x="2879702" y="4779793"/>
                  <a:pt x="2912396" y="4812487"/>
                  <a:pt x="2912396" y="4852818"/>
                </a:cubicBezTo>
                <a:cubicBezTo>
                  <a:pt x="2912396" y="4893149"/>
                  <a:pt x="2879702" y="4925843"/>
                  <a:pt x="2839371" y="4925843"/>
                </a:cubicBezTo>
                <a:cubicBezTo>
                  <a:pt x="2799040" y="4925843"/>
                  <a:pt x="2766346" y="4893149"/>
                  <a:pt x="2766347" y="4852818"/>
                </a:cubicBezTo>
                <a:cubicBezTo>
                  <a:pt x="2766346" y="4842735"/>
                  <a:pt x="2768390" y="4833130"/>
                  <a:pt x="2772085" y="4824393"/>
                </a:cubicBezTo>
                <a:close/>
                <a:moveTo>
                  <a:pt x="5080373" y="1177687"/>
                </a:moveTo>
                <a:cubicBezTo>
                  <a:pt x="5091458" y="1151478"/>
                  <a:pt x="5117410" y="1133087"/>
                  <a:pt x="5147658" y="1133088"/>
                </a:cubicBezTo>
                <a:cubicBezTo>
                  <a:pt x="5187989" y="1133087"/>
                  <a:pt x="5220683" y="1165781"/>
                  <a:pt x="5220683" y="1206112"/>
                </a:cubicBezTo>
                <a:cubicBezTo>
                  <a:pt x="5220683" y="1246443"/>
                  <a:pt x="5187990" y="1279137"/>
                  <a:pt x="5147658" y="1279137"/>
                </a:cubicBezTo>
                <a:cubicBezTo>
                  <a:pt x="5107328" y="1279137"/>
                  <a:pt x="5074634" y="1246443"/>
                  <a:pt x="5074634" y="1206112"/>
                </a:cubicBezTo>
                <a:cubicBezTo>
                  <a:pt x="5074634" y="1196029"/>
                  <a:pt x="5076677" y="1186423"/>
                  <a:pt x="5080373" y="1177687"/>
                </a:cubicBezTo>
                <a:close/>
                <a:moveTo>
                  <a:pt x="3928828" y="2962961"/>
                </a:moveTo>
                <a:cubicBezTo>
                  <a:pt x="3932523" y="2954224"/>
                  <a:pt x="3937871" y="2946356"/>
                  <a:pt x="3944478" y="2939749"/>
                </a:cubicBezTo>
                <a:cubicBezTo>
                  <a:pt x="3957693" y="2926535"/>
                  <a:pt x="3975949" y="2918361"/>
                  <a:pt x="3996114" y="2918361"/>
                </a:cubicBezTo>
                <a:cubicBezTo>
                  <a:pt x="4036445" y="2918361"/>
                  <a:pt x="4069139" y="2951055"/>
                  <a:pt x="4069139" y="2991386"/>
                </a:cubicBezTo>
                <a:cubicBezTo>
                  <a:pt x="4069140" y="3031716"/>
                  <a:pt x="4036446" y="3064410"/>
                  <a:pt x="3996115" y="3064410"/>
                </a:cubicBezTo>
                <a:cubicBezTo>
                  <a:pt x="3955785" y="3064410"/>
                  <a:pt x="3923090" y="3031716"/>
                  <a:pt x="3923090" y="2991385"/>
                </a:cubicBezTo>
                <a:cubicBezTo>
                  <a:pt x="3923091" y="2981303"/>
                  <a:pt x="3925133" y="2971697"/>
                  <a:pt x="3928828" y="2962961"/>
                </a:cubicBezTo>
                <a:close/>
                <a:moveTo>
                  <a:pt x="3002548" y="4395072"/>
                </a:moveTo>
                <a:cubicBezTo>
                  <a:pt x="3013633" y="4368862"/>
                  <a:pt x="3039586" y="4350472"/>
                  <a:pt x="3069834" y="4350472"/>
                </a:cubicBezTo>
                <a:cubicBezTo>
                  <a:pt x="3110165" y="4350472"/>
                  <a:pt x="3142859" y="4383166"/>
                  <a:pt x="3142859" y="4423497"/>
                </a:cubicBezTo>
                <a:cubicBezTo>
                  <a:pt x="3142859" y="4463828"/>
                  <a:pt x="3110165" y="4496522"/>
                  <a:pt x="3069834" y="4496522"/>
                </a:cubicBezTo>
                <a:cubicBezTo>
                  <a:pt x="3029503" y="4496522"/>
                  <a:pt x="2996809" y="4463828"/>
                  <a:pt x="2996809" y="4423497"/>
                </a:cubicBezTo>
                <a:cubicBezTo>
                  <a:pt x="2996809" y="4413414"/>
                  <a:pt x="2998853" y="4403809"/>
                  <a:pt x="3002548" y="4395072"/>
                </a:cubicBezTo>
                <a:close/>
                <a:moveTo>
                  <a:pt x="5310834" y="748366"/>
                </a:moveTo>
                <a:cubicBezTo>
                  <a:pt x="5321921" y="722157"/>
                  <a:pt x="5347873" y="703766"/>
                  <a:pt x="5378123" y="703766"/>
                </a:cubicBezTo>
                <a:cubicBezTo>
                  <a:pt x="5418451" y="703766"/>
                  <a:pt x="5451147" y="736460"/>
                  <a:pt x="5451146" y="776791"/>
                </a:cubicBezTo>
                <a:cubicBezTo>
                  <a:pt x="5451146" y="817122"/>
                  <a:pt x="5418453" y="849816"/>
                  <a:pt x="5378122" y="849816"/>
                </a:cubicBezTo>
                <a:cubicBezTo>
                  <a:pt x="5337791" y="849816"/>
                  <a:pt x="5305095" y="817122"/>
                  <a:pt x="5305097" y="776791"/>
                </a:cubicBezTo>
                <a:cubicBezTo>
                  <a:pt x="5305096" y="766708"/>
                  <a:pt x="5307140" y="757103"/>
                  <a:pt x="5310834" y="748366"/>
                </a:cubicBezTo>
                <a:close/>
                <a:moveTo>
                  <a:pt x="4159292" y="2542469"/>
                </a:moveTo>
                <a:cubicBezTo>
                  <a:pt x="4162987" y="2533732"/>
                  <a:pt x="4168335" y="2525864"/>
                  <a:pt x="4174943" y="2519257"/>
                </a:cubicBezTo>
                <a:cubicBezTo>
                  <a:pt x="4188156" y="2506042"/>
                  <a:pt x="4206413" y="2497869"/>
                  <a:pt x="4226579" y="2497869"/>
                </a:cubicBezTo>
                <a:cubicBezTo>
                  <a:pt x="4266910" y="2497869"/>
                  <a:pt x="4299603" y="2530563"/>
                  <a:pt x="4299604" y="2570894"/>
                </a:cubicBezTo>
                <a:cubicBezTo>
                  <a:pt x="4299603" y="2611225"/>
                  <a:pt x="4266909" y="2643919"/>
                  <a:pt x="4226578" y="2643919"/>
                </a:cubicBezTo>
                <a:cubicBezTo>
                  <a:pt x="4186248" y="2643919"/>
                  <a:pt x="4153553" y="2611225"/>
                  <a:pt x="4153553" y="2570894"/>
                </a:cubicBezTo>
                <a:cubicBezTo>
                  <a:pt x="4153554" y="2560811"/>
                  <a:pt x="4155597" y="2551205"/>
                  <a:pt x="4159292" y="2542469"/>
                </a:cubicBezTo>
                <a:close/>
                <a:moveTo>
                  <a:pt x="4388981" y="2164724"/>
                </a:moveTo>
                <a:cubicBezTo>
                  <a:pt x="4392676" y="2155988"/>
                  <a:pt x="4398024" y="2148120"/>
                  <a:pt x="4404631" y="2141512"/>
                </a:cubicBezTo>
                <a:cubicBezTo>
                  <a:pt x="4417846" y="2128296"/>
                  <a:pt x="4436102" y="2120123"/>
                  <a:pt x="4456268" y="2120124"/>
                </a:cubicBezTo>
                <a:cubicBezTo>
                  <a:pt x="4496598" y="2120123"/>
                  <a:pt x="4529293" y="2152818"/>
                  <a:pt x="4529293" y="2193148"/>
                </a:cubicBezTo>
                <a:cubicBezTo>
                  <a:pt x="4529292" y="2233480"/>
                  <a:pt x="4496600" y="2266174"/>
                  <a:pt x="4456267" y="2266173"/>
                </a:cubicBezTo>
                <a:cubicBezTo>
                  <a:pt x="4415938" y="2266174"/>
                  <a:pt x="4383242" y="2233479"/>
                  <a:pt x="4383243" y="2193148"/>
                </a:cubicBezTo>
                <a:cubicBezTo>
                  <a:pt x="4383244" y="2183066"/>
                  <a:pt x="4385287" y="2173460"/>
                  <a:pt x="4388981" y="2164724"/>
                </a:cubicBezTo>
                <a:close/>
                <a:moveTo>
                  <a:pt x="3233012" y="3974579"/>
                </a:moveTo>
                <a:cubicBezTo>
                  <a:pt x="3244097" y="3948369"/>
                  <a:pt x="3270049" y="3929979"/>
                  <a:pt x="3300298" y="3929979"/>
                </a:cubicBezTo>
                <a:cubicBezTo>
                  <a:pt x="3340629" y="3929978"/>
                  <a:pt x="3373323" y="3962673"/>
                  <a:pt x="3373323" y="4003003"/>
                </a:cubicBezTo>
                <a:cubicBezTo>
                  <a:pt x="3373323" y="4043335"/>
                  <a:pt x="3340629" y="4076029"/>
                  <a:pt x="3300298" y="4076028"/>
                </a:cubicBezTo>
                <a:cubicBezTo>
                  <a:pt x="3259967" y="4076029"/>
                  <a:pt x="3227273" y="4043334"/>
                  <a:pt x="3227273" y="4003004"/>
                </a:cubicBezTo>
                <a:cubicBezTo>
                  <a:pt x="3227273" y="3992921"/>
                  <a:pt x="3229316" y="3983315"/>
                  <a:pt x="3233012" y="3974579"/>
                </a:cubicBezTo>
                <a:close/>
                <a:moveTo>
                  <a:pt x="5541300" y="327873"/>
                </a:moveTo>
                <a:cubicBezTo>
                  <a:pt x="5552385" y="301663"/>
                  <a:pt x="5578338" y="283272"/>
                  <a:pt x="5608586" y="283272"/>
                </a:cubicBezTo>
                <a:cubicBezTo>
                  <a:pt x="5648916" y="283272"/>
                  <a:pt x="5681612" y="315966"/>
                  <a:pt x="5681610" y="356297"/>
                </a:cubicBezTo>
                <a:cubicBezTo>
                  <a:pt x="5681612" y="396628"/>
                  <a:pt x="5648919" y="429322"/>
                  <a:pt x="5608585" y="429322"/>
                </a:cubicBezTo>
                <a:cubicBezTo>
                  <a:pt x="5568257" y="429322"/>
                  <a:pt x="5535561" y="396628"/>
                  <a:pt x="5535561" y="356297"/>
                </a:cubicBezTo>
                <a:cubicBezTo>
                  <a:pt x="5535561" y="346214"/>
                  <a:pt x="5537604" y="336609"/>
                  <a:pt x="5541300" y="327873"/>
                </a:cubicBezTo>
                <a:close/>
                <a:moveTo>
                  <a:pt x="4619445" y="1744229"/>
                </a:moveTo>
                <a:cubicBezTo>
                  <a:pt x="4623140" y="1735492"/>
                  <a:pt x="4628488" y="1727624"/>
                  <a:pt x="4635095" y="1721017"/>
                </a:cubicBezTo>
                <a:cubicBezTo>
                  <a:pt x="4648311" y="1707802"/>
                  <a:pt x="4666567" y="1699629"/>
                  <a:pt x="4686732" y="1699628"/>
                </a:cubicBezTo>
                <a:cubicBezTo>
                  <a:pt x="4727062" y="1699628"/>
                  <a:pt x="4759757" y="1732323"/>
                  <a:pt x="4759757" y="1772653"/>
                </a:cubicBezTo>
                <a:cubicBezTo>
                  <a:pt x="4759757" y="1812984"/>
                  <a:pt x="4727063" y="1845678"/>
                  <a:pt x="4686733" y="1845678"/>
                </a:cubicBezTo>
                <a:cubicBezTo>
                  <a:pt x="4646401" y="1845678"/>
                  <a:pt x="4613706" y="1812984"/>
                  <a:pt x="4613707" y="1772654"/>
                </a:cubicBezTo>
                <a:cubicBezTo>
                  <a:pt x="4613708" y="1762571"/>
                  <a:pt x="4615751" y="1752965"/>
                  <a:pt x="4619445" y="1744229"/>
                </a:cubicBezTo>
                <a:close/>
                <a:moveTo>
                  <a:pt x="3463475" y="3545257"/>
                </a:moveTo>
                <a:cubicBezTo>
                  <a:pt x="3474561" y="3519047"/>
                  <a:pt x="3500513" y="3500657"/>
                  <a:pt x="3530762" y="3500657"/>
                </a:cubicBezTo>
                <a:cubicBezTo>
                  <a:pt x="3571093" y="3500656"/>
                  <a:pt x="3603787" y="3533351"/>
                  <a:pt x="3603786" y="3573681"/>
                </a:cubicBezTo>
                <a:cubicBezTo>
                  <a:pt x="3603787" y="3614013"/>
                  <a:pt x="3571093" y="3646707"/>
                  <a:pt x="3530762" y="3646706"/>
                </a:cubicBezTo>
                <a:cubicBezTo>
                  <a:pt x="3490431" y="3646707"/>
                  <a:pt x="3457737" y="3614012"/>
                  <a:pt x="3457737" y="3573682"/>
                </a:cubicBezTo>
                <a:cubicBezTo>
                  <a:pt x="3457737" y="3563599"/>
                  <a:pt x="3459780" y="3553993"/>
                  <a:pt x="3463475" y="3545257"/>
                </a:cubicBezTo>
                <a:close/>
                <a:moveTo>
                  <a:pt x="2541621" y="4961615"/>
                </a:moveTo>
                <a:cubicBezTo>
                  <a:pt x="2552706" y="4935405"/>
                  <a:pt x="2578659" y="4917015"/>
                  <a:pt x="2608907" y="4917015"/>
                </a:cubicBezTo>
                <a:cubicBezTo>
                  <a:pt x="2649238" y="4917015"/>
                  <a:pt x="2681932" y="4949709"/>
                  <a:pt x="2681932" y="4990040"/>
                </a:cubicBezTo>
                <a:cubicBezTo>
                  <a:pt x="2681932" y="5030371"/>
                  <a:pt x="2649238" y="5063065"/>
                  <a:pt x="2608907" y="5063065"/>
                </a:cubicBezTo>
                <a:cubicBezTo>
                  <a:pt x="2568576" y="5063065"/>
                  <a:pt x="2535882" y="5030371"/>
                  <a:pt x="2535882" y="4990040"/>
                </a:cubicBezTo>
                <a:cubicBezTo>
                  <a:pt x="2535882" y="4979957"/>
                  <a:pt x="2537926" y="4970352"/>
                  <a:pt x="2541621" y="4961615"/>
                </a:cubicBezTo>
                <a:close/>
                <a:moveTo>
                  <a:pt x="4849908" y="1314908"/>
                </a:moveTo>
                <a:cubicBezTo>
                  <a:pt x="4853603" y="1306172"/>
                  <a:pt x="4858951" y="1298304"/>
                  <a:pt x="4865558" y="1291697"/>
                </a:cubicBezTo>
                <a:cubicBezTo>
                  <a:pt x="4878773" y="1278482"/>
                  <a:pt x="4897029" y="1270308"/>
                  <a:pt x="4917195" y="1270308"/>
                </a:cubicBezTo>
                <a:cubicBezTo>
                  <a:pt x="4957525" y="1270308"/>
                  <a:pt x="4990220" y="1303002"/>
                  <a:pt x="4990220" y="1343333"/>
                </a:cubicBezTo>
                <a:cubicBezTo>
                  <a:pt x="4990220" y="1383664"/>
                  <a:pt x="4957526" y="1416358"/>
                  <a:pt x="4917195" y="1416358"/>
                </a:cubicBezTo>
                <a:cubicBezTo>
                  <a:pt x="4876864" y="1416358"/>
                  <a:pt x="4844169" y="1383663"/>
                  <a:pt x="4844170" y="1343333"/>
                </a:cubicBezTo>
                <a:cubicBezTo>
                  <a:pt x="4844171" y="1333250"/>
                  <a:pt x="4846214" y="1323645"/>
                  <a:pt x="4849908" y="1314908"/>
                </a:cubicBezTo>
                <a:close/>
                <a:moveTo>
                  <a:pt x="3698365" y="3109010"/>
                </a:moveTo>
                <a:cubicBezTo>
                  <a:pt x="3702060" y="3100273"/>
                  <a:pt x="3707407" y="3092405"/>
                  <a:pt x="3714015" y="3085798"/>
                </a:cubicBezTo>
                <a:cubicBezTo>
                  <a:pt x="3727229" y="3072584"/>
                  <a:pt x="3745486" y="3064410"/>
                  <a:pt x="3765651" y="3064410"/>
                </a:cubicBezTo>
                <a:cubicBezTo>
                  <a:pt x="3805982" y="3064410"/>
                  <a:pt x="3838676" y="3097104"/>
                  <a:pt x="3838676" y="3137435"/>
                </a:cubicBezTo>
                <a:cubicBezTo>
                  <a:pt x="3838676" y="3177765"/>
                  <a:pt x="3805982" y="3210459"/>
                  <a:pt x="3765651" y="3210459"/>
                </a:cubicBezTo>
                <a:cubicBezTo>
                  <a:pt x="3725320" y="3210460"/>
                  <a:pt x="3692626" y="3177765"/>
                  <a:pt x="3692626" y="3137434"/>
                </a:cubicBezTo>
                <a:cubicBezTo>
                  <a:pt x="3692626" y="3127352"/>
                  <a:pt x="3694670" y="3117746"/>
                  <a:pt x="3698365" y="3109010"/>
                </a:cubicBezTo>
                <a:close/>
                <a:moveTo>
                  <a:pt x="2772084" y="4541122"/>
                </a:moveTo>
                <a:cubicBezTo>
                  <a:pt x="2783170" y="4514913"/>
                  <a:pt x="2809122" y="4496522"/>
                  <a:pt x="2839370" y="4496522"/>
                </a:cubicBezTo>
                <a:cubicBezTo>
                  <a:pt x="2879701" y="4496522"/>
                  <a:pt x="2912396" y="4529216"/>
                  <a:pt x="2912395" y="4569547"/>
                </a:cubicBezTo>
                <a:cubicBezTo>
                  <a:pt x="2912395" y="4609878"/>
                  <a:pt x="2879702" y="4642572"/>
                  <a:pt x="2839371" y="4642572"/>
                </a:cubicBezTo>
                <a:cubicBezTo>
                  <a:pt x="2799040" y="4642572"/>
                  <a:pt x="2766346" y="4609878"/>
                  <a:pt x="2766346" y="4569547"/>
                </a:cubicBezTo>
                <a:cubicBezTo>
                  <a:pt x="2766346" y="4559464"/>
                  <a:pt x="2768389" y="4549858"/>
                  <a:pt x="2772084" y="4541122"/>
                </a:cubicBezTo>
                <a:close/>
                <a:moveTo>
                  <a:pt x="5080370" y="894416"/>
                </a:moveTo>
                <a:cubicBezTo>
                  <a:pt x="5091456" y="868207"/>
                  <a:pt x="5117409" y="849816"/>
                  <a:pt x="5147658" y="849816"/>
                </a:cubicBezTo>
                <a:cubicBezTo>
                  <a:pt x="5187989" y="849816"/>
                  <a:pt x="5220683" y="882510"/>
                  <a:pt x="5220681" y="922841"/>
                </a:cubicBezTo>
                <a:cubicBezTo>
                  <a:pt x="5220683" y="963172"/>
                  <a:pt x="5187989" y="995866"/>
                  <a:pt x="5147658" y="995866"/>
                </a:cubicBezTo>
                <a:cubicBezTo>
                  <a:pt x="5107327" y="995866"/>
                  <a:pt x="5074633" y="963172"/>
                  <a:pt x="5074632" y="922841"/>
                </a:cubicBezTo>
                <a:cubicBezTo>
                  <a:pt x="5074633" y="912758"/>
                  <a:pt x="5076676" y="903153"/>
                  <a:pt x="5080370" y="894416"/>
                </a:cubicBezTo>
                <a:close/>
                <a:moveTo>
                  <a:pt x="3928828" y="2679690"/>
                </a:moveTo>
                <a:cubicBezTo>
                  <a:pt x="3932524" y="2670954"/>
                  <a:pt x="3937870" y="2663086"/>
                  <a:pt x="3944478" y="2656479"/>
                </a:cubicBezTo>
                <a:cubicBezTo>
                  <a:pt x="3957693" y="2643264"/>
                  <a:pt x="3975949" y="2635090"/>
                  <a:pt x="3996114" y="2635090"/>
                </a:cubicBezTo>
                <a:cubicBezTo>
                  <a:pt x="4036445" y="2635090"/>
                  <a:pt x="4069139" y="2667784"/>
                  <a:pt x="4069139" y="2708115"/>
                </a:cubicBezTo>
                <a:cubicBezTo>
                  <a:pt x="4069140" y="2748446"/>
                  <a:pt x="4036445" y="2781140"/>
                  <a:pt x="3996114" y="2781140"/>
                </a:cubicBezTo>
                <a:cubicBezTo>
                  <a:pt x="3955783" y="2781140"/>
                  <a:pt x="3923089" y="2748446"/>
                  <a:pt x="3923090" y="2708115"/>
                </a:cubicBezTo>
                <a:cubicBezTo>
                  <a:pt x="3923089" y="2698032"/>
                  <a:pt x="3925133" y="2688427"/>
                  <a:pt x="3928828" y="2679690"/>
                </a:cubicBezTo>
                <a:close/>
                <a:moveTo>
                  <a:pt x="4158517" y="2310773"/>
                </a:moveTo>
                <a:cubicBezTo>
                  <a:pt x="4162212" y="2302037"/>
                  <a:pt x="4167560" y="2294169"/>
                  <a:pt x="4174167" y="2287561"/>
                </a:cubicBezTo>
                <a:cubicBezTo>
                  <a:pt x="4187382" y="2274347"/>
                  <a:pt x="4205638" y="2266174"/>
                  <a:pt x="4225804" y="2266173"/>
                </a:cubicBezTo>
                <a:cubicBezTo>
                  <a:pt x="4266134" y="2266173"/>
                  <a:pt x="4298829" y="2298867"/>
                  <a:pt x="4298828" y="2339197"/>
                </a:cubicBezTo>
                <a:cubicBezTo>
                  <a:pt x="4298829" y="2379529"/>
                  <a:pt x="4266135" y="2412224"/>
                  <a:pt x="4225803" y="2412224"/>
                </a:cubicBezTo>
                <a:cubicBezTo>
                  <a:pt x="4185473" y="2412223"/>
                  <a:pt x="4152778" y="2379529"/>
                  <a:pt x="4152779" y="2339198"/>
                </a:cubicBezTo>
                <a:cubicBezTo>
                  <a:pt x="4152779" y="2329115"/>
                  <a:pt x="4154822" y="2319510"/>
                  <a:pt x="4158517" y="2310773"/>
                </a:cubicBezTo>
                <a:close/>
                <a:moveTo>
                  <a:pt x="3002548" y="4111800"/>
                </a:moveTo>
                <a:cubicBezTo>
                  <a:pt x="3013633" y="4085590"/>
                  <a:pt x="3039586" y="4067200"/>
                  <a:pt x="3069834" y="4067200"/>
                </a:cubicBezTo>
                <a:cubicBezTo>
                  <a:pt x="3110165" y="4067200"/>
                  <a:pt x="3142859" y="4099894"/>
                  <a:pt x="3142859" y="4140225"/>
                </a:cubicBezTo>
                <a:cubicBezTo>
                  <a:pt x="3142859" y="4180556"/>
                  <a:pt x="3110165" y="4213250"/>
                  <a:pt x="3069834" y="4213250"/>
                </a:cubicBezTo>
                <a:cubicBezTo>
                  <a:pt x="3029503" y="4213250"/>
                  <a:pt x="2996809" y="4180556"/>
                  <a:pt x="2996809" y="4140225"/>
                </a:cubicBezTo>
                <a:cubicBezTo>
                  <a:pt x="2996809" y="4130142"/>
                  <a:pt x="2998852" y="4120537"/>
                  <a:pt x="3002548" y="4111800"/>
                </a:cubicBezTo>
                <a:close/>
                <a:moveTo>
                  <a:pt x="5310836" y="465095"/>
                </a:moveTo>
                <a:cubicBezTo>
                  <a:pt x="5321922" y="438885"/>
                  <a:pt x="5347874" y="420494"/>
                  <a:pt x="5378122" y="420495"/>
                </a:cubicBezTo>
                <a:cubicBezTo>
                  <a:pt x="5418453" y="420495"/>
                  <a:pt x="5451147" y="453189"/>
                  <a:pt x="5451147" y="493520"/>
                </a:cubicBezTo>
                <a:cubicBezTo>
                  <a:pt x="5451147" y="533851"/>
                  <a:pt x="5418452" y="566545"/>
                  <a:pt x="5378122" y="566544"/>
                </a:cubicBezTo>
                <a:cubicBezTo>
                  <a:pt x="5337790" y="566545"/>
                  <a:pt x="5305098" y="533851"/>
                  <a:pt x="5305097" y="493520"/>
                </a:cubicBezTo>
                <a:cubicBezTo>
                  <a:pt x="5305097" y="483437"/>
                  <a:pt x="5307140" y="473831"/>
                  <a:pt x="5310836" y="465095"/>
                </a:cubicBezTo>
                <a:close/>
                <a:moveTo>
                  <a:pt x="4388982" y="1881450"/>
                </a:moveTo>
                <a:cubicBezTo>
                  <a:pt x="4392678" y="1872713"/>
                  <a:pt x="4398025" y="1864846"/>
                  <a:pt x="4404632" y="1858238"/>
                </a:cubicBezTo>
                <a:cubicBezTo>
                  <a:pt x="4417847" y="1845023"/>
                  <a:pt x="4436103" y="1836850"/>
                  <a:pt x="4456269" y="1836850"/>
                </a:cubicBezTo>
                <a:cubicBezTo>
                  <a:pt x="4496599" y="1836850"/>
                  <a:pt x="4529294" y="1869544"/>
                  <a:pt x="4529293" y="1909875"/>
                </a:cubicBezTo>
                <a:cubicBezTo>
                  <a:pt x="4529294" y="1950206"/>
                  <a:pt x="4496600" y="1982900"/>
                  <a:pt x="4456268" y="1982899"/>
                </a:cubicBezTo>
                <a:cubicBezTo>
                  <a:pt x="4415936" y="1982901"/>
                  <a:pt x="4383242" y="1950207"/>
                  <a:pt x="4383244" y="1909875"/>
                </a:cubicBezTo>
                <a:cubicBezTo>
                  <a:pt x="4383244" y="1899792"/>
                  <a:pt x="4385287" y="1890187"/>
                  <a:pt x="4388982" y="1881450"/>
                </a:cubicBezTo>
                <a:close/>
                <a:moveTo>
                  <a:pt x="3233012" y="3691307"/>
                </a:moveTo>
                <a:cubicBezTo>
                  <a:pt x="3244097" y="3665097"/>
                  <a:pt x="3270049" y="3646706"/>
                  <a:pt x="3300298" y="3646707"/>
                </a:cubicBezTo>
                <a:cubicBezTo>
                  <a:pt x="3340629" y="3646706"/>
                  <a:pt x="3373323" y="3679400"/>
                  <a:pt x="3373323" y="3719731"/>
                </a:cubicBezTo>
                <a:cubicBezTo>
                  <a:pt x="3373323" y="3760062"/>
                  <a:pt x="3340629" y="3792756"/>
                  <a:pt x="3300298" y="3792756"/>
                </a:cubicBezTo>
                <a:cubicBezTo>
                  <a:pt x="3259967" y="3792756"/>
                  <a:pt x="3227273" y="3760062"/>
                  <a:pt x="3227273" y="3719731"/>
                </a:cubicBezTo>
                <a:cubicBezTo>
                  <a:pt x="3227273" y="3709649"/>
                  <a:pt x="3229316" y="3700043"/>
                  <a:pt x="3233012" y="3691307"/>
                </a:cubicBezTo>
                <a:close/>
                <a:moveTo>
                  <a:pt x="5541300" y="44600"/>
                </a:moveTo>
                <a:cubicBezTo>
                  <a:pt x="5552386" y="18391"/>
                  <a:pt x="5578338" y="0"/>
                  <a:pt x="5608586" y="0"/>
                </a:cubicBezTo>
                <a:cubicBezTo>
                  <a:pt x="5648917" y="0"/>
                  <a:pt x="5681611" y="32694"/>
                  <a:pt x="5681611" y="73025"/>
                </a:cubicBezTo>
                <a:cubicBezTo>
                  <a:pt x="5681610" y="113356"/>
                  <a:pt x="5648918" y="146050"/>
                  <a:pt x="5608586" y="146050"/>
                </a:cubicBezTo>
                <a:cubicBezTo>
                  <a:pt x="5568254" y="146050"/>
                  <a:pt x="5535561" y="113356"/>
                  <a:pt x="5535562" y="73025"/>
                </a:cubicBezTo>
                <a:cubicBezTo>
                  <a:pt x="5535561" y="62942"/>
                  <a:pt x="5537605" y="53337"/>
                  <a:pt x="5541300" y="44600"/>
                </a:cubicBezTo>
                <a:close/>
                <a:moveTo>
                  <a:pt x="4619446" y="1460957"/>
                </a:moveTo>
                <a:cubicBezTo>
                  <a:pt x="4623141" y="1452220"/>
                  <a:pt x="4628487" y="1444353"/>
                  <a:pt x="4635095" y="1437745"/>
                </a:cubicBezTo>
                <a:cubicBezTo>
                  <a:pt x="4648310" y="1424530"/>
                  <a:pt x="4666567" y="1416357"/>
                  <a:pt x="4686731" y="1416357"/>
                </a:cubicBezTo>
                <a:cubicBezTo>
                  <a:pt x="4727063" y="1416357"/>
                  <a:pt x="4759758" y="1449051"/>
                  <a:pt x="4759757" y="1489382"/>
                </a:cubicBezTo>
                <a:cubicBezTo>
                  <a:pt x="4759757" y="1529713"/>
                  <a:pt x="4727062" y="1562406"/>
                  <a:pt x="4686732" y="1562406"/>
                </a:cubicBezTo>
                <a:cubicBezTo>
                  <a:pt x="4646400" y="1562406"/>
                  <a:pt x="4613707" y="1529712"/>
                  <a:pt x="4613706" y="1489381"/>
                </a:cubicBezTo>
                <a:cubicBezTo>
                  <a:pt x="4613708" y="1479299"/>
                  <a:pt x="4615751" y="1469693"/>
                  <a:pt x="4619446" y="1460957"/>
                </a:cubicBezTo>
                <a:close/>
                <a:moveTo>
                  <a:pt x="3463475" y="3261985"/>
                </a:moveTo>
                <a:cubicBezTo>
                  <a:pt x="3474561" y="3235775"/>
                  <a:pt x="3500513" y="3217384"/>
                  <a:pt x="3530762" y="3217385"/>
                </a:cubicBezTo>
                <a:cubicBezTo>
                  <a:pt x="3571092" y="3217384"/>
                  <a:pt x="3603787" y="3250078"/>
                  <a:pt x="3603786" y="3290409"/>
                </a:cubicBezTo>
                <a:cubicBezTo>
                  <a:pt x="3603787" y="3330740"/>
                  <a:pt x="3571093" y="3363434"/>
                  <a:pt x="3530761" y="3363434"/>
                </a:cubicBezTo>
                <a:cubicBezTo>
                  <a:pt x="3490431" y="3363434"/>
                  <a:pt x="3457736" y="3330740"/>
                  <a:pt x="3457737" y="3290409"/>
                </a:cubicBezTo>
                <a:cubicBezTo>
                  <a:pt x="3457736" y="3280327"/>
                  <a:pt x="3459780" y="3270721"/>
                  <a:pt x="3463475" y="3261985"/>
                </a:cubicBezTo>
                <a:close/>
                <a:moveTo>
                  <a:pt x="2541621" y="4678343"/>
                </a:moveTo>
                <a:cubicBezTo>
                  <a:pt x="2552706" y="4652133"/>
                  <a:pt x="2578659" y="4633743"/>
                  <a:pt x="2608907" y="4633743"/>
                </a:cubicBezTo>
                <a:cubicBezTo>
                  <a:pt x="2649238" y="4633743"/>
                  <a:pt x="2681932" y="4666437"/>
                  <a:pt x="2681932" y="4706768"/>
                </a:cubicBezTo>
                <a:cubicBezTo>
                  <a:pt x="2681932" y="4747099"/>
                  <a:pt x="2649238" y="4779793"/>
                  <a:pt x="2608907" y="4779793"/>
                </a:cubicBezTo>
                <a:cubicBezTo>
                  <a:pt x="2568576" y="4779793"/>
                  <a:pt x="2535882" y="4747099"/>
                  <a:pt x="2535882" y="4706768"/>
                </a:cubicBezTo>
                <a:cubicBezTo>
                  <a:pt x="2535882" y="4696685"/>
                  <a:pt x="2537925" y="4687079"/>
                  <a:pt x="2541621" y="4678343"/>
                </a:cubicBezTo>
                <a:close/>
                <a:moveTo>
                  <a:pt x="4849909" y="1031638"/>
                </a:moveTo>
                <a:cubicBezTo>
                  <a:pt x="4853604" y="1022901"/>
                  <a:pt x="4858950" y="1015034"/>
                  <a:pt x="4865557" y="1008427"/>
                </a:cubicBezTo>
                <a:cubicBezTo>
                  <a:pt x="4878773" y="995212"/>
                  <a:pt x="4897028" y="987038"/>
                  <a:pt x="4917194" y="987038"/>
                </a:cubicBezTo>
                <a:cubicBezTo>
                  <a:pt x="4957525" y="987038"/>
                  <a:pt x="4990221" y="1019732"/>
                  <a:pt x="4990218" y="1060063"/>
                </a:cubicBezTo>
                <a:cubicBezTo>
                  <a:pt x="4990220" y="1100394"/>
                  <a:pt x="4957525" y="1133087"/>
                  <a:pt x="4917195" y="1133087"/>
                </a:cubicBezTo>
                <a:cubicBezTo>
                  <a:pt x="4876863" y="1133087"/>
                  <a:pt x="4844170" y="1100393"/>
                  <a:pt x="4844169" y="1060062"/>
                </a:cubicBezTo>
                <a:cubicBezTo>
                  <a:pt x="4844171" y="1049980"/>
                  <a:pt x="4846214" y="1040374"/>
                  <a:pt x="4849909" y="1031638"/>
                </a:cubicBezTo>
                <a:close/>
                <a:moveTo>
                  <a:pt x="3698365" y="2825740"/>
                </a:moveTo>
                <a:cubicBezTo>
                  <a:pt x="3702060" y="2817003"/>
                  <a:pt x="3707407" y="2809135"/>
                  <a:pt x="3714014" y="2802528"/>
                </a:cubicBezTo>
                <a:cubicBezTo>
                  <a:pt x="3727230" y="2789314"/>
                  <a:pt x="3745485" y="2781140"/>
                  <a:pt x="3765650" y="2781140"/>
                </a:cubicBezTo>
                <a:cubicBezTo>
                  <a:pt x="3805981" y="2781140"/>
                  <a:pt x="3838676" y="2813834"/>
                  <a:pt x="3838676" y="2854165"/>
                </a:cubicBezTo>
                <a:cubicBezTo>
                  <a:pt x="3838676" y="2894495"/>
                  <a:pt x="3805983" y="2927189"/>
                  <a:pt x="3765651" y="2927189"/>
                </a:cubicBezTo>
                <a:cubicBezTo>
                  <a:pt x="3725320" y="2927189"/>
                  <a:pt x="3692626" y="2894495"/>
                  <a:pt x="3692627" y="2854164"/>
                </a:cubicBezTo>
                <a:cubicBezTo>
                  <a:pt x="3692626" y="2844082"/>
                  <a:pt x="3694669" y="2834476"/>
                  <a:pt x="3698365" y="2825740"/>
                </a:cubicBezTo>
                <a:close/>
                <a:moveTo>
                  <a:pt x="3928051" y="2447998"/>
                </a:moveTo>
                <a:cubicBezTo>
                  <a:pt x="3931748" y="2439261"/>
                  <a:pt x="3937094" y="2431393"/>
                  <a:pt x="3943701" y="2424786"/>
                </a:cubicBezTo>
                <a:cubicBezTo>
                  <a:pt x="3956915" y="2411571"/>
                  <a:pt x="3975172" y="2403398"/>
                  <a:pt x="3995338" y="2403398"/>
                </a:cubicBezTo>
                <a:cubicBezTo>
                  <a:pt x="4035669" y="2403397"/>
                  <a:pt x="4068362" y="2436092"/>
                  <a:pt x="4068363" y="2476423"/>
                </a:cubicBezTo>
                <a:cubicBezTo>
                  <a:pt x="4068362" y="2516754"/>
                  <a:pt x="4035668" y="2549448"/>
                  <a:pt x="3995337" y="2549448"/>
                </a:cubicBezTo>
                <a:cubicBezTo>
                  <a:pt x="3955006" y="2549448"/>
                  <a:pt x="3922313" y="2516753"/>
                  <a:pt x="3922313" y="2476423"/>
                </a:cubicBezTo>
                <a:cubicBezTo>
                  <a:pt x="3922314" y="2466340"/>
                  <a:pt x="3924356" y="2456735"/>
                  <a:pt x="3928051" y="2447998"/>
                </a:cubicBezTo>
                <a:close/>
                <a:moveTo>
                  <a:pt x="2772083" y="4257851"/>
                </a:moveTo>
                <a:cubicBezTo>
                  <a:pt x="2783169" y="4231641"/>
                  <a:pt x="2809121" y="4213251"/>
                  <a:pt x="2839370" y="4213251"/>
                </a:cubicBezTo>
                <a:cubicBezTo>
                  <a:pt x="2879701" y="4213251"/>
                  <a:pt x="2912395" y="4245945"/>
                  <a:pt x="2912395" y="4286276"/>
                </a:cubicBezTo>
                <a:cubicBezTo>
                  <a:pt x="2912395" y="4326607"/>
                  <a:pt x="2879701" y="4359301"/>
                  <a:pt x="2839370" y="4359301"/>
                </a:cubicBezTo>
                <a:cubicBezTo>
                  <a:pt x="2799039" y="4359301"/>
                  <a:pt x="2766345" y="4326607"/>
                  <a:pt x="2766345" y="4286276"/>
                </a:cubicBezTo>
                <a:cubicBezTo>
                  <a:pt x="2766346" y="4276193"/>
                  <a:pt x="2768388" y="4266588"/>
                  <a:pt x="2772083" y="4257851"/>
                </a:cubicBezTo>
                <a:close/>
                <a:moveTo>
                  <a:pt x="5080371" y="611145"/>
                </a:moveTo>
                <a:cubicBezTo>
                  <a:pt x="5091458" y="584935"/>
                  <a:pt x="5117410" y="566544"/>
                  <a:pt x="5147658" y="566544"/>
                </a:cubicBezTo>
                <a:cubicBezTo>
                  <a:pt x="5187988" y="566544"/>
                  <a:pt x="5220683" y="599238"/>
                  <a:pt x="5220683" y="639569"/>
                </a:cubicBezTo>
                <a:cubicBezTo>
                  <a:pt x="5220683" y="679900"/>
                  <a:pt x="5187989" y="712594"/>
                  <a:pt x="5147657" y="712594"/>
                </a:cubicBezTo>
                <a:cubicBezTo>
                  <a:pt x="5107327" y="712594"/>
                  <a:pt x="5074632" y="679900"/>
                  <a:pt x="5074634" y="639569"/>
                </a:cubicBezTo>
                <a:cubicBezTo>
                  <a:pt x="5074633" y="629487"/>
                  <a:pt x="5076677" y="619881"/>
                  <a:pt x="5080371" y="611145"/>
                </a:cubicBezTo>
                <a:close/>
                <a:moveTo>
                  <a:pt x="4158518" y="2027501"/>
                </a:moveTo>
                <a:cubicBezTo>
                  <a:pt x="4162212" y="2018765"/>
                  <a:pt x="4167559" y="2010897"/>
                  <a:pt x="4174168" y="2004289"/>
                </a:cubicBezTo>
                <a:cubicBezTo>
                  <a:pt x="4187382" y="1991074"/>
                  <a:pt x="4205639" y="1982901"/>
                  <a:pt x="4225803" y="1982902"/>
                </a:cubicBezTo>
                <a:cubicBezTo>
                  <a:pt x="4266135" y="1982900"/>
                  <a:pt x="4298828" y="2015596"/>
                  <a:pt x="4298829" y="2055926"/>
                </a:cubicBezTo>
                <a:cubicBezTo>
                  <a:pt x="4298828" y="2096257"/>
                  <a:pt x="4266136" y="2128950"/>
                  <a:pt x="4225804" y="2128950"/>
                </a:cubicBezTo>
                <a:cubicBezTo>
                  <a:pt x="4185472" y="2128951"/>
                  <a:pt x="4152777" y="2096258"/>
                  <a:pt x="4152778" y="2055926"/>
                </a:cubicBezTo>
                <a:cubicBezTo>
                  <a:pt x="4152778" y="2045843"/>
                  <a:pt x="4154821" y="2036239"/>
                  <a:pt x="4158518" y="2027501"/>
                </a:cubicBezTo>
                <a:close/>
                <a:moveTo>
                  <a:pt x="3002548" y="3828528"/>
                </a:moveTo>
                <a:cubicBezTo>
                  <a:pt x="3013633" y="3802318"/>
                  <a:pt x="3039586" y="3783928"/>
                  <a:pt x="3069834" y="3783928"/>
                </a:cubicBezTo>
                <a:cubicBezTo>
                  <a:pt x="3110165" y="3783928"/>
                  <a:pt x="3142859" y="3816622"/>
                  <a:pt x="3142859" y="3856953"/>
                </a:cubicBezTo>
                <a:cubicBezTo>
                  <a:pt x="3142859" y="3897284"/>
                  <a:pt x="3110165" y="3929978"/>
                  <a:pt x="3069834" y="3929978"/>
                </a:cubicBezTo>
                <a:cubicBezTo>
                  <a:pt x="3029503" y="3929978"/>
                  <a:pt x="2996809" y="3897284"/>
                  <a:pt x="2996809" y="3856953"/>
                </a:cubicBezTo>
                <a:cubicBezTo>
                  <a:pt x="2996809" y="3846870"/>
                  <a:pt x="2998852" y="3837265"/>
                  <a:pt x="3002548" y="3828528"/>
                </a:cubicBezTo>
                <a:close/>
                <a:moveTo>
                  <a:pt x="5310836" y="181823"/>
                </a:moveTo>
                <a:cubicBezTo>
                  <a:pt x="5321920" y="155613"/>
                  <a:pt x="5347875" y="137222"/>
                  <a:pt x="5378123" y="137223"/>
                </a:cubicBezTo>
                <a:cubicBezTo>
                  <a:pt x="5418453" y="137222"/>
                  <a:pt x="5451147" y="169916"/>
                  <a:pt x="5451147" y="210247"/>
                </a:cubicBezTo>
                <a:cubicBezTo>
                  <a:pt x="5451147" y="250578"/>
                  <a:pt x="5418454" y="283272"/>
                  <a:pt x="5378122" y="283272"/>
                </a:cubicBezTo>
                <a:cubicBezTo>
                  <a:pt x="5337792" y="283272"/>
                  <a:pt x="5305097" y="250578"/>
                  <a:pt x="5305096" y="210247"/>
                </a:cubicBezTo>
                <a:cubicBezTo>
                  <a:pt x="5305098" y="200165"/>
                  <a:pt x="5307139" y="190559"/>
                  <a:pt x="5310836" y="181823"/>
                </a:cubicBezTo>
                <a:close/>
                <a:moveTo>
                  <a:pt x="4388982" y="1598178"/>
                </a:moveTo>
                <a:cubicBezTo>
                  <a:pt x="4392678" y="1589441"/>
                  <a:pt x="4398024" y="1581573"/>
                  <a:pt x="4404632" y="1574966"/>
                </a:cubicBezTo>
                <a:cubicBezTo>
                  <a:pt x="4417846" y="1561751"/>
                  <a:pt x="4436103" y="1553578"/>
                  <a:pt x="4456268" y="1553578"/>
                </a:cubicBezTo>
                <a:cubicBezTo>
                  <a:pt x="4496599" y="1553577"/>
                  <a:pt x="4529293" y="1586272"/>
                  <a:pt x="4529292" y="1626602"/>
                </a:cubicBezTo>
                <a:cubicBezTo>
                  <a:pt x="4529293" y="1666933"/>
                  <a:pt x="4496599" y="1699628"/>
                  <a:pt x="4456268" y="1699627"/>
                </a:cubicBezTo>
                <a:cubicBezTo>
                  <a:pt x="4415937" y="1699627"/>
                  <a:pt x="4383243" y="1666933"/>
                  <a:pt x="4383244" y="1626603"/>
                </a:cubicBezTo>
                <a:cubicBezTo>
                  <a:pt x="4383243" y="1616520"/>
                  <a:pt x="4385286" y="1606915"/>
                  <a:pt x="4388982" y="1598178"/>
                </a:cubicBezTo>
                <a:close/>
                <a:moveTo>
                  <a:pt x="3233011" y="3408035"/>
                </a:moveTo>
                <a:cubicBezTo>
                  <a:pt x="3244097" y="3381824"/>
                  <a:pt x="3270049" y="3363434"/>
                  <a:pt x="3300298" y="3363434"/>
                </a:cubicBezTo>
                <a:cubicBezTo>
                  <a:pt x="3340629" y="3363434"/>
                  <a:pt x="3373323" y="3396128"/>
                  <a:pt x="3373323" y="3436459"/>
                </a:cubicBezTo>
                <a:cubicBezTo>
                  <a:pt x="3373323" y="3476790"/>
                  <a:pt x="3340629" y="3509484"/>
                  <a:pt x="3300298" y="3509484"/>
                </a:cubicBezTo>
                <a:cubicBezTo>
                  <a:pt x="3259967" y="3509484"/>
                  <a:pt x="3227273" y="3476790"/>
                  <a:pt x="3227273" y="3436459"/>
                </a:cubicBezTo>
                <a:cubicBezTo>
                  <a:pt x="3227273" y="3426377"/>
                  <a:pt x="3229316" y="3416771"/>
                  <a:pt x="3233011" y="3408035"/>
                </a:cubicBezTo>
                <a:close/>
                <a:moveTo>
                  <a:pt x="2311157" y="4824393"/>
                </a:moveTo>
                <a:cubicBezTo>
                  <a:pt x="2322243" y="4798182"/>
                  <a:pt x="2348195" y="4779792"/>
                  <a:pt x="2378444" y="4779792"/>
                </a:cubicBezTo>
                <a:cubicBezTo>
                  <a:pt x="2418774" y="4779792"/>
                  <a:pt x="2451469" y="4812486"/>
                  <a:pt x="2451468" y="4852817"/>
                </a:cubicBezTo>
                <a:cubicBezTo>
                  <a:pt x="2451469" y="4893148"/>
                  <a:pt x="2418775" y="4925842"/>
                  <a:pt x="2378443" y="4925842"/>
                </a:cubicBezTo>
                <a:cubicBezTo>
                  <a:pt x="2338113" y="4925842"/>
                  <a:pt x="2305418" y="4893148"/>
                  <a:pt x="2305419" y="4852817"/>
                </a:cubicBezTo>
                <a:cubicBezTo>
                  <a:pt x="2305418" y="4842734"/>
                  <a:pt x="2307462" y="4833129"/>
                  <a:pt x="2311157" y="4824393"/>
                </a:cubicBezTo>
                <a:close/>
                <a:moveTo>
                  <a:pt x="4619445" y="1177685"/>
                </a:moveTo>
                <a:cubicBezTo>
                  <a:pt x="4623139" y="1168949"/>
                  <a:pt x="4628487" y="1161082"/>
                  <a:pt x="4635094" y="1154474"/>
                </a:cubicBezTo>
                <a:cubicBezTo>
                  <a:pt x="4648308" y="1141259"/>
                  <a:pt x="4666566" y="1133086"/>
                  <a:pt x="4686731" y="1133086"/>
                </a:cubicBezTo>
                <a:cubicBezTo>
                  <a:pt x="4727062" y="1133086"/>
                  <a:pt x="4759755" y="1165780"/>
                  <a:pt x="4759756" y="1206111"/>
                </a:cubicBezTo>
                <a:cubicBezTo>
                  <a:pt x="4759755" y="1246442"/>
                  <a:pt x="4727062" y="1279135"/>
                  <a:pt x="4686731" y="1279135"/>
                </a:cubicBezTo>
                <a:cubicBezTo>
                  <a:pt x="4646399" y="1279135"/>
                  <a:pt x="4613706" y="1246441"/>
                  <a:pt x="4613706" y="1206110"/>
                </a:cubicBezTo>
                <a:cubicBezTo>
                  <a:pt x="4613707" y="1196028"/>
                  <a:pt x="4615750" y="1186422"/>
                  <a:pt x="4619445" y="1177685"/>
                </a:cubicBezTo>
                <a:close/>
                <a:moveTo>
                  <a:pt x="3463476" y="2978713"/>
                </a:moveTo>
                <a:cubicBezTo>
                  <a:pt x="3474561" y="2952503"/>
                  <a:pt x="3500514" y="2934113"/>
                  <a:pt x="3530762" y="2934113"/>
                </a:cubicBezTo>
                <a:cubicBezTo>
                  <a:pt x="3571093" y="2934113"/>
                  <a:pt x="3603787" y="2966807"/>
                  <a:pt x="3603787" y="3007138"/>
                </a:cubicBezTo>
                <a:cubicBezTo>
                  <a:pt x="3603787" y="3047469"/>
                  <a:pt x="3571093" y="3080163"/>
                  <a:pt x="3530762" y="3080163"/>
                </a:cubicBezTo>
                <a:cubicBezTo>
                  <a:pt x="3490431" y="3080163"/>
                  <a:pt x="3457737" y="3047469"/>
                  <a:pt x="3457737" y="3007138"/>
                </a:cubicBezTo>
                <a:cubicBezTo>
                  <a:pt x="3457737" y="2997055"/>
                  <a:pt x="3459780" y="2987450"/>
                  <a:pt x="3463476" y="2978713"/>
                </a:cubicBezTo>
                <a:close/>
                <a:moveTo>
                  <a:pt x="2541620" y="4395072"/>
                </a:moveTo>
                <a:cubicBezTo>
                  <a:pt x="2552705" y="4368862"/>
                  <a:pt x="2578658" y="4350471"/>
                  <a:pt x="2608907" y="4350471"/>
                </a:cubicBezTo>
                <a:cubicBezTo>
                  <a:pt x="2649237" y="4350471"/>
                  <a:pt x="2681931" y="4383166"/>
                  <a:pt x="2681931" y="4423497"/>
                </a:cubicBezTo>
                <a:cubicBezTo>
                  <a:pt x="2681931" y="4463828"/>
                  <a:pt x="2649238" y="4496521"/>
                  <a:pt x="2608907" y="4496521"/>
                </a:cubicBezTo>
                <a:cubicBezTo>
                  <a:pt x="2568576" y="4496521"/>
                  <a:pt x="2535882" y="4463827"/>
                  <a:pt x="2535882" y="4423496"/>
                </a:cubicBezTo>
                <a:cubicBezTo>
                  <a:pt x="2535882" y="4413413"/>
                  <a:pt x="2537925" y="4403808"/>
                  <a:pt x="2541620" y="4395072"/>
                </a:cubicBezTo>
                <a:close/>
                <a:moveTo>
                  <a:pt x="4849908" y="748367"/>
                </a:moveTo>
                <a:cubicBezTo>
                  <a:pt x="4853603" y="739631"/>
                  <a:pt x="4858949" y="731763"/>
                  <a:pt x="4865557" y="725155"/>
                </a:cubicBezTo>
                <a:cubicBezTo>
                  <a:pt x="4878771" y="711940"/>
                  <a:pt x="4897029" y="703767"/>
                  <a:pt x="4917194" y="703767"/>
                </a:cubicBezTo>
                <a:cubicBezTo>
                  <a:pt x="4957525" y="703767"/>
                  <a:pt x="4990218" y="736461"/>
                  <a:pt x="4990219" y="776792"/>
                </a:cubicBezTo>
                <a:cubicBezTo>
                  <a:pt x="4990218" y="817123"/>
                  <a:pt x="4957524" y="849817"/>
                  <a:pt x="4917194" y="849817"/>
                </a:cubicBezTo>
                <a:cubicBezTo>
                  <a:pt x="4876862" y="849817"/>
                  <a:pt x="4844169" y="817123"/>
                  <a:pt x="4844169" y="776792"/>
                </a:cubicBezTo>
                <a:cubicBezTo>
                  <a:pt x="4844169" y="766709"/>
                  <a:pt x="4846213" y="757104"/>
                  <a:pt x="4849908" y="748367"/>
                </a:cubicBezTo>
                <a:close/>
                <a:moveTo>
                  <a:pt x="3698365" y="2542469"/>
                </a:moveTo>
                <a:cubicBezTo>
                  <a:pt x="3702059" y="2533732"/>
                  <a:pt x="3707406" y="2525865"/>
                  <a:pt x="3714013" y="2519257"/>
                </a:cubicBezTo>
                <a:cubicBezTo>
                  <a:pt x="3727228" y="2506042"/>
                  <a:pt x="3745484" y="2497869"/>
                  <a:pt x="3765650" y="2497869"/>
                </a:cubicBezTo>
                <a:cubicBezTo>
                  <a:pt x="3805981" y="2497869"/>
                  <a:pt x="3838675" y="2530563"/>
                  <a:pt x="3838675" y="2570894"/>
                </a:cubicBezTo>
                <a:cubicBezTo>
                  <a:pt x="3838675" y="2611225"/>
                  <a:pt x="3805981" y="2643919"/>
                  <a:pt x="3765651" y="2643919"/>
                </a:cubicBezTo>
                <a:cubicBezTo>
                  <a:pt x="3725320" y="2643919"/>
                  <a:pt x="3692625" y="2611225"/>
                  <a:pt x="3692625" y="2570894"/>
                </a:cubicBezTo>
                <a:cubicBezTo>
                  <a:pt x="3692625" y="2560811"/>
                  <a:pt x="3694668" y="2551206"/>
                  <a:pt x="3698365" y="2542469"/>
                </a:cubicBezTo>
                <a:close/>
                <a:moveTo>
                  <a:pt x="3928052" y="2164724"/>
                </a:moveTo>
                <a:cubicBezTo>
                  <a:pt x="3931749" y="2155988"/>
                  <a:pt x="3937095" y="2148119"/>
                  <a:pt x="3943704" y="2141511"/>
                </a:cubicBezTo>
                <a:cubicBezTo>
                  <a:pt x="3956918" y="2128297"/>
                  <a:pt x="3975173" y="2120123"/>
                  <a:pt x="3995339" y="2120124"/>
                </a:cubicBezTo>
                <a:cubicBezTo>
                  <a:pt x="4035671" y="2120123"/>
                  <a:pt x="4068364" y="2152818"/>
                  <a:pt x="4068363" y="2193148"/>
                </a:cubicBezTo>
                <a:cubicBezTo>
                  <a:pt x="4068365" y="2233479"/>
                  <a:pt x="4035670" y="2266173"/>
                  <a:pt x="3995339" y="2266173"/>
                </a:cubicBezTo>
                <a:cubicBezTo>
                  <a:pt x="3955008" y="2266174"/>
                  <a:pt x="3922313" y="2233480"/>
                  <a:pt x="3922314" y="2193149"/>
                </a:cubicBezTo>
                <a:cubicBezTo>
                  <a:pt x="3922315" y="2183066"/>
                  <a:pt x="3924357" y="2173460"/>
                  <a:pt x="3928052" y="2164724"/>
                </a:cubicBezTo>
                <a:close/>
                <a:moveTo>
                  <a:pt x="2772083" y="3974579"/>
                </a:moveTo>
                <a:cubicBezTo>
                  <a:pt x="2783169" y="3948369"/>
                  <a:pt x="2809121" y="3929979"/>
                  <a:pt x="2839370" y="3929979"/>
                </a:cubicBezTo>
                <a:cubicBezTo>
                  <a:pt x="2879701" y="3929978"/>
                  <a:pt x="2912395" y="3962673"/>
                  <a:pt x="2912394" y="4003004"/>
                </a:cubicBezTo>
                <a:cubicBezTo>
                  <a:pt x="2912395" y="4043335"/>
                  <a:pt x="2879701" y="4076029"/>
                  <a:pt x="2839369" y="4076029"/>
                </a:cubicBezTo>
                <a:cubicBezTo>
                  <a:pt x="2799039" y="4076029"/>
                  <a:pt x="2766345" y="4043335"/>
                  <a:pt x="2766345" y="4003004"/>
                </a:cubicBezTo>
                <a:cubicBezTo>
                  <a:pt x="2766345" y="3992921"/>
                  <a:pt x="2768388" y="3983315"/>
                  <a:pt x="2772083" y="3974579"/>
                </a:cubicBezTo>
                <a:close/>
                <a:moveTo>
                  <a:pt x="5080372" y="327873"/>
                </a:moveTo>
                <a:cubicBezTo>
                  <a:pt x="5091458" y="301663"/>
                  <a:pt x="5117409" y="283272"/>
                  <a:pt x="5147657" y="283272"/>
                </a:cubicBezTo>
                <a:cubicBezTo>
                  <a:pt x="5187989" y="283272"/>
                  <a:pt x="5220682" y="315966"/>
                  <a:pt x="5220683" y="356297"/>
                </a:cubicBezTo>
                <a:cubicBezTo>
                  <a:pt x="5220684" y="396628"/>
                  <a:pt x="5187988" y="429322"/>
                  <a:pt x="5147658" y="429322"/>
                </a:cubicBezTo>
                <a:cubicBezTo>
                  <a:pt x="5107326" y="429322"/>
                  <a:pt x="5074633" y="396628"/>
                  <a:pt x="5074633" y="356297"/>
                </a:cubicBezTo>
                <a:cubicBezTo>
                  <a:pt x="5074632" y="346214"/>
                  <a:pt x="5076677" y="336609"/>
                  <a:pt x="5080372" y="327873"/>
                </a:cubicBezTo>
                <a:close/>
                <a:moveTo>
                  <a:pt x="4158518" y="1744228"/>
                </a:moveTo>
                <a:cubicBezTo>
                  <a:pt x="4162213" y="1735492"/>
                  <a:pt x="4167559" y="1727624"/>
                  <a:pt x="4174168" y="1721016"/>
                </a:cubicBezTo>
                <a:cubicBezTo>
                  <a:pt x="4187382" y="1707802"/>
                  <a:pt x="4205639" y="1699628"/>
                  <a:pt x="4225803" y="1699628"/>
                </a:cubicBezTo>
                <a:cubicBezTo>
                  <a:pt x="4266136" y="1699629"/>
                  <a:pt x="4298829" y="1732322"/>
                  <a:pt x="4298829" y="1772653"/>
                </a:cubicBezTo>
                <a:cubicBezTo>
                  <a:pt x="4298829" y="1812984"/>
                  <a:pt x="4266136" y="1845678"/>
                  <a:pt x="4225802" y="1845679"/>
                </a:cubicBezTo>
                <a:cubicBezTo>
                  <a:pt x="4185473" y="1845679"/>
                  <a:pt x="4152777" y="1812985"/>
                  <a:pt x="4152778" y="1772653"/>
                </a:cubicBezTo>
                <a:cubicBezTo>
                  <a:pt x="4152779" y="1762570"/>
                  <a:pt x="4154822" y="1752965"/>
                  <a:pt x="4158518" y="1744228"/>
                </a:cubicBezTo>
                <a:close/>
                <a:moveTo>
                  <a:pt x="3002547" y="3545256"/>
                </a:moveTo>
                <a:cubicBezTo>
                  <a:pt x="3013633" y="3519046"/>
                  <a:pt x="3039585" y="3500656"/>
                  <a:pt x="3069834" y="3500656"/>
                </a:cubicBezTo>
                <a:cubicBezTo>
                  <a:pt x="3110165" y="3500656"/>
                  <a:pt x="3142859" y="3533350"/>
                  <a:pt x="3142860" y="3573681"/>
                </a:cubicBezTo>
                <a:cubicBezTo>
                  <a:pt x="3142859" y="3614012"/>
                  <a:pt x="3110165" y="3646706"/>
                  <a:pt x="3069834" y="3646706"/>
                </a:cubicBezTo>
                <a:cubicBezTo>
                  <a:pt x="3029503" y="3646706"/>
                  <a:pt x="2996809" y="3614012"/>
                  <a:pt x="2996809" y="3573681"/>
                </a:cubicBezTo>
                <a:cubicBezTo>
                  <a:pt x="2996809" y="3563598"/>
                  <a:pt x="2998852" y="3553993"/>
                  <a:pt x="3002547" y="3545256"/>
                </a:cubicBezTo>
                <a:close/>
                <a:moveTo>
                  <a:pt x="2080693" y="4961614"/>
                </a:moveTo>
                <a:cubicBezTo>
                  <a:pt x="2091778" y="4935404"/>
                  <a:pt x="2117731" y="4917014"/>
                  <a:pt x="2147979" y="4917014"/>
                </a:cubicBezTo>
                <a:cubicBezTo>
                  <a:pt x="2188310" y="4917014"/>
                  <a:pt x="2221004" y="4949708"/>
                  <a:pt x="2221004" y="4990039"/>
                </a:cubicBezTo>
                <a:cubicBezTo>
                  <a:pt x="2221004" y="5030370"/>
                  <a:pt x="2188310" y="5063064"/>
                  <a:pt x="2147979" y="5063064"/>
                </a:cubicBezTo>
                <a:cubicBezTo>
                  <a:pt x="2107648" y="5063064"/>
                  <a:pt x="2074954" y="5030370"/>
                  <a:pt x="2074954" y="4990039"/>
                </a:cubicBezTo>
                <a:cubicBezTo>
                  <a:pt x="2074954" y="4979956"/>
                  <a:pt x="2076998" y="4970351"/>
                  <a:pt x="2080693" y="4961614"/>
                </a:cubicBezTo>
                <a:close/>
                <a:moveTo>
                  <a:pt x="4388983" y="1314906"/>
                </a:moveTo>
                <a:cubicBezTo>
                  <a:pt x="4392678" y="1306170"/>
                  <a:pt x="4398025" y="1298303"/>
                  <a:pt x="4404632" y="1291695"/>
                </a:cubicBezTo>
                <a:cubicBezTo>
                  <a:pt x="4417847" y="1278480"/>
                  <a:pt x="4436103" y="1270307"/>
                  <a:pt x="4456269" y="1270307"/>
                </a:cubicBezTo>
                <a:cubicBezTo>
                  <a:pt x="4496599" y="1270307"/>
                  <a:pt x="4529294" y="1303001"/>
                  <a:pt x="4529293" y="1343332"/>
                </a:cubicBezTo>
                <a:cubicBezTo>
                  <a:pt x="4529294" y="1383663"/>
                  <a:pt x="4496600" y="1416356"/>
                  <a:pt x="4456268" y="1416356"/>
                </a:cubicBezTo>
                <a:cubicBezTo>
                  <a:pt x="4415938" y="1416356"/>
                  <a:pt x="4383243" y="1383662"/>
                  <a:pt x="4383244" y="1343331"/>
                </a:cubicBezTo>
                <a:cubicBezTo>
                  <a:pt x="4383244" y="1333249"/>
                  <a:pt x="4385287" y="1323643"/>
                  <a:pt x="4388983" y="1314906"/>
                </a:cubicBezTo>
                <a:close/>
                <a:moveTo>
                  <a:pt x="3233012" y="3124763"/>
                </a:moveTo>
                <a:cubicBezTo>
                  <a:pt x="3244097" y="3098553"/>
                  <a:pt x="3270050" y="3080163"/>
                  <a:pt x="3300298" y="3080163"/>
                </a:cubicBezTo>
                <a:cubicBezTo>
                  <a:pt x="3340629" y="3080163"/>
                  <a:pt x="3373323" y="3112857"/>
                  <a:pt x="3373323" y="3153188"/>
                </a:cubicBezTo>
                <a:cubicBezTo>
                  <a:pt x="3373323" y="3193519"/>
                  <a:pt x="3340629" y="3226213"/>
                  <a:pt x="3300298" y="3226212"/>
                </a:cubicBezTo>
                <a:cubicBezTo>
                  <a:pt x="3259967" y="3226213"/>
                  <a:pt x="3227273" y="3193519"/>
                  <a:pt x="3227274" y="3153188"/>
                </a:cubicBezTo>
                <a:cubicBezTo>
                  <a:pt x="3227273" y="3143105"/>
                  <a:pt x="3229317" y="3133499"/>
                  <a:pt x="3233012" y="3124763"/>
                </a:cubicBezTo>
                <a:close/>
                <a:moveTo>
                  <a:pt x="2311157" y="4541120"/>
                </a:moveTo>
                <a:cubicBezTo>
                  <a:pt x="2322242" y="4514910"/>
                  <a:pt x="2348195" y="4496520"/>
                  <a:pt x="2378443" y="4496520"/>
                </a:cubicBezTo>
                <a:cubicBezTo>
                  <a:pt x="2418774" y="4496520"/>
                  <a:pt x="2451468" y="4529214"/>
                  <a:pt x="2451468" y="4569545"/>
                </a:cubicBezTo>
                <a:cubicBezTo>
                  <a:pt x="2451468" y="4609876"/>
                  <a:pt x="2418774" y="4642570"/>
                  <a:pt x="2378443" y="4642570"/>
                </a:cubicBezTo>
                <a:cubicBezTo>
                  <a:pt x="2338112" y="4642570"/>
                  <a:pt x="2305418" y="4609876"/>
                  <a:pt x="2305418" y="4569545"/>
                </a:cubicBezTo>
                <a:cubicBezTo>
                  <a:pt x="2305418" y="4559462"/>
                  <a:pt x="2307462" y="4549857"/>
                  <a:pt x="2311157" y="4541120"/>
                </a:cubicBezTo>
                <a:close/>
                <a:moveTo>
                  <a:pt x="4619445" y="894415"/>
                </a:moveTo>
                <a:cubicBezTo>
                  <a:pt x="4623140" y="885679"/>
                  <a:pt x="4628487" y="877811"/>
                  <a:pt x="4635094" y="871204"/>
                </a:cubicBezTo>
                <a:cubicBezTo>
                  <a:pt x="4648309" y="857990"/>
                  <a:pt x="4666565" y="849816"/>
                  <a:pt x="4686731" y="849816"/>
                </a:cubicBezTo>
                <a:cubicBezTo>
                  <a:pt x="4727061" y="849816"/>
                  <a:pt x="4759756" y="882510"/>
                  <a:pt x="4759755" y="922841"/>
                </a:cubicBezTo>
                <a:cubicBezTo>
                  <a:pt x="4759756" y="963171"/>
                  <a:pt x="4727062" y="995865"/>
                  <a:pt x="4686731" y="995865"/>
                </a:cubicBezTo>
                <a:cubicBezTo>
                  <a:pt x="4646400" y="995865"/>
                  <a:pt x="4613706" y="963171"/>
                  <a:pt x="4613706" y="922840"/>
                </a:cubicBezTo>
                <a:cubicBezTo>
                  <a:pt x="4613706" y="912758"/>
                  <a:pt x="4615749" y="903152"/>
                  <a:pt x="4619445" y="894415"/>
                </a:cubicBezTo>
                <a:close/>
                <a:moveTo>
                  <a:pt x="3463476" y="2695441"/>
                </a:moveTo>
                <a:cubicBezTo>
                  <a:pt x="3474561" y="2669231"/>
                  <a:pt x="3500514" y="2650840"/>
                  <a:pt x="3530762" y="2650841"/>
                </a:cubicBezTo>
                <a:cubicBezTo>
                  <a:pt x="3571093" y="2650840"/>
                  <a:pt x="3603787" y="2683535"/>
                  <a:pt x="3603787" y="2723865"/>
                </a:cubicBezTo>
                <a:cubicBezTo>
                  <a:pt x="3603787" y="2764197"/>
                  <a:pt x="3571093" y="2796891"/>
                  <a:pt x="3530762" y="2796891"/>
                </a:cubicBezTo>
                <a:cubicBezTo>
                  <a:pt x="3490431" y="2796891"/>
                  <a:pt x="3457737" y="2764197"/>
                  <a:pt x="3457737" y="2723866"/>
                </a:cubicBezTo>
                <a:cubicBezTo>
                  <a:pt x="3457737" y="2713783"/>
                  <a:pt x="3459780" y="2704177"/>
                  <a:pt x="3463476" y="2695441"/>
                </a:cubicBezTo>
                <a:close/>
                <a:moveTo>
                  <a:pt x="3697588" y="2310776"/>
                </a:moveTo>
                <a:cubicBezTo>
                  <a:pt x="3701282" y="2302039"/>
                  <a:pt x="3706629" y="2294172"/>
                  <a:pt x="3713238" y="2287564"/>
                </a:cubicBezTo>
                <a:cubicBezTo>
                  <a:pt x="3726453" y="2274349"/>
                  <a:pt x="3744709" y="2266176"/>
                  <a:pt x="3764873" y="2266175"/>
                </a:cubicBezTo>
                <a:cubicBezTo>
                  <a:pt x="3805205" y="2266175"/>
                  <a:pt x="3837900" y="2298869"/>
                  <a:pt x="3837899" y="2339200"/>
                </a:cubicBezTo>
                <a:cubicBezTo>
                  <a:pt x="3837898" y="2379531"/>
                  <a:pt x="3805206" y="2412225"/>
                  <a:pt x="3764874" y="2412225"/>
                </a:cubicBezTo>
                <a:cubicBezTo>
                  <a:pt x="3724542" y="2412226"/>
                  <a:pt x="3691849" y="2379532"/>
                  <a:pt x="3691850" y="2339200"/>
                </a:cubicBezTo>
                <a:cubicBezTo>
                  <a:pt x="3691850" y="2329118"/>
                  <a:pt x="3693893" y="2319512"/>
                  <a:pt x="3697588" y="2310776"/>
                </a:cubicBezTo>
                <a:close/>
                <a:moveTo>
                  <a:pt x="2541619" y="4111800"/>
                </a:moveTo>
                <a:cubicBezTo>
                  <a:pt x="2552705" y="4085590"/>
                  <a:pt x="2578657" y="4067200"/>
                  <a:pt x="2608906" y="4067200"/>
                </a:cubicBezTo>
                <a:cubicBezTo>
                  <a:pt x="2649237" y="4067200"/>
                  <a:pt x="2681931" y="4099894"/>
                  <a:pt x="2681931" y="4140225"/>
                </a:cubicBezTo>
                <a:cubicBezTo>
                  <a:pt x="2681931" y="4180556"/>
                  <a:pt x="2649237" y="4213250"/>
                  <a:pt x="2608906" y="4213250"/>
                </a:cubicBezTo>
                <a:cubicBezTo>
                  <a:pt x="2568575" y="4213250"/>
                  <a:pt x="2535881" y="4180556"/>
                  <a:pt x="2535881" y="4140225"/>
                </a:cubicBezTo>
                <a:cubicBezTo>
                  <a:pt x="2535881" y="4130142"/>
                  <a:pt x="2537924" y="4120537"/>
                  <a:pt x="2541619" y="4111800"/>
                </a:cubicBezTo>
                <a:close/>
                <a:moveTo>
                  <a:pt x="4849906" y="465095"/>
                </a:moveTo>
                <a:cubicBezTo>
                  <a:pt x="4853603" y="456358"/>
                  <a:pt x="4858950" y="448491"/>
                  <a:pt x="4865556" y="441883"/>
                </a:cubicBezTo>
                <a:cubicBezTo>
                  <a:pt x="4878772" y="428668"/>
                  <a:pt x="4897028" y="420495"/>
                  <a:pt x="4917194" y="420495"/>
                </a:cubicBezTo>
                <a:cubicBezTo>
                  <a:pt x="4957525" y="420495"/>
                  <a:pt x="4990219" y="453189"/>
                  <a:pt x="4990218" y="493520"/>
                </a:cubicBezTo>
                <a:cubicBezTo>
                  <a:pt x="4990219" y="533851"/>
                  <a:pt x="4957525" y="566545"/>
                  <a:pt x="4917193" y="566545"/>
                </a:cubicBezTo>
                <a:cubicBezTo>
                  <a:pt x="4876863" y="566545"/>
                  <a:pt x="4844168" y="533851"/>
                  <a:pt x="4844169" y="493520"/>
                </a:cubicBezTo>
                <a:cubicBezTo>
                  <a:pt x="4844169" y="483437"/>
                  <a:pt x="4846212" y="473832"/>
                  <a:pt x="4849906" y="465095"/>
                </a:cubicBezTo>
                <a:close/>
                <a:moveTo>
                  <a:pt x="3928053" y="1881452"/>
                </a:moveTo>
                <a:cubicBezTo>
                  <a:pt x="3931747" y="1872715"/>
                  <a:pt x="3937096" y="1864847"/>
                  <a:pt x="3943703" y="1858240"/>
                </a:cubicBezTo>
                <a:cubicBezTo>
                  <a:pt x="3956916" y="1845025"/>
                  <a:pt x="3975174" y="1836852"/>
                  <a:pt x="3995340" y="1836850"/>
                </a:cubicBezTo>
                <a:cubicBezTo>
                  <a:pt x="4035670" y="1836852"/>
                  <a:pt x="4068365" y="1869545"/>
                  <a:pt x="4068364" y="1909877"/>
                </a:cubicBezTo>
                <a:cubicBezTo>
                  <a:pt x="4068363" y="1950207"/>
                  <a:pt x="4035669" y="1982901"/>
                  <a:pt x="3995339" y="1982901"/>
                </a:cubicBezTo>
                <a:cubicBezTo>
                  <a:pt x="3955009" y="1982900"/>
                  <a:pt x="3922314" y="1950206"/>
                  <a:pt x="3922315" y="1909876"/>
                </a:cubicBezTo>
                <a:cubicBezTo>
                  <a:pt x="3922313" y="1899794"/>
                  <a:pt x="3924358" y="1890187"/>
                  <a:pt x="3928053" y="1881452"/>
                </a:cubicBezTo>
                <a:close/>
                <a:moveTo>
                  <a:pt x="2772083" y="3691307"/>
                </a:moveTo>
                <a:cubicBezTo>
                  <a:pt x="2783169" y="3665097"/>
                  <a:pt x="2809121" y="3646706"/>
                  <a:pt x="2839370" y="3646707"/>
                </a:cubicBezTo>
                <a:cubicBezTo>
                  <a:pt x="2879700" y="3646706"/>
                  <a:pt x="2912395" y="3679400"/>
                  <a:pt x="2912394" y="3719731"/>
                </a:cubicBezTo>
                <a:cubicBezTo>
                  <a:pt x="2912394" y="3760062"/>
                  <a:pt x="2879701" y="3792756"/>
                  <a:pt x="2839369" y="3792756"/>
                </a:cubicBezTo>
                <a:cubicBezTo>
                  <a:pt x="2799039" y="3792756"/>
                  <a:pt x="2766344" y="3760062"/>
                  <a:pt x="2766345" y="3719731"/>
                </a:cubicBezTo>
                <a:cubicBezTo>
                  <a:pt x="2766344" y="3709649"/>
                  <a:pt x="2768388" y="3700043"/>
                  <a:pt x="2772083" y="3691307"/>
                </a:cubicBezTo>
                <a:close/>
                <a:moveTo>
                  <a:pt x="5080372" y="44600"/>
                </a:moveTo>
                <a:cubicBezTo>
                  <a:pt x="5091457" y="18391"/>
                  <a:pt x="5117410" y="0"/>
                  <a:pt x="5147658" y="0"/>
                </a:cubicBezTo>
                <a:cubicBezTo>
                  <a:pt x="5187989" y="0"/>
                  <a:pt x="5220683" y="32694"/>
                  <a:pt x="5220683" y="73025"/>
                </a:cubicBezTo>
                <a:cubicBezTo>
                  <a:pt x="5220683" y="113356"/>
                  <a:pt x="5187989" y="146050"/>
                  <a:pt x="5147657" y="146050"/>
                </a:cubicBezTo>
                <a:cubicBezTo>
                  <a:pt x="5107327" y="146050"/>
                  <a:pt x="5074632" y="113356"/>
                  <a:pt x="5074634" y="73025"/>
                </a:cubicBezTo>
                <a:cubicBezTo>
                  <a:pt x="5074633" y="62942"/>
                  <a:pt x="5076676" y="53337"/>
                  <a:pt x="5080372" y="44600"/>
                </a:cubicBezTo>
                <a:close/>
                <a:moveTo>
                  <a:pt x="4158518" y="1460957"/>
                </a:moveTo>
                <a:cubicBezTo>
                  <a:pt x="4162213" y="1452220"/>
                  <a:pt x="4167560" y="1444352"/>
                  <a:pt x="4174168" y="1437745"/>
                </a:cubicBezTo>
                <a:cubicBezTo>
                  <a:pt x="4187383" y="1424530"/>
                  <a:pt x="4205640" y="1416356"/>
                  <a:pt x="4225805" y="1416356"/>
                </a:cubicBezTo>
                <a:cubicBezTo>
                  <a:pt x="4266136" y="1416356"/>
                  <a:pt x="4298830" y="1449050"/>
                  <a:pt x="4298829" y="1489381"/>
                </a:cubicBezTo>
                <a:cubicBezTo>
                  <a:pt x="4298830" y="1529712"/>
                  <a:pt x="4266136" y="1562406"/>
                  <a:pt x="4225805" y="1562406"/>
                </a:cubicBezTo>
                <a:cubicBezTo>
                  <a:pt x="4185474" y="1562406"/>
                  <a:pt x="4152779" y="1529712"/>
                  <a:pt x="4152779" y="1489381"/>
                </a:cubicBezTo>
                <a:cubicBezTo>
                  <a:pt x="4152780" y="1479299"/>
                  <a:pt x="4154823" y="1469693"/>
                  <a:pt x="4158518" y="1460957"/>
                </a:cubicBezTo>
                <a:close/>
                <a:moveTo>
                  <a:pt x="3002548" y="3261984"/>
                </a:moveTo>
                <a:cubicBezTo>
                  <a:pt x="3013634" y="3235774"/>
                  <a:pt x="3039586" y="3217384"/>
                  <a:pt x="3069835" y="3217384"/>
                </a:cubicBezTo>
                <a:cubicBezTo>
                  <a:pt x="3110165" y="3217384"/>
                  <a:pt x="3142860" y="3250078"/>
                  <a:pt x="3142859" y="3290409"/>
                </a:cubicBezTo>
                <a:cubicBezTo>
                  <a:pt x="3142860" y="3330740"/>
                  <a:pt x="3110166" y="3363434"/>
                  <a:pt x="3069834" y="3363434"/>
                </a:cubicBezTo>
                <a:cubicBezTo>
                  <a:pt x="3029504" y="3363434"/>
                  <a:pt x="2996809" y="3330740"/>
                  <a:pt x="2996810" y="3290409"/>
                </a:cubicBezTo>
                <a:cubicBezTo>
                  <a:pt x="2996810" y="3280326"/>
                  <a:pt x="2998853" y="3270721"/>
                  <a:pt x="3002548" y="3261984"/>
                </a:cubicBezTo>
                <a:close/>
                <a:moveTo>
                  <a:pt x="2080693" y="4678342"/>
                </a:moveTo>
                <a:cubicBezTo>
                  <a:pt x="2091778" y="4652132"/>
                  <a:pt x="2117731" y="4633742"/>
                  <a:pt x="2147979" y="4633742"/>
                </a:cubicBezTo>
                <a:cubicBezTo>
                  <a:pt x="2188310" y="4633742"/>
                  <a:pt x="2221004" y="4666436"/>
                  <a:pt x="2221004" y="4706767"/>
                </a:cubicBezTo>
                <a:cubicBezTo>
                  <a:pt x="2221004" y="4747098"/>
                  <a:pt x="2188310" y="4779792"/>
                  <a:pt x="2147979" y="4779792"/>
                </a:cubicBezTo>
                <a:cubicBezTo>
                  <a:pt x="2107648" y="4779792"/>
                  <a:pt x="2074954" y="4747098"/>
                  <a:pt x="2074954" y="4706767"/>
                </a:cubicBezTo>
                <a:cubicBezTo>
                  <a:pt x="2074954" y="4696684"/>
                  <a:pt x="2076997" y="4687079"/>
                  <a:pt x="2080693" y="4678342"/>
                </a:cubicBezTo>
                <a:close/>
                <a:moveTo>
                  <a:pt x="4388982" y="1031635"/>
                </a:moveTo>
                <a:cubicBezTo>
                  <a:pt x="4392677" y="1022899"/>
                  <a:pt x="4398024" y="1015032"/>
                  <a:pt x="4404630" y="1008424"/>
                </a:cubicBezTo>
                <a:cubicBezTo>
                  <a:pt x="4417846" y="995209"/>
                  <a:pt x="4436101" y="987036"/>
                  <a:pt x="4456268" y="987036"/>
                </a:cubicBezTo>
                <a:cubicBezTo>
                  <a:pt x="4496599" y="987036"/>
                  <a:pt x="4529293" y="1019730"/>
                  <a:pt x="4529292" y="1060061"/>
                </a:cubicBezTo>
                <a:cubicBezTo>
                  <a:pt x="4529293" y="1100392"/>
                  <a:pt x="4496599" y="1133085"/>
                  <a:pt x="4456268" y="1133085"/>
                </a:cubicBezTo>
                <a:cubicBezTo>
                  <a:pt x="4415938" y="1133085"/>
                  <a:pt x="4383243" y="1100391"/>
                  <a:pt x="4383242" y="1060060"/>
                </a:cubicBezTo>
                <a:cubicBezTo>
                  <a:pt x="4383243" y="1049978"/>
                  <a:pt x="4385286" y="1040372"/>
                  <a:pt x="4388982" y="1031635"/>
                </a:cubicBezTo>
                <a:close/>
                <a:moveTo>
                  <a:pt x="3233012" y="2841491"/>
                </a:moveTo>
                <a:cubicBezTo>
                  <a:pt x="3244097" y="2815281"/>
                  <a:pt x="3270050" y="2796890"/>
                  <a:pt x="3300298" y="2796890"/>
                </a:cubicBezTo>
                <a:cubicBezTo>
                  <a:pt x="3340629" y="2796890"/>
                  <a:pt x="3373323" y="2829584"/>
                  <a:pt x="3373323" y="2869915"/>
                </a:cubicBezTo>
                <a:cubicBezTo>
                  <a:pt x="3373323" y="2910246"/>
                  <a:pt x="3340629" y="2942941"/>
                  <a:pt x="3300298" y="2942940"/>
                </a:cubicBezTo>
                <a:cubicBezTo>
                  <a:pt x="3259967" y="2942941"/>
                  <a:pt x="3227273" y="2910246"/>
                  <a:pt x="3227273" y="2869916"/>
                </a:cubicBezTo>
                <a:cubicBezTo>
                  <a:pt x="3227273" y="2859833"/>
                  <a:pt x="3229317" y="2850227"/>
                  <a:pt x="3233012" y="2841491"/>
                </a:cubicBezTo>
                <a:close/>
                <a:moveTo>
                  <a:pt x="3462699" y="2463747"/>
                </a:moveTo>
                <a:cubicBezTo>
                  <a:pt x="3466395" y="2455011"/>
                  <a:pt x="3471741" y="2447143"/>
                  <a:pt x="3478350" y="2440535"/>
                </a:cubicBezTo>
                <a:cubicBezTo>
                  <a:pt x="3491564" y="2427321"/>
                  <a:pt x="3509820" y="2419147"/>
                  <a:pt x="3529986" y="2419147"/>
                </a:cubicBezTo>
                <a:cubicBezTo>
                  <a:pt x="3570316" y="2419147"/>
                  <a:pt x="3603011" y="2451841"/>
                  <a:pt x="3603010" y="2492172"/>
                </a:cubicBezTo>
                <a:cubicBezTo>
                  <a:pt x="3603011" y="2532503"/>
                  <a:pt x="3570317" y="2565196"/>
                  <a:pt x="3529987" y="2565196"/>
                </a:cubicBezTo>
                <a:cubicBezTo>
                  <a:pt x="3489655" y="2565197"/>
                  <a:pt x="3456962" y="2532502"/>
                  <a:pt x="3456961" y="2492172"/>
                </a:cubicBezTo>
                <a:cubicBezTo>
                  <a:pt x="3456960" y="2482089"/>
                  <a:pt x="3459004" y="2472484"/>
                  <a:pt x="3462699" y="2463747"/>
                </a:cubicBezTo>
                <a:close/>
                <a:moveTo>
                  <a:pt x="2311156" y="4257849"/>
                </a:moveTo>
                <a:cubicBezTo>
                  <a:pt x="2322241" y="4231639"/>
                  <a:pt x="2348194" y="4213249"/>
                  <a:pt x="2378443" y="4213249"/>
                </a:cubicBezTo>
                <a:cubicBezTo>
                  <a:pt x="2418773" y="4213249"/>
                  <a:pt x="2451467" y="4245943"/>
                  <a:pt x="2451467" y="4286274"/>
                </a:cubicBezTo>
                <a:cubicBezTo>
                  <a:pt x="2451468" y="4326605"/>
                  <a:pt x="2418774" y="4359298"/>
                  <a:pt x="2378443" y="4359298"/>
                </a:cubicBezTo>
                <a:cubicBezTo>
                  <a:pt x="2338112" y="4359298"/>
                  <a:pt x="2305418" y="4326604"/>
                  <a:pt x="2305418" y="4286274"/>
                </a:cubicBezTo>
                <a:cubicBezTo>
                  <a:pt x="2305418" y="4276191"/>
                  <a:pt x="2307461" y="4266585"/>
                  <a:pt x="2311156" y="4257849"/>
                </a:cubicBezTo>
                <a:close/>
                <a:moveTo>
                  <a:pt x="4619444" y="611145"/>
                </a:moveTo>
                <a:cubicBezTo>
                  <a:pt x="4623139" y="602408"/>
                  <a:pt x="4628485" y="594540"/>
                  <a:pt x="4635092" y="587933"/>
                </a:cubicBezTo>
                <a:cubicBezTo>
                  <a:pt x="4648308" y="574718"/>
                  <a:pt x="4666565" y="566545"/>
                  <a:pt x="4686731" y="566545"/>
                </a:cubicBezTo>
                <a:cubicBezTo>
                  <a:pt x="4727061" y="566544"/>
                  <a:pt x="4759756" y="599239"/>
                  <a:pt x="4759755" y="639569"/>
                </a:cubicBezTo>
                <a:cubicBezTo>
                  <a:pt x="4759755" y="679900"/>
                  <a:pt x="4727062" y="712594"/>
                  <a:pt x="4686730" y="712594"/>
                </a:cubicBezTo>
                <a:cubicBezTo>
                  <a:pt x="4646400" y="712594"/>
                  <a:pt x="4613705" y="679900"/>
                  <a:pt x="4613704" y="639570"/>
                </a:cubicBezTo>
                <a:cubicBezTo>
                  <a:pt x="4613706" y="629487"/>
                  <a:pt x="4615747" y="619881"/>
                  <a:pt x="4619444" y="611145"/>
                </a:cubicBezTo>
                <a:close/>
                <a:moveTo>
                  <a:pt x="3697588" y="2027501"/>
                </a:moveTo>
                <a:cubicBezTo>
                  <a:pt x="3701285" y="2018764"/>
                  <a:pt x="3706631" y="2010896"/>
                  <a:pt x="3713238" y="2004289"/>
                </a:cubicBezTo>
                <a:cubicBezTo>
                  <a:pt x="3726454" y="1991074"/>
                  <a:pt x="3744710" y="1982901"/>
                  <a:pt x="3764876" y="1982900"/>
                </a:cubicBezTo>
                <a:cubicBezTo>
                  <a:pt x="3805206" y="1982900"/>
                  <a:pt x="3837901" y="2015594"/>
                  <a:pt x="3837900" y="2055926"/>
                </a:cubicBezTo>
                <a:cubicBezTo>
                  <a:pt x="3837901" y="2096256"/>
                  <a:pt x="3805207" y="2128951"/>
                  <a:pt x="3764875" y="2128950"/>
                </a:cubicBezTo>
                <a:cubicBezTo>
                  <a:pt x="3724545" y="2128951"/>
                  <a:pt x="3691850" y="2096256"/>
                  <a:pt x="3691851" y="2055926"/>
                </a:cubicBezTo>
                <a:cubicBezTo>
                  <a:pt x="3691851" y="2045842"/>
                  <a:pt x="3693894" y="2036237"/>
                  <a:pt x="3697588" y="2027501"/>
                </a:cubicBezTo>
                <a:close/>
                <a:moveTo>
                  <a:pt x="2541620" y="3828529"/>
                </a:moveTo>
                <a:cubicBezTo>
                  <a:pt x="2552705" y="3802319"/>
                  <a:pt x="2578658" y="3783928"/>
                  <a:pt x="2608907" y="3783929"/>
                </a:cubicBezTo>
                <a:cubicBezTo>
                  <a:pt x="2649237" y="3783928"/>
                  <a:pt x="2681931" y="3816623"/>
                  <a:pt x="2681931" y="3856953"/>
                </a:cubicBezTo>
                <a:cubicBezTo>
                  <a:pt x="2681931" y="3897285"/>
                  <a:pt x="2649238" y="3929979"/>
                  <a:pt x="2608906" y="3929978"/>
                </a:cubicBezTo>
                <a:cubicBezTo>
                  <a:pt x="2568576" y="3929979"/>
                  <a:pt x="2535881" y="3897284"/>
                  <a:pt x="2535882" y="3856954"/>
                </a:cubicBezTo>
                <a:cubicBezTo>
                  <a:pt x="2535881" y="3846871"/>
                  <a:pt x="2537925" y="3837265"/>
                  <a:pt x="2541620" y="3828529"/>
                </a:cubicBezTo>
                <a:close/>
                <a:moveTo>
                  <a:pt x="4849907" y="181823"/>
                </a:moveTo>
                <a:cubicBezTo>
                  <a:pt x="4853602" y="173086"/>
                  <a:pt x="4858950" y="165218"/>
                  <a:pt x="4865557" y="158611"/>
                </a:cubicBezTo>
                <a:cubicBezTo>
                  <a:pt x="4878772" y="145396"/>
                  <a:pt x="4897028" y="137222"/>
                  <a:pt x="4917193" y="137222"/>
                </a:cubicBezTo>
                <a:cubicBezTo>
                  <a:pt x="4957524" y="137222"/>
                  <a:pt x="4990219" y="169916"/>
                  <a:pt x="4990218" y="210247"/>
                </a:cubicBezTo>
                <a:cubicBezTo>
                  <a:pt x="4990219" y="250578"/>
                  <a:pt x="4957525" y="283272"/>
                  <a:pt x="4917194" y="283272"/>
                </a:cubicBezTo>
                <a:cubicBezTo>
                  <a:pt x="4876863" y="283273"/>
                  <a:pt x="4844168" y="250578"/>
                  <a:pt x="4844169" y="210247"/>
                </a:cubicBezTo>
                <a:cubicBezTo>
                  <a:pt x="4844169" y="200165"/>
                  <a:pt x="4846212" y="190559"/>
                  <a:pt x="4849907" y="181823"/>
                </a:cubicBezTo>
                <a:close/>
                <a:moveTo>
                  <a:pt x="3928054" y="1598178"/>
                </a:moveTo>
                <a:cubicBezTo>
                  <a:pt x="3931749" y="1589441"/>
                  <a:pt x="3937097" y="1581573"/>
                  <a:pt x="3943704" y="1574966"/>
                </a:cubicBezTo>
                <a:cubicBezTo>
                  <a:pt x="3956918" y="1561751"/>
                  <a:pt x="3975175" y="1553578"/>
                  <a:pt x="3995341" y="1553577"/>
                </a:cubicBezTo>
                <a:cubicBezTo>
                  <a:pt x="4035671" y="1553577"/>
                  <a:pt x="4068366" y="1586272"/>
                  <a:pt x="4068365" y="1626603"/>
                </a:cubicBezTo>
                <a:cubicBezTo>
                  <a:pt x="4068365" y="1666933"/>
                  <a:pt x="4035672" y="1699628"/>
                  <a:pt x="3995340" y="1699630"/>
                </a:cubicBezTo>
                <a:cubicBezTo>
                  <a:pt x="3955008" y="1699630"/>
                  <a:pt x="3922315" y="1666936"/>
                  <a:pt x="3922316" y="1626602"/>
                </a:cubicBezTo>
                <a:cubicBezTo>
                  <a:pt x="3922316" y="1616520"/>
                  <a:pt x="3924359" y="1606914"/>
                  <a:pt x="3928054" y="1598178"/>
                </a:cubicBezTo>
                <a:close/>
                <a:moveTo>
                  <a:pt x="2772084" y="3408035"/>
                </a:moveTo>
                <a:cubicBezTo>
                  <a:pt x="2783169" y="3381825"/>
                  <a:pt x="2809122" y="3363435"/>
                  <a:pt x="2839370" y="3363435"/>
                </a:cubicBezTo>
                <a:cubicBezTo>
                  <a:pt x="2879701" y="3363435"/>
                  <a:pt x="2912395" y="3396129"/>
                  <a:pt x="2912395" y="3436460"/>
                </a:cubicBezTo>
                <a:cubicBezTo>
                  <a:pt x="2912395" y="3476791"/>
                  <a:pt x="2879701" y="3509485"/>
                  <a:pt x="2839370" y="3509485"/>
                </a:cubicBezTo>
                <a:cubicBezTo>
                  <a:pt x="2799039" y="3509485"/>
                  <a:pt x="2766345" y="3476791"/>
                  <a:pt x="2766345" y="3436460"/>
                </a:cubicBezTo>
                <a:cubicBezTo>
                  <a:pt x="2766345" y="3426377"/>
                  <a:pt x="2768388" y="3416772"/>
                  <a:pt x="2772084" y="3408035"/>
                </a:cubicBezTo>
                <a:close/>
                <a:moveTo>
                  <a:pt x="1850229" y="4824392"/>
                </a:moveTo>
                <a:cubicBezTo>
                  <a:pt x="1861315" y="4798182"/>
                  <a:pt x="1887267" y="4779791"/>
                  <a:pt x="1917516" y="4779792"/>
                </a:cubicBezTo>
                <a:cubicBezTo>
                  <a:pt x="1957846" y="4779791"/>
                  <a:pt x="1990541" y="4812486"/>
                  <a:pt x="1990540" y="4852816"/>
                </a:cubicBezTo>
                <a:cubicBezTo>
                  <a:pt x="1990541" y="4893147"/>
                  <a:pt x="1957847" y="4925842"/>
                  <a:pt x="1917515" y="4925841"/>
                </a:cubicBezTo>
                <a:cubicBezTo>
                  <a:pt x="1877185" y="4925841"/>
                  <a:pt x="1844491" y="4893147"/>
                  <a:pt x="1844491" y="4852817"/>
                </a:cubicBezTo>
                <a:cubicBezTo>
                  <a:pt x="1844491" y="4842734"/>
                  <a:pt x="1846534" y="4833128"/>
                  <a:pt x="1850229" y="4824392"/>
                </a:cubicBezTo>
                <a:close/>
                <a:moveTo>
                  <a:pt x="4158518" y="1177685"/>
                </a:moveTo>
                <a:cubicBezTo>
                  <a:pt x="4162212" y="1168948"/>
                  <a:pt x="4167559" y="1161081"/>
                  <a:pt x="4174168" y="1154473"/>
                </a:cubicBezTo>
                <a:cubicBezTo>
                  <a:pt x="4187382" y="1141259"/>
                  <a:pt x="4205639" y="1133085"/>
                  <a:pt x="4225803" y="1133085"/>
                </a:cubicBezTo>
                <a:cubicBezTo>
                  <a:pt x="4266135" y="1133085"/>
                  <a:pt x="4298828" y="1165779"/>
                  <a:pt x="4298829" y="1206110"/>
                </a:cubicBezTo>
                <a:cubicBezTo>
                  <a:pt x="4298829" y="1246441"/>
                  <a:pt x="4266136" y="1279135"/>
                  <a:pt x="4225804" y="1279134"/>
                </a:cubicBezTo>
                <a:cubicBezTo>
                  <a:pt x="4185473" y="1279135"/>
                  <a:pt x="4152779" y="1246440"/>
                  <a:pt x="4152778" y="1206110"/>
                </a:cubicBezTo>
                <a:cubicBezTo>
                  <a:pt x="4152779" y="1196027"/>
                  <a:pt x="4154822" y="1186421"/>
                  <a:pt x="4158518" y="1177685"/>
                </a:cubicBezTo>
                <a:close/>
                <a:moveTo>
                  <a:pt x="3002548" y="2978713"/>
                </a:moveTo>
                <a:cubicBezTo>
                  <a:pt x="3013633" y="2952503"/>
                  <a:pt x="3039585" y="2934113"/>
                  <a:pt x="3069834" y="2934113"/>
                </a:cubicBezTo>
                <a:cubicBezTo>
                  <a:pt x="3110165" y="2934113"/>
                  <a:pt x="3142859" y="2966807"/>
                  <a:pt x="3142859" y="3007138"/>
                </a:cubicBezTo>
                <a:cubicBezTo>
                  <a:pt x="3142859" y="3047469"/>
                  <a:pt x="3110165" y="3080163"/>
                  <a:pt x="3069834" y="3080163"/>
                </a:cubicBezTo>
                <a:cubicBezTo>
                  <a:pt x="3029503" y="3080163"/>
                  <a:pt x="2996809" y="3047469"/>
                  <a:pt x="2996809" y="3007138"/>
                </a:cubicBezTo>
                <a:cubicBezTo>
                  <a:pt x="2996809" y="2997055"/>
                  <a:pt x="2998852" y="2987450"/>
                  <a:pt x="3002548" y="2978713"/>
                </a:cubicBezTo>
                <a:close/>
                <a:moveTo>
                  <a:pt x="2080693" y="4395070"/>
                </a:moveTo>
                <a:cubicBezTo>
                  <a:pt x="2091778" y="4368860"/>
                  <a:pt x="2117731" y="4350470"/>
                  <a:pt x="2147979" y="4350470"/>
                </a:cubicBezTo>
                <a:cubicBezTo>
                  <a:pt x="2188310" y="4350470"/>
                  <a:pt x="2221004" y="4383164"/>
                  <a:pt x="2221004" y="4423495"/>
                </a:cubicBezTo>
                <a:cubicBezTo>
                  <a:pt x="2221004" y="4463826"/>
                  <a:pt x="2188310" y="4496520"/>
                  <a:pt x="2147979" y="4496520"/>
                </a:cubicBezTo>
                <a:cubicBezTo>
                  <a:pt x="2107649" y="4496520"/>
                  <a:pt x="2074954" y="4463826"/>
                  <a:pt x="2074954" y="4423495"/>
                </a:cubicBezTo>
                <a:cubicBezTo>
                  <a:pt x="2074954" y="4413412"/>
                  <a:pt x="2076997" y="4403807"/>
                  <a:pt x="2080693" y="4395070"/>
                </a:cubicBezTo>
                <a:close/>
                <a:moveTo>
                  <a:pt x="4388980" y="748365"/>
                </a:moveTo>
                <a:cubicBezTo>
                  <a:pt x="4392676" y="739628"/>
                  <a:pt x="4398022" y="731760"/>
                  <a:pt x="4404630" y="725154"/>
                </a:cubicBezTo>
                <a:cubicBezTo>
                  <a:pt x="4417846" y="711939"/>
                  <a:pt x="4436100" y="703765"/>
                  <a:pt x="4456266" y="703765"/>
                </a:cubicBezTo>
                <a:cubicBezTo>
                  <a:pt x="4496598" y="703765"/>
                  <a:pt x="4529291" y="736459"/>
                  <a:pt x="4529290" y="776790"/>
                </a:cubicBezTo>
                <a:cubicBezTo>
                  <a:pt x="4529292" y="817121"/>
                  <a:pt x="4496597" y="849815"/>
                  <a:pt x="4456267" y="849815"/>
                </a:cubicBezTo>
                <a:cubicBezTo>
                  <a:pt x="4415935" y="849814"/>
                  <a:pt x="4383242" y="817120"/>
                  <a:pt x="4383241" y="776789"/>
                </a:cubicBezTo>
                <a:cubicBezTo>
                  <a:pt x="4383241" y="766707"/>
                  <a:pt x="4385284" y="757101"/>
                  <a:pt x="4388980" y="748365"/>
                </a:cubicBezTo>
                <a:close/>
                <a:moveTo>
                  <a:pt x="3233012" y="2558219"/>
                </a:moveTo>
                <a:cubicBezTo>
                  <a:pt x="3244097" y="2532008"/>
                  <a:pt x="3270050" y="2513618"/>
                  <a:pt x="3300298" y="2513618"/>
                </a:cubicBezTo>
                <a:cubicBezTo>
                  <a:pt x="3340629" y="2513618"/>
                  <a:pt x="3373323" y="2546312"/>
                  <a:pt x="3373323" y="2586643"/>
                </a:cubicBezTo>
                <a:cubicBezTo>
                  <a:pt x="3373323" y="2626974"/>
                  <a:pt x="3340629" y="2659668"/>
                  <a:pt x="3300298" y="2659668"/>
                </a:cubicBezTo>
                <a:cubicBezTo>
                  <a:pt x="3259967" y="2659668"/>
                  <a:pt x="3227273" y="2626974"/>
                  <a:pt x="3227273" y="2586643"/>
                </a:cubicBezTo>
                <a:cubicBezTo>
                  <a:pt x="3227273" y="2576561"/>
                  <a:pt x="3229316" y="2566955"/>
                  <a:pt x="3233012" y="2558219"/>
                </a:cubicBezTo>
                <a:close/>
                <a:moveTo>
                  <a:pt x="3462699" y="2180476"/>
                </a:moveTo>
                <a:cubicBezTo>
                  <a:pt x="3473785" y="2154266"/>
                  <a:pt x="3499736" y="2135876"/>
                  <a:pt x="3529985" y="2135876"/>
                </a:cubicBezTo>
                <a:cubicBezTo>
                  <a:pt x="3570316" y="2135876"/>
                  <a:pt x="3603010" y="2168570"/>
                  <a:pt x="3603011" y="2208902"/>
                </a:cubicBezTo>
                <a:cubicBezTo>
                  <a:pt x="3603010" y="2249232"/>
                  <a:pt x="3570316" y="2281926"/>
                  <a:pt x="3529986" y="2281927"/>
                </a:cubicBezTo>
                <a:cubicBezTo>
                  <a:pt x="3489654" y="2281926"/>
                  <a:pt x="3456960" y="2249232"/>
                  <a:pt x="3456960" y="2208901"/>
                </a:cubicBezTo>
                <a:cubicBezTo>
                  <a:pt x="3456960" y="2198818"/>
                  <a:pt x="3459003" y="2189213"/>
                  <a:pt x="3462699" y="2180476"/>
                </a:cubicBezTo>
                <a:close/>
                <a:moveTo>
                  <a:pt x="2311155" y="3974578"/>
                </a:moveTo>
                <a:cubicBezTo>
                  <a:pt x="2322241" y="3948368"/>
                  <a:pt x="2348193" y="3929978"/>
                  <a:pt x="2378442" y="3929978"/>
                </a:cubicBezTo>
                <a:cubicBezTo>
                  <a:pt x="2418773" y="3929978"/>
                  <a:pt x="2451467" y="3962672"/>
                  <a:pt x="2451467" y="4003003"/>
                </a:cubicBezTo>
                <a:cubicBezTo>
                  <a:pt x="2451467" y="4043334"/>
                  <a:pt x="2418773" y="4076028"/>
                  <a:pt x="2378442" y="4076028"/>
                </a:cubicBezTo>
                <a:cubicBezTo>
                  <a:pt x="2338111" y="4076028"/>
                  <a:pt x="2305417" y="4043334"/>
                  <a:pt x="2305417" y="4003003"/>
                </a:cubicBezTo>
                <a:cubicBezTo>
                  <a:pt x="2305417" y="3992920"/>
                  <a:pt x="2307460" y="3983315"/>
                  <a:pt x="2311155" y="3974578"/>
                </a:cubicBezTo>
                <a:close/>
                <a:moveTo>
                  <a:pt x="4619443" y="327873"/>
                </a:moveTo>
                <a:cubicBezTo>
                  <a:pt x="4623139" y="319136"/>
                  <a:pt x="4628486" y="311268"/>
                  <a:pt x="4635093" y="304661"/>
                </a:cubicBezTo>
                <a:cubicBezTo>
                  <a:pt x="4648308" y="291446"/>
                  <a:pt x="4666564" y="283272"/>
                  <a:pt x="4686730" y="283272"/>
                </a:cubicBezTo>
                <a:cubicBezTo>
                  <a:pt x="4727060" y="283272"/>
                  <a:pt x="4759755" y="315966"/>
                  <a:pt x="4759754" y="356297"/>
                </a:cubicBezTo>
                <a:cubicBezTo>
                  <a:pt x="4759755" y="396628"/>
                  <a:pt x="4727061" y="429322"/>
                  <a:pt x="4686729" y="429322"/>
                </a:cubicBezTo>
                <a:cubicBezTo>
                  <a:pt x="4646399" y="429322"/>
                  <a:pt x="4613704" y="396628"/>
                  <a:pt x="4613705" y="356297"/>
                </a:cubicBezTo>
                <a:cubicBezTo>
                  <a:pt x="4613705" y="346215"/>
                  <a:pt x="4615748" y="336609"/>
                  <a:pt x="4619443" y="327873"/>
                </a:cubicBezTo>
                <a:close/>
                <a:moveTo>
                  <a:pt x="3697589" y="1744229"/>
                </a:moveTo>
                <a:cubicBezTo>
                  <a:pt x="3701284" y="1735493"/>
                  <a:pt x="3706631" y="1727625"/>
                  <a:pt x="3713240" y="1721017"/>
                </a:cubicBezTo>
                <a:cubicBezTo>
                  <a:pt x="3726454" y="1707803"/>
                  <a:pt x="3744711" y="1699630"/>
                  <a:pt x="3764875" y="1699630"/>
                </a:cubicBezTo>
                <a:cubicBezTo>
                  <a:pt x="3805207" y="1699630"/>
                  <a:pt x="3837900" y="1732323"/>
                  <a:pt x="3837901" y="1772654"/>
                </a:cubicBezTo>
                <a:cubicBezTo>
                  <a:pt x="3837902" y="1812984"/>
                  <a:pt x="3805208" y="1845679"/>
                  <a:pt x="3764876" y="1845681"/>
                </a:cubicBezTo>
                <a:cubicBezTo>
                  <a:pt x="3724544" y="1845679"/>
                  <a:pt x="3691851" y="1812984"/>
                  <a:pt x="3691850" y="1772654"/>
                </a:cubicBezTo>
                <a:cubicBezTo>
                  <a:pt x="3691850" y="1762571"/>
                  <a:pt x="3693895" y="1752966"/>
                  <a:pt x="3697589" y="1744229"/>
                </a:cubicBezTo>
                <a:close/>
                <a:moveTo>
                  <a:pt x="2541620" y="3545257"/>
                </a:moveTo>
                <a:cubicBezTo>
                  <a:pt x="2552705" y="3519047"/>
                  <a:pt x="2578658" y="3500656"/>
                  <a:pt x="2608906" y="3500656"/>
                </a:cubicBezTo>
                <a:cubicBezTo>
                  <a:pt x="2649237" y="3500656"/>
                  <a:pt x="2681931" y="3533350"/>
                  <a:pt x="2681931" y="3573681"/>
                </a:cubicBezTo>
                <a:cubicBezTo>
                  <a:pt x="2681931" y="3614012"/>
                  <a:pt x="2649237" y="3646706"/>
                  <a:pt x="2608906" y="3646706"/>
                </a:cubicBezTo>
                <a:cubicBezTo>
                  <a:pt x="2568575" y="3646706"/>
                  <a:pt x="2535881" y="3614012"/>
                  <a:pt x="2535881" y="3573681"/>
                </a:cubicBezTo>
                <a:cubicBezTo>
                  <a:pt x="2535881" y="3563598"/>
                  <a:pt x="2537925" y="3553993"/>
                  <a:pt x="2541620" y="3545257"/>
                </a:cubicBezTo>
                <a:close/>
                <a:moveTo>
                  <a:pt x="1619765" y="4961614"/>
                </a:moveTo>
                <a:cubicBezTo>
                  <a:pt x="1630851" y="4935404"/>
                  <a:pt x="1656803" y="4917013"/>
                  <a:pt x="1687052" y="4917014"/>
                </a:cubicBezTo>
                <a:cubicBezTo>
                  <a:pt x="1727382" y="4917013"/>
                  <a:pt x="1760076" y="4949708"/>
                  <a:pt x="1760076" y="4990038"/>
                </a:cubicBezTo>
                <a:cubicBezTo>
                  <a:pt x="1760076" y="5030370"/>
                  <a:pt x="1727383" y="5063064"/>
                  <a:pt x="1687051" y="5063063"/>
                </a:cubicBezTo>
                <a:cubicBezTo>
                  <a:pt x="1646720" y="5063064"/>
                  <a:pt x="1614026" y="5030369"/>
                  <a:pt x="1614027" y="4990039"/>
                </a:cubicBezTo>
                <a:cubicBezTo>
                  <a:pt x="1614026" y="4979956"/>
                  <a:pt x="1616070" y="4970350"/>
                  <a:pt x="1619765" y="4961614"/>
                </a:cubicBezTo>
                <a:close/>
                <a:moveTo>
                  <a:pt x="3928055" y="1314906"/>
                </a:moveTo>
                <a:cubicBezTo>
                  <a:pt x="3931750" y="1306169"/>
                  <a:pt x="3937096" y="1298301"/>
                  <a:pt x="3943703" y="1291694"/>
                </a:cubicBezTo>
                <a:cubicBezTo>
                  <a:pt x="3956918" y="1278479"/>
                  <a:pt x="3975176" y="1270306"/>
                  <a:pt x="3995340" y="1270305"/>
                </a:cubicBezTo>
                <a:cubicBezTo>
                  <a:pt x="4035672" y="1270305"/>
                  <a:pt x="4068365" y="1303000"/>
                  <a:pt x="4068366" y="1343330"/>
                </a:cubicBezTo>
                <a:cubicBezTo>
                  <a:pt x="4068365" y="1383661"/>
                  <a:pt x="4035671" y="1416355"/>
                  <a:pt x="3995341" y="1416355"/>
                </a:cubicBezTo>
                <a:cubicBezTo>
                  <a:pt x="3955009" y="1416355"/>
                  <a:pt x="3922316" y="1383661"/>
                  <a:pt x="3922315" y="1343330"/>
                </a:cubicBezTo>
                <a:cubicBezTo>
                  <a:pt x="3922315" y="1333248"/>
                  <a:pt x="3924358" y="1323642"/>
                  <a:pt x="3928055" y="1314906"/>
                </a:cubicBezTo>
                <a:close/>
                <a:moveTo>
                  <a:pt x="2772084" y="3124763"/>
                </a:moveTo>
                <a:cubicBezTo>
                  <a:pt x="2783169" y="3098553"/>
                  <a:pt x="2809122" y="3080163"/>
                  <a:pt x="2839370" y="3080163"/>
                </a:cubicBezTo>
                <a:cubicBezTo>
                  <a:pt x="2879701" y="3080163"/>
                  <a:pt x="2912395" y="3112857"/>
                  <a:pt x="2912395" y="3153188"/>
                </a:cubicBezTo>
                <a:cubicBezTo>
                  <a:pt x="2912395" y="3193519"/>
                  <a:pt x="2879701" y="3226213"/>
                  <a:pt x="2839370" y="3226213"/>
                </a:cubicBezTo>
                <a:cubicBezTo>
                  <a:pt x="2799039" y="3226213"/>
                  <a:pt x="2766345" y="3193519"/>
                  <a:pt x="2766345" y="3153188"/>
                </a:cubicBezTo>
                <a:cubicBezTo>
                  <a:pt x="2766345" y="3143105"/>
                  <a:pt x="2768388" y="3133499"/>
                  <a:pt x="2772084" y="3124763"/>
                </a:cubicBezTo>
                <a:close/>
                <a:moveTo>
                  <a:pt x="1850229" y="4541120"/>
                </a:moveTo>
                <a:cubicBezTo>
                  <a:pt x="1861315" y="4514910"/>
                  <a:pt x="1887267" y="4496519"/>
                  <a:pt x="1917516" y="4496519"/>
                </a:cubicBezTo>
                <a:cubicBezTo>
                  <a:pt x="1957846" y="4496519"/>
                  <a:pt x="1990541" y="4529213"/>
                  <a:pt x="1990540" y="4569544"/>
                </a:cubicBezTo>
                <a:cubicBezTo>
                  <a:pt x="1990540" y="4609875"/>
                  <a:pt x="1957847" y="4642569"/>
                  <a:pt x="1917515" y="4642569"/>
                </a:cubicBezTo>
                <a:cubicBezTo>
                  <a:pt x="1877184" y="4642569"/>
                  <a:pt x="1844490" y="4609875"/>
                  <a:pt x="1844491" y="4569544"/>
                </a:cubicBezTo>
                <a:cubicBezTo>
                  <a:pt x="1844490" y="4559462"/>
                  <a:pt x="1846534" y="4549856"/>
                  <a:pt x="1850229" y="4541120"/>
                </a:cubicBezTo>
                <a:close/>
                <a:moveTo>
                  <a:pt x="4158516" y="894414"/>
                </a:moveTo>
                <a:cubicBezTo>
                  <a:pt x="4162212" y="885677"/>
                  <a:pt x="4167560" y="877809"/>
                  <a:pt x="4174167" y="871203"/>
                </a:cubicBezTo>
                <a:cubicBezTo>
                  <a:pt x="4187381" y="857988"/>
                  <a:pt x="4205638" y="849814"/>
                  <a:pt x="4225803" y="849814"/>
                </a:cubicBezTo>
                <a:cubicBezTo>
                  <a:pt x="4266134" y="849814"/>
                  <a:pt x="4298827" y="882508"/>
                  <a:pt x="4298828" y="922839"/>
                </a:cubicBezTo>
                <a:cubicBezTo>
                  <a:pt x="4298829" y="963170"/>
                  <a:pt x="4266135" y="995864"/>
                  <a:pt x="4225803" y="995864"/>
                </a:cubicBezTo>
                <a:cubicBezTo>
                  <a:pt x="4185473" y="995864"/>
                  <a:pt x="4152778" y="963170"/>
                  <a:pt x="4152779" y="922839"/>
                </a:cubicBezTo>
                <a:cubicBezTo>
                  <a:pt x="4152779" y="912756"/>
                  <a:pt x="4154822" y="903151"/>
                  <a:pt x="4158516" y="894414"/>
                </a:cubicBezTo>
                <a:close/>
                <a:moveTo>
                  <a:pt x="3002547" y="2695441"/>
                </a:moveTo>
                <a:cubicBezTo>
                  <a:pt x="3013633" y="2669231"/>
                  <a:pt x="3039585" y="2650840"/>
                  <a:pt x="3069834" y="2650841"/>
                </a:cubicBezTo>
                <a:cubicBezTo>
                  <a:pt x="3110165" y="2650841"/>
                  <a:pt x="3142859" y="2683535"/>
                  <a:pt x="3142859" y="2723865"/>
                </a:cubicBezTo>
                <a:cubicBezTo>
                  <a:pt x="3142859" y="2764197"/>
                  <a:pt x="3110165" y="2796891"/>
                  <a:pt x="3069834" y="2796891"/>
                </a:cubicBezTo>
                <a:cubicBezTo>
                  <a:pt x="3029503" y="2796891"/>
                  <a:pt x="2996809" y="2764197"/>
                  <a:pt x="2996809" y="2723866"/>
                </a:cubicBezTo>
                <a:cubicBezTo>
                  <a:pt x="2996809" y="2713783"/>
                  <a:pt x="2998852" y="2704177"/>
                  <a:pt x="3002547" y="2695441"/>
                </a:cubicBezTo>
                <a:close/>
                <a:moveTo>
                  <a:pt x="3232235" y="2326526"/>
                </a:moveTo>
                <a:cubicBezTo>
                  <a:pt x="3243321" y="2300316"/>
                  <a:pt x="3269272" y="2281926"/>
                  <a:pt x="3299522" y="2281926"/>
                </a:cubicBezTo>
                <a:cubicBezTo>
                  <a:pt x="3339852" y="2281926"/>
                  <a:pt x="3372546" y="2314620"/>
                  <a:pt x="3372546" y="2354951"/>
                </a:cubicBezTo>
                <a:cubicBezTo>
                  <a:pt x="3372547" y="2395282"/>
                  <a:pt x="3339853" y="2427976"/>
                  <a:pt x="3299521" y="2427976"/>
                </a:cubicBezTo>
                <a:cubicBezTo>
                  <a:pt x="3259191" y="2427976"/>
                  <a:pt x="3226496" y="2395282"/>
                  <a:pt x="3226497" y="2354951"/>
                </a:cubicBezTo>
                <a:cubicBezTo>
                  <a:pt x="3226497" y="2344868"/>
                  <a:pt x="3228540" y="2335263"/>
                  <a:pt x="3232235" y="2326526"/>
                </a:cubicBezTo>
                <a:close/>
                <a:moveTo>
                  <a:pt x="2080693" y="4111800"/>
                </a:moveTo>
                <a:cubicBezTo>
                  <a:pt x="2091778" y="4085590"/>
                  <a:pt x="2117730" y="4067200"/>
                  <a:pt x="2147979" y="4067200"/>
                </a:cubicBezTo>
                <a:cubicBezTo>
                  <a:pt x="2188310" y="4067200"/>
                  <a:pt x="2221004" y="4099894"/>
                  <a:pt x="2221004" y="4140225"/>
                </a:cubicBezTo>
                <a:cubicBezTo>
                  <a:pt x="2221004" y="4180556"/>
                  <a:pt x="2188310" y="4213249"/>
                  <a:pt x="2147979" y="4213249"/>
                </a:cubicBezTo>
                <a:cubicBezTo>
                  <a:pt x="2107648" y="4213249"/>
                  <a:pt x="2074954" y="4180555"/>
                  <a:pt x="2074954" y="4140224"/>
                </a:cubicBezTo>
                <a:cubicBezTo>
                  <a:pt x="2074954" y="4130141"/>
                  <a:pt x="2076997" y="4120536"/>
                  <a:pt x="2080693" y="4111800"/>
                </a:cubicBezTo>
                <a:close/>
                <a:moveTo>
                  <a:pt x="4388979" y="465094"/>
                </a:moveTo>
                <a:cubicBezTo>
                  <a:pt x="4392674" y="456357"/>
                  <a:pt x="4398021" y="448490"/>
                  <a:pt x="4404629" y="441882"/>
                </a:cubicBezTo>
                <a:cubicBezTo>
                  <a:pt x="4417843" y="428667"/>
                  <a:pt x="4436100" y="420494"/>
                  <a:pt x="4456266" y="420494"/>
                </a:cubicBezTo>
                <a:cubicBezTo>
                  <a:pt x="4496597" y="420494"/>
                  <a:pt x="4529291" y="453188"/>
                  <a:pt x="4529291" y="493519"/>
                </a:cubicBezTo>
                <a:cubicBezTo>
                  <a:pt x="4529290" y="533850"/>
                  <a:pt x="4496596" y="566544"/>
                  <a:pt x="4456266" y="566544"/>
                </a:cubicBezTo>
                <a:cubicBezTo>
                  <a:pt x="4415934" y="566544"/>
                  <a:pt x="4383242" y="533850"/>
                  <a:pt x="4383241" y="493519"/>
                </a:cubicBezTo>
                <a:cubicBezTo>
                  <a:pt x="4383241" y="483436"/>
                  <a:pt x="4385284" y="473831"/>
                  <a:pt x="4388979" y="465094"/>
                </a:cubicBezTo>
                <a:close/>
                <a:moveTo>
                  <a:pt x="3462700" y="1897204"/>
                </a:moveTo>
                <a:cubicBezTo>
                  <a:pt x="3473785" y="1870994"/>
                  <a:pt x="3499737" y="1852604"/>
                  <a:pt x="3529986" y="1852604"/>
                </a:cubicBezTo>
                <a:cubicBezTo>
                  <a:pt x="3570318" y="1852604"/>
                  <a:pt x="3603011" y="1885298"/>
                  <a:pt x="3603010" y="1925629"/>
                </a:cubicBezTo>
                <a:cubicBezTo>
                  <a:pt x="3603011" y="1965960"/>
                  <a:pt x="3570317" y="1998654"/>
                  <a:pt x="3529985" y="1998654"/>
                </a:cubicBezTo>
                <a:cubicBezTo>
                  <a:pt x="3489655" y="1998654"/>
                  <a:pt x="3456961" y="1965960"/>
                  <a:pt x="3456961" y="1925629"/>
                </a:cubicBezTo>
                <a:cubicBezTo>
                  <a:pt x="3456961" y="1915546"/>
                  <a:pt x="3459004" y="1905941"/>
                  <a:pt x="3462700" y="1897204"/>
                </a:cubicBezTo>
                <a:close/>
                <a:moveTo>
                  <a:pt x="2311156" y="3691306"/>
                </a:moveTo>
                <a:cubicBezTo>
                  <a:pt x="2322242" y="3665096"/>
                  <a:pt x="2348194" y="3646706"/>
                  <a:pt x="2378443" y="3646706"/>
                </a:cubicBezTo>
                <a:cubicBezTo>
                  <a:pt x="2418773" y="3646706"/>
                  <a:pt x="2451468" y="3679400"/>
                  <a:pt x="2451467" y="3719731"/>
                </a:cubicBezTo>
                <a:cubicBezTo>
                  <a:pt x="2451468" y="3760062"/>
                  <a:pt x="2418774" y="3792756"/>
                  <a:pt x="2378442" y="3792756"/>
                </a:cubicBezTo>
                <a:cubicBezTo>
                  <a:pt x="2338112" y="3792756"/>
                  <a:pt x="2305417" y="3760062"/>
                  <a:pt x="2305418" y="3719731"/>
                </a:cubicBezTo>
                <a:cubicBezTo>
                  <a:pt x="2305417" y="3709648"/>
                  <a:pt x="2307461" y="3700043"/>
                  <a:pt x="2311156" y="3691306"/>
                </a:cubicBezTo>
                <a:close/>
                <a:moveTo>
                  <a:pt x="4619443" y="44600"/>
                </a:moveTo>
                <a:cubicBezTo>
                  <a:pt x="4623139" y="35864"/>
                  <a:pt x="4628485" y="27996"/>
                  <a:pt x="4635093" y="21388"/>
                </a:cubicBezTo>
                <a:cubicBezTo>
                  <a:pt x="4648307" y="8174"/>
                  <a:pt x="4666564" y="0"/>
                  <a:pt x="4686730" y="0"/>
                </a:cubicBezTo>
                <a:cubicBezTo>
                  <a:pt x="4727061" y="0"/>
                  <a:pt x="4759754" y="32694"/>
                  <a:pt x="4759755" y="73025"/>
                </a:cubicBezTo>
                <a:cubicBezTo>
                  <a:pt x="4759754" y="113356"/>
                  <a:pt x="4727060" y="146050"/>
                  <a:pt x="4686730" y="146050"/>
                </a:cubicBezTo>
                <a:cubicBezTo>
                  <a:pt x="4646398" y="146050"/>
                  <a:pt x="4613705" y="113356"/>
                  <a:pt x="4613704" y="73025"/>
                </a:cubicBezTo>
                <a:cubicBezTo>
                  <a:pt x="4613704" y="62942"/>
                  <a:pt x="4615747" y="53337"/>
                  <a:pt x="4619443" y="44600"/>
                </a:cubicBezTo>
                <a:close/>
                <a:moveTo>
                  <a:pt x="3697591" y="1460955"/>
                </a:moveTo>
                <a:cubicBezTo>
                  <a:pt x="3701285" y="1452219"/>
                  <a:pt x="3706634" y="1444351"/>
                  <a:pt x="3713241" y="1437743"/>
                </a:cubicBezTo>
                <a:cubicBezTo>
                  <a:pt x="3726455" y="1424528"/>
                  <a:pt x="3744712" y="1416355"/>
                  <a:pt x="3764876" y="1416355"/>
                </a:cubicBezTo>
                <a:cubicBezTo>
                  <a:pt x="3805208" y="1416355"/>
                  <a:pt x="3837903" y="1449049"/>
                  <a:pt x="3837902" y="1489380"/>
                </a:cubicBezTo>
                <a:cubicBezTo>
                  <a:pt x="3837901" y="1529711"/>
                  <a:pt x="3805209" y="1562405"/>
                  <a:pt x="3764875" y="1562408"/>
                </a:cubicBezTo>
                <a:cubicBezTo>
                  <a:pt x="3724545" y="1562407"/>
                  <a:pt x="3691851" y="1529713"/>
                  <a:pt x="3691851" y="1489380"/>
                </a:cubicBezTo>
                <a:cubicBezTo>
                  <a:pt x="3691853" y="1479297"/>
                  <a:pt x="3693896" y="1469692"/>
                  <a:pt x="3697591" y="1460955"/>
                </a:cubicBezTo>
                <a:close/>
                <a:moveTo>
                  <a:pt x="2541620" y="3261984"/>
                </a:moveTo>
                <a:cubicBezTo>
                  <a:pt x="2552705" y="3235774"/>
                  <a:pt x="2578658" y="3217384"/>
                  <a:pt x="2608906" y="3217384"/>
                </a:cubicBezTo>
                <a:cubicBezTo>
                  <a:pt x="2649237" y="3217384"/>
                  <a:pt x="2681931" y="3250078"/>
                  <a:pt x="2681931" y="3290409"/>
                </a:cubicBezTo>
                <a:cubicBezTo>
                  <a:pt x="2681931" y="3330740"/>
                  <a:pt x="2649237" y="3363434"/>
                  <a:pt x="2608906" y="3363434"/>
                </a:cubicBezTo>
                <a:cubicBezTo>
                  <a:pt x="2568575" y="3363434"/>
                  <a:pt x="2535881" y="3330740"/>
                  <a:pt x="2535881" y="3290409"/>
                </a:cubicBezTo>
                <a:cubicBezTo>
                  <a:pt x="2535881" y="3280326"/>
                  <a:pt x="2537924" y="3270721"/>
                  <a:pt x="2541620" y="3261984"/>
                </a:cubicBezTo>
                <a:close/>
                <a:moveTo>
                  <a:pt x="1619765" y="4678342"/>
                </a:moveTo>
                <a:cubicBezTo>
                  <a:pt x="1630850" y="4652132"/>
                  <a:pt x="1656803" y="4633741"/>
                  <a:pt x="1687051" y="4633741"/>
                </a:cubicBezTo>
                <a:cubicBezTo>
                  <a:pt x="1727382" y="4633741"/>
                  <a:pt x="1760076" y="4666435"/>
                  <a:pt x="1760076" y="4706766"/>
                </a:cubicBezTo>
                <a:cubicBezTo>
                  <a:pt x="1760076" y="4747097"/>
                  <a:pt x="1727382" y="4779791"/>
                  <a:pt x="1687051" y="4779791"/>
                </a:cubicBezTo>
                <a:cubicBezTo>
                  <a:pt x="1646720" y="4779791"/>
                  <a:pt x="1614026" y="4747097"/>
                  <a:pt x="1614026" y="4706766"/>
                </a:cubicBezTo>
                <a:cubicBezTo>
                  <a:pt x="1614026" y="4696684"/>
                  <a:pt x="1616070" y="4687078"/>
                  <a:pt x="1619765" y="4678342"/>
                </a:cubicBezTo>
                <a:close/>
                <a:moveTo>
                  <a:pt x="3928053" y="1031634"/>
                </a:moveTo>
                <a:cubicBezTo>
                  <a:pt x="3931748" y="1022898"/>
                  <a:pt x="3937096" y="1015030"/>
                  <a:pt x="3943704" y="1008423"/>
                </a:cubicBezTo>
                <a:cubicBezTo>
                  <a:pt x="3956917" y="995208"/>
                  <a:pt x="3975175" y="987035"/>
                  <a:pt x="3995340" y="987034"/>
                </a:cubicBezTo>
                <a:cubicBezTo>
                  <a:pt x="4035671" y="987035"/>
                  <a:pt x="4068364" y="1019729"/>
                  <a:pt x="4068364" y="1060059"/>
                </a:cubicBezTo>
                <a:cubicBezTo>
                  <a:pt x="4068364" y="1100391"/>
                  <a:pt x="4035672" y="1133084"/>
                  <a:pt x="3995340" y="1133084"/>
                </a:cubicBezTo>
                <a:cubicBezTo>
                  <a:pt x="3955010" y="1133084"/>
                  <a:pt x="3922315" y="1100390"/>
                  <a:pt x="3922316" y="1060059"/>
                </a:cubicBezTo>
                <a:cubicBezTo>
                  <a:pt x="3922316" y="1049976"/>
                  <a:pt x="3924359" y="1040371"/>
                  <a:pt x="3928053" y="1031634"/>
                </a:cubicBezTo>
                <a:close/>
                <a:moveTo>
                  <a:pt x="2772084" y="2841491"/>
                </a:moveTo>
                <a:cubicBezTo>
                  <a:pt x="2783169" y="2815281"/>
                  <a:pt x="2809121" y="2796890"/>
                  <a:pt x="2839370" y="2796891"/>
                </a:cubicBezTo>
                <a:cubicBezTo>
                  <a:pt x="2879701" y="2796890"/>
                  <a:pt x="2912395" y="2829585"/>
                  <a:pt x="2912395" y="2869915"/>
                </a:cubicBezTo>
                <a:cubicBezTo>
                  <a:pt x="2912395" y="2910247"/>
                  <a:pt x="2879701" y="2942941"/>
                  <a:pt x="2839370" y="2942940"/>
                </a:cubicBezTo>
                <a:cubicBezTo>
                  <a:pt x="2799039" y="2942941"/>
                  <a:pt x="2766345" y="2910246"/>
                  <a:pt x="2766345" y="2869916"/>
                </a:cubicBezTo>
                <a:cubicBezTo>
                  <a:pt x="2766345" y="2859833"/>
                  <a:pt x="2768388" y="2850227"/>
                  <a:pt x="2772084" y="2841491"/>
                </a:cubicBezTo>
                <a:close/>
                <a:moveTo>
                  <a:pt x="3001771" y="2463747"/>
                </a:moveTo>
                <a:cubicBezTo>
                  <a:pt x="3012857" y="2437537"/>
                  <a:pt x="3038809" y="2419147"/>
                  <a:pt x="3069057" y="2419147"/>
                </a:cubicBezTo>
                <a:cubicBezTo>
                  <a:pt x="3109388" y="2419147"/>
                  <a:pt x="3142082" y="2451841"/>
                  <a:pt x="3142083" y="2492172"/>
                </a:cubicBezTo>
                <a:cubicBezTo>
                  <a:pt x="3142082" y="2532503"/>
                  <a:pt x="3109388" y="2565197"/>
                  <a:pt x="3069058" y="2565197"/>
                </a:cubicBezTo>
                <a:cubicBezTo>
                  <a:pt x="3028726" y="2565197"/>
                  <a:pt x="2996032" y="2532503"/>
                  <a:pt x="2996033" y="2492172"/>
                </a:cubicBezTo>
                <a:cubicBezTo>
                  <a:pt x="2996033" y="2482089"/>
                  <a:pt x="2998075" y="2472484"/>
                  <a:pt x="3001771" y="2463747"/>
                </a:cubicBezTo>
                <a:close/>
                <a:moveTo>
                  <a:pt x="1850230" y="4257848"/>
                </a:moveTo>
                <a:cubicBezTo>
                  <a:pt x="1861315" y="4231638"/>
                  <a:pt x="1887268" y="4213248"/>
                  <a:pt x="1917516" y="4213248"/>
                </a:cubicBezTo>
                <a:cubicBezTo>
                  <a:pt x="1957847" y="4213248"/>
                  <a:pt x="1990541" y="4245942"/>
                  <a:pt x="1990541" y="4286273"/>
                </a:cubicBezTo>
                <a:cubicBezTo>
                  <a:pt x="1990541" y="4326604"/>
                  <a:pt x="1957847" y="4359298"/>
                  <a:pt x="1917516" y="4359298"/>
                </a:cubicBezTo>
                <a:cubicBezTo>
                  <a:pt x="1877185" y="4359298"/>
                  <a:pt x="1844491" y="4326604"/>
                  <a:pt x="1844491" y="4286273"/>
                </a:cubicBezTo>
                <a:cubicBezTo>
                  <a:pt x="1844491" y="4276190"/>
                  <a:pt x="1846534" y="4266584"/>
                  <a:pt x="1850230" y="4257848"/>
                </a:cubicBezTo>
                <a:close/>
                <a:moveTo>
                  <a:pt x="4158515" y="611143"/>
                </a:moveTo>
                <a:cubicBezTo>
                  <a:pt x="4162212" y="602406"/>
                  <a:pt x="4167558" y="594539"/>
                  <a:pt x="4174165" y="587932"/>
                </a:cubicBezTo>
                <a:cubicBezTo>
                  <a:pt x="4187379" y="574717"/>
                  <a:pt x="4205637" y="566544"/>
                  <a:pt x="4225802" y="566544"/>
                </a:cubicBezTo>
                <a:cubicBezTo>
                  <a:pt x="4266132" y="566544"/>
                  <a:pt x="4298827" y="599238"/>
                  <a:pt x="4298827" y="639569"/>
                </a:cubicBezTo>
                <a:cubicBezTo>
                  <a:pt x="4298828" y="679899"/>
                  <a:pt x="4266134" y="712593"/>
                  <a:pt x="4225803" y="712593"/>
                </a:cubicBezTo>
                <a:cubicBezTo>
                  <a:pt x="4185472" y="712593"/>
                  <a:pt x="4152776" y="679899"/>
                  <a:pt x="4152778" y="639568"/>
                </a:cubicBezTo>
                <a:cubicBezTo>
                  <a:pt x="4152778" y="629485"/>
                  <a:pt x="4154820" y="619880"/>
                  <a:pt x="4158515" y="611143"/>
                </a:cubicBezTo>
                <a:close/>
                <a:moveTo>
                  <a:pt x="3232236" y="2043255"/>
                </a:moveTo>
                <a:cubicBezTo>
                  <a:pt x="3243320" y="2017045"/>
                  <a:pt x="3269273" y="1998655"/>
                  <a:pt x="3299521" y="1998655"/>
                </a:cubicBezTo>
                <a:cubicBezTo>
                  <a:pt x="3339853" y="1998655"/>
                  <a:pt x="3372546" y="2031349"/>
                  <a:pt x="3372546" y="2071680"/>
                </a:cubicBezTo>
                <a:cubicBezTo>
                  <a:pt x="3372546" y="2112011"/>
                  <a:pt x="3339852" y="2144705"/>
                  <a:pt x="3299521" y="2144705"/>
                </a:cubicBezTo>
                <a:cubicBezTo>
                  <a:pt x="3259190" y="2144705"/>
                  <a:pt x="3226497" y="2112011"/>
                  <a:pt x="3226496" y="2071680"/>
                </a:cubicBezTo>
                <a:cubicBezTo>
                  <a:pt x="3226496" y="2061597"/>
                  <a:pt x="3228540" y="2051992"/>
                  <a:pt x="3232236" y="2043255"/>
                </a:cubicBezTo>
                <a:close/>
                <a:moveTo>
                  <a:pt x="2080692" y="3828529"/>
                </a:moveTo>
                <a:cubicBezTo>
                  <a:pt x="2091777" y="3802319"/>
                  <a:pt x="2117730" y="3783928"/>
                  <a:pt x="2147978" y="3783929"/>
                </a:cubicBezTo>
                <a:cubicBezTo>
                  <a:pt x="2188309" y="3783928"/>
                  <a:pt x="2221003" y="3816623"/>
                  <a:pt x="2221003" y="3856953"/>
                </a:cubicBezTo>
                <a:cubicBezTo>
                  <a:pt x="2221003" y="3897285"/>
                  <a:pt x="2188309" y="3929979"/>
                  <a:pt x="2147978" y="3929978"/>
                </a:cubicBezTo>
                <a:cubicBezTo>
                  <a:pt x="2107647" y="3929979"/>
                  <a:pt x="2074953" y="3897284"/>
                  <a:pt x="2074953" y="3856954"/>
                </a:cubicBezTo>
                <a:cubicBezTo>
                  <a:pt x="2074953" y="3846871"/>
                  <a:pt x="2076996" y="3837265"/>
                  <a:pt x="2080692" y="3828529"/>
                </a:cubicBezTo>
                <a:close/>
                <a:moveTo>
                  <a:pt x="4388978" y="181823"/>
                </a:moveTo>
                <a:cubicBezTo>
                  <a:pt x="4392674" y="173086"/>
                  <a:pt x="4398021" y="165218"/>
                  <a:pt x="4404628" y="158611"/>
                </a:cubicBezTo>
                <a:cubicBezTo>
                  <a:pt x="4417843" y="145396"/>
                  <a:pt x="4436099" y="137222"/>
                  <a:pt x="4456265" y="137222"/>
                </a:cubicBezTo>
                <a:cubicBezTo>
                  <a:pt x="4496596" y="137222"/>
                  <a:pt x="4529290" y="169917"/>
                  <a:pt x="4529289" y="210247"/>
                </a:cubicBezTo>
                <a:cubicBezTo>
                  <a:pt x="4529290" y="250578"/>
                  <a:pt x="4496596" y="283272"/>
                  <a:pt x="4456264" y="283273"/>
                </a:cubicBezTo>
                <a:cubicBezTo>
                  <a:pt x="4415934" y="283272"/>
                  <a:pt x="4383239" y="250578"/>
                  <a:pt x="4383240" y="210247"/>
                </a:cubicBezTo>
                <a:cubicBezTo>
                  <a:pt x="4383240" y="200165"/>
                  <a:pt x="4385285" y="190559"/>
                  <a:pt x="4388978" y="181823"/>
                </a:cubicBezTo>
                <a:close/>
                <a:moveTo>
                  <a:pt x="3462699" y="1613933"/>
                </a:moveTo>
                <a:cubicBezTo>
                  <a:pt x="3473785" y="1587723"/>
                  <a:pt x="3499736" y="1569333"/>
                  <a:pt x="3529985" y="1569333"/>
                </a:cubicBezTo>
                <a:cubicBezTo>
                  <a:pt x="3570316" y="1569333"/>
                  <a:pt x="3603010" y="1602027"/>
                  <a:pt x="3603010" y="1642358"/>
                </a:cubicBezTo>
                <a:cubicBezTo>
                  <a:pt x="3603010" y="1682689"/>
                  <a:pt x="3570316" y="1715383"/>
                  <a:pt x="3529985" y="1715383"/>
                </a:cubicBezTo>
                <a:cubicBezTo>
                  <a:pt x="3489654" y="1715383"/>
                  <a:pt x="3456960" y="1682689"/>
                  <a:pt x="3456960" y="1642358"/>
                </a:cubicBezTo>
                <a:cubicBezTo>
                  <a:pt x="3456960" y="1632275"/>
                  <a:pt x="3459004" y="1622670"/>
                  <a:pt x="3462699" y="1613933"/>
                </a:cubicBezTo>
                <a:close/>
                <a:moveTo>
                  <a:pt x="2311155" y="3408035"/>
                </a:moveTo>
                <a:cubicBezTo>
                  <a:pt x="2322241" y="3381825"/>
                  <a:pt x="2348193" y="3363435"/>
                  <a:pt x="2378442" y="3363435"/>
                </a:cubicBezTo>
                <a:cubicBezTo>
                  <a:pt x="2418773" y="3363435"/>
                  <a:pt x="2451467" y="3396129"/>
                  <a:pt x="2451467" y="3436460"/>
                </a:cubicBezTo>
                <a:cubicBezTo>
                  <a:pt x="2451467" y="3476791"/>
                  <a:pt x="2418773" y="3509485"/>
                  <a:pt x="2378442" y="3509485"/>
                </a:cubicBezTo>
                <a:cubicBezTo>
                  <a:pt x="2338111" y="3509485"/>
                  <a:pt x="2305417" y="3476791"/>
                  <a:pt x="2305417" y="3436460"/>
                </a:cubicBezTo>
                <a:cubicBezTo>
                  <a:pt x="2305417" y="3426377"/>
                  <a:pt x="2307460" y="3416772"/>
                  <a:pt x="2311155" y="3408035"/>
                </a:cubicBezTo>
                <a:close/>
                <a:moveTo>
                  <a:pt x="1389301" y="4824391"/>
                </a:moveTo>
                <a:cubicBezTo>
                  <a:pt x="1400387" y="4798181"/>
                  <a:pt x="1426339" y="4779791"/>
                  <a:pt x="1456588" y="4779791"/>
                </a:cubicBezTo>
                <a:cubicBezTo>
                  <a:pt x="1496919" y="4779791"/>
                  <a:pt x="1529613" y="4812485"/>
                  <a:pt x="1529613" y="4852816"/>
                </a:cubicBezTo>
                <a:cubicBezTo>
                  <a:pt x="1529613" y="4893147"/>
                  <a:pt x="1496919" y="4925841"/>
                  <a:pt x="1456588" y="4925841"/>
                </a:cubicBezTo>
                <a:cubicBezTo>
                  <a:pt x="1416256" y="4925842"/>
                  <a:pt x="1383562" y="4893148"/>
                  <a:pt x="1383563" y="4852816"/>
                </a:cubicBezTo>
                <a:cubicBezTo>
                  <a:pt x="1383563" y="4842733"/>
                  <a:pt x="1385606" y="4833128"/>
                  <a:pt x="1389301" y="4824391"/>
                </a:cubicBezTo>
                <a:close/>
                <a:moveTo>
                  <a:pt x="3697590" y="1177683"/>
                </a:moveTo>
                <a:cubicBezTo>
                  <a:pt x="3701286" y="1168947"/>
                  <a:pt x="3706632" y="1161079"/>
                  <a:pt x="3713241" y="1154471"/>
                </a:cubicBezTo>
                <a:cubicBezTo>
                  <a:pt x="3726454" y="1141256"/>
                  <a:pt x="3744711" y="1133083"/>
                  <a:pt x="3764876" y="1133083"/>
                </a:cubicBezTo>
                <a:cubicBezTo>
                  <a:pt x="3805208" y="1133083"/>
                  <a:pt x="3837902" y="1165777"/>
                  <a:pt x="3837901" y="1206108"/>
                </a:cubicBezTo>
                <a:cubicBezTo>
                  <a:pt x="3837902" y="1246440"/>
                  <a:pt x="3805207" y="1279133"/>
                  <a:pt x="3764876" y="1279133"/>
                </a:cubicBezTo>
                <a:cubicBezTo>
                  <a:pt x="3724546" y="1279133"/>
                  <a:pt x="3691851" y="1246439"/>
                  <a:pt x="3691851" y="1206108"/>
                </a:cubicBezTo>
                <a:cubicBezTo>
                  <a:pt x="3691851" y="1196025"/>
                  <a:pt x="3693895" y="1186420"/>
                  <a:pt x="3697590" y="1177683"/>
                </a:cubicBezTo>
                <a:close/>
                <a:moveTo>
                  <a:pt x="2541620" y="2978712"/>
                </a:moveTo>
                <a:cubicBezTo>
                  <a:pt x="2552705" y="2952502"/>
                  <a:pt x="2578658" y="2934112"/>
                  <a:pt x="2608906" y="2934112"/>
                </a:cubicBezTo>
                <a:cubicBezTo>
                  <a:pt x="2649237" y="2934112"/>
                  <a:pt x="2681931" y="2966806"/>
                  <a:pt x="2681931" y="3007137"/>
                </a:cubicBezTo>
                <a:cubicBezTo>
                  <a:pt x="2681931" y="3047468"/>
                  <a:pt x="2649237" y="3080162"/>
                  <a:pt x="2608906" y="3080162"/>
                </a:cubicBezTo>
                <a:cubicBezTo>
                  <a:pt x="2568575" y="3080162"/>
                  <a:pt x="2535881" y="3047468"/>
                  <a:pt x="2535881" y="3007137"/>
                </a:cubicBezTo>
                <a:cubicBezTo>
                  <a:pt x="2535881" y="2997054"/>
                  <a:pt x="2537924" y="2987449"/>
                  <a:pt x="2541620" y="2978712"/>
                </a:cubicBezTo>
                <a:close/>
                <a:moveTo>
                  <a:pt x="1619766" y="4395070"/>
                </a:moveTo>
                <a:cubicBezTo>
                  <a:pt x="1630851" y="4368860"/>
                  <a:pt x="1656804" y="4350470"/>
                  <a:pt x="1687052" y="4350470"/>
                </a:cubicBezTo>
                <a:cubicBezTo>
                  <a:pt x="1727383" y="4350470"/>
                  <a:pt x="1760077" y="4383164"/>
                  <a:pt x="1760077" y="4423495"/>
                </a:cubicBezTo>
                <a:cubicBezTo>
                  <a:pt x="1760077" y="4463826"/>
                  <a:pt x="1727383" y="4496520"/>
                  <a:pt x="1687052" y="4496520"/>
                </a:cubicBezTo>
                <a:cubicBezTo>
                  <a:pt x="1646721" y="4496520"/>
                  <a:pt x="1614027" y="4463826"/>
                  <a:pt x="1614027" y="4423495"/>
                </a:cubicBezTo>
                <a:cubicBezTo>
                  <a:pt x="1614027" y="4413412"/>
                  <a:pt x="1616070" y="4403806"/>
                  <a:pt x="1619766" y="4395070"/>
                </a:cubicBezTo>
                <a:close/>
                <a:moveTo>
                  <a:pt x="3928052" y="748363"/>
                </a:moveTo>
                <a:cubicBezTo>
                  <a:pt x="3931749" y="739627"/>
                  <a:pt x="3937095" y="731759"/>
                  <a:pt x="3943702" y="725152"/>
                </a:cubicBezTo>
                <a:cubicBezTo>
                  <a:pt x="3956918" y="711937"/>
                  <a:pt x="3975173" y="703764"/>
                  <a:pt x="3995339" y="703764"/>
                </a:cubicBezTo>
                <a:cubicBezTo>
                  <a:pt x="4035669" y="703764"/>
                  <a:pt x="4068363" y="736458"/>
                  <a:pt x="4068363" y="776789"/>
                </a:cubicBezTo>
                <a:cubicBezTo>
                  <a:pt x="4068365" y="817119"/>
                  <a:pt x="4035671" y="849813"/>
                  <a:pt x="3995339" y="849813"/>
                </a:cubicBezTo>
                <a:cubicBezTo>
                  <a:pt x="3955009" y="849813"/>
                  <a:pt x="3922315" y="817119"/>
                  <a:pt x="3922314" y="776788"/>
                </a:cubicBezTo>
                <a:cubicBezTo>
                  <a:pt x="3922314" y="766705"/>
                  <a:pt x="3924357" y="757100"/>
                  <a:pt x="3928052" y="748363"/>
                </a:cubicBezTo>
                <a:close/>
                <a:moveTo>
                  <a:pt x="2772083" y="2558219"/>
                </a:moveTo>
                <a:cubicBezTo>
                  <a:pt x="2783169" y="2532009"/>
                  <a:pt x="2809121" y="2513618"/>
                  <a:pt x="2839370" y="2513618"/>
                </a:cubicBezTo>
                <a:cubicBezTo>
                  <a:pt x="2879701" y="2513618"/>
                  <a:pt x="2912395" y="2546312"/>
                  <a:pt x="2912395" y="2586643"/>
                </a:cubicBezTo>
                <a:cubicBezTo>
                  <a:pt x="2912395" y="2626974"/>
                  <a:pt x="2879701" y="2659668"/>
                  <a:pt x="2839370" y="2659668"/>
                </a:cubicBezTo>
                <a:cubicBezTo>
                  <a:pt x="2799039" y="2659668"/>
                  <a:pt x="2766345" y="2626974"/>
                  <a:pt x="2766345" y="2586643"/>
                </a:cubicBezTo>
                <a:cubicBezTo>
                  <a:pt x="2766345" y="2576561"/>
                  <a:pt x="2768388" y="2566955"/>
                  <a:pt x="2772083" y="2558219"/>
                </a:cubicBezTo>
                <a:close/>
                <a:moveTo>
                  <a:pt x="3001773" y="2180476"/>
                </a:moveTo>
                <a:cubicBezTo>
                  <a:pt x="3012857" y="2154266"/>
                  <a:pt x="3038810" y="2135877"/>
                  <a:pt x="3069058" y="2135876"/>
                </a:cubicBezTo>
                <a:cubicBezTo>
                  <a:pt x="3109390" y="2135876"/>
                  <a:pt x="3142083" y="2168570"/>
                  <a:pt x="3142084" y="2208900"/>
                </a:cubicBezTo>
                <a:cubicBezTo>
                  <a:pt x="3142083" y="2249232"/>
                  <a:pt x="3109389" y="2281926"/>
                  <a:pt x="3069059" y="2281925"/>
                </a:cubicBezTo>
                <a:cubicBezTo>
                  <a:pt x="3028727" y="2281926"/>
                  <a:pt x="2996034" y="2249231"/>
                  <a:pt x="2996033" y="2208901"/>
                </a:cubicBezTo>
                <a:cubicBezTo>
                  <a:pt x="2996033" y="2198818"/>
                  <a:pt x="2998076" y="2189212"/>
                  <a:pt x="3001773" y="2180476"/>
                </a:cubicBezTo>
                <a:close/>
                <a:moveTo>
                  <a:pt x="1850229" y="3974577"/>
                </a:moveTo>
                <a:cubicBezTo>
                  <a:pt x="1861314" y="3948368"/>
                  <a:pt x="1887266" y="3929977"/>
                  <a:pt x="1917515" y="3929978"/>
                </a:cubicBezTo>
                <a:cubicBezTo>
                  <a:pt x="1957846" y="3929977"/>
                  <a:pt x="1990540" y="3962672"/>
                  <a:pt x="1990540" y="4003002"/>
                </a:cubicBezTo>
                <a:cubicBezTo>
                  <a:pt x="1990540" y="4043334"/>
                  <a:pt x="1957846" y="4076027"/>
                  <a:pt x="1917515" y="4076027"/>
                </a:cubicBezTo>
                <a:cubicBezTo>
                  <a:pt x="1877184" y="4076027"/>
                  <a:pt x="1844490" y="4043333"/>
                  <a:pt x="1844490" y="4003002"/>
                </a:cubicBezTo>
                <a:cubicBezTo>
                  <a:pt x="1844490" y="3992919"/>
                  <a:pt x="1846534" y="3983314"/>
                  <a:pt x="1850229" y="3974577"/>
                </a:cubicBezTo>
                <a:close/>
                <a:moveTo>
                  <a:pt x="4158514" y="327873"/>
                </a:moveTo>
                <a:cubicBezTo>
                  <a:pt x="4162209" y="319136"/>
                  <a:pt x="4167557" y="311268"/>
                  <a:pt x="4174164" y="304661"/>
                </a:cubicBezTo>
                <a:cubicBezTo>
                  <a:pt x="4187379" y="291446"/>
                  <a:pt x="4205635" y="283272"/>
                  <a:pt x="4225801" y="283272"/>
                </a:cubicBezTo>
                <a:cubicBezTo>
                  <a:pt x="4266132" y="283272"/>
                  <a:pt x="4298826" y="315966"/>
                  <a:pt x="4298827" y="356297"/>
                </a:cubicBezTo>
                <a:cubicBezTo>
                  <a:pt x="4298826" y="396628"/>
                  <a:pt x="4266132" y="429322"/>
                  <a:pt x="4225802" y="429322"/>
                </a:cubicBezTo>
                <a:cubicBezTo>
                  <a:pt x="4185470" y="429322"/>
                  <a:pt x="4152775" y="396628"/>
                  <a:pt x="4152776" y="356297"/>
                </a:cubicBezTo>
                <a:cubicBezTo>
                  <a:pt x="4152776" y="346215"/>
                  <a:pt x="4154819" y="336609"/>
                  <a:pt x="4158514" y="327873"/>
                </a:cubicBezTo>
                <a:close/>
                <a:moveTo>
                  <a:pt x="3232235" y="1759983"/>
                </a:moveTo>
                <a:cubicBezTo>
                  <a:pt x="3243321" y="1733773"/>
                  <a:pt x="3269274" y="1715383"/>
                  <a:pt x="3299522" y="1715383"/>
                </a:cubicBezTo>
                <a:cubicBezTo>
                  <a:pt x="3339852" y="1715383"/>
                  <a:pt x="3372547" y="1748077"/>
                  <a:pt x="3372546" y="1788408"/>
                </a:cubicBezTo>
                <a:cubicBezTo>
                  <a:pt x="3372546" y="1828739"/>
                  <a:pt x="3339853" y="1861433"/>
                  <a:pt x="3299521" y="1861433"/>
                </a:cubicBezTo>
                <a:cubicBezTo>
                  <a:pt x="3259191" y="1861433"/>
                  <a:pt x="3226496" y="1828739"/>
                  <a:pt x="3226497" y="1788408"/>
                </a:cubicBezTo>
                <a:cubicBezTo>
                  <a:pt x="3226497" y="1778325"/>
                  <a:pt x="3228540" y="1768720"/>
                  <a:pt x="3232235" y="1759983"/>
                </a:cubicBezTo>
                <a:close/>
                <a:moveTo>
                  <a:pt x="2080692" y="3545257"/>
                </a:moveTo>
                <a:cubicBezTo>
                  <a:pt x="2091777" y="3519047"/>
                  <a:pt x="2117729" y="3500656"/>
                  <a:pt x="2147978" y="3500656"/>
                </a:cubicBezTo>
                <a:cubicBezTo>
                  <a:pt x="2188309" y="3500656"/>
                  <a:pt x="2221003" y="3533350"/>
                  <a:pt x="2221003" y="3573681"/>
                </a:cubicBezTo>
                <a:cubicBezTo>
                  <a:pt x="2221003" y="3614012"/>
                  <a:pt x="2188309" y="3646706"/>
                  <a:pt x="2147978" y="3646706"/>
                </a:cubicBezTo>
                <a:cubicBezTo>
                  <a:pt x="2107647" y="3646706"/>
                  <a:pt x="2074953" y="3614012"/>
                  <a:pt x="2074953" y="3573681"/>
                </a:cubicBezTo>
                <a:cubicBezTo>
                  <a:pt x="2074953" y="3563599"/>
                  <a:pt x="2076996" y="3553993"/>
                  <a:pt x="2080692" y="3545257"/>
                </a:cubicBezTo>
                <a:close/>
                <a:moveTo>
                  <a:pt x="1158838" y="4961614"/>
                </a:moveTo>
                <a:cubicBezTo>
                  <a:pt x="1162533" y="4952878"/>
                  <a:pt x="1167880" y="4945010"/>
                  <a:pt x="1174487" y="4938402"/>
                </a:cubicBezTo>
                <a:cubicBezTo>
                  <a:pt x="1187703" y="4925187"/>
                  <a:pt x="1205959" y="4917014"/>
                  <a:pt x="1226125" y="4917013"/>
                </a:cubicBezTo>
                <a:cubicBezTo>
                  <a:pt x="1266456" y="4917013"/>
                  <a:pt x="1299149" y="4949708"/>
                  <a:pt x="1299149" y="4990039"/>
                </a:cubicBezTo>
                <a:cubicBezTo>
                  <a:pt x="1299150" y="5030369"/>
                  <a:pt x="1266455" y="5063064"/>
                  <a:pt x="1226124" y="5063064"/>
                </a:cubicBezTo>
                <a:cubicBezTo>
                  <a:pt x="1185793" y="5063063"/>
                  <a:pt x="1153099" y="5030369"/>
                  <a:pt x="1153099" y="4990039"/>
                </a:cubicBezTo>
                <a:cubicBezTo>
                  <a:pt x="1153098" y="4979957"/>
                  <a:pt x="1155142" y="4970351"/>
                  <a:pt x="1158838" y="4961614"/>
                </a:cubicBezTo>
                <a:close/>
                <a:moveTo>
                  <a:pt x="3462698" y="1330661"/>
                </a:moveTo>
                <a:cubicBezTo>
                  <a:pt x="3473784" y="1304451"/>
                  <a:pt x="3499737" y="1286061"/>
                  <a:pt x="3529985" y="1286061"/>
                </a:cubicBezTo>
                <a:cubicBezTo>
                  <a:pt x="3570317" y="1286061"/>
                  <a:pt x="3603010" y="1318755"/>
                  <a:pt x="3603010" y="1359086"/>
                </a:cubicBezTo>
                <a:cubicBezTo>
                  <a:pt x="3603010" y="1399417"/>
                  <a:pt x="3570316" y="1432111"/>
                  <a:pt x="3529986" y="1432111"/>
                </a:cubicBezTo>
                <a:cubicBezTo>
                  <a:pt x="3489654" y="1432111"/>
                  <a:pt x="3456961" y="1399417"/>
                  <a:pt x="3456960" y="1359086"/>
                </a:cubicBezTo>
                <a:cubicBezTo>
                  <a:pt x="3456960" y="1349003"/>
                  <a:pt x="3459003" y="1339397"/>
                  <a:pt x="3462698" y="1330661"/>
                </a:cubicBezTo>
                <a:close/>
                <a:moveTo>
                  <a:pt x="2311155" y="3124763"/>
                </a:moveTo>
                <a:cubicBezTo>
                  <a:pt x="2322241" y="3098553"/>
                  <a:pt x="2348193" y="3080163"/>
                  <a:pt x="2378442" y="3080163"/>
                </a:cubicBezTo>
                <a:cubicBezTo>
                  <a:pt x="2418773" y="3080163"/>
                  <a:pt x="2451467" y="3112857"/>
                  <a:pt x="2451467" y="3153188"/>
                </a:cubicBezTo>
                <a:cubicBezTo>
                  <a:pt x="2451467" y="3193519"/>
                  <a:pt x="2418773" y="3226213"/>
                  <a:pt x="2378442" y="3226213"/>
                </a:cubicBezTo>
                <a:cubicBezTo>
                  <a:pt x="2338111" y="3226213"/>
                  <a:pt x="2305417" y="3193519"/>
                  <a:pt x="2305417" y="3153188"/>
                </a:cubicBezTo>
                <a:cubicBezTo>
                  <a:pt x="2305417" y="3143105"/>
                  <a:pt x="2307460" y="3133499"/>
                  <a:pt x="2311155" y="3124763"/>
                </a:cubicBezTo>
                <a:close/>
                <a:moveTo>
                  <a:pt x="1389302" y="4541119"/>
                </a:moveTo>
                <a:cubicBezTo>
                  <a:pt x="1400387" y="4514909"/>
                  <a:pt x="1426340" y="4496519"/>
                  <a:pt x="1456589" y="4496519"/>
                </a:cubicBezTo>
                <a:cubicBezTo>
                  <a:pt x="1496919" y="4496519"/>
                  <a:pt x="1529613" y="4529213"/>
                  <a:pt x="1529613" y="4569544"/>
                </a:cubicBezTo>
                <a:cubicBezTo>
                  <a:pt x="1529614" y="4609875"/>
                  <a:pt x="1496920" y="4642569"/>
                  <a:pt x="1456588" y="4642569"/>
                </a:cubicBezTo>
                <a:cubicBezTo>
                  <a:pt x="1416258" y="4642569"/>
                  <a:pt x="1383563" y="4609875"/>
                  <a:pt x="1383564" y="4569544"/>
                </a:cubicBezTo>
                <a:cubicBezTo>
                  <a:pt x="1383563" y="4559462"/>
                  <a:pt x="1385607" y="4549856"/>
                  <a:pt x="1389302" y="4541119"/>
                </a:cubicBezTo>
                <a:close/>
                <a:moveTo>
                  <a:pt x="3697590" y="894412"/>
                </a:moveTo>
                <a:cubicBezTo>
                  <a:pt x="3701284" y="885675"/>
                  <a:pt x="3706631" y="877808"/>
                  <a:pt x="3713240" y="871200"/>
                </a:cubicBezTo>
                <a:cubicBezTo>
                  <a:pt x="3726454" y="857986"/>
                  <a:pt x="3744711" y="849812"/>
                  <a:pt x="3764875" y="849812"/>
                </a:cubicBezTo>
                <a:cubicBezTo>
                  <a:pt x="3805207" y="849812"/>
                  <a:pt x="3837900" y="882506"/>
                  <a:pt x="3837901" y="922837"/>
                </a:cubicBezTo>
                <a:cubicBezTo>
                  <a:pt x="3837901" y="963168"/>
                  <a:pt x="3805207" y="995862"/>
                  <a:pt x="3764876" y="995862"/>
                </a:cubicBezTo>
                <a:cubicBezTo>
                  <a:pt x="3724545" y="995862"/>
                  <a:pt x="3691851" y="963167"/>
                  <a:pt x="3691852" y="922836"/>
                </a:cubicBezTo>
                <a:cubicBezTo>
                  <a:pt x="3691852" y="912754"/>
                  <a:pt x="3693895" y="903148"/>
                  <a:pt x="3697590" y="894412"/>
                </a:cubicBezTo>
                <a:close/>
                <a:moveTo>
                  <a:pt x="2541620" y="2695440"/>
                </a:moveTo>
                <a:cubicBezTo>
                  <a:pt x="2552705" y="2669230"/>
                  <a:pt x="2578657" y="2650840"/>
                  <a:pt x="2608906" y="2650840"/>
                </a:cubicBezTo>
                <a:cubicBezTo>
                  <a:pt x="2649237" y="2650840"/>
                  <a:pt x="2681931" y="2683534"/>
                  <a:pt x="2681931" y="2723865"/>
                </a:cubicBezTo>
                <a:cubicBezTo>
                  <a:pt x="2681931" y="2764196"/>
                  <a:pt x="2649237" y="2796890"/>
                  <a:pt x="2608906" y="2796890"/>
                </a:cubicBezTo>
                <a:cubicBezTo>
                  <a:pt x="2568575" y="2796890"/>
                  <a:pt x="2535881" y="2764196"/>
                  <a:pt x="2535881" y="2723865"/>
                </a:cubicBezTo>
                <a:cubicBezTo>
                  <a:pt x="2535881" y="2713782"/>
                  <a:pt x="2537924" y="2704177"/>
                  <a:pt x="2541620" y="2695440"/>
                </a:cubicBezTo>
                <a:close/>
                <a:moveTo>
                  <a:pt x="2771308" y="2326525"/>
                </a:moveTo>
                <a:cubicBezTo>
                  <a:pt x="2782394" y="2300315"/>
                  <a:pt x="2808347" y="2281925"/>
                  <a:pt x="2838595" y="2281925"/>
                </a:cubicBezTo>
                <a:cubicBezTo>
                  <a:pt x="2878925" y="2281925"/>
                  <a:pt x="2911619" y="2314619"/>
                  <a:pt x="2911620" y="2354950"/>
                </a:cubicBezTo>
                <a:cubicBezTo>
                  <a:pt x="2911619" y="2395281"/>
                  <a:pt x="2878926" y="2427975"/>
                  <a:pt x="2838595" y="2427975"/>
                </a:cubicBezTo>
                <a:cubicBezTo>
                  <a:pt x="2798264" y="2427975"/>
                  <a:pt x="2765569" y="2395281"/>
                  <a:pt x="2765571" y="2354950"/>
                </a:cubicBezTo>
                <a:cubicBezTo>
                  <a:pt x="2765569" y="2344867"/>
                  <a:pt x="2767614" y="2335262"/>
                  <a:pt x="2771308" y="2326525"/>
                </a:cubicBezTo>
                <a:close/>
                <a:moveTo>
                  <a:pt x="1619765" y="4111798"/>
                </a:moveTo>
                <a:cubicBezTo>
                  <a:pt x="1630850" y="4085589"/>
                  <a:pt x="1656803" y="4067198"/>
                  <a:pt x="1687051" y="4067199"/>
                </a:cubicBezTo>
                <a:cubicBezTo>
                  <a:pt x="1727382" y="4067198"/>
                  <a:pt x="1760076" y="4099892"/>
                  <a:pt x="1760076" y="4140223"/>
                </a:cubicBezTo>
                <a:cubicBezTo>
                  <a:pt x="1760076" y="4180554"/>
                  <a:pt x="1727383" y="4213248"/>
                  <a:pt x="1687052" y="4213248"/>
                </a:cubicBezTo>
                <a:cubicBezTo>
                  <a:pt x="1646721" y="4213248"/>
                  <a:pt x="1614027" y="4180554"/>
                  <a:pt x="1614027" y="4140223"/>
                </a:cubicBezTo>
                <a:cubicBezTo>
                  <a:pt x="1614027" y="4130140"/>
                  <a:pt x="1616070" y="4120534"/>
                  <a:pt x="1619765" y="4111798"/>
                </a:cubicBezTo>
                <a:close/>
                <a:moveTo>
                  <a:pt x="3928051" y="465093"/>
                </a:moveTo>
                <a:cubicBezTo>
                  <a:pt x="3931746" y="456356"/>
                  <a:pt x="3937094" y="448488"/>
                  <a:pt x="3943701" y="441881"/>
                </a:cubicBezTo>
                <a:cubicBezTo>
                  <a:pt x="3956916" y="428667"/>
                  <a:pt x="3975172" y="420493"/>
                  <a:pt x="3995337" y="420493"/>
                </a:cubicBezTo>
                <a:cubicBezTo>
                  <a:pt x="4035668" y="420493"/>
                  <a:pt x="4068363" y="453187"/>
                  <a:pt x="4068362" y="493518"/>
                </a:cubicBezTo>
                <a:cubicBezTo>
                  <a:pt x="4068363" y="533848"/>
                  <a:pt x="4035669" y="566542"/>
                  <a:pt x="3995339" y="566542"/>
                </a:cubicBezTo>
                <a:cubicBezTo>
                  <a:pt x="3955008" y="566542"/>
                  <a:pt x="3922314" y="533848"/>
                  <a:pt x="3922313" y="493517"/>
                </a:cubicBezTo>
                <a:cubicBezTo>
                  <a:pt x="3922314" y="483435"/>
                  <a:pt x="3924356" y="473829"/>
                  <a:pt x="3928051" y="465093"/>
                </a:cubicBezTo>
                <a:close/>
                <a:moveTo>
                  <a:pt x="3001771" y="1897204"/>
                </a:moveTo>
                <a:cubicBezTo>
                  <a:pt x="3012856" y="1870994"/>
                  <a:pt x="3038809" y="1852604"/>
                  <a:pt x="3069057" y="1852604"/>
                </a:cubicBezTo>
                <a:cubicBezTo>
                  <a:pt x="3109388" y="1852604"/>
                  <a:pt x="3142082" y="1885298"/>
                  <a:pt x="3142083" y="1925630"/>
                </a:cubicBezTo>
                <a:cubicBezTo>
                  <a:pt x="3142082" y="1965960"/>
                  <a:pt x="3109388" y="1998654"/>
                  <a:pt x="3069057" y="1998654"/>
                </a:cubicBezTo>
                <a:cubicBezTo>
                  <a:pt x="3028726" y="1998654"/>
                  <a:pt x="2996032" y="1965960"/>
                  <a:pt x="2996033" y="1925629"/>
                </a:cubicBezTo>
                <a:cubicBezTo>
                  <a:pt x="2996032" y="1915546"/>
                  <a:pt x="2998077" y="1905941"/>
                  <a:pt x="3001771" y="1897204"/>
                </a:cubicBezTo>
                <a:close/>
                <a:moveTo>
                  <a:pt x="1850228" y="3691306"/>
                </a:moveTo>
                <a:cubicBezTo>
                  <a:pt x="1861314" y="3665097"/>
                  <a:pt x="1887266" y="3646706"/>
                  <a:pt x="1917514" y="3646706"/>
                </a:cubicBezTo>
                <a:cubicBezTo>
                  <a:pt x="1957845" y="3646706"/>
                  <a:pt x="1990539" y="3679400"/>
                  <a:pt x="1990539" y="3719731"/>
                </a:cubicBezTo>
                <a:cubicBezTo>
                  <a:pt x="1990539" y="3760062"/>
                  <a:pt x="1957845" y="3792756"/>
                  <a:pt x="1917514" y="3792756"/>
                </a:cubicBezTo>
                <a:cubicBezTo>
                  <a:pt x="1877183" y="3792756"/>
                  <a:pt x="1844489" y="3760062"/>
                  <a:pt x="1844489" y="3719731"/>
                </a:cubicBezTo>
                <a:cubicBezTo>
                  <a:pt x="1844489" y="3709648"/>
                  <a:pt x="1846532" y="3700043"/>
                  <a:pt x="1850228" y="3691306"/>
                </a:cubicBezTo>
                <a:close/>
                <a:moveTo>
                  <a:pt x="4158515" y="44601"/>
                </a:moveTo>
                <a:cubicBezTo>
                  <a:pt x="4162210" y="35864"/>
                  <a:pt x="4167558" y="27996"/>
                  <a:pt x="4174167" y="21389"/>
                </a:cubicBezTo>
                <a:cubicBezTo>
                  <a:pt x="4187380" y="8174"/>
                  <a:pt x="4205636" y="1"/>
                  <a:pt x="4225802" y="1"/>
                </a:cubicBezTo>
                <a:cubicBezTo>
                  <a:pt x="4266134" y="1"/>
                  <a:pt x="4298827" y="32695"/>
                  <a:pt x="4298828" y="73026"/>
                </a:cubicBezTo>
                <a:cubicBezTo>
                  <a:pt x="4298827" y="113357"/>
                  <a:pt x="4266133" y="146051"/>
                  <a:pt x="4225801" y="146051"/>
                </a:cubicBezTo>
                <a:cubicBezTo>
                  <a:pt x="4185472" y="146051"/>
                  <a:pt x="4152776" y="113357"/>
                  <a:pt x="4152777" y="73026"/>
                </a:cubicBezTo>
                <a:cubicBezTo>
                  <a:pt x="4152777" y="62943"/>
                  <a:pt x="4154820" y="53337"/>
                  <a:pt x="4158515" y="44601"/>
                </a:cubicBezTo>
                <a:close/>
                <a:moveTo>
                  <a:pt x="3232236" y="1476711"/>
                </a:moveTo>
                <a:cubicBezTo>
                  <a:pt x="3243320" y="1450501"/>
                  <a:pt x="3269272" y="1432111"/>
                  <a:pt x="3299521" y="1432111"/>
                </a:cubicBezTo>
                <a:cubicBezTo>
                  <a:pt x="3339852" y="1432110"/>
                  <a:pt x="3372546" y="1464805"/>
                  <a:pt x="3372547" y="1505135"/>
                </a:cubicBezTo>
                <a:cubicBezTo>
                  <a:pt x="3372546" y="1545467"/>
                  <a:pt x="3339852" y="1578161"/>
                  <a:pt x="3299522" y="1578160"/>
                </a:cubicBezTo>
                <a:cubicBezTo>
                  <a:pt x="3259190" y="1578161"/>
                  <a:pt x="3226496" y="1545466"/>
                  <a:pt x="3226496" y="1505136"/>
                </a:cubicBezTo>
                <a:cubicBezTo>
                  <a:pt x="3226496" y="1495053"/>
                  <a:pt x="3228539" y="1485447"/>
                  <a:pt x="3232236" y="1476711"/>
                </a:cubicBezTo>
                <a:close/>
                <a:moveTo>
                  <a:pt x="2080691" y="3261984"/>
                </a:moveTo>
                <a:cubicBezTo>
                  <a:pt x="2091777" y="3235775"/>
                  <a:pt x="2117729" y="3217384"/>
                  <a:pt x="2147978" y="3217384"/>
                </a:cubicBezTo>
                <a:cubicBezTo>
                  <a:pt x="2188309" y="3217384"/>
                  <a:pt x="2221003" y="3250078"/>
                  <a:pt x="2221003" y="3290409"/>
                </a:cubicBezTo>
                <a:cubicBezTo>
                  <a:pt x="2221003" y="3330740"/>
                  <a:pt x="2188309" y="3363434"/>
                  <a:pt x="2147978" y="3363434"/>
                </a:cubicBezTo>
                <a:cubicBezTo>
                  <a:pt x="2107647" y="3363434"/>
                  <a:pt x="2074953" y="3330740"/>
                  <a:pt x="2074953" y="3290409"/>
                </a:cubicBezTo>
                <a:cubicBezTo>
                  <a:pt x="2074953" y="3280326"/>
                  <a:pt x="2076996" y="3270721"/>
                  <a:pt x="2080691" y="3261984"/>
                </a:cubicBezTo>
                <a:close/>
                <a:moveTo>
                  <a:pt x="1158838" y="4678341"/>
                </a:moveTo>
                <a:cubicBezTo>
                  <a:pt x="1162534" y="4669604"/>
                  <a:pt x="1167881" y="4661736"/>
                  <a:pt x="1174488" y="4655129"/>
                </a:cubicBezTo>
                <a:cubicBezTo>
                  <a:pt x="1187703" y="4641914"/>
                  <a:pt x="1205959" y="4633741"/>
                  <a:pt x="1226125" y="4633740"/>
                </a:cubicBezTo>
                <a:cubicBezTo>
                  <a:pt x="1266456" y="4633740"/>
                  <a:pt x="1299150" y="4666434"/>
                  <a:pt x="1299150" y="4706765"/>
                </a:cubicBezTo>
                <a:cubicBezTo>
                  <a:pt x="1299150" y="4747096"/>
                  <a:pt x="1266456" y="4779790"/>
                  <a:pt x="1226125" y="4779790"/>
                </a:cubicBezTo>
                <a:cubicBezTo>
                  <a:pt x="1185793" y="4779791"/>
                  <a:pt x="1153099" y="4747097"/>
                  <a:pt x="1153100" y="4706765"/>
                </a:cubicBezTo>
                <a:cubicBezTo>
                  <a:pt x="1153100" y="4696683"/>
                  <a:pt x="1155143" y="4687077"/>
                  <a:pt x="1158838" y="4678341"/>
                </a:cubicBezTo>
                <a:close/>
                <a:moveTo>
                  <a:pt x="3462698" y="1047389"/>
                </a:moveTo>
                <a:cubicBezTo>
                  <a:pt x="3473785" y="1021179"/>
                  <a:pt x="3499736" y="1002789"/>
                  <a:pt x="3529986" y="1002789"/>
                </a:cubicBezTo>
                <a:cubicBezTo>
                  <a:pt x="3570316" y="1002788"/>
                  <a:pt x="3603011" y="1035483"/>
                  <a:pt x="3603009" y="1075813"/>
                </a:cubicBezTo>
                <a:cubicBezTo>
                  <a:pt x="3603011" y="1116145"/>
                  <a:pt x="3570317" y="1148839"/>
                  <a:pt x="3529985" y="1148838"/>
                </a:cubicBezTo>
                <a:cubicBezTo>
                  <a:pt x="3489655" y="1148839"/>
                  <a:pt x="3456960" y="1116144"/>
                  <a:pt x="3456961" y="1075814"/>
                </a:cubicBezTo>
                <a:cubicBezTo>
                  <a:pt x="3456961" y="1065731"/>
                  <a:pt x="3459004" y="1056125"/>
                  <a:pt x="3462698" y="1047389"/>
                </a:cubicBezTo>
                <a:close/>
                <a:moveTo>
                  <a:pt x="2311155" y="2841491"/>
                </a:moveTo>
                <a:cubicBezTo>
                  <a:pt x="2322241" y="2815281"/>
                  <a:pt x="2348193" y="2796890"/>
                  <a:pt x="2378442" y="2796891"/>
                </a:cubicBezTo>
                <a:cubicBezTo>
                  <a:pt x="2418772" y="2796890"/>
                  <a:pt x="2451467" y="2829585"/>
                  <a:pt x="2451466" y="2869915"/>
                </a:cubicBezTo>
                <a:cubicBezTo>
                  <a:pt x="2451467" y="2910247"/>
                  <a:pt x="2418773" y="2942941"/>
                  <a:pt x="2378441" y="2942940"/>
                </a:cubicBezTo>
                <a:cubicBezTo>
                  <a:pt x="2338111" y="2942941"/>
                  <a:pt x="2305416" y="2910246"/>
                  <a:pt x="2305417" y="2869916"/>
                </a:cubicBezTo>
                <a:cubicBezTo>
                  <a:pt x="2305416" y="2859833"/>
                  <a:pt x="2307460" y="2850227"/>
                  <a:pt x="2311155" y="2841491"/>
                </a:cubicBezTo>
                <a:close/>
                <a:moveTo>
                  <a:pt x="2540845" y="2463747"/>
                </a:moveTo>
                <a:cubicBezTo>
                  <a:pt x="2551929" y="2437537"/>
                  <a:pt x="2577882" y="2419147"/>
                  <a:pt x="2608130" y="2419147"/>
                </a:cubicBezTo>
                <a:cubicBezTo>
                  <a:pt x="2648462" y="2419147"/>
                  <a:pt x="2681155" y="2451841"/>
                  <a:pt x="2681156" y="2492172"/>
                </a:cubicBezTo>
                <a:cubicBezTo>
                  <a:pt x="2681155" y="2532503"/>
                  <a:pt x="2648461" y="2565197"/>
                  <a:pt x="2608131" y="2565197"/>
                </a:cubicBezTo>
                <a:cubicBezTo>
                  <a:pt x="2567799" y="2565197"/>
                  <a:pt x="2535106" y="2532503"/>
                  <a:pt x="2535105" y="2492172"/>
                </a:cubicBezTo>
                <a:cubicBezTo>
                  <a:pt x="2535105" y="2482089"/>
                  <a:pt x="2537150" y="2472484"/>
                  <a:pt x="2540845" y="2463747"/>
                </a:cubicBezTo>
                <a:close/>
                <a:moveTo>
                  <a:pt x="1389302" y="4257847"/>
                </a:moveTo>
                <a:cubicBezTo>
                  <a:pt x="1400388" y="4231637"/>
                  <a:pt x="1426340" y="4213247"/>
                  <a:pt x="1456588" y="4213247"/>
                </a:cubicBezTo>
                <a:cubicBezTo>
                  <a:pt x="1496919" y="4213247"/>
                  <a:pt x="1529613" y="4245941"/>
                  <a:pt x="1529613" y="4286272"/>
                </a:cubicBezTo>
                <a:cubicBezTo>
                  <a:pt x="1529613" y="4326603"/>
                  <a:pt x="1496919" y="4359297"/>
                  <a:pt x="1456588" y="4359297"/>
                </a:cubicBezTo>
                <a:cubicBezTo>
                  <a:pt x="1416257" y="4359297"/>
                  <a:pt x="1383563" y="4326603"/>
                  <a:pt x="1383563" y="4286272"/>
                </a:cubicBezTo>
                <a:cubicBezTo>
                  <a:pt x="1383563" y="4276189"/>
                  <a:pt x="1385607" y="4266584"/>
                  <a:pt x="1389302" y="4257847"/>
                </a:cubicBezTo>
                <a:close/>
                <a:moveTo>
                  <a:pt x="3697588" y="611142"/>
                </a:moveTo>
                <a:cubicBezTo>
                  <a:pt x="3701283" y="602405"/>
                  <a:pt x="3706630" y="594537"/>
                  <a:pt x="3713238" y="587930"/>
                </a:cubicBezTo>
                <a:cubicBezTo>
                  <a:pt x="3726452" y="574716"/>
                  <a:pt x="3744710" y="566542"/>
                  <a:pt x="3764874" y="566542"/>
                </a:cubicBezTo>
                <a:cubicBezTo>
                  <a:pt x="3805205" y="566542"/>
                  <a:pt x="3837899" y="599236"/>
                  <a:pt x="3837900" y="639567"/>
                </a:cubicBezTo>
                <a:cubicBezTo>
                  <a:pt x="3837899" y="679897"/>
                  <a:pt x="3805205" y="712591"/>
                  <a:pt x="3764874" y="712591"/>
                </a:cubicBezTo>
                <a:cubicBezTo>
                  <a:pt x="3724543" y="712592"/>
                  <a:pt x="3691849" y="679897"/>
                  <a:pt x="3691849" y="639566"/>
                </a:cubicBezTo>
                <a:cubicBezTo>
                  <a:pt x="3691849" y="629484"/>
                  <a:pt x="3693894" y="619878"/>
                  <a:pt x="3697588" y="611142"/>
                </a:cubicBezTo>
                <a:close/>
                <a:moveTo>
                  <a:pt x="2771307" y="2043254"/>
                </a:moveTo>
                <a:cubicBezTo>
                  <a:pt x="2782393" y="2017045"/>
                  <a:pt x="2808346" y="1998654"/>
                  <a:pt x="2838594" y="1998654"/>
                </a:cubicBezTo>
                <a:cubicBezTo>
                  <a:pt x="2878924" y="1998654"/>
                  <a:pt x="2911619" y="2031348"/>
                  <a:pt x="2911618" y="2071679"/>
                </a:cubicBezTo>
                <a:cubicBezTo>
                  <a:pt x="2911619" y="2112010"/>
                  <a:pt x="2878925" y="2144704"/>
                  <a:pt x="2838594" y="2144704"/>
                </a:cubicBezTo>
                <a:cubicBezTo>
                  <a:pt x="2798263" y="2144704"/>
                  <a:pt x="2765570" y="2112010"/>
                  <a:pt x="2765569" y="2071679"/>
                </a:cubicBezTo>
                <a:cubicBezTo>
                  <a:pt x="2765569" y="2061596"/>
                  <a:pt x="2767612" y="2051990"/>
                  <a:pt x="2771307" y="2043254"/>
                </a:cubicBezTo>
                <a:close/>
                <a:moveTo>
                  <a:pt x="1619764" y="3828527"/>
                </a:moveTo>
                <a:cubicBezTo>
                  <a:pt x="1630850" y="3802318"/>
                  <a:pt x="1656802" y="3783928"/>
                  <a:pt x="1687050" y="3783928"/>
                </a:cubicBezTo>
                <a:cubicBezTo>
                  <a:pt x="1727381" y="3783928"/>
                  <a:pt x="1760075" y="3816622"/>
                  <a:pt x="1760075" y="3856953"/>
                </a:cubicBezTo>
                <a:cubicBezTo>
                  <a:pt x="1760075" y="3897284"/>
                  <a:pt x="1727382" y="3929977"/>
                  <a:pt x="1687051" y="3929977"/>
                </a:cubicBezTo>
                <a:cubicBezTo>
                  <a:pt x="1646720" y="3929977"/>
                  <a:pt x="1614026" y="3897283"/>
                  <a:pt x="1614026" y="3856952"/>
                </a:cubicBezTo>
                <a:cubicBezTo>
                  <a:pt x="1614026" y="3846869"/>
                  <a:pt x="1616069" y="3837264"/>
                  <a:pt x="1619764" y="3828527"/>
                </a:cubicBezTo>
                <a:close/>
                <a:moveTo>
                  <a:pt x="3928051" y="181822"/>
                </a:moveTo>
                <a:cubicBezTo>
                  <a:pt x="3931747" y="173086"/>
                  <a:pt x="3937093" y="165218"/>
                  <a:pt x="3943702" y="158611"/>
                </a:cubicBezTo>
                <a:cubicBezTo>
                  <a:pt x="3956917" y="145396"/>
                  <a:pt x="3975173" y="137222"/>
                  <a:pt x="3995337" y="137222"/>
                </a:cubicBezTo>
                <a:cubicBezTo>
                  <a:pt x="4035668" y="137222"/>
                  <a:pt x="4068362" y="169916"/>
                  <a:pt x="4068363" y="210247"/>
                </a:cubicBezTo>
                <a:cubicBezTo>
                  <a:pt x="4068363" y="250578"/>
                  <a:pt x="4035668" y="283272"/>
                  <a:pt x="3995338" y="283272"/>
                </a:cubicBezTo>
                <a:cubicBezTo>
                  <a:pt x="3955006" y="283272"/>
                  <a:pt x="3922312" y="250578"/>
                  <a:pt x="3922314" y="210247"/>
                </a:cubicBezTo>
                <a:cubicBezTo>
                  <a:pt x="3922312" y="200164"/>
                  <a:pt x="3924357" y="190559"/>
                  <a:pt x="3928051" y="181822"/>
                </a:cubicBezTo>
                <a:close/>
                <a:moveTo>
                  <a:pt x="3001772" y="1613932"/>
                </a:moveTo>
                <a:cubicBezTo>
                  <a:pt x="3012856" y="1587722"/>
                  <a:pt x="3038809" y="1569332"/>
                  <a:pt x="3069057" y="1569332"/>
                </a:cubicBezTo>
                <a:cubicBezTo>
                  <a:pt x="3109389" y="1569332"/>
                  <a:pt x="3142082" y="1602026"/>
                  <a:pt x="3142082" y="1642357"/>
                </a:cubicBezTo>
                <a:cubicBezTo>
                  <a:pt x="3142082" y="1682688"/>
                  <a:pt x="3109388" y="1715382"/>
                  <a:pt x="3069058" y="1715382"/>
                </a:cubicBezTo>
                <a:cubicBezTo>
                  <a:pt x="3028726" y="1715382"/>
                  <a:pt x="2996033" y="1682688"/>
                  <a:pt x="2996032" y="1642357"/>
                </a:cubicBezTo>
                <a:cubicBezTo>
                  <a:pt x="2996032" y="1632274"/>
                  <a:pt x="2998075" y="1622669"/>
                  <a:pt x="3001772" y="1613932"/>
                </a:cubicBezTo>
                <a:close/>
                <a:moveTo>
                  <a:pt x="1850228" y="3408034"/>
                </a:moveTo>
                <a:cubicBezTo>
                  <a:pt x="1861313" y="3381824"/>
                  <a:pt x="1887266" y="3363434"/>
                  <a:pt x="1917514" y="3363434"/>
                </a:cubicBezTo>
                <a:cubicBezTo>
                  <a:pt x="1957845" y="3363434"/>
                  <a:pt x="1990539" y="3396128"/>
                  <a:pt x="1990539" y="3436459"/>
                </a:cubicBezTo>
                <a:cubicBezTo>
                  <a:pt x="1990539" y="3476790"/>
                  <a:pt x="1957845" y="3509484"/>
                  <a:pt x="1917514" y="3509484"/>
                </a:cubicBezTo>
                <a:cubicBezTo>
                  <a:pt x="1877183" y="3509484"/>
                  <a:pt x="1844489" y="3476790"/>
                  <a:pt x="1844489" y="3436459"/>
                </a:cubicBezTo>
                <a:cubicBezTo>
                  <a:pt x="1844489" y="3426376"/>
                  <a:pt x="1846532" y="3416771"/>
                  <a:pt x="1850228" y="3408034"/>
                </a:cubicBezTo>
                <a:close/>
                <a:moveTo>
                  <a:pt x="928374" y="4824392"/>
                </a:moveTo>
                <a:cubicBezTo>
                  <a:pt x="932069" y="4815655"/>
                  <a:pt x="937417" y="4807787"/>
                  <a:pt x="944025" y="4801180"/>
                </a:cubicBezTo>
                <a:cubicBezTo>
                  <a:pt x="957238" y="4787965"/>
                  <a:pt x="975494" y="4779793"/>
                  <a:pt x="995660" y="4779792"/>
                </a:cubicBezTo>
                <a:cubicBezTo>
                  <a:pt x="1035990" y="4779792"/>
                  <a:pt x="1068685" y="4812486"/>
                  <a:pt x="1068685" y="4852817"/>
                </a:cubicBezTo>
                <a:cubicBezTo>
                  <a:pt x="1068684" y="4893149"/>
                  <a:pt x="1035990" y="4925843"/>
                  <a:pt x="995660" y="4925842"/>
                </a:cubicBezTo>
                <a:cubicBezTo>
                  <a:pt x="955329" y="4925842"/>
                  <a:pt x="922635" y="4893148"/>
                  <a:pt x="922635" y="4852817"/>
                </a:cubicBezTo>
                <a:cubicBezTo>
                  <a:pt x="922636" y="4842734"/>
                  <a:pt x="924679" y="4833129"/>
                  <a:pt x="928374" y="4824392"/>
                </a:cubicBezTo>
                <a:close/>
                <a:moveTo>
                  <a:pt x="3232235" y="1193439"/>
                </a:moveTo>
                <a:cubicBezTo>
                  <a:pt x="3243320" y="1167229"/>
                  <a:pt x="3269273" y="1148838"/>
                  <a:pt x="3299521" y="1148839"/>
                </a:cubicBezTo>
                <a:cubicBezTo>
                  <a:pt x="3339852" y="1148838"/>
                  <a:pt x="3372546" y="1181532"/>
                  <a:pt x="3372546" y="1221863"/>
                </a:cubicBezTo>
                <a:cubicBezTo>
                  <a:pt x="3372547" y="1262194"/>
                  <a:pt x="3339852" y="1294888"/>
                  <a:pt x="3299521" y="1294888"/>
                </a:cubicBezTo>
                <a:cubicBezTo>
                  <a:pt x="3259190" y="1294888"/>
                  <a:pt x="3226497" y="1262194"/>
                  <a:pt x="3226496" y="1221863"/>
                </a:cubicBezTo>
                <a:cubicBezTo>
                  <a:pt x="3226496" y="1211781"/>
                  <a:pt x="3228539" y="1202175"/>
                  <a:pt x="3232235" y="1193439"/>
                </a:cubicBezTo>
                <a:close/>
                <a:moveTo>
                  <a:pt x="2080691" y="2978712"/>
                </a:moveTo>
                <a:cubicBezTo>
                  <a:pt x="2091777" y="2952503"/>
                  <a:pt x="2117729" y="2934112"/>
                  <a:pt x="2147978" y="2934112"/>
                </a:cubicBezTo>
                <a:cubicBezTo>
                  <a:pt x="2188309" y="2934112"/>
                  <a:pt x="2221003" y="2966806"/>
                  <a:pt x="2221002" y="3007137"/>
                </a:cubicBezTo>
                <a:cubicBezTo>
                  <a:pt x="2221003" y="3047468"/>
                  <a:pt x="2188309" y="3080162"/>
                  <a:pt x="2147978" y="3080162"/>
                </a:cubicBezTo>
                <a:cubicBezTo>
                  <a:pt x="2107647" y="3080162"/>
                  <a:pt x="2074953" y="3047468"/>
                  <a:pt x="2074953" y="3007137"/>
                </a:cubicBezTo>
                <a:cubicBezTo>
                  <a:pt x="2074953" y="2997054"/>
                  <a:pt x="2076996" y="2987449"/>
                  <a:pt x="2080691" y="2978712"/>
                </a:cubicBezTo>
                <a:close/>
                <a:moveTo>
                  <a:pt x="1158838" y="4395069"/>
                </a:moveTo>
                <a:cubicBezTo>
                  <a:pt x="1162534" y="4386332"/>
                  <a:pt x="1167881" y="4378464"/>
                  <a:pt x="1174488" y="4371857"/>
                </a:cubicBezTo>
                <a:cubicBezTo>
                  <a:pt x="1187703" y="4358642"/>
                  <a:pt x="1205959" y="4350468"/>
                  <a:pt x="1226125" y="4350468"/>
                </a:cubicBezTo>
                <a:cubicBezTo>
                  <a:pt x="1266455" y="4350468"/>
                  <a:pt x="1299150" y="4383162"/>
                  <a:pt x="1299150" y="4423493"/>
                </a:cubicBezTo>
                <a:cubicBezTo>
                  <a:pt x="1299150" y="4463824"/>
                  <a:pt x="1266456" y="4496518"/>
                  <a:pt x="1226124" y="4496518"/>
                </a:cubicBezTo>
                <a:cubicBezTo>
                  <a:pt x="1185794" y="4496518"/>
                  <a:pt x="1153100" y="4463824"/>
                  <a:pt x="1153100" y="4423493"/>
                </a:cubicBezTo>
                <a:cubicBezTo>
                  <a:pt x="1153100" y="4413411"/>
                  <a:pt x="1155143" y="4403805"/>
                  <a:pt x="1158838" y="4395069"/>
                </a:cubicBezTo>
                <a:close/>
                <a:moveTo>
                  <a:pt x="3462698" y="764117"/>
                </a:moveTo>
                <a:cubicBezTo>
                  <a:pt x="3473784" y="737907"/>
                  <a:pt x="3499736" y="719516"/>
                  <a:pt x="3529985" y="719517"/>
                </a:cubicBezTo>
                <a:cubicBezTo>
                  <a:pt x="3570316" y="719516"/>
                  <a:pt x="3603010" y="752210"/>
                  <a:pt x="3603009" y="792541"/>
                </a:cubicBezTo>
                <a:cubicBezTo>
                  <a:pt x="3603010" y="832872"/>
                  <a:pt x="3570316" y="865566"/>
                  <a:pt x="3529984" y="865566"/>
                </a:cubicBezTo>
                <a:cubicBezTo>
                  <a:pt x="3489654" y="865566"/>
                  <a:pt x="3456960" y="832872"/>
                  <a:pt x="3456960" y="792541"/>
                </a:cubicBezTo>
                <a:cubicBezTo>
                  <a:pt x="3456959" y="782459"/>
                  <a:pt x="3459003" y="772853"/>
                  <a:pt x="3462698" y="764117"/>
                </a:cubicBezTo>
                <a:close/>
                <a:moveTo>
                  <a:pt x="2311155" y="2558219"/>
                </a:moveTo>
                <a:cubicBezTo>
                  <a:pt x="2322241" y="2532009"/>
                  <a:pt x="2348193" y="2513618"/>
                  <a:pt x="2378441" y="2513618"/>
                </a:cubicBezTo>
                <a:cubicBezTo>
                  <a:pt x="2418772" y="2513618"/>
                  <a:pt x="2451466" y="2546312"/>
                  <a:pt x="2451466" y="2586643"/>
                </a:cubicBezTo>
                <a:cubicBezTo>
                  <a:pt x="2451466" y="2626974"/>
                  <a:pt x="2418772" y="2659668"/>
                  <a:pt x="2378441" y="2659668"/>
                </a:cubicBezTo>
                <a:cubicBezTo>
                  <a:pt x="2338110" y="2659668"/>
                  <a:pt x="2305416" y="2626974"/>
                  <a:pt x="2305417" y="2586643"/>
                </a:cubicBezTo>
                <a:cubicBezTo>
                  <a:pt x="2305416" y="2576560"/>
                  <a:pt x="2307460" y="2566955"/>
                  <a:pt x="2311155" y="2558219"/>
                </a:cubicBezTo>
                <a:close/>
                <a:moveTo>
                  <a:pt x="2540844" y="2180475"/>
                </a:moveTo>
                <a:cubicBezTo>
                  <a:pt x="2551930" y="2154265"/>
                  <a:pt x="2577883" y="2135875"/>
                  <a:pt x="2608131" y="2135875"/>
                </a:cubicBezTo>
                <a:cubicBezTo>
                  <a:pt x="2648461" y="2135875"/>
                  <a:pt x="2681156" y="2168569"/>
                  <a:pt x="2681155" y="2208900"/>
                </a:cubicBezTo>
                <a:cubicBezTo>
                  <a:pt x="2681156" y="2249231"/>
                  <a:pt x="2648462" y="2281925"/>
                  <a:pt x="2608130" y="2281925"/>
                </a:cubicBezTo>
                <a:cubicBezTo>
                  <a:pt x="2567800" y="2281925"/>
                  <a:pt x="2535105" y="2249231"/>
                  <a:pt x="2535106" y="2208900"/>
                </a:cubicBezTo>
                <a:cubicBezTo>
                  <a:pt x="2535106" y="2198817"/>
                  <a:pt x="2537149" y="2189211"/>
                  <a:pt x="2540844" y="2180475"/>
                </a:cubicBezTo>
                <a:close/>
                <a:moveTo>
                  <a:pt x="1389302" y="3974576"/>
                </a:moveTo>
                <a:cubicBezTo>
                  <a:pt x="1400387" y="3948367"/>
                  <a:pt x="1426339" y="3929976"/>
                  <a:pt x="1456587" y="3929976"/>
                </a:cubicBezTo>
                <a:cubicBezTo>
                  <a:pt x="1496918" y="3929976"/>
                  <a:pt x="1529612" y="3962670"/>
                  <a:pt x="1529612" y="4003001"/>
                </a:cubicBezTo>
                <a:cubicBezTo>
                  <a:pt x="1529612" y="4043332"/>
                  <a:pt x="1496919" y="4076025"/>
                  <a:pt x="1456588" y="4076025"/>
                </a:cubicBezTo>
                <a:cubicBezTo>
                  <a:pt x="1416257" y="4076025"/>
                  <a:pt x="1383563" y="4043331"/>
                  <a:pt x="1383563" y="4003000"/>
                </a:cubicBezTo>
                <a:cubicBezTo>
                  <a:pt x="1383563" y="3992918"/>
                  <a:pt x="1385606" y="3983312"/>
                  <a:pt x="1389302" y="3974576"/>
                </a:cubicBezTo>
                <a:close/>
                <a:moveTo>
                  <a:pt x="3697588" y="327872"/>
                </a:moveTo>
                <a:cubicBezTo>
                  <a:pt x="3701284" y="319135"/>
                  <a:pt x="3706630" y="311267"/>
                  <a:pt x="3713237" y="304660"/>
                </a:cubicBezTo>
                <a:cubicBezTo>
                  <a:pt x="3726453" y="291446"/>
                  <a:pt x="3744708" y="283272"/>
                  <a:pt x="3764874" y="283272"/>
                </a:cubicBezTo>
                <a:cubicBezTo>
                  <a:pt x="3805204" y="283272"/>
                  <a:pt x="3837900" y="315966"/>
                  <a:pt x="3837899" y="356297"/>
                </a:cubicBezTo>
                <a:cubicBezTo>
                  <a:pt x="3837900" y="396627"/>
                  <a:pt x="3805206" y="429321"/>
                  <a:pt x="3764874" y="429321"/>
                </a:cubicBezTo>
                <a:cubicBezTo>
                  <a:pt x="3724544" y="429321"/>
                  <a:pt x="3691849" y="396627"/>
                  <a:pt x="3691850" y="356296"/>
                </a:cubicBezTo>
                <a:cubicBezTo>
                  <a:pt x="3691850" y="346214"/>
                  <a:pt x="3693892" y="336608"/>
                  <a:pt x="3697588" y="327872"/>
                </a:cubicBezTo>
                <a:close/>
                <a:moveTo>
                  <a:pt x="2771306" y="1759983"/>
                </a:moveTo>
                <a:cubicBezTo>
                  <a:pt x="2782392" y="1733773"/>
                  <a:pt x="2808345" y="1715383"/>
                  <a:pt x="2838593" y="1715383"/>
                </a:cubicBezTo>
                <a:cubicBezTo>
                  <a:pt x="2878925" y="1715383"/>
                  <a:pt x="2911618" y="1748077"/>
                  <a:pt x="2911618" y="1788408"/>
                </a:cubicBezTo>
                <a:cubicBezTo>
                  <a:pt x="2911618" y="1828739"/>
                  <a:pt x="2878924" y="1861433"/>
                  <a:pt x="2838594" y="1861433"/>
                </a:cubicBezTo>
                <a:cubicBezTo>
                  <a:pt x="2798262" y="1861433"/>
                  <a:pt x="2765569" y="1828739"/>
                  <a:pt x="2765568" y="1788408"/>
                </a:cubicBezTo>
                <a:cubicBezTo>
                  <a:pt x="2765569" y="1778325"/>
                  <a:pt x="2767611" y="1768720"/>
                  <a:pt x="2771306" y="1759983"/>
                </a:cubicBezTo>
                <a:close/>
                <a:moveTo>
                  <a:pt x="1619763" y="3545257"/>
                </a:moveTo>
                <a:cubicBezTo>
                  <a:pt x="1630849" y="3519047"/>
                  <a:pt x="1656801" y="3500656"/>
                  <a:pt x="1687050" y="3500656"/>
                </a:cubicBezTo>
                <a:cubicBezTo>
                  <a:pt x="1727380" y="3500656"/>
                  <a:pt x="1760075" y="3533350"/>
                  <a:pt x="1760074" y="3573681"/>
                </a:cubicBezTo>
                <a:cubicBezTo>
                  <a:pt x="1760075" y="3614012"/>
                  <a:pt x="1727381" y="3646706"/>
                  <a:pt x="1687049" y="3646706"/>
                </a:cubicBezTo>
                <a:cubicBezTo>
                  <a:pt x="1646719" y="3646706"/>
                  <a:pt x="1614025" y="3614012"/>
                  <a:pt x="1614025" y="3573681"/>
                </a:cubicBezTo>
                <a:cubicBezTo>
                  <a:pt x="1614025" y="3563599"/>
                  <a:pt x="1616068" y="3553993"/>
                  <a:pt x="1619763" y="3545257"/>
                </a:cubicBezTo>
                <a:close/>
                <a:moveTo>
                  <a:pt x="697910" y="4961614"/>
                </a:moveTo>
                <a:cubicBezTo>
                  <a:pt x="701605" y="4952877"/>
                  <a:pt x="706952" y="4945009"/>
                  <a:pt x="713560" y="4938401"/>
                </a:cubicBezTo>
                <a:cubicBezTo>
                  <a:pt x="726774" y="4925187"/>
                  <a:pt x="745030" y="4917014"/>
                  <a:pt x="765196" y="4917014"/>
                </a:cubicBezTo>
                <a:cubicBezTo>
                  <a:pt x="805527" y="4917013"/>
                  <a:pt x="838221" y="4949708"/>
                  <a:pt x="838221" y="4990039"/>
                </a:cubicBezTo>
                <a:cubicBezTo>
                  <a:pt x="838220" y="5030371"/>
                  <a:pt x="805527" y="5063064"/>
                  <a:pt x="765196" y="5063063"/>
                </a:cubicBezTo>
                <a:cubicBezTo>
                  <a:pt x="724865" y="5063063"/>
                  <a:pt x="692171" y="5030369"/>
                  <a:pt x="692171" y="4990039"/>
                </a:cubicBezTo>
                <a:cubicBezTo>
                  <a:pt x="692171" y="4979956"/>
                  <a:pt x="694214" y="4970351"/>
                  <a:pt x="697910" y="4961614"/>
                </a:cubicBezTo>
                <a:close/>
                <a:moveTo>
                  <a:pt x="3001771" y="1330660"/>
                </a:moveTo>
                <a:cubicBezTo>
                  <a:pt x="3012857" y="1304450"/>
                  <a:pt x="3038810" y="1286060"/>
                  <a:pt x="3069058" y="1286060"/>
                </a:cubicBezTo>
                <a:cubicBezTo>
                  <a:pt x="3109388" y="1286060"/>
                  <a:pt x="3142083" y="1318754"/>
                  <a:pt x="3142082" y="1359085"/>
                </a:cubicBezTo>
                <a:cubicBezTo>
                  <a:pt x="3142083" y="1399416"/>
                  <a:pt x="3109389" y="1432110"/>
                  <a:pt x="3069057" y="1432110"/>
                </a:cubicBezTo>
                <a:cubicBezTo>
                  <a:pt x="3028727" y="1432110"/>
                  <a:pt x="2996032" y="1399416"/>
                  <a:pt x="2996033" y="1359085"/>
                </a:cubicBezTo>
                <a:cubicBezTo>
                  <a:pt x="2996033" y="1349002"/>
                  <a:pt x="2998076" y="1339397"/>
                  <a:pt x="3001771" y="1330660"/>
                </a:cubicBezTo>
                <a:close/>
                <a:moveTo>
                  <a:pt x="1850228" y="3124762"/>
                </a:moveTo>
                <a:cubicBezTo>
                  <a:pt x="1861313" y="3098552"/>
                  <a:pt x="1887265" y="3080162"/>
                  <a:pt x="1917514" y="3080162"/>
                </a:cubicBezTo>
                <a:cubicBezTo>
                  <a:pt x="1957845" y="3080162"/>
                  <a:pt x="1990539" y="3112856"/>
                  <a:pt x="1990539" y="3153187"/>
                </a:cubicBezTo>
                <a:cubicBezTo>
                  <a:pt x="1990539" y="3193518"/>
                  <a:pt x="1957845" y="3226212"/>
                  <a:pt x="1917514" y="3226212"/>
                </a:cubicBezTo>
                <a:cubicBezTo>
                  <a:pt x="1877183" y="3226212"/>
                  <a:pt x="1844489" y="3193518"/>
                  <a:pt x="1844489" y="3153187"/>
                </a:cubicBezTo>
                <a:cubicBezTo>
                  <a:pt x="1844489" y="3143104"/>
                  <a:pt x="1846532" y="3133499"/>
                  <a:pt x="1850228" y="3124762"/>
                </a:cubicBezTo>
                <a:close/>
                <a:moveTo>
                  <a:pt x="928374" y="4541119"/>
                </a:moveTo>
                <a:cubicBezTo>
                  <a:pt x="932070" y="4532382"/>
                  <a:pt x="937417" y="4524515"/>
                  <a:pt x="944024" y="4517907"/>
                </a:cubicBezTo>
                <a:cubicBezTo>
                  <a:pt x="957239" y="4504692"/>
                  <a:pt x="975495" y="4496519"/>
                  <a:pt x="995661" y="4496519"/>
                </a:cubicBezTo>
                <a:cubicBezTo>
                  <a:pt x="1035991" y="4496519"/>
                  <a:pt x="1068685" y="4529213"/>
                  <a:pt x="1068685" y="4569544"/>
                </a:cubicBezTo>
                <a:cubicBezTo>
                  <a:pt x="1068686" y="4609875"/>
                  <a:pt x="1035992" y="4642569"/>
                  <a:pt x="995660" y="4642569"/>
                </a:cubicBezTo>
                <a:cubicBezTo>
                  <a:pt x="955328" y="4642570"/>
                  <a:pt x="922635" y="4609876"/>
                  <a:pt x="922636" y="4569544"/>
                </a:cubicBezTo>
                <a:cubicBezTo>
                  <a:pt x="922636" y="4559461"/>
                  <a:pt x="924679" y="4549856"/>
                  <a:pt x="928374" y="4541119"/>
                </a:cubicBezTo>
                <a:close/>
                <a:moveTo>
                  <a:pt x="3232235" y="910167"/>
                </a:moveTo>
                <a:cubicBezTo>
                  <a:pt x="3243321" y="883956"/>
                  <a:pt x="3269272" y="865566"/>
                  <a:pt x="3299522" y="865566"/>
                </a:cubicBezTo>
                <a:cubicBezTo>
                  <a:pt x="3339852" y="865566"/>
                  <a:pt x="3372546" y="898260"/>
                  <a:pt x="3372546" y="938591"/>
                </a:cubicBezTo>
                <a:cubicBezTo>
                  <a:pt x="3372546" y="978922"/>
                  <a:pt x="3339852" y="1011616"/>
                  <a:pt x="3299521" y="1011616"/>
                </a:cubicBezTo>
                <a:cubicBezTo>
                  <a:pt x="3259190" y="1011616"/>
                  <a:pt x="3226496" y="978922"/>
                  <a:pt x="3226497" y="938591"/>
                </a:cubicBezTo>
                <a:cubicBezTo>
                  <a:pt x="3226496" y="928509"/>
                  <a:pt x="3228539" y="918903"/>
                  <a:pt x="3232235" y="910167"/>
                </a:cubicBezTo>
                <a:close/>
                <a:moveTo>
                  <a:pt x="2080692" y="2695441"/>
                </a:moveTo>
                <a:cubicBezTo>
                  <a:pt x="2091778" y="2669231"/>
                  <a:pt x="2117730" y="2650840"/>
                  <a:pt x="2147978" y="2650840"/>
                </a:cubicBezTo>
                <a:cubicBezTo>
                  <a:pt x="2188309" y="2650840"/>
                  <a:pt x="2221003" y="2683534"/>
                  <a:pt x="2221003" y="2723865"/>
                </a:cubicBezTo>
                <a:cubicBezTo>
                  <a:pt x="2221003" y="2764196"/>
                  <a:pt x="2188309" y="2796890"/>
                  <a:pt x="2147978" y="2796890"/>
                </a:cubicBezTo>
                <a:cubicBezTo>
                  <a:pt x="2107647" y="2796890"/>
                  <a:pt x="2074953" y="2764196"/>
                  <a:pt x="2074953" y="2723865"/>
                </a:cubicBezTo>
                <a:cubicBezTo>
                  <a:pt x="2074953" y="2713783"/>
                  <a:pt x="2076997" y="2704177"/>
                  <a:pt x="2080692" y="2695441"/>
                </a:cubicBezTo>
                <a:close/>
                <a:moveTo>
                  <a:pt x="2310380" y="2326525"/>
                </a:moveTo>
                <a:cubicBezTo>
                  <a:pt x="2321466" y="2300314"/>
                  <a:pt x="2347418" y="2281924"/>
                  <a:pt x="2377667" y="2281924"/>
                </a:cubicBezTo>
                <a:cubicBezTo>
                  <a:pt x="2417998" y="2281924"/>
                  <a:pt x="2450692" y="2314618"/>
                  <a:pt x="2450691" y="2354949"/>
                </a:cubicBezTo>
                <a:cubicBezTo>
                  <a:pt x="2450692" y="2395280"/>
                  <a:pt x="2417998" y="2427974"/>
                  <a:pt x="2377667" y="2427974"/>
                </a:cubicBezTo>
                <a:cubicBezTo>
                  <a:pt x="2337336" y="2427974"/>
                  <a:pt x="2304642" y="2395280"/>
                  <a:pt x="2304642" y="2354949"/>
                </a:cubicBezTo>
                <a:cubicBezTo>
                  <a:pt x="2304641" y="2344866"/>
                  <a:pt x="2306685" y="2335261"/>
                  <a:pt x="2310380" y="2326525"/>
                </a:cubicBezTo>
                <a:close/>
                <a:moveTo>
                  <a:pt x="1158838" y="4111796"/>
                </a:moveTo>
                <a:cubicBezTo>
                  <a:pt x="1162533" y="4103060"/>
                  <a:pt x="1167881" y="4095192"/>
                  <a:pt x="1174488" y="4088585"/>
                </a:cubicBezTo>
                <a:cubicBezTo>
                  <a:pt x="1187703" y="4075370"/>
                  <a:pt x="1205959" y="4067196"/>
                  <a:pt x="1226124" y="4067196"/>
                </a:cubicBezTo>
                <a:cubicBezTo>
                  <a:pt x="1266455" y="4067196"/>
                  <a:pt x="1299149" y="4099890"/>
                  <a:pt x="1299149" y="4140221"/>
                </a:cubicBezTo>
                <a:cubicBezTo>
                  <a:pt x="1299149" y="4180552"/>
                  <a:pt x="1266455" y="4213246"/>
                  <a:pt x="1226124" y="4213246"/>
                </a:cubicBezTo>
                <a:cubicBezTo>
                  <a:pt x="1185794" y="4213246"/>
                  <a:pt x="1153099" y="4180552"/>
                  <a:pt x="1153100" y="4140221"/>
                </a:cubicBezTo>
                <a:cubicBezTo>
                  <a:pt x="1153100" y="4130139"/>
                  <a:pt x="1155143" y="4120533"/>
                  <a:pt x="1158838" y="4111796"/>
                </a:cubicBezTo>
                <a:close/>
                <a:moveTo>
                  <a:pt x="3462699" y="480845"/>
                </a:moveTo>
                <a:cubicBezTo>
                  <a:pt x="3473784" y="454635"/>
                  <a:pt x="3499737" y="436245"/>
                  <a:pt x="3529985" y="436245"/>
                </a:cubicBezTo>
                <a:cubicBezTo>
                  <a:pt x="3570316" y="436245"/>
                  <a:pt x="3603011" y="468939"/>
                  <a:pt x="3603010" y="509270"/>
                </a:cubicBezTo>
                <a:cubicBezTo>
                  <a:pt x="3603011" y="549601"/>
                  <a:pt x="3570316" y="582295"/>
                  <a:pt x="3529985" y="582295"/>
                </a:cubicBezTo>
                <a:cubicBezTo>
                  <a:pt x="3489654" y="582295"/>
                  <a:pt x="3456960" y="549601"/>
                  <a:pt x="3456960" y="509270"/>
                </a:cubicBezTo>
                <a:cubicBezTo>
                  <a:pt x="3456960" y="499187"/>
                  <a:pt x="3459003" y="489582"/>
                  <a:pt x="3462699" y="480845"/>
                </a:cubicBezTo>
                <a:close/>
                <a:moveTo>
                  <a:pt x="2540844" y="1897204"/>
                </a:moveTo>
                <a:cubicBezTo>
                  <a:pt x="2551928" y="1870994"/>
                  <a:pt x="2577881" y="1852603"/>
                  <a:pt x="2608130" y="1852603"/>
                </a:cubicBezTo>
                <a:cubicBezTo>
                  <a:pt x="2648460" y="1852603"/>
                  <a:pt x="2681155" y="1885299"/>
                  <a:pt x="2681154" y="1925629"/>
                </a:cubicBezTo>
                <a:cubicBezTo>
                  <a:pt x="2681155" y="1965960"/>
                  <a:pt x="2648461" y="1998653"/>
                  <a:pt x="2608131" y="1998653"/>
                </a:cubicBezTo>
                <a:cubicBezTo>
                  <a:pt x="2567799" y="1998653"/>
                  <a:pt x="2535105" y="1965959"/>
                  <a:pt x="2535106" y="1925628"/>
                </a:cubicBezTo>
                <a:cubicBezTo>
                  <a:pt x="2535105" y="1915545"/>
                  <a:pt x="2537148" y="1905940"/>
                  <a:pt x="2540844" y="1897204"/>
                </a:cubicBezTo>
                <a:close/>
                <a:moveTo>
                  <a:pt x="1389300" y="3691305"/>
                </a:moveTo>
                <a:cubicBezTo>
                  <a:pt x="1400386" y="3665096"/>
                  <a:pt x="1426338" y="3646705"/>
                  <a:pt x="1456586" y="3646706"/>
                </a:cubicBezTo>
                <a:cubicBezTo>
                  <a:pt x="1496917" y="3646705"/>
                  <a:pt x="1529611" y="3679399"/>
                  <a:pt x="1529611" y="3719730"/>
                </a:cubicBezTo>
                <a:cubicBezTo>
                  <a:pt x="1529611" y="3760061"/>
                  <a:pt x="1496918" y="3792755"/>
                  <a:pt x="1456587" y="3792755"/>
                </a:cubicBezTo>
                <a:cubicBezTo>
                  <a:pt x="1416256" y="3792755"/>
                  <a:pt x="1383562" y="3760061"/>
                  <a:pt x="1383562" y="3719730"/>
                </a:cubicBezTo>
                <a:cubicBezTo>
                  <a:pt x="1383562" y="3709647"/>
                  <a:pt x="1385605" y="3700041"/>
                  <a:pt x="1389300" y="3691305"/>
                </a:cubicBezTo>
                <a:close/>
                <a:moveTo>
                  <a:pt x="3697588" y="44601"/>
                </a:moveTo>
                <a:cubicBezTo>
                  <a:pt x="3701283" y="35864"/>
                  <a:pt x="3706629" y="27997"/>
                  <a:pt x="3713236" y="21389"/>
                </a:cubicBezTo>
                <a:cubicBezTo>
                  <a:pt x="3726451" y="8174"/>
                  <a:pt x="3744707" y="1"/>
                  <a:pt x="3764873" y="1"/>
                </a:cubicBezTo>
                <a:cubicBezTo>
                  <a:pt x="3805205" y="1"/>
                  <a:pt x="3837898" y="32695"/>
                  <a:pt x="3837898" y="73026"/>
                </a:cubicBezTo>
                <a:cubicBezTo>
                  <a:pt x="3837898" y="113357"/>
                  <a:pt x="3805204" y="146051"/>
                  <a:pt x="3764875" y="146051"/>
                </a:cubicBezTo>
                <a:cubicBezTo>
                  <a:pt x="3724543" y="146051"/>
                  <a:pt x="3691849" y="113357"/>
                  <a:pt x="3691848" y="73026"/>
                </a:cubicBezTo>
                <a:cubicBezTo>
                  <a:pt x="3691848" y="62943"/>
                  <a:pt x="3693891" y="53338"/>
                  <a:pt x="3697588" y="44601"/>
                </a:cubicBezTo>
                <a:close/>
                <a:moveTo>
                  <a:pt x="2771306" y="1476711"/>
                </a:moveTo>
                <a:cubicBezTo>
                  <a:pt x="2782392" y="1450501"/>
                  <a:pt x="2808344" y="1432111"/>
                  <a:pt x="2838594" y="1432111"/>
                </a:cubicBezTo>
                <a:cubicBezTo>
                  <a:pt x="2878924" y="1432110"/>
                  <a:pt x="2911619" y="1464805"/>
                  <a:pt x="2911618" y="1505136"/>
                </a:cubicBezTo>
                <a:cubicBezTo>
                  <a:pt x="2911619" y="1545467"/>
                  <a:pt x="2878925" y="1578161"/>
                  <a:pt x="2838592" y="1578161"/>
                </a:cubicBezTo>
                <a:cubicBezTo>
                  <a:pt x="2798263" y="1578161"/>
                  <a:pt x="2765568" y="1545467"/>
                  <a:pt x="2765569" y="1505136"/>
                </a:cubicBezTo>
                <a:cubicBezTo>
                  <a:pt x="2765569" y="1495053"/>
                  <a:pt x="2767612" y="1485448"/>
                  <a:pt x="2771306" y="1476711"/>
                </a:cubicBezTo>
                <a:close/>
                <a:moveTo>
                  <a:pt x="1619763" y="3261984"/>
                </a:moveTo>
                <a:cubicBezTo>
                  <a:pt x="1630849" y="3235775"/>
                  <a:pt x="1656801" y="3217384"/>
                  <a:pt x="1687050" y="3217384"/>
                </a:cubicBezTo>
                <a:cubicBezTo>
                  <a:pt x="1727380" y="3217384"/>
                  <a:pt x="1760075" y="3250078"/>
                  <a:pt x="1760074" y="3290409"/>
                </a:cubicBezTo>
                <a:cubicBezTo>
                  <a:pt x="1760074" y="3330740"/>
                  <a:pt x="1727381" y="3363434"/>
                  <a:pt x="1687049" y="3363434"/>
                </a:cubicBezTo>
                <a:cubicBezTo>
                  <a:pt x="1646719" y="3363434"/>
                  <a:pt x="1614024" y="3330740"/>
                  <a:pt x="1614025" y="3290409"/>
                </a:cubicBezTo>
                <a:cubicBezTo>
                  <a:pt x="1614024" y="3280326"/>
                  <a:pt x="1616068" y="3270721"/>
                  <a:pt x="1619763" y="3261984"/>
                </a:cubicBezTo>
                <a:close/>
                <a:moveTo>
                  <a:pt x="697909" y="4678342"/>
                </a:moveTo>
                <a:cubicBezTo>
                  <a:pt x="701605" y="4669606"/>
                  <a:pt x="706952" y="4661738"/>
                  <a:pt x="713559" y="4655130"/>
                </a:cubicBezTo>
                <a:cubicBezTo>
                  <a:pt x="726774" y="4641914"/>
                  <a:pt x="745031" y="4633741"/>
                  <a:pt x="765196" y="4633742"/>
                </a:cubicBezTo>
                <a:cubicBezTo>
                  <a:pt x="805527" y="4633741"/>
                  <a:pt x="838221" y="4666436"/>
                  <a:pt x="838221" y="4706766"/>
                </a:cubicBezTo>
                <a:cubicBezTo>
                  <a:pt x="838221" y="4747098"/>
                  <a:pt x="805527" y="4779791"/>
                  <a:pt x="765196" y="4779791"/>
                </a:cubicBezTo>
                <a:cubicBezTo>
                  <a:pt x="724865" y="4779791"/>
                  <a:pt x="692171" y="4747097"/>
                  <a:pt x="692171" y="4706766"/>
                </a:cubicBezTo>
                <a:cubicBezTo>
                  <a:pt x="692171" y="4696684"/>
                  <a:pt x="694215" y="4687078"/>
                  <a:pt x="697909" y="4678342"/>
                </a:cubicBezTo>
                <a:close/>
                <a:moveTo>
                  <a:pt x="3001771" y="1047389"/>
                </a:moveTo>
                <a:cubicBezTo>
                  <a:pt x="3012857" y="1021179"/>
                  <a:pt x="3038808" y="1002788"/>
                  <a:pt x="3069057" y="1002788"/>
                </a:cubicBezTo>
                <a:cubicBezTo>
                  <a:pt x="3109389" y="1002788"/>
                  <a:pt x="3142082" y="1035482"/>
                  <a:pt x="3142083" y="1075813"/>
                </a:cubicBezTo>
                <a:cubicBezTo>
                  <a:pt x="3142082" y="1116144"/>
                  <a:pt x="3109388" y="1148838"/>
                  <a:pt x="3069058" y="1148838"/>
                </a:cubicBezTo>
                <a:cubicBezTo>
                  <a:pt x="3028726" y="1148838"/>
                  <a:pt x="2996033" y="1116144"/>
                  <a:pt x="2996032" y="1075813"/>
                </a:cubicBezTo>
                <a:cubicBezTo>
                  <a:pt x="2996033" y="1065730"/>
                  <a:pt x="2998076" y="1056125"/>
                  <a:pt x="3001771" y="1047389"/>
                </a:cubicBezTo>
                <a:close/>
                <a:moveTo>
                  <a:pt x="1850228" y="2841491"/>
                </a:moveTo>
                <a:cubicBezTo>
                  <a:pt x="1861314" y="2815281"/>
                  <a:pt x="1887266" y="2796890"/>
                  <a:pt x="1917515" y="2796890"/>
                </a:cubicBezTo>
                <a:cubicBezTo>
                  <a:pt x="1957845" y="2796890"/>
                  <a:pt x="1990540" y="2829584"/>
                  <a:pt x="1990539" y="2869915"/>
                </a:cubicBezTo>
                <a:cubicBezTo>
                  <a:pt x="1990540" y="2910246"/>
                  <a:pt x="1957846" y="2942940"/>
                  <a:pt x="1917514" y="2942940"/>
                </a:cubicBezTo>
                <a:cubicBezTo>
                  <a:pt x="1877184" y="2942940"/>
                  <a:pt x="1844489" y="2910246"/>
                  <a:pt x="1844490" y="2869915"/>
                </a:cubicBezTo>
                <a:cubicBezTo>
                  <a:pt x="1844490" y="2859832"/>
                  <a:pt x="1846533" y="2850227"/>
                  <a:pt x="1850228" y="2841491"/>
                </a:cubicBezTo>
                <a:close/>
                <a:moveTo>
                  <a:pt x="2079916" y="2463746"/>
                </a:moveTo>
                <a:cubicBezTo>
                  <a:pt x="2091001" y="2437536"/>
                  <a:pt x="2116954" y="2419146"/>
                  <a:pt x="2147203" y="2419146"/>
                </a:cubicBezTo>
                <a:cubicBezTo>
                  <a:pt x="2187533" y="2419146"/>
                  <a:pt x="2220228" y="2451840"/>
                  <a:pt x="2220227" y="2492171"/>
                </a:cubicBezTo>
                <a:cubicBezTo>
                  <a:pt x="2220227" y="2532502"/>
                  <a:pt x="2187534" y="2565196"/>
                  <a:pt x="2147202" y="2565196"/>
                </a:cubicBezTo>
                <a:cubicBezTo>
                  <a:pt x="2106872" y="2565196"/>
                  <a:pt x="2074177" y="2532502"/>
                  <a:pt x="2074177" y="2492171"/>
                </a:cubicBezTo>
                <a:cubicBezTo>
                  <a:pt x="2074177" y="2482088"/>
                  <a:pt x="2076222" y="2472484"/>
                  <a:pt x="2079916" y="2463746"/>
                </a:cubicBezTo>
                <a:close/>
                <a:moveTo>
                  <a:pt x="928374" y="4257847"/>
                </a:moveTo>
                <a:cubicBezTo>
                  <a:pt x="932069" y="4249110"/>
                  <a:pt x="937416" y="4241242"/>
                  <a:pt x="944024" y="4234635"/>
                </a:cubicBezTo>
                <a:cubicBezTo>
                  <a:pt x="957239" y="4221420"/>
                  <a:pt x="975495" y="4213247"/>
                  <a:pt x="995660" y="4213246"/>
                </a:cubicBezTo>
                <a:cubicBezTo>
                  <a:pt x="1035991" y="4213246"/>
                  <a:pt x="1068685" y="4245941"/>
                  <a:pt x="1068685" y="4286271"/>
                </a:cubicBezTo>
                <a:cubicBezTo>
                  <a:pt x="1068685" y="4326602"/>
                  <a:pt x="1035991" y="4359296"/>
                  <a:pt x="995660" y="4359296"/>
                </a:cubicBezTo>
                <a:cubicBezTo>
                  <a:pt x="955329" y="4359296"/>
                  <a:pt x="922635" y="4326602"/>
                  <a:pt x="922635" y="4286272"/>
                </a:cubicBezTo>
                <a:cubicBezTo>
                  <a:pt x="922636" y="4276189"/>
                  <a:pt x="924679" y="4266583"/>
                  <a:pt x="928374" y="4257847"/>
                </a:cubicBezTo>
                <a:close/>
                <a:moveTo>
                  <a:pt x="3232235" y="626895"/>
                </a:moveTo>
                <a:cubicBezTo>
                  <a:pt x="3243320" y="600685"/>
                  <a:pt x="3269274" y="582295"/>
                  <a:pt x="3299522" y="582295"/>
                </a:cubicBezTo>
                <a:cubicBezTo>
                  <a:pt x="3339853" y="582295"/>
                  <a:pt x="3372546" y="614989"/>
                  <a:pt x="3372546" y="655320"/>
                </a:cubicBezTo>
                <a:cubicBezTo>
                  <a:pt x="3372546" y="695651"/>
                  <a:pt x="3339852" y="728345"/>
                  <a:pt x="3299522" y="728344"/>
                </a:cubicBezTo>
                <a:cubicBezTo>
                  <a:pt x="3259190" y="728345"/>
                  <a:pt x="3226496" y="695651"/>
                  <a:pt x="3226498" y="655321"/>
                </a:cubicBezTo>
                <a:cubicBezTo>
                  <a:pt x="3226497" y="645238"/>
                  <a:pt x="3228541" y="635632"/>
                  <a:pt x="3232235" y="626895"/>
                </a:cubicBezTo>
                <a:close/>
                <a:moveTo>
                  <a:pt x="2310381" y="2043253"/>
                </a:moveTo>
                <a:cubicBezTo>
                  <a:pt x="2321466" y="2017042"/>
                  <a:pt x="2347419" y="1998652"/>
                  <a:pt x="2377667" y="1998652"/>
                </a:cubicBezTo>
                <a:cubicBezTo>
                  <a:pt x="2417998" y="1998652"/>
                  <a:pt x="2450692" y="2031346"/>
                  <a:pt x="2450691" y="2071677"/>
                </a:cubicBezTo>
                <a:cubicBezTo>
                  <a:pt x="2450692" y="2112008"/>
                  <a:pt x="2417998" y="2144702"/>
                  <a:pt x="2377666" y="2144702"/>
                </a:cubicBezTo>
                <a:cubicBezTo>
                  <a:pt x="2337336" y="2144702"/>
                  <a:pt x="2304642" y="2112009"/>
                  <a:pt x="2304642" y="2071677"/>
                </a:cubicBezTo>
                <a:cubicBezTo>
                  <a:pt x="2304642" y="2061594"/>
                  <a:pt x="2306685" y="2051989"/>
                  <a:pt x="2310381" y="2043253"/>
                </a:cubicBezTo>
                <a:close/>
                <a:moveTo>
                  <a:pt x="1158837" y="3828526"/>
                </a:moveTo>
                <a:cubicBezTo>
                  <a:pt x="1162532" y="3819790"/>
                  <a:pt x="1167879" y="3811922"/>
                  <a:pt x="1174486" y="3805315"/>
                </a:cubicBezTo>
                <a:cubicBezTo>
                  <a:pt x="1187701" y="3792100"/>
                  <a:pt x="1205958" y="3783926"/>
                  <a:pt x="1226123" y="3783926"/>
                </a:cubicBezTo>
                <a:cubicBezTo>
                  <a:pt x="1266454" y="3783926"/>
                  <a:pt x="1299148" y="3816620"/>
                  <a:pt x="1299148" y="3856951"/>
                </a:cubicBezTo>
                <a:cubicBezTo>
                  <a:pt x="1299148" y="3897282"/>
                  <a:pt x="1266454" y="3929976"/>
                  <a:pt x="1226123" y="3929976"/>
                </a:cubicBezTo>
                <a:cubicBezTo>
                  <a:pt x="1185792" y="3929976"/>
                  <a:pt x="1153098" y="3897281"/>
                  <a:pt x="1153098" y="3856951"/>
                </a:cubicBezTo>
                <a:cubicBezTo>
                  <a:pt x="1153099" y="3846868"/>
                  <a:pt x="1155142" y="3837263"/>
                  <a:pt x="1158837" y="3828526"/>
                </a:cubicBezTo>
                <a:close/>
                <a:moveTo>
                  <a:pt x="3462700" y="197573"/>
                </a:moveTo>
                <a:cubicBezTo>
                  <a:pt x="3473785" y="171363"/>
                  <a:pt x="3499738" y="152972"/>
                  <a:pt x="3529986" y="152973"/>
                </a:cubicBezTo>
                <a:cubicBezTo>
                  <a:pt x="3570316" y="152972"/>
                  <a:pt x="3603010" y="185667"/>
                  <a:pt x="3603010" y="225997"/>
                </a:cubicBezTo>
                <a:cubicBezTo>
                  <a:pt x="3603010" y="266329"/>
                  <a:pt x="3570316" y="299023"/>
                  <a:pt x="3529985" y="299023"/>
                </a:cubicBezTo>
                <a:cubicBezTo>
                  <a:pt x="3489655" y="299023"/>
                  <a:pt x="3456960" y="266329"/>
                  <a:pt x="3456961" y="225998"/>
                </a:cubicBezTo>
                <a:cubicBezTo>
                  <a:pt x="3456961" y="215915"/>
                  <a:pt x="3459003" y="206309"/>
                  <a:pt x="3462700" y="197573"/>
                </a:cubicBezTo>
                <a:close/>
                <a:moveTo>
                  <a:pt x="2540842" y="1613932"/>
                </a:moveTo>
                <a:cubicBezTo>
                  <a:pt x="2551929" y="1587722"/>
                  <a:pt x="2577880" y="1569332"/>
                  <a:pt x="2608130" y="1569332"/>
                </a:cubicBezTo>
                <a:cubicBezTo>
                  <a:pt x="2648461" y="1569332"/>
                  <a:pt x="2681154" y="1602026"/>
                  <a:pt x="2681154" y="1642357"/>
                </a:cubicBezTo>
                <a:cubicBezTo>
                  <a:pt x="2681154" y="1682688"/>
                  <a:pt x="2648460" y="1715382"/>
                  <a:pt x="2608129" y="1715382"/>
                </a:cubicBezTo>
                <a:cubicBezTo>
                  <a:pt x="2567798" y="1715382"/>
                  <a:pt x="2535105" y="1682689"/>
                  <a:pt x="2535104" y="1642357"/>
                </a:cubicBezTo>
                <a:cubicBezTo>
                  <a:pt x="2535105" y="1632275"/>
                  <a:pt x="2537148" y="1622670"/>
                  <a:pt x="2540842" y="1613932"/>
                </a:cubicBezTo>
                <a:close/>
                <a:moveTo>
                  <a:pt x="1389299" y="3408034"/>
                </a:moveTo>
                <a:cubicBezTo>
                  <a:pt x="1400385" y="3381825"/>
                  <a:pt x="1426337" y="3363434"/>
                  <a:pt x="1456586" y="3363434"/>
                </a:cubicBezTo>
                <a:cubicBezTo>
                  <a:pt x="1496917" y="3363434"/>
                  <a:pt x="1529611" y="3396128"/>
                  <a:pt x="1529610" y="3436459"/>
                </a:cubicBezTo>
                <a:cubicBezTo>
                  <a:pt x="1529611" y="3476790"/>
                  <a:pt x="1496917" y="3509484"/>
                  <a:pt x="1456586" y="3509484"/>
                </a:cubicBezTo>
                <a:cubicBezTo>
                  <a:pt x="1416255" y="3509484"/>
                  <a:pt x="1383561" y="3476790"/>
                  <a:pt x="1383561" y="3436459"/>
                </a:cubicBezTo>
                <a:cubicBezTo>
                  <a:pt x="1383561" y="3426376"/>
                  <a:pt x="1385604" y="3416771"/>
                  <a:pt x="1389299" y="3408034"/>
                </a:cubicBezTo>
                <a:close/>
                <a:moveTo>
                  <a:pt x="467446" y="4824391"/>
                </a:moveTo>
                <a:cubicBezTo>
                  <a:pt x="471141" y="4815655"/>
                  <a:pt x="476488" y="4807787"/>
                  <a:pt x="483096" y="4801179"/>
                </a:cubicBezTo>
                <a:cubicBezTo>
                  <a:pt x="496310" y="4787965"/>
                  <a:pt x="514566" y="4779792"/>
                  <a:pt x="534732" y="4779791"/>
                </a:cubicBezTo>
                <a:cubicBezTo>
                  <a:pt x="575063" y="4779791"/>
                  <a:pt x="607757" y="4812485"/>
                  <a:pt x="607757" y="4852815"/>
                </a:cubicBezTo>
                <a:cubicBezTo>
                  <a:pt x="607757" y="4893147"/>
                  <a:pt x="575063" y="4925842"/>
                  <a:pt x="534731" y="4925842"/>
                </a:cubicBezTo>
                <a:cubicBezTo>
                  <a:pt x="494401" y="4925841"/>
                  <a:pt x="461707" y="4893147"/>
                  <a:pt x="461707" y="4852816"/>
                </a:cubicBezTo>
                <a:cubicBezTo>
                  <a:pt x="461708" y="4842733"/>
                  <a:pt x="463751" y="4833128"/>
                  <a:pt x="467446" y="4824391"/>
                </a:cubicBezTo>
                <a:close/>
                <a:moveTo>
                  <a:pt x="2771307" y="1193439"/>
                </a:moveTo>
                <a:cubicBezTo>
                  <a:pt x="2782392" y="1167229"/>
                  <a:pt x="2808345" y="1148838"/>
                  <a:pt x="2838594" y="1148839"/>
                </a:cubicBezTo>
                <a:cubicBezTo>
                  <a:pt x="2878923" y="1148838"/>
                  <a:pt x="2911618" y="1181532"/>
                  <a:pt x="2911617" y="1221863"/>
                </a:cubicBezTo>
                <a:cubicBezTo>
                  <a:pt x="2911617" y="1262194"/>
                  <a:pt x="2878924" y="1294888"/>
                  <a:pt x="2838593" y="1294888"/>
                </a:cubicBezTo>
                <a:cubicBezTo>
                  <a:pt x="2798263" y="1294888"/>
                  <a:pt x="2765568" y="1262194"/>
                  <a:pt x="2765569" y="1221863"/>
                </a:cubicBezTo>
                <a:cubicBezTo>
                  <a:pt x="2765568" y="1211781"/>
                  <a:pt x="2767611" y="1202175"/>
                  <a:pt x="2771307" y="1193439"/>
                </a:cubicBezTo>
                <a:close/>
                <a:moveTo>
                  <a:pt x="1619764" y="2978713"/>
                </a:moveTo>
                <a:cubicBezTo>
                  <a:pt x="1630850" y="2952503"/>
                  <a:pt x="1656802" y="2934112"/>
                  <a:pt x="1687050" y="2934113"/>
                </a:cubicBezTo>
                <a:cubicBezTo>
                  <a:pt x="1727381" y="2934113"/>
                  <a:pt x="1760075" y="2966807"/>
                  <a:pt x="1760075" y="3007138"/>
                </a:cubicBezTo>
                <a:cubicBezTo>
                  <a:pt x="1760075" y="3047469"/>
                  <a:pt x="1727381" y="3080163"/>
                  <a:pt x="1687050" y="3080162"/>
                </a:cubicBezTo>
                <a:cubicBezTo>
                  <a:pt x="1646719" y="3080163"/>
                  <a:pt x="1614025" y="3047469"/>
                  <a:pt x="1614025" y="3007138"/>
                </a:cubicBezTo>
                <a:cubicBezTo>
                  <a:pt x="1614025" y="2997055"/>
                  <a:pt x="1616068" y="2987449"/>
                  <a:pt x="1619764" y="2978713"/>
                </a:cubicBezTo>
                <a:close/>
                <a:moveTo>
                  <a:pt x="697910" y="4395068"/>
                </a:moveTo>
                <a:cubicBezTo>
                  <a:pt x="701606" y="4386331"/>
                  <a:pt x="706953" y="4378464"/>
                  <a:pt x="713560" y="4371856"/>
                </a:cubicBezTo>
                <a:cubicBezTo>
                  <a:pt x="726775" y="4358641"/>
                  <a:pt x="745031" y="4350468"/>
                  <a:pt x="765197" y="4350468"/>
                </a:cubicBezTo>
                <a:cubicBezTo>
                  <a:pt x="805528" y="4350468"/>
                  <a:pt x="838222" y="4383162"/>
                  <a:pt x="838221" y="4423493"/>
                </a:cubicBezTo>
                <a:cubicBezTo>
                  <a:pt x="838222" y="4463824"/>
                  <a:pt x="805528" y="4496518"/>
                  <a:pt x="765197" y="4496517"/>
                </a:cubicBezTo>
                <a:cubicBezTo>
                  <a:pt x="724865" y="4496519"/>
                  <a:pt x="692170" y="4463825"/>
                  <a:pt x="692172" y="4423493"/>
                </a:cubicBezTo>
                <a:cubicBezTo>
                  <a:pt x="692172" y="4413410"/>
                  <a:pt x="694215" y="4403805"/>
                  <a:pt x="697910" y="4395068"/>
                </a:cubicBezTo>
                <a:close/>
                <a:moveTo>
                  <a:pt x="3001771" y="764116"/>
                </a:moveTo>
                <a:cubicBezTo>
                  <a:pt x="3012857" y="737906"/>
                  <a:pt x="3038810" y="719516"/>
                  <a:pt x="3069059" y="719516"/>
                </a:cubicBezTo>
                <a:cubicBezTo>
                  <a:pt x="3109388" y="719516"/>
                  <a:pt x="3142084" y="752210"/>
                  <a:pt x="3142082" y="792541"/>
                </a:cubicBezTo>
                <a:cubicBezTo>
                  <a:pt x="3142084" y="832873"/>
                  <a:pt x="3109389" y="865566"/>
                  <a:pt x="3069057" y="865566"/>
                </a:cubicBezTo>
                <a:cubicBezTo>
                  <a:pt x="3028727" y="865566"/>
                  <a:pt x="2996033" y="832872"/>
                  <a:pt x="2996034" y="792541"/>
                </a:cubicBezTo>
                <a:cubicBezTo>
                  <a:pt x="2996033" y="782458"/>
                  <a:pt x="2998076" y="772853"/>
                  <a:pt x="3001771" y="764116"/>
                </a:cubicBezTo>
                <a:close/>
                <a:moveTo>
                  <a:pt x="1850228" y="2558218"/>
                </a:moveTo>
                <a:cubicBezTo>
                  <a:pt x="1861314" y="2532009"/>
                  <a:pt x="1887266" y="2513618"/>
                  <a:pt x="1917514" y="2513618"/>
                </a:cubicBezTo>
                <a:cubicBezTo>
                  <a:pt x="1957845" y="2513618"/>
                  <a:pt x="1990539" y="2546312"/>
                  <a:pt x="1990539" y="2586643"/>
                </a:cubicBezTo>
                <a:cubicBezTo>
                  <a:pt x="1990539" y="2626974"/>
                  <a:pt x="1957846" y="2659668"/>
                  <a:pt x="1917514" y="2659668"/>
                </a:cubicBezTo>
                <a:cubicBezTo>
                  <a:pt x="1877183" y="2659668"/>
                  <a:pt x="1844489" y="2626974"/>
                  <a:pt x="1844490" y="2586643"/>
                </a:cubicBezTo>
                <a:cubicBezTo>
                  <a:pt x="1844489" y="2576560"/>
                  <a:pt x="1846533" y="2566955"/>
                  <a:pt x="1850228" y="2558218"/>
                </a:cubicBezTo>
                <a:close/>
                <a:moveTo>
                  <a:pt x="2079917" y="2180474"/>
                </a:moveTo>
                <a:cubicBezTo>
                  <a:pt x="2091001" y="2154264"/>
                  <a:pt x="2116955" y="2135874"/>
                  <a:pt x="2147202" y="2135874"/>
                </a:cubicBezTo>
                <a:cubicBezTo>
                  <a:pt x="2187533" y="2135874"/>
                  <a:pt x="2220227" y="2168568"/>
                  <a:pt x="2220228" y="2208899"/>
                </a:cubicBezTo>
                <a:cubicBezTo>
                  <a:pt x="2220228" y="2249230"/>
                  <a:pt x="2187534" y="2281924"/>
                  <a:pt x="2147203" y="2281924"/>
                </a:cubicBezTo>
                <a:cubicBezTo>
                  <a:pt x="2106872" y="2281924"/>
                  <a:pt x="2074178" y="2249230"/>
                  <a:pt x="2074177" y="2208899"/>
                </a:cubicBezTo>
                <a:cubicBezTo>
                  <a:pt x="2074178" y="2198816"/>
                  <a:pt x="2076221" y="2189211"/>
                  <a:pt x="2079917" y="2180474"/>
                </a:cubicBezTo>
                <a:close/>
                <a:moveTo>
                  <a:pt x="928374" y="3974575"/>
                </a:moveTo>
                <a:cubicBezTo>
                  <a:pt x="932069" y="3965838"/>
                  <a:pt x="937416" y="3957971"/>
                  <a:pt x="944023" y="3951363"/>
                </a:cubicBezTo>
                <a:cubicBezTo>
                  <a:pt x="957238" y="3938148"/>
                  <a:pt x="975495" y="3929975"/>
                  <a:pt x="995660" y="3929975"/>
                </a:cubicBezTo>
                <a:cubicBezTo>
                  <a:pt x="1035991" y="3929975"/>
                  <a:pt x="1068685" y="3962669"/>
                  <a:pt x="1068685" y="4003000"/>
                </a:cubicBezTo>
                <a:cubicBezTo>
                  <a:pt x="1068685" y="4043331"/>
                  <a:pt x="1035991" y="4076024"/>
                  <a:pt x="995660" y="4076024"/>
                </a:cubicBezTo>
                <a:cubicBezTo>
                  <a:pt x="955329" y="4076024"/>
                  <a:pt x="922635" y="4043330"/>
                  <a:pt x="922635" y="4002999"/>
                </a:cubicBezTo>
                <a:cubicBezTo>
                  <a:pt x="922636" y="3992917"/>
                  <a:pt x="924679" y="3983311"/>
                  <a:pt x="928374" y="3974575"/>
                </a:cubicBezTo>
                <a:close/>
                <a:moveTo>
                  <a:pt x="3232236" y="343623"/>
                </a:moveTo>
                <a:cubicBezTo>
                  <a:pt x="3243321" y="317413"/>
                  <a:pt x="3269273" y="299022"/>
                  <a:pt x="3299521" y="299022"/>
                </a:cubicBezTo>
                <a:cubicBezTo>
                  <a:pt x="3339853" y="299022"/>
                  <a:pt x="3372546" y="331716"/>
                  <a:pt x="3372547" y="372047"/>
                </a:cubicBezTo>
                <a:cubicBezTo>
                  <a:pt x="3372547" y="412379"/>
                  <a:pt x="3339853" y="445073"/>
                  <a:pt x="3299522" y="445072"/>
                </a:cubicBezTo>
                <a:cubicBezTo>
                  <a:pt x="3259190" y="445073"/>
                  <a:pt x="3226497" y="412378"/>
                  <a:pt x="3226496" y="372048"/>
                </a:cubicBezTo>
                <a:cubicBezTo>
                  <a:pt x="3226497" y="361965"/>
                  <a:pt x="3228541" y="352359"/>
                  <a:pt x="3232236" y="343623"/>
                </a:cubicBezTo>
                <a:close/>
                <a:moveTo>
                  <a:pt x="2310379" y="1759981"/>
                </a:moveTo>
                <a:cubicBezTo>
                  <a:pt x="2321465" y="1733771"/>
                  <a:pt x="2347418" y="1715381"/>
                  <a:pt x="2377667" y="1715382"/>
                </a:cubicBezTo>
                <a:cubicBezTo>
                  <a:pt x="2417996" y="1715381"/>
                  <a:pt x="2450691" y="1748075"/>
                  <a:pt x="2450690" y="1788406"/>
                </a:cubicBezTo>
                <a:cubicBezTo>
                  <a:pt x="2450692" y="1828737"/>
                  <a:pt x="2417998" y="1861430"/>
                  <a:pt x="2377667" y="1861430"/>
                </a:cubicBezTo>
                <a:cubicBezTo>
                  <a:pt x="2337336" y="1861430"/>
                  <a:pt x="2304641" y="1828736"/>
                  <a:pt x="2304642" y="1788406"/>
                </a:cubicBezTo>
                <a:cubicBezTo>
                  <a:pt x="2304642" y="1778323"/>
                  <a:pt x="2306684" y="1768717"/>
                  <a:pt x="2310379" y="1759981"/>
                </a:cubicBezTo>
                <a:close/>
                <a:moveTo>
                  <a:pt x="1158837" y="3545256"/>
                </a:moveTo>
                <a:cubicBezTo>
                  <a:pt x="1162532" y="3536519"/>
                  <a:pt x="1167879" y="3528652"/>
                  <a:pt x="1174486" y="3522045"/>
                </a:cubicBezTo>
                <a:cubicBezTo>
                  <a:pt x="1187701" y="3508830"/>
                  <a:pt x="1205957" y="3500656"/>
                  <a:pt x="1226123" y="3500656"/>
                </a:cubicBezTo>
                <a:cubicBezTo>
                  <a:pt x="1266453" y="3500656"/>
                  <a:pt x="1299148" y="3533350"/>
                  <a:pt x="1299147" y="3573681"/>
                </a:cubicBezTo>
                <a:cubicBezTo>
                  <a:pt x="1299148" y="3614012"/>
                  <a:pt x="1266454" y="3646705"/>
                  <a:pt x="1226123" y="3646705"/>
                </a:cubicBezTo>
                <a:cubicBezTo>
                  <a:pt x="1185792" y="3646705"/>
                  <a:pt x="1153098" y="3614011"/>
                  <a:pt x="1153098" y="3573680"/>
                </a:cubicBezTo>
                <a:cubicBezTo>
                  <a:pt x="1153098" y="3563598"/>
                  <a:pt x="1155142" y="3553992"/>
                  <a:pt x="1158837" y="3545256"/>
                </a:cubicBezTo>
                <a:close/>
                <a:moveTo>
                  <a:pt x="236980" y="4961616"/>
                </a:moveTo>
                <a:cubicBezTo>
                  <a:pt x="240676" y="4952879"/>
                  <a:pt x="246023" y="4945011"/>
                  <a:pt x="252630" y="4938404"/>
                </a:cubicBezTo>
                <a:cubicBezTo>
                  <a:pt x="265844" y="4925189"/>
                  <a:pt x="284101" y="4917016"/>
                  <a:pt x="304266" y="4917016"/>
                </a:cubicBezTo>
                <a:cubicBezTo>
                  <a:pt x="344598" y="4917015"/>
                  <a:pt x="377291" y="4949710"/>
                  <a:pt x="377291" y="4990041"/>
                </a:cubicBezTo>
                <a:cubicBezTo>
                  <a:pt x="377291" y="5030372"/>
                  <a:pt x="344597" y="5063066"/>
                  <a:pt x="304266" y="5063066"/>
                </a:cubicBezTo>
                <a:cubicBezTo>
                  <a:pt x="263935" y="5063066"/>
                  <a:pt x="231242" y="5030371"/>
                  <a:pt x="231241" y="4990041"/>
                </a:cubicBezTo>
                <a:cubicBezTo>
                  <a:pt x="231242" y="4979958"/>
                  <a:pt x="233285" y="4970353"/>
                  <a:pt x="236980" y="4961616"/>
                </a:cubicBezTo>
                <a:close/>
                <a:moveTo>
                  <a:pt x="2540844" y="1330661"/>
                </a:moveTo>
                <a:cubicBezTo>
                  <a:pt x="2551929" y="1304451"/>
                  <a:pt x="2577882" y="1286061"/>
                  <a:pt x="2608130" y="1286061"/>
                </a:cubicBezTo>
                <a:cubicBezTo>
                  <a:pt x="2648460" y="1286060"/>
                  <a:pt x="2681155" y="1318756"/>
                  <a:pt x="2681155" y="1359085"/>
                </a:cubicBezTo>
                <a:cubicBezTo>
                  <a:pt x="2681155" y="1399417"/>
                  <a:pt x="2648462" y="1432111"/>
                  <a:pt x="2608129" y="1432110"/>
                </a:cubicBezTo>
                <a:cubicBezTo>
                  <a:pt x="2567800" y="1432111"/>
                  <a:pt x="2535105" y="1399416"/>
                  <a:pt x="2535105" y="1359086"/>
                </a:cubicBezTo>
                <a:cubicBezTo>
                  <a:pt x="2535105" y="1349003"/>
                  <a:pt x="2537149" y="1339397"/>
                  <a:pt x="2540844" y="1330661"/>
                </a:cubicBezTo>
                <a:close/>
                <a:moveTo>
                  <a:pt x="1389300" y="3124763"/>
                </a:moveTo>
                <a:cubicBezTo>
                  <a:pt x="1400386" y="3098553"/>
                  <a:pt x="1426338" y="3080162"/>
                  <a:pt x="1456586" y="3080162"/>
                </a:cubicBezTo>
                <a:cubicBezTo>
                  <a:pt x="1496917" y="3080162"/>
                  <a:pt x="1529611" y="3112856"/>
                  <a:pt x="1529611" y="3153187"/>
                </a:cubicBezTo>
                <a:cubicBezTo>
                  <a:pt x="1529611" y="3193518"/>
                  <a:pt x="1496917" y="3226212"/>
                  <a:pt x="1456586" y="3226212"/>
                </a:cubicBezTo>
                <a:cubicBezTo>
                  <a:pt x="1416255" y="3226212"/>
                  <a:pt x="1383561" y="3193518"/>
                  <a:pt x="1383562" y="3153187"/>
                </a:cubicBezTo>
                <a:cubicBezTo>
                  <a:pt x="1383561" y="3143105"/>
                  <a:pt x="1385605" y="3133499"/>
                  <a:pt x="1389300" y="3124763"/>
                </a:cubicBezTo>
                <a:close/>
                <a:moveTo>
                  <a:pt x="467446" y="4541119"/>
                </a:moveTo>
                <a:cubicBezTo>
                  <a:pt x="471141" y="4532383"/>
                  <a:pt x="476488" y="4524515"/>
                  <a:pt x="483096" y="4517907"/>
                </a:cubicBezTo>
                <a:cubicBezTo>
                  <a:pt x="496311" y="4504692"/>
                  <a:pt x="514567" y="4496519"/>
                  <a:pt x="534731" y="4496520"/>
                </a:cubicBezTo>
                <a:cubicBezTo>
                  <a:pt x="575063" y="4496518"/>
                  <a:pt x="607756" y="4529214"/>
                  <a:pt x="607757" y="4569544"/>
                </a:cubicBezTo>
                <a:cubicBezTo>
                  <a:pt x="607757" y="4609875"/>
                  <a:pt x="575064" y="4642568"/>
                  <a:pt x="534732" y="4642568"/>
                </a:cubicBezTo>
                <a:cubicBezTo>
                  <a:pt x="494401" y="4642569"/>
                  <a:pt x="461706" y="4609876"/>
                  <a:pt x="461707" y="4569544"/>
                </a:cubicBezTo>
                <a:cubicBezTo>
                  <a:pt x="461707" y="4559461"/>
                  <a:pt x="463750" y="4549857"/>
                  <a:pt x="467446" y="4541119"/>
                </a:cubicBezTo>
                <a:close/>
                <a:moveTo>
                  <a:pt x="2771308" y="910168"/>
                </a:moveTo>
                <a:cubicBezTo>
                  <a:pt x="2782393" y="883958"/>
                  <a:pt x="2808346" y="865567"/>
                  <a:pt x="2838593" y="865567"/>
                </a:cubicBezTo>
                <a:cubicBezTo>
                  <a:pt x="2878924" y="865567"/>
                  <a:pt x="2911619" y="898261"/>
                  <a:pt x="2911619" y="938592"/>
                </a:cubicBezTo>
                <a:cubicBezTo>
                  <a:pt x="2911618" y="978923"/>
                  <a:pt x="2878925" y="1011617"/>
                  <a:pt x="2838594" y="1011617"/>
                </a:cubicBezTo>
                <a:cubicBezTo>
                  <a:pt x="2798262" y="1011617"/>
                  <a:pt x="2765569" y="978923"/>
                  <a:pt x="2765568" y="938592"/>
                </a:cubicBezTo>
                <a:cubicBezTo>
                  <a:pt x="2765569" y="928509"/>
                  <a:pt x="2767612" y="918904"/>
                  <a:pt x="2771308" y="910168"/>
                </a:cubicBezTo>
                <a:close/>
                <a:moveTo>
                  <a:pt x="1619764" y="2695441"/>
                </a:moveTo>
                <a:cubicBezTo>
                  <a:pt x="1630849" y="2669231"/>
                  <a:pt x="1656802" y="2650840"/>
                  <a:pt x="1687050" y="2650841"/>
                </a:cubicBezTo>
                <a:cubicBezTo>
                  <a:pt x="1727381" y="2650840"/>
                  <a:pt x="1760075" y="2683534"/>
                  <a:pt x="1760075" y="2723865"/>
                </a:cubicBezTo>
                <a:cubicBezTo>
                  <a:pt x="1760075" y="2764196"/>
                  <a:pt x="1727381" y="2796890"/>
                  <a:pt x="1687050" y="2796890"/>
                </a:cubicBezTo>
                <a:cubicBezTo>
                  <a:pt x="1646719" y="2796890"/>
                  <a:pt x="1614025" y="2764196"/>
                  <a:pt x="1614025" y="2723865"/>
                </a:cubicBezTo>
                <a:cubicBezTo>
                  <a:pt x="1614025" y="2713783"/>
                  <a:pt x="1616068" y="2704177"/>
                  <a:pt x="1619764" y="2695441"/>
                </a:cubicBezTo>
                <a:close/>
                <a:moveTo>
                  <a:pt x="1849452" y="2326524"/>
                </a:moveTo>
                <a:cubicBezTo>
                  <a:pt x="1860538" y="2300314"/>
                  <a:pt x="1886491" y="2281923"/>
                  <a:pt x="1916740" y="2281924"/>
                </a:cubicBezTo>
                <a:cubicBezTo>
                  <a:pt x="1957069" y="2281923"/>
                  <a:pt x="1989764" y="2314618"/>
                  <a:pt x="1989764" y="2354948"/>
                </a:cubicBezTo>
                <a:cubicBezTo>
                  <a:pt x="1989765" y="2395279"/>
                  <a:pt x="1957071" y="2427974"/>
                  <a:pt x="1916738" y="2427973"/>
                </a:cubicBezTo>
                <a:cubicBezTo>
                  <a:pt x="1876409" y="2427973"/>
                  <a:pt x="1843714" y="2395279"/>
                  <a:pt x="1843714" y="2354949"/>
                </a:cubicBezTo>
                <a:cubicBezTo>
                  <a:pt x="1843715" y="2344866"/>
                  <a:pt x="1845757" y="2335260"/>
                  <a:pt x="1849452" y="2326524"/>
                </a:cubicBezTo>
                <a:close/>
                <a:moveTo>
                  <a:pt x="697910" y="4111796"/>
                </a:moveTo>
                <a:cubicBezTo>
                  <a:pt x="701606" y="4103059"/>
                  <a:pt x="706953" y="4095191"/>
                  <a:pt x="713560" y="4088584"/>
                </a:cubicBezTo>
                <a:cubicBezTo>
                  <a:pt x="726775" y="4075369"/>
                  <a:pt x="745031" y="4067196"/>
                  <a:pt x="765197" y="4067196"/>
                </a:cubicBezTo>
                <a:cubicBezTo>
                  <a:pt x="805527" y="4067195"/>
                  <a:pt x="838222" y="4099890"/>
                  <a:pt x="838221" y="4140220"/>
                </a:cubicBezTo>
                <a:cubicBezTo>
                  <a:pt x="838222" y="4180551"/>
                  <a:pt x="805528" y="4213246"/>
                  <a:pt x="765196" y="4213245"/>
                </a:cubicBezTo>
                <a:cubicBezTo>
                  <a:pt x="724866" y="4213245"/>
                  <a:pt x="692171" y="4180551"/>
                  <a:pt x="692172" y="4140221"/>
                </a:cubicBezTo>
                <a:cubicBezTo>
                  <a:pt x="692172" y="4130138"/>
                  <a:pt x="694215" y="4120533"/>
                  <a:pt x="697910" y="4111796"/>
                </a:cubicBezTo>
                <a:close/>
                <a:moveTo>
                  <a:pt x="3001772" y="480845"/>
                </a:moveTo>
                <a:cubicBezTo>
                  <a:pt x="3012856" y="454635"/>
                  <a:pt x="3038808" y="436245"/>
                  <a:pt x="3069058" y="436245"/>
                </a:cubicBezTo>
                <a:cubicBezTo>
                  <a:pt x="3109389" y="436246"/>
                  <a:pt x="3142082" y="468939"/>
                  <a:pt x="3142083" y="509270"/>
                </a:cubicBezTo>
                <a:cubicBezTo>
                  <a:pt x="3142083" y="549601"/>
                  <a:pt x="3109389" y="582295"/>
                  <a:pt x="3069058" y="582295"/>
                </a:cubicBezTo>
                <a:cubicBezTo>
                  <a:pt x="3028727" y="582295"/>
                  <a:pt x="2996033" y="549601"/>
                  <a:pt x="2996033" y="509270"/>
                </a:cubicBezTo>
                <a:cubicBezTo>
                  <a:pt x="2996033" y="499187"/>
                  <a:pt x="2998076" y="489582"/>
                  <a:pt x="3001772" y="480845"/>
                </a:cubicBezTo>
                <a:close/>
                <a:moveTo>
                  <a:pt x="2079917" y="1897202"/>
                </a:moveTo>
                <a:cubicBezTo>
                  <a:pt x="2091002" y="1870992"/>
                  <a:pt x="2116955" y="1852602"/>
                  <a:pt x="2147202" y="1852602"/>
                </a:cubicBezTo>
                <a:cubicBezTo>
                  <a:pt x="2187533" y="1852602"/>
                  <a:pt x="2220228" y="1885296"/>
                  <a:pt x="2220228" y="1925627"/>
                </a:cubicBezTo>
                <a:cubicBezTo>
                  <a:pt x="2220227" y="1965958"/>
                  <a:pt x="2187533" y="1998652"/>
                  <a:pt x="2147202" y="1998652"/>
                </a:cubicBezTo>
                <a:cubicBezTo>
                  <a:pt x="2106871" y="1998652"/>
                  <a:pt x="2074178" y="1965958"/>
                  <a:pt x="2074178" y="1925627"/>
                </a:cubicBezTo>
                <a:cubicBezTo>
                  <a:pt x="2074178" y="1915544"/>
                  <a:pt x="2076220" y="1905939"/>
                  <a:pt x="2079917" y="1897202"/>
                </a:cubicBezTo>
                <a:close/>
                <a:moveTo>
                  <a:pt x="928373" y="3691303"/>
                </a:moveTo>
                <a:cubicBezTo>
                  <a:pt x="932068" y="3682567"/>
                  <a:pt x="937415" y="3674700"/>
                  <a:pt x="944022" y="3668092"/>
                </a:cubicBezTo>
                <a:cubicBezTo>
                  <a:pt x="957238" y="3654877"/>
                  <a:pt x="975494" y="3646704"/>
                  <a:pt x="995659" y="3646704"/>
                </a:cubicBezTo>
                <a:cubicBezTo>
                  <a:pt x="1035990" y="3646704"/>
                  <a:pt x="1068684" y="3679398"/>
                  <a:pt x="1068684" y="3719729"/>
                </a:cubicBezTo>
                <a:cubicBezTo>
                  <a:pt x="1068684" y="3760060"/>
                  <a:pt x="1035990" y="3792753"/>
                  <a:pt x="995659" y="3792753"/>
                </a:cubicBezTo>
                <a:cubicBezTo>
                  <a:pt x="955328" y="3792753"/>
                  <a:pt x="922634" y="3760059"/>
                  <a:pt x="922634" y="3719728"/>
                </a:cubicBezTo>
                <a:cubicBezTo>
                  <a:pt x="922635" y="3709646"/>
                  <a:pt x="924678" y="3700040"/>
                  <a:pt x="928373" y="3691303"/>
                </a:cubicBezTo>
                <a:close/>
                <a:moveTo>
                  <a:pt x="3232236" y="60351"/>
                </a:moveTo>
                <a:cubicBezTo>
                  <a:pt x="3243321" y="34140"/>
                  <a:pt x="3269274" y="15750"/>
                  <a:pt x="3299521" y="15750"/>
                </a:cubicBezTo>
                <a:cubicBezTo>
                  <a:pt x="3339852" y="15750"/>
                  <a:pt x="3372547" y="48444"/>
                  <a:pt x="3372547" y="88775"/>
                </a:cubicBezTo>
                <a:cubicBezTo>
                  <a:pt x="3372546" y="129106"/>
                  <a:pt x="3339853" y="161800"/>
                  <a:pt x="3299521" y="161800"/>
                </a:cubicBezTo>
                <a:cubicBezTo>
                  <a:pt x="3259190" y="161800"/>
                  <a:pt x="3226497" y="129106"/>
                  <a:pt x="3226497" y="88775"/>
                </a:cubicBezTo>
                <a:cubicBezTo>
                  <a:pt x="3226496" y="78693"/>
                  <a:pt x="3228540" y="69087"/>
                  <a:pt x="3232236" y="60351"/>
                </a:cubicBezTo>
                <a:close/>
                <a:moveTo>
                  <a:pt x="2310378" y="1476710"/>
                </a:moveTo>
                <a:cubicBezTo>
                  <a:pt x="2321464" y="1450500"/>
                  <a:pt x="2347416" y="1432110"/>
                  <a:pt x="2377666" y="1432110"/>
                </a:cubicBezTo>
                <a:cubicBezTo>
                  <a:pt x="2417997" y="1432110"/>
                  <a:pt x="2450690" y="1464804"/>
                  <a:pt x="2450691" y="1505135"/>
                </a:cubicBezTo>
                <a:cubicBezTo>
                  <a:pt x="2450691" y="1545466"/>
                  <a:pt x="2417997" y="1578160"/>
                  <a:pt x="2377666" y="1578160"/>
                </a:cubicBezTo>
                <a:cubicBezTo>
                  <a:pt x="2337335" y="1578160"/>
                  <a:pt x="2304641" y="1545466"/>
                  <a:pt x="2304640" y="1505135"/>
                </a:cubicBezTo>
                <a:cubicBezTo>
                  <a:pt x="2304641" y="1495052"/>
                  <a:pt x="2306684" y="1485448"/>
                  <a:pt x="2310378" y="1476710"/>
                </a:cubicBezTo>
                <a:close/>
                <a:moveTo>
                  <a:pt x="1158836" y="3261985"/>
                </a:moveTo>
                <a:cubicBezTo>
                  <a:pt x="1162531" y="3253249"/>
                  <a:pt x="1167878" y="3245381"/>
                  <a:pt x="1174485" y="3238773"/>
                </a:cubicBezTo>
                <a:cubicBezTo>
                  <a:pt x="1187700" y="3225558"/>
                  <a:pt x="1205957" y="3217385"/>
                  <a:pt x="1226122" y="3217385"/>
                </a:cubicBezTo>
                <a:cubicBezTo>
                  <a:pt x="1266453" y="3217385"/>
                  <a:pt x="1299147" y="3250079"/>
                  <a:pt x="1299147" y="3290410"/>
                </a:cubicBezTo>
                <a:cubicBezTo>
                  <a:pt x="1299147" y="3330741"/>
                  <a:pt x="1266453" y="3363435"/>
                  <a:pt x="1226122" y="3363435"/>
                </a:cubicBezTo>
                <a:cubicBezTo>
                  <a:pt x="1185791" y="3363435"/>
                  <a:pt x="1153097" y="3330741"/>
                  <a:pt x="1153097" y="3290410"/>
                </a:cubicBezTo>
                <a:cubicBezTo>
                  <a:pt x="1153097" y="3280327"/>
                  <a:pt x="1155141" y="3270722"/>
                  <a:pt x="1158836" y="3261985"/>
                </a:cubicBezTo>
                <a:close/>
                <a:moveTo>
                  <a:pt x="236981" y="4678342"/>
                </a:moveTo>
                <a:cubicBezTo>
                  <a:pt x="240677" y="4669605"/>
                  <a:pt x="246024" y="4661737"/>
                  <a:pt x="252632" y="4655129"/>
                </a:cubicBezTo>
                <a:cubicBezTo>
                  <a:pt x="265846" y="4641915"/>
                  <a:pt x="284102" y="4633741"/>
                  <a:pt x="304267" y="4633742"/>
                </a:cubicBezTo>
                <a:cubicBezTo>
                  <a:pt x="344599" y="4633741"/>
                  <a:pt x="377292" y="4666436"/>
                  <a:pt x="377292" y="4706766"/>
                </a:cubicBezTo>
                <a:cubicBezTo>
                  <a:pt x="377293" y="4747097"/>
                  <a:pt x="344599" y="4779791"/>
                  <a:pt x="304268" y="4779791"/>
                </a:cubicBezTo>
                <a:cubicBezTo>
                  <a:pt x="263936" y="4779792"/>
                  <a:pt x="231242" y="4747098"/>
                  <a:pt x="231242" y="4706767"/>
                </a:cubicBezTo>
                <a:cubicBezTo>
                  <a:pt x="231243" y="4696684"/>
                  <a:pt x="233286" y="4687078"/>
                  <a:pt x="236981" y="4678342"/>
                </a:cubicBezTo>
                <a:close/>
                <a:moveTo>
                  <a:pt x="2540843" y="1047389"/>
                </a:moveTo>
                <a:cubicBezTo>
                  <a:pt x="2551928" y="1021179"/>
                  <a:pt x="2577881" y="1002788"/>
                  <a:pt x="2608130" y="1002788"/>
                </a:cubicBezTo>
                <a:cubicBezTo>
                  <a:pt x="2648461" y="1002788"/>
                  <a:pt x="2681155" y="1035482"/>
                  <a:pt x="2681155" y="1075813"/>
                </a:cubicBezTo>
                <a:cubicBezTo>
                  <a:pt x="2681155" y="1116145"/>
                  <a:pt x="2648460" y="1148838"/>
                  <a:pt x="2608130" y="1148838"/>
                </a:cubicBezTo>
                <a:cubicBezTo>
                  <a:pt x="2567799" y="1148838"/>
                  <a:pt x="2535104" y="1116144"/>
                  <a:pt x="2535105" y="1075813"/>
                </a:cubicBezTo>
                <a:cubicBezTo>
                  <a:pt x="2535104" y="1065730"/>
                  <a:pt x="2537149" y="1056126"/>
                  <a:pt x="2540843" y="1047389"/>
                </a:cubicBezTo>
                <a:close/>
                <a:moveTo>
                  <a:pt x="1389300" y="2841491"/>
                </a:moveTo>
                <a:cubicBezTo>
                  <a:pt x="1400386" y="2815281"/>
                  <a:pt x="1426338" y="2796890"/>
                  <a:pt x="1456586" y="2796890"/>
                </a:cubicBezTo>
                <a:cubicBezTo>
                  <a:pt x="1496917" y="2796890"/>
                  <a:pt x="1529611" y="2829584"/>
                  <a:pt x="1529611" y="2869915"/>
                </a:cubicBezTo>
                <a:cubicBezTo>
                  <a:pt x="1529611" y="2910246"/>
                  <a:pt x="1496917" y="2942940"/>
                  <a:pt x="1456586" y="2942940"/>
                </a:cubicBezTo>
                <a:cubicBezTo>
                  <a:pt x="1416255" y="2942940"/>
                  <a:pt x="1383561" y="2910246"/>
                  <a:pt x="1383561" y="2869915"/>
                </a:cubicBezTo>
                <a:cubicBezTo>
                  <a:pt x="1383561" y="2859832"/>
                  <a:pt x="1385605" y="2850227"/>
                  <a:pt x="1389300" y="2841491"/>
                </a:cubicBezTo>
                <a:close/>
                <a:moveTo>
                  <a:pt x="1618989" y="2463746"/>
                </a:moveTo>
                <a:cubicBezTo>
                  <a:pt x="1630075" y="2437536"/>
                  <a:pt x="1656027" y="2419145"/>
                  <a:pt x="1686276" y="2419146"/>
                </a:cubicBezTo>
                <a:cubicBezTo>
                  <a:pt x="1726605" y="2419145"/>
                  <a:pt x="1759300" y="2451840"/>
                  <a:pt x="1759300" y="2492170"/>
                </a:cubicBezTo>
                <a:cubicBezTo>
                  <a:pt x="1759299" y="2532502"/>
                  <a:pt x="1726606" y="2565196"/>
                  <a:pt x="1686275" y="2565195"/>
                </a:cubicBezTo>
                <a:cubicBezTo>
                  <a:pt x="1645943" y="2565196"/>
                  <a:pt x="1613250" y="2532501"/>
                  <a:pt x="1613251" y="2492171"/>
                </a:cubicBezTo>
                <a:cubicBezTo>
                  <a:pt x="1613250" y="2482088"/>
                  <a:pt x="1615294" y="2472482"/>
                  <a:pt x="1618989" y="2463746"/>
                </a:cubicBezTo>
                <a:close/>
                <a:moveTo>
                  <a:pt x="467446" y="4257846"/>
                </a:moveTo>
                <a:cubicBezTo>
                  <a:pt x="471141" y="4249110"/>
                  <a:pt x="476488" y="4241242"/>
                  <a:pt x="483096" y="4234634"/>
                </a:cubicBezTo>
                <a:cubicBezTo>
                  <a:pt x="496311" y="4221420"/>
                  <a:pt x="514567" y="4213246"/>
                  <a:pt x="534732" y="4213246"/>
                </a:cubicBezTo>
                <a:cubicBezTo>
                  <a:pt x="575063" y="4213246"/>
                  <a:pt x="607757" y="4245940"/>
                  <a:pt x="607757" y="4286271"/>
                </a:cubicBezTo>
                <a:cubicBezTo>
                  <a:pt x="607757" y="4326602"/>
                  <a:pt x="575063" y="4359296"/>
                  <a:pt x="534731" y="4359297"/>
                </a:cubicBezTo>
                <a:cubicBezTo>
                  <a:pt x="494401" y="4359297"/>
                  <a:pt x="461706" y="4326603"/>
                  <a:pt x="461707" y="4286271"/>
                </a:cubicBezTo>
                <a:cubicBezTo>
                  <a:pt x="461708" y="4276188"/>
                  <a:pt x="463751" y="4266583"/>
                  <a:pt x="467446" y="4257846"/>
                </a:cubicBezTo>
                <a:close/>
                <a:moveTo>
                  <a:pt x="2771308" y="626895"/>
                </a:moveTo>
                <a:cubicBezTo>
                  <a:pt x="2782393" y="600685"/>
                  <a:pt x="2808346" y="582296"/>
                  <a:pt x="2838594" y="582296"/>
                </a:cubicBezTo>
                <a:cubicBezTo>
                  <a:pt x="2878925" y="582295"/>
                  <a:pt x="2911619" y="614989"/>
                  <a:pt x="2911618" y="655320"/>
                </a:cubicBezTo>
                <a:cubicBezTo>
                  <a:pt x="2911618" y="695651"/>
                  <a:pt x="2878924" y="728345"/>
                  <a:pt x="2838593" y="728345"/>
                </a:cubicBezTo>
                <a:cubicBezTo>
                  <a:pt x="2798262" y="728345"/>
                  <a:pt x="2765569" y="695652"/>
                  <a:pt x="2765569" y="655320"/>
                </a:cubicBezTo>
                <a:cubicBezTo>
                  <a:pt x="2765569" y="645237"/>
                  <a:pt x="2767612" y="635631"/>
                  <a:pt x="2771308" y="626895"/>
                </a:cubicBezTo>
                <a:close/>
                <a:moveTo>
                  <a:pt x="1849452" y="2043252"/>
                </a:moveTo>
                <a:cubicBezTo>
                  <a:pt x="1860539" y="2017042"/>
                  <a:pt x="1886491" y="1998651"/>
                  <a:pt x="1916739" y="1998651"/>
                </a:cubicBezTo>
                <a:cubicBezTo>
                  <a:pt x="1957070" y="1998651"/>
                  <a:pt x="1989764" y="2031345"/>
                  <a:pt x="1989763" y="2071676"/>
                </a:cubicBezTo>
                <a:cubicBezTo>
                  <a:pt x="1989764" y="2112007"/>
                  <a:pt x="1957071" y="2144701"/>
                  <a:pt x="1916739" y="2144701"/>
                </a:cubicBezTo>
                <a:cubicBezTo>
                  <a:pt x="1876408" y="2144701"/>
                  <a:pt x="1843713" y="2112007"/>
                  <a:pt x="1843714" y="2071676"/>
                </a:cubicBezTo>
                <a:cubicBezTo>
                  <a:pt x="1843714" y="2061594"/>
                  <a:pt x="1845758" y="2051988"/>
                  <a:pt x="1849452" y="2043252"/>
                </a:cubicBezTo>
                <a:close/>
                <a:moveTo>
                  <a:pt x="697911" y="3828524"/>
                </a:moveTo>
                <a:cubicBezTo>
                  <a:pt x="701606" y="3819788"/>
                  <a:pt x="706953" y="3811921"/>
                  <a:pt x="713560" y="3805313"/>
                </a:cubicBezTo>
                <a:cubicBezTo>
                  <a:pt x="726775" y="3792098"/>
                  <a:pt x="745031" y="3783925"/>
                  <a:pt x="765197" y="3783925"/>
                </a:cubicBezTo>
                <a:cubicBezTo>
                  <a:pt x="805528" y="3783925"/>
                  <a:pt x="838222" y="3816619"/>
                  <a:pt x="838222" y="3856950"/>
                </a:cubicBezTo>
                <a:cubicBezTo>
                  <a:pt x="838222" y="3897281"/>
                  <a:pt x="805528" y="3929974"/>
                  <a:pt x="765197" y="3929974"/>
                </a:cubicBezTo>
                <a:cubicBezTo>
                  <a:pt x="724866" y="3929974"/>
                  <a:pt x="692172" y="3897280"/>
                  <a:pt x="692172" y="3856949"/>
                </a:cubicBezTo>
                <a:cubicBezTo>
                  <a:pt x="692172" y="3846867"/>
                  <a:pt x="694216" y="3837261"/>
                  <a:pt x="697911" y="3828524"/>
                </a:cubicBezTo>
                <a:close/>
                <a:moveTo>
                  <a:pt x="3001770" y="197573"/>
                </a:moveTo>
                <a:cubicBezTo>
                  <a:pt x="3012857" y="171363"/>
                  <a:pt x="3038808" y="152972"/>
                  <a:pt x="3069058" y="152973"/>
                </a:cubicBezTo>
                <a:cubicBezTo>
                  <a:pt x="3109389" y="152973"/>
                  <a:pt x="3142083" y="185667"/>
                  <a:pt x="3142083" y="225997"/>
                </a:cubicBezTo>
                <a:cubicBezTo>
                  <a:pt x="3142082" y="266329"/>
                  <a:pt x="3109389" y="299023"/>
                  <a:pt x="3069058" y="299023"/>
                </a:cubicBezTo>
                <a:cubicBezTo>
                  <a:pt x="3028726" y="299023"/>
                  <a:pt x="2996033" y="266329"/>
                  <a:pt x="2996033" y="225998"/>
                </a:cubicBezTo>
                <a:cubicBezTo>
                  <a:pt x="2996033" y="215915"/>
                  <a:pt x="2998076" y="206309"/>
                  <a:pt x="3001770" y="197573"/>
                </a:cubicBezTo>
                <a:close/>
                <a:moveTo>
                  <a:pt x="2079917" y="1613932"/>
                </a:moveTo>
                <a:cubicBezTo>
                  <a:pt x="2091001" y="1587722"/>
                  <a:pt x="2116954" y="1569332"/>
                  <a:pt x="2147202" y="1569332"/>
                </a:cubicBezTo>
                <a:cubicBezTo>
                  <a:pt x="2187534" y="1569332"/>
                  <a:pt x="2220227" y="1602026"/>
                  <a:pt x="2220228" y="1642357"/>
                </a:cubicBezTo>
                <a:cubicBezTo>
                  <a:pt x="2220228" y="1682688"/>
                  <a:pt x="2187534" y="1715381"/>
                  <a:pt x="2147203" y="1715381"/>
                </a:cubicBezTo>
                <a:cubicBezTo>
                  <a:pt x="2106872" y="1715381"/>
                  <a:pt x="2074177" y="1682687"/>
                  <a:pt x="2074177" y="1642356"/>
                </a:cubicBezTo>
                <a:cubicBezTo>
                  <a:pt x="2074177" y="1632273"/>
                  <a:pt x="2076221" y="1622668"/>
                  <a:pt x="2079917" y="1613932"/>
                </a:cubicBezTo>
                <a:close/>
                <a:moveTo>
                  <a:pt x="928373" y="3408033"/>
                </a:moveTo>
                <a:cubicBezTo>
                  <a:pt x="932068" y="3399297"/>
                  <a:pt x="937415" y="3391429"/>
                  <a:pt x="944022" y="3384822"/>
                </a:cubicBezTo>
                <a:cubicBezTo>
                  <a:pt x="957237" y="3371608"/>
                  <a:pt x="975493" y="3363434"/>
                  <a:pt x="995659" y="3363434"/>
                </a:cubicBezTo>
                <a:cubicBezTo>
                  <a:pt x="1035989" y="3363434"/>
                  <a:pt x="1068684" y="3396128"/>
                  <a:pt x="1068683" y="3436459"/>
                </a:cubicBezTo>
                <a:cubicBezTo>
                  <a:pt x="1068684" y="3476789"/>
                  <a:pt x="1035990" y="3509483"/>
                  <a:pt x="995659" y="3509483"/>
                </a:cubicBezTo>
                <a:cubicBezTo>
                  <a:pt x="955328" y="3509483"/>
                  <a:pt x="922634" y="3476789"/>
                  <a:pt x="922634" y="3436458"/>
                </a:cubicBezTo>
                <a:cubicBezTo>
                  <a:pt x="922634" y="3426376"/>
                  <a:pt x="924678" y="3416770"/>
                  <a:pt x="928373" y="3408033"/>
                </a:cubicBezTo>
                <a:close/>
                <a:moveTo>
                  <a:pt x="6516" y="4824394"/>
                </a:moveTo>
                <a:cubicBezTo>
                  <a:pt x="10211" y="4815657"/>
                  <a:pt x="15558" y="4807790"/>
                  <a:pt x="22166" y="4801182"/>
                </a:cubicBezTo>
                <a:cubicBezTo>
                  <a:pt x="35381" y="4787967"/>
                  <a:pt x="53637" y="4779794"/>
                  <a:pt x="73802" y="4779793"/>
                </a:cubicBezTo>
                <a:cubicBezTo>
                  <a:pt x="114133" y="4779793"/>
                  <a:pt x="146828" y="4812487"/>
                  <a:pt x="146827" y="4852818"/>
                </a:cubicBezTo>
                <a:cubicBezTo>
                  <a:pt x="146827" y="4893149"/>
                  <a:pt x="114134" y="4925843"/>
                  <a:pt x="73802" y="4925843"/>
                </a:cubicBezTo>
                <a:cubicBezTo>
                  <a:pt x="33471" y="4925844"/>
                  <a:pt x="777" y="4893150"/>
                  <a:pt x="778" y="4852818"/>
                </a:cubicBezTo>
                <a:cubicBezTo>
                  <a:pt x="778" y="4842736"/>
                  <a:pt x="2821" y="4833130"/>
                  <a:pt x="6516" y="4824394"/>
                </a:cubicBezTo>
                <a:close/>
                <a:moveTo>
                  <a:pt x="2310380" y="1193438"/>
                </a:moveTo>
                <a:cubicBezTo>
                  <a:pt x="2321466" y="1167228"/>
                  <a:pt x="2347418" y="1148839"/>
                  <a:pt x="2377667" y="1148838"/>
                </a:cubicBezTo>
                <a:cubicBezTo>
                  <a:pt x="2417996" y="1148838"/>
                  <a:pt x="2450692" y="1181532"/>
                  <a:pt x="2450691" y="1221863"/>
                </a:cubicBezTo>
                <a:cubicBezTo>
                  <a:pt x="2450692" y="1262194"/>
                  <a:pt x="2417997" y="1294888"/>
                  <a:pt x="2377666" y="1294888"/>
                </a:cubicBezTo>
                <a:cubicBezTo>
                  <a:pt x="2337335" y="1294888"/>
                  <a:pt x="2304641" y="1262194"/>
                  <a:pt x="2304642" y="1221863"/>
                </a:cubicBezTo>
                <a:cubicBezTo>
                  <a:pt x="2304641" y="1211780"/>
                  <a:pt x="2306684" y="1202175"/>
                  <a:pt x="2310380" y="1193438"/>
                </a:cubicBezTo>
                <a:close/>
                <a:moveTo>
                  <a:pt x="1158835" y="2978713"/>
                </a:moveTo>
                <a:cubicBezTo>
                  <a:pt x="1162531" y="2969976"/>
                  <a:pt x="1167878" y="2962109"/>
                  <a:pt x="1174485" y="2955501"/>
                </a:cubicBezTo>
                <a:cubicBezTo>
                  <a:pt x="1187700" y="2942286"/>
                  <a:pt x="1205956" y="2934113"/>
                  <a:pt x="1226122" y="2934113"/>
                </a:cubicBezTo>
                <a:cubicBezTo>
                  <a:pt x="1266453" y="2934113"/>
                  <a:pt x="1299147" y="2966807"/>
                  <a:pt x="1299147" y="3007138"/>
                </a:cubicBezTo>
                <a:cubicBezTo>
                  <a:pt x="1299147" y="3047469"/>
                  <a:pt x="1266453" y="3080163"/>
                  <a:pt x="1226122" y="3080163"/>
                </a:cubicBezTo>
                <a:cubicBezTo>
                  <a:pt x="1185791" y="3080163"/>
                  <a:pt x="1153097" y="3047469"/>
                  <a:pt x="1153097" y="3007138"/>
                </a:cubicBezTo>
                <a:cubicBezTo>
                  <a:pt x="1153097" y="2997055"/>
                  <a:pt x="1155140" y="2987450"/>
                  <a:pt x="1158835" y="2978713"/>
                </a:cubicBezTo>
                <a:close/>
                <a:moveTo>
                  <a:pt x="236981" y="4395069"/>
                </a:moveTo>
                <a:cubicBezTo>
                  <a:pt x="240676" y="4386333"/>
                  <a:pt x="246024" y="4378464"/>
                  <a:pt x="252631" y="4371858"/>
                </a:cubicBezTo>
                <a:cubicBezTo>
                  <a:pt x="265845" y="4358643"/>
                  <a:pt x="284102" y="4350469"/>
                  <a:pt x="304268" y="4350468"/>
                </a:cubicBezTo>
                <a:cubicBezTo>
                  <a:pt x="344598" y="4350469"/>
                  <a:pt x="377293" y="4383163"/>
                  <a:pt x="377292" y="4423495"/>
                </a:cubicBezTo>
                <a:cubicBezTo>
                  <a:pt x="377292" y="4463825"/>
                  <a:pt x="344598" y="4496519"/>
                  <a:pt x="304267" y="4496519"/>
                </a:cubicBezTo>
                <a:cubicBezTo>
                  <a:pt x="263937" y="4496518"/>
                  <a:pt x="231243" y="4463824"/>
                  <a:pt x="231243" y="4423494"/>
                </a:cubicBezTo>
                <a:cubicBezTo>
                  <a:pt x="231242" y="4413412"/>
                  <a:pt x="233287" y="4403805"/>
                  <a:pt x="236981" y="4395069"/>
                </a:cubicBezTo>
                <a:close/>
                <a:moveTo>
                  <a:pt x="2540844" y="764117"/>
                </a:moveTo>
                <a:cubicBezTo>
                  <a:pt x="2551928" y="737906"/>
                  <a:pt x="2577881" y="719516"/>
                  <a:pt x="2608129" y="719516"/>
                </a:cubicBezTo>
                <a:cubicBezTo>
                  <a:pt x="2648461" y="719516"/>
                  <a:pt x="2681154" y="752210"/>
                  <a:pt x="2681155" y="792541"/>
                </a:cubicBezTo>
                <a:cubicBezTo>
                  <a:pt x="2681155" y="832872"/>
                  <a:pt x="2648461" y="865566"/>
                  <a:pt x="2608130" y="865566"/>
                </a:cubicBezTo>
                <a:cubicBezTo>
                  <a:pt x="2567799" y="865566"/>
                  <a:pt x="2535105" y="832872"/>
                  <a:pt x="2535104" y="792541"/>
                </a:cubicBezTo>
                <a:cubicBezTo>
                  <a:pt x="2535105" y="782458"/>
                  <a:pt x="2537148" y="772853"/>
                  <a:pt x="2540844" y="764117"/>
                </a:cubicBezTo>
                <a:close/>
                <a:moveTo>
                  <a:pt x="1389300" y="2558218"/>
                </a:moveTo>
                <a:cubicBezTo>
                  <a:pt x="1400386" y="2532009"/>
                  <a:pt x="1426338" y="2513618"/>
                  <a:pt x="1456586" y="2513618"/>
                </a:cubicBezTo>
                <a:cubicBezTo>
                  <a:pt x="1496917" y="2513618"/>
                  <a:pt x="1529611" y="2546312"/>
                  <a:pt x="1529611" y="2586643"/>
                </a:cubicBezTo>
                <a:cubicBezTo>
                  <a:pt x="1529611" y="2626974"/>
                  <a:pt x="1496917" y="2659668"/>
                  <a:pt x="1456586" y="2659668"/>
                </a:cubicBezTo>
                <a:cubicBezTo>
                  <a:pt x="1416255" y="2659668"/>
                  <a:pt x="1383561" y="2626974"/>
                  <a:pt x="1383561" y="2586643"/>
                </a:cubicBezTo>
                <a:cubicBezTo>
                  <a:pt x="1383561" y="2576560"/>
                  <a:pt x="1385604" y="2566955"/>
                  <a:pt x="1389300" y="2558218"/>
                </a:cubicBezTo>
                <a:close/>
                <a:moveTo>
                  <a:pt x="1618988" y="2180474"/>
                </a:moveTo>
                <a:cubicBezTo>
                  <a:pt x="1630074" y="2154264"/>
                  <a:pt x="1656027" y="2135873"/>
                  <a:pt x="1686274" y="2135873"/>
                </a:cubicBezTo>
                <a:cubicBezTo>
                  <a:pt x="1726605" y="2135873"/>
                  <a:pt x="1759300" y="2168567"/>
                  <a:pt x="1759300" y="2208898"/>
                </a:cubicBezTo>
                <a:cubicBezTo>
                  <a:pt x="1759299" y="2249229"/>
                  <a:pt x="1726605" y="2281923"/>
                  <a:pt x="1686274" y="2281923"/>
                </a:cubicBezTo>
                <a:cubicBezTo>
                  <a:pt x="1645943" y="2281923"/>
                  <a:pt x="1613250" y="2249229"/>
                  <a:pt x="1613250" y="2208898"/>
                </a:cubicBezTo>
                <a:cubicBezTo>
                  <a:pt x="1613249" y="2198816"/>
                  <a:pt x="1615294" y="2189210"/>
                  <a:pt x="1618988" y="2180474"/>
                </a:cubicBezTo>
                <a:close/>
                <a:moveTo>
                  <a:pt x="467447" y="3974575"/>
                </a:moveTo>
                <a:cubicBezTo>
                  <a:pt x="471142" y="3965838"/>
                  <a:pt x="476489" y="3957970"/>
                  <a:pt x="483097" y="3951363"/>
                </a:cubicBezTo>
                <a:cubicBezTo>
                  <a:pt x="496311" y="3938148"/>
                  <a:pt x="514568" y="3929974"/>
                  <a:pt x="534733" y="3929974"/>
                </a:cubicBezTo>
                <a:cubicBezTo>
                  <a:pt x="575064" y="3929974"/>
                  <a:pt x="607758" y="3962668"/>
                  <a:pt x="607758" y="4002999"/>
                </a:cubicBezTo>
                <a:cubicBezTo>
                  <a:pt x="607758" y="4043330"/>
                  <a:pt x="575064" y="4076024"/>
                  <a:pt x="534733" y="4076024"/>
                </a:cubicBezTo>
                <a:cubicBezTo>
                  <a:pt x="494402" y="4076024"/>
                  <a:pt x="461708" y="4043330"/>
                  <a:pt x="461708" y="4002999"/>
                </a:cubicBezTo>
                <a:cubicBezTo>
                  <a:pt x="461708" y="3992917"/>
                  <a:pt x="463752" y="3983311"/>
                  <a:pt x="467447" y="3974575"/>
                </a:cubicBezTo>
                <a:close/>
                <a:moveTo>
                  <a:pt x="2771307" y="343623"/>
                </a:moveTo>
                <a:cubicBezTo>
                  <a:pt x="2782392" y="317413"/>
                  <a:pt x="2808345" y="299022"/>
                  <a:pt x="2838594" y="299023"/>
                </a:cubicBezTo>
                <a:cubicBezTo>
                  <a:pt x="2878924" y="299022"/>
                  <a:pt x="2911618" y="331717"/>
                  <a:pt x="2911619" y="372047"/>
                </a:cubicBezTo>
                <a:cubicBezTo>
                  <a:pt x="2911619" y="412380"/>
                  <a:pt x="2878925" y="445073"/>
                  <a:pt x="2838593" y="445072"/>
                </a:cubicBezTo>
                <a:cubicBezTo>
                  <a:pt x="2798263" y="445073"/>
                  <a:pt x="2765569" y="412378"/>
                  <a:pt x="2765569" y="372048"/>
                </a:cubicBezTo>
                <a:cubicBezTo>
                  <a:pt x="2765568" y="361965"/>
                  <a:pt x="2767611" y="352359"/>
                  <a:pt x="2771307" y="343623"/>
                </a:cubicBezTo>
                <a:close/>
                <a:moveTo>
                  <a:pt x="1849453" y="1759980"/>
                </a:moveTo>
                <a:cubicBezTo>
                  <a:pt x="1860539" y="1733770"/>
                  <a:pt x="1886492" y="1715380"/>
                  <a:pt x="1916740" y="1715380"/>
                </a:cubicBezTo>
                <a:cubicBezTo>
                  <a:pt x="1957070" y="1715380"/>
                  <a:pt x="1989765" y="1748074"/>
                  <a:pt x="1989764" y="1788405"/>
                </a:cubicBezTo>
                <a:cubicBezTo>
                  <a:pt x="1989764" y="1828736"/>
                  <a:pt x="1957070" y="1861430"/>
                  <a:pt x="1916739" y="1861430"/>
                </a:cubicBezTo>
                <a:cubicBezTo>
                  <a:pt x="1876408" y="1861430"/>
                  <a:pt x="1843715" y="1828736"/>
                  <a:pt x="1843715" y="1788405"/>
                </a:cubicBezTo>
                <a:cubicBezTo>
                  <a:pt x="1843714" y="1778322"/>
                  <a:pt x="1845758" y="1768716"/>
                  <a:pt x="1849453" y="1759980"/>
                </a:cubicBezTo>
                <a:close/>
                <a:moveTo>
                  <a:pt x="697910" y="3545253"/>
                </a:moveTo>
                <a:cubicBezTo>
                  <a:pt x="701605" y="3536517"/>
                  <a:pt x="706952" y="3528650"/>
                  <a:pt x="713559" y="3522042"/>
                </a:cubicBezTo>
                <a:cubicBezTo>
                  <a:pt x="726774" y="3508827"/>
                  <a:pt x="745030" y="3500654"/>
                  <a:pt x="765196" y="3500654"/>
                </a:cubicBezTo>
                <a:cubicBezTo>
                  <a:pt x="805527" y="3500654"/>
                  <a:pt x="838221" y="3533348"/>
                  <a:pt x="838221" y="3573679"/>
                </a:cubicBezTo>
                <a:cubicBezTo>
                  <a:pt x="838221" y="3614010"/>
                  <a:pt x="805527" y="3646703"/>
                  <a:pt x="765196" y="3646703"/>
                </a:cubicBezTo>
                <a:cubicBezTo>
                  <a:pt x="724865" y="3646703"/>
                  <a:pt x="692171" y="3614009"/>
                  <a:pt x="692171" y="3573678"/>
                </a:cubicBezTo>
                <a:cubicBezTo>
                  <a:pt x="692172" y="3563596"/>
                  <a:pt x="694215" y="3553990"/>
                  <a:pt x="697910" y="3545253"/>
                </a:cubicBezTo>
                <a:close/>
                <a:moveTo>
                  <a:pt x="2079916" y="1330662"/>
                </a:moveTo>
                <a:cubicBezTo>
                  <a:pt x="2091000" y="1304451"/>
                  <a:pt x="2116954" y="1286061"/>
                  <a:pt x="2147202" y="1286061"/>
                </a:cubicBezTo>
                <a:cubicBezTo>
                  <a:pt x="2187533" y="1286060"/>
                  <a:pt x="2220227" y="1318755"/>
                  <a:pt x="2220227" y="1359085"/>
                </a:cubicBezTo>
                <a:cubicBezTo>
                  <a:pt x="2220226" y="1399417"/>
                  <a:pt x="2187533" y="1432112"/>
                  <a:pt x="2147202" y="1432111"/>
                </a:cubicBezTo>
                <a:cubicBezTo>
                  <a:pt x="2106870" y="1432111"/>
                  <a:pt x="2074176" y="1399416"/>
                  <a:pt x="2074176" y="1359086"/>
                </a:cubicBezTo>
                <a:cubicBezTo>
                  <a:pt x="2074177" y="1349004"/>
                  <a:pt x="2076220" y="1339397"/>
                  <a:pt x="2079916" y="1330662"/>
                </a:cubicBezTo>
                <a:close/>
                <a:moveTo>
                  <a:pt x="928372" y="3124763"/>
                </a:moveTo>
                <a:cubicBezTo>
                  <a:pt x="932067" y="3116026"/>
                  <a:pt x="937414" y="3108158"/>
                  <a:pt x="944021" y="3101551"/>
                </a:cubicBezTo>
                <a:cubicBezTo>
                  <a:pt x="957236" y="3088336"/>
                  <a:pt x="975493" y="3080163"/>
                  <a:pt x="995658" y="3080163"/>
                </a:cubicBezTo>
                <a:cubicBezTo>
                  <a:pt x="1035989" y="3080162"/>
                  <a:pt x="1068683" y="3112857"/>
                  <a:pt x="1068683" y="3153187"/>
                </a:cubicBezTo>
                <a:cubicBezTo>
                  <a:pt x="1068683" y="3193518"/>
                  <a:pt x="1035989" y="3226212"/>
                  <a:pt x="995658" y="3226212"/>
                </a:cubicBezTo>
                <a:cubicBezTo>
                  <a:pt x="955327" y="3226212"/>
                  <a:pt x="922633" y="3193518"/>
                  <a:pt x="922633" y="3153188"/>
                </a:cubicBezTo>
                <a:cubicBezTo>
                  <a:pt x="922633" y="3143105"/>
                  <a:pt x="924676" y="3133499"/>
                  <a:pt x="928372" y="3124763"/>
                </a:cubicBezTo>
                <a:close/>
                <a:moveTo>
                  <a:pt x="6517" y="4541119"/>
                </a:moveTo>
                <a:cubicBezTo>
                  <a:pt x="10213" y="4532382"/>
                  <a:pt x="15560" y="4524514"/>
                  <a:pt x="22167" y="4517907"/>
                </a:cubicBezTo>
                <a:cubicBezTo>
                  <a:pt x="35382" y="4504692"/>
                  <a:pt x="53638" y="4496519"/>
                  <a:pt x="73804" y="4496518"/>
                </a:cubicBezTo>
                <a:cubicBezTo>
                  <a:pt x="114135" y="4496518"/>
                  <a:pt x="146829" y="4529212"/>
                  <a:pt x="146829" y="4569544"/>
                </a:cubicBezTo>
                <a:cubicBezTo>
                  <a:pt x="146829" y="4609874"/>
                  <a:pt x="114135" y="4642569"/>
                  <a:pt x="73804" y="4642568"/>
                </a:cubicBezTo>
                <a:cubicBezTo>
                  <a:pt x="33473" y="4642569"/>
                  <a:pt x="779" y="4609874"/>
                  <a:pt x="779" y="4569544"/>
                </a:cubicBezTo>
                <a:cubicBezTo>
                  <a:pt x="779" y="4559460"/>
                  <a:pt x="2822" y="4549855"/>
                  <a:pt x="6517" y="4541119"/>
                </a:cubicBezTo>
                <a:close/>
                <a:moveTo>
                  <a:pt x="2310379" y="910167"/>
                </a:moveTo>
                <a:cubicBezTo>
                  <a:pt x="2321464" y="883957"/>
                  <a:pt x="2347417" y="865567"/>
                  <a:pt x="2377666" y="865568"/>
                </a:cubicBezTo>
                <a:cubicBezTo>
                  <a:pt x="2417997" y="865567"/>
                  <a:pt x="2450690" y="898261"/>
                  <a:pt x="2450690" y="938592"/>
                </a:cubicBezTo>
                <a:cubicBezTo>
                  <a:pt x="2450691" y="978923"/>
                  <a:pt x="2417996" y="1011617"/>
                  <a:pt x="2377666" y="1011617"/>
                </a:cubicBezTo>
                <a:cubicBezTo>
                  <a:pt x="2337335" y="1011617"/>
                  <a:pt x="2304640" y="978923"/>
                  <a:pt x="2304641" y="938593"/>
                </a:cubicBezTo>
                <a:cubicBezTo>
                  <a:pt x="2304640" y="928509"/>
                  <a:pt x="2306683" y="918904"/>
                  <a:pt x="2310379" y="910167"/>
                </a:cubicBezTo>
                <a:close/>
                <a:moveTo>
                  <a:pt x="1158835" y="2695441"/>
                </a:moveTo>
                <a:cubicBezTo>
                  <a:pt x="1162530" y="2686704"/>
                  <a:pt x="1167878" y="2678836"/>
                  <a:pt x="1174485" y="2672229"/>
                </a:cubicBezTo>
                <a:cubicBezTo>
                  <a:pt x="1187700" y="2659014"/>
                  <a:pt x="1205956" y="2650840"/>
                  <a:pt x="1226121" y="2650840"/>
                </a:cubicBezTo>
                <a:cubicBezTo>
                  <a:pt x="1266453" y="2650840"/>
                  <a:pt x="1299147" y="2683534"/>
                  <a:pt x="1299146" y="2723865"/>
                </a:cubicBezTo>
                <a:cubicBezTo>
                  <a:pt x="1299147" y="2764196"/>
                  <a:pt x="1266453" y="2796890"/>
                  <a:pt x="1226122" y="2796890"/>
                </a:cubicBezTo>
                <a:cubicBezTo>
                  <a:pt x="1185791" y="2796891"/>
                  <a:pt x="1153097" y="2764196"/>
                  <a:pt x="1153097" y="2723865"/>
                </a:cubicBezTo>
                <a:cubicBezTo>
                  <a:pt x="1153097" y="2713783"/>
                  <a:pt x="1155140" y="2704177"/>
                  <a:pt x="1158835" y="2695441"/>
                </a:cubicBezTo>
                <a:close/>
                <a:moveTo>
                  <a:pt x="1388525" y="2326523"/>
                </a:moveTo>
                <a:cubicBezTo>
                  <a:pt x="1399611" y="2300313"/>
                  <a:pt x="1425562" y="2281923"/>
                  <a:pt x="1455811" y="2281923"/>
                </a:cubicBezTo>
                <a:cubicBezTo>
                  <a:pt x="1496142" y="2281923"/>
                  <a:pt x="1528837" y="2314617"/>
                  <a:pt x="1528837" y="2354948"/>
                </a:cubicBezTo>
                <a:cubicBezTo>
                  <a:pt x="1528837" y="2395279"/>
                  <a:pt x="1496143" y="2427973"/>
                  <a:pt x="1455812" y="2427973"/>
                </a:cubicBezTo>
                <a:cubicBezTo>
                  <a:pt x="1415480" y="2427974"/>
                  <a:pt x="1382786" y="2395280"/>
                  <a:pt x="1382786" y="2354948"/>
                </a:cubicBezTo>
                <a:cubicBezTo>
                  <a:pt x="1382787" y="2344865"/>
                  <a:pt x="1384830" y="2335260"/>
                  <a:pt x="1388525" y="2326523"/>
                </a:cubicBezTo>
                <a:close/>
                <a:moveTo>
                  <a:pt x="236983" y="4111796"/>
                </a:moveTo>
                <a:cubicBezTo>
                  <a:pt x="240678" y="4103059"/>
                  <a:pt x="246025" y="4095191"/>
                  <a:pt x="252633" y="4088584"/>
                </a:cubicBezTo>
                <a:cubicBezTo>
                  <a:pt x="265847" y="4075369"/>
                  <a:pt x="284104" y="4067196"/>
                  <a:pt x="304269" y="4067195"/>
                </a:cubicBezTo>
                <a:cubicBezTo>
                  <a:pt x="344600" y="4067195"/>
                  <a:pt x="377294" y="4099890"/>
                  <a:pt x="377294" y="4140221"/>
                </a:cubicBezTo>
                <a:cubicBezTo>
                  <a:pt x="377294" y="4180551"/>
                  <a:pt x="344600" y="4213246"/>
                  <a:pt x="304268" y="4213248"/>
                </a:cubicBezTo>
                <a:cubicBezTo>
                  <a:pt x="263937" y="4213248"/>
                  <a:pt x="231243" y="4180554"/>
                  <a:pt x="231244" y="4140220"/>
                </a:cubicBezTo>
                <a:cubicBezTo>
                  <a:pt x="231244" y="4130138"/>
                  <a:pt x="233288" y="4120532"/>
                  <a:pt x="236983" y="4111796"/>
                </a:cubicBezTo>
                <a:close/>
                <a:moveTo>
                  <a:pt x="2540844" y="480845"/>
                </a:moveTo>
                <a:cubicBezTo>
                  <a:pt x="2551929" y="454634"/>
                  <a:pt x="2577882" y="436244"/>
                  <a:pt x="2608129" y="436244"/>
                </a:cubicBezTo>
                <a:cubicBezTo>
                  <a:pt x="2648460" y="436244"/>
                  <a:pt x="2681155" y="468938"/>
                  <a:pt x="2681155" y="509269"/>
                </a:cubicBezTo>
                <a:cubicBezTo>
                  <a:pt x="2681154" y="549600"/>
                  <a:pt x="2648461" y="582294"/>
                  <a:pt x="2608129" y="582294"/>
                </a:cubicBezTo>
                <a:cubicBezTo>
                  <a:pt x="2567798" y="582294"/>
                  <a:pt x="2535105" y="549600"/>
                  <a:pt x="2535105" y="509269"/>
                </a:cubicBezTo>
                <a:cubicBezTo>
                  <a:pt x="2535105" y="499186"/>
                  <a:pt x="2537148" y="489582"/>
                  <a:pt x="2540844" y="480845"/>
                </a:cubicBezTo>
                <a:close/>
                <a:moveTo>
                  <a:pt x="1618990" y="1897202"/>
                </a:moveTo>
                <a:cubicBezTo>
                  <a:pt x="1630075" y="1870992"/>
                  <a:pt x="1656028" y="1852602"/>
                  <a:pt x="1686275" y="1852602"/>
                </a:cubicBezTo>
                <a:cubicBezTo>
                  <a:pt x="1726606" y="1852602"/>
                  <a:pt x="1759301" y="1885296"/>
                  <a:pt x="1759301" y="1925627"/>
                </a:cubicBezTo>
                <a:cubicBezTo>
                  <a:pt x="1759300" y="1965958"/>
                  <a:pt x="1726607" y="1998653"/>
                  <a:pt x="1686276" y="1998652"/>
                </a:cubicBezTo>
                <a:cubicBezTo>
                  <a:pt x="1645944" y="1998652"/>
                  <a:pt x="1613251" y="1965958"/>
                  <a:pt x="1613250" y="1925627"/>
                </a:cubicBezTo>
                <a:cubicBezTo>
                  <a:pt x="1613251" y="1915544"/>
                  <a:pt x="1615294" y="1905938"/>
                  <a:pt x="1618990" y="1897202"/>
                </a:cubicBezTo>
                <a:close/>
                <a:moveTo>
                  <a:pt x="467446" y="3691303"/>
                </a:moveTo>
                <a:cubicBezTo>
                  <a:pt x="471141" y="3682566"/>
                  <a:pt x="476488" y="3674699"/>
                  <a:pt x="483096" y="3668091"/>
                </a:cubicBezTo>
                <a:cubicBezTo>
                  <a:pt x="496311" y="3654877"/>
                  <a:pt x="514567" y="3646703"/>
                  <a:pt x="534732" y="3646703"/>
                </a:cubicBezTo>
                <a:cubicBezTo>
                  <a:pt x="575063" y="3646703"/>
                  <a:pt x="607757" y="3679397"/>
                  <a:pt x="607757" y="3719728"/>
                </a:cubicBezTo>
                <a:cubicBezTo>
                  <a:pt x="607757" y="3760059"/>
                  <a:pt x="575064" y="3792753"/>
                  <a:pt x="534732" y="3792752"/>
                </a:cubicBezTo>
                <a:cubicBezTo>
                  <a:pt x="494402" y="3792753"/>
                  <a:pt x="461708" y="3760058"/>
                  <a:pt x="461707" y="3719728"/>
                </a:cubicBezTo>
                <a:cubicBezTo>
                  <a:pt x="461708" y="3709645"/>
                  <a:pt x="463751" y="3700039"/>
                  <a:pt x="467446" y="3691303"/>
                </a:cubicBezTo>
                <a:close/>
                <a:moveTo>
                  <a:pt x="2771306" y="60351"/>
                </a:moveTo>
                <a:cubicBezTo>
                  <a:pt x="2782392" y="34141"/>
                  <a:pt x="2808345" y="15750"/>
                  <a:pt x="2838594" y="15750"/>
                </a:cubicBezTo>
                <a:cubicBezTo>
                  <a:pt x="2878925" y="15750"/>
                  <a:pt x="2911618" y="48444"/>
                  <a:pt x="2911618" y="88775"/>
                </a:cubicBezTo>
                <a:cubicBezTo>
                  <a:pt x="2911619" y="129106"/>
                  <a:pt x="2878924" y="161800"/>
                  <a:pt x="2838594" y="161800"/>
                </a:cubicBezTo>
                <a:cubicBezTo>
                  <a:pt x="2798263" y="161800"/>
                  <a:pt x="2765568" y="129106"/>
                  <a:pt x="2765569" y="88775"/>
                </a:cubicBezTo>
                <a:cubicBezTo>
                  <a:pt x="2765569" y="78693"/>
                  <a:pt x="2767612" y="69087"/>
                  <a:pt x="2771306" y="60351"/>
                </a:cubicBezTo>
                <a:close/>
                <a:moveTo>
                  <a:pt x="1849452" y="1476709"/>
                </a:moveTo>
                <a:cubicBezTo>
                  <a:pt x="1860537" y="1450500"/>
                  <a:pt x="1886490" y="1432109"/>
                  <a:pt x="1916739" y="1432111"/>
                </a:cubicBezTo>
                <a:cubicBezTo>
                  <a:pt x="1957069" y="1432109"/>
                  <a:pt x="1989763" y="1464804"/>
                  <a:pt x="1989763" y="1505134"/>
                </a:cubicBezTo>
                <a:cubicBezTo>
                  <a:pt x="1989764" y="1545466"/>
                  <a:pt x="1957070" y="1578159"/>
                  <a:pt x="1916739" y="1578159"/>
                </a:cubicBezTo>
                <a:cubicBezTo>
                  <a:pt x="1876408" y="1578159"/>
                  <a:pt x="1843713" y="1545465"/>
                  <a:pt x="1843714" y="1505134"/>
                </a:cubicBezTo>
                <a:cubicBezTo>
                  <a:pt x="1843713" y="1495051"/>
                  <a:pt x="1845758" y="1485446"/>
                  <a:pt x="1849452" y="1476709"/>
                </a:cubicBezTo>
                <a:close/>
                <a:moveTo>
                  <a:pt x="697908" y="3261983"/>
                </a:moveTo>
                <a:cubicBezTo>
                  <a:pt x="701604" y="3253246"/>
                  <a:pt x="706951" y="3245378"/>
                  <a:pt x="713558" y="3238772"/>
                </a:cubicBezTo>
                <a:cubicBezTo>
                  <a:pt x="726773" y="3225557"/>
                  <a:pt x="745029" y="3217383"/>
                  <a:pt x="765194" y="3217383"/>
                </a:cubicBezTo>
                <a:cubicBezTo>
                  <a:pt x="805526" y="3217383"/>
                  <a:pt x="838220" y="3250077"/>
                  <a:pt x="838219" y="3290408"/>
                </a:cubicBezTo>
                <a:cubicBezTo>
                  <a:pt x="838220" y="3330739"/>
                  <a:pt x="805526" y="3363433"/>
                  <a:pt x="765195" y="3363433"/>
                </a:cubicBezTo>
                <a:cubicBezTo>
                  <a:pt x="724864" y="3363432"/>
                  <a:pt x="692170" y="3330738"/>
                  <a:pt x="692170" y="3290407"/>
                </a:cubicBezTo>
                <a:cubicBezTo>
                  <a:pt x="692170" y="3280325"/>
                  <a:pt x="694213" y="3270719"/>
                  <a:pt x="697908" y="3261983"/>
                </a:cubicBezTo>
                <a:close/>
                <a:moveTo>
                  <a:pt x="2079916" y="1047389"/>
                </a:moveTo>
                <a:cubicBezTo>
                  <a:pt x="2091001" y="1021179"/>
                  <a:pt x="2116952" y="1002788"/>
                  <a:pt x="2147201" y="1002788"/>
                </a:cubicBezTo>
                <a:cubicBezTo>
                  <a:pt x="2187532" y="1002788"/>
                  <a:pt x="2220226" y="1035482"/>
                  <a:pt x="2220227" y="1075814"/>
                </a:cubicBezTo>
                <a:cubicBezTo>
                  <a:pt x="2220226" y="1116144"/>
                  <a:pt x="2187533" y="1148838"/>
                  <a:pt x="2147202" y="1148838"/>
                </a:cubicBezTo>
                <a:cubicBezTo>
                  <a:pt x="2106870" y="1148838"/>
                  <a:pt x="2074177" y="1116144"/>
                  <a:pt x="2074176" y="1075813"/>
                </a:cubicBezTo>
                <a:cubicBezTo>
                  <a:pt x="2074176" y="1065731"/>
                  <a:pt x="2076219" y="1056125"/>
                  <a:pt x="2079916" y="1047389"/>
                </a:cubicBezTo>
                <a:close/>
                <a:moveTo>
                  <a:pt x="928372" y="2841491"/>
                </a:moveTo>
                <a:cubicBezTo>
                  <a:pt x="932067" y="2832754"/>
                  <a:pt x="937414" y="2824886"/>
                  <a:pt x="944021" y="2818279"/>
                </a:cubicBezTo>
                <a:cubicBezTo>
                  <a:pt x="957236" y="2805064"/>
                  <a:pt x="975492" y="2796890"/>
                  <a:pt x="995658" y="2796890"/>
                </a:cubicBezTo>
                <a:cubicBezTo>
                  <a:pt x="1035989" y="2796890"/>
                  <a:pt x="1068683" y="2829584"/>
                  <a:pt x="1068683" y="2869915"/>
                </a:cubicBezTo>
                <a:cubicBezTo>
                  <a:pt x="1068683" y="2910246"/>
                  <a:pt x="1035989" y="2942940"/>
                  <a:pt x="995658" y="2942940"/>
                </a:cubicBezTo>
                <a:cubicBezTo>
                  <a:pt x="955327" y="2942940"/>
                  <a:pt x="922633" y="2910246"/>
                  <a:pt x="922633" y="2869915"/>
                </a:cubicBezTo>
                <a:cubicBezTo>
                  <a:pt x="922633" y="2859833"/>
                  <a:pt x="924676" y="2850227"/>
                  <a:pt x="928372" y="2841491"/>
                </a:cubicBezTo>
                <a:close/>
                <a:moveTo>
                  <a:pt x="1158062" y="2463746"/>
                </a:moveTo>
                <a:cubicBezTo>
                  <a:pt x="1161757" y="2455011"/>
                  <a:pt x="1167104" y="2447142"/>
                  <a:pt x="1173711" y="2440534"/>
                </a:cubicBezTo>
                <a:cubicBezTo>
                  <a:pt x="1186927" y="2427319"/>
                  <a:pt x="1205183" y="2419146"/>
                  <a:pt x="1225348" y="2419145"/>
                </a:cubicBezTo>
                <a:cubicBezTo>
                  <a:pt x="1265679" y="2419145"/>
                  <a:pt x="1298373" y="2451840"/>
                  <a:pt x="1298373" y="2492171"/>
                </a:cubicBezTo>
                <a:cubicBezTo>
                  <a:pt x="1298374" y="2532501"/>
                  <a:pt x="1265679" y="2565196"/>
                  <a:pt x="1225348" y="2565196"/>
                </a:cubicBezTo>
                <a:cubicBezTo>
                  <a:pt x="1185017" y="2565195"/>
                  <a:pt x="1152323" y="2532501"/>
                  <a:pt x="1152322" y="2492171"/>
                </a:cubicBezTo>
                <a:cubicBezTo>
                  <a:pt x="1152322" y="2482089"/>
                  <a:pt x="1154366" y="2472483"/>
                  <a:pt x="1158062" y="2463746"/>
                </a:cubicBezTo>
                <a:close/>
                <a:moveTo>
                  <a:pt x="6518" y="4257847"/>
                </a:moveTo>
                <a:cubicBezTo>
                  <a:pt x="10213" y="4249111"/>
                  <a:pt x="15560" y="4241243"/>
                  <a:pt x="22168" y="4234635"/>
                </a:cubicBezTo>
                <a:cubicBezTo>
                  <a:pt x="35383" y="4221421"/>
                  <a:pt x="53639" y="4213248"/>
                  <a:pt x="73804" y="4213248"/>
                </a:cubicBezTo>
                <a:cubicBezTo>
                  <a:pt x="114135" y="4213248"/>
                  <a:pt x="146829" y="4245941"/>
                  <a:pt x="146830" y="4286272"/>
                </a:cubicBezTo>
                <a:cubicBezTo>
                  <a:pt x="146830" y="4326602"/>
                  <a:pt x="114136" y="4359297"/>
                  <a:pt x="73804" y="4359298"/>
                </a:cubicBezTo>
                <a:cubicBezTo>
                  <a:pt x="33473" y="4359297"/>
                  <a:pt x="780" y="4326602"/>
                  <a:pt x="779" y="4286272"/>
                </a:cubicBezTo>
                <a:cubicBezTo>
                  <a:pt x="779" y="4276189"/>
                  <a:pt x="2823" y="4266584"/>
                  <a:pt x="6518" y="4257847"/>
                </a:cubicBezTo>
                <a:close/>
                <a:moveTo>
                  <a:pt x="2310378" y="626895"/>
                </a:moveTo>
                <a:cubicBezTo>
                  <a:pt x="2321464" y="600685"/>
                  <a:pt x="2347416" y="582295"/>
                  <a:pt x="2377666" y="582295"/>
                </a:cubicBezTo>
                <a:cubicBezTo>
                  <a:pt x="2417997" y="582295"/>
                  <a:pt x="2450690" y="614989"/>
                  <a:pt x="2450691" y="655321"/>
                </a:cubicBezTo>
                <a:cubicBezTo>
                  <a:pt x="2450691" y="695651"/>
                  <a:pt x="2417997" y="728345"/>
                  <a:pt x="2377666" y="728345"/>
                </a:cubicBezTo>
                <a:cubicBezTo>
                  <a:pt x="2337335" y="728345"/>
                  <a:pt x="2304641" y="695651"/>
                  <a:pt x="2304641" y="655320"/>
                </a:cubicBezTo>
                <a:cubicBezTo>
                  <a:pt x="2304641" y="645237"/>
                  <a:pt x="2306684" y="635632"/>
                  <a:pt x="2310378" y="626895"/>
                </a:cubicBezTo>
                <a:close/>
                <a:moveTo>
                  <a:pt x="1388525" y="2043251"/>
                </a:moveTo>
                <a:cubicBezTo>
                  <a:pt x="1399611" y="2017041"/>
                  <a:pt x="1425564" y="1998651"/>
                  <a:pt x="1455813" y="1998651"/>
                </a:cubicBezTo>
                <a:cubicBezTo>
                  <a:pt x="1496142" y="1998651"/>
                  <a:pt x="1528837" y="2031345"/>
                  <a:pt x="1528836" y="2071676"/>
                </a:cubicBezTo>
                <a:cubicBezTo>
                  <a:pt x="1528838" y="2112007"/>
                  <a:pt x="1496143" y="2144701"/>
                  <a:pt x="1455811" y="2144701"/>
                </a:cubicBezTo>
                <a:cubicBezTo>
                  <a:pt x="1415482" y="2144701"/>
                  <a:pt x="1382786" y="2112007"/>
                  <a:pt x="1382787" y="2071676"/>
                </a:cubicBezTo>
                <a:cubicBezTo>
                  <a:pt x="1382786" y="2061594"/>
                  <a:pt x="1384831" y="2051988"/>
                  <a:pt x="1388525" y="2043251"/>
                </a:cubicBezTo>
                <a:close/>
                <a:moveTo>
                  <a:pt x="236983" y="3828524"/>
                </a:moveTo>
                <a:cubicBezTo>
                  <a:pt x="240678" y="3819787"/>
                  <a:pt x="246025" y="3811919"/>
                  <a:pt x="252632" y="3805312"/>
                </a:cubicBezTo>
                <a:cubicBezTo>
                  <a:pt x="265847" y="3792097"/>
                  <a:pt x="284104" y="3783924"/>
                  <a:pt x="304269" y="3783923"/>
                </a:cubicBezTo>
                <a:cubicBezTo>
                  <a:pt x="344600" y="3783923"/>
                  <a:pt x="377294" y="3816618"/>
                  <a:pt x="377294" y="3856948"/>
                </a:cubicBezTo>
                <a:cubicBezTo>
                  <a:pt x="377294" y="3897279"/>
                  <a:pt x="344600" y="3929973"/>
                  <a:pt x="304269" y="3929973"/>
                </a:cubicBezTo>
                <a:cubicBezTo>
                  <a:pt x="263938" y="3929973"/>
                  <a:pt x="231244" y="3897279"/>
                  <a:pt x="231244" y="3856948"/>
                </a:cubicBezTo>
                <a:cubicBezTo>
                  <a:pt x="231244" y="3846866"/>
                  <a:pt x="233287" y="3837260"/>
                  <a:pt x="236983" y="3828524"/>
                </a:cubicBezTo>
                <a:close/>
                <a:moveTo>
                  <a:pt x="2540844" y="197572"/>
                </a:moveTo>
                <a:cubicBezTo>
                  <a:pt x="2551929" y="171362"/>
                  <a:pt x="2577881" y="152972"/>
                  <a:pt x="2608130" y="152972"/>
                </a:cubicBezTo>
                <a:cubicBezTo>
                  <a:pt x="2648461" y="152972"/>
                  <a:pt x="2681155" y="185666"/>
                  <a:pt x="2681154" y="225997"/>
                </a:cubicBezTo>
                <a:cubicBezTo>
                  <a:pt x="2681154" y="266328"/>
                  <a:pt x="2648460" y="299022"/>
                  <a:pt x="2608129" y="299022"/>
                </a:cubicBezTo>
                <a:cubicBezTo>
                  <a:pt x="2567798" y="299022"/>
                  <a:pt x="2535105" y="266328"/>
                  <a:pt x="2535105" y="225997"/>
                </a:cubicBezTo>
                <a:cubicBezTo>
                  <a:pt x="2535105" y="215914"/>
                  <a:pt x="2537148" y="206309"/>
                  <a:pt x="2540844" y="197572"/>
                </a:cubicBezTo>
                <a:close/>
                <a:moveTo>
                  <a:pt x="1618989" y="1613930"/>
                </a:moveTo>
                <a:cubicBezTo>
                  <a:pt x="1630074" y="1587721"/>
                  <a:pt x="1656027" y="1569330"/>
                  <a:pt x="1686274" y="1569331"/>
                </a:cubicBezTo>
                <a:cubicBezTo>
                  <a:pt x="1726605" y="1569330"/>
                  <a:pt x="1759300" y="1602024"/>
                  <a:pt x="1759300" y="1642355"/>
                </a:cubicBezTo>
                <a:cubicBezTo>
                  <a:pt x="1759299" y="1682686"/>
                  <a:pt x="1726606" y="1715380"/>
                  <a:pt x="1686275" y="1715380"/>
                </a:cubicBezTo>
                <a:cubicBezTo>
                  <a:pt x="1645944" y="1715380"/>
                  <a:pt x="1613251" y="1682686"/>
                  <a:pt x="1613251" y="1642355"/>
                </a:cubicBezTo>
                <a:cubicBezTo>
                  <a:pt x="1613250" y="1632272"/>
                  <a:pt x="1615294" y="1622666"/>
                  <a:pt x="1618989" y="1613930"/>
                </a:cubicBezTo>
                <a:close/>
                <a:moveTo>
                  <a:pt x="467445" y="3408032"/>
                </a:moveTo>
                <a:cubicBezTo>
                  <a:pt x="471141" y="3399295"/>
                  <a:pt x="476488" y="3391427"/>
                  <a:pt x="483095" y="3384821"/>
                </a:cubicBezTo>
                <a:cubicBezTo>
                  <a:pt x="496310" y="3371606"/>
                  <a:pt x="514566" y="3363432"/>
                  <a:pt x="534731" y="3363432"/>
                </a:cubicBezTo>
                <a:cubicBezTo>
                  <a:pt x="575062" y="3363432"/>
                  <a:pt x="607756" y="3396126"/>
                  <a:pt x="607756" y="3436457"/>
                </a:cubicBezTo>
                <a:cubicBezTo>
                  <a:pt x="607757" y="3476788"/>
                  <a:pt x="575063" y="3509482"/>
                  <a:pt x="534732" y="3509482"/>
                </a:cubicBezTo>
                <a:cubicBezTo>
                  <a:pt x="494401" y="3509482"/>
                  <a:pt x="461707" y="3476788"/>
                  <a:pt x="461707" y="3436457"/>
                </a:cubicBezTo>
                <a:cubicBezTo>
                  <a:pt x="461708" y="3426374"/>
                  <a:pt x="463751" y="3416769"/>
                  <a:pt x="467445" y="3408032"/>
                </a:cubicBezTo>
                <a:close/>
                <a:moveTo>
                  <a:pt x="1849451" y="1193438"/>
                </a:moveTo>
                <a:cubicBezTo>
                  <a:pt x="1860538" y="1167229"/>
                  <a:pt x="1886489" y="1148838"/>
                  <a:pt x="1916738" y="1148838"/>
                </a:cubicBezTo>
                <a:cubicBezTo>
                  <a:pt x="1957069" y="1148838"/>
                  <a:pt x="1989762" y="1181532"/>
                  <a:pt x="1989762" y="1221863"/>
                </a:cubicBezTo>
                <a:cubicBezTo>
                  <a:pt x="1989762" y="1262194"/>
                  <a:pt x="1957068" y="1294888"/>
                  <a:pt x="1916738" y="1294888"/>
                </a:cubicBezTo>
                <a:cubicBezTo>
                  <a:pt x="1876407" y="1294888"/>
                  <a:pt x="1843712" y="1262194"/>
                  <a:pt x="1843713" y="1221863"/>
                </a:cubicBezTo>
                <a:cubicBezTo>
                  <a:pt x="1843712" y="1211780"/>
                  <a:pt x="1845755" y="1202175"/>
                  <a:pt x="1849451" y="1193438"/>
                </a:cubicBezTo>
                <a:close/>
                <a:moveTo>
                  <a:pt x="697907" y="2978712"/>
                </a:moveTo>
                <a:cubicBezTo>
                  <a:pt x="701603" y="2969975"/>
                  <a:pt x="706950" y="2962108"/>
                  <a:pt x="713557" y="2955500"/>
                </a:cubicBezTo>
                <a:cubicBezTo>
                  <a:pt x="726772" y="2942285"/>
                  <a:pt x="745028" y="2934112"/>
                  <a:pt x="765194" y="2934112"/>
                </a:cubicBezTo>
                <a:cubicBezTo>
                  <a:pt x="805525" y="2934112"/>
                  <a:pt x="838219" y="2966806"/>
                  <a:pt x="838219" y="3007137"/>
                </a:cubicBezTo>
                <a:cubicBezTo>
                  <a:pt x="838219" y="3047468"/>
                  <a:pt x="805525" y="3080162"/>
                  <a:pt x="765194" y="3080162"/>
                </a:cubicBezTo>
                <a:cubicBezTo>
                  <a:pt x="724863" y="3080162"/>
                  <a:pt x="692169" y="3047468"/>
                  <a:pt x="692169" y="3007137"/>
                </a:cubicBezTo>
                <a:cubicBezTo>
                  <a:pt x="692169" y="2997054"/>
                  <a:pt x="694212" y="2987449"/>
                  <a:pt x="697907" y="2978712"/>
                </a:cubicBezTo>
                <a:close/>
                <a:moveTo>
                  <a:pt x="2079915" y="764117"/>
                </a:moveTo>
                <a:cubicBezTo>
                  <a:pt x="2091000" y="737907"/>
                  <a:pt x="2116953" y="719517"/>
                  <a:pt x="2147202" y="719516"/>
                </a:cubicBezTo>
                <a:cubicBezTo>
                  <a:pt x="2187532" y="719516"/>
                  <a:pt x="2220227" y="752210"/>
                  <a:pt x="2220226" y="792541"/>
                </a:cubicBezTo>
                <a:cubicBezTo>
                  <a:pt x="2220226" y="832872"/>
                  <a:pt x="2187532" y="865566"/>
                  <a:pt x="2147201" y="865566"/>
                </a:cubicBezTo>
                <a:cubicBezTo>
                  <a:pt x="2106870" y="865566"/>
                  <a:pt x="2074176" y="832872"/>
                  <a:pt x="2074177" y="792541"/>
                </a:cubicBezTo>
                <a:cubicBezTo>
                  <a:pt x="2074176" y="782458"/>
                  <a:pt x="2076219" y="772853"/>
                  <a:pt x="2079915" y="764117"/>
                </a:cubicBezTo>
                <a:close/>
                <a:moveTo>
                  <a:pt x="928371" y="2558218"/>
                </a:moveTo>
                <a:cubicBezTo>
                  <a:pt x="932067" y="2549482"/>
                  <a:pt x="937414" y="2541614"/>
                  <a:pt x="944021" y="2535006"/>
                </a:cubicBezTo>
                <a:cubicBezTo>
                  <a:pt x="957236" y="2521792"/>
                  <a:pt x="975492" y="2513618"/>
                  <a:pt x="995658" y="2513618"/>
                </a:cubicBezTo>
                <a:cubicBezTo>
                  <a:pt x="1035989" y="2513618"/>
                  <a:pt x="1068683" y="2546312"/>
                  <a:pt x="1068683" y="2586643"/>
                </a:cubicBezTo>
                <a:cubicBezTo>
                  <a:pt x="1068683" y="2626974"/>
                  <a:pt x="1035989" y="2659668"/>
                  <a:pt x="995658" y="2659668"/>
                </a:cubicBezTo>
                <a:cubicBezTo>
                  <a:pt x="955327" y="2659668"/>
                  <a:pt x="922633" y="2626974"/>
                  <a:pt x="922633" y="2586643"/>
                </a:cubicBezTo>
                <a:cubicBezTo>
                  <a:pt x="922633" y="2576560"/>
                  <a:pt x="924676" y="2566955"/>
                  <a:pt x="928371" y="2558218"/>
                </a:cubicBezTo>
                <a:close/>
                <a:moveTo>
                  <a:pt x="1158062" y="2180473"/>
                </a:moveTo>
                <a:cubicBezTo>
                  <a:pt x="1161757" y="2171736"/>
                  <a:pt x="1167105" y="2163868"/>
                  <a:pt x="1173711" y="2157261"/>
                </a:cubicBezTo>
                <a:cubicBezTo>
                  <a:pt x="1186926" y="2144046"/>
                  <a:pt x="1205183" y="2135873"/>
                  <a:pt x="1225348" y="2135872"/>
                </a:cubicBezTo>
                <a:cubicBezTo>
                  <a:pt x="1265679" y="2135872"/>
                  <a:pt x="1298374" y="2168566"/>
                  <a:pt x="1298374" y="2208897"/>
                </a:cubicBezTo>
                <a:cubicBezTo>
                  <a:pt x="1298373" y="2249228"/>
                  <a:pt x="1265679" y="2281922"/>
                  <a:pt x="1225348" y="2281922"/>
                </a:cubicBezTo>
                <a:cubicBezTo>
                  <a:pt x="1185016" y="2281923"/>
                  <a:pt x="1152323" y="2249229"/>
                  <a:pt x="1152324" y="2208897"/>
                </a:cubicBezTo>
                <a:cubicBezTo>
                  <a:pt x="1152323" y="2198815"/>
                  <a:pt x="1154366" y="2189209"/>
                  <a:pt x="1158062" y="2180473"/>
                </a:cubicBezTo>
                <a:close/>
                <a:moveTo>
                  <a:pt x="6519" y="3974573"/>
                </a:moveTo>
                <a:cubicBezTo>
                  <a:pt x="10214" y="3965837"/>
                  <a:pt x="15562" y="3957969"/>
                  <a:pt x="22169" y="3951361"/>
                </a:cubicBezTo>
                <a:cubicBezTo>
                  <a:pt x="35384" y="3938146"/>
                  <a:pt x="53640" y="3929973"/>
                  <a:pt x="73805" y="3929973"/>
                </a:cubicBezTo>
                <a:cubicBezTo>
                  <a:pt x="114136" y="3929973"/>
                  <a:pt x="146831" y="3962667"/>
                  <a:pt x="146831" y="4002998"/>
                </a:cubicBezTo>
                <a:cubicBezTo>
                  <a:pt x="146830" y="4043329"/>
                  <a:pt x="114137" y="4076023"/>
                  <a:pt x="73804" y="4076026"/>
                </a:cubicBezTo>
                <a:cubicBezTo>
                  <a:pt x="33473" y="4076025"/>
                  <a:pt x="779" y="4043331"/>
                  <a:pt x="780" y="4002998"/>
                </a:cubicBezTo>
                <a:cubicBezTo>
                  <a:pt x="781" y="3992915"/>
                  <a:pt x="2824" y="3983310"/>
                  <a:pt x="6519" y="3974573"/>
                </a:cubicBezTo>
                <a:close/>
                <a:moveTo>
                  <a:pt x="2310378" y="343623"/>
                </a:moveTo>
                <a:cubicBezTo>
                  <a:pt x="2321465" y="317413"/>
                  <a:pt x="2347416" y="299022"/>
                  <a:pt x="2377665" y="299023"/>
                </a:cubicBezTo>
                <a:cubicBezTo>
                  <a:pt x="2417996" y="299022"/>
                  <a:pt x="2450691" y="331717"/>
                  <a:pt x="2450689" y="372047"/>
                </a:cubicBezTo>
                <a:cubicBezTo>
                  <a:pt x="2450690" y="412379"/>
                  <a:pt x="2417997" y="445073"/>
                  <a:pt x="2377665" y="445072"/>
                </a:cubicBezTo>
                <a:cubicBezTo>
                  <a:pt x="2337334" y="445073"/>
                  <a:pt x="2304639" y="412378"/>
                  <a:pt x="2304640" y="372048"/>
                </a:cubicBezTo>
                <a:cubicBezTo>
                  <a:pt x="2304640" y="361965"/>
                  <a:pt x="2306684" y="352359"/>
                  <a:pt x="2310378" y="343623"/>
                </a:cubicBezTo>
                <a:close/>
                <a:moveTo>
                  <a:pt x="1388525" y="1759979"/>
                </a:moveTo>
                <a:cubicBezTo>
                  <a:pt x="1399611" y="1733769"/>
                  <a:pt x="1425563" y="1715379"/>
                  <a:pt x="1455812" y="1715379"/>
                </a:cubicBezTo>
                <a:cubicBezTo>
                  <a:pt x="1496143" y="1715379"/>
                  <a:pt x="1528836" y="1748073"/>
                  <a:pt x="1528836" y="1788404"/>
                </a:cubicBezTo>
                <a:cubicBezTo>
                  <a:pt x="1528837" y="1828735"/>
                  <a:pt x="1496143" y="1861429"/>
                  <a:pt x="1455812" y="1861429"/>
                </a:cubicBezTo>
                <a:cubicBezTo>
                  <a:pt x="1415481" y="1861429"/>
                  <a:pt x="1382786" y="1828735"/>
                  <a:pt x="1382786" y="1788404"/>
                </a:cubicBezTo>
                <a:cubicBezTo>
                  <a:pt x="1382786" y="1778321"/>
                  <a:pt x="1384831" y="1768716"/>
                  <a:pt x="1388525" y="1759979"/>
                </a:cubicBezTo>
                <a:close/>
                <a:moveTo>
                  <a:pt x="236982" y="3545252"/>
                </a:moveTo>
                <a:cubicBezTo>
                  <a:pt x="240677" y="3536516"/>
                  <a:pt x="246024" y="3528648"/>
                  <a:pt x="252632" y="3522041"/>
                </a:cubicBezTo>
                <a:cubicBezTo>
                  <a:pt x="265846" y="3508826"/>
                  <a:pt x="284103" y="3500653"/>
                  <a:pt x="304268" y="3500652"/>
                </a:cubicBezTo>
                <a:cubicBezTo>
                  <a:pt x="344599" y="3500653"/>
                  <a:pt x="377293" y="3533347"/>
                  <a:pt x="377293" y="3573677"/>
                </a:cubicBezTo>
                <a:cubicBezTo>
                  <a:pt x="377293" y="3614009"/>
                  <a:pt x="344600" y="3646702"/>
                  <a:pt x="304269" y="3646702"/>
                </a:cubicBezTo>
                <a:cubicBezTo>
                  <a:pt x="263938" y="3646702"/>
                  <a:pt x="231244" y="3614008"/>
                  <a:pt x="231244" y="3573677"/>
                </a:cubicBezTo>
                <a:cubicBezTo>
                  <a:pt x="231244" y="3563594"/>
                  <a:pt x="233287" y="3553989"/>
                  <a:pt x="236982" y="3545252"/>
                </a:cubicBezTo>
                <a:close/>
                <a:moveTo>
                  <a:pt x="1618988" y="1330659"/>
                </a:moveTo>
                <a:cubicBezTo>
                  <a:pt x="1630073" y="1304450"/>
                  <a:pt x="1656026" y="1286060"/>
                  <a:pt x="1686274" y="1286060"/>
                </a:cubicBezTo>
                <a:cubicBezTo>
                  <a:pt x="1726605" y="1286060"/>
                  <a:pt x="1759299" y="1318754"/>
                  <a:pt x="1759298" y="1359085"/>
                </a:cubicBezTo>
                <a:cubicBezTo>
                  <a:pt x="1759298" y="1399416"/>
                  <a:pt x="1726605" y="1432109"/>
                  <a:pt x="1686274" y="1432109"/>
                </a:cubicBezTo>
                <a:cubicBezTo>
                  <a:pt x="1645944" y="1432109"/>
                  <a:pt x="1613249" y="1399415"/>
                  <a:pt x="1613250" y="1359084"/>
                </a:cubicBezTo>
                <a:cubicBezTo>
                  <a:pt x="1613249" y="1349001"/>
                  <a:pt x="1615292" y="1339396"/>
                  <a:pt x="1618988" y="1330659"/>
                </a:cubicBezTo>
                <a:close/>
                <a:moveTo>
                  <a:pt x="467444" y="3124761"/>
                </a:moveTo>
                <a:cubicBezTo>
                  <a:pt x="471140" y="3116024"/>
                  <a:pt x="476487" y="3108157"/>
                  <a:pt x="483094" y="3101550"/>
                </a:cubicBezTo>
                <a:cubicBezTo>
                  <a:pt x="496308" y="3088335"/>
                  <a:pt x="514565" y="3080162"/>
                  <a:pt x="534730" y="3080162"/>
                </a:cubicBezTo>
                <a:cubicBezTo>
                  <a:pt x="575061" y="3080162"/>
                  <a:pt x="607755" y="3112856"/>
                  <a:pt x="607755" y="3153187"/>
                </a:cubicBezTo>
                <a:cubicBezTo>
                  <a:pt x="607756" y="3193517"/>
                  <a:pt x="575062" y="3226211"/>
                  <a:pt x="534731" y="3226211"/>
                </a:cubicBezTo>
                <a:cubicBezTo>
                  <a:pt x="494400" y="3226211"/>
                  <a:pt x="461705" y="3193517"/>
                  <a:pt x="461706" y="3153186"/>
                </a:cubicBezTo>
                <a:cubicBezTo>
                  <a:pt x="461706" y="3143103"/>
                  <a:pt x="463749" y="3133498"/>
                  <a:pt x="467444" y="3124761"/>
                </a:cubicBezTo>
                <a:close/>
                <a:moveTo>
                  <a:pt x="1849452" y="910167"/>
                </a:moveTo>
                <a:cubicBezTo>
                  <a:pt x="1860536" y="883956"/>
                  <a:pt x="1886490" y="865567"/>
                  <a:pt x="1916737" y="865566"/>
                </a:cubicBezTo>
                <a:cubicBezTo>
                  <a:pt x="1957069" y="865566"/>
                  <a:pt x="1989762" y="898260"/>
                  <a:pt x="1989763" y="938591"/>
                </a:cubicBezTo>
                <a:cubicBezTo>
                  <a:pt x="1989763" y="978922"/>
                  <a:pt x="1957069" y="1011617"/>
                  <a:pt x="1916738" y="1011616"/>
                </a:cubicBezTo>
                <a:cubicBezTo>
                  <a:pt x="1876407" y="1011617"/>
                  <a:pt x="1843713" y="978923"/>
                  <a:pt x="1843712" y="938591"/>
                </a:cubicBezTo>
                <a:cubicBezTo>
                  <a:pt x="1843713" y="928509"/>
                  <a:pt x="1845756" y="918903"/>
                  <a:pt x="1849452" y="910167"/>
                </a:cubicBezTo>
                <a:close/>
                <a:moveTo>
                  <a:pt x="697907" y="2695441"/>
                </a:moveTo>
                <a:cubicBezTo>
                  <a:pt x="701602" y="2686704"/>
                  <a:pt x="706949" y="2678836"/>
                  <a:pt x="713557" y="2672229"/>
                </a:cubicBezTo>
                <a:cubicBezTo>
                  <a:pt x="726771" y="2659014"/>
                  <a:pt x="745028" y="2650840"/>
                  <a:pt x="765193" y="2650840"/>
                </a:cubicBezTo>
                <a:cubicBezTo>
                  <a:pt x="805524" y="2650840"/>
                  <a:pt x="838218" y="2683535"/>
                  <a:pt x="838218" y="2723865"/>
                </a:cubicBezTo>
                <a:cubicBezTo>
                  <a:pt x="838218" y="2764196"/>
                  <a:pt x="805524" y="2796890"/>
                  <a:pt x="765193" y="2796891"/>
                </a:cubicBezTo>
                <a:cubicBezTo>
                  <a:pt x="724862" y="2796890"/>
                  <a:pt x="692168" y="2764196"/>
                  <a:pt x="692168" y="2723865"/>
                </a:cubicBezTo>
                <a:cubicBezTo>
                  <a:pt x="692168" y="2713783"/>
                  <a:pt x="694212" y="2704177"/>
                  <a:pt x="697907" y="2695441"/>
                </a:cubicBezTo>
                <a:close/>
                <a:moveTo>
                  <a:pt x="927598" y="2326524"/>
                </a:moveTo>
                <a:cubicBezTo>
                  <a:pt x="931292" y="2317787"/>
                  <a:pt x="936641" y="2309919"/>
                  <a:pt x="943248" y="2303312"/>
                </a:cubicBezTo>
                <a:cubicBezTo>
                  <a:pt x="956462" y="2290097"/>
                  <a:pt x="974718" y="2281925"/>
                  <a:pt x="994884" y="2281924"/>
                </a:cubicBezTo>
                <a:cubicBezTo>
                  <a:pt x="1035214" y="2281924"/>
                  <a:pt x="1067909" y="2314618"/>
                  <a:pt x="1067909" y="2354949"/>
                </a:cubicBezTo>
                <a:cubicBezTo>
                  <a:pt x="1067908" y="2395281"/>
                  <a:pt x="1035213" y="2427976"/>
                  <a:pt x="994884" y="2427974"/>
                </a:cubicBezTo>
                <a:cubicBezTo>
                  <a:pt x="954553" y="2427975"/>
                  <a:pt x="921858" y="2395280"/>
                  <a:pt x="921858" y="2354949"/>
                </a:cubicBezTo>
                <a:cubicBezTo>
                  <a:pt x="921860" y="2344866"/>
                  <a:pt x="923903" y="2335261"/>
                  <a:pt x="927598" y="2326524"/>
                </a:cubicBezTo>
                <a:close/>
                <a:moveTo>
                  <a:pt x="2079914" y="480844"/>
                </a:moveTo>
                <a:cubicBezTo>
                  <a:pt x="2091000" y="454635"/>
                  <a:pt x="2116953" y="436245"/>
                  <a:pt x="2147202" y="436244"/>
                </a:cubicBezTo>
                <a:cubicBezTo>
                  <a:pt x="2187533" y="436245"/>
                  <a:pt x="2220226" y="468938"/>
                  <a:pt x="2220225" y="509269"/>
                </a:cubicBezTo>
                <a:cubicBezTo>
                  <a:pt x="2220227" y="549600"/>
                  <a:pt x="2187533" y="582294"/>
                  <a:pt x="2147202" y="582294"/>
                </a:cubicBezTo>
                <a:cubicBezTo>
                  <a:pt x="2106871" y="582295"/>
                  <a:pt x="2074176" y="549600"/>
                  <a:pt x="2074176" y="509269"/>
                </a:cubicBezTo>
                <a:cubicBezTo>
                  <a:pt x="2074176" y="499186"/>
                  <a:pt x="2076220" y="489581"/>
                  <a:pt x="2079914" y="480844"/>
                </a:cubicBezTo>
                <a:close/>
                <a:moveTo>
                  <a:pt x="1158061" y="1897201"/>
                </a:moveTo>
                <a:cubicBezTo>
                  <a:pt x="1161758" y="1888464"/>
                  <a:pt x="1167104" y="1880596"/>
                  <a:pt x="1173712" y="1873989"/>
                </a:cubicBezTo>
                <a:cubicBezTo>
                  <a:pt x="1186927" y="1860774"/>
                  <a:pt x="1205182" y="1852600"/>
                  <a:pt x="1225349" y="1852600"/>
                </a:cubicBezTo>
                <a:cubicBezTo>
                  <a:pt x="1265678" y="1852600"/>
                  <a:pt x="1298374" y="1885294"/>
                  <a:pt x="1298373" y="1925625"/>
                </a:cubicBezTo>
                <a:cubicBezTo>
                  <a:pt x="1298374" y="1965956"/>
                  <a:pt x="1265679" y="1998650"/>
                  <a:pt x="1225347" y="1998650"/>
                </a:cubicBezTo>
                <a:cubicBezTo>
                  <a:pt x="1185018" y="1998650"/>
                  <a:pt x="1152323" y="1965956"/>
                  <a:pt x="1152324" y="1925625"/>
                </a:cubicBezTo>
                <a:cubicBezTo>
                  <a:pt x="1152323" y="1915543"/>
                  <a:pt x="1154367" y="1905937"/>
                  <a:pt x="1158061" y="1897201"/>
                </a:cubicBezTo>
                <a:close/>
                <a:moveTo>
                  <a:pt x="6519" y="3691301"/>
                </a:moveTo>
                <a:cubicBezTo>
                  <a:pt x="10214" y="3682565"/>
                  <a:pt x="15561" y="3674697"/>
                  <a:pt x="22169" y="3668089"/>
                </a:cubicBezTo>
                <a:cubicBezTo>
                  <a:pt x="35383" y="3654874"/>
                  <a:pt x="53640" y="3646701"/>
                  <a:pt x="73805" y="3646701"/>
                </a:cubicBezTo>
                <a:cubicBezTo>
                  <a:pt x="114136" y="3646701"/>
                  <a:pt x="146830" y="3679395"/>
                  <a:pt x="146830" y="3719726"/>
                </a:cubicBezTo>
                <a:cubicBezTo>
                  <a:pt x="146830" y="3760057"/>
                  <a:pt x="114136" y="3792751"/>
                  <a:pt x="73805" y="3792751"/>
                </a:cubicBezTo>
                <a:cubicBezTo>
                  <a:pt x="33474" y="3792751"/>
                  <a:pt x="780" y="3760057"/>
                  <a:pt x="780" y="3719726"/>
                </a:cubicBezTo>
                <a:cubicBezTo>
                  <a:pt x="780" y="3709643"/>
                  <a:pt x="2824" y="3700038"/>
                  <a:pt x="6519" y="3691301"/>
                </a:cubicBezTo>
                <a:close/>
                <a:moveTo>
                  <a:pt x="2310379" y="60351"/>
                </a:moveTo>
                <a:cubicBezTo>
                  <a:pt x="2321465" y="34141"/>
                  <a:pt x="2347416" y="15750"/>
                  <a:pt x="2377664" y="15750"/>
                </a:cubicBezTo>
                <a:cubicBezTo>
                  <a:pt x="2417996" y="15750"/>
                  <a:pt x="2450689" y="48444"/>
                  <a:pt x="2450690" y="88775"/>
                </a:cubicBezTo>
                <a:cubicBezTo>
                  <a:pt x="2450690" y="129106"/>
                  <a:pt x="2417996" y="161800"/>
                  <a:pt x="2377665" y="161800"/>
                </a:cubicBezTo>
                <a:cubicBezTo>
                  <a:pt x="2337334" y="161800"/>
                  <a:pt x="2304640" y="129106"/>
                  <a:pt x="2304641" y="88775"/>
                </a:cubicBezTo>
                <a:cubicBezTo>
                  <a:pt x="2304640" y="78692"/>
                  <a:pt x="2306684" y="69087"/>
                  <a:pt x="2310379" y="60351"/>
                </a:cubicBezTo>
                <a:close/>
                <a:moveTo>
                  <a:pt x="1388526" y="1476708"/>
                </a:moveTo>
                <a:cubicBezTo>
                  <a:pt x="1399611" y="1450499"/>
                  <a:pt x="1425562" y="1432108"/>
                  <a:pt x="1455811" y="1432108"/>
                </a:cubicBezTo>
                <a:cubicBezTo>
                  <a:pt x="1496142" y="1432108"/>
                  <a:pt x="1528835" y="1464802"/>
                  <a:pt x="1528836" y="1505133"/>
                </a:cubicBezTo>
                <a:cubicBezTo>
                  <a:pt x="1528836" y="1545464"/>
                  <a:pt x="1496143" y="1578157"/>
                  <a:pt x="1455812" y="1578157"/>
                </a:cubicBezTo>
                <a:cubicBezTo>
                  <a:pt x="1415481" y="1578157"/>
                  <a:pt x="1382787" y="1545463"/>
                  <a:pt x="1382786" y="1505132"/>
                </a:cubicBezTo>
                <a:cubicBezTo>
                  <a:pt x="1382787" y="1495050"/>
                  <a:pt x="1384830" y="1485444"/>
                  <a:pt x="1388526" y="1476708"/>
                </a:cubicBezTo>
                <a:close/>
                <a:moveTo>
                  <a:pt x="236981" y="3261981"/>
                </a:moveTo>
                <a:cubicBezTo>
                  <a:pt x="240677" y="3253245"/>
                  <a:pt x="246024" y="3245377"/>
                  <a:pt x="252631" y="3238770"/>
                </a:cubicBezTo>
                <a:cubicBezTo>
                  <a:pt x="265846" y="3225555"/>
                  <a:pt x="284102" y="3217382"/>
                  <a:pt x="304267" y="3217382"/>
                </a:cubicBezTo>
                <a:cubicBezTo>
                  <a:pt x="344598" y="3217382"/>
                  <a:pt x="377292" y="3250076"/>
                  <a:pt x="377292" y="3290407"/>
                </a:cubicBezTo>
                <a:cubicBezTo>
                  <a:pt x="377293" y="3330737"/>
                  <a:pt x="344599" y="3363431"/>
                  <a:pt x="304268" y="3363431"/>
                </a:cubicBezTo>
                <a:cubicBezTo>
                  <a:pt x="263937" y="3363431"/>
                  <a:pt x="231243" y="3330737"/>
                  <a:pt x="231243" y="3290406"/>
                </a:cubicBezTo>
                <a:cubicBezTo>
                  <a:pt x="231243" y="3280323"/>
                  <a:pt x="233286" y="3270718"/>
                  <a:pt x="236981" y="3261981"/>
                </a:cubicBezTo>
                <a:close/>
                <a:moveTo>
                  <a:pt x="1618986" y="1047389"/>
                </a:moveTo>
                <a:cubicBezTo>
                  <a:pt x="1630072" y="1021179"/>
                  <a:pt x="1656025" y="1002789"/>
                  <a:pt x="1686274" y="1002788"/>
                </a:cubicBezTo>
                <a:cubicBezTo>
                  <a:pt x="1726603" y="1002788"/>
                  <a:pt x="1759298" y="1035482"/>
                  <a:pt x="1759297" y="1075813"/>
                </a:cubicBezTo>
                <a:cubicBezTo>
                  <a:pt x="1759299" y="1116145"/>
                  <a:pt x="1726604" y="1148838"/>
                  <a:pt x="1686272" y="1148838"/>
                </a:cubicBezTo>
                <a:cubicBezTo>
                  <a:pt x="1645943" y="1148839"/>
                  <a:pt x="1613248" y="1116144"/>
                  <a:pt x="1613249" y="1075813"/>
                </a:cubicBezTo>
                <a:cubicBezTo>
                  <a:pt x="1613249" y="1065731"/>
                  <a:pt x="1615291" y="1056125"/>
                  <a:pt x="1618986" y="1047389"/>
                </a:cubicBezTo>
                <a:close/>
                <a:moveTo>
                  <a:pt x="467443" y="2841491"/>
                </a:moveTo>
                <a:cubicBezTo>
                  <a:pt x="471138" y="2832754"/>
                  <a:pt x="476485" y="2824886"/>
                  <a:pt x="483093" y="2818279"/>
                </a:cubicBezTo>
                <a:cubicBezTo>
                  <a:pt x="496308" y="2805064"/>
                  <a:pt x="514564" y="2796890"/>
                  <a:pt x="534729" y="2796890"/>
                </a:cubicBezTo>
                <a:cubicBezTo>
                  <a:pt x="575060" y="2796890"/>
                  <a:pt x="607755" y="2829584"/>
                  <a:pt x="607755" y="2869915"/>
                </a:cubicBezTo>
                <a:cubicBezTo>
                  <a:pt x="607754" y="2910246"/>
                  <a:pt x="575061" y="2942940"/>
                  <a:pt x="534730" y="2942940"/>
                </a:cubicBezTo>
                <a:cubicBezTo>
                  <a:pt x="494399" y="2942940"/>
                  <a:pt x="461704" y="2910246"/>
                  <a:pt x="461704" y="2869915"/>
                </a:cubicBezTo>
                <a:cubicBezTo>
                  <a:pt x="461704" y="2859833"/>
                  <a:pt x="463748" y="2850227"/>
                  <a:pt x="467443" y="2841491"/>
                </a:cubicBezTo>
                <a:close/>
                <a:moveTo>
                  <a:pt x="697133" y="2463746"/>
                </a:moveTo>
                <a:cubicBezTo>
                  <a:pt x="700829" y="2455009"/>
                  <a:pt x="706176" y="2447141"/>
                  <a:pt x="712784" y="2440533"/>
                </a:cubicBezTo>
                <a:cubicBezTo>
                  <a:pt x="725998" y="2427319"/>
                  <a:pt x="744253" y="2419146"/>
                  <a:pt x="764420" y="2419146"/>
                </a:cubicBezTo>
                <a:cubicBezTo>
                  <a:pt x="804751" y="2419145"/>
                  <a:pt x="837444" y="2451840"/>
                  <a:pt x="837444" y="2492171"/>
                </a:cubicBezTo>
                <a:cubicBezTo>
                  <a:pt x="837444" y="2532503"/>
                  <a:pt x="804750" y="2565196"/>
                  <a:pt x="764419" y="2565195"/>
                </a:cubicBezTo>
                <a:cubicBezTo>
                  <a:pt x="724088" y="2565195"/>
                  <a:pt x="691394" y="2532501"/>
                  <a:pt x="691395" y="2492171"/>
                </a:cubicBezTo>
                <a:cubicBezTo>
                  <a:pt x="691394" y="2482088"/>
                  <a:pt x="693437" y="2472483"/>
                  <a:pt x="697133" y="2463746"/>
                </a:cubicBezTo>
                <a:close/>
                <a:moveTo>
                  <a:pt x="1849452" y="626895"/>
                </a:moveTo>
                <a:cubicBezTo>
                  <a:pt x="1860537" y="600684"/>
                  <a:pt x="1886488" y="582294"/>
                  <a:pt x="1916737" y="582294"/>
                </a:cubicBezTo>
                <a:cubicBezTo>
                  <a:pt x="1957068" y="582294"/>
                  <a:pt x="1989763" y="614988"/>
                  <a:pt x="1989763" y="655319"/>
                </a:cubicBezTo>
                <a:cubicBezTo>
                  <a:pt x="1989762" y="695650"/>
                  <a:pt x="1957069" y="728345"/>
                  <a:pt x="1916737" y="728344"/>
                </a:cubicBezTo>
                <a:cubicBezTo>
                  <a:pt x="1876406" y="728344"/>
                  <a:pt x="1843713" y="695651"/>
                  <a:pt x="1843712" y="655319"/>
                </a:cubicBezTo>
                <a:cubicBezTo>
                  <a:pt x="1843713" y="645237"/>
                  <a:pt x="1845755" y="635631"/>
                  <a:pt x="1849452" y="626895"/>
                </a:cubicBezTo>
                <a:close/>
                <a:moveTo>
                  <a:pt x="927598" y="2043251"/>
                </a:moveTo>
                <a:cubicBezTo>
                  <a:pt x="931293" y="2034514"/>
                  <a:pt x="936641" y="2026647"/>
                  <a:pt x="943247" y="2020039"/>
                </a:cubicBezTo>
                <a:cubicBezTo>
                  <a:pt x="956462" y="2006824"/>
                  <a:pt x="974719" y="1998651"/>
                  <a:pt x="994884" y="1998651"/>
                </a:cubicBezTo>
                <a:cubicBezTo>
                  <a:pt x="1035215" y="1998651"/>
                  <a:pt x="1067908" y="2031345"/>
                  <a:pt x="1067909" y="2071676"/>
                </a:cubicBezTo>
                <a:cubicBezTo>
                  <a:pt x="1067909" y="2112007"/>
                  <a:pt x="1035215" y="2144701"/>
                  <a:pt x="994884" y="2144701"/>
                </a:cubicBezTo>
                <a:cubicBezTo>
                  <a:pt x="954552" y="2144702"/>
                  <a:pt x="921859" y="2112008"/>
                  <a:pt x="921860" y="2071676"/>
                </a:cubicBezTo>
                <a:cubicBezTo>
                  <a:pt x="921860" y="2061593"/>
                  <a:pt x="923902" y="2051988"/>
                  <a:pt x="927598" y="2043251"/>
                </a:cubicBezTo>
                <a:close/>
                <a:moveTo>
                  <a:pt x="2079916" y="197573"/>
                </a:moveTo>
                <a:cubicBezTo>
                  <a:pt x="2091002" y="171363"/>
                  <a:pt x="2116954" y="152972"/>
                  <a:pt x="2147202" y="152972"/>
                </a:cubicBezTo>
                <a:cubicBezTo>
                  <a:pt x="2187532" y="152972"/>
                  <a:pt x="2220226" y="185666"/>
                  <a:pt x="2220227" y="225997"/>
                </a:cubicBezTo>
                <a:cubicBezTo>
                  <a:pt x="2220227" y="266328"/>
                  <a:pt x="2187533" y="299022"/>
                  <a:pt x="2147202" y="299022"/>
                </a:cubicBezTo>
                <a:cubicBezTo>
                  <a:pt x="2106871" y="299022"/>
                  <a:pt x="2074177" y="266328"/>
                  <a:pt x="2074176" y="225997"/>
                </a:cubicBezTo>
                <a:cubicBezTo>
                  <a:pt x="2074177" y="215915"/>
                  <a:pt x="2076220" y="206309"/>
                  <a:pt x="2079916" y="197573"/>
                </a:cubicBezTo>
                <a:close/>
                <a:moveTo>
                  <a:pt x="1158061" y="1613928"/>
                </a:moveTo>
                <a:cubicBezTo>
                  <a:pt x="1161757" y="1605192"/>
                  <a:pt x="1167104" y="1597324"/>
                  <a:pt x="1173712" y="1590717"/>
                </a:cubicBezTo>
                <a:cubicBezTo>
                  <a:pt x="1186927" y="1577502"/>
                  <a:pt x="1205182" y="1569328"/>
                  <a:pt x="1225348" y="1569328"/>
                </a:cubicBezTo>
                <a:cubicBezTo>
                  <a:pt x="1265679" y="1569328"/>
                  <a:pt x="1298373" y="1602022"/>
                  <a:pt x="1298372" y="1642353"/>
                </a:cubicBezTo>
                <a:cubicBezTo>
                  <a:pt x="1298372" y="1682684"/>
                  <a:pt x="1265678" y="1715378"/>
                  <a:pt x="1225347" y="1715378"/>
                </a:cubicBezTo>
                <a:cubicBezTo>
                  <a:pt x="1185018" y="1715378"/>
                  <a:pt x="1152322" y="1682684"/>
                  <a:pt x="1152323" y="1642353"/>
                </a:cubicBezTo>
                <a:cubicBezTo>
                  <a:pt x="1152324" y="1632271"/>
                  <a:pt x="1154367" y="1622665"/>
                  <a:pt x="1158061" y="1613928"/>
                </a:cubicBezTo>
                <a:close/>
                <a:moveTo>
                  <a:pt x="6518" y="3408030"/>
                </a:moveTo>
                <a:cubicBezTo>
                  <a:pt x="10213" y="3399293"/>
                  <a:pt x="15560" y="3391426"/>
                  <a:pt x="22168" y="3384818"/>
                </a:cubicBezTo>
                <a:cubicBezTo>
                  <a:pt x="35383" y="3371604"/>
                  <a:pt x="53639" y="3363430"/>
                  <a:pt x="73804" y="3363430"/>
                </a:cubicBezTo>
                <a:cubicBezTo>
                  <a:pt x="114135" y="3363430"/>
                  <a:pt x="146829" y="3396124"/>
                  <a:pt x="146829" y="3436455"/>
                </a:cubicBezTo>
                <a:cubicBezTo>
                  <a:pt x="146830" y="3476786"/>
                  <a:pt x="114136" y="3509480"/>
                  <a:pt x="73805" y="3509480"/>
                </a:cubicBezTo>
                <a:cubicBezTo>
                  <a:pt x="33474" y="3509480"/>
                  <a:pt x="780" y="3476785"/>
                  <a:pt x="780" y="3436454"/>
                </a:cubicBezTo>
                <a:cubicBezTo>
                  <a:pt x="780" y="3426372"/>
                  <a:pt x="2823" y="3416766"/>
                  <a:pt x="6518" y="3408030"/>
                </a:cubicBezTo>
                <a:close/>
                <a:moveTo>
                  <a:pt x="1388524" y="1193437"/>
                </a:moveTo>
                <a:cubicBezTo>
                  <a:pt x="1399610" y="1167228"/>
                  <a:pt x="1425562" y="1148837"/>
                  <a:pt x="1455809" y="1148838"/>
                </a:cubicBezTo>
                <a:cubicBezTo>
                  <a:pt x="1496140" y="1148837"/>
                  <a:pt x="1528834" y="1181531"/>
                  <a:pt x="1528835" y="1221862"/>
                </a:cubicBezTo>
                <a:cubicBezTo>
                  <a:pt x="1528835" y="1262193"/>
                  <a:pt x="1496141" y="1294887"/>
                  <a:pt x="1455810" y="1294887"/>
                </a:cubicBezTo>
                <a:cubicBezTo>
                  <a:pt x="1415479" y="1294887"/>
                  <a:pt x="1382786" y="1262193"/>
                  <a:pt x="1382786" y="1221862"/>
                </a:cubicBezTo>
                <a:cubicBezTo>
                  <a:pt x="1382786" y="1211779"/>
                  <a:pt x="1384829" y="1202173"/>
                  <a:pt x="1388524" y="1193437"/>
                </a:cubicBezTo>
                <a:close/>
                <a:moveTo>
                  <a:pt x="236980" y="2978711"/>
                </a:moveTo>
                <a:cubicBezTo>
                  <a:pt x="240675" y="2969974"/>
                  <a:pt x="246023" y="2962106"/>
                  <a:pt x="252630" y="2955499"/>
                </a:cubicBezTo>
                <a:cubicBezTo>
                  <a:pt x="265844" y="2942285"/>
                  <a:pt x="284101" y="2934111"/>
                  <a:pt x="304266" y="2934111"/>
                </a:cubicBezTo>
                <a:cubicBezTo>
                  <a:pt x="344597" y="2934111"/>
                  <a:pt x="377291" y="2966805"/>
                  <a:pt x="377291" y="3007136"/>
                </a:cubicBezTo>
                <a:cubicBezTo>
                  <a:pt x="377292" y="3047466"/>
                  <a:pt x="344598" y="3080160"/>
                  <a:pt x="304267" y="3080160"/>
                </a:cubicBezTo>
                <a:cubicBezTo>
                  <a:pt x="263936" y="3080160"/>
                  <a:pt x="231242" y="3047466"/>
                  <a:pt x="231242" y="3007135"/>
                </a:cubicBezTo>
                <a:cubicBezTo>
                  <a:pt x="231242" y="2997053"/>
                  <a:pt x="233285" y="2987447"/>
                  <a:pt x="236980" y="2978711"/>
                </a:cubicBezTo>
                <a:close/>
                <a:moveTo>
                  <a:pt x="1618986" y="764116"/>
                </a:moveTo>
                <a:cubicBezTo>
                  <a:pt x="1630073" y="737907"/>
                  <a:pt x="1656024" y="719516"/>
                  <a:pt x="1686273" y="719516"/>
                </a:cubicBezTo>
                <a:cubicBezTo>
                  <a:pt x="1726604" y="719517"/>
                  <a:pt x="1759298" y="752210"/>
                  <a:pt x="1759297" y="792541"/>
                </a:cubicBezTo>
                <a:cubicBezTo>
                  <a:pt x="1759298" y="832872"/>
                  <a:pt x="1726605" y="865566"/>
                  <a:pt x="1686273" y="865566"/>
                </a:cubicBezTo>
                <a:cubicBezTo>
                  <a:pt x="1645943" y="865566"/>
                  <a:pt x="1613247" y="832872"/>
                  <a:pt x="1613248" y="792541"/>
                </a:cubicBezTo>
                <a:cubicBezTo>
                  <a:pt x="1613247" y="782458"/>
                  <a:pt x="1615292" y="772853"/>
                  <a:pt x="1618986" y="764116"/>
                </a:cubicBezTo>
                <a:close/>
                <a:moveTo>
                  <a:pt x="467444" y="2558219"/>
                </a:moveTo>
                <a:cubicBezTo>
                  <a:pt x="471139" y="2549482"/>
                  <a:pt x="476486" y="2541614"/>
                  <a:pt x="483094" y="2535007"/>
                </a:cubicBezTo>
                <a:cubicBezTo>
                  <a:pt x="496308" y="2521792"/>
                  <a:pt x="514565" y="2513619"/>
                  <a:pt x="534730" y="2513619"/>
                </a:cubicBezTo>
                <a:cubicBezTo>
                  <a:pt x="575061" y="2513619"/>
                  <a:pt x="607755" y="2546313"/>
                  <a:pt x="607755" y="2586644"/>
                </a:cubicBezTo>
                <a:cubicBezTo>
                  <a:pt x="607755" y="2626975"/>
                  <a:pt x="575061" y="2659669"/>
                  <a:pt x="534730" y="2659669"/>
                </a:cubicBezTo>
                <a:cubicBezTo>
                  <a:pt x="494399" y="2659669"/>
                  <a:pt x="461705" y="2626975"/>
                  <a:pt x="461705" y="2586644"/>
                </a:cubicBezTo>
                <a:cubicBezTo>
                  <a:pt x="461705" y="2576561"/>
                  <a:pt x="463749" y="2566955"/>
                  <a:pt x="467444" y="2558219"/>
                </a:cubicBezTo>
                <a:close/>
                <a:moveTo>
                  <a:pt x="697132" y="2180474"/>
                </a:moveTo>
                <a:cubicBezTo>
                  <a:pt x="700828" y="2171738"/>
                  <a:pt x="706175" y="2163870"/>
                  <a:pt x="712783" y="2157262"/>
                </a:cubicBezTo>
                <a:cubicBezTo>
                  <a:pt x="725998" y="2144046"/>
                  <a:pt x="744255" y="2135873"/>
                  <a:pt x="764419" y="2135874"/>
                </a:cubicBezTo>
                <a:cubicBezTo>
                  <a:pt x="804751" y="2135873"/>
                  <a:pt x="837444" y="2168568"/>
                  <a:pt x="837444" y="2208898"/>
                </a:cubicBezTo>
                <a:cubicBezTo>
                  <a:pt x="837445" y="2249230"/>
                  <a:pt x="804751" y="2281923"/>
                  <a:pt x="764420" y="2281923"/>
                </a:cubicBezTo>
                <a:cubicBezTo>
                  <a:pt x="724089" y="2281924"/>
                  <a:pt x="691394" y="2249229"/>
                  <a:pt x="691395" y="2208898"/>
                </a:cubicBezTo>
                <a:cubicBezTo>
                  <a:pt x="691395" y="2198816"/>
                  <a:pt x="693439" y="2189210"/>
                  <a:pt x="697132" y="2180474"/>
                </a:cubicBezTo>
                <a:close/>
                <a:moveTo>
                  <a:pt x="1849451" y="343623"/>
                </a:moveTo>
                <a:cubicBezTo>
                  <a:pt x="1860537" y="317413"/>
                  <a:pt x="1886489" y="299022"/>
                  <a:pt x="1916739" y="299022"/>
                </a:cubicBezTo>
                <a:cubicBezTo>
                  <a:pt x="1957069" y="299022"/>
                  <a:pt x="1989763" y="331716"/>
                  <a:pt x="1989762" y="372047"/>
                </a:cubicBezTo>
                <a:cubicBezTo>
                  <a:pt x="1989763" y="412379"/>
                  <a:pt x="1957070" y="445072"/>
                  <a:pt x="1916737" y="445072"/>
                </a:cubicBezTo>
                <a:cubicBezTo>
                  <a:pt x="1876408" y="445072"/>
                  <a:pt x="1843712" y="412378"/>
                  <a:pt x="1843713" y="372047"/>
                </a:cubicBezTo>
                <a:cubicBezTo>
                  <a:pt x="1843714" y="361964"/>
                  <a:pt x="1845757" y="352360"/>
                  <a:pt x="1849451" y="343623"/>
                </a:cubicBezTo>
                <a:close/>
                <a:moveTo>
                  <a:pt x="927598" y="1759979"/>
                </a:moveTo>
                <a:cubicBezTo>
                  <a:pt x="931292" y="1751242"/>
                  <a:pt x="936640" y="1743374"/>
                  <a:pt x="943247" y="1736767"/>
                </a:cubicBezTo>
                <a:cubicBezTo>
                  <a:pt x="956463" y="1723552"/>
                  <a:pt x="974718" y="1715379"/>
                  <a:pt x="994883" y="1715378"/>
                </a:cubicBezTo>
                <a:cubicBezTo>
                  <a:pt x="1035214" y="1715378"/>
                  <a:pt x="1067909" y="1748073"/>
                  <a:pt x="1067909" y="1788403"/>
                </a:cubicBezTo>
                <a:cubicBezTo>
                  <a:pt x="1067909" y="1828734"/>
                  <a:pt x="1035215" y="1861428"/>
                  <a:pt x="994884" y="1861428"/>
                </a:cubicBezTo>
                <a:cubicBezTo>
                  <a:pt x="954553" y="1861428"/>
                  <a:pt x="921859" y="1828734"/>
                  <a:pt x="921859" y="1788404"/>
                </a:cubicBezTo>
                <a:cubicBezTo>
                  <a:pt x="921859" y="1778321"/>
                  <a:pt x="923902" y="1768715"/>
                  <a:pt x="927598" y="1759979"/>
                </a:cubicBezTo>
                <a:close/>
                <a:moveTo>
                  <a:pt x="1158061" y="1330658"/>
                </a:moveTo>
                <a:cubicBezTo>
                  <a:pt x="1161755" y="1321922"/>
                  <a:pt x="1167102" y="1314054"/>
                  <a:pt x="1173710" y="1307447"/>
                </a:cubicBezTo>
                <a:cubicBezTo>
                  <a:pt x="1186925" y="1294232"/>
                  <a:pt x="1205180" y="1286058"/>
                  <a:pt x="1225346" y="1286058"/>
                </a:cubicBezTo>
                <a:cubicBezTo>
                  <a:pt x="1265678" y="1286058"/>
                  <a:pt x="1298371" y="1318752"/>
                  <a:pt x="1298372" y="1359083"/>
                </a:cubicBezTo>
                <a:cubicBezTo>
                  <a:pt x="1298372" y="1399414"/>
                  <a:pt x="1265678" y="1432108"/>
                  <a:pt x="1225347" y="1432108"/>
                </a:cubicBezTo>
                <a:cubicBezTo>
                  <a:pt x="1185016" y="1432108"/>
                  <a:pt x="1152321" y="1399413"/>
                  <a:pt x="1152321" y="1359083"/>
                </a:cubicBezTo>
                <a:cubicBezTo>
                  <a:pt x="1152323" y="1349000"/>
                  <a:pt x="1154366" y="1339395"/>
                  <a:pt x="1158061" y="1330658"/>
                </a:cubicBezTo>
                <a:close/>
                <a:moveTo>
                  <a:pt x="6517" y="3124760"/>
                </a:moveTo>
                <a:cubicBezTo>
                  <a:pt x="10212" y="3116023"/>
                  <a:pt x="15559" y="3108155"/>
                  <a:pt x="22166" y="3101548"/>
                </a:cubicBezTo>
                <a:cubicBezTo>
                  <a:pt x="35381" y="3088334"/>
                  <a:pt x="53637" y="3080160"/>
                  <a:pt x="73803" y="3080160"/>
                </a:cubicBezTo>
                <a:cubicBezTo>
                  <a:pt x="114134" y="3080160"/>
                  <a:pt x="146828" y="3112854"/>
                  <a:pt x="146828" y="3153185"/>
                </a:cubicBezTo>
                <a:cubicBezTo>
                  <a:pt x="146828" y="3193515"/>
                  <a:pt x="114134" y="3226209"/>
                  <a:pt x="73803" y="3226209"/>
                </a:cubicBezTo>
                <a:cubicBezTo>
                  <a:pt x="33472" y="3226210"/>
                  <a:pt x="778" y="3193515"/>
                  <a:pt x="778" y="3153184"/>
                </a:cubicBezTo>
                <a:cubicBezTo>
                  <a:pt x="778" y="3143102"/>
                  <a:pt x="2821" y="3133496"/>
                  <a:pt x="6517" y="3124760"/>
                </a:cubicBezTo>
                <a:close/>
                <a:moveTo>
                  <a:pt x="1388522" y="910166"/>
                </a:moveTo>
                <a:cubicBezTo>
                  <a:pt x="1399608" y="883957"/>
                  <a:pt x="1425561" y="865566"/>
                  <a:pt x="1455810" y="865566"/>
                </a:cubicBezTo>
                <a:cubicBezTo>
                  <a:pt x="1496141" y="865566"/>
                  <a:pt x="1528835" y="898260"/>
                  <a:pt x="1528834" y="938592"/>
                </a:cubicBezTo>
                <a:cubicBezTo>
                  <a:pt x="1528834" y="978922"/>
                  <a:pt x="1496140" y="1011616"/>
                  <a:pt x="1455809" y="1011616"/>
                </a:cubicBezTo>
                <a:cubicBezTo>
                  <a:pt x="1415478" y="1011616"/>
                  <a:pt x="1382784" y="978922"/>
                  <a:pt x="1382785" y="938591"/>
                </a:cubicBezTo>
                <a:cubicBezTo>
                  <a:pt x="1382784" y="928508"/>
                  <a:pt x="1384827" y="918903"/>
                  <a:pt x="1388522" y="910166"/>
                </a:cubicBezTo>
                <a:close/>
                <a:moveTo>
                  <a:pt x="236980" y="2695440"/>
                </a:moveTo>
                <a:cubicBezTo>
                  <a:pt x="240675" y="2686704"/>
                  <a:pt x="246022" y="2678836"/>
                  <a:pt x="252630" y="2672229"/>
                </a:cubicBezTo>
                <a:cubicBezTo>
                  <a:pt x="265845" y="2659014"/>
                  <a:pt x="284101" y="2650840"/>
                  <a:pt x="304266" y="2650840"/>
                </a:cubicBezTo>
                <a:cubicBezTo>
                  <a:pt x="344597" y="2650840"/>
                  <a:pt x="377291" y="2683534"/>
                  <a:pt x="377291" y="2723865"/>
                </a:cubicBezTo>
                <a:cubicBezTo>
                  <a:pt x="377291" y="2764196"/>
                  <a:pt x="344597" y="2796890"/>
                  <a:pt x="304266" y="2796890"/>
                </a:cubicBezTo>
                <a:cubicBezTo>
                  <a:pt x="263935" y="2796890"/>
                  <a:pt x="231241" y="2764196"/>
                  <a:pt x="231241" y="2723865"/>
                </a:cubicBezTo>
                <a:cubicBezTo>
                  <a:pt x="231241" y="2713782"/>
                  <a:pt x="233285" y="2704177"/>
                  <a:pt x="236980" y="2695440"/>
                </a:cubicBezTo>
                <a:close/>
                <a:moveTo>
                  <a:pt x="466670" y="2326523"/>
                </a:moveTo>
                <a:cubicBezTo>
                  <a:pt x="470365" y="2317787"/>
                  <a:pt x="475712" y="2309919"/>
                  <a:pt x="482319" y="2303311"/>
                </a:cubicBezTo>
                <a:cubicBezTo>
                  <a:pt x="495533" y="2290097"/>
                  <a:pt x="513789" y="2281924"/>
                  <a:pt x="533955" y="2281923"/>
                </a:cubicBezTo>
                <a:cubicBezTo>
                  <a:pt x="574286" y="2281923"/>
                  <a:pt x="606981" y="2314617"/>
                  <a:pt x="606981" y="2354947"/>
                </a:cubicBezTo>
                <a:cubicBezTo>
                  <a:pt x="606980" y="2395279"/>
                  <a:pt x="574286" y="2427974"/>
                  <a:pt x="533955" y="2427974"/>
                </a:cubicBezTo>
                <a:cubicBezTo>
                  <a:pt x="493624" y="2427973"/>
                  <a:pt x="460931" y="2395279"/>
                  <a:pt x="460931" y="2354948"/>
                </a:cubicBezTo>
                <a:cubicBezTo>
                  <a:pt x="460931" y="2344865"/>
                  <a:pt x="462974" y="2335260"/>
                  <a:pt x="466670" y="2326523"/>
                </a:cubicBezTo>
                <a:close/>
                <a:moveTo>
                  <a:pt x="1618987" y="480845"/>
                </a:moveTo>
                <a:cubicBezTo>
                  <a:pt x="1630073" y="454635"/>
                  <a:pt x="1656026" y="436244"/>
                  <a:pt x="1686274" y="436245"/>
                </a:cubicBezTo>
                <a:cubicBezTo>
                  <a:pt x="1726604" y="436245"/>
                  <a:pt x="1759299" y="468939"/>
                  <a:pt x="1759298" y="509270"/>
                </a:cubicBezTo>
                <a:cubicBezTo>
                  <a:pt x="1759299" y="549601"/>
                  <a:pt x="1726604" y="582295"/>
                  <a:pt x="1686273" y="582294"/>
                </a:cubicBezTo>
                <a:cubicBezTo>
                  <a:pt x="1645942" y="582295"/>
                  <a:pt x="1613248" y="549601"/>
                  <a:pt x="1613249" y="509271"/>
                </a:cubicBezTo>
                <a:cubicBezTo>
                  <a:pt x="1613248" y="499187"/>
                  <a:pt x="1615291" y="489581"/>
                  <a:pt x="1618987" y="480845"/>
                </a:cubicBezTo>
                <a:close/>
                <a:moveTo>
                  <a:pt x="697133" y="1897200"/>
                </a:moveTo>
                <a:cubicBezTo>
                  <a:pt x="700829" y="1888463"/>
                  <a:pt x="706177" y="1880597"/>
                  <a:pt x="712784" y="1873988"/>
                </a:cubicBezTo>
                <a:cubicBezTo>
                  <a:pt x="725998" y="1860773"/>
                  <a:pt x="744255" y="1852600"/>
                  <a:pt x="764420" y="1852600"/>
                </a:cubicBezTo>
                <a:cubicBezTo>
                  <a:pt x="804751" y="1852600"/>
                  <a:pt x="837446" y="1885294"/>
                  <a:pt x="837445" y="1925625"/>
                </a:cubicBezTo>
                <a:cubicBezTo>
                  <a:pt x="837445" y="1965956"/>
                  <a:pt x="804752" y="1998650"/>
                  <a:pt x="764421" y="1998649"/>
                </a:cubicBezTo>
                <a:cubicBezTo>
                  <a:pt x="724089" y="1998651"/>
                  <a:pt x="691393" y="1965957"/>
                  <a:pt x="691395" y="1925625"/>
                </a:cubicBezTo>
                <a:cubicBezTo>
                  <a:pt x="691396" y="1915542"/>
                  <a:pt x="693439" y="1905937"/>
                  <a:pt x="697133" y="1897200"/>
                </a:cubicBezTo>
                <a:close/>
                <a:moveTo>
                  <a:pt x="1849451" y="60350"/>
                </a:moveTo>
                <a:cubicBezTo>
                  <a:pt x="1860538" y="34141"/>
                  <a:pt x="1886489" y="15750"/>
                  <a:pt x="1916738" y="15750"/>
                </a:cubicBezTo>
                <a:cubicBezTo>
                  <a:pt x="1957069" y="15750"/>
                  <a:pt x="1989762" y="48444"/>
                  <a:pt x="1989762" y="88775"/>
                </a:cubicBezTo>
                <a:cubicBezTo>
                  <a:pt x="1989763" y="129106"/>
                  <a:pt x="1957070" y="161800"/>
                  <a:pt x="1916737" y="161800"/>
                </a:cubicBezTo>
                <a:cubicBezTo>
                  <a:pt x="1876406" y="161800"/>
                  <a:pt x="1843712" y="129106"/>
                  <a:pt x="1843713" y="88775"/>
                </a:cubicBezTo>
                <a:cubicBezTo>
                  <a:pt x="1843712" y="78692"/>
                  <a:pt x="1845757" y="69087"/>
                  <a:pt x="1849451" y="60350"/>
                </a:cubicBezTo>
                <a:close/>
                <a:moveTo>
                  <a:pt x="927597" y="1476707"/>
                </a:moveTo>
                <a:cubicBezTo>
                  <a:pt x="931293" y="1467970"/>
                  <a:pt x="936639" y="1460103"/>
                  <a:pt x="943246" y="1453495"/>
                </a:cubicBezTo>
                <a:cubicBezTo>
                  <a:pt x="956461" y="1440280"/>
                  <a:pt x="974718" y="1432107"/>
                  <a:pt x="994884" y="1432107"/>
                </a:cubicBezTo>
                <a:cubicBezTo>
                  <a:pt x="1035215" y="1432107"/>
                  <a:pt x="1067909" y="1464801"/>
                  <a:pt x="1067908" y="1505132"/>
                </a:cubicBezTo>
                <a:cubicBezTo>
                  <a:pt x="1067909" y="1545463"/>
                  <a:pt x="1035214" y="1578156"/>
                  <a:pt x="994883" y="1578156"/>
                </a:cubicBezTo>
                <a:cubicBezTo>
                  <a:pt x="954552" y="1578156"/>
                  <a:pt x="921859" y="1545462"/>
                  <a:pt x="921859" y="1505131"/>
                </a:cubicBezTo>
                <a:cubicBezTo>
                  <a:pt x="921859" y="1495049"/>
                  <a:pt x="923902" y="1485443"/>
                  <a:pt x="927597" y="1476707"/>
                </a:cubicBezTo>
                <a:close/>
                <a:moveTo>
                  <a:pt x="1158060" y="1047388"/>
                </a:moveTo>
                <a:cubicBezTo>
                  <a:pt x="1161756" y="1038651"/>
                  <a:pt x="1167102" y="1030784"/>
                  <a:pt x="1173710" y="1024177"/>
                </a:cubicBezTo>
                <a:cubicBezTo>
                  <a:pt x="1186925" y="1010962"/>
                  <a:pt x="1205181" y="1002788"/>
                  <a:pt x="1225347" y="1002788"/>
                </a:cubicBezTo>
                <a:cubicBezTo>
                  <a:pt x="1265676" y="1002788"/>
                  <a:pt x="1298372" y="1035482"/>
                  <a:pt x="1298371" y="1075813"/>
                </a:cubicBezTo>
                <a:cubicBezTo>
                  <a:pt x="1298372" y="1116144"/>
                  <a:pt x="1265677" y="1148837"/>
                  <a:pt x="1225346" y="1148837"/>
                </a:cubicBezTo>
                <a:cubicBezTo>
                  <a:pt x="1185015" y="1148837"/>
                  <a:pt x="1152322" y="1116143"/>
                  <a:pt x="1152322" y="1075812"/>
                </a:cubicBezTo>
                <a:cubicBezTo>
                  <a:pt x="1152321" y="1065730"/>
                  <a:pt x="1154365" y="1056124"/>
                  <a:pt x="1158060" y="1047388"/>
                </a:cubicBezTo>
                <a:close/>
                <a:moveTo>
                  <a:pt x="6517" y="2841490"/>
                </a:moveTo>
                <a:cubicBezTo>
                  <a:pt x="10212" y="2832753"/>
                  <a:pt x="15559" y="2824885"/>
                  <a:pt x="22166" y="2818278"/>
                </a:cubicBezTo>
                <a:cubicBezTo>
                  <a:pt x="35381" y="2805064"/>
                  <a:pt x="53637" y="2796890"/>
                  <a:pt x="73802" y="2796890"/>
                </a:cubicBezTo>
                <a:cubicBezTo>
                  <a:pt x="114133" y="2796890"/>
                  <a:pt x="146828" y="2829584"/>
                  <a:pt x="146828" y="2869915"/>
                </a:cubicBezTo>
                <a:cubicBezTo>
                  <a:pt x="146828" y="2910245"/>
                  <a:pt x="114134" y="2942939"/>
                  <a:pt x="73803" y="2942939"/>
                </a:cubicBezTo>
                <a:cubicBezTo>
                  <a:pt x="33472" y="2942939"/>
                  <a:pt x="778" y="2910245"/>
                  <a:pt x="778" y="2869914"/>
                </a:cubicBezTo>
                <a:cubicBezTo>
                  <a:pt x="778" y="2859832"/>
                  <a:pt x="2821" y="2850226"/>
                  <a:pt x="6517" y="2841490"/>
                </a:cubicBezTo>
                <a:close/>
                <a:moveTo>
                  <a:pt x="236204" y="2463748"/>
                </a:moveTo>
                <a:cubicBezTo>
                  <a:pt x="239900" y="2455011"/>
                  <a:pt x="245247" y="2447143"/>
                  <a:pt x="251853" y="2440536"/>
                </a:cubicBezTo>
                <a:cubicBezTo>
                  <a:pt x="265068" y="2427321"/>
                  <a:pt x="283325" y="2419149"/>
                  <a:pt x="303489" y="2419148"/>
                </a:cubicBezTo>
                <a:cubicBezTo>
                  <a:pt x="343821" y="2419147"/>
                  <a:pt x="376514" y="2451842"/>
                  <a:pt x="376515" y="2492173"/>
                </a:cubicBezTo>
                <a:cubicBezTo>
                  <a:pt x="376515" y="2532504"/>
                  <a:pt x="343821" y="2565198"/>
                  <a:pt x="303490" y="2565198"/>
                </a:cubicBezTo>
                <a:cubicBezTo>
                  <a:pt x="263159" y="2565198"/>
                  <a:pt x="230466" y="2532503"/>
                  <a:pt x="230464" y="2492173"/>
                </a:cubicBezTo>
                <a:cubicBezTo>
                  <a:pt x="230466" y="2482090"/>
                  <a:pt x="232508" y="2472485"/>
                  <a:pt x="236204" y="2463748"/>
                </a:cubicBezTo>
                <a:close/>
                <a:moveTo>
                  <a:pt x="1388524" y="626895"/>
                </a:moveTo>
                <a:cubicBezTo>
                  <a:pt x="1399610" y="600685"/>
                  <a:pt x="1425561" y="582294"/>
                  <a:pt x="1455810" y="582294"/>
                </a:cubicBezTo>
                <a:cubicBezTo>
                  <a:pt x="1496141" y="582294"/>
                  <a:pt x="1528834" y="614988"/>
                  <a:pt x="1528834" y="655319"/>
                </a:cubicBezTo>
                <a:cubicBezTo>
                  <a:pt x="1528835" y="695651"/>
                  <a:pt x="1496141" y="728345"/>
                  <a:pt x="1455810" y="728345"/>
                </a:cubicBezTo>
                <a:cubicBezTo>
                  <a:pt x="1415479" y="728344"/>
                  <a:pt x="1382784" y="695650"/>
                  <a:pt x="1382785" y="655319"/>
                </a:cubicBezTo>
                <a:cubicBezTo>
                  <a:pt x="1382785" y="645237"/>
                  <a:pt x="1384829" y="635631"/>
                  <a:pt x="1388524" y="626895"/>
                </a:cubicBezTo>
                <a:close/>
                <a:moveTo>
                  <a:pt x="466669" y="2043251"/>
                </a:moveTo>
                <a:cubicBezTo>
                  <a:pt x="470365" y="2034515"/>
                  <a:pt x="475712" y="2026647"/>
                  <a:pt x="482320" y="2020039"/>
                </a:cubicBezTo>
                <a:cubicBezTo>
                  <a:pt x="495535" y="2006824"/>
                  <a:pt x="513790" y="1998651"/>
                  <a:pt x="533955" y="1998652"/>
                </a:cubicBezTo>
                <a:cubicBezTo>
                  <a:pt x="574286" y="1998650"/>
                  <a:pt x="606980" y="2031346"/>
                  <a:pt x="606980" y="2071676"/>
                </a:cubicBezTo>
                <a:cubicBezTo>
                  <a:pt x="606981" y="2112007"/>
                  <a:pt x="574287" y="2144700"/>
                  <a:pt x="533955" y="2144700"/>
                </a:cubicBezTo>
                <a:cubicBezTo>
                  <a:pt x="493624" y="2144701"/>
                  <a:pt x="460930" y="2112008"/>
                  <a:pt x="460931" y="2071676"/>
                </a:cubicBezTo>
                <a:cubicBezTo>
                  <a:pt x="460930" y="2061593"/>
                  <a:pt x="462973" y="2051989"/>
                  <a:pt x="466669" y="2043251"/>
                </a:cubicBezTo>
                <a:close/>
                <a:moveTo>
                  <a:pt x="1618987" y="197573"/>
                </a:moveTo>
                <a:cubicBezTo>
                  <a:pt x="1630072" y="171363"/>
                  <a:pt x="1656025" y="152972"/>
                  <a:pt x="1686274" y="152973"/>
                </a:cubicBezTo>
                <a:cubicBezTo>
                  <a:pt x="1726605" y="152972"/>
                  <a:pt x="1759299" y="185666"/>
                  <a:pt x="1759298" y="225997"/>
                </a:cubicBezTo>
                <a:cubicBezTo>
                  <a:pt x="1759299" y="266328"/>
                  <a:pt x="1726604" y="299022"/>
                  <a:pt x="1686273" y="299022"/>
                </a:cubicBezTo>
                <a:cubicBezTo>
                  <a:pt x="1645942" y="299022"/>
                  <a:pt x="1613248" y="266328"/>
                  <a:pt x="1613249" y="225997"/>
                </a:cubicBezTo>
                <a:cubicBezTo>
                  <a:pt x="1613248" y="215915"/>
                  <a:pt x="1615291" y="206309"/>
                  <a:pt x="1618987" y="197573"/>
                </a:cubicBezTo>
                <a:close/>
                <a:moveTo>
                  <a:pt x="697134" y="1613928"/>
                </a:moveTo>
                <a:cubicBezTo>
                  <a:pt x="700830" y="1605191"/>
                  <a:pt x="706177" y="1597323"/>
                  <a:pt x="712783" y="1590716"/>
                </a:cubicBezTo>
                <a:cubicBezTo>
                  <a:pt x="725998" y="1577501"/>
                  <a:pt x="744255" y="1569328"/>
                  <a:pt x="764420" y="1569328"/>
                </a:cubicBezTo>
                <a:cubicBezTo>
                  <a:pt x="804751" y="1569327"/>
                  <a:pt x="837446" y="1602022"/>
                  <a:pt x="837445" y="1642352"/>
                </a:cubicBezTo>
                <a:cubicBezTo>
                  <a:pt x="837445" y="1682683"/>
                  <a:pt x="804751" y="1715378"/>
                  <a:pt x="764420" y="1715377"/>
                </a:cubicBezTo>
                <a:cubicBezTo>
                  <a:pt x="724089" y="1715377"/>
                  <a:pt x="691394" y="1682683"/>
                  <a:pt x="691396" y="1642353"/>
                </a:cubicBezTo>
                <a:cubicBezTo>
                  <a:pt x="691395" y="1632270"/>
                  <a:pt x="693438" y="1622665"/>
                  <a:pt x="697134" y="1613928"/>
                </a:cubicBezTo>
                <a:close/>
                <a:moveTo>
                  <a:pt x="927596" y="1193435"/>
                </a:moveTo>
                <a:cubicBezTo>
                  <a:pt x="931292" y="1184699"/>
                  <a:pt x="936638" y="1176832"/>
                  <a:pt x="943246" y="1170224"/>
                </a:cubicBezTo>
                <a:cubicBezTo>
                  <a:pt x="956461" y="1157009"/>
                  <a:pt x="974717" y="1148836"/>
                  <a:pt x="994883" y="1148836"/>
                </a:cubicBezTo>
                <a:cubicBezTo>
                  <a:pt x="1035214" y="1148836"/>
                  <a:pt x="1067908" y="1181530"/>
                  <a:pt x="1067908" y="1221861"/>
                </a:cubicBezTo>
                <a:cubicBezTo>
                  <a:pt x="1067908" y="1262192"/>
                  <a:pt x="1035213" y="1294885"/>
                  <a:pt x="994882" y="1294885"/>
                </a:cubicBezTo>
                <a:cubicBezTo>
                  <a:pt x="954551" y="1294885"/>
                  <a:pt x="921857" y="1262191"/>
                  <a:pt x="921858" y="1221860"/>
                </a:cubicBezTo>
                <a:cubicBezTo>
                  <a:pt x="921859" y="1211778"/>
                  <a:pt x="923902" y="1202172"/>
                  <a:pt x="927596" y="1193435"/>
                </a:cubicBezTo>
                <a:close/>
                <a:moveTo>
                  <a:pt x="1158059" y="764117"/>
                </a:moveTo>
                <a:cubicBezTo>
                  <a:pt x="1161754" y="755381"/>
                  <a:pt x="1167101" y="747513"/>
                  <a:pt x="1173709" y="740905"/>
                </a:cubicBezTo>
                <a:cubicBezTo>
                  <a:pt x="1186924" y="727690"/>
                  <a:pt x="1205181" y="719518"/>
                  <a:pt x="1225345" y="719517"/>
                </a:cubicBezTo>
                <a:cubicBezTo>
                  <a:pt x="1265676" y="719517"/>
                  <a:pt x="1298370" y="752211"/>
                  <a:pt x="1298370" y="792542"/>
                </a:cubicBezTo>
                <a:cubicBezTo>
                  <a:pt x="1298371" y="832873"/>
                  <a:pt x="1265677" y="865568"/>
                  <a:pt x="1225346" y="865567"/>
                </a:cubicBezTo>
                <a:cubicBezTo>
                  <a:pt x="1185015" y="865567"/>
                  <a:pt x="1152320" y="832873"/>
                  <a:pt x="1152321" y="792542"/>
                </a:cubicBezTo>
                <a:cubicBezTo>
                  <a:pt x="1152320" y="782459"/>
                  <a:pt x="1154365" y="772854"/>
                  <a:pt x="1158059" y="764117"/>
                </a:cubicBezTo>
                <a:close/>
                <a:moveTo>
                  <a:pt x="6516" y="2558219"/>
                </a:moveTo>
                <a:cubicBezTo>
                  <a:pt x="10211" y="2549482"/>
                  <a:pt x="15558" y="2541615"/>
                  <a:pt x="22165" y="2535007"/>
                </a:cubicBezTo>
                <a:cubicBezTo>
                  <a:pt x="35380" y="2521792"/>
                  <a:pt x="53636" y="2513619"/>
                  <a:pt x="73802" y="2513619"/>
                </a:cubicBezTo>
                <a:cubicBezTo>
                  <a:pt x="114133" y="2513619"/>
                  <a:pt x="146827" y="2546313"/>
                  <a:pt x="146827" y="2586644"/>
                </a:cubicBezTo>
                <a:cubicBezTo>
                  <a:pt x="146827" y="2626975"/>
                  <a:pt x="114133" y="2659669"/>
                  <a:pt x="73802" y="2659669"/>
                </a:cubicBezTo>
                <a:cubicBezTo>
                  <a:pt x="33471" y="2659669"/>
                  <a:pt x="777" y="2626975"/>
                  <a:pt x="777" y="2586644"/>
                </a:cubicBezTo>
                <a:cubicBezTo>
                  <a:pt x="777" y="2576561"/>
                  <a:pt x="2820" y="2566956"/>
                  <a:pt x="6516" y="2558219"/>
                </a:cubicBezTo>
                <a:close/>
                <a:moveTo>
                  <a:pt x="236204" y="2180474"/>
                </a:moveTo>
                <a:cubicBezTo>
                  <a:pt x="239901" y="2171737"/>
                  <a:pt x="245248" y="2163869"/>
                  <a:pt x="251855" y="2157261"/>
                </a:cubicBezTo>
                <a:cubicBezTo>
                  <a:pt x="265069" y="2144047"/>
                  <a:pt x="283326" y="2135873"/>
                  <a:pt x="303490" y="2135874"/>
                </a:cubicBezTo>
                <a:cubicBezTo>
                  <a:pt x="343822" y="2135873"/>
                  <a:pt x="376516" y="2168568"/>
                  <a:pt x="376516" y="2208898"/>
                </a:cubicBezTo>
                <a:cubicBezTo>
                  <a:pt x="376516" y="2249229"/>
                  <a:pt x="343823" y="2281923"/>
                  <a:pt x="303491" y="2281923"/>
                </a:cubicBezTo>
                <a:cubicBezTo>
                  <a:pt x="263159" y="2281924"/>
                  <a:pt x="230466" y="2249230"/>
                  <a:pt x="230465" y="2208899"/>
                </a:cubicBezTo>
                <a:cubicBezTo>
                  <a:pt x="230466" y="2198816"/>
                  <a:pt x="232509" y="2189210"/>
                  <a:pt x="236204" y="2180474"/>
                </a:cubicBezTo>
                <a:close/>
                <a:moveTo>
                  <a:pt x="1388524" y="343623"/>
                </a:moveTo>
                <a:cubicBezTo>
                  <a:pt x="1399610" y="317413"/>
                  <a:pt x="1425562" y="299022"/>
                  <a:pt x="1455809" y="299022"/>
                </a:cubicBezTo>
                <a:cubicBezTo>
                  <a:pt x="1496140" y="299022"/>
                  <a:pt x="1528834" y="331716"/>
                  <a:pt x="1528835" y="372047"/>
                </a:cubicBezTo>
                <a:cubicBezTo>
                  <a:pt x="1528835" y="412378"/>
                  <a:pt x="1496141" y="445073"/>
                  <a:pt x="1455810" y="445073"/>
                </a:cubicBezTo>
                <a:cubicBezTo>
                  <a:pt x="1415479" y="445072"/>
                  <a:pt x="1382784" y="412378"/>
                  <a:pt x="1382784" y="372047"/>
                </a:cubicBezTo>
                <a:cubicBezTo>
                  <a:pt x="1382785" y="361964"/>
                  <a:pt x="1384828" y="352359"/>
                  <a:pt x="1388524" y="343623"/>
                </a:cubicBezTo>
                <a:close/>
                <a:moveTo>
                  <a:pt x="466669" y="1759978"/>
                </a:moveTo>
                <a:cubicBezTo>
                  <a:pt x="470364" y="1751242"/>
                  <a:pt x="475711" y="1743374"/>
                  <a:pt x="482320" y="1736766"/>
                </a:cubicBezTo>
                <a:cubicBezTo>
                  <a:pt x="495534" y="1723552"/>
                  <a:pt x="513790" y="1715378"/>
                  <a:pt x="533956" y="1715378"/>
                </a:cubicBezTo>
                <a:cubicBezTo>
                  <a:pt x="574287" y="1715378"/>
                  <a:pt x="606981" y="1748072"/>
                  <a:pt x="606980" y="1788403"/>
                </a:cubicBezTo>
                <a:cubicBezTo>
                  <a:pt x="606981" y="1828734"/>
                  <a:pt x="574286" y="1861428"/>
                  <a:pt x="533954" y="1861429"/>
                </a:cubicBezTo>
                <a:cubicBezTo>
                  <a:pt x="493625" y="1861429"/>
                  <a:pt x="460929" y="1828735"/>
                  <a:pt x="460931" y="1788403"/>
                </a:cubicBezTo>
                <a:cubicBezTo>
                  <a:pt x="460931" y="1778320"/>
                  <a:pt x="462975" y="1768715"/>
                  <a:pt x="466669" y="1759978"/>
                </a:cubicBezTo>
                <a:close/>
                <a:moveTo>
                  <a:pt x="697134" y="1330656"/>
                </a:moveTo>
                <a:cubicBezTo>
                  <a:pt x="700830" y="1321920"/>
                  <a:pt x="706176" y="1314053"/>
                  <a:pt x="712784" y="1307445"/>
                </a:cubicBezTo>
                <a:cubicBezTo>
                  <a:pt x="725999" y="1294230"/>
                  <a:pt x="744254" y="1286057"/>
                  <a:pt x="764421" y="1286057"/>
                </a:cubicBezTo>
                <a:cubicBezTo>
                  <a:pt x="804752" y="1286057"/>
                  <a:pt x="837445" y="1318751"/>
                  <a:pt x="837446" y="1359082"/>
                </a:cubicBezTo>
                <a:cubicBezTo>
                  <a:pt x="837446" y="1399413"/>
                  <a:pt x="804751" y="1432106"/>
                  <a:pt x="764420" y="1432106"/>
                </a:cubicBezTo>
                <a:cubicBezTo>
                  <a:pt x="724090" y="1432106"/>
                  <a:pt x="691395" y="1399412"/>
                  <a:pt x="691396" y="1359081"/>
                </a:cubicBezTo>
                <a:cubicBezTo>
                  <a:pt x="691395" y="1348999"/>
                  <a:pt x="693440" y="1339393"/>
                  <a:pt x="697134" y="1330656"/>
                </a:cubicBezTo>
                <a:close/>
                <a:moveTo>
                  <a:pt x="927597" y="910165"/>
                </a:moveTo>
                <a:cubicBezTo>
                  <a:pt x="931292" y="901429"/>
                  <a:pt x="936639" y="893561"/>
                  <a:pt x="943245" y="886954"/>
                </a:cubicBezTo>
                <a:cubicBezTo>
                  <a:pt x="956461" y="873740"/>
                  <a:pt x="974717" y="865566"/>
                  <a:pt x="994882" y="865566"/>
                </a:cubicBezTo>
                <a:cubicBezTo>
                  <a:pt x="1035212" y="865566"/>
                  <a:pt x="1067908" y="898260"/>
                  <a:pt x="1067907" y="938591"/>
                </a:cubicBezTo>
                <a:cubicBezTo>
                  <a:pt x="1067907" y="978921"/>
                  <a:pt x="1035214" y="1011615"/>
                  <a:pt x="994883" y="1011615"/>
                </a:cubicBezTo>
                <a:cubicBezTo>
                  <a:pt x="954551" y="1011615"/>
                  <a:pt x="921858" y="978921"/>
                  <a:pt x="921857" y="938590"/>
                </a:cubicBezTo>
                <a:cubicBezTo>
                  <a:pt x="921858" y="928508"/>
                  <a:pt x="923901" y="918902"/>
                  <a:pt x="927597" y="910165"/>
                </a:cubicBezTo>
                <a:close/>
                <a:moveTo>
                  <a:pt x="5739" y="2326526"/>
                </a:moveTo>
                <a:cubicBezTo>
                  <a:pt x="9435" y="2317789"/>
                  <a:pt x="14781" y="2309922"/>
                  <a:pt x="21390" y="2303314"/>
                </a:cubicBezTo>
                <a:cubicBezTo>
                  <a:pt x="34605" y="2290099"/>
                  <a:pt x="52860" y="2281926"/>
                  <a:pt x="73026" y="2281925"/>
                </a:cubicBezTo>
                <a:cubicBezTo>
                  <a:pt x="113357" y="2281925"/>
                  <a:pt x="146051" y="2314619"/>
                  <a:pt x="146050" y="2354950"/>
                </a:cubicBezTo>
                <a:cubicBezTo>
                  <a:pt x="146050" y="2395281"/>
                  <a:pt x="113358" y="2427975"/>
                  <a:pt x="73025" y="2427975"/>
                </a:cubicBezTo>
                <a:cubicBezTo>
                  <a:pt x="32695" y="2427976"/>
                  <a:pt x="0" y="2395282"/>
                  <a:pt x="1" y="2354950"/>
                </a:cubicBezTo>
                <a:cubicBezTo>
                  <a:pt x="2" y="2344868"/>
                  <a:pt x="2044" y="2335262"/>
                  <a:pt x="5739" y="2326526"/>
                </a:cubicBezTo>
                <a:close/>
                <a:moveTo>
                  <a:pt x="1158058" y="480845"/>
                </a:moveTo>
                <a:cubicBezTo>
                  <a:pt x="1161754" y="472108"/>
                  <a:pt x="1167101" y="464241"/>
                  <a:pt x="1173709" y="457633"/>
                </a:cubicBezTo>
                <a:cubicBezTo>
                  <a:pt x="1186923" y="444418"/>
                  <a:pt x="1205180" y="436246"/>
                  <a:pt x="1225345" y="436245"/>
                </a:cubicBezTo>
                <a:cubicBezTo>
                  <a:pt x="1265677" y="436245"/>
                  <a:pt x="1298370" y="468939"/>
                  <a:pt x="1298370" y="509270"/>
                </a:cubicBezTo>
                <a:cubicBezTo>
                  <a:pt x="1298371" y="549601"/>
                  <a:pt x="1265676" y="582295"/>
                  <a:pt x="1225345" y="582295"/>
                </a:cubicBezTo>
                <a:cubicBezTo>
                  <a:pt x="1185014" y="582295"/>
                  <a:pt x="1152321" y="549601"/>
                  <a:pt x="1152320" y="509270"/>
                </a:cubicBezTo>
                <a:cubicBezTo>
                  <a:pt x="1152321" y="499187"/>
                  <a:pt x="1154364" y="489582"/>
                  <a:pt x="1158058" y="480845"/>
                </a:cubicBezTo>
                <a:close/>
                <a:moveTo>
                  <a:pt x="236205" y="1897201"/>
                </a:moveTo>
                <a:cubicBezTo>
                  <a:pt x="239900" y="1888465"/>
                  <a:pt x="245248" y="1880596"/>
                  <a:pt x="251855" y="1873990"/>
                </a:cubicBezTo>
                <a:cubicBezTo>
                  <a:pt x="265068" y="1860775"/>
                  <a:pt x="283326" y="1852601"/>
                  <a:pt x="303491" y="1852600"/>
                </a:cubicBezTo>
                <a:cubicBezTo>
                  <a:pt x="343821" y="1852601"/>
                  <a:pt x="376517" y="1885295"/>
                  <a:pt x="376515" y="1925627"/>
                </a:cubicBezTo>
                <a:cubicBezTo>
                  <a:pt x="376515" y="1965957"/>
                  <a:pt x="343822" y="1998651"/>
                  <a:pt x="303491" y="1998651"/>
                </a:cubicBezTo>
                <a:cubicBezTo>
                  <a:pt x="263160" y="1998650"/>
                  <a:pt x="230467" y="1965956"/>
                  <a:pt x="230466" y="1925626"/>
                </a:cubicBezTo>
                <a:cubicBezTo>
                  <a:pt x="230465" y="1915544"/>
                  <a:pt x="232510" y="1905937"/>
                  <a:pt x="236205" y="1897201"/>
                </a:cubicBezTo>
                <a:close/>
                <a:moveTo>
                  <a:pt x="1388523" y="60350"/>
                </a:moveTo>
                <a:cubicBezTo>
                  <a:pt x="1399609" y="34141"/>
                  <a:pt x="1425562" y="15750"/>
                  <a:pt x="1455809" y="15750"/>
                </a:cubicBezTo>
                <a:cubicBezTo>
                  <a:pt x="1496140" y="15750"/>
                  <a:pt x="1528835" y="48444"/>
                  <a:pt x="1528835" y="88775"/>
                </a:cubicBezTo>
                <a:cubicBezTo>
                  <a:pt x="1528834" y="129106"/>
                  <a:pt x="1496141" y="161800"/>
                  <a:pt x="1455809" y="161800"/>
                </a:cubicBezTo>
                <a:cubicBezTo>
                  <a:pt x="1415478" y="161800"/>
                  <a:pt x="1382785" y="129106"/>
                  <a:pt x="1382785" y="88775"/>
                </a:cubicBezTo>
                <a:cubicBezTo>
                  <a:pt x="1382785" y="78692"/>
                  <a:pt x="1384827" y="69087"/>
                  <a:pt x="1388523" y="60350"/>
                </a:cubicBezTo>
                <a:close/>
                <a:moveTo>
                  <a:pt x="466671" y="1476707"/>
                </a:moveTo>
                <a:cubicBezTo>
                  <a:pt x="470366" y="1467970"/>
                  <a:pt x="475713" y="1460102"/>
                  <a:pt x="482320" y="1453495"/>
                </a:cubicBezTo>
                <a:cubicBezTo>
                  <a:pt x="495534" y="1440280"/>
                  <a:pt x="513792" y="1432106"/>
                  <a:pt x="533956" y="1432106"/>
                </a:cubicBezTo>
                <a:cubicBezTo>
                  <a:pt x="574287" y="1432106"/>
                  <a:pt x="606982" y="1464800"/>
                  <a:pt x="606982" y="1505131"/>
                </a:cubicBezTo>
                <a:cubicBezTo>
                  <a:pt x="606981" y="1545462"/>
                  <a:pt x="574288" y="1578156"/>
                  <a:pt x="533957" y="1578156"/>
                </a:cubicBezTo>
                <a:cubicBezTo>
                  <a:pt x="493625" y="1578156"/>
                  <a:pt x="460932" y="1545462"/>
                  <a:pt x="460931" y="1505131"/>
                </a:cubicBezTo>
                <a:cubicBezTo>
                  <a:pt x="460932" y="1495049"/>
                  <a:pt x="462975" y="1485443"/>
                  <a:pt x="466671" y="1476707"/>
                </a:cubicBezTo>
                <a:close/>
                <a:moveTo>
                  <a:pt x="697133" y="1047385"/>
                </a:moveTo>
                <a:cubicBezTo>
                  <a:pt x="700829" y="1038649"/>
                  <a:pt x="706176" y="1030782"/>
                  <a:pt x="712783" y="1024174"/>
                </a:cubicBezTo>
                <a:cubicBezTo>
                  <a:pt x="725998" y="1010959"/>
                  <a:pt x="744254" y="1002786"/>
                  <a:pt x="764419" y="1002786"/>
                </a:cubicBezTo>
                <a:cubicBezTo>
                  <a:pt x="804751" y="1002786"/>
                  <a:pt x="837444" y="1035480"/>
                  <a:pt x="837445" y="1075811"/>
                </a:cubicBezTo>
                <a:cubicBezTo>
                  <a:pt x="837445" y="1116142"/>
                  <a:pt x="804751" y="1148835"/>
                  <a:pt x="764420" y="1148835"/>
                </a:cubicBezTo>
                <a:cubicBezTo>
                  <a:pt x="724089" y="1148835"/>
                  <a:pt x="691394" y="1116141"/>
                  <a:pt x="691394" y="1075810"/>
                </a:cubicBezTo>
                <a:cubicBezTo>
                  <a:pt x="691396" y="1065728"/>
                  <a:pt x="693439" y="1056122"/>
                  <a:pt x="697133" y="1047385"/>
                </a:cubicBezTo>
                <a:close/>
                <a:moveTo>
                  <a:pt x="927595" y="626895"/>
                </a:moveTo>
                <a:cubicBezTo>
                  <a:pt x="931290" y="618158"/>
                  <a:pt x="936638" y="610291"/>
                  <a:pt x="943244" y="603683"/>
                </a:cubicBezTo>
                <a:cubicBezTo>
                  <a:pt x="956459" y="590468"/>
                  <a:pt x="974716" y="582295"/>
                  <a:pt x="994882" y="582295"/>
                </a:cubicBezTo>
                <a:cubicBezTo>
                  <a:pt x="1035212" y="582294"/>
                  <a:pt x="1067907" y="614989"/>
                  <a:pt x="1067907" y="655320"/>
                </a:cubicBezTo>
                <a:cubicBezTo>
                  <a:pt x="1067906" y="695650"/>
                  <a:pt x="1035212" y="728344"/>
                  <a:pt x="994881" y="728344"/>
                </a:cubicBezTo>
                <a:cubicBezTo>
                  <a:pt x="954550" y="728344"/>
                  <a:pt x="921857" y="695651"/>
                  <a:pt x="921857" y="655321"/>
                </a:cubicBezTo>
                <a:cubicBezTo>
                  <a:pt x="921856" y="645237"/>
                  <a:pt x="923899" y="635631"/>
                  <a:pt x="927595" y="626895"/>
                </a:cubicBezTo>
                <a:close/>
                <a:moveTo>
                  <a:pt x="5740" y="2043251"/>
                </a:moveTo>
                <a:cubicBezTo>
                  <a:pt x="9436" y="2034514"/>
                  <a:pt x="14783" y="2026646"/>
                  <a:pt x="21391" y="2020039"/>
                </a:cubicBezTo>
                <a:cubicBezTo>
                  <a:pt x="34605" y="2006824"/>
                  <a:pt x="52862" y="1998651"/>
                  <a:pt x="73028" y="1998650"/>
                </a:cubicBezTo>
                <a:cubicBezTo>
                  <a:pt x="113359" y="1998650"/>
                  <a:pt x="146052" y="2031344"/>
                  <a:pt x="146053" y="2071677"/>
                </a:cubicBezTo>
                <a:cubicBezTo>
                  <a:pt x="146052" y="2112006"/>
                  <a:pt x="113359" y="2144701"/>
                  <a:pt x="73028" y="2144700"/>
                </a:cubicBezTo>
                <a:cubicBezTo>
                  <a:pt x="32697" y="2144701"/>
                  <a:pt x="2" y="2112006"/>
                  <a:pt x="2" y="2071676"/>
                </a:cubicBezTo>
                <a:cubicBezTo>
                  <a:pt x="2" y="2061592"/>
                  <a:pt x="2046" y="2051987"/>
                  <a:pt x="5740" y="2043251"/>
                </a:cubicBezTo>
                <a:close/>
                <a:moveTo>
                  <a:pt x="1158059" y="197573"/>
                </a:moveTo>
                <a:cubicBezTo>
                  <a:pt x="1161753" y="188836"/>
                  <a:pt x="1167102" y="180968"/>
                  <a:pt x="1173708" y="174361"/>
                </a:cubicBezTo>
                <a:cubicBezTo>
                  <a:pt x="1186923" y="161146"/>
                  <a:pt x="1205180" y="152972"/>
                  <a:pt x="1225344" y="152972"/>
                </a:cubicBezTo>
                <a:cubicBezTo>
                  <a:pt x="1265676" y="152972"/>
                  <a:pt x="1298370" y="185666"/>
                  <a:pt x="1298369" y="225997"/>
                </a:cubicBezTo>
                <a:cubicBezTo>
                  <a:pt x="1298371" y="266328"/>
                  <a:pt x="1265677" y="299022"/>
                  <a:pt x="1225346" y="299022"/>
                </a:cubicBezTo>
                <a:cubicBezTo>
                  <a:pt x="1185014" y="299023"/>
                  <a:pt x="1152321" y="266328"/>
                  <a:pt x="1152320" y="225997"/>
                </a:cubicBezTo>
                <a:cubicBezTo>
                  <a:pt x="1152321" y="215915"/>
                  <a:pt x="1154364" y="206309"/>
                  <a:pt x="1158059" y="197573"/>
                </a:cubicBezTo>
                <a:close/>
                <a:moveTo>
                  <a:pt x="236207" y="1613928"/>
                </a:moveTo>
                <a:cubicBezTo>
                  <a:pt x="239901" y="1605191"/>
                  <a:pt x="245248" y="1597323"/>
                  <a:pt x="251856" y="1590716"/>
                </a:cubicBezTo>
                <a:cubicBezTo>
                  <a:pt x="265071" y="1577501"/>
                  <a:pt x="283328" y="1569328"/>
                  <a:pt x="303493" y="1569327"/>
                </a:cubicBezTo>
                <a:cubicBezTo>
                  <a:pt x="343824" y="1569327"/>
                  <a:pt x="376517" y="1602022"/>
                  <a:pt x="376518" y="1642353"/>
                </a:cubicBezTo>
                <a:cubicBezTo>
                  <a:pt x="376518" y="1682683"/>
                  <a:pt x="343824" y="1715378"/>
                  <a:pt x="303492" y="1715380"/>
                </a:cubicBezTo>
                <a:cubicBezTo>
                  <a:pt x="263161" y="1715380"/>
                  <a:pt x="230466" y="1682686"/>
                  <a:pt x="230467" y="1642352"/>
                </a:cubicBezTo>
                <a:cubicBezTo>
                  <a:pt x="230468" y="1632270"/>
                  <a:pt x="232512" y="1622664"/>
                  <a:pt x="236207" y="1613928"/>
                </a:cubicBezTo>
                <a:close/>
                <a:moveTo>
                  <a:pt x="466670" y="1193435"/>
                </a:moveTo>
                <a:cubicBezTo>
                  <a:pt x="470364" y="1184698"/>
                  <a:pt x="475712" y="1176831"/>
                  <a:pt x="482319" y="1170223"/>
                </a:cubicBezTo>
                <a:cubicBezTo>
                  <a:pt x="495535" y="1157009"/>
                  <a:pt x="513790" y="1148835"/>
                  <a:pt x="533955" y="1148835"/>
                </a:cubicBezTo>
                <a:cubicBezTo>
                  <a:pt x="574287" y="1148835"/>
                  <a:pt x="606981" y="1181529"/>
                  <a:pt x="606981" y="1221860"/>
                </a:cubicBezTo>
                <a:cubicBezTo>
                  <a:pt x="606980" y="1262191"/>
                  <a:pt x="574287" y="1294885"/>
                  <a:pt x="533956" y="1294884"/>
                </a:cubicBezTo>
                <a:cubicBezTo>
                  <a:pt x="493626" y="1294885"/>
                  <a:pt x="460932" y="1262190"/>
                  <a:pt x="460931" y="1221860"/>
                </a:cubicBezTo>
                <a:cubicBezTo>
                  <a:pt x="460931" y="1211777"/>
                  <a:pt x="462974" y="1202171"/>
                  <a:pt x="466670" y="1193435"/>
                </a:cubicBezTo>
                <a:close/>
                <a:moveTo>
                  <a:pt x="697131" y="764115"/>
                </a:moveTo>
                <a:cubicBezTo>
                  <a:pt x="700827" y="755378"/>
                  <a:pt x="706175" y="747510"/>
                  <a:pt x="712782" y="740904"/>
                </a:cubicBezTo>
                <a:cubicBezTo>
                  <a:pt x="725997" y="727689"/>
                  <a:pt x="744253" y="719515"/>
                  <a:pt x="764418" y="719515"/>
                </a:cubicBezTo>
                <a:cubicBezTo>
                  <a:pt x="804749" y="719515"/>
                  <a:pt x="837444" y="752209"/>
                  <a:pt x="837442" y="792540"/>
                </a:cubicBezTo>
                <a:cubicBezTo>
                  <a:pt x="837443" y="832871"/>
                  <a:pt x="804750" y="865565"/>
                  <a:pt x="764418" y="865565"/>
                </a:cubicBezTo>
                <a:cubicBezTo>
                  <a:pt x="724088" y="865564"/>
                  <a:pt x="691394" y="832870"/>
                  <a:pt x="691394" y="792539"/>
                </a:cubicBezTo>
                <a:cubicBezTo>
                  <a:pt x="691394" y="782457"/>
                  <a:pt x="693437" y="772851"/>
                  <a:pt x="697131" y="764115"/>
                </a:cubicBezTo>
                <a:close/>
                <a:moveTo>
                  <a:pt x="927595" y="343623"/>
                </a:moveTo>
                <a:cubicBezTo>
                  <a:pt x="931290" y="334886"/>
                  <a:pt x="936637" y="327018"/>
                  <a:pt x="943245" y="320411"/>
                </a:cubicBezTo>
                <a:cubicBezTo>
                  <a:pt x="956459" y="307196"/>
                  <a:pt x="974715" y="299022"/>
                  <a:pt x="994881" y="299022"/>
                </a:cubicBezTo>
                <a:cubicBezTo>
                  <a:pt x="1035213" y="299022"/>
                  <a:pt x="1067907" y="331716"/>
                  <a:pt x="1067906" y="372047"/>
                </a:cubicBezTo>
                <a:cubicBezTo>
                  <a:pt x="1067907" y="412378"/>
                  <a:pt x="1035212" y="445072"/>
                  <a:pt x="994881" y="445072"/>
                </a:cubicBezTo>
                <a:cubicBezTo>
                  <a:pt x="954551" y="445072"/>
                  <a:pt x="921856" y="412378"/>
                  <a:pt x="921856" y="372047"/>
                </a:cubicBezTo>
                <a:cubicBezTo>
                  <a:pt x="921856" y="361965"/>
                  <a:pt x="923899" y="352359"/>
                  <a:pt x="927595" y="343623"/>
                </a:cubicBezTo>
                <a:close/>
                <a:moveTo>
                  <a:pt x="5741" y="1759979"/>
                </a:moveTo>
                <a:cubicBezTo>
                  <a:pt x="9436" y="1751243"/>
                  <a:pt x="14783" y="1743375"/>
                  <a:pt x="21391" y="1736767"/>
                </a:cubicBezTo>
                <a:cubicBezTo>
                  <a:pt x="34607" y="1723553"/>
                  <a:pt x="52863" y="1715380"/>
                  <a:pt x="73027" y="1715380"/>
                </a:cubicBezTo>
                <a:cubicBezTo>
                  <a:pt x="113358" y="1715380"/>
                  <a:pt x="146053" y="1748073"/>
                  <a:pt x="146053" y="1788404"/>
                </a:cubicBezTo>
                <a:cubicBezTo>
                  <a:pt x="146053" y="1828734"/>
                  <a:pt x="113359" y="1861429"/>
                  <a:pt x="73027" y="1861430"/>
                </a:cubicBezTo>
                <a:cubicBezTo>
                  <a:pt x="32696" y="1861429"/>
                  <a:pt x="4" y="1828734"/>
                  <a:pt x="3" y="1788404"/>
                </a:cubicBezTo>
                <a:cubicBezTo>
                  <a:pt x="2" y="1778321"/>
                  <a:pt x="2046" y="1768716"/>
                  <a:pt x="5741" y="1759979"/>
                </a:cubicBezTo>
                <a:close/>
                <a:moveTo>
                  <a:pt x="236207" y="1330656"/>
                </a:moveTo>
                <a:cubicBezTo>
                  <a:pt x="239902" y="1321919"/>
                  <a:pt x="245248" y="1314051"/>
                  <a:pt x="251856" y="1307444"/>
                </a:cubicBezTo>
                <a:cubicBezTo>
                  <a:pt x="265070" y="1294229"/>
                  <a:pt x="283328" y="1286056"/>
                  <a:pt x="303492" y="1286055"/>
                </a:cubicBezTo>
                <a:cubicBezTo>
                  <a:pt x="343824" y="1286055"/>
                  <a:pt x="376518" y="1318750"/>
                  <a:pt x="376518" y="1359080"/>
                </a:cubicBezTo>
                <a:cubicBezTo>
                  <a:pt x="376518" y="1399411"/>
                  <a:pt x="343824" y="1432105"/>
                  <a:pt x="303492" y="1432105"/>
                </a:cubicBezTo>
                <a:cubicBezTo>
                  <a:pt x="263162" y="1432105"/>
                  <a:pt x="230467" y="1399411"/>
                  <a:pt x="230467" y="1359080"/>
                </a:cubicBezTo>
                <a:cubicBezTo>
                  <a:pt x="230467" y="1348998"/>
                  <a:pt x="232510" y="1339392"/>
                  <a:pt x="236207" y="1330656"/>
                </a:cubicBezTo>
                <a:close/>
                <a:moveTo>
                  <a:pt x="466668" y="910164"/>
                </a:moveTo>
                <a:cubicBezTo>
                  <a:pt x="470364" y="901427"/>
                  <a:pt x="475711" y="893559"/>
                  <a:pt x="482318" y="886953"/>
                </a:cubicBezTo>
                <a:cubicBezTo>
                  <a:pt x="495533" y="873738"/>
                  <a:pt x="513790" y="865564"/>
                  <a:pt x="533954" y="865564"/>
                </a:cubicBezTo>
                <a:cubicBezTo>
                  <a:pt x="574285" y="865564"/>
                  <a:pt x="606980" y="898258"/>
                  <a:pt x="606980" y="938589"/>
                </a:cubicBezTo>
                <a:cubicBezTo>
                  <a:pt x="606981" y="978920"/>
                  <a:pt x="574287" y="1011614"/>
                  <a:pt x="533955" y="1011614"/>
                </a:cubicBezTo>
                <a:cubicBezTo>
                  <a:pt x="493624" y="1011614"/>
                  <a:pt x="460930" y="978920"/>
                  <a:pt x="460931" y="938589"/>
                </a:cubicBezTo>
                <a:cubicBezTo>
                  <a:pt x="460930" y="928506"/>
                  <a:pt x="462973" y="918901"/>
                  <a:pt x="466668" y="910164"/>
                </a:cubicBezTo>
                <a:close/>
                <a:moveTo>
                  <a:pt x="697130" y="480844"/>
                </a:moveTo>
                <a:cubicBezTo>
                  <a:pt x="700826" y="472107"/>
                  <a:pt x="706173" y="464240"/>
                  <a:pt x="712780" y="457632"/>
                </a:cubicBezTo>
                <a:cubicBezTo>
                  <a:pt x="725995" y="444417"/>
                  <a:pt x="744251" y="436244"/>
                  <a:pt x="764417" y="436244"/>
                </a:cubicBezTo>
                <a:cubicBezTo>
                  <a:pt x="804748" y="436244"/>
                  <a:pt x="837442" y="468938"/>
                  <a:pt x="837443" y="509269"/>
                </a:cubicBezTo>
                <a:cubicBezTo>
                  <a:pt x="837442" y="549600"/>
                  <a:pt x="804749" y="582294"/>
                  <a:pt x="764418" y="582294"/>
                </a:cubicBezTo>
                <a:cubicBezTo>
                  <a:pt x="724087" y="582294"/>
                  <a:pt x="691392" y="549600"/>
                  <a:pt x="691392" y="509269"/>
                </a:cubicBezTo>
                <a:cubicBezTo>
                  <a:pt x="691392" y="499186"/>
                  <a:pt x="693435" y="489581"/>
                  <a:pt x="697130" y="480844"/>
                </a:cubicBezTo>
                <a:close/>
                <a:moveTo>
                  <a:pt x="927594" y="60350"/>
                </a:moveTo>
                <a:cubicBezTo>
                  <a:pt x="931290" y="51614"/>
                  <a:pt x="936637" y="43746"/>
                  <a:pt x="943244" y="37138"/>
                </a:cubicBezTo>
                <a:cubicBezTo>
                  <a:pt x="956460" y="23924"/>
                  <a:pt x="974715" y="15750"/>
                  <a:pt x="994881" y="15750"/>
                </a:cubicBezTo>
                <a:cubicBezTo>
                  <a:pt x="1035212" y="15750"/>
                  <a:pt x="1067906" y="48444"/>
                  <a:pt x="1067906" y="88775"/>
                </a:cubicBezTo>
                <a:cubicBezTo>
                  <a:pt x="1067906" y="129106"/>
                  <a:pt x="1035212" y="161800"/>
                  <a:pt x="994881" y="161800"/>
                </a:cubicBezTo>
                <a:cubicBezTo>
                  <a:pt x="954550" y="161800"/>
                  <a:pt x="921857" y="129106"/>
                  <a:pt x="921856" y="88775"/>
                </a:cubicBezTo>
                <a:cubicBezTo>
                  <a:pt x="921856" y="78692"/>
                  <a:pt x="923899" y="69087"/>
                  <a:pt x="927594" y="60350"/>
                </a:cubicBezTo>
                <a:close/>
                <a:moveTo>
                  <a:pt x="5743" y="1476705"/>
                </a:moveTo>
                <a:cubicBezTo>
                  <a:pt x="9437" y="1467969"/>
                  <a:pt x="14785" y="1460101"/>
                  <a:pt x="21392" y="1453493"/>
                </a:cubicBezTo>
                <a:cubicBezTo>
                  <a:pt x="34607" y="1440278"/>
                  <a:pt x="52863" y="1432105"/>
                  <a:pt x="73028" y="1432105"/>
                </a:cubicBezTo>
                <a:cubicBezTo>
                  <a:pt x="113359" y="1432105"/>
                  <a:pt x="146054" y="1464799"/>
                  <a:pt x="146054" y="1505130"/>
                </a:cubicBezTo>
                <a:cubicBezTo>
                  <a:pt x="146054" y="1545461"/>
                  <a:pt x="113360" y="1578155"/>
                  <a:pt x="73027" y="1578158"/>
                </a:cubicBezTo>
                <a:cubicBezTo>
                  <a:pt x="32696" y="1578157"/>
                  <a:pt x="3" y="1545463"/>
                  <a:pt x="4" y="1505130"/>
                </a:cubicBezTo>
                <a:cubicBezTo>
                  <a:pt x="4" y="1495047"/>
                  <a:pt x="2047" y="1485442"/>
                  <a:pt x="5743" y="1476705"/>
                </a:cubicBezTo>
                <a:close/>
                <a:moveTo>
                  <a:pt x="236205" y="1047384"/>
                </a:moveTo>
                <a:cubicBezTo>
                  <a:pt x="239900" y="1038648"/>
                  <a:pt x="245248" y="1030780"/>
                  <a:pt x="251855" y="1024173"/>
                </a:cubicBezTo>
                <a:cubicBezTo>
                  <a:pt x="265069" y="1010958"/>
                  <a:pt x="283326" y="1002785"/>
                  <a:pt x="303492" y="1002784"/>
                </a:cubicBezTo>
                <a:cubicBezTo>
                  <a:pt x="343822" y="1002785"/>
                  <a:pt x="376516" y="1035479"/>
                  <a:pt x="376516" y="1075809"/>
                </a:cubicBezTo>
                <a:cubicBezTo>
                  <a:pt x="376517" y="1116141"/>
                  <a:pt x="343824" y="1148834"/>
                  <a:pt x="303493" y="1148834"/>
                </a:cubicBezTo>
                <a:cubicBezTo>
                  <a:pt x="263162" y="1148834"/>
                  <a:pt x="230468" y="1116140"/>
                  <a:pt x="230467" y="1075809"/>
                </a:cubicBezTo>
                <a:cubicBezTo>
                  <a:pt x="230467" y="1065726"/>
                  <a:pt x="232510" y="1056121"/>
                  <a:pt x="236205" y="1047384"/>
                </a:cubicBezTo>
                <a:close/>
                <a:moveTo>
                  <a:pt x="466667" y="626893"/>
                </a:moveTo>
                <a:cubicBezTo>
                  <a:pt x="470363" y="618156"/>
                  <a:pt x="475710" y="610289"/>
                  <a:pt x="482318" y="603682"/>
                </a:cubicBezTo>
                <a:cubicBezTo>
                  <a:pt x="495531" y="590467"/>
                  <a:pt x="513788" y="582294"/>
                  <a:pt x="533954" y="582294"/>
                </a:cubicBezTo>
                <a:cubicBezTo>
                  <a:pt x="574285" y="582294"/>
                  <a:pt x="606979" y="614988"/>
                  <a:pt x="606978" y="655319"/>
                </a:cubicBezTo>
                <a:cubicBezTo>
                  <a:pt x="606979" y="695649"/>
                  <a:pt x="574285" y="728343"/>
                  <a:pt x="533954" y="728343"/>
                </a:cubicBezTo>
                <a:cubicBezTo>
                  <a:pt x="493623" y="728343"/>
                  <a:pt x="460928" y="695649"/>
                  <a:pt x="460929" y="655318"/>
                </a:cubicBezTo>
                <a:cubicBezTo>
                  <a:pt x="460929" y="645235"/>
                  <a:pt x="462972" y="635630"/>
                  <a:pt x="466667" y="626893"/>
                </a:cubicBezTo>
                <a:close/>
                <a:moveTo>
                  <a:pt x="697130" y="197573"/>
                </a:moveTo>
                <a:cubicBezTo>
                  <a:pt x="700825" y="188836"/>
                  <a:pt x="706172" y="180968"/>
                  <a:pt x="712780" y="174361"/>
                </a:cubicBezTo>
                <a:cubicBezTo>
                  <a:pt x="725994" y="161146"/>
                  <a:pt x="744251" y="152972"/>
                  <a:pt x="764416" y="152972"/>
                </a:cubicBezTo>
                <a:cubicBezTo>
                  <a:pt x="804747" y="152972"/>
                  <a:pt x="837441" y="185667"/>
                  <a:pt x="837441" y="225997"/>
                </a:cubicBezTo>
                <a:cubicBezTo>
                  <a:pt x="837441" y="266328"/>
                  <a:pt x="804748" y="299022"/>
                  <a:pt x="764416" y="299023"/>
                </a:cubicBezTo>
                <a:cubicBezTo>
                  <a:pt x="724085" y="299022"/>
                  <a:pt x="691391" y="266328"/>
                  <a:pt x="691391" y="225997"/>
                </a:cubicBezTo>
                <a:cubicBezTo>
                  <a:pt x="691391" y="215915"/>
                  <a:pt x="693435" y="206309"/>
                  <a:pt x="697130" y="197573"/>
                </a:cubicBezTo>
                <a:close/>
                <a:moveTo>
                  <a:pt x="5742" y="1193433"/>
                </a:moveTo>
                <a:cubicBezTo>
                  <a:pt x="9437" y="1184697"/>
                  <a:pt x="14784" y="1176829"/>
                  <a:pt x="21392" y="1170221"/>
                </a:cubicBezTo>
                <a:cubicBezTo>
                  <a:pt x="34606" y="1157006"/>
                  <a:pt x="52863" y="1148833"/>
                  <a:pt x="73028" y="1148833"/>
                </a:cubicBezTo>
                <a:cubicBezTo>
                  <a:pt x="113359" y="1148833"/>
                  <a:pt x="146054" y="1181527"/>
                  <a:pt x="146053" y="1221858"/>
                </a:cubicBezTo>
                <a:cubicBezTo>
                  <a:pt x="146053" y="1262189"/>
                  <a:pt x="113360" y="1294883"/>
                  <a:pt x="73029" y="1294883"/>
                </a:cubicBezTo>
                <a:cubicBezTo>
                  <a:pt x="32697" y="1294883"/>
                  <a:pt x="3" y="1262189"/>
                  <a:pt x="4" y="1221858"/>
                </a:cubicBezTo>
                <a:cubicBezTo>
                  <a:pt x="3" y="1211775"/>
                  <a:pt x="2047" y="1202170"/>
                  <a:pt x="5742" y="1193433"/>
                </a:cubicBezTo>
                <a:close/>
                <a:moveTo>
                  <a:pt x="236205" y="764113"/>
                </a:moveTo>
                <a:cubicBezTo>
                  <a:pt x="239900" y="755377"/>
                  <a:pt x="245247" y="747509"/>
                  <a:pt x="251854" y="740902"/>
                </a:cubicBezTo>
                <a:cubicBezTo>
                  <a:pt x="265069" y="727687"/>
                  <a:pt x="283325" y="719514"/>
                  <a:pt x="303490" y="719514"/>
                </a:cubicBezTo>
                <a:cubicBezTo>
                  <a:pt x="343821" y="719514"/>
                  <a:pt x="376515" y="752208"/>
                  <a:pt x="376516" y="792539"/>
                </a:cubicBezTo>
                <a:cubicBezTo>
                  <a:pt x="376516" y="832869"/>
                  <a:pt x="343823" y="865563"/>
                  <a:pt x="303492" y="865563"/>
                </a:cubicBezTo>
                <a:cubicBezTo>
                  <a:pt x="263161" y="865563"/>
                  <a:pt x="230466" y="832869"/>
                  <a:pt x="230466" y="792538"/>
                </a:cubicBezTo>
                <a:cubicBezTo>
                  <a:pt x="230466" y="782455"/>
                  <a:pt x="232509" y="772850"/>
                  <a:pt x="236205" y="764113"/>
                </a:cubicBezTo>
                <a:close/>
                <a:moveTo>
                  <a:pt x="466666" y="343623"/>
                </a:moveTo>
                <a:cubicBezTo>
                  <a:pt x="470361" y="334886"/>
                  <a:pt x="475708" y="327018"/>
                  <a:pt x="482316" y="320411"/>
                </a:cubicBezTo>
                <a:cubicBezTo>
                  <a:pt x="495531" y="307196"/>
                  <a:pt x="513787" y="299022"/>
                  <a:pt x="533952" y="299022"/>
                </a:cubicBezTo>
                <a:cubicBezTo>
                  <a:pt x="574283" y="299022"/>
                  <a:pt x="606978" y="331716"/>
                  <a:pt x="606978" y="372047"/>
                </a:cubicBezTo>
                <a:cubicBezTo>
                  <a:pt x="606977" y="412378"/>
                  <a:pt x="574284" y="445072"/>
                  <a:pt x="533953" y="445072"/>
                </a:cubicBezTo>
                <a:cubicBezTo>
                  <a:pt x="493622" y="445072"/>
                  <a:pt x="460927" y="412378"/>
                  <a:pt x="460927" y="372047"/>
                </a:cubicBezTo>
                <a:cubicBezTo>
                  <a:pt x="460927" y="361965"/>
                  <a:pt x="462971" y="352359"/>
                  <a:pt x="466666" y="343623"/>
                </a:cubicBezTo>
                <a:close/>
                <a:moveTo>
                  <a:pt x="5741" y="910162"/>
                </a:moveTo>
                <a:cubicBezTo>
                  <a:pt x="9436" y="901425"/>
                  <a:pt x="14783" y="893558"/>
                  <a:pt x="21392" y="886950"/>
                </a:cubicBezTo>
                <a:cubicBezTo>
                  <a:pt x="34606" y="873736"/>
                  <a:pt x="52862" y="865562"/>
                  <a:pt x="73028" y="865562"/>
                </a:cubicBezTo>
                <a:cubicBezTo>
                  <a:pt x="113358" y="865562"/>
                  <a:pt x="146052" y="898256"/>
                  <a:pt x="146052" y="938587"/>
                </a:cubicBezTo>
                <a:cubicBezTo>
                  <a:pt x="146053" y="978918"/>
                  <a:pt x="113360" y="1011612"/>
                  <a:pt x="73029" y="1011612"/>
                </a:cubicBezTo>
                <a:cubicBezTo>
                  <a:pt x="32698" y="1011612"/>
                  <a:pt x="3" y="978917"/>
                  <a:pt x="3" y="938586"/>
                </a:cubicBezTo>
                <a:cubicBezTo>
                  <a:pt x="3" y="928504"/>
                  <a:pt x="2046" y="918898"/>
                  <a:pt x="5741" y="910162"/>
                </a:cubicBezTo>
                <a:close/>
                <a:moveTo>
                  <a:pt x="236203" y="480843"/>
                </a:moveTo>
                <a:cubicBezTo>
                  <a:pt x="239898" y="472106"/>
                  <a:pt x="245247" y="464238"/>
                  <a:pt x="251853" y="457631"/>
                </a:cubicBezTo>
                <a:cubicBezTo>
                  <a:pt x="265067" y="444417"/>
                  <a:pt x="283325" y="436243"/>
                  <a:pt x="303489" y="436243"/>
                </a:cubicBezTo>
                <a:cubicBezTo>
                  <a:pt x="343820" y="436243"/>
                  <a:pt x="376515" y="468937"/>
                  <a:pt x="376515" y="509268"/>
                </a:cubicBezTo>
                <a:cubicBezTo>
                  <a:pt x="376515" y="549598"/>
                  <a:pt x="343822" y="582292"/>
                  <a:pt x="303491" y="582292"/>
                </a:cubicBezTo>
                <a:cubicBezTo>
                  <a:pt x="263160" y="582292"/>
                  <a:pt x="230465" y="549598"/>
                  <a:pt x="230466" y="509267"/>
                </a:cubicBezTo>
                <a:cubicBezTo>
                  <a:pt x="230465" y="499185"/>
                  <a:pt x="232509" y="489579"/>
                  <a:pt x="236203" y="480843"/>
                </a:cubicBezTo>
                <a:close/>
                <a:moveTo>
                  <a:pt x="466667" y="60351"/>
                </a:moveTo>
                <a:cubicBezTo>
                  <a:pt x="470362" y="51614"/>
                  <a:pt x="475709" y="43746"/>
                  <a:pt x="482317" y="37139"/>
                </a:cubicBezTo>
                <a:cubicBezTo>
                  <a:pt x="495531" y="23924"/>
                  <a:pt x="513788" y="15751"/>
                  <a:pt x="533953" y="15751"/>
                </a:cubicBezTo>
                <a:cubicBezTo>
                  <a:pt x="574284" y="15751"/>
                  <a:pt x="606978" y="48445"/>
                  <a:pt x="606978" y="88776"/>
                </a:cubicBezTo>
                <a:cubicBezTo>
                  <a:pt x="606978" y="129107"/>
                  <a:pt x="574284" y="161801"/>
                  <a:pt x="533953" y="161801"/>
                </a:cubicBezTo>
                <a:cubicBezTo>
                  <a:pt x="493622" y="161801"/>
                  <a:pt x="460928" y="129107"/>
                  <a:pt x="460928" y="88776"/>
                </a:cubicBezTo>
                <a:cubicBezTo>
                  <a:pt x="460928" y="78693"/>
                  <a:pt x="462972" y="69087"/>
                  <a:pt x="466667" y="60351"/>
                </a:cubicBezTo>
                <a:close/>
                <a:moveTo>
                  <a:pt x="5740" y="626892"/>
                </a:moveTo>
                <a:cubicBezTo>
                  <a:pt x="9435" y="618155"/>
                  <a:pt x="14782" y="610287"/>
                  <a:pt x="21389" y="603680"/>
                </a:cubicBezTo>
                <a:cubicBezTo>
                  <a:pt x="34604" y="590466"/>
                  <a:pt x="52860" y="582292"/>
                  <a:pt x="73026" y="582292"/>
                </a:cubicBezTo>
                <a:cubicBezTo>
                  <a:pt x="113358" y="582292"/>
                  <a:pt x="146051" y="614986"/>
                  <a:pt x="146052" y="655317"/>
                </a:cubicBezTo>
                <a:cubicBezTo>
                  <a:pt x="146052" y="695647"/>
                  <a:pt x="113358" y="728341"/>
                  <a:pt x="73026" y="728341"/>
                </a:cubicBezTo>
                <a:cubicBezTo>
                  <a:pt x="32695" y="728342"/>
                  <a:pt x="1" y="695647"/>
                  <a:pt x="1" y="655316"/>
                </a:cubicBezTo>
                <a:cubicBezTo>
                  <a:pt x="1" y="645234"/>
                  <a:pt x="2045" y="635628"/>
                  <a:pt x="5740" y="626892"/>
                </a:cubicBezTo>
                <a:close/>
                <a:moveTo>
                  <a:pt x="236203" y="197572"/>
                </a:moveTo>
                <a:cubicBezTo>
                  <a:pt x="239898" y="188836"/>
                  <a:pt x="245245" y="180968"/>
                  <a:pt x="251853" y="174361"/>
                </a:cubicBezTo>
                <a:cubicBezTo>
                  <a:pt x="265068" y="161146"/>
                  <a:pt x="283324" y="152972"/>
                  <a:pt x="303489" y="152972"/>
                </a:cubicBezTo>
                <a:cubicBezTo>
                  <a:pt x="343820" y="152972"/>
                  <a:pt x="376514" y="185666"/>
                  <a:pt x="376514" y="225997"/>
                </a:cubicBezTo>
                <a:cubicBezTo>
                  <a:pt x="376514" y="266328"/>
                  <a:pt x="343820" y="299022"/>
                  <a:pt x="303489" y="299022"/>
                </a:cubicBezTo>
                <a:cubicBezTo>
                  <a:pt x="263158" y="299022"/>
                  <a:pt x="230464" y="266328"/>
                  <a:pt x="230464" y="225997"/>
                </a:cubicBezTo>
                <a:cubicBezTo>
                  <a:pt x="230464" y="215914"/>
                  <a:pt x="232508" y="206309"/>
                  <a:pt x="236203" y="197572"/>
                </a:cubicBezTo>
                <a:close/>
                <a:moveTo>
                  <a:pt x="5740" y="343622"/>
                </a:moveTo>
                <a:cubicBezTo>
                  <a:pt x="9435" y="334885"/>
                  <a:pt x="14782" y="327017"/>
                  <a:pt x="21389" y="320410"/>
                </a:cubicBezTo>
                <a:cubicBezTo>
                  <a:pt x="34604" y="307196"/>
                  <a:pt x="52861" y="299022"/>
                  <a:pt x="73025" y="299022"/>
                </a:cubicBezTo>
                <a:cubicBezTo>
                  <a:pt x="113356" y="299022"/>
                  <a:pt x="146052" y="331716"/>
                  <a:pt x="146052" y="372047"/>
                </a:cubicBezTo>
                <a:cubicBezTo>
                  <a:pt x="146052" y="412377"/>
                  <a:pt x="113357" y="445071"/>
                  <a:pt x="73026" y="445071"/>
                </a:cubicBezTo>
                <a:cubicBezTo>
                  <a:pt x="32695" y="445071"/>
                  <a:pt x="2" y="412377"/>
                  <a:pt x="2" y="372046"/>
                </a:cubicBezTo>
                <a:cubicBezTo>
                  <a:pt x="1" y="361964"/>
                  <a:pt x="2044" y="352358"/>
                  <a:pt x="5740" y="343622"/>
                </a:cubicBezTo>
                <a:close/>
                <a:moveTo>
                  <a:pt x="5739" y="60351"/>
                </a:moveTo>
                <a:cubicBezTo>
                  <a:pt x="9434" y="51614"/>
                  <a:pt x="14781" y="43747"/>
                  <a:pt x="21388" y="37139"/>
                </a:cubicBezTo>
                <a:cubicBezTo>
                  <a:pt x="34604" y="23924"/>
                  <a:pt x="52859" y="15751"/>
                  <a:pt x="73025" y="15751"/>
                </a:cubicBezTo>
                <a:cubicBezTo>
                  <a:pt x="113356" y="15751"/>
                  <a:pt x="146050" y="48445"/>
                  <a:pt x="146050" y="88776"/>
                </a:cubicBezTo>
                <a:cubicBezTo>
                  <a:pt x="146050" y="129107"/>
                  <a:pt x="113356" y="161801"/>
                  <a:pt x="73025" y="161801"/>
                </a:cubicBezTo>
                <a:cubicBezTo>
                  <a:pt x="32694" y="161801"/>
                  <a:pt x="0" y="129107"/>
                  <a:pt x="0" y="88776"/>
                </a:cubicBezTo>
                <a:cubicBezTo>
                  <a:pt x="0" y="78693"/>
                  <a:pt x="2043" y="69088"/>
                  <a:pt x="5739" y="60351"/>
                </a:cubicBezTo>
                <a:close/>
              </a:path>
            </a:pathLst>
          </a:custGeom>
          <a:gradFill>
            <a:gsLst>
              <a:gs pos="0">
                <a:srgbClr val="52B7E1">
                  <a:alpha val="0"/>
                </a:srgbClr>
              </a:gs>
              <a:gs pos="100000">
                <a:srgbClr val="3C93A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6" name="文本框 205"/>
          <p:cNvSpPr txBox="1"/>
          <p:nvPr/>
        </p:nvSpPr>
        <p:spPr>
          <a:xfrm>
            <a:off x="3271064" y="3105399"/>
            <a:ext cx="5693414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RightUp">
                <a:rot lat="21544917" lon="20375878" rev="252541"/>
              </a:camera>
              <a:lightRig rig="threePt" dir="t"/>
            </a:scene3d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+mn-lt"/>
              </a:rPr>
              <a:t>成员介绍</a:t>
            </a:r>
            <a:r>
              <a:rPr lang="en-US" altLang="zh-CN" sz="4400" dirty="0">
                <a:solidFill>
                  <a:schemeClr val="bg1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+mn-lt"/>
              </a:rPr>
              <a:t>&amp;</a:t>
            </a:r>
            <a:r>
              <a:rPr lang="zh-CN" altLang="en-US" sz="4400" dirty="0">
                <a:solidFill>
                  <a:schemeClr val="bg1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+mn-lt"/>
              </a:rPr>
              <a:t>项目简介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9541324" y="2235137"/>
            <a:ext cx="520866" cy="520866"/>
            <a:chOff x="987596" y="-3971885"/>
            <a:chExt cx="2809704" cy="2809704"/>
          </a:xfrm>
        </p:grpSpPr>
        <p:grpSp>
          <p:nvGrpSpPr>
            <p:cNvPr id="17" name="组合 16"/>
            <p:cNvGrpSpPr/>
            <p:nvPr/>
          </p:nvGrpSpPr>
          <p:grpSpPr>
            <a:xfrm>
              <a:off x="987596" y="-3971885"/>
              <a:ext cx="2809704" cy="2809704"/>
              <a:chOff x="69666" y="-4889815"/>
              <a:chExt cx="4645563" cy="4645563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69666" y="-2710906"/>
                <a:ext cx="4645563" cy="287746"/>
                <a:chOff x="69666" y="-2710906"/>
                <a:chExt cx="4645563" cy="287746"/>
              </a:xfrm>
            </p:grpSpPr>
            <p:sp>
              <p:nvSpPr>
                <p:cNvPr id="14" name="圆角矩形 13"/>
                <p:cNvSpPr/>
                <p:nvPr/>
              </p:nvSpPr>
              <p:spPr>
                <a:xfrm>
                  <a:off x="69666" y="-2710906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39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0" name="圆角矩形 209"/>
                <p:cNvSpPr/>
                <p:nvPr/>
              </p:nvSpPr>
              <p:spPr>
                <a:xfrm>
                  <a:off x="3141571" y="-2710906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39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11" name="组合 210"/>
              <p:cNvGrpSpPr/>
              <p:nvPr/>
            </p:nvGrpSpPr>
            <p:grpSpPr>
              <a:xfrm rot="5400000">
                <a:off x="69667" y="-2710906"/>
                <a:ext cx="4645563" cy="287746"/>
                <a:chOff x="69666" y="-2710906"/>
                <a:chExt cx="4645563" cy="287746"/>
              </a:xfrm>
            </p:grpSpPr>
            <p:sp>
              <p:nvSpPr>
                <p:cNvPr id="212" name="圆角矩形 211"/>
                <p:cNvSpPr/>
                <p:nvPr/>
              </p:nvSpPr>
              <p:spPr>
                <a:xfrm>
                  <a:off x="69666" y="-2710906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39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3" name="圆角矩形 212"/>
                <p:cNvSpPr/>
                <p:nvPr/>
              </p:nvSpPr>
              <p:spPr>
                <a:xfrm>
                  <a:off x="3141571" y="-2710906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39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16" name="组合 15"/>
            <p:cNvGrpSpPr/>
            <p:nvPr/>
          </p:nvGrpSpPr>
          <p:grpSpPr>
            <a:xfrm>
              <a:off x="1288659" y="-3751124"/>
              <a:ext cx="2265224" cy="2265224"/>
              <a:chOff x="446954" y="-4592829"/>
              <a:chExt cx="3948634" cy="3948634"/>
            </a:xfrm>
          </p:grpSpPr>
          <p:grpSp>
            <p:nvGrpSpPr>
              <p:cNvPr id="214" name="组合 213"/>
              <p:cNvGrpSpPr/>
              <p:nvPr/>
            </p:nvGrpSpPr>
            <p:grpSpPr>
              <a:xfrm rot="2700000">
                <a:off x="415391" y="-2768978"/>
                <a:ext cx="3948634" cy="300932"/>
                <a:chOff x="69666" y="-2724092"/>
                <a:chExt cx="3948634" cy="300932"/>
              </a:xfrm>
            </p:grpSpPr>
            <p:sp>
              <p:nvSpPr>
                <p:cNvPr id="215" name="圆角矩形 214"/>
                <p:cNvSpPr/>
                <p:nvPr/>
              </p:nvSpPr>
              <p:spPr>
                <a:xfrm>
                  <a:off x="69666" y="-2710906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39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6" name="圆角矩形 215"/>
                <p:cNvSpPr/>
                <p:nvPr/>
              </p:nvSpPr>
              <p:spPr>
                <a:xfrm>
                  <a:off x="2444642" y="-2724092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39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17" name="组合 216"/>
              <p:cNvGrpSpPr/>
              <p:nvPr/>
            </p:nvGrpSpPr>
            <p:grpSpPr>
              <a:xfrm rot="18900000">
                <a:off x="446954" y="-2723660"/>
                <a:ext cx="3948634" cy="300932"/>
                <a:chOff x="69666" y="-2724092"/>
                <a:chExt cx="3948634" cy="300932"/>
              </a:xfrm>
            </p:grpSpPr>
            <p:sp>
              <p:nvSpPr>
                <p:cNvPr id="218" name="圆角矩形 217"/>
                <p:cNvSpPr/>
                <p:nvPr/>
              </p:nvSpPr>
              <p:spPr>
                <a:xfrm>
                  <a:off x="69666" y="-2710906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39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9" name="圆角矩形 218"/>
                <p:cNvSpPr/>
                <p:nvPr/>
              </p:nvSpPr>
              <p:spPr>
                <a:xfrm>
                  <a:off x="2444642" y="-2724092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39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130680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745049" y="1319522"/>
            <a:ext cx="10723626" cy="1867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45049" y="1519485"/>
            <a:ext cx="10723626" cy="3285649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27559" y="1971716"/>
            <a:ext cx="1493041" cy="2529263"/>
            <a:chOff x="1756435" y="5869705"/>
            <a:chExt cx="2597201" cy="4411544"/>
          </a:xfrm>
          <a:solidFill>
            <a:schemeClr val="tx2">
              <a:lumMod val="75000"/>
            </a:schemeClr>
          </a:solidFill>
        </p:grpSpPr>
        <p:sp>
          <p:nvSpPr>
            <p:cNvPr id="4" name="矩形 3"/>
            <p:cNvSpPr/>
            <p:nvPr/>
          </p:nvSpPr>
          <p:spPr>
            <a:xfrm>
              <a:off x="1756435" y="5926261"/>
              <a:ext cx="2597201" cy="4354988"/>
            </a:xfrm>
            <a:prstGeom prst="rect">
              <a:avLst/>
            </a:prstGeom>
            <a:grpFill/>
            <a:ln>
              <a:noFill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394896" y="5869705"/>
              <a:ext cx="1355124" cy="552595"/>
            </a:xfrm>
            <a:prstGeom prst="rect">
              <a:avLst/>
            </a:prstGeom>
            <a:grpFill/>
            <a:effectLst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何华</a:t>
              </a:r>
              <a:endParaRPr lang="en-US" altLang="zh-CN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177985" y="2785831"/>
            <a:ext cx="1400820" cy="2396964"/>
            <a:chOff x="5127303" y="4637445"/>
            <a:chExt cx="1400820" cy="827440"/>
          </a:xfrm>
        </p:grpSpPr>
        <p:sp>
          <p:nvSpPr>
            <p:cNvPr id="31" name="矩形 30"/>
            <p:cNvSpPr/>
            <p:nvPr/>
          </p:nvSpPr>
          <p:spPr>
            <a:xfrm>
              <a:off x="5127303" y="4637445"/>
              <a:ext cx="1400820" cy="827440"/>
            </a:xfrm>
            <a:prstGeom prst="rect">
              <a:avLst/>
            </a:prstGeom>
            <a:solidFill>
              <a:srgbClr val="BF2A80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127303" y="5312429"/>
              <a:ext cx="1355124" cy="12957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史心悦</a:t>
              </a:r>
              <a:endParaRPr lang="en-US" altLang="zh-CN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206542" y="179007"/>
            <a:ext cx="2468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+mn-lt"/>
              </a:rPr>
              <a:t>我们的团队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B70168F-A229-4E79-8FF2-4F6ED88E6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895" y="5293496"/>
            <a:ext cx="1143000" cy="1143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6C44375-CEBA-43C7-A58B-DDFD32F88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107" y="5292827"/>
            <a:ext cx="1143000" cy="1143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2970464-01FE-4C17-B422-259AAA1B0D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251" y="833058"/>
            <a:ext cx="1143000" cy="1143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5691D70-C3D5-415E-BB41-6E387EF92F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362" y="825338"/>
            <a:ext cx="1143000" cy="1143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B7D51D2-A3E2-45D1-805D-966F7119FA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00" y="825338"/>
            <a:ext cx="1143000" cy="1143000"/>
          </a:xfrm>
          <a:prstGeom prst="rect">
            <a:avLst/>
          </a:prstGeom>
        </p:spPr>
      </p:pic>
      <p:grpSp>
        <p:nvGrpSpPr>
          <p:cNvPr id="53" name="组合 52">
            <a:extLst>
              <a:ext uri="{FF2B5EF4-FFF2-40B4-BE49-F238E27FC236}">
                <a16:creationId xmlns:a16="http://schemas.microsoft.com/office/drawing/2014/main" id="{9EFAB175-2585-42E9-BAF5-92189087D614}"/>
              </a:ext>
            </a:extLst>
          </p:cNvPr>
          <p:cNvGrpSpPr/>
          <p:nvPr/>
        </p:nvGrpSpPr>
        <p:grpSpPr>
          <a:xfrm>
            <a:off x="5418843" y="2008150"/>
            <a:ext cx="1376038" cy="2492829"/>
            <a:chOff x="4901583" y="4844059"/>
            <a:chExt cx="1946151" cy="620826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D053D8AF-F54F-46BE-983D-7FDE0CBE6DE1}"/>
                </a:ext>
              </a:extLst>
            </p:cNvPr>
            <p:cNvSpPr/>
            <p:nvPr/>
          </p:nvSpPr>
          <p:spPr>
            <a:xfrm>
              <a:off x="4901583" y="4844059"/>
              <a:ext cx="1946151" cy="620826"/>
            </a:xfrm>
            <a:prstGeom prst="rect">
              <a:avLst/>
            </a:prstGeom>
            <a:solidFill>
              <a:srgbClr val="18C599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0A71F3F8-90BF-4291-B011-D6DE592792CD}"/>
                </a:ext>
              </a:extLst>
            </p:cNvPr>
            <p:cNvSpPr txBox="1"/>
            <p:nvPr/>
          </p:nvSpPr>
          <p:spPr>
            <a:xfrm>
              <a:off x="5217798" y="4856374"/>
              <a:ext cx="1355124" cy="41690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许启辰</a:t>
              </a:r>
              <a:endParaRPr lang="en-US" altLang="zh-CN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87C0334F-7899-4545-AD9E-6B8135866F6B}"/>
              </a:ext>
            </a:extLst>
          </p:cNvPr>
          <p:cNvGrpSpPr/>
          <p:nvPr/>
        </p:nvGrpSpPr>
        <p:grpSpPr>
          <a:xfrm>
            <a:off x="7613197" y="2785831"/>
            <a:ext cx="1400820" cy="2396964"/>
            <a:chOff x="5127303" y="4637445"/>
            <a:chExt cx="1400820" cy="827440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10D41B40-C81C-4971-944B-A84FA9069DFD}"/>
                </a:ext>
              </a:extLst>
            </p:cNvPr>
            <p:cNvSpPr/>
            <p:nvPr/>
          </p:nvSpPr>
          <p:spPr>
            <a:xfrm>
              <a:off x="5127303" y="4637445"/>
              <a:ext cx="1400820" cy="8274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7E50D0B7-C567-4A6D-9BB4-34A31DA92E57}"/>
                </a:ext>
              </a:extLst>
            </p:cNvPr>
            <p:cNvSpPr txBox="1"/>
            <p:nvPr/>
          </p:nvSpPr>
          <p:spPr>
            <a:xfrm>
              <a:off x="5127303" y="5312429"/>
              <a:ext cx="1355124" cy="14391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田昊丽</a:t>
              </a:r>
              <a:endParaRPr lang="en-US" altLang="zh-CN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F5E41A8C-71B6-4B6D-9A5D-A32A70A2FF7E}"/>
              </a:ext>
            </a:extLst>
          </p:cNvPr>
          <p:cNvGrpSpPr/>
          <p:nvPr/>
        </p:nvGrpSpPr>
        <p:grpSpPr>
          <a:xfrm>
            <a:off x="9698990" y="2009832"/>
            <a:ext cx="1376038" cy="2492829"/>
            <a:chOff x="4901583" y="4844059"/>
            <a:chExt cx="1946151" cy="620826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8F419136-2501-492A-BE38-BD78D82DBD79}"/>
                </a:ext>
              </a:extLst>
            </p:cNvPr>
            <p:cNvSpPr/>
            <p:nvPr/>
          </p:nvSpPr>
          <p:spPr>
            <a:xfrm>
              <a:off x="4901583" y="4844059"/>
              <a:ext cx="1946151" cy="620826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57FE54ED-D78E-4A83-B02C-6724FA6B7316}"/>
                </a:ext>
              </a:extLst>
            </p:cNvPr>
            <p:cNvSpPr txBox="1"/>
            <p:nvPr/>
          </p:nvSpPr>
          <p:spPr>
            <a:xfrm>
              <a:off x="5217798" y="4856374"/>
              <a:ext cx="1355124" cy="10382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董峰铭</a:t>
              </a:r>
              <a:endParaRPr lang="en-US" altLang="zh-CN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12045737-9D19-48CB-B2D1-ACE13A94D960}"/>
              </a:ext>
            </a:extLst>
          </p:cNvPr>
          <p:cNvSpPr txBox="1"/>
          <p:nvPr/>
        </p:nvSpPr>
        <p:spPr>
          <a:xfrm>
            <a:off x="1206293" y="2421661"/>
            <a:ext cx="1856793" cy="1659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创意</a:t>
            </a:r>
            <a:endParaRPr lang="en-US" altLang="zh-CN" sz="16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文档</a:t>
            </a:r>
            <a:endParaRPr lang="en-US" altLang="zh-CN" sz="16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前端</a:t>
            </a:r>
            <a:endParaRPr lang="en-US" altLang="zh-CN" sz="16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用户</a:t>
            </a:r>
            <a:endParaRPr lang="en-US" altLang="zh-CN" sz="16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7CD31222-FBFB-481C-B9FF-3FB279495A91}"/>
              </a:ext>
            </a:extLst>
          </p:cNvPr>
          <p:cNvSpPr txBox="1"/>
          <p:nvPr/>
        </p:nvSpPr>
        <p:spPr>
          <a:xfrm>
            <a:off x="3156904" y="2934273"/>
            <a:ext cx="1080892" cy="1659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创意</a:t>
            </a:r>
            <a:endParaRPr lang="en-US" altLang="zh-CN" sz="16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文档</a:t>
            </a:r>
            <a:endParaRPr lang="en-US" altLang="zh-CN" sz="16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后端</a:t>
            </a:r>
            <a:endParaRPr lang="en-US" altLang="zh-CN" sz="16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用户</a:t>
            </a:r>
            <a:endParaRPr lang="en-US" altLang="zh-CN" sz="16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99896044-D2CE-4D31-98AB-24F483BE81A9}"/>
              </a:ext>
            </a:extLst>
          </p:cNvPr>
          <p:cNvSpPr txBox="1"/>
          <p:nvPr/>
        </p:nvSpPr>
        <p:spPr>
          <a:xfrm>
            <a:off x="5534000" y="2446754"/>
            <a:ext cx="1080892" cy="1659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创意</a:t>
            </a:r>
            <a:endParaRPr lang="en-US" altLang="zh-CN" sz="16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文档</a:t>
            </a:r>
            <a:endParaRPr lang="en-US" altLang="zh-CN" sz="16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后端</a:t>
            </a:r>
            <a:endParaRPr lang="en-US" altLang="zh-CN" sz="16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用户</a:t>
            </a:r>
            <a:endParaRPr lang="en-US" altLang="zh-CN" sz="16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DFC1C7CB-8C75-4F85-A984-70B7335D7BFF}"/>
              </a:ext>
            </a:extLst>
          </p:cNvPr>
          <p:cNvSpPr txBox="1"/>
          <p:nvPr/>
        </p:nvSpPr>
        <p:spPr>
          <a:xfrm>
            <a:off x="9799829" y="2446753"/>
            <a:ext cx="1080892" cy="1659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创意</a:t>
            </a:r>
            <a:endParaRPr lang="en-US" altLang="zh-CN" sz="16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文档</a:t>
            </a:r>
            <a:endParaRPr lang="en-US" altLang="zh-CN" sz="16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产品</a:t>
            </a:r>
            <a:endParaRPr lang="en-US" altLang="zh-CN" sz="16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测试</a:t>
            </a:r>
            <a:endParaRPr lang="en-US" altLang="zh-CN" sz="16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A64E25D-7373-4035-B8AB-B725C0620C35}"/>
              </a:ext>
            </a:extLst>
          </p:cNvPr>
          <p:cNvSpPr txBox="1"/>
          <p:nvPr/>
        </p:nvSpPr>
        <p:spPr>
          <a:xfrm>
            <a:off x="7706489" y="2884732"/>
            <a:ext cx="1080892" cy="133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创意</a:t>
            </a:r>
            <a:endParaRPr lang="en-US" altLang="zh-CN" sz="16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文档</a:t>
            </a:r>
            <a:endParaRPr lang="en-US" altLang="zh-CN" sz="16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产品</a:t>
            </a:r>
            <a:endParaRPr lang="en-US" altLang="zh-CN" sz="16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05863588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06540" y="3062514"/>
            <a:ext cx="7691988" cy="1156205"/>
            <a:chOff x="1132641" y="2493889"/>
            <a:chExt cx="6188557" cy="784050"/>
          </a:xfrm>
        </p:grpSpPr>
        <p:sp>
          <p:nvSpPr>
            <p:cNvPr id="11" name="TextBox 76"/>
            <p:cNvSpPr txBox="1"/>
            <p:nvPr/>
          </p:nvSpPr>
          <p:spPr>
            <a:xfrm>
              <a:off x="1132643" y="2493889"/>
              <a:ext cx="173367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>
                <a:buSzPct val="83000"/>
                <a:buFont typeface="Wingdings" panose="05000000000000000000" pitchFamily="2" charset="2"/>
                <a:buChar char="p"/>
              </a:pPr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界面现代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132641" y="2754032"/>
              <a:ext cx="6188557" cy="52390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大量运用柔和的颜色，高斯模糊，圆角，卡片、微动效等现代设计理念。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206540" y="3945837"/>
            <a:ext cx="6915484" cy="1172295"/>
            <a:chOff x="1132643" y="3614860"/>
            <a:chExt cx="6277334" cy="1020631"/>
          </a:xfrm>
        </p:grpSpPr>
        <p:sp>
          <p:nvSpPr>
            <p:cNvPr id="13" name="TextBox 76"/>
            <p:cNvSpPr txBox="1"/>
            <p:nvPr/>
          </p:nvSpPr>
          <p:spPr>
            <a:xfrm>
              <a:off x="1132643" y="3614860"/>
              <a:ext cx="173367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>
                <a:buSzPct val="83000"/>
                <a:buFont typeface="Wingdings" panose="05000000000000000000" pitchFamily="2" charset="2"/>
                <a:buChar char="p"/>
              </a:pPr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个性化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132643" y="3962581"/>
              <a:ext cx="6277334" cy="6729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借鉴</a:t>
              </a:r>
              <a:r>
                <a:rPr lang="en-US" altLang="zh-CN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  <a:hlinkClick r:id="rId3"/>
                </a:rPr>
                <a:t>Hexo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的思路，为</a:t>
              </a:r>
              <a:r>
                <a:rPr lang="zh-CN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用户提供最基础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的博客网站功能以及所见即所得的定制页面的能力。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206541" y="5235861"/>
            <a:ext cx="7336824" cy="818847"/>
            <a:chOff x="1132642" y="4727533"/>
            <a:chExt cx="5957739" cy="701234"/>
          </a:xfrm>
        </p:grpSpPr>
        <p:sp>
          <p:nvSpPr>
            <p:cNvPr id="15" name="TextBox 76"/>
            <p:cNvSpPr txBox="1"/>
            <p:nvPr/>
          </p:nvSpPr>
          <p:spPr>
            <a:xfrm>
              <a:off x="1132642" y="4727533"/>
              <a:ext cx="2424425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>
                <a:buSzPct val="83000"/>
                <a:buFont typeface="Wingdings" panose="05000000000000000000" pitchFamily="2" charset="2"/>
                <a:buChar char="p"/>
              </a:pPr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简洁高效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132643" y="5075254"/>
              <a:ext cx="5957738" cy="35351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借鉴</a:t>
              </a: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WordPress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主题</a:t>
              </a: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Sakura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的设计，简化</a:t>
              </a:r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Sakura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主题繁琐的操作</a:t>
              </a:r>
            </a:p>
          </p:txBody>
        </p:sp>
      </p:grpSp>
      <p:sp>
        <p:nvSpPr>
          <p:cNvPr id="17" name="TextBox 76"/>
          <p:cNvSpPr txBox="1"/>
          <p:nvPr/>
        </p:nvSpPr>
        <p:spPr>
          <a:xfrm>
            <a:off x="1206542" y="1113341"/>
            <a:ext cx="2535320" cy="580415"/>
          </a:xfrm>
          <a:prstGeom prst="rect">
            <a:avLst/>
          </a:prstGeom>
          <a:solidFill>
            <a:srgbClr val="3C1B99"/>
          </a:solidFill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我们的期望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206542" y="17900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+mn-lt"/>
              </a:rPr>
              <a:t>项目简介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AA8022-8577-4DC5-9C5E-C3A08BD39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528" y="1960872"/>
            <a:ext cx="2274015" cy="2274015"/>
          </a:xfrm>
          <a:prstGeom prst="rect">
            <a:avLst/>
          </a:prstGeom>
        </p:spPr>
      </p:pic>
      <p:sp>
        <p:nvSpPr>
          <p:cNvPr id="18" name="TextBox 76">
            <a:extLst>
              <a:ext uri="{FF2B5EF4-FFF2-40B4-BE49-F238E27FC236}">
                <a16:creationId xmlns:a16="http://schemas.microsoft.com/office/drawing/2014/main" id="{57354421-693D-4093-AA56-5C90265F7D00}"/>
              </a:ext>
            </a:extLst>
          </p:cNvPr>
          <p:cNvSpPr txBox="1"/>
          <p:nvPr/>
        </p:nvSpPr>
        <p:spPr>
          <a:xfrm>
            <a:off x="1206542" y="2418375"/>
            <a:ext cx="2535320" cy="594522"/>
          </a:xfrm>
          <a:prstGeom prst="rect">
            <a:avLst/>
          </a:prstGeom>
          <a:solidFill>
            <a:srgbClr val="3C1B99"/>
          </a:solidFill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设计理念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DBAB7EA-440B-4C72-BBBB-E9687ACCDC74}"/>
              </a:ext>
            </a:extLst>
          </p:cNvPr>
          <p:cNvSpPr txBox="1"/>
          <p:nvPr/>
        </p:nvSpPr>
        <p:spPr>
          <a:xfrm>
            <a:off x="833026" y="1773736"/>
            <a:ext cx="7464665" cy="42152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   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22BABCE-77A0-4820-B17F-27377FDA05F7}"/>
              </a:ext>
            </a:extLst>
          </p:cNvPr>
          <p:cNvSpPr txBox="1"/>
          <p:nvPr/>
        </p:nvSpPr>
        <p:spPr>
          <a:xfrm>
            <a:off x="1206540" y="1847750"/>
            <a:ext cx="5759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+mn-ea"/>
              </a:rPr>
              <a:t>我们期望</a:t>
            </a:r>
            <a:r>
              <a:rPr lang="en-US" altLang="zh-CN" b="1" dirty="0">
                <a:latin typeface="+mn-ea"/>
              </a:rPr>
              <a:t>Purr</a:t>
            </a:r>
            <a:r>
              <a:rPr lang="zh-CN" altLang="en-US" b="1" dirty="0">
                <a:latin typeface="+mn-ea"/>
              </a:rPr>
              <a:t>是一款界面现代、简洁高效的博客系统。</a:t>
            </a:r>
          </a:p>
        </p:txBody>
      </p:sp>
    </p:spTree>
    <p:extLst>
      <p:ext uri="{BB962C8B-B14F-4D97-AF65-F5344CB8AC3E}">
        <p14:creationId xmlns:p14="http://schemas.microsoft.com/office/powerpoint/2010/main" val="1332319466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1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平行四边形 202"/>
          <p:cNvSpPr/>
          <p:nvPr/>
        </p:nvSpPr>
        <p:spPr>
          <a:xfrm rot="21314417">
            <a:off x="2438228" y="2905745"/>
            <a:ext cx="7707085" cy="1489794"/>
          </a:xfrm>
          <a:prstGeom prst="parallelogram">
            <a:avLst/>
          </a:prstGeom>
          <a:noFill/>
          <a:ln>
            <a:gradFill>
              <a:gsLst>
                <a:gs pos="0">
                  <a:srgbClr val="18C599"/>
                </a:gs>
                <a:gs pos="100000">
                  <a:srgbClr val="4820B7">
                    <a:alpha val="39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204" name="平行四边形 203"/>
          <p:cNvSpPr/>
          <p:nvPr/>
        </p:nvSpPr>
        <p:spPr>
          <a:xfrm rot="20508321">
            <a:off x="6038888" y="3306906"/>
            <a:ext cx="3783486" cy="1156222"/>
          </a:xfrm>
          <a:prstGeom prst="parallelogram">
            <a:avLst/>
          </a:prstGeom>
          <a:solidFill>
            <a:srgbClr val="3C1B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10" name="平行四边形 9"/>
          <p:cNvSpPr/>
          <p:nvPr/>
        </p:nvSpPr>
        <p:spPr>
          <a:xfrm rot="20508321">
            <a:off x="3289565" y="2462024"/>
            <a:ext cx="4359225" cy="547936"/>
          </a:xfrm>
          <a:prstGeom prst="parallelogram">
            <a:avLst/>
          </a:prstGeom>
          <a:gradFill>
            <a:gsLst>
              <a:gs pos="0">
                <a:srgbClr val="4820B7"/>
              </a:gs>
              <a:gs pos="100000">
                <a:srgbClr val="18C599">
                  <a:alpha val="60000"/>
                </a:srgbClr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9" name="平行四边形 8"/>
          <p:cNvSpPr/>
          <p:nvPr/>
        </p:nvSpPr>
        <p:spPr>
          <a:xfrm rot="21314417">
            <a:off x="2264229" y="2729153"/>
            <a:ext cx="7707085" cy="1489794"/>
          </a:xfrm>
          <a:prstGeom prst="parallelogram">
            <a:avLst/>
          </a:prstGeom>
          <a:solidFill>
            <a:srgbClr val="482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-1" y="-2"/>
            <a:ext cx="2096849" cy="2159931"/>
            <a:chOff x="-1" y="-1"/>
            <a:chExt cx="1740777" cy="2019300"/>
          </a:xfrm>
        </p:grpSpPr>
        <p:sp>
          <p:nvSpPr>
            <p:cNvPr id="29" name="等腰三角形 28"/>
            <p:cNvSpPr/>
            <p:nvPr/>
          </p:nvSpPr>
          <p:spPr>
            <a:xfrm rot="5400000">
              <a:off x="-139262" y="139261"/>
              <a:ext cx="2019300" cy="1740776"/>
            </a:xfrm>
            <a:prstGeom prst="triangle">
              <a:avLst>
                <a:gd name="adj" fmla="val 0"/>
              </a:avLst>
            </a:prstGeom>
            <a:gradFill>
              <a:gsLst>
                <a:gs pos="0">
                  <a:srgbClr val="521C6A">
                    <a:alpha val="0"/>
                  </a:srgbClr>
                </a:gs>
                <a:gs pos="100000">
                  <a:srgbClr val="BF2A80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3" name="等腰三角形 2"/>
            <p:cNvSpPr/>
            <p:nvPr/>
          </p:nvSpPr>
          <p:spPr>
            <a:xfrm rot="5400000">
              <a:off x="-98097" y="98096"/>
              <a:ext cx="1422400" cy="1226207"/>
            </a:xfrm>
            <a:prstGeom prst="triangle">
              <a:avLst>
                <a:gd name="adj" fmla="val 0"/>
              </a:avLst>
            </a:prstGeom>
            <a:gradFill>
              <a:gsLst>
                <a:gs pos="0">
                  <a:srgbClr val="521C6A">
                    <a:alpha val="0"/>
                  </a:srgbClr>
                </a:gs>
                <a:gs pos="100000">
                  <a:srgbClr val="BF2A8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cs typeface="+mn-ea"/>
                <a:sym typeface="+mn-lt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 rot="10800000">
            <a:off x="9583474" y="4698068"/>
            <a:ext cx="2608525" cy="2159931"/>
            <a:chOff x="-1" y="-1"/>
            <a:chExt cx="1740777" cy="2019300"/>
          </a:xfrm>
        </p:grpSpPr>
        <p:sp>
          <p:nvSpPr>
            <p:cNvPr id="51" name="等腰三角形 50"/>
            <p:cNvSpPr/>
            <p:nvPr/>
          </p:nvSpPr>
          <p:spPr>
            <a:xfrm rot="5400000">
              <a:off x="-139262" y="139261"/>
              <a:ext cx="2019300" cy="1740776"/>
            </a:xfrm>
            <a:prstGeom prst="triangle">
              <a:avLst>
                <a:gd name="adj" fmla="val 0"/>
              </a:avLst>
            </a:prstGeom>
            <a:gradFill>
              <a:gsLst>
                <a:gs pos="0">
                  <a:srgbClr val="521C6A">
                    <a:alpha val="0"/>
                  </a:srgbClr>
                </a:gs>
                <a:gs pos="100000">
                  <a:srgbClr val="BF2A80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52" name="等腰三角形 51"/>
            <p:cNvSpPr/>
            <p:nvPr/>
          </p:nvSpPr>
          <p:spPr>
            <a:xfrm rot="5400000">
              <a:off x="-98097" y="98096"/>
              <a:ext cx="1422400" cy="1226207"/>
            </a:xfrm>
            <a:prstGeom prst="triangle">
              <a:avLst>
                <a:gd name="adj" fmla="val 0"/>
              </a:avLst>
            </a:prstGeom>
            <a:gradFill>
              <a:gsLst>
                <a:gs pos="0">
                  <a:srgbClr val="521C6A">
                    <a:alpha val="0"/>
                  </a:srgbClr>
                </a:gs>
                <a:gs pos="100000">
                  <a:srgbClr val="BF2A8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cs typeface="+mn-ea"/>
                <a:sym typeface="+mn-lt"/>
              </a:endParaRPr>
            </a:p>
          </p:txBody>
        </p:sp>
      </p:grpSp>
      <p:sp>
        <p:nvSpPr>
          <p:cNvPr id="201" name="任意多边形 200"/>
          <p:cNvSpPr/>
          <p:nvPr/>
        </p:nvSpPr>
        <p:spPr>
          <a:xfrm rot="3455309">
            <a:off x="-3435743" y="2984886"/>
            <a:ext cx="7295637" cy="5063066"/>
          </a:xfrm>
          <a:custGeom>
            <a:avLst/>
            <a:gdLst>
              <a:gd name="connsiteX0" fmla="*/ 7155326 w 7295637"/>
              <a:gd name="connsiteY0" fmla="*/ 4945865 h 5063066"/>
              <a:gd name="connsiteX1" fmla="*/ 7170975 w 7295637"/>
              <a:gd name="connsiteY1" fmla="*/ 4922653 h 5063066"/>
              <a:gd name="connsiteX2" fmla="*/ 7222612 w 7295637"/>
              <a:gd name="connsiteY2" fmla="*/ 4901265 h 5063066"/>
              <a:gd name="connsiteX3" fmla="*/ 7295637 w 7295637"/>
              <a:gd name="connsiteY3" fmla="*/ 4974290 h 5063066"/>
              <a:gd name="connsiteX4" fmla="*/ 7222611 w 7295637"/>
              <a:gd name="connsiteY4" fmla="*/ 5047314 h 5063066"/>
              <a:gd name="connsiteX5" fmla="*/ 7149587 w 7295637"/>
              <a:gd name="connsiteY5" fmla="*/ 4974290 h 5063066"/>
              <a:gd name="connsiteX6" fmla="*/ 7155326 w 7295637"/>
              <a:gd name="connsiteY6" fmla="*/ 4945865 h 5063066"/>
              <a:gd name="connsiteX7" fmla="*/ 7155324 w 7295637"/>
              <a:gd name="connsiteY7" fmla="*/ 4662594 h 5063066"/>
              <a:gd name="connsiteX8" fmla="*/ 7222611 w 7295637"/>
              <a:gd name="connsiteY8" fmla="*/ 4617994 h 5063066"/>
              <a:gd name="connsiteX9" fmla="*/ 7295636 w 7295637"/>
              <a:gd name="connsiteY9" fmla="*/ 4691019 h 5063066"/>
              <a:gd name="connsiteX10" fmla="*/ 7222610 w 7295637"/>
              <a:gd name="connsiteY10" fmla="*/ 4764044 h 5063066"/>
              <a:gd name="connsiteX11" fmla="*/ 7149585 w 7295637"/>
              <a:gd name="connsiteY11" fmla="*/ 4691019 h 5063066"/>
              <a:gd name="connsiteX12" fmla="*/ 7155324 w 7295637"/>
              <a:gd name="connsiteY12" fmla="*/ 4662594 h 5063066"/>
              <a:gd name="connsiteX13" fmla="*/ 6924861 w 7295637"/>
              <a:gd name="connsiteY13" fmla="*/ 4808644 h 5063066"/>
              <a:gd name="connsiteX14" fmla="*/ 6992146 w 7295637"/>
              <a:gd name="connsiteY14" fmla="*/ 4764044 h 5063066"/>
              <a:gd name="connsiteX15" fmla="*/ 7065171 w 7295637"/>
              <a:gd name="connsiteY15" fmla="*/ 4837069 h 5063066"/>
              <a:gd name="connsiteX16" fmla="*/ 6992146 w 7295637"/>
              <a:gd name="connsiteY16" fmla="*/ 4910094 h 5063066"/>
              <a:gd name="connsiteX17" fmla="*/ 6919121 w 7295637"/>
              <a:gd name="connsiteY17" fmla="*/ 4837069 h 5063066"/>
              <a:gd name="connsiteX18" fmla="*/ 6924861 w 7295637"/>
              <a:gd name="connsiteY18" fmla="*/ 4808644 h 5063066"/>
              <a:gd name="connsiteX19" fmla="*/ 7155325 w 7295637"/>
              <a:gd name="connsiteY19" fmla="*/ 4379322 h 5063066"/>
              <a:gd name="connsiteX20" fmla="*/ 7222612 w 7295637"/>
              <a:gd name="connsiteY20" fmla="*/ 4334722 h 5063066"/>
              <a:gd name="connsiteX21" fmla="*/ 7295637 w 7295637"/>
              <a:gd name="connsiteY21" fmla="*/ 4407747 h 5063066"/>
              <a:gd name="connsiteX22" fmla="*/ 7222611 w 7295637"/>
              <a:gd name="connsiteY22" fmla="*/ 4480772 h 5063066"/>
              <a:gd name="connsiteX23" fmla="*/ 7149587 w 7295637"/>
              <a:gd name="connsiteY23" fmla="*/ 4407747 h 5063066"/>
              <a:gd name="connsiteX24" fmla="*/ 7155325 w 7295637"/>
              <a:gd name="connsiteY24" fmla="*/ 4379322 h 5063066"/>
              <a:gd name="connsiteX25" fmla="*/ 6694396 w 7295637"/>
              <a:gd name="connsiteY25" fmla="*/ 4945865 h 5063066"/>
              <a:gd name="connsiteX26" fmla="*/ 6761684 w 7295637"/>
              <a:gd name="connsiteY26" fmla="*/ 4901265 h 5063066"/>
              <a:gd name="connsiteX27" fmla="*/ 6834707 w 7295637"/>
              <a:gd name="connsiteY27" fmla="*/ 4974290 h 5063066"/>
              <a:gd name="connsiteX28" fmla="*/ 6761682 w 7295637"/>
              <a:gd name="connsiteY28" fmla="*/ 5047315 h 5063066"/>
              <a:gd name="connsiteX29" fmla="*/ 6688658 w 7295637"/>
              <a:gd name="connsiteY29" fmla="*/ 4974290 h 5063066"/>
              <a:gd name="connsiteX30" fmla="*/ 6694396 w 7295637"/>
              <a:gd name="connsiteY30" fmla="*/ 4945865 h 5063066"/>
              <a:gd name="connsiteX31" fmla="*/ 6924860 w 7295637"/>
              <a:gd name="connsiteY31" fmla="*/ 4525373 h 5063066"/>
              <a:gd name="connsiteX32" fmla="*/ 6992148 w 7295637"/>
              <a:gd name="connsiteY32" fmla="*/ 4480773 h 5063066"/>
              <a:gd name="connsiteX33" fmla="*/ 7065171 w 7295637"/>
              <a:gd name="connsiteY33" fmla="*/ 4553798 h 5063066"/>
              <a:gd name="connsiteX34" fmla="*/ 6992146 w 7295637"/>
              <a:gd name="connsiteY34" fmla="*/ 4626823 h 5063066"/>
              <a:gd name="connsiteX35" fmla="*/ 6919123 w 7295637"/>
              <a:gd name="connsiteY35" fmla="*/ 4553798 h 5063066"/>
              <a:gd name="connsiteX36" fmla="*/ 6924860 w 7295637"/>
              <a:gd name="connsiteY36" fmla="*/ 4525373 h 5063066"/>
              <a:gd name="connsiteX37" fmla="*/ 7155325 w 7295637"/>
              <a:gd name="connsiteY37" fmla="*/ 4096051 h 5063066"/>
              <a:gd name="connsiteX38" fmla="*/ 7222610 w 7295637"/>
              <a:gd name="connsiteY38" fmla="*/ 4051451 h 5063066"/>
              <a:gd name="connsiteX39" fmla="*/ 7295635 w 7295637"/>
              <a:gd name="connsiteY39" fmla="*/ 4124476 h 5063066"/>
              <a:gd name="connsiteX40" fmla="*/ 7222610 w 7295637"/>
              <a:gd name="connsiteY40" fmla="*/ 4197501 h 5063066"/>
              <a:gd name="connsiteX41" fmla="*/ 7149585 w 7295637"/>
              <a:gd name="connsiteY41" fmla="*/ 4124476 h 5063066"/>
              <a:gd name="connsiteX42" fmla="*/ 7155325 w 7295637"/>
              <a:gd name="connsiteY42" fmla="*/ 4096051 h 5063066"/>
              <a:gd name="connsiteX43" fmla="*/ 6694398 w 7295637"/>
              <a:gd name="connsiteY43" fmla="*/ 4662594 h 5063066"/>
              <a:gd name="connsiteX44" fmla="*/ 6761684 w 7295637"/>
              <a:gd name="connsiteY44" fmla="*/ 4617994 h 5063066"/>
              <a:gd name="connsiteX45" fmla="*/ 6834708 w 7295637"/>
              <a:gd name="connsiteY45" fmla="*/ 4691018 h 5063066"/>
              <a:gd name="connsiteX46" fmla="*/ 6761683 w 7295637"/>
              <a:gd name="connsiteY46" fmla="*/ 4764043 h 5063066"/>
              <a:gd name="connsiteX47" fmla="*/ 6688659 w 7295637"/>
              <a:gd name="connsiteY47" fmla="*/ 4691019 h 5063066"/>
              <a:gd name="connsiteX48" fmla="*/ 6694398 w 7295637"/>
              <a:gd name="connsiteY48" fmla="*/ 4662594 h 5063066"/>
              <a:gd name="connsiteX49" fmla="*/ 6924861 w 7295637"/>
              <a:gd name="connsiteY49" fmla="*/ 4242101 h 5063066"/>
              <a:gd name="connsiteX50" fmla="*/ 6992146 w 7295637"/>
              <a:gd name="connsiteY50" fmla="*/ 4197501 h 5063066"/>
              <a:gd name="connsiteX51" fmla="*/ 7065171 w 7295637"/>
              <a:gd name="connsiteY51" fmla="*/ 4270526 h 5063066"/>
              <a:gd name="connsiteX52" fmla="*/ 6992147 w 7295637"/>
              <a:gd name="connsiteY52" fmla="*/ 4343551 h 5063066"/>
              <a:gd name="connsiteX53" fmla="*/ 6919121 w 7295637"/>
              <a:gd name="connsiteY53" fmla="*/ 4270526 h 5063066"/>
              <a:gd name="connsiteX54" fmla="*/ 6924861 w 7295637"/>
              <a:gd name="connsiteY54" fmla="*/ 4242101 h 5063066"/>
              <a:gd name="connsiteX55" fmla="*/ 7155325 w 7295637"/>
              <a:gd name="connsiteY55" fmla="*/ 3812779 h 5063066"/>
              <a:gd name="connsiteX56" fmla="*/ 7222611 w 7295637"/>
              <a:gd name="connsiteY56" fmla="*/ 3768179 h 5063066"/>
              <a:gd name="connsiteX57" fmla="*/ 7295636 w 7295637"/>
              <a:gd name="connsiteY57" fmla="*/ 3841204 h 5063066"/>
              <a:gd name="connsiteX58" fmla="*/ 7222611 w 7295637"/>
              <a:gd name="connsiteY58" fmla="*/ 3914229 h 5063066"/>
              <a:gd name="connsiteX59" fmla="*/ 7149586 w 7295637"/>
              <a:gd name="connsiteY59" fmla="*/ 3841204 h 5063066"/>
              <a:gd name="connsiteX60" fmla="*/ 7155325 w 7295637"/>
              <a:gd name="connsiteY60" fmla="*/ 3812779 h 5063066"/>
              <a:gd name="connsiteX61" fmla="*/ 6463933 w 7295637"/>
              <a:gd name="connsiteY61" fmla="*/ 4808643 h 5063066"/>
              <a:gd name="connsiteX62" fmla="*/ 6531221 w 7295637"/>
              <a:gd name="connsiteY62" fmla="*/ 4764043 h 5063066"/>
              <a:gd name="connsiteX63" fmla="*/ 6604244 w 7295637"/>
              <a:gd name="connsiteY63" fmla="*/ 4837068 h 5063066"/>
              <a:gd name="connsiteX64" fmla="*/ 6531219 w 7295637"/>
              <a:gd name="connsiteY64" fmla="*/ 4910093 h 5063066"/>
              <a:gd name="connsiteX65" fmla="*/ 6458196 w 7295637"/>
              <a:gd name="connsiteY65" fmla="*/ 4837068 h 5063066"/>
              <a:gd name="connsiteX66" fmla="*/ 6463933 w 7295637"/>
              <a:gd name="connsiteY66" fmla="*/ 4808643 h 5063066"/>
              <a:gd name="connsiteX67" fmla="*/ 6694396 w 7295637"/>
              <a:gd name="connsiteY67" fmla="*/ 4379322 h 5063066"/>
              <a:gd name="connsiteX68" fmla="*/ 6761683 w 7295637"/>
              <a:gd name="connsiteY68" fmla="*/ 4334722 h 5063066"/>
              <a:gd name="connsiteX69" fmla="*/ 6834707 w 7295637"/>
              <a:gd name="connsiteY69" fmla="*/ 4407747 h 5063066"/>
              <a:gd name="connsiteX70" fmla="*/ 6761682 w 7295637"/>
              <a:gd name="connsiteY70" fmla="*/ 4480772 h 5063066"/>
              <a:gd name="connsiteX71" fmla="*/ 6688658 w 7295637"/>
              <a:gd name="connsiteY71" fmla="*/ 4407747 h 5063066"/>
              <a:gd name="connsiteX72" fmla="*/ 6694396 w 7295637"/>
              <a:gd name="connsiteY72" fmla="*/ 4379322 h 5063066"/>
              <a:gd name="connsiteX73" fmla="*/ 6924860 w 7295637"/>
              <a:gd name="connsiteY73" fmla="*/ 3958829 h 5063066"/>
              <a:gd name="connsiteX74" fmla="*/ 6992147 w 7295637"/>
              <a:gd name="connsiteY74" fmla="*/ 3914229 h 5063066"/>
              <a:gd name="connsiteX75" fmla="*/ 7065171 w 7295637"/>
              <a:gd name="connsiteY75" fmla="*/ 3987253 h 5063066"/>
              <a:gd name="connsiteX76" fmla="*/ 6992146 w 7295637"/>
              <a:gd name="connsiteY76" fmla="*/ 4060278 h 5063066"/>
              <a:gd name="connsiteX77" fmla="*/ 6919122 w 7295637"/>
              <a:gd name="connsiteY77" fmla="*/ 3987254 h 5063066"/>
              <a:gd name="connsiteX78" fmla="*/ 6924860 w 7295637"/>
              <a:gd name="connsiteY78" fmla="*/ 3958829 h 5063066"/>
              <a:gd name="connsiteX79" fmla="*/ 7155323 w 7295637"/>
              <a:gd name="connsiteY79" fmla="*/ 3529507 h 5063066"/>
              <a:gd name="connsiteX80" fmla="*/ 7222611 w 7295637"/>
              <a:gd name="connsiteY80" fmla="*/ 3484907 h 5063066"/>
              <a:gd name="connsiteX81" fmla="*/ 7295634 w 7295637"/>
              <a:gd name="connsiteY81" fmla="*/ 3557931 h 5063066"/>
              <a:gd name="connsiteX82" fmla="*/ 7222611 w 7295637"/>
              <a:gd name="connsiteY82" fmla="*/ 3630956 h 5063066"/>
              <a:gd name="connsiteX83" fmla="*/ 7149585 w 7295637"/>
              <a:gd name="connsiteY83" fmla="*/ 3557932 h 5063066"/>
              <a:gd name="connsiteX84" fmla="*/ 7155323 w 7295637"/>
              <a:gd name="connsiteY84" fmla="*/ 3529507 h 5063066"/>
              <a:gd name="connsiteX85" fmla="*/ 6233469 w 7295637"/>
              <a:gd name="connsiteY85" fmla="*/ 4945865 h 5063066"/>
              <a:gd name="connsiteX86" fmla="*/ 6300757 w 7295637"/>
              <a:gd name="connsiteY86" fmla="*/ 4901265 h 5063066"/>
              <a:gd name="connsiteX87" fmla="*/ 6373780 w 7295637"/>
              <a:gd name="connsiteY87" fmla="*/ 4974290 h 5063066"/>
              <a:gd name="connsiteX88" fmla="*/ 6300755 w 7295637"/>
              <a:gd name="connsiteY88" fmla="*/ 5047315 h 5063066"/>
              <a:gd name="connsiteX89" fmla="*/ 6227732 w 7295637"/>
              <a:gd name="connsiteY89" fmla="*/ 4974290 h 5063066"/>
              <a:gd name="connsiteX90" fmla="*/ 6233469 w 7295637"/>
              <a:gd name="connsiteY90" fmla="*/ 4945865 h 5063066"/>
              <a:gd name="connsiteX91" fmla="*/ 6463934 w 7295637"/>
              <a:gd name="connsiteY91" fmla="*/ 4525372 h 5063066"/>
              <a:gd name="connsiteX92" fmla="*/ 6531219 w 7295637"/>
              <a:gd name="connsiteY92" fmla="*/ 4480772 h 5063066"/>
              <a:gd name="connsiteX93" fmla="*/ 6604243 w 7295637"/>
              <a:gd name="connsiteY93" fmla="*/ 4553797 h 5063066"/>
              <a:gd name="connsiteX94" fmla="*/ 6531221 w 7295637"/>
              <a:gd name="connsiteY94" fmla="*/ 4626822 h 5063066"/>
              <a:gd name="connsiteX95" fmla="*/ 6458194 w 7295637"/>
              <a:gd name="connsiteY95" fmla="*/ 4553797 h 5063066"/>
              <a:gd name="connsiteX96" fmla="*/ 6463934 w 7295637"/>
              <a:gd name="connsiteY96" fmla="*/ 4525372 h 5063066"/>
              <a:gd name="connsiteX97" fmla="*/ 6694396 w 7295637"/>
              <a:gd name="connsiteY97" fmla="*/ 4096050 h 5063066"/>
              <a:gd name="connsiteX98" fmla="*/ 6761682 w 7295637"/>
              <a:gd name="connsiteY98" fmla="*/ 4051450 h 5063066"/>
              <a:gd name="connsiteX99" fmla="*/ 6834707 w 7295637"/>
              <a:gd name="connsiteY99" fmla="*/ 4124475 h 5063066"/>
              <a:gd name="connsiteX100" fmla="*/ 6761682 w 7295637"/>
              <a:gd name="connsiteY100" fmla="*/ 4197500 h 5063066"/>
              <a:gd name="connsiteX101" fmla="*/ 6688659 w 7295637"/>
              <a:gd name="connsiteY101" fmla="*/ 4124475 h 5063066"/>
              <a:gd name="connsiteX102" fmla="*/ 6694396 w 7295637"/>
              <a:gd name="connsiteY102" fmla="*/ 4096050 h 5063066"/>
              <a:gd name="connsiteX103" fmla="*/ 6924862 w 7295637"/>
              <a:gd name="connsiteY103" fmla="*/ 3675557 h 5063066"/>
              <a:gd name="connsiteX104" fmla="*/ 6992146 w 7295637"/>
              <a:gd name="connsiteY104" fmla="*/ 3630957 h 5063066"/>
              <a:gd name="connsiteX105" fmla="*/ 7065172 w 7295637"/>
              <a:gd name="connsiteY105" fmla="*/ 3703981 h 5063066"/>
              <a:gd name="connsiteX106" fmla="*/ 6992147 w 7295637"/>
              <a:gd name="connsiteY106" fmla="*/ 3777006 h 5063066"/>
              <a:gd name="connsiteX107" fmla="*/ 6919122 w 7295637"/>
              <a:gd name="connsiteY107" fmla="*/ 3703981 h 5063066"/>
              <a:gd name="connsiteX108" fmla="*/ 6924862 w 7295637"/>
              <a:gd name="connsiteY108" fmla="*/ 3675557 h 5063066"/>
              <a:gd name="connsiteX109" fmla="*/ 7155323 w 7295637"/>
              <a:gd name="connsiteY109" fmla="*/ 3246235 h 5063066"/>
              <a:gd name="connsiteX110" fmla="*/ 7222612 w 7295637"/>
              <a:gd name="connsiteY110" fmla="*/ 3201635 h 5063066"/>
              <a:gd name="connsiteX111" fmla="*/ 7295635 w 7295637"/>
              <a:gd name="connsiteY111" fmla="*/ 3274659 h 5063066"/>
              <a:gd name="connsiteX112" fmla="*/ 7222610 w 7295637"/>
              <a:gd name="connsiteY112" fmla="*/ 3347684 h 5063066"/>
              <a:gd name="connsiteX113" fmla="*/ 7149585 w 7295637"/>
              <a:gd name="connsiteY113" fmla="*/ 3274659 h 5063066"/>
              <a:gd name="connsiteX114" fmla="*/ 7155323 w 7295637"/>
              <a:gd name="connsiteY114" fmla="*/ 3246235 h 5063066"/>
              <a:gd name="connsiteX115" fmla="*/ 6233470 w 7295637"/>
              <a:gd name="connsiteY115" fmla="*/ 4662593 h 5063066"/>
              <a:gd name="connsiteX116" fmla="*/ 6300755 w 7295637"/>
              <a:gd name="connsiteY116" fmla="*/ 4617993 h 5063066"/>
              <a:gd name="connsiteX117" fmla="*/ 6373781 w 7295637"/>
              <a:gd name="connsiteY117" fmla="*/ 4691018 h 5063066"/>
              <a:gd name="connsiteX118" fmla="*/ 6300756 w 7295637"/>
              <a:gd name="connsiteY118" fmla="*/ 4764043 h 5063066"/>
              <a:gd name="connsiteX119" fmla="*/ 6227730 w 7295637"/>
              <a:gd name="connsiteY119" fmla="*/ 4691018 h 5063066"/>
              <a:gd name="connsiteX120" fmla="*/ 6233470 w 7295637"/>
              <a:gd name="connsiteY120" fmla="*/ 4662593 h 5063066"/>
              <a:gd name="connsiteX121" fmla="*/ 6463933 w 7295637"/>
              <a:gd name="connsiteY121" fmla="*/ 4242101 h 5063066"/>
              <a:gd name="connsiteX122" fmla="*/ 6531219 w 7295637"/>
              <a:gd name="connsiteY122" fmla="*/ 4197501 h 5063066"/>
              <a:gd name="connsiteX123" fmla="*/ 6604244 w 7295637"/>
              <a:gd name="connsiteY123" fmla="*/ 4270526 h 5063066"/>
              <a:gd name="connsiteX124" fmla="*/ 6531219 w 7295637"/>
              <a:gd name="connsiteY124" fmla="*/ 4343551 h 5063066"/>
              <a:gd name="connsiteX125" fmla="*/ 6458194 w 7295637"/>
              <a:gd name="connsiteY125" fmla="*/ 4270526 h 5063066"/>
              <a:gd name="connsiteX126" fmla="*/ 6463933 w 7295637"/>
              <a:gd name="connsiteY126" fmla="*/ 4242101 h 5063066"/>
              <a:gd name="connsiteX127" fmla="*/ 6694397 w 7295637"/>
              <a:gd name="connsiteY127" fmla="*/ 3812778 h 5063066"/>
              <a:gd name="connsiteX128" fmla="*/ 6761682 w 7295637"/>
              <a:gd name="connsiteY128" fmla="*/ 3768178 h 5063066"/>
              <a:gd name="connsiteX129" fmla="*/ 6834707 w 7295637"/>
              <a:gd name="connsiteY129" fmla="*/ 3841203 h 5063066"/>
              <a:gd name="connsiteX130" fmla="*/ 6761683 w 7295637"/>
              <a:gd name="connsiteY130" fmla="*/ 3914228 h 5063066"/>
              <a:gd name="connsiteX131" fmla="*/ 6688657 w 7295637"/>
              <a:gd name="connsiteY131" fmla="*/ 3841203 h 5063066"/>
              <a:gd name="connsiteX132" fmla="*/ 6694397 w 7295637"/>
              <a:gd name="connsiteY132" fmla="*/ 3812778 h 5063066"/>
              <a:gd name="connsiteX133" fmla="*/ 6924859 w 7295637"/>
              <a:gd name="connsiteY133" fmla="*/ 3392285 h 5063066"/>
              <a:gd name="connsiteX134" fmla="*/ 6992146 w 7295637"/>
              <a:gd name="connsiteY134" fmla="*/ 3347684 h 5063066"/>
              <a:gd name="connsiteX135" fmla="*/ 7065171 w 7295637"/>
              <a:gd name="connsiteY135" fmla="*/ 3420709 h 5063066"/>
              <a:gd name="connsiteX136" fmla="*/ 6992146 w 7295637"/>
              <a:gd name="connsiteY136" fmla="*/ 3493734 h 5063066"/>
              <a:gd name="connsiteX137" fmla="*/ 6919121 w 7295637"/>
              <a:gd name="connsiteY137" fmla="*/ 3420709 h 5063066"/>
              <a:gd name="connsiteX138" fmla="*/ 6924859 w 7295637"/>
              <a:gd name="connsiteY138" fmla="*/ 3392285 h 5063066"/>
              <a:gd name="connsiteX139" fmla="*/ 6003006 w 7295637"/>
              <a:gd name="connsiteY139" fmla="*/ 4808643 h 5063066"/>
              <a:gd name="connsiteX140" fmla="*/ 6070293 w 7295637"/>
              <a:gd name="connsiteY140" fmla="*/ 4764042 h 5063066"/>
              <a:gd name="connsiteX141" fmla="*/ 6143318 w 7295637"/>
              <a:gd name="connsiteY141" fmla="*/ 4837067 h 5063066"/>
              <a:gd name="connsiteX142" fmla="*/ 6070293 w 7295637"/>
              <a:gd name="connsiteY142" fmla="*/ 4910092 h 5063066"/>
              <a:gd name="connsiteX143" fmla="*/ 5997268 w 7295637"/>
              <a:gd name="connsiteY143" fmla="*/ 4837067 h 5063066"/>
              <a:gd name="connsiteX144" fmla="*/ 6003006 w 7295637"/>
              <a:gd name="connsiteY144" fmla="*/ 4808643 h 5063066"/>
              <a:gd name="connsiteX145" fmla="*/ 7155324 w 7295637"/>
              <a:gd name="connsiteY145" fmla="*/ 2962963 h 5063066"/>
              <a:gd name="connsiteX146" fmla="*/ 7222610 w 7295637"/>
              <a:gd name="connsiteY146" fmla="*/ 2918363 h 5063066"/>
              <a:gd name="connsiteX147" fmla="*/ 7295636 w 7295637"/>
              <a:gd name="connsiteY147" fmla="*/ 2991388 h 5063066"/>
              <a:gd name="connsiteX148" fmla="*/ 7222611 w 7295637"/>
              <a:gd name="connsiteY148" fmla="*/ 3064413 h 5063066"/>
              <a:gd name="connsiteX149" fmla="*/ 7149585 w 7295637"/>
              <a:gd name="connsiteY149" fmla="*/ 2991388 h 5063066"/>
              <a:gd name="connsiteX150" fmla="*/ 7155324 w 7295637"/>
              <a:gd name="connsiteY150" fmla="*/ 2962963 h 5063066"/>
              <a:gd name="connsiteX151" fmla="*/ 6233468 w 7295637"/>
              <a:gd name="connsiteY151" fmla="*/ 4379322 h 5063066"/>
              <a:gd name="connsiteX152" fmla="*/ 6300756 w 7295637"/>
              <a:gd name="connsiteY152" fmla="*/ 4334721 h 5063066"/>
              <a:gd name="connsiteX153" fmla="*/ 6373780 w 7295637"/>
              <a:gd name="connsiteY153" fmla="*/ 4407747 h 5063066"/>
              <a:gd name="connsiteX154" fmla="*/ 6300756 w 7295637"/>
              <a:gd name="connsiteY154" fmla="*/ 4480771 h 5063066"/>
              <a:gd name="connsiteX155" fmla="*/ 6227731 w 7295637"/>
              <a:gd name="connsiteY155" fmla="*/ 4407746 h 5063066"/>
              <a:gd name="connsiteX156" fmla="*/ 6233468 w 7295637"/>
              <a:gd name="connsiteY156" fmla="*/ 4379322 h 5063066"/>
              <a:gd name="connsiteX157" fmla="*/ 6463931 w 7295637"/>
              <a:gd name="connsiteY157" fmla="*/ 3958829 h 5063066"/>
              <a:gd name="connsiteX158" fmla="*/ 6531219 w 7295637"/>
              <a:gd name="connsiteY158" fmla="*/ 3914229 h 5063066"/>
              <a:gd name="connsiteX159" fmla="*/ 6604242 w 7295637"/>
              <a:gd name="connsiteY159" fmla="*/ 3987254 h 5063066"/>
              <a:gd name="connsiteX160" fmla="*/ 6531217 w 7295637"/>
              <a:gd name="connsiteY160" fmla="*/ 4060279 h 5063066"/>
              <a:gd name="connsiteX161" fmla="*/ 6458193 w 7295637"/>
              <a:gd name="connsiteY161" fmla="*/ 3987254 h 5063066"/>
              <a:gd name="connsiteX162" fmla="*/ 6463931 w 7295637"/>
              <a:gd name="connsiteY162" fmla="*/ 3958829 h 5063066"/>
              <a:gd name="connsiteX163" fmla="*/ 6694395 w 7295637"/>
              <a:gd name="connsiteY163" fmla="*/ 3529506 h 5063066"/>
              <a:gd name="connsiteX164" fmla="*/ 6761683 w 7295637"/>
              <a:gd name="connsiteY164" fmla="*/ 3484906 h 5063066"/>
              <a:gd name="connsiteX165" fmla="*/ 6834708 w 7295637"/>
              <a:gd name="connsiteY165" fmla="*/ 3557931 h 5063066"/>
              <a:gd name="connsiteX166" fmla="*/ 6761683 w 7295637"/>
              <a:gd name="connsiteY166" fmla="*/ 3630956 h 5063066"/>
              <a:gd name="connsiteX167" fmla="*/ 6688658 w 7295637"/>
              <a:gd name="connsiteY167" fmla="*/ 3557931 h 5063066"/>
              <a:gd name="connsiteX168" fmla="*/ 6694395 w 7295637"/>
              <a:gd name="connsiteY168" fmla="*/ 3529506 h 5063066"/>
              <a:gd name="connsiteX169" fmla="*/ 5772543 w 7295637"/>
              <a:gd name="connsiteY169" fmla="*/ 4945864 h 5063066"/>
              <a:gd name="connsiteX170" fmla="*/ 5839828 w 7295637"/>
              <a:gd name="connsiteY170" fmla="*/ 4901264 h 5063066"/>
              <a:gd name="connsiteX171" fmla="*/ 5912852 w 7295637"/>
              <a:gd name="connsiteY171" fmla="*/ 4974289 h 5063066"/>
              <a:gd name="connsiteX172" fmla="*/ 5839829 w 7295637"/>
              <a:gd name="connsiteY172" fmla="*/ 5047314 h 5063066"/>
              <a:gd name="connsiteX173" fmla="*/ 5766803 w 7295637"/>
              <a:gd name="connsiteY173" fmla="*/ 4974289 h 5063066"/>
              <a:gd name="connsiteX174" fmla="*/ 5772543 w 7295637"/>
              <a:gd name="connsiteY174" fmla="*/ 4945864 h 5063066"/>
              <a:gd name="connsiteX175" fmla="*/ 6924860 w 7295637"/>
              <a:gd name="connsiteY175" fmla="*/ 3109013 h 5063066"/>
              <a:gd name="connsiteX176" fmla="*/ 6992147 w 7295637"/>
              <a:gd name="connsiteY176" fmla="*/ 3064413 h 5063066"/>
              <a:gd name="connsiteX177" fmla="*/ 7065171 w 7295637"/>
              <a:gd name="connsiteY177" fmla="*/ 3137438 h 5063066"/>
              <a:gd name="connsiteX178" fmla="*/ 6992147 w 7295637"/>
              <a:gd name="connsiteY178" fmla="*/ 3210462 h 5063066"/>
              <a:gd name="connsiteX179" fmla="*/ 6919123 w 7295637"/>
              <a:gd name="connsiteY179" fmla="*/ 3137438 h 5063066"/>
              <a:gd name="connsiteX180" fmla="*/ 6924860 w 7295637"/>
              <a:gd name="connsiteY180" fmla="*/ 3109013 h 5063066"/>
              <a:gd name="connsiteX181" fmla="*/ 6003007 w 7295637"/>
              <a:gd name="connsiteY181" fmla="*/ 4525370 h 5063066"/>
              <a:gd name="connsiteX182" fmla="*/ 6070292 w 7295637"/>
              <a:gd name="connsiteY182" fmla="*/ 4480770 h 5063066"/>
              <a:gd name="connsiteX183" fmla="*/ 6143316 w 7295637"/>
              <a:gd name="connsiteY183" fmla="*/ 4553795 h 5063066"/>
              <a:gd name="connsiteX184" fmla="*/ 6070291 w 7295637"/>
              <a:gd name="connsiteY184" fmla="*/ 4626820 h 5063066"/>
              <a:gd name="connsiteX185" fmla="*/ 5997267 w 7295637"/>
              <a:gd name="connsiteY185" fmla="*/ 4553795 h 5063066"/>
              <a:gd name="connsiteX186" fmla="*/ 6003007 w 7295637"/>
              <a:gd name="connsiteY186" fmla="*/ 4525370 h 5063066"/>
              <a:gd name="connsiteX187" fmla="*/ 7155324 w 7295637"/>
              <a:gd name="connsiteY187" fmla="*/ 2679691 h 5063066"/>
              <a:gd name="connsiteX188" fmla="*/ 7222610 w 7295637"/>
              <a:gd name="connsiteY188" fmla="*/ 2635091 h 5063066"/>
              <a:gd name="connsiteX189" fmla="*/ 7295635 w 7295637"/>
              <a:gd name="connsiteY189" fmla="*/ 2708115 h 5063066"/>
              <a:gd name="connsiteX190" fmla="*/ 7222610 w 7295637"/>
              <a:gd name="connsiteY190" fmla="*/ 2781141 h 5063066"/>
              <a:gd name="connsiteX191" fmla="*/ 7149585 w 7295637"/>
              <a:gd name="connsiteY191" fmla="*/ 2708116 h 5063066"/>
              <a:gd name="connsiteX192" fmla="*/ 7155324 w 7295637"/>
              <a:gd name="connsiteY192" fmla="*/ 2679691 h 5063066"/>
              <a:gd name="connsiteX193" fmla="*/ 6233468 w 7295637"/>
              <a:gd name="connsiteY193" fmla="*/ 4096050 h 5063066"/>
              <a:gd name="connsiteX194" fmla="*/ 6300754 w 7295637"/>
              <a:gd name="connsiteY194" fmla="*/ 4051450 h 5063066"/>
              <a:gd name="connsiteX195" fmla="*/ 6373779 w 7295637"/>
              <a:gd name="connsiteY195" fmla="*/ 4124475 h 5063066"/>
              <a:gd name="connsiteX196" fmla="*/ 6300754 w 7295637"/>
              <a:gd name="connsiteY196" fmla="*/ 4197500 h 5063066"/>
              <a:gd name="connsiteX197" fmla="*/ 6227729 w 7295637"/>
              <a:gd name="connsiteY197" fmla="*/ 4124475 h 5063066"/>
              <a:gd name="connsiteX198" fmla="*/ 6233468 w 7295637"/>
              <a:gd name="connsiteY198" fmla="*/ 4096050 h 5063066"/>
              <a:gd name="connsiteX199" fmla="*/ 6463931 w 7295637"/>
              <a:gd name="connsiteY199" fmla="*/ 3675557 h 5063066"/>
              <a:gd name="connsiteX200" fmla="*/ 6531220 w 7295637"/>
              <a:gd name="connsiteY200" fmla="*/ 3630957 h 5063066"/>
              <a:gd name="connsiteX201" fmla="*/ 6604243 w 7295637"/>
              <a:gd name="connsiteY201" fmla="*/ 3703981 h 5063066"/>
              <a:gd name="connsiteX202" fmla="*/ 6531218 w 7295637"/>
              <a:gd name="connsiteY202" fmla="*/ 3777006 h 5063066"/>
              <a:gd name="connsiteX203" fmla="*/ 6458193 w 7295637"/>
              <a:gd name="connsiteY203" fmla="*/ 3703981 h 5063066"/>
              <a:gd name="connsiteX204" fmla="*/ 6463931 w 7295637"/>
              <a:gd name="connsiteY204" fmla="*/ 3675557 h 5063066"/>
              <a:gd name="connsiteX205" fmla="*/ 6694398 w 7295637"/>
              <a:gd name="connsiteY205" fmla="*/ 3246234 h 5063066"/>
              <a:gd name="connsiteX206" fmla="*/ 6761684 w 7295637"/>
              <a:gd name="connsiteY206" fmla="*/ 3201634 h 5063066"/>
              <a:gd name="connsiteX207" fmla="*/ 6834709 w 7295637"/>
              <a:gd name="connsiteY207" fmla="*/ 3274659 h 5063066"/>
              <a:gd name="connsiteX208" fmla="*/ 6761684 w 7295637"/>
              <a:gd name="connsiteY208" fmla="*/ 3347684 h 5063066"/>
              <a:gd name="connsiteX209" fmla="*/ 6688659 w 7295637"/>
              <a:gd name="connsiteY209" fmla="*/ 3274659 h 5063066"/>
              <a:gd name="connsiteX210" fmla="*/ 6694398 w 7295637"/>
              <a:gd name="connsiteY210" fmla="*/ 3246234 h 5063066"/>
              <a:gd name="connsiteX211" fmla="*/ 5772541 w 7295637"/>
              <a:gd name="connsiteY211" fmla="*/ 4662592 h 5063066"/>
              <a:gd name="connsiteX212" fmla="*/ 5839829 w 7295637"/>
              <a:gd name="connsiteY212" fmla="*/ 4617992 h 5063066"/>
              <a:gd name="connsiteX213" fmla="*/ 5912852 w 7295637"/>
              <a:gd name="connsiteY213" fmla="*/ 4691017 h 5063066"/>
              <a:gd name="connsiteX214" fmla="*/ 5839827 w 7295637"/>
              <a:gd name="connsiteY214" fmla="*/ 4764042 h 5063066"/>
              <a:gd name="connsiteX215" fmla="*/ 5766804 w 7295637"/>
              <a:gd name="connsiteY215" fmla="*/ 4691017 h 5063066"/>
              <a:gd name="connsiteX216" fmla="*/ 5772541 w 7295637"/>
              <a:gd name="connsiteY216" fmla="*/ 4662592 h 5063066"/>
              <a:gd name="connsiteX217" fmla="*/ 6924861 w 7295637"/>
              <a:gd name="connsiteY217" fmla="*/ 2825741 h 5063066"/>
              <a:gd name="connsiteX218" fmla="*/ 6992147 w 7295637"/>
              <a:gd name="connsiteY218" fmla="*/ 2781140 h 5063066"/>
              <a:gd name="connsiteX219" fmla="*/ 7065172 w 7295637"/>
              <a:gd name="connsiteY219" fmla="*/ 2854165 h 5063066"/>
              <a:gd name="connsiteX220" fmla="*/ 6992148 w 7295637"/>
              <a:gd name="connsiteY220" fmla="*/ 2927190 h 5063066"/>
              <a:gd name="connsiteX221" fmla="*/ 6919121 w 7295637"/>
              <a:gd name="connsiteY221" fmla="*/ 2854166 h 5063066"/>
              <a:gd name="connsiteX222" fmla="*/ 6924861 w 7295637"/>
              <a:gd name="connsiteY222" fmla="*/ 2825741 h 5063066"/>
              <a:gd name="connsiteX223" fmla="*/ 7154549 w 7295637"/>
              <a:gd name="connsiteY223" fmla="*/ 2447998 h 5063066"/>
              <a:gd name="connsiteX224" fmla="*/ 7170199 w 7295637"/>
              <a:gd name="connsiteY224" fmla="*/ 2424785 h 5063066"/>
              <a:gd name="connsiteX225" fmla="*/ 7221835 w 7295637"/>
              <a:gd name="connsiteY225" fmla="*/ 2403397 h 5063066"/>
              <a:gd name="connsiteX226" fmla="*/ 7294860 w 7295637"/>
              <a:gd name="connsiteY226" fmla="*/ 2476423 h 5063066"/>
              <a:gd name="connsiteX227" fmla="*/ 7221835 w 7295637"/>
              <a:gd name="connsiteY227" fmla="*/ 2549446 h 5063066"/>
              <a:gd name="connsiteX228" fmla="*/ 7148810 w 7295637"/>
              <a:gd name="connsiteY228" fmla="*/ 2476422 h 5063066"/>
              <a:gd name="connsiteX229" fmla="*/ 7154549 w 7295637"/>
              <a:gd name="connsiteY229" fmla="*/ 2447998 h 5063066"/>
              <a:gd name="connsiteX230" fmla="*/ 6003006 w 7295637"/>
              <a:gd name="connsiteY230" fmla="*/ 4242099 h 5063066"/>
              <a:gd name="connsiteX231" fmla="*/ 6070292 w 7295637"/>
              <a:gd name="connsiteY231" fmla="*/ 4197499 h 5063066"/>
              <a:gd name="connsiteX232" fmla="*/ 6143317 w 7295637"/>
              <a:gd name="connsiteY232" fmla="*/ 4270524 h 5063066"/>
              <a:gd name="connsiteX233" fmla="*/ 6070291 w 7295637"/>
              <a:gd name="connsiteY233" fmla="*/ 4343548 h 5063066"/>
              <a:gd name="connsiteX234" fmla="*/ 5997267 w 7295637"/>
              <a:gd name="connsiteY234" fmla="*/ 4270524 h 5063066"/>
              <a:gd name="connsiteX235" fmla="*/ 6003006 w 7295637"/>
              <a:gd name="connsiteY235" fmla="*/ 4242099 h 5063066"/>
              <a:gd name="connsiteX236" fmla="*/ 6233468 w 7295637"/>
              <a:gd name="connsiteY236" fmla="*/ 3812779 h 5063066"/>
              <a:gd name="connsiteX237" fmla="*/ 6300757 w 7295637"/>
              <a:gd name="connsiteY237" fmla="*/ 3768179 h 5063066"/>
              <a:gd name="connsiteX238" fmla="*/ 6373780 w 7295637"/>
              <a:gd name="connsiteY238" fmla="*/ 3841203 h 5063066"/>
              <a:gd name="connsiteX239" fmla="*/ 6300755 w 7295637"/>
              <a:gd name="connsiteY239" fmla="*/ 3914228 h 5063066"/>
              <a:gd name="connsiteX240" fmla="*/ 6227731 w 7295637"/>
              <a:gd name="connsiteY240" fmla="*/ 3841204 h 5063066"/>
              <a:gd name="connsiteX241" fmla="*/ 6233468 w 7295637"/>
              <a:gd name="connsiteY241" fmla="*/ 3812779 h 5063066"/>
              <a:gd name="connsiteX242" fmla="*/ 6463932 w 7295637"/>
              <a:gd name="connsiteY242" fmla="*/ 3392285 h 5063066"/>
              <a:gd name="connsiteX243" fmla="*/ 6531218 w 7295637"/>
              <a:gd name="connsiteY243" fmla="*/ 3347685 h 5063066"/>
              <a:gd name="connsiteX244" fmla="*/ 6604244 w 7295637"/>
              <a:gd name="connsiteY244" fmla="*/ 3420710 h 5063066"/>
              <a:gd name="connsiteX245" fmla="*/ 6531219 w 7295637"/>
              <a:gd name="connsiteY245" fmla="*/ 3493735 h 5063066"/>
              <a:gd name="connsiteX246" fmla="*/ 6458193 w 7295637"/>
              <a:gd name="connsiteY246" fmla="*/ 3420710 h 5063066"/>
              <a:gd name="connsiteX247" fmla="*/ 6463932 w 7295637"/>
              <a:gd name="connsiteY247" fmla="*/ 3392285 h 5063066"/>
              <a:gd name="connsiteX248" fmla="*/ 5542077 w 7295637"/>
              <a:gd name="connsiteY248" fmla="*/ 4808642 h 5063066"/>
              <a:gd name="connsiteX249" fmla="*/ 5609364 w 7295637"/>
              <a:gd name="connsiteY249" fmla="*/ 4764042 h 5063066"/>
              <a:gd name="connsiteX250" fmla="*/ 5682388 w 7295637"/>
              <a:gd name="connsiteY250" fmla="*/ 4837066 h 5063066"/>
              <a:gd name="connsiteX251" fmla="*/ 5609363 w 7295637"/>
              <a:gd name="connsiteY251" fmla="*/ 4910091 h 5063066"/>
              <a:gd name="connsiteX252" fmla="*/ 5536339 w 7295637"/>
              <a:gd name="connsiteY252" fmla="*/ 4837067 h 5063066"/>
              <a:gd name="connsiteX253" fmla="*/ 5542077 w 7295637"/>
              <a:gd name="connsiteY253" fmla="*/ 4808642 h 5063066"/>
              <a:gd name="connsiteX254" fmla="*/ 6694396 w 7295637"/>
              <a:gd name="connsiteY254" fmla="*/ 2962963 h 5063066"/>
              <a:gd name="connsiteX255" fmla="*/ 6761683 w 7295637"/>
              <a:gd name="connsiteY255" fmla="*/ 2918363 h 5063066"/>
              <a:gd name="connsiteX256" fmla="*/ 6834708 w 7295637"/>
              <a:gd name="connsiteY256" fmla="*/ 2991388 h 5063066"/>
              <a:gd name="connsiteX257" fmla="*/ 6761682 w 7295637"/>
              <a:gd name="connsiteY257" fmla="*/ 3064413 h 5063066"/>
              <a:gd name="connsiteX258" fmla="*/ 6688657 w 7295637"/>
              <a:gd name="connsiteY258" fmla="*/ 2991388 h 5063066"/>
              <a:gd name="connsiteX259" fmla="*/ 6694396 w 7295637"/>
              <a:gd name="connsiteY259" fmla="*/ 2962963 h 5063066"/>
              <a:gd name="connsiteX260" fmla="*/ 5772542 w 7295637"/>
              <a:gd name="connsiteY260" fmla="*/ 4379320 h 5063066"/>
              <a:gd name="connsiteX261" fmla="*/ 5839827 w 7295637"/>
              <a:gd name="connsiteY261" fmla="*/ 4334720 h 5063066"/>
              <a:gd name="connsiteX262" fmla="*/ 5912853 w 7295637"/>
              <a:gd name="connsiteY262" fmla="*/ 4407745 h 5063066"/>
              <a:gd name="connsiteX263" fmla="*/ 5839828 w 7295637"/>
              <a:gd name="connsiteY263" fmla="*/ 4480770 h 5063066"/>
              <a:gd name="connsiteX264" fmla="*/ 5766802 w 7295637"/>
              <a:gd name="connsiteY264" fmla="*/ 4407745 h 5063066"/>
              <a:gd name="connsiteX265" fmla="*/ 5772542 w 7295637"/>
              <a:gd name="connsiteY265" fmla="*/ 4379320 h 5063066"/>
              <a:gd name="connsiteX266" fmla="*/ 6924860 w 7295637"/>
              <a:gd name="connsiteY266" fmla="*/ 2542469 h 5063066"/>
              <a:gd name="connsiteX267" fmla="*/ 6992147 w 7295637"/>
              <a:gd name="connsiteY267" fmla="*/ 2497868 h 5063066"/>
              <a:gd name="connsiteX268" fmla="*/ 7065171 w 7295637"/>
              <a:gd name="connsiteY268" fmla="*/ 2570893 h 5063066"/>
              <a:gd name="connsiteX269" fmla="*/ 6992146 w 7295637"/>
              <a:gd name="connsiteY269" fmla="*/ 2643918 h 5063066"/>
              <a:gd name="connsiteX270" fmla="*/ 6919121 w 7295637"/>
              <a:gd name="connsiteY270" fmla="*/ 2570893 h 5063066"/>
              <a:gd name="connsiteX271" fmla="*/ 6924860 w 7295637"/>
              <a:gd name="connsiteY271" fmla="*/ 2542469 h 5063066"/>
              <a:gd name="connsiteX272" fmla="*/ 7154548 w 7295637"/>
              <a:gd name="connsiteY272" fmla="*/ 2164726 h 5063066"/>
              <a:gd name="connsiteX273" fmla="*/ 7221834 w 7295637"/>
              <a:gd name="connsiteY273" fmla="*/ 2120126 h 5063066"/>
              <a:gd name="connsiteX274" fmla="*/ 7294859 w 7295637"/>
              <a:gd name="connsiteY274" fmla="*/ 2193152 h 5063066"/>
              <a:gd name="connsiteX275" fmla="*/ 7221833 w 7295637"/>
              <a:gd name="connsiteY275" fmla="*/ 2266176 h 5063066"/>
              <a:gd name="connsiteX276" fmla="*/ 7148808 w 7295637"/>
              <a:gd name="connsiteY276" fmla="*/ 2193151 h 5063066"/>
              <a:gd name="connsiteX277" fmla="*/ 7154548 w 7295637"/>
              <a:gd name="connsiteY277" fmla="*/ 2164726 h 5063066"/>
              <a:gd name="connsiteX278" fmla="*/ 6003003 w 7295637"/>
              <a:gd name="connsiteY278" fmla="*/ 3958828 h 5063066"/>
              <a:gd name="connsiteX279" fmla="*/ 6070291 w 7295637"/>
              <a:gd name="connsiteY279" fmla="*/ 3914228 h 5063066"/>
              <a:gd name="connsiteX280" fmla="*/ 6143316 w 7295637"/>
              <a:gd name="connsiteY280" fmla="*/ 3987253 h 5063066"/>
              <a:gd name="connsiteX281" fmla="*/ 6070290 w 7295637"/>
              <a:gd name="connsiteY281" fmla="*/ 4060278 h 5063066"/>
              <a:gd name="connsiteX282" fmla="*/ 5997266 w 7295637"/>
              <a:gd name="connsiteY282" fmla="*/ 3987253 h 5063066"/>
              <a:gd name="connsiteX283" fmla="*/ 6003003 w 7295637"/>
              <a:gd name="connsiteY283" fmla="*/ 3958828 h 5063066"/>
              <a:gd name="connsiteX284" fmla="*/ 6233469 w 7295637"/>
              <a:gd name="connsiteY284" fmla="*/ 3529507 h 5063066"/>
              <a:gd name="connsiteX285" fmla="*/ 6300754 w 7295637"/>
              <a:gd name="connsiteY285" fmla="*/ 3484906 h 5063066"/>
              <a:gd name="connsiteX286" fmla="*/ 6373780 w 7295637"/>
              <a:gd name="connsiteY286" fmla="*/ 3557931 h 5063066"/>
              <a:gd name="connsiteX287" fmla="*/ 6300755 w 7295637"/>
              <a:gd name="connsiteY287" fmla="*/ 3630956 h 5063066"/>
              <a:gd name="connsiteX288" fmla="*/ 6227729 w 7295637"/>
              <a:gd name="connsiteY288" fmla="*/ 3557931 h 5063066"/>
              <a:gd name="connsiteX289" fmla="*/ 6233469 w 7295637"/>
              <a:gd name="connsiteY289" fmla="*/ 3529507 h 5063066"/>
              <a:gd name="connsiteX290" fmla="*/ 5311613 w 7295637"/>
              <a:gd name="connsiteY290" fmla="*/ 4945864 h 5063066"/>
              <a:gd name="connsiteX291" fmla="*/ 5378900 w 7295637"/>
              <a:gd name="connsiteY291" fmla="*/ 4901264 h 5063066"/>
              <a:gd name="connsiteX292" fmla="*/ 5451924 w 7295637"/>
              <a:gd name="connsiteY292" fmla="*/ 4974288 h 5063066"/>
              <a:gd name="connsiteX293" fmla="*/ 5378899 w 7295637"/>
              <a:gd name="connsiteY293" fmla="*/ 5047313 h 5063066"/>
              <a:gd name="connsiteX294" fmla="*/ 5305875 w 7295637"/>
              <a:gd name="connsiteY294" fmla="*/ 4974289 h 5063066"/>
              <a:gd name="connsiteX295" fmla="*/ 5311613 w 7295637"/>
              <a:gd name="connsiteY295" fmla="*/ 4945864 h 5063066"/>
              <a:gd name="connsiteX296" fmla="*/ 6463932 w 7295637"/>
              <a:gd name="connsiteY296" fmla="*/ 3109013 h 5063066"/>
              <a:gd name="connsiteX297" fmla="*/ 6531218 w 7295637"/>
              <a:gd name="connsiteY297" fmla="*/ 3064413 h 5063066"/>
              <a:gd name="connsiteX298" fmla="*/ 6604243 w 7295637"/>
              <a:gd name="connsiteY298" fmla="*/ 3137438 h 5063066"/>
              <a:gd name="connsiteX299" fmla="*/ 6531218 w 7295637"/>
              <a:gd name="connsiteY299" fmla="*/ 3210463 h 5063066"/>
              <a:gd name="connsiteX300" fmla="*/ 6458193 w 7295637"/>
              <a:gd name="connsiteY300" fmla="*/ 3137438 h 5063066"/>
              <a:gd name="connsiteX301" fmla="*/ 6463932 w 7295637"/>
              <a:gd name="connsiteY301" fmla="*/ 3109013 h 5063066"/>
              <a:gd name="connsiteX302" fmla="*/ 5542077 w 7295637"/>
              <a:gd name="connsiteY302" fmla="*/ 4525370 h 5063066"/>
              <a:gd name="connsiteX303" fmla="*/ 5609365 w 7295637"/>
              <a:gd name="connsiteY303" fmla="*/ 4480769 h 5063066"/>
              <a:gd name="connsiteX304" fmla="*/ 5682388 w 7295637"/>
              <a:gd name="connsiteY304" fmla="*/ 4553794 h 5063066"/>
              <a:gd name="connsiteX305" fmla="*/ 5609363 w 7295637"/>
              <a:gd name="connsiteY305" fmla="*/ 4626819 h 5063066"/>
              <a:gd name="connsiteX306" fmla="*/ 5536339 w 7295637"/>
              <a:gd name="connsiteY306" fmla="*/ 4553794 h 5063066"/>
              <a:gd name="connsiteX307" fmla="*/ 5542077 w 7295637"/>
              <a:gd name="connsiteY307" fmla="*/ 4525370 h 5063066"/>
              <a:gd name="connsiteX308" fmla="*/ 6694396 w 7295637"/>
              <a:gd name="connsiteY308" fmla="*/ 2679691 h 5063066"/>
              <a:gd name="connsiteX309" fmla="*/ 6761682 w 7295637"/>
              <a:gd name="connsiteY309" fmla="*/ 2635091 h 5063066"/>
              <a:gd name="connsiteX310" fmla="*/ 6834707 w 7295637"/>
              <a:gd name="connsiteY310" fmla="*/ 2708115 h 5063066"/>
              <a:gd name="connsiteX311" fmla="*/ 6761682 w 7295637"/>
              <a:gd name="connsiteY311" fmla="*/ 2781141 h 5063066"/>
              <a:gd name="connsiteX312" fmla="*/ 6688657 w 7295637"/>
              <a:gd name="connsiteY312" fmla="*/ 2708116 h 5063066"/>
              <a:gd name="connsiteX313" fmla="*/ 6694396 w 7295637"/>
              <a:gd name="connsiteY313" fmla="*/ 2679691 h 5063066"/>
              <a:gd name="connsiteX314" fmla="*/ 6924084 w 7295637"/>
              <a:gd name="connsiteY314" fmla="*/ 2310776 h 5063066"/>
              <a:gd name="connsiteX315" fmla="*/ 6991369 w 7295637"/>
              <a:gd name="connsiteY315" fmla="*/ 2266176 h 5063066"/>
              <a:gd name="connsiteX316" fmla="*/ 7064395 w 7295637"/>
              <a:gd name="connsiteY316" fmla="*/ 2339201 h 5063066"/>
              <a:gd name="connsiteX317" fmla="*/ 6991370 w 7295637"/>
              <a:gd name="connsiteY317" fmla="*/ 2412226 h 5063066"/>
              <a:gd name="connsiteX318" fmla="*/ 6918345 w 7295637"/>
              <a:gd name="connsiteY318" fmla="*/ 2339201 h 5063066"/>
              <a:gd name="connsiteX319" fmla="*/ 6924084 w 7295637"/>
              <a:gd name="connsiteY319" fmla="*/ 2310776 h 5063066"/>
              <a:gd name="connsiteX320" fmla="*/ 5772541 w 7295637"/>
              <a:gd name="connsiteY320" fmla="*/ 4096050 h 5063066"/>
              <a:gd name="connsiteX321" fmla="*/ 5839828 w 7295637"/>
              <a:gd name="connsiteY321" fmla="*/ 4051450 h 5063066"/>
              <a:gd name="connsiteX322" fmla="*/ 5912852 w 7295637"/>
              <a:gd name="connsiteY322" fmla="*/ 4124475 h 5063066"/>
              <a:gd name="connsiteX323" fmla="*/ 5839827 w 7295637"/>
              <a:gd name="connsiteY323" fmla="*/ 4197499 h 5063066"/>
              <a:gd name="connsiteX324" fmla="*/ 5766802 w 7295637"/>
              <a:gd name="connsiteY324" fmla="*/ 4124474 h 5063066"/>
              <a:gd name="connsiteX325" fmla="*/ 5772541 w 7295637"/>
              <a:gd name="connsiteY325" fmla="*/ 4096050 h 5063066"/>
              <a:gd name="connsiteX326" fmla="*/ 7154547 w 7295637"/>
              <a:gd name="connsiteY326" fmla="*/ 1881454 h 5063066"/>
              <a:gd name="connsiteX327" fmla="*/ 7221835 w 7295637"/>
              <a:gd name="connsiteY327" fmla="*/ 1836854 h 5063066"/>
              <a:gd name="connsiteX328" fmla="*/ 7294860 w 7295637"/>
              <a:gd name="connsiteY328" fmla="*/ 1909879 h 5063066"/>
              <a:gd name="connsiteX329" fmla="*/ 7221833 w 7295637"/>
              <a:gd name="connsiteY329" fmla="*/ 1982904 h 5063066"/>
              <a:gd name="connsiteX330" fmla="*/ 7148811 w 7295637"/>
              <a:gd name="connsiteY330" fmla="*/ 1909879 h 5063066"/>
              <a:gd name="connsiteX331" fmla="*/ 7154547 w 7295637"/>
              <a:gd name="connsiteY331" fmla="*/ 1881454 h 5063066"/>
              <a:gd name="connsiteX332" fmla="*/ 6003005 w 7295637"/>
              <a:gd name="connsiteY332" fmla="*/ 3675556 h 5063066"/>
              <a:gd name="connsiteX333" fmla="*/ 6070292 w 7295637"/>
              <a:gd name="connsiteY333" fmla="*/ 3630956 h 5063066"/>
              <a:gd name="connsiteX334" fmla="*/ 6143316 w 7295637"/>
              <a:gd name="connsiteY334" fmla="*/ 3703981 h 5063066"/>
              <a:gd name="connsiteX335" fmla="*/ 6070291 w 7295637"/>
              <a:gd name="connsiteY335" fmla="*/ 3777006 h 5063066"/>
              <a:gd name="connsiteX336" fmla="*/ 5997267 w 7295637"/>
              <a:gd name="connsiteY336" fmla="*/ 3703981 h 5063066"/>
              <a:gd name="connsiteX337" fmla="*/ 6003005 w 7295637"/>
              <a:gd name="connsiteY337" fmla="*/ 3675556 h 5063066"/>
              <a:gd name="connsiteX338" fmla="*/ 6233468 w 7295637"/>
              <a:gd name="connsiteY338" fmla="*/ 3246234 h 5063066"/>
              <a:gd name="connsiteX339" fmla="*/ 6300755 w 7295637"/>
              <a:gd name="connsiteY339" fmla="*/ 3201634 h 5063066"/>
              <a:gd name="connsiteX340" fmla="*/ 6373779 w 7295637"/>
              <a:gd name="connsiteY340" fmla="*/ 3274659 h 5063066"/>
              <a:gd name="connsiteX341" fmla="*/ 6300754 w 7295637"/>
              <a:gd name="connsiteY341" fmla="*/ 3347684 h 5063066"/>
              <a:gd name="connsiteX342" fmla="*/ 6227730 w 7295637"/>
              <a:gd name="connsiteY342" fmla="*/ 3274659 h 5063066"/>
              <a:gd name="connsiteX343" fmla="*/ 6233468 w 7295637"/>
              <a:gd name="connsiteY343" fmla="*/ 3246234 h 5063066"/>
              <a:gd name="connsiteX344" fmla="*/ 5311614 w 7295637"/>
              <a:gd name="connsiteY344" fmla="*/ 4662592 h 5063066"/>
              <a:gd name="connsiteX345" fmla="*/ 5378899 w 7295637"/>
              <a:gd name="connsiteY345" fmla="*/ 4617991 h 5063066"/>
              <a:gd name="connsiteX346" fmla="*/ 5451925 w 7295637"/>
              <a:gd name="connsiteY346" fmla="*/ 4691016 h 5063066"/>
              <a:gd name="connsiteX347" fmla="*/ 5378900 w 7295637"/>
              <a:gd name="connsiteY347" fmla="*/ 4764041 h 5063066"/>
              <a:gd name="connsiteX348" fmla="*/ 5305874 w 7295637"/>
              <a:gd name="connsiteY348" fmla="*/ 4691016 h 5063066"/>
              <a:gd name="connsiteX349" fmla="*/ 5311614 w 7295637"/>
              <a:gd name="connsiteY349" fmla="*/ 4662592 h 5063066"/>
              <a:gd name="connsiteX350" fmla="*/ 6463932 w 7295637"/>
              <a:gd name="connsiteY350" fmla="*/ 2825741 h 5063066"/>
              <a:gd name="connsiteX351" fmla="*/ 6531219 w 7295637"/>
              <a:gd name="connsiteY351" fmla="*/ 2781141 h 5063066"/>
              <a:gd name="connsiteX352" fmla="*/ 6604243 w 7295637"/>
              <a:gd name="connsiteY352" fmla="*/ 2854165 h 5063066"/>
              <a:gd name="connsiteX353" fmla="*/ 6531218 w 7295637"/>
              <a:gd name="connsiteY353" fmla="*/ 2927190 h 5063066"/>
              <a:gd name="connsiteX354" fmla="*/ 6458194 w 7295637"/>
              <a:gd name="connsiteY354" fmla="*/ 2854166 h 5063066"/>
              <a:gd name="connsiteX355" fmla="*/ 6463932 w 7295637"/>
              <a:gd name="connsiteY355" fmla="*/ 2825741 h 5063066"/>
              <a:gd name="connsiteX356" fmla="*/ 6693620 w 7295637"/>
              <a:gd name="connsiteY356" fmla="*/ 2447997 h 5063066"/>
              <a:gd name="connsiteX357" fmla="*/ 6760906 w 7295637"/>
              <a:gd name="connsiteY357" fmla="*/ 2403397 h 5063066"/>
              <a:gd name="connsiteX358" fmla="*/ 6833931 w 7295637"/>
              <a:gd name="connsiteY358" fmla="*/ 2476422 h 5063066"/>
              <a:gd name="connsiteX359" fmla="*/ 6760906 w 7295637"/>
              <a:gd name="connsiteY359" fmla="*/ 2549447 h 5063066"/>
              <a:gd name="connsiteX360" fmla="*/ 6687880 w 7295637"/>
              <a:gd name="connsiteY360" fmla="*/ 2476422 h 5063066"/>
              <a:gd name="connsiteX361" fmla="*/ 6693620 w 7295637"/>
              <a:gd name="connsiteY361" fmla="*/ 2447997 h 5063066"/>
              <a:gd name="connsiteX362" fmla="*/ 5542078 w 7295637"/>
              <a:gd name="connsiteY362" fmla="*/ 4242098 h 5063066"/>
              <a:gd name="connsiteX363" fmla="*/ 5609364 w 7295637"/>
              <a:gd name="connsiteY363" fmla="*/ 4197498 h 5063066"/>
              <a:gd name="connsiteX364" fmla="*/ 5682390 w 7295637"/>
              <a:gd name="connsiteY364" fmla="*/ 4270523 h 5063066"/>
              <a:gd name="connsiteX365" fmla="*/ 5609365 w 7295637"/>
              <a:gd name="connsiteY365" fmla="*/ 4343548 h 5063066"/>
              <a:gd name="connsiteX366" fmla="*/ 5536339 w 7295637"/>
              <a:gd name="connsiteY366" fmla="*/ 4270523 h 5063066"/>
              <a:gd name="connsiteX367" fmla="*/ 5542078 w 7295637"/>
              <a:gd name="connsiteY367" fmla="*/ 4242098 h 5063066"/>
              <a:gd name="connsiteX368" fmla="*/ 6924083 w 7295637"/>
              <a:gd name="connsiteY368" fmla="*/ 2027505 h 5063066"/>
              <a:gd name="connsiteX369" fmla="*/ 6991370 w 7295637"/>
              <a:gd name="connsiteY369" fmla="*/ 1982905 h 5063066"/>
              <a:gd name="connsiteX370" fmla="*/ 7064394 w 7295637"/>
              <a:gd name="connsiteY370" fmla="*/ 2055930 h 5063066"/>
              <a:gd name="connsiteX371" fmla="*/ 6991369 w 7295637"/>
              <a:gd name="connsiteY371" fmla="*/ 2128955 h 5063066"/>
              <a:gd name="connsiteX372" fmla="*/ 6918345 w 7295637"/>
              <a:gd name="connsiteY372" fmla="*/ 2055930 h 5063066"/>
              <a:gd name="connsiteX373" fmla="*/ 6924083 w 7295637"/>
              <a:gd name="connsiteY373" fmla="*/ 2027505 h 5063066"/>
              <a:gd name="connsiteX374" fmla="*/ 5772541 w 7295637"/>
              <a:gd name="connsiteY374" fmla="*/ 3812779 h 5063066"/>
              <a:gd name="connsiteX375" fmla="*/ 5839826 w 7295637"/>
              <a:gd name="connsiteY375" fmla="*/ 3768179 h 5063066"/>
              <a:gd name="connsiteX376" fmla="*/ 5912851 w 7295637"/>
              <a:gd name="connsiteY376" fmla="*/ 3841203 h 5063066"/>
              <a:gd name="connsiteX377" fmla="*/ 5839826 w 7295637"/>
              <a:gd name="connsiteY377" fmla="*/ 3914228 h 5063066"/>
              <a:gd name="connsiteX378" fmla="*/ 5766801 w 7295637"/>
              <a:gd name="connsiteY378" fmla="*/ 3841204 h 5063066"/>
              <a:gd name="connsiteX379" fmla="*/ 5772541 w 7295637"/>
              <a:gd name="connsiteY379" fmla="*/ 3812779 h 5063066"/>
              <a:gd name="connsiteX380" fmla="*/ 7154548 w 7295637"/>
              <a:gd name="connsiteY380" fmla="*/ 1598183 h 5063066"/>
              <a:gd name="connsiteX381" fmla="*/ 7221833 w 7295637"/>
              <a:gd name="connsiteY381" fmla="*/ 1553583 h 5063066"/>
              <a:gd name="connsiteX382" fmla="*/ 7294859 w 7295637"/>
              <a:gd name="connsiteY382" fmla="*/ 1626608 h 5063066"/>
              <a:gd name="connsiteX383" fmla="*/ 7221834 w 7295637"/>
              <a:gd name="connsiteY383" fmla="*/ 1699633 h 5063066"/>
              <a:gd name="connsiteX384" fmla="*/ 7148808 w 7295637"/>
              <a:gd name="connsiteY384" fmla="*/ 1626608 h 5063066"/>
              <a:gd name="connsiteX385" fmla="*/ 7154548 w 7295637"/>
              <a:gd name="connsiteY385" fmla="*/ 1598183 h 5063066"/>
              <a:gd name="connsiteX386" fmla="*/ 6003003 w 7295637"/>
              <a:gd name="connsiteY386" fmla="*/ 3392285 h 5063066"/>
              <a:gd name="connsiteX387" fmla="*/ 6070290 w 7295637"/>
              <a:gd name="connsiteY387" fmla="*/ 3347685 h 5063066"/>
              <a:gd name="connsiteX388" fmla="*/ 6143315 w 7295637"/>
              <a:gd name="connsiteY388" fmla="*/ 3420710 h 5063066"/>
              <a:gd name="connsiteX389" fmla="*/ 6070290 w 7295637"/>
              <a:gd name="connsiteY389" fmla="*/ 3493735 h 5063066"/>
              <a:gd name="connsiteX390" fmla="*/ 5997265 w 7295637"/>
              <a:gd name="connsiteY390" fmla="*/ 3420710 h 5063066"/>
              <a:gd name="connsiteX391" fmla="*/ 6003003 w 7295637"/>
              <a:gd name="connsiteY391" fmla="*/ 3392285 h 5063066"/>
              <a:gd name="connsiteX392" fmla="*/ 5081149 w 7295637"/>
              <a:gd name="connsiteY392" fmla="*/ 4808641 h 5063066"/>
              <a:gd name="connsiteX393" fmla="*/ 5148437 w 7295637"/>
              <a:gd name="connsiteY393" fmla="*/ 4764041 h 5063066"/>
              <a:gd name="connsiteX394" fmla="*/ 5221461 w 7295637"/>
              <a:gd name="connsiteY394" fmla="*/ 4837066 h 5063066"/>
              <a:gd name="connsiteX395" fmla="*/ 5148436 w 7295637"/>
              <a:gd name="connsiteY395" fmla="*/ 4910091 h 5063066"/>
              <a:gd name="connsiteX396" fmla="*/ 5075412 w 7295637"/>
              <a:gd name="connsiteY396" fmla="*/ 4837066 h 5063066"/>
              <a:gd name="connsiteX397" fmla="*/ 5081149 w 7295637"/>
              <a:gd name="connsiteY397" fmla="*/ 4808641 h 5063066"/>
              <a:gd name="connsiteX398" fmla="*/ 6233468 w 7295637"/>
              <a:gd name="connsiteY398" fmla="*/ 2962962 h 5063066"/>
              <a:gd name="connsiteX399" fmla="*/ 6300754 w 7295637"/>
              <a:gd name="connsiteY399" fmla="*/ 2918362 h 5063066"/>
              <a:gd name="connsiteX400" fmla="*/ 6373780 w 7295637"/>
              <a:gd name="connsiteY400" fmla="*/ 2991387 h 5063066"/>
              <a:gd name="connsiteX401" fmla="*/ 6300755 w 7295637"/>
              <a:gd name="connsiteY401" fmla="*/ 3064412 h 5063066"/>
              <a:gd name="connsiteX402" fmla="*/ 6227729 w 7295637"/>
              <a:gd name="connsiteY402" fmla="*/ 2991387 h 5063066"/>
              <a:gd name="connsiteX403" fmla="*/ 6233468 w 7295637"/>
              <a:gd name="connsiteY403" fmla="*/ 2962962 h 5063066"/>
              <a:gd name="connsiteX404" fmla="*/ 5311615 w 7295637"/>
              <a:gd name="connsiteY404" fmla="*/ 4379320 h 5063066"/>
              <a:gd name="connsiteX405" fmla="*/ 5378900 w 7295637"/>
              <a:gd name="connsiteY405" fmla="*/ 4334720 h 5063066"/>
              <a:gd name="connsiteX406" fmla="*/ 5451925 w 7295637"/>
              <a:gd name="connsiteY406" fmla="*/ 4407745 h 5063066"/>
              <a:gd name="connsiteX407" fmla="*/ 5378900 w 7295637"/>
              <a:gd name="connsiteY407" fmla="*/ 4480770 h 5063066"/>
              <a:gd name="connsiteX408" fmla="*/ 5305875 w 7295637"/>
              <a:gd name="connsiteY408" fmla="*/ 4407745 h 5063066"/>
              <a:gd name="connsiteX409" fmla="*/ 5311615 w 7295637"/>
              <a:gd name="connsiteY409" fmla="*/ 4379320 h 5063066"/>
              <a:gd name="connsiteX410" fmla="*/ 6463931 w 7295637"/>
              <a:gd name="connsiteY410" fmla="*/ 2542469 h 5063066"/>
              <a:gd name="connsiteX411" fmla="*/ 6531218 w 7295637"/>
              <a:gd name="connsiteY411" fmla="*/ 2497868 h 5063066"/>
              <a:gd name="connsiteX412" fmla="*/ 6604244 w 7295637"/>
              <a:gd name="connsiteY412" fmla="*/ 2570893 h 5063066"/>
              <a:gd name="connsiteX413" fmla="*/ 6531219 w 7295637"/>
              <a:gd name="connsiteY413" fmla="*/ 2643918 h 5063066"/>
              <a:gd name="connsiteX414" fmla="*/ 6458193 w 7295637"/>
              <a:gd name="connsiteY414" fmla="*/ 2570893 h 5063066"/>
              <a:gd name="connsiteX415" fmla="*/ 6463931 w 7295637"/>
              <a:gd name="connsiteY415" fmla="*/ 2542469 h 5063066"/>
              <a:gd name="connsiteX416" fmla="*/ 6693621 w 7295637"/>
              <a:gd name="connsiteY416" fmla="*/ 2164726 h 5063066"/>
              <a:gd name="connsiteX417" fmla="*/ 6760907 w 7295637"/>
              <a:gd name="connsiteY417" fmla="*/ 2120126 h 5063066"/>
              <a:gd name="connsiteX418" fmla="*/ 6833931 w 7295637"/>
              <a:gd name="connsiteY418" fmla="*/ 2193150 h 5063066"/>
              <a:gd name="connsiteX419" fmla="*/ 6760906 w 7295637"/>
              <a:gd name="connsiteY419" fmla="*/ 2266175 h 5063066"/>
              <a:gd name="connsiteX420" fmla="*/ 6687882 w 7295637"/>
              <a:gd name="connsiteY420" fmla="*/ 2193151 h 5063066"/>
              <a:gd name="connsiteX421" fmla="*/ 6693621 w 7295637"/>
              <a:gd name="connsiteY421" fmla="*/ 2164726 h 5063066"/>
              <a:gd name="connsiteX422" fmla="*/ 5542077 w 7295637"/>
              <a:gd name="connsiteY422" fmla="*/ 3958827 h 5063066"/>
              <a:gd name="connsiteX423" fmla="*/ 5609364 w 7295637"/>
              <a:gd name="connsiteY423" fmla="*/ 3914228 h 5063066"/>
              <a:gd name="connsiteX424" fmla="*/ 5682388 w 7295637"/>
              <a:gd name="connsiteY424" fmla="*/ 3987252 h 5063066"/>
              <a:gd name="connsiteX425" fmla="*/ 5609363 w 7295637"/>
              <a:gd name="connsiteY425" fmla="*/ 4060277 h 5063066"/>
              <a:gd name="connsiteX426" fmla="*/ 5536339 w 7295637"/>
              <a:gd name="connsiteY426" fmla="*/ 3987252 h 5063066"/>
              <a:gd name="connsiteX427" fmla="*/ 5542077 w 7295637"/>
              <a:gd name="connsiteY427" fmla="*/ 3958827 h 5063066"/>
              <a:gd name="connsiteX428" fmla="*/ 6924084 w 7295637"/>
              <a:gd name="connsiteY428" fmla="*/ 1744233 h 5063066"/>
              <a:gd name="connsiteX429" fmla="*/ 6991369 w 7295637"/>
              <a:gd name="connsiteY429" fmla="*/ 1699633 h 5063066"/>
              <a:gd name="connsiteX430" fmla="*/ 7064395 w 7295637"/>
              <a:gd name="connsiteY430" fmla="*/ 1772658 h 5063066"/>
              <a:gd name="connsiteX431" fmla="*/ 6991370 w 7295637"/>
              <a:gd name="connsiteY431" fmla="*/ 1845683 h 5063066"/>
              <a:gd name="connsiteX432" fmla="*/ 6918345 w 7295637"/>
              <a:gd name="connsiteY432" fmla="*/ 1772658 h 5063066"/>
              <a:gd name="connsiteX433" fmla="*/ 6924084 w 7295637"/>
              <a:gd name="connsiteY433" fmla="*/ 1744233 h 5063066"/>
              <a:gd name="connsiteX434" fmla="*/ 5772540 w 7295637"/>
              <a:gd name="connsiteY434" fmla="*/ 3529507 h 5063066"/>
              <a:gd name="connsiteX435" fmla="*/ 5839827 w 7295637"/>
              <a:gd name="connsiteY435" fmla="*/ 3484906 h 5063066"/>
              <a:gd name="connsiteX436" fmla="*/ 5912851 w 7295637"/>
              <a:gd name="connsiteY436" fmla="*/ 3557931 h 5063066"/>
              <a:gd name="connsiteX437" fmla="*/ 5839826 w 7295637"/>
              <a:gd name="connsiteY437" fmla="*/ 3630956 h 5063066"/>
              <a:gd name="connsiteX438" fmla="*/ 5766802 w 7295637"/>
              <a:gd name="connsiteY438" fmla="*/ 3557931 h 5063066"/>
              <a:gd name="connsiteX439" fmla="*/ 5772540 w 7295637"/>
              <a:gd name="connsiteY439" fmla="*/ 3529507 h 5063066"/>
              <a:gd name="connsiteX440" fmla="*/ 4850687 w 7295637"/>
              <a:gd name="connsiteY440" fmla="*/ 4945864 h 5063066"/>
              <a:gd name="connsiteX441" fmla="*/ 4866336 w 7295637"/>
              <a:gd name="connsiteY441" fmla="*/ 4922652 h 5063066"/>
              <a:gd name="connsiteX442" fmla="*/ 4917974 w 7295637"/>
              <a:gd name="connsiteY442" fmla="*/ 4901263 h 5063066"/>
              <a:gd name="connsiteX443" fmla="*/ 4990998 w 7295637"/>
              <a:gd name="connsiteY443" fmla="*/ 4974289 h 5063066"/>
              <a:gd name="connsiteX444" fmla="*/ 4917973 w 7295637"/>
              <a:gd name="connsiteY444" fmla="*/ 5047314 h 5063066"/>
              <a:gd name="connsiteX445" fmla="*/ 4844949 w 7295637"/>
              <a:gd name="connsiteY445" fmla="*/ 4974289 h 5063066"/>
              <a:gd name="connsiteX446" fmla="*/ 4850687 w 7295637"/>
              <a:gd name="connsiteY446" fmla="*/ 4945864 h 5063066"/>
              <a:gd name="connsiteX447" fmla="*/ 7154547 w 7295637"/>
              <a:gd name="connsiteY447" fmla="*/ 1314911 h 5063066"/>
              <a:gd name="connsiteX448" fmla="*/ 7221834 w 7295637"/>
              <a:gd name="connsiteY448" fmla="*/ 1270311 h 5063066"/>
              <a:gd name="connsiteX449" fmla="*/ 7294858 w 7295637"/>
              <a:gd name="connsiteY449" fmla="*/ 1343336 h 5063066"/>
              <a:gd name="connsiteX450" fmla="*/ 7221833 w 7295637"/>
              <a:gd name="connsiteY450" fmla="*/ 1416361 h 5063066"/>
              <a:gd name="connsiteX451" fmla="*/ 7148809 w 7295637"/>
              <a:gd name="connsiteY451" fmla="*/ 1343336 h 5063066"/>
              <a:gd name="connsiteX452" fmla="*/ 7154547 w 7295637"/>
              <a:gd name="connsiteY452" fmla="*/ 1314911 h 5063066"/>
              <a:gd name="connsiteX453" fmla="*/ 6003004 w 7295637"/>
              <a:gd name="connsiteY453" fmla="*/ 3109013 h 5063066"/>
              <a:gd name="connsiteX454" fmla="*/ 6070290 w 7295637"/>
              <a:gd name="connsiteY454" fmla="*/ 3064413 h 5063066"/>
              <a:gd name="connsiteX455" fmla="*/ 6143316 w 7295637"/>
              <a:gd name="connsiteY455" fmla="*/ 3137438 h 5063066"/>
              <a:gd name="connsiteX456" fmla="*/ 6070290 w 7295637"/>
              <a:gd name="connsiteY456" fmla="*/ 3210463 h 5063066"/>
              <a:gd name="connsiteX457" fmla="*/ 5997266 w 7295637"/>
              <a:gd name="connsiteY457" fmla="*/ 3137438 h 5063066"/>
              <a:gd name="connsiteX458" fmla="*/ 6003004 w 7295637"/>
              <a:gd name="connsiteY458" fmla="*/ 3109013 h 5063066"/>
              <a:gd name="connsiteX459" fmla="*/ 5081151 w 7295637"/>
              <a:gd name="connsiteY459" fmla="*/ 4525369 h 5063066"/>
              <a:gd name="connsiteX460" fmla="*/ 5148438 w 7295637"/>
              <a:gd name="connsiteY460" fmla="*/ 4480769 h 5063066"/>
              <a:gd name="connsiteX461" fmla="*/ 5221462 w 7295637"/>
              <a:gd name="connsiteY461" fmla="*/ 4553794 h 5063066"/>
              <a:gd name="connsiteX462" fmla="*/ 5148437 w 7295637"/>
              <a:gd name="connsiteY462" fmla="*/ 4626819 h 5063066"/>
              <a:gd name="connsiteX463" fmla="*/ 5075413 w 7295637"/>
              <a:gd name="connsiteY463" fmla="*/ 4553794 h 5063066"/>
              <a:gd name="connsiteX464" fmla="*/ 5081151 w 7295637"/>
              <a:gd name="connsiteY464" fmla="*/ 4525369 h 5063066"/>
              <a:gd name="connsiteX465" fmla="*/ 6233468 w 7295637"/>
              <a:gd name="connsiteY465" fmla="*/ 2679690 h 5063066"/>
              <a:gd name="connsiteX466" fmla="*/ 6300754 w 7295637"/>
              <a:gd name="connsiteY466" fmla="*/ 2635090 h 5063066"/>
              <a:gd name="connsiteX467" fmla="*/ 6373779 w 7295637"/>
              <a:gd name="connsiteY467" fmla="*/ 2708115 h 5063066"/>
              <a:gd name="connsiteX468" fmla="*/ 6300754 w 7295637"/>
              <a:gd name="connsiteY468" fmla="*/ 2781140 h 5063066"/>
              <a:gd name="connsiteX469" fmla="*/ 6227729 w 7295637"/>
              <a:gd name="connsiteY469" fmla="*/ 2708115 h 5063066"/>
              <a:gd name="connsiteX470" fmla="*/ 6233468 w 7295637"/>
              <a:gd name="connsiteY470" fmla="*/ 2679690 h 5063066"/>
              <a:gd name="connsiteX471" fmla="*/ 6463157 w 7295637"/>
              <a:gd name="connsiteY471" fmla="*/ 2310775 h 5063066"/>
              <a:gd name="connsiteX472" fmla="*/ 6530443 w 7295637"/>
              <a:gd name="connsiteY472" fmla="*/ 2266175 h 5063066"/>
              <a:gd name="connsiteX473" fmla="*/ 6603468 w 7295637"/>
              <a:gd name="connsiteY473" fmla="*/ 2339200 h 5063066"/>
              <a:gd name="connsiteX474" fmla="*/ 6530443 w 7295637"/>
              <a:gd name="connsiteY474" fmla="*/ 2412225 h 5063066"/>
              <a:gd name="connsiteX475" fmla="*/ 6457419 w 7295637"/>
              <a:gd name="connsiteY475" fmla="*/ 2339200 h 5063066"/>
              <a:gd name="connsiteX476" fmla="*/ 6463157 w 7295637"/>
              <a:gd name="connsiteY476" fmla="*/ 2310775 h 5063066"/>
              <a:gd name="connsiteX477" fmla="*/ 5311613 w 7295637"/>
              <a:gd name="connsiteY477" fmla="*/ 4096048 h 5063066"/>
              <a:gd name="connsiteX478" fmla="*/ 5378899 w 7295637"/>
              <a:gd name="connsiteY478" fmla="*/ 4051449 h 5063066"/>
              <a:gd name="connsiteX479" fmla="*/ 5451925 w 7295637"/>
              <a:gd name="connsiteY479" fmla="*/ 4124473 h 5063066"/>
              <a:gd name="connsiteX480" fmla="*/ 5378900 w 7295637"/>
              <a:gd name="connsiteY480" fmla="*/ 4197498 h 5063066"/>
              <a:gd name="connsiteX481" fmla="*/ 5305876 w 7295637"/>
              <a:gd name="connsiteY481" fmla="*/ 4124473 h 5063066"/>
              <a:gd name="connsiteX482" fmla="*/ 5311613 w 7295637"/>
              <a:gd name="connsiteY482" fmla="*/ 4096048 h 5063066"/>
              <a:gd name="connsiteX483" fmla="*/ 6693620 w 7295637"/>
              <a:gd name="connsiteY483" fmla="*/ 1881454 h 5063066"/>
              <a:gd name="connsiteX484" fmla="*/ 6760905 w 7295637"/>
              <a:gd name="connsiteY484" fmla="*/ 1836854 h 5063066"/>
              <a:gd name="connsiteX485" fmla="*/ 6833931 w 7295637"/>
              <a:gd name="connsiteY485" fmla="*/ 1909879 h 5063066"/>
              <a:gd name="connsiteX486" fmla="*/ 6760906 w 7295637"/>
              <a:gd name="connsiteY486" fmla="*/ 1982904 h 5063066"/>
              <a:gd name="connsiteX487" fmla="*/ 6687880 w 7295637"/>
              <a:gd name="connsiteY487" fmla="*/ 1909879 h 5063066"/>
              <a:gd name="connsiteX488" fmla="*/ 6693620 w 7295637"/>
              <a:gd name="connsiteY488" fmla="*/ 1881454 h 5063066"/>
              <a:gd name="connsiteX489" fmla="*/ 5542076 w 7295637"/>
              <a:gd name="connsiteY489" fmla="*/ 3675556 h 5063066"/>
              <a:gd name="connsiteX490" fmla="*/ 5609363 w 7295637"/>
              <a:gd name="connsiteY490" fmla="*/ 3630956 h 5063066"/>
              <a:gd name="connsiteX491" fmla="*/ 5682387 w 7295637"/>
              <a:gd name="connsiteY491" fmla="*/ 3703981 h 5063066"/>
              <a:gd name="connsiteX492" fmla="*/ 5609362 w 7295637"/>
              <a:gd name="connsiteY492" fmla="*/ 3777006 h 5063066"/>
              <a:gd name="connsiteX493" fmla="*/ 5536337 w 7295637"/>
              <a:gd name="connsiteY493" fmla="*/ 3703981 h 5063066"/>
              <a:gd name="connsiteX494" fmla="*/ 5542076 w 7295637"/>
              <a:gd name="connsiteY494" fmla="*/ 3675556 h 5063066"/>
              <a:gd name="connsiteX495" fmla="*/ 6924084 w 7295637"/>
              <a:gd name="connsiteY495" fmla="*/ 1460961 h 5063066"/>
              <a:gd name="connsiteX496" fmla="*/ 6991370 w 7295637"/>
              <a:gd name="connsiteY496" fmla="*/ 1416361 h 5063066"/>
              <a:gd name="connsiteX497" fmla="*/ 7064394 w 7295637"/>
              <a:gd name="connsiteY497" fmla="*/ 1489385 h 5063066"/>
              <a:gd name="connsiteX498" fmla="*/ 6991370 w 7295637"/>
              <a:gd name="connsiteY498" fmla="*/ 1562410 h 5063066"/>
              <a:gd name="connsiteX499" fmla="*/ 6918346 w 7295637"/>
              <a:gd name="connsiteY499" fmla="*/ 1489386 h 5063066"/>
              <a:gd name="connsiteX500" fmla="*/ 6924084 w 7295637"/>
              <a:gd name="connsiteY500" fmla="*/ 1460961 h 5063066"/>
              <a:gd name="connsiteX501" fmla="*/ 5772539 w 7295637"/>
              <a:gd name="connsiteY501" fmla="*/ 3246234 h 5063066"/>
              <a:gd name="connsiteX502" fmla="*/ 5839826 w 7295637"/>
              <a:gd name="connsiteY502" fmla="*/ 3201634 h 5063066"/>
              <a:gd name="connsiteX503" fmla="*/ 5912852 w 7295637"/>
              <a:gd name="connsiteY503" fmla="*/ 3274659 h 5063066"/>
              <a:gd name="connsiteX504" fmla="*/ 5839827 w 7295637"/>
              <a:gd name="connsiteY504" fmla="*/ 3347684 h 5063066"/>
              <a:gd name="connsiteX505" fmla="*/ 5766801 w 7295637"/>
              <a:gd name="connsiteY505" fmla="*/ 3274659 h 5063066"/>
              <a:gd name="connsiteX506" fmla="*/ 5772539 w 7295637"/>
              <a:gd name="connsiteY506" fmla="*/ 3246234 h 5063066"/>
              <a:gd name="connsiteX507" fmla="*/ 4850687 w 7295637"/>
              <a:gd name="connsiteY507" fmla="*/ 4662591 h 5063066"/>
              <a:gd name="connsiteX508" fmla="*/ 4866337 w 7295637"/>
              <a:gd name="connsiteY508" fmla="*/ 4639379 h 5063066"/>
              <a:gd name="connsiteX509" fmla="*/ 4917973 w 7295637"/>
              <a:gd name="connsiteY509" fmla="*/ 4617990 h 5063066"/>
              <a:gd name="connsiteX510" fmla="*/ 4990999 w 7295637"/>
              <a:gd name="connsiteY510" fmla="*/ 4691015 h 5063066"/>
              <a:gd name="connsiteX511" fmla="*/ 4917974 w 7295637"/>
              <a:gd name="connsiteY511" fmla="*/ 4764040 h 5063066"/>
              <a:gd name="connsiteX512" fmla="*/ 4844949 w 7295637"/>
              <a:gd name="connsiteY512" fmla="*/ 4691015 h 5063066"/>
              <a:gd name="connsiteX513" fmla="*/ 4850687 w 7295637"/>
              <a:gd name="connsiteY513" fmla="*/ 4662591 h 5063066"/>
              <a:gd name="connsiteX514" fmla="*/ 7154547 w 7295637"/>
              <a:gd name="connsiteY514" fmla="*/ 1031639 h 5063066"/>
              <a:gd name="connsiteX515" fmla="*/ 7221834 w 7295637"/>
              <a:gd name="connsiteY515" fmla="*/ 987039 h 5063066"/>
              <a:gd name="connsiteX516" fmla="*/ 7294858 w 7295637"/>
              <a:gd name="connsiteY516" fmla="*/ 1060063 h 5063066"/>
              <a:gd name="connsiteX517" fmla="*/ 7221834 w 7295637"/>
              <a:gd name="connsiteY517" fmla="*/ 1133088 h 5063066"/>
              <a:gd name="connsiteX518" fmla="*/ 7148809 w 7295637"/>
              <a:gd name="connsiteY518" fmla="*/ 1060064 h 5063066"/>
              <a:gd name="connsiteX519" fmla="*/ 7154547 w 7295637"/>
              <a:gd name="connsiteY519" fmla="*/ 1031639 h 5063066"/>
              <a:gd name="connsiteX520" fmla="*/ 6003003 w 7295637"/>
              <a:gd name="connsiteY520" fmla="*/ 2825741 h 5063066"/>
              <a:gd name="connsiteX521" fmla="*/ 6070290 w 7295637"/>
              <a:gd name="connsiteY521" fmla="*/ 2781141 h 5063066"/>
              <a:gd name="connsiteX522" fmla="*/ 6143314 w 7295637"/>
              <a:gd name="connsiteY522" fmla="*/ 2854165 h 5063066"/>
              <a:gd name="connsiteX523" fmla="*/ 6070289 w 7295637"/>
              <a:gd name="connsiteY523" fmla="*/ 2927190 h 5063066"/>
              <a:gd name="connsiteX524" fmla="*/ 5997265 w 7295637"/>
              <a:gd name="connsiteY524" fmla="*/ 2854166 h 5063066"/>
              <a:gd name="connsiteX525" fmla="*/ 6003003 w 7295637"/>
              <a:gd name="connsiteY525" fmla="*/ 2825741 h 5063066"/>
              <a:gd name="connsiteX526" fmla="*/ 6232692 w 7295637"/>
              <a:gd name="connsiteY526" fmla="*/ 2447997 h 5063066"/>
              <a:gd name="connsiteX527" fmla="*/ 6299979 w 7295637"/>
              <a:gd name="connsiteY527" fmla="*/ 2403397 h 5063066"/>
              <a:gd name="connsiteX528" fmla="*/ 6373003 w 7295637"/>
              <a:gd name="connsiteY528" fmla="*/ 2476422 h 5063066"/>
              <a:gd name="connsiteX529" fmla="*/ 6299978 w 7295637"/>
              <a:gd name="connsiteY529" fmla="*/ 2549447 h 5063066"/>
              <a:gd name="connsiteX530" fmla="*/ 6226954 w 7295637"/>
              <a:gd name="connsiteY530" fmla="*/ 2476422 h 5063066"/>
              <a:gd name="connsiteX531" fmla="*/ 6232692 w 7295637"/>
              <a:gd name="connsiteY531" fmla="*/ 2447997 h 5063066"/>
              <a:gd name="connsiteX532" fmla="*/ 5081150 w 7295637"/>
              <a:gd name="connsiteY532" fmla="*/ 4242097 h 5063066"/>
              <a:gd name="connsiteX533" fmla="*/ 5148436 w 7295637"/>
              <a:gd name="connsiteY533" fmla="*/ 4197497 h 5063066"/>
              <a:gd name="connsiteX534" fmla="*/ 5221461 w 7295637"/>
              <a:gd name="connsiteY534" fmla="*/ 4270522 h 5063066"/>
              <a:gd name="connsiteX535" fmla="*/ 5148436 w 7295637"/>
              <a:gd name="connsiteY535" fmla="*/ 4343547 h 5063066"/>
              <a:gd name="connsiteX536" fmla="*/ 5075411 w 7295637"/>
              <a:gd name="connsiteY536" fmla="*/ 4270522 h 5063066"/>
              <a:gd name="connsiteX537" fmla="*/ 5081150 w 7295637"/>
              <a:gd name="connsiteY537" fmla="*/ 4242097 h 5063066"/>
              <a:gd name="connsiteX538" fmla="*/ 6463156 w 7295637"/>
              <a:gd name="connsiteY538" fmla="*/ 2027504 h 5063066"/>
              <a:gd name="connsiteX539" fmla="*/ 6530442 w 7295637"/>
              <a:gd name="connsiteY539" fmla="*/ 1982904 h 5063066"/>
              <a:gd name="connsiteX540" fmla="*/ 6603467 w 7295637"/>
              <a:gd name="connsiteY540" fmla="*/ 2055929 h 5063066"/>
              <a:gd name="connsiteX541" fmla="*/ 6530443 w 7295637"/>
              <a:gd name="connsiteY541" fmla="*/ 2128954 h 5063066"/>
              <a:gd name="connsiteX542" fmla="*/ 6457418 w 7295637"/>
              <a:gd name="connsiteY542" fmla="*/ 2055929 h 5063066"/>
              <a:gd name="connsiteX543" fmla="*/ 6463156 w 7295637"/>
              <a:gd name="connsiteY543" fmla="*/ 2027504 h 5063066"/>
              <a:gd name="connsiteX544" fmla="*/ 5311612 w 7295637"/>
              <a:gd name="connsiteY544" fmla="*/ 3812777 h 5063066"/>
              <a:gd name="connsiteX545" fmla="*/ 5378898 w 7295637"/>
              <a:gd name="connsiteY545" fmla="*/ 3768178 h 5063066"/>
              <a:gd name="connsiteX546" fmla="*/ 5451924 w 7295637"/>
              <a:gd name="connsiteY546" fmla="*/ 3841203 h 5063066"/>
              <a:gd name="connsiteX547" fmla="*/ 5378899 w 7295637"/>
              <a:gd name="connsiteY547" fmla="*/ 3914227 h 5063066"/>
              <a:gd name="connsiteX548" fmla="*/ 5305874 w 7295637"/>
              <a:gd name="connsiteY548" fmla="*/ 3841202 h 5063066"/>
              <a:gd name="connsiteX549" fmla="*/ 5311612 w 7295637"/>
              <a:gd name="connsiteY549" fmla="*/ 3812777 h 5063066"/>
              <a:gd name="connsiteX550" fmla="*/ 6693619 w 7295637"/>
              <a:gd name="connsiteY550" fmla="*/ 1598182 h 5063066"/>
              <a:gd name="connsiteX551" fmla="*/ 6760906 w 7295637"/>
              <a:gd name="connsiteY551" fmla="*/ 1553582 h 5063066"/>
              <a:gd name="connsiteX552" fmla="*/ 6833930 w 7295637"/>
              <a:gd name="connsiteY552" fmla="*/ 1626607 h 5063066"/>
              <a:gd name="connsiteX553" fmla="*/ 6760905 w 7295637"/>
              <a:gd name="connsiteY553" fmla="*/ 1699632 h 5063066"/>
              <a:gd name="connsiteX554" fmla="*/ 6687881 w 7295637"/>
              <a:gd name="connsiteY554" fmla="*/ 1626607 h 5063066"/>
              <a:gd name="connsiteX555" fmla="*/ 6693619 w 7295637"/>
              <a:gd name="connsiteY555" fmla="*/ 1598182 h 5063066"/>
              <a:gd name="connsiteX556" fmla="*/ 5542076 w 7295637"/>
              <a:gd name="connsiteY556" fmla="*/ 3392284 h 5063066"/>
              <a:gd name="connsiteX557" fmla="*/ 5609362 w 7295637"/>
              <a:gd name="connsiteY557" fmla="*/ 3347684 h 5063066"/>
              <a:gd name="connsiteX558" fmla="*/ 5682388 w 7295637"/>
              <a:gd name="connsiteY558" fmla="*/ 3420709 h 5063066"/>
              <a:gd name="connsiteX559" fmla="*/ 5609363 w 7295637"/>
              <a:gd name="connsiteY559" fmla="*/ 3493734 h 5063066"/>
              <a:gd name="connsiteX560" fmla="*/ 5536337 w 7295637"/>
              <a:gd name="connsiteY560" fmla="*/ 3420709 h 5063066"/>
              <a:gd name="connsiteX561" fmla="*/ 5542076 w 7295637"/>
              <a:gd name="connsiteY561" fmla="*/ 3392284 h 5063066"/>
              <a:gd name="connsiteX562" fmla="*/ 4620223 w 7295637"/>
              <a:gd name="connsiteY562" fmla="*/ 4808642 h 5063066"/>
              <a:gd name="connsiteX563" fmla="*/ 4635873 w 7295637"/>
              <a:gd name="connsiteY563" fmla="*/ 4785430 h 5063066"/>
              <a:gd name="connsiteX564" fmla="*/ 4687508 w 7295637"/>
              <a:gd name="connsiteY564" fmla="*/ 4764042 h 5063066"/>
              <a:gd name="connsiteX565" fmla="*/ 4760534 w 7295637"/>
              <a:gd name="connsiteY565" fmla="*/ 4837067 h 5063066"/>
              <a:gd name="connsiteX566" fmla="*/ 4687509 w 7295637"/>
              <a:gd name="connsiteY566" fmla="*/ 4910092 h 5063066"/>
              <a:gd name="connsiteX567" fmla="*/ 4614483 w 7295637"/>
              <a:gd name="connsiteY567" fmla="*/ 4837067 h 5063066"/>
              <a:gd name="connsiteX568" fmla="*/ 4620223 w 7295637"/>
              <a:gd name="connsiteY568" fmla="*/ 4808642 h 5063066"/>
              <a:gd name="connsiteX569" fmla="*/ 6924085 w 7295637"/>
              <a:gd name="connsiteY569" fmla="*/ 1177689 h 5063066"/>
              <a:gd name="connsiteX570" fmla="*/ 6991370 w 7295637"/>
              <a:gd name="connsiteY570" fmla="*/ 1133089 h 5063066"/>
              <a:gd name="connsiteX571" fmla="*/ 7064395 w 7295637"/>
              <a:gd name="connsiteY571" fmla="*/ 1206113 h 5063066"/>
              <a:gd name="connsiteX572" fmla="*/ 6991371 w 7295637"/>
              <a:gd name="connsiteY572" fmla="*/ 1279138 h 5063066"/>
              <a:gd name="connsiteX573" fmla="*/ 6918345 w 7295637"/>
              <a:gd name="connsiteY573" fmla="*/ 1206113 h 5063066"/>
              <a:gd name="connsiteX574" fmla="*/ 6924085 w 7295637"/>
              <a:gd name="connsiteY574" fmla="*/ 1177689 h 5063066"/>
              <a:gd name="connsiteX575" fmla="*/ 5772539 w 7295637"/>
              <a:gd name="connsiteY575" fmla="*/ 2962962 h 5063066"/>
              <a:gd name="connsiteX576" fmla="*/ 5839827 w 7295637"/>
              <a:gd name="connsiteY576" fmla="*/ 2918362 h 5063066"/>
              <a:gd name="connsiteX577" fmla="*/ 5912850 w 7295637"/>
              <a:gd name="connsiteY577" fmla="*/ 2991387 h 5063066"/>
              <a:gd name="connsiteX578" fmla="*/ 5839826 w 7295637"/>
              <a:gd name="connsiteY578" fmla="*/ 3064412 h 5063066"/>
              <a:gd name="connsiteX579" fmla="*/ 5766801 w 7295637"/>
              <a:gd name="connsiteY579" fmla="*/ 2991387 h 5063066"/>
              <a:gd name="connsiteX580" fmla="*/ 5772539 w 7295637"/>
              <a:gd name="connsiteY580" fmla="*/ 2962962 h 5063066"/>
              <a:gd name="connsiteX581" fmla="*/ 4850686 w 7295637"/>
              <a:gd name="connsiteY581" fmla="*/ 4379319 h 5063066"/>
              <a:gd name="connsiteX582" fmla="*/ 4866336 w 7295637"/>
              <a:gd name="connsiteY582" fmla="*/ 4356107 h 5063066"/>
              <a:gd name="connsiteX583" fmla="*/ 4917973 w 7295637"/>
              <a:gd name="connsiteY583" fmla="*/ 4334718 h 5063066"/>
              <a:gd name="connsiteX584" fmla="*/ 4990997 w 7295637"/>
              <a:gd name="connsiteY584" fmla="*/ 4407743 h 5063066"/>
              <a:gd name="connsiteX585" fmla="*/ 4917972 w 7295637"/>
              <a:gd name="connsiteY585" fmla="*/ 4480768 h 5063066"/>
              <a:gd name="connsiteX586" fmla="*/ 4844948 w 7295637"/>
              <a:gd name="connsiteY586" fmla="*/ 4407743 h 5063066"/>
              <a:gd name="connsiteX587" fmla="*/ 4850686 w 7295637"/>
              <a:gd name="connsiteY587" fmla="*/ 4379319 h 5063066"/>
              <a:gd name="connsiteX588" fmla="*/ 7154546 w 7295637"/>
              <a:gd name="connsiteY588" fmla="*/ 748367 h 5063066"/>
              <a:gd name="connsiteX589" fmla="*/ 7221835 w 7295637"/>
              <a:gd name="connsiteY589" fmla="*/ 703767 h 5063066"/>
              <a:gd name="connsiteX590" fmla="*/ 7294857 w 7295637"/>
              <a:gd name="connsiteY590" fmla="*/ 776791 h 5063066"/>
              <a:gd name="connsiteX591" fmla="*/ 7221832 w 7295637"/>
              <a:gd name="connsiteY591" fmla="*/ 849816 h 5063066"/>
              <a:gd name="connsiteX592" fmla="*/ 7148808 w 7295637"/>
              <a:gd name="connsiteY592" fmla="*/ 776791 h 5063066"/>
              <a:gd name="connsiteX593" fmla="*/ 7154546 w 7295637"/>
              <a:gd name="connsiteY593" fmla="*/ 748367 h 5063066"/>
              <a:gd name="connsiteX594" fmla="*/ 6003003 w 7295637"/>
              <a:gd name="connsiteY594" fmla="*/ 2542469 h 5063066"/>
              <a:gd name="connsiteX595" fmla="*/ 6070289 w 7295637"/>
              <a:gd name="connsiteY595" fmla="*/ 2497868 h 5063066"/>
              <a:gd name="connsiteX596" fmla="*/ 6143315 w 7295637"/>
              <a:gd name="connsiteY596" fmla="*/ 2570893 h 5063066"/>
              <a:gd name="connsiteX597" fmla="*/ 6070290 w 7295637"/>
              <a:gd name="connsiteY597" fmla="*/ 2643918 h 5063066"/>
              <a:gd name="connsiteX598" fmla="*/ 5997266 w 7295637"/>
              <a:gd name="connsiteY598" fmla="*/ 2570893 h 5063066"/>
              <a:gd name="connsiteX599" fmla="*/ 6003003 w 7295637"/>
              <a:gd name="connsiteY599" fmla="*/ 2542469 h 5063066"/>
              <a:gd name="connsiteX600" fmla="*/ 6232693 w 7295637"/>
              <a:gd name="connsiteY600" fmla="*/ 2164725 h 5063066"/>
              <a:gd name="connsiteX601" fmla="*/ 6299979 w 7295637"/>
              <a:gd name="connsiteY601" fmla="*/ 2120125 h 5063066"/>
              <a:gd name="connsiteX602" fmla="*/ 6373004 w 7295637"/>
              <a:gd name="connsiteY602" fmla="*/ 2193150 h 5063066"/>
              <a:gd name="connsiteX603" fmla="*/ 6299979 w 7295637"/>
              <a:gd name="connsiteY603" fmla="*/ 2266175 h 5063066"/>
              <a:gd name="connsiteX604" fmla="*/ 6226954 w 7295637"/>
              <a:gd name="connsiteY604" fmla="*/ 2193150 h 5063066"/>
              <a:gd name="connsiteX605" fmla="*/ 6232693 w 7295637"/>
              <a:gd name="connsiteY605" fmla="*/ 2164725 h 5063066"/>
              <a:gd name="connsiteX606" fmla="*/ 5081150 w 7295637"/>
              <a:gd name="connsiteY606" fmla="*/ 3958826 h 5063066"/>
              <a:gd name="connsiteX607" fmla="*/ 5148435 w 7295637"/>
              <a:gd name="connsiteY607" fmla="*/ 3914226 h 5063066"/>
              <a:gd name="connsiteX608" fmla="*/ 5221460 w 7295637"/>
              <a:gd name="connsiteY608" fmla="*/ 3987251 h 5063066"/>
              <a:gd name="connsiteX609" fmla="*/ 5148436 w 7295637"/>
              <a:gd name="connsiteY609" fmla="*/ 4060275 h 5063066"/>
              <a:gd name="connsiteX610" fmla="*/ 5075412 w 7295637"/>
              <a:gd name="connsiteY610" fmla="*/ 3987250 h 5063066"/>
              <a:gd name="connsiteX611" fmla="*/ 5081150 w 7295637"/>
              <a:gd name="connsiteY611" fmla="*/ 3958826 h 5063066"/>
              <a:gd name="connsiteX612" fmla="*/ 6463155 w 7295637"/>
              <a:gd name="connsiteY612" fmla="*/ 1744233 h 5063066"/>
              <a:gd name="connsiteX613" fmla="*/ 6530442 w 7295637"/>
              <a:gd name="connsiteY613" fmla="*/ 1699633 h 5063066"/>
              <a:gd name="connsiteX614" fmla="*/ 6603466 w 7295637"/>
              <a:gd name="connsiteY614" fmla="*/ 1772658 h 5063066"/>
              <a:gd name="connsiteX615" fmla="*/ 6530441 w 7295637"/>
              <a:gd name="connsiteY615" fmla="*/ 1845683 h 5063066"/>
              <a:gd name="connsiteX616" fmla="*/ 6457417 w 7295637"/>
              <a:gd name="connsiteY616" fmla="*/ 1772658 h 5063066"/>
              <a:gd name="connsiteX617" fmla="*/ 6463155 w 7295637"/>
              <a:gd name="connsiteY617" fmla="*/ 1744233 h 5063066"/>
              <a:gd name="connsiteX618" fmla="*/ 5311611 w 7295637"/>
              <a:gd name="connsiteY618" fmla="*/ 3529507 h 5063066"/>
              <a:gd name="connsiteX619" fmla="*/ 5378898 w 7295637"/>
              <a:gd name="connsiteY619" fmla="*/ 3484906 h 5063066"/>
              <a:gd name="connsiteX620" fmla="*/ 5451922 w 7295637"/>
              <a:gd name="connsiteY620" fmla="*/ 3557931 h 5063066"/>
              <a:gd name="connsiteX621" fmla="*/ 5378897 w 7295637"/>
              <a:gd name="connsiteY621" fmla="*/ 3630956 h 5063066"/>
              <a:gd name="connsiteX622" fmla="*/ 5305873 w 7295637"/>
              <a:gd name="connsiteY622" fmla="*/ 3557931 h 5063066"/>
              <a:gd name="connsiteX623" fmla="*/ 5311611 w 7295637"/>
              <a:gd name="connsiteY623" fmla="*/ 3529507 h 5063066"/>
              <a:gd name="connsiteX624" fmla="*/ 4389758 w 7295637"/>
              <a:gd name="connsiteY624" fmla="*/ 4945864 h 5063066"/>
              <a:gd name="connsiteX625" fmla="*/ 4405408 w 7295637"/>
              <a:gd name="connsiteY625" fmla="*/ 4922651 h 5063066"/>
              <a:gd name="connsiteX626" fmla="*/ 4457045 w 7295637"/>
              <a:gd name="connsiteY626" fmla="*/ 4901264 h 5063066"/>
              <a:gd name="connsiteX627" fmla="*/ 4530069 w 7295637"/>
              <a:gd name="connsiteY627" fmla="*/ 4974289 h 5063066"/>
              <a:gd name="connsiteX628" fmla="*/ 4457044 w 7295637"/>
              <a:gd name="connsiteY628" fmla="*/ 5047313 h 5063066"/>
              <a:gd name="connsiteX629" fmla="*/ 4384019 w 7295637"/>
              <a:gd name="connsiteY629" fmla="*/ 4974289 h 5063066"/>
              <a:gd name="connsiteX630" fmla="*/ 4389758 w 7295637"/>
              <a:gd name="connsiteY630" fmla="*/ 4945864 h 5063066"/>
              <a:gd name="connsiteX631" fmla="*/ 6693620 w 7295637"/>
              <a:gd name="connsiteY631" fmla="*/ 1314910 h 5063066"/>
              <a:gd name="connsiteX632" fmla="*/ 6760905 w 7295637"/>
              <a:gd name="connsiteY632" fmla="*/ 1270310 h 5063066"/>
              <a:gd name="connsiteX633" fmla="*/ 6833931 w 7295637"/>
              <a:gd name="connsiteY633" fmla="*/ 1343335 h 5063066"/>
              <a:gd name="connsiteX634" fmla="*/ 6760906 w 7295637"/>
              <a:gd name="connsiteY634" fmla="*/ 1416360 h 5063066"/>
              <a:gd name="connsiteX635" fmla="*/ 6687881 w 7295637"/>
              <a:gd name="connsiteY635" fmla="*/ 1343335 h 5063066"/>
              <a:gd name="connsiteX636" fmla="*/ 6693620 w 7295637"/>
              <a:gd name="connsiteY636" fmla="*/ 1314910 h 5063066"/>
              <a:gd name="connsiteX637" fmla="*/ 5542077 w 7295637"/>
              <a:gd name="connsiteY637" fmla="*/ 3109012 h 5063066"/>
              <a:gd name="connsiteX638" fmla="*/ 5609362 w 7295637"/>
              <a:gd name="connsiteY638" fmla="*/ 3064412 h 5063066"/>
              <a:gd name="connsiteX639" fmla="*/ 5682387 w 7295637"/>
              <a:gd name="connsiteY639" fmla="*/ 3137437 h 5063066"/>
              <a:gd name="connsiteX640" fmla="*/ 5609362 w 7295637"/>
              <a:gd name="connsiteY640" fmla="*/ 3210462 h 5063066"/>
              <a:gd name="connsiteX641" fmla="*/ 5536337 w 7295637"/>
              <a:gd name="connsiteY641" fmla="*/ 3137437 h 5063066"/>
              <a:gd name="connsiteX642" fmla="*/ 5542077 w 7295637"/>
              <a:gd name="connsiteY642" fmla="*/ 3109012 h 5063066"/>
              <a:gd name="connsiteX643" fmla="*/ 4620222 w 7295637"/>
              <a:gd name="connsiteY643" fmla="*/ 4525369 h 5063066"/>
              <a:gd name="connsiteX644" fmla="*/ 4635872 w 7295637"/>
              <a:gd name="connsiteY644" fmla="*/ 4502157 h 5063066"/>
              <a:gd name="connsiteX645" fmla="*/ 4687509 w 7295637"/>
              <a:gd name="connsiteY645" fmla="*/ 4480769 h 5063066"/>
              <a:gd name="connsiteX646" fmla="*/ 4760533 w 7295637"/>
              <a:gd name="connsiteY646" fmla="*/ 4553794 h 5063066"/>
              <a:gd name="connsiteX647" fmla="*/ 4687508 w 7295637"/>
              <a:gd name="connsiteY647" fmla="*/ 4626819 h 5063066"/>
              <a:gd name="connsiteX648" fmla="*/ 4614484 w 7295637"/>
              <a:gd name="connsiteY648" fmla="*/ 4553794 h 5063066"/>
              <a:gd name="connsiteX649" fmla="*/ 4620222 w 7295637"/>
              <a:gd name="connsiteY649" fmla="*/ 4525369 h 5063066"/>
              <a:gd name="connsiteX650" fmla="*/ 6924082 w 7295637"/>
              <a:gd name="connsiteY650" fmla="*/ 894417 h 5063066"/>
              <a:gd name="connsiteX651" fmla="*/ 6991369 w 7295637"/>
              <a:gd name="connsiteY651" fmla="*/ 849816 h 5063066"/>
              <a:gd name="connsiteX652" fmla="*/ 7064395 w 7295637"/>
              <a:gd name="connsiteY652" fmla="*/ 922841 h 5063066"/>
              <a:gd name="connsiteX653" fmla="*/ 6991370 w 7295637"/>
              <a:gd name="connsiteY653" fmla="*/ 995866 h 5063066"/>
              <a:gd name="connsiteX654" fmla="*/ 6918345 w 7295637"/>
              <a:gd name="connsiteY654" fmla="*/ 922841 h 5063066"/>
              <a:gd name="connsiteX655" fmla="*/ 6924082 w 7295637"/>
              <a:gd name="connsiteY655" fmla="*/ 894417 h 5063066"/>
              <a:gd name="connsiteX656" fmla="*/ 5772540 w 7295637"/>
              <a:gd name="connsiteY656" fmla="*/ 2679691 h 5063066"/>
              <a:gd name="connsiteX657" fmla="*/ 5839826 w 7295637"/>
              <a:gd name="connsiteY657" fmla="*/ 2635090 h 5063066"/>
              <a:gd name="connsiteX658" fmla="*/ 5912852 w 7295637"/>
              <a:gd name="connsiteY658" fmla="*/ 2708115 h 5063066"/>
              <a:gd name="connsiteX659" fmla="*/ 5839826 w 7295637"/>
              <a:gd name="connsiteY659" fmla="*/ 2781140 h 5063066"/>
              <a:gd name="connsiteX660" fmla="*/ 5766802 w 7295637"/>
              <a:gd name="connsiteY660" fmla="*/ 2708115 h 5063066"/>
              <a:gd name="connsiteX661" fmla="*/ 5772540 w 7295637"/>
              <a:gd name="connsiteY661" fmla="*/ 2679691 h 5063066"/>
              <a:gd name="connsiteX662" fmla="*/ 6002230 w 7295637"/>
              <a:gd name="connsiteY662" fmla="*/ 2310775 h 5063066"/>
              <a:gd name="connsiteX663" fmla="*/ 6069516 w 7295637"/>
              <a:gd name="connsiteY663" fmla="*/ 2266174 h 5063066"/>
              <a:gd name="connsiteX664" fmla="*/ 6142540 w 7295637"/>
              <a:gd name="connsiteY664" fmla="*/ 2339199 h 5063066"/>
              <a:gd name="connsiteX665" fmla="*/ 6069516 w 7295637"/>
              <a:gd name="connsiteY665" fmla="*/ 2412224 h 5063066"/>
              <a:gd name="connsiteX666" fmla="*/ 5996491 w 7295637"/>
              <a:gd name="connsiteY666" fmla="*/ 2339199 h 5063066"/>
              <a:gd name="connsiteX667" fmla="*/ 6002230 w 7295637"/>
              <a:gd name="connsiteY667" fmla="*/ 2310775 h 5063066"/>
              <a:gd name="connsiteX668" fmla="*/ 4850687 w 7295637"/>
              <a:gd name="connsiteY668" fmla="*/ 4096046 h 5063066"/>
              <a:gd name="connsiteX669" fmla="*/ 4866337 w 7295637"/>
              <a:gd name="connsiteY669" fmla="*/ 4072835 h 5063066"/>
              <a:gd name="connsiteX670" fmla="*/ 4917972 w 7295637"/>
              <a:gd name="connsiteY670" fmla="*/ 4051446 h 5063066"/>
              <a:gd name="connsiteX671" fmla="*/ 4990998 w 7295637"/>
              <a:gd name="connsiteY671" fmla="*/ 4124471 h 5063066"/>
              <a:gd name="connsiteX672" fmla="*/ 4917973 w 7295637"/>
              <a:gd name="connsiteY672" fmla="*/ 4197496 h 5063066"/>
              <a:gd name="connsiteX673" fmla="*/ 4844949 w 7295637"/>
              <a:gd name="connsiteY673" fmla="*/ 4124471 h 5063066"/>
              <a:gd name="connsiteX674" fmla="*/ 4850687 w 7295637"/>
              <a:gd name="connsiteY674" fmla="*/ 4096046 h 5063066"/>
              <a:gd name="connsiteX675" fmla="*/ 7154547 w 7295637"/>
              <a:gd name="connsiteY675" fmla="*/ 465095 h 5063066"/>
              <a:gd name="connsiteX676" fmla="*/ 7221834 w 7295637"/>
              <a:gd name="connsiteY676" fmla="*/ 420495 h 5063066"/>
              <a:gd name="connsiteX677" fmla="*/ 7294859 w 7295637"/>
              <a:gd name="connsiteY677" fmla="*/ 493520 h 5063066"/>
              <a:gd name="connsiteX678" fmla="*/ 7221834 w 7295637"/>
              <a:gd name="connsiteY678" fmla="*/ 566545 h 5063066"/>
              <a:gd name="connsiteX679" fmla="*/ 7148809 w 7295637"/>
              <a:gd name="connsiteY679" fmla="*/ 493520 h 5063066"/>
              <a:gd name="connsiteX680" fmla="*/ 7154547 w 7295637"/>
              <a:gd name="connsiteY680" fmla="*/ 465095 h 5063066"/>
              <a:gd name="connsiteX681" fmla="*/ 6232691 w 7295637"/>
              <a:gd name="connsiteY681" fmla="*/ 1881454 h 5063066"/>
              <a:gd name="connsiteX682" fmla="*/ 6299979 w 7295637"/>
              <a:gd name="connsiteY682" fmla="*/ 1836853 h 5063066"/>
              <a:gd name="connsiteX683" fmla="*/ 6373004 w 7295637"/>
              <a:gd name="connsiteY683" fmla="*/ 1909879 h 5063066"/>
              <a:gd name="connsiteX684" fmla="*/ 6299978 w 7295637"/>
              <a:gd name="connsiteY684" fmla="*/ 1982903 h 5063066"/>
              <a:gd name="connsiteX685" fmla="*/ 6226955 w 7295637"/>
              <a:gd name="connsiteY685" fmla="*/ 1909878 h 5063066"/>
              <a:gd name="connsiteX686" fmla="*/ 6232691 w 7295637"/>
              <a:gd name="connsiteY686" fmla="*/ 1881454 h 5063066"/>
              <a:gd name="connsiteX687" fmla="*/ 5081149 w 7295637"/>
              <a:gd name="connsiteY687" fmla="*/ 3675555 h 5063066"/>
              <a:gd name="connsiteX688" fmla="*/ 5148434 w 7295637"/>
              <a:gd name="connsiteY688" fmla="*/ 3630956 h 5063066"/>
              <a:gd name="connsiteX689" fmla="*/ 5221460 w 7295637"/>
              <a:gd name="connsiteY689" fmla="*/ 3703980 h 5063066"/>
              <a:gd name="connsiteX690" fmla="*/ 5148435 w 7295637"/>
              <a:gd name="connsiteY690" fmla="*/ 3777005 h 5063066"/>
              <a:gd name="connsiteX691" fmla="*/ 5075411 w 7295637"/>
              <a:gd name="connsiteY691" fmla="*/ 3703980 h 5063066"/>
              <a:gd name="connsiteX692" fmla="*/ 5081149 w 7295637"/>
              <a:gd name="connsiteY692" fmla="*/ 3675555 h 5063066"/>
              <a:gd name="connsiteX693" fmla="*/ 6463155 w 7295637"/>
              <a:gd name="connsiteY693" fmla="*/ 1460961 h 5063066"/>
              <a:gd name="connsiteX694" fmla="*/ 6530442 w 7295637"/>
              <a:gd name="connsiteY694" fmla="*/ 1416361 h 5063066"/>
              <a:gd name="connsiteX695" fmla="*/ 6603466 w 7295637"/>
              <a:gd name="connsiteY695" fmla="*/ 1489386 h 5063066"/>
              <a:gd name="connsiteX696" fmla="*/ 6530441 w 7295637"/>
              <a:gd name="connsiteY696" fmla="*/ 1562411 h 5063066"/>
              <a:gd name="connsiteX697" fmla="*/ 6457417 w 7295637"/>
              <a:gd name="connsiteY697" fmla="*/ 1489386 h 5063066"/>
              <a:gd name="connsiteX698" fmla="*/ 6463155 w 7295637"/>
              <a:gd name="connsiteY698" fmla="*/ 1460961 h 5063066"/>
              <a:gd name="connsiteX699" fmla="*/ 5311611 w 7295637"/>
              <a:gd name="connsiteY699" fmla="*/ 3246234 h 5063066"/>
              <a:gd name="connsiteX700" fmla="*/ 5378899 w 7295637"/>
              <a:gd name="connsiteY700" fmla="*/ 3201634 h 5063066"/>
              <a:gd name="connsiteX701" fmla="*/ 5451923 w 7295637"/>
              <a:gd name="connsiteY701" fmla="*/ 3274659 h 5063066"/>
              <a:gd name="connsiteX702" fmla="*/ 5378898 w 7295637"/>
              <a:gd name="connsiteY702" fmla="*/ 3347684 h 5063066"/>
              <a:gd name="connsiteX703" fmla="*/ 5305874 w 7295637"/>
              <a:gd name="connsiteY703" fmla="*/ 3274659 h 5063066"/>
              <a:gd name="connsiteX704" fmla="*/ 5311611 w 7295637"/>
              <a:gd name="connsiteY704" fmla="*/ 3246234 h 5063066"/>
              <a:gd name="connsiteX705" fmla="*/ 4389758 w 7295637"/>
              <a:gd name="connsiteY705" fmla="*/ 4662592 h 5063066"/>
              <a:gd name="connsiteX706" fmla="*/ 4405408 w 7295637"/>
              <a:gd name="connsiteY706" fmla="*/ 4639380 h 5063066"/>
              <a:gd name="connsiteX707" fmla="*/ 4457044 w 7295637"/>
              <a:gd name="connsiteY707" fmla="*/ 4617992 h 5063066"/>
              <a:gd name="connsiteX708" fmla="*/ 4530070 w 7295637"/>
              <a:gd name="connsiteY708" fmla="*/ 4691016 h 5063066"/>
              <a:gd name="connsiteX709" fmla="*/ 4457044 w 7295637"/>
              <a:gd name="connsiteY709" fmla="*/ 4764041 h 5063066"/>
              <a:gd name="connsiteX710" fmla="*/ 4384020 w 7295637"/>
              <a:gd name="connsiteY710" fmla="*/ 4691016 h 5063066"/>
              <a:gd name="connsiteX711" fmla="*/ 4389758 w 7295637"/>
              <a:gd name="connsiteY711" fmla="*/ 4662592 h 5063066"/>
              <a:gd name="connsiteX712" fmla="*/ 6693618 w 7295637"/>
              <a:gd name="connsiteY712" fmla="*/ 1031638 h 5063066"/>
              <a:gd name="connsiteX713" fmla="*/ 6760906 w 7295637"/>
              <a:gd name="connsiteY713" fmla="*/ 987038 h 5063066"/>
              <a:gd name="connsiteX714" fmla="*/ 6833930 w 7295637"/>
              <a:gd name="connsiteY714" fmla="*/ 1060063 h 5063066"/>
              <a:gd name="connsiteX715" fmla="*/ 6760906 w 7295637"/>
              <a:gd name="connsiteY715" fmla="*/ 1133088 h 5063066"/>
              <a:gd name="connsiteX716" fmla="*/ 6687881 w 7295637"/>
              <a:gd name="connsiteY716" fmla="*/ 1060063 h 5063066"/>
              <a:gd name="connsiteX717" fmla="*/ 6693618 w 7295637"/>
              <a:gd name="connsiteY717" fmla="*/ 1031638 h 5063066"/>
              <a:gd name="connsiteX718" fmla="*/ 5542076 w 7295637"/>
              <a:gd name="connsiteY718" fmla="*/ 2825741 h 5063066"/>
              <a:gd name="connsiteX719" fmla="*/ 5609363 w 7295637"/>
              <a:gd name="connsiteY719" fmla="*/ 2781140 h 5063066"/>
              <a:gd name="connsiteX720" fmla="*/ 5682387 w 7295637"/>
              <a:gd name="connsiteY720" fmla="*/ 2854165 h 5063066"/>
              <a:gd name="connsiteX721" fmla="*/ 5609362 w 7295637"/>
              <a:gd name="connsiteY721" fmla="*/ 2927190 h 5063066"/>
              <a:gd name="connsiteX722" fmla="*/ 5536338 w 7295637"/>
              <a:gd name="connsiteY722" fmla="*/ 2854165 h 5063066"/>
              <a:gd name="connsiteX723" fmla="*/ 5542076 w 7295637"/>
              <a:gd name="connsiteY723" fmla="*/ 2825741 h 5063066"/>
              <a:gd name="connsiteX724" fmla="*/ 5771765 w 7295637"/>
              <a:gd name="connsiteY724" fmla="*/ 2447996 h 5063066"/>
              <a:gd name="connsiteX725" fmla="*/ 5839051 w 7295637"/>
              <a:gd name="connsiteY725" fmla="*/ 2403396 h 5063066"/>
              <a:gd name="connsiteX726" fmla="*/ 5912076 w 7295637"/>
              <a:gd name="connsiteY726" fmla="*/ 2476421 h 5063066"/>
              <a:gd name="connsiteX727" fmla="*/ 5839051 w 7295637"/>
              <a:gd name="connsiteY727" fmla="*/ 2549446 h 5063066"/>
              <a:gd name="connsiteX728" fmla="*/ 5766026 w 7295637"/>
              <a:gd name="connsiteY728" fmla="*/ 2476421 h 5063066"/>
              <a:gd name="connsiteX729" fmla="*/ 5771765 w 7295637"/>
              <a:gd name="connsiteY729" fmla="*/ 2447996 h 5063066"/>
              <a:gd name="connsiteX730" fmla="*/ 4620222 w 7295637"/>
              <a:gd name="connsiteY730" fmla="*/ 4242097 h 5063066"/>
              <a:gd name="connsiteX731" fmla="*/ 4635872 w 7295637"/>
              <a:gd name="connsiteY731" fmla="*/ 4218885 h 5063066"/>
              <a:gd name="connsiteX732" fmla="*/ 4687508 w 7295637"/>
              <a:gd name="connsiteY732" fmla="*/ 4197496 h 5063066"/>
              <a:gd name="connsiteX733" fmla="*/ 4760534 w 7295637"/>
              <a:gd name="connsiteY733" fmla="*/ 4270521 h 5063066"/>
              <a:gd name="connsiteX734" fmla="*/ 4687509 w 7295637"/>
              <a:gd name="connsiteY734" fmla="*/ 4343546 h 5063066"/>
              <a:gd name="connsiteX735" fmla="*/ 4614483 w 7295637"/>
              <a:gd name="connsiteY735" fmla="*/ 4270522 h 5063066"/>
              <a:gd name="connsiteX736" fmla="*/ 4620222 w 7295637"/>
              <a:gd name="connsiteY736" fmla="*/ 4242097 h 5063066"/>
              <a:gd name="connsiteX737" fmla="*/ 6924083 w 7295637"/>
              <a:gd name="connsiteY737" fmla="*/ 611145 h 5063066"/>
              <a:gd name="connsiteX738" fmla="*/ 6991370 w 7295637"/>
              <a:gd name="connsiteY738" fmla="*/ 566545 h 5063066"/>
              <a:gd name="connsiteX739" fmla="*/ 7064394 w 7295637"/>
              <a:gd name="connsiteY739" fmla="*/ 639570 h 5063066"/>
              <a:gd name="connsiteX740" fmla="*/ 6991369 w 7295637"/>
              <a:gd name="connsiteY740" fmla="*/ 712594 h 5063066"/>
              <a:gd name="connsiteX741" fmla="*/ 6918345 w 7295637"/>
              <a:gd name="connsiteY741" fmla="*/ 639570 h 5063066"/>
              <a:gd name="connsiteX742" fmla="*/ 6924083 w 7295637"/>
              <a:gd name="connsiteY742" fmla="*/ 611145 h 5063066"/>
              <a:gd name="connsiteX743" fmla="*/ 6002229 w 7295637"/>
              <a:gd name="connsiteY743" fmla="*/ 2027502 h 5063066"/>
              <a:gd name="connsiteX744" fmla="*/ 6069514 w 7295637"/>
              <a:gd name="connsiteY744" fmla="*/ 1982902 h 5063066"/>
              <a:gd name="connsiteX745" fmla="*/ 6142540 w 7295637"/>
              <a:gd name="connsiteY745" fmla="*/ 2055927 h 5063066"/>
              <a:gd name="connsiteX746" fmla="*/ 6069515 w 7295637"/>
              <a:gd name="connsiteY746" fmla="*/ 2128952 h 5063066"/>
              <a:gd name="connsiteX747" fmla="*/ 5996489 w 7295637"/>
              <a:gd name="connsiteY747" fmla="*/ 2055927 h 5063066"/>
              <a:gd name="connsiteX748" fmla="*/ 6002229 w 7295637"/>
              <a:gd name="connsiteY748" fmla="*/ 2027502 h 5063066"/>
              <a:gd name="connsiteX749" fmla="*/ 4850685 w 7295637"/>
              <a:gd name="connsiteY749" fmla="*/ 3812776 h 5063066"/>
              <a:gd name="connsiteX750" fmla="*/ 4866335 w 7295637"/>
              <a:gd name="connsiteY750" fmla="*/ 3789565 h 5063066"/>
              <a:gd name="connsiteX751" fmla="*/ 4917971 w 7295637"/>
              <a:gd name="connsiteY751" fmla="*/ 3768176 h 5063066"/>
              <a:gd name="connsiteX752" fmla="*/ 4990997 w 7295637"/>
              <a:gd name="connsiteY752" fmla="*/ 3841201 h 5063066"/>
              <a:gd name="connsiteX753" fmla="*/ 4917972 w 7295637"/>
              <a:gd name="connsiteY753" fmla="*/ 3914226 h 5063066"/>
              <a:gd name="connsiteX754" fmla="*/ 4844947 w 7295637"/>
              <a:gd name="connsiteY754" fmla="*/ 3841201 h 5063066"/>
              <a:gd name="connsiteX755" fmla="*/ 4850685 w 7295637"/>
              <a:gd name="connsiteY755" fmla="*/ 3812776 h 5063066"/>
              <a:gd name="connsiteX756" fmla="*/ 7154548 w 7295637"/>
              <a:gd name="connsiteY756" fmla="*/ 181823 h 5063066"/>
              <a:gd name="connsiteX757" fmla="*/ 7221833 w 7295637"/>
              <a:gd name="connsiteY757" fmla="*/ 137223 h 5063066"/>
              <a:gd name="connsiteX758" fmla="*/ 7294859 w 7295637"/>
              <a:gd name="connsiteY758" fmla="*/ 210247 h 5063066"/>
              <a:gd name="connsiteX759" fmla="*/ 7221834 w 7295637"/>
              <a:gd name="connsiteY759" fmla="*/ 283273 h 5063066"/>
              <a:gd name="connsiteX760" fmla="*/ 7148808 w 7295637"/>
              <a:gd name="connsiteY760" fmla="*/ 210248 h 5063066"/>
              <a:gd name="connsiteX761" fmla="*/ 7154548 w 7295637"/>
              <a:gd name="connsiteY761" fmla="*/ 181823 h 5063066"/>
              <a:gd name="connsiteX762" fmla="*/ 6232691 w 7295637"/>
              <a:gd name="connsiteY762" fmla="*/ 1598182 h 5063066"/>
              <a:gd name="connsiteX763" fmla="*/ 6299977 w 7295637"/>
              <a:gd name="connsiteY763" fmla="*/ 1553582 h 5063066"/>
              <a:gd name="connsiteX764" fmla="*/ 6373003 w 7295637"/>
              <a:gd name="connsiteY764" fmla="*/ 1626607 h 5063066"/>
              <a:gd name="connsiteX765" fmla="*/ 6299978 w 7295637"/>
              <a:gd name="connsiteY765" fmla="*/ 1699632 h 5063066"/>
              <a:gd name="connsiteX766" fmla="*/ 6226952 w 7295637"/>
              <a:gd name="connsiteY766" fmla="*/ 1626607 h 5063066"/>
              <a:gd name="connsiteX767" fmla="*/ 6232691 w 7295637"/>
              <a:gd name="connsiteY767" fmla="*/ 1598182 h 5063066"/>
              <a:gd name="connsiteX768" fmla="*/ 5081147 w 7295637"/>
              <a:gd name="connsiteY768" fmla="*/ 3392284 h 5063066"/>
              <a:gd name="connsiteX769" fmla="*/ 5148435 w 7295637"/>
              <a:gd name="connsiteY769" fmla="*/ 3347684 h 5063066"/>
              <a:gd name="connsiteX770" fmla="*/ 5221458 w 7295637"/>
              <a:gd name="connsiteY770" fmla="*/ 3420709 h 5063066"/>
              <a:gd name="connsiteX771" fmla="*/ 5148434 w 7295637"/>
              <a:gd name="connsiteY771" fmla="*/ 3493734 h 5063066"/>
              <a:gd name="connsiteX772" fmla="*/ 5075409 w 7295637"/>
              <a:gd name="connsiteY772" fmla="*/ 3420709 h 5063066"/>
              <a:gd name="connsiteX773" fmla="*/ 5081147 w 7295637"/>
              <a:gd name="connsiteY773" fmla="*/ 3392284 h 5063066"/>
              <a:gd name="connsiteX774" fmla="*/ 4159294 w 7295637"/>
              <a:gd name="connsiteY774" fmla="*/ 4808641 h 5063066"/>
              <a:gd name="connsiteX775" fmla="*/ 4174944 w 7295637"/>
              <a:gd name="connsiteY775" fmla="*/ 4785429 h 5063066"/>
              <a:gd name="connsiteX776" fmla="*/ 4226581 w 7295637"/>
              <a:gd name="connsiteY776" fmla="*/ 4764041 h 5063066"/>
              <a:gd name="connsiteX777" fmla="*/ 4299605 w 7295637"/>
              <a:gd name="connsiteY777" fmla="*/ 4837065 h 5063066"/>
              <a:gd name="connsiteX778" fmla="*/ 4226580 w 7295637"/>
              <a:gd name="connsiteY778" fmla="*/ 4910092 h 5063066"/>
              <a:gd name="connsiteX779" fmla="*/ 4153556 w 7295637"/>
              <a:gd name="connsiteY779" fmla="*/ 4837066 h 5063066"/>
              <a:gd name="connsiteX780" fmla="*/ 4159294 w 7295637"/>
              <a:gd name="connsiteY780" fmla="*/ 4808641 h 5063066"/>
              <a:gd name="connsiteX781" fmla="*/ 6463154 w 7295637"/>
              <a:gd name="connsiteY781" fmla="*/ 1177689 h 5063066"/>
              <a:gd name="connsiteX782" fmla="*/ 6530443 w 7295637"/>
              <a:gd name="connsiteY782" fmla="*/ 1133089 h 5063066"/>
              <a:gd name="connsiteX783" fmla="*/ 6603465 w 7295637"/>
              <a:gd name="connsiteY783" fmla="*/ 1206113 h 5063066"/>
              <a:gd name="connsiteX784" fmla="*/ 6530441 w 7295637"/>
              <a:gd name="connsiteY784" fmla="*/ 1279138 h 5063066"/>
              <a:gd name="connsiteX785" fmla="*/ 6457416 w 7295637"/>
              <a:gd name="connsiteY785" fmla="*/ 1206113 h 5063066"/>
              <a:gd name="connsiteX786" fmla="*/ 6463154 w 7295637"/>
              <a:gd name="connsiteY786" fmla="*/ 1177689 h 5063066"/>
              <a:gd name="connsiteX787" fmla="*/ 5311613 w 7295637"/>
              <a:gd name="connsiteY787" fmla="*/ 2962963 h 5063066"/>
              <a:gd name="connsiteX788" fmla="*/ 5378898 w 7295637"/>
              <a:gd name="connsiteY788" fmla="*/ 2918363 h 5063066"/>
              <a:gd name="connsiteX789" fmla="*/ 5451924 w 7295637"/>
              <a:gd name="connsiteY789" fmla="*/ 2991388 h 5063066"/>
              <a:gd name="connsiteX790" fmla="*/ 5378899 w 7295637"/>
              <a:gd name="connsiteY790" fmla="*/ 3064412 h 5063066"/>
              <a:gd name="connsiteX791" fmla="*/ 5305873 w 7295637"/>
              <a:gd name="connsiteY791" fmla="*/ 2991388 h 5063066"/>
              <a:gd name="connsiteX792" fmla="*/ 5311613 w 7295637"/>
              <a:gd name="connsiteY792" fmla="*/ 2962963 h 5063066"/>
              <a:gd name="connsiteX793" fmla="*/ 4389759 w 7295637"/>
              <a:gd name="connsiteY793" fmla="*/ 4379318 h 5063066"/>
              <a:gd name="connsiteX794" fmla="*/ 4405409 w 7295637"/>
              <a:gd name="connsiteY794" fmla="*/ 4356106 h 5063066"/>
              <a:gd name="connsiteX795" fmla="*/ 4457046 w 7295637"/>
              <a:gd name="connsiteY795" fmla="*/ 4334718 h 5063066"/>
              <a:gd name="connsiteX796" fmla="*/ 4530070 w 7295637"/>
              <a:gd name="connsiteY796" fmla="*/ 4407743 h 5063066"/>
              <a:gd name="connsiteX797" fmla="*/ 4457045 w 7295637"/>
              <a:gd name="connsiteY797" fmla="*/ 4480767 h 5063066"/>
              <a:gd name="connsiteX798" fmla="*/ 4384021 w 7295637"/>
              <a:gd name="connsiteY798" fmla="*/ 4407743 h 5063066"/>
              <a:gd name="connsiteX799" fmla="*/ 4389759 w 7295637"/>
              <a:gd name="connsiteY799" fmla="*/ 4379318 h 5063066"/>
              <a:gd name="connsiteX800" fmla="*/ 6693621 w 7295637"/>
              <a:gd name="connsiteY800" fmla="*/ 748366 h 5063066"/>
              <a:gd name="connsiteX801" fmla="*/ 6760907 w 7295637"/>
              <a:gd name="connsiteY801" fmla="*/ 703766 h 5063066"/>
              <a:gd name="connsiteX802" fmla="*/ 6833931 w 7295637"/>
              <a:gd name="connsiteY802" fmla="*/ 776791 h 5063066"/>
              <a:gd name="connsiteX803" fmla="*/ 6760907 w 7295637"/>
              <a:gd name="connsiteY803" fmla="*/ 849816 h 5063066"/>
              <a:gd name="connsiteX804" fmla="*/ 6687882 w 7295637"/>
              <a:gd name="connsiteY804" fmla="*/ 776791 h 5063066"/>
              <a:gd name="connsiteX805" fmla="*/ 6693621 w 7295637"/>
              <a:gd name="connsiteY805" fmla="*/ 748366 h 5063066"/>
              <a:gd name="connsiteX806" fmla="*/ 5542077 w 7295637"/>
              <a:gd name="connsiteY806" fmla="*/ 2542468 h 5063066"/>
              <a:gd name="connsiteX807" fmla="*/ 5609362 w 7295637"/>
              <a:gd name="connsiteY807" fmla="*/ 2497868 h 5063066"/>
              <a:gd name="connsiteX808" fmla="*/ 5682387 w 7295637"/>
              <a:gd name="connsiteY808" fmla="*/ 2570893 h 5063066"/>
              <a:gd name="connsiteX809" fmla="*/ 5609363 w 7295637"/>
              <a:gd name="connsiteY809" fmla="*/ 2643918 h 5063066"/>
              <a:gd name="connsiteX810" fmla="*/ 5536339 w 7295637"/>
              <a:gd name="connsiteY810" fmla="*/ 2570893 h 5063066"/>
              <a:gd name="connsiteX811" fmla="*/ 5542077 w 7295637"/>
              <a:gd name="connsiteY811" fmla="*/ 2542468 h 5063066"/>
              <a:gd name="connsiteX812" fmla="*/ 5771765 w 7295637"/>
              <a:gd name="connsiteY812" fmla="*/ 2164724 h 5063066"/>
              <a:gd name="connsiteX813" fmla="*/ 5839051 w 7295637"/>
              <a:gd name="connsiteY813" fmla="*/ 2120124 h 5063066"/>
              <a:gd name="connsiteX814" fmla="*/ 5912075 w 7295637"/>
              <a:gd name="connsiteY814" fmla="*/ 2193149 h 5063066"/>
              <a:gd name="connsiteX815" fmla="*/ 5839050 w 7295637"/>
              <a:gd name="connsiteY815" fmla="*/ 2266174 h 5063066"/>
              <a:gd name="connsiteX816" fmla="*/ 5766026 w 7295637"/>
              <a:gd name="connsiteY816" fmla="*/ 2193149 h 5063066"/>
              <a:gd name="connsiteX817" fmla="*/ 5771765 w 7295637"/>
              <a:gd name="connsiteY817" fmla="*/ 2164724 h 5063066"/>
              <a:gd name="connsiteX818" fmla="*/ 4620222 w 7295637"/>
              <a:gd name="connsiteY818" fmla="*/ 3958825 h 5063066"/>
              <a:gd name="connsiteX819" fmla="*/ 4635871 w 7295637"/>
              <a:gd name="connsiteY819" fmla="*/ 3935613 h 5063066"/>
              <a:gd name="connsiteX820" fmla="*/ 4687508 w 7295637"/>
              <a:gd name="connsiteY820" fmla="*/ 3914225 h 5063066"/>
              <a:gd name="connsiteX821" fmla="*/ 4760533 w 7295637"/>
              <a:gd name="connsiteY821" fmla="*/ 3987250 h 5063066"/>
              <a:gd name="connsiteX822" fmla="*/ 4687508 w 7295637"/>
              <a:gd name="connsiteY822" fmla="*/ 4060274 h 5063066"/>
              <a:gd name="connsiteX823" fmla="*/ 4614483 w 7295637"/>
              <a:gd name="connsiteY823" fmla="*/ 3987249 h 5063066"/>
              <a:gd name="connsiteX824" fmla="*/ 4620222 w 7295637"/>
              <a:gd name="connsiteY824" fmla="*/ 3958825 h 5063066"/>
              <a:gd name="connsiteX825" fmla="*/ 6924084 w 7295637"/>
              <a:gd name="connsiteY825" fmla="*/ 327873 h 5063066"/>
              <a:gd name="connsiteX826" fmla="*/ 6991370 w 7295637"/>
              <a:gd name="connsiteY826" fmla="*/ 283272 h 5063066"/>
              <a:gd name="connsiteX827" fmla="*/ 7064395 w 7295637"/>
              <a:gd name="connsiteY827" fmla="*/ 356297 h 5063066"/>
              <a:gd name="connsiteX828" fmla="*/ 6991370 w 7295637"/>
              <a:gd name="connsiteY828" fmla="*/ 429322 h 5063066"/>
              <a:gd name="connsiteX829" fmla="*/ 6918345 w 7295637"/>
              <a:gd name="connsiteY829" fmla="*/ 356298 h 5063066"/>
              <a:gd name="connsiteX830" fmla="*/ 6924084 w 7295637"/>
              <a:gd name="connsiteY830" fmla="*/ 327873 h 5063066"/>
              <a:gd name="connsiteX831" fmla="*/ 6002228 w 7295637"/>
              <a:gd name="connsiteY831" fmla="*/ 1744231 h 5063066"/>
              <a:gd name="connsiteX832" fmla="*/ 6069515 w 7295637"/>
              <a:gd name="connsiteY832" fmla="*/ 1699631 h 5063066"/>
              <a:gd name="connsiteX833" fmla="*/ 6142539 w 7295637"/>
              <a:gd name="connsiteY833" fmla="*/ 1772656 h 5063066"/>
              <a:gd name="connsiteX834" fmla="*/ 6069514 w 7295637"/>
              <a:gd name="connsiteY834" fmla="*/ 1845680 h 5063066"/>
              <a:gd name="connsiteX835" fmla="*/ 5996490 w 7295637"/>
              <a:gd name="connsiteY835" fmla="*/ 1772656 h 5063066"/>
              <a:gd name="connsiteX836" fmla="*/ 6002228 w 7295637"/>
              <a:gd name="connsiteY836" fmla="*/ 1744231 h 5063066"/>
              <a:gd name="connsiteX837" fmla="*/ 4850685 w 7295637"/>
              <a:gd name="connsiteY837" fmla="*/ 3529506 h 5063066"/>
              <a:gd name="connsiteX838" fmla="*/ 4866334 w 7295637"/>
              <a:gd name="connsiteY838" fmla="*/ 3506295 h 5063066"/>
              <a:gd name="connsiteX839" fmla="*/ 4917971 w 7295637"/>
              <a:gd name="connsiteY839" fmla="*/ 3484906 h 5063066"/>
              <a:gd name="connsiteX840" fmla="*/ 4990995 w 7295637"/>
              <a:gd name="connsiteY840" fmla="*/ 3557931 h 5063066"/>
              <a:gd name="connsiteX841" fmla="*/ 4917971 w 7295637"/>
              <a:gd name="connsiteY841" fmla="*/ 3630955 h 5063066"/>
              <a:gd name="connsiteX842" fmla="*/ 4844946 w 7295637"/>
              <a:gd name="connsiteY842" fmla="*/ 3557930 h 5063066"/>
              <a:gd name="connsiteX843" fmla="*/ 4850685 w 7295637"/>
              <a:gd name="connsiteY843" fmla="*/ 3529506 h 5063066"/>
              <a:gd name="connsiteX844" fmla="*/ 3928828 w 7295637"/>
              <a:gd name="connsiteY844" fmla="*/ 4945866 h 5063066"/>
              <a:gd name="connsiteX845" fmla="*/ 3944478 w 7295637"/>
              <a:gd name="connsiteY845" fmla="*/ 4922654 h 5063066"/>
              <a:gd name="connsiteX846" fmla="*/ 3996114 w 7295637"/>
              <a:gd name="connsiteY846" fmla="*/ 4901266 h 5063066"/>
              <a:gd name="connsiteX847" fmla="*/ 4069140 w 7295637"/>
              <a:gd name="connsiteY847" fmla="*/ 4974291 h 5063066"/>
              <a:gd name="connsiteX848" fmla="*/ 3996114 w 7295637"/>
              <a:gd name="connsiteY848" fmla="*/ 5047316 h 5063066"/>
              <a:gd name="connsiteX849" fmla="*/ 3923089 w 7295637"/>
              <a:gd name="connsiteY849" fmla="*/ 4974291 h 5063066"/>
              <a:gd name="connsiteX850" fmla="*/ 3928828 w 7295637"/>
              <a:gd name="connsiteY850" fmla="*/ 4945866 h 5063066"/>
              <a:gd name="connsiteX851" fmla="*/ 6232691 w 7295637"/>
              <a:gd name="connsiteY851" fmla="*/ 1314911 h 5063066"/>
              <a:gd name="connsiteX852" fmla="*/ 6299979 w 7295637"/>
              <a:gd name="connsiteY852" fmla="*/ 1270311 h 5063066"/>
              <a:gd name="connsiteX853" fmla="*/ 6373002 w 7295637"/>
              <a:gd name="connsiteY853" fmla="*/ 1343335 h 5063066"/>
              <a:gd name="connsiteX854" fmla="*/ 6299977 w 7295637"/>
              <a:gd name="connsiteY854" fmla="*/ 1416360 h 5063066"/>
              <a:gd name="connsiteX855" fmla="*/ 6226953 w 7295637"/>
              <a:gd name="connsiteY855" fmla="*/ 1343336 h 5063066"/>
              <a:gd name="connsiteX856" fmla="*/ 6232691 w 7295637"/>
              <a:gd name="connsiteY856" fmla="*/ 1314911 h 5063066"/>
              <a:gd name="connsiteX857" fmla="*/ 5081148 w 7295637"/>
              <a:gd name="connsiteY857" fmla="*/ 3109013 h 5063066"/>
              <a:gd name="connsiteX858" fmla="*/ 5148434 w 7295637"/>
              <a:gd name="connsiteY858" fmla="*/ 3064412 h 5063066"/>
              <a:gd name="connsiteX859" fmla="*/ 5221460 w 7295637"/>
              <a:gd name="connsiteY859" fmla="*/ 3137437 h 5063066"/>
              <a:gd name="connsiteX860" fmla="*/ 5148434 w 7295637"/>
              <a:gd name="connsiteY860" fmla="*/ 3210462 h 5063066"/>
              <a:gd name="connsiteX861" fmla="*/ 5075411 w 7295637"/>
              <a:gd name="connsiteY861" fmla="*/ 3137437 h 5063066"/>
              <a:gd name="connsiteX862" fmla="*/ 5081148 w 7295637"/>
              <a:gd name="connsiteY862" fmla="*/ 3109013 h 5063066"/>
              <a:gd name="connsiteX863" fmla="*/ 4159295 w 7295637"/>
              <a:gd name="connsiteY863" fmla="*/ 4525369 h 5063066"/>
              <a:gd name="connsiteX864" fmla="*/ 4174945 w 7295637"/>
              <a:gd name="connsiteY864" fmla="*/ 4502157 h 5063066"/>
              <a:gd name="connsiteX865" fmla="*/ 4226580 w 7295637"/>
              <a:gd name="connsiteY865" fmla="*/ 4480770 h 5063066"/>
              <a:gd name="connsiteX866" fmla="*/ 4299606 w 7295637"/>
              <a:gd name="connsiteY866" fmla="*/ 4553794 h 5063066"/>
              <a:gd name="connsiteX867" fmla="*/ 4226581 w 7295637"/>
              <a:gd name="connsiteY867" fmla="*/ 4626818 h 5063066"/>
              <a:gd name="connsiteX868" fmla="*/ 4153555 w 7295637"/>
              <a:gd name="connsiteY868" fmla="*/ 4553794 h 5063066"/>
              <a:gd name="connsiteX869" fmla="*/ 4159295 w 7295637"/>
              <a:gd name="connsiteY869" fmla="*/ 4525369 h 5063066"/>
              <a:gd name="connsiteX870" fmla="*/ 6463155 w 7295637"/>
              <a:gd name="connsiteY870" fmla="*/ 894417 h 5063066"/>
              <a:gd name="connsiteX871" fmla="*/ 6530442 w 7295637"/>
              <a:gd name="connsiteY871" fmla="*/ 849817 h 5063066"/>
              <a:gd name="connsiteX872" fmla="*/ 6603467 w 7295637"/>
              <a:gd name="connsiteY872" fmla="*/ 922842 h 5063066"/>
              <a:gd name="connsiteX873" fmla="*/ 6530442 w 7295637"/>
              <a:gd name="connsiteY873" fmla="*/ 995867 h 5063066"/>
              <a:gd name="connsiteX874" fmla="*/ 6457417 w 7295637"/>
              <a:gd name="connsiteY874" fmla="*/ 922842 h 5063066"/>
              <a:gd name="connsiteX875" fmla="*/ 6463155 w 7295637"/>
              <a:gd name="connsiteY875" fmla="*/ 894417 h 5063066"/>
              <a:gd name="connsiteX876" fmla="*/ 5311612 w 7295637"/>
              <a:gd name="connsiteY876" fmla="*/ 2679691 h 5063066"/>
              <a:gd name="connsiteX877" fmla="*/ 5378899 w 7295637"/>
              <a:gd name="connsiteY877" fmla="*/ 2635091 h 5063066"/>
              <a:gd name="connsiteX878" fmla="*/ 5451923 w 7295637"/>
              <a:gd name="connsiteY878" fmla="*/ 2708115 h 5063066"/>
              <a:gd name="connsiteX879" fmla="*/ 5378898 w 7295637"/>
              <a:gd name="connsiteY879" fmla="*/ 2781140 h 5063066"/>
              <a:gd name="connsiteX880" fmla="*/ 5305873 w 7295637"/>
              <a:gd name="connsiteY880" fmla="*/ 2708115 h 5063066"/>
              <a:gd name="connsiteX881" fmla="*/ 5311612 w 7295637"/>
              <a:gd name="connsiteY881" fmla="*/ 2679691 h 5063066"/>
              <a:gd name="connsiteX882" fmla="*/ 5541301 w 7295637"/>
              <a:gd name="connsiteY882" fmla="*/ 2310774 h 5063066"/>
              <a:gd name="connsiteX883" fmla="*/ 5608587 w 7295637"/>
              <a:gd name="connsiteY883" fmla="*/ 2266174 h 5063066"/>
              <a:gd name="connsiteX884" fmla="*/ 5681612 w 7295637"/>
              <a:gd name="connsiteY884" fmla="*/ 2339198 h 5063066"/>
              <a:gd name="connsiteX885" fmla="*/ 5608587 w 7295637"/>
              <a:gd name="connsiteY885" fmla="*/ 2412223 h 5063066"/>
              <a:gd name="connsiteX886" fmla="*/ 5535563 w 7295637"/>
              <a:gd name="connsiteY886" fmla="*/ 2339199 h 5063066"/>
              <a:gd name="connsiteX887" fmla="*/ 5541301 w 7295637"/>
              <a:gd name="connsiteY887" fmla="*/ 2310774 h 5063066"/>
              <a:gd name="connsiteX888" fmla="*/ 4389758 w 7295637"/>
              <a:gd name="connsiteY888" fmla="*/ 4096046 h 5063066"/>
              <a:gd name="connsiteX889" fmla="*/ 4405408 w 7295637"/>
              <a:gd name="connsiteY889" fmla="*/ 4072834 h 5063066"/>
              <a:gd name="connsiteX890" fmla="*/ 4457045 w 7295637"/>
              <a:gd name="connsiteY890" fmla="*/ 4051446 h 5063066"/>
              <a:gd name="connsiteX891" fmla="*/ 4530069 w 7295637"/>
              <a:gd name="connsiteY891" fmla="*/ 4124470 h 5063066"/>
              <a:gd name="connsiteX892" fmla="*/ 4457044 w 7295637"/>
              <a:gd name="connsiteY892" fmla="*/ 4197495 h 5063066"/>
              <a:gd name="connsiteX893" fmla="*/ 4384020 w 7295637"/>
              <a:gd name="connsiteY893" fmla="*/ 4124471 h 5063066"/>
              <a:gd name="connsiteX894" fmla="*/ 4389758 w 7295637"/>
              <a:gd name="connsiteY894" fmla="*/ 4096046 h 5063066"/>
              <a:gd name="connsiteX895" fmla="*/ 6693620 w 7295637"/>
              <a:gd name="connsiteY895" fmla="*/ 465095 h 5063066"/>
              <a:gd name="connsiteX896" fmla="*/ 6760906 w 7295637"/>
              <a:gd name="connsiteY896" fmla="*/ 420495 h 5063066"/>
              <a:gd name="connsiteX897" fmla="*/ 6833931 w 7295637"/>
              <a:gd name="connsiteY897" fmla="*/ 493520 h 5063066"/>
              <a:gd name="connsiteX898" fmla="*/ 6760906 w 7295637"/>
              <a:gd name="connsiteY898" fmla="*/ 566545 h 5063066"/>
              <a:gd name="connsiteX899" fmla="*/ 6687880 w 7295637"/>
              <a:gd name="connsiteY899" fmla="*/ 493520 h 5063066"/>
              <a:gd name="connsiteX900" fmla="*/ 6693620 w 7295637"/>
              <a:gd name="connsiteY900" fmla="*/ 465095 h 5063066"/>
              <a:gd name="connsiteX901" fmla="*/ 5771766 w 7295637"/>
              <a:gd name="connsiteY901" fmla="*/ 1881452 h 5063066"/>
              <a:gd name="connsiteX902" fmla="*/ 5839051 w 7295637"/>
              <a:gd name="connsiteY902" fmla="*/ 1836852 h 5063066"/>
              <a:gd name="connsiteX903" fmla="*/ 5912076 w 7295637"/>
              <a:gd name="connsiteY903" fmla="*/ 1909877 h 5063066"/>
              <a:gd name="connsiteX904" fmla="*/ 5839051 w 7295637"/>
              <a:gd name="connsiteY904" fmla="*/ 1982902 h 5063066"/>
              <a:gd name="connsiteX905" fmla="*/ 5766026 w 7295637"/>
              <a:gd name="connsiteY905" fmla="*/ 1909877 h 5063066"/>
              <a:gd name="connsiteX906" fmla="*/ 5771766 w 7295637"/>
              <a:gd name="connsiteY906" fmla="*/ 1881452 h 5063066"/>
              <a:gd name="connsiteX907" fmla="*/ 4620222 w 7295637"/>
              <a:gd name="connsiteY907" fmla="*/ 3675553 h 5063066"/>
              <a:gd name="connsiteX908" fmla="*/ 4635870 w 7295637"/>
              <a:gd name="connsiteY908" fmla="*/ 3652342 h 5063066"/>
              <a:gd name="connsiteX909" fmla="*/ 4687507 w 7295637"/>
              <a:gd name="connsiteY909" fmla="*/ 3630954 h 5063066"/>
              <a:gd name="connsiteX910" fmla="*/ 4760533 w 7295637"/>
              <a:gd name="connsiteY910" fmla="*/ 3703979 h 5063066"/>
              <a:gd name="connsiteX911" fmla="*/ 4687508 w 7295637"/>
              <a:gd name="connsiteY911" fmla="*/ 3777003 h 5063066"/>
              <a:gd name="connsiteX912" fmla="*/ 4614482 w 7295637"/>
              <a:gd name="connsiteY912" fmla="*/ 3703978 h 5063066"/>
              <a:gd name="connsiteX913" fmla="*/ 4620222 w 7295637"/>
              <a:gd name="connsiteY913" fmla="*/ 3675553 h 5063066"/>
              <a:gd name="connsiteX914" fmla="*/ 6924084 w 7295637"/>
              <a:gd name="connsiteY914" fmla="*/ 44601 h 5063066"/>
              <a:gd name="connsiteX915" fmla="*/ 6991371 w 7295637"/>
              <a:gd name="connsiteY915" fmla="*/ 0 h 5063066"/>
              <a:gd name="connsiteX916" fmla="*/ 7064394 w 7295637"/>
              <a:gd name="connsiteY916" fmla="*/ 73025 h 5063066"/>
              <a:gd name="connsiteX917" fmla="*/ 6991370 w 7295637"/>
              <a:gd name="connsiteY917" fmla="*/ 146050 h 5063066"/>
              <a:gd name="connsiteX918" fmla="*/ 6918344 w 7295637"/>
              <a:gd name="connsiteY918" fmla="*/ 73025 h 5063066"/>
              <a:gd name="connsiteX919" fmla="*/ 6924084 w 7295637"/>
              <a:gd name="connsiteY919" fmla="*/ 44601 h 5063066"/>
              <a:gd name="connsiteX920" fmla="*/ 6002226 w 7295637"/>
              <a:gd name="connsiteY920" fmla="*/ 1460960 h 5063066"/>
              <a:gd name="connsiteX921" fmla="*/ 6069514 w 7295637"/>
              <a:gd name="connsiteY921" fmla="*/ 1416360 h 5063066"/>
              <a:gd name="connsiteX922" fmla="*/ 6142538 w 7295637"/>
              <a:gd name="connsiteY922" fmla="*/ 1489385 h 5063066"/>
              <a:gd name="connsiteX923" fmla="*/ 6069514 w 7295637"/>
              <a:gd name="connsiteY923" fmla="*/ 1562410 h 5063066"/>
              <a:gd name="connsiteX924" fmla="*/ 5996489 w 7295637"/>
              <a:gd name="connsiteY924" fmla="*/ 1489385 h 5063066"/>
              <a:gd name="connsiteX925" fmla="*/ 6002226 w 7295637"/>
              <a:gd name="connsiteY925" fmla="*/ 1460960 h 5063066"/>
              <a:gd name="connsiteX926" fmla="*/ 4850685 w 7295637"/>
              <a:gd name="connsiteY926" fmla="*/ 3246235 h 5063066"/>
              <a:gd name="connsiteX927" fmla="*/ 4866333 w 7295637"/>
              <a:gd name="connsiteY927" fmla="*/ 3223023 h 5063066"/>
              <a:gd name="connsiteX928" fmla="*/ 4917970 w 7295637"/>
              <a:gd name="connsiteY928" fmla="*/ 3201635 h 5063066"/>
              <a:gd name="connsiteX929" fmla="*/ 4990995 w 7295637"/>
              <a:gd name="connsiteY929" fmla="*/ 3274660 h 5063066"/>
              <a:gd name="connsiteX930" fmla="*/ 4917971 w 7295637"/>
              <a:gd name="connsiteY930" fmla="*/ 3347685 h 5063066"/>
              <a:gd name="connsiteX931" fmla="*/ 4844945 w 7295637"/>
              <a:gd name="connsiteY931" fmla="*/ 3274660 h 5063066"/>
              <a:gd name="connsiteX932" fmla="*/ 4850685 w 7295637"/>
              <a:gd name="connsiteY932" fmla="*/ 3246235 h 5063066"/>
              <a:gd name="connsiteX933" fmla="*/ 3928829 w 7295637"/>
              <a:gd name="connsiteY933" fmla="*/ 4662592 h 5063066"/>
              <a:gd name="connsiteX934" fmla="*/ 3944480 w 7295637"/>
              <a:gd name="connsiteY934" fmla="*/ 4639379 h 5063066"/>
              <a:gd name="connsiteX935" fmla="*/ 3996115 w 7295637"/>
              <a:gd name="connsiteY935" fmla="*/ 4617992 h 5063066"/>
              <a:gd name="connsiteX936" fmla="*/ 4069140 w 7295637"/>
              <a:gd name="connsiteY936" fmla="*/ 4691016 h 5063066"/>
              <a:gd name="connsiteX937" fmla="*/ 3996116 w 7295637"/>
              <a:gd name="connsiteY937" fmla="*/ 4764041 h 5063066"/>
              <a:gd name="connsiteX938" fmla="*/ 3923090 w 7295637"/>
              <a:gd name="connsiteY938" fmla="*/ 4691017 h 5063066"/>
              <a:gd name="connsiteX939" fmla="*/ 3928829 w 7295637"/>
              <a:gd name="connsiteY939" fmla="*/ 4662592 h 5063066"/>
              <a:gd name="connsiteX940" fmla="*/ 6232692 w 7295637"/>
              <a:gd name="connsiteY940" fmla="*/ 1031639 h 5063066"/>
              <a:gd name="connsiteX941" fmla="*/ 6299978 w 7295637"/>
              <a:gd name="connsiteY941" fmla="*/ 987038 h 5063066"/>
              <a:gd name="connsiteX942" fmla="*/ 6373003 w 7295637"/>
              <a:gd name="connsiteY942" fmla="*/ 1060063 h 5063066"/>
              <a:gd name="connsiteX943" fmla="*/ 6299978 w 7295637"/>
              <a:gd name="connsiteY943" fmla="*/ 1133088 h 5063066"/>
              <a:gd name="connsiteX944" fmla="*/ 6226953 w 7295637"/>
              <a:gd name="connsiteY944" fmla="*/ 1060063 h 5063066"/>
              <a:gd name="connsiteX945" fmla="*/ 6232692 w 7295637"/>
              <a:gd name="connsiteY945" fmla="*/ 1031639 h 5063066"/>
              <a:gd name="connsiteX946" fmla="*/ 5081148 w 7295637"/>
              <a:gd name="connsiteY946" fmla="*/ 2825741 h 5063066"/>
              <a:gd name="connsiteX947" fmla="*/ 5148434 w 7295637"/>
              <a:gd name="connsiteY947" fmla="*/ 2781140 h 5063066"/>
              <a:gd name="connsiteX948" fmla="*/ 5221459 w 7295637"/>
              <a:gd name="connsiteY948" fmla="*/ 2854165 h 5063066"/>
              <a:gd name="connsiteX949" fmla="*/ 5148435 w 7295637"/>
              <a:gd name="connsiteY949" fmla="*/ 2927190 h 5063066"/>
              <a:gd name="connsiteX950" fmla="*/ 5075409 w 7295637"/>
              <a:gd name="connsiteY950" fmla="*/ 2854165 h 5063066"/>
              <a:gd name="connsiteX951" fmla="*/ 5081148 w 7295637"/>
              <a:gd name="connsiteY951" fmla="*/ 2825741 h 5063066"/>
              <a:gd name="connsiteX952" fmla="*/ 5310836 w 7295637"/>
              <a:gd name="connsiteY952" fmla="*/ 2447996 h 5063066"/>
              <a:gd name="connsiteX953" fmla="*/ 5378123 w 7295637"/>
              <a:gd name="connsiteY953" fmla="*/ 2403396 h 5063066"/>
              <a:gd name="connsiteX954" fmla="*/ 5451147 w 7295637"/>
              <a:gd name="connsiteY954" fmla="*/ 2476420 h 5063066"/>
              <a:gd name="connsiteX955" fmla="*/ 5378122 w 7295637"/>
              <a:gd name="connsiteY955" fmla="*/ 2549445 h 5063066"/>
              <a:gd name="connsiteX956" fmla="*/ 5305098 w 7295637"/>
              <a:gd name="connsiteY956" fmla="*/ 2476421 h 5063066"/>
              <a:gd name="connsiteX957" fmla="*/ 5310836 w 7295637"/>
              <a:gd name="connsiteY957" fmla="*/ 2447996 h 5063066"/>
              <a:gd name="connsiteX958" fmla="*/ 4159294 w 7295637"/>
              <a:gd name="connsiteY958" fmla="*/ 4242096 h 5063066"/>
              <a:gd name="connsiteX959" fmla="*/ 4174944 w 7295637"/>
              <a:gd name="connsiteY959" fmla="*/ 4218884 h 5063066"/>
              <a:gd name="connsiteX960" fmla="*/ 4226580 w 7295637"/>
              <a:gd name="connsiteY960" fmla="*/ 4197496 h 5063066"/>
              <a:gd name="connsiteX961" fmla="*/ 4299605 w 7295637"/>
              <a:gd name="connsiteY961" fmla="*/ 4270521 h 5063066"/>
              <a:gd name="connsiteX962" fmla="*/ 4226579 w 7295637"/>
              <a:gd name="connsiteY962" fmla="*/ 4343547 h 5063066"/>
              <a:gd name="connsiteX963" fmla="*/ 4153555 w 7295637"/>
              <a:gd name="connsiteY963" fmla="*/ 4270521 h 5063066"/>
              <a:gd name="connsiteX964" fmla="*/ 4159294 w 7295637"/>
              <a:gd name="connsiteY964" fmla="*/ 4242096 h 5063066"/>
              <a:gd name="connsiteX965" fmla="*/ 6463156 w 7295637"/>
              <a:gd name="connsiteY965" fmla="*/ 611145 h 5063066"/>
              <a:gd name="connsiteX966" fmla="*/ 6530441 w 7295637"/>
              <a:gd name="connsiteY966" fmla="*/ 566545 h 5063066"/>
              <a:gd name="connsiteX967" fmla="*/ 6603467 w 7295637"/>
              <a:gd name="connsiteY967" fmla="*/ 639570 h 5063066"/>
              <a:gd name="connsiteX968" fmla="*/ 6530442 w 7295637"/>
              <a:gd name="connsiteY968" fmla="*/ 712595 h 5063066"/>
              <a:gd name="connsiteX969" fmla="*/ 6457416 w 7295637"/>
              <a:gd name="connsiteY969" fmla="*/ 639570 h 5063066"/>
              <a:gd name="connsiteX970" fmla="*/ 6463156 w 7295637"/>
              <a:gd name="connsiteY970" fmla="*/ 611145 h 5063066"/>
              <a:gd name="connsiteX971" fmla="*/ 5541300 w 7295637"/>
              <a:gd name="connsiteY971" fmla="*/ 2027502 h 5063066"/>
              <a:gd name="connsiteX972" fmla="*/ 5608589 w 7295637"/>
              <a:gd name="connsiteY972" fmla="*/ 1982901 h 5063066"/>
              <a:gd name="connsiteX973" fmla="*/ 5681611 w 7295637"/>
              <a:gd name="connsiteY973" fmla="*/ 2055926 h 5063066"/>
              <a:gd name="connsiteX974" fmla="*/ 5608586 w 7295637"/>
              <a:gd name="connsiteY974" fmla="*/ 2128951 h 5063066"/>
              <a:gd name="connsiteX975" fmla="*/ 5535562 w 7295637"/>
              <a:gd name="connsiteY975" fmla="*/ 2055926 h 5063066"/>
              <a:gd name="connsiteX976" fmla="*/ 5541300 w 7295637"/>
              <a:gd name="connsiteY976" fmla="*/ 2027502 h 5063066"/>
              <a:gd name="connsiteX977" fmla="*/ 4389759 w 7295637"/>
              <a:gd name="connsiteY977" fmla="*/ 3812774 h 5063066"/>
              <a:gd name="connsiteX978" fmla="*/ 4405409 w 7295637"/>
              <a:gd name="connsiteY978" fmla="*/ 3789563 h 5063066"/>
              <a:gd name="connsiteX979" fmla="*/ 4457046 w 7295637"/>
              <a:gd name="connsiteY979" fmla="*/ 3768175 h 5063066"/>
              <a:gd name="connsiteX980" fmla="*/ 4530070 w 7295637"/>
              <a:gd name="connsiteY980" fmla="*/ 3841200 h 5063066"/>
              <a:gd name="connsiteX981" fmla="*/ 4457045 w 7295637"/>
              <a:gd name="connsiteY981" fmla="*/ 3914224 h 5063066"/>
              <a:gd name="connsiteX982" fmla="*/ 4384021 w 7295637"/>
              <a:gd name="connsiteY982" fmla="*/ 3841199 h 5063066"/>
              <a:gd name="connsiteX983" fmla="*/ 4389759 w 7295637"/>
              <a:gd name="connsiteY983" fmla="*/ 3812774 h 5063066"/>
              <a:gd name="connsiteX984" fmla="*/ 6693619 w 7295637"/>
              <a:gd name="connsiteY984" fmla="*/ 181823 h 5063066"/>
              <a:gd name="connsiteX985" fmla="*/ 6760906 w 7295637"/>
              <a:gd name="connsiteY985" fmla="*/ 137223 h 5063066"/>
              <a:gd name="connsiteX986" fmla="*/ 6833930 w 7295637"/>
              <a:gd name="connsiteY986" fmla="*/ 210247 h 5063066"/>
              <a:gd name="connsiteX987" fmla="*/ 6760905 w 7295637"/>
              <a:gd name="connsiteY987" fmla="*/ 283273 h 5063066"/>
              <a:gd name="connsiteX988" fmla="*/ 6687881 w 7295637"/>
              <a:gd name="connsiteY988" fmla="*/ 210248 h 5063066"/>
              <a:gd name="connsiteX989" fmla="*/ 6693619 w 7295637"/>
              <a:gd name="connsiteY989" fmla="*/ 181823 h 5063066"/>
              <a:gd name="connsiteX990" fmla="*/ 5771765 w 7295637"/>
              <a:gd name="connsiteY990" fmla="*/ 1598182 h 5063066"/>
              <a:gd name="connsiteX991" fmla="*/ 5839051 w 7295637"/>
              <a:gd name="connsiteY991" fmla="*/ 1553582 h 5063066"/>
              <a:gd name="connsiteX992" fmla="*/ 5912075 w 7295637"/>
              <a:gd name="connsiteY992" fmla="*/ 1626607 h 5063066"/>
              <a:gd name="connsiteX993" fmla="*/ 5839051 w 7295637"/>
              <a:gd name="connsiteY993" fmla="*/ 1699631 h 5063066"/>
              <a:gd name="connsiteX994" fmla="*/ 5766025 w 7295637"/>
              <a:gd name="connsiteY994" fmla="*/ 1626606 h 5063066"/>
              <a:gd name="connsiteX995" fmla="*/ 5771765 w 7295637"/>
              <a:gd name="connsiteY995" fmla="*/ 1598182 h 5063066"/>
              <a:gd name="connsiteX996" fmla="*/ 4620221 w 7295637"/>
              <a:gd name="connsiteY996" fmla="*/ 3392283 h 5063066"/>
              <a:gd name="connsiteX997" fmla="*/ 4635871 w 7295637"/>
              <a:gd name="connsiteY997" fmla="*/ 3369072 h 5063066"/>
              <a:gd name="connsiteX998" fmla="*/ 4687508 w 7295637"/>
              <a:gd name="connsiteY998" fmla="*/ 3347684 h 5063066"/>
              <a:gd name="connsiteX999" fmla="*/ 4760532 w 7295637"/>
              <a:gd name="connsiteY999" fmla="*/ 3420709 h 5063066"/>
              <a:gd name="connsiteX1000" fmla="*/ 4687507 w 7295637"/>
              <a:gd name="connsiteY1000" fmla="*/ 3493733 h 5063066"/>
              <a:gd name="connsiteX1001" fmla="*/ 4614483 w 7295637"/>
              <a:gd name="connsiteY1001" fmla="*/ 3420708 h 5063066"/>
              <a:gd name="connsiteX1002" fmla="*/ 4620221 w 7295637"/>
              <a:gd name="connsiteY1002" fmla="*/ 3392283 h 5063066"/>
              <a:gd name="connsiteX1003" fmla="*/ 3698365 w 7295637"/>
              <a:gd name="connsiteY1003" fmla="*/ 4808644 h 5063066"/>
              <a:gd name="connsiteX1004" fmla="*/ 3714015 w 7295637"/>
              <a:gd name="connsiteY1004" fmla="*/ 4785432 h 5063066"/>
              <a:gd name="connsiteX1005" fmla="*/ 3765650 w 7295637"/>
              <a:gd name="connsiteY1005" fmla="*/ 4764043 h 5063066"/>
              <a:gd name="connsiteX1006" fmla="*/ 3838676 w 7295637"/>
              <a:gd name="connsiteY1006" fmla="*/ 4837068 h 5063066"/>
              <a:gd name="connsiteX1007" fmla="*/ 3765651 w 7295637"/>
              <a:gd name="connsiteY1007" fmla="*/ 4910093 h 5063066"/>
              <a:gd name="connsiteX1008" fmla="*/ 3692627 w 7295637"/>
              <a:gd name="connsiteY1008" fmla="*/ 4837068 h 5063066"/>
              <a:gd name="connsiteX1009" fmla="*/ 3698365 w 7295637"/>
              <a:gd name="connsiteY1009" fmla="*/ 4808644 h 5063066"/>
              <a:gd name="connsiteX1010" fmla="*/ 6002229 w 7295637"/>
              <a:gd name="connsiteY1010" fmla="*/ 1177688 h 5063066"/>
              <a:gd name="connsiteX1011" fmla="*/ 6069515 w 7295637"/>
              <a:gd name="connsiteY1011" fmla="*/ 1133088 h 5063066"/>
              <a:gd name="connsiteX1012" fmla="*/ 6142539 w 7295637"/>
              <a:gd name="connsiteY1012" fmla="*/ 1206113 h 5063066"/>
              <a:gd name="connsiteX1013" fmla="*/ 6069515 w 7295637"/>
              <a:gd name="connsiteY1013" fmla="*/ 1279138 h 5063066"/>
              <a:gd name="connsiteX1014" fmla="*/ 5996490 w 7295637"/>
              <a:gd name="connsiteY1014" fmla="*/ 1206113 h 5063066"/>
              <a:gd name="connsiteX1015" fmla="*/ 6002229 w 7295637"/>
              <a:gd name="connsiteY1015" fmla="*/ 1177688 h 5063066"/>
              <a:gd name="connsiteX1016" fmla="*/ 4850683 w 7295637"/>
              <a:gd name="connsiteY1016" fmla="*/ 2962963 h 5063066"/>
              <a:gd name="connsiteX1017" fmla="*/ 4866333 w 7295637"/>
              <a:gd name="connsiteY1017" fmla="*/ 2939751 h 5063066"/>
              <a:gd name="connsiteX1018" fmla="*/ 4917971 w 7295637"/>
              <a:gd name="connsiteY1018" fmla="*/ 2918363 h 5063066"/>
              <a:gd name="connsiteX1019" fmla="*/ 4990995 w 7295637"/>
              <a:gd name="connsiteY1019" fmla="*/ 2991388 h 5063066"/>
              <a:gd name="connsiteX1020" fmla="*/ 4917970 w 7295637"/>
              <a:gd name="connsiteY1020" fmla="*/ 3064413 h 5063066"/>
              <a:gd name="connsiteX1021" fmla="*/ 4844946 w 7295637"/>
              <a:gd name="connsiteY1021" fmla="*/ 2991388 h 5063066"/>
              <a:gd name="connsiteX1022" fmla="*/ 4850683 w 7295637"/>
              <a:gd name="connsiteY1022" fmla="*/ 2962963 h 5063066"/>
              <a:gd name="connsiteX1023" fmla="*/ 3928829 w 7295637"/>
              <a:gd name="connsiteY1023" fmla="*/ 4379319 h 5063066"/>
              <a:gd name="connsiteX1024" fmla="*/ 3944480 w 7295637"/>
              <a:gd name="connsiteY1024" fmla="*/ 4356108 h 5063066"/>
              <a:gd name="connsiteX1025" fmla="*/ 3996116 w 7295637"/>
              <a:gd name="connsiteY1025" fmla="*/ 4334718 h 5063066"/>
              <a:gd name="connsiteX1026" fmla="*/ 4069140 w 7295637"/>
              <a:gd name="connsiteY1026" fmla="*/ 4407745 h 5063066"/>
              <a:gd name="connsiteX1027" fmla="*/ 3996115 w 7295637"/>
              <a:gd name="connsiteY1027" fmla="*/ 4480769 h 5063066"/>
              <a:gd name="connsiteX1028" fmla="*/ 3923092 w 7295637"/>
              <a:gd name="connsiteY1028" fmla="*/ 4407744 h 5063066"/>
              <a:gd name="connsiteX1029" fmla="*/ 3928829 w 7295637"/>
              <a:gd name="connsiteY1029" fmla="*/ 4379319 h 5063066"/>
              <a:gd name="connsiteX1030" fmla="*/ 6232692 w 7295637"/>
              <a:gd name="connsiteY1030" fmla="*/ 748366 h 5063066"/>
              <a:gd name="connsiteX1031" fmla="*/ 6299978 w 7295637"/>
              <a:gd name="connsiteY1031" fmla="*/ 703766 h 5063066"/>
              <a:gd name="connsiteX1032" fmla="*/ 6373003 w 7295637"/>
              <a:gd name="connsiteY1032" fmla="*/ 776791 h 5063066"/>
              <a:gd name="connsiteX1033" fmla="*/ 6299977 w 7295637"/>
              <a:gd name="connsiteY1033" fmla="*/ 849816 h 5063066"/>
              <a:gd name="connsiteX1034" fmla="*/ 6226954 w 7295637"/>
              <a:gd name="connsiteY1034" fmla="*/ 776791 h 5063066"/>
              <a:gd name="connsiteX1035" fmla="*/ 6232692 w 7295637"/>
              <a:gd name="connsiteY1035" fmla="*/ 748366 h 5063066"/>
              <a:gd name="connsiteX1036" fmla="*/ 5081148 w 7295637"/>
              <a:gd name="connsiteY1036" fmla="*/ 2542468 h 5063066"/>
              <a:gd name="connsiteX1037" fmla="*/ 5148435 w 7295637"/>
              <a:gd name="connsiteY1037" fmla="*/ 2497868 h 5063066"/>
              <a:gd name="connsiteX1038" fmla="*/ 5221459 w 7295637"/>
              <a:gd name="connsiteY1038" fmla="*/ 2570893 h 5063066"/>
              <a:gd name="connsiteX1039" fmla="*/ 5148434 w 7295637"/>
              <a:gd name="connsiteY1039" fmla="*/ 2643918 h 5063066"/>
              <a:gd name="connsiteX1040" fmla="*/ 5075410 w 7295637"/>
              <a:gd name="connsiteY1040" fmla="*/ 2570893 h 5063066"/>
              <a:gd name="connsiteX1041" fmla="*/ 5081148 w 7295637"/>
              <a:gd name="connsiteY1041" fmla="*/ 2542468 h 5063066"/>
              <a:gd name="connsiteX1042" fmla="*/ 5310837 w 7295637"/>
              <a:gd name="connsiteY1042" fmla="*/ 2164724 h 5063066"/>
              <a:gd name="connsiteX1043" fmla="*/ 5378123 w 7295637"/>
              <a:gd name="connsiteY1043" fmla="*/ 2120123 h 5063066"/>
              <a:gd name="connsiteX1044" fmla="*/ 5451148 w 7295637"/>
              <a:gd name="connsiteY1044" fmla="*/ 2193148 h 5063066"/>
              <a:gd name="connsiteX1045" fmla="*/ 5378123 w 7295637"/>
              <a:gd name="connsiteY1045" fmla="*/ 2266173 h 5063066"/>
              <a:gd name="connsiteX1046" fmla="*/ 5305098 w 7295637"/>
              <a:gd name="connsiteY1046" fmla="*/ 2193148 h 5063066"/>
              <a:gd name="connsiteX1047" fmla="*/ 5310837 w 7295637"/>
              <a:gd name="connsiteY1047" fmla="*/ 2164724 h 5063066"/>
              <a:gd name="connsiteX1048" fmla="*/ 4159295 w 7295637"/>
              <a:gd name="connsiteY1048" fmla="*/ 3958825 h 5063066"/>
              <a:gd name="connsiteX1049" fmla="*/ 4174945 w 7295637"/>
              <a:gd name="connsiteY1049" fmla="*/ 3935613 h 5063066"/>
              <a:gd name="connsiteX1050" fmla="*/ 4226582 w 7295637"/>
              <a:gd name="connsiteY1050" fmla="*/ 3914224 h 5063066"/>
              <a:gd name="connsiteX1051" fmla="*/ 4299606 w 7295637"/>
              <a:gd name="connsiteY1051" fmla="*/ 3987249 h 5063066"/>
              <a:gd name="connsiteX1052" fmla="*/ 4226581 w 7295637"/>
              <a:gd name="connsiteY1052" fmla="*/ 4060274 h 5063066"/>
              <a:gd name="connsiteX1053" fmla="*/ 4153556 w 7295637"/>
              <a:gd name="connsiteY1053" fmla="*/ 3987249 h 5063066"/>
              <a:gd name="connsiteX1054" fmla="*/ 4159295 w 7295637"/>
              <a:gd name="connsiteY1054" fmla="*/ 3958825 h 5063066"/>
              <a:gd name="connsiteX1055" fmla="*/ 6463155 w 7295637"/>
              <a:gd name="connsiteY1055" fmla="*/ 327873 h 5063066"/>
              <a:gd name="connsiteX1056" fmla="*/ 6530442 w 7295637"/>
              <a:gd name="connsiteY1056" fmla="*/ 283273 h 5063066"/>
              <a:gd name="connsiteX1057" fmla="*/ 6603466 w 7295637"/>
              <a:gd name="connsiteY1057" fmla="*/ 356297 h 5063066"/>
              <a:gd name="connsiteX1058" fmla="*/ 6530441 w 7295637"/>
              <a:gd name="connsiteY1058" fmla="*/ 429322 h 5063066"/>
              <a:gd name="connsiteX1059" fmla="*/ 6457417 w 7295637"/>
              <a:gd name="connsiteY1059" fmla="*/ 356298 h 5063066"/>
              <a:gd name="connsiteX1060" fmla="*/ 6463155 w 7295637"/>
              <a:gd name="connsiteY1060" fmla="*/ 327873 h 5063066"/>
              <a:gd name="connsiteX1061" fmla="*/ 5541301 w 7295637"/>
              <a:gd name="connsiteY1061" fmla="*/ 1744230 h 5063066"/>
              <a:gd name="connsiteX1062" fmla="*/ 5608588 w 7295637"/>
              <a:gd name="connsiteY1062" fmla="*/ 1699630 h 5063066"/>
              <a:gd name="connsiteX1063" fmla="*/ 5681613 w 7295637"/>
              <a:gd name="connsiteY1063" fmla="*/ 1772655 h 5063066"/>
              <a:gd name="connsiteX1064" fmla="*/ 5608588 w 7295637"/>
              <a:gd name="connsiteY1064" fmla="*/ 1845680 h 5063066"/>
              <a:gd name="connsiteX1065" fmla="*/ 5535563 w 7295637"/>
              <a:gd name="connsiteY1065" fmla="*/ 1772655 h 5063066"/>
              <a:gd name="connsiteX1066" fmla="*/ 5541301 w 7295637"/>
              <a:gd name="connsiteY1066" fmla="*/ 1744230 h 5063066"/>
              <a:gd name="connsiteX1067" fmla="*/ 4389758 w 7295637"/>
              <a:gd name="connsiteY1067" fmla="*/ 3529503 h 5063066"/>
              <a:gd name="connsiteX1068" fmla="*/ 4405407 w 7295637"/>
              <a:gd name="connsiteY1068" fmla="*/ 3506292 h 5063066"/>
              <a:gd name="connsiteX1069" fmla="*/ 4457045 w 7295637"/>
              <a:gd name="connsiteY1069" fmla="*/ 3484904 h 5063066"/>
              <a:gd name="connsiteX1070" fmla="*/ 4530069 w 7295637"/>
              <a:gd name="connsiteY1070" fmla="*/ 3557929 h 5063066"/>
              <a:gd name="connsiteX1071" fmla="*/ 4457044 w 7295637"/>
              <a:gd name="connsiteY1071" fmla="*/ 3630953 h 5063066"/>
              <a:gd name="connsiteX1072" fmla="*/ 4384019 w 7295637"/>
              <a:gd name="connsiteY1072" fmla="*/ 3557928 h 5063066"/>
              <a:gd name="connsiteX1073" fmla="*/ 4389758 w 7295637"/>
              <a:gd name="connsiteY1073" fmla="*/ 3529503 h 5063066"/>
              <a:gd name="connsiteX1074" fmla="*/ 3463476 w 7295637"/>
              <a:gd name="connsiteY1074" fmla="*/ 4961615 h 5063066"/>
              <a:gd name="connsiteX1075" fmla="*/ 3479126 w 7295637"/>
              <a:gd name="connsiteY1075" fmla="*/ 4938403 h 5063066"/>
              <a:gd name="connsiteX1076" fmla="*/ 3530763 w 7295637"/>
              <a:gd name="connsiteY1076" fmla="*/ 4917015 h 5063066"/>
              <a:gd name="connsiteX1077" fmla="*/ 3603787 w 7295637"/>
              <a:gd name="connsiteY1077" fmla="*/ 4990040 h 5063066"/>
              <a:gd name="connsiteX1078" fmla="*/ 3530763 w 7295637"/>
              <a:gd name="connsiteY1078" fmla="*/ 5063064 h 5063066"/>
              <a:gd name="connsiteX1079" fmla="*/ 3457738 w 7295637"/>
              <a:gd name="connsiteY1079" fmla="*/ 4990040 h 5063066"/>
              <a:gd name="connsiteX1080" fmla="*/ 3463476 w 7295637"/>
              <a:gd name="connsiteY1080" fmla="*/ 4961615 h 5063066"/>
              <a:gd name="connsiteX1081" fmla="*/ 5771764 w 7295637"/>
              <a:gd name="connsiteY1081" fmla="*/ 1314911 h 5063066"/>
              <a:gd name="connsiteX1082" fmla="*/ 5839049 w 7295637"/>
              <a:gd name="connsiteY1082" fmla="*/ 1270311 h 5063066"/>
              <a:gd name="connsiteX1083" fmla="*/ 5912075 w 7295637"/>
              <a:gd name="connsiteY1083" fmla="*/ 1343335 h 5063066"/>
              <a:gd name="connsiteX1084" fmla="*/ 5839050 w 7295637"/>
              <a:gd name="connsiteY1084" fmla="*/ 1416360 h 5063066"/>
              <a:gd name="connsiteX1085" fmla="*/ 5766024 w 7295637"/>
              <a:gd name="connsiteY1085" fmla="*/ 1343336 h 5063066"/>
              <a:gd name="connsiteX1086" fmla="*/ 5771764 w 7295637"/>
              <a:gd name="connsiteY1086" fmla="*/ 1314911 h 5063066"/>
              <a:gd name="connsiteX1087" fmla="*/ 4620220 w 7295637"/>
              <a:gd name="connsiteY1087" fmla="*/ 3109013 h 5063066"/>
              <a:gd name="connsiteX1088" fmla="*/ 4635869 w 7295637"/>
              <a:gd name="connsiteY1088" fmla="*/ 3085801 h 5063066"/>
              <a:gd name="connsiteX1089" fmla="*/ 4687507 w 7295637"/>
              <a:gd name="connsiteY1089" fmla="*/ 3064413 h 5063066"/>
              <a:gd name="connsiteX1090" fmla="*/ 4760531 w 7295637"/>
              <a:gd name="connsiteY1090" fmla="*/ 3137437 h 5063066"/>
              <a:gd name="connsiteX1091" fmla="*/ 4687506 w 7295637"/>
              <a:gd name="connsiteY1091" fmla="*/ 3210462 h 5063066"/>
              <a:gd name="connsiteX1092" fmla="*/ 4614481 w 7295637"/>
              <a:gd name="connsiteY1092" fmla="*/ 3137438 h 5063066"/>
              <a:gd name="connsiteX1093" fmla="*/ 4620220 w 7295637"/>
              <a:gd name="connsiteY1093" fmla="*/ 3109013 h 5063066"/>
              <a:gd name="connsiteX1094" fmla="*/ 3698365 w 7295637"/>
              <a:gd name="connsiteY1094" fmla="*/ 4525369 h 5063066"/>
              <a:gd name="connsiteX1095" fmla="*/ 3714015 w 7295637"/>
              <a:gd name="connsiteY1095" fmla="*/ 4502157 h 5063066"/>
              <a:gd name="connsiteX1096" fmla="*/ 3765653 w 7295637"/>
              <a:gd name="connsiteY1096" fmla="*/ 4480768 h 5063066"/>
              <a:gd name="connsiteX1097" fmla="*/ 3838677 w 7295637"/>
              <a:gd name="connsiteY1097" fmla="*/ 4553794 h 5063066"/>
              <a:gd name="connsiteX1098" fmla="*/ 3765652 w 7295637"/>
              <a:gd name="connsiteY1098" fmla="*/ 4626818 h 5063066"/>
              <a:gd name="connsiteX1099" fmla="*/ 3692628 w 7295637"/>
              <a:gd name="connsiteY1099" fmla="*/ 4553794 h 5063066"/>
              <a:gd name="connsiteX1100" fmla="*/ 3698365 w 7295637"/>
              <a:gd name="connsiteY1100" fmla="*/ 4525369 h 5063066"/>
              <a:gd name="connsiteX1101" fmla="*/ 6002226 w 7295637"/>
              <a:gd name="connsiteY1101" fmla="*/ 894417 h 5063066"/>
              <a:gd name="connsiteX1102" fmla="*/ 6069513 w 7295637"/>
              <a:gd name="connsiteY1102" fmla="*/ 849817 h 5063066"/>
              <a:gd name="connsiteX1103" fmla="*/ 6142539 w 7295637"/>
              <a:gd name="connsiteY1103" fmla="*/ 922842 h 5063066"/>
              <a:gd name="connsiteX1104" fmla="*/ 6069514 w 7295637"/>
              <a:gd name="connsiteY1104" fmla="*/ 995867 h 5063066"/>
              <a:gd name="connsiteX1105" fmla="*/ 5996488 w 7295637"/>
              <a:gd name="connsiteY1105" fmla="*/ 922842 h 5063066"/>
              <a:gd name="connsiteX1106" fmla="*/ 6002226 w 7295637"/>
              <a:gd name="connsiteY1106" fmla="*/ 894417 h 5063066"/>
              <a:gd name="connsiteX1107" fmla="*/ 4850684 w 7295637"/>
              <a:gd name="connsiteY1107" fmla="*/ 2679691 h 5063066"/>
              <a:gd name="connsiteX1108" fmla="*/ 4866333 w 7295637"/>
              <a:gd name="connsiteY1108" fmla="*/ 2656479 h 5063066"/>
              <a:gd name="connsiteX1109" fmla="*/ 4917969 w 7295637"/>
              <a:gd name="connsiteY1109" fmla="*/ 2635090 h 5063066"/>
              <a:gd name="connsiteX1110" fmla="*/ 4990994 w 7295637"/>
              <a:gd name="connsiteY1110" fmla="*/ 2708115 h 5063066"/>
              <a:gd name="connsiteX1111" fmla="*/ 4917971 w 7295637"/>
              <a:gd name="connsiteY1111" fmla="*/ 2781140 h 5063066"/>
              <a:gd name="connsiteX1112" fmla="*/ 4844945 w 7295637"/>
              <a:gd name="connsiteY1112" fmla="*/ 2708115 h 5063066"/>
              <a:gd name="connsiteX1113" fmla="*/ 4850684 w 7295637"/>
              <a:gd name="connsiteY1113" fmla="*/ 2679691 h 5063066"/>
              <a:gd name="connsiteX1114" fmla="*/ 5080372 w 7295637"/>
              <a:gd name="connsiteY1114" fmla="*/ 2310773 h 5063066"/>
              <a:gd name="connsiteX1115" fmla="*/ 5147660 w 7295637"/>
              <a:gd name="connsiteY1115" fmla="*/ 2266173 h 5063066"/>
              <a:gd name="connsiteX1116" fmla="*/ 5220684 w 7295637"/>
              <a:gd name="connsiteY1116" fmla="*/ 2339198 h 5063066"/>
              <a:gd name="connsiteX1117" fmla="*/ 5147659 w 7295637"/>
              <a:gd name="connsiteY1117" fmla="*/ 2412223 h 5063066"/>
              <a:gd name="connsiteX1118" fmla="*/ 5074635 w 7295637"/>
              <a:gd name="connsiteY1118" fmla="*/ 2339198 h 5063066"/>
              <a:gd name="connsiteX1119" fmla="*/ 5080372 w 7295637"/>
              <a:gd name="connsiteY1119" fmla="*/ 2310773 h 5063066"/>
              <a:gd name="connsiteX1120" fmla="*/ 3928831 w 7295637"/>
              <a:gd name="connsiteY1120" fmla="*/ 4096046 h 5063066"/>
              <a:gd name="connsiteX1121" fmla="*/ 3944481 w 7295637"/>
              <a:gd name="connsiteY1121" fmla="*/ 4072834 h 5063066"/>
              <a:gd name="connsiteX1122" fmla="*/ 3996117 w 7295637"/>
              <a:gd name="connsiteY1122" fmla="*/ 4051445 h 5063066"/>
              <a:gd name="connsiteX1123" fmla="*/ 4069142 w 7295637"/>
              <a:gd name="connsiteY1123" fmla="*/ 4124471 h 5063066"/>
              <a:gd name="connsiteX1124" fmla="*/ 3996116 w 7295637"/>
              <a:gd name="connsiteY1124" fmla="*/ 4197498 h 5063066"/>
              <a:gd name="connsiteX1125" fmla="*/ 3923093 w 7295637"/>
              <a:gd name="connsiteY1125" fmla="*/ 4124470 h 5063066"/>
              <a:gd name="connsiteX1126" fmla="*/ 3928831 w 7295637"/>
              <a:gd name="connsiteY1126" fmla="*/ 4096046 h 5063066"/>
              <a:gd name="connsiteX1127" fmla="*/ 6232691 w 7295637"/>
              <a:gd name="connsiteY1127" fmla="*/ 465094 h 5063066"/>
              <a:gd name="connsiteX1128" fmla="*/ 6299978 w 7295637"/>
              <a:gd name="connsiteY1128" fmla="*/ 420494 h 5063066"/>
              <a:gd name="connsiteX1129" fmla="*/ 6373004 w 7295637"/>
              <a:gd name="connsiteY1129" fmla="*/ 493519 h 5063066"/>
              <a:gd name="connsiteX1130" fmla="*/ 6299978 w 7295637"/>
              <a:gd name="connsiteY1130" fmla="*/ 566544 h 5063066"/>
              <a:gd name="connsiteX1131" fmla="*/ 6226953 w 7295637"/>
              <a:gd name="connsiteY1131" fmla="*/ 493519 h 5063066"/>
              <a:gd name="connsiteX1132" fmla="*/ 6232691 w 7295637"/>
              <a:gd name="connsiteY1132" fmla="*/ 465094 h 5063066"/>
              <a:gd name="connsiteX1133" fmla="*/ 5310838 w 7295637"/>
              <a:gd name="connsiteY1133" fmla="*/ 1881452 h 5063066"/>
              <a:gd name="connsiteX1134" fmla="*/ 5378124 w 7295637"/>
              <a:gd name="connsiteY1134" fmla="*/ 1836852 h 5063066"/>
              <a:gd name="connsiteX1135" fmla="*/ 5451149 w 7295637"/>
              <a:gd name="connsiteY1135" fmla="*/ 1909877 h 5063066"/>
              <a:gd name="connsiteX1136" fmla="*/ 5378124 w 7295637"/>
              <a:gd name="connsiteY1136" fmla="*/ 1982902 h 5063066"/>
              <a:gd name="connsiteX1137" fmla="*/ 5305099 w 7295637"/>
              <a:gd name="connsiteY1137" fmla="*/ 1909877 h 5063066"/>
              <a:gd name="connsiteX1138" fmla="*/ 5310838 w 7295637"/>
              <a:gd name="connsiteY1138" fmla="*/ 1881452 h 5063066"/>
              <a:gd name="connsiteX1139" fmla="*/ 4159294 w 7295637"/>
              <a:gd name="connsiteY1139" fmla="*/ 3675553 h 5063066"/>
              <a:gd name="connsiteX1140" fmla="*/ 4174944 w 7295637"/>
              <a:gd name="connsiteY1140" fmla="*/ 3652341 h 5063066"/>
              <a:gd name="connsiteX1141" fmla="*/ 4226580 w 7295637"/>
              <a:gd name="connsiteY1141" fmla="*/ 3630953 h 5063066"/>
              <a:gd name="connsiteX1142" fmla="*/ 4299605 w 7295637"/>
              <a:gd name="connsiteY1142" fmla="*/ 3703978 h 5063066"/>
              <a:gd name="connsiteX1143" fmla="*/ 4226581 w 7295637"/>
              <a:gd name="connsiteY1143" fmla="*/ 3777002 h 5063066"/>
              <a:gd name="connsiteX1144" fmla="*/ 4153555 w 7295637"/>
              <a:gd name="connsiteY1144" fmla="*/ 3703978 h 5063066"/>
              <a:gd name="connsiteX1145" fmla="*/ 4159294 w 7295637"/>
              <a:gd name="connsiteY1145" fmla="*/ 3675553 h 5063066"/>
              <a:gd name="connsiteX1146" fmla="*/ 6463155 w 7295637"/>
              <a:gd name="connsiteY1146" fmla="*/ 44601 h 5063066"/>
              <a:gd name="connsiteX1147" fmla="*/ 6530442 w 7295637"/>
              <a:gd name="connsiteY1147" fmla="*/ 0 h 5063066"/>
              <a:gd name="connsiteX1148" fmla="*/ 6603467 w 7295637"/>
              <a:gd name="connsiteY1148" fmla="*/ 73025 h 5063066"/>
              <a:gd name="connsiteX1149" fmla="*/ 6530442 w 7295637"/>
              <a:gd name="connsiteY1149" fmla="*/ 146050 h 5063066"/>
              <a:gd name="connsiteX1150" fmla="*/ 6457417 w 7295637"/>
              <a:gd name="connsiteY1150" fmla="*/ 73025 h 5063066"/>
              <a:gd name="connsiteX1151" fmla="*/ 6463155 w 7295637"/>
              <a:gd name="connsiteY1151" fmla="*/ 44601 h 5063066"/>
              <a:gd name="connsiteX1152" fmla="*/ 5541301 w 7295637"/>
              <a:gd name="connsiteY1152" fmla="*/ 1460959 h 5063066"/>
              <a:gd name="connsiteX1153" fmla="*/ 5608587 w 7295637"/>
              <a:gd name="connsiteY1153" fmla="*/ 1416360 h 5063066"/>
              <a:gd name="connsiteX1154" fmla="*/ 5681611 w 7295637"/>
              <a:gd name="connsiteY1154" fmla="*/ 1489384 h 5063066"/>
              <a:gd name="connsiteX1155" fmla="*/ 5608586 w 7295637"/>
              <a:gd name="connsiteY1155" fmla="*/ 1562409 h 5063066"/>
              <a:gd name="connsiteX1156" fmla="*/ 5535562 w 7295637"/>
              <a:gd name="connsiteY1156" fmla="*/ 1489384 h 5063066"/>
              <a:gd name="connsiteX1157" fmla="*/ 5541301 w 7295637"/>
              <a:gd name="connsiteY1157" fmla="*/ 1460959 h 5063066"/>
              <a:gd name="connsiteX1158" fmla="*/ 4389756 w 7295637"/>
              <a:gd name="connsiteY1158" fmla="*/ 3246233 h 5063066"/>
              <a:gd name="connsiteX1159" fmla="*/ 4405406 w 7295637"/>
              <a:gd name="connsiteY1159" fmla="*/ 3223022 h 5063066"/>
              <a:gd name="connsiteX1160" fmla="*/ 4457043 w 7295637"/>
              <a:gd name="connsiteY1160" fmla="*/ 3201633 h 5063066"/>
              <a:gd name="connsiteX1161" fmla="*/ 4530067 w 7295637"/>
              <a:gd name="connsiteY1161" fmla="*/ 3274658 h 5063066"/>
              <a:gd name="connsiteX1162" fmla="*/ 4457043 w 7295637"/>
              <a:gd name="connsiteY1162" fmla="*/ 3347683 h 5063066"/>
              <a:gd name="connsiteX1163" fmla="*/ 4384018 w 7295637"/>
              <a:gd name="connsiteY1163" fmla="*/ 3274657 h 5063066"/>
              <a:gd name="connsiteX1164" fmla="*/ 4389756 w 7295637"/>
              <a:gd name="connsiteY1164" fmla="*/ 3246233 h 5063066"/>
              <a:gd name="connsiteX1165" fmla="*/ 3463476 w 7295637"/>
              <a:gd name="connsiteY1165" fmla="*/ 4678344 h 5063066"/>
              <a:gd name="connsiteX1166" fmla="*/ 3530762 w 7295637"/>
              <a:gd name="connsiteY1166" fmla="*/ 4633744 h 5063066"/>
              <a:gd name="connsiteX1167" fmla="*/ 3603787 w 7295637"/>
              <a:gd name="connsiteY1167" fmla="*/ 4706769 h 5063066"/>
              <a:gd name="connsiteX1168" fmla="*/ 3530762 w 7295637"/>
              <a:gd name="connsiteY1168" fmla="*/ 4779794 h 5063066"/>
              <a:gd name="connsiteX1169" fmla="*/ 3457737 w 7295637"/>
              <a:gd name="connsiteY1169" fmla="*/ 4706769 h 5063066"/>
              <a:gd name="connsiteX1170" fmla="*/ 3463476 w 7295637"/>
              <a:gd name="connsiteY1170" fmla="*/ 4678344 h 5063066"/>
              <a:gd name="connsiteX1171" fmla="*/ 5771763 w 7295637"/>
              <a:gd name="connsiteY1171" fmla="*/ 1031639 h 5063066"/>
              <a:gd name="connsiteX1172" fmla="*/ 5839050 w 7295637"/>
              <a:gd name="connsiteY1172" fmla="*/ 987038 h 5063066"/>
              <a:gd name="connsiteX1173" fmla="*/ 5912074 w 7295637"/>
              <a:gd name="connsiteY1173" fmla="*/ 1060063 h 5063066"/>
              <a:gd name="connsiteX1174" fmla="*/ 5839049 w 7295637"/>
              <a:gd name="connsiteY1174" fmla="*/ 1133088 h 5063066"/>
              <a:gd name="connsiteX1175" fmla="*/ 5766026 w 7295637"/>
              <a:gd name="connsiteY1175" fmla="*/ 1060063 h 5063066"/>
              <a:gd name="connsiteX1176" fmla="*/ 5771763 w 7295637"/>
              <a:gd name="connsiteY1176" fmla="*/ 1031639 h 5063066"/>
              <a:gd name="connsiteX1177" fmla="*/ 4620220 w 7295637"/>
              <a:gd name="connsiteY1177" fmla="*/ 2825741 h 5063066"/>
              <a:gd name="connsiteX1178" fmla="*/ 4635870 w 7295637"/>
              <a:gd name="connsiteY1178" fmla="*/ 2802529 h 5063066"/>
              <a:gd name="connsiteX1179" fmla="*/ 4687507 w 7295637"/>
              <a:gd name="connsiteY1179" fmla="*/ 2781140 h 5063066"/>
              <a:gd name="connsiteX1180" fmla="*/ 4760531 w 7295637"/>
              <a:gd name="connsiteY1180" fmla="*/ 2854165 h 5063066"/>
              <a:gd name="connsiteX1181" fmla="*/ 4687506 w 7295637"/>
              <a:gd name="connsiteY1181" fmla="*/ 2927190 h 5063066"/>
              <a:gd name="connsiteX1182" fmla="*/ 4614482 w 7295637"/>
              <a:gd name="connsiteY1182" fmla="*/ 2854165 h 5063066"/>
              <a:gd name="connsiteX1183" fmla="*/ 4620220 w 7295637"/>
              <a:gd name="connsiteY1183" fmla="*/ 2825741 h 5063066"/>
              <a:gd name="connsiteX1184" fmla="*/ 4849911 w 7295637"/>
              <a:gd name="connsiteY1184" fmla="*/ 2447996 h 5063066"/>
              <a:gd name="connsiteX1185" fmla="*/ 4865559 w 7295637"/>
              <a:gd name="connsiteY1185" fmla="*/ 2424784 h 5063066"/>
              <a:gd name="connsiteX1186" fmla="*/ 4917197 w 7295637"/>
              <a:gd name="connsiteY1186" fmla="*/ 2403395 h 5063066"/>
              <a:gd name="connsiteX1187" fmla="*/ 4990221 w 7295637"/>
              <a:gd name="connsiteY1187" fmla="*/ 2476421 h 5063066"/>
              <a:gd name="connsiteX1188" fmla="*/ 4917196 w 7295637"/>
              <a:gd name="connsiteY1188" fmla="*/ 2549446 h 5063066"/>
              <a:gd name="connsiteX1189" fmla="*/ 4844172 w 7295637"/>
              <a:gd name="connsiteY1189" fmla="*/ 2476422 h 5063066"/>
              <a:gd name="connsiteX1190" fmla="*/ 4849911 w 7295637"/>
              <a:gd name="connsiteY1190" fmla="*/ 2447996 h 5063066"/>
              <a:gd name="connsiteX1191" fmla="*/ 3698366 w 7295637"/>
              <a:gd name="connsiteY1191" fmla="*/ 4242097 h 5063066"/>
              <a:gd name="connsiteX1192" fmla="*/ 3714017 w 7295637"/>
              <a:gd name="connsiteY1192" fmla="*/ 4218885 h 5063066"/>
              <a:gd name="connsiteX1193" fmla="*/ 3765652 w 7295637"/>
              <a:gd name="connsiteY1193" fmla="*/ 4197498 h 5063066"/>
              <a:gd name="connsiteX1194" fmla="*/ 3838678 w 7295637"/>
              <a:gd name="connsiteY1194" fmla="*/ 4270522 h 5063066"/>
              <a:gd name="connsiteX1195" fmla="*/ 3765652 w 7295637"/>
              <a:gd name="connsiteY1195" fmla="*/ 4343548 h 5063066"/>
              <a:gd name="connsiteX1196" fmla="*/ 3692627 w 7295637"/>
              <a:gd name="connsiteY1196" fmla="*/ 4270522 h 5063066"/>
              <a:gd name="connsiteX1197" fmla="*/ 3698366 w 7295637"/>
              <a:gd name="connsiteY1197" fmla="*/ 4242097 h 5063066"/>
              <a:gd name="connsiteX1198" fmla="*/ 6002227 w 7295637"/>
              <a:gd name="connsiteY1198" fmla="*/ 611145 h 5063066"/>
              <a:gd name="connsiteX1199" fmla="*/ 6069514 w 7295637"/>
              <a:gd name="connsiteY1199" fmla="*/ 566545 h 5063066"/>
              <a:gd name="connsiteX1200" fmla="*/ 6142539 w 7295637"/>
              <a:gd name="connsiteY1200" fmla="*/ 639570 h 5063066"/>
              <a:gd name="connsiteX1201" fmla="*/ 6069513 w 7295637"/>
              <a:gd name="connsiteY1201" fmla="*/ 712595 h 5063066"/>
              <a:gd name="connsiteX1202" fmla="*/ 5996489 w 7295637"/>
              <a:gd name="connsiteY1202" fmla="*/ 639570 h 5063066"/>
              <a:gd name="connsiteX1203" fmla="*/ 6002227 w 7295637"/>
              <a:gd name="connsiteY1203" fmla="*/ 611145 h 5063066"/>
              <a:gd name="connsiteX1204" fmla="*/ 5080374 w 7295637"/>
              <a:gd name="connsiteY1204" fmla="*/ 2027501 h 5063066"/>
              <a:gd name="connsiteX1205" fmla="*/ 5147661 w 7295637"/>
              <a:gd name="connsiteY1205" fmla="*/ 1982901 h 5063066"/>
              <a:gd name="connsiteX1206" fmla="*/ 5220685 w 7295637"/>
              <a:gd name="connsiteY1206" fmla="*/ 2055926 h 5063066"/>
              <a:gd name="connsiteX1207" fmla="*/ 5147660 w 7295637"/>
              <a:gd name="connsiteY1207" fmla="*/ 2128951 h 5063066"/>
              <a:gd name="connsiteX1208" fmla="*/ 5074636 w 7295637"/>
              <a:gd name="connsiteY1208" fmla="*/ 2055926 h 5063066"/>
              <a:gd name="connsiteX1209" fmla="*/ 5080374 w 7295637"/>
              <a:gd name="connsiteY1209" fmla="*/ 2027501 h 5063066"/>
              <a:gd name="connsiteX1210" fmla="*/ 3928831 w 7295637"/>
              <a:gd name="connsiteY1210" fmla="*/ 3812774 h 5063066"/>
              <a:gd name="connsiteX1211" fmla="*/ 3944480 w 7295637"/>
              <a:gd name="connsiteY1211" fmla="*/ 3789562 h 5063066"/>
              <a:gd name="connsiteX1212" fmla="*/ 3996117 w 7295637"/>
              <a:gd name="connsiteY1212" fmla="*/ 3768173 h 5063066"/>
              <a:gd name="connsiteX1213" fmla="*/ 4069142 w 7295637"/>
              <a:gd name="connsiteY1213" fmla="*/ 3841198 h 5063066"/>
              <a:gd name="connsiteX1214" fmla="*/ 3996117 w 7295637"/>
              <a:gd name="connsiteY1214" fmla="*/ 3914223 h 5063066"/>
              <a:gd name="connsiteX1215" fmla="*/ 3923092 w 7295637"/>
              <a:gd name="connsiteY1215" fmla="*/ 3841198 h 5063066"/>
              <a:gd name="connsiteX1216" fmla="*/ 3928831 w 7295637"/>
              <a:gd name="connsiteY1216" fmla="*/ 3812774 h 5063066"/>
              <a:gd name="connsiteX1217" fmla="*/ 6232692 w 7295637"/>
              <a:gd name="connsiteY1217" fmla="*/ 181822 h 5063066"/>
              <a:gd name="connsiteX1218" fmla="*/ 6299977 w 7295637"/>
              <a:gd name="connsiteY1218" fmla="*/ 137222 h 5063066"/>
              <a:gd name="connsiteX1219" fmla="*/ 6373003 w 7295637"/>
              <a:gd name="connsiteY1219" fmla="*/ 210247 h 5063066"/>
              <a:gd name="connsiteX1220" fmla="*/ 6299978 w 7295637"/>
              <a:gd name="connsiteY1220" fmla="*/ 283272 h 5063066"/>
              <a:gd name="connsiteX1221" fmla="*/ 6226952 w 7295637"/>
              <a:gd name="connsiteY1221" fmla="*/ 210247 h 5063066"/>
              <a:gd name="connsiteX1222" fmla="*/ 6232692 w 7295637"/>
              <a:gd name="connsiteY1222" fmla="*/ 181822 h 5063066"/>
              <a:gd name="connsiteX1223" fmla="*/ 5310836 w 7295637"/>
              <a:gd name="connsiteY1223" fmla="*/ 1598180 h 5063066"/>
              <a:gd name="connsiteX1224" fmla="*/ 5378123 w 7295637"/>
              <a:gd name="connsiteY1224" fmla="*/ 1553581 h 5063066"/>
              <a:gd name="connsiteX1225" fmla="*/ 5451148 w 7295637"/>
              <a:gd name="connsiteY1225" fmla="*/ 1626605 h 5063066"/>
              <a:gd name="connsiteX1226" fmla="*/ 5378123 w 7295637"/>
              <a:gd name="connsiteY1226" fmla="*/ 1699630 h 5063066"/>
              <a:gd name="connsiteX1227" fmla="*/ 5305099 w 7295637"/>
              <a:gd name="connsiteY1227" fmla="*/ 1626605 h 5063066"/>
              <a:gd name="connsiteX1228" fmla="*/ 5310836 w 7295637"/>
              <a:gd name="connsiteY1228" fmla="*/ 1598180 h 5063066"/>
              <a:gd name="connsiteX1229" fmla="*/ 4159293 w 7295637"/>
              <a:gd name="connsiteY1229" fmla="*/ 3392282 h 5063066"/>
              <a:gd name="connsiteX1230" fmla="*/ 4174943 w 7295637"/>
              <a:gd name="connsiteY1230" fmla="*/ 3369071 h 5063066"/>
              <a:gd name="connsiteX1231" fmla="*/ 4226579 w 7295637"/>
              <a:gd name="connsiteY1231" fmla="*/ 3347682 h 5063066"/>
              <a:gd name="connsiteX1232" fmla="*/ 4299605 w 7295637"/>
              <a:gd name="connsiteY1232" fmla="*/ 3420707 h 5063066"/>
              <a:gd name="connsiteX1233" fmla="*/ 4226580 w 7295637"/>
              <a:gd name="connsiteY1233" fmla="*/ 3493732 h 5063066"/>
              <a:gd name="connsiteX1234" fmla="*/ 4153555 w 7295637"/>
              <a:gd name="connsiteY1234" fmla="*/ 3420707 h 5063066"/>
              <a:gd name="connsiteX1235" fmla="*/ 4159293 w 7295637"/>
              <a:gd name="connsiteY1235" fmla="*/ 3392282 h 5063066"/>
              <a:gd name="connsiteX1236" fmla="*/ 3233012 w 7295637"/>
              <a:gd name="connsiteY1236" fmla="*/ 4824394 h 5063066"/>
              <a:gd name="connsiteX1237" fmla="*/ 3300298 w 7295637"/>
              <a:gd name="connsiteY1237" fmla="*/ 4779794 h 5063066"/>
              <a:gd name="connsiteX1238" fmla="*/ 3373323 w 7295637"/>
              <a:gd name="connsiteY1238" fmla="*/ 4852819 h 5063066"/>
              <a:gd name="connsiteX1239" fmla="*/ 3300298 w 7295637"/>
              <a:gd name="connsiteY1239" fmla="*/ 4925844 h 5063066"/>
              <a:gd name="connsiteX1240" fmla="*/ 3227273 w 7295637"/>
              <a:gd name="connsiteY1240" fmla="*/ 4852819 h 5063066"/>
              <a:gd name="connsiteX1241" fmla="*/ 3233012 w 7295637"/>
              <a:gd name="connsiteY1241" fmla="*/ 4824394 h 5063066"/>
              <a:gd name="connsiteX1242" fmla="*/ 5541300 w 7295637"/>
              <a:gd name="connsiteY1242" fmla="*/ 1177688 h 5063066"/>
              <a:gd name="connsiteX1243" fmla="*/ 5608587 w 7295637"/>
              <a:gd name="connsiteY1243" fmla="*/ 1133088 h 5063066"/>
              <a:gd name="connsiteX1244" fmla="*/ 5681611 w 7295637"/>
              <a:gd name="connsiteY1244" fmla="*/ 1206113 h 5063066"/>
              <a:gd name="connsiteX1245" fmla="*/ 5608585 w 7295637"/>
              <a:gd name="connsiteY1245" fmla="*/ 1279138 h 5063066"/>
              <a:gd name="connsiteX1246" fmla="*/ 5535560 w 7295637"/>
              <a:gd name="connsiteY1246" fmla="*/ 1206113 h 5063066"/>
              <a:gd name="connsiteX1247" fmla="*/ 5541300 w 7295637"/>
              <a:gd name="connsiteY1247" fmla="*/ 1177688 h 5063066"/>
              <a:gd name="connsiteX1248" fmla="*/ 4389755 w 7295637"/>
              <a:gd name="connsiteY1248" fmla="*/ 2962962 h 5063066"/>
              <a:gd name="connsiteX1249" fmla="*/ 4405405 w 7295637"/>
              <a:gd name="connsiteY1249" fmla="*/ 2939750 h 5063066"/>
              <a:gd name="connsiteX1250" fmla="*/ 4457042 w 7295637"/>
              <a:gd name="connsiteY1250" fmla="*/ 2918362 h 5063066"/>
              <a:gd name="connsiteX1251" fmla="*/ 4530068 w 7295637"/>
              <a:gd name="connsiteY1251" fmla="*/ 2991387 h 5063066"/>
              <a:gd name="connsiteX1252" fmla="*/ 4457043 w 7295637"/>
              <a:gd name="connsiteY1252" fmla="*/ 3064412 h 5063066"/>
              <a:gd name="connsiteX1253" fmla="*/ 4384017 w 7295637"/>
              <a:gd name="connsiteY1253" fmla="*/ 2991387 h 5063066"/>
              <a:gd name="connsiteX1254" fmla="*/ 4389755 w 7295637"/>
              <a:gd name="connsiteY1254" fmla="*/ 2962962 h 5063066"/>
              <a:gd name="connsiteX1255" fmla="*/ 3463476 w 7295637"/>
              <a:gd name="connsiteY1255" fmla="*/ 4395072 h 5063066"/>
              <a:gd name="connsiteX1256" fmla="*/ 3530763 w 7295637"/>
              <a:gd name="connsiteY1256" fmla="*/ 4350472 h 5063066"/>
              <a:gd name="connsiteX1257" fmla="*/ 3603787 w 7295637"/>
              <a:gd name="connsiteY1257" fmla="*/ 4423497 h 5063066"/>
              <a:gd name="connsiteX1258" fmla="*/ 3530762 w 7295637"/>
              <a:gd name="connsiteY1258" fmla="*/ 4496522 h 5063066"/>
              <a:gd name="connsiteX1259" fmla="*/ 3457738 w 7295637"/>
              <a:gd name="connsiteY1259" fmla="*/ 4423497 h 5063066"/>
              <a:gd name="connsiteX1260" fmla="*/ 3463476 w 7295637"/>
              <a:gd name="connsiteY1260" fmla="*/ 4395072 h 5063066"/>
              <a:gd name="connsiteX1261" fmla="*/ 5771763 w 7295637"/>
              <a:gd name="connsiteY1261" fmla="*/ 748366 h 5063066"/>
              <a:gd name="connsiteX1262" fmla="*/ 5839050 w 7295637"/>
              <a:gd name="connsiteY1262" fmla="*/ 703766 h 5063066"/>
              <a:gd name="connsiteX1263" fmla="*/ 5912075 w 7295637"/>
              <a:gd name="connsiteY1263" fmla="*/ 776791 h 5063066"/>
              <a:gd name="connsiteX1264" fmla="*/ 5839050 w 7295637"/>
              <a:gd name="connsiteY1264" fmla="*/ 849816 h 5063066"/>
              <a:gd name="connsiteX1265" fmla="*/ 5766025 w 7295637"/>
              <a:gd name="connsiteY1265" fmla="*/ 776791 h 5063066"/>
              <a:gd name="connsiteX1266" fmla="*/ 5771763 w 7295637"/>
              <a:gd name="connsiteY1266" fmla="*/ 748366 h 5063066"/>
              <a:gd name="connsiteX1267" fmla="*/ 4620219 w 7295637"/>
              <a:gd name="connsiteY1267" fmla="*/ 2542468 h 5063066"/>
              <a:gd name="connsiteX1268" fmla="*/ 4635869 w 7295637"/>
              <a:gd name="connsiteY1268" fmla="*/ 2519256 h 5063066"/>
              <a:gd name="connsiteX1269" fmla="*/ 4687506 w 7295637"/>
              <a:gd name="connsiteY1269" fmla="*/ 2497868 h 5063066"/>
              <a:gd name="connsiteX1270" fmla="*/ 4760531 w 7295637"/>
              <a:gd name="connsiteY1270" fmla="*/ 2570893 h 5063066"/>
              <a:gd name="connsiteX1271" fmla="*/ 4687507 w 7295637"/>
              <a:gd name="connsiteY1271" fmla="*/ 2643918 h 5063066"/>
              <a:gd name="connsiteX1272" fmla="*/ 4614481 w 7295637"/>
              <a:gd name="connsiteY1272" fmla="*/ 2570893 h 5063066"/>
              <a:gd name="connsiteX1273" fmla="*/ 4620219 w 7295637"/>
              <a:gd name="connsiteY1273" fmla="*/ 2542468 h 5063066"/>
              <a:gd name="connsiteX1274" fmla="*/ 4849910 w 7295637"/>
              <a:gd name="connsiteY1274" fmla="*/ 2164723 h 5063066"/>
              <a:gd name="connsiteX1275" fmla="*/ 4865560 w 7295637"/>
              <a:gd name="connsiteY1275" fmla="*/ 2141511 h 5063066"/>
              <a:gd name="connsiteX1276" fmla="*/ 4917197 w 7295637"/>
              <a:gd name="connsiteY1276" fmla="*/ 2120122 h 5063066"/>
              <a:gd name="connsiteX1277" fmla="*/ 4990222 w 7295637"/>
              <a:gd name="connsiteY1277" fmla="*/ 2193147 h 5063066"/>
              <a:gd name="connsiteX1278" fmla="*/ 4917198 w 7295637"/>
              <a:gd name="connsiteY1278" fmla="*/ 2266172 h 5063066"/>
              <a:gd name="connsiteX1279" fmla="*/ 4844172 w 7295637"/>
              <a:gd name="connsiteY1279" fmla="*/ 2193147 h 5063066"/>
              <a:gd name="connsiteX1280" fmla="*/ 4849910 w 7295637"/>
              <a:gd name="connsiteY1280" fmla="*/ 2164723 h 5063066"/>
              <a:gd name="connsiteX1281" fmla="*/ 3698368 w 7295637"/>
              <a:gd name="connsiteY1281" fmla="*/ 3958823 h 5063066"/>
              <a:gd name="connsiteX1282" fmla="*/ 3714018 w 7295637"/>
              <a:gd name="connsiteY1282" fmla="*/ 3935611 h 5063066"/>
              <a:gd name="connsiteX1283" fmla="*/ 3765653 w 7295637"/>
              <a:gd name="connsiteY1283" fmla="*/ 3914223 h 5063066"/>
              <a:gd name="connsiteX1284" fmla="*/ 3838679 w 7295637"/>
              <a:gd name="connsiteY1284" fmla="*/ 3987248 h 5063066"/>
              <a:gd name="connsiteX1285" fmla="*/ 3765652 w 7295637"/>
              <a:gd name="connsiteY1285" fmla="*/ 4060276 h 5063066"/>
              <a:gd name="connsiteX1286" fmla="*/ 3692628 w 7295637"/>
              <a:gd name="connsiteY1286" fmla="*/ 3987248 h 5063066"/>
              <a:gd name="connsiteX1287" fmla="*/ 3698368 w 7295637"/>
              <a:gd name="connsiteY1287" fmla="*/ 3958823 h 5063066"/>
              <a:gd name="connsiteX1288" fmla="*/ 6002227 w 7295637"/>
              <a:gd name="connsiteY1288" fmla="*/ 327873 h 5063066"/>
              <a:gd name="connsiteX1289" fmla="*/ 6069513 w 7295637"/>
              <a:gd name="connsiteY1289" fmla="*/ 283273 h 5063066"/>
              <a:gd name="connsiteX1290" fmla="*/ 6142538 w 7295637"/>
              <a:gd name="connsiteY1290" fmla="*/ 356297 h 5063066"/>
              <a:gd name="connsiteX1291" fmla="*/ 6069513 w 7295637"/>
              <a:gd name="connsiteY1291" fmla="*/ 429322 h 5063066"/>
              <a:gd name="connsiteX1292" fmla="*/ 5996489 w 7295637"/>
              <a:gd name="connsiteY1292" fmla="*/ 356298 h 5063066"/>
              <a:gd name="connsiteX1293" fmla="*/ 6002227 w 7295637"/>
              <a:gd name="connsiteY1293" fmla="*/ 327873 h 5063066"/>
              <a:gd name="connsiteX1294" fmla="*/ 5080374 w 7295637"/>
              <a:gd name="connsiteY1294" fmla="*/ 1744229 h 5063066"/>
              <a:gd name="connsiteX1295" fmla="*/ 5147659 w 7295637"/>
              <a:gd name="connsiteY1295" fmla="*/ 1699629 h 5063066"/>
              <a:gd name="connsiteX1296" fmla="*/ 5220685 w 7295637"/>
              <a:gd name="connsiteY1296" fmla="*/ 1772654 h 5063066"/>
              <a:gd name="connsiteX1297" fmla="*/ 5147660 w 7295637"/>
              <a:gd name="connsiteY1297" fmla="*/ 1845679 h 5063066"/>
              <a:gd name="connsiteX1298" fmla="*/ 5074634 w 7295637"/>
              <a:gd name="connsiteY1298" fmla="*/ 1772654 h 5063066"/>
              <a:gd name="connsiteX1299" fmla="*/ 5080374 w 7295637"/>
              <a:gd name="connsiteY1299" fmla="*/ 1744229 h 5063066"/>
              <a:gd name="connsiteX1300" fmla="*/ 3928830 w 7295637"/>
              <a:gd name="connsiteY1300" fmla="*/ 3529502 h 5063066"/>
              <a:gd name="connsiteX1301" fmla="*/ 3944481 w 7295637"/>
              <a:gd name="connsiteY1301" fmla="*/ 3506291 h 5063066"/>
              <a:gd name="connsiteX1302" fmla="*/ 3996116 w 7295637"/>
              <a:gd name="connsiteY1302" fmla="*/ 3484902 h 5063066"/>
              <a:gd name="connsiteX1303" fmla="*/ 4069141 w 7295637"/>
              <a:gd name="connsiteY1303" fmla="*/ 3557927 h 5063066"/>
              <a:gd name="connsiteX1304" fmla="*/ 3996117 w 7295637"/>
              <a:gd name="connsiteY1304" fmla="*/ 3630952 h 5063066"/>
              <a:gd name="connsiteX1305" fmla="*/ 3923093 w 7295637"/>
              <a:gd name="connsiteY1305" fmla="*/ 3557927 h 5063066"/>
              <a:gd name="connsiteX1306" fmla="*/ 3928830 w 7295637"/>
              <a:gd name="connsiteY1306" fmla="*/ 3529502 h 5063066"/>
              <a:gd name="connsiteX1307" fmla="*/ 3002548 w 7295637"/>
              <a:gd name="connsiteY1307" fmla="*/ 4961615 h 5063066"/>
              <a:gd name="connsiteX1308" fmla="*/ 3069834 w 7295637"/>
              <a:gd name="connsiteY1308" fmla="*/ 4917015 h 5063066"/>
              <a:gd name="connsiteX1309" fmla="*/ 3142859 w 7295637"/>
              <a:gd name="connsiteY1309" fmla="*/ 4990040 h 5063066"/>
              <a:gd name="connsiteX1310" fmla="*/ 3069834 w 7295637"/>
              <a:gd name="connsiteY1310" fmla="*/ 5063065 h 5063066"/>
              <a:gd name="connsiteX1311" fmla="*/ 2996809 w 7295637"/>
              <a:gd name="connsiteY1311" fmla="*/ 4990040 h 5063066"/>
              <a:gd name="connsiteX1312" fmla="*/ 3002548 w 7295637"/>
              <a:gd name="connsiteY1312" fmla="*/ 4961615 h 5063066"/>
              <a:gd name="connsiteX1313" fmla="*/ 5310835 w 7295637"/>
              <a:gd name="connsiteY1313" fmla="*/ 1314909 h 5063066"/>
              <a:gd name="connsiteX1314" fmla="*/ 5378122 w 7295637"/>
              <a:gd name="connsiteY1314" fmla="*/ 1270310 h 5063066"/>
              <a:gd name="connsiteX1315" fmla="*/ 5451148 w 7295637"/>
              <a:gd name="connsiteY1315" fmla="*/ 1343335 h 5063066"/>
              <a:gd name="connsiteX1316" fmla="*/ 5378123 w 7295637"/>
              <a:gd name="connsiteY1316" fmla="*/ 1416359 h 5063066"/>
              <a:gd name="connsiteX1317" fmla="*/ 5305097 w 7295637"/>
              <a:gd name="connsiteY1317" fmla="*/ 1343334 h 5063066"/>
              <a:gd name="connsiteX1318" fmla="*/ 5310835 w 7295637"/>
              <a:gd name="connsiteY1318" fmla="*/ 1314909 h 5063066"/>
              <a:gd name="connsiteX1319" fmla="*/ 4159292 w 7295637"/>
              <a:gd name="connsiteY1319" fmla="*/ 3109011 h 5063066"/>
              <a:gd name="connsiteX1320" fmla="*/ 4174942 w 7295637"/>
              <a:gd name="connsiteY1320" fmla="*/ 3085800 h 5063066"/>
              <a:gd name="connsiteX1321" fmla="*/ 4226578 w 7295637"/>
              <a:gd name="connsiteY1321" fmla="*/ 3064412 h 5063066"/>
              <a:gd name="connsiteX1322" fmla="*/ 4299604 w 7295637"/>
              <a:gd name="connsiteY1322" fmla="*/ 3137437 h 5063066"/>
              <a:gd name="connsiteX1323" fmla="*/ 4226579 w 7295637"/>
              <a:gd name="connsiteY1323" fmla="*/ 3210461 h 5063066"/>
              <a:gd name="connsiteX1324" fmla="*/ 4153555 w 7295637"/>
              <a:gd name="connsiteY1324" fmla="*/ 3137436 h 5063066"/>
              <a:gd name="connsiteX1325" fmla="*/ 4159292 w 7295637"/>
              <a:gd name="connsiteY1325" fmla="*/ 3109011 h 5063066"/>
              <a:gd name="connsiteX1326" fmla="*/ 3233012 w 7295637"/>
              <a:gd name="connsiteY1326" fmla="*/ 4541123 h 5063066"/>
              <a:gd name="connsiteX1327" fmla="*/ 3300298 w 7295637"/>
              <a:gd name="connsiteY1327" fmla="*/ 4496523 h 5063066"/>
              <a:gd name="connsiteX1328" fmla="*/ 3373323 w 7295637"/>
              <a:gd name="connsiteY1328" fmla="*/ 4569548 h 5063066"/>
              <a:gd name="connsiteX1329" fmla="*/ 3300298 w 7295637"/>
              <a:gd name="connsiteY1329" fmla="*/ 4642573 h 5063066"/>
              <a:gd name="connsiteX1330" fmla="*/ 3227273 w 7295637"/>
              <a:gd name="connsiteY1330" fmla="*/ 4569548 h 5063066"/>
              <a:gd name="connsiteX1331" fmla="*/ 3233012 w 7295637"/>
              <a:gd name="connsiteY1331" fmla="*/ 4541123 h 5063066"/>
              <a:gd name="connsiteX1332" fmla="*/ 5541299 w 7295637"/>
              <a:gd name="connsiteY1332" fmla="*/ 894416 h 5063066"/>
              <a:gd name="connsiteX1333" fmla="*/ 5608586 w 7295637"/>
              <a:gd name="connsiteY1333" fmla="*/ 849816 h 5063066"/>
              <a:gd name="connsiteX1334" fmla="*/ 5681612 w 7295637"/>
              <a:gd name="connsiteY1334" fmla="*/ 922841 h 5063066"/>
              <a:gd name="connsiteX1335" fmla="*/ 5608586 w 7295637"/>
              <a:gd name="connsiteY1335" fmla="*/ 995866 h 5063066"/>
              <a:gd name="connsiteX1336" fmla="*/ 5535561 w 7295637"/>
              <a:gd name="connsiteY1336" fmla="*/ 922841 h 5063066"/>
              <a:gd name="connsiteX1337" fmla="*/ 5541299 w 7295637"/>
              <a:gd name="connsiteY1337" fmla="*/ 894416 h 5063066"/>
              <a:gd name="connsiteX1338" fmla="*/ 4389755 w 7295637"/>
              <a:gd name="connsiteY1338" fmla="*/ 2679691 h 5063066"/>
              <a:gd name="connsiteX1339" fmla="*/ 4405405 w 7295637"/>
              <a:gd name="connsiteY1339" fmla="*/ 2656479 h 5063066"/>
              <a:gd name="connsiteX1340" fmla="*/ 4457042 w 7295637"/>
              <a:gd name="connsiteY1340" fmla="*/ 2635090 h 5063066"/>
              <a:gd name="connsiteX1341" fmla="*/ 4530066 w 7295637"/>
              <a:gd name="connsiteY1341" fmla="*/ 2708115 h 5063066"/>
              <a:gd name="connsiteX1342" fmla="*/ 4457041 w 7295637"/>
              <a:gd name="connsiteY1342" fmla="*/ 2781141 h 5063066"/>
              <a:gd name="connsiteX1343" fmla="*/ 4384017 w 7295637"/>
              <a:gd name="connsiteY1343" fmla="*/ 2708115 h 5063066"/>
              <a:gd name="connsiteX1344" fmla="*/ 4389755 w 7295637"/>
              <a:gd name="connsiteY1344" fmla="*/ 2679691 h 5063066"/>
              <a:gd name="connsiteX1345" fmla="*/ 4619446 w 7295637"/>
              <a:gd name="connsiteY1345" fmla="*/ 2310774 h 5063066"/>
              <a:gd name="connsiteX1346" fmla="*/ 4635096 w 7295637"/>
              <a:gd name="connsiteY1346" fmla="*/ 2287562 h 5063066"/>
              <a:gd name="connsiteX1347" fmla="*/ 4686731 w 7295637"/>
              <a:gd name="connsiteY1347" fmla="*/ 2266174 h 5063066"/>
              <a:gd name="connsiteX1348" fmla="*/ 4759757 w 7295637"/>
              <a:gd name="connsiteY1348" fmla="*/ 2339199 h 5063066"/>
              <a:gd name="connsiteX1349" fmla="*/ 4686732 w 7295637"/>
              <a:gd name="connsiteY1349" fmla="*/ 2412224 h 5063066"/>
              <a:gd name="connsiteX1350" fmla="*/ 4613707 w 7295637"/>
              <a:gd name="connsiteY1350" fmla="*/ 2339199 h 5063066"/>
              <a:gd name="connsiteX1351" fmla="*/ 4619446 w 7295637"/>
              <a:gd name="connsiteY1351" fmla="*/ 2310774 h 5063066"/>
              <a:gd name="connsiteX1352" fmla="*/ 3463476 w 7295637"/>
              <a:gd name="connsiteY1352" fmla="*/ 4111801 h 5063066"/>
              <a:gd name="connsiteX1353" fmla="*/ 3530762 w 7295637"/>
              <a:gd name="connsiteY1353" fmla="*/ 4067201 h 5063066"/>
              <a:gd name="connsiteX1354" fmla="*/ 3603787 w 7295637"/>
              <a:gd name="connsiteY1354" fmla="*/ 4140226 h 5063066"/>
              <a:gd name="connsiteX1355" fmla="*/ 3530762 w 7295637"/>
              <a:gd name="connsiteY1355" fmla="*/ 4213251 h 5063066"/>
              <a:gd name="connsiteX1356" fmla="*/ 3457737 w 7295637"/>
              <a:gd name="connsiteY1356" fmla="*/ 4140226 h 5063066"/>
              <a:gd name="connsiteX1357" fmla="*/ 3463476 w 7295637"/>
              <a:gd name="connsiteY1357" fmla="*/ 4111801 h 5063066"/>
              <a:gd name="connsiteX1358" fmla="*/ 5771762 w 7295637"/>
              <a:gd name="connsiteY1358" fmla="*/ 465094 h 5063066"/>
              <a:gd name="connsiteX1359" fmla="*/ 5839050 w 7295637"/>
              <a:gd name="connsiteY1359" fmla="*/ 420494 h 5063066"/>
              <a:gd name="connsiteX1360" fmla="*/ 5912073 w 7295637"/>
              <a:gd name="connsiteY1360" fmla="*/ 493519 h 5063066"/>
              <a:gd name="connsiteX1361" fmla="*/ 5839050 w 7295637"/>
              <a:gd name="connsiteY1361" fmla="*/ 566544 h 5063066"/>
              <a:gd name="connsiteX1362" fmla="*/ 5766024 w 7295637"/>
              <a:gd name="connsiteY1362" fmla="*/ 493519 h 5063066"/>
              <a:gd name="connsiteX1363" fmla="*/ 5771762 w 7295637"/>
              <a:gd name="connsiteY1363" fmla="*/ 465094 h 5063066"/>
              <a:gd name="connsiteX1364" fmla="*/ 4849910 w 7295637"/>
              <a:gd name="connsiteY1364" fmla="*/ 1881451 h 5063066"/>
              <a:gd name="connsiteX1365" fmla="*/ 4865560 w 7295637"/>
              <a:gd name="connsiteY1365" fmla="*/ 1858239 h 5063066"/>
              <a:gd name="connsiteX1366" fmla="*/ 4917196 w 7295637"/>
              <a:gd name="connsiteY1366" fmla="*/ 1836850 h 5063066"/>
              <a:gd name="connsiteX1367" fmla="*/ 4990220 w 7295637"/>
              <a:gd name="connsiteY1367" fmla="*/ 1909875 h 5063066"/>
              <a:gd name="connsiteX1368" fmla="*/ 4917195 w 7295637"/>
              <a:gd name="connsiteY1368" fmla="*/ 1982900 h 5063066"/>
              <a:gd name="connsiteX1369" fmla="*/ 4844171 w 7295637"/>
              <a:gd name="connsiteY1369" fmla="*/ 1909875 h 5063066"/>
              <a:gd name="connsiteX1370" fmla="*/ 4849910 w 7295637"/>
              <a:gd name="connsiteY1370" fmla="*/ 1881451 h 5063066"/>
              <a:gd name="connsiteX1371" fmla="*/ 3698367 w 7295637"/>
              <a:gd name="connsiteY1371" fmla="*/ 3675551 h 5063066"/>
              <a:gd name="connsiteX1372" fmla="*/ 3714017 w 7295637"/>
              <a:gd name="connsiteY1372" fmla="*/ 3652339 h 5063066"/>
              <a:gd name="connsiteX1373" fmla="*/ 3765653 w 7295637"/>
              <a:gd name="connsiteY1373" fmla="*/ 3630951 h 5063066"/>
              <a:gd name="connsiteX1374" fmla="*/ 3838678 w 7295637"/>
              <a:gd name="connsiteY1374" fmla="*/ 3703976 h 5063066"/>
              <a:gd name="connsiteX1375" fmla="*/ 3765653 w 7295637"/>
              <a:gd name="connsiteY1375" fmla="*/ 3777001 h 5063066"/>
              <a:gd name="connsiteX1376" fmla="*/ 3692628 w 7295637"/>
              <a:gd name="connsiteY1376" fmla="*/ 3703976 h 5063066"/>
              <a:gd name="connsiteX1377" fmla="*/ 3698367 w 7295637"/>
              <a:gd name="connsiteY1377" fmla="*/ 3675551 h 5063066"/>
              <a:gd name="connsiteX1378" fmla="*/ 6002226 w 7295637"/>
              <a:gd name="connsiteY1378" fmla="*/ 44601 h 5063066"/>
              <a:gd name="connsiteX1379" fmla="*/ 6069513 w 7295637"/>
              <a:gd name="connsiteY1379" fmla="*/ 0 h 5063066"/>
              <a:gd name="connsiteX1380" fmla="*/ 6142538 w 7295637"/>
              <a:gd name="connsiteY1380" fmla="*/ 73025 h 5063066"/>
              <a:gd name="connsiteX1381" fmla="*/ 6069514 w 7295637"/>
              <a:gd name="connsiteY1381" fmla="*/ 146050 h 5063066"/>
              <a:gd name="connsiteX1382" fmla="*/ 5996490 w 7295637"/>
              <a:gd name="connsiteY1382" fmla="*/ 73025 h 5063066"/>
              <a:gd name="connsiteX1383" fmla="*/ 6002226 w 7295637"/>
              <a:gd name="connsiteY1383" fmla="*/ 44601 h 5063066"/>
              <a:gd name="connsiteX1384" fmla="*/ 5080373 w 7295637"/>
              <a:gd name="connsiteY1384" fmla="*/ 1460958 h 5063066"/>
              <a:gd name="connsiteX1385" fmla="*/ 5147658 w 7295637"/>
              <a:gd name="connsiteY1385" fmla="*/ 1416358 h 5063066"/>
              <a:gd name="connsiteX1386" fmla="*/ 5220684 w 7295637"/>
              <a:gd name="connsiteY1386" fmla="*/ 1489383 h 5063066"/>
              <a:gd name="connsiteX1387" fmla="*/ 5147659 w 7295637"/>
              <a:gd name="connsiteY1387" fmla="*/ 1562407 h 5063066"/>
              <a:gd name="connsiteX1388" fmla="*/ 5074635 w 7295637"/>
              <a:gd name="connsiteY1388" fmla="*/ 1489382 h 5063066"/>
              <a:gd name="connsiteX1389" fmla="*/ 5080373 w 7295637"/>
              <a:gd name="connsiteY1389" fmla="*/ 1460958 h 5063066"/>
              <a:gd name="connsiteX1390" fmla="*/ 3928829 w 7295637"/>
              <a:gd name="connsiteY1390" fmla="*/ 3246231 h 5063066"/>
              <a:gd name="connsiteX1391" fmla="*/ 3944479 w 7295637"/>
              <a:gd name="connsiteY1391" fmla="*/ 3223020 h 5063066"/>
              <a:gd name="connsiteX1392" fmla="*/ 3996115 w 7295637"/>
              <a:gd name="connsiteY1392" fmla="*/ 3201632 h 5063066"/>
              <a:gd name="connsiteX1393" fmla="*/ 4069140 w 7295637"/>
              <a:gd name="connsiteY1393" fmla="*/ 3274657 h 5063066"/>
              <a:gd name="connsiteX1394" fmla="*/ 3996116 w 7295637"/>
              <a:gd name="connsiteY1394" fmla="*/ 3347681 h 5063066"/>
              <a:gd name="connsiteX1395" fmla="*/ 3923091 w 7295637"/>
              <a:gd name="connsiteY1395" fmla="*/ 3274656 h 5063066"/>
              <a:gd name="connsiteX1396" fmla="*/ 3928829 w 7295637"/>
              <a:gd name="connsiteY1396" fmla="*/ 3246231 h 5063066"/>
              <a:gd name="connsiteX1397" fmla="*/ 3002549 w 7295637"/>
              <a:gd name="connsiteY1397" fmla="*/ 4678344 h 5063066"/>
              <a:gd name="connsiteX1398" fmla="*/ 3069835 w 7295637"/>
              <a:gd name="connsiteY1398" fmla="*/ 4633744 h 5063066"/>
              <a:gd name="connsiteX1399" fmla="*/ 3142860 w 7295637"/>
              <a:gd name="connsiteY1399" fmla="*/ 4706768 h 5063066"/>
              <a:gd name="connsiteX1400" fmla="*/ 3069835 w 7295637"/>
              <a:gd name="connsiteY1400" fmla="*/ 4779793 h 5063066"/>
              <a:gd name="connsiteX1401" fmla="*/ 2996810 w 7295637"/>
              <a:gd name="connsiteY1401" fmla="*/ 4706769 h 5063066"/>
              <a:gd name="connsiteX1402" fmla="*/ 3002549 w 7295637"/>
              <a:gd name="connsiteY1402" fmla="*/ 4678344 h 5063066"/>
              <a:gd name="connsiteX1403" fmla="*/ 5310835 w 7295637"/>
              <a:gd name="connsiteY1403" fmla="*/ 1031639 h 5063066"/>
              <a:gd name="connsiteX1404" fmla="*/ 5378122 w 7295637"/>
              <a:gd name="connsiteY1404" fmla="*/ 987038 h 5063066"/>
              <a:gd name="connsiteX1405" fmla="*/ 5451145 w 7295637"/>
              <a:gd name="connsiteY1405" fmla="*/ 1060063 h 5063066"/>
              <a:gd name="connsiteX1406" fmla="*/ 5378121 w 7295637"/>
              <a:gd name="connsiteY1406" fmla="*/ 1133088 h 5063066"/>
              <a:gd name="connsiteX1407" fmla="*/ 5305096 w 7295637"/>
              <a:gd name="connsiteY1407" fmla="*/ 1060063 h 5063066"/>
              <a:gd name="connsiteX1408" fmla="*/ 5310835 w 7295637"/>
              <a:gd name="connsiteY1408" fmla="*/ 1031639 h 5063066"/>
              <a:gd name="connsiteX1409" fmla="*/ 4159291 w 7295637"/>
              <a:gd name="connsiteY1409" fmla="*/ 2825741 h 5063066"/>
              <a:gd name="connsiteX1410" fmla="*/ 4174941 w 7295637"/>
              <a:gd name="connsiteY1410" fmla="*/ 2802529 h 5063066"/>
              <a:gd name="connsiteX1411" fmla="*/ 4226578 w 7295637"/>
              <a:gd name="connsiteY1411" fmla="*/ 2781140 h 5063066"/>
              <a:gd name="connsiteX1412" fmla="*/ 4299603 w 7295637"/>
              <a:gd name="connsiteY1412" fmla="*/ 2854165 h 5063066"/>
              <a:gd name="connsiteX1413" fmla="*/ 4226578 w 7295637"/>
              <a:gd name="connsiteY1413" fmla="*/ 2927190 h 5063066"/>
              <a:gd name="connsiteX1414" fmla="*/ 4153552 w 7295637"/>
              <a:gd name="connsiteY1414" fmla="*/ 2854165 h 5063066"/>
              <a:gd name="connsiteX1415" fmla="*/ 4159291 w 7295637"/>
              <a:gd name="connsiteY1415" fmla="*/ 2825741 h 5063066"/>
              <a:gd name="connsiteX1416" fmla="*/ 4388982 w 7295637"/>
              <a:gd name="connsiteY1416" fmla="*/ 2447996 h 5063066"/>
              <a:gd name="connsiteX1417" fmla="*/ 4404632 w 7295637"/>
              <a:gd name="connsiteY1417" fmla="*/ 2424783 h 5063066"/>
              <a:gd name="connsiteX1418" fmla="*/ 4456269 w 7295637"/>
              <a:gd name="connsiteY1418" fmla="*/ 2403396 h 5063066"/>
              <a:gd name="connsiteX1419" fmla="*/ 4529293 w 7295637"/>
              <a:gd name="connsiteY1419" fmla="*/ 2476421 h 5063066"/>
              <a:gd name="connsiteX1420" fmla="*/ 4456268 w 7295637"/>
              <a:gd name="connsiteY1420" fmla="*/ 2549445 h 5063066"/>
              <a:gd name="connsiteX1421" fmla="*/ 4383242 w 7295637"/>
              <a:gd name="connsiteY1421" fmla="*/ 2476421 h 5063066"/>
              <a:gd name="connsiteX1422" fmla="*/ 4388982 w 7295637"/>
              <a:gd name="connsiteY1422" fmla="*/ 2447996 h 5063066"/>
              <a:gd name="connsiteX1423" fmla="*/ 3233012 w 7295637"/>
              <a:gd name="connsiteY1423" fmla="*/ 4257851 h 5063066"/>
              <a:gd name="connsiteX1424" fmla="*/ 3300298 w 7295637"/>
              <a:gd name="connsiteY1424" fmla="*/ 4213251 h 5063066"/>
              <a:gd name="connsiteX1425" fmla="*/ 3373323 w 7295637"/>
              <a:gd name="connsiteY1425" fmla="*/ 4286276 h 5063066"/>
              <a:gd name="connsiteX1426" fmla="*/ 3300298 w 7295637"/>
              <a:gd name="connsiteY1426" fmla="*/ 4359301 h 5063066"/>
              <a:gd name="connsiteX1427" fmla="*/ 3227273 w 7295637"/>
              <a:gd name="connsiteY1427" fmla="*/ 4286276 h 5063066"/>
              <a:gd name="connsiteX1428" fmla="*/ 3233012 w 7295637"/>
              <a:gd name="connsiteY1428" fmla="*/ 4257851 h 5063066"/>
              <a:gd name="connsiteX1429" fmla="*/ 5541300 w 7295637"/>
              <a:gd name="connsiteY1429" fmla="*/ 611144 h 5063066"/>
              <a:gd name="connsiteX1430" fmla="*/ 5608585 w 7295637"/>
              <a:gd name="connsiteY1430" fmla="*/ 566544 h 5063066"/>
              <a:gd name="connsiteX1431" fmla="*/ 5681611 w 7295637"/>
              <a:gd name="connsiteY1431" fmla="*/ 639569 h 5063066"/>
              <a:gd name="connsiteX1432" fmla="*/ 5608586 w 7295637"/>
              <a:gd name="connsiteY1432" fmla="*/ 712594 h 5063066"/>
              <a:gd name="connsiteX1433" fmla="*/ 5535560 w 7295637"/>
              <a:gd name="connsiteY1433" fmla="*/ 639569 h 5063066"/>
              <a:gd name="connsiteX1434" fmla="*/ 5541300 w 7295637"/>
              <a:gd name="connsiteY1434" fmla="*/ 611144 h 5063066"/>
              <a:gd name="connsiteX1435" fmla="*/ 4619446 w 7295637"/>
              <a:gd name="connsiteY1435" fmla="*/ 2027501 h 5063066"/>
              <a:gd name="connsiteX1436" fmla="*/ 4635096 w 7295637"/>
              <a:gd name="connsiteY1436" fmla="*/ 2004289 h 5063066"/>
              <a:gd name="connsiteX1437" fmla="*/ 4686732 w 7295637"/>
              <a:gd name="connsiteY1437" fmla="*/ 1982901 h 5063066"/>
              <a:gd name="connsiteX1438" fmla="*/ 4759757 w 7295637"/>
              <a:gd name="connsiteY1438" fmla="*/ 2055926 h 5063066"/>
              <a:gd name="connsiteX1439" fmla="*/ 4686732 w 7295637"/>
              <a:gd name="connsiteY1439" fmla="*/ 2128951 h 5063066"/>
              <a:gd name="connsiteX1440" fmla="*/ 4613707 w 7295637"/>
              <a:gd name="connsiteY1440" fmla="*/ 2055926 h 5063066"/>
              <a:gd name="connsiteX1441" fmla="*/ 4619446 w 7295637"/>
              <a:gd name="connsiteY1441" fmla="*/ 2027501 h 5063066"/>
              <a:gd name="connsiteX1442" fmla="*/ 3463475 w 7295637"/>
              <a:gd name="connsiteY1442" fmla="*/ 3828529 h 5063066"/>
              <a:gd name="connsiteX1443" fmla="*/ 3530762 w 7295637"/>
              <a:gd name="connsiteY1443" fmla="*/ 3783929 h 5063066"/>
              <a:gd name="connsiteX1444" fmla="*/ 3603787 w 7295637"/>
              <a:gd name="connsiteY1444" fmla="*/ 3856954 h 5063066"/>
              <a:gd name="connsiteX1445" fmla="*/ 3530762 w 7295637"/>
              <a:gd name="connsiteY1445" fmla="*/ 3929979 h 5063066"/>
              <a:gd name="connsiteX1446" fmla="*/ 3457737 w 7295637"/>
              <a:gd name="connsiteY1446" fmla="*/ 3856954 h 5063066"/>
              <a:gd name="connsiteX1447" fmla="*/ 3463475 w 7295637"/>
              <a:gd name="connsiteY1447" fmla="*/ 3828529 h 5063066"/>
              <a:gd name="connsiteX1448" fmla="*/ 5771763 w 7295637"/>
              <a:gd name="connsiteY1448" fmla="*/ 181823 h 5063066"/>
              <a:gd name="connsiteX1449" fmla="*/ 5839050 w 7295637"/>
              <a:gd name="connsiteY1449" fmla="*/ 137222 h 5063066"/>
              <a:gd name="connsiteX1450" fmla="*/ 5912075 w 7295637"/>
              <a:gd name="connsiteY1450" fmla="*/ 210247 h 5063066"/>
              <a:gd name="connsiteX1451" fmla="*/ 5839049 w 7295637"/>
              <a:gd name="connsiteY1451" fmla="*/ 283272 h 5063066"/>
              <a:gd name="connsiteX1452" fmla="*/ 5766025 w 7295637"/>
              <a:gd name="connsiteY1452" fmla="*/ 210247 h 5063066"/>
              <a:gd name="connsiteX1453" fmla="*/ 5771763 w 7295637"/>
              <a:gd name="connsiteY1453" fmla="*/ 181823 h 5063066"/>
              <a:gd name="connsiteX1454" fmla="*/ 4849910 w 7295637"/>
              <a:gd name="connsiteY1454" fmla="*/ 1598178 h 5063066"/>
              <a:gd name="connsiteX1455" fmla="*/ 4865560 w 7295637"/>
              <a:gd name="connsiteY1455" fmla="*/ 1574967 h 5063066"/>
              <a:gd name="connsiteX1456" fmla="*/ 4917196 w 7295637"/>
              <a:gd name="connsiteY1456" fmla="*/ 1553578 h 5063066"/>
              <a:gd name="connsiteX1457" fmla="*/ 4990221 w 7295637"/>
              <a:gd name="connsiteY1457" fmla="*/ 1626603 h 5063066"/>
              <a:gd name="connsiteX1458" fmla="*/ 4917196 w 7295637"/>
              <a:gd name="connsiteY1458" fmla="*/ 1699628 h 5063066"/>
              <a:gd name="connsiteX1459" fmla="*/ 4844172 w 7295637"/>
              <a:gd name="connsiteY1459" fmla="*/ 1626603 h 5063066"/>
              <a:gd name="connsiteX1460" fmla="*/ 4849910 w 7295637"/>
              <a:gd name="connsiteY1460" fmla="*/ 1598178 h 5063066"/>
              <a:gd name="connsiteX1461" fmla="*/ 3698366 w 7295637"/>
              <a:gd name="connsiteY1461" fmla="*/ 3392280 h 5063066"/>
              <a:gd name="connsiteX1462" fmla="*/ 3714016 w 7295637"/>
              <a:gd name="connsiteY1462" fmla="*/ 3369068 h 5063066"/>
              <a:gd name="connsiteX1463" fmla="*/ 3765652 w 7295637"/>
              <a:gd name="connsiteY1463" fmla="*/ 3347680 h 5063066"/>
              <a:gd name="connsiteX1464" fmla="*/ 3838677 w 7295637"/>
              <a:gd name="connsiteY1464" fmla="*/ 3420705 h 5063066"/>
              <a:gd name="connsiteX1465" fmla="*/ 3765653 w 7295637"/>
              <a:gd name="connsiteY1465" fmla="*/ 3493730 h 5063066"/>
              <a:gd name="connsiteX1466" fmla="*/ 3692629 w 7295637"/>
              <a:gd name="connsiteY1466" fmla="*/ 3420704 h 5063066"/>
              <a:gd name="connsiteX1467" fmla="*/ 3698366 w 7295637"/>
              <a:gd name="connsiteY1467" fmla="*/ 3392280 h 5063066"/>
              <a:gd name="connsiteX1468" fmla="*/ 2772085 w 7295637"/>
              <a:gd name="connsiteY1468" fmla="*/ 4824393 h 5063066"/>
              <a:gd name="connsiteX1469" fmla="*/ 2839371 w 7295637"/>
              <a:gd name="connsiteY1469" fmla="*/ 4779793 h 5063066"/>
              <a:gd name="connsiteX1470" fmla="*/ 2912396 w 7295637"/>
              <a:gd name="connsiteY1470" fmla="*/ 4852818 h 5063066"/>
              <a:gd name="connsiteX1471" fmla="*/ 2839371 w 7295637"/>
              <a:gd name="connsiteY1471" fmla="*/ 4925843 h 5063066"/>
              <a:gd name="connsiteX1472" fmla="*/ 2766347 w 7295637"/>
              <a:gd name="connsiteY1472" fmla="*/ 4852818 h 5063066"/>
              <a:gd name="connsiteX1473" fmla="*/ 2772085 w 7295637"/>
              <a:gd name="connsiteY1473" fmla="*/ 4824393 h 5063066"/>
              <a:gd name="connsiteX1474" fmla="*/ 5080373 w 7295637"/>
              <a:gd name="connsiteY1474" fmla="*/ 1177687 h 5063066"/>
              <a:gd name="connsiteX1475" fmla="*/ 5147658 w 7295637"/>
              <a:gd name="connsiteY1475" fmla="*/ 1133088 h 5063066"/>
              <a:gd name="connsiteX1476" fmla="*/ 5220683 w 7295637"/>
              <a:gd name="connsiteY1476" fmla="*/ 1206112 h 5063066"/>
              <a:gd name="connsiteX1477" fmla="*/ 5147658 w 7295637"/>
              <a:gd name="connsiteY1477" fmla="*/ 1279137 h 5063066"/>
              <a:gd name="connsiteX1478" fmla="*/ 5074634 w 7295637"/>
              <a:gd name="connsiteY1478" fmla="*/ 1206112 h 5063066"/>
              <a:gd name="connsiteX1479" fmla="*/ 5080373 w 7295637"/>
              <a:gd name="connsiteY1479" fmla="*/ 1177687 h 5063066"/>
              <a:gd name="connsiteX1480" fmla="*/ 3928828 w 7295637"/>
              <a:gd name="connsiteY1480" fmla="*/ 2962961 h 5063066"/>
              <a:gd name="connsiteX1481" fmla="*/ 3944478 w 7295637"/>
              <a:gd name="connsiteY1481" fmla="*/ 2939749 h 5063066"/>
              <a:gd name="connsiteX1482" fmla="*/ 3996114 w 7295637"/>
              <a:gd name="connsiteY1482" fmla="*/ 2918361 h 5063066"/>
              <a:gd name="connsiteX1483" fmla="*/ 4069139 w 7295637"/>
              <a:gd name="connsiteY1483" fmla="*/ 2991386 h 5063066"/>
              <a:gd name="connsiteX1484" fmla="*/ 3996115 w 7295637"/>
              <a:gd name="connsiteY1484" fmla="*/ 3064410 h 5063066"/>
              <a:gd name="connsiteX1485" fmla="*/ 3923090 w 7295637"/>
              <a:gd name="connsiteY1485" fmla="*/ 2991385 h 5063066"/>
              <a:gd name="connsiteX1486" fmla="*/ 3928828 w 7295637"/>
              <a:gd name="connsiteY1486" fmla="*/ 2962961 h 5063066"/>
              <a:gd name="connsiteX1487" fmla="*/ 3002548 w 7295637"/>
              <a:gd name="connsiteY1487" fmla="*/ 4395072 h 5063066"/>
              <a:gd name="connsiteX1488" fmla="*/ 3069834 w 7295637"/>
              <a:gd name="connsiteY1488" fmla="*/ 4350472 h 5063066"/>
              <a:gd name="connsiteX1489" fmla="*/ 3142859 w 7295637"/>
              <a:gd name="connsiteY1489" fmla="*/ 4423497 h 5063066"/>
              <a:gd name="connsiteX1490" fmla="*/ 3069834 w 7295637"/>
              <a:gd name="connsiteY1490" fmla="*/ 4496522 h 5063066"/>
              <a:gd name="connsiteX1491" fmla="*/ 2996809 w 7295637"/>
              <a:gd name="connsiteY1491" fmla="*/ 4423497 h 5063066"/>
              <a:gd name="connsiteX1492" fmla="*/ 3002548 w 7295637"/>
              <a:gd name="connsiteY1492" fmla="*/ 4395072 h 5063066"/>
              <a:gd name="connsiteX1493" fmla="*/ 5310834 w 7295637"/>
              <a:gd name="connsiteY1493" fmla="*/ 748366 h 5063066"/>
              <a:gd name="connsiteX1494" fmla="*/ 5378123 w 7295637"/>
              <a:gd name="connsiteY1494" fmla="*/ 703766 h 5063066"/>
              <a:gd name="connsiteX1495" fmla="*/ 5451146 w 7295637"/>
              <a:gd name="connsiteY1495" fmla="*/ 776791 h 5063066"/>
              <a:gd name="connsiteX1496" fmla="*/ 5378122 w 7295637"/>
              <a:gd name="connsiteY1496" fmla="*/ 849816 h 5063066"/>
              <a:gd name="connsiteX1497" fmla="*/ 5305097 w 7295637"/>
              <a:gd name="connsiteY1497" fmla="*/ 776791 h 5063066"/>
              <a:gd name="connsiteX1498" fmla="*/ 5310834 w 7295637"/>
              <a:gd name="connsiteY1498" fmla="*/ 748366 h 5063066"/>
              <a:gd name="connsiteX1499" fmla="*/ 4159292 w 7295637"/>
              <a:gd name="connsiteY1499" fmla="*/ 2542469 h 5063066"/>
              <a:gd name="connsiteX1500" fmla="*/ 4174943 w 7295637"/>
              <a:gd name="connsiteY1500" fmla="*/ 2519257 h 5063066"/>
              <a:gd name="connsiteX1501" fmla="*/ 4226579 w 7295637"/>
              <a:gd name="connsiteY1501" fmla="*/ 2497869 h 5063066"/>
              <a:gd name="connsiteX1502" fmla="*/ 4299604 w 7295637"/>
              <a:gd name="connsiteY1502" fmla="*/ 2570894 h 5063066"/>
              <a:gd name="connsiteX1503" fmla="*/ 4226578 w 7295637"/>
              <a:gd name="connsiteY1503" fmla="*/ 2643919 h 5063066"/>
              <a:gd name="connsiteX1504" fmla="*/ 4153553 w 7295637"/>
              <a:gd name="connsiteY1504" fmla="*/ 2570894 h 5063066"/>
              <a:gd name="connsiteX1505" fmla="*/ 4159292 w 7295637"/>
              <a:gd name="connsiteY1505" fmla="*/ 2542469 h 5063066"/>
              <a:gd name="connsiteX1506" fmla="*/ 4388981 w 7295637"/>
              <a:gd name="connsiteY1506" fmla="*/ 2164724 h 5063066"/>
              <a:gd name="connsiteX1507" fmla="*/ 4404631 w 7295637"/>
              <a:gd name="connsiteY1507" fmla="*/ 2141512 h 5063066"/>
              <a:gd name="connsiteX1508" fmla="*/ 4456268 w 7295637"/>
              <a:gd name="connsiteY1508" fmla="*/ 2120124 h 5063066"/>
              <a:gd name="connsiteX1509" fmla="*/ 4529293 w 7295637"/>
              <a:gd name="connsiteY1509" fmla="*/ 2193148 h 5063066"/>
              <a:gd name="connsiteX1510" fmla="*/ 4456267 w 7295637"/>
              <a:gd name="connsiteY1510" fmla="*/ 2266173 h 5063066"/>
              <a:gd name="connsiteX1511" fmla="*/ 4383243 w 7295637"/>
              <a:gd name="connsiteY1511" fmla="*/ 2193148 h 5063066"/>
              <a:gd name="connsiteX1512" fmla="*/ 4388981 w 7295637"/>
              <a:gd name="connsiteY1512" fmla="*/ 2164724 h 5063066"/>
              <a:gd name="connsiteX1513" fmla="*/ 3233012 w 7295637"/>
              <a:gd name="connsiteY1513" fmla="*/ 3974579 h 5063066"/>
              <a:gd name="connsiteX1514" fmla="*/ 3300298 w 7295637"/>
              <a:gd name="connsiteY1514" fmla="*/ 3929979 h 5063066"/>
              <a:gd name="connsiteX1515" fmla="*/ 3373323 w 7295637"/>
              <a:gd name="connsiteY1515" fmla="*/ 4003003 h 5063066"/>
              <a:gd name="connsiteX1516" fmla="*/ 3300298 w 7295637"/>
              <a:gd name="connsiteY1516" fmla="*/ 4076028 h 5063066"/>
              <a:gd name="connsiteX1517" fmla="*/ 3227273 w 7295637"/>
              <a:gd name="connsiteY1517" fmla="*/ 4003004 h 5063066"/>
              <a:gd name="connsiteX1518" fmla="*/ 3233012 w 7295637"/>
              <a:gd name="connsiteY1518" fmla="*/ 3974579 h 5063066"/>
              <a:gd name="connsiteX1519" fmla="*/ 5541300 w 7295637"/>
              <a:gd name="connsiteY1519" fmla="*/ 327873 h 5063066"/>
              <a:gd name="connsiteX1520" fmla="*/ 5608586 w 7295637"/>
              <a:gd name="connsiteY1520" fmla="*/ 283272 h 5063066"/>
              <a:gd name="connsiteX1521" fmla="*/ 5681610 w 7295637"/>
              <a:gd name="connsiteY1521" fmla="*/ 356297 h 5063066"/>
              <a:gd name="connsiteX1522" fmla="*/ 5608585 w 7295637"/>
              <a:gd name="connsiteY1522" fmla="*/ 429322 h 5063066"/>
              <a:gd name="connsiteX1523" fmla="*/ 5535561 w 7295637"/>
              <a:gd name="connsiteY1523" fmla="*/ 356297 h 5063066"/>
              <a:gd name="connsiteX1524" fmla="*/ 5541300 w 7295637"/>
              <a:gd name="connsiteY1524" fmla="*/ 327873 h 5063066"/>
              <a:gd name="connsiteX1525" fmla="*/ 4619445 w 7295637"/>
              <a:gd name="connsiteY1525" fmla="*/ 1744229 h 5063066"/>
              <a:gd name="connsiteX1526" fmla="*/ 4635095 w 7295637"/>
              <a:gd name="connsiteY1526" fmla="*/ 1721017 h 5063066"/>
              <a:gd name="connsiteX1527" fmla="*/ 4686732 w 7295637"/>
              <a:gd name="connsiteY1527" fmla="*/ 1699628 h 5063066"/>
              <a:gd name="connsiteX1528" fmla="*/ 4759757 w 7295637"/>
              <a:gd name="connsiteY1528" fmla="*/ 1772653 h 5063066"/>
              <a:gd name="connsiteX1529" fmla="*/ 4686733 w 7295637"/>
              <a:gd name="connsiteY1529" fmla="*/ 1845678 h 5063066"/>
              <a:gd name="connsiteX1530" fmla="*/ 4613707 w 7295637"/>
              <a:gd name="connsiteY1530" fmla="*/ 1772654 h 5063066"/>
              <a:gd name="connsiteX1531" fmla="*/ 4619445 w 7295637"/>
              <a:gd name="connsiteY1531" fmla="*/ 1744229 h 5063066"/>
              <a:gd name="connsiteX1532" fmla="*/ 3463475 w 7295637"/>
              <a:gd name="connsiteY1532" fmla="*/ 3545257 h 5063066"/>
              <a:gd name="connsiteX1533" fmla="*/ 3530762 w 7295637"/>
              <a:gd name="connsiteY1533" fmla="*/ 3500657 h 5063066"/>
              <a:gd name="connsiteX1534" fmla="*/ 3603786 w 7295637"/>
              <a:gd name="connsiteY1534" fmla="*/ 3573681 h 5063066"/>
              <a:gd name="connsiteX1535" fmla="*/ 3530762 w 7295637"/>
              <a:gd name="connsiteY1535" fmla="*/ 3646706 h 5063066"/>
              <a:gd name="connsiteX1536" fmla="*/ 3457737 w 7295637"/>
              <a:gd name="connsiteY1536" fmla="*/ 3573682 h 5063066"/>
              <a:gd name="connsiteX1537" fmla="*/ 3463475 w 7295637"/>
              <a:gd name="connsiteY1537" fmla="*/ 3545257 h 5063066"/>
              <a:gd name="connsiteX1538" fmla="*/ 2541621 w 7295637"/>
              <a:gd name="connsiteY1538" fmla="*/ 4961615 h 5063066"/>
              <a:gd name="connsiteX1539" fmla="*/ 2608907 w 7295637"/>
              <a:gd name="connsiteY1539" fmla="*/ 4917015 h 5063066"/>
              <a:gd name="connsiteX1540" fmla="*/ 2681932 w 7295637"/>
              <a:gd name="connsiteY1540" fmla="*/ 4990040 h 5063066"/>
              <a:gd name="connsiteX1541" fmla="*/ 2608907 w 7295637"/>
              <a:gd name="connsiteY1541" fmla="*/ 5063065 h 5063066"/>
              <a:gd name="connsiteX1542" fmla="*/ 2535882 w 7295637"/>
              <a:gd name="connsiteY1542" fmla="*/ 4990040 h 5063066"/>
              <a:gd name="connsiteX1543" fmla="*/ 2541621 w 7295637"/>
              <a:gd name="connsiteY1543" fmla="*/ 4961615 h 5063066"/>
              <a:gd name="connsiteX1544" fmla="*/ 4849908 w 7295637"/>
              <a:gd name="connsiteY1544" fmla="*/ 1314908 h 5063066"/>
              <a:gd name="connsiteX1545" fmla="*/ 4865558 w 7295637"/>
              <a:gd name="connsiteY1545" fmla="*/ 1291697 h 5063066"/>
              <a:gd name="connsiteX1546" fmla="*/ 4917195 w 7295637"/>
              <a:gd name="connsiteY1546" fmla="*/ 1270308 h 5063066"/>
              <a:gd name="connsiteX1547" fmla="*/ 4990220 w 7295637"/>
              <a:gd name="connsiteY1547" fmla="*/ 1343333 h 5063066"/>
              <a:gd name="connsiteX1548" fmla="*/ 4917195 w 7295637"/>
              <a:gd name="connsiteY1548" fmla="*/ 1416358 h 5063066"/>
              <a:gd name="connsiteX1549" fmla="*/ 4844170 w 7295637"/>
              <a:gd name="connsiteY1549" fmla="*/ 1343333 h 5063066"/>
              <a:gd name="connsiteX1550" fmla="*/ 4849908 w 7295637"/>
              <a:gd name="connsiteY1550" fmla="*/ 1314908 h 5063066"/>
              <a:gd name="connsiteX1551" fmla="*/ 3698365 w 7295637"/>
              <a:gd name="connsiteY1551" fmla="*/ 3109010 h 5063066"/>
              <a:gd name="connsiteX1552" fmla="*/ 3714015 w 7295637"/>
              <a:gd name="connsiteY1552" fmla="*/ 3085798 h 5063066"/>
              <a:gd name="connsiteX1553" fmla="*/ 3765651 w 7295637"/>
              <a:gd name="connsiteY1553" fmla="*/ 3064410 h 5063066"/>
              <a:gd name="connsiteX1554" fmla="*/ 3838676 w 7295637"/>
              <a:gd name="connsiteY1554" fmla="*/ 3137435 h 5063066"/>
              <a:gd name="connsiteX1555" fmla="*/ 3765651 w 7295637"/>
              <a:gd name="connsiteY1555" fmla="*/ 3210459 h 5063066"/>
              <a:gd name="connsiteX1556" fmla="*/ 3692626 w 7295637"/>
              <a:gd name="connsiteY1556" fmla="*/ 3137434 h 5063066"/>
              <a:gd name="connsiteX1557" fmla="*/ 3698365 w 7295637"/>
              <a:gd name="connsiteY1557" fmla="*/ 3109010 h 5063066"/>
              <a:gd name="connsiteX1558" fmla="*/ 2772084 w 7295637"/>
              <a:gd name="connsiteY1558" fmla="*/ 4541122 h 5063066"/>
              <a:gd name="connsiteX1559" fmla="*/ 2839370 w 7295637"/>
              <a:gd name="connsiteY1559" fmla="*/ 4496522 h 5063066"/>
              <a:gd name="connsiteX1560" fmla="*/ 2912395 w 7295637"/>
              <a:gd name="connsiteY1560" fmla="*/ 4569547 h 5063066"/>
              <a:gd name="connsiteX1561" fmla="*/ 2839371 w 7295637"/>
              <a:gd name="connsiteY1561" fmla="*/ 4642572 h 5063066"/>
              <a:gd name="connsiteX1562" fmla="*/ 2766346 w 7295637"/>
              <a:gd name="connsiteY1562" fmla="*/ 4569547 h 5063066"/>
              <a:gd name="connsiteX1563" fmla="*/ 2772084 w 7295637"/>
              <a:gd name="connsiteY1563" fmla="*/ 4541122 h 5063066"/>
              <a:gd name="connsiteX1564" fmla="*/ 5080370 w 7295637"/>
              <a:gd name="connsiteY1564" fmla="*/ 894416 h 5063066"/>
              <a:gd name="connsiteX1565" fmla="*/ 5147658 w 7295637"/>
              <a:gd name="connsiteY1565" fmla="*/ 849816 h 5063066"/>
              <a:gd name="connsiteX1566" fmla="*/ 5220681 w 7295637"/>
              <a:gd name="connsiteY1566" fmla="*/ 922841 h 5063066"/>
              <a:gd name="connsiteX1567" fmla="*/ 5147658 w 7295637"/>
              <a:gd name="connsiteY1567" fmla="*/ 995866 h 5063066"/>
              <a:gd name="connsiteX1568" fmla="*/ 5074632 w 7295637"/>
              <a:gd name="connsiteY1568" fmla="*/ 922841 h 5063066"/>
              <a:gd name="connsiteX1569" fmla="*/ 5080370 w 7295637"/>
              <a:gd name="connsiteY1569" fmla="*/ 894416 h 5063066"/>
              <a:gd name="connsiteX1570" fmla="*/ 3928828 w 7295637"/>
              <a:gd name="connsiteY1570" fmla="*/ 2679690 h 5063066"/>
              <a:gd name="connsiteX1571" fmla="*/ 3944478 w 7295637"/>
              <a:gd name="connsiteY1571" fmla="*/ 2656479 h 5063066"/>
              <a:gd name="connsiteX1572" fmla="*/ 3996114 w 7295637"/>
              <a:gd name="connsiteY1572" fmla="*/ 2635090 h 5063066"/>
              <a:gd name="connsiteX1573" fmla="*/ 4069139 w 7295637"/>
              <a:gd name="connsiteY1573" fmla="*/ 2708115 h 5063066"/>
              <a:gd name="connsiteX1574" fmla="*/ 3996114 w 7295637"/>
              <a:gd name="connsiteY1574" fmla="*/ 2781140 h 5063066"/>
              <a:gd name="connsiteX1575" fmla="*/ 3923090 w 7295637"/>
              <a:gd name="connsiteY1575" fmla="*/ 2708115 h 5063066"/>
              <a:gd name="connsiteX1576" fmla="*/ 3928828 w 7295637"/>
              <a:gd name="connsiteY1576" fmla="*/ 2679690 h 5063066"/>
              <a:gd name="connsiteX1577" fmla="*/ 4158517 w 7295637"/>
              <a:gd name="connsiteY1577" fmla="*/ 2310773 h 5063066"/>
              <a:gd name="connsiteX1578" fmla="*/ 4174167 w 7295637"/>
              <a:gd name="connsiteY1578" fmla="*/ 2287561 h 5063066"/>
              <a:gd name="connsiteX1579" fmla="*/ 4225804 w 7295637"/>
              <a:gd name="connsiteY1579" fmla="*/ 2266173 h 5063066"/>
              <a:gd name="connsiteX1580" fmla="*/ 4298828 w 7295637"/>
              <a:gd name="connsiteY1580" fmla="*/ 2339197 h 5063066"/>
              <a:gd name="connsiteX1581" fmla="*/ 4225803 w 7295637"/>
              <a:gd name="connsiteY1581" fmla="*/ 2412224 h 5063066"/>
              <a:gd name="connsiteX1582" fmla="*/ 4152779 w 7295637"/>
              <a:gd name="connsiteY1582" fmla="*/ 2339198 h 5063066"/>
              <a:gd name="connsiteX1583" fmla="*/ 4158517 w 7295637"/>
              <a:gd name="connsiteY1583" fmla="*/ 2310773 h 5063066"/>
              <a:gd name="connsiteX1584" fmla="*/ 3002548 w 7295637"/>
              <a:gd name="connsiteY1584" fmla="*/ 4111800 h 5063066"/>
              <a:gd name="connsiteX1585" fmla="*/ 3069834 w 7295637"/>
              <a:gd name="connsiteY1585" fmla="*/ 4067200 h 5063066"/>
              <a:gd name="connsiteX1586" fmla="*/ 3142859 w 7295637"/>
              <a:gd name="connsiteY1586" fmla="*/ 4140225 h 5063066"/>
              <a:gd name="connsiteX1587" fmla="*/ 3069834 w 7295637"/>
              <a:gd name="connsiteY1587" fmla="*/ 4213250 h 5063066"/>
              <a:gd name="connsiteX1588" fmla="*/ 2996809 w 7295637"/>
              <a:gd name="connsiteY1588" fmla="*/ 4140225 h 5063066"/>
              <a:gd name="connsiteX1589" fmla="*/ 3002548 w 7295637"/>
              <a:gd name="connsiteY1589" fmla="*/ 4111800 h 5063066"/>
              <a:gd name="connsiteX1590" fmla="*/ 5310836 w 7295637"/>
              <a:gd name="connsiteY1590" fmla="*/ 465095 h 5063066"/>
              <a:gd name="connsiteX1591" fmla="*/ 5378122 w 7295637"/>
              <a:gd name="connsiteY1591" fmla="*/ 420495 h 5063066"/>
              <a:gd name="connsiteX1592" fmla="*/ 5451147 w 7295637"/>
              <a:gd name="connsiteY1592" fmla="*/ 493520 h 5063066"/>
              <a:gd name="connsiteX1593" fmla="*/ 5378122 w 7295637"/>
              <a:gd name="connsiteY1593" fmla="*/ 566544 h 5063066"/>
              <a:gd name="connsiteX1594" fmla="*/ 5305097 w 7295637"/>
              <a:gd name="connsiteY1594" fmla="*/ 493520 h 5063066"/>
              <a:gd name="connsiteX1595" fmla="*/ 5310836 w 7295637"/>
              <a:gd name="connsiteY1595" fmla="*/ 465095 h 5063066"/>
              <a:gd name="connsiteX1596" fmla="*/ 4388982 w 7295637"/>
              <a:gd name="connsiteY1596" fmla="*/ 1881450 h 5063066"/>
              <a:gd name="connsiteX1597" fmla="*/ 4404632 w 7295637"/>
              <a:gd name="connsiteY1597" fmla="*/ 1858238 h 5063066"/>
              <a:gd name="connsiteX1598" fmla="*/ 4456269 w 7295637"/>
              <a:gd name="connsiteY1598" fmla="*/ 1836850 h 5063066"/>
              <a:gd name="connsiteX1599" fmla="*/ 4529293 w 7295637"/>
              <a:gd name="connsiteY1599" fmla="*/ 1909875 h 5063066"/>
              <a:gd name="connsiteX1600" fmla="*/ 4456268 w 7295637"/>
              <a:gd name="connsiteY1600" fmla="*/ 1982899 h 5063066"/>
              <a:gd name="connsiteX1601" fmla="*/ 4383244 w 7295637"/>
              <a:gd name="connsiteY1601" fmla="*/ 1909875 h 5063066"/>
              <a:gd name="connsiteX1602" fmla="*/ 4388982 w 7295637"/>
              <a:gd name="connsiteY1602" fmla="*/ 1881450 h 5063066"/>
              <a:gd name="connsiteX1603" fmla="*/ 3233012 w 7295637"/>
              <a:gd name="connsiteY1603" fmla="*/ 3691307 h 5063066"/>
              <a:gd name="connsiteX1604" fmla="*/ 3300298 w 7295637"/>
              <a:gd name="connsiteY1604" fmla="*/ 3646707 h 5063066"/>
              <a:gd name="connsiteX1605" fmla="*/ 3373323 w 7295637"/>
              <a:gd name="connsiteY1605" fmla="*/ 3719731 h 5063066"/>
              <a:gd name="connsiteX1606" fmla="*/ 3300298 w 7295637"/>
              <a:gd name="connsiteY1606" fmla="*/ 3792756 h 5063066"/>
              <a:gd name="connsiteX1607" fmla="*/ 3227273 w 7295637"/>
              <a:gd name="connsiteY1607" fmla="*/ 3719731 h 5063066"/>
              <a:gd name="connsiteX1608" fmla="*/ 3233012 w 7295637"/>
              <a:gd name="connsiteY1608" fmla="*/ 3691307 h 5063066"/>
              <a:gd name="connsiteX1609" fmla="*/ 5541300 w 7295637"/>
              <a:gd name="connsiteY1609" fmla="*/ 44600 h 5063066"/>
              <a:gd name="connsiteX1610" fmla="*/ 5608586 w 7295637"/>
              <a:gd name="connsiteY1610" fmla="*/ 0 h 5063066"/>
              <a:gd name="connsiteX1611" fmla="*/ 5681611 w 7295637"/>
              <a:gd name="connsiteY1611" fmla="*/ 73025 h 5063066"/>
              <a:gd name="connsiteX1612" fmla="*/ 5608586 w 7295637"/>
              <a:gd name="connsiteY1612" fmla="*/ 146050 h 5063066"/>
              <a:gd name="connsiteX1613" fmla="*/ 5535562 w 7295637"/>
              <a:gd name="connsiteY1613" fmla="*/ 73025 h 5063066"/>
              <a:gd name="connsiteX1614" fmla="*/ 5541300 w 7295637"/>
              <a:gd name="connsiteY1614" fmla="*/ 44600 h 5063066"/>
              <a:gd name="connsiteX1615" fmla="*/ 4619446 w 7295637"/>
              <a:gd name="connsiteY1615" fmla="*/ 1460957 h 5063066"/>
              <a:gd name="connsiteX1616" fmla="*/ 4635095 w 7295637"/>
              <a:gd name="connsiteY1616" fmla="*/ 1437745 h 5063066"/>
              <a:gd name="connsiteX1617" fmla="*/ 4686731 w 7295637"/>
              <a:gd name="connsiteY1617" fmla="*/ 1416357 h 5063066"/>
              <a:gd name="connsiteX1618" fmla="*/ 4759757 w 7295637"/>
              <a:gd name="connsiteY1618" fmla="*/ 1489382 h 5063066"/>
              <a:gd name="connsiteX1619" fmla="*/ 4686732 w 7295637"/>
              <a:gd name="connsiteY1619" fmla="*/ 1562406 h 5063066"/>
              <a:gd name="connsiteX1620" fmla="*/ 4613706 w 7295637"/>
              <a:gd name="connsiteY1620" fmla="*/ 1489381 h 5063066"/>
              <a:gd name="connsiteX1621" fmla="*/ 4619446 w 7295637"/>
              <a:gd name="connsiteY1621" fmla="*/ 1460957 h 5063066"/>
              <a:gd name="connsiteX1622" fmla="*/ 3463475 w 7295637"/>
              <a:gd name="connsiteY1622" fmla="*/ 3261985 h 5063066"/>
              <a:gd name="connsiteX1623" fmla="*/ 3530762 w 7295637"/>
              <a:gd name="connsiteY1623" fmla="*/ 3217385 h 5063066"/>
              <a:gd name="connsiteX1624" fmla="*/ 3603786 w 7295637"/>
              <a:gd name="connsiteY1624" fmla="*/ 3290409 h 5063066"/>
              <a:gd name="connsiteX1625" fmla="*/ 3530761 w 7295637"/>
              <a:gd name="connsiteY1625" fmla="*/ 3363434 h 5063066"/>
              <a:gd name="connsiteX1626" fmla="*/ 3457737 w 7295637"/>
              <a:gd name="connsiteY1626" fmla="*/ 3290409 h 5063066"/>
              <a:gd name="connsiteX1627" fmla="*/ 3463475 w 7295637"/>
              <a:gd name="connsiteY1627" fmla="*/ 3261985 h 5063066"/>
              <a:gd name="connsiteX1628" fmla="*/ 2541621 w 7295637"/>
              <a:gd name="connsiteY1628" fmla="*/ 4678343 h 5063066"/>
              <a:gd name="connsiteX1629" fmla="*/ 2608907 w 7295637"/>
              <a:gd name="connsiteY1629" fmla="*/ 4633743 h 5063066"/>
              <a:gd name="connsiteX1630" fmla="*/ 2681932 w 7295637"/>
              <a:gd name="connsiteY1630" fmla="*/ 4706768 h 5063066"/>
              <a:gd name="connsiteX1631" fmla="*/ 2608907 w 7295637"/>
              <a:gd name="connsiteY1631" fmla="*/ 4779793 h 5063066"/>
              <a:gd name="connsiteX1632" fmla="*/ 2535882 w 7295637"/>
              <a:gd name="connsiteY1632" fmla="*/ 4706768 h 5063066"/>
              <a:gd name="connsiteX1633" fmla="*/ 2541621 w 7295637"/>
              <a:gd name="connsiteY1633" fmla="*/ 4678343 h 5063066"/>
              <a:gd name="connsiteX1634" fmla="*/ 4849909 w 7295637"/>
              <a:gd name="connsiteY1634" fmla="*/ 1031638 h 5063066"/>
              <a:gd name="connsiteX1635" fmla="*/ 4865557 w 7295637"/>
              <a:gd name="connsiteY1635" fmla="*/ 1008427 h 5063066"/>
              <a:gd name="connsiteX1636" fmla="*/ 4917194 w 7295637"/>
              <a:gd name="connsiteY1636" fmla="*/ 987038 h 5063066"/>
              <a:gd name="connsiteX1637" fmla="*/ 4990218 w 7295637"/>
              <a:gd name="connsiteY1637" fmla="*/ 1060063 h 5063066"/>
              <a:gd name="connsiteX1638" fmla="*/ 4917195 w 7295637"/>
              <a:gd name="connsiteY1638" fmla="*/ 1133087 h 5063066"/>
              <a:gd name="connsiteX1639" fmla="*/ 4844169 w 7295637"/>
              <a:gd name="connsiteY1639" fmla="*/ 1060062 h 5063066"/>
              <a:gd name="connsiteX1640" fmla="*/ 4849909 w 7295637"/>
              <a:gd name="connsiteY1640" fmla="*/ 1031638 h 5063066"/>
              <a:gd name="connsiteX1641" fmla="*/ 3698365 w 7295637"/>
              <a:gd name="connsiteY1641" fmla="*/ 2825740 h 5063066"/>
              <a:gd name="connsiteX1642" fmla="*/ 3714014 w 7295637"/>
              <a:gd name="connsiteY1642" fmla="*/ 2802528 h 5063066"/>
              <a:gd name="connsiteX1643" fmla="*/ 3765650 w 7295637"/>
              <a:gd name="connsiteY1643" fmla="*/ 2781140 h 5063066"/>
              <a:gd name="connsiteX1644" fmla="*/ 3838676 w 7295637"/>
              <a:gd name="connsiteY1644" fmla="*/ 2854165 h 5063066"/>
              <a:gd name="connsiteX1645" fmla="*/ 3765651 w 7295637"/>
              <a:gd name="connsiteY1645" fmla="*/ 2927189 h 5063066"/>
              <a:gd name="connsiteX1646" fmla="*/ 3692627 w 7295637"/>
              <a:gd name="connsiteY1646" fmla="*/ 2854164 h 5063066"/>
              <a:gd name="connsiteX1647" fmla="*/ 3698365 w 7295637"/>
              <a:gd name="connsiteY1647" fmla="*/ 2825740 h 5063066"/>
              <a:gd name="connsiteX1648" fmla="*/ 3928051 w 7295637"/>
              <a:gd name="connsiteY1648" fmla="*/ 2447998 h 5063066"/>
              <a:gd name="connsiteX1649" fmla="*/ 3943701 w 7295637"/>
              <a:gd name="connsiteY1649" fmla="*/ 2424786 h 5063066"/>
              <a:gd name="connsiteX1650" fmla="*/ 3995338 w 7295637"/>
              <a:gd name="connsiteY1650" fmla="*/ 2403398 h 5063066"/>
              <a:gd name="connsiteX1651" fmla="*/ 4068363 w 7295637"/>
              <a:gd name="connsiteY1651" fmla="*/ 2476423 h 5063066"/>
              <a:gd name="connsiteX1652" fmla="*/ 3995337 w 7295637"/>
              <a:gd name="connsiteY1652" fmla="*/ 2549448 h 5063066"/>
              <a:gd name="connsiteX1653" fmla="*/ 3922313 w 7295637"/>
              <a:gd name="connsiteY1653" fmla="*/ 2476423 h 5063066"/>
              <a:gd name="connsiteX1654" fmla="*/ 3928051 w 7295637"/>
              <a:gd name="connsiteY1654" fmla="*/ 2447998 h 5063066"/>
              <a:gd name="connsiteX1655" fmla="*/ 2772083 w 7295637"/>
              <a:gd name="connsiteY1655" fmla="*/ 4257851 h 5063066"/>
              <a:gd name="connsiteX1656" fmla="*/ 2839370 w 7295637"/>
              <a:gd name="connsiteY1656" fmla="*/ 4213251 h 5063066"/>
              <a:gd name="connsiteX1657" fmla="*/ 2912395 w 7295637"/>
              <a:gd name="connsiteY1657" fmla="*/ 4286276 h 5063066"/>
              <a:gd name="connsiteX1658" fmla="*/ 2839370 w 7295637"/>
              <a:gd name="connsiteY1658" fmla="*/ 4359301 h 5063066"/>
              <a:gd name="connsiteX1659" fmla="*/ 2766345 w 7295637"/>
              <a:gd name="connsiteY1659" fmla="*/ 4286276 h 5063066"/>
              <a:gd name="connsiteX1660" fmla="*/ 2772083 w 7295637"/>
              <a:gd name="connsiteY1660" fmla="*/ 4257851 h 5063066"/>
              <a:gd name="connsiteX1661" fmla="*/ 5080371 w 7295637"/>
              <a:gd name="connsiteY1661" fmla="*/ 611145 h 5063066"/>
              <a:gd name="connsiteX1662" fmla="*/ 5147658 w 7295637"/>
              <a:gd name="connsiteY1662" fmla="*/ 566544 h 5063066"/>
              <a:gd name="connsiteX1663" fmla="*/ 5220683 w 7295637"/>
              <a:gd name="connsiteY1663" fmla="*/ 639569 h 5063066"/>
              <a:gd name="connsiteX1664" fmla="*/ 5147657 w 7295637"/>
              <a:gd name="connsiteY1664" fmla="*/ 712594 h 5063066"/>
              <a:gd name="connsiteX1665" fmla="*/ 5074634 w 7295637"/>
              <a:gd name="connsiteY1665" fmla="*/ 639569 h 5063066"/>
              <a:gd name="connsiteX1666" fmla="*/ 5080371 w 7295637"/>
              <a:gd name="connsiteY1666" fmla="*/ 611145 h 5063066"/>
              <a:gd name="connsiteX1667" fmla="*/ 4158518 w 7295637"/>
              <a:gd name="connsiteY1667" fmla="*/ 2027501 h 5063066"/>
              <a:gd name="connsiteX1668" fmla="*/ 4174168 w 7295637"/>
              <a:gd name="connsiteY1668" fmla="*/ 2004289 h 5063066"/>
              <a:gd name="connsiteX1669" fmla="*/ 4225803 w 7295637"/>
              <a:gd name="connsiteY1669" fmla="*/ 1982902 h 5063066"/>
              <a:gd name="connsiteX1670" fmla="*/ 4298829 w 7295637"/>
              <a:gd name="connsiteY1670" fmla="*/ 2055926 h 5063066"/>
              <a:gd name="connsiteX1671" fmla="*/ 4225804 w 7295637"/>
              <a:gd name="connsiteY1671" fmla="*/ 2128950 h 5063066"/>
              <a:gd name="connsiteX1672" fmla="*/ 4152778 w 7295637"/>
              <a:gd name="connsiteY1672" fmla="*/ 2055926 h 5063066"/>
              <a:gd name="connsiteX1673" fmla="*/ 4158518 w 7295637"/>
              <a:gd name="connsiteY1673" fmla="*/ 2027501 h 5063066"/>
              <a:gd name="connsiteX1674" fmla="*/ 3002548 w 7295637"/>
              <a:gd name="connsiteY1674" fmla="*/ 3828528 h 5063066"/>
              <a:gd name="connsiteX1675" fmla="*/ 3069834 w 7295637"/>
              <a:gd name="connsiteY1675" fmla="*/ 3783928 h 5063066"/>
              <a:gd name="connsiteX1676" fmla="*/ 3142859 w 7295637"/>
              <a:gd name="connsiteY1676" fmla="*/ 3856953 h 5063066"/>
              <a:gd name="connsiteX1677" fmla="*/ 3069834 w 7295637"/>
              <a:gd name="connsiteY1677" fmla="*/ 3929978 h 5063066"/>
              <a:gd name="connsiteX1678" fmla="*/ 2996809 w 7295637"/>
              <a:gd name="connsiteY1678" fmla="*/ 3856953 h 5063066"/>
              <a:gd name="connsiteX1679" fmla="*/ 3002548 w 7295637"/>
              <a:gd name="connsiteY1679" fmla="*/ 3828528 h 5063066"/>
              <a:gd name="connsiteX1680" fmla="*/ 5310836 w 7295637"/>
              <a:gd name="connsiteY1680" fmla="*/ 181823 h 5063066"/>
              <a:gd name="connsiteX1681" fmla="*/ 5378123 w 7295637"/>
              <a:gd name="connsiteY1681" fmla="*/ 137223 h 5063066"/>
              <a:gd name="connsiteX1682" fmla="*/ 5451147 w 7295637"/>
              <a:gd name="connsiteY1682" fmla="*/ 210247 h 5063066"/>
              <a:gd name="connsiteX1683" fmla="*/ 5378122 w 7295637"/>
              <a:gd name="connsiteY1683" fmla="*/ 283272 h 5063066"/>
              <a:gd name="connsiteX1684" fmla="*/ 5305096 w 7295637"/>
              <a:gd name="connsiteY1684" fmla="*/ 210247 h 5063066"/>
              <a:gd name="connsiteX1685" fmla="*/ 5310836 w 7295637"/>
              <a:gd name="connsiteY1685" fmla="*/ 181823 h 5063066"/>
              <a:gd name="connsiteX1686" fmla="*/ 4388982 w 7295637"/>
              <a:gd name="connsiteY1686" fmla="*/ 1598178 h 5063066"/>
              <a:gd name="connsiteX1687" fmla="*/ 4404632 w 7295637"/>
              <a:gd name="connsiteY1687" fmla="*/ 1574966 h 5063066"/>
              <a:gd name="connsiteX1688" fmla="*/ 4456268 w 7295637"/>
              <a:gd name="connsiteY1688" fmla="*/ 1553578 h 5063066"/>
              <a:gd name="connsiteX1689" fmla="*/ 4529292 w 7295637"/>
              <a:gd name="connsiteY1689" fmla="*/ 1626602 h 5063066"/>
              <a:gd name="connsiteX1690" fmla="*/ 4456268 w 7295637"/>
              <a:gd name="connsiteY1690" fmla="*/ 1699627 h 5063066"/>
              <a:gd name="connsiteX1691" fmla="*/ 4383244 w 7295637"/>
              <a:gd name="connsiteY1691" fmla="*/ 1626603 h 5063066"/>
              <a:gd name="connsiteX1692" fmla="*/ 4388982 w 7295637"/>
              <a:gd name="connsiteY1692" fmla="*/ 1598178 h 5063066"/>
              <a:gd name="connsiteX1693" fmla="*/ 3233011 w 7295637"/>
              <a:gd name="connsiteY1693" fmla="*/ 3408035 h 5063066"/>
              <a:gd name="connsiteX1694" fmla="*/ 3300298 w 7295637"/>
              <a:gd name="connsiteY1694" fmla="*/ 3363434 h 5063066"/>
              <a:gd name="connsiteX1695" fmla="*/ 3373323 w 7295637"/>
              <a:gd name="connsiteY1695" fmla="*/ 3436459 h 5063066"/>
              <a:gd name="connsiteX1696" fmla="*/ 3300298 w 7295637"/>
              <a:gd name="connsiteY1696" fmla="*/ 3509484 h 5063066"/>
              <a:gd name="connsiteX1697" fmla="*/ 3227273 w 7295637"/>
              <a:gd name="connsiteY1697" fmla="*/ 3436459 h 5063066"/>
              <a:gd name="connsiteX1698" fmla="*/ 3233011 w 7295637"/>
              <a:gd name="connsiteY1698" fmla="*/ 3408035 h 5063066"/>
              <a:gd name="connsiteX1699" fmla="*/ 2311157 w 7295637"/>
              <a:gd name="connsiteY1699" fmla="*/ 4824393 h 5063066"/>
              <a:gd name="connsiteX1700" fmla="*/ 2378444 w 7295637"/>
              <a:gd name="connsiteY1700" fmla="*/ 4779792 h 5063066"/>
              <a:gd name="connsiteX1701" fmla="*/ 2451468 w 7295637"/>
              <a:gd name="connsiteY1701" fmla="*/ 4852817 h 5063066"/>
              <a:gd name="connsiteX1702" fmla="*/ 2378443 w 7295637"/>
              <a:gd name="connsiteY1702" fmla="*/ 4925842 h 5063066"/>
              <a:gd name="connsiteX1703" fmla="*/ 2305419 w 7295637"/>
              <a:gd name="connsiteY1703" fmla="*/ 4852817 h 5063066"/>
              <a:gd name="connsiteX1704" fmla="*/ 2311157 w 7295637"/>
              <a:gd name="connsiteY1704" fmla="*/ 4824393 h 5063066"/>
              <a:gd name="connsiteX1705" fmla="*/ 4619445 w 7295637"/>
              <a:gd name="connsiteY1705" fmla="*/ 1177685 h 5063066"/>
              <a:gd name="connsiteX1706" fmla="*/ 4635094 w 7295637"/>
              <a:gd name="connsiteY1706" fmla="*/ 1154474 h 5063066"/>
              <a:gd name="connsiteX1707" fmla="*/ 4686731 w 7295637"/>
              <a:gd name="connsiteY1707" fmla="*/ 1133086 h 5063066"/>
              <a:gd name="connsiteX1708" fmla="*/ 4759756 w 7295637"/>
              <a:gd name="connsiteY1708" fmla="*/ 1206111 h 5063066"/>
              <a:gd name="connsiteX1709" fmla="*/ 4686731 w 7295637"/>
              <a:gd name="connsiteY1709" fmla="*/ 1279135 h 5063066"/>
              <a:gd name="connsiteX1710" fmla="*/ 4613706 w 7295637"/>
              <a:gd name="connsiteY1710" fmla="*/ 1206110 h 5063066"/>
              <a:gd name="connsiteX1711" fmla="*/ 4619445 w 7295637"/>
              <a:gd name="connsiteY1711" fmla="*/ 1177685 h 5063066"/>
              <a:gd name="connsiteX1712" fmla="*/ 3463476 w 7295637"/>
              <a:gd name="connsiteY1712" fmla="*/ 2978713 h 5063066"/>
              <a:gd name="connsiteX1713" fmla="*/ 3530762 w 7295637"/>
              <a:gd name="connsiteY1713" fmla="*/ 2934113 h 5063066"/>
              <a:gd name="connsiteX1714" fmla="*/ 3603787 w 7295637"/>
              <a:gd name="connsiteY1714" fmla="*/ 3007138 h 5063066"/>
              <a:gd name="connsiteX1715" fmla="*/ 3530762 w 7295637"/>
              <a:gd name="connsiteY1715" fmla="*/ 3080163 h 5063066"/>
              <a:gd name="connsiteX1716" fmla="*/ 3457737 w 7295637"/>
              <a:gd name="connsiteY1716" fmla="*/ 3007138 h 5063066"/>
              <a:gd name="connsiteX1717" fmla="*/ 3463476 w 7295637"/>
              <a:gd name="connsiteY1717" fmla="*/ 2978713 h 5063066"/>
              <a:gd name="connsiteX1718" fmla="*/ 2541620 w 7295637"/>
              <a:gd name="connsiteY1718" fmla="*/ 4395072 h 5063066"/>
              <a:gd name="connsiteX1719" fmla="*/ 2608907 w 7295637"/>
              <a:gd name="connsiteY1719" fmla="*/ 4350471 h 5063066"/>
              <a:gd name="connsiteX1720" fmla="*/ 2681931 w 7295637"/>
              <a:gd name="connsiteY1720" fmla="*/ 4423497 h 5063066"/>
              <a:gd name="connsiteX1721" fmla="*/ 2608907 w 7295637"/>
              <a:gd name="connsiteY1721" fmla="*/ 4496521 h 5063066"/>
              <a:gd name="connsiteX1722" fmla="*/ 2535882 w 7295637"/>
              <a:gd name="connsiteY1722" fmla="*/ 4423496 h 5063066"/>
              <a:gd name="connsiteX1723" fmla="*/ 2541620 w 7295637"/>
              <a:gd name="connsiteY1723" fmla="*/ 4395072 h 5063066"/>
              <a:gd name="connsiteX1724" fmla="*/ 4849908 w 7295637"/>
              <a:gd name="connsiteY1724" fmla="*/ 748367 h 5063066"/>
              <a:gd name="connsiteX1725" fmla="*/ 4865557 w 7295637"/>
              <a:gd name="connsiteY1725" fmla="*/ 725155 h 5063066"/>
              <a:gd name="connsiteX1726" fmla="*/ 4917194 w 7295637"/>
              <a:gd name="connsiteY1726" fmla="*/ 703767 h 5063066"/>
              <a:gd name="connsiteX1727" fmla="*/ 4990219 w 7295637"/>
              <a:gd name="connsiteY1727" fmla="*/ 776792 h 5063066"/>
              <a:gd name="connsiteX1728" fmla="*/ 4917194 w 7295637"/>
              <a:gd name="connsiteY1728" fmla="*/ 849817 h 5063066"/>
              <a:gd name="connsiteX1729" fmla="*/ 4844169 w 7295637"/>
              <a:gd name="connsiteY1729" fmla="*/ 776792 h 5063066"/>
              <a:gd name="connsiteX1730" fmla="*/ 4849908 w 7295637"/>
              <a:gd name="connsiteY1730" fmla="*/ 748367 h 5063066"/>
              <a:gd name="connsiteX1731" fmla="*/ 3698365 w 7295637"/>
              <a:gd name="connsiteY1731" fmla="*/ 2542469 h 5063066"/>
              <a:gd name="connsiteX1732" fmla="*/ 3714013 w 7295637"/>
              <a:gd name="connsiteY1732" fmla="*/ 2519257 h 5063066"/>
              <a:gd name="connsiteX1733" fmla="*/ 3765650 w 7295637"/>
              <a:gd name="connsiteY1733" fmla="*/ 2497869 h 5063066"/>
              <a:gd name="connsiteX1734" fmla="*/ 3838675 w 7295637"/>
              <a:gd name="connsiteY1734" fmla="*/ 2570894 h 5063066"/>
              <a:gd name="connsiteX1735" fmla="*/ 3765651 w 7295637"/>
              <a:gd name="connsiteY1735" fmla="*/ 2643919 h 5063066"/>
              <a:gd name="connsiteX1736" fmla="*/ 3692625 w 7295637"/>
              <a:gd name="connsiteY1736" fmla="*/ 2570894 h 5063066"/>
              <a:gd name="connsiteX1737" fmla="*/ 3698365 w 7295637"/>
              <a:gd name="connsiteY1737" fmla="*/ 2542469 h 5063066"/>
              <a:gd name="connsiteX1738" fmla="*/ 3928052 w 7295637"/>
              <a:gd name="connsiteY1738" fmla="*/ 2164724 h 5063066"/>
              <a:gd name="connsiteX1739" fmla="*/ 3943704 w 7295637"/>
              <a:gd name="connsiteY1739" fmla="*/ 2141511 h 5063066"/>
              <a:gd name="connsiteX1740" fmla="*/ 3995339 w 7295637"/>
              <a:gd name="connsiteY1740" fmla="*/ 2120124 h 5063066"/>
              <a:gd name="connsiteX1741" fmla="*/ 4068363 w 7295637"/>
              <a:gd name="connsiteY1741" fmla="*/ 2193148 h 5063066"/>
              <a:gd name="connsiteX1742" fmla="*/ 3995339 w 7295637"/>
              <a:gd name="connsiteY1742" fmla="*/ 2266173 h 5063066"/>
              <a:gd name="connsiteX1743" fmla="*/ 3922314 w 7295637"/>
              <a:gd name="connsiteY1743" fmla="*/ 2193149 h 5063066"/>
              <a:gd name="connsiteX1744" fmla="*/ 3928052 w 7295637"/>
              <a:gd name="connsiteY1744" fmla="*/ 2164724 h 5063066"/>
              <a:gd name="connsiteX1745" fmla="*/ 2772083 w 7295637"/>
              <a:gd name="connsiteY1745" fmla="*/ 3974579 h 5063066"/>
              <a:gd name="connsiteX1746" fmla="*/ 2839370 w 7295637"/>
              <a:gd name="connsiteY1746" fmla="*/ 3929979 h 5063066"/>
              <a:gd name="connsiteX1747" fmla="*/ 2912394 w 7295637"/>
              <a:gd name="connsiteY1747" fmla="*/ 4003004 h 5063066"/>
              <a:gd name="connsiteX1748" fmla="*/ 2839369 w 7295637"/>
              <a:gd name="connsiteY1748" fmla="*/ 4076029 h 5063066"/>
              <a:gd name="connsiteX1749" fmla="*/ 2766345 w 7295637"/>
              <a:gd name="connsiteY1749" fmla="*/ 4003004 h 5063066"/>
              <a:gd name="connsiteX1750" fmla="*/ 2772083 w 7295637"/>
              <a:gd name="connsiteY1750" fmla="*/ 3974579 h 5063066"/>
              <a:gd name="connsiteX1751" fmla="*/ 5080372 w 7295637"/>
              <a:gd name="connsiteY1751" fmla="*/ 327873 h 5063066"/>
              <a:gd name="connsiteX1752" fmla="*/ 5147657 w 7295637"/>
              <a:gd name="connsiteY1752" fmla="*/ 283272 h 5063066"/>
              <a:gd name="connsiteX1753" fmla="*/ 5220683 w 7295637"/>
              <a:gd name="connsiteY1753" fmla="*/ 356297 h 5063066"/>
              <a:gd name="connsiteX1754" fmla="*/ 5147658 w 7295637"/>
              <a:gd name="connsiteY1754" fmla="*/ 429322 h 5063066"/>
              <a:gd name="connsiteX1755" fmla="*/ 5074633 w 7295637"/>
              <a:gd name="connsiteY1755" fmla="*/ 356297 h 5063066"/>
              <a:gd name="connsiteX1756" fmla="*/ 5080372 w 7295637"/>
              <a:gd name="connsiteY1756" fmla="*/ 327873 h 5063066"/>
              <a:gd name="connsiteX1757" fmla="*/ 4158518 w 7295637"/>
              <a:gd name="connsiteY1757" fmla="*/ 1744228 h 5063066"/>
              <a:gd name="connsiteX1758" fmla="*/ 4174168 w 7295637"/>
              <a:gd name="connsiteY1758" fmla="*/ 1721016 h 5063066"/>
              <a:gd name="connsiteX1759" fmla="*/ 4225803 w 7295637"/>
              <a:gd name="connsiteY1759" fmla="*/ 1699628 h 5063066"/>
              <a:gd name="connsiteX1760" fmla="*/ 4298829 w 7295637"/>
              <a:gd name="connsiteY1760" fmla="*/ 1772653 h 5063066"/>
              <a:gd name="connsiteX1761" fmla="*/ 4225802 w 7295637"/>
              <a:gd name="connsiteY1761" fmla="*/ 1845679 h 5063066"/>
              <a:gd name="connsiteX1762" fmla="*/ 4152778 w 7295637"/>
              <a:gd name="connsiteY1762" fmla="*/ 1772653 h 5063066"/>
              <a:gd name="connsiteX1763" fmla="*/ 4158518 w 7295637"/>
              <a:gd name="connsiteY1763" fmla="*/ 1744228 h 5063066"/>
              <a:gd name="connsiteX1764" fmla="*/ 3002547 w 7295637"/>
              <a:gd name="connsiteY1764" fmla="*/ 3545256 h 5063066"/>
              <a:gd name="connsiteX1765" fmla="*/ 3069834 w 7295637"/>
              <a:gd name="connsiteY1765" fmla="*/ 3500656 h 5063066"/>
              <a:gd name="connsiteX1766" fmla="*/ 3142860 w 7295637"/>
              <a:gd name="connsiteY1766" fmla="*/ 3573681 h 5063066"/>
              <a:gd name="connsiteX1767" fmla="*/ 3069834 w 7295637"/>
              <a:gd name="connsiteY1767" fmla="*/ 3646706 h 5063066"/>
              <a:gd name="connsiteX1768" fmla="*/ 2996809 w 7295637"/>
              <a:gd name="connsiteY1768" fmla="*/ 3573681 h 5063066"/>
              <a:gd name="connsiteX1769" fmla="*/ 3002547 w 7295637"/>
              <a:gd name="connsiteY1769" fmla="*/ 3545256 h 5063066"/>
              <a:gd name="connsiteX1770" fmla="*/ 2080693 w 7295637"/>
              <a:gd name="connsiteY1770" fmla="*/ 4961614 h 5063066"/>
              <a:gd name="connsiteX1771" fmla="*/ 2147979 w 7295637"/>
              <a:gd name="connsiteY1771" fmla="*/ 4917014 h 5063066"/>
              <a:gd name="connsiteX1772" fmla="*/ 2221004 w 7295637"/>
              <a:gd name="connsiteY1772" fmla="*/ 4990039 h 5063066"/>
              <a:gd name="connsiteX1773" fmla="*/ 2147979 w 7295637"/>
              <a:gd name="connsiteY1773" fmla="*/ 5063064 h 5063066"/>
              <a:gd name="connsiteX1774" fmla="*/ 2074954 w 7295637"/>
              <a:gd name="connsiteY1774" fmla="*/ 4990039 h 5063066"/>
              <a:gd name="connsiteX1775" fmla="*/ 2080693 w 7295637"/>
              <a:gd name="connsiteY1775" fmla="*/ 4961614 h 5063066"/>
              <a:gd name="connsiteX1776" fmla="*/ 4388983 w 7295637"/>
              <a:gd name="connsiteY1776" fmla="*/ 1314906 h 5063066"/>
              <a:gd name="connsiteX1777" fmla="*/ 4404632 w 7295637"/>
              <a:gd name="connsiteY1777" fmla="*/ 1291695 h 5063066"/>
              <a:gd name="connsiteX1778" fmla="*/ 4456269 w 7295637"/>
              <a:gd name="connsiteY1778" fmla="*/ 1270307 h 5063066"/>
              <a:gd name="connsiteX1779" fmla="*/ 4529293 w 7295637"/>
              <a:gd name="connsiteY1779" fmla="*/ 1343332 h 5063066"/>
              <a:gd name="connsiteX1780" fmla="*/ 4456268 w 7295637"/>
              <a:gd name="connsiteY1780" fmla="*/ 1416356 h 5063066"/>
              <a:gd name="connsiteX1781" fmla="*/ 4383244 w 7295637"/>
              <a:gd name="connsiteY1781" fmla="*/ 1343331 h 5063066"/>
              <a:gd name="connsiteX1782" fmla="*/ 4388983 w 7295637"/>
              <a:gd name="connsiteY1782" fmla="*/ 1314906 h 5063066"/>
              <a:gd name="connsiteX1783" fmla="*/ 3233012 w 7295637"/>
              <a:gd name="connsiteY1783" fmla="*/ 3124763 h 5063066"/>
              <a:gd name="connsiteX1784" fmla="*/ 3300298 w 7295637"/>
              <a:gd name="connsiteY1784" fmla="*/ 3080163 h 5063066"/>
              <a:gd name="connsiteX1785" fmla="*/ 3373323 w 7295637"/>
              <a:gd name="connsiteY1785" fmla="*/ 3153188 h 5063066"/>
              <a:gd name="connsiteX1786" fmla="*/ 3300298 w 7295637"/>
              <a:gd name="connsiteY1786" fmla="*/ 3226212 h 5063066"/>
              <a:gd name="connsiteX1787" fmla="*/ 3227274 w 7295637"/>
              <a:gd name="connsiteY1787" fmla="*/ 3153188 h 5063066"/>
              <a:gd name="connsiteX1788" fmla="*/ 3233012 w 7295637"/>
              <a:gd name="connsiteY1788" fmla="*/ 3124763 h 5063066"/>
              <a:gd name="connsiteX1789" fmla="*/ 2311157 w 7295637"/>
              <a:gd name="connsiteY1789" fmla="*/ 4541120 h 5063066"/>
              <a:gd name="connsiteX1790" fmla="*/ 2378443 w 7295637"/>
              <a:gd name="connsiteY1790" fmla="*/ 4496520 h 5063066"/>
              <a:gd name="connsiteX1791" fmla="*/ 2451468 w 7295637"/>
              <a:gd name="connsiteY1791" fmla="*/ 4569545 h 5063066"/>
              <a:gd name="connsiteX1792" fmla="*/ 2378443 w 7295637"/>
              <a:gd name="connsiteY1792" fmla="*/ 4642570 h 5063066"/>
              <a:gd name="connsiteX1793" fmla="*/ 2305418 w 7295637"/>
              <a:gd name="connsiteY1793" fmla="*/ 4569545 h 5063066"/>
              <a:gd name="connsiteX1794" fmla="*/ 2311157 w 7295637"/>
              <a:gd name="connsiteY1794" fmla="*/ 4541120 h 5063066"/>
              <a:gd name="connsiteX1795" fmla="*/ 4619445 w 7295637"/>
              <a:gd name="connsiteY1795" fmla="*/ 894415 h 5063066"/>
              <a:gd name="connsiteX1796" fmla="*/ 4635094 w 7295637"/>
              <a:gd name="connsiteY1796" fmla="*/ 871204 h 5063066"/>
              <a:gd name="connsiteX1797" fmla="*/ 4686731 w 7295637"/>
              <a:gd name="connsiteY1797" fmla="*/ 849816 h 5063066"/>
              <a:gd name="connsiteX1798" fmla="*/ 4759755 w 7295637"/>
              <a:gd name="connsiteY1798" fmla="*/ 922841 h 5063066"/>
              <a:gd name="connsiteX1799" fmla="*/ 4686731 w 7295637"/>
              <a:gd name="connsiteY1799" fmla="*/ 995865 h 5063066"/>
              <a:gd name="connsiteX1800" fmla="*/ 4613706 w 7295637"/>
              <a:gd name="connsiteY1800" fmla="*/ 922840 h 5063066"/>
              <a:gd name="connsiteX1801" fmla="*/ 4619445 w 7295637"/>
              <a:gd name="connsiteY1801" fmla="*/ 894415 h 5063066"/>
              <a:gd name="connsiteX1802" fmla="*/ 3463476 w 7295637"/>
              <a:gd name="connsiteY1802" fmla="*/ 2695441 h 5063066"/>
              <a:gd name="connsiteX1803" fmla="*/ 3530762 w 7295637"/>
              <a:gd name="connsiteY1803" fmla="*/ 2650841 h 5063066"/>
              <a:gd name="connsiteX1804" fmla="*/ 3603787 w 7295637"/>
              <a:gd name="connsiteY1804" fmla="*/ 2723865 h 5063066"/>
              <a:gd name="connsiteX1805" fmla="*/ 3530762 w 7295637"/>
              <a:gd name="connsiteY1805" fmla="*/ 2796891 h 5063066"/>
              <a:gd name="connsiteX1806" fmla="*/ 3457737 w 7295637"/>
              <a:gd name="connsiteY1806" fmla="*/ 2723866 h 5063066"/>
              <a:gd name="connsiteX1807" fmla="*/ 3463476 w 7295637"/>
              <a:gd name="connsiteY1807" fmla="*/ 2695441 h 5063066"/>
              <a:gd name="connsiteX1808" fmla="*/ 3697588 w 7295637"/>
              <a:gd name="connsiteY1808" fmla="*/ 2310776 h 5063066"/>
              <a:gd name="connsiteX1809" fmla="*/ 3713238 w 7295637"/>
              <a:gd name="connsiteY1809" fmla="*/ 2287564 h 5063066"/>
              <a:gd name="connsiteX1810" fmla="*/ 3764873 w 7295637"/>
              <a:gd name="connsiteY1810" fmla="*/ 2266175 h 5063066"/>
              <a:gd name="connsiteX1811" fmla="*/ 3837899 w 7295637"/>
              <a:gd name="connsiteY1811" fmla="*/ 2339200 h 5063066"/>
              <a:gd name="connsiteX1812" fmla="*/ 3764874 w 7295637"/>
              <a:gd name="connsiteY1812" fmla="*/ 2412225 h 5063066"/>
              <a:gd name="connsiteX1813" fmla="*/ 3691850 w 7295637"/>
              <a:gd name="connsiteY1813" fmla="*/ 2339200 h 5063066"/>
              <a:gd name="connsiteX1814" fmla="*/ 3697588 w 7295637"/>
              <a:gd name="connsiteY1814" fmla="*/ 2310776 h 5063066"/>
              <a:gd name="connsiteX1815" fmla="*/ 2541619 w 7295637"/>
              <a:gd name="connsiteY1815" fmla="*/ 4111800 h 5063066"/>
              <a:gd name="connsiteX1816" fmla="*/ 2608906 w 7295637"/>
              <a:gd name="connsiteY1816" fmla="*/ 4067200 h 5063066"/>
              <a:gd name="connsiteX1817" fmla="*/ 2681931 w 7295637"/>
              <a:gd name="connsiteY1817" fmla="*/ 4140225 h 5063066"/>
              <a:gd name="connsiteX1818" fmla="*/ 2608906 w 7295637"/>
              <a:gd name="connsiteY1818" fmla="*/ 4213250 h 5063066"/>
              <a:gd name="connsiteX1819" fmla="*/ 2535881 w 7295637"/>
              <a:gd name="connsiteY1819" fmla="*/ 4140225 h 5063066"/>
              <a:gd name="connsiteX1820" fmla="*/ 2541619 w 7295637"/>
              <a:gd name="connsiteY1820" fmla="*/ 4111800 h 5063066"/>
              <a:gd name="connsiteX1821" fmla="*/ 4849906 w 7295637"/>
              <a:gd name="connsiteY1821" fmla="*/ 465095 h 5063066"/>
              <a:gd name="connsiteX1822" fmla="*/ 4865556 w 7295637"/>
              <a:gd name="connsiteY1822" fmla="*/ 441883 h 5063066"/>
              <a:gd name="connsiteX1823" fmla="*/ 4917194 w 7295637"/>
              <a:gd name="connsiteY1823" fmla="*/ 420495 h 5063066"/>
              <a:gd name="connsiteX1824" fmla="*/ 4990218 w 7295637"/>
              <a:gd name="connsiteY1824" fmla="*/ 493520 h 5063066"/>
              <a:gd name="connsiteX1825" fmla="*/ 4917193 w 7295637"/>
              <a:gd name="connsiteY1825" fmla="*/ 566545 h 5063066"/>
              <a:gd name="connsiteX1826" fmla="*/ 4844169 w 7295637"/>
              <a:gd name="connsiteY1826" fmla="*/ 493520 h 5063066"/>
              <a:gd name="connsiteX1827" fmla="*/ 4849906 w 7295637"/>
              <a:gd name="connsiteY1827" fmla="*/ 465095 h 5063066"/>
              <a:gd name="connsiteX1828" fmla="*/ 3928053 w 7295637"/>
              <a:gd name="connsiteY1828" fmla="*/ 1881452 h 5063066"/>
              <a:gd name="connsiteX1829" fmla="*/ 3943703 w 7295637"/>
              <a:gd name="connsiteY1829" fmla="*/ 1858240 h 5063066"/>
              <a:gd name="connsiteX1830" fmla="*/ 3995340 w 7295637"/>
              <a:gd name="connsiteY1830" fmla="*/ 1836850 h 5063066"/>
              <a:gd name="connsiteX1831" fmla="*/ 4068364 w 7295637"/>
              <a:gd name="connsiteY1831" fmla="*/ 1909877 h 5063066"/>
              <a:gd name="connsiteX1832" fmla="*/ 3995339 w 7295637"/>
              <a:gd name="connsiteY1832" fmla="*/ 1982901 h 5063066"/>
              <a:gd name="connsiteX1833" fmla="*/ 3922315 w 7295637"/>
              <a:gd name="connsiteY1833" fmla="*/ 1909876 h 5063066"/>
              <a:gd name="connsiteX1834" fmla="*/ 3928053 w 7295637"/>
              <a:gd name="connsiteY1834" fmla="*/ 1881452 h 5063066"/>
              <a:gd name="connsiteX1835" fmla="*/ 2772083 w 7295637"/>
              <a:gd name="connsiteY1835" fmla="*/ 3691307 h 5063066"/>
              <a:gd name="connsiteX1836" fmla="*/ 2839370 w 7295637"/>
              <a:gd name="connsiteY1836" fmla="*/ 3646707 h 5063066"/>
              <a:gd name="connsiteX1837" fmla="*/ 2912394 w 7295637"/>
              <a:gd name="connsiteY1837" fmla="*/ 3719731 h 5063066"/>
              <a:gd name="connsiteX1838" fmla="*/ 2839369 w 7295637"/>
              <a:gd name="connsiteY1838" fmla="*/ 3792756 h 5063066"/>
              <a:gd name="connsiteX1839" fmla="*/ 2766345 w 7295637"/>
              <a:gd name="connsiteY1839" fmla="*/ 3719731 h 5063066"/>
              <a:gd name="connsiteX1840" fmla="*/ 2772083 w 7295637"/>
              <a:gd name="connsiteY1840" fmla="*/ 3691307 h 5063066"/>
              <a:gd name="connsiteX1841" fmla="*/ 5080372 w 7295637"/>
              <a:gd name="connsiteY1841" fmla="*/ 44600 h 5063066"/>
              <a:gd name="connsiteX1842" fmla="*/ 5147658 w 7295637"/>
              <a:gd name="connsiteY1842" fmla="*/ 0 h 5063066"/>
              <a:gd name="connsiteX1843" fmla="*/ 5220683 w 7295637"/>
              <a:gd name="connsiteY1843" fmla="*/ 73025 h 5063066"/>
              <a:gd name="connsiteX1844" fmla="*/ 5147657 w 7295637"/>
              <a:gd name="connsiteY1844" fmla="*/ 146050 h 5063066"/>
              <a:gd name="connsiteX1845" fmla="*/ 5074634 w 7295637"/>
              <a:gd name="connsiteY1845" fmla="*/ 73025 h 5063066"/>
              <a:gd name="connsiteX1846" fmla="*/ 5080372 w 7295637"/>
              <a:gd name="connsiteY1846" fmla="*/ 44600 h 5063066"/>
              <a:gd name="connsiteX1847" fmla="*/ 4158518 w 7295637"/>
              <a:gd name="connsiteY1847" fmla="*/ 1460957 h 5063066"/>
              <a:gd name="connsiteX1848" fmla="*/ 4174168 w 7295637"/>
              <a:gd name="connsiteY1848" fmla="*/ 1437745 h 5063066"/>
              <a:gd name="connsiteX1849" fmla="*/ 4225805 w 7295637"/>
              <a:gd name="connsiteY1849" fmla="*/ 1416356 h 5063066"/>
              <a:gd name="connsiteX1850" fmla="*/ 4298829 w 7295637"/>
              <a:gd name="connsiteY1850" fmla="*/ 1489381 h 5063066"/>
              <a:gd name="connsiteX1851" fmla="*/ 4225805 w 7295637"/>
              <a:gd name="connsiteY1851" fmla="*/ 1562406 h 5063066"/>
              <a:gd name="connsiteX1852" fmla="*/ 4152779 w 7295637"/>
              <a:gd name="connsiteY1852" fmla="*/ 1489381 h 5063066"/>
              <a:gd name="connsiteX1853" fmla="*/ 4158518 w 7295637"/>
              <a:gd name="connsiteY1853" fmla="*/ 1460957 h 5063066"/>
              <a:gd name="connsiteX1854" fmla="*/ 3002548 w 7295637"/>
              <a:gd name="connsiteY1854" fmla="*/ 3261984 h 5063066"/>
              <a:gd name="connsiteX1855" fmla="*/ 3069835 w 7295637"/>
              <a:gd name="connsiteY1855" fmla="*/ 3217384 h 5063066"/>
              <a:gd name="connsiteX1856" fmla="*/ 3142859 w 7295637"/>
              <a:gd name="connsiteY1856" fmla="*/ 3290409 h 5063066"/>
              <a:gd name="connsiteX1857" fmla="*/ 3069834 w 7295637"/>
              <a:gd name="connsiteY1857" fmla="*/ 3363434 h 5063066"/>
              <a:gd name="connsiteX1858" fmla="*/ 2996810 w 7295637"/>
              <a:gd name="connsiteY1858" fmla="*/ 3290409 h 5063066"/>
              <a:gd name="connsiteX1859" fmla="*/ 3002548 w 7295637"/>
              <a:gd name="connsiteY1859" fmla="*/ 3261984 h 5063066"/>
              <a:gd name="connsiteX1860" fmla="*/ 2080693 w 7295637"/>
              <a:gd name="connsiteY1860" fmla="*/ 4678342 h 5063066"/>
              <a:gd name="connsiteX1861" fmla="*/ 2147979 w 7295637"/>
              <a:gd name="connsiteY1861" fmla="*/ 4633742 h 5063066"/>
              <a:gd name="connsiteX1862" fmla="*/ 2221004 w 7295637"/>
              <a:gd name="connsiteY1862" fmla="*/ 4706767 h 5063066"/>
              <a:gd name="connsiteX1863" fmla="*/ 2147979 w 7295637"/>
              <a:gd name="connsiteY1863" fmla="*/ 4779792 h 5063066"/>
              <a:gd name="connsiteX1864" fmla="*/ 2074954 w 7295637"/>
              <a:gd name="connsiteY1864" fmla="*/ 4706767 h 5063066"/>
              <a:gd name="connsiteX1865" fmla="*/ 2080693 w 7295637"/>
              <a:gd name="connsiteY1865" fmla="*/ 4678342 h 5063066"/>
              <a:gd name="connsiteX1866" fmla="*/ 4388982 w 7295637"/>
              <a:gd name="connsiteY1866" fmla="*/ 1031635 h 5063066"/>
              <a:gd name="connsiteX1867" fmla="*/ 4404630 w 7295637"/>
              <a:gd name="connsiteY1867" fmla="*/ 1008424 h 5063066"/>
              <a:gd name="connsiteX1868" fmla="*/ 4456268 w 7295637"/>
              <a:gd name="connsiteY1868" fmla="*/ 987036 h 5063066"/>
              <a:gd name="connsiteX1869" fmla="*/ 4529292 w 7295637"/>
              <a:gd name="connsiteY1869" fmla="*/ 1060061 h 5063066"/>
              <a:gd name="connsiteX1870" fmla="*/ 4456268 w 7295637"/>
              <a:gd name="connsiteY1870" fmla="*/ 1133085 h 5063066"/>
              <a:gd name="connsiteX1871" fmla="*/ 4383242 w 7295637"/>
              <a:gd name="connsiteY1871" fmla="*/ 1060060 h 5063066"/>
              <a:gd name="connsiteX1872" fmla="*/ 4388982 w 7295637"/>
              <a:gd name="connsiteY1872" fmla="*/ 1031635 h 5063066"/>
              <a:gd name="connsiteX1873" fmla="*/ 3233012 w 7295637"/>
              <a:gd name="connsiteY1873" fmla="*/ 2841491 h 5063066"/>
              <a:gd name="connsiteX1874" fmla="*/ 3300298 w 7295637"/>
              <a:gd name="connsiteY1874" fmla="*/ 2796890 h 5063066"/>
              <a:gd name="connsiteX1875" fmla="*/ 3373323 w 7295637"/>
              <a:gd name="connsiteY1875" fmla="*/ 2869915 h 5063066"/>
              <a:gd name="connsiteX1876" fmla="*/ 3300298 w 7295637"/>
              <a:gd name="connsiteY1876" fmla="*/ 2942940 h 5063066"/>
              <a:gd name="connsiteX1877" fmla="*/ 3227273 w 7295637"/>
              <a:gd name="connsiteY1877" fmla="*/ 2869916 h 5063066"/>
              <a:gd name="connsiteX1878" fmla="*/ 3233012 w 7295637"/>
              <a:gd name="connsiteY1878" fmla="*/ 2841491 h 5063066"/>
              <a:gd name="connsiteX1879" fmla="*/ 3462699 w 7295637"/>
              <a:gd name="connsiteY1879" fmla="*/ 2463747 h 5063066"/>
              <a:gd name="connsiteX1880" fmla="*/ 3478350 w 7295637"/>
              <a:gd name="connsiteY1880" fmla="*/ 2440535 h 5063066"/>
              <a:gd name="connsiteX1881" fmla="*/ 3529986 w 7295637"/>
              <a:gd name="connsiteY1881" fmla="*/ 2419147 h 5063066"/>
              <a:gd name="connsiteX1882" fmla="*/ 3603010 w 7295637"/>
              <a:gd name="connsiteY1882" fmla="*/ 2492172 h 5063066"/>
              <a:gd name="connsiteX1883" fmla="*/ 3529987 w 7295637"/>
              <a:gd name="connsiteY1883" fmla="*/ 2565196 h 5063066"/>
              <a:gd name="connsiteX1884" fmla="*/ 3456961 w 7295637"/>
              <a:gd name="connsiteY1884" fmla="*/ 2492172 h 5063066"/>
              <a:gd name="connsiteX1885" fmla="*/ 3462699 w 7295637"/>
              <a:gd name="connsiteY1885" fmla="*/ 2463747 h 5063066"/>
              <a:gd name="connsiteX1886" fmla="*/ 2311156 w 7295637"/>
              <a:gd name="connsiteY1886" fmla="*/ 4257849 h 5063066"/>
              <a:gd name="connsiteX1887" fmla="*/ 2378443 w 7295637"/>
              <a:gd name="connsiteY1887" fmla="*/ 4213249 h 5063066"/>
              <a:gd name="connsiteX1888" fmla="*/ 2451467 w 7295637"/>
              <a:gd name="connsiteY1888" fmla="*/ 4286274 h 5063066"/>
              <a:gd name="connsiteX1889" fmla="*/ 2378443 w 7295637"/>
              <a:gd name="connsiteY1889" fmla="*/ 4359298 h 5063066"/>
              <a:gd name="connsiteX1890" fmla="*/ 2305418 w 7295637"/>
              <a:gd name="connsiteY1890" fmla="*/ 4286274 h 5063066"/>
              <a:gd name="connsiteX1891" fmla="*/ 2311156 w 7295637"/>
              <a:gd name="connsiteY1891" fmla="*/ 4257849 h 5063066"/>
              <a:gd name="connsiteX1892" fmla="*/ 4619444 w 7295637"/>
              <a:gd name="connsiteY1892" fmla="*/ 611145 h 5063066"/>
              <a:gd name="connsiteX1893" fmla="*/ 4635092 w 7295637"/>
              <a:gd name="connsiteY1893" fmla="*/ 587933 h 5063066"/>
              <a:gd name="connsiteX1894" fmla="*/ 4686731 w 7295637"/>
              <a:gd name="connsiteY1894" fmla="*/ 566545 h 5063066"/>
              <a:gd name="connsiteX1895" fmla="*/ 4759755 w 7295637"/>
              <a:gd name="connsiteY1895" fmla="*/ 639569 h 5063066"/>
              <a:gd name="connsiteX1896" fmla="*/ 4686730 w 7295637"/>
              <a:gd name="connsiteY1896" fmla="*/ 712594 h 5063066"/>
              <a:gd name="connsiteX1897" fmla="*/ 4613704 w 7295637"/>
              <a:gd name="connsiteY1897" fmla="*/ 639570 h 5063066"/>
              <a:gd name="connsiteX1898" fmla="*/ 4619444 w 7295637"/>
              <a:gd name="connsiteY1898" fmla="*/ 611145 h 5063066"/>
              <a:gd name="connsiteX1899" fmla="*/ 3697588 w 7295637"/>
              <a:gd name="connsiteY1899" fmla="*/ 2027501 h 5063066"/>
              <a:gd name="connsiteX1900" fmla="*/ 3713238 w 7295637"/>
              <a:gd name="connsiteY1900" fmla="*/ 2004289 h 5063066"/>
              <a:gd name="connsiteX1901" fmla="*/ 3764876 w 7295637"/>
              <a:gd name="connsiteY1901" fmla="*/ 1982900 h 5063066"/>
              <a:gd name="connsiteX1902" fmla="*/ 3837900 w 7295637"/>
              <a:gd name="connsiteY1902" fmla="*/ 2055926 h 5063066"/>
              <a:gd name="connsiteX1903" fmla="*/ 3764875 w 7295637"/>
              <a:gd name="connsiteY1903" fmla="*/ 2128950 h 5063066"/>
              <a:gd name="connsiteX1904" fmla="*/ 3691851 w 7295637"/>
              <a:gd name="connsiteY1904" fmla="*/ 2055926 h 5063066"/>
              <a:gd name="connsiteX1905" fmla="*/ 3697588 w 7295637"/>
              <a:gd name="connsiteY1905" fmla="*/ 2027501 h 5063066"/>
              <a:gd name="connsiteX1906" fmla="*/ 2541620 w 7295637"/>
              <a:gd name="connsiteY1906" fmla="*/ 3828529 h 5063066"/>
              <a:gd name="connsiteX1907" fmla="*/ 2608907 w 7295637"/>
              <a:gd name="connsiteY1907" fmla="*/ 3783929 h 5063066"/>
              <a:gd name="connsiteX1908" fmla="*/ 2681931 w 7295637"/>
              <a:gd name="connsiteY1908" fmla="*/ 3856953 h 5063066"/>
              <a:gd name="connsiteX1909" fmla="*/ 2608906 w 7295637"/>
              <a:gd name="connsiteY1909" fmla="*/ 3929978 h 5063066"/>
              <a:gd name="connsiteX1910" fmla="*/ 2535882 w 7295637"/>
              <a:gd name="connsiteY1910" fmla="*/ 3856954 h 5063066"/>
              <a:gd name="connsiteX1911" fmla="*/ 2541620 w 7295637"/>
              <a:gd name="connsiteY1911" fmla="*/ 3828529 h 5063066"/>
              <a:gd name="connsiteX1912" fmla="*/ 4849907 w 7295637"/>
              <a:gd name="connsiteY1912" fmla="*/ 181823 h 5063066"/>
              <a:gd name="connsiteX1913" fmla="*/ 4865557 w 7295637"/>
              <a:gd name="connsiteY1913" fmla="*/ 158611 h 5063066"/>
              <a:gd name="connsiteX1914" fmla="*/ 4917193 w 7295637"/>
              <a:gd name="connsiteY1914" fmla="*/ 137222 h 5063066"/>
              <a:gd name="connsiteX1915" fmla="*/ 4990218 w 7295637"/>
              <a:gd name="connsiteY1915" fmla="*/ 210247 h 5063066"/>
              <a:gd name="connsiteX1916" fmla="*/ 4917194 w 7295637"/>
              <a:gd name="connsiteY1916" fmla="*/ 283272 h 5063066"/>
              <a:gd name="connsiteX1917" fmla="*/ 4844169 w 7295637"/>
              <a:gd name="connsiteY1917" fmla="*/ 210247 h 5063066"/>
              <a:gd name="connsiteX1918" fmla="*/ 4849907 w 7295637"/>
              <a:gd name="connsiteY1918" fmla="*/ 181823 h 5063066"/>
              <a:gd name="connsiteX1919" fmla="*/ 3928054 w 7295637"/>
              <a:gd name="connsiteY1919" fmla="*/ 1598178 h 5063066"/>
              <a:gd name="connsiteX1920" fmla="*/ 3943704 w 7295637"/>
              <a:gd name="connsiteY1920" fmla="*/ 1574966 h 5063066"/>
              <a:gd name="connsiteX1921" fmla="*/ 3995341 w 7295637"/>
              <a:gd name="connsiteY1921" fmla="*/ 1553577 h 5063066"/>
              <a:gd name="connsiteX1922" fmla="*/ 4068365 w 7295637"/>
              <a:gd name="connsiteY1922" fmla="*/ 1626603 h 5063066"/>
              <a:gd name="connsiteX1923" fmla="*/ 3995340 w 7295637"/>
              <a:gd name="connsiteY1923" fmla="*/ 1699630 h 5063066"/>
              <a:gd name="connsiteX1924" fmla="*/ 3922316 w 7295637"/>
              <a:gd name="connsiteY1924" fmla="*/ 1626602 h 5063066"/>
              <a:gd name="connsiteX1925" fmla="*/ 3928054 w 7295637"/>
              <a:gd name="connsiteY1925" fmla="*/ 1598178 h 5063066"/>
              <a:gd name="connsiteX1926" fmla="*/ 2772084 w 7295637"/>
              <a:gd name="connsiteY1926" fmla="*/ 3408035 h 5063066"/>
              <a:gd name="connsiteX1927" fmla="*/ 2839370 w 7295637"/>
              <a:gd name="connsiteY1927" fmla="*/ 3363435 h 5063066"/>
              <a:gd name="connsiteX1928" fmla="*/ 2912395 w 7295637"/>
              <a:gd name="connsiteY1928" fmla="*/ 3436460 h 5063066"/>
              <a:gd name="connsiteX1929" fmla="*/ 2839370 w 7295637"/>
              <a:gd name="connsiteY1929" fmla="*/ 3509485 h 5063066"/>
              <a:gd name="connsiteX1930" fmla="*/ 2766345 w 7295637"/>
              <a:gd name="connsiteY1930" fmla="*/ 3436460 h 5063066"/>
              <a:gd name="connsiteX1931" fmla="*/ 2772084 w 7295637"/>
              <a:gd name="connsiteY1931" fmla="*/ 3408035 h 5063066"/>
              <a:gd name="connsiteX1932" fmla="*/ 1850229 w 7295637"/>
              <a:gd name="connsiteY1932" fmla="*/ 4824392 h 5063066"/>
              <a:gd name="connsiteX1933" fmla="*/ 1917516 w 7295637"/>
              <a:gd name="connsiteY1933" fmla="*/ 4779792 h 5063066"/>
              <a:gd name="connsiteX1934" fmla="*/ 1990540 w 7295637"/>
              <a:gd name="connsiteY1934" fmla="*/ 4852816 h 5063066"/>
              <a:gd name="connsiteX1935" fmla="*/ 1917515 w 7295637"/>
              <a:gd name="connsiteY1935" fmla="*/ 4925841 h 5063066"/>
              <a:gd name="connsiteX1936" fmla="*/ 1844491 w 7295637"/>
              <a:gd name="connsiteY1936" fmla="*/ 4852817 h 5063066"/>
              <a:gd name="connsiteX1937" fmla="*/ 1850229 w 7295637"/>
              <a:gd name="connsiteY1937" fmla="*/ 4824392 h 5063066"/>
              <a:gd name="connsiteX1938" fmla="*/ 4158518 w 7295637"/>
              <a:gd name="connsiteY1938" fmla="*/ 1177685 h 5063066"/>
              <a:gd name="connsiteX1939" fmla="*/ 4174168 w 7295637"/>
              <a:gd name="connsiteY1939" fmla="*/ 1154473 h 5063066"/>
              <a:gd name="connsiteX1940" fmla="*/ 4225803 w 7295637"/>
              <a:gd name="connsiteY1940" fmla="*/ 1133085 h 5063066"/>
              <a:gd name="connsiteX1941" fmla="*/ 4298829 w 7295637"/>
              <a:gd name="connsiteY1941" fmla="*/ 1206110 h 5063066"/>
              <a:gd name="connsiteX1942" fmla="*/ 4225804 w 7295637"/>
              <a:gd name="connsiteY1942" fmla="*/ 1279134 h 5063066"/>
              <a:gd name="connsiteX1943" fmla="*/ 4152778 w 7295637"/>
              <a:gd name="connsiteY1943" fmla="*/ 1206110 h 5063066"/>
              <a:gd name="connsiteX1944" fmla="*/ 4158518 w 7295637"/>
              <a:gd name="connsiteY1944" fmla="*/ 1177685 h 5063066"/>
              <a:gd name="connsiteX1945" fmla="*/ 3002548 w 7295637"/>
              <a:gd name="connsiteY1945" fmla="*/ 2978713 h 5063066"/>
              <a:gd name="connsiteX1946" fmla="*/ 3069834 w 7295637"/>
              <a:gd name="connsiteY1946" fmla="*/ 2934113 h 5063066"/>
              <a:gd name="connsiteX1947" fmla="*/ 3142859 w 7295637"/>
              <a:gd name="connsiteY1947" fmla="*/ 3007138 h 5063066"/>
              <a:gd name="connsiteX1948" fmla="*/ 3069834 w 7295637"/>
              <a:gd name="connsiteY1948" fmla="*/ 3080163 h 5063066"/>
              <a:gd name="connsiteX1949" fmla="*/ 2996809 w 7295637"/>
              <a:gd name="connsiteY1949" fmla="*/ 3007138 h 5063066"/>
              <a:gd name="connsiteX1950" fmla="*/ 3002548 w 7295637"/>
              <a:gd name="connsiteY1950" fmla="*/ 2978713 h 5063066"/>
              <a:gd name="connsiteX1951" fmla="*/ 2080693 w 7295637"/>
              <a:gd name="connsiteY1951" fmla="*/ 4395070 h 5063066"/>
              <a:gd name="connsiteX1952" fmla="*/ 2147979 w 7295637"/>
              <a:gd name="connsiteY1952" fmla="*/ 4350470 h 5063066"/>
              <a:gd name="connsiteX1953" fmla="*/ 2221004 w 7295637"/>
              <a:gd name="connsiteY1953" fmla="*/ 4423495 h 5063066"/>
              <a:gd name="connsiteX1954" fmla="*/ 2147979 w 7295637"/>
              <a:gd name="connsiteY1954" fmla="*/ 4496520 h 5063066"/>
              <a:gd name="connsiteX1955" fmla="*/ 2074954 w 7295637"/>
              <a:gd name="connsiteY1955" fmla="*/ 4423495 h 5063066"/>
              <a:gd name="connsiteX1956" fmla="*/ 2080693 w 7295637"/>
              <a:gd name="connsiteY1956" fmla="*/ 4395070 h 5063066"/>
              <a:gd name="connsiteX1957" fmla="*/ 4388980 w 7295637"/>
              <a:gd name="connsiteY1957" fmla="*/ 748365 h 5063066"/>
              <a:gd name="connsiteX1958" fmla="*/ 4404630 w 7295637"/>
              <a:gd name="connsiteY1958" fmla="*/ 725154 h 5063066"/>
              <a:gd name="connsiteX1959" fmla="*/ 4456266 w 7295637"/>
              <a:gd name="connsiteY1959" fmla="*/ 703765 h 5063066"/>
              <a:gd name="connsiteX1960" fmla="*/ 4529290 w 7295637"/>
              <a:gd name="connsiteY1960" fmla="*/ 776790 h 5063066"/>
              <a:gd name="connsiteX1961" fmla="*/ 4456267 w 7295637"/>
              <a:gd name="connsiteY1961" fmla="*/ 849815 h 5063066"/>
              <a:gd name="connsiteX1962" fmla="*/ 4383241 w 7295637"/>
              <a:gd name="connsiteY1962" fmla="*/ 776789 h 5063066"/>
              <a:gd name="connsiteX1963" fmla="*/ 4388980 w 7295637"/>
              <a:gd name="connsiteY1963" fmla="*/ 748365 h 5063066"/>
              <a:gd name="connsiteX1964" fmla="*/ 3233012 w 7295637"/>
              <a:gd name="connsiteY1964" fmla="*/ 2558219 h 5063066"/>
              <a:gd name="connsiteX1965" fmla="*/ 3300298 w 7295637"/>
              <a:gd name="connsiteY1965" fmla="*/ 2513618 h 5063066"/>
              <a:gd name="connsiteX1966" fmla="*/ 3373323 w 7295637"/>
              <a:gd name="connsiteY1966" fmla="*/ 2586643 h 5063066"/>
              <a:gd name="connsiteX1967" fmla="*/ 3300298 w 7295637"/>
              <a:gd name="connsiteY1967" fmla="*/ 2659668 h 5063066"/>
              <a:gd name="connsiteX1968" fmla="*/ 3227273 w 7295637"/>
              <a:gd name="connsiteY1968" fmla="*/ 2586643 h 5063066"/>
              <a:gd name="connsiteX1969" fmla="*/ 3233012 w 7295637"/>
              <a:gd name="connsiteY1969" fmla="*/ 2558219 h 5063066"/>
              <a:gd name="connsiteX1970" fmla="*/ 3462699 w 7295637"/>
              <a:gd name="connsiteY1970" fmla="*/ 2180476 h 5063066"/>
              <a:gd name="connsiteX1971" fmla="*/ 3529985 w 7295637"/>
              <a:gd name="connsiteY1971" fmla="*/ 2135876 h 5063066"/>
              <a:gd name="connsiteX1972" fmla="*/ 3603011 w 7295637"/>
              <a:gd name="connsiteY1972" fmla="*/ 2208902 h 5063066"/>
              <a:gd name="connsiteX1973" fmla="*/ 3529986 w 7295637"/>
              <a:gd name="connsiteY1973" fmla="*/ 2281927 h 5063066"/>
              <a:gd name="connsiteX1974" fmla="*/ 3456960 w 7295637"/>
              <a:gd name="connsiteY1974" fmla="*/ 2208901 h 5063066"/>
              <a:gd name="connsiteX1975" fmla="*/ 3462699 w 7295637"/>
              <a:gd name="connsiteY1975" fmla="*/ 2180476 h 5063066"/>
              <a:gd name="connsiteX1976" fmla="*/ 2311155 w 7295637"/>
              <a:gd name="connsiteY1976" fmla="*/ 3974578 h 5063066"/>
              <a:gd name="connsiteX1977" fmla="*/ 2378442 w 7295637"/>
              <a:gd name="connsiteY1977" fmla="*/ 3929978 h 5063066"/>
              <a:gd name="connsiteX1978" fmla="*/ 2451467 w 7295637"/>
              <a:gd name="connsiteY1978" fmla="*/ 4003003 h 5063066"/>
              <a:gd name="connsiteX1979" fmla="*/ 2378442 w 7295637"/>
              <a:gd name="connsiteY1979" fmla="*/ 4076028 h 5063066"/>
              <a:gd name="connsiteX1980" fmla="*/ 2305417 w 7295637"/>
              <a:gd name="connsiteY1980" fmla="*/ 4003003 h 5063066"/>
              <a:gd name="connsiteX1981" fmla="*/ 2311155 w 7295637"/>
              <a:gd name="connsiteY1981" fmla="*/ 3974578 h 5063066"/>
              <a:gd name="connsiteX1982" fmla="*/ 4619443 w 7295637"/>
              <a:gd name="connsiteY1982" fmla="*/ 327873 h 5063066"/>
              <a:gd name="connsiteX1983" fmla="*/ 4635093 w 7295637"/>
              <a:gd name="connsiteY1983" fmla="*/ 304661 h 5063066"/>
              <a:gd name="connsiteX1984" fmla="*/ 4686730 w 7295637"/>
              <a:gd name="connsiteY1984" fmla="*/ 283272 h 5063066"/>
              <a:gd name="connsiteX1985" fmla="*/ 4759754 w 7295637"/>
              <a:gd name="connsiteY1985" fmla="*/ 356297 h 5063066"/>
              <a:gd name="connsiteX1986" fmla="*/ 4686729 w 7295637"/>
              <a:gd name="connsiteY1986" fmla="*/ 429322 h 5063066"/>
              <a:gd name="connsiteX1987" fmla="*/ 4613705 w 7295637"/>
              <a:gd name="connsiteY1987" fmla="*/ 356297 h 5063066"/>
              <a:gd name="connsiteX1988" fmla="*/ 4619443 w 7295637"/>
              <a:gd name="connsiteY1988" fmla="*/ 327873 h 5063066"/>
              <a:gd name="connsiteX1989" fmla="*/ 3697589 w 7295637"/>
              <a:gd name="connsiteY1989" fmla="*/ 1744229 h 5063066"/>
              <a:gd name="connsiteX1990" fmla="*/ 3713240 w 7295637"/>
              <a:gd name="connsiteY1990" fmla="*/ 1721017 h 5063066"/>
              <a:gd name="connsiteX1991" fmla="*/ 3764875 w 7295637"/>
              <a:gd name="connsiteY1991" fmla="*/ 1699630 h 5063066"/>
              <a:gd name="connsiteX1992" fmla="*/ 3837901 w 7295637"/>
              <a:gd name="connsiteY1992" fmla="*/ 1772654 h 5063066"/>
              <a:gd name="connsiteX1993" fmla="*/ 3764876 w 7295637"/>
              <a:gd name="connsiteY1993" fmla="*/ 1845681 h 5063066"/>
              <a:gd name="connsiteX1994" fmla="*/ 3691850 w 7295637"/>
              <a:gd name="connsiteY1994" fmla="*/ 1772654 h 5063066"/>
              <a:gd name="connsiteX1995" fmla="*/ 3697589 w 7295637"/>
              <a:gd name="connsiteY1995" fmla="*/ 1744229 h 5063066"/>
              <a:gd name="connsiteX1996" fmla="*/ 2541620 w 7295637"/>
              <a:gd name="connsiteY1996" fmla="*/ 3545257 h 5063066"/>
              <a:gd name="connsiteX1997" fmla="*/ 2608906 w 7295637"/>
              <a:gd name="connsiteY1997" fmla="*/ 3500656 h 5063066"/>
              <a:gd name="connsiteX1998" fmla="*/ 2681931 w 7295637"/>
              <a:gd name="connsiteY1998" fmla="*/ 3573681 h 5063066"/>
              <a:gd name="connsiteX1999" fmla="*/ 2608906 w 7295637"/>
              <a:gd name="connsiteY1999" fmla="*/ 3646706 h 5063066"/>
              <a:gd name="connsiteX2000" fmla="*/ 2535881 w 7295637"/>
              <a:gd name="connsiteY2000" fmla="*/ 3573681 h 5063066"/>
              <a:gd name="connsiteX2001" fmla="*/ 2541620 w 7295637"/>
              <a:gd name="connsiteY2001" fmla="*/ 3545257 h 5063066"/>
              <a:gd name="connsiteX2002" fmla="*/ 1619765 w 7295637"/>
              <a:gd name="connsiteY2002" fmla="*/ 4961614 h 5063066"/>
              <a:gd name="connsiteX2003" fmla="*/ 1687052 w 7295637"/>
              <a:gd name="connsiteY2003" fmla="*/ 4917014 h 5063066"/>
              <a:gd name="connsiteX2004" fmla="*/ 1760076 w 7295637"/>
              <a:gd name="connsiteY2004" fmla="*/ 4990038 h 5063066"/>
              <a:gd name="connsiteX2005" fmla="*/ 1687051 w 7295637"/>
              <a:gd name="connsiteY2005" fmla="*/ 5063063 h 5063066"/>
              <a:gd name="connsiteX2006" fmla="*/ 1614027 w 7295637"/>
              <a:gd name="connsiteY2006" fmla="*/ 4990039 h 5063066"/>
              <a:gd name="connsiteX2007" fmla="*/ 1619765 w 7295637"/>
              <a:gd name="connsiteY2007" fmla="*/ 4961614 h 5063066"/>
              <a:gd name="connsiteX2008" fmla="*/ 3928055 w 7295637"/>
              <a:gd name="connsiteY2008" fmla="*/ 1314906 h 5063066"/>
              <a:gd name="connsiteX2009" fmla="*/ 3943703 w 7295637"/>
              <a:gd name="connsiteY2009" fmla="*/ 1291694 h 5063066"/>
              <a:gd name="connsiteX2010" fmla="*/ 3995340 w 7295637"/>
              <a:gd name="connsiteY2010" fmla="*/ 1270305 h 5063066"/>
              <a:gd name="connsiteX2011" fmla="*/ 4068366 w 7295637"/>
              <a:gd name="connsiteY2011" fmla="*/ 1343330 h 5063066"/>
              <a:gd name="connsiteX2012" fmla="*/ 3995341 w 7295637"/>
              <a:gd name="connsiteY2012" fmla="*/ 1416355 h 5063066"/>
              <a:gd name="connsiteX2013" fmla="*/ 3922315 w 7295637"/>
              <a:gd name="connsiteY2013" fmla="*/ 1343330 h 5063066"/>
              <a:gd name="connsiteX2014" fmla="*/ 3928055 w 7295637"/>
              <a:gd name="connsiteY2014" fmla="*/ 1314906 h 5063066"/>
              <a:gd name="connsiteX2015" fmla="*/ 2772084 w 7295637"/>
              <a:gd name="connsiteY2015" fmla="*/ 3124763 h 5063066"/>
              <a:gd name="connsiteX2016" fmla="*/ 2839370 w 7295637"/>
              <a:gd name="connsiteY2016" fmla="*/ 3080163 h 5063066"/>
              <a:gd name="connsiteX2017" fmla="*/ 2912395 w 7295637"/>
              <a:gd name="connsiteY2017" fmla="*/ 3153188 h 5063066"/>
              <a:gd name="connsiteX2018" fmla="*/ 2839370 w 7295637"/>
              <a:gd name="connsiteY2018" fmla="*/ 3226213 h 5063066"/>
              <a:gd name="connsiteX2019" fmla="*/ 2766345 w 7295637"/>
              <a:gd name="connsiteY2019" fmla="*/ 3153188 h 5063066"/>
              <a:gd name="connsiteX2020" fmla="*/ 2772084 w 7295637"/>
              <a:gd name="connsiteY2020" fmla="*/ 3124763 h 5063066"/>
              <a:gd name="connsiteX2021" fmla="*/ 1850229 w 7295637"/>
              <a:gd name="connsiteY2021" fmla="*/ 4541120 h 5063066"/>
              <a:gd name="connsiteX2022" fmla="*/ 1917516 w 7295637"/>
              <a:gd name="connsiteY2022" fmla="*/ 4496519 h 5063066"/>
              <a:gd name="connsiteX2023" fmla="*/ 1990540 w 7295637"/>
              <a:gd name="connsiteY2023" fmla="*/ 4569544 h 5063066"/>
              <a:gd name="connsiteX2024" fmla="*/ 1917515 w 7295637"/>
              <a:gd name="connsiteY2024" fmla="*/ 4642569 h 5063066"/>
              <a:gd name="connsiteX2025" fmla="*/ 1844491 w 7295637"/>
              <a:gd name="connsiteY2025" fmla="*/ 4569544 h 5063066"/>
              <a:gd name="connsiteX2026" fmla="*/ 1850229 w 7295637"/>
              <a:gd name="connsiteY2026" fmla="*/ 4541120 h 5063066"/>
              <a:gd name="connsiteX2027" fmla="*/ 4158516 w 7295637"/>
              <a:gd name="connsiteY2027" fmla="*/ 894414 h 5063066"/>
              <a:gd name="connsiteX2028" fmla="*/ 4174167 w 7295637"/>
              <a:gd name="connsiteY2028" fmla="*/ 871203 h 5063066"/>
              <a:gd name="connsiteX2029" fmla="*/ 4225803 w 7295637"/>
              <a:gd name="connsiteY2029" fmla="*/ 849814 h 5063066"/>
              <a:gd name="connsiteX2030" fmla="*/ 4298828 w 7295637"/>
              <a:gd name="connsiteY2030" fmla="*/ 922839 h 5063066"/>
              <a:gd name="connsiteX2031" fmla="*/ 4225803 w 7295637"/>
              <a:gd name="connsiteY2031" fmla="*/ 995864 h 5063066"/>
              <a:gd name="connsiteX2032" fmla="*/ 4152779 w 7295637"/>
              <a:gd name="connsiteY2032" fmla="*/ 922839 h 5063066"/>
              <a:gd name="connsiteX2033" fmla="*/ 4158516 w 7295637"/>
              <a:gd name="connsiteY2033" fmla="*/ 894414 h 5063066"/>
              <a:gd name="connsiteX2034" fmla="*/ 3002547 w 7295637"/>
              <a:gd name="connsiteY2034" fmla="*/ 2695441 h 5063066"/>
              <a:gd name="connsiteX2035" fmla="*/ 3069834 w 7295637"/>
              <a:gd name="connsiteY2035" fmla="*/ 2650841 h 5063066"/>
              <a:gd name="connsiteX2036" fmla="*/ 3142859 w 7295637"/>
              <a:gd name="connsiteY2036" fmla="*/ 2723865 h 5063066"/>
              <a:gd name="connsiteX2037" fmla="*/ 3069834 w 7295637"/>
              <a:gd name="connsiteY2037" fmla="*/ 2796891 h 5063066"/>
              <a:gd name="connsiteX2038" fmla="*/ 2996809 w 7295637"/>
              <a:gd name="connsiteY2038" fmla="*/ 2723866 h 5063066"/>
              <a:gd name="connsiteX2039" fmla="*/ 3002547 w 7295637"/>
              <a:gd name="connsiteY2039" fmla="*/ 2695441 h 5063066"/>
              <a:gd name="connsiteX2040" fmla="*/ 3232235 w 7295637"/>
              <a:gd name="connsiteY2040" fmla="*/ 2326526 h 5063066"/>
              <a:gd name="connsiteX2041" fmla="*/ 3299522 w 7295637"/>
              <a:gd name="connsiteY2041" fmla="*/ 2281926 h 5063066"/>
              <a:gd name="connsiteX2042" fmla="*/ 3372546 w 7295637"/>
              <a:gd name="connsiteY2042" fmla="*/ 2354951 h 5063066"/>
              <a:gd name="connsiteX2043" fmla="*/ 3299521 w 7295637"/>
              <a:gd name="connsiteY2043" fmla="*/ 2427976 h 5063066"/>
              <a:gd name="connsiteX2044" fmla="*/ 3226497 w 7295637"/>
              <a:gd name="connsiteY2044" fmla="*/ 2354951 h 5063066"/>
              <a:gd name="connsiteX2045" fmla="*/ 3232235 w 7295637"/>
              <a:gd name="connsiteY2045" fmla="*/ 2326526 h 5063066"/>
              <a:gd name="connsiteX2046" fmla="*/ 2080693 w 7295637"/>
              <a:gd name="connsiteY2046" fmla="*/ 4111800 h 5063066"/>
              <a:gd name="connsiteX2047" fmla="*/ 2147979 w 7295637"/>
              <a:gd name="connsiteY2047" fmla="*/ 4067200 h 5063066"/>
              <a:gd name="connsiteX2048" fmla="*/ 2221004 w 7295637"/>
              <a:gd name="connsiteY2048" fmla="*/ 4140225 h 5063066"/>
              <a:gd name="connsiteX2049" fmla="*/ 2147979 w 7295637"/>
              <a:gd name="connsiteY2049" fmla="*/ 4213249 h 5063066"/>
              <a:gd name="connsiteX2050" fmla="*/ 2074954 w 7295637"/>
              <a:gd name="connsiteY2050" fmla="*/ 4140224 h 5063066"/>
              <a:gd name="connsiteX2051" fmla="*/ 2080693 w 7295637"/>
              <a:gd name="connsiteY2051" fmla="*/ 4111800 h 5063066"/>
              <a:gd name="connsiteX2052" fmla="*/ 4388979 w 7295637"/>
              <a:gd name="connsiteY2052" fmla="*/ 465094 h 5063066"/>
              <a:gd name="connsiteX2053" fmla="*/ 4404629 w 7295637"/>
              <a:gd name="connsiteY2053" fmla="*/ 441882 h 5063066"/>
              <a:gd name="connsiteX2054" fmla="*/ 4456266 w 7295637"/>
              <a:gd name="connsiteY2054" fmla="*/ 420494 h 5063066"/>
              <a:gd name="connsiteX2055" fmla="*/ 4529291 w 7295637"/>
              <a:gd name="connsiteY2055" fmla="*/ 493519 h 5063066"/>
              <a:gd name="connsiteX2056" fmla="*/ 4456266 w 7295637"/>
              <a:gd name="connsiteY2056" fmla="*/ 566544 h 5063066"/>
              <a:gd name="connsiteX2057" fmla="*/ 4383241 w 7295637"/>
              <a:gd name="connsiteY2057" fmla="*/ 493519 h 5063066"/>
              <a:gd name="connsiteX2058" fmla="*/ 4388979 w 7295637"/>
              <a:gd name="connsiteY2058" fmla="*/ 465094 h 5063066"/>
              <a:gd name="connsiteX2059" fmla="*/ 3462700 w 7295637"/>
              <a:gd name="connsiteY2059" fmla="*/ 1897204 h 5063066"/>
              <a:gd name="connsiteX2060" fmla="*/ 3529986 w 7295637"/>
              <a:gd name="connsiteY2060" fmla="*/ 1852604 h 5063066"/>
              <a:gd name="connsiteX2061" fmla="*/ 3603010 w 7295637"/>
              <a:gd name="connsiteY2061" fmla="*/ 1925629 h 5063066"/>
              <a:gd name="connsiteX2062" fmla="*/ 3529985 w 7295637"/>
              <a:gd name="connsiteY2062" fmla="*/ 1998654 h 5063066"/>
              <a:gd name="connsiteX2063" fmla="*/ 3456961 w 7295637"/>
              <a:gd name="connsiteY2063" fmla="*/ 1925629 h 5063066"/>
              <a:gd name="connsiteX2064" fmla="*/ 3462700 w 7295637"/>
              <a:gd name="connsiteY2064" fmla="*/ 1897204 h 5063066"/>
              <a:gd name="connsiteX2065" fmla="*/ 2311156 w 7295637"/>
              <a:gd name="connsiteY2065" fmla="*/ 3691306 h 5063066"/>
              <a:gd name="connsiteX2066" fmla="*/ 2378443 w 7295637"/>
              <a:gd name="connsiteY2066" fmla="*/ 3646706 h 5063066"/>
              <a:gd name="connsiteX2067" fmla="*/ 2451467 w 7295637"/>
              <a:gd name="connsiteY2067" fmla="*/ 3719731 h 5063066"/>
              <a:gd name="connsiteX2068" fmla="*/ 2378442 w 7295637"/>
              <a:gd name="connsiteY2068" fmla="*/ 3792756 h 5063066"/>
              <a:gd name="connsiteX2069" fmla="*/ 2305418 w 7295637"/>
              <a:gd name="connsiteY2069" fmla="*/ 3719731 h 5063066"/>
              <a:gd name="connsiteX2070" fmla="*/ 2311156 w 7295637"/>
              <a:gd name="connsiteY2070" fmla="*/ 3691306 h 5063066"/>
              <a:gd name="connsiteX2071" fmla="*/ 4619443 w 7295637"/>
              <a:gd name="connsiteY2071" fmla="*/ 44600 h 5063066"/>
              <a:gd name="connsiteX2072" fmla="*/ 4635093 w 7295637"/>
              <a:gd name="connsiteY2072" fmla="*/ 21388 h 5063066"/>
              <a:gd name="connsiteX2073" fmla="*/ 4686730 w 7295637"/>
              <a:gd name="connsiteY2073" fmla="*/ 0 h 5063066"/>
              <a:gd name="connsiteX2074" fmla="*/ 4759755 w 7295637"/>
              <a:gd name="connsiteY2074" fmla="*/ 73025 h 5063066"/>
              <a:gd name="connsiteX2075" fmla="*/ 4686730 w 7295637"/>
              <a:gd name="connsiteY2075" fmla="*/ 146050 h 5063066"/>
              <a:gd name="connsiteX2076" fmla="*/ 4613704 w 7295637"/>
              <a:gd name="connsiteY2076" fmla="*/ 73025 h 5063066"/>
              <a:gd name="connsiteX2077" fmla="*/ 4619443 w 7295637"/>
              <a:gd name="connsiteY2077" fmla="*/ 44600 h 5063066"/>
              <a:gd name="connsiteX2078" fmla="*/ 3697591 w 7295637"/>
              <a:gd name="connsiteY2078" fmla="*/ 1460955 h 5063066"/>
              <a:gd name="connsiteX2079" fmla="*/ 3713241 w 7295637"/>
              <a:gd name="connsiteY2079" fmla="*/ 1437743 h 5063066"/>
              <a:gd name="connsiteX2080" fmla="*/ 3764876 w 7295637"/>
              <a:gd name="connsiteY2080" fmla="*/ 1416355 h 5063066"/>
              <a:gd name="connsiteX2081" fmla="*/ 3837902 w 7295637"/>
              <a:gd name="connsiteY2081" fmla="*/ 1489380 h 5063066"/>
              <a:gd name="connsiteX2082" fmla="*/ 3764875 w 7295637"/>
              <a:gd name="connsiteY2082" fmla="*/ 1562408 h 5063066"/>
              <a:gd name="connsiteX2083" fmla="*/ 3691851 w 7295637"/>
              <a:gd name="connsiteY2083" fmla="*/ 1489380 h 5063066"/>
              <a:gd name="connsiteX2084" fmla="*/ 3697591 w 7295637"/>
              <a:gd name="connsiteY2084" fmla="*/ 1460955 h 5063066"/>
              <a:gd name="connsiteX2085" fmla="*/ 2541620 w 7295637"/>
              <a:gd name="connsiteY2085" fmla="*/ 3261984 h 5063066"/>
              <a:gd name="connsiteX2086" fmla="*/ 2608906 w 7295637"/>
              <a:gd name="connsiteY2086" fmla="*/ 3217384 h 5063066"/>
              <a:gd name="connsiteX2087" fmla="*/ 2681931 w 7295637"/>
              <a:gd name="connsiteY2087" fmla="*/ 3290409 h 5063066"/>
              <a:gd name="connsiteX2088" fmla="*/ 2608906 w 7295637"/>
              <a:gd name="connsiteY2088" fmla="*/ 3363434 h 5063066"/>
              <a:gd name="connsiteX2089" fmla="*/ 2535881 w 7295637"/>
              <a:gd name="connsiteY2089" fmla="*/ 3290409 h 5063066"/>
              <a:gd name="connsiteX2090" fmla="*/ 2541620 w 7295637"/>
              <a:gd name="connsiteY2090" fmla="*/ 3261984 h 5063066"/>
              <a:gd name="connsiteX2091" fmla="*/ 1619765 w 7295637"/>
              <a:gd name="connsiteY2091" fmla="*/ 4678342 h 5063066"/>
              <a:gd name="connsiteX2092" fmla="*/ 1687051 w 7295637"/>
              <a:gd name="connsiteY2092" fmla="*/ 4633741 h 5063066"/>
              <a:gd name="connsiteX2093" fmla="*/ 1760076 w 7295637"/>
              <a:gd name="connsiteY2093" fmla="*/ 4706766 h 5063066"/>
              <a:gd name="connsiteX2094" fmla="*/ 1687051 w 7295637"/>
              <a:gd name="connsiteY2094" fmla="*/ 4779791 h 5063066"/>
              <a:gd name="connsiteX2095" fmla="*/ 1614026 w 7295637"/>
              <a:gd name="connsiteY2095" fmla="*/ 4706766 h 5063066"/>
              <a:gd name="connsiteX2096" fmla="*/ 1619765 w 7295637"/>
              <a:gd name="connsiteY2096" fmla="*/ 4678342 h 5063066"/>
              <a:gd name="connsiteX2097" fmla="*/ 3928053 w 7295637"/>
              <a:gd name="connsiteY2097" fmla="*/ 1031634 h 5063066"/>
              <a:gd name="connsiteX2098" fmla="*/ 3943704 w 7295637"/>
              <a:gd name="connsiteY2098" fmla="*/ 1008423 h 5063066"/>
              <a:gd name="connsiteX2099" fmla="*/ 3995340 w 7295637"/>
              <a:gd name="connsiteY2099" fmla="*/ 987034 h 5063066"/>
              <a:gd name="connsiteX2100" fmla="*/ 4068364 w 7295637"/>
              <a:gd name="connsiteY2100" fmla="*/ 1060059 h 5063066"/>
              <a:gd name="connsiteX2101" fmla="*/ 3995340 w 7295637"/>
              <a:gd name="connsiteY2101" fmla="*/ 1133084 h 5063066"/>
              <a:gd name="connsiteX2102" fmla="*/ 3922316 w 7295637"/>
              <a:gd name="connsiteY2102" fmla="*/ 1060059 h 5063066"/>
              <a:gd name="connsiteX2103" fmla="*/ 3928053 w 7295637"/>
              <a:gd name="connsiteY2103" fmla="*/ 1031634 h 5063066"/>
              <a:gd name="connsiteX2104" fmla="*/ 2772084 w 7295637"/>
              <a:gd name="connsiteY2104" fmla="*/ 2841491 h 5063066"/>
              <a:gd name="connsiteX2105" fmla="*/ 2839370 w 7295637"/>
              <a:gd name="connsiteY2105" fmla="*/ 2796891 h 5063066"/>
              <a:gd name="connsiteX2106" fmla="*/ 2912395 w 7295637"/>
              <a:gd name="connsiteY2106" fmla="*/ 2869915 h 5063066"/>
              <a:gd name="connsiteX2107" fmla="*/ 2839370 w 7295637"/>
              <a:gd name="connsiteY2107" fmla="*/ 2942940 h 5063066"/>
              <a:gd name="connsiteX2108" fmla="*/ 2766345 w 7295637"/>
              <a:gd name="connsiteY2108" fmla="*/ 2869916 h 5063066"/>
              <a:gd name="connsiteX2109" fmla="*/ 2772084 w 7295637"/>
              <a:gd name="connsiteY2109" fmla="*/ 2841491 h 5063066"/>
              <a:gd name="connsiteX2110" fmla="*/ 3001771 w 7295637"/>
              <a:gd name="connsiteY2110" fmla="*/ 2463747 h 5063066"/>
              <a:gd name="connsiteX2111" fmla="*/ 3069057 w 7295637"/>
              <a:gd name="connsiteY2111" fmla="*/ 2419147 h 5063066"/>
              <a:gd name="connsiteX2112" fmla="*/ 3142083 w 7295637"/>
              <a:gd name="connsiteY2112" fmla="*/ 2492172 h 5063066"/>
              <a:gd name="connsiteX2113" fmla="*/ 3069058 w 7295637"/>
              <a:gd name="connsiteY2113" fmla="*/ 2565197 h 5063066"/>
              <a:gd name="connsiteX2114" fmla="*/ 2996033 w 7295637"/>
              <a:gd name="connsiteY2114" fmla="*/ 2492172 h 5063066"/>
              <a:gd name="connsiteX2115" fmla="*/ 3001771 w 7295637"/>
              <a:gd name="connsiteY2115" fmla="*/ 2463747 h 5063066"/>
              <a:gd name="connsiteX2116" fmla="*/ 1850230 w 7295637"/>
              <a:gd name="connsiteY2116" fmla="*/ 4257848 h 5063066"/>
              <a:gd name="connsiteX2117" fmla="*/ 1917516 w 7295637"/>
              <a:gd name="connsiteY2117" fmla="*/ 4213248 h 5063066"/>
              <a:gd name="connsiteX2118" fmla="*/ 1990541 w 7295637"/>
              <a:gd name="connsiteY2118" fmla="*/ 4286273 h 5063066"/>
              <a:gd name="connsiteX2119" fmla="*/ 1917516 w 7295637"/>
              <a:gd name="connsiteY2119" fmla="*/ 4359298 h 5063066"/>
              <a:gd name="connsiteX2120" fmla="*/ 1844491 w 7295637"/>
              <a:gd name="connsiteY2120" fmla="*/ 4286273 h 5063066"/>
              <a:gd name="connsiteX2121" fmla="*/ 1850230 w 7295637"/>
              <a:gd name="connsiteY2121" fmla="*/ 4257848 h 5063066"/>
              <a:gd name="connsiteX2122" fmla="*/ 4158515 w 7295637"/>
              <a:gd name="connsiteY2122" fmla="*/ 611143 h 5063066"/>
              <a:gd name="connsiteX2123" fmla="*/ 4174165 w 7295637"/>
              <a:gd name="connsiteY2123" fmla="*/ 587932 h 5063066"/>
              <a:gd name="connsiteX2124" fmla="*/ 4225802 w 7295637"/>
              <a:gd name="connsiteY2124" fmla="*/ 566544 h 5063066"/>
              <a:gd name="connsiteX2125" fmla="*/ 4298827 w 7295637"/>
              <a:gd name="connsiteY2125" fmla="*/ 639569 h 5063066"/>
              <a:gd name="connsiteX2126" fmla="*/ 4225803 w 7295637"/>
              <a:gd name="connsiteY2126" fmla="*/ 712593 h 5063066"/>
              <a:gd name="connsiteX2127" fmla="*/ 4152778 w 7295637"/>
              <a:gd name="connsiteY2127" fmla="*/ 639568 h 5063066"/>
              <a:gd name="connsiteX2128" fmla="*/ 4158515 w 7295637"/>
              <a:gd name="connsiteY2128" fmla="*/ 611143 h 5063066"/>
              <a:gd name="connsiteX2129" fmla="*/ 3232236 w 7295637"/>
              <a:gd name="connsiteY2129" fmla="*/ 2043255 h 5063066"/>
              <a:gd name="connsiteX2130" fmla="*/ 3299521 w 7295637"/>
              <a:gd name="connsiteY2130" fmla="*/ 1998655 h 5063066"/>
              <a:gd name="connsiteX2131" fmla="*/ 3372546 w 7295637"/>
              <a:gd name="connsiteY2131" fmla="*/ 2071680 h 5063066"/>
              <a:gd name="connsiteX2132" fmla="*/ 3299521 w 7295637"/>
              <a:gd name="connsiteY2132" fmla="*/ 2144705 h 5063066"/>
              <a:gd name="connsiteX2133" fmla="*/ 3226496 w 7295637"/>
              <a:gd name="connsiteY2133" fmla="*/ 2071680 h 5063066"/>
              <a:gd name="connsiteX2134" fmla="*/ 3232236 w 7295637"/>
              <a:gd name="connsiteY2134" fmla="*/ 2043255 h 5063066"/>
              <a:gd name="connsiteX2135" fmla="*/ 2080692 w 7295637"/>
              <a:gd name="connsiteY2135" fmla="*/ 3828529 h 5063066"/>
              <a:gd name="connsiteX2136" fmla="*/ 2147978 w 7295637"/>
              <a:gd name="connsiteY2136" fmla="*/ 3783929 h 5063066"/>
              <a:gd name="connsiteX2137" fmla="*/ 2221003 w 7295637"/>
              <a:gd name="connsiteY2137" fmla="*/ 3856953 h 5063066"/>
              <a:gd name="connsiteX2138" fmla="*/ 2147978 w 7295637"/>
              <a:gd name="connsiteY2138" fmla="*/ 3929978 h 5063066"/>
              <a:gd name="connsiteX2139" fmla="*/ 2074953 w 7295637"/>
              <a:gd name="connsiteY2139" fmla="*/ 3856954 h 5063066"/>
              <a:gd name="connsiteX2140" fmla="*/ 2080692 w 7295637"/>
              <a:gd name="connsiteY2140" fmla="*/ 3828529 h 5063066"/>
              <a:gd name="connsiteX2141" fmla="*/ 4388978 w 7295637"/>
              <a:gd name="connsiteY2141" fmla="*/ 181823 h 5063066"/>
              <a:gd name="connsiteX2142" fmla="*/ 4404628 w 7295637"/>
              <a:gd name="connsiteY2142" fmla="*/ 158611 h 5063066"/>
              <a:gd name="connsiteX2143" fmla="*/ 4456265 w 7295637"/>
              <a:gd name="connsiteY2143" fmla="*/ 137222 h 5063066"/>
              <a:gd name="connsiteX2144" fmla="*/ 4529289 w 7295637"/>
              <a:gd name="connsiteY2144" fmla="*/ 210247 h 5063066"/>
              <a:gd name="connsiteX2145" fmla="*/ 4456264 w 7295637"/>
              <a:gd name="connsiteY2145" fmla="*/ 283273 h 5063066"/>
              <a:gd name="connsiteX2146" fmla="*/ 4383240 w 7295637"/>
              <a:gd name="connsiteY2146" fmla="*/ 210247 h 5063066"/>
              <a:gd name="connsiteX2147" fmla="*/ 4388978 w 7295637"/>
              <a:gd name="connsiteY2147" fmla="*/ 181823 h 5063066"/>
              <a:gd name="connsiteX2148" fmla="*/ 3462699 w 7295637"/>
              <a:gd name="connsiteY2148" fmla="*/ 1613933 h 5063066"/>
              <a:gd name="connsiteX2149" fmla="*/ 3529985 w 7295637"/>
              <a:gd name="connsiteY2149" fmla="*/ 1569333 h 5063066"/>
              <a:gd name="connsiteX2150" fmla="*/ 3603010 w 7295637"/>
              <a:gd name="connsiteY2150" fmla="*/ 1642358 h 5063066"/>
              <a:gd name="connsiteX2151" fmla="*/ 3529985 w 7295637"/>
              <a:gd name="connsiteY2151" fmla="*/ 1715383 h 5063066"/>
              <a:gd name="connsiteX2152" fmla="*/ 3456960 w 7295637"/>
              <a:gd name="connsiteY2152" fmla="*/ 1642358 h 5063066"/>
              <a:gd name="connsiteX2153" fmla="*/ 3462699 w 7295637"/>
              <a:gd name="connsiteY2153" fmla="*/ 1613933 h 5063066"/>
              <a:gd name="connsiteX2154" fmla="*/ 2311155 w 7295637"/>
              <a:gd name="connsiteY2154" fmla="*/ 3408035 h 5063066"/>
              <a:gd name="connsiteX2155" fmla="*/ 2378442 w 7295637"/>
              <a:gd name="connsiteY2155" fmla="*/ 3363435 h 5063066"/>
              <a:gd name="connsiteX2156" fmla="*/ 2451467 w 7295637"/>
              <a:gd name="connsiteY2156" fmla="*/ 3436460 h 5063066"/>
              <a:gd name="connsiteX2157" fmla="*/ 2378442 w 7295637"/>
              <a:gd name="connsiteY2157" fmla="*/ 3509485 h 5063066"/>
              <a:gd name="connsiteX2158" fmla="*/ 2305417 w 7295637"/>
              <a:gd name="connsiteY2158" fmla="*/ 3436460 h 5063066"/>
              <a:gd name="connsiteX2159" fmla="*/ 2311155 w 7295637"/>
              <a:gd name="connsiteY2159" fmla="*/ 3408035 h 5063066"/>
              <a:gd name="connsiteX2160" fmla="*/ 1389301 w 7295637"/>
              <a:gd name="connsiteY2160" fmla="*/ 4824391 h 5063066"/>
              <a:gd name="connsiteX2161" fmla="*/ 1456588 w 7295637"/>
              <a:gd name="connsiteY2161" fmla="*/ 4779791 h 5063066"/>
              <a:gd name="connsiteX2162" fmla="*/ 1529613 w 7295637"/>
              <a:gd name="connsiteY2162" fmla="*/ 4852816 h 5063066"/>
              <a:gd name="connsiteX2163" fmla="*/ 1456588 w 7295637"/>
              <a:gd name="connsiteY2163" fmla="*/ 4925841 h 5063066"/>
              <a:gd name="connsiteX2164" fmla="*/ 1383563 w 7295637"/>
              <a:gd name="connsiteY2164" fmla="*/ 4852816 h 5063066"/>
              <a:gd name="connsiteX2165" fmla="*/ 1389301 w 7295637"/>
              <a:gd name="connsiteY2165" fmla="*/ 4824391 h 5063066"/>
              <a:gd name="connsiteX2166" fmla="*/ 3697590 w 7295637"/>
              <a:gd name="connsiteY2166" fmla="*/ 1177683 h 5063066"/>
              <a:gd name="connsiteX2167" fmla="*/ 3713241 w 7295637"/>
              <a:gd name="connsiteY2167" fmla="*/ 1154471 h 5063066"/>
              <a:gd name="connsiteX2168" fmla="*/ 3764876 w 7295637"/>
              <a:gd name="connsiteY2168" fmla="*/ 1133083 h 5063066"/>
              <a:gd name="connsiteX2169" fmla="*/ 3837901 w 7295637"/>
              <a:gd name="connsiteY2169" fmla="*/ 1206108 h 5063066"/>
              <a:gd name="connsiteX2170" fmla="*/ 3764876 w 7295637"/>
              <a:gd name="connsiteY2170" fmla="*/ 1279133 h 5063066"/>
              <a:gd name="connsiteX2171" fmla="*/ 3691851 w 7295637"/>
              <a:gd name="connsiteY2171" fmla="*/ 1206108 h 5063066"/>
              <a:gd name="connsiteX2172" fmla="*/ 3697590 w 7295637"/>
              <a:gd name="connsiteY2172" fmla="*/ 1177683 h 5063066"/>
              <a:gd name="connsiteX2173" fmla="*/ 2541620 w 7295637"/>
              <a:gd name="connsiteY2173" fmla="*/ 2978712 h 5063066"/>
              <a:gd name="connsiteX2174" fmla="*/ 2608906 w 7295637"/>
              <a:gd name="connsiteY2174" fmla="*/ 2934112 h 5063066"/>
              <a:gd name="connsiteX2175" fmla="*/ 2681931 w 7295637"/>
              <a:gd name="connsiteY2175" fmla="*/ 3007137 h 5063066"/>
              <a:gd name="connsiteX2176" fmla="*/ 2608906 w 7295637"/>
              <a:gd name="connsiteY2176" fmla="*/ 3080162 h 5063066"/>
              <a:gd name="connsiteX2177" fmla="*/ 2535881 w 7295637"/>
              <a:gd name="connsiteY2177" fmla="*/ 3007137 h 5063066"/>
              <a:gd name="connsiteX2178" fmla="*/ 2541620 w 7295637"/>
              <a:gd name="connsiteY2178" fmla="*/ 2978712 h 5063066"/>
              <a:gd name="connsiteX2179" fmla="*/ 1619766 w 7295637"/>
              <a:gd name="connsiteY2179" fmla="*/ 4395070 h 5063066"/>
              <a:gd name="connsiteX2180" fmla="*/ 1687052 w 7295637"/>
              <a:gd name="connsiteY2180" fmla="*/ 4350470 h 5063066"/>
              <a:gd name="connsiteX2181" fmla="*/ 1760077 w 7295637"/>
              <a:gd name="connsiteY2181" fmla="*/ 4423495 h 5063066"/>
              <a:gd name="connsiteX2182" fmla="*/ 1687052 w 7295637"/>
              <a:gd name="connsiteY2182" fmla="*/ 4496520 h 5063066"/>
              <a:gd name="connsiteX2183" fmla="*/ 1614027 w 7295637"/>
              <a:gd name="connsiteY2183" fmla="*/ 4423495 h 5063066"/>
              <a:gd name="connsiteX2184" fmla="*/ 1619766 w 7295637"/>
              <a:gd name="connsiteY2184" fmla="*/ 4395070 h 5063066"/>
              <a:gd name="connsiteX2185" fmla="*/ 3928052 w 7295637"/>
              <a:gd name="connsiteY2185" fmla="*/ 748363 h 5063066"/>
              <a:gd name="connsiteX2186" fmla="*/ 3943702 w 7295637"/>
              <a:gd name="connsiteY2186" fmla="*/ 725152 h 5063066"/>
              <a:gd name="connsiteX2187" fmla="*/ 3995339 w 7295637"/>
              <a:gd name="connsiteY2187" fmla="*/ 703764 h 5063066"/>
              <a:gd name="connsiteX2188" fmla="*/ 4068363 w 7295637"/>
              <a:gd name="connsiteY2188" fmla="*/ 776789 h 5063066"/>
              <a:gd name="connsiteX2189" fmla="*/ 3995339 w 7295637"/>
              <a:gd name="connsiteY2189" fmla="*/ 849813 h 5063066"/>
              <a:gd name="connsiteX2190" fmla="*/ 3922314 w 7295637"/>
              <a:gd name="connsiteY2190" fmla="*/ 776788 h 5063066"/>
              <a:gd name="connsiteX2191" fmla="*/ 3928052 w 7295637"/>
              <a:gd name="connsiteY2191" fmla="*/ 748363 h 5063066"/>
              <a:gd name="connsiteX2192" fmla="*/ 2772083 w 7295637"/>
              <a:gd name="connsiteY2192" fmla="*/ 2558219 h 5063066"/>
              <a:gd name="connsiteX2193" fmla="*/ 2839370 w 7295637"/>
              <a:gd name="connsiteY2193" fmla="*/ 2513618 h 5063066"/>
              <a:gd name="connsiteX2194" fmla="*/ 2912395 w 7295637"/>
              <a:gd name="connsiteY2194" fmla="*/ 2586643 h 5063066"/>
              <a:gd name="connsiteX2195" fmla="*/ 2839370 w 7295637"/>
              <a:gd name="connsiteY2195" fmla="*/ 2659668 h 5063066"/>
              <a:gd name="connsiteX2196" fmla="*/ 2766345 w 7295637"/>
              <a:gd name="connsiteY2196" fmla="*/ 2586643 h 5063066"/>
              <a:gd name="connsiteX2197" fmla="*/ 2772083 w 7295637"/>
              <a:gd name="connsiteY2197" fmla="*/ 2558219 h 5063066"/>
              <a:gd name="connsiteX2198" fmla="*/ 3001773 w 7295637"/>
              <a:gd name="connsiteY2198" fmla="*/ 2180476 h 5063066"/>
              <a:gd name="connsiteX2199" fmla="*/ 3069058 w 7295637"/>
              <a:gd name="connsiteY2199" fmla="*/ 2135876 h 5063066"/>
              <a:gd name="connsiteX2200" fmla="*/ 3142084 w 7295637"/>
              <a:gd name="connsiteY2200" fmla="*/ 2208900 h 5063066"/>
              <a:gd name="connsiteX2201" fmla="*/ 3069059 w 7295637"/>
              <a:gd name="connsiteY2201" fmla="*/ 2281925 h 5063066"/>
              <a:gd name="connsiteX2202" fmla="*/ 2996033 w 7295637"/>
              <a:gd name="connsiteY2202" fmla="*/ 2208901 h 5063066"/>
              <a:gd name="connsiteX2203" fmla="*/ 3001773 w 7295637"/>
              <a:gd name="connsiteY2203" fmla="*/ 2180476 h 5063066"/>
              <a:gd name="connsiteX2204" fmla="*/ 1850229 w 7295637"/>
              <a:gd name="connsiteY2204" fmla="*/ 3974577 h 5063066"/>
              <a:gd name="connsiteX2205" fmla="*/ 1917515 w 7295637"/>
              <a:gd name="connsiteY2205" fmla="*/ 3929978 h 5063066"/>
              <a:gd name="connsiteX2206" fmla="*/ 1990540 w 7295637"/>
              <a:gd name="connsiteY2206" fmla="*/ 4003002 h 5063066"/>
              <a:gd name="connsiteX2207" fmla="*/ 1917515 w 7295637"/>
              <a:gd name="connsiteY2207" fmla="*/ 4076027 h 5063066"/>
              <a:gd name="connsiteX2208" fmla="*/ 1844490 w 7295637"/>
              <a:gd name="connsiteY2208" fmla="*/ 4003002 h 5063066"/>
              <a:gd name="connsiteX2209" fmla="*/ 1850229 w 7295637"/>
              <a:gd name="connsiteY2209" fmla="*/ 3974577 h 5063066"/>
              <a:gd name="connsiteX2210" fmla="*/ 4158514 w 7295637"/>
              <a:gd name="connsiteY2210" fmla="*/ 327873 h 5063066"/>
              <a:gd name="connsiteX2211" fmla="*/ 4174164 w 7295637"/>
              <a:gd name="connsiteY2211" fmla="*/ 304661 h 5063066"/>
              <a:gd name="connsiteX2212" fmla="*/ 4225801 w 7295637"/>
              <a:gd name="connsiteY2212" fmla="*/ 283272 h 5063066"/>
              <a:gd name="connsiteX2213" fmla="*/ 4298827 w 7295637"/>
              <a:gd name="connsiteY2213" fmla="*/ 356297 h 5063066"/>
              <a:gd name="connsiteX2214" fmla="*/ 4225802 w 7295637"/>
              <a:gd name="connsiteY2214" fmla="*/ 429322 h 5063066"/>
              <a:gd name="connsiteX2215" fmla="*/ 4152776 w 7295637"/>
              <a:gd name="connsiteY2215" fmla="*/ 356297 h 5063066"/>
              <a:gd name="connsiteX2216" fmla="*/ 4158514 w 7295637"/>
              <a:gd name="connsiteY2216" fmla="*/ 327873 h 5063066"/>
              <a:gd name="connsiteX2217" fmla="*/ 3232235 w 7295637"/>
              <a:gd name="connsiteY2217" fmla="*/ 1759983 h 5063066"/>
              <a:gd name="connsiteX2218" fmla="*/ 3299522 w 7295637"/>
              <a:gd name="connsiteY2218" fmla="*/ 1715383 h 5063066"/>
              <a:gd name="connsiteX2219" fmla="*/ 3372546 w 7295637"/>
              <a:gd name="connsiteY2219" fmla="*/ 1788408 h 5063066"/>
              <a:gd name="connsiteX2220" fmla="*/ 3299521 w 7295637"/>
              <a:gd name="connsiteY2220" fmla="*/ 1861433 h 5063066"/>
              <a:gd name="connsiteX2221" fmla="*/ 3226497 w 7295637"/>
              <a:gd name="connsiteY2221" fmla="*/ 1788408 h 5063066"/>
              <a:gd name="connsiteX2222" fmla="*/ 3232235 w 7295637"/>
              <a:gd name="connsiteY2222" fmla="*/ 1759983 h 5063066"/>
              <a:gd name="connsiteX2223" fmla="*/ 2080692 w 7295637"/>
              <a:gd name="connsiteY2223" fmla="*/ 3545257 h 5063066"/>
              <a:gd name="connsiteX2224" fmla="*/ 2147978 w 7295637"/>
              <a:gd name="connsiteY2224" fmla="*/ 3500656 h 5063066"/>
              <a:gd name="connsiteX2225" fmla="*/ 2221003 w 7295637"/>
              <a:gd name="connsiteY2225" fmla="*/ 3573681 h 5063066"/>
              <a:gd name="connsiteX2226" fmla="*/ 2147978 w 7295637"/>
              <a:gd name="connsiteY2226" fmla="*/ 3646706 h 5063066"/>
              <a:gd name="connsiteX2227" fmla="*/ 2074953 w 7295637"/>
              <a:gd name="connsiteY2227" fmla="*/ 3573681 h 5063066"/>
              <a:gd name="connsiteX2228" fmla="*/ 2080692 w 7295637"/>
              <a:gd name="connsiteY2228" fmla="*/ 3545257 h 5063066"/>
              <a:gd name="connsiteX2229" fmla="*/ 1158838 w 7295637"/>
              <a:gd name="connsiteY2229" fmla="*/ 4961614 h 5063066"/>
              <a:gd name="connsiteX2230" fmla="*/ 1174487 w 7295637"/>
              <a:gd name="connsiteY2230" fmla="*/ 4938402 h 5063066"/>
              <a:gd name="connsiteX2231" fmla="*/ 1226125 w 7295637"/>
              <a:gd name="connsiteY2231" fmla="*/ 4917013 h 5063066"/>
              <a:gd name="connsiteX2232" fmla="*/ 1299149 w 7295637"/>
              <a:gd name="connsiteY2232" fmla="*/ 4990039 h 5063066"/>
              <a:gd name="connsiteX2233" fmla="*/ 1226124 w 7295637"/>
              <a:gd name="connsiteY2233" fmla="*/ 5063064 h 5063066"/>
              <a:gd name="connsiteX2234" fmla="*/ 1153099 w 7295637"/>
              <a:gd name="connsiteY2234" fmla="*/ 4990039 h 5063066"/>
              <a:gd name="connsiteX2235" fmla="*/ 1158838 w 7295637"/>
              <a:gd name="connsiteY2235" fmla="*/ 4961614 h 5063066"/>
              <a:gd name="connsiteX2236" fmla="*/ 3462698 w 7295637"/>
              <a:gd name="connsiteY2236" fmla="*/ 1330661 h 5063066"/>
              <a:gd name="connsiteX2237" fmla="*/ 3529985 w 7295637"/>
              <a:gd name="connsiteY2237" fmla="*/ 1286061 h 5063066"/>
              <a:gd name="connsiteX2238" fmla="*/ 3603010 w 7295637"/>
              <a:gd name="connsiteY2238" fmla="*/ 1359086 h 5063066"/>
              <a:gd name="connsiteX2239" fmla="*/ 3529986 w 7295637"/>
              <a:gd name="connsiteY2239" fmla="*/ 1432111 h 5063066"/>
              <a:gd name="connsiteX2240" fmla="*/ 3456960 w 7295637"/>
              <a:gd name="connsiteY2240" fmla="*/ 1359086 h 5063066"/>
              <a:gd name="connsiteX2241" fmla="*/ 3462698 w 7295637"/>
              <a:gd name="connsiteY2241" fmla="*/ 1330661 h 5063066"/>
              <a:gd name="connsiteX2242" fmla="*/ 2311155 w 7295637"/>
              <a:gd name="connsiteY2242" fmla="*/ 3124763 h 5063066"/>
              <a:gd name="connsiteX2243" fmla="*/ 2378442 w 7295637"/>
              <a:gd name="connsiteY2243" fmla="*/ 3080163 h 5063066"/>
              <a:gd name="connsiteX2244" fmla="*/ 2451467 w 7295637"/>
              <a:gd name="connsiteY2244" fmla="*/ 3153188 h 5063066"/>
              <a:gd name="connsiteX2245" fmla="*/ 2378442 w 7295637"/>
              <a:gd name="connsiteY2245" fmla="*/ 3226213 h 5063066"/>
              <a:gd name="connsiteX2246" fmla="*/ 2305417 w 7295637"/>
              <a:gd name="connsiteY2246" fmla="*/ 3153188 h 5063066"/>
              <a:gd name="connsiteX2247" fmla="*/ 2311155 w 7295637"/>
              <a:gd name="connsiteY2247" fmla="*/ 3124763 h 5063066"/>
              <a:gd name="connsiteX2248" fmla="*/ 1389302 w 7295637"/>
              <a:gd name="connsiteY2248" fmla="*/ 4541119 h 5063066"/>
              <a:gd name="connsiteX2249" fmla="*/ 1456589 w 7295637"/>
              <a:gd name="connsiteY2249" fmla="*/ 4496519 h 5063066"/>
              <a:gd name="connsiteX2250" fmla="*/ 1529613 w 7295637"/>
              <a:gd name="connsiteY2250" fmla="*/ 4569544 h 5063066"/>
              <a:gd name="connsiteX2251" fmla="*/ 1456588 w 7295637"/>
              <a:gd name="connsiteY2251" fmla="*/ 4642569 h 5063066"/>
              <a:gd name="connsiteX2252" fmla="*/ 1383564 w 7295637"/>
              <a:gd name="connsiteY2252" fmla="*/ 4569544 h 5063066"/>
              <a:gd name="connsiteX2253" fmla="*/ 1389302 w 7295637"/>
              <a:gd name="connsiteY2253" fmla="*/ 4541119 h 5063066"/>
              <a:gd name="connsiteX2254" fmla="*/ 3697590 w 7295637"/>
              <a:gd name="connsiteY2254" fmla="*/ 894412 h 5063066"/>
              <a:gd name="connsiteX2255" fmla="*/ 3713240 w 7295637"/>
              <a:gd name="connsiteY2255" fmla="*/ 871200 h 5063066"/>
              <a:gd name="connsiteX2256" fmla="*/ 3764875 w 7295637"/>
              <a:gd name="connsiteY2256" fmla="*/ 849812 h 5063066"/>
              <a:gd name="connsiteX2257" fmla="*/ 3837901 w 7295637"/>
              <a:gd name="connsiteY2257" fmla="*/ 922837 h 5063066"/>
              <a:gd name="connsiteX2258" fmla="*/ 3764876 w 7295637"/>
              <a:gd name="connsiteY2258" fmla="*/ 995862 h 5063066"/>
              <a:gd name="connsiteX2259" fmla="*/ 3691852 w 7295637"/>
              <a:gd name="connsiteY2259" fmla="*/ 922836 h 5063066"/>
              <a:gd name="connsiteX2260" fmla="*/ 3697590 w 7295637"/>
              <a:gd name="connsiteY2260" fmla="*/ 894412 h 5063066"/>
              <a:gd name="connsiteX2261" fmla="*/ 2541620 w 7295637"/>
              <a:gd name="connsiteY2261" fmla="*/ 2695440 h 5063066"/>
              <a:gd name="connsiteX2262" fmla="*/ 2608906 w 7295637"/>
              <a:gd name="connsiteY2262" fmla="*/ 2650840 h 5063066"/>
              <a:gd name="connsiteX2263" fmla="*/ 2681931 w 7295637"/>
              <a:gd name="connsiteY2263" fmla="*/ 2723865 h 5063066"/>
              <a:gd name="connsiteX2264" fmla="*/ 2608906 w 7295637"/>
              <a:gd name="connsiteY2264" fmla="*/ 2796890 h 5063066"/>
              <a:gd name="connsiteX2265" fmla="*/ 2535881 w 7295637"/>
              <a:gd name="connsiteY2265" fmla="*/ 2723865 h 5063066"/>
              <a:gd name="connsiteX2266" fmla="*/ 2541620 w 7295637"/>
              <a:gd name="connsiteY2266" fmla="*/ 2695440 h 5063066"/>
              <a:gd name="connsiteX2267" fmla="*/ 2771308 w 7295637"/>
              <a:gd name="connsiteY2267" fmla="*/ 2326525 h 5063066"/>
              <a:gd name="connsiteX2268" fmla="*/ 2838595 w 7295637"/>
              <a:gd name="connsiteY2268" fmla="*/ 2281925 h 5063066"/>
              <a:gd name="connsiteX2269" fmla="*/ 2911620 w 7295637"/>
              <a:gd name="connsiteY2269" fmla="*/ 2354950 h 5063066"/>
              <a:gd name="connsiteX2270" fmla="*/ 2838595 w 7295637"/>
              <a:gd name="connsiteY2270" fmla="*/ 2427975 h 5063066"/>
              <a:gd name="connsiteX2271" fmla="*/ 2765571 w 7295637"/>
              <a:gd name="connsiteY2271" fmla="*/ 2354950 h 5063066"/>
              <a:gd name="connsiteX2272" fmla="*/ 2771308 w 7295637"/>
              <a:gd name="connsiteY2272" fmla="*/ 2326525 h 5063066"/>
              <a:gd name="connsiteX2273" fmla="*/ 1619765 w 7295637"/>
              <a:gd name="connsiteY2273" fmla="*/ 4111798 h 5063066"/>
              <a:gd name="connsiteX2274" fmla="*/ 1687051 w 7295637"/>
              <a:gd name="connsiteY2274" fmla="*/ 4067199 h 5063066"/>
              <a:gd name="connsiteX2275" fmla="*/ 1760076 w 7295637"/>
              <a:gd name="connsiteY2275" fmla="*/ 4140223 h 5063066"/>
              <a:gd name="connsiteX2276" fmla="*/ 1687052 w 7295637"/>
              <a:gd name="connsiteY2276" fmla="*/ 4213248 h 5063066"/>
              <a:gd name="connsiteX2277" fmla="*/ 1614027 w 7295637"/>
              <a:gd name="connsiteY2277" fmla="*/ 4140223 h 5063066"/>
              <a:gd name="connsiteX2278" fmla="*/ 1619765 w 7295637"/>
              <a:gd name="connsiteY2278" fmla="*/ 4111798 h 5063066"/>
              <a:gd name="connsiteX2279" fmla="*/ 3928051 w 7295637"/>
              <a:gd name="connsiteY2279" fmla="*/ 465093 h 5063066"/>
              <a:gd name="connsiteX2280" fmla="*/ 3943701 w 7295637"/>
              <a:gd name="connsiteY2280" fmla="*/ 441881 h 5063066"/>
              <a:gd name="connsiteX2281" fmla="*/ 3995337 w 7295637"/>
              <a:gd name="connsiteY2281" fmla="*/ 420493 h 5063066"/>
              <a:gd name="connsiteX2282" fmla="*/ 4068362 w 7295637"/>
              <a:gd name="connsiteY2282" fmla="*/ 493518 h 5063066"/>
              <a:gd name="connsiteX2283" fmla="*/ 3995339 w 7295637"/>
              <a:gd name="connsiteY2283" fmla="*/ 566542 h 5063066"/>
              <a:gd name="connsiteX2284" fmla="*/ 3922313 w 7295637"/>
              <a:gd name="connsiteY2284" fmla="*/ 493517 h 5063066"/>
              <a:gd name="connsiteX2285" fmla="*/ 3928051 w 7295637"/>
              <a:gd name="connsiteY2285" fmla="*/ 465093 h 5063066"/>
              <a:gd name="connsiteX2286" fmla="*/ 3001771 w 7295637"/>
              <a:gd name="connsiteY2286" fmla="*/ 1897204 h 5063066"/>
              <a:gd name="connsiteX2287" fmla="*/ 3069057 w 7295637"/>
              <a:gd name="connsiteY2287" fmla="*/ 1852604 h 5063066"/>
              <a:gd name="connsiteX2288" fmla="*/ 3142083 w 7295637"/>
              <a:gd name="connsiteY2288" fmla="*/ 1925630 h 5063066"/>
              <a:gd name="connsiteX2289" fmla="*/ 3069057 w 7295637"/>
              <a:gd name="connsiteY2289" fmla="*/ 1998654 h 5063066"/>
              <a:gd name="connsiteX2290" fmla="*/ 2996033 w 7295637"/>
              <a:gd name="connsiteY2290" fmla="*/ 1925629 h 5063066"/>
              <a:gd name="connsiteX2291" fmla="*/ 3001771 w 7295637"/>
              <a:gd name="connsiteY2291" fmla="*/ 1897204 h 5063066"/>
              <a:gd name="connsiteX2292" fmla="*/ 1850228 w 7295637"/>
              <a:gd name="connsiteY2292" fmla="*/ 3691306 h 5063066"/>
              <a:gd name="connsiteX2293" fmla="*/ 1917514 w 7295637"/>
              <a:gd name="connsiteY2293" fmla="*/ 3646706 h 5063066"/>
              <a:gd name="connsiteX2294" fmla="*/ 1990539 w 7295637"/>
              <a:gd name="connsiteY2294" fmla="*/ 3719731 h 5063066"/>
              <a:gd name="connsiteX2295" fmla="*/ 1917514 w 7295637"/>
              <a:gd name="connsiteY2295" fmla="*/ 3792756 h 5063066"/>
              <a:gd name="connsiteX2296" fmla="*/ 1844489 w 7295637"/>
              <a:gd name="connsiteY2296" fmla="*/ 3719731 h 5063066"/>
              <a:gd name="connsiteX2297" fmla="*/ 1850228 w 7295637"/>
              <a:gd name="connsiteY2297" fmla="*/ 3691306 h 5063066"/>
              <a:gd name="connsiteX2298" fmla="*/ 4158515 w 7295637"/>
              <a:gd name="connsiteY2298" fmla="*/ 44601 h 5063066"/>
              <a:gd name="connsiteX2299" fmla="*/ 4174167 w 7295637"/>
              <a:gd name="connsiteY2299" fmla="*/ 21389 h 5063066"/>
              <a:gd name="connsiteX2300" fmla="*/ 4225802 w 7295637"/>
              <a:gd name="connsiteY2300" fmla="*/ 1 h 5063066"/>
              <a:gd name="connsiteX2301" fmla="*/ 4298828 w 7295637"/>
              <a:gd name="connsiteY2301" fmla="*/ 73026 h 5063066"/>
              <a:gd name="connsiteX2302" fmla="*/ 4225801 w 7295637"/>
              <a:gd name="connsiteY2302" fmla="*/ 146051 h 5063066"/>
              <a:gd name="connsiteX2303" fmla="*/ 4152777 w 7295637"/>
              <a:gd name="connsiteY2303" fmla="*/ 73026 h 5063066"/>
              <a:gd name="connsiteX2304" fmla="*/ 4158515 w 7295637"/>
              <a:gd name="connsiteY2304" fmla="*/ 44601 h 5063066"/>
              <a:gd name="connsiteX2305" fmla="*/ 3232236 w 7295637"/>
              <a:gd name="connsiteY2305" fmla="*/ 1476711 h 5063066"/>
              <a:gd name="connsiteX2306" fmla="*/ 3299521 w 7295637"/>
              <a:gd name="connsiteY2306" fmla="*/ 1432111 h 5063066"/>
              <a:gd name="connsiteX2307" fmla="*/ 3372547 w 7295637"/>
              <a:gd name="connsiteY2307" fmla="*/ 1505135 h 5063066"/>
              <a:gd name="connsiteX2308" fmla="*/ 3299522 w 7295637"/>
              <a:gd name="connsiteY2308" fmla="*/ 1578160 h 5063066"/>
              <a:gd name="connsiteX2309" fmla="*/ 3226496 w 7295637"/>
              <a:gd name="connsiteY2309" fmla="*/ 1505136 h 5063066"/>
              <a:gd name="connsiteX2310" fmla="*/ 3232236 w 7295637"/>
              <a:gd name="connsiteY2310" fmla="*/ 1476711 h 5063066"/>
              <a:gd name="connsiteX2311" fmla="*/ 2080691 w 7295637"/>
              <a:gd name="connsiteY2311" fmla="*/ 3261984 h 5063066"/>
              <a:gd name="connsiteX2312" fmla="*/ 2147978 w 7295637"/>
              <a:gd name="connsiteY2312" fmla="*/ 3217384 h 5063066"/>
              <a:gd name="connsiteX2313" fmla="*/ 2221003 w 7295637"/>
              <a:gd name="connsiteY2313" fmla="*/ 3290409 h 5063066"/>
              <a:gd name="connsiteX2314" fmla="*/ 2147978 w 7295637"/>
              <a:gd name="connsiteY2314" fmla="*/ 3363434 h 5063066"/>
              <a:gd name="connsiteX2315" fmla="*/ 2074953 w 7295637"/>
              <a:gd name="connsiteY2315" fmla="*/ 3290409 h 5063066"/>
              <a:gd name="connsiteX2316" fmla="*/ 2080691 w 7295637"/>
              <a:gd name="connsiteY2316" fmla="*/ 3261984 h 5063066"/>
              <a:gd name="connsiteX2317" fmla="*/ 1158838 w 7295637"/>
              <a:gd name="connsiteY2317" fmla="*/ 4678341 h 5063066"/>
              <a:gd name="connsiteX2318" fmla="*/ 1174488 w 7295637"/>
              <a:gd name="connsiteY2318" fmla="*/ 4655129 h 5063066"/>
              <a:gd name="connsiteX2319" fmla="*/ 1226125 w 7295637"/>
              <a:gd name="connsiteY2319" fmla="*/ 4633740 h 5063066"/>
              <a:gd name="connsiteX2320" fmla="*/ 1299150 w 7295637"/>
              <a:gd name="connsiteY2320" fmla="*/ 4706765 h 5063066"/>
              <a:gd name="connsiteX2321" fmla="*/ 1226125 w 7295637"/>
              <a:gd name="connsiteY2321" fmla="*/ 4779790 h 5063066"/>
              <a:gd name="connsiteX2322" fmla="*/ 1153100 w 7295637"/>
              <a:gd name="connsiteY2322" fmla="*/ 4706765 h 5063066"/>
              <a:gd name="connsiteX2323" fmla="*/ 1158838 w 7295637"/>
              <a:gd name="connsiteY2323" fmla="*/ 4678341 h 5063066"/>
              <a:gd name="connsiteX2324" fmla="*/ 3462698 w 7295637"/>
              <a:gd name="connsiteY2324" fmla="*/ 1047389 h 5063066"/>
              <a:gd name="connsiteX2325" fmla="*/ 3529986 w 7295637"/>
              <a:gd name="connsiteY2325" fmla="*/ 1002789 h 5063066"/>
              <a:gd name="connsiteX2326" fmla="*/ 3603009 w 7295637"/>
              <a:gd name="connsiteY2326" fmla="*/ 1075813 h 5063066"/>
              <a:gd name="connsiteX2327" fmla="*/ 3529985 w 7295637"/>
              <a:gd name="connsiteY2327" fmla="*/ 1148838 h 5063066"/>
              <a:gd name="connsiteX2328" fmla="*/ 3456961 w 7295637"/>
              <a:gd name="connsiteY2328" fmla="*/ 1075814 h 5063066"/>
              <a:gd name="connsiteX2329" fmla="*/ 3462698 w 7295637"/>
              <a:gd name="connsiteY2329" fmla="*/ 1047389 h 5063066"/>
              <a:gd name="connsiteX2330" fmla="*/ 2311155 w 7295637"/>
              <a:gd name="connsiteY2330" fmla="*/ 2841491 h 5063066"/>
              <a:gd name="connsiteX2331" fmla="*/ 2378442 w 7295637"/>
              <a:gd name="connsiteY2331" fmla="*/ 2796891 h 5063066"/>
              <a:gd name="connsiteX2332" fmla="*/ 2451466 w 7295637"/>
              <a:gd name="connsiteY2332" fmla="*/ 2869915 h 5063066"/>
              <a:gd name="connsiteX2333" fmla="*/ 2378441 w 7295637"/>
              <a:gd name="connsiteY2333" fmla="*/ 2942940 h 5063066"/>
              <a:gd name="connsiteX2334" fmla="*/ 2305417 w 7295637"/>
              <a:gd name="connsiteY2334" fmla="*/ 2869916 h 5063066"/>
              <a:gd name="connsiteX2335" fmla="*/ 2311155 w 7295637"/>
              <a:gd name="connsiteY2335" fmla="*/ 2841491 h 5063066"/>
              <a:gd name="connsiteX2336" fmla="*/ 2540845 w 7295637"/>
              <a:gd name="connsiteY2336" fmla="*/ 2463747 h 5063066"/>
              <a:gd name="connsiteX2337" fmla="*/ 2608130 w 7295637"/>
              <a:gd name="connsiteY2337" fmla="*/ 2419147 h 5063066"/>
              <a:gd name="connsiteX2338" fmla="*/ 2681156 w 7295637"/>
              <a:gd name="connsiteY2338" fmla="*/ 2492172 h 5063066"/>
              <a:gd name="connsiteX2339" fmla="*/ 2608131 w 7295637"/>
              <a:gd name="connsiteY2339" fmla="*/ 2565197 h 5063066"/>
              <a:gd name="connsiteX2340" fmla="*/ 2535105 w 7295637"/>
              <a:gd name="connsiteY2340" fmla="*/ 2492172 h 5063066"/>
              <a:gd name="connsiteX2341" fmla="*/ 2540845 w 7295637"/>
              <a:gd name="connsiteY2341" fmla="*/ 2463747 h 5063066"/>
              <a:gd name="connsiteX2342" fmla="*/ 1389302 w 7295637"/>
              <a:gd name="connsiteY2342" fmla="*/ 4257847 h 5063066"/>
              <a:gd name="connsiteX2343" fmla="*/ 1456588 w 7295637"/>
              <a:gd name="connsiteY2343" fmla="*/ 4213247 h 5063066"/>
              <a:gd name="connsiteX2344" fmla="*/ 1529613 w 7295637"/>
              <a:gd name="connsiteY2344" fmla="*/ 4286272 h 5063066"/>
              <a:gd name="connsiteX2345" fmla="*/ 1456588 w 7295637"/>
              <a:gd name="connsiteY2345" fmla="*/ 4359297 h 5063066"/>
              <a:gd name="connsiteX2346" fmla="*/ 1383563 w 7295637"/>
              <a:gd name="connsiteY2346" fmla="*/ 4286272 h 5063066"/>
              <a:gd name="connsiteX2347" fmla="*/ 1389302 w 7295637"/>
              <a:gd name="connsiteY2347" fmla="*/ 4257847 h 5063066"/>
              <a:gd name="connsiteX2348" fmla="*/ 3697588 w 7295637"/>
              <a:gd name="connsiteY2348" fmla="*/ 611142 h 5063066"/>
              <a:gd name="connsiteX2349" fmla="*/ 3713238 w 7295637"/>
              <a:gd name="connsiteY2349" fmla="*/ 587930 h 5063066"/>
              <a:gd name="connsiteX2350" fmla="*/ 3764874 w 7295637"/>
              <a:gd name="connsiteY2350" fmla="*/ 566542 h 5063066"/>
              <a:gd name="connsiteX2351" fmla="*/ 3837900 w 7295637"/>
              <a:gd name="connsiteY2351" fmla="*/ 639567 h 5063066"/>
              <a:gd name="connsiteX2352" fmla="*/ 3764874 w 7295637"/>
              <a:gd name="connsiteY2352" fmla="*/ 712591 h 5063066"/>
              <a:gd name="connsiteX2353" fmla="*/ 3691849 w 7295637"/>
              <a:gd name="connsiteY2353" fmla="*/ 639566 h 5063066"/>
              <a:gd name="connsiteX2354" fmla="*/ 3697588 w 7295637"/>
              <a:gd name="connsiteY2354" fmla="*/ 611142 h 5063066"/>
              <a:gd name="connsiteX2355" fmla="*/ 2771307 w 7295637"/>
              <a:gd name="connsiteY2355" fmla="*/ 2043254 h 5063066"/>
              <a:gd name="connsiteX2356" fmla="*/ 2838594 w 7295637"/>
              <a:gd name="connsiteY2356" fmla="*/ 1998654 h 5063066"/>
              <a:gd name="connsiteX2357" fmla="*/ 2911618 w 7295637"/>
              <a:gd name="connsiteY2357" fmla="*/ 2071679 h 5063066"/>
              <a:gd name="connsiteX2358" fmla="*/ 2838594 w 7295637"/>
              <a:gd name="connsiteY2358" fmla="*/ 2144704 h 5063066"/>
              <a:gd name="connsiteX2359" fmla="*/ 2765569 w 7295637"/>
              <a:gd name="connsiteY2359" fmla="*/ 2071679 h 5063066"/>
              <a:gd name="connsiteX2360" fmla="*/ 2771307 w 7295637"/>
              <a:gd name="connsiteY2360" fmla="*/ 2043254 h 5063066"/>
              <a:gd name="connsiteX2361" fmla="*/ 1619764 w 7295637"/>
              <a:gd name="connsiteY2361" fmla="*/ 3828527 h 5063066"/>
              <a:gd name="connsiteX2362" fmla="*/ 1687050 w 7295637"/>
              <a:gd name="connsiteY2362" fmla="*/ 3783928 h 5063066"/>
              <a:gd name="connsiteX2363" fmla="*/ 1760075 w 7295637"/>
              <a:gd name="connsiteY2363" fmla="*/ 3856953 h 5063066"/>
              <a:gd name="connsiteX2364" fmla="*/ 1687051 w 7295637"/>
              <a:gd name="connsiteY2364" fmla="*/ 3929977 h 5063066"/>
              <a:gd name="connsiteX2365" fmla="*/ 1614026 w 7295637"/>
              <a:gd name="connsiteY2365" fmla="*/ 3856952 h 5063066"/>
              <a:gd name="connsiteX2366" fmla="*/ 1619764 w 7295637"/>
              <a:gd name="connsiteY2366" fmla="*/ 3828527 h 5063066"/>
              <a:gd name="connsiteX2367" fmla="*/ 3928051 w 7295637"/>
              <a:gd name="connsiteY2367" fmla="*/ 181822 h 5063066"/>
              <a:gd name="connsiteX2368" fmla="*/ 3943702 w 7295637"/>
              <a:gd name="connsiteY2368" fmla="*/ 158611 h 5063066"/>
              <a:gd name="connsiteX2369" fmla="*/ 3995337 w 7295637"/>
              <a:gd name="connsiteY2369" fmla="*/ 137222 h 5063066"/>
              <a:gd name="connsiteX2370" fmla="*/ 4068363 w 7295637"/>
              <a:gd name="connsiteY2370" fmla="*/ 210247 h 5063066"/>
              <a:gd name="connsiteX2371" fmla="*/ 3995338 w 7295637"/>
              <a:gd name="connsiteY2371" fmla="*/ 283272 h 5063066"/>
              <a:gd name="connsiteX2372" fmla="*/ 3922314 w 7295637"/>
              <a:gd name="connsiteY2372" fmla="*/ 210247 h 5063066"/>
              <a:gd name="connsiteX2373" fmla="*/ 3928051 w 7295637"/>
              <a:gd name="connsiteY2373" fmla="*/ 181822 h 5063066"/>
              <a:gd name="connsiteX2374" fmla="*/ 3001772 w 7295637"/>
              <a:gd name="connsiteY2374" fmla="*/ 1613932 h 5063066"/>
              <a:gd name="connsiteX2375" fmla="*/ 3069057 w 7295637"/>
              <a:gd name="connsiteY2375" fmla="*/ 1569332 h 5063066"/>
              <a:gd name="connsiteX2376" fmla="*/ 3142082 w 7295637"/>
              <a:gd name="connsiteY2376" fmla="*/ 1642357 h 5063066"/>
              <a:gd name="connsiteX2377" fmla="*/ 3069058 w 7295637"/>
              <a:gd name="connsiteY2377" fmla="*/ 1715382 h 5063066"/>
              <a:gd name="connsiteX2378" fmla="*/ 2996032 w 7295637"/>
              <a:gd name="connsiteY2378" fmla="*/ 1642357 h 5063066"/>
              <a:gd name="connsiteX2379" fmla="*/ 3001772 w 7295637"/>
              <a:gd name="connsiteY2379" fmla="*/ 1613932 h 5063066"/>
              <a:gd name="connsiteX2380" fmla="*/ 1850228 w 7295637"/>
              <a:gd name="connsiteY2380" fmla="*/ 3408034 h 5063066"/>
              <a:gd name="connsiteX2381" fmla="*/ 1917514 w 7295637"/>
              <a:gd name="connsiteY2381" fmla="*/ 3363434 h 5063066"/>
              <a:gd name="connsiteX2382" fmla="*/ 1990539 w 7295637"/>
              <a:gd name="connsiteY2382" fmla="*/ 3436459 h 5063066"/>
              <a:gd name="connsiteX2383" fmla="*/ 1917514 w 7295637"/>
              <a:gd name="connsiteY2383" fmla="*/ 3509484 h 5063066"/>
              <a:gd name="connsiteX2384" fmla="*/ 1844489 w 7295637"/>
              <a:gd name="connsiteY2384" fmla="*/ 3436459 h 5063066"/>
              <a:gd name="connsiteX2385" fmla="*/ 1850228 w 7295637"/>
              <a:gd name="connsiteY2385" fmla="*/ 3408034 h 5063066"/>
              <a:gd name="connsiteX2386" fmla="*/ 928374 w 7295637"/>
              <a:gd name="connsiteY2386" fmla="*/ 4824392 h 5063066"/>
              <a:gd name="connsiteX2387" fmla="*/ 944025 w 7295637"/>
              <a:gd name="connsiteY2387" fmla="*/ 4801180 h 5063066"/>
              <a:gd name="connsiteX2388" fmla="*/ 995660 w 7295637"/>
              <a:gd name="connsiteY2388" fmla="*/ 4779792 h 5063066"/>
              <a:gd name="connsiteX2389" fmla="*/ 1068685 w 7295637"/>
              <a:gd name="connsiteY2389" fmla="*/ 4852817 h 5063066"/>
              <a:gd name="connsiteX2390" fmla="*/ 995660 w 7295637"/>
              <a:gd name="connsiteY2390" fmla="*/ 4925842 h 5063066"/>
              <a:gd name="connsiteX2391" fmla="*/ 922635 w 7295637"/>
              <a:gd name="connsiteY2391" fmla="*/ 4852817 h 5063066"/>
              <a:gd name="connsiteX2392" fmla="*/ 928374 w 7295637"/>
              <a:gd name="connsiteY2392" fmla="*/ 4824392 h 5063066"/>
              <a:gd name="connsiteX2393" fmla="*/ 3232235 w 7295637"/>
              <a:gd name="connsiteY2393" fmla="*/ 1193439 h 5063066"/>
              <a:gd name="connsiteX2394" fmla="*/ 3299521 w 7295637"/>
              <a:gd name="connsiteY2394" fmla="*/ 1148839 h 5063066"/>
              <a:gd name="connsiteX2395" fmla="*/ 3372546 w 7295637"/>
              <a:gd name="connsiteY2395" fmla="*/ 1221863 h 5063066"/>
              <a:gd name="connsiteX2396" fmla="*/ 3299521 w 7295637"/>
              <a:gd name="connsiteY2396" fmla="*/ 1294888 h 5063066"/>
              <a:gd name="connsiteX2397" fmla="*/ 3226496 w 7295637"/>
              <a:gd name="connsiteY2397" fmla="*/ 1221863 h 5063066"/>
              <a:gd name="connsiteX2398" fmla="*/ 3232235 w 7295637"/>
              <a:gd name="connsiteY2398" fmla="*/ 1193439 h 5063066"/>
              <a:gd name="connsiteX2399" fmla="*/ 2080691 w 7295637"/>
              <a:gd name="connsiteY2399" fmla="*/ 2978712 h 5063066"/>
              <a:gd name="connsiteX2400" fmla="*/ 2147978 w 7295637"/>
              <a:gd name="connsiteY2400" fmla="*/ 2934112 h 5063066"/>
              <a:gd name="connsiteX2401" fmla="*/ 2221002 w 7295637"/>
              <a:gd name="connsiteY2401" fmla="*/ 3007137 h 5063066"/>
              <a:gd name="connsiteX2402" fmla="*/ 2147978 w 7295637"/>
              <a:gd name="connsiteY2402" fmla="*/ 3080162 h 5063066"/>
              <a:gd name="connsiteX2403" fmla="*/ 2074953 w 7295637"/>
              <a:gd name="connsiteY2403" fmla="*/ 3007137 h 5063066"/>
              <a:gd name="connsiteX2404" fmla="*/ 2080691 w 7295637"/>
              <a:gd name="connsiteY2404" fmla="*/ 2978712 h 5063066"/>
              <a:gd name="connsiteX2405" fmla="*/ 1158838 w 7295637"/>
              <a:gd name="connsiteY2405" fmla="*/ 4395069 h 5063066"/>
              <a:gd name="connsiteX2406" fmla="*/ 1174488 w 7295637"/>
              <a:gd name="connsiteY2406" fmla="*/ 4371857 h 5063066"/>
              <a:gd name="connsiteX2407" fmla="*/ 1226125 w 7295637"/>
              <a:gd name="connsiteY2407" fmla="*/ 4350468 h 5063066"/>
              <a:gd name="connsiteX2408" fmla="*/ 1299150 w 7295637"/>
              <a:gd name="connsiteY2408" fmla="*/ 4423493 h 5063066"/>
              <a:gd name="connsiteX2409" fmla="*/ 1226124 w 7295637"/>
              <a:gd name="connsiteY2409" fmla="*/ 4496518 h 5063066"/>
              <a:gd name="connsiteX2410" fmla="*/ 1153100 w 7295637"/>
              <a:gd name="connsiteY2410" fmla="*/ 4423493 h 5063066"/>
              <a:gd name="connsiteX2411" fmla="*/ 1158838 w 7295637"/>
              <a:gd name="connsiteY2411" fmla="*/ 4395069 h 5063066"/>
              <a:gd name="connsiteX2412" fmla="*/ 3462698 w 7295637"/>
              <a:gd name="connsiteY2412" fmla="*/ 764117 h 5063066"/>
              <a:gd name="connsiteX2413" fmla="*/ 3529985 w 7295637"/>
              <a:gd name="connsiteY2413" fmla="*/ 719517 h 5063066"/>
              <a:gd name="connsiteX2414" fmla="*/ 3603009 w 7295637"/>
              <a:gd name="connsiteY2414" fmla="*/ 792541 h 5063066"/>
              <a:gd name="connsiteX2415" fmla="*/ 3529984 w 7295637"/>
              <a:gd name="connsiteY2415" fmla="*/ 865566 h 5063066"/>
              <a:gd name="connsiteX2416" fmla="*/ 3456960 w 7295637"/>
              <a:gd name="connsiteY2416" fmla="*/ 792541 h 5063066"/>
              <a:gd name="connsiteX2417" fmla="*/ 3462698 w 7295637"/>
              <a:gd name="connsiteY2417" fmla="*/ 764117 h 5063066"/>
              <a:gd name="connsiteX2418" fmla="*/ 2311155 w 7295637"/>
              <a:gd name="connsiteY2418" fmla="*/ 2558219 h 5063066"/>
              <a:gd name="connsiteX2419" fmla="*/ 2378441 w 7295637"/>
              <a:gd name="connsiteY2419" fmla="*/ 2513618 h 5063066"/>
              <a:gd name="connsiteX2420" fmla="*/ 2451466 w 7295637"/>
              <a:gd name="connsiteY2420" fmla="*/ 2586643 h 5063066"/>
              <a:gd name="connsiteX2421" fmla="*/ 2378441 w 7295637"/>
              <a:gd name="connsiteY2421" fmla="*/ 2659668 h 5063066"/>
              <a:gd name="connsiteX2422" fmla="*/ 2305417 w 7295637"/>
              <a:gd name="connsiteY2422" fmla="*/ 2586643 h 5063066"/>
              <a:gd name="connsiteX2423" fmla="*/ 2311155 w 7295637"/>
              <a:gd name="connsiteY2423" fmla="*/ 2558219 h 5063066"/>
              <a:gd name="connsiteX2424" fmla="*/ 2540844 w 7295637"/>
              <a:gd name="connsiteY2424" fmla="*/ 2180475 h 5063066"/>
              <a:gd name="connsiteX2425" fmla="*/ 2608131 w 7295637"/>
              <a:gd name="connsiteY2425" fmla="*/ 2135875 h 5063066"/>
              <a:gd name="connsiteX2426" fmla="*/ 2681155 w 7295637"/>
              <a:gd name="connsiteY2426" fmla="*/ 2208900 h 5063066"/>
              <a:gd name="connsiteX2427" fmla="*/ 2608130 w 7295637"/>
              <a:gd name="connsiteY2427" fmla="*/ 2281925 h 5063066"/>
              <a:gd name="connsiteX2428" fmla="*/ 2535106 w 7295637"/>
              <a:gd name="connsiteY2428" fmla="*/ 2208900 h 5063066"/>
              <a:gd name="connsiteX2429" fmla="*/ 2540844 w 7295637"/>
              <a:gd name="connsiteY2429" fmla="*/ 2180475 h 5063066"/>
              <a:gd name="connsiteX2430" fmla="*/ 1389302 w 7295637"/>
              <a:gd name="connsiteY2430" fmla="*/ 3974576 h 5063066"/>
              <a:gd name="connsiteX2431" fmla="*/ 1456587 w 7295637"/>
              <a:gd name="connsiteY2431" fmla="*/ 3929976 h 5063066"/>
              <a:gd name="connsiteX2432" fmla="*/ 1529612 w 7295637"/>
              <a:gd name="connsiteY2432" fmla="*/ 4003001 h 5063066"/>
              <a:gd name="connsiteX2433" fmla="*/ 1456588 w 7295637"/>
              <a:gd name="connsiteY2433" fmla="*/ 4076025 h 5063066"/>
              <a:gd name="connsiteX2434" fmla="*/ 1383563 w 7295637"/>
              <a:gd name="connsiteY2434" fmla="*/ 4003000 h 5063066"/>
              <a:gd name="connsiteX2435" fmla="*/ 1389302 w 7295637"/>
              <a:gd name="connsiteY2435" fmla="*/ 3974576 h 5063066"/>
              <a:gd name="connsiteX2436" fmla="*/ 3697588 w 7295637"/>
              <a:gd name="connsiteY2436" fmla="*/ 327872 h 5063066"/>
              <a:gd name="connsiteX2437" fmla="*/ 3713237 w 7295637"/>
              <a:gd name="connsiteY2437" fmla="*/ 304660 h 5063066"/>
              <a:gd name="connsiteX2438" fmla="*/ 3764874 w 7295637"/>
              <a:gd name="connsiteY2438" fmla="*/ 283272 h 5063066"/>
              <a:gd name="connsiteX2439" fmla="*/ 3837899 w 7295637"/>
              <a:gd name="connsiteY2439" fmla="*/ 356297 h 5063066"/>
              <a:gd name="connsiteX2440" fmla="*/ 3764874 w 7295637"/>
              <a:gd name="connsiteY2440" fmla="*/ 429321 h 5063066"/>
              <a:gd name="connsiteX2441" fmla="*/ 3691850 w 7295637"/>
              <a:gd name="connsiteY2441" fmla="*/ 356296 h 5063066"/>
              <a:gd name="connsiteX2442" fmla="*/ 3697588 w 7295637"/>
              <a:gd name="connsiteY2442" fmla="*/ 327872 h 5063066"/>
              <a:gd name="connsiteX2443" fmla="*/ 2771306 w 7295637"/>
              <a:gd name="connsiteY2443" fmla="*/ 1759983 h 5063066"/>
              <a:gd name="connsiteX2444" fmla="*/ 2838593 w 7295637"/>
              <a:gd name="connsiteY2444" fmla="*/ 1715383 h 5063066"/>
              <a:gd name="connsiteX2445" fmla="*/ 2911618 w 7295637"/>
              <a:gd name="connsiteY2445" fmla="*/ 1788408 h 5063066"/>
              <a:gd name="connsiteX2446" fmla="*/ 2838594 w 7295637"/>
              <a:gd name="connsiteY2446" fmla="*/ 1861433 h 5063066"/>
              <a:gd name="connsiteX2447" fmla="*/ 2765568 w 7295637"/>
              <a:gd name="connsiteY2447" fmla="*/ 1788408 h 5063066"/>
              <a:gd name="connsiteX2448" fmla="*/ 2771306 w 7295637"/>
              <a:gd name="connsiteY2448" fmla="*/ 1759983 h 5063066"/>
              <a:gd name="connsiteX2449" fmla="*/ 1619763 w 7295637"/>
              <a:gd name="connsiteY2449" fmla="*/ 3545257 h 5063066"/>
              <a:gd name="connsiteX2450" fmla="*/ 1687050 w 7295637"/>
              <a:gd name="connsiteY2450" fmla="*/ 3500656 h 5063066"/>
              <a:gd name="connsiteX2451" fmla="*/ 1760074 w 7295637"/>
              <a:gd name="connsiteY2451" fmla="*/ 3573681 h 5063066"/>
              <a:gd name="connsiteX2452" fmla="*/ 1687049 w 7295637"/>
              <a:gd name="connsiteY2452" fmla="*/ 3646706 h 5063066"/>
              <a:gd name="connsiteX2453" fmla="*/ 1614025 w 7295637"/>
              <a:gd name="connsiteY2453" fmla="*/ 3573681 h 5063066"/>
              <a:gd name="connsiteX2454" fmla="*/ 1619763 w 7295637"/>
              <a:gd name="connsiteY2454" fmla="*/ 3545257 h 5063066"/>
              <a:gd name="connsiteX2455" fmla="*/ 697910 w 7295637"/>
              <a:gd name="connsiteY2455" fmla="*/ 4961614 h 5063066"/>
              <a:gd name="connsiteX2456" fmla="*/ 713560 w 7295637"/>
              <a:gd name="connsiteY2456" fmla="*/ 4938401 h 5063066"/>
              <a:gd name="connsiteX2457" fmla="*/ 765196 w 7295637"/>
              <a:gd name="connsiteY2457" fmla="*/ 4917014 h 5063066"/>
              <a:gd name="connsiteX2458" fmla="*/ 838221 w 7295637"/>
              <a:gd name="connsiteY2458" fmla="*/ 4990039 h 5063066"/>
              <a:gd name="connsiteX2459" fmla="*/ 765196 w 7295637"/>
              <a:gd name="connsiteY2459" fmla="*/ 5063063 h 5063066"/>
              <a:gd name="connsiteX2460" fmla="*/ 692171 w 7295637"/>
              <a:gd name="connsiteY2460" fmla="*/ 4990039 h 5063066"/>
              <a:gd name="connsiteX2461" fmla="*/ 697910 w 7295637"/>
              <a:gd name="connsiteY2461" fmla="*/ 4961614 h 5063066"/>
              <a:gd name="connsiteX2462" fmla="*/ 3001771 w 7295637"/>
              <a:gd name="connsiteY2462" fmla="*/ 1330660 h 5063066"/>
              <a:gd name="connsiteX2463" fmla="*/ 3069058 w 7295637"/>
              <a:gd name="connsiteY2463" fmla="*/ 1286060 h 5063066"/>
              <a:gd name="connsiteX2464" fmla="*/ 3142082 w 7295637"/>
              <a:gd name="connsiteY2464" fmla="*/ 1359085 h 5063066"/>
              <a:gd name="connsiteX2465" fmla="*/ 3069057 w 7295637"/>
              <a:gd name="connsiteY2465" fmla="*/ 1432110 h 5063066"/>
              <a:gd name="connsiteX2466" fmla="*/ 2996033 w 7295637"/>
              <a:gd name="connsiteY2466" fmla="*/ 1359085 h 5063066"/>
              <a:gd name="connsiteX2467" fmla="*/ 3001771 w 7295637"/>
              <a:gd name="connsiteY2467" fmla="*/ 1330660 h 5063066"/>
              <a:gd name="connsiteX2468" fmla="*/ 1850228 w 7295637"/>
              <a:gd name="connsiteY2468" fmla="*/ 3124762 h 5063066"/>
              <a:gd name="connsiteX2469" fmla="*/ 1917514 w 7295637"/>
              <a:gd name="connsiteY2469" fmla="*/ 3080162 h 5063066"/>
              <a:gd name="connsiteX2470" fmla="*/ 1990539 w 7295637"/>
              <a:gd name="connsiteY2470" fmla="*/ 3153187 h 5063066"/>
              <a:gd name="connsiteX2471" fmla="*/ 1917514 w 7295637"/>
              <a:gd name="connsiteY2471" fmla="*/ 3226212 h 5063066"/>
              <a:gd name="connsiteX2472" fmla="*/ 1844489 w 7295637"/>
              <a:gd name="connsiteY2472" fmla="*/ 3153187 h 5063066"/>
              <a:gd name="connsiteX2473" fmla="*/ 1850228 w 7295637"/>
              <a:gd name="connsiteY2473" fmla="*/ 3124762 h 5063066"/>
              <a:gd name="connsiteX2474" fmla="*/ 928374 w 7295637"/>
              <a:gd name="connsiteY2474" fmla="*/ 4541119 h 5063066"/>
              <a:gd name="connsiteX2475" fmla="*/ 944024 w 7295637"/>
              <a:gd name="connsiteY2475" fmla="*/ 4517907 h 5063066"/>
              <a:gd name="connsiteX2476" fmla="*/ 995661 w 7295637"/>
              <a:gd name="connsiteY2476" fmla="*/ 4496519 h 5063066"/>
              <a:gd name="connsiteX2477" fmla="*/ 1068685 w 7295637"/>
              <a:gd name="connsiteY2477" fmla="*/ 4569544 h 5063066"/>
              <a:gd name="connsiteX2478" fmla="*/ 995660 w 7295637"/>
              <a:gd name="connsiteY2478" fmla="*/ 4642569 h 5063066"/>
              <a:gd name="connsiteX2479" fmla="*/ 922636 w 7295637"/>
              <a:gd name="connsiteY2479" fmla="*/ 4569544 h 5063066"/>
              <a:gd name="connsiteX2480" fmla="*/ 928374 w 7295637"/>
              <a:gd name="connsiteY2480" fmla="*/ 4541119 h 5063066"/>
              <a:gd name="connsiteX2481" fmla="*/ 3232235 w 7295637"/>
              <a:gd name="connsiteY2481" fmla="*/ 910167 h 5063066"/>
              <a:gd name="connsiteX2482" fmla="*/ 3299522 w 7295637"/>
              <a:gd name="connsiteY2482" fmla="*/ 865566 h 5063066"/>
              <a:gd name="connsiteX2483" fmla="*/ 3372546 w 7295637"/>
              <a:gd name="connsiteY2483" fmla="*/ 938591 h 5063066"/>
              <a:gd name="connsiteX2484" fmla="*/ 3299521 w 7295637"/>
              <a:gd name="connsiteY2484" fmla="*/ 1011616 h 5063066"/>
              <a:gd name="connsiteX2485" fmla="*/ 3226497 w 7295637"/>
              <a:gd name="connsiteY2485" fmla="*/ 938591 h 5063066"/>
              <a:gd name="connsiteX2486" fmla="*/ 3232235 w 7295637"/>
              <a:gd name="connsiteY2486" fmla="*/ 910167 h 5063066"/>
              <a:gd name="connsiteX2487" fmla="*/ 2080692 w 7295637"/>
              <a:gd name="connsiteY2487" fmla="*/ 2695441 h 5063066"/>
              <a:gd name="connsiteX2488" fmla="*/ 2147978 w 7295637"/>
              <a:gd name="connsiteY2488" fmla="*/ 2650840 h 5063066"/>
              <a:gd name="connsiteX2489" fmla="*/ 2221003 w 7295637"/>
              <a:gd name="connsiteY2489" fmla="*/ 2723865 h 5063066"/>
              <a:gd name="connsiteX2490" fmla="*/ 2147978 w 7295637"/>
              <a:gd name="connsiteY2490" fmla="*/ 2796890 h 5063066"/>
              <a:gd name="connsiteX2491" fmla="*/ 2074953 w 7295637"/>
              <a:gd name="connsiteY2491" fmla="*/ 2723865 h 5063066"/>
              <a:gd name="connsiteX2492" fmla="*/ 2080692 w 7295637"/>
              <a:gd name="connsiteY2492" fmla="*/ 2695441 h 5063066"/>
              <a:gd name="connsiteX2493" fmla="*/ 2310380 w 7295637"/>
              <a:gd name="connsiteY2493" fmla="*/ 2326525 h 5063066"/>
              <a:gd name="connsiteX2494" fmla="*/ 2377667 w 7295637"/>
              <a:gd name="connsiteY2494" fmla="*/ 2281924 h 5063066"/>
              <a:gd name="connsiteX2495" fmla="*/ 2450691 w 7295637"/>
              <a:gd name="connsiteY2495" fmla="*/ 2354949 h 5063066"/>
              <a:gd name="connsiteX2496" fmla="*/ 2377667 w 7295637"/>
              <a:gd name="connsiteY2496" fmla="*/ 2427974 h 5063066"/>
              <a:gd name="connsiteX2497" fmla="*/ 2304642 w 7295637"/>
              <a:gd name="connsiteY2497" fmla="*/ 2354949 h 5063066"/>
              <a:gd name="connsiteX2498" fmla="*/ 2310380 w 7295637"/>
              <a:gd name="connsiteY2498" fmla="*/ 2326525 h 5063066"/>
              <a:gd name="connsiteX2499" fmla="*/ 1158838 w 7295637"/>
              <a:gd name="connsiteY2499" fmla="*/ 4111796 h 5063066"/>
              <a:gd name="connsiteX2500" fmla="*/ 1174488 w 7295637"/>
              <a:gd name="connsiteY2500" fmla="*/ 4088585 h 5063066"/>
              <a:gd name="connsiteX2501" fmla="*/ 1226124 w 7295637"/>
              <a:gd name="connsiteY2501" fmla="*/ 4067196 h 5063066"/>
              <a:gd name="connsiteX2502" fmla="*/ 1299149 w 7295637"/>
              <a:gd name="connsiteY2502" fmla="*/ 4140221 h 5063066"/>
              <a:gd name="connsiteX2503" fmla="*/ 1226124 w 7295637"/>
              <a:gd name="connsiteY2503" fmla="*/ 4213246 h 5063066"/>
              <a:gd name="connsiteX2504" fmla="*/ 1153100 w 7295637"/>
              <a:gd name="connsiteY2504" fmla="*/ 4140221 h 5063066"/>
              <a:gd name="connsiteX2505" fmla="*/ 1158838 w 7295637"/>
              <a:gd name="connsiteY2505" fmla="*/ 4111796 h 5063066"/>
              <a:gd name="connsiteX2506" fmla="*/ 3462699 w 7295637"/>
              <a:gd name="connsiteY2506" fmla="*/ 480845 h 5063066"/>
              <a:gd name="connsiteX2507" fmla="*/ 3529985 w 7295637"/>
              <a:gd name="connsiteY2507" fmla="*/ 436245 h 5063066"/>
              <a:gd name="connsiteX2508" fmla="*/ 3603010 w 7295637"/>
              <a:gd name="connsiteY2508" fmla="*/ 509270 h 5063066"/>
              <a:gd name="connsiteX2509" fmla="*/ 3529985 w 7295637"/>
              <a:gd name="connsiteY2509" fmla="*/ 582295 h 5063066"/>
              <a:gd name="connsiteX2510" fmla="*/ 3456960 w 7295637"/>
              <a:gd name="connsiteY2510" fmla="*/ 509270 h 5063066"/>
              <a:gd name="connsiteX2511" fmla="*/ 3462699 w 7295637"/>
              <a:gd name="connsiteY2511" fmla="*/ 480845 h 5063066"/>
              <a:gd name="connsiteX2512" fmla="*/ 2540844 w 7295637"/>
              <a:gd name="connsiteY2512" fmla="*/ 1897204 h 5063066"/>
              <a:gd name="connsiteX2513" fmla="*/ 2608130 w 7295637"/>
              <a:gd name="connsiteY2513" fmla="*/ 1852603 h 5063066"/>
              <a:gd name="connsiteX2514" fmla="*/ 2681154 w 7295637"/>
              <a:gd name="connsiteY2514" fmla="*/ 1925629 h 5063066"/>
              <a:gd name="connsiteX2515" fmla="*/ 2608131 w 7295637"/>
              <a:gd name="connsiteY2515" fmla="*/ 1998653 h 5063066"/>
              <a:gd name="connsiteX2516" fmla="*/ 2535106 w 7295637"/>
              <a:gd name="connsiteY2516" fmla="*/ 1925628 h 5063066"/>
              <a:gd name="connsiteX2517" fmla="*/ 2540844 w 7295637"/>
              <a:gd name="connsiteY2517" fmla="*/ 1897204 h 5063066"/>
              <a:gd name="connsiteX2518" fmla="*/ 1389300 w 7295637"/>
              <a:gd name="connsiteY2518" fmla="*/ 3691305 h 5063066"/>
              <a:gd name="connsiteX2519" fmla="*/ 1456586 w 7295637"/>
              <a:gd name="connsiteY2519" fmla="*/ 3646706 h 5063066"/>
              <a:gd name="connsiteX2520" fmla="*/ 1529611 w 7295637"/>
              <a:gd name="connsiteY2520" fmla="*/ 3719730 h 5063066"/>
              <a:gd name="connsiteX2521" fmla="*/ 1456587 w 7295637"/>
              <a:gd name="connsiteY2521" fmla="*/ 3792755 h 5063066"/>
              <a:gd name="connsiteX2522" fmla="*/ 1383562 w 7295637"/>
              <a:gd name="connsiteY2522" fmla="*/ 3719730 h 5063066"/>
              <a:gd name="connsiteX2523" fmla="*/ 1389300 w 7295637"/>
              <a:gd name="connsiteY2523" fmla="*/ 3691305 h 5063066"/>
              <a:gd name="connsiteX2524" fmla="*/ 3697588 w 7295637"/>
              <a:gd name="connsiteY2524" fmla="*/ 44601 h 5063066"/>
              <a:gd name="connsiteX2525" fmla="*/ 3713236 w 7295637"/>
              <a:gd name="connsiteY2525" fmla="*/ 21389 h 5063066"/>
              <a:gd name="connsiteX2526" fmla="*/ 3764873 w 7295637"/>
              <a:gd name="connsiteY2526" fmla="*/ 1 h 5063066"/>
              <a:gd name="connsiteX2527" fmla="*/ 3837898 w 7295637"/>
              <a:gd name="connsiteY2527" fmla="*/ 73026 h 5063066"/>
              <a:gd name="connsiteX2528" fmla="*/ 3764875 w 7295637"/>
              <a:gd name="connsiteY2528" fmla="*/ 146051 h 5063066"/>
              <a:gd name="connsiteX2529" fmla="*/ 3691848 w 7295637"/>
              <a:gd name="connsiteY2529" fmla="*/ 73026 h 5063066"/>
              <a:gd name="connsiteX2530" fmla="*/ 3697588 w 7295637"/>
              <a:gd name="connsiteY2530" fmla="*/ 44601 h 5063066"/>
              <a:gd name="connsiteX2531" fmla="*/ 2771306 w 7295637"/>
              <a:gd name="connsiteY2531" fmla="*/ 1476711 h 5063066"/>
              <a:gd name="connsiteX2532" fmla="*/ 2838594 w 7295637"/>
              <a:gd name="connsiteY2532" fmla="*/ 1432111 h 5063066"/>
              <a:gd name="connsiteX2533" fmla="*/ 2911618 w 7295637"/>
              <a:gd name="connsiteY2533" fmla="*/ 1505136 h 5063066"/>
              <a:gd name="connsiteX2534" fmla="*/ 2838592 w 7295637"/>
              <a:gd name="connsiteY2534" fmla="*/ 1578161 h 5063066"/>
              <a:gd name="connsiteX2535" fmla="*/ 2765569 w 7295637"/>
              <a:gd name="connsiteY2535" fmla="*/ 1505136 h 5063066"/>
              <a:gd name="connsiteX2536" fmla="*/ 2771306 w 7295637"/>
              <a:gd name="connsiteY2536" fmla="*/ 1476711 h 5063066"/>
              <a:gd name="connsiteX2537" fmla="*/ 1619763 w 7295637"/>
              <a:gd name="connsiteY2537" fmla="*/ 3261984 h 5063066"/>
              <a:gd name="connsiteX2538" fmla="*/ 1687050 w 7295637"/>
              <a:gd name="connsiteY2538" fmla="*/ 3217384 h 5063066"/>
              <a:gd name="connsiteX2539" fmla="*/ 1760074 w 7295637"/>
              <a:gd name="connsiteY2539" fmla="*/ 3290409 h 5063066"/>
              <a:gd name="connsiteX2540" fmla="*/ 1687049 w 7295637"/>
              <a:gd name="connsiteY2540" fmla="*/ 3363434 h 5063066"/>
              <a:gd name="connsiteX2541" fmla="*/ 1614025 w 7295637"/>
              <a:gd name="connsiteY2541" fmla="*/ 3290409 h 5063066"/>
              <a:gd name="connsiteX2542" fmla="*/ 1619763 w 7295637"/>
              <a:gd name="connsiteY2542" fmla="*/ 3261984 h 5063066"/>
              <a:gd name="connsiteX2543" fmla="*/ 697909 w 7295637"/>
              <a:gd name="connsiteY2543" fmla="*/ 4678342 h 5063066"/>
              <a:gd name="connsiteX2544" fmla="*/ 713559 w 7295637"/>
              <a:gd name="connsiteY2544" fmla="*/ 4655130 h 5063066"/>
              <a:gd name="connsiteX2545" fmla="*/ 765196 w 7295637"/>
              <a:gd name="connsiteY2545" fmla="*/ 4633742 h 5063066"/>
              <a:gd name="connsiteX2546" fmla="*/ 838221 w 7295637"/>
              <a:gd name="connsiteY2546" fmla="*/ 4706766 h 5063066"/>
              <a:gd name="connsiteX2547" fmla="*/ 765196 w 7295637"/>
              <a:gd name="connsiteY2547" fmla="*/ 4779791 h 5063066"/>
              <a:gd name="connsiteX2548" fmla="*/ 692171 w 7295637"/>
              <a:gd name="connsiteY2548" fmla="*/ 4706766 h 5063066"/>
              <a:gd name="connsiteX2549" fmla="*/ 697909 w 7295637"/>
              <a:gd name="connsiteY2549" fmla="*/ 4678342 h 5063066"/>
              <a:gd name="connsiteX2550" fmla="*/ 3001771 w 7295637"/>
              <a:gd name="connsiteY2550" fmla="*/ 1047389 h 5063066"/>
              <a:gd name="connsiteX2551" fmla="*/ 3069057 w 7295637"/>
              <a:gd name="connsiteY2551" fmla="*/ 1002788 h 5063066"/>
              <a:gd name="connsiteX2552" fmla="*/ 3142083 w 7295637"/>
              <a:gd name="connsiteY2552" fmla="*/ 1075813 h 5063066"/>
              <a:gd name="connsiteX2553" fmla="*/ 3069058 w 7295637"/>
              <a:gd name="connsiteY2553" fmla="*/ 1148838 h 5063066"/>
              <a:gd name="connsiteX2554" fmla="*/ 2996032 w 7295637"/>
              <a:gd name="connsiteY2554" fmla="*/ 1075813 h 5063066"/>
              <a:gd name="connsiteX2555" fmla="*/ 3001771 w 7295637"/>
              <a:gd name="connsiteY2555" fmla="*/ 1047389 h 5063066"/>
              <a:gd name="connsiteX2556" fmla="*/ 1850228 w 7295637"/>
              <a:gd name="connsiteY2556" fmla="*/ 2841491 h 5063066"/>
              <a:gd name="connsiteX2557" fmla="*/ 1917515 w 7295637"/>
              <a:gd name="connsiteY2557" fmla="*/ 2796890 h 5063066"/>
              <a:gd name="connsiteX2558" fmla="*/ 1990539 w 7295637"/>
              <a:gd name="connsiteY2558" fmla="*/ 2869915 h 5063066"/>
              <a:gd name="connsiteX2559" fmla="*/ 1917514 w 7295637"/>
              <a:gd name="connsiteY2559" fmla="*/ 2942940 h 5063066"/>
              <a:gd name="connsiteX2560" fmla="*/ 1844490 w 7295637"/>
              <a:gd name="connsiteY2560" fmla="*/ 2869915 h 5063066"/>
              <a:gd name="connsiteX2561" fmla="*/ 1850228 w 7295637"/>
              <a:gd name="connsiteY2561" fmla="*/ 2841491 h 5063066"/>
              <a:gd name="connsiteX2562" fmla="*/ 2079916 w 7295637"/>
              <a:gd name="connsiteY2562" fmla="*/ 2463746 h 5063066"/>
              <a:gd name="connsiteX2563" fmla="*/ 2147203 w 7295637"/>
              <a:gd name="connsiteY2563" fmla="*/ 2419146 h 5063066"/>
              <a:gd name="connsiteX2564" fmla="*/ 2220227 w 7295637"/>
              <a:gd name="connsiteY2564" fmla="*/ 2492171 h 5063066"/>
              <a:gd name="connsiteX2565" fmla="*/ 2147202 w 7295637"/>
              <a:gd name="connsiteY2565" fmla="*/ 2565196 h 5063066"/>
              <a:gd name="connsiteX2566" fmla="*/ 2074177 w 7295637"/>
              <a:gd name="connsiteY2566" fmla="*/ 2492171 h 5063066"/>
              <a:gd name="connsiteX2567" fmla="*/ 2079916 w 7295637"/>
              <a:gd name="connsiteY2567" fmla="*/ 2463746 h 5063066"/>
              <a:gd name="connsiteX2568" fmla="*/ 928374 w 7295637"/>
              <a:gd name="connsiteY2568" fmla="*/ 4257847 h 5063066"/>
              <a:gd name="connsiteX2569" fmla="*/ 944024 w 7295637"/>
              <a:gd name="connsiteY2569" fmla="*/ 4234635 h 5063066"/>
              <a:gd name="connsiteX2570" fmla="*/ 995660 w 7295637"/>
              <a:gd name="connsiteY2570" fmla="*/ 4213246 h 5063066"/>
              <a:gd name="connsiteX2571" fmla="*/ 1068685 w 7295637"/>
              <a:gd name="connsiteY2571" fmla="*/ 4286271 h 5063066"/>
              <a:gd name="connsiteX2572" fmla="*/ 995660 w 7295637"/>
              <a:gd name="connsiteY2572" fmla="*/ 4359296 h 5063066"/>
              <a:gd name="connsiteX2573" fmla="*/ 922635 w 7295637"/>
              <a:gd name="connsiteY2573" fmla="*/ 4286272 h 5063066"/>
              <a:gd name="connsiteX2574" fmla="*/ 928374 w 7295637"/>
              <a:gd name="connsiteY2574" fmla="*/ 4257847 h 5063066"/>
              <a:gd name="connsiteX2575" fmla="*/ 3232235 w 7295637"/>
              <a:gd name="connsiteY2575" fmla="*/ 626895 h 5063066"/>
              <a:gd name="connsiteX2576" fmla="*/ 3299522 w 7295637"/>
              <a:gd name="connsiteY2576" fmla="*/ 582295 h 5063066"/>
              <a:gd name="connsiteX2577" fmla="*/ 3372546 w 7295637"/>
              <a:gd name="connsiteY2577" fmla="*/ 655320 h 5063066"/>
              <a:gd name="connsiteX2578" fmla="*/ 3299522 w 7295637"/>
              <a:gd name="connsiteY2578" fmla="*/ 728344 h 5063066"/>
              <a:gd name="connsiteX2579" fmla="*/ 3226498 w 7295637"/>
              <a:gd name="connsiteY2579" fmla="*/ 655321 h 5063066"/>
              <a:gd name="connsiteX2580" fmla="*/ 3232235 w 7295637"/>
              <a:gd name="connsiteY2580" fmla="*/ 626895 h 5063066"/>
              <a:gd name="connsiteX2581" fmla="*/ 2310381 w 7295637"/>
              <a:gd name="connsiteY2581" fmla="*/ 2043253 h 5063066"/>
              <a:gd name="connsiteX2582" fmla="*/ 2377667 w 7295637"/>
              <a:gd name="connsiteY2582" fmla="*/ 1998652 h 5063066"/>
              <a:gd name="connsiteX2583" fmla="*/ 2450691 w 7295637"/>
              <a:gd name="connsiteY2583" fmla="*/ 2071677 h 5063066"/>
              <a:gd name="connsiteX2584" fmla="*/ 2377666 w 7295637"/>
              <a:gd name="connsiteY2584" fmla="*/ 2144702 h 5063066"/>
              <a:gd name="connsiteX2585" fmla="*/ 2304642 w 7295637"/>
              <a:gd name="connsiteY2585" fmla="*/ 2071677 h 5063066"/>
              <a:gd name="connsiteX2586" fmla="*/ 2310381 w 7295637"/>
              <a:gd name="connsiteY2586" fmla="*/ 2043253 h 5063066"/>
              <a:gd name="connsiteX2587" fmla="*/ 1158837 w 7295637"/>
              <a:gd name="connsiteY2587" fmla="*/ 3828526 h 5063066"/>
              <a:gd name="connsiteX2588" fmla="*/ 1174486 w 7295637"/>
              <a:gd name="connsiteY2588" fmla="*/ 3805315 h 5063066"/>
              <a:gd name="connsiteX2589" fmla="*/ 1226123 w 7295637"/>
              <a:gd name="connsiteY2589" fmla="*/ 3783926 h 5063066"/>
              <a:gd name="connsiteX2590" fmla="*/ 1299148 w 7295637"/>
              <a:gd name="connsiteY2590" fmla="*/ 3856951 h 5063066"/>
              <a:gd name="connsiteX2591" fmla="*/ 1226123 w 7295637"/>
              <a:gd name="connsiteY2591" fmla="*/ 3929976 h 5063066"/>
              <a:gd name="connsiteX2592" fmla="*/ 1153098 w 7295637"/>
              <a:gd name="connsiteY2592" fmla="*/ 3856951 h 5063066"/>
              <a:gd name="connsiteX2593" fmla="*/ 1158837 w 7295637"/>
              <a:gd name="connsiteY2593" fmla="*/ 3828526 h 5063066"/>
              <a:gd name="connsiteX2594" fmla="*/ 3462700 w 7295637"/>
              <a:gd name="connsiteY2594" fmla="*/ 197573 h 5063066"/>
              <a:gd name="connsiteX2595" fmla="*/ 3529986 w 7295637"/>
              <a:gd name="connsiteY2595" fmla="*/ 152973 h 5063066"/>
              <a:gd name="connsiteX2596" fmla="*/ 3603010 w 7295637"/>
              <a:gd name="connsiteY2596" fmla="*/ 225997 h 5063066"/>
              <a:gd name="connsiteX2597" fmla="*/ 3529985 w 7295637"/>
              <a:gd name="connsiteY2597" fmla="*/ 299023 h 5063066"/>
              <a:gd name="connsiteX2598" fmla="*/ 3456961 w 7295637"/>
              <a:gd name="connsiteY2598" fmla="*/ 225998 h 5063066"/>
              <a:gd name="connsiteX2599" fmla="*/ 3462700 w 7295637"/>
              <a:gd name="connsiteY2599" fmla="*/ 197573 h 5063066"/>
              <a:gd name="connsiteX2600" fmla="*/ 2540842 w 7295637"/>
              <a:gd name="connsiteY2600" fmla="*/ 1613932 h 5063066"/>
              <a:gd name="connsiteX2601" fmla="*/ 2608130 w 7295637"/>
              <a:gd name="connsiteY2601" fmla="*/ 1569332 h 5063066"/>
              <a:gd name="connsiteX2602" fmla="*/ 2681154 w 7295637"/>
              <a:gd name="connsiteY2602" fmla="*/ 1642357 h 5063066"/>
              <a:gd name="connsiteX2603" fmla="*/ 2608129 w 7295637"/>
              <a:gd name="connsiteY2603" fmla="*/ 1715382 h 5063066"/>
              <a:gd name="connsiteX2604" fmla="*/ 2535104 w 7295637"/>
              <a:gd name="connsiteY2604" fmla="*/ 1642357 h 5063066"/>
              <a:gd name="connsiteX2605" fmla="*/ 2540842 w 7295637"/>
              <a:gd name="connsiteY2605" fmla="*/ 1613932 h 5063066"/>
              <a:gd name="connsiteX2606" fmla="*/ 1389299 w 7295637"/>
              <a:gd name="connsiteY2606" fmla="*/ 3408034 h 5063066"/>
              <a:gd name="connsiteX2607" fmla="*/ 1456586 w 7295637"/>
              <a:gd name="connsiteY2607" fmla="*/ 3363434 h 5063066"/>
              <a:gd name="connsiteX2608" fmla="*/ 1529610 w 7295637"/>
              <a:gd name="connsiteY2608" fmla="*/ 3436459 h 5063066"/>
              <a:gd name="connsiteX2609" fmla="*/ 1456586 w 7295637"/>
              <a:gd name="connsiteY2609" fmla="*/ 3509484 h 5063066"/>
              <a:gd name="connsiteX2610" fmla="*/ 1383561 w 7295637"/>
              <a:gd name="connsiteY2610" fmla="*/ 3436459 h 5063066"/>
              <a:gd name="connsiteX2611" fmla="*/ 1389299 w 7295637"/>
              <a:gd name="connsiteY2611" fmla="*/ 3408034 h 5063066"/>
              <a:gd name="connsiteX2612" fmla="*/ 467446 w 7295637"/>
              <a:gd name="connsiteY2612" fmla="*/ 4824391 h 5063066"/>
              <a:gd name="connsiteX2613" fmla="*/ 483096 w 7295637"/>
              <a:gd name="connsiteY2613" fmla="*/ 4801179 h 5063066"/>
              <a:gd name="connsiteX2614" fmla="*/ 534732 w 7295637"/>
              <a:gd name="connsiteY2614" fmla="*/ 4779791 h 5063066"/>
              <a:gd name="connsiteX2615" fmla="*/ 607757 w 7295637"/>
              <a:gd name="connsiteY2615" fmla="*/ 4852815 h 5063066"/>
              <a:gd name="connsiteX2616" fmla="*/ 534731 w 7295637"/>
              <a:gd name="connsiteY2616" fmla="*/ 4925842 h 5063066"/>
              <a:gd name="connsiteX2617" fmla="*/ 461707 w 7295637"/>
              <a:gd name="connsiteY2617" fmla="*/ 4852816 h 5063066"/>
              <a:gd name="connsiteX2618" fmla="*/ 467446 w 7295637"/>
              <a:gd name="connsiteY2618" fmla="*/ 4824391 h 5063066"/>
              <a:gd name="connsiteX2619" fmla="*/ 2771307 w 7295637"/>
              <a:gd name="connsiteY2619" fmla="*/ 1193439 h 5063066"/>
              <a:gd name="connsiteX2620" fmla="*/ 2838594 w 7295637"/>
              <a:gd name="connsiteY2620" fmla="*/ 1148839 h 5063066"/>
              <a:gd name="connsiteX2621" fmla="*/ 2911617 w 7295637"/>
              <a:gd name="connsiteY2621" fmla="*/ 1221863 h 5063066"/>
              <a:gd name="connsiteX2622" fmla="*/ 2838593 w 7295637"/>
              <a:gd name="connsiteY2622" fmla="*/ 1294888 h 5063066"/>
              <a:gd name="connsiteX2623" fmla="*/ 2765569 w 7295637"/>
              <a:gd name="connsiteY2623" fmla="*/ 1221863 h 5063066"/>
              <a:gd name="connsiteX2624" fmla="*/ 2771307 w 7295637"/>
              <a:gd name="connsiteY2624" fmla="*/ 1193439 h 5063066"/>
              <a:gd name="connsiteX2625" fmla="*/ 1619764 w 7295637"/>
              <a:gd name="connsiteY2625" fmla="*/ 2978713 h 5063066"/>
              <a:gd name="connsiteX2626" fmla="*/ 1687050 w 7295637"/>
              <a:gd name="connsiteY2626" fmla="*/ 2934113 h 5063066"/>
              <a:gd name="connsiteX2627" fmla="*/ 1760075 w 7295637"/>
              <a:gd name="connsiteY2627" fmla="*/ 3007138 h 5063066"/>
              <a:gd name="connsiteX2628" fmla="*/ 1687050 w 7295637"/>
              <a:gd name="connsiteY2628" fmla="*/ 3080162 h 5063066"/>
              <a:gd name="connsiteX2629" fmla="*/ 1614025 w 7295637"/>
              <a:gd name="connsiteY2629" fmla="*/ 3007138 h 5063066"/>
              <a:gd name="connsiteX2630" fmla="*/ 1619764 w 7295637"/>
              <a:gd name="connsiteY2630" fmla="*/ 2978713 h 5063066"/>
              <a:gd name="connsiteX2631" fmla="*/ 697910 w 7295637"/>
              <a:gd name="connsiteY2631" fmla="*/ 4395068 h 5063066"/>
              <a:gd name="connsiteX2632" fmla="*/ 713560 w 7295637"/>
              <a:gd name="connsiteY2632" fmla="*/ 4371856 h 5063066"/>
              <a:gd name="connsiteX2633" fmla="*/ 765197 w 7295637"/>
              <a:gd name="connsiteY2633" fmla="*/ 4350468 h 5063066"/>
              <a:gd name="connsiteX2634" fmla="*/ 838221 w 7295637"/>
              <a:gd name="connsiteY2634" fmla="*/ 4423493 h 5063066"/>
              <a:gd name="connsiteX2635" fmla="*/ 765197 w 7295637"/>
              <a:gd name="connsiteY2635" fmla="*/ 4496517 h 5063066"/>
              <a:gd name="connsiteX2636" fmla="*/ 692172 w 7295637"/>
              <a:gd name="connsiteY2636" fmla="*/ 4423493 h 5063066"/>
              <a:gd name="connsiteX2637" fmla="*/ 697910 w 7295637"/>
              <a:gd name="connsiteY2637" fmla="*/ 4395068 h 5063066"/>
              <a:gd name="connsiteX2638" fmla="*/ 3001771 w 7295637"/>
              <a:gd name="connsiteY2638" fmla="*/ 764116 h 5063066"/>
              <a:gd name="connsiteX2639" fmla="*/ 3069059 w 7295637"/>
              <a:gd name="connsiteY2639" fmla="*/ 719516 h 5063066"/>
              <a:gd name="connsiteX2640" fmla="*/ 3142082 w 7295637"/>
              <a:gd name="connsiteY2640" fmla="*/ 792541 h 5063066"/>
              <a:gd name="connsiteX2641" fmla="*/ 3069057 w 7295637"/>
              <a:gd name="connsiteY2641" fmla="*/ 865566 h 5063066"/>
              <a:gd name="connsiteX2642" fmla="*/ 2996034 w 7295637"/>
              <a:gd name="connsiteY2642" fmla="*/ 792541 h 5063066"/>
              <a:gd name="connsiteX2643" fmla="*/ 3001771 w 7295637"/>
              <a:gd name="connsiteY2643" fmla="*/ 764116 h 5063066"/>
              <a:gd name="connsiteX2644" fmla="*/ 1850228 w 7295637"/>
              <a:gd name="connsiteY2644" fmla="*/ 2558218 h 5063066"/>
              <a:gd name="connsiteX2645" fmla="*/ 1917514 w 7295637"/>
              <a:gd name="connsiteY2645" fmla="*/ 2513618 h 5063066"/>
              <a:gd name="connsiteX2646" fmla="*/ 1990539 w 7295637"/>
              <a:gd name="connsiteY2646" fmla="*/ 2586643 h 5063066"/>
              <a:gd name="connsiteX2647" fmla="*/ 1917514 w 7295637"/>
              <a:gd name="connsiteY2647" fmla="*/ 2659668 h 5063066"/>
              <a:gd name="connsiteX2648" fmla="*/ 1844490 w 7295637"/>
              <a:gd name="connsiteY2648" fmla="*/ 2586643 h 5063066"/>
              <a:gd name="connsiteX2649" fmla="*/ 1850228 w 7295637"/>
              <a:gd name="connsiteY2649" fmla="*/ 2558218 h 5063066"/>
              <a:gd name="connsiteX2650" fmla="*/ 2079917 w 7295637"/>
              <a:gd name="connsiteY2650" fmla="*/ 2180474 h 5063066"/>
              <a:gd name="connsiteX2651" fmla="*/ 2147202 w 7295637"/>
              <a:gd name="connsiteY2651" fmla="*/ 2135874 h 5063066"/>
              <a:gd name="connsiteX2652" fmla="*/ 2220228 w 7295637"/>
              <a:gd name="connsiteY2652" fmla="*/ 2208899 h 5063066"/>
              <a:gd name="connsiteX2653" fmla="*/ 2147203 w 7295637"/>
              <a:gd name="connsiteY2653" fmla="*/ 2281924 h 5063066"/>
              <a:gd name="connsiteX2654" fmla="*/ 2074177 w 7295637"/>
              <a:gd name="connsiteY2654" fmla="*/ 2208899 h 5063066"/>
              <a:gd name="connsiteX2655" fmla="*/ 2079917 w 7295637"/>
              <a:gd name="connsiteY2655" fmla="*/ 2180474 h 5063066"/>
              <a:gd name="connsiteX2656" fmla="*/ 928374 w 7295637"/>
              <a:gd name="connsiteY2656" fmla="*/ 3974575 h 5063066"/>
              <a:gd name="connsiteX2657" fmla="*/ 944023 w 7295637"/>
              <a:gd name="connsiteY2657" fmla="*/ 3951363 h 5063066"/>
              <a:gd name="connsiteX2658" fmla="*/ 995660 w 7295637"/>
              <a:gd name="connsiteY2658" fmla="*/ 3929975 h 5063066"/>
              <a:gd name="connsiteX2659" fmla="*/ 1068685 w 7295637"/>
              <a:gd name="connsiteY2659" fmla="*/ 4003000 h 5063066"/>
              <a:gd name="connsiteX2660" fmla="*/ 995660 w 7295637"/>
              <a:gd name="connsiteY2660" fmla="*/ 4076024 h 5063066"/>
              <a:gd name="connsiteX2661" fmla="*/ 922635 w 7295637"/>
              <a:gd name="connsiteY2661" fmla="*/ 4002999 h 5063066"/>
              <a:gd name="connsiteX2662" fmla="*/ 928374 w 7295637"/>
              <a:gd name="connsiteY2662" fmla="*/ 3974575 h 5063066"/>
              <a:gd name="connsiteX2663" fmla="*/ 3232236 w 7295637"/>
              <a:gd name="connsiteY2663" fmla="*/ 343623 h 5063066"/>
              <a:gd name="connsiteX2664" fmla="*/ 3299521 w 7295637"/>
              <a:gd name="connsiteY2664" fmla="*/ 299022 h 5063066"/>
              <a:gd name="connsiteX2665" fmla="*/ 3372547 w 7295637"/>
              <a:gd name="connsiteY2665" fmla="*/ 372047 h 5063066"/>
              <a:gd name="connsiteX2666" fmla="*/ 3299522 w 7295637"/>
              <a:gd name="connsiteY2666" fmla="*/ 445072 h 5063066"/>
              <a:gd name="connsiteX2667" fmla="*/ 3226496 w 7295637"/>
              <a:gd name="connsiteY2667" fmla="*/ 372048 h 5063066"/>
              <a:gd name="connsiteX2668" fmla="*/ 3232236 w 7295637"/>
              <a:gd name="connsiteY2668" fmla="*/ 343623 h 5063066"/>
              <a:gd name="connsiteX2669" fmla="*/ 2310379 w 7295637"/>
              <a:gd name="connsiteY2669" fmla="*/ 1759981 h 5063066"/>
              <a:gd name="connsiteX2670" fmla="*/ 2377667 w 7295637"/>
              <a:gd name="connsiteY2670" fmla="*/ 1715382 h 5063066"/>
              <a:gd name="connsiteX2671" fmla="*/ 2450690 w 7295637"/>
              <a:gd name="connsiteY2671" fmla="*/ 1788406 h 5063066"/>
              <a:gd name="connsiteX2672" fmla="*/ 2377667 w 7295637"/>
              <a:gd name="connsiteY2672" fmla="*/ 1861430 h 5063066"/>
              <a:gd name="connsiteX2673" fmla="*/ 2304642 w 7295637"/>
              <a:gd name="connsiteY2673" fmla="*/ 1788406 h 5063066"/>
              <a:gd name="connsiteX2674" fmla="*/ 2310379 w 7295637"/>
              <a:gd name="connsiteY2674" fmla="*/ 1759981 h 5063066"/>
              <a:gd name="connsiteX2675" fmla="*/ 1158837 w 7295637"/>
              <a:gd name="connsiteY2675" fmla="*/ 3545256 h 5063066"/>
              <a:gd name="connsiteX2676" fmla="*/ 1174486 w 7295637"/>
              <a:gd name="connsiteY2676" fmla="*/ 3522045 h 5063066"/>
              <a:gd name="connsiteX2677" fmla="*/ 1226123 w 7295637"/>
              <a:gd name="connsiteY2677" fmla="*/ 3500656 h 5063066"/>
              <a:gd name="connsiteX2678" fmla="*/ 1299147 w 7295637"/>
              <a:gd name="connsiteY2678" fmla="*/ 3573681 h 5063066"/>
              <a:gd name="connsiteX2679" fmla="*/ 1226123 w 7295637"/>
              <a:gd name="connsiteY2679" fmla="*/ 3646705 h 5063066"/>
              <a:gd name="connsiteX2680" fmla="*/ 1153098 w 7295637"/>
              <a:gd name="connsiteY2680" fmla="*/ 3573680 h 5063066"/>
              <a:gd name="connsiteX2681" fmla="*/ 1158837 w 7295637"/>
              <a:gd name="connsiteY2681" fmla="*/ 3545256 h 5063066"/>
              <a:gd name="connsiteX2682" fmla="*/ 236980 w 7295637"/>
              <a:gd name="connsiteY2682" fmla="*/ 4961616 h 5063066"/>
              <a:gd name="connsiteX2683" fmla="*/ 252630 w 7295637"/>
              <a:gd name="connsiteY2683" fmla="*/ 4938404 h 5063066"/>
              <a:gd name="connsiteX2684" fmla="*/ 304266 w 7295637"/>
              <a:gd name="connsiteY2684" fmla="*/ 4917016 h 5063066"/>
              <a:gd name="connsiteX2685" fmla="*/ 377291 w 7295637"/>
              <a:gd name="connsiteY2685" fmla="*/ 4990041 h 5063066"/>
              <a:gd name="connsiteX2686" fmla="*/ 304266 w 7295637"/>
              <a:gd name="connsiteY2686" fmla="*/ 5063066 h 5063066"/>
              <a:gd name="connsiteX2687" fmla="*/ 231241 w 7295637"/>
              <a:gd name="connsiteY2687" fmla="*/ 4990041 h 5063066"/>
              <a:gd name="connsiteX2688" fmla="*/ 236980 w 7295637"/>
              <a:gd name="connsiteY2688" fmla="*/ 4961616 h 5063066"/>
              <a:gd name="connsiteX2689" fmla="*/ 2540844 w 7295637"/>
              <a:gd name="connsiteY2689" fmla="*/ 1330661 h 5063066"/>
              <a:gd name="connsiteX2690" fmla="*/ 2608130 w 7295637"/>
              <a:gd name="connsiteY2690" fmla="*/ 1286061 h 5063066"/>
              <a:gd name="connsiteX2691" fmla="*/ 2681155 w 7295637"/>
              <a:gd name="connsiteY2691" fmla="*/ 1359085 h 5063066"/>
              <a:gd name="connsiteX2692" fmla="*/ 2608129 w 7295637"/>
              <a:gd name="connsiteY2692" fmla="*/ 1432110 h 5063066"/>
              <a:gd name="connsiteX2693" fmla="*/ 2535105 w 7295637"/>
              <a:gd name="connsiteY2693" fmla="*/ 1359086 h 5063066"/>
              <a:gd name="connsiteX2694" fmla="*/ 2540844 w 7295637"/>
              <a:gd name="connsiteY2694" fmla="*/ 1330661 h 5063066"/>
              <a:gd name="connsiteX2695" fmla="*/ 1389300 w 7295637"/>
              <a:gd name="connsiteY2695" fmla="*/ 3124763 h 5063066"/>
              <a:gd name="connsiteX2696" fmla="*/ 1456586 w 7295637"/>
              <a:gd name="connsiteY2696" fmla="*/ 3080162 h 5063066"/>
              <a:gd name="connsiteX2697" fmla="*/ 1529611 w 7295637"/>
              <a:gd name="connsiteY2697" fmla="*/ 3153187 h 5063066"/>
              <a:gd name="connsiteX2698" fmla="*/ 1456586 w 7295637"/>
              <a:gd name="connsiteY2698" fmla="*/ 3226212 h 5063066"/>
              <a:gd name="connsiteX2699" fmla="*/ 1383562 w 7295637"/>
              <a:gd name="connsiteY2699" fmla="*/ 3153187 h 5063066"/>
              <a:gd name="connsiteX2700" fmla="*/ 1389300 w 7295637"/>
              <a:gd name="connsiteY2700" fmla="*/ 3124763 h 5063066"/>
              <a:gd name="connsiteX2701" fmla="*/ 467446 w 7295637"/>
              <a:gd name="connsiteY2701" fmla="*/ 4541119 h 5063066"/>
              <a:gd name="connsiteX2702" fmla="*/ 483096 w 7295637"/>
              <a:gd name="connsiteY2702" fmla="*/ 4517907 h 5063066"/>
              <a:gd name="connsiteX2703" fmla="*/ 534731 w 7295637"/>
              <a:gd name="connsiteY2703" fmla="*/ 4496520 h 5063066"/>
              <a:gd name="connsiteX2704" fmla="*/ 607757 w 7295637"/>
              <a:gd name="connsiteY2704" fmla="*/ 4569544 h 5063066"/>
              <a:gd name="connsiteX2705" fmla="*/ 534732 w 7295637"/>
              <a:gd name="connsiteY2705" fmla="*/ 4642568 h 5063066"/>
              <a:gd name="connsiteX2706" fmla="*/ 461707 w 7295637"/>
              <a:gd name="connsiteY2706" fmla="*/ 4569544 h 5063066"/>
              <a:gd name="connsiteX2707" fmla="*/ 467446 w 7295637"/>
              <a:gd name="connsiteY2707" fmla="*/ 4541119 h 5063066"/>
              <a:gd name="connsiteX2708" fmla="*/ 2771308 w 7295637"/>
              <a:gd name="connsiteY2708" fmla="*/ 910168 h 5063066"/>
              <a:gd name="connsiteX2709" fmla="*/ 2838593 w 7295637"/>
              <a:gd name="connsiteY2709" fmla="*/ 865567 h 5063066"/>
              <a:gd name="connsiteX2710" fmla="*/ 2911619 w 7295637"/>
              <a:gd name="connsiteY2710" fmla="*/ 938592 h 5063066"/>
              <a:gd name="connsiteX2711" fmla="*/ 2838594 w 7295637"/>
              <a:gd name="connsiteY2711" fmla="*/ 1011617 h 5063066"/>
              <a:gd name="connsiteX2712" fmla="*/ 2765568 w 7295637"/>
              <a:gd name="connsiteY2712" fmla="*/ 938592 h 5063066"/>
              <a:gd name="connsiteX2713" fmla="*/ 2771308 w 7295637"/>
              <a:gd name="connsiteY2713" fmla="*/ 910168 h 5063066"/>
              <a:gd name="connsiteX2714" fmla="*/ 1619764 w 7295637"/>
              <a:gd name="connsiteY2714" fmla="*/ 2695441 h 5063066"/>
              <a:gd name="connsiteX2715" fmla="*/ 1687050 w 7295637"/>
              <a:gd name="connsiteY2715" fmla="*/ 2650841 h 5063066"/>
              <a:gd name="connsiteX2716" fmla="*/ 1760075 w 7295637"/>
              <a:gd name="connsiteY2716" fmla="*/ 2723865 h 5063066"/>
              <a:gd name="connsiteX2717" fmla="*/ 1687050 w 7295637"/>
              <a:gd name="connsiteY2717" fmla="*/ 2796890 h 5063066"/>
              <a:gd name="connsiteX2718" fmla="*/ 1614025 w 7295637"/>
              <a:gd name="connsiteY2718" fmla="*/ 2723865 h 5063066"/>
              <a:gd name="connsiteX2719" fmla="*/ 1619764 w 7295637"/>
              <a:gd name="connsiteY2719" fmla="*/ 2695441 h 5063066"/>
              <a:gd name="connsiteX2720" fmla="*/ 1849452 w 7295637"/>
              <a:gd name="connsiteY2720" fmla="*/ 2326524 h 5063066"/>
              <a:gd name="connsiteX2721" fmla="*/ 1916740 w 7295637"/>
              <a:gd name="connsiteY2721" fmla="*/ 2281924 h 5063066"/>
              <a:gd name="connsiteX2722" fmla="*/ 1989764 w 7295637"/>
              <a:gd name="connsiteY2722" fmla="*/ 2354948 h 5063066"/>
              <a:gd name="connsiteX2723" fmla="*/ 1916738 w 7295637"/>
              <a:gd name="connsiteY2723" fmla="*/ 2427973 h 5063066"/>
              <a:gd name="connsiteX2724" fmla="*/ 1843714 w 7295637"/>
              <a:gd name="connsiteY2724" fmla="*/ 2354949 h 5063066"/>
              <a:gd name="connsiteX2725" fmla="*/ 1849452 w 7295637"/>
              <a:gd name="connsiteY2725" fmla="*/ 2326524 h 5063066"/>
              <a:gd name="connsiteX2726" fmla="*/ 697910 w 7295637"/>
              <a:gd name="connsiteY2726" fmla="*/ 4111796 h 5063066"/>
              <a:gd name="connsiteX2727" fmla="*/ 713560 w 7295637"/>
              <a:gd name="connsiteY2727" fmla="*/ 4088584 h 5063066"/>
              <a:gd name="connsiteX2728" fmla="*/ 765197 w 7295637"/>
              <a:gd name="connsiteY2728" fmla="*/ 4067196 h 5063066"/>
              <a:gd name="connsiteX2729" fmla="*/ 838221 w 7295637"/>
              <a:gd name="connsiteY2729" fmla="*/ 4140220 h 5063066"/>
              <a:gd name="connsiteX2730" fmla="*/ 765196 w 7295637"/>
              <a:gd name="connsiteY2730" fmla="*/ 4213245 h 5063066"/>
              <a:gd name="connsiteX2731" fmla="*/ 692172 w 7295637"/>
              <a:gd name="connsiteY2731" fmla="*/ 4140221 h 5063066"/>
              <a:gd name="connsiteX2732" fmla="*/ 697910 w 7295637"/>
              <a:gd name="connsiteY2732" fmla="*/ 4111796 h 5063066"/>
              <a:gd name="connsiteX2733" fmla="*/ 3001772 w 7295637"/>
              <a:gd name="connsiteY2733" fmla="*/ 480845 h 5063066"/>
              <a:gd name="connsiteX2734" fmla="*/ 3069058 w 7295637"/>
              <a:gd name="connsiteY2734" fmla="*/ 436245 h 5063066"/>
              <a:gd name="connsiteX2735" fmla="*/ 3142083 w 7295637"/>
              <a:gd name="connsiteY2735" fmla="*/ 509270 h 5063066"/>
              <a:gd name="connsiteX2736" fmla="*/ 3069058 w 7295637"/>
              <a:gd name="connsiteY2736" fmla="*/ 582295 h 5063066"/>
              <a:gd name="connsiteX2737" fmla="*/ 2996033 w 7295637"/>
              <a:gd name="connsiteY2737" fmla="*/ 509270 h 5063066"/>
              <a:gd name="connsiteX2738" fmla="*/ 3001772 w 7295637"/>
              <a:gd name="connsiteY2738" fmla="*/ 480845 h 5063066"/>
              <a:gd name="connsiteX2739" fmla="*/ 2079917 w 7295637"/>
              <a:gd name="connsiteY2739" fmla="*/ 1897202 h 5063066"/>
              <a:gd name="connsiteX2740" fmla="*/ 2147202 w 7295637"/>
              <a:gd name="connsiteY2740" fmla="*/ 1852602 h 5063066"/>
              <a:gd name="connsiteX2741" fmla="*/ 2220228 w 7295637"/>
              <a:gd name="connsiteY2741" fmla="*/ 1925627 h 5063066"/>
              <a:gd name="connsiteX2742" fmla="*/ 2147202 w 7295637"/>
              <a:gd name="connsiteY2742" fmla="*/ 1998652 h 5063066"/>
              <a:gd name="connsiteX2743" fmla="*/ 2074178 w 7295637"/>
              <a:gd name="connsiteY2743" fmla="*/ 1925627 h 5063066"/>
              <a:gd name="connsiteX2744" fmla="*/ 2079917 w 7295637"/>
              <a:gd name="connsiteY2744" fmla="*/ 1897202 h 5063066"/>
              <a:gd name="connsiteX2745" fmla="*/ 928373 w 7295637"/>
              <a:gd name="connsiteY2745" fmla="*/ 3691303 h 5063066"/>
              <a:gd name="connsiteX2746" fmla="*/ 944022 w 7295637"/>
              <a:gd name="connsiteY2746" fmla="*/ 3668092 h 5063066"/>
              <a:gd name="connsiteX2747" fmla="*/ 995659 w 7295637"/>
              <a:gd name="connsiteY2747" fmla="*/ 3646704 h 5063066"/>
              <a:gd name="connsiteX2748" fmla="*/ 1068684 w 7295637"/>
              <a:gd name="connsiteY2748" fmla="*/ 3719729 h 5063066"/>
              <a:gd name="connsiteX2749" fmla="*/ 995659 w 7295637"/>
              <a:gd name="connsiteY2749" fmla="*/ 3792753 h 5063066"/>
              <a:gd name="connsiteX2750" fmla="*/ 922634 w 7295637"/>
              <a:gd name="connsiteY2750" fmla="*/ 3719728 h 5063066"/>
              <a:gd name="connsiteX2751" fmla="*/ 928373 w 7295637"/>
              <a:gd name="connsiteY2751" fmla="*/ 3691303 h 5063066"/>
              <a:gd name="connsiteX2752" fmla="*/ 3232236 w 7295637"/>
              <a:gd name="connsiteY2752" fmla="*/ 60351 h 5063066"/>
              <a:gd name="connsiteX2753" fmla="*/ 3299521 w 7295637"/>
              <a:gd name="connsiteY2753" fmla="*/ 15750 h 5063066"/>
              <a:gd name="connsiteX2754" fmla="*/ 3372547 w 7295637"/>
              <a:gd name="connsiteY2754" fmla="*/ 88775 h 5063066"/>
              <a:gd name="connsiteX2755" fmla="*/ 3299521 w 7295637"/>
              <a:gd name="connsiteY2755" fmla="*/ 161800 h 5063066"/>
              <a:gd name="connsiteX2756" fmla="*/ 3226497 w 7295637"/>
              <a:gd name="connsiteY2756" fmla="*/ 88775 h 5063066"/>
              <a:gd name="connsiteX2757" fmla="*/ 3232236 w 7295637"/>
              <a:gd name="connsiteY2757" fmla="*/ 60351 h 5063066"/>
              <a:gd name="connsiteX2758" fmla="*/ 2310378 w 7295637"/>
              <a:gd name="connsiteY2758" fmla="*/ 1476710 h 5063066"/>
              <a:gd name="connsiteX2759" fmla="*/ 2377666 w 7295637"/>
              <a:gd name="connsiteY2759" fmla="*/ 1432110 h 5063066"/>
              <a:gd name="connsiteX2760" fmla="*/ 2450691 w 7295637"/>
              <a:gd name="connsiteY2760" fmla="*/ 1505135 h 5063066"/>
              <a:gd name="connsiteX2761" fmla="*/ 2377666 w 7295637"/>
              <a:gd name="connsiteY2761" fmla="*/ 1578160 h 5063066"/>
              <a:gd name="connsiteX2762" fmla="*/ 2304640 w 7295637"/>
              <a:gd name="connsiteY2762" fmla="*/ 1505135 h 5063066"/>
              <a:gd name="connsiteX2763" fmla="*/ 2310378 w 7295637"/>
              <a:gd name="connsiteY2763" fmla="*/ 1476710 h 5063066"/>
              <a:gd name="connsiteX2764" fmla="*/ 1158836 w 7295637"/>
              <a:gd name="connsiteY2764" fmla="*/ 3261985 h 5063066"/>
              <a:gd name="connsiteX2765" fmla="*/ 1174485 w 7295637"/>
              <a:gd name="connsiteY2765" fmla="*/ 3238773 h 5063066"/>
              <a:gd name="connsiteX2766" fmla="*/ 1226122 w 7295637"/>
              <a:gd name="connsiteY2766" fmla="*/ 3217385 h 5063066"/>
              <a:gd name="connsiteX2767" fmla="*/ 1299147 w 7295637"/>
              <a:gd name="connsiteY2767" fmla="*/ 3290410 h 5063066"/>
              <a:gd name="connsiteX2768" fmla="*/ 1226122 w 7295637"/>
              <a:gd name="connsiteY2768" fmla="*/ 3363435 h 5063066"/>
              <a:gd name="connsiteX2769" fmla="*/ 1153097 w 7295637"/>
              <a:gd name="connsiteY2769" fmla="*/ 3290410 h 5063066"/>
              <a:gd name="connsiteX2770" fmla="*/ 1158836 w 7295637"/>
              <a:gd name="connsiteY2770" fmla="*/ 3261985 h 5063066"/>
              <a:gd name="connsiteX2771" fmla="*/ 236981 w 7295637"/>
              <a:gd name="connsiteY2771" fmla="*/ 4678342 h 5063066"/>
              <a:gd name="connsiteX2772" fmla="*/ 252632 w 7295637"/>
              <a:gd name="connsiteY2772" fmla="*/ 4655129 h 5063066"/>
              <a:gd name="connsiteX2773" fmla="*/ 304267 w 7295637"/>
              <a:gd name="connsiteY2773" fmla="*/ 4633742 h 5063066"/>
              <a:gd name="connsiteX2774" fmla="*/ 377292 w 7295637"/>
              <a:gd name="connsiteY2774" fmla="*/ 4706766 h 5063066"/>
              <a:gd name="connsiteX2775" fmla="*/ 304268 w 7295637"/>
              <a:gd name="connsiteY2775" fmla="*/ 4779791 h 5063066"/>
              <a:gd name="connsiteX2776" fmla="*/ 231242 w 7295637"/>
              <a:gd name="connsiteY2776" fmla="*/ 4706767 h 5063066"/>
              <a:gd name="connsiteX2777" fmla="*/ 236981 w 7295637"/>
              <a:gd name="connsiteY2777" fmla="*/ 4678342 h 5063066"/>
              <a:gd name="connsiteX2778" fmla="*/ 2540843 w 7295637"/>
              <a:gd name="connsiteY2778" fmla="*/ 1047389 h 5063066"/>
              <a:gd name="connsiteX2779" fmla="*/ 2608130 w 7295637"/>
              <a:gd name="connsiteY2779" fmla="*/ 1002788 h 5063066"/>
              <a:gd name="connsiteX2780" fmla="*/ 2681155 w 7295637"/>
              <a:gd name="connsiteY2780" fmla="*/ 1075813 h 5063066"/>
              <a:gd name="connsiteX2781" fmla="*/ 2608130 w 7295637"/>
              <a:gd name="connsiteY2781" fmla="*/ 1148838 h 5063066"/>
              <a:gd name="connsiteX2782" fmla="*/ 2535105 w 7295637"/>
              <a:gd name="connsiteY2782" fmla="*/ 1075813 h 5063066"/>
              <a:gd name="connsiteX2783" fmla="*/ 2540843 w 7295637"/>
              <a:gd name="connsiteY2783" fmla="*/ 1047389 h 5063066"/>
              <a:gd name="connsiteX2784" fmla="*/ 1389300 w 7295637"/>
              <a:gd name="connsiteY2784" fmla="*/ 2841491 h 5063066"/>
              <a:gd name="connsiteX2785" fmla="*/ 1456586 w 7295637"/>
              <a:gd name="connsiteY2785" fmla="*/ 2796890 h 5063066"/>
              <a:gd name="connsiteX2786" fmla="*/ 1529611 w 7295637"/>
              <a:gd name="connsiteY2786" fmla="*/ 2869915 h 5063066"/>
              <a:gd name="connsiteX2787" fmla="*/ 1456586 w 7295637"/>
              <a:gd name="connsiteY2787" fmla="*/ 2942940 h 5063066"/>
              <a:gd name="connsiteX2788" fmla="*/ 1383561 w 7295637"/>
              <a:gd name="connsiteY2788" fmla="*/ 2869915 h 5063066"/>
              <a:gd name="connsiteX2789" fmla="*/ 1389300 w 7295637"/>
              <a:gd name="connsiteY2789" fmla="*/ 2841491 h 5063066"/>
              <a:gd name="connsiteX2790" fmla="*/ 1618989 w 7295637"/>
              <a:gd name="connsiteY2790" fmla="*/ 2463746 h 5063066"/>
              <a:gd name="connsiteX2791" fmla="*/ 1686276 w 7295637"/>
              <a:gd name="connsiteY2791" fmla="*/ 2419146 h 5063066"/>
              <a:gd name="connsiteX2792" fmla="*/ 1759300 w 7295637"/>
              <a:gd name="connsiteY2792" fmla="*/ 2492170 h 5063066"/>
              <a:gd name="connsiteX2793" fmla="*/ 1686275 w 7295637"/>
              <a:gd name="connsiteY2793" fmla="*/ 2565195 h 5063066"/>
              <a:gd name="connsiteX2794" fmla="*/ 1613251 w 7295637"/>
              <a:gd name="connsiteY2794" fmla="*/ 2492171 h 5063066"/>
              <a:gd name="connsiteX2795" fmla="*/ 1618989 w 7295637"/>
              <a:gd name="connsiteY2795" fmla="*/ 2463746 h 5063066"/>
              <a:gd name="connsiteX2796" fmla="*/ 467446 w 7295637"/>
              <a:gd name="connsiteY2796" fmla="*/ 4257846 h 5063066"/>
              <a:gd name="connsiteX2797" fmla="*/ 483096 w 7295637"/>
              <a:gd name="connsiteY2797" fmla="*/ 4234634 h 5063066"/>
              <a:gd name="connsiteX2798" fmla="*/ 534732 w 7295637"/>
              <a:gd name="connsiteY2798" fmla="*/ 4213246 h 5063066"/>
              <a:gd name="connsiteX2799" fmla="*/ 607757 w 7295637"/>
              <a:gd name="connsiteY2799" fmla="*/ 4286271 h 5063066"/>
              <a:gd name="connsiteX2800" fmla="*/ 534731 w 7295637"/>
              <a:gd name="connsiteY2800" fmla="*/ 4359297 h 5063066"/>
              <a:gd name="connsiteX2801" fmla="*/ 461707 w 7295637"/>
              <a:gd name="connsiteY2801" fmla="*/ 4286271 h 5063066"/>
              <a:gd name="connsiteX2802" fmla="*/ 467446 w 7295637"/>
              <a:gd name="connsiteY2802" fmla="*/ 4257846 h 5063066"/>
              <a:gd name="connsiteX2803" fmla="*/ 2771308 w 7295637"/>
              <a:gd name="connsiteY2803" fmla="*/ 626895 h 5063066"/>
              <a:gd name="connsiteX2804" fmla="*/ 2838594 w 7295637"/>
              <a:gd name="connsiteY2804" fmla="*/ 582296 h 5063066"/>
              <a:gd name="connsiteX2805" fmla="*/ 2911618 w 7295637"/>
              <a:gd name="connsiteY2805" fmla="*/ 655320 h 5063066"/>
              <a:gd name="connsiteX2806" fmla="*/ 2838593 w 7295637"/>
              <a:gd name="connsiteY2806" fmla="*/ 728345 h 5063066"/>
              <a:gd name="connsiteX2807" fmla="*/ 2765569 w 7295637"/>
              <a:gd name="connsiteY2807" fmla="*/ 655320 h 5063066"/>
              <a:gd name="connsiteX2808" fmla="*/ 2771308 w 7295637"/>
              <a:gd name="connsiteY2808" fmla="*/ 626895 h 5063066"/>
              <a:gd name="connsiteX2809" fmla="*/ 1849452 w 7295637"/>
              <a:gd name="connsiteY2809" fmla="*/ 2043252 h 5063066"/>
              <a:gd name="connsiteX2810" fmla="*/ 1916739 w 7295637"/>
              <a:gd name="connsiteY2810" fmla="*/ 1998651 h 5063066"/>
              <a:gd name="connsiteX2811" fmla="*/ 1989763 w 7295637"/>
              <a:gd name="connsiteY2811" fmla="*/ 2071676 h 5063066"/>
              <a:gd name="connsiteX2812" fmla="*/ 1916739 w 7295637"/>
              <a:gd name="connsiteY2812" fmla="*/ 2144701 h 5063066"/>
              <a:gd name="connsiteX2813" fmla="*/ 1843714 w 7295637"/>
              <a:gd name="connsiteY2813" fmla="*/ 2071676 h 5063066"/>
              <a:gd name="connsiteX2814" fmla="*/ 1849452 w 7295637"/>
              <a:gd name="connsiteY2814" fmla="*/ 2043252 h 5063066"/>
              <a:gd name="connsiteX2815" fmla="*/ 697911 w 7295637"/>
              <a:gd name="connsiteY2815" fmla="*/ 3828524 h 5063066"/>
              <a:gd name="connsiteX2816" fmla="*/ 713560 w 7295637"/>
              <a:gd name="connsiteY2816" fmla="*/ 3805313 h 5063066"/>
              <a:gd name="connsiteX2817" fmla="*/ 765197 w 7295637"/>
              <a:gd name="connsiteY2817" fmla="*/ 3783925 h 5063066"/>
              <a:gd name="connsiteX2818" fmla="*/ 838222 w 7295637"/>
              <a:gd name="connsiteY2818" fmla="*/ 3856950 h 5063066"/>
              <a:gd name="connsiteX2819" fmla="*/ 765197 w 7295637"/>
              <a:gd name="connsiteY2819" fmla="*/ 3929974 h 5063066"/>
              <a:gd name="connsiteX2820" fmla="*/ 692172 w 7295637"/>
              <a:gd name="connsiteY2820" fmla="*/ 3856949 h 5063066"/>
              <a:gd name="connsiteX2821" fmla="*/ 697911 w 7295637"/>
              <a:gd name="connsiteY2821" fmla="*/ 3828524 h 5063066"/>
              <a:gd name="connsiteX2822" fmla="*/ 3001770 w 7295637"/>
              <a:gd name="connsiteY2822" fmla="*/ 197573 h 5063066"/>
              <a:gd name="connsiteX2823" fmla="*/ 3069058 w 7295637"/>
              <a:gd name="connsiteY2823" fmla="*/ 152973 h 5063066"/>
              <a:gd name="connsiteX2824" fmla="*/ 3142083 w 7295637"/>
              <a:gd name="connsiteY2824" fmla="*/ 225997 h 5063066"/>
              <a:gd name="connsiteX2825" fmla="*/ 3069058 w 7295637"/>
              <a:gd name="connsiteY2825" fmla="*/ 299023 h 5063066"/>
              <a:gd name="connsiteX2826" fmla="*/ 2996033 w 7295637"/>
              <a:gd name="connsiteY2826" fmla="*/ 225998 h 5063066"/>
              <a:gd name="connsiteX2827" fmla="*/ 3001770 w 7295637"/>
              <a:gd name="connsiteY2827" fmla="*/ 197573 h 5063066"/>
              <a:gd name="connsiteX2828" fmla="*/ 2079917 w 7295637"/>
              <a:gd name="connsiteY2828" fmla="*/ 1613932 h 5063066"/>
              <a:gd name="connsiteX2829" fmla="*/ 2147202 w 7295637"/>
              <a:gd name="connsiteY2829" fmla="*/ 1569332 h 5063066"/>
              <a:gd name="connsiteX2830" fmla="*/ 2220228 w 7295637"/>
              <a:gd name="connsiteY2830" fmla="*/ 1642357 h 5063066"/>
              <a:gd name="connsiteX2831" fmla="*/ 2147203 w 7295637"/>
              <a:gd name="connsiteY2831" fmla="*/ 1715381 h 5063066"/>
              <a:gd name="connsiteX2832" fmla="*/ 2074177 w 7295637"/>
              <a:gd name="connsiteY2832" fmla="*/ 1642356 h 5063066"/>
              <a:gd name="connsiteX2833" fmla="*/ 2079917 w 7295637"/>
              <a:gd name="connsiteY2833" fmla="*/ 1613932 h 5063066"/>
              <a:gd name="connsiteX2834" fmla="*/ 928373 w 7295637"/>
              <a:gd name="connsiteY2834" fmla="*/ 3408033 h 5063066"/>
              <a:gd name="connsiteX2835" fmla="*/ 944022 w 7295637"/>
              <a:gd name="connsiteY2835" fmla="*/ 3384822 h 5063066"/>
              <a:gd name="connsiteX2836" fmla="*/ 995659 w 7295637"/>
              <a:gd name="connsiteY2836" fmla="*/ 3363434 h 5063066"/>
              <a:gd name="connsiteX2837" fmla="*/ 1068683 w 7295637"/>
              <a:gd name="connsiteY2837" fmla="*/ 3436459 h 5063066"/>
              <a:gd name="connsiteX2838" fmla="*/ 995659 w 7295637"/>
              <a:gd name="connsiteY2838" fmla="*/ 3509483 h 5063066"/>
              <a:gd name="connsiteX2839" fmla="*/ 922634 w 7295637"/>
              <a:gd name="connsiteY2839" fmla="*/ 3436458 h 5063066"/>
              <a:gd name="connsiteX2840" fmla="*/ 928373 w 7295637"/>
              <a:gd name="connsiteY2840" fmla="*/ 3408033 h 5063066"/>
              <a:gd name="connsiteX2841" fmla="*/ 6516 w 7295637"/>
              <a:gd name="connsiteY2841" fmla="*/ 4824394 h 5063066"/>
              <a:gd name="connsiteX2842" fmla="*/ 22166 w 7295637"/>
              <a:gd name="connsiteY2842" fmla="*/ 4801182 h 5063066"/>
              <a:gd name="connsiteX2843" fmla="*/ 73802 w 7295637"/>
              <a:gd name="connsiteY2843" fmla="*/ 4779793 h 5063066"/>
              <a:gd name="connsiteX2844" fmla="*/ 146827 w 7295637"/>
              <a:gd name="connsiteY2844" fmla="*/ 4852818 h 5063066"/>
              <a:gd name="connsiteX2845" fmla="*/ 73802 w 7295637"/>
              <a:gd name="connsiteY2845" fmla="*/ 4925843 h 5063066"/>
              <a:gd name="connsiteX2846" fmla="*/ 778 w 7295637"/>
              <a:gd name="connsiteY2846" fmla="*/ 4852818 h 5063066"/>
              <a:gd name="connsiteX2847" fmla="*/ 6516 w 7295637"/>
              <a:gd name="connsiteY2847" fmla="*/ 4824394 h 5063066"/>
              <a:gd name="connsiteX2848" fmla="*/ 2310380 w 7295637"/>
              <a:gd name="connsiteY2848" fmla="*/ 1193438 h 5063066"/>
              <a:gd name="connsiteX2849" fmla="*/ 2377667 w 7295637"/>
              <a:gd name="connsiteY2849" fmla="*/ 1148838 h 5063066"/>
              <a:gd name="connsiteX2850" fmla="*/ 2450691 w 7295637"/>
              <a:gd name="connsiteY2850" fmla="*/ 1221863 h 5063066"/>
              <a:gd name="connsiteX2851" fmla="*/ 2377666 w 7295637"/>
              <a:gd name="connsiteY2851" fmla="*/ 1294888 h 5063066"/>
              <a:gd name="connsiteX2852" fmla="*/ 2304642 w 7295637"/>
              <a:gd name="connsiteY2852" fmla="*/ 1221863 h 5063066"/>
              <a:gd name="connsiteX2853" fmla="*/ 2310380 w 7295637"/>
              <a:gd name="connsiteY2853" fmla="*/ 1193438 h 5063066"/>
              <a:gd name="connsiteX2854" fmla="*/ 1158835 w 7295637"/>
              <a:gd name="connsiteY2854" fmla="*/ 2978713 h 5063066"/>
              <a:gd name="connsiteX2855" fmla="*/ 1174485 w 7295637"/>
              <a:gd name="connsiteY2855" fmla="*/ 2955501 h 5063066"/>
              <a:gd name="connsiteX2856" fmla="*/ 1226122 w 7295637"/>
              <a:gd name="connsiteY2856" fmla="*/ 2934113 h 5063066"/>
              <a:gd name="connsiteX2857" fmla="*/ 1299147 w 7295637"/>
              <a:gd name="connsiteY2857" fmla="*/ 3007138 h 5063066"/>
              <a:gd name="connsiteX2858" fmla="*/ 1226122 w 7295637"/>
              <a:gd name="connsiteY2858" fmla="*/ 3080163 h 5063066"/>
              <a:gd name="connsiteX2859" fmla="*/ 1153097 w 7295637"/>
              <a:gd name="connsiteY2859" fmla="*/ 3007138 h 5063066"/>
              <a:gd name="connsiteX2860" fmla="*/ 1158835 w 7295637"/>
              <a:gd name="connsiteY2860" fmla="*/ 2978713 h 5063066"/>
              <a:gd name="connsiteX2861" fmla="*/ 236981 w 7295637"/>
              <a:gd name="connsiteY2861" fmla="*/ 4395069 h 5063066"/>
              <a:gd name="connsiteX2862" fmla="*/ 252631 w 7295637"/>
              <a:gd name="connsiteY2862" fmla="*/ 4371858 h 5063066"/>
              <a:gd name="connsiteX2863" fmla="*/ 304268 w 7295637"/>
              <a:gd name="connsiteY2863" fmla="*/ 4350468 h 5063066"/>
              <a:gd name="connsiteX2864" fmla="*/ 377292 w 7295637"/>
              <a:gd name="connsiteY2864" fmla="*/ 4423495 h 5063066"/>
              <a:gd name="connsiteX2865" fmla="*/ 304267 w 7295637"/>
              <a:gd name="connsiteY2865" fmla="*/ 4496519 h 5063066"/>
              <a:gd name="connsiteX2866" fmla="*/ 231243 w 7295637"/>
              <a:gd name="connsiteY2866" fmla="*/ 4423494 h 5063066"/>
              <a:gd name="connsiteX2867" fmla="*/ 236981 w 7295637"/>
              <a:gd name="connsiteY2867" fmla="*/ 4395069 h 5063066"/>
              <a:gd name="connsiteX2868" fmla="*/ 2540844 w 7295637"/>
              <a:gd name="connsiteY2868" fmla="*/ 764117 h 5063066"/>
              <a:gd name="connsiteX2869" fmla="*/ 2608129 w 7295637"/>
              <a:gd name="connsiteY2869" fmla="*/ 719516 h 5063066"/>
              <a:gd name="connsiteX2870" fmla="*/ 2681155 w 7295637"/>
              <a:gd name="connsiteY2870" fmla="*/ 792541 h 5063066"/>
              <a:gd name="connsiteX2871" fmla="*/ 2608130 w 7295637"/>
              <a:gd name="connsiteY2871" fmla="*/ 865566 h 5063066"/>
              <a:gd name="connsiteX2872" fmla="*/ 2535104 w 7295637"/>
              <a:gd name="connsiteY2872" fmla="*/ 792541 h 5063066"/>
              <a:gd name="connsiteX2873" fmla="*/ 2540844 w 7295637"/>
              <a:gd name="connsiteY2873" fmla="*/ 764117 h 5063066"/>
              <a:gd name="connsiteX2874" fmla="*/ 1389300 w 7295637"/>
              <a:gd name="connsiteY2874" fmla="*/ 2558218 h 5063066"/>
              <a:gd name="connsiteX2875" fmla="*/ 1456586 w 7295637"/>
              <a:gd name="connsiteY2875" fmla="*/ 2513618 h 5063066"/>
              <a:gd name="connsiteX2876" fmla="*/ 1529611 w 7295637"/>
              <a:gd name="connsiteY2876" fmla="*/ 2586643 h 5063066"/>
              <a:gd name="connsiteX2877" fmla="*/ 1456586 w 7295637"/>
              <a:gd name="connsiteY2877" fmla="*/ 2659668 h 5063066"/>
              <a:gd name="connsiteX2878" fmla="*/ 1383561 w 7295637"/>
              <a:gd name="connsiteY2878" fmla="*/ 2586643 h 5063066"/>
              <a:gd name="connsiteX2879" fmla="*/ 1389300 w 7295637"/>
              <a:gd name="connsiteY2879" fmla="*/ 2558218 h 5063066"/>
              <a:gd name="connsiteX2880" fmla="*/ 1618988 w 7295637"/>
              <a:gd name="connsiteY2880" fmla="*/ 2180474 h 5063066"/>
              <a:gd name="connsiteX2881" fmla="*/ 1686274 w 7295637"/>
              <a:gd name="connsiteY2881" fmla="*/ 2135873 h 5063066"/>
              <a:gd name="connsiteX2882" fmla="*/ 1759300 w 7295637"/>
              <a:gd name="connsiteY2882" fmla="*/ 2208898 h 5063066"/>
              <a:gd name="connsiteX2883" fmla="*/ 1686274 w 7295637"/>
              <a:gd name="connsiteY2883" fmla="*/ 2281923 h 5063066"/>
              <a:gd name="connsiteX2884" fmla="*/ 1613250 w 7295637"/>
              <a:gd name="connsiteY2884" fmla="*/ 2208898 h 5063066"/>
              <a:gd name="connsiteX2885" fmla="*/ 1618988 w 7295637"/>
              <a:gd name="connsiteY2885" fmla="*/ 2180474 h 5063066"/>
              <a:gd name="connsiteX2886" fmla="*/ 467447 w 7295637"/>
              <a:gd name="connsiteY2886" fmla="*/ 3974575 h 5063066"/>
              <a:gd name="connsiteX2887" fmla="*/ 483097 w 7295637"/>
              <a:gd name="connsiteY2887" fmla="*/ 3951363 h 5063066"/>
              <a:gd name="connsiteX2888" fmla="*/ 534733 w 7295637"/>
              <a:gd name="connsiteY2888" fmla="*/ 3929974 h 5063066"/>
              <a:gd name="connsiteX2889" fmla="*/ 607758 w 7295637"/>
              <a:gd name="connsiteY2889" fmla="*/ 4002999 h 5063066"/>
              <a:gd name="connsiteX2890" fmla="*/ 534733 w 7295637"/>
              <a:gd name="connsiteY2890" fmla="*/ 4076024 h 5063066"/>
              <a:gd name="connsiteX2891" fmla="*/ 461708 w 7295637"/>
              <a:gd name="connsiteY2891" fmla="*/ 4002999 h 5063066"/>
              <a:gd name="connsiteX2892" fmla="*/ 467447 w 7295637"/>
              <a:gd name="connsiteY2892" fmla="*/ 3974575 h 5063066"/>
              <a:gd name="connsiteX2893" fmla="*/ 2771307 w 7295637"/>
              <a:gd name="connsiteY2893" fmla="*/ 343623 h 5063066"/>
              <a:gd name="connsiteX2894" fmla="*/ 2838594 w 7295637"/>
              <a:gd name="connsiteY2894" fmla="*/ 299023 h 5063066"/>
              <a:gd name="connsiteX2895" fmla="*/ 2911619 w 7295637"/>
              <a:gd name="connsiteY2895" fmla="*/ 372047 h 5063066"/>
              <a:gd name="connsiteX2896" fmla="*/ 2838593 w 7295637"/>
              <a:gd name="connsiteY2896" fmla="*/ 445072 h 5063066"/>
              <a:gd name="connsiteX2897" fmla="*/ 2765569 w 7295637"/>
              <a:gd name="connsiteY2897" fmla="*/ 372048 h 5063066"/>
              <a:gd name="connsiteX2898" fmla="*/ 2771307 w 7295637"/>
              <a:gd name="connsiteY2898" fmla="*/ 343623 h 5063066"/>
              <a:gd name="connsiteX2899" fmla="*/ 1849453 w 7295637"/>
              <a:gd name="connsiteY2899" fmla="*/ 1759980 h 5063066"/>
              <a:gd name="connsiteX2900" fmla="*/ 1916740 w 7295637"/>
              <a:gd name="connsiteY2900" fmla="*/ 1715380 h 5063066"/>
              <a:gd name="connsiteX2901" fmla="*/ 1989764 w 7295637"/>
              <a:gd name="connsiteY2901" fmla="*/ 1788405 h 5063066"/>
              <a:gd name="connsiteX2902" fmla="*/ 1916739 w 7295637"/>
              <a:gd name="connsiteY2902" fmla="*/ 1861430 h 5063066"/>
              <a:gd name="connsiteX2903" fmla="*/ 1843715 w 7295637"/>
              <a:gd name="connsiteY2903" fmla="*/ 1788405 h 5063066"/>
              <a:gd name="connsiteX2904" fmla="*/ 1849453 w 7295637"/>
              <a:gd name="connsiteY2904" fmla="*/ 1759980 h 5063066"/>
              <a:gd name="connsiteX2905" fmla="*/ 697910 w 7295637"/>
              <a:gd name="connsiteY2905" fmla="*/ 3545253 h 5063066"/>
              <a:gd name="connsiteX2906" fmla="*/ 713559 w 7295637"/>
              <a:gd name="connsiteY2906" fmla="*/ 3522042 h 5063066"/>
              <a:gd name="connsiteX2907" fmla="*/ 765196 w 7295637"/>
              <a:gd name="connsiteY2907" fmla="*/ 3500654 h 5063066"/>
              <a:gd name="connsiteX2908" fmla="*/ 838221 w 7295637"/>
              <a:gd name="connsiteY2908" fmla="*/ 3573679 h 5063066"/>
              <a:gd name="connsiteX2909" fmla="*/ 765196 w 7295637"/>
              <a:gd name="connsiteY2909" fmla="*/ 3646703 h 5063066"/>
              <a:gd name="connsiteX2910" fmla="*/ 692171 w 7295637"/>
              <a:gd name="connsiteY2910" fmla="*/ 3573678 h 5063066"/>
              <a:gd name="connsiteX2911" fmla="*/ 697910 w 7295637"/>
              <a:gd name="connsiteY2911" fmla="*/ 3545253 h 5063066"/>
              <a:gd name="connsiteX2912" fmla="*/ 2079916 w 7295637"/>
              <a:gd name="connsiteY2912" fmla="*/ 1330662 h 5063066"/>
              <a:gd name="connsiteX2913" fmla="*/ 2147202 w 7295637"/>
              <a:gd name="connsiteY2913" fmla="*/ 1286061 h 5063066"/>
              <a:gd name="connsiteX2914" fmla="*/ 2220227 w 7295637"/>
              <a:gd name="connsiteY2914" fmla="*/ 1359085 h 5063066"/>
              <a:gd name="connsiteX2915" fmla="*/ 2147202 w 7295637"/>
              <a:gd name="connsiteY2915" fmla="*/ 1432111 h 5063066"/>
              <a:gd name="connsiteX2916" fmla="*/ 2074176 w 7295637"/>
              <a:gd name="connsiteY2916" fmla="*/ 1359086 h 5063066"/>
              <a:gd name="connsiteX2917" fmla="*/ 2079916 w 7295637"/>
              <a:gd name="connsiteY2917" fmla="*/ 1330662 h 5063066"/>
              <a:gd name="connsiteX2918" fmla="*/ 928372 w 7295637"/>
              <a:gd name="connsiteY2918" fmla="*/ 3124763 h 5063066"/>
              <a:gd name="connsiteX2919" fmla="*/ 944021 w 7295637"/>
              <a:gd name="connsiteY2919" fmla="*/ 3101551 h 5063066"/>
              <a:gd name="connsiteX2920" fmla="*/ 995658 w 7295637"/>
              <a:gd name="connsiteY2920" fmla="*/ 3080163 h 5063066"/>
              <a:gd name="connsiteX2921" fmla="*/ 1068683 w 7295637"/>
              <a:gd name="connsiteY2921" fmla="*/ 3153187 h 5063066"/>
              <a:gd name="connsiteX2922" fmla="*/ 995658 w 7295637"/>
              <a:gd name="connsiteY2922" fmla="*/ 3226212 h 5063066"/>
              <a:gd name="connsiteX2923" fmla="*/ 922633 w 7295637"/>
              <a:gd name="connsiteY2923" fmla="*/ 3153188 h 5063066"/>
              <a:gd name="connsiteX2924" fmla="*/ 928372 w 7295637"/>
              <a:gd name="connsiteY2924" fmla="*/ 3124763 h 5063066"/>
              <a:gd name="connsiteX2925" fmla="*/ 6517 w 7295637"/>
              <a:gd name="connsiteY2925" fmla="*/ 4541119 h 5063066"/>
              <a:gd name="connsiteX2926" fmla="*/ 22167 w 7295637"/>
              <a:gd name="connsiteY2926" fmla="*/ 4517907 h 5063066"/>
              <a:gd name="connsiteX2927" fmla="*/ 73804 w 7295637"/>
              <a:gd name="connsiteY2927" fmla="*/ 4496518 h 5063066"/>
              <a:gd name="connsiteX2928" fmla="*/ 146829 w 7295637"/>
              <a:gd name="connsiteY2928" fmla="*/ 4569544 h 5063066"/>
              <a:gd name="connsiteX2929" fmla="*/ 73804 w 7295637"/>
              <a:gd name="connsiteY2929" fmla="*/ 4642568 h 5063066"/>
              <a:gd name="connsiteX2930" fmla="*/ 779 w 7295637"/>
              <a:gd name="connsiteY2930" fmla="*/ 4569544 h 5063066"/>
              <a:gd name="connsiteX2931" fmla="*/ 6517 w 7295637"/>
              <a:gd name="connsiteY2931" fmla="*/ 4541119 h 5063066"/>
              <a:gd name="connsiteX2932" fmla="*/ 2310379 w 7295637"/>
              <a:gd name="connsiteY2932" fmla="*/ 910167 h 5063066"/>
              <a:gd name="connsiteX2933" fmla="*/ 2377666 w 7295637"/>
              <a:gd name="connsiteY2933" fmla="*/ 865568 h 5063066"/>
              <a:gd name="connsiteX2934" fmla="*/ 2450690 w 7295637"/>
              <a:gd name="connsiteY2934" fmla="*/ 938592 h 5063066"/>
              <a:gd name="connsiteX2935" fmla="*/ 2377666 w 7295637"/>
              <a:gd name="connsiteY2935" fmla="*/ 1011617 h 5063066"/>
              <a:gd name="connsiteX2936" fmla="*/ 2304641 w 7295637"/>
              <a:gd name="connsiteY2936" fmla="*/ 938593 h 5063066"/>
              <a:gd name="connsiteX2937" fmla="*/ 2310379 w 7295637"/>
              <a:gd name="connsiteY2937" fmla="*/ 910167 h 5063066"/>
              <a:gd name="connsiteX2938" fmla="*/ 1158835 w 7295637"/>
              <a:gd name="connsiteY2938" fmla="*/ 2695441 h 5063066"/>
              <a:gd name="connsiteX2939" fmla="*/ 1174485 w 7295637"/>
              <a:gd name="connsiteY2939" fmla="*/ 2672229 h 5063066"/>
              <a:gd name="connsiteX2940" fmla="*/ 1226121 w 7295637"/>
              <a:gd name="connsiteY2940" fmla="*/ 2650840 h 5063066"/>
              <a:gd name="connsiteX2941" fmla="*/ 1299146 w 7295637"/>
              <a:gd name="connsiteY2941" fmla="*/ 2723865 h 5063066"/>
              <a:gd name="connsiteX2942" fmla="*/ 1226122 w 7295637"/>
              <a:gd name="connsiteY2942" fmla="*/ 2796890 h 5063066"/>
              <a:gd name="connsiteX2943" fmla="*/ 1153097 w 7295637"/>
              <a:gd name="connsiteY2943" fmla="*/ 2723865 h 5063066"/>
              <a:gd name="connsiteX2944" fmla="*/ 1158835 w 7295637"/>
              <a:gd name="connsiteY2944" fmla="*/ 2695441 h 5063066"/>
              <a:gd name="connsiteX2945" fmla="*/ 1388525 w 7295637"/>
              <a:gd name="connsiteY2945" fmla="*/ 2326523 h 5063066"/>
              <a:gd name="connsiteX2946" fmla="*/ 1455811 w 7295637"/>
              <a:gd name="connsiteY2946" fmla="*/ 2281923 h 5063066"/>
              <a:gd name="connsiteX2947" fmla="*/ 1528837 w 7295637"/>
              <a:gd name="connsiteY2947" fmla="*/ 2354948 h 5063066"/>
              <a:gd name="connsiteX2948" fmla="*/ 1455812 w 7295637"/>
              <a:gd name="connsiteY2948" fmla="*/ 2427973 h 5063066"/>
              <a:gd name="connsiteX2949" fmla="*/ 1382786 w 7295637"/>
              <a:gd name="connsiteY2949" fmla="*/ 2354948 h 5063066"/>
              <a:gd name="connsiteX2950" fmla="*/ 1388525 w 7295637"/>
              <a:gd name="connsiteY2950" fmla="*/ 2326523 h 5063066"/>
              <a:gd name="connsiteX2951" fmla="*/ 236983 w 7295637"/>
              <a:gd name="connsiteY2951" fmla="*/ 4111796 h 5063066"/>
              <a:gd name="connsiteX2952" fmla="*/ 252633 w 7295637"/>
              <a:gd name="connsiteY2952" fmla="*/ 4088584 h 5063066"/>
              <a:gd name="connsiteX2953" fmla="*/ 304269 w 7295637"/>
              <a:gd name="connsiteY2953" fmla="*/ 4067195 h 5063066"/>
              <a:gd name="connsiteX2954" fmla="*/ 377294 w 7295637"/>
              <a:gd name="connsiteY2954" fmla="*/ 4140221 h 5063066"/>
              <a:gd name="connsiteX2955" fmla="*/ 304268 w 7295637"/>
              <a:gd name="connsiteY2955" fmla="*/ 4213248 h 5063066"/>
              <a:gd name="connsiteX2956" fmla="*/ 231244 w 7295637"/>
              <a:gd name="connsiteY2956" fmla="*/ 4140220 h 5063066"/>
              <a:gd name="connsiteX2957" fmla="*/ 236983 w 7295637"/>
              <a:gd name="connsiteY2957" fmla="*/ 4111796 h 5063066"/>
              <a:gd name="connsiteX2958" fmla="*/ 2540844 w 7295637"/>
              <a:gd name="connsiteY2958" fmla="*/ 480845 h 5063066"/>
              <a:gd name="connsiteX2959" fmla="*/ 2608129 w 7295637"/>
              <a:gd name="connsiteY2959" fmla="*/ 436244 h 5063066"/>
              <a:gd name="connsiteX2960" fmla="*/ 2681155 w 7295637"/>
              <a:gd name="connsiteY2960" fmla="*/ 509269 h 5063066"/>
              <a:gd name="connsiteX2961" fmla="*/ 2608129 w 7295637"/>
              <a:gd name="connsiteY2961" fmla="*/ 582294 h 5063066"/>
              <a:gd name="connsiteX2962" fmla="*/ 2535105 w 7295637"/>
              <a:gd name="connsiteY2962" fmla="*/ 509269 h 5063066"/>
              <a:gd name="connsiteX2963" fmla="*/ 2540844 w 7295637"/>
              <a:gd name="connsiteY2963" fmla="*/ 480845 h 5063066"/>
              <a:gd name="connsiteX2964" fmla="*/ 1618990 w 7295637"/>
              <a:gd name="connsiteY2964" fmla="*/ 1897202 h 5063066"/>
              <a:gd name="connsiteX2965" fmla="*/ 1686275 w 7295637"/>
              <a:gd name="connsiteY2965" fmla="*/ 1852602 h 5063066"/>
              <a:gd name="connsiteX2966" fmla="*/ 1759301 w 7295637"/>
              <a:gd name="connsiteY2966" fmla="*/ 1925627 h 5063066"/>
              <a:gd name="connsiteX2967" fmla="*/ 1686276 w 7295637"/>
              <a:gd name="connsiteY2967" fmla="*/ 1998652 h 5063066"/>
              <a:gd name="connsiteX2968" fmla="*/ 1613250 w 7295637"/>
              <a:gd name="connsiteY2968" fmla="*/ 1925627 h 5063066"/>
              <a:gd name="connsiteX2969" fmla="*/ 1618990 w 7295637"/>
              <a:gd name="connsiteY2969" fmla="*/ 1897202 h 5063066"/>
              <a:gd name="connsiteX2970" fmla="*/ 467446 w 7295637"/>
              <a:gd name="connsiteY2970" fmla="*/ 3691303 h 5063066"/>
              <a:gd name="connsiteX2971" fmla="*/ 483096 w 7295637"/>
              <a:gd name="connsiteY2971" fmla="*/ 3668091 h 5063066"/>
              <a:gd name="connsiteX2972" fmla="*/ 534732 w 7295637"/>
              <a:gd name="connsiteY2972" fmla="*/ 3646703 h 5063066"/>
              <a:gd name="connsiteX2973" fmla="*/ 607757 w 7295637"/>
              <a:gd name="connsiteY2973" fmla="*/ 3719728 h 5063066"/>
              <a:gd name="connsiteX2974" fmla="*/ 534732 w 7295637"/>
              <a:gd name="connsiteY2974" fmla="*/ 3792752 h 5063066"/>
              <a:gd name="connsiteX2975" fmla="*/ 461707 w 7295637"/>
              <a:gd name="connsiteY2975" fmla="*/ 3719728 h 5063066"/>
              <a:gd name="connsiteX2976" fmla="*/ 467446 w 7295637"/>
              <a:gd name="connsiteY2976" fmla="*/ 3691303 h 5063066"/>
              <a:gd name="connsiteX2977" fmla="*/ 2771306 w 7295637"/>
              <a:gd name="connsiteY2977" fmla="*/ 60351 h 5063066"/>
              <a:gd name="connsiteX2978" fmla="*/ 2838594 w 7295637"/>
              <a:gd name="connsiteY2978" fmla="*/ 15750 h 5063066"/>
              <a:gd name="connsiteX2979" fmla="*/ 2911618 w 7295637"/>
              <a:gd name="connsiteY2979" fmla="*/ 88775 h 5063066"/>
              <a:gd name="connsiteX2980" fmla="*/ 2838594 w 7295637"/>
              <a:gd name="connsiteY2980" fmla="*/ 161800 h 5063066"/>
              <a:gd name="connsiteX2981" fmla="*/ 2765569 w 7295637"/>
              <a:gd name="connsiteY2981" fmla="*/ 88775 h 5063066"/>
              <a:gd name="connsiteX2982" fmla="*/ 2771306 w 7295637"/>
              <a:gd name="connsiteY2982" fmla="*/ 60351 h 5063066"/>
              <a:gd name="connsiteX2983" fmla="*/ 1849452 w 7295637"/>
              <a:gd name="connsiteY2983" fmla="*/ 1476709 h 5063066"/>
              <a:gd name="connsiteX2984" fmla="*/ 1916739 w 7295637"/>
              <a:gd name="connsiteY2984" fmla="*/ 1432111 h 5063066"/>
              <a:gd name="connsiteX2985" fmla="*/ 1989763 w 7295637"/>
              <a:gd name="connsiteY2985" fmla="*/ 1505134 h 5063066"/>
              <a:gd name="connsiteX2986" fmla="*/ 1916739 w 7295637"/>
              <a:gd name="connsiteY2986" fmla="*/ 1578159 h 5063066"/>
              <a:gd name="connsiteX2987" fmla="*/ 1843714 w 7295637"/>
              <a:gd name="connsiteY2987" fmla="*/ 1505134 h 5063066"/>
              <a:gd name="connsiteX2988" fmla="*/ 1849452 w 7295637"/>
              <a:gd name="connsiteY2988" fmla="*/ 1476709 h 5063066"/>
              <a:gd name="connsiteX2989" fmla="*/ 697908 w 7295637"/>
              <a:gd name="connsiteY2989" fmla="*/ 3261983 h 5063066"/>
              <a:gd name="connsiteX2990" fmla="*/ 713558 w 7295637"/>
              <a:gd name="connsiteY2990" fmla="*/ 3238772 h 5063066"/>
              <a:gd name="connsiteX2991" fmla="*/ 765194 w 7295637"/>
              <a:gd name="connsiteY2991" fmla="*/ 3217383 h 5063066"/>
              <a:gd name="connsiteX2992" fmla="*/ 838219 w 7295637"/>
              <a:gd name="connsiteY2992" fmla="*/ 3290408 h 5063066"/>
              <a:gd name="connsiteX2993" fmla="*/ 765195 w 7295637"/>
              <a:gd name="connsiteY2993" fmla="*/ 3363433 h 5063066"/>
              <a:gd name="connsiteX2994" fmla="*/ 692170 w 7295637"/>
              <a:gd name="connsiteY2994" fmla="*/ 3290407 h 5063066"/>
              <a:gd name="connsiteX2995" fmla="*/ 697908 w 7295637"/>
              <a:gd name="connsiteY2995" fmla="*/ 3261983 h 5063066"/>
              <a:gd name="connsiteX2996" fmla="*/ 2079916 w 7295637"/>
              <a:gd name="connsiteY2996" fmla="*/ 1047389 h 5063066"/>
              <a:gd name="connsiteX2997" fmla="*/ 2147201 w 7295637"/>
              <a:gd name="connsiteY2997" fmla="*/ 1002788 h 5063066"/>
              <a:gd name="connsiteX2998" fmla="*/ 2220227 w 7295637"/>
              <a:gd name="connsiteY2998" fmla="*/ 1075814 h 5063066"/>
              <a:gd name="connsiteX2999" fmla="*/ 2147202 w 7295637"/>
              <a:gd name="connsiteY2999" fmla="*/ 1148838 h 5063066"/>
              <a:gd name="connsiteX3000" fmla="*/ 2074176 w 7295637"/>
              <a:gd name="connsiteY3000" fmla="*/ 1075813 h 5063066"/>
              <a:gd name="connsiteX3001" fmla="*/ 2079916 w 7295637"/>
              <a:gd name="connsiteY3001" fmla="*/ 1047389 h 5063066"/>
              <a:gd name="connsiteX3002" fmla="*/ 928372 w 7295637"/>
              <a:gd name="connsiteY3002" fmla="*/ 2841491 h 5063066"/>
              <a:gd name="connsiteX3003" fmla="*/ 944021 w 7295637"/>
              <a:gd name="connsiteY3003" fmla="*/ 2818279 h 5063066"/>
              <a:gd name="connsiteX3004" fmla="*/ 995658 w 7295637"/>
              <a:gd name="connsiteY3004" fmla="*/ 2796890 h 5063066"/>
              <a:gd name="connsiteX3005" fmla="*/ 1068683 w 7295637"/>
              <a:gd name="connsiteY3005" fmla="*/ 2869915 h 5063066"/>
              <a:gd name="connsiteX3006" fmla="*/ 995658 w 7295637"/>
              <a:gd name="connsiteY3006" fmla="*/ 2942940 h 5063066"/>
              <a:gd name="connsiteX3007" fmla="*/ 922633 w 7295637"/>
              <a:gd name="connsiteY3007" fmla="*/ 2869915 h 5063066"/>
              <a:gd name="connsiteX3008" fmla="*/ 928372 w 7295637"/>
              <a:gd name="connsiteY3008" fmla="*/ 2841491 h 5063066"/>
              <a:gd name="connsiteX3009" fmla="*/ 1158062 w 7295637"/>
              <a:gd name="connsiteY3009" fmla="*/ 2463746 h 5063066"/>
              <a:gd name="connsiteX3010" fmla="*/ 1173711 w 7295637"/>
              <a:gd name="connsiteY3010" fmla="*/ 2440534 h 5063066"/>
              <a:gd name="connsiteX3011" fmla="*/ 1225348 w 7295637"/>
              <a:gd name="connsiteY3011" fmla="*/ 2419145 h 5063066"/>
              <a:gd name="connsiteX3012" fmla="*/ 1298373 w 7295637"/>
              <a:gd name="connsiteY3012" fmla="*/ 2492171 h 5063066"/>
              <a:gd name="connsiteX3013" fmla="*/ 1225348 w 7295637"/>
              <a:gd name="connsiteY3013" fmla="*/ 2565196 h 5063066"/>
              <a:gd name="connsiteX3014" fmla="*/ 1152322 w 7295637"/>
              <a:gd name="connsiteY3014" fmla="*/ 2492171 h 5063066"/>
              <a:gd name="connsiteX3015" fmla="*/ 1158062 w 7295637"/>
              <a:gd name="connsiteY3015" fmla="*/ 2463746 h 5063066"/>
              <a:gd name="connsiteX3016" fmla="*/ 6518 w 7295637"/>
              <a:gd name="connsiteY3016" fmla="*/ 4257847 h 5063066"/>
              <a:gd name="connsiteX3017" fmla="*/ 22168 w 7295637"/>
              <a:gd name="connsiteY3017" fmla="*/ 4234635 h 5063066"/>
              <a:gd name="connsiteX3018" fmla="*/ 73804 w 7295637"/>
              <a:gd name="connsiteY3018" fmla="*/ 4213248 h 5063066"/>
              <a:gd name="connsiteX3019" fmla="*/ 146830 w 7295637"/>
              <a:gd name="connsiteY3019" fmla="*/ 4286272 h 5063066"/>
              <a:gd name="connsiteX3020" fmla="*/ 73804 w 7295637"/>
              <a:gd name="connsiteY3020" fmla="*/ 4359298 h 5063066"/>
              <a:gd name="connsiteX3021" fmla="*/ 779 w 7295637"/>
              <a:gd name="connsiteY3021" fmla="*/ 4286272 h 5063066"/>
              <a:gd name="connsiteX3022" fmla="*/ 6518 w 7295637"/>
              <a:gd name="connsiteY3022" fmla="*/ 4257847 h 5063066"/>
              <a:gd name="connsiteX3023" fmla="*/ 2310378 w 7295637"/>
              <a:gd name="connsiteY3023" fmla="*/ 626895 h 5063066"/>
              <a:gd name="connsiteX3024" fmla="*/ 2377666 w 7295637"/>
              <a:gd name="connsiteY3024" fmla="*/ 582295 h 5063066"/>
              <a:gd name="connsiteX3025" fmla="*/ 2450691 w 7295637"/>
              <a:gd name="connsiteY3025" fmla="*/ 655321 h 5063066"/>
              <a:gd name="connsiteX3026" fmla="*/ 2377666 w 7295637"/>
              <a:gd name="connsiteY3026" fmla="*/ 728345 h 5063066"/>
              <a:gd name="connsiteX3027" fmla="*/ 2304641 w 7295637"/>
              <a:gd name="connsiteY3027" fmla="*/ 655320 h 5063066"/>
              <a:gd name="connsiteX3028" fmla="*/ 2310378 w 7295637"/>
              <a:gd name="connsiteY3028" fmla="*/ 626895 h 5063066"/>
              <a:gd name="connsiteX3029" fmla="*/ 1388525 w 7295637"/>
              <a:gd name="connsiteY3029" fmla="*/ 2043251 h 5063066"/>
              <a:gd name="connsiteX3030" fmla="*/ 1455813 w 7295637"/>
              <a:gd name="connsiteY3030" fmla="*/ 1998651 h 5063066"/>
              <a:gd name="connsiteX3031" fmla="*/ 1528836 w 7295637"/>
              <a:gd name="connsiteY3031" fmla="*/ 2071676 h 5063066"/>
              <a:gd name="connsiteX3032" fmla="*/ 1455811 w 7295637"/>
              <a:gd name="connsiteY3032" fmla="*/ 2144701 h 5063066"/>
              <a:gd name="connsiteX3033" fmla="*/ 1382787 w 7295637"/>
              <a:gd name="connsiteY3033" fmla="*/ 2071676 h 5063066"/>
              <a:gd name="connsiteX3034" fmla="*/ 1388525 w 7295637"/>
              <a:gd name="connsiteY3034" fmla="*/ 2043251 h 5063066"/>
              <a:gd name="connsiteX3035" fmla="*/ 236983 w 7295637"/>
              <a:gd name="connsiteY3035" fmla="*/ 3828524 h 5063066"/>
              <a:gd name="connsiteX3036" fmla="*/ 252632 w 7295637"/>
              <a:gd name="connsiteY3036" fmla="*/ 3805312 h 5063066"/>
              <a:gd name="connsiteX3037" fmla="*/ 304269 w 7295637"/>
              <a:gd name="connsiteY3037" fmla="*/ 3783923 h 5063066"/>
              <a:gd name="connsiteX3038" fmla="*/ 377294 w 7295637"/>
              <a:gd name="connsiteY3038" fmla="*/ 3856948 h 5063066"/>
              <a:gd name="connsiteX3039" fmla="*/ 304269 w 7295637"/>
              <a:gd name="connsiteY3039" fmla="*/ 3929973 h 5063066"/>
              <a:gd name="connsiteX3040" fmla="*/ 231244 w 7295637"/>
              <a:gd name="connsiteY3040" fmla="*/ 3856948 h 5063066"/>
              <a:gd name="connsiteX3041" fmla="*/ 236983 w 7295637"/>
              <a:gd name="connsiteY3041" fmla="*/ 3828524 h 5063066"/>
              <a:gd name="connsiteX3042" fmla="*/ 2540844 w 7295637"/>
              <a:gd name="connsiteY3042" fmla="*/ 197572 h 5063066"/>
              <a:gd name="connsiteX3043" fmla="*/ 2608130 w 7295637"/>
              <a:gd name="connsiteY3043" fmla="*/ 152972 h 5063066"/>
              <a:gd name="connsiteX3044" fmla="*/ 2681154 w 7295637"/>
              <a:gd name="connsiteY3044" fmla="*/ 225997 h 5063066"/>
              <a:gd name="connsiteX3045" fmla="*/ 2608129 w 7295637"/>
              <a:gd name="connsiteY3045" fmla="*/ 299022 h 5063066"/>
              <a:gd name="connsiteX3046" fmla="*/ 2535105 w 7295637"/>
              <a:gd name="connsiteY3046" fmla="*/ 225997 h 5063066"/>
              <a:gd name="connsiteX3047" fmla="*/ 2540844 w 7295637"/>
              <a:gd name="connsiteY3047" fmla="*/ 197572 h 5063066"/>
              <a:gd name="connsiteX3048" fmla="*/ 1618989 w 7295637"/>
              <a:gd name="connsiteY3048" fmla="*/ 1613930 h 5063066"/>
              <a:gd name="connsiteX3049" fmla="*/ 1686274 w 7295637"/>
              <a:gd name="connsiteY3049" fmla="*/ 1569331 h 5063066"/>
              <a:gd name="connsiteX3050" fmla="*/ 1759300 w 7295637"/>
              <a:gd name="connsiteY3050" fmla="*/ 1642355 h 5063066"/>
              <a:gd name="connsiteX3051" fmla="*/ 1686275 w 7295637"/>
              <a:gd name="connsiteY3051" fmla="*/ 1715380 h 5063066"/>
              <a:gd name="connsiteX3052" fmla="*/ 1613251 w 7295637"/>
              <a:gd name="connsiteY3052" fmla="*/ 1642355 h 5063066"/>
              <a:gd name="connsiteX3053" fmla="*/ 1618989 w 7295637"/>
              <a:gd name="connsiteY3053" fmla="*/ 1613930 h 5063066"/>
              <a:gd name="connsiteX3054" fmla="*/ 467445 w 7295637"/>
              <a:gd name="connsiteY3054" fmla="*/ 3408032 h 5063066"/>
              <a:gd name="connsiteX3055" fmla="*/ 483095 w 7295637"/>
              <a:gd name="connsiteY3055" fmla="*/ 3384821 h 5063066"/>
              <a:gd name="connsiteX3056" fmla="*/ 534731 w 7295637"/>
              <a:gd name="connsiteY3056" fmla="*/ 3363432 h 5063066"/>
              <a:gd name="connsiteX3057" fmla="*/ 607756 w 7295637"/>
              <a:gd name="connsiteY3057" fmla="*/ 3436457 h 5063066"/>
              <a:gd name="connsiteX3058" fmla="*/ 534732 w 7295637"/>
              <a:gd name="connsiteY3058" fmla="*/ 3509482 h 5063066"/>
              <a:gd name="connsiteX3059" fmla="*/ 461707 w 7295637"/>
              <a:gd name="connsiteY3059" fmla="*/ 3436457 h 5063066"/>
              <a:gd name="connsiteX3060" fmla="*/ 467445 w 7295637"/>
              <a:gd name="connsiteY3060" fmla="*/ 3408032 h 5063066"/>
              <a:gd name="connsiteX3061" fmla="*/ 1849451 w 7295637"/>
              <a:gd name="connsiteY3061" fmla="*/ 1193438 h 5063066"/>
              <a:gd name="connsiteX3062" fmla="*/ 1916738 w 7295637"/>
              <a:gd name="connsiteY3062" fmla="*/ 1148838 h 5063066"/>
              <a:gd name="connsiteX3063" fmla="*/ 1989762 w 7295637"/>
              <a:gd name="connsiteY3063" fmla="*/ 1221863 h 5063066"/>
              <a:gd name="connsiteX3064" fmla="*/ 1916738 w 7295637"/>
              <a:gd name="connsiteY3064" fmla="*/ 1294888 h 5063066"/>
              <a:gd name="connsiteX3065" fmla="*/ 1843713 w 7295637"/>
              <a:gd name="connsiteY3065" fmla="*/ 1221863 h 5063066"/>
              <a:gd name="connsiteX3066" fmla="*/ 1849451 w 7295637"/>
              <a:gd name="connsiteY3066" fmla="*/ 1193438 h 5063066"/>
              <a:gd name="connsiteX3067" fmla="*/ 697907 w 7295637"/>
              <a:gd name="connsiteY3067" fmla="*/ 2978712 h 5063066"/>
              <a:gd name="connsiteX3068" fmla="*/ 713557 w 7295637"/>
              <a:gd name="connsiteY3068" fmla="*/ 2955500 h 5063066"/>
              <a:gd name="connsiteX3069" fmla="*/ 765194 w 7295637"/>
              <a:gd name="connsiteY3069" fmla="*/ 2934112 h 5063066"/>
              <a:gd name="connsiteX3070" fmla="*/ 838219 w 7295637"/>
              <a:gd name="connsiteY3070" fmla="*/ 3007137 h 5063066"/>
              <a:gd name="connsiteX3071" fmla="*/ 765194 w 7295637"/>
              <a:gd name="connsiteY3071" fmla="*/ 3080162 h 5063066"/>
              <a:gd name="connsiteX3072" fmla="*/ 692169 w 7295637"/>
              <a:gd name="connsiteY3072" fmla="*/ 3007137 h 5063066"/>
              <a:gd name="connsiteX3073" fmla="*/ 697907 w 7295637"/>
              <a:gd name="connsiteY3073" fmla="*/ 2978712 h 5063066"/>
              <a:gd name="connsiteX3074" fmla="*/ 2079915 w 7295637"/>
              <a:gd name="connsiteY3074" fmla="*/ 764117 h 5063066"/>
              <a:gd name="connsiteX3075" fmla="*/ 2147202 w 7295637"/>
              <a:gd name="connsiteY3075" fmla="*/ 719516 h 5063066"/>
              <a:gd name="connsiteX3076" fmla="*/ 2220226 w 7295637"/>
              <a:gd name="connsiteY3076" fmla="*/ 792541 h 5063066"/>
              <a:gd name="connsiteX3077" fmla="*/ 2147201 w 7295637"/>
              <a:gd name="connsiteY3077" fmla="*/ 865566 h 5063066"/>
              <a:gd name="connsiteX3078" fmla="*/ 2074177 w 7295637"/>
              <a:gd name="connsiteY3078" fmla="*/ 792541 h 5063066"/>
              <a:gd name="connsiteX3079" fmla="*/ 2079915 w 7295637"/>
              <a:gd name="connsiteY3079" fmla="*/ 764117 h 5063066"/>
              <a:gd name="connsiteX3080" fmla="*/ 928371 w 7295637"/>
              <a:gd name="connsiteY3080" fmla="*/ 2558218 h 5063066"/>
              <a:gd name="connsiteX3081" fmla="*/ 944021 w 7295637"/>
              <a:gd name="connsiteY3081" fmla="*/ 2535006 h 5063066"/>
              <a:gd name="connsiteX3082" fmla="*/ 995658 w 7295637"/>
              <a:gd name="connsiteY3082" fmla="*/ 2513618 h 5063066"/>
              <a:gd name="connsiteX3083" fmla="*/ 1068683 w 7295637"/>
              <a:gd name="connsiteY3083" fmla="*/ 2586643 h 5063066"/>
              <a:gd name="connsiteX3084" fmla="*/ 995658 w 7295637"/>
              <a:gd name="connsiteY3084" fmla="*/ 2659668 h 5063066"/>
              <a:gd name="connsiteX3085" fmla="*/ 922633 w 7295637"/>
              <a:gd name="connsiteY3085" fmla="*/ 2586643 h 5063066"/>
              <a:gd name="connsiteX3086" fmla="*/ 928371 w 7295637"/>
              <a:gd name="connsiteY3086" fmla="*/ 2558218 h 5063066"/>
              <a:gd name="connsiteX3087" fmla="*/ 1158062 w 7295637"/>
              <a:gd name="connsiteY3087" fmla="*/ 2180473 h 5063066"/>
              <a:gd name="connsiteX3088" fmla="*/ 1173711 w 7295637"/>
              <a:gd name="connsiteY3088" fmla="*/ 2157261 h 5063066"/>
              <a:gd name="connsiteX3089" fmla="*/ 1225348 w 7295637"/>
              <a:gd name="connsiteY3089" fmla="*/ 2135872 h 5063066"/>
              <a:gd name="connsiteX3090" fmla="*/ 1298374 w 7295637"/>
              <a:gd name="connsiteY3090" fmla="*/ 2208897 h 5063066"/>
              <a:gd name="connsiteX3091" fmla="*/ 1225348 w 7295637"/>
              <a:gd name="connsiteY3091" fmla="*/ 2281922 h 5063066"/>
              <a:gd name="connsiteX3092" fmla="*/ 1152324 w 7295637"/>
              <a:gd name="connsiteY3092" fmla="*/ 2208897 h 5063066"/>
              <a:gd name="connsiteX3093" fmla="*/ 1158062 w 7295637"/>
              <a:gd name="connsiteY3093" fmla="*/ 2180473 h 5063066"/>
              <a:gd name="connsiteX3094" fmla="*/ 6519 w 7295637"/>
              <a:gd name="connsiteY3094" fmla="*/ 3974573 h 5063066"/>
              <a:gd name="connsiteX3095" fmla="*/ 22169 w 7295637"/>
              <a:gd name="connsiteY3095" fmla="*/ 3951361 h 5063066"/>
              <a:gd name="connsiteX3096" fmla="*/ 73805 w 7295637"/>
              <a:gd name="connsiteY3096" fmla="*/ 3929973 h 5063066"/>
              <a:gd name="connsiteX3097" fmla="*/ 146831 w 7295637"/>
              <a:gd name="connsiteY3097" fmla="*/ 4002998 h 5063066"/>
              <a:gd name="connsiteX3098" fmla="*/ 73804 w 7295637"/>
              <a:gd name="connsiteY3098" fmla="*/ 4076026 h 5063066"/>
              <a:gd name="connsiteX3099" fmla="*/ 780 w 7295637"/>
              <a:gd name="connsiteY3099" fmla="*/ 4002998 h 5063066"/>
              <a:gd name="connsiteX3100" fmla="*/ 6519 w 7295637"/>
              <a:gd name="connsiteY3100" fmla="*/ 3974573 h 5063066"/>
              <a:gd name="connsiteX3101" fmla="*/ 2310378 w 7295637"/>
              <a:gd name="connsiteY3101" fmla="*/ 343623 h 5063066"/>
              <a:gd name="connsiteX3102" fmla="*/ 2377665 w 7295637"/>
              <a:gd name="connsiteY3102" fmla="*/ 299023 h 5063066"/>
              <a:gd name="connsiteX3103" fmla="*/ 2450689 w 7295637"/>
              <a:gd name="connsiteY3103" fmla="*/ 372047 h 5063066"/>
              <a:gd name="connsiteX3104" fmla="*/ 2377665 w 7295637"/>
              <a:gd name="connsiteY3104" fmla="*/ 445072 h 5063066"/>
              <a:gd name="connsiteX3105" fmla="*/ 2304640 w 7295637"/>
              <a:gd name="connsiteY3105" fmla="*/ 372048 h 5063066"/>
              <a:gd name="connsiteX3106" fmla="*/ 2310378 w 7295637"/>
              <a:gd name="connsiteY3106" fmla="*/ 343623 h 5063066"/>
              <a:gd name="connsiteX3107" fmla="*/ 1388525 w 7295637"/>
              <a:gd name="connsiteY3107" fmla="*/ 1759979 h 5063066"/>
              <a:gd name="connsiteX3108" fmla="*/ 1455812 w 7295637"/>
              <a:gd name="connsiteY3108" fmla="*/ 1715379 h 5063066"/>
              <a:gd name="connsiteX3109" fmla="*/ 1528836 w 7295637"/>
              <a:gd name="connsiteY3109" fmla="*/ 1788404 h 5063066"/>
              <a:gd name="connsiteX3110" fmla="*/ 1455812 w 7295637"/>
              <a:gd name="connsiteY3110" fmla="*/ 1861429 h 5063066"/>
              <a:gd name="connsiteX3111" fmla="*/ 1382786 w 7295637"/>
              <a:gd name="connsiteY3111" fmla="*/ 1788404 h 5063066"/>
              <a:gd name="connsiteX3112" fmla="*/ 1388525 w 7295637"/>
              <a:gd name="connsiteY3112" fmla="*/ 1759979 h 5063066"/>
              <a:gd name="connsiteX3113" fmla="*/ 236982 w 7295637"/>
              <a:gd name="connsiteY3113" fmla="*/ 3545252 h 5063066"/>
              <a:gd name="connsiteX3114" fmla="*/ 252632 w 7295637"/>
              <a:gd name="connsiteY3114" fmla="*/ 3522041 h 5063066"/>
              <a:gd name="connsiteX3115" fmla="*/ 304268 w 7295637"/>
              <a:gd name="connsiteY3115" fmla="*/ 3500652 h 5063066"/>
              <a:gd name="connsiteX3116" fmla="*/ 377293 w 7295637"/>
              <a:gd name="connsiteY3116" fmla="*/ 3573677 h 5063066"/>
              <a:gd name="connsiteX3117" fmla="*/ 304269 w 7295637"/>
              <a:gd name="connsiteY3117" fmla="*/ 3646702 h 5063066"/>
              <a:gd name="connsiteX3118" fmla="*/ 231244 w 7295637"/>
              <a:gd name="connsiteY3118" fmla="*/ 3573677 h 5063066"/>
              <a:gd name="connsiteX3119" fmla="*/ 236982 w 7295637"/>
              <a:gd name="connsiteY3119" fmla="*/ 3545252 h 5063066"/>
              <a:gd name="connsiteX3120" fmla="*/ 1618988 w 7295637"/>
              <a:gd name="connsiteY3120" fmla="*/ 1330659 h 5063066"/>
              <a:gd name="connsiteX3121" fmla="*/ 1686274 w 7295637"/>
              <a:gd name="connsiteY3121" fmla="*/ 1286060 h 5063066"/>
              <a:gd name="connsiteX3122" fmla="*/ 1759298 w 7295637"/>
              <a:gd name="connsiteY3122" fmla="*/ 1359085 h 5063066"/>
              <a:gd name="connsiteX3123" fmla="*/ 1686274 w 7295637"/>
              <a:gd name="connsiteY3123" fmla="*/ 1432109 h 5063066"/>
              <a:gd name="connsiteX3124" fmla="*/ 1613250 w 7295637"/>
              <a:gd name="connsiteY3124" fmla="*/ 1359084 h 5063066"/>
              <a:gd name="connsiteX3125" fmla="*/ 1618988 w 7295637"/>
              <a:gd name="connsiteY3125" fmla="*/ 1330659 h 5063066"/>
              <a:gd name="connsiteX3126" fmla="*/ 467444 w 7295637"/>
              <a:gd name="connsiteY3126" fmla="*/ 3124761 h 5063066"/>
              <a:gd name="connsiteX3127" fmla="*/ 483094 w 7295637"/>
              <a:gd name="connsiteY3127" fmla="*/ 3101550 h 5063066"/>
              <a:gd name="connsiteX3128" fmla="*/ 534730 w 7295637"/>
              <a:gd name="connsiteY3128" fmla="*/ 3080162 h 5063066"/>
              <a:gd name="connsiteX3129" fmla="*/ 607755 w 7295637"/>
              <a:gd name="connsiteY3129" fmla="*/ 3153187 h 5063066"/>
              <a:gd name="connsiteX3130" fmla="*/ 534731 w 7295637"/>
              <a:gd name="connsiteY3130" fmla="*/ 3226211 h 5063066"/>
              <a:gd name="connsiteX3131" fmla="*/ 461706 w 7295637"/>
              <a:gd name="connsiteY3131" fmla="*/ 3153186 h 5063066"/>
              <a:gd name="connsiteX3132" fmla="*/ 467444 w 7295637"/>
              <a:gd name="connsiteY3132" fmla="*/ 3124761 h 5063066"/>
              <a:gd name="connsiteX3133" fmla="*/ 1849452 w 7295637"/>
              <a:gd name="connsiteY3133" fmla="*/ 910167 h 5063066"/>
              <a:gd name="connsiteX3134" fmla="*/ 1916737 w 7295637"/>
              <a:gd name="connsiteY3134" fmla="*/ 865566 h 5063066"/>
              <a:gd name="connsiteX3135" fmla="*/ 1989763 w 7295637"/>
              <a:gd name="connsiteY3135" fmla="*/ 938591 h 5063066"/>
              <a:gd name="connsiteX3136" fmla="*/ 1916738 w 7295637"/>
              <a:gd name="connsiteY3136" fmla="*/ 1011616 h 5063066"/>
              <a:gd name="connsiteX3137" fmla="*/ 1843712 w 7295637"/>
              <a:gd name="connsiteY3137" fmla="*/ 938591 h 5063066"/>
              <a:gd name="connsiteX3138" fmla="*/ 1849452 w 7295637"/>
              <a:gd name="connsiteY3138" fmla="*/ 910167 h 5063066"/>
              <a:gd name="connsiteX3139" fmla="*/ 697907 w 7295637"/>
              <a:gd name="connsiteY3139" fmla="*/ 2695441 h 5063066"/>
              <a:gd name="connsiteX3140" fmla="*/ 713557 w 7295637"/>
              <a:gd name="connsiteY3140" fmla="*/ 2672229 h 5063066"/>
              <a:gd name="connsiteX3141" fmla="*/ 765193 w 7295637"/>
              <a:gd name="connsiteY3141" fmla="*/ 2650840 h 5063066"/>
              <a:gd name="connsiteX3142" fmla="*/ 838218 w 7295637"/>
              <a:gd name="connsiteY3142" fmla="*/ 2723865 h 5063066"/>
              <a:gd name="connsiteX3143" fmla="*/ 765193 w 7295637"/>
              <a:gd name="connsiteY3143" fmla="*/ 2796891 h 5063066"/>
              <a:gd name="connsiteX3144" fmla="*/ 692168 w 7295637"/>
              <a:gd name="connsiteY3144" fmla="*/ 2723865 h 5063066"/>
              <a:gd name="connsiteX3145" fmla="*/ 697907 w 7295637"/>
              <a:gd name="connsiteY3145" fmla="*/ 2695441 h 5063066"/>
              <a:gd name="connsiteX3146" fmla="*/ 927598 w 7295637"/>
              <a:gd name="connsiteY3146" fmla="*/ 2326524 h 5063066"/>
              <a:gd name="connsiteX3147" fmla="*/ 943248 w 7295637"/>
              <a:gd name="connsiteY3147" fmla="*/ 2303312 h 5063066"/>
              <a:gd name="connsiteX3148" fmla="*/ 994884 w 7295637"/>
              <a:gd name="connsiteY3148" fmla="*/ 2281924 h 5063066"/>
              <a:gd name="connsiteX3149" fmla="*/ 1067909 w 7295637"/>
              <a:gd name="connsiteY3149" fmla="*/ 2354949 h 5063066"/>
              <a:gd name="connsiteX3150" fmla="*/ 994884 w 7295637"/>
              <a:gd name="connsiteY3150" fmla="*/ 2427974 h 5063066"/>
              <a:gd name="connsiteX3151" fmla="*/ 921858 w 7295637"/>
              <a:gd name="connsiteY3151" fmla="*/ 2354949 h 5063066"/>
              <a:gd name="connsiteX3152" fmla="*/ 927598 w 7295637"/>
              <a:gd name="connsiteY3152" fmla="*/ 2326524 h 5063066"/>
              <a:gd name="connsiteX3153" fmla="*/ 2079914 w 7295637"/>
              <a:gd name="connsiteY3153" fmla="*/ 480844 h 5063066"/>
              <a:gd name="connsiteX3154" fmla="*/ 2147202 w 7295637"/>
              <a:gd name="connsiteY3154" fmla="*/ 436244 h 5063066"/>
              <a:gd name="connsiteX3155" fmla="*/ 2220225 w 7295637"/>
              <a:gd name="connsiteY3155" fmla="*/ 509269 h 5063066"/>
              <a:gd name="connsiteX3156" fmla="*/ 2147202 w 7295637"/>
              <a:gd name="connsiteY3156" fmla="*/ 582294 h 5063066"/>
              <a:gd name="connsiteX3157" fmla="*/ 2074176 w 7295637"/>
              <a:gd name="connsiteY3157" fmla="*/ 509269 h 5063066"/>
              <a:gd name="connsiteX3158" fmla="*/ 2079914 w 7295637"/>
              <a:gd name="connsiteY3158" fmla="*/ 480844 h 5063066"/>
              <a:gd name="connsiteX3159" fmla="*/ 1158061 w 7295637"/>
              <a:gd name="connsiteY3159" fmla="*/ 1897201 h 5063066"/>
              <a:gd name="connsiteX3160" fmla="*/ 1173712 w 7295637"/>
              <a:gd name="connsiteY3160" fmla="*/ 1873989 h 5063066"/>
              <a:gd name="connsiteX3161" fmla="*/ 1225349 w 7295637"/>
              <a:gd name="connsiteY3161" fmla="*/ 1852600 h 5063066"/>
              <a:gd name="connsiteX3162" fmla="*/ 1298373 w 7295637"/>
              <a:gd name="connsiteY3162" fmla="*/ 1925625 h 5063066"/>
              <a:gd name="connsiteX3163" fmla="*/ 1225347 w 7295637"/>
              <a:gd name="connsiteY3163" fmla="*/ 1998650 h 5063066"/>
              <a:gd name="connsiteX3164" fmla="*/ 1152324 w 7295637"/>
              <a:gd name="connsiteY3164" fmla="*/ 1925625 h 5063066"/>
              <a:gd name="connsiteX3165" fmla="*/ 1158061 w 7295637"/>
              <a:gd name="connsiteY3165" fmla="*/ 1897201 h 5063066"/>
              <a:gd name="connsiteX3166" fmla="*/ 6519 w 7295637"/>
              <a:gd name="connsiteY3166" fmla="*/ 3691301 h 5063066"/>
              <a:gd name="connsiteX3167" fmla="*/ 22169 w 7295637"/>
              <a:gd name="connsiteY3167" fmla="*/ 3668089 h 5063066"/>
              <a:gd name="connsiteX3168" fmla="*/ 73805 w 7295637"/>
              <a:gd name="connsiteY3168" fmla="*/ 3646701 h 5063066"/>
              <a:gd name="connsiteX3169" fmla="*/ 146830 w 7295637"/>
              <a:gd name="connsiteY3169" fmla="*/ 3719726 h 5063066"/>
              <a:gd name="connsiteX3170" fmla="*/ 73805 w 7295637"/>
              <a:gd name="connsiteY3170" fmla="*/ 3792751 h 5063066"/>
              <a:gd name="connsiteX3171" fmla="*/ 780 w 7295637"/>
              <a:gd name="connsiteY3171" fmla="*/ 3719726 h 5063066"/>
              <a:gd name="connsiteX3172" fmla="*/ 6519 w 7295637"/>
              <a:gd name="connsiteY3172" fmla="*/ 3691301 h 5063066"/>
              <a:gd name="connsiteX3173" fmla="*/ 2310379 w 7295637"/>
              <a:gd name="connsiteY3173" fmla="*/ 60351 h 5063066"/>
              <a:gd name="connsiteX3174" fmla="*/ 2377664 w 7295637"/>
              <a:gd name="connsiteY3174" fmla="*/ 15750 h 5063066"/>
              <a:gd name="connsiteX3175" fmla="*/ 2450690 w 7295637"/>
              <a:gd name="connsiteY3175" fmla="*/ 88775 h 5063066"/>
              <a:gd name="connsiteX3176" fmla="*/ 2377665 w 7295637"/>
              <a:gd name="connsiteY3176" fmla="*/ 161800 h 5063066"/>
              <a:gd name="connsiteX3177" fmla="*/ 2304641 w 7295637"/>
              <a:gd name="connsiteY3177" fmla="*/ 88775 h 5063066"/>
              <a:gd name="connsiteX3178" fmla="*/ 2310379 w 7295637"/>
              <a:gd name="connsiteY3178" fmla="*/ 60351 h 5063066"/>
              <a:gd name="connsiteX3179" fmla="*/ 1388526 w 7295637"/>
              <a:gd name="connsiteY3179" fmla="*/ 1476708 h 5063066"/>
              <a:gd name="connsiteX3180" fmla="*/ 1455811 w 7295637"/>
              <a:gd name="connsiteY3180" fmla="*/ 1432108 h 5063066"/>
              <a:gd name="connsiteX3181" fmla="*/ 1528836 w 7295637"/>
              <a:gd name="connsiteY3181" fmla="*/ 1505133 h 5063066"/>
              <a:gd name="connsiteX3182" fmla="*/ 1455812 w 7295637"/>
              <a:gd name="connsiteY3182" fmla="*/ 1578157 h 5063066"/>
              <a:gd name="connsiteX3183" fmla="*/ 1382786 w 7295637"/>
              <a:gd name="connsiteY3183" fmla="*/ 1505132 h 5063066"/>
              <a:gd name="connsiteX3184" fmla="*/ 1388526 w 7295637"/>
              <a:gd name="connsiteY3184" fmla="*/ 1476708 h 5063066"/>
              <a:gd name="connsiteX3185" fmla="*/ 236981 w 7295637"/>
              <a:gd name="connsiteY3185" fmla="*/ 3261981 h 5063066"/>
              <a:gd name="connsiteX3186" fmla="*/ 252631 w 7295637"/>
              <a:gd name="connsiteY3186" fmla="*/ 3238770 h 5063066"/>
              <a:gd name="connsiteX3187" fmla="*/ 304267 w 7295637"/>
              <a:gd name="connsiteY3187" fmla="*/ 3217382 h 5063066"/>
              <a:gd name="connsiteX3188" fmla="*/ 377292 w 7295637"/>
              <a:gd name="connsiteY3188" fmla="*/ 3290407 h 5063066"/>
              <a:gd name="connsiteX3189" fmla="*/ 304268 w 7295637"/>
              <a:gd name="connsiteY3189" fmla="*/ 3363431 h 5063066"/>
              <a:gd name="connsiteX3190" fmla="*/ 231243 w 7295637"/>
              <a:gd name="connsiteY3190" fmla="*/ 3290406 h 5063066"/>
              <a:gd name="connsiteX3191" fmla="*/ 236981 w 7295637"/>
              <a:gd name="connsiteY3191" fmla="*/ 3261981 h 5063066"/>
              <a:gd name="connsiteX3192" fmla="*/ 1618986 w 7295637"/>
              <a:gd name="connsiteY3192" fmla="*/ 1047389 h 5063066"/>
              <a:gd name="connsiteX3193" fmla="*/ 1686274 w 7295637"/>
              <a:gd name="connsiteY3193" fmla="*/ 1002788 h 5063066"/>
              <a:gd name="connsiteX3194" fmla="*/ 1759297 w 7295637"/>
              <a:gd name="connsiteY3194" fmla="*/ 1075813 h 5063066"/>
              <a:gd name="connsiteX3195" fmla="*/ 1686272 w 7295637"/>
              <a:gd name="connsiteY3195" fmla="*/ 1148838 h 5063066"/>
              <a:gd name="connsiteX3196" fmla="*/ 1613249 w 7295637"/>
              <a:gd name="connsiteY3196" fmla="*/ 1075813 h 5063066"/>
              <a:gd name="connsiteX3197" fmla="*/ 1618986 w 7295637"/>
              <a:gd name="connsiteY3197" fmla="*/ 1047389 h 5063066"/>
              <a:gd name="connsiteX3198" fmla="*/ 467443 w 7295637"/>
              <a:gd name="connsiteY3198" fmla="*/ 2841491 h 5063066"/>
              <a:gd name="connsiteX3199" fmla="*/ 483093 w 7295637"/>
              <a:gd name="connsiteY3199" fmla="*/ 2818279 h 5063066"/>
              <a:gd name="connsiteX3200" fmla="*/ 534729 w 7295637"/>
              <a:gd name="connsiteY3200" fmla="*/ 2796890 h 5063066"/>
              <a:gd name="connsiteX3201" fmla="*/ 607755 w 7295637"/>
              <a:gd name="connsiteY3201" fmla="*/ 2869915 h 5063066"/>
              <a:gd name="connsiteX3202" fmla="*/ 534730 w 7295637"/>
              <a:gd name="connsiteY3202" fmla="*/ 2942940 h 5063066"/>
              <a:gd name="connsiteX3203" fmla="*/ 461704 w 7295637"/>
              <a:gd name="connsiteY3203" fmla="*/ 2869915 h 5063066"/>
              <a:gd name="connsiteX3204" fmla="*/ 467443 w 7295637"/>
              <a:gd name="connsiteY3204" fmla="*/ 2841491 h 5063066"/>
              <a:gd name="connsiteX3205" fmla="*/ 697133 w 7295637"/>
              <a:gd name="connsiteY3205" fmla="*/ 2463746 h 5063066"/>
              <a:gd name="connsiteX3206" fmla="*/ 712784 w 7295637"/>
              <a:gd name="connsiteY3206" fmla="*/ 2440533 h 5063066"/>
              <a:gd name="connsiteX3207" fmla="*/ 764420 w 7295637"/>
              <a:gd name="connsiteY3207" fmla="*/ 2419146 h 5063066"/>
              <a:gd name="connsiteX3208" fmla="*/ 837444 w 7295637"/>
              <a:gd name="connsiteY3208" fmla="*/ 2492171 h 5063066"/>
              <a:gd name="connsiteX3209" fmla="*/ 764419 w 7295637"/>
              <a:gd name="connsiteY3209" fmla="*/ 2565195 h 5063066"/>
              <a:gd name="connsiteX3210" fmla="*/ 691395 w 7295637"/>
              <a:gd name="connsiteY3210" fmla="*/ 2492171 h 5063066"/>
              <a:gd name="connsiteX3211" fmla="*/ 697133 w 7295637"/>
              <a:gd name="connsiteY3211" fmla="*/ 2463746 h 5063066"/>
              <a:gd name="connsiteX3212" fmla="*/ 1849452 w 7295637"/>
              <a:gd name="connsiteY3212" fmla="*/ 626895 h 5063066"/>
              <a:gd name="connsiteX3213" fmla="*/ 1916737 w 7295637"/>
              <a:gd name="connsiteY3213" fmla="*/ 582294 h 5063066"/>
              <a:gd name="connsiteX3214" fmla="*/ 1989763 w 7295637"/>
              <a:gd name="connsiteY3214" fmla="*/ 655319 h 5063066"/>
              <a:gd name="connsiteX3215" fmla="*/ 1916737 w 7295637"/>
              <a:gd name="connsiteY3215" fmla="*/ 728344 h 5063066"/>
              <a:gd name="connsiteX3216" fmla="*/ 1843712 w 7295637"/>
              <a:gd name="connsiteY3216" fmla="*/ 655319 h 5063066"/>
              <a:gd name="connsiteX3217" fmla="*/ 1849452 w 7295637"/>
              <a:gd name="connsiteY3217" fmla="*/ 626895 h 5063066"/>
              <a:gd name="connsiteX3218" fmla="*/ 927598 w 7295637"/>
              <a:gd name="connsiteY3218" fmla="*/ 2043251 h 5063066"/>
              <a:gd name="connsiteX3219" fmla="*/ 943247 w 7295637"/>
              <a:gd name="connsiteY3219" fmla="*/ 2020039 h 5063066"/>
              <a:gd name="connsiteX3220" fmla="*/ 994884 w 7295637"/>
              <a:gd name="connsiteY3220" fmla="*/ 1998651 h 5063066"/>
              <a:gd name="connsiteX3221" fmla="*/ 1067909 w 7295637"/>
              <a:gd name="connsiteY3221" fmla="*/ 2071676 h 5063066"/>
              <a:gd name="connsiteX3222" fmla="*/ 994884 w 7295637"/>
              <a:gd name="connsiteY3222" fmla="*/ 2144701 h 5063066"/>
              <a:gd name="connsiteX3223" fmla="*/ 921860 w 7295637"/>
              <a:gd name="connsiteY3223" fmla="*/ 2071676 h 5063066"/>
              <a:gd name="connsiteX3224" fmla="*/ 927598 w 7295637"/>
              <a:gd name="connsiteY3224" fmla="*/ 2043251 h 5063066"/>
              <a:gd name="connsiteX3225" fmla="*/ 2079916 w 7295637"/>
              <a:gd name="connsiteY3225" fmla="*/ 197573 h 5063066"/>
              <a:gd name="connsiteX3226" fmla="*/ 2147202 w 7295637"/>
              <a:gd name="connsiteY3226" fmla="*/ 152972 h 5063066"/>
              <a:gd name="connsiteX3227" fmla="*/ 2220227 w 7295637"/>
              <a:gd name="connsiteY3227" fmla="*/ 225997 h 5063066"/>
              <a:gd name="connsiteX3228" fmla="*/ 2147202 w 7295637"/>
              <a:gd name="connsiteY3228" fmla="*/ 299022 h 5063066"/>
              <a:gd name="connsiteX3229" fmla="*/ 2074176 w 7295637"/>
              <a:gd name="connsiteY3229" fmla="*/ 225997 h 5063066"/>
              <a:gd name="connsiteX3230" fmla="*/ 2079916 w 7295637"/>
              <a:gd name="connsiteY3230" fmla="*/ 197573 h 5063066"/>
              <a:gd name="connsiteX3231" fmla="*/ 1158061 w 7295637"/>
              <a:gd name="connsiteY3231" fmla="*/ 1613928 h 5063066"/>
              <a:gd name="connsiteX3232" fmla="*/ 1173712 w 7295637"/>
              <a:gd name="connsiteY3232" fmla="*/ 1590717 h 5063066"/>
              <a:gd name="connsiteX3233" fmla="*/ 1225348 w 7295637"/>
              <a:gd name="connsiteY3233" fmla="*/ 1569328 h 5063066"/>
              <a:gd name="connsiteX3234" fmla="*/ 1298372 w 7295637"/>
              <a:gd name="connsiteY3234" fmla="*/ 1642353 h 5063066"/>
              <a:gd name="connsiteX3235" fmla="*/ 1225347 w 7295637"/>
              <a:gd name="connsiteY3235" fmla="*/ 1715378 h 5063066"/>
              <a:gd name="connsiteX3236" fmla="*/ 1152323 w 7295637"/>
              <a:gd name="connsiteY3236" fmla="*/ 1642353 h 5063066"/>
              <a:gd name="connsiteX3237" fmla="*/ 1158061 w 7295637"/>
              <a:gd name="connsiteY3237" fmla="*/ 1613928 h 5063066"/>
              <a:gd name="connsiteX3238" fmla="*/ 6518 w 7295637"/>
              <a:gd name="connsiteY3238" fmla="*/ 3408030 h 5063066"/>
              <a:gd name="connsiteX3239" fmla="*/ 22168 w 7295637"/>
              <a:gd name="connsiteY3239" fmla="*/ 3384818 h 5063066"/>
              <a:gd name="connsiteX3240" fmla="*/ 73804 w 7295637"/>
              <a:gd name="connsiteY3240" fmla="*/ 3363430 h 5063066"/>
              <a:gd name="connsiteX3241" fmla="*/ 146829 w 7295637"/>
              <a:gd name="connsiteY3241" fmla="*/ 3436455 h 5063066"/>
              <a:gd name="connsiteX3242" fmla="*/ 73805 w 7295637"/>
              <a:gd name="connsiteY3242" fmla="*/ 3509480 h 5063066"/>
              <a:gd name="connsiteX3243" fmla="*/ 780 w 7295637"/>
              <a:gd name="connsiteY3243" fmla="*/ 3436454 h 5063066"/>
              <a:gd name="connsiteX3244" fmla="*/ 6518 w 7295637"/>
              <a:gd name="connsiteY3244" fmla="*/ 3408030 h 5063066"/>
              <a:gd name="connsiteX3245" fmla="*/ 1388524 w 7295637"/>
              <a:gd name="connsiteY3245" fmla="*/ 1193437 h 5063066"/>
              <a:gd name="connsiteX3246" fmla="*/ 1455809 w 7295637"/>
              <a:gd name="connsiteY3246" fmla="*/ 1148838 h 5063066"/>
              <a:gd name="connsiteX3247" fmla="*/ 1528835 w 7295637"/>
              <a:gd name="connsiteY3247" fmla="*/ 1221862 h 5063066"/>
              <a:gd name="connsiteX3248" fmla="*/ 1455810 w 7295637"/>
              <a:gd name="connsiteY3248" fmla="*/ 1294887 h 5063066"/>
              <a:gd name="connsiteX3249" fmla="*/ 1382786 w 7295637"/>
              <a:gd name="connsiteY3249" fmla="*/ 1221862 h 5063066"/>
              <a:gd name="connsiteX3250" fmla="*/ 1388524 w 7295637"/>
              <a:gd name="connsiteY3250" fmla="*/ 1193437 h 5063066"/>
              <a:gd name="connsiteX3251" fmla="*/ 236980 w 7295637"/>
              <a:gd name="connsiteY3251" fmla="*/ 2978711 h 5063066"/>
              <a:gd name="connsiteX3252" fmla="*/ 252630 w 7295637"/>
              <a:gd name="connsiteY3252" fmla="*/ 2955499 h 5063066"/>
              <a:gd name="connsiteX3253" fmla="*/ 304266 w 7295637"/>
              <a:gd name="connsiteY3253" fmla="*/ 2934111 h 5063066"/>
              <a:gd name="connsiteX3254" fmla="*/ 377291 w 7295637"/>
              <a:gd name="connsiteY3254" fmla="*/ 3007136 h 5063066"/>
              <a:gd name="connsiteX3255" fmla="*/ 304267 w 7295637"/>
              <a:gd name="connsiteY3255" fmla="*/ 3080160 h 5063066"/>
              <a:gd name="connsiteX3256" fmla="*/ 231242 w 7295637"/>
              <a:gd name="connsiteY3256" fmla="*/ 3007135 h 5063066"/>
              <a:gd name="connsiteX3257" fmla="*/ 236980 w 7295637"/>
              <a:gd name="connsiteY3257" fmla="*/ 2978711 h 5063066"/>
              <a:gd name="connsiteX3258" fmla="*/ 1618986 w 7295637"/>
              <a:gd name="connsiteY3258" fmla="*/ 764116 h 5063066"/>
              <a:gd name="connsiteX3259" fmla="*/ 1686273 w 7295637"/>
              <a:gd name="connsiteY3259" fmla="*/ 719516 h 5063066"/>
              <a:gd name="connsiteX3260" fmla="*/ 1759297 w 7295637"/>
              <a:gd name="connsiteY3260" fmla="*/ 792541 h 5063066"/>
              <a:gd name="connsiteX3261" fmla="*/ 1686273 w 7295637"/>
              <a:gd name="connsiteY3261" fmla="*/ 865566 h 5063066"/>
              <a:gd name="connsiteX3262" fmla="*/ 1613248 w 7295637"/>
              <a:gd name="connsiteY3262" fmla="*/ 792541 h 5063066"/>
              <a:gd name="connsiteX3263" fmla="*/ 1618986 w 7295637"/>
              <a:gd name="connsiteY3263" fmla="*/ 764116 h 5063066"/>
              <a:gd name="connsiteX3264" fmla="*/ 467444 w 7295637"/>
              <a:gd name="connsiteY3264" fmla="*/ 2558219 h 5063066"/>
              <a:gd name="connsiteX3265" fmla="*/ 483094 w 7295637"/>
              <a:gd name="connsiteY3265" fmla="*/ 2535007 h 5063066"/>
              <a:gd name="connsiteX3266" fmla="*/ 534730 w 7295637"/>
              <a:gd name="connsiteY3266" fmla="*/ 2513619 h 5063066"/>
              <a:gd name="connsiteX3267" fmla="*/ 607755 w 7295637"/>
              <a:gd name="connsiteY3267" fmla="*/ 2586644 h 5063066"/>
              <a:gd name="connsiteX3268" fmla="*/ 534730 w 7295637"/>
              <a:gd name="connsiteY3268" fmla="*/ 2659669 h 5063066"/>
              <a:gd name="connsiteX3269" fmla="*/ 461705 w 7295637"/>
              <a:gd name="connsiteY3269" fmla="*/ 2586644 h 5063066"/>
              <a:gd name="connsiteX3270" fmla="*/ 467444 w 7295637"/>
              <a:gd name="connsiteY3270" fmla="*/ 2558219 h 5063066"/>
              <a:gd name="connsiteX3271" fmla="*/ 697132 w 7295637"/>
              <a:gd name="connsiteY3271" fmla="*/ 2180474 h 5063066"/>
              <a:gd name="connsiteX3272" fmla="*/ 712783 w 7295637"/>
              <a:gd name="connsiteY3272" fmla="*/ 2157262 h 5063066"/>
              <a:gd name="connsiteX3273" fmla="*/ 764419 w 7295637"/>
              <a:gd name="connsiteY3273" fmla="*/ 2135874 h 5063066"/>
              <a:gd name="connsiteX3274" fmla="*/ 837444 w 7295637"/>
              <a:gd name="connsiteY3274" fmla="*/ 2208898 h 5063066"/>
              <a:gd name="connsiteX3275" fmla="*/ 764420 w 7295637"/>
              <a:gd name="connsiteY3275" fmla="*/ 2281923 h 5063066"/>
              <a:gd name="connsiteX3276" fmla="*/ 691395 w 7295637"/>
              <a:gd name="connsiteY3276" fmla="*/ 2208898 h 5063066"/>
              <a:gd name="connsiteX3277" fmla="*/ 697132 w 7295637"/>
              <a:gd name="connsiteY3277" fmla="*/ 2180474 h 5063066"/>
              <a:gd name="connsiteX3278" fmla="*/ 1849451 w 7295637"/>
              <a:gd name="connsiteY3278" fmla="*/ 343623 h 5063066"/>
              <a:gd name="connsiteX3279" fmla="*/ 1916739 w 7295637"/>
              <a:gd name="connsiteY3279" fmla="*/ 299022 h 5063066"/>
              <a:gd name="connsiteX3280" fmla="*/ 1989762 w 7295637"/>
              <a:gd name="connsiteY3280" fmla="*/ 372047 h 5063066"/>
              <a:gd name="connsiteX3281" fmla="*/ 1916737 w 7295637"/>
              <a:gd name="connsiteY3281" fmla="*/ 445072 h 5063066"/>
              <a:gd name="connsiteX3282" fmla="*/ 1843713 w 7295637"/>
              <a:gd name="connsiteY3282" fmla="*/ 372047 h 5063066"/>
              <a:gd name="connsiteX3283" fmla="*/ 1849451 w 7295637"/>
              <a:gd name="connsiteY3283" fmla="*/ 343623 h 5063066"/>
              <a:gd name="connsiteX3284" fmla="*/ 927598 w 7295637"/>
              <a:gd name="connsiteY3284" fmla="*/ 1759979 h 5063066"/>
              <a:gd name="connsiteX3285" fmla="*/ 943247 w 7295637"/>
              <a:gd name="connsiteY3285" fmla="*/ 1736767 h 5063066"/>
              <a:gd name="connsiteX3286" fmla="*/ 994883 w 7295637"/>
              <a:gd name="connsiteY3286" fmla="*/ 1715378 h 5063066"/>
              <a:gd name="connsiteX3287" fmla="*/ 1067909 w 7295637"/>
              <a:gd name="connsiteY3287" fmla="*/ 1788403 h 5063066"/>
              <a:gd name="connsiteX3288" fmla="*/ 994884 w 7295637"/>
              <a:gd name="connsiteY3288" fmla="*/ 1861428 h 5063066"/>
              <a:gd name="connsiteX3289" fmla="*/ 921859 w 7295637"/>
              <a:gd name="connsiteY3289" fmla="*/ 1788404 h 5063066"/>
              <a:gd name="connsiteX3290" fmla="*/ 927598 w 7295637"/>
              <a:gd name="connsiteY3290" fmla="*/ 1759979 h 5063066"/>
              <a:gd name="connsiteX3291" fmla="*/ 1158061 w 7295637"/>
              <a:gd name="connsiteY3291" fmla="*/ 1330658 h 5063066"/>
              <a:gd name="connsiteX3292" fmla="*/ 1173710 w 7295637"/>
              <a:gd name="connsiteY3292" fmla="*/ 1307447 h 5063066"/>
              <a:gd name="connsiteX3293" fmla="*/ 1225346 w 7295637"/>
              <a:gd name="connsiteY3293" fmla="*/ 1286058 h 5063066"/>
              <a:gd name="connsiteX3294" fmla="*/ 1298372 w 7295637"/>
              <a:gd name="connsiteY3294" fmla="*/ 1359083 h 5063066"/>
              <a:gd name="connsiteX3295" fmla="*/ 1225347 w 7295637"/>
              <a:gd name="connsiteY3295" fmla="*/ 1432108 h 5063066"/>
              <a:gd name="connsiteX3296" fmla="*/ 1152321 w 7295637"/>
              <a:gd name="connsiteY3296" fmla="*/ 1359083 h 5063066"/>
              <a:gd name="connsiteX3297" fmla="*/ 1158061 w 7295637"/>
              <a:gd name="connsiteY3297" fmla="*/ 1330658 h 5063066"/>
              <a:gd name="connsiteX3298" fmla="*/ 6517 w 7295637"/>
              <a:gd name="connsiteY3298" fmla="*/ 3124760 h 5063066"/>
              <a:gd name="connsiteX3299" fmla="*/ 22166 w 7295637"/>
              <a:gd name="connsiteY3299" fmla="*/ 3101548 h 5063066"/>
              <a:gd name="connsiteX3300" fmla="*/ 73803 w 7295637"/>
              <a:gd name="connsiteY3300" fmla="*/ 3080160 h 5063066"/>
              <a:gd name="connsiteX3301" fmla="*/ 146828 w 7295637"/>
              <a:gd name="connsiteY3301" fmla="*/ 3153185 h 5063066"/>
              <a:gd name="connsiteX3302" fmla="*/ 73803 w 7295637"/>
              <a:gd name="connsiteY3302" fmla="*/ 3226209 h 5063066"/>
              <a:gd name="connsiteX3303" fmla="*/ 778 w 7295637"/>
              <a:gd name="connsiteY3303" fmla="*/ 3153184 h 5063066"/>
              <a:gd name="connsiteX3304" fmla="*/ 6517 w 7295637"/>
              <a:gd name="connsiteY3304" fmla="*/ 3124760 h 5063066"/>
              <a:gd name="connsiteX3305" fmla="*/ 1388522 w 7295637"/>
              <a:gd name="connsiteY3305" fmla="*/ 910166 h 5063066"/>
              <a:gd name="connsiteX3306" fmla="*/ 1455810 w 7295637"/>
              <a:gd name="connsiteY3306" fmla="*/ 865566 h 5063066"/>
              <a:gd name="connsiteX3307" fmla="*/ 1528834 w 7295637"/>
              <a:gd name="connsiteY3307" fmla="*/ 938592 h 5063066"/>
              <a:gd name="connsiteX3308" fmla="*/ 1455809 w 7295637"/>
              <a:gd name="connsiteY3308" fmla="*/ 1011616 h 5063066"/>
              <a:gd name="connsiteX3309" fmla="*/ 1382785 w 7295637"/>
              <a:gd name="connsiteY3309" fmla="*/ 938591 h 5063066"/>
              <a:gd name="connsiteX3310" fmla="*/ 1388522 w 7295637"/>
              <a:gd name="connsiteY3310" fmla="*/ 910166 h 5063066"/>
              <a:gd name="connsiteX3311" fmla="*/ 236980 w 7295637"/>
              <a:gd name="connsiteY3311" fmla="*/ 2695440 h 5063066"/>
              <a:gd name="connsiteX3312" fmla="*/ 252630 w 7295637"/>
              <a:gd name="connsiteY3312" fmla="*/ 2672229 h 5063066"/>
              <a:gd name="connsiteX3313" fmla="*/ 304266 w 7295637"/>
              <a:gd name="connsiteY3313" fmla="*/ 2650840 h 5063066"/>
              <a:gd name="connsiteX3314" fmla="*/ 377291 w 7295637"/>
              <a:gd name="connsiteY3314" fmla="*/ 2723865 h 5063066"/>
              <a:gd name="connsiteX3315" fmla="*/ 304266 w 7295637"/>
              <a:gd name="connsiteY3315" fmla="*/ 2796890 h 5063066"/>
              <a:gd name="connsiteX3316" fmla="*/ 231241 w 7295637"/>
              <a:gd name="connsiteY3316" fmla="*/ 2723865 h 5063066"/>
              <a:gd name="connsiteX3317" fmla="*/ 236980 w 7295637"/>
              <a:gd name="connsiteY3317" fmla="*/ 2695440 h 5063066"/>
              <a:gd name="connsiteX3318" fmla="*/ 466670 w 7295637"/>
              <a:gd name="connsiteY3318" fmla="*/ 2326523 h 5063066"/>
              <a:gd name="connsiteX3319" fmla="*/ 482319 w 7295637"/>
              <a:gd name="connsiteY3319" fmla="*/ 2303311 h 5063066"/>
              <a:gd name="connsiteX3320" fmla="*/ 533955 w 7295637"/>
              <a:gd name="connsiteY3320" fmla="*/ 2281923 h 5063066"/>
              <a:gd name="connsiteX3321" fmla="*/ 606981 w 7295637"/>
              <a:gd name="connsiteY3321" fmla="*/ 2354947 h 5063066"/>
              <a:gd name="connsiteX3322" fmla="*/ 533955 w 7295637"/>
              <a:gd name="connsiteY3322" fmla="*/ 2427974 h 5063066"/>
              <a:gd name="connsiteX3323" fmla="*/ 460931 w 7295637"/>
              <a:gd name="connsiteY3323" fmla="*/ 2354948 h 5063066"/>
              <a:gd name="connsiteX3324" fmla="*/ 466670 w 7295637"/>
              <a:gd name="connsiteY3324" fmla="*/ 2326523 h 5063066"/>
              <a:gd name="connsiteX3325" fmla="*/ 1618987 w 7295637"/>
              <a:gd name="connsiteY3325" fmla="*/ 480845 h 5063066"/>
              <a:gd name="connsiteX3326" fmla="*/ 1686274 w 7295637"/>
              <a:gd name="connsiteY3326" fmla="*/ 436245 h 5063066"/>
              <a:gd name="connsiteX3327" fmla="*/ 1759298 w 7295637"/>
              <a:gd name="connsiteY3327" fmla="*/ 509270 h 5063066"/>
              <a:gd name="connsiteX3328" fmla="*/ 1686273 w 7295637"/>
              <a:gd name="connsiteY3328" fmla="*/ 582294 h 5063066"/>
              <a:gd name="connsiteX3329" fmla="*/ 1613249 w 7295637"/>
              <a:gd name="connsiteY3329" fmla="*/ 509271 h 5063066"/>
              <a:gd name="connsiteX3330" fmla="*/ 1618987 w 7295637"/>
              <a:gd name="connsiteY3330" fmla="*/ 480845 h 5063066"/>
              <a:gd name="connsiteX3331" fmla="*/ 697133 w 7295637"/>
              <a:gd name="connsiteY3331" fmla="*/ 1897200 h 5063066"/>
              <a:gd name="connsiteX3332" fmla="*/ 712784 w 7295637"/>
              <a:gd name="connsiteY3332" fmla="*/ 1873988 h 5063066"/>
              <a:gd name="connsiteX3333" fmla="*/ 764420 w 7295637"/>
              <a:gd name="connsiteY3333" fmla="*/ 1852600 h 5063066"/>
              <a:gd name="connsiteX3334" fmla="*/ 837445 w 7295637"/>
              <a:gd name="connsiteY3334" fmla="*/ 1925625 h 5063066"/>
              <a:gd name="connsiteX3335" fmla="*/ 764421 w 7295637"/>
              <a:gd name="connsiteY3335" fmla="*/ 1998649 h 5063066"/>
              <a:gd name="connsiteX3336" fmla="*/ 691395 w 7295637"/>
              <a:gd name="connsiteY3336" fmla="*/ 1925625 h 5063066"/>
              <a:gd name="connsiteX3337" fmla="*/ 697133 w 7295637"/>
              <a:gd name="connsiteY3337" fmla="*/ 1897200 h 5063066"/>
              <a:gd name="connsiteX3338" fmla="*/ 1849451 w 7295637"/>
              <a:gd name="connsiteY3338" fmla="*/ 60350 h 5063066"/>
              <a:gd name="connsiteX3339" fmla="*/ 1916738 w 7295637"/>
              <a:gd name="connsiteY3339" fmla="*/ 15750 h 5063066"/>
              <a:gd name="connsiteX3340" fmla="*/ 1989762 w 7295637"/>
              <a:gd name="connsiteY3340" fmla="*/ 88775 h 5063066"/>
              <a:gd name="connsiteX3341" fmla="*/ 1916737 w 7295637"/>
              <a:gd name="connsiteY3341" fmla="*/ 161800 h 5063066"/>
              <a:gd name="connsiteX3342" fmla="*/ 1843713 w 7295637"/>
              <a:gd name="connsiteY3342" fmla="*/ 88775 h 5063066"/>
              <a:gd name="connsiteX3343" fmla="*/ 1849451 w 7295637"/>
              <a:gd name="connsiteY3343" fmla="*/ 60350 h 5063066"/>
              <a:gd name="connsiteX3344" fmla="*/ 927597 w 7295637"/>
              <a:gd name="connsiteY3344" fmla="*/ 1476707 h 5063066"/>
              <a:gd name="connsiteX3345" fmla="*/ 943246 w 7295637"/>
              <a:gd name="connsiteY3345" fmla="*/ 1453495 h 5063066"/>
              <a:gd name="connsiteX3346" fmla="*/ 994884 w 7295637"/>
              <a:gd name="connsiteY3346" fmla="*/ 1432107 h 5063066"/>
              <a:gd name="connsiteX3347" fmla="*/ 1067908 w 7295637"/>
              <a:gd name="connsiteY3347" fmla="*/ 1505132 h 5063066"/>
              <a:gd name="connsiteX3348" fmla="*/ 994883 w 7295637"/>
              <a:gd name="connsiteY3348" fmla="*/ 1578156 h 5063066"/>
              <a:gd name="connsiteX3349" fmla="*/ 921859 w 7295637"/>
              <a:gd name="connsiteY3349" fmla="*/ 1505131 h 5063066"/>
              <a:gd name="connsiteX3350" fmla="*/ 927597 w 7295637"/>
              <a:gd name="connsiteY3350" fmla="*/ 1476707 h 5063066"/>
              <a:gd name="connsiteX3351" fmla="*/ 1158060 w 7295637"/>
              <a:gd name="connsiteY3351" fmla="*/ 1047388 h 5063066"/>
              <a:gd name="connsiteX3352" fmla="*/ 1173710 w 7295637"/>
              <a:gd name="connsiteY3352" fmla="*/ 1024177 h 5063066"/>
              <a:gd name="connsiteX3353" fmla="*/ 1225347 w 7295637"/>
              <a:gd name="connsiteY3353" fmla="*/ 1002788 h 5063066"/>
              <a:gd name="connsiteX3354" fmla="*/ 1298371 w 7295637"/>
              <a:gd name="connsiteY3354" fmla="*/ 1075813 h 5063066"/>
              <a:gd name="connsiteX3355" fmla="*/ 1225346 w 7295637"/>
              <a:gd name="connsiteY3355" fmla="*/ 1148837 h 5063066"/>
              <a:gd name="connsiteX3356" fmla="*/ 1152322 w 7295637"/>
              <a:gd name="connsiteY3356" fmla="*/ 1075812 h 5063066"/>
              <a:gd name="connsiteX3357" fmla="*/ 1158060 w 7295637"/>
              <a:gd name="connsiteY3357" fmla="*/ 1047388 h 5063066"/>
              <a:gd name="connsiteX3358" fmla="*/ 6517 w 7295637"/>
              <a:gd name="connsiteY3358" fmla="*/ 2841490 h 5063066"/>
              <a:gd name="connsiteX3359" fmla="*/ 22166 w 7295637"/>
              <a:gd name="connsiteY3359" fmla="*/ 2818278 h 5063066"/>
              <a:gd name="connsiteX3360" fmla="*/ 73802 w 7295637"/>
              <a:gd name="connsiteY3360" fmla="*/ 2796890 h 5063066"/>
              <a:gd name="connsiteX3361" fmla="*/ 146828 w 7295637"/>
              <a:gd name="connsiteY3361" fmla="*/ 2869915 h 5063066"/>
              <a:gd name="connsiteX3362" fmla="*/ 73803 w 7295637"/>
              <a:gd name="connsiteY3362" fmla="*/ 2942939 h 5063066"/>
              <a:gd name="connsiteX3363" fmla="*/ 778 w 7295637"/>
              <a:gd name="connsiteY3363" fmla="*/ 2869914 h 5063066"/>
              <a:gd name="connsiteX3364" fmla="*/ 6517 w 7295637"/>
              <a:gd name="connsiteY3364" fmla="*/ 2841490 h 5063066"/>
              <a:gd name="connsiteX3365" fmla="*/ 236204 w 7295637"/>
              <a:gd name="connsiteY3365" fmla="*/ 2463748 h 5063066"/>
              <a:gd name="connsiteX3366" fmla="*/ 251853 w 7295637"/>
              <a:gd name="connsiteY3366" fmla="*/ 2440536 h 5063066"/>
              <a:gd name="connsiteX3367" fmla="*/ 303489 w 7295637"/>
              <a:gd name="connsiteY3367" fmla="*/ 2419148 h 5063066"/>
              <a:gd name="connsiteX3368" fmla="*/ 376515 w 7295637"/>
              <a:gd name="connsiteY3368" fmla="*/ 2492173 h 5063066"/>
              <a:gd name="connsiteX3369" fmla="*/ 303490 w 7295637"/>
              <a:gd name="connsiteY3369" fmla="*/ 2565198 h 5063066"/>
              <a:gd name="connsiteX3370" fmla="*/ 230464 w 7295637"/>
              <a:gd name="connsiteY3370" fmla="*/ 2492173 h 5063066"/>
              <a:gd name="connsiteX3371" fmla="*/ 236204 w 7295637"/>
              <a:gd name="connsiteY3371" fmla="*/ 2463748 h 5063066"/>
              <a:gd name="connsiteX3372" fmla="*/ 1388524 w 7295637"/>
              <a:gd name="connsiteY3372" fmla="*/ 626895 h 5063066"/>
              <a:gd name="connsiteX3373" fmla="*/ 1455810 w 7295637"/>
              <a:gd name="connsiteY3373" fmla="*/ 582294 h 5063066"/>
              <a:gd name="connsiteX3374" fmla="*/ 1528834 w 7295637"/>
              <a:gd name="connsiteY3374" fmla="*/ 655319 h 5063066"/>
              <a:gd name="connsiteX3375" fmla="*/ 1455810 w 7295637"/>
              <a:gd name="connsiteY3375" fmla="*/ 728345 h 5063066"/>
              <a:gd name="connsiteX3376" fmla="*/ 1382785 w 7295637"/>
              <a:gd name="connsiteY3376" fmla="*/ 655319 h 5063066"/>
              <a:gd name="connsiteX3377" fmla="*/ 1388524 w 7295637"/>
              <a:gd name="connsiteY3377" fmla="*/ 626895 h 5063066"/>
              <a:gd name="connsiteX3378" fmla="*/ 466669 w 7295637"/>
              <a:gd name="connsiteY3378" fmla="*/ 2043251 h 5063066"/>
              <a:gd name="connsiteX3379" fmla="*/ 482320 w 7295637"/>
              <a:gd name="connsiteY3379" fmla="*/ 2020039 h 5063066"/>
              <a:gd name="connsiteX3380" fmla="*/ 533955 w 7295637"/>
              <a:gd name="connsiteY3380" fmla="*/ 1998652 h 5063066"/>
              <a:gd name="connsiteX3381" fmla="*/ 606980 w 7295637"/>
              <a:gd name="connsiteY3381" fmla="*/ 2071676 h 5063066"/>
              <a:gd name="connsiteX3382" fmla="*/ 533955 w 7295637"/>
              <a:gd name="connsiteY3382" fmla="*/ 2144700 h 5063066"/>
              <a:gd name="connsiteX3383" fmla="*/ 460931 w 7295637"/>
              <a:gd name="connsiteY3383" fmla="*/ 2071676 h 5063066"/>
              <a:gd name="connsiteX3384" fmla="*/ 466669 w 7295637"/>
              <a:gd name="connsiteY3384" fmla="*/ 2043251 h 5063066"/>
              <a:gd name="connsiteX3385" fmla="*/ 1618987 w 7295637"/>
              <a:gd name="connsiteY3385" fmla="*/ 197573 h 5063066"/>
              <a:gd name="connsiteX3386" fmla="*/ 1686274 w 7295637"/>
              <a:gd name="connsiteY3386" fmla="*/ 152973 h 5063066"/>
              <a:gd name="connsiteX3387" fmla="*/ 1759298 w 7295637"/>
              <a:gd name="connsiteY3387" fmla="*/ 225997 h 5063066"/>
              <a:gd name="connsiteX3388" fmla="*/ 1686273 w 7295637"/>
              <a:gd name="connsiteY3388" fmla="*/ 299022 h 5063066"/>
              <a:gd name="connsiteX3389" fmla="*/ 1613249 w 7295637"/>
              <a:gd name="connsiteY3389" fmla="*/ 225997 h 5063066"/>
              <a:gd name="connsiteX3390" fmla="*/ 1618987 w 7295637"/>
              <a:gd name="connsiteY3390" fmla="*/ 197573 h 5063066"/>
              <a:gd name="connsiteX3391" fmla="*/ 697134 w 7295637"/>
              <a:gd name="connsiteY3391" fmla="*/ 1613928 h 5063066"/>
              <a:gd name="connsiteX3392" fmla="*/ 712783 w 7295637"/>
              <a:gd name="connsiteY3392" fmla="*/ 1590716 h 5063066"/>
              <a:gd name="connsiteX3393" fmla="*/ 764420 w 7295637"/>
              <a:gd name="connsiteY3393" fmla="*/ 1569328 h 5063066"/>
              <a:gd name="connsiteX3394" fmla="*/ 837445 w 7295637"/>
              <a:gd name="connsiteY3394" fmla="*/ 1642352 h 5063066"/>
              <a:gd name="connsiteX3395" fmla="*/ 764420 w 7295637"/>
              <a:gd name="connsiteY3395" fmla="*/ 1715377 h 5063066"/>
              <a:gd name="connsiteX3396" fmla="*/ 691396 w 7295637"/>
              <a:gd name="connsiteY3396" fmla="*/ 1642353 h 5063066"/>
              <a:gd name="connsiteX3397" fmla="*/ 697134 w 7295637"/>
              <a:gd name="connsiteY3397" fmla="*/ 1613928 h 5063066"/>
              <a:gd name="connsiteX3398" fmla="*/ 927596 w 7295637"/>
              <a:gd name="connsiteY3398" fmla="*/ 1193435 h 5063066"/>
              <a:gd name="connsiteX3399" fmla="*/ 943246 w 7295637"/>
              <a:gd name="connsiteY3399" fmla="*/ 1170224 h 5063066"/>
              <a:gd name="connsiteX3400" fmla="*/ 994883 w 7295637"/>
              <a:gd name="connsiteY3400" fmla="*/ 1148836 h 5063066"/>
              <a:gd name="connsiteX3401" fmla="*/ 1067908 w 7295637"/>
              <a:gd name="connsiteY3401" fmla="*/ 1221861 h 5063066"/>
              <a:gd name="connsiteX3402" fmla="*/ 994882 w 7295637"/>
              <a:gd name="connsiteY3402" fmla="*/ 1294885 h 5063066"/>
              <a:gd name="connsiteX3403" fmla="*/ 921858 w 7295637"/>
              <a:gd name="connsiteY3403" fmla="*/ 1221860 h 5063066"/>
              <a:gd name="connsiteX3404" fmla="*/ 927596 w 7295637"/>
              <a:gd name="connsiteY3404" fmla="*/ 1193435 h 5063066"/>
              <a:gd name="connsiteX3405" fmla="*/ 1158059 w 7295637"/>
              <a:gd name="connsiteY3405" fmla="*/ 764117 h 5063066"/>
              <a:gd name="connsiteX3406" fmla="*/ 1173709 w 7295637"/>
              <a:gd name="connsiteY3406" fmla="*/ 740905 h 5063066"/>
              <a:gd name="connsiteX3407" fmla="*/ 1225345 w 7295637"/>
              <a:gd name="connsiteY3407" fmla="*/ 719517 h 5063066"/>
              <a:gd name="connsiteX3408" fmla="*/ 1298370 w 7295637"/>
              <a:gd name="connsiteY3408" fmla="*/ 792542 h 5063066"/>
              <a:gd name="connsiteX3409" fmla="*/ 1225346 w 7295637"/>
              <a:gd name="connsiteY3409" fmla="*/ 865567 h 5063066"/>
              <a:gd name="connsiteX3410" fmla="*/ 1152321 w 7295637"/>
              <a:gd name="connsiteY3410" fmla="*/ 792542 h 5063066"/>
              <a:gd name="connsiteX3411" fmla="*/ 1158059 w 7295637"/>
              <a:gd name="connsiteY3411" fmla="*/ 764117 h 5063066"/>
              <a:gd name="connsiteX3412" fmla="*/ 6516 w 7295637"/>
              <a:gd name="connsiteY3412" fmla="*/ 2558219 h 5063066"/>
              <a:gd name="connsiteX3413" fmla="*/ 22165 w 7295637"/>
              <a:gd name="connsiteY3413" fmla="*/ 2535007 h 5063066"/>
              <a:gd name="connsiteX3414" fmla="*/ 73802 w 7295637"/>
              <a:gd name="connsiteY3414" fmla="*/ 2513619 h 5063066"/>
              <a:gd name="connsiteX3415" fmla="*/ 146827 w 7295637"/>
              <a:gd name="connsiteY3415" fmla="*/ 2586644 h 5063066"/>
              <a:gd name="connsiteX3416" fmla="*/ 73802 w 7295637"/>
              <a:gd name="connsiteY3416" fmla="*/ 2659669 h 5063066"/>
              <a:gd name="connsiteX3417" fmla="*/ 777 w 7295637"/>
              <a:gd name="connsiteY3417" fmla="*/ 2586644 h 5063066"/>
              <a:gd name="connsiteX3418" fmla="*/ 6516 w 7295637"/>
              <a:gd name="connsiteY3418" fmla="*/ 2558219 h 5063066"/>
              <a:gd name="connsiteX3419" fmla="*/ 236204 w 7295637"/>
              <a:gd name="connsiteY3419" fmla="*/ 2180474 h 5063066"/>
              <a:gd name="connsiteX3420" fmla="*/ 251855 w 7295637"/>
              <a:gd name="connsiteY3420" fmla="*/ 2157261 h 5063066"/>
              <a:gd name="connsiteX3421" fmla="*/ 303490 w 7295637"/>
              <a:gd name="connsiteY3421" fmla="*/ 2135874 h 5063066"/>
              <a:gd name="connsiteX3422" fmla="*/ 376516 w 7295637"/>
              <a:gd name="connsiteY3422" fmla="*/ 2208898 h 5063066"/>
              <a:gd name="connsiteX3423" fmla="*/ 303491 w 7295637"/>
              <a:gd name="connsiteY3423" fmla="*/ 2281923 h 5063066"/>
              <a:gd name="connsiteX3424" fmla="*/ 230465 w 7295637"/>
              <a:gd name="connsiteY3424" fmla="*/ 2208899 h 5063066"/>
              <a:gd name="connsiteX3425" fmla="*/ 236204 w 7295637"/>
              <a:gd name="connsiteY3425" fmla="*/ 2180474 h 5063066"/>
              <a:gd name="connsiteX3426" fmla="*/ 1388524 w 7295637"/>
              <a:gd name="connsiteY3426" fmla="*/ 343623 h 5063066"/>
              <a:gd name="connsiteX3427" fmla="*/ 1455809 w 7295637"/>
              <a:gd name="connsiteY3427" fmla="*/ 299022 h 5063066"/>
              <a:gd name="connsiteX3428" fmla="*/ 1528835 w 7295637"/>
              <a:gd name="connsiteY3428" fmla="*/ 372047 h 5063066"/>
              <a:gd name="connsiteX3429" fmla="*/ 1455810 w 7295637"/>
              <a:gd name="connsiteY3429" fmla="*/ 445073 h 5063066"/>
              <a:gd name="connsiteX3430" fmla="*/ 1382784 w 7295637"/>
              <a:gd name="connsiteY3430" fmla="*/ 372047 h 5063066"/>
              <a:gd name="connsiteX3431" fmla="*/ 1388524 w 7295637"/>
              <a:gd name="connsiteY3431" fmla="*/ 343623 h 5063066"/>
              <a:gd name="connsiteX3432" fmla="*/ 466669 w 7295637"/>
              <a:gd name="connsiteY3432" fmla="*/ 1759978 h 5063066"/>
              <a:gd name="connsiteX3433" fmla="*/ 482320 w 7295637"/>
              <a:gd name="connsiteY3433" fmla="*/ 1736766 h 5063066"/>
              <a:gd name="connsiteX3434" fmla="*/ 533956 w 7295637"/>
              <a:gd name="connsiteY3434" fmla="*/ 1715378 h 5063066"/>
              <a:gd name="connsiteX3435" fmla="*/ 606980 w 7295637"/>
              <a:gd name="connsiteY3435" fmla="*/ 1788403 h 5063066"/>
              <a:gd name="connsiteX3436" fmla="*/ 533954 w 7295637"/>
              <a:gd name="connsiteY3436" fmla="*/ 1861429 h 5063066"/>
              <a:gd name="connsiteX3437" fmla="*/ 460931 w 7295637"/>
              <a:gd name="connsiteY3437" fmla="*/ 1788403 h 5063066"/>
              <a:gd name="connsiteX3438" fmla="*/ 466669 w 7295637"/>
              <a:gd name="connsiteY3438" fmla="*/ 1759978 h 5063066"/>
              <a:gd name="connsiteX3439" fmla="*/ 697134 w 7295637"/>
              <a:gd name="connsiteY3439" fmla="*/ 1330656 h 5063066"/>
              <a:gd name="connsiteX3440" fmla="*/ 712784 w 7295637"/>
              <a:gd name="connsiteY3440" fmla="*/ 1307445 h 5063066"/>
              <a:gd name="connsiteX3441" fmla="*/ 764421 w 7295637"/>
              <a:gd name="connsiteY3441" fmla="*/ 1286057 h 5063066"/>
              <a:gd name="connsiteX3442" fmla="*/ 837446 w 7295637"/>
              <a:gd name="connsiteY3442" fmla="*/ 1359082 h 5063066"/>
              <a:gd name="connsiteX3443" fmla="*/ 764420 w 7295637"/>
              <a:gd name="connsiteY3443" fmla="*/ 1432106 h 5063066"/>
              <a:gd name="connsiteX3444" fmla="*/ 691396 w 7295637"/>
              <a:gd name="connsiteY3444" fmla="*/ 1359081 h 5063066"/>
              <a:gd name="connsiteX3445" fmla="*/ 697134 w 7295637"/>
              <a:gd name="connsiteY3445" fmla="*/ 1330656 h 5063066"/>
              <a:gd name="connsiteX3446" fmla="*/ 927597 w 7295637"/>
              <a:gd name="connsiteY3446" fmla="*/ 910165 h 5063066"/>
              <a:gd name="connsiteX3447" fmla="*/ 943245 w 7295637"/>
              <a:gd name="connsiteY3447" fmla="*/ 886954 h 5063066"/>
              <a:gd name="connsiteX3448" fmla="*/ 994882 w 7295637"/>
              <a:gd name="connsiteY3448" fmla="*/ 865566 h 5063066"/>
              <a:gd name="connsiteX3449" fmla="*/ 1067907 w 7295637"/>
              <a:gd name="connsiteY3449" fmla="*/ 938591 h 5063066"/>
              <a:gd name="connsiteX3450" fmla="*/ 994883 w 7295637"/>
              <a:gd name="connsiteY3450" fmla="*/ 1011615 h 5063066"/>
              <a:gd name="connsiteX3451" fmla="*/ 921857 w 7295637"/>
              <a:gd name="connsiteY3451" fmla="*/ 938590 h 5063066"/>
              <a:gd name="connsiteX3452" fmla="*/ 927597 w 7295637"/>
              <a:gd name="connsiteY3452" fmla="*/ 910165 h 5063066"/>
              <a:gd name="connsiteX3453" fmla="*/ 5739 w 7295637"/>
              <a:gd name="connsiteY3453" fmla="*/ 2326526 h 5063066"/>
              <a:gd name="connsiteX3454" fmla="*/ 21390 w 7295637"/>
              <a:gd name="connsiteY3454" fmla="*/ 2303314 h 5063066"/>
              <a:gd name="connsiteX3455" fmla="*/ 73026 w 7295637"/>
              <a:gd name="connsiteY3455" fmla="*/ 2281925 h 5063066"/>
              <a:gd name="connsiteX3456" fmla="*/ 146050 w 7295637"/>
              <a:gd name="connsiteY3456" fmla="*/ 2354950 h 5063066"/>
              <a:gd name="connsiteX3457" fmla="*/ 73025 w 7295637"/>
              <a:gd name="connsiteY3457" fmla="*/ 2427975 h 5063066"/>
              <a:gd name="connsiteX3458" fmla="*/ 1 w 7295637"/>
              <a:gd name="connsiteY3458" fmla="*/ 2354950 h 5063066"/>
              <a:gd name="connsiteX3459" fmla="*/ 5739 w 7295637"/>
              <a:gd name="connsiteY3459" fmla="*/ 2326526 h 5063066"/>
              <a:gd name="connsiteX3460" fmla="*/ 1158058 w 7295637"/>
              <a:gd name="connsiteY3460" fmla="*/ 480845 h 5063066"/>
              <a:gd name="connsiteX3461" fmla="*/ 1173709 w 7295637"/>
              <a:gd name="connsiteY3461" fmla="*/ 457633 h 5063066"/>
              <a:gd name="connsiteX3462" fmla="*/ 1225345 w 7295637"/>
              <a:gd name="connsiteY3462" fmla="*/ 436245 h 5063066"/>
              <a:gd name="connsiteX3463" fmla="*/ 1298370 w 7295637"/>
              <a:gd name="connsiteY3463" fmla="*/ 509270 h 5063066"/>
              <a:gd name="connsiteX3464" fmla="*/ 1225345 w 7295637"/>
              <a:gd name="connsiteY3464" fmla="*/ 582295 h 5063066"/>
              <a:gd name="connsiteX3465" fmla="*/ 1152320 w 7295637"/>
              <a:gd name="connsiteY3465" fmla="*/ 509270 h 5063066"/>
              <a:gd name="connsiteX3466" fmla="*/ 1158058 w 7295637"/>
              <a:gd name="connsiteY3466" fmla="*/ 480845 h 5063066"/>
              <a:gd name="connsiteX3467" fmla="*/ 236205 w 7295637"/>
              <a:gd name="connsiteY3467" fmla="*/ 1897201 h 5063066"/>
              <a:gd name="connsiteX3468" fmla="*/ 251855 w 7295637"/>
              <a:gd name="connsiteY3468" fmla="*/ 1873990 h 5063066"/>
              <a:gd name="connsiteX3469" fmla="*/ 303491 w 7295637"/>
              <a:gd name="connsiteY3469" fmla="*/ 1852600 h 5063066"/>
              <a:gd name="connsiteX3470" fmla="*/ 376515 w 7295637"/>
              <a:gd name="connsiteY3470" fmla="*/ 1925627 h 5063066"/>
              <a:gd name="connsiteX3471" fmla="*/ 303491 w 7295637"/>
              <a:gd name="connsiteY3471" fmla="*/ 1998651 h 5063066"/>
              <a:gd name="connsiteX3472" fmla="*/ 230466 w 7295637"/>
              <a:gd name="connsiteY3472" fmla="*/ 1925626 h 5063066"/>
              <a:gd name="connsiteX3473" fmla="*/ 236205 w 7295637"/>
              <a:gd name="connsiteY3473" fmla="*/ 1897201 h 5063066"/>
              <a:gd name="connsiteX3474" fmla="*/ 1388523 w 7295637"/>
              <a:gd name="connsiteY3474" fmla="*/ 60350 h 5063066"/>
              <a:gd name="connsiteX3475" fmla="*/ 1455809 w 7295637"/>
              <a:gd name="connsiteY3475" fmla="*/ 15750 h 5063066"/>
              <a:gd name="connsiteX3476" fmla="*/ 1528835 w 7295637"/>
              <a:gd name="connsiteY3476" fmla="*/ 88775 h 5063066"/>
              <a:gd name="connsiteX3477" fmla="*/ 1455809 w 7295637"/>
              <a:gd name="connsiteY3477" fmla="*/ 161800 h 5063066"/>
              <a:gd name="connsiteX3478" fmla="*/ 1382785 w 7295637"/>
              <a:gd name="connsiteY3478" fmla="*/ 88775 h 5063066"/>
              <a:gd name="connsiteX3479" fmla="*/ 1388523 w 7295637"/>
              <a:gd name="connsiteY3479" fmla="*/ 60350 h 5063066"/>
              <a:gd name="connsiteX3480" fmla="*/ 466671 w 7295637"/>
              <a:gd name="connsiteY3480" fmla="*/ 1476707 h 5063066"/>
              <a:gd name="connsiteX3481" fmla="*/ 482320 w 7295637"/>
              <a:gd name="connsiteY3481" fmla="*/ 1453495 h 5063066"/>
              <a:gd name="connsiteX3482" fmla="*/ 533956 w 7295637"/>
              <a:gd name="connsiteY3482" fmla="*/ 1432106 h 5063066"/>
              <a:gd name="connsiteX3483" fmla="*/ 606982 w 7295637"/>
              <a:gd name="connsiteY3483" fmla="*/ 1505131 h 5063066"/>
              <a:gd name="connsiteX3484" fmla="*/ 533957 w 7295637"/>
              <a:gd name="connsiteY3484" fmla="*/ 1578156 h 5063066"/>
              <a:gd name="connsiteX3485" fmla="*/ 460931 w 7295637"/>
              <a:gd name="connsiteY3485" fmla="*/ 1505131 h 5063066"/>
              <a:gd name="connsiteX3486" fmla="*/ 466671 w 7295637"/>
              <a:gd name="connsiteY3486" fmla="*/ 1476707 h 5063066"/>
              <a:gd name="connsiteX3487" fmla="*/ 697133 w 7295637"/>
              <a:gd name="connsiteY3487" fmla="*/ 1047385 h 5063066"/>
              <a:gd name="connsiteX3488" fmla="*/ 712783 w 7295637"/>
              <a:gd name="connsiteY3488" fmla="*/ 1024174 h 5063066"/>
              <a:gd name="connsiteX3489" fmla="*/ 764419 w 7295637"/>
              <a:gd name="connsiteY3489" fmla="*/ 1002786 h 5063066"/>
              <a:gd name="connsiteX3490" fmla="*/ 837445 w 7295637"/>
              <a:gd name="connsiteY3490" fmla="*/ 1075811 h 5063066"/>
              <a:gd name="connsiteX3491" fmla="*/ 764420 w 7295637"/>
              <a:gd name="connsiteY3491" fmla="*/ 1148835 h 5063066"/>
              <a:gd name="connsiteX3492" fmla="*/ 691394 w 7295637"/>
              <a:gd name="connsiteY3492" fmla="*/ 1075810 h 5063066"/>
              <a:gd name="connsiteX3493" fmla="*/ 697133 w 7295637"/>
              <a:gd name="connsiteY3493" fmla="*/ 1047385 h 5063066"/>
              <a:gd name="connsiteX3494" fmla="*/ 927595 w 7295637"/>
              <a:gd name="connsiteY3494" fmla="*/ 626895 h 5063066"/>
              <a:gd name="connsiteX3495" fmla="*/ 943244 w 7295637"/>
              <a:gd name="connsiteY3495" fmla="*/ 603683 h 5063066"/>
              <a:gd name="connsiteX3496" fmla="*/ 994882 w 7295637"/>
              <a:gd name="connsiteY3496" fmla="*/ 582295 h 5063066"/>
              <a:gd name="connsiteX3497" fmla="*/ 1067907 w 7295637"/>
              <a:gd name="connsiteY3497" fmla="*/ 655320 h 5063066"/>
              <a:gd name="connsiteX3498" fmla="*/ 994881 w 7295637"/>
              <a:gd name="connsiteY3498" fmla="*/ 728344 h 5063066"/>
              <a:gd name="connsiteX3499" fmla="*/ 921857 w 7295637"/>
              <a:gd name="connsiteY3499" fmla="*/ 655321 h 5063066"/>
              <a:gd name="connsiteX3500" fmla="*/ 927595 w 7295637"/>
              <a:gd name="connsiteY3500" fmla="*/ 626895 h 5063066"/>
              <a:gd name="connsiteX3501" fmla="*/ 5740 w 7295637"/>
              <a:gd name="connsiteY3501" fmla="*/ 2043251 h 5063066"/>
              <a:gd name="connsiteX3502" fmla="*/ 21391 w 7295637"/>
              <a:gd name="connsiteY3502" fmla="*/ 2020039 h 5063066"/>
              <a:gd name="connsiteX3503" fmla="*/ 73028 w 7295637"/>
              <a:gd name="connsiteY3503" fmla="*/ 1998650 h 5063066"/>
              <a:gd name="connsiteX3504" fmla="*/ 146053 w 7295637"/>
              <a:gd name="connsiteY3504" fmla="*/ 2071677 h 5063066"/>
              <a:gd name="connsiteX3505" fmla="*/ 73028 w 7295637"/>
              <a:gd name="connsiteY3505" fmla="*/ 2144700 h 5063066"/>
              <a:gd name="connsiteX3506" fmla="*/ 2 w 7295637"/>
              <a:gd name="connsiteY3506" fmla="*/ 2071676 h 5063066"/>
              <a:gd name="connsiteX3507" fmla="*/ 5740 w 7295637"/>
              <a:gd name="connsiteY3507" fmla="*/ 2043251 h 5063066"/>
              <a:gd name="connsiteX3508" fmla="*/ 1158059 w 7295637"/>
              <a:gd name="connsiteY3508" fmla="*/ 197573 h 5063066"/>
              <a:gd name="connsiteX3509" fmla="*/ 1173708 w 7295637"/>
              <a:gd name="connsiteY3509" fmla="*/ 174361 h 5063066"/>
              <a:gd name="connsiteX3510" fmla="*/ 1225344 w 7295637"/>
              <a:gd name="connsiteY3510" fmla="*/ 152972 h 5063066"/>
              <a:gd name="connsiteX3511" fmla="*/ 1298369 w 7295637"/>
              <a:gd name="connsiteY3511" fmla="*/ 225997 h 5063066"/>
              <a:gd name="connsiteX3512" fmla="*/ 1225346 w 7295637"/>
              <a:gd name="connsiteY3512" fmla="*/ 299022 h 5063066"/>
              <a:gd name="connsiteX3513" fmla="*/ 1152320 w 7295637"/>
              <a:gd name="connsiteY3513" fmla="*/ 225997 h 5063066"/>
              <a:gd name="connsiteX3514" fmla="*/ 1158059 w 7295637"/>
              <a:gd name="connsiteY3514" fmla="*/ 197573 h 5063066"/>
              <a:gd name="connsiteX3515" fmla="*/ 236207 w 7295637"/>
              <a:gd name="connsiteY3515" fmla="*/ 1613928 h 5063066"/>
              <a:gd name="connsiteX3516" fmla="*/ 251856 w 7295637"/>
              <a:gd name="connsiteY3516" fmla="*/ 1590716 h 5063066"/>
              <a:gd name="connsiteX3517" fmla="*/ 303493 w 7295637"/>
              <a:gd name="connsiteY3517" fmla="*/ 1569327 h 5063066"/>
              <a:gd name="connsiteX3518" fmla="*/ 376518 w 7295637"/>
              <a:gd name="connsiteY3518" fmla="*/ 1642353 h 5063066"/>
              <a:gd name="connsiteX3519" fmla="*/ 303492 w 7295637"/>
              <a:gd name="connsiteY3519" fmla="*/ 1715380 h 5063066"/>
              <a:gd name="connsiteX3520" fmla="*/ 230467 w 7295637"/>
              <a:gd name="connsiteY3520" fmla="*/ 1642352 h 5063066"/>
              <a:gd name="connsiteX3521" fmla="*/ 236207 w 7295637"/>
              <a:gd name="connsiteY3521" fmla="*/ 1613928 h 5063066"/>
              <a:gd name="connsiteX3522" fmla="*/ 466670 w 7295637"/>
              <a:gd name="connsiteY3522" fmla="*/ 1193435 h 5063066"/>
              <a:gd name="connsiteX3523" fmla="*/ 482319 w 7295637"/>
              <a:gd name="connsiteY3523" fmla="*/ 1170223 h 5063066"/>
              <a:gd name="connsiteX3524" fmla="*/ 533955 w 7295637"/>
              <a:gd name="connsiteY3524" fmla="*/ 1148835 h 5063066"/>
              <a:gd name="connsiteX3525" fmla="*/ 606981 w 7295637"/>
              <a:gd name="connsiteY3525" fmla="*/ 1221860 h 5063066"/>
              <a:gd name="connsiteX3526" fmla="*/ 533956 w 7295637"/>
              <a:gd name="connsiteY3526" fmla="*/ 1294884 h 5063066"/>
              <a:gd name="connsiteX3527" fmla="*/ 460931 w 7295637"/>
              <a:gd name="connsiteY3527" fmla="*/ 1221860 h 5063066"/>
              <a:gd name="connsiteX3528" fmla="*/ 466670 w 7295637"/>
              <a:gd name="connsiteY3528" fmla="*/ 1193435 h 5063066"/>
              <a:gd name="connsiteX3529" fmla="*/ 697131 w 7295637"/>
              <a:gd name="connsiteY3529" fmla="*/ 764115 h 5063066"/>
              <a:gd name="connsiteX3530" fmla="*/ 712782 w 7295637"/>
              <a:gd name="connsiteY3530" fmla="*/ 740904 h 5063066"/>
              <a:gd name="connsiteX3531" fmla="*/ 764418 w 7295637"/>
              <a:gd name="connsiteY3531" fmla="*/ 719515 h 5063066"/>
              <a:gd name="connsiteX3532" fmla="*/ 837442 w 7295637"/>
              <a:gd name="connsiteY3532" fmla="*/ 792540 h 5063066"/>
              <a:gd name="connsiteX3533" fmla="*/ 764418 w 7295637"/>
              <a:gd name="connsiteY3533" fmla="*/ 865565 h 5063066"/>
              <a:gd name="connsiteX3534" fmla="*/ 691394 w 7295637"/>
              <a:gd name="connsiteY3534" fmla="*/ 792539 h 5063066"/>
              <a:gd name="connsiteX3535" fmla="*/ 697131 w 7295637"/>
              <a:gd name="connsiteY3535" fmla="*/ 764115 h 5063066"/>
              <a:gd name="connsiteX3536" fmla="*/ 927595 w 7295637"/>
              <a:gd name="connsiteY3536" fmla="*/ 343623 h 5063066"/>
              <a:gd name="connsiteX3537" fmla="*/ 943245 w 7295637"/>
              <a:gd name="connsiteY3537" fmla="*/ 320411 h 5063066"/>
              <a:gd name="connsiteX3538" fmla="*/ 994881 w 7295637"/>
              <a:gd name="connsiteY3538" fmla="*/ 299022 h 5063066"/>
              <a:gd name="connsiteX3539" fmla="*/ 1067906 w 7295637"/>
              <a:gd name="connsiteY3539" fmla="*/ 372047 h 5063066"/>
              <a:gd name="connsiteX3540" fmla="*/ 994881 w 7295637"/>
              <a:gd name="connsiteY3540" fmla="*/ 445072 h 5063066"/>
              <a:gd name="connsiteX3541" fmla="*/ 921856 w 7295637"/>
              <a:gd name="connsiteY3541" fmla="*/ 372047 h 5063066"/>
              <a:gd name="connsiteX3542" fmla="*/ 927595 w 7295637"/>
              <a:gd name="connsiteY3542" fmla="*/ 343623 h 5063066"/>
              <a:gd name="connsiteX3543" fmla="*/ 5741 w 7295637"/>
              <a:gd name="connsiteY3543" fmla="*/ 1759979 h 5063066"/>
              <a:gd name="connsiteX3544" fmla="*/ 21391 w 7295637"/>
              <a:gd name="connsiteY3544" fmla="*/ 1736767 h 5063066"/>
              <a:gd name="connsiteX3545" fmla="*/ 73027 w 7295637"/>
              <a:gd name="connsiteY3545" fmla="*/ 1715380 h 5063066"/>
              <a:gd name="connsiteX3546" fmla="*/ 146053 w 7295637"/>
              <a:gd name="connsiteY3546" fmla="*/ 1788404 h 5063066"/>
              <a:gd name="connsiteX3547" fmla="*/ 73027 w 7295637"/>
              <a:gd name="connsiteY3547" fmla="*/ 1861430 h 5063066"/>
              <a:gd name="connsiteX3548" fmla="*/ 3 w 7295637"/>
              <a:gd name="connsiteY3548" fmla="*/ 1788404 h 5063066"/>
              <a:gd name="connsiteX3549" fmla="*/ 5741 w 7295637"/>
              <a:gd name="connsiteY3549" fmla="*/ 1759979 h 5063066"/>
              <a:gd name="connsiteX3550" fmla="*/ 236207 w 7295637"/>
              <a:gd name="connsiteY3550" fmla="*/ 1330656 h 5063066"/>
              <a:gd name="connsiteX3551" fmla="*/ 251856 w 7295637"/>
              <a:gd name="connsiteY3551" fmla="*/ 1307444 h 5063066"/>
              <a:gd name="connsiteX3552" fmla="*/ 303492 w 7295637"/>
              <a:gd name="connsiteY3552" fmla="*/ 1286055 h 5063066"/>
              <a:gd name="connsiteX3553" fmla="*/ 376518 w 7295637"/>
              <a:gd name="connsiteY3553" fmla="*/ 1359080 h 5063066"/>
              <a:gd name="connsiteX3554" fmla="*/ 303492 w 7295637"/>
              <a:gd name="connsiteY3554" fmla="*/ 1432105 h 5063066"/>
              <a:gd name="connsiteX3555" fmla="*/ 230467 w 7295637"/>
              <a:gd name="connsiteY3555" fmla="*/ 1359080 h 5063066"/>
              <a:gd name="connsiteX3556" fmla="*/ 236207 w 7295637"/>
              <a:gd name="connsiteY3556" fmla="*/ 1330656 h 5063066"/>
              <a:gd name="connsiteX3557" fmla="*/ 466668 w 7295637"/>
              <a:gd name="connsiteY3557" fmla="*/ 910164 h 5063066"/>
              <a:gd name="connsiteX3558" fmla="*/ 482318 w 7295637"/>
              <a:gd name="connsiteY3558" fmla="*/ 886953 h 5063066"/>
              <a:gd name="connsiteX3559" fmla="*/ 533954 w 7295637"/>
              <a:gd name="connsiteY3559" fmla="*/ 865564 h 5063066"/>
              <a:gd name="connsiteX3560" fmla="*/ 606980 w 7295637"/>
              <a:gd name="connsiteY3560" fmla="*/ 938589 h 5063066"/>
              <a:gd name="connsiteX3561" fmla="*/ 533955 w 7295637"/>
              <a:gd name="connsiteY3561" fmla="*/ 1011614 h 5063066"/>
              <a:gd name="connsiteX3562" fmla="*/ 460931 w 7295637"/>
              <a:gd name="connsiteY3562" fmla="*/ 938589 h 5063066"/>
              <a:gd name="connsiteX3563" fmla="*/ 466668 w 7295637"/>
              <a:gd name="connsiteY3563" fmla="*/ 910164 h 5063066"/>
              <a:gd name="connsiteX3564" fmla="*/ 697130 w 7295637"/>
              <a:gd name="connsiteY3564" fmla="*/ 480844 h 5063066"/>
              <a:gd name="connsiteX3565" fmla="*/ 712780 w 7295637"/>
              <a:gd name="connsiteY3565" fmla="*/ 457632 h 5063066"/>
              <a:gd name="connsiteX3566" fmla="*/ 764417 w 7295637"/>
              <a:gd name="connsiteY3566" fmla="*/ 436244 h 5063066"/>
              <a:gd name="connsiteX3567" fmla="*/ 837443 w 7295637"/>
              <a:gd name="connsiteY3567" fmla="*/ 509269 h 5063066"/>
              <a:gd name="connsiteX3568" fmla="*/ 764418 w 7295637"/>
              <a:gd name="connsiteY3568" fmla="*/ 582294 h 5063066"/>
              <a:gd name="connsiteX3569" fmla="*/ 691392 w 7295637"/>
              <a:gd name="connsiteY3569" fmla="*/ 509269 h 5063066"/>
              <a:gd name="connsiteX3570" fmla="*/ 697130 w 7295637"/>
              <a:gd name="connsiteY3570" fmla="*/ 480844 h 5063066"/>
              <a:gd name="connsiteX3571" fmla="*/ 927594 w 7295637"/>
              <a:gd name="connsiteY3571" fmla="*/ 60350 h 5063066"/>
              <a:gd name="connsiteX3572" fmla="*/ 943244 w 7295637"/>
              <a:gd name="connsiteY3572" fmla="*/ 37138 h 5063066"/>
              <a:gd name="connsiteX3573" fmla="*/ 994881 w 7295637"/>
              <a:gd name="connsiteY3573" fmla="*/ 15750 h 5063066"/>
              <a:gd name="connsiteX3574" fmla="*/ 1067906 w 7295637"/>
              <a:gd name="connsiteY3574" fmla="*/ 88775 h 5063066"/>
              <a:gd name="connsiteX3575" fmla="*/ 994881 w 7295637"/>
              <a:gd name="connsiteY3575" fmla="*/ 161800 h 5063066"/>
              <a:gd name="connsiteX3576" fmla="*/ 921856 w 7295637"/>
              <a:gd name="connsiteY3576" fmla="*/ 88775 h 5063066"/>
              <a:gd name="connsiteX3577" fmla="*/ 927594 w 7295637"/>
              <a:gd name="connsiteY3577" fmla="*/ 60350 h 5063066"/>
              <a:gd name="connsiteX3578" fmla="*/ 5743 w 7295637"/>
              <a:gd name="connsiteY3578" fmla="*/ 1476705 h 5063066"/>
              <a:gd name="connsiteX3579" fmla="*/ 21392 w 7295637"/>
              <a:gd name="connsiteY3579" fmla="*/ 1453493 h 5063066"/>
              <a:gd name="connsiteX3580" fmla="*/ 73028 w 7295637"/>
              <a:gd name="connsiteY3580" fmla="*/ 1432105 h 5063066"/>
              <a:gd name="connsiteX3581" fmla="*/ 146054 w 7295637"/>
              <a:gd name="connsiteY3581" fmla="*/ 1505130 h 5063066"/>
              <a:gd name="connsiteX3582" fmla="*/ 73027 w 7295637"/>
              <a:gd name="connsiteY3582" fmla="*/ 1578158 h 5063066"/>
              <a:gd name="connsiteX3583" fmla="*/ 4 w 7295637"/>
              <a:gd name="connsiteY3583" fmla="*/ 1505130 h 5063066"/>
              <a:gd name="connsiteX3584" fmla="*/ 5743 w 7295637"/>
              <a:gd name="connsiteY3584" fmla="*/ 1476705 h 5063066"/>
              <a:gd name="connsiteX3585" fmla="*/ 236205 w 7295637"/>
              <a:gd name="connsiteY3585" fmla="*/ 1047384 h 5063066"/>
              <a:gd name="connsiteX3586" fmla="*/ 251855 w 7295637"/>
              <a:gd name="connsiteY3586" fmla="*/ 1024173 h 5063066"/>
              <a:gd name="connsiteX3587" fmla="*/ 303492 w 7295637"/>
              <a:gd name="connsiteY3587" fmla="*/ 1002784 h 5063066"/>
              <a:gd name="connsiteX3588" fmla="*/ 376516 w 7295637"/>
              <a:gd name="connsiteY3588" fmla="*/ 1075809 h 5063066"/>
              <a:gd name="connsiteX3589" fmla="*/ 303493 w 7295637"/>
              <a:gd name="connsiteY3589" fmla="*/ 1148834 h 5063066"/>
              <a:gd name="connsiteX3590" fmla="*/ 230467 w 7295637"/>
              <a:gd name="connsiteY3590" fmla="*/ 1075809 h 5063066"/>
              <a:gd name="connsiteX3591" fmla="*/ 236205 w 7295637"/>
              <a:gd name="connsiteY3591" fmla="*/ 1047384 h 5063066"/>
              <a:gd name="connsiteX3592" fmla="*/ 466667 w 7295637"/>
              <a:gd name="connsiteY3592" fmla="*/ 626893 h 5063066"/>
              <a:gd name="connsiteX3593" fmla="*/ 482318 w 7295637"/>
              <a:gd name="connsiteY3593" fmla="*/ 603682 h 5063066"/>
              <a:gd name="connsiteX3594" fmla="*/ 533954 w 7295637"/>
              <a:gd name="connsiteY3594" fmla="*/ 582294 h 5063066"/>
              <a:gd name="connsiteX3595" fmla="*/ 606978 w 7295637"/>
              <a:gd name="connsiteY3595" fmla="*/ 655319 h 5063066"/>
              <a:gd name="connsiteX3596" fmla="*/ 533954 w 7295637"/>
              <a:gd name="connsiteY3596" fmla="*/ 728343 h 5063066"/>
              <a:gd name="connsiteX3597" fmla="*/ 460929 w 7295637"/>
              <a:gd name="connsiteY3597" fmla="*/ 655318 h 5063066"/>
              <a:gd name="connsiteX3598" fmla="*/ 466667 w 7295637"/>
              <a:gd name="connsiteY3598" fmla="*/ 626893 h 5063066"/>
              <a:gd name="connsiteX3599" fmla="*/ 697130 w 7295637"/>
              <a:gd name="connsiteY3599" fmla="*/ 197573 h 5063066"/>
              <a:gd name="connsiteX3600" fmla="*/ 712780 w 7295637"/>
              <a:gd name="connsiteY3600" fmla="*/ 174361 h 5063066"/>
              <a:gd name="connsiteX3601" fmla="*/ 764416 w 7295637"/>
              <a:gd name="connsiteY3601" fmla="*/ 152972 h 5063066"/>
              <a:gd name="connsiteX3602" fmla="*/ 837441 w 7295637"/>
              <a:gd name="connsiteY3602" fmla="*/ 225997 h 5063066"/>
              <a:gd name="connsiteX3603" fmla="*/ 764416 w 7295637"/>
              <a:gd name="connsiteY3603" fmla="*/ 299023 h 5063066"/>
              <a:gd name="connsiteX3604" fmla="*/ 691391 w 7295637"/>
              <a:gd name="connsiteY3604" fmla="*/ 225997 h 5063066"/>
              <a:gd name="connsiteX3605" fmla="*/ 697130 w 7295637"/>
              <a:gd name="connsiteY3605" fmla="*/ 197573 h 5063066"/>
              <a:gd name="connsiteX3606" fmla="*/ 5742 w 7295637"/>
              <a:gd name="connsiteY3606" fmla="*/ 1193433 h 5063066"/>
              <a:gd name="connsiteX3607" fmla="*/ 21392 w 7295637"/>
              <a:gd name="connsiteY3607" fmla="*/ 1170221 h 5063066"/>
              <a:gd name="connsiteX3608" fmla="*/ 73028 w 7295637"/>
              <a:gd name="connsiteY3608" fmla="*/ 1148833 h 5063066"/>
              <a:gd name="connsiteX3609" fmla="*/ 146053 w 7295637"/>
              <a:gd name="connsiteY3609" fmla="*/ 1221858 h 5063066"/>
              <a:gd name="connsiteX3610" fmla="*/ 73029 w 7295637"/>
              <a:gd name="connsiteY3610" fmla="*/ 1294883 h 5063066"/>
              <a:gd name="connsiteX3611" fmla="*/ 4 w 7295637"/>
              <a:gd name="connsiteY3611" fmla="*/ 1221858 h 5063066"/>
              <a:gd name="connsiteX3612" fmla="*/ 5742 w 7295637"/>
              <a:gd name="connsiteY3612" fmla="*/ 1193433 h 5063066"/>
              <a:gd name="connsiteX3613" fmla="*/ 236205 w 7295637"/>
              <a:gd name="connsiteY3613" fmla="*/ 764113 h 5063066"/>
              <a:gd name="connsiteX3614" fmla="*/ 251854 w 7295637"/>
              <a:gd name="connsiteY3614" fmla="*/ 740902 h 5063066"/>
              <a:gd name="connsiteX3615" fmla="*/ 303490 w 7295637"/>
              <a:gd name="connsiteY3615" fmla="*/ 719514 h 5063066"/>
              <a:gd name="connsiteX3616" fmla="*/ 376516 w 7295637"/>
              <a:gd name="connsiteY3616" fmla="*/ 792539 h 5063066"/>
              <a:gd name="connsiteX3617" fmla="*/ 303492 w 7295637"/>
              <a:gd name="connsiteY3617" fmla="*/ 865563 h 5063066"/>
              <a:gd name="connsiteX3618" fmla="*/ 230466 w 7295637"/>
              <a:gd name="connsiteY3618" fmla="*/ 792538 h 5063066"/>
              <a:gd name="connsiteX3619" fmla="*/ 236205 w 7295637"/>
              <a:gd name="connsiteY3619" fmla="*/ 764113 h 5063066"/>
              <a:gd name="connsiteX3620" fmla="*/ 466666 w 7295637"/>
              <a:gd name="connsiteY3620" fmla="*/ 343623 h 5063066"/>
              <a:gd name="connsiteX3621" fmla="*/ 482316 w 7295637"/>
              <a:gd name="connsiteY3621" fmla="*/ 320411 h 5063066"/>
              <a:gd name="connsiteX3622" fmla="*/ 533952 w 7295637"/>
              <a:gd name="connsiteY3622" fmla="*/ 299022 h 5063066"/>
              <a:gd name="connsiteX3623" fmla="*/ 606978 w 7295637"/>
              <a:gd name="connsiteY3623" fmla="*/ 372047 h 5063066"/>
              <a:gd name="connsiteX3624" fmla="*/ 533953 w 7295637"/>
              <a:gd name="connsiteY3624" fmla="*/ 445072 h 5063066"/>
              <a:gd name="connsiteX3625" fmla="*/ 460927 w 7295637"/>
              <a:gd name="connsiteY3625" fmla="*/ 372047 h 5063066"/>
              <a:gd name="connsiteX3626" fmla="*/ 466666 w 7295637"/>
              <a:gd name="connsiteY3626" fmla="*/ 343623 h 5063066"/>
              <a:gd name="connsiteX3627" fmla="*/ 5741 w 7295637"/>
              <a:gd name="connsiteY3627" fmla="*/ 910162 h 5063066"/>
              <a:gd name="connsiteX3628" fmla="*/ 21392 w 7295637"/>
              <a:gd name="connsiteY3628" fmla="*/ 886950 h 5063066"/>
              <a:gd name="connsiteX3629" fmla="*/ 73028 w 7295637"/>
              <a:gd name="connsiteY3629" fmla="*/ 865562 h 5063066"/>
              <a:gd name="connsiteX3630" fmla="*/ 146052 w 7295637"/>
              <a:gd name="connsiteY3630" fmla="*/ 938587 h 5063066"/>
              <a:gd name="connsiteX3631" fmla="*/ 73029 w 7295637"/>
              <a:gd name="connsiteY3631" fmla="*/ 1011612 h 5063066"/>
              <a:gd name="connsiteX3632" fmla="*/ 3 w 7295637"/>
              <a:gd name="connsiteY3632" fmla="*/ 938586 h 5063066"/>
              <a:gd name="connsiteX3633" fmla="*/ 5741 w 7295637"/>
              <a:gd name="connsiteY3633" fmla="*/ 910162 h 5063066"/>
              <a:gd name="connsiteX3634" fmla="*/ 236203 w 7295637"/>
              <a:gd name="connsiteY3634" fmla="*/ 480843 h 5063066"/>
              <a:gd name="connsiteX3635" fmla="*/ 251853 w 7295637"/>
              <a:gd name="connsiteY3635" fmla="*/ 457631 h 5063066"/>
              <a:gd name="connsiteX3636" fmla="*/ 303489 w 7295637"/>
              <a:gd name="connsiteY3636" fmla="*/ 436243 h 5063066"/>
              <a:gd name="connsiteX3637" fmla="*/ 376515 w 7295637"/>
              <a:gd name="connsiteY3637" fmla="*/ 509268 h 5063066"/>
              <a:gd name="connsiteX3638" fmla="*/ 303491 w 7295637"/>
              <a:gd name="connsiteY3638" fmla="*/ 582292 h 5063066"/>
              <a:gd name="connsiteX3639" fmla="*/ 230466 w 7295637"/>
              <a:gd name="connsiteY3639" fmla="*/ 509267 h 5063066"/>
              <a:gd name="connsiteX3640" fmla="*/ 236203 w 7295637"/>
              <a:gd name="connsiteY3640" fmla="*/ 480843 h 5063066"/>
              <a:gd name="connsiteX3641" fmla="*/ 466667 w 7295637"/>
              <a:gd name="connsiteY3641" fmla="*/ 60351 h 5063066"/>
              <a:gd name="connsiteX3642" fmla="*/ 482317 w 7295637"/>
              <a:gd name="connsiteY3642" fmla="*/ 37139 h 5063066"/>
              <a:gd name="connsiteX3643" fmla="*/ 533953 w 7295637"/>
              <a:gd name="connsiteY3643" fmla="*/ 15751 h 5063066"/>
              <a:gd name="connsiteX3644" fmla="*/ 606978 w 7295637"/>
              <a:gd name="connsiteY3644" fmla="*/ 88776 h 5063066"/>
              <a:gd name="connsiteX3645" fmla="*/ 533953 w 7295637"/>
              <a:gd name="connsiteY3645" fmla="*/ 161801 h 5063066"/>
              <a:gd name="connsiteX3646" fmla="*/ 460928 w 7295637"/>
              <a:gd name="connsiteY3646" fmla="*/ 88776 h 5063066"/>
              <a:gd name="connsiteX3647" fmla="*/ 466667 w 7295637"/>
              <a:gd name="connsiteY3647" fmla="*/ 60351 h 5063066"/>
              <a:gd name="connsiteX3648" fmla="*/ 5740 w 7295637"/>
              <a:gd name="connsiteY3648" fmla="*/ 626892 h 5063066"/>
              <a:gd name="connsiteX3649" fmla="*/ 21389 w 7295637"/>
              <a:gd name="connsiteY3649" fmla="*/ 603680 h 5063066"/>
              <a:gd name="connsiteX3650" fmla="*/ 73026 w 7295637"/>
              <a:gd name="connsiteY3650" fmla="*/ 582292 h 5063066"/>
              <a:gd name="connsiteX3651" fmla="*/ 146052 w 7295637"/>
              <a:gd name="connsiteY3651" fmla="*/ 655317 h 5063066"/>
              <a:gd name="connsiteX3652" fmla="*/ 73026 w 7295637"/>
              <a:gd name="connsiteY3652" fmla="*/ 728341 h 5063066"/>
              <a:gd name="connsiteX3653" fmla="*/ 1 w 7295637"/>
              <a:gd name="connsiteY3653" fmla="*/ 655316 h 5063066"/>
              <a:gd name="connsiteX3654" fmla="*/ 5740 w 7295637"/>
              <a:gd name="connsiteY3654" fmla="*/ 626892 h 5063066"/>
              <a:gd name="connsiteX3655" fmla="*/ 236203 w 7295637"/>
              <a:gd name="connsiteY3655" fmla="*/ 197572 h 5063066"/>
              <a:gd name="connsiteX3656" fmla="*/ 251853 w 7295637"/>
              <a:gd name="connsiteY3656" fmla="*/ 174361 h 5063066"/>
              <a:gd name="connsiteX3657" fmla="*/ 303489 w 7295637"/>
              <a:gd name="connsiteY3657" fmla="*/ 152972 h 5063066"/>
              <a:gd name="connsiteX3658" fmla="*/ 376514 w 7295637"/>
              <a:gd name="connsiteY3658" fmla="*/ 225997 h 5063066"/>
              <a:gd name="connsiteX3659" fmla="*/ 303489 w 7295637"/>
              <a:gd name="connsiteY3659" fmla="*/ 299022 h 5063066"/>
              <a:gd name="connsiteX3660" fmla="*/ 230464 w 7295637"/>
              <a:gd name="connsiteY3660" fmla="*/ 225997 h 5063066"/>
              <a:gd name="connsiteX3661" fmla="*/ 236203 w 7295637"/>
              <a:gd name="connsiteY3661" fmla="*/ 197572 h 5063066"/>
              <a:gd name="connsiteX3662" fmla="*/ 5740 w 7295637"/>
              <a:gd name="connsiteY3662" fmla="*/ 343622 h 5063066"/>
              <a:gd name="connsiteX3663" fmla="*/ 21389 w 7295637"/>
              <a:gd name="connsiteY3663" fmla="*/ 320410 h 5063066"/>
              <a:gd name="connsiteX3664" fmla="*/ 73025 w 7295637"/>
              <a:gd name="connsiteY3664" fmla="*/ 299022 h 5063066"/>
              <a:gd name="connsiteX3665" fmla="*/ 146052 w 7295637"/>
              <a:gd name="connsiteY3665" fmla="*/ 372047 h 5063066"/>
              <a:gd name="connsiteX3666" fmla="*/ 73026 w 7295637"/>
              <a:gd name="connsiteY3666" fmla="*/ 445071 h 5063066"/>
              <a:gd name="connsiteX3667" fmla="*/ 2 w 7295637"/>
              <a:gd name="connsiteY3667" fmla="*/ 372046 h 5063066"/>
              <a:gd name="connsiteX3668" fmla="*/ 5740 w 7295637"/>
              <a:gd name="connsiteY3668" fmla="*/ 343622 h 5063066"/>
              <a:gd name="connsiteX3669" fmla="*/ 5739 w 7295637"/>
              <a:gd name="connsiteY3669" fmla="*/ 60351 h 5063066"/>
              <a:gd name="connsiteX3670" fmla="*/ 21388 w 7295637"/>
              <a:gd name="connsiteY3670" fmla="*/ 37139 h 5063066"/>
              <a:gd name="connsiteX3671" fmla="*/ 73025 w 7295637"/>
              <a:gd name="connsiteY3671" fmla="*/ 15751 h 5063066"/>
              <a:gd name="connsiteX3672" fmla="*/ 146050 w 7295637"/>
              <a:gd name="connsiteY3672" fmla="*/ 88776 h 5063066"/>
              <a:gd name="connsiteX3673" fmla="*/ 73025 w 7295637"/>
              <a:gd name="connsiteY3673" fmla="*/ 161801 h 5063066"/>
              <a:gd name="connsiteX3674" fmla="*/ 0 w 7295637"/>
              <a:gd name="connsiteY3674" fmla="*/ 88776 h 5063066"/>
              <a:gd name="connsiteX3675" fmla="*/ 5739 w 7295637"/>
              <a:gd name="connsiteY3675" fmla="*/ 60351 h 5063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</a:cxnLst>
            <a:rect l="l" t="t" r="r" b="b"/>
            <a:pathLst>
              <a:path w="7295637" h="5063066">
                <a:moveTo>
                  <a:pt x="7155326" y="4945865"/>
                </a:moveTo>
                <a:cubicBezTo>
                  <a:pt x="7159020" y="4937129"/>
                  <a:pt x="7164366" y="4929261"/>
                  <a:pt x="7170975" y="4922653"/>
                </a:cubicBezTo>
                <a:cubicBezTo>
                  <a:pt x="7184189" y="4909439"/>
                  <a:pt x="7202447" y="4901265"/>
                  <a:pt x="7222612" y="4901265"/>
                </a:cubicBezTo>
                <a:cubicBezTo>
                  <a:pt x="7262943" y="4901265"/>
                  <a:pt x="7295637" y="4933959"/>
                  <a:pt x="7295637" y="4974290"/>
                </a:cubicBezTo>
                <a:cubicBezTo>
                  <a:pt x="7295636" y="5014621"/>
                  <a:pt x="7262943" y="5047314"/>
                  <a:pt x="7222611" y="5047314"/>
                </a:cubicBezTo>
                <a:cubicBezTo>
                  <a:pt x="7182281" y="5047315"/>
                  <a:pt x="7149586" y="5014620"/>
                  <a:pt x="7149587" y="4974290"/>
                </a:cubicBezTo>
                <a:cubicBezTo>
                  <a:pt x="7149585" y="4964207"/>
                  <a:pt x="7151630" y="4954602"/>
                  <a:pt x="7155326" y="4945865"/>
                </a:cubicBezTo>
                <a:close/>
                <a:moveTo>
                  <a:pt x="7155324" y="4662594"/>
                </a:moveTo>
                <a:cubicBezTo>
                  <a:pt x="7166409" y="4636384"/>
                  <a:pt x="7192362" y="4617994"/>
                  <a:pt x="7222611" y="4617994"/>
                </a:cubicBezTo>
                <a:cubicBezTo>
                  <a:pt x="7262941" y="4617994"/>
                  <a:pt x="7295636" y="4650688"/>
                  <a:pt x="7295636" y="4691019"/>
                </a:cubicBezTo>
                <a:cubicBezTo>
                  <a:pt x="7295637" y="4731350"/>
                  <a:pt x="7262943" y="4764044"/>
                  <a:pt x="7222610" y="4764044"/>
                </a:cubicBezTo>
                <a:cubicBezTo>
                  <a:pt x="7182280" y="4764044"/>
                  <a:pt x="7149585" y="4731350"/>
                  <a:pt x="7149585" y="4691019"/>
                </a:cubicBezTo>
                <a:cubicBezTo>
                  <a:pt x="7149587" y="4680936"/>
                  <a:pt x="7151629" y="4671331"/>
                  <a:pt x="7155324" y="4662594"/>
                </a:cubicBezTo>
                <a:close/>
                <a:moveTo>
                  <a:pt x="6924861" y="4808644"/>
                </a:moveTo>
                <a:cubicBezTo>
                  <a:pt x="6935945" y="4782434"/>
                  <a:pt x="6961898" y="4764044"/>
                  <a:pt x="6992146" y="4764044"/>
                </a:cubicBezTo>
                <a:cubicBezTo>
                  <a:pt x="7032478" y="4764044"/>
                  <a:pt x="7065171" y="4796738"/>
                  <a:pt x="7065171" y="4837069"/>
                </a:cubicBezTo>
                <a:cubicBezTo>
                  <a:pt x="7065173" y="4877400"/>
                  <a:pt x="7032478" y="4910094"/>
                  <a:pt x="6992146" y="4910094"/>
                </a:cubicBezTo>
                <a:cubicBezTo>
                  <a:pt x="6951815" y="4910094"/>
                  <a:pt x="6919122" y="4877400"/>
                  <a:pt x="6919121" y="4837069"/>
                </a:cubicBezTo>
                <a:cubicBezTo>
                  <a:pt x="6919122" y="4826986"/>
                  <a:pt x="6921164" y="4817381"/>
                  <a:pt x="6924861" y="4808644"/>
                </a:cubicBezTo>
                <a:close/>
                <a:moveTo>
                  <a:pt x="7155325" y="4379322"/>
                </a:moveTo>
                <a:cubicBezTo>
                  <a:pt x="7166411" y="4353112"/>
                  <a:pt x="7192362" y="4334722"/>
                  <a:pt x="7222612" y="4334722"/>
                </a:cubicBezTo>
                <a:cubicBezTo>
                  <a:pt x="7262942" y="4334722"/>
                  <a:pt x="7295637" y="4367416"/>
                  <a:pt x="7295637" y="4407747"/>
                </a:cubicBezTo>
                <a:cubicBezTo>
                  <a:pt x="7295638" y="4448078"/>
                  <a:pt x="7262944" y="4480772"/>
                  <a:pt x="7222611" y="4480772"/>
                </a:cubicBezTo>
                <a:cubicBezTo>
                  <a:pt x="7182281" y="4480772"/>
                  <a:pt x="7149586" y="4448078"/>
                  <a:pt x="7149587" y="4407747"/>
                </a:cubicBezTo>
                <a:cubicBezTo>
                  <a:pt x="7149588" y="4397664"/>
                  <a:pt x="7151630" y="4388059"/>
                  <a:pt x="7155325" y="4379322"/>
                </a:cubicBezTo>
                <a:close/>
                <a:moveTo>
                  <a:pt x="6694396" y="4945865"/>
                </a:moveTo>
                <a:cubicBezTo>
                  <a:pt x="6705482" y="4919655"/>
                  <a:pt x="6731436" y="4901265"/>
                  <a:pt x="6761684" y="4901265"/>
                </a:cubicBezTo>
                <a:cubicBezTo>
                  <a:pt x="6802013" y="4901265"/>
                  <a:pt x="6834709" y="4933959"/>
                  <a:pt x="6834707" y="4974290"/>
                </a:cubicBezTo>
                <a:cubicBezTo>
                  <a:pt x="6834708" y="5014621"/>
                  <a:pt x="6802014" y="5047315"/>
                  <a:pt x="6761682" y="5047315"/>
                </a:cubicBezTo>
                <a:cubicBezTo>
                  <a:pt x="6721353" y="5047315"/>
                  <a:pt x="6688657" y="5014621"/>
                  <a:pt x="6688658" y="4974290"/>
                </a:cubicBezTo>
                <a:cubicBezTo>
                  <a:pt x="6688658" y="4964207"/>
                  <a:pt x="6690702" y="4954602"/>
                  <a:pt x="6694396" y="4945865"/>
                </a:cubicBezTo>
                <a:close/>
                <a:moveTo>
                  <a:pt x="6924860" y="4525373"/>
                </a:moveTo>
                <a:cubicBezTo>
                  <a:pt x="6935947" y="4499163"/>
                  <a:pt x="6961898" y="4480773"/>
                  <a:pt x="6992148" y="4480773"/>
                </a:cubicBezTo>
                <a:cubicBezTo>
                  <a:pt x="7032477" y="4480773"/>
                  <a:pt x="7065172" y="4513467"/>
                  <a:pt x="7065171" y="4553798"/>
                </a:cubicBezTo>
                <a:cubicBezTo>
                  <a:pt x="7065171" y="4594129"/>
                  <a:pt x="7032478" y="4626823"/>
                  <a:pt x="6992146" y="4626823"/>
                </a:cubicBezTo>
                <a:cubicBezTo>
                  <a:pt x="6951815" y="4626823"/>
                  <a:pt x="6919121" y="4594129"/>
                  <a:pt x="6919123" y="4553798"/>
                </a:cubicBezTo>
                <a:cubicBezTo>
                  <a:pt x="6919122" y="4543715"/>
                  <a:pt x="6921167" y="4534110"/>
                  <a:pt x="6924860" y="4525373"/>
                </a:cubicBezTo>
                <a:close/>
                <a:moveTo>
                  <a:pt x="7155325" y="4096051"/>
                </a:moveTo>
                <a:cubicBezTo>
                  <a:pt x="7166409" y="4069841"/>
                  <a:pt x="7192362" y="4051451"/>
                  <a:pt x="7222610" y="4051451"/>
                </a:cubicBezTo>
                <a:cubicBezTo>
                  <a:pt x="7262942" y="4051451"/>
                  <a:pt x="7295635" y="4084145"/>
                  <a:pt x="7295635" y="4124476"/>
                </a:cubicBezTo>
                <a:cubicBezTo>
                  <a:pt x="7295637" y="4164807"/>
                  <a:pt x="7262942" y="4197501"/>
                  <a:pt x="7222610" y="4197501"/>
                </a:cubicBezTo>
                <a:cubicBezTo>
                  <a:pt x="7182279" y="4197501"/>
                  <a:pt x="7149586" y="4164807"/>
                  <a:pt x="7149585" y="4124476"/>
                </a:cubicBezTo>
                <a:cubicBezTo>
                  <a:pt x="7149586" y="4114393"/>
                  <a:pt x="7151628" y="4104788"/>
                  <a:pt x="7155325" y="4096051"/>
                </a:cubicBezTo>
                <a:close/>
                <a:moveTo>
                  <a:pt x="6694398" y="4662594"/>
                </a:moveTo>
                <a:cubicBezTo>
                  <a:pt x="6705483" y="4636384"/>
                  <a:pt x="6731434" y="4617994"/>
                  <a:pt x="6761684" y="4617994"/>
                </a:cubicBezTo>
                <a:cubicBezTo>
                  <a:pt x="6802015" y="4617994"/>
                  <a:pt x="6834709" y="4650688"/>
                  <a:pt x="6834708" y="4691018"/>
                </a:cubicBezTo>
                <a:cubicBezTo>
                  <a:pt x="6834708" y="4731350"/>
                  <a:pt x="6802016" y="4764044"/>
                  <a:pt x="6761683" y="4764043"/>
                </a:cubicBezTo>
                <a:cubicBezTo>
                  <a:pt x="6721353" y="4764044"/>
                  <a:pt x="6688658" y="4731349"/>
                  <a:pt x="6688659" y="4691019"/>
                </a:cubicBezTo>
                <a:cubicBezTo>
                  <a:pt x="6688660" y="4680936"/>
                  <a:pt x="6690703" y="4671330"/>
                  <a:pt x="6694398" y="4662594"/>
                </a:cubicBezTo>
                <a:close/>
                <a:moveTo>
                  <a:pt x="6924861" y="4242101"/>
                </a:moveTo>
                <a:cubicBezTo>
                  <a:pt x="6935945" y="4215891"/>
                  <a:pt x="6961898" y="4197501"/>
                  <a:pt x="6992146" y="4197501"/>
                </a:cubicBezTo>
                <a:cubicBezTo>
                  <a:pt x="7032478" y="4197501"/>
                  <a:pt x="7065171" y="4230195"/>
                  <a:pt x="7065171" y="4270526"/>
                </a:cubicBezTo>
                <a:cubicBezTo>
                  <a:pt x="7065172" y="4310857"/>
                  <a:pt x="7032478" y="4343551"/>
                  <a:pt x="6992147" y="4343551"/>
                </a:cubicBezTo>
                <a:cubicBezTo>
                  <a:pt x="6951815" y="4343551"/>
                  <a:pt x="6919122" y="4310857"/>
                  <a:pt x="6919121" y="4270526"/>
                </a:cubicBezTo>
                <a:cubicBezTo>
                  <a:pt x="6919122" y="4260443"/>
                  <a:pt x="6921165" y="4250837"/>
                  <a:pt x="6924861" y="4242101"/>
                </a:cubicBezTo>
                <a:close/>
                <a:moveTo>
                  <a:pt x="7155325" y="3812779"/>
                </a:moveTo>
                <a:cubicBezTo>
                  <a:pt x="7166410" y="3786569"/>
                  <a:pt x="7192362" y="3768179"/>
                  <a:pt x="7222611" y="3768179"/>
                </a:cubicBezTo>
                <a:cubicBezTo>
                  <a:pt x="7262942" y="3768179"/>
                  <a:pt x="7295636" y="3800873"/>
                  <a:pt x="7295636" y="3841204"/>
                </a:cubicBezTo>
                <a:cubicBezTo>
                  <a:pt x="7295635" y="3881535"/>
                  <a:pt x="7262941" y="3914229"/>
                  <a:pt x="7222611" y="3914229"/>
                </a:cubicBezTo>
                <a:cubicBezTo>
                  <a:pt x="7182279" y="3914229"/>
                  <a:pt x="7149586" y="3881535"/>
                  <a:pt x="7149586" y="3841204"/>
                </a:cubicBezTo>
                <a:cubicBezTo>
                  <a:pt x="7149587" y="3831121"/>
                  <a:pt x="7151630" y="3821515"/>
                  <a:pt x="7155325" y="3812779"/>
                </a:cubicBezTo>
                <a:close/>
                <a:moveTo>
                  <a:pt x="6463933" y="4808643"/>
                </a:moveTo>
                <a:cubicBezTo>
                  <a:pt x="6475019" y="4782433"/>
                  <a:pt x="6500973" y="4764043"/>
                  <a:pt x="6531221" y="4764043"/>
                </a:cubicBezTo>
                <a:cubicBezTo>
                  <a:pt x="6571550" y="4764043"/>
                  <a:pt x="6604246" y="4796737"/>
                  <a:pt x="6604244" y="4837068"/>
                </a:cubicBezTo>
                <a:cubicBezTo>
                  <a:pt x="6604245" y="4877399"/>
                  <a:pt x="6571551" y="4910093"/>
                  <a:pt x="6531219" y="4910093"/>
                </a:cubicBezTo>
                <a:cubicBezTo>
                  <a:pt x="6490890" y="4910093"/>
                  <a:pt x="6458194" y="4877399"/>
                  <a:pt x="6458196" y="4837068"/>
                </a:cubicBezTo>
                <a:cubicBezTo>
                  <a:pt x="6458195" y="4826985"/>
                  <a:pt x="6460239" y="4817380"/>
                  <a:pt x="6463933" y="4808643"/>
                </a:cubicBezTo>
                <a:close/>
                <a:moveTo>
                  <a:pt x="6694396" y="4379322"/>
                </a:moveTo>
                <a:cubicBezTo>
                  <a:pt x="6705482" y="4353112"/>
                  <a:pt x="6731435" y="4334722"/>
                  <a:pt x="6761683" y="4334722"/>
                </a:cubicBezTo>
                <a:cubicBezTo>
                  <a:pt x="6802013" y="4334722"/>
                  <a:pt x="6834709" y="4367416"/>
                  <a:pt x="6834707" y="4407747"/>
                </a:cubicBezTo>
                <a:cubicBezTo>
                  <a:pt x="6834708" y="4448078"/>
                  <a:pt x="6802014" y="4480772"/>
                  <a:pt x="6761682" y="4480772"/>
                </a:cubicBezTo>
                <a:cubicBezTo>
                  <a:pt x="6721353" y="4480772"/>
                  <a:pt x="6688657" y="4448078"/>
                  <a:pt x="6688658" y="4407747"/>
                </a:cubicBezTo>
                <a:cubicBezTo>
                  <a:pt x="6688657" y="4397664"/>
                  <a:pt x="6690702" y="4388059"/>
                  <a:pt x="6694396" y="4379322"/>
                </a:cubicBezTo>
                <a:close/>
                <a:moveTo>
                  <a:pt x="6924860" y="3958829"/>
                </a:moveTo>
                <a:cubicBezTo>
                  <a:pt x="6935946" y="3932619"/>
                  <a:pt x="6961897" y="3914229"/>
                  <a:pt x="6992147" y="3914229"/>
                </a:cubicBezTo>
                <a:cubicBezTo>
                  <a:pt x="7032477" y="3914228"/>
                  <a:pt x="7065172" y="3946923"/>
                  <a:pt x="7065171" y="3987253"/>
                </a:cubicBezTo>
                <a:cubicBezTo>
                  <a:pt x="7065172" y="4027585"/>
                  <a:pt x="7032479" y="4060279"/>
                  <a:pt x="6992146" y="4060278"/>
                </a:cubicBezTo>
                <a:cubicBezTo>
                  <a:pt x="6951816" y="4060279"/>
                  <a:pt x="6919121" y="4027584"/>
                  <a:pt x="6919122" y="3987254"/>
                </a:cubicBezTo>
                <a:cubicBezTo>
                  <a:pt x="6919123" y="3977171"/>
                  <a:pt x="6921166" y="3967565"/>
                  <a:pt x="6924860" y="3958829"/>
                </a:cubicBezTo>
                <a:close/>
                <a:moveTo>
                  <a:pt x="7155323" y="3529507"/>
                </a:moveTo>
                <a:cubicBezTo>
                  <a:pt x="7166409" y="3503297"/>
                  <a:pt x="7192363" y="3484907"/>
                  <a:pt x="7222611" y="3484907"/>
                </a:cubicBezTo>
                <a:cubicBezTo>
                  <a:pt x="7262942" y="3484906"/>
                  <a:pt x="7295636" y="3517601"/>
                  <a:pt x="7295634" y="3557931"/>
                </a:cubicBezTo>
                <a:cubicBezTo>
                  <a:pt x="7295635" y="3598263"/>
                  <a:pt x="7262941" y="3630957"/>
                  <a:pt x="7222611" y="3630956"/>
                </a:cubicBezTo>
                <a:cubicBezTo>
                  <a:pt x="7182280" y="3630957"/>
                  <a:pt x="7149586" y="3598262"/>
                  <a:pt x="7149585" y="3557932"/>
                </a:cubicBezTo>
                <a:cubicBezTo>
                  <a:pt x="7149585" y="3547849"/>
                  <a:pt x="7151628" y="3538243"/>
                  <a:pt x="7155323" y="3529507"/>
                </a:cubicBezTo>
                <a:close/>
                <a:moveTo>
                  <a:pt x="6233469" y="4945865"/>
                </a:moveTo>
                <a:cubicBezTo>
                  <a:pt x="6244556" y="4919655"/>
                  <a:pt x="6270507" y="4901265"/>
                  <a:pt x="6300757" y="4901265"/>
                </a:cubicBezTo>
                <a:cubicBezTo>
                  <a:pt x="6341086" y="4901265"/>
                  <a:pt x="6373780" y="4933959"/>
                  <a:pt x="6373780" y="4974290"/>
                </a:cubicBezTo>
                <a:cubicBezTo>
                  <a:pt x="6373780" y="5014621"/>
                  <a:pt x="6341086" y="5047315"/>
                  <a:pt x="6300755" y="5047315"/>
                </a:cubicBezTo>
                <a:cubicBezTo>
                  <a:pt x="6260426" y="5047315"/>
                  <a:pt x="6227730" y="5014621"/>
                  <a:pt x="6227732" y="4974290"/>
                </a:cubicBezTo>
                <a:cubicBezTo>
                  <a:pt x="6227731" y="4964207"/>
                  <a:pt x="6229775" y="4954602"/>
                  <a:pt x="6233469" y="4945865"/>
                </a:cubicBezTo>
                <a:close/>
                <a:moveTo>
                  <a:pt x="6463934" y="4525372"/>
                </a:moveTo>
                <a:cubicBezTo>
                  <a:pt x="6475017" y="4499163"/>
                  <a:pt x="6500971" y="4480772"/>
                  <a:pt x="6531219" y="4480772"/>
                </a:cubicBezTo>
                <a:cubicBezTo>
                  <a:pt x="6571551" y="4480772"/>
                  <a:pt x="6604244" y="4513466"/>
                  <a:pt x="6604243" y="4553797"/>
                </a:cubicBezTo>
                <a:cubicBezTo>
                  <a:pt x="6604243" y="4594128"/>
                  <a:pt x="6571550" y="4626822"/>
                  <a:pt x="6531221" y="4626822"/>
                </a:cubicBezTo>
                <a:cubicBezTo>
                  <a:pt x="6490888" y="4626822"/>
                  <a:pt x="6458195" y="4594128"/>
                  <a:pt x="6458194" y="4553797"/>
                </a:cubicBezTo>
                <a:cubicBezTo>
                  <a:pt x="6458194" y="4543714"/>
                  <a:pt x="6460237" y="4534108"/>
                  <a:pt x="6463934" y="4525372"/>
                </a:cubicBezTo>
                <a:close/>
                <a:moveTo>
                  <a:pt x="6694396" y="4096050"/>
                </a:moveTo>
                <a:cubicBezTo>
                  <a:pt x="6705483" y="4069840"/>
                  <a:pt x="6731434" y="4051450"/>
                  <a:pt x="6761682" y="4051450"/>
                </a:cubicBezTo>
                <a:cubicBezTo>
                  <a:pt x="6802013" y="4051450"/>
                  <a:pt x="6834707" y="4084144"/>
                  <a:pt x="6834707" y="4124475"/>
                </a:cubicBezTo>
                <a:cubicBezTo>
                  <a:pt x="6834707" y="4164806"/>
                  <a:pt x="6802013" y="4197500"/>
                  <a:pt x="6761682" y="4197500"/>
                </a:cubicBezTo>
                <a:cubicBezTo>
                  <a:pt x="6721351" y="4197500"/>
                  <a:pt x="6688657" y="4164806"/>
                  <a:pt x="6688659" y="4124475"/>
                </a:cubicBezTo>
                <a:cubicBezTo>
                  <a:pt x="6688657" y="4114392"/>
                  <a:pt x="6690702" y="4104787"/>
                  <a:pt x="6694396" y="4096050"/>
                </a:cubicBezTo>
                <a:close/>
                <a:moveTo>
                  <a:pt x="6924862" y="3675557"/>
                </a:moveTo>
                <a:cubicBezTo>
                  <a:pt x="6935945" y="3649347"/>
                  <a:pt x="6961897" y="3630956"/>
                  <a:pt x="6992146" y="3630957"/>
                </a:cubicBezTo>
                <a:cubicBezTo>
                  <a:pt x="7032477" y="3630956"/>
                  <a:pt x="7065171" y="3663650"/>
                  <a:pt x="7065172" y="3703981"/>
                </a:cubicBezTo>
                <a:cubicBezTo>
                  <a:pt x="7065172" y="3744312"/>
                  <a:pt x="7032477" y="3777006"/>
                  <a:pt x="6992147" y="3777006"/>
                </a:cubicBezTo>
                <a:cubicBezTo>
                  <a:pt x="6951815" y="3777006"/>
                  <a:pt x="6919121" y="3744312"/>
                  <a:pt x="6919122" y="3703981"/>
                </a:cubicBezTo>
                <a:cubicBezTo>
                  <a:pt x="6919121" y="3693899"/>
                  <a:pt x="6921164" y="3684293"/>
                  <a:pt x="6924862" y="3675557"/>
                </a:cubicBezTo>
                <a:close/>
                <a:moveTo>
                  <a:pt x="7155323" y="3246235"/>
                </a:moveTo>
                <a:cubicBezTo>
                  <a:pt x="7166409" y="3220025"/>
                  <a:pt x="7192361" y="3201634"/>
                  <a:pt x="7222612" y="3201635"/>
                </a:cubicBezTo>
                <a:cubicBezTo>
                  <a:pt x="7262941" y="3201634"/>
                  <a:pt x="7295636" y="3234328"/>
                  <a:pt x="7295635" y="3274659"/>
                </a:cubicBezTo>
                <a:cubicBezTo>
                  <a:pt x="7295637" y="3314990"/>
                  <a:pt x="7262943" y="3347684"/>
                  <a:pt x="7222610" y="3347684"/>
                </a:cubicBezTo>
                <a:cubicBezTo>
                  <a:pt x="7182280" y="3347684"/>
                  <a:pt x="7149585" y="3314990"/>
                  <a:pt x="7149585" y="3274659"/>
                </a:cubicBezTo>
                <a:cubicBezTo>
                  <a:pt x="7149585" y="3264577"/>
                  <a:pt x="7151629" y="3254971"/>
                  <a:pt x="7155323" y="3246235"/>
                </a:cubicBezTo>
                <a:close/>
                <a:moveTo>
                  <a:pt x="6233470" y="4662593"/>
                </a:moveTo>
                <a:cubicBezTo>
                  <a:pt x="6244554" y="4636383"/>
                  <a:pt x="6270507" y="4617993"/>
                  <a:pt x="6300755" y="4617993"/>
                </a:cubicBezTo>
                <a:cubicBezTo>
                  <a:pt x="6341087" y="4617993"/>
                  <a:pt x="6373780" y="4650687"/>
                  <a:pt x="6373781" y="4691018"/>
                </a:cubicBezTo>
                <a:cubicBezTo>
                  <a:pt x="6373781" y="4731349"/>
                  <a:pt x="6341087" y="4764043"/>
                  <a:pt x="6300756" y="4764043"/>
                </a:cubicBezTo>
                <a:cubicBezTo>
                  <a:pt x="6260424" y="4764043"/>
                  <a:pt x="6227731" y="4731349"/>
                  <a:pt x="6227730" y="4691018"/>
                </a:cubicBezTo>
                <a:cubicBezTo>
                  <a:pt x="6227731" y="4680935"/>
                  <a:pt x="6229774" y="4671329"/>
                  <a:pt x="6233470" y="4662593"/>
                </a:cubicBezTo>
                <a:close/>
                <a:moveTo>
                  <a:pt x="6463933" y="4242101"/>
                </a:moveTo>
                <a:cubicBezTo>
                  <a:pt x="6475018" y="4215891"/>
                  <a:pt x="6500970" y="4197501"/>
                  <a:pt x="6531219" y="4197501"/>
                </a:cubicBezTo>
                <a:cubicBezTo>
                  <a:pt x="6571550" y="4197501"/>
                  <a:pt x="6604243" y="4230195"/>
                  <a:pt x="6604244" y="4270526"/>
                </a:cubicBezTo>
                <a:cubicBezTo>
                  <a:pt x="6604243" y="4310857"/>
                  <a:pt x="6571549" y="4343551"/>
                  <a:pt x="6531219" y="4343551"/>
                </a:cubicBezTo>
                <a:cubicBezTo>
                  <a:pt x="6490888" y="4343551"/>
                  <a:pt x="6458194" y="4310857"/>
                  <a:pt x="6458194" y="4270526"/>
                </a:cubicBezTo>
                <a:cubicBezTo>
                  <a:pt x="6458195" y="4260443"/>
                  <a:pt x="6460237" y="4250838"/>
                  <a:pt x="6463933" y="4242101"/>
                </a:cubicBezTo>
                <a:close/>
                <a:moveTo>
                  <a:pt x="6694397" y="3812778"/>
                </a:moveTo>
                <a:cubicBezTo>
                  <a:pt x="6705481" y="3786568"/>
                  <a:pt x="6731434" y="3768178"/>
                  <a:pt x="6761682" y="3768178"/>
                </a:cubicBezTo>
                <a:cubicBezTo>
                  <a:pt x="6802014" y="3768178"/>
                  <a:pt x="6834707" y="3800872"/>
                  <a:pt x="6834707" y="3841203"/>
                </a:cubicBezTo>
                <a:cubicBezTo>
                  <a:pt x="6834708" y="3881534"/>
                  <a:pt x="6802014" y="3914228"/>
                  <a:pt x="6761683" y="3914228"/>
                </a:cubicBezTo>
                <a:cubicBezTo>
                  <a:pt x="6721351" y="3914228"/>
                  <a:pt x="6688658" y="3881534"/>
                  <a:pt x="6688657" y="3841203"/>
                </a:cubicBezTo>
                <a:cubicBezTo>
                  <a:pt x="6688658" y="3831120"/>
                  <a:pt x="6690700" y="3821515"/>
                  <a:pt x="6694397" y="3812778"/>
                </a:cubicBezTo>
                <a:close/>
                <a:moveTo>
                  <a:pt x="6924859" y="3392285"/>
                </a:moveTo>
                <a:cubicBezTo>
                  <a:pt x="6935945" y="3366074"/>
                  <a:pt x="6961898" y="3347684"/>
                  <a:pt x="6992146" y="3347684"/>
                </a:cubicBezTo>
                <a:cubicBezTo>
                  <a:pt x="7032477" y="3347684"/>
                  <a:pt x="7065171" y="3380378"/>
                  <a:pt x="7065171" y="3420709"/>
                </a:cubicBezTo>
                <a:cubicBezTo>
                  <a:pt x="7065173" y="3461040"/>
                  <a:pt x="7032478" y="3493734"/>
                  <a:pt x="6992146" y="3493734"/>
                </a:cubicBezTo>
                <a:cubicBezTo>
                  <a:pt x="6951815" y="3493734"/>
                  <a:pt x="6919121" y="3461040"/>
                  <a:pt x="6919121" y="3420709"/>
                </a:cubicBezTo>
                <a:cubicBezTo>
                  <a:pt x="6919121" y="3410627"/>
                  <a:pt x="6921164" y="3401021"/>
                  <a:pt x="6924859" y="3392285"/>
                </a:cubicBezTo>
                <a:close/>
                <a:moveTo>
                  <a:pt x="6003006" y="4808643"/>
                </a:moveTo>
                <a:cubicBezTo>
                  <a:pt x="6014092" y="4782432"/>
                  <a:pt x="6040043" y="4764042"/>
                  <a:pt x="6070293" y="4764042"/>
                </a:cubicBezTo>
                <a:cubicBezTo>
                  <a:pt x="6110623" y="4764042"/>
                  <a:pt x="6143318" y="4796736"/>
                  <a:pt x="6143318" y="4837067"/>
                </a:cubicBezTo>
                <a:cubicBezTo>
                  <a:pt x="6143317" y="4877398"/>
                  <a:pt x="6110625" y="4910092"/>
                  <a:pt x="6070293" y="4910092"/>
                </a:cubicBezTo>
                <a:cubicBezTo>
                  <a:pt x="6029962" y="4910092"/>
                  <a:pt x="5997267" y="4877398"/>
                  <a:pt x="5997268" y="4837067"/>
                </a:cubicBezTo>
                <a:cubicBezTo>
                  <a:pt x="5997266" y="4826984"/>
                  <a:pt x="5999311" y="4817379"/>
                  <a:pt x="6003006" y="4808643"/>
                </a:cubicBezTo>
                <a:close/>
                <a:moveTo>
                  <a:pt x="7155324" y="2962963"/>
                </a:moveTo>
                <a:cubicBezTo>
                  <a:pt x="7166409" y="2936753"/>
                  <a:pt x="7192362" y="2918363"/>
                  <a:pt x="7222610" y="2918363"/>
                </a:cubicBezTo>
                <a:cubicBezTo>
                  <a:pt x="7262941" y="2918363"/>
                  <a:pt x="7295635" y="2951057"/>
                  <a:pt x="7295636" y="2991388"/>
                </a:cubicBezTo>
                <a:cubicBezTo>
                  <a:pt x="7295636" y="3031719"/>
                  <a:pt x="7262941" y="3064413"/>
                  <a:pt x="7222611" y="3064413"/>
                </a:cubicBezTo>
                <a:cubicBezTo>
                  <a:pt x="7182279" y="3064413"/>
                  <a:pt x="7149585" y="3031719"/>
                  <a:pt x="7149585" y="2991388"/>
                </a:cubicBezTo>
                <a:cubicBezTo>
                  <a:pt x="7149585" y="2981305"/>
                  <a:pt x="7151628" y="2971700"/>
                  <a:pt x="7155324" y="2962963"/>
                </a:cubicBezTo>
                <a:close/>
                <a:moveTo>
                  <a:pt x="6233468" y="4379322"/>
                </a:moveTo>
                <a:cubicBezTo>
                  <a:pt x="6244555" y="4353112"/>
                  <a:pt x="6270506" y="4334721"/>
                  <a:pt x="6300756" y="4334721"/>
                </a:cubicBezTo>
                <a:cubicBezTo>
                  <a:pt x="6341086" y="4334721"/>
                  <a:pt x="6373779" y="4367416"/>
                  <a:pt x="6373780" y="4407747"/>
                </a:cubicBezTo>
                <a:cubicBezTo>
                  <a:pt x="6373780" y="4448078"/>
                  <a:pt x="6341088" y="4480771"/>
                  <a:pt x="6300756" y="4480771"/>
                </a:cubicBezTo>
                <a:cubicBezTo>
                  <a:pt x="6260425" y="4480771"/>
                  <a:pt x="6227730" y="4448077"/>
                  <a:pt x="6227731" y="4407746"/>
                </a:cubicBezTo>
                <a:cubicBezTo>
                  <a:pt x="6227732" y="4397663"/>
                  <a:pt x="6229774" y="4388058"/>
                  <a:pt x="6233468" y="4379322"/>
                </a:cubicBezTo>
                <a:close/>
                <a:moveTo>
                  <a:pt x="6463931" y="3958829"/>
                </a:moveTo>
                <a:cubicBezTo>
                  <a:pt x="6475017" y="3932619"/>
                  <a:pt x="6500971" y="3914229"/>
                  <a:pt x="6531219" y="3914229"/>
                </a:cubicBezTo>
                <a:cubicBezTo>
                  <a:pt x="6571550" y="3914228"/>
                  <a:pt x="6604244" y="3946923"/>
                  <a:pt x="6604242" y="3987254"/>
                </a:cubicBezTo>
                <a:cubicBezTo>
                  <a:pt x="6604243" y="4027585"/>
                  <a:pt x="6571549" y="4060279"/>
                  <a:pt x="6531217" y="4060279"/>
                </a:cubicBezTo>
                <a:cubicBezTo>
                  <a:pt x="6490888" y="4060279"/>
                  <a:pt x="6458195" y="4027585"/>
                  <a:pt x="6458193" y="3987254"/>
                </a:cubicBezTo>
                <a:cubicBezTo>
                  <a:pt x="6458193" y="3977171"/>
                  <a:pt x="6460236" y="3967565"/>
                  <a:pt x="6463931" y="3958829"/>
                </a:cubicBezTo>
                <a:close/>
                <a:moveTo>
                  <a:pt x="6694395" y="3529506"/>
                </a:moveTo>
                <a:cubicBezTo>
                  <a:pt x="6705482" y="3503296"/>
                  <a:pt x="6731433" y="3484906"/>
                  <a:pt x="6761683" y="3484906"/>
                </a:cubicBezTo>
                <a:cubicBezTo>
                  <a:pt x="6802014" y="3484906"/>
                  <a:pt x="6834708" y="3517600"/>
                  <a:pt x="6834708" y="3557931"/>
                </a:cubicBezTo>
                <a:cubicBezTo>
                  <a:pt x="6834709" y="3598262"/>
                  <a:pt x="6802015" y="3630956"/>
                  <a:pt x="6761683" y="3630956"/>
                </a:cubicBezTo>
                <a:cubicBezTo>
                  <a:pt x="6721352" y="3630956"/>
                  <a:pt x="6688658" y="3598262"/>
                  <a:pt x="6688658" y="3557931"/>
                </a:cubicBezTo>
                <a:cubicBezTo>
                  <a:pt x="6688659" y="3547848"/>
                  <a:pt x="6690701" y="3538243"/>
                  <a:pt x="6694395" y="3529506"/>
                </a:cubicBezTo>
                <a:close/>
                <a:moveTo>
                  <a:pt x="5772543" y="4945864"/>
                </a:moveTo>
                <a:cubicBezTo>
                  <a:pt x="5783627" y="4919654"/>
                  <a:pt x="5809580" y="4901264"/>
                  <a:pt x="5839828" y="4901264"/>
                </a:cubicBezTo>
                <a:cubicBezTo>
                  <a:pt x="5880160" y="4901264"/>
                  <a:pt x="5912853" y="4933958"/>
                  <a:pt x="5912852" y="4974289"/>
                </a:cubicBezTo>
                <a:cubicBezTo>
                  <a:pt x="5912852" y="5014620"/>
                  <a:pt x="5880158" y="5047314"/>
                  <a:pt x="5839829" y="5047314"/>
                </a:cubicBezTo>
                <a:cubicBezTo>
                  <a:pt x="5799497" y="5047314"/>
                  <a:pt x="5766804" y="5014620"/>
                  <a:pt x="5766803" y="4974289"/>
                </a:cubicBezTo>
                <a:cubicBezTo>
                  <a:pt x="5766802" y="4964206"/>
                  <a:pt x="5768846" y="4954601"/>
                  <a:pt x="5772543" y="4945864"/>
                </a:cubicBezTo>
                <a:close/>
                <a:moveTo>
                  <a:pt x="6924860" y="3109013"/>
                </a:moveTo>
                <a:cubicBezTo>
                  <a:pt x="6935947" y="3082803"/>
                  <a:pt x="6961898" y="3064413"/>
                  <a:pt x="6992147" y="3064413"/>
                </a:cubicBezTo>
                <a:cubicBezTo>
                  <a:pt x="7032477" y="3064413"/>
                  <a:pt x="7065171" y="3097107"/>
                  <a:pt x="7065171" y="3137438"/>
                </a:cubicBezTo>
                <a:cubicBezTo>
                  <a:pt x="7065171" y="3177769"/>
                  <a:pt x="7032477" y="3210463"/>
                  <a:pt x="6992147" y="3210462"/>
                </a:cubicBezTo>
                <a:cubicBezTo>
                  <a:pt x="6951815" y="3210463"/>
                  <a:pt x="6919121" y="3177769"/>
                  <a:pt x="6919123" y="3137438"/>
                </a:cubicBezTo>
                <a:cubicBezTo>
                  <a:pt x="6919121" y="3127355"/>
                  <a:pt x="6921165" y="3117749"/>
                  <a:pt x="6924860" y="3109013"/>
                </a:cubicBezTo>
                <a:close/>
                <a:moveTo>
                  <a:pt x="6003007" y="4525370"/>
                </a:moveTo>
                <a:cubicBezTo>
                  <a:pt x="6014091" y="4499160"/>
                  <a:pt x="6040044" y="4480770"/>
                  <a:pt x="6070292" y="4480770"/>
                </a:cubicBezTo>
                <a:cubicBezTo>
                  <a:pt x="6110624" y="4480770"/>
                  <a:pt x="6143317" y="4513464"/>
                  <a:pt x="6143316" y="4553795"/>
                </a:cubicBezTo>
                <a:cubicBezTo>
                  <a:pt x="6143317" y="4594126"/>
                  <a:pt x="6110622" y="4626820"/>
                  <a:pt x="6070291" y="4626820"/>
                </a:cubicBezTo>
                <a:cubicBezTo>
                  <a:pt x="6029961" y="4626820"/>
                  <a:pt x="5997268" y="4594126"/>
                  <a:pt x="5997267" y="4553795"/>
                </a:cubicBezTo>
                <a:cubicBezTo>
                  <a:pt x="5997266" y="4543712"/>
                  <a:pt x="5999310" y="4534107"/>
                  <a:pt x="6003007" y="4525370"/>
                </a:cubicBezTo>
                <a:close/>
                <a:moveTo>
                  <a:pt x="7155324" y="2679691"/>
                </a:moveTo>
                <a:cubicBezTo>
                  <a:pt x="7166409" y="2653481"/>
                  <a:pt x="7192363" y="2635090"/>
                  <a:pt x="7222610" y="2635091"/>
                </a:cubicBezTo>
                <a:cubicBezTo>
                  <a:pt x="7262943" y="2635090"/>
                  <a:pt x="7295635" y="2667785"/>
                  <a:pt x="7295635" y="2708115"/>
                </a:cubicBezTo>
                <a:cubicBezTo>
                  <a:pt x="7295637" y="2748447"/>
                  <a:pt x="7262942" y="2781141"/>
                  <a:pt x="7222610" y="2781141"/>
                </a:cubicBezTo>
                <a:cubicBezTo>
                  <a:pt x="7182279" y="2781141"/>
                  <a:pt x="7149586" y="2748447"/>
                  <a:pt x="7149585" y="2708116"/>
                </a:cubicBezTo>
                <a:cubicBezTo>
                  <a:pt x="7149586" y="2698033"/>
                  <a:pt x="7151629" y="2688427"/>
                  <a:pt x="7155324" y="2679691"/>
                </a:cubicBezTo>
                <a:close/>
                <a:moveTo>
                  <a:pt x="6233468" y="4096050"/>
                </a:moveTo>
                <a:cubicBezTo>
                  <a:pt x="6244553" y="4069840"/>
                  <a:pt x="6270506" y="4051450"/>
                  <a:pt x="6300754" y="4051450"/>
                </a:cubicBezTo>
                <a:cubicBezTo>
                  <a:pt x="6341085" y="4051450"/>
                  <a:pt x="6373779" y="4084144"/>
                  <a:pt x="6373779" y="4124475"/>
                </a:cubicBezTo>
                <a:cubicBezTo>
                  <a:pt x="6373781" y="4164806"/>
                  <a:pt x="6341086" y="4197500"/>
                  <a:pt x="6300754" y="4197500"/>
                </a:cubicBezTo>
                <a:cubicBezTo>
                  <a:pt x="6260423" y="4197500"/>
                  <a:pt x="6227729" y="4164806"/>
                  <a:pt x="6227729" y="4124475"/>
                </a:cubicBezTo>
                <a:cubicBezTo>
                  <a:pt x="6227730" y="4114392"/>
                  <a:pt x="6229772" y="4104787"/>
                  <a:pt x="6233468" y="4096050"/>
                </a:cubicBezTo>
                <a:close/>
                <a:moveTo>
                  <a:pt x="6463931" y="3675557"/>
                </a:moveTo>
                <a:cubicBezTo>
                  <a:pt x="6475017" y="3649347"/>
                  <a:pt x="6500969" y="3630956"/>
                  <a:pt x="6531220" y="3630957"/>
                </a:cubicBezTo>
                <a:cubicBezTo>
                  <a:pt x="6571549" y="3630956"/>
                  <a:pt x="6604244" y="3663650"/>
                  <a:pt x="6604243" y="3703981"/>
                </a:cubicBezTo>
                <a:cubicBezTo>
                  <a:pt x="6604242" y="3744312"/>
                  <a:pt x="6571551" y="3777006"/>
                  <a:pt x="6531218" y="3777006"/>
                </a:cubicBezTo>
                <a:cubicBezTo>
                  <a:pt x="6490888" y="3777006"/>
                  <a:pt x="6458193" y="3744312"/>
                  <a:pt x="6458193" y="3703981"/>
                </a:cubicBezTo>
                <a:cubicBezTo>
                  <a:pt x="6458192" y="3693899"/>
                  <a:pt x="6460237" y="3684293"/>
                  <a:pt x="6463931" y="3675557"/>
                </a:cubicBezTo>
                <a:close/>
                <a:moveTo>
                  <a:pt x="6694398" y="3246234"/>
                </a:moveTo>
                <a:cubicBezTo>
                  <a:pt x="6705483" y="3220024"/>
                  <a:pt x="6731434" y="3201634"/>
                  <a:pt x="6761684" y="3201634"/>
                </a:cubicBezTo>
                <a:cubicBezTo>
                  <a:pt x="6802015" y="3201634"/>
                  <a:pt x="6834709" y="3234328"/>
                  <a:pt x="6834709" y="3274659"/>
                </a:cubicBezTo>
                <a:cubicBezTo>
                  <a:pt x="6834708" y="3314990"/>
                  <a:pt x="6802016" y="3347684"/>
                  <a:pt x="6761684" y="3347684"/>
                </a:cubicBezTo>
                <a:cubicBezTo>
                  <a:pt x="6721353" y="3347684"/>
                  <a:pt x="6688659" y="3314990"/>
                  <a:pt x="6688659" y="3274659"/>
                </a:cubicBezTo>
                <a:cubicBezTo>
                  <a:pt x="6688660" y="3264576"/>
                  <a:pt x="6690702" y="3254971"/>
                  <a:pt x="6694398" y="3246234"/>
                </a:cubicBezTo>
                <a:close/>
                <a:moveTo>
                  <a:pt x="5772541" y="4662592"/>
                </a:moveTo>
                <a:cubicBezTo>
                  <a:pt x="5783628" y="4636382"/>
                  <a:pt x="5809581" y="4617992"/>
                  <a:pt x="5839829" y="4617992"/>
                </a:cubicBezTo>
                <a:cubicBezTo>
                  <a:pt x="5880158" y="4617992"/>
                  <a:pt x="5912854" y="4650686"/>
                  <a:pt x="5912852" y="4691017"/>
                </a:cubicBezTo>
                <a:cubicBezTo>
                  <a:pt x="5912853" y="4731348"/>
                  <a:pt x="5880159" y="4764042"/>
                  <a:pt x="5839827" y="4764042"/>
                </a:cubicBezTo>
                <a:cubicBezTo>
                  <a:pt x="5799498" y="4764042"/>
                  <a:pt x="5766802" y="4731348"/>
                  <a:pt x="5766804" y="4691017"/>
                </a:cubicBezTo>
                <a:cubicBezTo>
                  <a:pt x="5766803" y="4680934"/>
                  <a:pt x="5768847" y="4671329"/>
                  <a:pt x="5772541" y="4662592"/>
                </a:cubicBezTo>
                <a:close/>
                <a:moveTo>
                  <a:pt x="6924861" y="2825741"/>
                </a:moveTo>
                <a:cubicBezTo>
                  <a:pt x="6935945" y="2799531"/>
                  <a:pt x="6961899" y="2781140"/>
                  <a:pt x="6992147" y="2781140"/>
                </a:cubicBezTo>
                <a:cubicBezTo>
                  <a:pt x="7032479" y="2781140"/>
                  <a:pt x="7065172" y="2813834"/>
                  <a:pt x="7065172" y="2854165"/>
                </a:cubicBezTo>
                <a:cubicBezTo>
                  <a:pt x="7065171" y="2894496"/>
                  <a:pt x="7032478" y="2927191"/>
                  <a:pt x="6992148" y="2927190"/>
                </a:cubicBezTo>
                <a:cubicBezTo>
                  <a:pt x="6951815" y="2927191"/>
                  <a:pt x="6919123" y="2894496"/>
                  <a:pt x="6919121" y="2854166"/>
                </a:cubicBezTo>
                <a:cubicBezTo>
                  <a:pt x="6919122" y="2844083"/>
                  <a:pt x="6921165" y="2834477"/>
                  <a:pt x="6924861" y="2825741"/>
                </a:cubicBezTo>
                <a:close/>
                <a:moveTo>
                  <a:pt x="7154549" y="2447998"/>
                </a:moveTo>
                <a:cubicBezTo>
                  <a:pt x="7158243" y="2439262"/>
                  <a:pt x="7163589" y="2431393"/>
                  <a:pt x="7170199" y="2424785"/>
                </a:cubicBezTo>
                <a:cubicBezTo>
                  <a:pt x="7183413" y="2411571"/>
                  <a:pt x="7201670" y="2403398"/>
                  <a:pt x="7221835" y="2403397"/>
                </a:cubicBezTo>
                <a:cubicBezTo>
                  <a:pt x="7262166" y="2403398"/>
                  <a:pt x="7294860" y="2436091"/>
                  <a:pt x="7294860" y="2476423"/>
                </a:cubicBezTo>
                <a:cubicBezTo>
                  <a:pt x="7294860" y="2516753"/>
                  <a:pt x="7262166" y="2549446"/>
                  <a:pt x="7221835" y="2549446"/>
                </a:cubicBezTo>
                <a:cubicBezTo>
                  <a:pt x="7181504" y="2549447"/>
                  <a:pt x="7148810" y="2516752"/>
                  <a:pt x="7148810" y="2476422"/>
                </a:cubicBezTo>
                <a:cubicBezTo>
                  <a:pt x="7148809" y="2466339"/>
                  <a:pt x="7150853" y="2456734"/>
                  <a:pt x="7154549" y="2447998"/>
                </a:cubicBezTo>
                <a:close/>
                <a:moveTo>
                  <a:pt x="6003006" y="4242099"/>
                </a:moveTo>
                <a:cubicBezTo>
                  <a:pt x="6014089" y="4215889"/>
                  <a:pt x="6040043" y="4197499"/>
                  <a:pt x="6070292" y="4197499"/>
                </a:cubicBezTo>
                <a:cubicBezTo>
                  <a:pt x="6110623" y="4197499"/>
                  <a:pt x="6143316" y="4230193"/>
                  <a:pt x="6143317" y="4270524"/>
                </a:cubicBezTo>
                <a:cubicBezTo>
                  <a:pt x="6143316" y="4310855"/>
                  <a:pt x="6110623" y="4343548"/>
                  <a:pt x="6070291" y="4343548"/>
                </a:cubicBezTo>
                <a:cubicBezTo>
                  <a:pt x="6029962" y="4343548"/>
                  <a:pt x="5997266" y="4310854"/>
                  <a:pt x="5997267" y="4270524"/>
                </a:cubicBezTo>
                <a:cubicBezTo>
                  <a:pt x="5997268" y="4260441"/>
                  <a:pt x="5999311" y="4250835"/>
                  <a:pt x="6003006" y="4242099"/>
                </a:cubicBezTo>
                <a:close/>
                <a:moveTo>
                  <a:pt x="6233468" y="3812779"/>
                </a:moveTo>
                <a:cubicBezTo>
                  <a:pt x="6244554" y="3786569"/>
                  <a:pt x="6270507" y="3768178"/>
                  <a:pt x="6300757" y="3768179"/>
                </a:cubicBezTo>
                <a:cubicBezTo>
                  <a:pt x="6341086" y="3768178"/>
                  <a:pt x="6373779" y="3800873"/>
                  <a:pt x="6373780" y="3841203"/>
                </a:cubicBezTo>
                <a:cubicBezTo>
                  <a:pt x="6373779" y="3881535"/>
                  <a:pt x="6341087" y="3914229"/>
                  <a:pt x="6300755" y="3914228"/>
                </a:cubicBezTo>
                <a:cubicBezTo>
                  <a:pt x="6260426" y="3914229"/>
                  <a:pt x="6227730" y="3881534"/>
                  <a:pt x="6227731" y="3841204"/>
                </a:cubicBezTo>
                <a:cubicBezTo>
                  <a:pt x="6227729" y="3831121"/>
                  <a:pt x="6229773" y="3821515"/>
                  <a:pt x="6233468" y="3812779"/>
                </a:cubicBezTo>
                <a:close/>
                <a:moveTo>
                  <a:pt x="6463932" y="3392285"/>
                </a:moveTo>
                <a:cubicBezTo>
                  <a:pt x="6475018" y="3366075"/>
                  <a:pt x="6500970" y="3347685"/>
                  <a:pt x="6531218" y="3347685"/>
                </a:cubicBezTo>
                <a:cubicBezTo>
                  <a:pt x="6571549" y="3347685"/>
                  <a:pt x="6604243" y="3380379"/>
                  <a:pt x="6604244" y="3420710"/>
                </a:cubicBezTo>
                <a:cubicBezTo>
                  <a:pt x="6604244" y="3461041"/>
                  <a:pt x="6571549" y="3493735"/>
                  <a:pt x="6531219" y="3493735"/>
                </a:cubicBezTo>
                <a:cubicBezTo>
                  <a:pt x="6490887" y="3493735"/>
                  <a:pt x="6458193" y="3461041"/>
                  <a:pt x="6458193" y="3420710"/>
                </a:cubicBezTo>
                <a:cubicBezTo>
                  <a:pt x="6458193" y="3410627"/>
                  <a:pt x="6460236" y="3401022"/>
                  <a:pt x="6463932" y="3392285"/>
                </a:cubicBezTo>
                <a:close/>
                <a:moveTo>
                  <a:pt x="5542077" y="4808642"/>
                </a:moveTo>
                <a:cubicBezTo>
                  <a:pt x="5553163" y="4782432"/>
                  <a:pt x="5579115" y="4764041"/>
                  <a:pt x="5609364" y="4764042"/>
                </a:cubicBezTo>
                <a:cubicBezTo>
                  <a:pt x="5649694" y="4764041"/>
                  <a:pt x="5682390" y="4796736"/>
                  <a:pt x="5682388" y="4837066"/>
                </a:cubicBezTo>
                <a:cubicBezTo>
                  <a:pt x="5682390" y="4877397"/>
                  <a:pt x="5649695" y="4910092"/>
                  <a:pt x="5609363" y="4910091"/>
                </a:cubicBezTo>
                <a:cubicBezTo>
                  <a:pt x="5569033" y="4910091"/>
                  <a:pt x="5536340" y="4877397"/>
                  <a:pt x="5536339" y="4837067"/>
                </a:cubicBezTo>
                <a:cubicBezTo>
                  <a:pt x="5536339" y="4826984"/>
                  <a:pt x="5538382" y="4817378"/>
                  <a:pt x="5542077" y="4808642"/>
                </a:cubicBezTo>
                <a:close/>
                <a:moveTo>
                  <a:pt x="6694396" y="2962963"/>
                </a:moveTo>
                <a:cubicBezTo>
                  <a:pt x="6705481" y="2936753"/>
                  <a:pt x="6731434" y="2918363"/>
                  <a:pt x="6761683" y="2918363"/>
                </a:cubicBezTo>
                <a:cubicBezTo>
                  <a:pt x="6802013" y="2918363"/>
                  <a:pt x="6834708" y="2951057"/>
                  <a:pt x="6834708" y="2991388"/>
                </a:cubicBezTo>
                <a:cubicBezTo>
                  <a:pt x="6834709" y="3031719"/>
                  <a:pt x="6802015" y="3064413"/>
                  <a:pt x="6761682" y="3064413"/>
                </a:cubicBezTo>
                <a:cubicBezTo>
                  <a:pt x="6721352" y="3064413"/>
                  <a:pt x="6688657" y="3031719"/>
                  <a:pt x="6688657" y="2991388"/>
                </a:cubicBezTo>
                <a:cubicBezTo>
                  <a:pt x="6688658" y="2981305"/>
                  <a:pt x="6690701" y="2971700"/>
                  <a:pt x="6694396" y="2962963"/>
                </a:cubicBezTo>
                <a:close/>
                <a:moveTo>
                  <a:pt x="5772542" y="4379320"/>
                </a:moveTo>
                <a:cubicBezTo>
                  <a:pt x="5783626" y="4353110"/>
                  <a:pt x="5809579" y="4334720"/>
                  <a:pt x="5839827" y="4334720"/>
                </a:cubicBezTo>
                <a:cubicBezTo>
                  <a:pt x="5880159" y="4334720"/>
                  <a:pt x="5912852" y="4367414"/>
                  <a:pt x="5912853" y="4407745"/>
                </a:cubicBezTo>
                <a:cubicBezTo>
                  <a:pt x="5912853" y="4448076"/>
                  <a:pt x="5880159" y="4480770"/>
                  <a:pt x="5839828" y="4480770"/>
                </a:cubicBezTo>
                <a:cubicBezTo>
                  <a:pt x="5799496" y="4480770"/>
                  <a:pt x="5766803" y="4448076"/>
                  <a:pt x="5766802" y="4407745"/>
                </a:cubicBezTo>
                <a:cubicBezTo>
                  <a:pt x="5766802" y="4397662"/>
                  <a:pt x="5768845" y="4388057"/>
                  <a:pt x="5772542" y="4379320"/>
                </a:cubicBezTo>
                <a:close/>
                <a:moveTo>
                  <a:pt x="6924860" y="2542469"/>
                </a:moveTo>
                <a:cubicBezTo>
                  <a:pt x="6935945" y="2516258"/>
                  <a:pt x="6961899" y="2497868"/>
                  <a:pt x="6992147" y="2497868"/>
                </a:cubicBezTo>
                <a:cubicBezTo>
                  <a:pt x="7032477" y="2497868"/>
                  <a:pt x="7065173" y="2530562"/>
                  <a:pt x="7065171" y="2570893"/>
                </a:cubicBezTo>
                <a:cubicBezTo>
                  <a:pt x="7065172" y="2611224"/>
                  <a:pt x="7032478" y="2643918"/>
                  <a:pt x="6992146" y="2643918"/>
                </a:cubicBezTo>
                <a:cubicBezTo>
                  <a:pt x="6951816" y="2643918"/>
                  <a:pt x="6919121" y="2611224"/>
                  <a:pt x="6919121" y="2570893"/>
                </a:cubicBezTo>
                <a:cubicBezTo>
                  <a:pt x="6919122" y="2560811"/>
                  <a:pt x="6921165" y="2551205"/>
                  <a:pt x="6924860" y="2542469"/>
                </a:cubicBezTo>
                <a:close/>
                <a:moveTo>
                  <a:pt x="7154548" y="2164726"/>
                </a:moveTo>
                <a:cubicBezTo>
                  <a:pt x="7165632" y="2138516"/>
                  <a:pt x="7191585" y="2120126"/>
                  <a:pt x="7221834" y="2120126"/>
                </a:cubicBezTo>
                <a:cubicBezTo>
                  <a:pt x="7262165" y="2120126"/>
                  <a:pt x="7294859" y="2152820"/>
                  <a:pt x="7294859" y="2193152"/>
                </a:cubicBezTo>
                <a:cubicBezTo>
                  <a:pt x="7294860" y="2233483"/>
                  <a:pt x="7262166" y="2266177"/>
                  <a:pt x="7221833" y="2266176"/>
                </a:cubicBezTo>
                <a:cubicBezTo>
                  <a:pt x="7181504" y="2266176"/>
                  <a:pt x="7148809" y="2233482"/>
                  <a:pt x="7148808" y="2193151"/>
                </a:cubicBezTo>
                <a:cubicBezTo>
                  <a:pt x="7148809" y="2183068"/>
                  <a:pt x="7150852" y="2173463"/>
                  <a:pt x="7154548" y="2164726"/>
                </a:cubicBezTo>
                <a:close/>
                <a:moveTo>
                  <a:pt x="6003003" y="3958828"/>
                </a:moveTo>
                <a:cubicBezTo>
                  <a:pt x="6014090" y="3932618"/>
                  <a:pt x="6040041" y="3914228"/>
                  <a:pt x="6070291" y="3914228"/>
                </a:cubicBezTo>
                <a:cubicBezTo>
                  <a:pt x="6110621" y="3914228"/>
                  <a:pt x="6143316" y="3946922"/>
                  <a:pt x="6143316" y="3987253"/>
                </a:cubicBezTo>
                <a:cubicBezTo>
                  <a:pt x="6143316" y="4027584"/>
                  <a:pt x="6110623" y="4060278"/>
                  <a:pt x="6070290" y="4060278"/>
                </a:cubicBezTo>
                <a:cubicBezTo>
                  <a:pt x="6029960" y="4060278"/>
                  <a:pt x="5997265" y="4027584"/>
                  <a:pt x="5997266" y="3987253"/>
                </a:cubicBezTo>
                <a:cubicBezTo>
                  <a:pt x="5997266" y="3977170"/>
                  <a:pt x="5999309" y="3967565"/>
                  <a:pt x="6003003" y="3958828"/>
                </a:cubicBezTo>
                <a:close/>
                <a:moveTo>
                  <a:pt x="6233469" y="3529507"/>
                </a:moveTo>
                <a:cubicBezTo>
                  <a:pt x="6244553" y="3503297"/>
                  <a:pt x="6270506" y="3484906"/>
                  <a:pt x="6300754" y="3484906"/>
                </a:cubicBezTo>
                <a:cubicBezTo>
                  <a:pt x="6341086" y="3484906"/>
                  <a:pt x="6373779" y="3517600"/>
                  <a:pt x="6373780" y="3557931"/>
                </a:cubicBezTo>
                <a:cubicBezTo>
                  <a:pt x="6373779" y="3598262"/>
                  <a:pt x="6341085" y="3630956"/>
                  <a:pt x="6300755" y="3630956"/>
                </a:cubicBezTo>
                <a:cubicBezTo>
                  <a:pt x="6260423" y="3630956"/>
                  <a:pt x="6227730" y="3598262"/>
                  <a:pt x="6227729" y="3557931"/>
                </a:cubicBezTo>
                <a:cubicBezTo>
                  <a:pt x="6227729" y="3547848"/>
                  <a:pt x="6229773" y="3538243"/>
                  <a:pt x="6233469" y="3529507"/>
                </a:cubicBezTo>
                <a:close/>
                <a:moveTo>
                  <a:pt x="5311613" y="4945864"/>
                </a:moveTo>
                <a:cubicBezTo>
                  <a:pt x="5322699" y="4919654"/>
                  <a:pt x="5348652" y="4901263"/>
                  <a:pt x="5378900" y="4901264"/>
                </a:cubicBezTo>
                <a:cubicBezTo>
                  <a:pt x="5419230" y="4901263"/>
                  <a:pt x="5451925" y="4933958"/>
                  <a:pt x="5451924" y="4974288"/>
                </a:cubicBezTo>
                <a:cubicBezTo>
                  <a:pt x="5451925" y="5014620"/>
                  <a:pt x="5419232" y="5047314"/>
                  <a:pt x="5378899" y="5047313"/>
                </a:cubicBezTo>
                <a:cubicBezTo>
                  <a:pt x="5338569" y="5047314"/>
                  <a:pt x="5305874" y="5014619"/>
                  <a:pt x="5305875" y="4974289"/>
                </a:cubicBezTo>
                <a:cubicBezTo>
                  <a:pt x="5305875" y="4964206"/>
                  <a:pt x="5307918" y="4954600"/>
                  <a:pt x="5311613" y="4945864"/>
                </a:cubicBezTo>
                <a:close/>
                <a:moveTo>
                  <a:pt x="6463932" y="3109013"/>
                </a:moveTo>
                <a:cubicBezTo>
                  <a:pt x="6475017" y="3082803"/>
                  <a:pt x="6500970" y="3064413"/>
                  <a:pt x="6531218" y="3064413"/>
                </a:cubicBezTo>
                <a:cubicBezTo>
                  <a:pt x="6571550" y="3064413"/>
                  <a:pt x="6604243" y="3097107"/>
                  <a:pt x="6604243" y="3137438"/>
                </a:cubicBezTo>
                <a:cubicBezTo>
                  <a:pt x="6604244" y="3177769"/>
                  <a:pt x="6571549" y="3210463"/>
                  <a:pt x="6531218" y="3210463"/>
                </a:cubicBezTo>
                <a:cubicBezTo>
                  <a:pt x="6490887" y="3210463"/>
                  <a:pt x="6458194" y="3177769"/>
                  <a:pt x="6458193" y="3137438"/>
                </a:cubicBezTo>
                <a:cubicBezTo>
                  <a:pt x="6458193" y="3127355"/>
                  <a:pt x="6460236" y="3117749"/>
                  <a:pt x="6463932" y="3109013"/>
                </a:cubicBezTo>
                <a:close/>
                <a:moveTo>
                  <a:pt x="5542077" y="4525370"/>
                </a:moveTo>
                <a:cubicBezTo>
                  <a:pt x="5553164" y="4499160"/>
                  <a:pt x="5579115" y="4480769"/>
                  <a:pt x="5609365" y="4480769"/>
                </a:cubicBezTo>
                <a:cubicBezTo>
                  <a:pt x="5649694" y="4480769"/>
                  <a:pt x="5682390" y="4513463"/>
                  <a:pt x="5682388" y="4553794"/>
                </a:cubicBezTo>
                <a:cubicBezTo>
                  <a:pt x="5682388" y="4594125"/>
                  <a:pt x="5649696" y="4626819"/>
                  <a:pt x="5609363" y="4626819"/>
                </a:cubicBezTo>
                <a:cubicBezTo>
                  <a:pt x="5569032" y="4626819"/>
                  <a:pt x="5536338" y="4594125"/>
                  <a:pt x="5536339" y="4553794"/>
                </a:cubicBezTo>
                <a:cubicBezTo>
                  <a:pt x="5536338" y="4543712"/>
                  <a:pt x="5538383" y="4534106"/>
                  <a:pt x="5542077" y="4525370"/>
                </a:cubicBezTo>
                <a:close/>
                <a:moveTo>
                  <a:pt x="6694396" y="2679691"/>
                </a:moveTo>
                <a:cubicBezTo>
                  <a:pt x="6705482" y="2653481"/>
                  <a:pt x="6731433" y="2635090"/>
                  <a:pt x="6761682" y="2635091"/>
                </a:cubicBezTo>
                <a:cubicBezTo>
                  <a:pt x="6802013" y="2635091"/>
                  <a:pt x="6834707" y="2667785"/>
                  <a:pt x="6834707" y="2708115"/>
                </a:cubicBezTo>
                <a:cubicBezTo>
                  <a:pt x="6834707" y="2748447"/>
                  <a:pt x="6802013" y="2781141"/>
                  <a:pt x="6761682" y="2781141"/>
                </a:cubicBezTo>
                <a:cubicBezTo>
                  <a:pt x="6721351" y="2781141"/>
                  <a:pt x="6688657" y="2748447"/>
                  <a:pt x="6688657" y="2708116"/>
                </a:cubicBezTo>
                <a:cubicBezTo>
                  <a:pt x="6688657" y="2698033"/>
                  <a:pt x="6690701" y="2688427"/>
                  <a:pt x="6694396" y="2679691"/>
                </a:cubicBezTo>
                <a:close/>
                <a:moveTo>
                  <a:pt x="6924084" y="2310776"/>
                </a:moveTo>
                <a:cubicBezTo>
                  <a:pt x="6935168" y="2284566"/>
                  <a:pt x="6961121" y="2266176"/>
                  <a:pt x="6991369" y="2266176"/>
                </a:cubicBezTo>
                <a:cubicBezTo>
                  <a:pt x="7031701" y="2266176"/>
                  <a:pt x="7064394" y="2298870"/>
                  <a:pt x="7064395" y="2339201"/>
                </a:cubicBezTo>
                <a:cubicBezTo>
                  <a:pt x="7064395" y="2379532"/>
                  <a:pt x="7031700" y="2412226"/>
                  <a:pt x="6991370" y="2412226"/>
                </a:cubicBezTo>
                <a:cubicBezTo>
                  <a:pt x="6951038" y="2412226"/>
                  <a:pt x="6918345" y="2379532"/>
                  <a:pt x="6918345" y="2339201"/>
                </a:cubicBezTo>
                <a:cubicBezTo>
                  <a:pt x="6918344" y="2329118"/>
                  <a:pt x="6920387" y="2319513"/>
                  <a:pt x="6924084" y="2310776"/>
                </a:cubicBezTo>
                <a:close/>
                <a:moveTo>
                  <a:pt x="5772541" y="4096050"/>
                </a:moveTo>
                <a:cubicBezTo>
                  <a:pt x="5783627" y="4069840"/>
                  <a:pt x="5809578" y="4051450"/>
                  <a:pt x="5839828" y="4051450"/>
                </a:cubicBezTo>
                <a:cubicBezTo>
                  <a:pt x="5880158" y="4051450"/>
                  <a:pt x="5912853" y="4084144"/>
                  <a:pt x="5912852" y="4124475"/>
                </a:cubicBezTo>
                <a:cubicBezTo>
                  <a:pt x="5912853" y="4164806"/>
                  <a:pt x="5880159" y="4197499"/>
                  <a:pt x="5839827" y="4197499"/>
                </a:cubicBezTo>
                <a:cubicBezTo>
                  <a:pt x="5799497" y="4197499"/>
                  <a:pt x="5766802" y="4164805"/>
                  <a:pt x="5766802" y="4124474"/>
                </a:cubicBezTo>
                <a:cubicBezTo>
                  <a:pt x="5766803" y="4114391"/>
                  <a:pt x="5768846" y="4104786"/>
                  <a:pt x="5772541" y="4096050"/>
                </a:cubicBezTo>
                <a:close/>
                <a:moveTo>
                  <a:pt x="7154547" y="1881454"/>
                </a:moveTo>
                <a:cubicBezTo>
                  <a:pt x="7165634" y="1855244"/>
                  <a:pt x="7191586" y="1836854"/>
                  <a:pt x="7221835" y="1836854"/>
                </a:cubicBezTo>
                <a:cubicBezTo>
                  <a:pt x="7262166" y="1836854"/>
                  <a:pt x="7294860" y="1869548"/>
                  <a:pt x="7294860" y="1909879"/>
                </a:cubicBezTo>
                <a:cubicBezTo>
                  <a:pt x="7294860" y="1950210"/>
                  <a:pt x="7262166" y="1982904"/>
                  <a:pt x="7221833" y="1982904"/>
                </a:cubicBezTo>
                <a:cubicBezTo>
                  <a:pt x="7181504" y="1982904"/>
                  <a:pt x="7148808" y="1950210"/>
                  <a:pt x="7148811" y="1909879"/>
                </a:cubicBezTo>
                <a:cubicBezTo>
                  <a:pt x="7148810" y="1899796"/>
                  <a:pt x="7150853" y="1890191"/>
                  <a:pt x="7154547" y="1881454"/>
                </a:cubicBezTo>
                <a:close/>
                <a:moveTo>
                  <a:pt x="6003005" y="3675556"/>
                </a:moveTo>
                <a:cubicBezTo>
                  <a:pt x="6014091" y="3649346"/>
                  <a:pt x="6040042" y="3630956"/>
                  <a:pt x="6070292" y="3630956"/>
                </a:cubicBezTo>
                <a:cubicBezTo>
                  <a:pt x="6110622" y="3630956"/>
                  <a:pt x="6143317" y="3663650"/>
                  <a:pt x="6143316" y="3703981"/>
                </a:cubicBezTo>
                <a:cubicBezTo>
                  <a:pt x="6143316" y="3744312"/>
                  <a:pt x="6110623" y="3777006"/>
                  <a:pt x="6070291" y="3777006"/>
                </a:cubicBezTo>
                <a:cubicBezTo>
                  <a:pt x="6029960" y="3777006"/>
                  <a:pt x="5997266" y="3744312"/>
                  <a:pt x="5997267" y="3703981"/>
                </a:cubicBezTo>
                <a:cubicBezTo>
                  <a:pt x="5997265" y="3693898"/>
                  <a:pt x="5999310" y="3684293"/>
                  <a:pt x="6003005" y="3675556"/>
                </a:cubicBezTo>
                <a:close/>
                <a:moveTo>
                  <a:pt x="6233468" y="3246234"/>
                </a:moveTo>
                <a:cubicBezTo>
                  <a:pt x="6244553" y="3220024"/>
                  <a:pt x="6270507" y="3201634"/>
                  <a:pt x="6300755" y="3201634"/>
                </a:cubicBezTo>
                <a:cubicBezTo>
                  <a:pt x="6341085" y="3201634"/>
                  <a:pt x="6373780" y="3234328"/>
                  <a:pt x="6373779" y="3274659"/>
                </a:cubicBezTo>
                <a:cubicBezTo>
                  <a:pt x="6373780" y="3314990"/>
                  <a:pt x="6341086" y="3347684"/>
                  <a:pt x="6300754" y="3347684"/>
                </a:cubicBezTo>
                <a:cubicBezTo>
                  <a:pt x="6260424" y="3347684"/>
                  <a:pt x="6227729" y="3314990"/>
                  <a:pt x="6227730" y="3274659"/>
                </a:cubicBezTo>
                <a:cubicBezTo>
                  <a:pt x="6227730" y="3264576"/>
                  <a:pt x="6229773" y="3254971"/>
                  <a:pt x="6233468" y="3246234"/>
                </a:cubicBezTo>
                <a:close/>
                <a:moveTo>
                  <a:pt x="5311614" y="4662592"/>
                </a:moveTo>
                <a:cubicBezTo>
                  <a:pt x="5322698" y="4636382"/>
                  <a:pt x="5348651" y="4617991"/>
                  <a:pt x="5378899" y="4617991"/>
                </a:cubicBezTo>
                <a:cubicBezTo>
                  <a:pt x="5419231" y="4617991"/>
                  <a:pt x="5451924" y="4650685"/>
                  <a:pt x="5451925" y="4691016"/>
                </a:cubicBezTo>
                <a:cubicBezTo>
                  <a:pt x="5451924" y="4731347"/>
                  <a:pt x="5419230" y="4764041"/>
                  <a:pt x="5378900" y="4764041"/>
                </a:cubicBezTo>
                <a:cubicBezTo>
                  <a:pt x="5338568" y="4764041"/>
                  <a:pt x="5305875" y="4731347"/>
                  <a:pt x="5305874" y="4691016"/>
                </a:cubicBezTo>
                <a:cubicBezTo>
                  <a:pt x="5305874" y="4680934"/>
                  <a:pt x="5307919" y="4671328"/>
                  <a:pt x="5311614" y="4662592"/>
                </a:cubicBezTo>
                <a:close/>
                <a:moveTo>
                  <a:pt x="6463932" y="2825741"/>
                </a:moveTo>
                <a:cubicBezTo>
                  <a:pt x="6475018" y="2799531"/>
                  <a:pt x="6500969" y="2781140"/>
                  <a:pt x="6531219" y="2781141"/>
                </a:cubicBezTo>
                <a:cubicBezTo>
                  <a:pt x="6571549" y="2781140"/>
                  <a:pt x="6604244" y="2813835"/>
                  <a:pt x="6604243" y="2854165"/>
                </a:cubicBezTo>
                <a:cubicBezTo>
                  <a:pt x="6604243" y="2894497"/>
                  <a:pt x="6571549" y="2927191"/>
                  <a:pt x="6531218" y="2927190"/>
                </a:cubicBezTo>
                <a:cubicBezTo>
                  <a:pt x="6490888" y="2927191"/>
                  <a:pt x="6458193" y="2894496"/>
                  <a:pt x="6458194" y="2854166"/>
                </a:cubicBezTo>
                <a:cubicBezTo>
                  <a:pt x="6458194" y="2844083"/>
                  <a:pt x="6460237" y="2834477"/>
                  <a:pt x="6463932" y="2825741"/>
                </a:cubicBezTo>
                <a:close/>
                <a:moveTo>
                  <a:pt x="6693620" y="2447997"/>
                </a:moveTo>
                <a:cubicBezTo>
                  <a:pt x="6704704" y="2421787"/>
                  <a:pt x="6730658" y="2403397"/>
                  <a:pt x="6760906" y="2403397"/>
                </a:cubicBezTo>
                <a:cubicBezTo>
                  <a:pt x="6801237" y="2403397"/>
                  <a:pt x="6833931" y="2436091"/>
                  <a:pt x="6833931" y="2476422"/>
                </a:cubicBezTo>
                <a:cubicBezTo>
                  <a:pt x="6833931" y="2516753"/>
                  <a:pt x="6801237" y="2549447"/>
                  <a:pt x="6760906" y="2549447"/>
                </a:cubicBezTo>
                <a:cubicBezTo>
                  <a:pt x="6720575" y="2549447"/>
                  <a:pt x="6687881" y="2516753"/>
                  <a:pt x="6687880" y="2476422"/>
                </a:cubicBezTo>
                <a:cubicBezTo>
                  <a:pt x="6687881" y="2466339"/>
                  <a:pt x="6689924" y="2456734"/>
                  <a:pt x="6693620" y="2447997"/>
                </a:cubicBezTo>
                <a:close/>
                <a:moveTo>
                  <a:pt x="5542078" y="4242098"/>
                </a:moveTo>
                <a:cubicBezTo>
                  <a:pt x="5553163" y="4215888"/>
                  <a:pt x="5579116" y="4197498"/>
                  <a:pt x="5609364" y="4197498"/>
                </a:cubicBezTo>
                <a:cubicBezTo>
                  <a:pt x="5649695" y="4197498"/>
                  <a:pt x="5682389" y="4230192"/>
                  <a:pt x="5682390" y="4270523"/>
                </a:cubicBezTo>
                <a:cubicBezTo>
                  <a:pt x="5682389" y="4310854"/>
                  <a:pt x="5649695" y="4343548"/>
                  <a:pt x="5609365" y="4343548"/>
                </a:cubicBezTo>
                <a:cubicBezTo>
                  <a:pt x="5569033" y="4343548"/>
                  <a:pt x="5536339" y="4310854"/>
                  <a:pt x="5536339" y="4270523"/>
                </a:cubicBezTo>
                <a:cubicBezTo>
                  <a:pt x="5536339" y="4260440"/>
                  <a:pt x="5538382" y="4250834"/>
                  <a:pt x="5542078" y="4242098"/>
                </a:cubicBezTo>
                <a:close/>
                <a:moveTo>
                  <a:pt x="6924083" y="2027505"/>
                </a:moveTo>
                <a:cubicBezTo>
                  <a:pt x="6935169" y="2001295"/>
                  <a:pt x="6961122" y="1982905"/>
                  <a:pt x="6991370" y="1982905"/>
                </a:cubicBezTo>
                <a:cubicBezTo>
                  <a:pt x="7031701" y="1982905"/>
                  <a:pt x="7064395" y="2015599"/>
                  <a:pt x="7064394" y="2055930"/>
                </a:cubicBezTo>
                <a:cubicBezTo>
                  <a:pt x="7064395" y="2096261"/>
                  <a:pt x="7031701" y="2128955"/>
                  <a:pt x="6991369" y="2128955"/>
                </a:cubicBezTo>
                <a:cubicBezTo>
                  <a:pt x="6951039" y="2128955"/>
                  <a:pt x="6918344" y="2096261"/>
                  <a:pt x="6918345" y="2055930"/>
                </a:cubicBezTo>
                <a:cubicBezTo>
                  <a:pt x="6918345" y="2045847"/>
                  <a:pt x="6920390" y="2036242"/>
                  <a:pt x="6924083" y="2027505"/>
                </a:cubicBezTo>
                <a:close/>
                <a:moveTo>
                  <a:pt x="5772541" y="3812779"/>
                </a:moveTo>
                <a:cubicBezTo>
                  <a:pt x="5783625" y="3786569"/>
                  <a:pt x="5809578" y="3768178"/>
                  <a:pt x="5839826" y="3768179"/>
                </a:cubicBezTo>
                <a:cubicBezTo>
                  <a:pt x="5880158" y="3768178"/>
                  <a:pt x="5912851" y="3800873"/>
                  <a:pt x="5912851" y="3841203"/>
                </a:cubicBezTo>
                <a:cubicBezTo>
                  <a:pt x="5912852" y="3881535"/>
                  <a:pt x="5880157" y="3914229"/>
                  <a:pt x="5839826" y="3914228"/>
                </a:cubicBezTo>
                <a:cubicBezTo>
                  <a:pt x="5799495" y="3914229"/>
                  <a:pt x="5766802" y="3881534"/>
                  <a:pt x="5766801" y="3841204"/>
                </a:cubicBezTo>
                <a:cubicBezTo>
                  <a:pt x="5766801" y="3831121"/>
                  <a:pt x="5768844" y="3821515"/>
                  <a:pt x="5772541" y="3812779"/>
                </a:cubicBezTo>
                <a:close/>
                <a:moveTo>
                  <a:pt x="7154548" y="1598183"/>
                </a:moveTo>
                <a:cubicBezTo>
                  <a:pt x="7165632" y="1571973"/>
                  <a:pt x="7191585" y="1553583"/>
                  <a:pt x="7221833" y="1553583"/>
                </a:cubicBezTo>
                <a:cubicBezTo>
                  <a:pt x="7262165" y="1553583"/>
                  <a:pt x="7294858" y="1586277"/>
                  <a:pt x="7294859" y="1626608"/>
                </a:cubicBezTo>
                <a:cubicBezTo>
                  <a:pt x="7294859" y="1666939"/>
                  <a:pt x="7262164" y="1699633"/>
                  <a:pt x="7221834" y="1699633"/>
                </a:cubicBezTo>
                <a:cubicBezTo>
                  <a:pt x="7181502" y="1699633"/>
                  <a:pt x="7148809" y="1666939"/>
                  <a:pt x="7148808" y="1626608"/>
                </a:cubicBezTo>
                <a:cubicBezTo>
                  <a:pt x="7148808" y="1616525"/>
                  <a:pt x="7150851" y="1606920"/>
                  <a:pt x="7154548" y="1598183"/>
                </a:cubicBezTo>
                <a:close/>
                <a:moveTo>
                  <a:pt x="6003003" y="3392285"/>
                </a:moveTo>
                <a:cubicBezTo>
                  <a:pt x="6014089" y="3366075"/>
                  <a:pt x="6040041" y="3347685"/>
                  <a:pt x="6070290" y="3347685"/>
                </a:cubicBezTo>
                <a:cubicBezTo>
                  <a:pt x="6110621" y="3347685"/>
                  <a:pt x="6143316" y="3380379"/>
                  <a:pt x="6143315" y="3420710"/>
                </a:cubicBezTo>
                <a:cubicBezTo>
                  <a:pt x="6143316" y="3461041"/>
                  <a:pt x="6110622" y="3493735"/>
                  <a:pt x="6070290" y="3493735"/>
                </a:cubicBezTo>
                <a:cubicBezTo>
                  <a:pt x="6029960" y="3493735"/>
                  <a:pt x="5997265" y="3461041"/>
                  <a:pt x="5997265" y="3420710"/>
                </a:cubicBezTo>
                <a:cubicBezTo>
                  <a:pt x="5997266" y="3410627"/>
                  <a:pt x="5999309" y="3401022"/>
                  <a:pt x="6003003" y="3392285"/>
                </a:cubicBezTo>
                <a:close/>
                <a:moveTo>
                  <a:pt x="5081149" y="4808641"/>
                </a:moveTo>
                <a:cubicBezTo>
                  <a:pt x="5092236" y="4782431"/>
                  <a:pt x="5118187" y="4764041"/>
                  <a:pt x="5148437" y="4764041"/>
                </a:cubicBezTo>
                <a:cubicBezTo>
                  <a:pt x="5188767" y="4764041"/>
                  <a:pt x="5221462" y="4796735"/>
                  <a:pt x="5221461" y="4837066"/>
                </a:cubicBezTo>
                <a:cubicBezTo>
                  <a:pt x="5221462" y="4877397"/>
                  <a:pt x="5188768" y="4910091"/>
                  <a:pt x="5148436" y="4910091"/>
                </a:cubicBezTo>
                <a:cubicBezTo>
                  <a:pt x="5108104" y="4910092"/>
                  <a:pt x="5075411" y="4877398"/>
                  <a:pt x="5075412" y="4837066"/>
                </a:cubicBezTo>
                <a:cubicBezTo>
                  <a:pt x="5075412" y="4826983"/>
                  <a:pt x="5077455" y="4817378"/>
                  <a:pt x="5081149" y="4808641"/>
                </a:cubicBezTo>
                <a:close/>
                <a:moveTo>
                  <a:pt x="6233468" y="2962962"/>
                </a:moveTo>
                <a:cubicBezTo>
                  <a:pt x="6244553" y="2936752"/>
                  <a:pt x="6270506" y="2918362"/>
                  <a:pt x="6300754" y="2918362"/>
                </a:cubicBezTo>
                <a:cubicBezTo>
                  <a:pt x="6341085" y="2918362"/>
                  <a:pt x="6373779" y="2951056"/>
                  <a:pt x="6373780" y="2991387"/>
                </a:cubicBezTo>
                <a:cubicBezTo>
                  <a:pt x="6373779" y="3031718"/>
                  <a:pt x="6341085" y="3064412"/>
                  <a:pt x="6300755" y="3064412"/>
                </a:cubicBezTo>
                <a:cubicBezTo>
                  <a:pt x="6260423" y="3064412"/>
                  <a:pt x="6227729" y="3031718"/>
                  <a:pt x="6227729" y="2991387"/>
                </a:cubicBezTo>
                <a:cubicBezTo>
                  <a:pt x="6227729" y="2981304"/>
                  <a:pt x="6229772" y="2971699"/>
                  <a:pt x="6233468" y="2962962"/>
                </a:cubicBezTo>
                <a:close/>
                <a:moveTo>
                  <a:pt x="5311615" y="4379320"/>
                </a:moveTo>
                <a:cubicBezTo>
                  <a:pt x="5322699" y="4353110"/>
                  <a:pt x="5348652" y="4334720"/>
                  <a:pt x="5378900" y="4334720"/>
                </a:cubicBezTo>
                <a:cubicBezTo>
                  <a:pt x="5419232" y="4334720"/>
                  <a:pt x="5451925" y="4367414"/>
                  <a:pt x="5451925" y="4407745"/>
                </a:cubicBezTo>
                <a:cubicBezTo>
                  <a:pt x="5451925" y="4448076"/>
                  <a:pt x="5419231" y="4480770"/>
                  <a:pt x="5378900" y="4480770"/>
                </a:cubicBezTo>
                <a:cubicBezTo>
                  <a:pt x="5338569" y="4480770"/>
                  <a:pt x="5305876" y="4448076"/>
                  <a:pt x="5305875" y="4407745"/>
                </a:cubicBezTo>
                <a:cubicBezTo>
                  <a:pt x="5305875" y="4397662"/>
                  <a:pt x="5307918" y="4388056"/>
                  <a:pt x="5311615" y="4379320"/>
                </a:cubicBezTo>
                <a:close/>
                <a:moveTo>
                  <a:pt x="6463931" y="2542469"/>
                </a:moveTo>
                <a:cubicBezTo>
                  <a:pt x="6475017" y="2516259"/>
                  <a:pt x="6500969" y="2497868"/>
                  <a:pt x="6531218" y="2497868"/>
                </a:cubicBezTo>
                <a:cubicBezTo>
                  <a:pt x="6571550" y="2497868"/>
                  <a:pt x="6604243" y="2530562"/>
                  <a:pt x="6604244" y="2570893"/>
                </a:cubicBezTo>
                <a:cubicBezTo>
                  <a:pt x="6604243" y="2611224"/>
                  <a:pt x="6571549" y="2643918"/>
                  <a:pt x="6531219" y="2643918"/>
                </a:cubicBezTo>
                <a:cubicBezTo>
                  <a:pt x="6490887" y="2643918"/>
                  <a:pt x="6458194" y="2611224"/>
                  <a:pt x="6458193" y="2570893"/>
                </a:cubicBezTo>
                <a:cubicBezTo>
                  <a:pt x="6458193" y="2560811"/>
                  <a:pt x="6460236" y="2551205"/>
                  <a:pt x="6463931" y="2542469"/>
                </a:cubicBezTo>
                <a:close/>
                <a:moveTo>
                  <a:pt x="6693621" y="2164726"/>
                </a:moveTo>
                <a:cubicBezTo>
                  <a:pt x="6704706" y="2138516"/>
                  <a:pt x="6730658" y="2120126"/>
                  <a:pt x="6760907" y="2120126"/>
                </a:cubicBezTo>
                <a:cubicBezTo>
                  <a:pt x="6801237" y="2120126"/>
                  <a:pt x="6833932" y="2152820"/>
                  <a:pt x="6833931" y="2193150"/>
                </a:cubicBezTo>
                <a:cubicBezTo>
                  <a:pt x="6833932" y="2233482"/>
                  <a:pt x="6801238" y="2266176"/>
                  <a:pt x="6760906" y="2266175"/>
                </a:cubicBezTo>
                <a:cubicBezTo>
                  <a:pt x="6720576" y="2266176"/>
                  <a:pt x="6687882" y="2233481"/>
                  <a:pt x="6687882" y="2193151"/>
                </a:cubicBezTo>
                <a:cubicBezTo>
                  <a:pt x="6687882" y="2183068"/>
                  <a:pt x="6689925" y="2173462"/>
                  <a:pt x="6693621" y="2164726"/>
                </a:cubicBezTo>
                <a:close/>
                <a:moveTo>
                  <a:pt x="5542077" y="3958827"/>
                </a:moveTo>
                <a:cubicBezTo>
                  <a:pt x="5553163" y="3932618"/>
                  <a:pt x="5579114" y="3914227"/>
                  <a:pt x="5609364" y="3914228"/>
                </a:cubicBezTo>
                <a:cubicBezTo>
                  <a:pt x="5649694" y="3914227"/>
                  <a:pt x="5682388" y="3946922"/>
                  <a:pt x="5682388" y="3987252"/>
                </a:cubicBezTo>
                <a:cubicBezTo>
                  <a:pt x="5682388" y="4027584"/>
                  <a:pt x="5649695" y="4060277"/>
                  <a:pt x="5609363" y="4060277"/>
                </a:cubicBezTo>
                <a:cubicBezTo>
                  <a:pt x="5569033" y="4060277"/>
                  <a:pt x="5536338" y="4027583"/>
                  <a:pt x="5536339" y="3987252"/>
                </a:cubicBezTo>
                <a:cubicBezTo>
                  <a:pt x="5536339" y="3977169"/>
                  <a:pt x="5538382" y="3967564"/>
                  <a:pt x="5542077" y="3958827"/>
                </a:cubicBezTo>
                <a:close/>
                <a:moveTo>
                  <a:pt x="6924084" y="1744233"/>
                </a:moveTo>
                <a:cubicBezTo>
                  <a:pt x="6935168" y="1718023"/>
                  <a:pt x="6961121" y="1699633"/>
                  <a:pt x="6991369" y="1699633"/>
                </a:cubicBezTo>
                <a:cubicBezTo>
                  <a:pt x="7031701" y="1699633"/>
                  <a:pt x="7064394" y="1732327"/>
                  <a:pt x="7064395" y="1772658"/>
                </a:cubicBezTo>
                <a:cubicBezTo>
                  <a:pt x="7064394" y="1812989"/>
                  <a:pt x="7031700" y="1845683"/>
                  <a:pt x="6991370" y="1845683"/>
                </a:cubicBezTo>
                <a:cubicBezTo>
                  <a:pt x="6951038" y="1845683"/>
                  <a:pt x="6918345" y="1812989"/>
                  <a:pt x="6918345" y="1772658"/>
                </a:cubicBezTo>
                <a:cubicBezTo>
                  <a:pt x="6918344" y="1762575"/>
                  <a:pt x="6920388" y="1752969"/>
                  <a:pt x="6924084" y="1744233"/>
                </a:cubicBezTo>
                <a:close/>
                <a:moveTo>
                  <a:pt x="5772540" y="3529507"/>
                </a:moveTo>
                <a:cubicBezTo>
                  <a:pt x="5783626" y="3503297"/>
                  <a:pt x="5809577" y="3484906"/>
                  <a:pt x="5839827" y="3484906"/>
                </a:cubicBezTo>
                <a:cubicBezTo>
                  <a:pt x="5880157" y="3484906"/>
                  <a:pt x="5912852" y="3517600"/>
                  <a:pt x="5912851" y="3557931"/>
                </a:cubicBezTo>
                <a:cubicBezTo>
                  <a:pt x="5912851" y="3598262"/>
                  <a:pt x="5880158" y="3630956"/>
                  <a:pt x="5839826" y="3630956"/>
                </a:cubicBezTo>
                <a:cubicBezTo>
                  <a:pt x="5799496" y="3630956"/>
                  <a:pt x="5766801" y="3598262"/>
                  <a:pt x="5766802" y="3557931"/>
                </a:cubicBezTo>
                <a:cubicBezTo>
                  <a:pt x="5766802" y="3547849"/>
                  <a:pt x="5768845" y="3538243"/>
                  <a:pt x="5772540" y="3529507"/>
                </a:cubicBezTo>
                <a:close/>
                <a:moveTo>
                  <a:pt x="4850687" y="4945864"/>
                </a:moveTo>
                <a:cubicBezTo>
                  <a:pt x="4854381" y="4937128"/>
                  <a:pt x="4859728" y="4929260"/>
                  <a:pt x="4866336" y="4922652"/>
                </a:cubicBezTo>
                <a:cubicBezTo>
                  <a:pt x="4879552" y="4909437"/>
                  <a:pt x="4897808" y="4901264"/>
                  <a:pt x="4917974" y="4901263"/>
                </a:cubicBezTo>
                <a:cubicBezTo>
                  <a:pt x="4958304" y="4901263"/>
                  <a:pt x="4990997" y="4933958"/>
                  <a:pt x="4990998" y="4974289"/>
                </a:cubicBezTo>
                <a:cubicBezTo>
                  <a:pt x="4990999" y="5014619"/>
                  <a:pt x="4958303" y="5047314"/>
                  <a:pt x="4917973" y="5047314"/>
                </a:cubicBezTo>
                <a:cubicBezTo>
                  <a:pt x="4877641" y="5047313"/>
                  <a:pt x="4844947" y="5014619"/>
                  <a:pt x="4844949" y="4974289"/>
                </a:cubicBezTo>
                <a:cubicBezTo>
                  <a:pt x="4844946" y="4964207"/>
                  <a:pt x="4846991" y="4954601"/>
                  <a:pt x="4850687" y="4945864"/>
                </a:cubicBezTo>
                <a:close/>
                <a:moveTo>
                  <a:pt x="7154547" y="1314911"/>
                </a:moveTo>
                <a:cubicBezTo>
                  <a:pt x="7165633" y="1288701"/>
                  <a:pt x="7191585" y="1270311"/>
                  <a:pt x="7221834" y="1270311"/>
                </a:cubicBezTo>
                <a:cubicBezTo>
                  <a:pt x="7262164" y="1270311"/>
                  <a:pt x="7294859" y="1303005"/>
                  <a:pt x="7294858" y="1343336"/>
                </a:cubicBezTo>
                <a:cubicBezTo>
                  <a:pt x="7294859" y="1383667"/>
                  <a:pt x="7262165" y="1416361"/>
                  <a:pt x="7221833" y="1416361"/>
                </a:cubicBezTo>
                <a:cubicBezTo>
                  <a:pt x="7181503" y="1416361"/>
                  <a:pt x="7148809" y="1383667"/>
                  <a:pt x="7148809" y="1343336"/>
                </a:cubicBezTo>
                <a:cubicBezTo>
                  <a:pt x="7148809" y="1333253"/>
                  <a:pt x="7150852" y="1323647"/>
                  <a:pt x="7154547" y="1314911"/>
                </a:cubicBezTo>
                <a:close/>
                <a:moveTo>
                  <a:pt x="6003004" y="3109013"/>
                </a:moveTo>
                <a:cubicBezTo>
                  <a:pt x="6014090" y="3082803"/>
                  <a:pt x="6040041" y="3064413"/>
                  <a:pt x="6070290" y="3064413"/>
                </a:cubicBezTo>
                <a:cubicBezTo>
                  <a:pt x="6110621" y="3064413"/>
                  <a:pt x="6143315" y="3097107"/>
                  <a:pt x="6143316" y="3137438"/>
                </a:cubicBezTo>
                <a:cubicBezTo>
                  <a:pt x="6143315" y="3177769"/>
                  <a:pt x="6110621" y="3210463"/>
                  <a:pt x="6070290" y="3210463"/>
                </a:cubicBezTo>
                <a:cubicBezTo>
                  <a:pt x="6029959" y="3210463"/>
                  <a:pt x="5997265" y="3177769"/>
                  <a:pt x="5997266" y="3137438"/>
                </a:cubicBezTo>
                <a:cubicBezTo>
                  <a:pt x="5997265" y="3127355"/>
                  <a:pt x="5999309" y="3117749"/>
                  <a:pt x="6003004" y="3109013"/>
                </a:cubicBezTo>
                <a:close/>
                <a:moveTo>
                  <a:pt x="5081151" y="4525369"/>
                </a:moveTo>
                <a:cubicBezTo>
                  <a:pt x="5092235" y="4499159"/>
                  <a:pt x="5118188" y="4480769"/>
                  <a:pt x="5148438" y="4480769"/>
                </a:cubicBezTo>
                <a:cubicBezTo>
                  <a:pt x="5188768" y="4480769"/>
                  <a:pt x="5221461" y="4513463"/>
                  <a:pt x="5221462" y="4553794"/>
                </a:cubicBezTo>
                <a:cubicBezTo>
                  <a:pt x="5221462" y="4594125"/>
                  <a:pt x="5188769" y="4626819"/>
                  <a:pt x="5148437" y="4626819"/>
                </a:cubicBezTo>
                <a:cubicBezTo>
                  <a:pt x="5108107" y="4626819"/>
                  <a:pt x="5075412" y="4594125"/>
                  <a:pt x="5075413" y="4553794"/>
                </a:cubicBezTo>
                <a:cubicBezTo>
                  <a:pt x="5075411" y="4543712"/>
                  <a:pt x="5077456" y="4534106"/>
                  <a:pt x="5081151" y="4525369"/>
                </a:cubicBezTo>
                <a:close/>
                <a:moveTo>
                  <a:pt x="6233468" y="2679690"/>
                </a:moveTo>
                <a:cubicBezTo>
                  <a:pt x="6244553" y="2653480"/>
                  <a:pt x="6270506" y="2635090"/>
                  <a:pt x="6300754" y="2635090"/>
                </a:cubicBezTo>
                <a:cubicBezTo>
                  <a:pt x="6341086" y="2635090"/>
                  <a:pt x="6373779" y="2667784"/>
                  <a:pt x="6373779" y="2708115"/>
                </a:cubicBezTo>
                <a:cubicBezTo>
                  <a:pt x="6373780" y="2748446"/>
                  <a:pt x="6341085" y="2781140"/>
                  <a:pt x="6300754" y="2781140"/>
                </a:cubicBezTo>
                <a:cubicBezTo>
                  <a:pt x="6260423" y="2781140"/>
                  <a:pt x="6227730" y="2748446"/>
                  <a:pt x="6227729" y="2708115"/>
                </a:cubicBezTo>
                <a:cubicBezTo>
                  <a:pt x="6227729" y="2698032"/>
                  <a:pt x="6229772" y="2688427"/>
                  <a:pt x="6233468" y="2679690"/>
                </a:cubicBezTo>
                <a:close/>
                <a:moveTo>
                  <a:pt x="6463157" y="2310775"/>
                </a:moveTo>
                <a:cubicBezTo>
                  <a:pt x="6474241" y="2284565"/>
                  <a:pt x="6500196" y="2266175"/>
                  <a:pt x="6530443" y="2266175"/>
                </a:cubicBezTo>
                <a:cubicBezTo>
                  <a:pt x="6570774" y="2266175"/>
                  <a:pt x="6603468" y="2298869"/>
                  <a:pt x="6603468" y="2339200"/>
                </a:cubicBezTo>
                <a:cubicBezTo>
                  <a:pt x="6603468" y="2379531"/>
                  <a:pt x="6570775" y="2412225"/>
                  <a:pt x="6530443" y="2412225"/>
                </a:cubicBezTo>
                <a:cubicBezTo>
                  <a:pt x="6490112" y="2412225"/>
                  <a:pt x="6457418" y="2379531"/>
                  <a:pt x="6457419" y="2339200"/>
                </a:cubicBezTo>
                <a:cubicBezTo>
                  <a:pt x="6457419" y="2329117"/>
                  <a:pt x="6459462" y="2319512"/>
                  <a:pt x="6463157" y="2310775"/>
                </a:cubicBezTo>
                <a:close/>
                <a:moveTo>
                  <a:pt x="5311613" y="4096048"/>
                </a:moveTo>
                <a:cubicBezTo>
                  <a:pt x="5322698" y="4069839"/>
                  <a:pt x="5348651" y="4051448"/>
                  <a:pt x="5378899" y="4051449"/>
                </a:cubicBezTo>
                <a:cubicBezTo>
                  <a:pt x="5419230" y="4051448"/>
                  <a:pt x="5451924" y="4084142"/>
                  <a:pt x="5451925" y="4124473"/>
                </a:cubicBezTo>
                <a:cubicBezTo>
                  <a:pt x="5451924" y="4164804"/>
                  <a:pt x="5419232" y="4197498"/>
                  <a:pt x="5378900" y="4197498"/>
                </a:cubicBezTo>
                <a:cubicBezTo>
                  <a:pt x="5338570" y="4197498"/>
                  <a:pt x="5305875" y="4164804"/>
                  <a:pt x="5305876" y="4124473"/>
                </a:cubicBezTo>
                <a:cubicBezTo>
                  <a:pt x="5305876" y="4114390"/>
                  <a:pt x="5307919" y="4104784"/>
                  <a:pt x="5311613" y="4096048"/>
                </a:cubicBezTo>
                <a:close/>
                <a:moveTo>
                  <a:pt x="6693620" y="1881454"/>
                </a:moveTo>
                <a:cubicBezTo>
                  <a:pt x="6704704" y="1855244"/>
                  <a:pt x="6730657" y="1836854"/>
                  <a:pt x="6760905" y="1836854"/>
                </a:cubicBezTo>
                <a:cubicBezTo>
                  <a:pt x="6801237" y="1836854"/>
                  <a:pt x="6833932" y="1869548"/>
                  <a:pt x="6833931" y="1909879"/>
                </a:cubicBezTo>
                <a:cubicBezTo>
                  <a:pt x="6833931" y="1950210"/>
                  <a:pt x="6801238" y="1982904"/>
                  <a:pt x="6760906" y="1982904"/>
                </a:cubicBezTo>
                <a:cubicBezTo>
                  <a:pt x="6720575" y="1982904"/>
                  <a:pt x="6687881" y="1950211"/>
                  <a:pt x="6687880" y="1909879"/>
                </a:cubicBezTo>
                <a:cubicBezTo>
                  <a:pt x="6687880" y="1899796"/>
                  <a:pt x="6689925" y="1890191"/>
                  <a:pt x="6693620" y="1881454"/>
                </a:cubicBezTo>
                <a:close/>
                <a:moveTo>
                  <a:pt x="5542076" y="3675556"/>
                </a:moveTo>
                <a:cubicBezTo>
                  <a:pt x="5553162" y="3649347"/>
                  <a:pt x="5579115" y="3630956"/>
                  <a:pt x="5609363" y="3630956"/>
                </a:cubicBezTo>
                <a:cubicBezTo>
                  <a:pt x="5649693" y="3630956"/>
                  <a:pt x="5682388" y="3663650"/>
                  <a:pt x="5682387" y="3703981"/>
                </a:cubicBezTo>
                <a:cubicBezTo>
                  <a:pt x="5682388" y="3744312"/>
                  <a:pt x="5649694" y="3777006"/>
                  <a:pt x="5609362" y="3777006"/>
                </a:cubicBezTo>
                <a:cubicBezTo>
                  <a:pt x="5569032" y="3777006"/>
                  <a:pt x="5536337" y="3744312"/>
                  <a:pt x="5536337" y="3703981"/>
                </a:cubicBezTo>
                <a:cubicBezTo>
                  <a:pt x="5536338" y="3693898"/>
                  <a:pt x="5538381" y="3684293"/>
                  <a:pt x="5542076" y="3675556"/>
                </a:cubicBezTo>
                <a:close/>
                <a:moveTo>
                  <a:pt x="6924084" y="1460961"/>
                </a:moveTo>
                <a:cubicBezTo>
                  <a:pt x="6935169" y="1434751"/>
                  <a:pt x="6961121" y="1416361"/>
                  <a:pt x="6991370" y="1416361"/>
                </a:cubicBezTo>
                <a:cubicBezTo>
                  <a:pt x="7031701" y="1416360"/>
                  <a:pt x="7064395" y="1449055"/>
                  <a:pt x="7064394" y="1489385"/>
                </a:cubicBezTo>
                <a:cubicBezTo>
                  <a:pt x="7064395" y="1529717"/>
                  <a:pt x="7031701" y="1562411"/>
                  <a:pt x="6991370" y="1562410"/>
                </a:cubicBezTo>
                <a:cubicBezTo>
                  <a:pt x="6951039" y="1562411"/>
                  <a:pt x="6918345" y="1529716"/>
                  <a:pt x="6918346" y="1489386"/>
                </a:cubicBezTo>
                <a:cubicBezTo>
                  <a:pt x="6918345" y="1479303"/>
                  <a:pt x="6920389" y="1469697"/>
                  <a:pt x="6924084" y="1460961"/>
                </a:cubicBezTo>
                <a:close/>
                <a:moveTo>
                  <a:pt x="5772539" y="3246234"/>
                </a:moveTo>
                <a:cubicBezTo>
                  <a:pt x="5783625" y="3220025"/>
                  <a:pt x="5809577" y="3201634"/>
                  <a:pt x="5839826" y="3201634"/>
                </a:cubicBezTo>
                <a:cubicBezTo>
                  <a:pt x="5880158" y="3201634"/>
                  <a:pt x="5912851" y="3234328"/>
                  <a:pt x="5912852" y="3274659"/>
                </a:cubicBezTo>
                <a:cubicBezTo>
                  <a:pt x="5912851" y="3314990"/>
                  <a:pt x="5880157" y="3347684"/>
                  <a:pt x="5839827" y="3347684"/>
                </a:cubicBezTo>
                <a:cubicBezTo>
                  <a:pt x="5799495" y="3347684"/>
                  <a:pt x="5766802" y="3314990"/>
                  <a:pt x="5766801" y="3274659"/>
                </a:cubicBezTo>
                <a:cubicBezTo>
                  <a:pt x="5766801" y="3264576"/>
                  <a:pt x="5768844" y="3254971"/>
                  <a:pt x="5772539" y="3246234"/>
                </a:cubicBezTo>
                <a:close/>
                <a:moveTo>
                  <a:pt x="4850687" y="4662591"/>
                </a:moveTo>
                <a:cubicBezTo>
                  <a:pt x="4854382" y="4653854"/>
                  <a:pt x="4859729" y="4645986"/>
                  <a:pt x="4866337" y="4639379"/>
                </a:cubicBezTo>
                <a:cubicBezTo>
                  <a:pt x="4879551" y="4626164"/>
                  <a:pt x="4897809" y="4617991"/>
                  <a:pt x="4917973" y="4617990"/>
                </a:cubicBezTo>
                <a:cubicBezTo>
                  <a:pt x="4958304" y="4617990"/>
                  <a:pt x="4990998" y="4650684"/>
                  <a:pt x="4990999" y="4691015"/>
                </a:cubicBezTo>
                <a:cubicBezTo>
                  <a:pt x="4990998" y="4731346"/>
                  <a:pt x="4958304" y="4764040"/>
                  <a:pt x="4917974" y="4764040"/>
                </a:cubicBezTo>
                <a:cubicBezTo>
                  <a:pt x="4877641" y="4764041"/>
                  <a:pt x="4844948" y="4731347"/>
                  <a:pt x="4844949" y="4691015"/>
                </a:cubicBezTo>
                <a:cubicBezTo>
                  <a:pt x="4844948" y="4680933"/>
                  <a:pt x="4846991" y="4671327"/>
                  <a:pt x="4850687" y="4662591"/>
                </a:cubicBezTo>
                <a:close/>
                <a:moveTo>
                  <a:pt x="7154547" y="1031639"/>
                </a:moveTo>
                <a:cubicBezTo>
                  <a:pt x="7165633" y="1005429"/>
                  <a:pt x="7191586" y="987039"/>
                  <a:pt x="7221834" y="987039"/>
                </a:cubicBezTo>
                <a:cubicBezTo>
                  <a:pt x="7262166" y="987038"/>
                  <a:pt x="7294859" y="1019733"/>
                  <a:pt x="7294858" y="1060063"/>
                </a:cubicBezTo>
                <a:cubicBezTo>
                  <a:pt x="7294858" y="1100395"/>
                  <a:pt x="7262165" y="1133089"/>
                  <a:pt x="7221834" y="1133088"/>
                </a:cubicBezTo>
                <a:cubicBezTo>
                  <a:pt x="7181502" y="1133089"/>
                  <a:pt x="7148809" y="1100394"/>
                  <a:pt x="7148809" y="1060064"/>
                </a:cubicBezTo>
                <a:cubicBezTo>
                  <a:pt x="7148809" y="1049981"/>
                  <a:pt x="7150852" y="1040375"/>
                  <a:pt x="7154547" y="1031639"/>
                </a:cubicBezTo>
                <a:close/>
                <a:moveTo>
                  <a:pt x="6003003" y="2825741"/>
                </a:moveTo>
                <a:cubicBezTo>
                  <a:pt x="6014089" y="2799531"/>
                  <a:pt x="6040042" y="2781140"/>
                  <a:pt x="6070290" y="2781141"/>
                </a:cubicBezTo>
                <a:cubicBezTo>
                  <a:pt x="6110620" y="2781140"/>
                  <a:pt x="6143315" y="2813835"/>
                  <a:pt x="6143314" y="2854165"/>
                </a:cubicBezTo>
                <a:cubicBezTo>
                  <a:pt x="6143315" y="2894497"/>
                  <a:pt x="6110621" y="2927191"/>
                  <a:pt x="6070289" y="2927190"/>
                </a:cubicBezTo>
                <a:cubicBezTo>
                  <a:pt x="6029959" y="2927191"/>
                  <a:pt x="5997264" y="2894496"/>
                  <a:pt x="5997265" y="2854166"/>
                </a:cubicBezTo>
                <a:cubicBezTo>
                  <a:pt x="5997265" y="2844083"/>
                  <a:pt x="5999308" y="2834477"/>
                  <a:pt x="6003003" y="2825741"/>
                </a:cubicBezTo>
                <a:close/>
                <a:moveTo>
                  <a:pt x="6232692" y="2447997"/>
                </a:moveTo>
                <a:cubicBezTo>
                  <a:pt x="6243778" y="2421787"/>
                  <a:pt x="6269731" y="2403397"/>
                  <a:pt x="6299979" y="2403397"/>
                </a:cubicBezTo>
                <a:cubicBezTo>
                  <a:pt x="6340309" y="2403397"/>
                  <a:pt x="6373004" y="2436091"/>
                  <a:pt x="6373003" y="2476422"/>
                </a:cubicBezTo>
                <a:cubicBezTo>
                  <a:pt x="6373004" y="2516753"/>
                  <a:pt x="6340310" y="2549447"/>
                  <a:pt x="6299978" y="2549447"/>
                </a:cubicBezTo>
                <a:cubicBezTo>
                  <a:pt x="6259648" y="2549447"/>
                  <a:pt x="6226954" y="2516753"/>
                  <a:pt x="6226954" y="2476422"/>
                </a:cubicBezTo>
                <a:cubicBezTo>
                  <a:pt x="6226954" y="2466339"/>
                  <a:pt x="6228997" y="2456734"/>
                  <a:pt x="6232692" y="2447997"/>
                </a:cubicBezTo>
                <a:close/>
                <a:moveTo>
                  <a:pt x="5081150" y="4242097"/>
                </a:moveTo>
                <a:cubicBezTo>
                  <a:pt x="5092236" y="4215887"/>
                  <a:pt x="5118189" y="4197497"/>
                  <a:pt x="5148436" y="4197497"/>
                </a:cubicBezTo>
                <a:cubicBezTo>
                  <a:pt x="5188767" y="4197497"/>
                  <a:pt x="5221462" y="4230191"/>
                  <a:pt x="5221461" y="4270522"/>
                </a:cubicBezTo>
                <a:cubicBezTo>
                  <a:pt x="5221462" y="4310853"/>
                  <a:pt x="5188768" y="4343547"/>
                  <a:pt x="5148436" y="4343547"/>
                </a:cubicBezTo>
                <a:cubicBezTo>
                  <a:pt x="5108106" y="4343547"/>
                  <a:pt x="5075411" y="4310853"/>
                  <a:pt x="5075411" y="4270522"/>
                </a:cubicBezTo>
                <a:cubicBezTo>
                  <a:pt x="5075411" y="4260439"/>
                  <a:pt x="5077455" y="4250834"/>
                  <a:pt x="5081150" y="4242097"/>
                </a:cubicBezTo>
                <a:close/>
                <a:moveTo>
                  <a:pt x="6463156" y="2027504"/>
                </a:moveTo>
                <a:cubicBezTo>
                  <a:pt x="6474240" y="2001295"/>
                  <a:pt x="6500193" y="1982904"/>
                  <a:pt x="6530442" y="1982904"/>
                </a:cubicBezTo>
                <a:cubicBezTo>
                  <a:pt x="6570773" y="1982904"/>
                  <a:pt x="6603468" y="2015598"/>
                  <a:pt x="6603467" y="2055929"/>
                </a:cubicBezTo>
                <a:cubicBezTo>
                  <a:pt x="6603466" y="2096260"/>
                  <a:pt x="6570774" y="2128954"/>
                  <a:pt x="6530443" y="2128954"/>
                </a:cubicBezTo>
                <a:cubicBezTo>
                  <a:pt x="6490112" y="2128954"/>
                  <a:pt x="6457417" y="2096260"/>
                  <a:pt x="6457418" y="2055929"/>
                </a:cubicBezTo>
                <a:cubicBezTo>
                  <a:pt x="6457418" y="2045846"/>
                  <a:pt x="6459461" y="2036240"/>
                  <a:pt x="6463156" y="2027504"/>
                </a:cubicBezTo>
                <a:close/>
                <a:moveTo>
                  <a:pt x="5311612" y="3812777"/>
                </a:moveTo>
                <a:cubicBezTo>
                  <a:pt x="5322698" y="3786568"/>
                  <a:pt x="5348650" y="3768178"/>
                  <a:pt x="5378898" y="3768178"/>
                </a:cubicBezTo>
                <a:cubicBezTo>
                  <a:pt x="5419229" y="3768178"/>
                  <a:pt x="5451923" y="3800872"/>
                  <a:pt x="5451924" y="3841203"/>
                </a:cubicBezTo>
                <a:cubicBezTo>
                  <a:pt x="5451923" y="3881534"/>
                  <a:pt x="5419231" y="3914227"/>
                  <a:pt x="5378899" y="3914227"/>
                </a:cubicBezTo>
                <a:cubicBezTo>
                  <a:pt x="5338569" y="3914227"/>
                  <a:pt x="5305874" y="3881533"/>
                  <a:pt x="5305874" y="3841202"/>
                </a:cubicBezTo>
                <a:cubicBezTo>
                  <a:pt x="5305874" y="3831119"/>
                  <a:pt x="5307917" y="3821514"/>
                  <a:pt x="5311612" y="3812777"/>
                </a:cubicBezTo>
                <a:close/>
                <a:moveTo>
                  <a:pt x="6693619" y="1598182"/>
                </a:moveTo>
                <a:cubicBezTo>
                  <a:pt x="6704705" y="1571972"/>
                  <a:pt x="6730658" y="1553582"/>
                  <a:pt x="6760906" y="1553582"/>
                </a:cubicBezTo>
                <a:cubicBezTo>
                  <a:pt x="6801237" y="1553582"/>
                  <a:pt x="6833931" y="1586276"/>
                  <a:pt x="6833930" y="1626607"/>
                </a:cubicBezTo>
                <a:cubicBezTo>
                  <a:pt x="6833931" y="1666938"/>
                  <a:pt x="6801237" y="1699632"/>
                  <a:pt x="6760905" y="1699632"/>
                </a:cubicBezTo>
                <a:cubicBezTo>
                  <a:pt x="6720575" y="1699632"/>
                  <a:pt x="6687880" y="1666938"/>
                  <a:pt x="6687881" y="1626607"/>
                </a:cubicBezTo>
                <a:cubicBezTo>
                  <a:pt x="6687881" y="1616524"/>
                  <a:pt x="6689924" y="1606919"/>
                  <a:pt x="6693619" y="1598182"/>
                </a:cubicBezTo>
                <a:close/>
                <a:moveTo>
                  <a:pt x="5542076" y="3392284"/>
                </a:moveTo>
                <a:cubicBezTo>
                  <a:pt x="5553161" y="3366074"/>
                  <a:pt x="5579114" y="3347684"/>
                  <a:pt x="5609362" y="3347684"/>
                </a:cubicBezTo>
                <a:cubicBezTo>
                  <a:pt x="5649693" y="3347684"/>
                  <a:pt x="5682387" y="3380378"/>
                  <a:pt x="5682388" y="3420709"/>
                </a:cubicBezTo>
                <a:cubicBezTo>
                  <a:pt x="5682387" y="3461040"/>
                  <a:pt x="5649693" y="3493734"/>
                  <a:pt x="5609363" y="3493734"/>
                </a:cubicBezTo>
                <a:cubicBezTo>
                  <a:pt x="5569031" y="3493734"/>
                  <a:pt x="5536337" y="3461040"/>
                  <a:pt x="5536337" y="3420709"/>
                </a:cubicBezTo>
                <a:cubicBezTo>
                  <a:pt x="5536337" y="3410626"/>
                  <a:pt x="5538380" y="3401021"/>
                  <a:pt x="5542076" y="3392284"/>
                </a:cubicBezTo>
                <a:close/>
                <a:moveTo>
                  <a:pt x="4620223" y="4808642"/>
                </a:moveTo>
                <a:cubicBezTo>
                  <a:pt x="4623918" y="4799905"/>
                  <a:pt x="4629266" y="4792037"/>
                  <a:pt x="4635873" y="4785430"/>
                </a:cubicBezTo>
                <a:cubicBezTo>
                  <a:pt x="4649086" y="4772215"/>
                  <a:pt x="4667342" y="4764043"/>
                  <a:pt x="4687508" y="4764042"/>
                </a:cubicBezTo>
                <a:cubicBezTo>
                  <a:pt x="4727838" y="4764042"/>
                  <a:pt x="4760533" y="4796736"/>
                  <a:pt x="4760534" y="4837067"/>
                </a:cubicBezTo>
                <a:cubicBezTo>
                  <a:pt x="4760533" y="4877399"/>
                  <a:pt x="4727839" y="4910093"/>
                  <a:pt x="4687509" y="4910092"/>
                </a:cubicBezTo>
                <a:cubicBezTo>
                  <a:pt x="4647177" y="4910092"/>
                  <a:pt x="4614484" y="4877398"/>
                  <a:pt x="4614483" y="4837067"/>
                </a:cubicBezTo>
                <a:cubicBezTo>
                  <a:pt x="4614484" y="4826984"/>
                  <a:pt x="4616529" y="4817379"/>
                  <a:pt x="4620223" y="4808642"/>
                </a:cubicBezTo>
                <a:close/>
                <a:moveTo>
                  <a:pt x="6924085" y="1177689"/>
                </a:moveTo>
                <a:cubicBezTo>
                  <a:pt x="6935169" y="1151479"/>
                  <a:pt x="6961120" y="1133088"/>
                  <a:pt x="6991370" y="1133089"/>
                </a:cubicBezTo>
                <a:cubicBezTo>
                  <a:pt x="7031700" y="1133088"/>
                  <a:pt x="7064395" y="1165782"/>
                  <a:pt x="7064395" y="1206113"/>
                </a:cubicBezTo>
                <a:cubicBezTo>
                  <a:pt x="7064395" y="1246444"/>
                  <a:pt x="7031701" y="1279138"/>
                  <a:pt x="6991371" y="1279138"/>
                </a:cubicBezTo>
                <a:cubicBezTo>
                  <a:pt x="6951039" y="1279138"/>
                  <a:pt x="6918344" y="1246444"/>
                  <a:pt x="6918345" y="1206113"/>
                </a:cubicBezTo>
                <a:cubicBezTo>
                  <a:pt x="6918345" y="1196031"/>
                  <a:pt x="6920388" y="1186425"/>
                  <a:pt x="6924085" y="1177689"/>
                </a:cubicBezTo>
                <a:close/>
                <a:moveTo>
                  <a:pt x="5772539" y="2962962"/>
                </a:moveTo>
                <a:cubicBezTo>
                  <a:pt x="5783626" y="2936753"/>
                  <a:pt x="5809578" y="2918362"/>
                  <a:pt x="5839827" y="2918362"/>
                </a:cubicBezTo>
                <a:cubicBezTo>
                  <a:pt x="5880157" y="2918362"/>
                  <a:pt x="5912852" y="2951056"/>
                  <a:pt x="5912850" y="2991387"/>
                </a:cubicBezTo>
                <a:cubicBezTo>
                  <a:pt x="5912852" y="3031718"/>
                  <a:pt x="5880158" y="3064412"/>
                  <a:pt x="5839826" y="3064412"/>
                </a:cubicBezTo>
                <a:cubicBezTo>
                  <a:pt x="5799496" y="3064412"/>
                  <a:pt x="5766801" y="3031718"/>
                  <a:pt x="5766801" y="2991387"/>
                </a:cubicBezTo>
                <a:cubicBezTo>
                  <a:pt x="5766802" y="2981304"/>
                  <a:pt x="5768845" y="2971699"/>
                  <a:pt x="5772539" y="2962962"/>
                </a:cubicBezTo>
                <a:close/>
                <a:moveTo>
                  <a:pt x="4850686" y="4379319"/>
                </a:moveTo>
                <a:cubicBezTo>
                  <a:pt x="4854383" y="4370582"/>
                  <a:pt x="4859729" y="4362714"/>
                  <a:pt x="4866336" y="4356107"/>
                </a:cubicBezTo>
                <a:cubicBezTo>
                  <a:pt x="4879552" y="4342892"/>
                  <a:pt x="4897807" y="4334718"/>
                  <a:pt x="4917973" y="4334718"/>
                </a:cubicBezTo>
                <a:cubicBezTo>
                  <a:pt x="4958303" y="4334718"/>
                  <a:pt x="4990998" y="4367412"/>
                  <a:pt x="4990997" y="4407743"/>
                </a:cubicBezTo>
                <a:cubicBezTo>
                  <a:pt x="4990999" y="4448074"/>
                  <a:pt x="4958304" y="4480768"/>
                  <a:pt x="4917972" y="4480768"/>
                </a:cubicBezTo>
                <a:cubicBezTo>
                  <a:pt x="4877642" y="4480768"/>
                  <a:pt x="4844949" y="4448074"/>
                  <a:pt x="4844948" y="4407743"/>
                </a:cubicBezTo>
                <a:cubicBezTo>
                  <a:pt x="4844948" y="4397661"/>
                  <a:pt x="4846991" y="4388055"/>
                  <a:pt x="4850686" y="4379319"/>
                </a:cubicBezTo>
                <a:close/>
                <a:moveTo>
                  <a:pt x="7154546" y="748367"/>
                </a:moveTo>
                <a:cubicBezTo>
                  <a:pt x="7165632" y="722157"/>
                  <a:pt x="7191585" y="703766"/>
                  <a:pt x="7221835" y="703767"/>
                </a:cubicBezTo>
                <a:cubicBezTo>
                  <a:pt x="7262163" y="703766"/>
                  <a:pt x="7294859" y="736460"/>
                  <a:pt x="7294857" y="776791"/>
                </a:cubicBezTo>
                <a:cubicBezTo>
                  <a:pt x="7294859" y="817122"/>
                  <a:pt x="7262166" y="849816"/>
                  <a:pt x="7221832" y="849816"/>
                </a:cubicBezTo>
                <a:cubicBezTo>
                  <a:pt x="7181504" y="849816"/>
                  <a:pt x="7148808" y="817122"/>
                  <a:pt x="7148808" y="776791"/>
                </a:cubicBezTo>
                <a:cubicBezTo>
                  <a:pt x="7148808" y="766709"/>
                  <a:pt x="7150852" y="757103"/>
                  <a:pt x="7154546" y="748367"/>
                </a:cubicBezTo>
                <a:close/>
                <a:moveTo>
                  <a:pt x="6003003" y="2542469"/>
                </a:moveTo>
                <a:cubicBezTo>
                  <a:pt x="6014090" y="2516259"/>
                  <a:pt x="6040041" y="2497868"/>
                  <a:pt x="6070289" y="2497868"/>
                </a:cubicBezTo>
                <a:cubicBezTo>
                  <a:pt x="6110620" y="2497868"/>
                  <a:pt x="6143314" y="2530562"/>
                  <a:pt x="6143315" y="2570893"/>
                </a:cubicBezTo>
                <a:cubicBezTo>
                  <a:pt x="6143314" y="2611224"/>
                  <a:pt x="6110620" y="2643918"/>
                  <a:pt x="6070290" y="2643918"/>
                </a:cubicBezTo>
                <a:cubicBezTo>
                  <a:pt x="6029958" y="2643918"/>
                  <a:pt x="5997264" y="2611224"/>
                  <a:pt x="5997266" y="2570893"/>
                </a:cubicBezTo>
                <a:cubicBezTo>
                  <a:pt x="5997264" y="2560810"/>
                  <a:pt x="5999309" y="2551205"/>
                  <a:pt x="6003003" y="2542469"/>
                </a:cubicBezTo>
                <a:close/>
                <a:moveTo>
                  <a:pt x="6232693" y="2164725"/>
                </a:moveTo>
                <a:cubicBezTo>
                  <a:pt x="6243778" y="2138515"/>
                  <a:pt x="6269730" y="2120125"/>
                  <a:pt x="6299979" y="2120125"/>
                </a:cubicBezTo>
                <a:cubicBezTo>
                  <a:pt x="6340310" y="2120125"/>
                  <a:pt x="6373003" y="2152819"/>
                  <a:pt x="6373004" y="2193150"/>
                </a:cubicBezTo>
                <a:cubicBezTo>
                  <a:pt x="6373003" y="2233481"/>
                  <a:pt x="6340309" y="2266175"/>
                  <a:pt x="6299979" y="2266175"/>
                </a:cubicBezTo>
                <a:cubicBezTo>
                  <a:pt x="6259648" y="2266175"/>
                  <a:pt x="6226954" y="2233481"/>
                  <a:pt x="6226954" y="2193150"/>
                </a:cubicBezTo>
                <a:cubicBezTo>
                  <a:pt x="6226953" y="2183067"/>
                  <a:pt x="6228997" y="2173461"/>
                  <a:pt x="6232693" y="2164725"/>
                </a:cubicBezTo>
                <a:close/>
                <a:moveTo>
                  <a:pt x="5081150" y="3958826"/>
                </a:moveTo>
                <a:cubicBezTo>
                  <a:pt x="5092235" y="3932617"/>
                  <a:pt x="5118187" y="3914226"/>
                  <a:pt x="5148435" y="3914226"/>
                </a:cubicBezTo>
                <a:cubicBezTo>
                  <a:pt x="5188767" y="3914226"/>
                  <a:pt x="5221460" y="3946920"/>
                  <a:pt x="5221460" y="3987251"/>
                </a:cubicBezTo>
                <a:cubicBezTo>
                  <a:pt x="5221460" y="4027582"/>
                  <a:pt x="5188767" y="4060275"/>
                  <a:pt x="5148436" y="4060275"/>
                </a:cubicBezTo>
                <a:cubicBezTo>
                  <a:pt x="5108105" y="4060275"/>
                  <a:pt x="5075411" y="4027581"/>
                  <a:pt x="5075412" y="3987250"/>
                </a:cubicBezTo>
                <a:cubicBezTo>
                  <a:pt x="5075411" y="3977168"/>
                  <a:pt x="5077454" y="3967562"/>
                  <a:pt x="5081150" y="3958826"/>
                </a:cubicBezTo>
                <a:close/>
                <a:moveTo>
                  <a:pt x="6463155" y="1744233"/>
                </a:moveTo>
                <a:cubicBezTo>
                  <a:pt x="6474241" y="1718023"/>
                  <a:pt x="6500193" y="1699633"/>
                  <a:pt x="6530442" y="1699633"/>
                </a:cubicBezTo>
                <a:cubicBezTo>
                  <a:pt x="6570772" y="1699633"/>
                  <a:pt x="6603467" y="1732327"/>
                  <a:pt x="6603466" y="1772658"/>
                </a:cubicBezTo>
                <a:cubicBezTo>
                  <a:pt x="6603467" y="1812989"/>
                  <a:pt x="6570773" y="1845683"/>
                  <a:pt x="6530441" y="1845683"/>
                </a:cubicBezTo>
                <a:cubicBezTo>
                  <a:pt x="6490111" y="1845683"/>
                  <a:pt x="6457417" y="1812989"/>
                  <a:pt x="6457417" y="1772658"/>
                </a:cubicBezTo>
                <a:cubicBezTo>
                  <a:pt x="6457417" y="1762575"/>
                  <a:pt x="6459460" y="1752970"/>
                  <a:pt x="6463155" y="1744233"/>
                </a:cubicBezTo>
                <a:close/>
                <a:moveTo>
                  <a:pt x="5311611" y="3529507"/>
                </a:moveTo>
                <a:cubicBezTo>
                  <a:pt x="5322697" y="3503297"/>
                  <a:pt x="5348650" y="3484906"/>
                  <a:pt x="5378898" y="3484906"/>
                </a:cubicBezTo>
                <a:cubicBezTo>
                  <a:pt x="5419228" y="3484906"/>
                  <a:pt x="5451923" y="3517600"/>
                  <a:pt x="5451922" y="3557931"/>
                </a:cubicBezTo>
                <a:cubicBezTo>
                  <a:pt x="5451923" y="3598262"/>
                  <a:pt x="5419229" y="3630956"/>
                  <a:pt x="5378897" y="3630956"/>
                </a:cubicBezTo>
                <a:cubicBezTo>
                  <a:pt x="5338567" y="3630956"/>
                  <a:pt x="5305874" y="3598262"/>
                  <a:pt x="5305873" y="3557931"/>
                </a:cubicBezTo>
                <a:cubicBezTo>
                  <a:pt x="5305873" y="3547849"/>
                  <a:pt x="5307916" y="3538243"/>
                  <a:pt x="5311611" y="3529507"/>
                </a:cubicBezTo>
                <a:close/>
                <a:moveTo>
                  <a:pt x="4389758" y="4945864"/>
                </a:moveTo>
                <a:cubicBezTo>
                  <a:pt x="4393454" y="4937127"/>
                  <a:pt x="4398800" y="4929259"/>
                  <a:pt x="4405408" y="4922651"/>
                </a:cubicBezTo>
                <a:cubicBezTo>
                  <a:pt x="4418623" y="4909437"/>
                  <a:pt x="4436878" y="4901264"/>
                  <a:pt x="4457045" y="4901264"/>
                </a:cubicBezTo>
                <a:cubicBezTo>
                  <a:pt x="4497377" y="4901263"/>
                  <a:pt x="4530070" y="4933958"/>
                  <a:pt x="4530069" y="4974289"/>
                </a:cubicBezTo>
                <a:cubicBezTo>
                  <a:pt x="4530068" y="5014621"/>
                  <a:pt x="4497376" y="5047314"/>
                  <a:pt x="4457044" y="5047313"/>
                </a:cubicBezTo>
                <a:cubicBezTo>
                  <a:pt x="4416714" y="5047313"/>
                  <a:pt x="4384019" y="5014619"/>
                  <a:pt x="4384019" y="4974289"/>
                </a:cubicBezTo>
                <a:cubicBezTo>
                  <a:pt x="4384020" y="4964206"/>
                  <a:pt x="4386063" y="4954601"/>
                  <a:pt x="4389758" y="4945864"/>
                </a:cubicBezTo>
                <a:close/>
                <a:moveTo>
                  <a:pt x="6693620" y="1314910"/>
                </a:moveTo>
                <a:cubicBezTo>
                  <a:pt x="6704704" y="1288700"/>
                  <a:pt x="6730657" y="1270310"/>
                  <a:pt x="6760905" y="1270310"/>
                </a:cubicBezTo>
                <a:cubicBezTo>
                  <a:pt x="6801237" y="1270310"/>
                  <a:pt x="6833930" y="1303004"/>
                  <a:pt x="6833931" y="1343335"/>
                </a:cubicBezTo>
                <a:cubicBezTo>
                  <a:pt x="6833930" y="1383666"/>
                  <a:pt x="6801236" y="1416360"/>
                  <a:pt x="6760906" y="1416360"/>
                </a:cubicBezTo>
                <a:cubicBezTo>
                  <a:pt x="6720574" y="1416360"/>
                  <a:pt x="6687881" y="1383666"/>
                  <a:pt x="6687881" y="1343335"/>
                </a:cubicBezTo>
                <a:cubicBezTo>
                  <a:pt x="6687880" y="1333252"/>
                  <a:pt x="6689923" y="1323647"/>
                  <a:pt x="6693620" y="1314910"/>
                </a:cubicBezTo>
                <a:close/>
                <a:moveTo>
                  <a:pt x="5542077" y="3109012"/>
                </a:moveTo>
                <a:cubicBezTo>
                  <a:pt x="5553161" y="3082802"/>
                  <a:pt x="5579114" y="3064412"/>
                  <a:pt x="5609362" y="3064412"/>
                </a:cubicBezTo>
                <a:cubicBezTo>
                  <a:pt x="5649693" y="3064412"/>
                  <a:pt x="5682387" y="3097106"/>
                  <a:pt x="5682387" y="3137437"/>
                </a:cubicBezTo>
                <a:cubicBezTo>
                  <a:pt x="5682388" y="3177768"/>
                  <a:pt x="5649693" y="3210462"/>
                  <a:pt x="5609362" y="3210462"/>
                </a:cubicBezTo>
                <a:cubicBezTo>
                  <a:pt x="5569031" y="3210462"/>
                  <a:pt x="5536338" y="3177768"/>
                  <a:pt x="5536337" y="3137437"/>
                </a:cubicBezTo>
                <a:cubicBezTo>
                  <a:pt x="5536337" y="3127354"/>
                  <a:pt x="5538380" y="3117749"/>
                  <a:pt x="5542077" y="3109012"/>
                </a:cubicBezTo>
                <a:close/>
                <a:moveTo>
                  <a:pt x="4620222" y="4525369"/>
                </a:moveTo>
                <a:cubicBezTo>
                  <a:pt x="4623919" y="4516632"/>
                  <a:pt x="4629265" y="4508765"/>
                  <a:pt x="4635872" y="4502157"/>
                </a:cubicBezTo>
                <a:cubicBezTo>
                  <a:pt x="4649087" y="4488942"/>
                  <a:pt x="4667343" y="4480769"/>
                  <a:pt x="4687509" y="4480769"/>
                </a:cubicBezTo>
                <a:cubicBezTo>
                  <a:pt x="4727839" y="4480769"/>
                  <a:pt x="4760534" y="4513463"/>
                  <a:pt x="4760533" y="4553794"/>
                </a:cubicBezTo>
                <a:cubicBezTo>
                  <a:pt x="4760534" y="4594125"/>
                  <a:pt x="4727840" y="4626819"/>
                  <a:pt x="4687508" y="4626819"/>
                </a:cubicBezTo>
                <a:cubicBezTo>
                  <a:pt x="4647176" y="4626820"/>
                  <a:pt x="4614483" y="4594126"/>
                  <a:pt x="4614484" y="4553794"/>
                </a:cubicBezTo>
                <a:cubicBezTo>
                  <a:pt x="4614484" y="4543711"/>
                  <a:pt x="4616527" y="4534106"/>
                  <a:pt x="4620222" y="4525369"/>
                </a:cubicBezTo>
                <a:close/>
                <a:moveTo>
                  <a:pt x="6924082" y="894417"/>
                </a:moveTo>
                <a:cubicBezTo>
                  <a:pt x="6935168" y="868206"/>
                  <a:pt x="6961121" y="849816"/>
                  <a:pt x="6991369" y="849816"/>
                </a:cubicBezTo>
                <a:cubicBezTo>
                  <a:pt x="7031701" y="849816"/>
                  <a:pt x="7064394" y="882510"/>
                  <a:pt x="7064395" y="922841"/>
                </a:cubicBezTo>
                <a:cubicBezTo>
                  <a:pt x="7064395" y="963172"/>
                  <a:pt x="7031700" y="995866"/>
                  <a:pt x="6991370" y="995866"/>
                </a:cubicBezTo>
                <a:cubicBezTo>
                  <a:pt x="6951038" y="995866"/>
                  <a:pt x="6918345" y="963172"/>
                  <a:pt x="6918345" y="922841"/>
                </a:cubicBezTo>
                <a:cubicBezTo>
                  <a:pt x="6918344" y="912759"/>
                  <a:pt x="6920387" y="903153"/>
                  <a:pt x="6924082" y="894417"/>
                </a:cubicBezTo>
                <a:close/>
                <a:moveTo>
                  <a:pt x="5772540" y="2679691"/>
                </a:moveTo>
                <a:cubicBezTo>
                  <a:pt x="5783627" y="2653481"/>
                  <a:pt x="5809578" y="2635090"/>
                  <a:pt x="5839826" y="2635090"/>
                </a:cubicBezTo>
                <a:cubicBezTo>
                  <a:pt x="5880157" y="2635090"/>
                  <a:pt x="5912851" y="2667784"/>
                  <a:pt x="5912852" y="2708115"/>
                </a:cubicBezTo>
                <a:cubicBezTo>
                  <a:pt x="5912851" y="2748446"/>
                  <a:pt x="5880157" y="2781140"/>
                  <a:pt x="5839826" y="2781140"/>
                </a:cubicBezTo>
                <a:cubicBezTo>
                  <a:pt x="5799495" y="2781140"/>
                  <a:pt x="5766801" y="2748446"/>
                  <a:pt x="5766802" y="2708115"/>
                </a:cubicBezTo>
                <a:cubicBezTo>
                  <a:pt x="5766801" y="2698033"/>
                  <a:pt x="5768846" y="2688427"/>
                  <a:pt x="5772540" y="2679691"/>
                </a:cubicBezTo>
                <a:close/>
                <a:moveTo>
                  <a:pt x="6002230" y="2310775"/>
                </a:moveTo>
                <a:cubicBezTo>
                  <a:pt x="6013315" y="2284564"/>
                  <a:pt x="6039267" y="2266174"/>
                  <a:pt x="6069516" y="2266174"/>
                </a:cubicBezTo>
                <a:cubicBezTo>
                  <a:pt x="6109845" y="2266174"/>
                  <a:pt x="6142541" y="2298868"/>
                  <a:pt x="6142540" y="2339199"/>
                </a:cubicBezTo>
                <a:cubicBezTo>
                  <a:pt x="6142541" y="2379530"/>
                  <a:pt x="6109847" y="2412224"/>
                  <a:pt x="6069516" y="2412224"/>
                </a:cubicBezTo>
                <a:cubicBezTo>
                  <a:pt x="6029185" y="2412224"/>
                  <a:pt x="5996489" y="2379530"/>
                  <a:pt x="5996491" y="2339199"/>
                </a:cubicBezTo>
                <a:cubicBezTo>
                  <a:pt x="5996490" y="2329116"/>
                  <a:pt x="5998534" y="2319511"/>
                  <a:pt x="6002230" y="2310775"/>
                </a:cubicBezTo>
                <a:close/>
                <a:moveTo>
                  <a:pt x="4850687" y="4096046"/>
                </a:moveTo>
                <a:cubicBezTo>
                  <a:pt x="4854381" y="4087310"/>
                  <a:pt x="4859730" y="4079442"/>
                  <a:pt x="4866337" y="4072835"/>
                </a:cubicBezTo>
                <a:cubicBezTo>
                  <a:pt x="4879551" y="4059620"/>
                  <a:pt x="4897808" y="4051446"/>
                  <a:pt x="4917972" y="4051446"/>
                </a:cubicBezTo>
                <a:cubicBezTo>
                  <a:pt x="4958304" y="4051446"/>
                  <a:pt x="4990997" y="4084140"/>
                  <a:pt x="4990998" y="4124471"/>
                </a:cubicBezTo>
                <a:cubicBezTo>
                  <a:pt x="4990997" y="4164802"/>
                  <a:pt x="4958303" y="4197496"/>
                  <a:pt x="4917973" y="4197496"/>
                </a:cubicBezTo>
                <a:cubicBezTo>
                  <a:pt x="4877642" y="4197496"/>
                  <a:pt x="4844948" y="4164802"/>
                  <a:pt x="4844949" y="4124471"/>
                </a:cubicBezTo>
                <a:cubicBezTo>
                  <a:pt x="4844948" y="4114389"/>
                  <a:pt x="4846992" y="4104783"/>
                  <a:pt x="4850687" y="4096046"/>
                </a:cubicBezTo>
                <a:close/>
                <a:moveTo>
                  <a:pt x="7154547" y="465095"/>
                </a:moveTo>
                <a:cubicBezTo>
                  <a:pt x="7165633" y="438885"/>
                  <a:pt x="7191586" y="420495"/>
                  <a:pt x="7221834" y="420495"/>
                </a:cubicBezTo>
                <a:cubicBezTo>
                  <a:pt x="7262164" y="420495"/>
                  <a:pt x="7294859" y="453189"/>
                  <a:pt x="7294859" y="493520"/>
                </a:cubicBezTo>
                <a:cubicBezTo>
                  <a:pt x="7294858" y="533851"/>
                  <a:pt x="7262165" y="566545"/>
                  <a:pt x="7221834" y="566545"/>
                </a:cubicBezTo>
                <a:cubicBezTo>
                  <a:pt x="7181503" y="566545"/>
                  <a:pt x="7148808" y="533851"/>
                  <a:pt x="7148809" y="493520"/>
                </a:cubicBezTo>
                <a:cubicBezTo>
                  <a:pt x="7148809" y="483437"/>
                  <a:pt x="7150852" y="473832"/>
                  <a:pt x="7154547" y="465095"/>
                </a:cubicBezTo>
                <a:close/>
                <a:moveTo>
                  <a:pt x="6232691" y="1881454"/>
                </a:moveTo>
                <a:cubicBezTo>
                  <a:pt x="6243777" y="1855244"/>
                  <a:pt x="6269730" y="1836853"/>
                  <a:pt x="6299979" y="1836853"/>
                </a:cubicBezTo>
                <a:cubicBezTo>
                  <a:pt x="6340308" y="1836853"/>
                  <a:pt x="6373003" y="1869548"/>
                  <a:pt x="6373004" y="1909879"/>
                </a:cubicBezTo>
                <a:cubicBezTo>
                  <a:pt x="6373003" y="1950210"/>
                  <a:pt x="6340310" y="1982903"/>
                  <a:pt x="6299978" y="1982903"/>
                </a:cubicBezTo>
                <a:cubicBezTo>
                  <a:pt x="6259648" y="1982903"/>
                  <a:pt x="6226954" y="1950209"/>
                  <a:pt x="6226955" y="1909878"/>
                </a:cubicBezTo>
                <a:cubicBezTo>
                  <a:pt x="6226954" y="1899795"/>
                  <a:pt x="6228997" y="1890190"/>
                  <a:pt x="6232691" y="1881454"/>
                </a:cubicBezTo>
                <a:close/>
                <a:moveTo>
                  <a:pt x="5081149" y="3675555"/>
                </a:moveTo>
                <a:cubicBezTo>
                  <a:pt x="5092235" y="3649346"/>
                  <a:pt x="5118186" y="3630955"/>
                  <a:pt x="5148434" y="3630956"/>
                </a:cubicBezTo>
                <a:cubicBezTo>
                  <a:pt x="5188766" y="3630955"/>
                  <a:pt x="5221459" y="3663649"/>
                  <a:pt x="5221460" y="3703980"/>
                </a:cubicBezTo>
                <a:cubicBezTo>
                  <a:pt x="5221459" y="3744311"/>
                  <a:pt x="5188767" y="3777005"/>
                  <a:pt x="5148435" y="3777005"/>
                </a:cubicBezTo>
                <a:cubicBezTo>
                  <a:pt x="5108105" y="3777005"/>
                  <a:pt x="5075410" y="3744311"/>
                  <a:pt x="5075411" y="3703980"/>
                </a:cubicBezTo>
                <a:cubicBezTo>
                  <a:pt x="5075411" y="3693897"/>
                  <a:pt x="5077454" y="3684291"/>
                  <a:pt x="5081149" y="3675555"/>
                </a:cubicBezTo>
                <a:close/>
                <a:moveTo>
                  <a:pt x="6463155" y="1460961"/>
                </a:moveTo>
                <a:cubicBezTo>
                  <a:pt x="6474241" y="1434751"/>
                  <a:pt x="6500194" y="1416361"/>
                  <a:pt x="6530442" y="1416361"/>
                </a:cubicBezTo>
                <a:cubicBezTo>
                  <a:pt x="6570774" y="1416360"/>
                  <a:pt x="6603467" y="1449055"/>
                  <a:pt x="6603466" y="1489386"/>
                </a:cubicBezTo>
                <a:cubicBezTo>
                  <a:pt x="6603466" y="1529717"/>
                  <a:pt x="6570773" y="1562411"/>
                  <a:pt x="6530441" y="1562411"/>
                </a:cubicBezTo>
                <a:cubicBezTo>
                  <a:pt x="6490110" y="1562411"/>
                  <a:pt x="6457417" y="1529717"/>
                  <a:pt x="6457417" y="1489386"/>
                </a:cubicBezTo>
                <a:cubicBezTo>
                  <a:pt x="6457417" y="1479303"/>
                  <a:pt x="6459460" y="1469697"/>
                  <a:pt x="6463155" y="1460961"/>
                </a:cubicBezTo>
                <a:close/>
                <a:moveTo>
                  <a:pt x="5311611" y="3246234"/>
                </a:moveTo>
                <a:cubicBezTo>
                  <a:pt x="5322698" y="3220025"/>
                  <a:pt x="5348649" y="3201634"/>
                  <a:pt x="5378899" y="3201634"/>
                </a:cubicBezTo>
                <a:cubicBezTo>
                  <a:pt x="5419228" y="3201634"/>
                  <a:pt x="5451924" y="3234328"/>
                  <a:pt x="5451923" y="3274659"/>
                </a:cubicBezTo>
                <a:cubicBezTo>
                  <a:pt x="5451922" y="3314990"/>
                  <a:pt x="5419230" y="3347684"/>
                  <a:pt x="5378898" y="3347684"/>
                </a:cubicBezTo>
                <a:cubicBezTo>
                  <a:pt x="5338568" y="3347684"/>
                  <a:pt x="5305872" y="3314990"/>
                  <a:pt x="5305874" y="3274659"/>
                </a:cubicBezTo>
                <a:cubicBezTo>
                  <a:pt x="5305872" y="3264576"/>
                  <a:pt x="5307917" y="3254971"/>
                  <a:pt x="5311611" y="3246234"/>
                </a:cubicBezTo>
                <a:close/>
                <a:moveTo>
                  <a:pt x="4389758" y="4662592"/>
                </a:moveTo>
                <a:cubicBezTo>
                  <a:pt x="4393453" y="4653856"/>
                  <a:pt x="4398800" y="4645988"/>
                  <a:pt x="4405408" y="4639380"/>
                </a:cubicBezTo>
                <a:cubicBezTo>
                  <a:pt x="4418622" y="4626164"/>
                  <a:pt x="4436879" y="4617991"/>
                  <a:pt x="4457044" y="4617992"/>
                </a:cubicBezTo>
                <a:cubicBezTo>
                  <a:pt x="4497375" y="4617991"/>
                  <a:pt x="4530069" y="4650686"/>
                  <a:pt x="4530070" y="4691016"/>
                </a:cubicBezTo>
                <a:cubicBezTo>
                  <a:pt x="4530069" y="4731348"/>
                  <a:pt x="4497377" y="4764041"/>
                  <a:pt x="4457044" y="4764041"/>
                </a:cubicBezTo>
                <a:cubicBezTo>
                  <a:pt x="4416714" y="4764041"/>
                  <a:pt x="4384019" y="4731347"/>
                  <a:pt x="4384020" y="4691016"/>
                </a:cubicBezTo>
                <a:cubicBezTo>
                  <a:pt x="4384020" y="4680934"/>
                  <a:pt x="4386064" y="4671328"/>
                  <a:pt x="4389758" y="4662592"/>
                </a:cubicBezTo>
                <a:close/>
                <a:moveTo>
                  <a:pt x="6693618" y="1031638"/>
                </a:moveTo>
                <a:cubicBezTo>
                  <a:pt x="6704705" y="1005428"/>
                  <a:pt x="6730657" y="987038"/>
                  <a:pt x="6760906" y="987038"/>
                </a:cubicBezTo>
                <a:cubicBezTo>
                  <a:pt x="6801237" y="987038"/>
                  <a:pt x="6833931" y="1019732"/>
                  <a:pt x="6833930" y="1060063"/>
                </a:cubicBezTo>
                <a:cubicBezTo>
                  <a:pt x="6833931" y="1100394"/>
                  <a:pt x="6801237" y="1133088"/>
                  <a:pt x="6760906" y="1133088"/>
                </a:cubicBezTo>
                <a:cubicBezTo>
                  <a:pt x="6720575" y="1133088"/>
                  <a:pt x="6687881" y="1100394"/>
                  <a:pt x="6687881" y="1060063"/>
                </a:cubicBezTo>
                <a:cubicBezTo>
                  <a:pt x="6687881" y="1049980"/>
                  <a:pt x="6689924" y="1040375"/>
                  <a:pt x="6693618" y="1031638"/>
                </a:cubicBezTo>
                <a:close/>
                <a:moveTo>
                  <a:pt x="5542076" y="2825741"/>
                </a:moveTo>
                <a:cubicBezTo>
                  <a:pt x="5553162" y="2799531"/>
                  <a:pt x="5579114" y="2781140"/>
                  <a:pt x="5609363" y="2781140"/>
                </a:cubicBezTo>
                <a:cubicBezTo>
                  <a:pt x="5649693" y="2781140"/>
                  <a:pt x="5682389" y="2813834"/>
                  <a:pt x="5682387" y="2854165"/>
                </a:cubicBezTo>
                <a:cubicBezTo>
                  <a:pt x="5682389" y="2894496"/>
                  <a:pt x="5649695" y="2927190"/>
                  <a:pt x="5609362" y="2927190"/>
                </a:cubicBezTo>
                <a:cubicBezTo>
                  <a:pt x="5569033" y="2927190"/>
                  <a:pt x="5536337" y="2894496"/>
                  <a:pt x="5536338" y="2854165"/>
                </a:cubicBezTo>
                <a:cubicBezTo>
                  <a:pt x="5536338" y="2844082"/>
                  <a:pt x="5538381" y="2834477"/>
                  <a:pt x="5542076" y="2825741"/>
                </a:cubicBezTo>
                <a:close/>
                <a:moveTo>
                  <a:pt x="5771765" y="2447996"/>
                </a:moveTo>
                <a:cubicBezTo>
                  <a:pt x="5782850" y="2421786"/>
                  <a:pt x="5808802" y="2403396"/>
                  <a:pt x="5839051" y="2403396"/>
                </a:cubicBezTo>
                <a:cubicBezTo>
                  <a:pt x="5879382" y="2403396"/>
                  <a:pt x="5912075" y="2436090"/>
                  <a:pt x="5912076" y="2476421"/>
                </a:cubicBezTo>
                <a:cubicBezTo>
                  <a:pt x="5912075" y="2516752"/>
                  <a:pt x="5879381" y="2549446"/>
                  <a:pt x="5839051" y="2549446"/>
                </a:cubicBezTo>
                <a:cubicBezTo>
                  <a:pt x="5798719" y="2549446"/>
                  <a:pt x="5766026" y="2516752"/>
                  <a:pt x="5766026" y="2476421"/>
                </a:cubicBezTo>
                <a:cubicBezTo>
                  <a:pt x="5766025" y="2466338"/>
                  <a:pt x="5768070" y="2456733"/>
                  <a:pt x="5771765" y="2447996"/>
                </a:cubicBezTo>
                <a:close/>
                <a:moveTo>
                  <a:pt x="4620222" y="4242097"/>
                </a:moveTo>
                <a:cubicBezTo>
                  <a:pt x="4623917" y="4233360"/>
                  <a:pt x="4629264" y="4225492"/>
                  <a:pt x="4635872" y="4218885"/>
                </a:cubicBezTo>
                <a:cubicBezTo>
                  <a:pt x="4649087" y="4205670"/>
                  <a:pt x="4667344" y="4197497"/>
                  <a:pt x="4687508" y="4197496"/>
                </a:cubicBezTo>
                <a:cubicBezTo>
                  <a:pt x="4727839" y="4197496"/>
                  <a:pt x="4760533" y="4230191"/>
                  <a:pt x="4760534" y="4270521"/>
                </a:cubicBezTo>
                <a:cubicBezTo>
                  <a:pt x="4760533" y="4310852"/>
                  <a:pt x="4727839" y="4343546"/>
                  <a:pt x="4687509" y="4343546"/>
                </a:cubicBezTo>
                <a:cubicBezTo>
                  <a:pt x="4647177" y="4343546"/>
                  <a:pt x="4614483" y="4310852"/>
                  <a:pt x="4614483" y="4270522"/>
                </a:cubicBezTo>
                <a:cubicBezTo>
                  <a:pt x="4614485" y="4260439"/>
                  <a:pt x="4616528" y="4250833"/>
                  <a:pt x="4620222" y="4242097"/>
                </a:cubicBezTo>
                <a:close/>
                <a:moveTo>
                  <a:pt x="6924083" y="611145"/>
                </a:moveTo>
                <a:cubicBezTo>
                  <a:pt x="6935169" y="584935"/>
                  <a:pt x="6961122" y="566545"/>
                  <a:pt x="6991370" y="566545"/>
                </a:cubicBezTo>
                <a:cubicBezTo>
                  <a:pt x="7031701" y="566545"/>
                  <a:pt x="7064395" y="599239"/>
                  <a:pt x="7064394" y="639570"/>
                </a:cubicBezTo>
                <a:cubicBezTo>
                  <a:pt x="7064395" y="679901"/>
                  <a:pt x="7031701" y="712595"/>
                  <a:pt x="6991369" y="712594"/>
                </a:cubicBezTo>
                <a:cubicBezTo>
                  <a:pt x="6951039" y="712595"/>
                  <a:pt x="6918344" y="679901"/>
                  <a:pt x="6918345" y="639570"/>
                </a:cubicBezTo>
                <a:cubicBezTo>
                  <a:pt x="6918345" y="629487"/>
                  <a:pt x="6920388" y="619881"/>
                  <a:pt x="6924083" y="611145"/>
                </a:cubicBezTo>
                <a:close/>
                <a:moveTo>
                  <a:pt x="6002229" y="2027502"/>
                </a:moveTo>
                <a:cubicBezTo>
                  <a:pt x="6013313" y="2001292"/>
                  <a:pt x="6039266" y="1982902"/>
                  <a:pt x="6069514" y="1982902"/>
                </a:cubicBezTo>
                <a:cubicBezTo>
                  <a:pt x="6109846" y="1982902"/>
                  <a:pt x="6142539" y="2015596"/>
                  <a:pt x="6142540" y="2055927"/>
                </a:cubicBezTo>
                <a:cubicBezTo>
                  <a:pt x="6142540" y="2096258"/>
                  <a:pt x="6109845" y="2128952"/>
                  <a:pt x="6069515" y="2128952"/>
                </a:cubicBezTo>
                <a:cubicBezTo>
                  <a:pt x="6029183" y="2128952"/>
                  <a:pt x="5996490" y="2096258"/>
                  <a:pt x="5996489" y="2055927"/>
                </a:cubicBezTo>
                <a:cubicBezTo>
                  <a:pt x="5996489" y="2045844"/>
                  <a:pt x="5998534" y="2036239"/>
                  <a:pt x="6002229" y="2027502"/>
                </a:cubicBezTo>
                <a:close/>
                <a:moveTo>
                  <a:pt x="4850685" y="3812776"/>
                </a:moveTo>
                <a:cubicBezTo>
                  <a:pt x="4854380" y="3804040"/>
                  <a:pt x="4859727" y="3796172"/>
                  <a:pt x="4866335" y="3789565"/>
                </a:cubicBezTo>
                <a:cubicBezTo>
                  <a:pt x="4879549" y="3776350"/>
                  <a:pt x="4897806" y="3768176"/>
                  <a:pt x="4917971" y="3768176"/>
                </a:cubicBezTo>
                <a:cubicBezTo>
                  <a:pt x="4958302" y="3768176"/>
                  <a:pt x="4990996" y="3800870"/>
                  <a:pt x="4990997" y="3841201"/>
                </a:cubicBezTo>
                <a:cubicBezTo>
                  <a:pt x="4990996" y="3881532"/>
                  <a:pt x="4958302" y="3914226"/>
                  <a:pt x="4917972" y="3914226"/>
                </a:cubicBezTo>
                <a:cubicBezTo>
                  <a:pt x="4877640" y="3914226"/>
                  <a:pt x="4844946" y="3881531"/>
                  <a:pt x="4844947" y="3841201"/>
                </a:cubicBezTo>
                <a:cubicBezTo>
                  <a:pt x="4844948" y="3831118"/>
                  <a:pt x="4846991" y="3821513"/>
                  <a:pt x="4850685" y="3812776"/>
                </a:cubicBezTo>
                <a:close/>
                <a:moveTo>
                  <a:pt x="7154548" y="181823"/>
                </a:moveTo>
                <a:cubicBezTo>
                  <a:pt x="7165632" y="155613"/>
                  <a:pt x="7191585" y="137222"/>
                  <a:pt x="7221833" y="137223"/>
                </a:cubicBezTo>
                <a:cubicBezTo>
                  <a:pt x="7262165" y="137222"/>
                  <a:pt x="7294858" y="169917"/>
                  <a:pt x="7294859" y="210247"/>
                </a:cubicBezTo>
                <a:cubicBezTo>
                  <a:pt x="7294859" y="250579"/>
                  <a:pt x="7262164" y="283273"/>
                  <a:pt x="7221834" y="283273"/>
                </a:cubicBezTo>
                <a:cubicBezTo>
                  <a:pt x="7181502" y="283273"/>
                  <a:pt x="7148809" y="250579"/>
                  <a:pt x="7148808" y="210248"/>
                </a:cubicBezTo>
                <a:cubicBezTo>
                  <a:pt x="7148808" y="200165"/>
                  <a:pt x="7150852" y="190559"/>
                  <a:pt x="7154548" y="181823"/>
                </a:cubicBezTo>
                <a:close/>
                <a:moveTo>
                  <a:pt x="6232691" y="1598182"/>
                </a:moveTo>
                <a:cubicBezTo>
                  <a:pt x="6243776" y="1571972"/>
                  <a:pt x="6269729" y="1553582"/>
                  <a:pt x="6299977" y="1553582"/>
                </a:cubicBezTo>
                <a:cubicBezTo>
                  <a:pt x="6340309" y="1553583"/>
                  <a:pt x="6373002" y="1586276"/>
                  <a:pt x="6373003" y="1626607"/>
                </a:cubicBezTo>
                <a:cubicBezTo>
                  <a:pt x="6373003" y="1666938"/>
                  <a:pt x="6340308" y="1699632"/>
                  <a:pt x="6299978" y="1699632"/>
                </a:cubicBezTo>
                <a:cubicBezTo>
                  <a:pt x="6259646" y="1699632"/>
                  <a:pt x="6226953" y="1666938"/>
                  <a:pt x="6226952" y="1626607"/>
                </a:cubicBezTo>
                <a:cubicBezTo>
                  <a:pt x="6226952" y="1616524"/>
                  <a:pt x="6228995" y="1606919"/>
                  <a:pt x="6232691" y="1598182"/>
                </a:cubicBezTo>
                <a:close/>
                <a:moveTo>
                  <a:pt x="5081147" y="3392284"/>
                </a:moveTo>
                <a:cubicBezTo>
                  <a:pt x="5092233" y="3366075"/>
                  <a:pt x="5118185" y="3347684"/>
                  <a:pt x="5148435" y="3347684"/>
                </a:cubicBezTo>
                <a:cubicBezTo>
                  <a:pt x="5188765" y="3347684"/>
                  <a:pt x="5221460" y="3380378"/>
                  <a:pt x="5221458" y="3420709"/>
                </a:cubicBezTo>
                <a:cubicBezTo>
                  <a:pt x="5221460" y="3461040"/>
                  <a:pt x="5188766" y="3493734"/>
                  <a:pt x="5148434" y="3493734"/>
                </a:cubicBezTo>
                <a:cubicBezTo>
                  <a:pt x="5108104" y="3493734"/>
                  <a:pt x="5075409" y="3461040"/>
                  <a:pt x="5075409" y="3420709"/>
                </a:cubicBezTo>
                <a:cubicBezTo>
                  <a:pt x="5075410" y="3410626"/>
                  <a:pt x="5077453" y="3401021"/>
                  <a:pt x="5081147" y="3392284"/>
                </a:cubicBezTo>
                <a:close/>
                <a:moveTo>
                  <a:pt x="4159294" y="4808641"/>
                </a:moveTo>
                <a:cubicBezTo>
                  <a:pt x="4162989" y="4799905"/>
                  <a:pt x="4168337" y="4792037"/>
                  <a:pt x="4174944" y="4785429"/>
                </a:cubicBezTo>
                <a:cubicBezTo>
                  <a:pt x="4188158" y="4772215"/>
                  <a:pt x="4206415" y="4764042"/>
                  <a:pt x="4226581" y="4764041"/>
                </a:cubicBezTo>
                <a:cubicBezTo>
                  <a:pt x="4266911" y="4764041"/>
                  <a:pt x="4299606" y="4796735"/>
                  <a:pt x="4299605" y="4837065"/>
                </a:cubicBezTo>
                <a:cubicBezTo>
                  <a:pt x="4299605" y="4877397"/>
                  <a:pt x="4266911" y="4910092"/>
                  <a:pt x="4226580" y="4910092"/>
                </a:cubicBezTo>
                <a:cubicBezTo>
                  <a:pt x="4186249" y="4910091"/>
                  <a:pt x="4153555" y="4877397"/>
                  <a:pt x="4153556" y="4837066"/>
                </a:cubicBezTo>
                <a:cubicBezTo>
                  <a:pt x="4153556" y="4826983"/>
                  <a:pt x="4155599" y="4817378"/>
                  <a:pt x="4159294" y="4808641"/>
                </a:cubicBezTo>
                <a:close/>
                <a:moveTo>
                  <a:pt x="6463154" y="1177689"/>
                </a:moveTo>
                <a:cubicBezTo>
                  <a:pt x="6474240" y="1151479"/>
                  <a:pt x="6500193" y="1133088"/>
                  <a:pt x="6530443" y="1133089"/>
                </a:cubicBezTo>
                <a:cubicBezTo>
                  <a:pt x="6570771" y="1133088"/>
                  <a:pt x="6603467" y="1165782"/>
                  <a:pt x="6603465" y="1206113"/>
                </a:cubicBezTo>
                <a:cubicBezTo>
                  <a:pt x="6603466" y="1246444"/>
                  <a:pt x="6570774" y="1279138"/>
                  <a:pt x="6530441" y="1279138"/>
                </a:cubicBezTo>
                <a:cubicBezTo>
                  <a:pt x="6490112" y="1279138"/>
                  <a:pt x="6457416" y="1246444"/>
                  <a:pt x="6457416" y="1206113"/>
                </a:cubicBezTo>
                <a:cubicBezTo>
                  <a:pt x="6457416" y="1196031"/>
                  <a:pt x="6459460" y="1186425"/>
                  <a:pt x="6463154" y="1177689"/>
                </a:cubicBezTo>
                <a:close/>
                <a:moveTo>
                  <a:pt x="5311613" y="2962963"/>
                </a:moveTo>
                <a:cubicBezTo>
                  <a:pt x="5322699" y="2936753"/>
                  <a:pt x="5348650" y="2918362"/>
                  <a:pt x="5378898" y="2918363"/>
                </a:cubicBezTo>
                <a:cubicBezTo>
                  <a:pt x="5419230" y="2918363"/>
                  <a:pt x="5451923" y="2951057"/>
                  <a:pt x="5451924" y="2991388"/>
                </a:cubicBezTo>
                <a:cubicBezTo>
                  <a:pt x="5451923" y="3031719"/>
                  <a:pt x="5419229" y="3064413"/>
                  <a:pt x="5378899" y="3064412"/>
                </a:cubicBezTo>
                <a:cubicBezTo>
                  <a:pt x="5338567" y="3064413"/>
                  <a:pt x="5305874" y="3031719"/>
                  <a:pt x="5305873" y="2991388"/>
                </a:cubicBezTo>
                <a:cubicBezTo>
                  <a:pt x="5305873" y="2981305"/>
                  <a:pt x="5307916" y="2971699"/>
                  <a:pt x="5311613" y="2962963"/>
                </a:cubicBezTo>
                <a:close/>
                <a:moveTo>
                  <a:pt x="4389759" y="4379318"/>
                </a:moveTo>
                <a:cubicBezTo>
                  <a:pt x="4393454" y="4370581"/>
                  <a:pt x="4398802" y="4362714"/>
                  <a:pt x="4405409" y="4356106"/>
                </a:cubicBezTo>
                <a:cubicBezTo>
                  <a:pt x="4418623" y="4342891"/>
                  <a:pt x="4436880" y="4334718"/>
                  <a:pt x="4457046" y="4334718"/>
                </a:cubicBezTo>
                <a:cubicBezTo>
                  <a:pt x="4497376" y="4334718"/>
                  <a:pt x="4530070" y="4367412"/>
                  <a:pt x="4530070" y="4407743"/>
                </a:cubicBezTo>
                <a:cubicBezTo>
                  <a:pt x="4530070" y="4448074"/>
                  <a:pt x="4497376" y="4480768"/>
                  <a:pt x="4457045" y="4480767"/>
                </a:cubicBezTo>
                <a:cubicBezTo>
                  <a:pt x="4416713" y="4480769"/>
                  <a:pt x="4384018" y="4448075"/>
                  <a:pt x="4384021" y="4407743"/>
                </a:cubicBezTo>
                <a:cubicBezTo>
                  <a:pt x="4384020" y="4397660"/>
                  <a:pt x="4386064" y="4388055"/>
                  <a:pt x="4389759" y="4379318"/>
                </a:cubicBezTo>
                <a:close/>
                <a:moveTo>
                  <a:pt x="6693621" y="748366"/>
                </a:moveTo>
                <a:cubicBezTo>
                  <a:pt x="6704706" y="722156"/>
                  <a:pt x="6730658" y="703766"/>
                  <a:pt x="6760907" y="703766"/>
                </a:cubicBezTo>
                <a:cubicBezTo>
                  <a:pt x="6801237" y="703766"/>
                  <a:pt x="6833932" y="736460"/>
                  <a:pt x="6833931" y="776791"/>
                </a:cubicBezTo>
                <a:cubicBezTo>
                  <a:pt x="6833932" y="817122"/>
                  <a:pt x="6801238" y="849816"/>
                  <a:pt x="6760907" y="849816"/>
                </a:cubicBezTo>
                <a:cubicBezTo>
                  <a:pt x="6720576" y="849816"/>
                  <a:pt x="6687882" y="817122"/>
                  <a:pt x="6687882" y="776791"/>
                </a:cubicBezTo>
                <a:cubicBezTo>
                  <a:pt x="6687882" y="766708"/>
                  <a:pt x="6689925" y="757103"/>
                  <a:pt x="6693621" y="748366"/>
                </a:cubicBezTo>
                <a:close/>
                <a:moveTo>
                  <a:pt x="5542077" y="2542468"/>
                </a:moveTo>
                <a:cubicBezTo>
                  <a:pt x="5553162" y="2516259"/>
                  <a:pt x="5579114" y="2497868"/>
                  <a:pt x="5609362" y="2497868"/>
                </a:cubicBezTo>
                <a:cubicBezTo>
                  <a:pt x="5649694" y="2497868"/>
                  <a:pt x="5682387" y="2530562"/>
                  <a:pt x="5682387" y="2570893"/>
                </a:cubicBezTo>
                <a:cubicBezTo>
                  <a:pt x="5682387" y="2611224"/>
                  <a:pt x="5649694" y="2643918"/>
                  <a:pt x="5609363" y="2643918"/>
                </a:cubicBezTo>
                <a:cubicBezTo>
                  <a:pt x="5569031" y="2643918"/>
                  <a:pt x="5536338" y="2611224"/>
                  <a:pt x="5536339" y="2570893"/>
                </a:cubicBezTo>
                <a:cubicBezTo>
                  <a:pt x="5536337" y="2560810"/>
                  <a:pt x="5538382" y="2551205"/>
                  <a:pt x="5542077" y="2542468"/>
                </a:cubicBezTo>
                <a:close/>
                <a:moveTo>
                  <a:pt x="5771765" y="2164724"/>
                </a:moveTo>
                <a:cubicBezTo>
                  <a:pt x="5782850" y="2138514"/>
                  <a:pt x="5808803" y="2120124"/>
                  <a:pt x="5839051" y="2120124"/>
                </a:cubicBezTo>
                <a:cubicBezTo>
                  <a:pt x="5879382" y="2120124"/>
                  <a:pt x="5912076" y="2152818"/>
                  <a:pt x="5912075" y="2193149"/>
                </a:cubicBezTo>
                <a:cubicBezTo>
                  <a:pt x="5912076" y="2233480"/>
                  <a:pt x="5879382" y="2266174"/>
                  <a:pt x="5839050" y="2266174"/>
                </a:cubicBezTo>
                <a:cubicBezTo>
                  <a:pt x="5798720" y="2266174"/>
                  <a:pt x="5766026" y="2233480"/>
                  <a:pt x="5766026" y="2193149"/>
                </a:cubicBezTo>
                <a:cubicBezTo>
                  <a:pt x="5766026" y="2183066"/>
                  <a:pt x="5768069" y="2173461"/>
                  <a:pt x="5771765" y="2164724"/>
                </a:cubicBezTo>
                <a:close/>
                <a:moveTo>
                  <a:pt x="4620222" y="3958825"/>
                </a:moveTo>
                <a:cubicBezTo>
                  <a:pt x="4623918" y="3950088"/>
                  <a:pt x="4629264" y="3942221"/>
                  <a:pt x="4635871" y="3935613"/>
                </a:cubicBezTo>
                <a:cubicBezTo>
                  <a:pt x="4649087" y="3922398"/>
                  <a:pt x="4667343" y="3914225"/>
                  <a:pt x="4687508" y="3914225"/>
                </a:cubicBezTo>
                <a:cubicBezTo>
                  <a:pt x="4727839" y="3914225"/>
                  <a:pt x="4760534" y="3946919"/>
                  <a:pt x="4760533" y="3987250"/>
                </a:cubicBezTo>
                <a:cubicBezTo>
                  <a:pt x="4760534" y="4027581"/>
                  <a:pt x="4727839" y="4060274"/>
                  <a:pt x="4687508" y="4060274"/>
                </a:cubicBezTo>
                <a:cubicBezTo>
                  <a:pt x="4647177" y="4060274"/>
                  <a:pt x="4614484" y="4027580"/>
                  <a:pt x="4614483" y="3987249"/>
                </a:cubicBezTo>
                <a:cubicBezTo>
                  <a:pt x="4614484" y="3977167"/>
                  <a:pt x="4616527" y="3967561"/>
                  <a:pt x="4620222" y="3958825"/>
                </a:cubicBezTo>
                <a:close/>
                <a:moveTo>
                  <a:pt x="6924084" y="327873"/>
                </a:moveTo>
                <a:cubicBezTo>
                  <a:pt x="6935169" y="301663"/>
                  <a:pt x="6961121" y="283272"/>
                  <a:pt x="6991370" y="283272"/>
                </a:cubicBezTo>
                <a:cubicBezTo>
                  <a:pt x="7031701" y="283272"/>
                  <a:pt x="7064394" y="315966"/>
                  <a:pt x="7064395" y="356297"/>
                </a:cubicBezTo>
                <a:cubicBezTo>
                  <a:pt x="7064394" y="396628"/>
                  <a:pt x="7031700" y="429323"/>
                  <a:pt x="6991370" y="429322"/>
                </a:cubicBezTo>
                <a:cubicBezTo>
                  <a:pt x="6951039" y="429323"/>
                  <a:pt x="6918345" y="396628"/>
                  <a:pt x="6918345" y="356298"/>
                </a:cubicBezTo>
                <a:cubicBezTo>
                  <a:pt x="6918344" y="346215"/>
                  <a:pt x="6920389" y="336609"/>
                  <a:pt x="6924084" y="327873"/>
                </a:cubicBezTo>
                <a:close/>
                <a:moveTo>
                  <a:pt x="6002228" y="1744231"/>
                </a:moveTo>
                <a:cubicBezTo>
                  <a:pt x="6013313" y="1718021"/>
                  <a:pt x="6039266" y="1699631"/>
                  <a:pt x="6069515" y="1699631"/>
                </a:cubicBezTo>
                <a:cubicBezTo>
                  <a:pt x="6109845" y="1699631"/>
                  <a:pt x="6142539" y="1732325"/>
                  <a:pt x="6142539" y="1772656"/>
                </a:cubicBezTo>
                <a:cubicBezTo>
                  <a:pt x="6142540" y="1812987"/>
                  <a:pt x="6109846" y="1845680"/>
                  <a:pt x="6069514" y="1845680"/>
                </a:cubicBezTo>
                <a:cubicBezTo>
                  <a:pt x="6029184" y="1845680"/>
                  <a:pt x="5996489" y="1812986"/>
                  <a:pt x="5996490" y="1772656"/>
                </a:cubicBezTo>
                <a:cubicBezTo>
                  <a:pt x="5996490" y="1762573"/>
                  <a:pt x="5998533" y="1752967"/>
                  <a:pt x="6002228" y="1744231"/>
                </a:cubicBezTo>
                <a:close/>
                <a:moveTo>
                  <a:pt x="4850685" y="3529506"/>
                </a:moveTo>
                <a:cubicBezTo>
                  <a:pt x="4854381" y="3520769"/>
                  <a:pt x="4859727" y="3512902"/>
                  <a:pt x="4866334" y="3506295"/>
                </a:cubicBezTo>
                <a:cubicBezTo>
                  <a:pt x="4879550" y="3493080"/>
                  <a:pt x="4897805" y="3484906"/>
                  <a:pt x="4917971" y="3484906"/>
                </a:cubicBezTo>
                <a:cubicBezTo>
                  <a:pt x="4958301" y="3484906"/>
                  <a:pt x="4990997" y="3517600"/>
                  <a:pt x="4990995" y="3557931"/>
                </a:cubicBezTo>
                <a:cubicBezTo>
                  <a:pt x="4990997" y="3598262"/>
                  <a:pt x="4958302" y="3630955"/>
                  <a:pt x="4917971" y="3630955"/>
                </a:cubicBezTo>
                <a:cubicBezTo>
                  <a:pt x="4877640" y="3630955"/>
                  <a:pt x="4844947" y="3598261"/>
                  <a:pt x="4844946" y="3557930"/>
                </a:cubicBezTo>
                <a:cubicBezTo>
                  <a:pt x="4844947" y="3547848"/>
                  <a:pt x="4846990" y="3538242"/>
                  <a:pt x="4850685" y="3529506"/>
                </a:cubicBezTo>
                <a:close/>
                <a:moveTo>
                  <a:pt x="3928828" y="4945866"/>
                </a:moveTo>
                <a:cubicBezTo>
                  <a:pt x="3932524" y="4937129"/>
                  <a:pt x="3937871" y="4929261"/>
                  <a:pt x="3944478" y="4922654"/>
                </a:cubicBezTo>
                <a:cubicBezTo>
                  <a:pt x="3957692" y="4909439"/>
                  <a:pt x="3975949" y="4901266"/>
                  <a:pt x="3996114" y="4901266"/>
                </a:cubicBezTo>
                <a:cubicBezTo>
                  <a:pt x="4036446" y="4901265"/>
                  <a:pt x="4069139" y="4933960"/>
                  <a:pt x="4069140" y="4974291"/>
                </a:cubicBezTo>
                <a:cubicBezTo>
                  <a:pt x="4069139" y="5014622"/>
                  <a:pt x="4036445" y="5047316"/>
                  <a:pt x="3996114" y="5047316"/>
                </a:cubicBezTo>
                <a:cubicBezTo>
                  <a:pt x="3955783" y="5047316"/>
                  <a:pt x="3923090" y="5014621"/>
                  <a:pt x="3923089" y="4974291"/>
                </a:cubicBezTo>
                <a:cubicBezTo>
                  <a:pt x="3923091" y="4964208"/>
                  <a:pt x="3925133" y="4954603"/>
                  <a:pt x="3928828" y="4945866"/>
                </a:cubicBezTo>
                <a:close/>
                <a:moveTo>
                  <a:pt x="6232691" y="1314911"/>
                </a:moveTo>
                <a:cubicBezTo>
                  <a:pt x="6243777" y="1288701"/>
                  <a:pt x="6269730" y="1270310"/>
                  <a:pt x="6299979" y="1270311"/>
                </a:cubicBezTo>
                <a:cubicBezTo>
                  <a:pt x="6340308" y="1270310"/>
                  <a:pt x="6373003" y="1303005"/>
                  <a:pt x="6373002" y="1343335"/>
                </a:cubicBezTo>
                <a:cubicBezTo>
                  <a:pt x="6373003" y="1383667"/>
                  <a:pt x="6340311" y="1416361"/>
                  <a:pt x="6299977" y="1416360"/>
                </a:cubicBezTo>
                <a:cubicBezTo>
                  <a:pt x="6259649" y="1416361"/>
                  <a:pt x="6226953" y="1383666"/>
                  <a:pt x="6226953" y="1343336"/>
                </a:cubicBezTo>
                <a:cubicBezTo>
                  <a:pt x="6226953" y="1333253"/>
                  <a:pt x="6228996" y="1323647"/>
                  <a:pt x="6232691" y="1314911"/>
                </a:cubicBezTo>
                <a:close/>
                <a:moveTo>
                  <a:pt x="5081148" y="3109013"/>
                </a:moveTo>
                <a:cubicBezTo>
                  <a:pt x="5092235" y="3082803"/>
                  <a:pt x="5118186" y="3064412"/>
                  <a:pt x="5148434" y="3064412"/>
                </a:cubicBezTo>
                <a:cubicBezTo>
                  <a:pt x="5188765" y="3064412"/>
                  <a:pt x="5221459" y="3097106"/>
                  <a:pt x="5221460" y="3137437"/>
                </a:cubicBezTo>
                <a:cubicBezTo>
                  <a:pt x="5221459" y="3177768"/>
                  <a:pt x="5188765" y="3210462"/>
                  <a:pt x="5148434" y="3210462"/>
                </a:cubicBezTo>
                <a:cubicBezTo>
                  <a:pt x="5108103" y="3210462"/>
                  <a:pt x="5075409" y="3177768"/>
                  <a:pt x="5075411" y="3137437"/>
                </a:cubicBezTo>
                <a:cubicBezTo>
                  <a:pt x="5075409" y="3127355"/>
                  <a:pt x="5077454" y="3117749"/>
                  <a:pt x="5081148" y="3109013"/>
                </a:cubicBezTo>
                <a:close/>
                <a:moveTo>
                  <a:pt x="4159295" y="4525369"/>
                </a:moveTo>
                <a:cubicBezTo>
                  <a:pt x="4162989" y="4516633"/>
                  <a:pt x="4168336" y="4508765"/>
                  <a:pt x="4174945" y="4502157"/>
                </a:cubicBezTo>
                <a:cubicBezTo>
                  <a:pt x="4188159" y="4488942"/>
                  <a:pt x="4206416" y="4480769"/>
                  <a:pt x="4226580" y="4480770"/>
                </a:cubicBezTo>
                <a:cubicBezTo>
                  <a:pt x="4266912" y="4480768"/>
                  <a:pt x="4299605" y="4513464"/>
                  <a:pt x="4299606" y="4553794"/>
                </a:cubicBezTo>
                <a:cubicBezTo>
                  <a:pt x="4299605" y="4594125"/>
                  <a:pt x="4266913" y="4626818"/>
                  <a:pt x="4226581" y="4626818"/>
                </a:cubicBezTo>
                <a:cubicBezTo>
                  <a:pt x="4186249" y="4626819"/>
                  <a:pt x="4153554" y="4594126"/>
                  <a:pt x="4153555" y="4553794"/>
                </a:cubicBezTo>
                <a:cubicBezTo>
                  <a:pt x="4153555" y="4543711"/>
                  <a:pt x="4155598" y="4534107"/>
                  <a:pt x="4159295" y="4525369"/>
                </a:cubicBezTo>
                <a:close/>
                <a:moveTo>
                  <a:pt x="6463155" y="894417"/>
                </a:moveTo>
                <a:cubicBezTo>
                  <a:pt x="6474241" y="868207"/>
                  <a:pt x="6500194" y="849817"/>
                  <a:pt x="6530442" y="849817"/>
                </a:cubicBezTo>
                <a:cubicBezTo>
                  <a:pt x="6570772" y="849817"/>
                  <a:pt x="6603467" y="882511"/>
                  <a:pt x="6603467" y="922842"/>
                </a:cubicBezTo>
                <a:cubicBezTo>
                  <a:pt x="6603466" y="963173"/>
                  <a:pt x="6570773" y="995867"/>
                  <a:pt x="6530442" y="995867"/>
                </a:cubicBezTo>
                <a:cubicBezTo>
                  <a:pt x="6490111" y="995867"/>
                  <a:pt x="6457416" y="963173"/>
                  <a:pt x="6457417" y="922842"/>
                </a:cubicBezTo>
                <a:cubicBezTo>
                  <a:pt x="6457417" y="912759"/>
                  <a:pt x="6459460" y="903154"/>
                  <a:pt x="6463155" y="894417"/>
                </a:cubicBezTo>
                <a:close/>
                <a:moveTo>
                  <a:pt x="5311612" y="2679691"/>
                </a:moveTo>
                <a:cubicBezTo>
                  <a:pt x="5322697" y="2653481"/>
                  <a:pt x="5348651" y="2635090"/>
                  <a:pt x="5378899" y="2635091"/>
                </a:cubicBezTo>
                <a:cubicBezTo>
                  <a:pt x="5419229" y="2635090"/>
                  <a:pt x="5451924" y="2667784"/>
                  <a:pt x="5451923" y="2708115"/>
                </a:cubicBezTo>
                <a:cubicBezTo>
                  <a:pt x="5451924" y="2748446"/>
                  <a:pt x="5419230" y="2781140"/>
                  <a:pt x="5378898" y="2781140"/>
                </a:cubicBezTo>
                <a:cubicBezTo>
                  <a:pt x="5338568" y="2781140"/>
                  <a:pt x="5305873" y="2748446"/>
                  <a:pt x="5305873" y="2708115"/>
                </a:cubicBezTo>
                <a:cubicBezTo>
                  <a:pt x="5305874" y="2698033"/>
                  <a:pt x="5307916" y="2688427"/>
                  <a:pt x="5311612" y="2679691"/>
                </a:cubicBezTo>
                <a:close/>
                <a:moveTo>
                  <a:pt x="5541301" y="2310774"/>
                </a:moveTo>
                <a:cubicBezTo>
                  <a:pt x="5552387" y="2284564"/>
                  <a:pt x="5578338" y="2266173"/>
                  <a:pt x="5608587" y="2266174"/>
                </a:cubicBezTo>
                <a:cubicBezTo>
                  <a:pt x="5648918" y="2266173"/>
                  <a:pt x="5681612" y="2298868"/>
                  <a:pt x="5681612" y="2339198"/>
                </a:cubicBezTo>
                <a:cubicBezTo>
                  <a:pt x="5681612" y="2379529"/>
                  <a:pt x="5648919" y="2412224"/>
                  <a:pt x="5608587" y="2412223"/>
                </a:cubicBezTo>
                <a:cubicBezTo>
                  <a:pt x="5568257" y="2412223"/>
                  <a:pt x="5535563" y="2379529"/>
                  <a:pt x="5535563" y="2339199"/>
                </a:cubicBezTo>
                <a:cubicBezTo>
                  <a:pt x="5535563" y="2329116"/>
                  <a:pt x="5537606" y="2319510"/>
                  <a:pt x="5541301" y="2310774"/>
                </a:cubicBezTo>
                <a:close/>
                <a:moveTo>
                  <a:pt x="4389758" y="4096046"/>
                </a:moveTo>
                <a:cubicBezTo>
                  <a:pt x="4393455" y="4087309"/>
                  <a:pt x="4398801" y="4079441"/>
                  <a:pt x="4405408" y="4072834"/>
                </a:cubicBezTo>
                <a:cubicBezTo>
                  <a:pt x="4418623" y="4059619"/>
                  <a:pt x="4436879" y="4051446"/>
                  <a:pt x="4457045" y="4051446"/>
                </a:cubicBezTo>
                <a:cubicBezTo>
                  <a:pt x="4497375" y="4051445"/>
                  <a:pt x="4530070" y="4084140"/>
                  <a:pt x="4530069" y="4124470"/>
                </a:cubicBezTo>
                <a:cubicBezTo>
                  <a:pt x="4530070" y="4164801"/>
                  <a:pt x="4497376" y="4197496"/>
                  <a:pt x="4457044" y="4197495"/>
                </a:cubicBezTo>
                <a:cubicBezTo>
                  <a:pt x="4416714" y="4197495"/>
                  <a:pt x="4384019" y="4164801"/>
                  <a:pt x="4384020" y="4124471"/>
                </a:cubicBezTo>
                <a:cubicBezTo>
                  <a:pt x="4384020" y="4114388"/>
                  <a:pt x="4386063" y="4104783"/>
                  <a:pt x="4389758" y="4096046"/>
                </a:cubicBezTo>
                <a:close/>
                <a:moveTo>
                  <a:pt x="6693620" y="465095"/>
                </a:moveTo>
                <a:cubicBezTo>
                  <a:pt x="6704704" y="438885"/>
                  <a:pt x="6730657" y="420495"/>
                  <a:pt x="6760906" y="420495"/>
                </a:cubicBezTo>
                <a:cubicBezTo>
                  <a:pt x="6801237" y="420495"/>
                  <a:pt x="6833931" y="453189"/>
                  <a:pt x="6833931" y="493520"/>
                </a:cubicBezTo>
                <a:cubicBezTo>
                  <a:pt x="6833931" y="533851"/>
                  <a:pt x="6801237" y="566545"/>
                  <a:pt x="6760906" y="566545"/>
                </a:cubicBezTo>
                <a:cubicBezTo>
                  <a:pt x="6720575" y="566545"/>
                  <a:pt x="6687881" y="533851"/>
                  <a:pt x="6687880" y="493520"/>
                </a:cubicBezTo>
                <a:cubicBezTo>
                  <a:pt x="6687881" y="483437"/>
                  <a:pt x="6689924" y="473832"/>
                  <a:pt x="6693620" y="465095"/>
                </a:cubicBezTo>
                <a:close/>
                <a:moveTo>
                  <a:pt x="5771766" y="1881452"/>
                </a:moveTo>
                <a:cubicBezTo>
                  <a:pt x="5782850" y="1855242"/>
                  <a:pt x="5808803" y="1836852"/>
                  <a:pt x="5839051" y="1836852"/>
                </a:cubicBezTo>
                <a:cubicBezTo>
                  <a:pt x="5879382" y="1836852"/>
                  <a:pt x="5912076" y="1869546"/>
                  <a:pt x="5912076" y="1909877"/>
                </a:cubicBezTo>
                <a:cubicBezTo>
                  <a:pt x="5912075" y="1950208"/>
                  <a:pt x="5879382" y="1982902"/>
                  <a:pt x="5839051" y="1982902"/>
                </a:cubicBezTo>
                <a:cubicBezTo>
                  <a:pt x="5798720" y="1982902"/>
                  <a:pt x="5766026" y="1950208"/>
                  <a:pt x="5766026" y="1909877"/>
                </a:cubicBezTo>
                <a:cubicBezTo>
                  <a:pt x="5766026" y="1899794"/>
                  <a:pt x="5768069" y="1890189"/>
                  <a:pt x="5771766" y="1881452"/>
                </a:cubicBezTo>
                <a:close/>
                <a:moveTo>
                  <a:pt x="4620222" y="3675553"/>
                </a:moveTo>
                <a:cubicBezTo>
                  <a:pt x="4623916" y="3666817"/>
                  <a:pt x="4629263" y="3658950"/>
                  <a:pt x="4635870" y="3652342"/>
                </a:cubicBezTo>
                <a:cubicBezTo>
                  <a:pt x="4649085" y="3639127"/>
                  <a:pt x="4667343" y="3630954"/>
                  <a:pt x="4687507" y="3630954"/>
                </a:cubicBezTo>
                <a:cubicBezTo>
                  <a:pt x="4727839" y="3630954"/>
                  <a:pt x="4760532" y="3663648"/>
                  <a:pt x="4760533" y="3703979"/>
                </a:cubicBezTo>
                <a:cubicBezTo>
                  <a:pt x="4760532" y="3744310"/>
                  <a:pt x="4727838" y="3777003"/>
                  <a:pt x="4687508" y="3777003"/>
                </a:cubicBezTo>
                <a:cubicBezTo>
                  <a:pt x="4647176" y="3777003"/>
                  <a:pt x="4614483" y="3744309"/>
                  <a:pt x="4614482" y="3703978"/>
                </a:cubicBezTo>
                <a:cubicBezTo>
                  <a:pt x="4614483" y="3693896"/>
                  <a:pt x="4616527" y="3684290"/>
                  <a:pt x="4620222" y="3675553"/>
                </a:cubicBezTo>
                <a:close/>
                <a:moveTo>
                  <a:pt x="6924084" y="44601"/>
                </a:moveTo>
                <a:cubicBezTo>
                  <a:pt x="6935168" y="18390"/>
                  <a:pt x="6961122" y="0"/>
                  <a:pt x="6991371" y="0"/>
                </a:cubicBezTo>
                <a:cubicBezTo>
                  <a:pt x="7031701" y="0"/>
                  <a:pt x="7064395" y="32694"/>
                  <a:pt x="7064394" y="73025"/>
                </a:cubicBezTo>
                <a:cubicBezTo>
                  <a:pt x="7064395" y="113356"/>
                  <a:pt x="7031701" y="146050"/>
                  <a:pt x="6991370" y="146050"/>
                </a:cubicBezTo>
                <a:cubicBezTo>
                  <a:pt x="6951039" y="146050"/>
                  <a:pt x="6918345" y="113356"/>
                  <a:pt x="6918344" y="73025"/>
                </a:cubicBezTo>
                <a:cubicBezTo>
                  <a:pt x="6918345" y="62943"/>
                  <a:pt x="6920388" y="53337"/>
                  <a:pt x="6924084" y="44601"/>
                </a:cubicBezTo>
                <a:close/>
                <a:moveTo>
                  <a:pt x="6002226" y="1460960"/>
                </a:moveTo>
                <a:cubicBezTo>
                  <a:pt x="6013313" y="1434750"/>
                  <a:pt x="6039265" y="1416360"/>
                  <a:pt x="6069514" y="1416360"/>
                </a:cubicBezTo>
                <a:cubicBezTo>
                  <a:pt x="6109845" y="1416360"/>
                  <a:pt x="6142539" y="1449054"/>
                  <a:pt x="6142538" y="1489385"/>
                </a:cubicBezTo>
                <a:cubicBezTo>
                  <a:pt x="6142539" y="1529716"/>
                  <a:pt x="6109845" y="1562410"/>
                  <a:pt x="6069514" y="1562410"/>
                </a:cubicBezTo>
                <a:cubicBezTo>
                  <a:pt x="6029183" y="1562410"/>
                  <a:pt x="5996489" y="1529716"/>
                  <a:pt x="5996489" y="1489385"/>
                </a:cubicBezTo>
                <a:cubicBezTo>
                  <a:pt x="5996489" y="1479302"/>
                  <a:pt x="5998532" y="1469697"/>
                  <a:pt x="6002226" y="1460960"/>
                </a:cubicBezTo>
                <a:close/>
                <a:moveTo>
                  <a:pt x="4850685" y="3246235"/>
                </a:moveTo>
                <a:cubicBezTo>
                  <a:pt x="4854380" y="3237499"/>
                  <a:pt x="4859726" y="3229631"/>
                  <a:pt x="4866333" y="3223023"/>
                </a:cubicBezTo>
                <a:cubicBezTo>
                  <a:pt x="4879548" y="3209808"/>
                  <a:pt x="4897805" y="3201635"/>
                  <a:pt x="4917970" y="3201635"/>
                </a:cubicBezTo>
                <a:cubicBezTo>
                  <a:pt x="4958302" y="3201635"/>
                  <a:pt x="4990995" y="3234329"/>
                  <a:pt x="4990995" y="3274660"/>
                </a:cubicBezTo>
                <a:cubicBezTo>
                  <a:pt x="4990995" y="3314991"/>
                  <a:pt x="4958301" y="3347685"/>
                  <a:pt x="4917971" y="3347685"/>
                </a:cubicBezTo>
                <a:cubicBezTo>
                  <a:pt x="4877639" y="3347685"/>
                  <a:pt x="4844946" y="3314991"/>
                  <a:pt x="4844945" y="3274660"/>
                </a:cubicBezTo>
                <a:cubicBezTo>
                  <a:pt x="4844945" y="3264577"/>
                  <a:pt x="4846989" y="3254972"/>
                  <a:pt x="4850685" y="3246235"/>
                </a:cubicBezTo>
                <a:close/>
                <a:moveTo>
                  <a:pt x="3928829" y="4662592"/>
                </a:moveTo>
                <a:cubicBezTo>
                  <a:pt x="3932525" y="4653855"/>
                  <a:pt x="3937872" y="4645987"/>
                  <a:pt x="3944480" y="4639379"/>
                </a:cubicBezTo>
                <a:cubicBezTo>
                  <a:pt x="3957695" y="4626165"/>
                  <a:pt x="3975950" y="4617991"/>
                  <a:pt x="3996115" y="4617992"/>
                </a:cubicBezTo>
                <a:cubicBezTo>
                  <a:pt x="4036447" y="4617991"/>
                  <a:pt x="4069140" y="4650686"/>
                  <a:pt x="4069140" y="4691016"/>
                </a:cubicBezTo>
                <a:cubicBezTo>
                  <a:pt x="4069142" y="4731347"/>
                  <a:pt x="4036447" y="4764041"/>
                  <a:pt x="3996116" y="4764041"/>
                </a:cubicBezTo>
                <a:cubicBezTo>
                  <a:pt x="3955784" y="4764042"/>
                  <a:pt x="3923090" y="4731348"/>
                  <a:pt x="3923090" y="4691017"/>
                </a:cubicBezTo>
                <a:cubicBezTo>
                  <a:pt x="3923092" y="4680934"/>
                  <a:pt x="3925134" y="4671328"/>
                  <a:pt x="3928829" y="4662592"/>
                </a:cubicBezTo>
                <a:close/>
                <a:moveTo>
                  <a:pt x="6232692" y="1031639"/>
                </a:moveTo>
                <a:cubicBezTo>
                  <a:pt x="6243777" y="1005429"/>
                  <a:pt x="6269730" y="987038"/>
                  <a:pt x="6299978" y="987038"/>
                </a:cubicBezTo>
                <a:cubicBezTo>
                  <a:pt x="6340309" y="987038"/>
                  <a:pt x="6373003" y="1019732"/>
                  <a:pt x="6373003" y="1060063"/>
                </a:cubicBezTo>
                <a:cubicBezTo>
                  <a:pt x="6373002" y="1100394"/>
                  <a:pt x="6340309" y="1133088"/>
                  <a:pt x="6299978" y="1133088"/>
                </a:cubicBezTo>
                <a:cubicBezTo>
                  <a:pt x="6259646" y="1133088"/>
                  <a:pt x="6226953" y="1100394"/>
                  <a:pt x="6226953" y="1060063"/>
                </a:cubicBezTo>
                <a:cubicBezTo>
                  <a:pt x="6226953" y="1049980"/>
                  <a:pt x="6228997" y="1040375"/>
                  <a:pt x="6232692" y="1031639"/>
                </a:cubicBezTo>
                <a:close/>
                <a:moveTo>
                  <a:pt x="5081148" y="2825741"/>
                </a:moveTo>
                <a:cubicBezTo>
                  <a:pt x="5092234" y="2799531"/>
                  <a:pt x="5118186" y="2781140"/>
                  <a:pt x="5148434" y="2781140"/>
                </a:cubicBezTo>
                <a:cubicBezTo>
                  <a:pt x="5188766" y="2781140"/>
                  <a:pt x="5221459" y="2813834"/>
                  <a:pt x="5221459" y="2854165"/>
                </a:cubicBezTo>
                <a:cubicBezTo>
                  <a:pt x="5221460" y="2894496"/>
                  <a:pt x="5188765" y="2927190"/>
                  <a:pt x="5148435" y="2927190"/>
                </a:cubicBezTo>
                <a:cubicBezTo>
                  <a:pt x="5108103" y="2927190"/>
                  <a:pt x="5075410" y="2894496"/>
                  <a:pt x="5075409" y="2854165"/>
                </a:cubicBezTo>
                <a:cubicBezTo>
                  <a:pt x="5075409" y="2844082"/>
                  <a:pt x="5077453" y="2834477"/>
                  <a:pt x="5081148" y="2825741"/>
                </a:cubicBezTo>
                <a:close/>
                <a:moveTo>
                  <a:pt x="5310836" y="2447996"/>
                </a:moveTo>
                <a:cubicBezTo>
                  <a:pt x="5321922" y="2421786"/>
                  <a:pt x="5347875" y="2403395"/>
                  <a:pt x="5378123" y="2403396"/>
                </a:cubicBezTo>
                <a:cubicBezTo>
                  <a:pt x="5418453" y="2403395"/>
                  <a:pt x="5451148" y="2436090"/>
                  <a:pt x="5451147" y="2476420"/>
                </a:cubicBezTo>
                <a:cubicBezTo>
                  <a:pt x="5451149" y="2516753"/>
                  <a:pt x="5418455" y="2549446"/>
                  <a:pt x="5378122" y="2549445"/>
                </a:cubicBezTo>
                <a:cubicBezTo>
                  <a:pt x="5337792" y="2549446"/>
                  <a:pt x="5305098" y="2516751"/>
                  <a:pt x="5305098" y="2476421"/>
                </a:cubicBezTo>
                <a:cubicBezTo>
                  <a:pt x="5305098" y="2466338"/>
                  <a:pt x="5307141" y="2456732"/>
                  <a:pt x="5310836" y="2447996"/>
                </a:cubicBezTo>
                <a:close/>
                <a:moveTo>
                  <a:pt x="4159294" y="4242096"/>
                </a:moveTo>
                <a:cubicBezTo>
                  <a:pt x="4162989" y="4233360"/>
                  <a:pt x="4168336" y="4225492"/>
                  <a:pt x="4174944" y="4218884"/>
                </a:cubicBezTo>
                <a:cubicBezTo>
                  <a:pt x="4188159" y="4205670"/>
                  <a:pt x="4206415" y="4197496"/>
                  <a:pt x="4226580" y="4197496"/>
                </a:cubicBezTo>
                <a:cubicBezTo>
                  <a:pt x="4266913" y="4197496"/>
                  <a:pt x="4299606" y="4230190"/>
                  <a:pt x="4299605" y="4270521"/>
                </a:cubicBezTo>
                <a:cubicBezTo>
                  <a:pt x="4299606" y="4310852"/>
                  <a:pt x="4266912" y="4343546"/>
                  <a:pt x="4226579" y="4343547"/>
                </a:cubicBezTo>
                <a:cubicBezTo>
                  <a:pt x="4186250" y="4343547"/>
                  <a:pt x="4153554" y="4310853"/>
                  <a:pt x="4153555" y="4270521"/>
                </a:cubicBezTo>
                <a:cubicBezTo>
                  <a:pt x="4153556" y="4260438"/>
                  <a:pt x="4155599" y="4250833"/>
                  <a:pt x="4159294" y="4242096"/>
                </a:cubicBezTo>
                <a:close/>
                <a:moveTo>
                  <a:pt x="6463156" y="611145"/>
                </a:moveTo>
                <a:cubicBezTo>
                  <a:pt x="6474240" y="584935"/>
                  <a:pt x="6500193" y="566545"/>
                  <a:pt x="6530441" y="566545"/>
                </a:cubicBezTo>
                <a:cubicBezTo>
                  <a:pt x="6570773" y="566545"/>
                  <a:pt x="6603466" y="599239"/>
                  <a:pt x="6603467" y="639570"/>
                </a:cubicBezTo>
                <a:cubicBezTo>
                  <a:pt x="6603467" y="679901"/>
                  <a:pt x="6570772" y="712595"/>
                  <a:pt x="6530442" y="712595"/>
                </a:cubicBezTo>
                <a:cubicBezTo>
                  <a:pt x="6490110" y="712595"/>
                  <a:pt x="6457417" y="679901"/>
                  <a:pt x="6457416" y="639570"/>
                </a:cubicBezTo>
                <a:cubicBezTo>
                  <a:pt x="6457416" y="629487"/>
                  <a:pt x="6459460" y="619881"/>
                  <a:pt x="6463156" y="611145"/>
                </a:cubicBezTo>
                <a:close/>
                <a:moveTo>
                  <a:pt x="5541300" y="2027502"/>
                </a:moveTo>
                <a:cubicBezTo>
                  <a:pt x="5552388" y="2001292"/>
                  <a:pt x="5578339" y="1982901"/>
                  <a:pt x="5608589" y="1982901"/>
                </a:cubicBezTo>
                <a:cubicBezTo>
                  <a:pt x="5648917" y="1982901"/>
                  <a:pt x="5681613" y="2015595"/>
                  <a:pt x="5681611" y="2055926"/>
                </a:cubicBezTo>
                <a:cubicBezTo>
                  <a:pt x="5681612" y="2096257"/>
                  <a:pt x="5648919" y="2128951"/>
                  <a:pt x="5608586" y="2128951"/>
                </a:cubicBezTo>
                <a:cubicBezTo>
                  <a:pt x="5568256" y="2128951"/>
                  <a:pt x="5535561" y="2096257"/>
                  <a:pt x="5535562" y="2055926"/>
                </a:cubicBezTo>
                <a:cubicBezTo>
                  <a:pt x="5535562" y="2045844"/>
                  <a:pt x="5537607" y="2036238"/>
                  <a:pt x="5541300" y="2027502"/>
                </a:cubicBezTo>
                <a:close/>
                <a:moveTo>
                  <a:pt x="4389759" y="3812774"/>
                </a:moveTo>
                <a:cubicBezTo>
                  <a:pt x="4393454" y="3804038"/>
                  <a:pt x="4398802" y="3796171"/>
                  <a:pt x="4405409" y="3789563"/>
                </a:cubicBezTo>
                <a:cubicBezTo>
                  <a:pt x="4418623" y="3776348"/>
                  <a:pt x="4436880" y="3768175"/>
                  <a:pt x="4457046" y="3768175"/>
                </a:cubicBezTo>
                <a:cubicBezTo>
                  <a:pt x="4497376" y="3768175"/>
                  <a:pt x="4530070" y="3800869"/>
                  <a:pt x="4530070" y="3841200"/>
                </a:cubicBezTo>
                <a:cubicBezTo>
                  <a:pt x="4530070" y="3881531"/>
                  <a:pt x="4497377" y="3914224"/>
                  <a:pt x="4457045" y="3914224"/>
                </a:cubicBezTo>
                <a:cubicBezTo>
                  <a:pt x="4416715" y="3914224"/>
                  <a:pt x="4384020" y="3881530"/>
                  <a:pt x="4384021" y="3841199"/>
                </a:cubicBezTo>
                <a:cubicBezTo>
                  <a:pt x="4384021" y="3831117"/>
                  <a:pt x="4386064" y="3821511"/>
                  <a:pt x="4389759" y="3812774"/>
                </a:cubicBezTo>
                <a:close/>
                <a:moveTo>
                  <a:pt x="6693619" y="181823"/>
                </a:moveTo>
                <a:cubicBezTo>
                  <a:pt x="6704705" y="155613"/>
                  <a:pt x="6730657" y="137222"/>
                  <a:pt x="6760906" y="137223"/>
                </a:cubicBezTo>
                <a:cubicBezTo>
                  <a:pt x="6801236" y="137223"/>
                  <a:pt x="6833931" y="169917"/>
                  <a:pt x="6833930" y="210247"/>
                </a:cubicBezTo>
                <a:cubicBezTo>
                  <a:pt x="6833931" y="250579"/>
                  <a:pt x="6801237" y="283273"/>
                  <a:pt x="6760905" y="283273"/>
                </a:cubicBezTo>
                <a:cubicBezTo>
                  <a:pt x="6720575" y="283273"/>
                  <a:pt x="6687880" y="250579"/>
                  <a:pt x="6687881" y="210248"/>
                </a:cubicBezTo>
                <a:cubicBezTo>
                  <a:pt x="6687881" y="200165"/>
                  <a:pt x="6689924" y="190559"/>
                  <a:pt x="6693619" y="181823"/>
                </a:cubicBezTo>
                <a:close/>
                <a:moveTo>
                  <a:pt x="5771765" y="1598182"/>
                </a:moveTo>
                <a:cubicBezTo>
                  <a:pt x="5782851" y="1571972"/>
                  <a:pt x="5808802" y="1553582"/>
                  <a:pt x="5839051" y="1553582"/>
                </a:cubicBezTo>
                <a:cubicBezTo>
                  <a:pt x="5879381" y="1553582"/>
                  <a:pt x="5912076" y="1586276"/>
                  <a:pt x="5912075" y="1626607"/>
                </a:cubicBezTo>
                <a:cubicBezTo>
                  <a:pt x="5912076" y="1666938"/>
                  <a:pt x="5879382" y="1699631"/>
                  <a:pt x="5839051" y="1699631"/>
                </a:cubicBezTo>
                <a:cubicBezTo>
                  <a:pt x="5798720" y="1699631"/>
                  <a:pt x="5766026" y="1666937"/>
                  <a:pt x="5766025" y="1626606"/>
                </a:cubicBezTo>
                <a:cubicBezTo>
                  <a:pt x="5766026" y="1616523"/>
                  <a:pt x="5768070" y="1606918"/>
                  <a:pt x="5771765" y="1598182"/>
                </a:cubicBezTo>
                <a:close/>
                <a:moveTo>
                  <a:pt x="4620221" y="3392283"/>
                </a:moveTo>
                <a:cubicBezTo>
                  <a:pt x="4623916" y="3383547"/>
                  <a:pt x="4629264" y="3375679"/>
                  <a:pt x="4635871" y="3369072"/>
                </a:cubicBezTo>
                <a:cubicBezTo>
                  <a:pt x="4649085" y="3355858"/>
                  <a:pt x="4667342" y="3347684"/>
                  <a:pt x="4687508" y="3347684"/>
                </a:cubicBezTo>
                <a:cubicBezTo>
                  <a:pt x="4727838" y="3347684"/>
                  <a:pt x="4760533" y="3380378"/>
                  <a:pt x="4760532" y="3420709"/>
                </a:cubicBezTo>
                <a:cubicBezTo>
                  <a:pt x="4760532" y="3461039"/>
                  <a:pt x="4727839" y="3493733"/>
                  <a:pt x="4687507" y="3493733"/>
                </a:cubicBezTo>
                <a:cubicBezTo>
                  <a:pt x="4647177" y="3493733"/>
                  <a:pt x="4614482" y="3461039"/>
                  <a:pt x="4614483" y="3420708"/>
                </a:cubicBezTo>
                <a:cubicBezTo>
                  <a:pt x="4614483" y="3410626"/>
                  <a:pt x="4616526" y="3401020"/>
                  <a:pt x="4620221" y="3392283"/>
                </a:cubicBezTo>
                <a:close/>
                <a:moveTo>
                  <a:pt x="3698365" y="4808644"/>
                </a:moveTo>
                <a:cubicBezTo>
                  <a:pt x="3702059" y="4799907"/>
                  <a:pt x="3707406" y="4792040"/>
                  <a:pt x="3714015" y="4785432"/>
                </a:cubicBezTo>
                <a:cubicBezTo>
                  <a:pt x="3727229" y="4772217"/>
                  <a:pt x="3745486" y="4764044"/>
                  <a:pt x="3765650" y="4764043"/>
                </a:cubicBezTo>
                <a:cubicBezTo>
                  <a:pt x="3805982" y="4764043"/>
                  <a:pt x="3838676" y="4796737"/>
                  <a:pt x="3838676" y="4837068"/>
                </a:cubicBezTo>
                <a:cubicBezTo>
                  <a:pt x="3838675" y="4877399"/>
                  <a:pt x="3805982" y="4910093"/>
                  <a:pt x="3765651" y="4910093"/>
                </a:cubicBezTo>
                <a:cubicBezTo>
                  <a:pt x="3725319" y="4910094"/>
                  <a:pt x="3692626" y="4877400"/>
                  <a:pt x="3692627" y="4837068"/>
                </a:cubicBezTo>
                <a:cubicBezTo>
                  <a:pt x="3692626" y="4826986"/>
                  <a:pt x="3694670" y="4817380"/>
                  <a:pt x="3698365" y="4808644"/>
                </a:cubicBezTo>
                <a:close/>
                <a:moveTo>
                  <a:pt x="6002229" y="1177688"/>
                </a:moveTo>
                <a:cubicBezTo>
                  <a:pt x="6013314" y="1151478"/>
                  <a:pt x="6039266" y="1133088"/>
                  <a:pt x="6069515" y="1133088"/>
                </a:cubicBezTo>
                <a:cubicBezTo>
                  <a:pt x="6109845" y="1133088"/>
                  <a:pt x="6142540" y="1165782"/>
                  <a:pt x="6142539" y="1206113"/>
                </a:cubicBezTo>
                <a:cubicBezTo>
                  <a:pt x="6142540" y="1246444"/>
                  <a:pt x="6109846" y="1279138"/>
                  <a:pt x="6069515" y="1279138"/>
                </a:cubicBezTo>
                <a:cubicBezTo>
                  <a:pt x="6029184" y="1279138"/>
                  <a:pt x="5996490" y="1246444"/>
                  <a:pt x="5996490" y="1206113"/>
                </a:cubicBezTo>
                <a:cubicBezTo>
                  <a:pt x="5996489" y="1196030"/>
                  <a:pt x="5998533" y="1186425"/>
                  <a:pt x="6002229" y="1177688"/>
                </a:cubicBezTo>
                <a:close/>
                <a:moveTo>
                  <a:pt x="4850683" y="2962963"/>
                </a:moveTo>
                <a:cubicBezTo>
                  <a:pt x="4854379" y="2954226"/>
                  <a:pt x="4859727" y="2946359"/>
                  <a:pt x="4866333" y="2939751"/>
                </a:cubicBezTo>
                <a:cubicBezTo>
                  <a:pt x="4879549" y="2926536"/>
                  <a:pt x="4897805" y="2918363"/>
                  <a:pt x="4917971" y="2918363"/>
                </a:cubicBezTo>
                <a:cubicBezTo>
                  <a:pt x="4958301" y="2918363"/>
                  <a:pt x="4990996" y="2951057"/>
                  <a:pt x="4990995" y="2991388"/>
                </a:cubicBezTo>
                <a:cubicBezTo>
                  <a:pt x="4990996" y="3031719"/>
                  <a:pt x="4958302" y="3064413"/>
                  <a:pt x="4917970" y="3064413"/>
                </a:cubicBezTo>
                <a:cubicBezTo>
                  <a:pt x="4877640" y="3064413"/>
                  <a:pt x="4844945" y="3031719"/>
                  <a:pt x="4844946" y="2991388"/>
                </a:cubicBezTo>
                <a:cubicBezTo>
                  <a:pt x="4844946" y="2981305"/>
                  <a:pt x="4846989" y="2971700"/>
                  <a:pt x="4850683" y="2962963"/>
                </a:cubicBezTo>
                <a:close/>
                <a:moveTo>
                  <a:pt x="3928829" y="4379319"/>
                </a:moveTo>
                <a:cubicBezTo>
                  <a:pt x="3932524" y="4370583"/>
                  <a:pt x="3937872" y="4362714"/>
                  <a:pt x="3944480" y="4356108"/>
                </a:cubicBezTo>
                <a:cubicBezTo>
                  <a:pt x="3957693" y="4342893"/>
                  <a:pt x="3975950" y="4334719"/>
                  <a:pt x="3996116" y="4334718"/>
                </a:cubicBezTo>
                <a:cubicBezTo>
                  <a:pt x="4036446" y="4334719"/>
                  <a:pt x="4069141" y="4367413"/>
                  <a:pt x="4069140" y="4407745"/>
                </a:cubicBezTo>
                <a:cubicBezTo>
                  <a:pt x="4069140" y="4448075"/>
                  <a:pt x="4036446" y="4480769"/>
                  <a:pt x="3996115" y="4480769"/>
                </a:cubicBezTo>
                <a:cubicBezTo>
                  <a:pt x="3955785" y="4480768"/>
                  <a:pt x="3923091" y="4448074"/>
                  <a:pt x="3923092" y="4407744"/>
                </a:cubicBezTo>
                <a:cubicBezTo>
                  <a:pt x="3923090" y="4397662"/>
                  <a:pt x="3925135" y="4388055"/>
                  <a:pt x="3928829" y="4379319"/>
                </a:cubicBezTo>
                <a:close/>
                <a:moveTo>
                  <a:pt x="6232692" y="748366"/>
                </a:moveTo>
                <a:cubicBezTo>
                  <a:pt x="6243776" y="722156"/>
                  <a:pt x="6269731" y="703766"/>
                  <a:pt x="6299978" y="703766"/>
                </a:cubicBezTo>
                <a:cubicBezTo>
                  <a:pt x="6340309" y="703766"/>
                  <a:pt x="6373003" y="736460"/>
                  <a:pt x="6373003" y="776791"/>
                </a:cubicBezTo>
                <a:cubicBezTo>
                  <a:pt x="6373003" y="817122"/>
                  <a:pt x="6340310" y="849816"/>
                  <a:pt x="6299977" y="849816"/>
                </a:cubicBezTo>
                <a:cubicBezTo>
                  <a:pt x="6259647" y="849816"/>
                  <a:pt x="6226953" y="817122"/>
                  <a:pt x="6226954" y="776791"/>
                </a:cubicBezTo>
                <a:cubicBezTo>
                  <a:pt x="6226954" y="766708"/>
                  <a:pt x="6228997" y="757103"/>
                  <a:pt x="6232692" y="748366"/>
                </a:cubicBezTo>
                <a:close/>
                <a:moveTo>
                  <a:pt x="5081148" y="2542468"/>
                </a:moveTo>
                <a:cubicBezTo>
                  <a:pt x="5092234" y="2516259"/>
                  <a:pt x="5118187" y="2497868"/>
                  <a:pt x="5148435" y="2497868"/>
                </a:cubicBezTo>
                <a:cubicBezTo>
                  <a:pt x="5188765" y="2497868"/>
                  <a:pt x="5221460" y="2530562"/>
                  <a:pt x="5221459" y="2570893"/>
                </a:cubicBezTo>
                <a:cubicBezTo>
                  <a:pt x="5221459" y="2611224"/>
                  <a:pt x="5188766" y="2643918"/>
                  <a:pt x="5148434" y="2643918"/>
                </a:cubicBezTo>
                <a:cubicBezTo>
                  <a:pt x="5108104" y="2643918"/>
                  <a:pt x="5075409" y="2611224"/>
                  <a:pt x="5075410" y="2570893"/>
                </a:cubicBezTo>
                <a:cubicBezTo>
                  <a:pt x="5075410" y="2560810"/>
                  <a:pt x="5077453" y="2551205"/>
                  <a:pt x="5081148" y="2542468"/>
                </a:cubicBezTo>
                <a:close/>
                <a:moveTo>
                  <a:pt x="5310837" y="2164724"/>
                </a:moveTo>
                <a:cubicBezTo>
                  <a:pt x="5321922" y="2138514"/>
                  <a:pt x="5347875" y="2120123"/>
                  <a:pt x="5378123" y="2120123"/>
                </a:cubicBezTo>
                <a:cubicBezTo>
                  <a:pt x="5418454" y="2120123"/>
                  <a:pt x="5451147" y="2152817"/>
                  <a:pt x="5451148" y="2193148"/>
                </a:cubicBezTo>
                <a:cubicBezTo>
                  <a:pt x="5451147" y="2233479"/>
                  <a:pt x="5418454" y="2266173"/>
                  <a:pt x="5378123" y="2266173"/>
                </a:cubicBezTo>
                <a:cubicBezTo>
                  <a:pt x="5337791" y="2266173"/>
                  <a:pt x="5305098" y="2233479"/>
                  <a:pt x="5305098" y="2193148"/>
                </a:cubicBezTo>
                <a:cubicBezTo>
                  <a:pt x="5305097" y="2183066"/>
                  <a:pt x="5307142" y="2173460"/>
                  <a:pt x="5310837" y="2164724"/>
                </a:cubicBezTo>
                <a:close/>
                <a:moveTo>
                  <a:pt x="4159295" y="3958825"/>
                </a:moveTo>
                <a:cubicBezTo>
                  <a:pt x="4162990" y="3950088"/>
                  <a:pt x="4168337" y="3942220"/>
                  <a:pt x="4174945" y="3935613"/>
                </a:cubicBezTo>
                <a:cubicBezTo>
                  <a:pt x="4188159" y="3922398"/>
                  <a:pt x="4206416" y="3914224"/>
                  <a:pt x="4226582" y="3914224"/>
                </a:cubicBezTo>
                <a:cubicBezTo>
                  <a:pt x="4266912" y="3914224"/>
                  <a:pt x="4299607" y="3946918"/>
                  <a:pt x="4299606" y="3987249"/>
                </a:cubicBezTo>
                <a:cubicBezTo>
                  <a:pt x="4299607" y="4027580"/>
                  <a:pt x="4266913" y="4060274"/>
                  <a:pt x="4226581" y="4060274"/>
                </a:cubicBezTo>
                <a:cubicBezTo>
                  <a:pt x="4186250" y="4060274"/>
                  <a:pt x="4153556" y="4027580"/>
                  <a:pt x="4153556" y="3987249"/>
                </a:cubicBezTo>
                <a:cubicBezTo>
                  <a:pt x="4153556" y="3977167"/>
                  <a:pt x="4155600" y="3967561"/>
                  <a:pt x="4159295" y="3958825"/>
                </a:cubicBezTo>
                <a:close/>
                <a:moveTo>
                  <a:pt x="6463155" y="327873"/>
                </a:moveTo>
                <a:cubicBezTo>
                  <a:pt x="6474241" y="301663"/>
                  <a:pt x="6500193" y="283272"/>
                  <a:pt x="6530442" y="283273"/>
                </a:cubicBezTo>
                <a:cubicBezTo>
                  <a:pt x="6570773" y="283272"/>
                  <a:pt x="6603467" y="315967"/>
                  <a:pt x="6603466" y="356297"/>
                </a:cubicBezTo>
                <a:cubicBezTo>
                  <a:pt x="6603467" y="396629"/>
                  <a:pt x="6570773" y="429323"/>
                  <a:pt x="6530441" y="429322"/>
                </a:cubicBezTo>
                <a:cubicBezTo>
                  <a:pt x="6490111" y="429323"/>
                  <a:pt x="6457417" y="396628"/>
                  <a:pt x="6457417" y="356298"/>
                </a:cubicBezTo>
                <a:cubicBezTo>
                  <a:pt x="6457417" y="346215"/>
                  <a:pt x="6459460" y="336609"/>
                  <a:pt x="6463155" y="327873"/>
                </a:cubicBezTo>
                <a:close/>
                <a:moveTo>
                  <a:pt x="5541301" y="1744230"/>
                </a:moveTo>
                <a:cubicBezTo>
                  <a:pt x="5552387" y="1718020"/>
                  <a:pt x="5578340" y="1699630"/>
                  <a:pt x="5608588" y="1699630"/>
                </a:cubicBezTo>
                <a:cubicBezTo>
                  <a:pt x="5648918" y="1699630"/>
                  <a:pt x="5681613" y="1732324"/>
                  <a:pt x="5681613" y="1772655"/>
                </a:cubicBezTo>
                <a:cubicBezTo>
                  <a:pt x="5681612" y="1812986"/>
                  <a:pt x="5648919" y="1845680"/>
                  <a:pt x="5608588" y="1845680"/>
                </a:cubicBezTo>
                <a:cubicBezTo>
                  <a:pt x="5568257" y="1845680"/>
                  <a:pt x="5535562" y="1812986"/>
                  <a:pt x="5535563" y="1772655"/>
                </a:cubicBezTo>
                <a:cubicBezTo>
                  <a:pt x="5535563" y="1762572"/>
                  <a:pt x="5537606" y="1752966"/>
                  <a:pt x="5541301" y="1744230"/>
                </a:cubicBezTo>
                <a:close/>
                <a:moveTo>
                  <a:pt x="4389758" y="3529503"/>
                </a:moveTo>
                <a:cubicBezTo>
                  <a:pt x="4393453" y="3520767"/>
                  <a:pt x="4398801" y="3512900"/>
                  <a:pt x="4405407" y="3506292"/>
                </a:cubicBezTo>
                <a:cubicBezTo>
                  <a:pt x="4418623" y="3493077"/>
                  <a:pt x="4436878" y="3484904"/>
                  <a:pt x="4457045" y="3484904"/>
                </a:cubicBezTo>
                <a:cubicBezTo>
                  <a:pt x="4497375" y="3484904"/>
                  <a:pt x="4530070" y="3517598"/>
                  <a:pt x="4530069" y="3557929"/>
                </a:cubicBezTo>
                <a:cubicBezTo>
                  <a:pt x="4530070" y="3598260"/>
                  <a:pt x="4497376" y="3630953"/>
                  <a:pt x="4457044" y="3630953"/>
                </a:cubicBezTo>
                <a:cubicBezTo>
                  <a:pt x="4416714" y="3630953"/>
                  <a:pt x="4384019" y="3598259"/>
                  <a:pt x="4384019" y="3557928"/>
                </a:cubicBezTo>
                <a:cubicBezTo>
                  <a:pt x="4384020" y="3547846"/>
                  <a:pt x="4386063" y="3538240"/>
                  <a:pt x="4389758" y="3529503"/>
                </a:cubicBezTo>
                <a:close/>
                <a:moveTo>
                  <a:pt x="3463476" y="4961615"/>
                </a:moveTo>
                <a:cubicBezTo>
                  <a:pt x="3467171" y="4952879"/>
                  <a:pt x="3472518" y="4945011"/>
                  <a:pt x="3479126" y="4938403"/>
                </a:cubicBezTo>
                <a:cubicBezTo>
                  <a:pt x="3492341" y="4925189"/>
                  <a:pt x="3510597" y="4917015"/>
                  <a:pt x="3530763" y="4917015"/>
                </a:cubicBezTo>
                <a:cubicBezTo>
                  <a:pt x="3571093" y="4917015"/>
                  <a:pt x="3603788" y="4949709"/>
                  <a:pt x="3603787" y="4990040"/>
                </a:cubicBezTo>
                <a:cubicBezTo>
                  <a:pt x="3603788" y="5030371"/>
                  <a:pt x="3571094" y="5063064"/>
                  <a:pt x="3530763" y="5063064"/>
                </a:cubicBezTo>
                <a:cubicBezTo>
                  <a:pt x="3490432" y="5063065"/>
                  <a:pt x="3457738" y="5030370"/>
                  <a:pt x="3457738" y="4990040"/>
                </a:cubicBezTo>
                <a:cubicBezTo>
                  <a:pt x="3457737" y="4979957"/>
                  <a:pt x="3459781" y="4970352"/>
                  <a:pt x="3463476" y="4961615"/>
                </a:cubicBezTo>
                <a:close/>
                <a:moveTo>
                  <a:pt x="5771764" y="1314911"/>
                </a:moveTo>
                <a:cubicBezTo>
                  <a:pt x="5782849" y="1288701"/>
                  <a:pt x="5808801" y="1270310"/>
                  <a:pt x="5839049" y="1270311"/>
                </a:cubicBezTo>
                <a:cubicBezTo>
                  <a:pt x="5879381" y="1270310"/>
                  <a:pt x="5912074" y="1303005"/>
                  <a:pt x="5912075" y="1343335"/>
                </a:cubicBezTo>
                <a:cubicBezTo>
                  <a:pt x="5912076" y="1383667"/>
                  <a:pt x="5879380" y="1416361"/>
                  <a:pt x="5839050" y="1416360"/>
                </a:cubicBezTo>
                <a:cubicBezTo>
                  <a:pt x="5798718" y="1416361"/>
                  <a:pt x="5766025" y="1383666"/>
                  <a:pt x="5766024" y="1343336"/>
                </a:cubicBezTo>
                <a:cubicBezTo>
                  <a:pt x="5766024" y="1333253"/>
                  <a:pt x="5768067" y="1323647"/>
                  <a:pt x="5771764" y="1314911"/>
                </a:cubicBezTo>
                <a:close/>
                <a:moveTo>
                  <a:pt x="4620220" y="3109013"/>
                </a:moveTo>
                <a:cubicBezTo>
                  <a:pt x="4623916" y="3100276"/>
                  <a:pt x="4629262" y="3092408"/>
                  <a:pt x="4635869" y="3085801"/>
                </a:cubicBezTo>
                <a:cubicBezTo>
                  <a:pt x="4649085" y="3072586"/>
                  <a:pt x="4667341" y="3064413"/>
                  <a:pt x="4687507" y="3064413"/>
                </a:cubicBezTo>
                <a:cubicBezTo>
                  <a:pt x="4727837" y="3064412"/>
                  <a:pt x="4760532" y="3097107"/>
                  <a:pt x="4760531" y="3137437"/>
                </a:cubicBezTo>
                <a:cubicBezTo>
                  <a:pt x="4760532" y="3177768"/>
                  <a:pt x="4727838" y="3210462"/>
                  <a:pt x="4687506" y="3210462"/>
                </a:cubicBezTo>
                <a:cubicBezTo>
                  <a:pt x="4647176" y="3210462"/>
                  <a:pt x="4614481" y="3177768"/>
                  <a:pt x="4614481" y="3137438"/>
                </a:cubicBezTo>
                <a:cubicBezTo>
                  <a:pt x="4614482" y="3127355"/>
                  <a:pt x="4616524" y="3117749"/>
                  <a:pt x="4620220" y="3109013"/>
                </a:cubicBezTo>
                <a:close/>
                <a:moveTo>
                  <a:pt x="3698365" y="4525369"/>
                </a:moveTo>
                <a:cubicBezTo>
                  <a:pt x="3702061" y="4516632"/>
                  <a:pt x="3707408" y="4508764"/>
                  <a:pt x="3714015" y="4502157"/>
                </a:cubicBezTo>
                <a:cubicBezTo>
                  <a:pt x="3727230" y="4488942"/>
                  <a:pt x="3745487" y="4480769"/>
                  <a:pt x="3765653" y="4480768"/>
                </a:cubicBezTo>
                <a:cubicBezTo>
                  <a:pt x="3805983" y="4480768"/>
                  <a:pt x="3838678" y="4513462"/>
                  <a:pt x="3838677" y="4553794"/>
                </a:cubicBezTo>
                <a:cubicBezTo>
                  <a:pt x="3838677" y="4594124"/>
                  <a:pt x="3805983" y="4626819"/>
                  <a:pt x="3765652" y="4626818"/>
                </a:cubicBezTo>
                <a:cubicBezTo>
                  <a:pt x="3725321" y="4626819"/>
                  <a:pt x="3692627" y="4594124"/>
                  <a:pt x="3692628" y="4553794"/>
                </a:cubicBezTo>
                <a:cubicBezTo>
                  <a:pt x="3692628" y="4543710"/>
                  <a:pt x="3694671" y="4534105"/>
                  <a:pt x="3698365" y="4525369"/>
                </a:cubicBezTo>
                <a:close/>
                <a:moveTo>
                  <a:pt x="6002226" y="894417"/>
                </a:moveTo>
                <a:cubicBezTo>
                  <a:pt x="6013312" y="868207"/>
                  <a:pt x="6039265" y="849817"/>
                  <a:pt x="6069513" y="849817"/>
                </a:cubicBezTo>
                <a:cubicBezTo>
                  <a:pt x="6109845" y="849817"/>
                  <a:pt x="6142539" y="882511"/>
                  <a:pt x="6142539" y="922842"/>
                </a:cubicBezTo>
                <a:cubicBezTo>
                  <a:pt x="6142539" y="963173"/>
                  <a:pt x="6109845" y="995867"/>
                  <a:pt x="6069514" y="995867"/>
                </a:cubicBezTo>
                <a:cubicBezTo>
                  <a:pt x="6029183" y="995867"/>
                  <a:pt x="5996489" y="963173"/>
                  <a:pt x="5996488" y="922842"/>
                </a:cubicBezTo>
                <a:cubicBezTo>
                  <a:pt x="5996489" y="912759"/>
                  <a:pt x="5998532" y="903154"/>
                  <a:pt x="6002226" y="894417"/>
                </a:cubicBezTo>
                <a:close/>
                <a:moveTo>
                  <a:pt x="4850684" y="2679691"/>
                </a:moveTo>
                <a:cubicBezTo>
                  <a:pt x="4854379" y="2670954"/>
                  <a:pt x="4859726" y="2663086"/>
                  <a:pt x="4866333" y="2656479"/>
                </a:cubicBezTo>
                <a:cubicBezTo>
                  <a:pt x="4879548" y="2643264"/>
                  <a:pt x="4897804" y="2635090"/>
                  <a:pt x="4917969" y="2635090"/>
                </a:cubicBezTo>
                <a:cubicBezTo>
                  <a:pt x="4958301" y="2635090"/>
                  <a:pt x="4990995" y="2667784"/>
                  <a:pt x="4990994" y="2708115"/>
                </a:cubicBezTo>
                <a:cubicBezTo>
                  <a:pt x="4990995" y="2748446"/>
                  <a:pt x="4958301" y="2781140"/>
                  <a:pt x="4917971" y="2781140"/>
                </a:cubicBezTo>
                <a:cubicBezTo>
                  <a:pt x="4877639" y="2781141"/>
                  <a:pt x="4844945" y="2748446"/>
                  <a:pt x="4844945" y="2708115"/>
                </a:cubicBezTo>
                <a:cubicBezTo>
                  <a:pt x="4844945" y="2698033"/>
                  <a:pt x="4846988" y="2688427"/>
                  <a:pt x="4850684" y="2679691"/>
                </a:cubicBezTo>
                <a:close/>
                <a:moveTo>
                  <a:pt x="5080372" y="2310773"/>
                </a:moveTo>
                <a:cubicBezTo>
                  <a:pt x="5091459" y="2284563"/>
                  <a:pt x="5117411" y="2266173"/>
                  <a:pt x="5147660" y="2266173"/>
                </a:cubicBezTo>
                <a:cubicBezTo>
                  <a:pt x="5187991" y="2266173"/>
                  <a:pt x="5220685" y="2298867"/>
                  <a:pt x="5220684" y="2339198"/>
                </a:cubicBezTo>
                <a:cubicBezTo>
                  <a:pt x="5220685" y="2379529"/>
                  <a:pt x="5187991" y="2412223"/>
                  <a:pt x="5147659" y="2412223"/>
                </a:cubicBezTo>
                <a:cubicBezTo>
                  <a:pt x="5107327" y="2412224"/>
                  <a:pt x="5074635" y="2379530"/>
                  <a:pt x="5074635" y="2339198"/>
                </a:cubicBezTo>
                <a:cubicBezTo>
                  <a:pt x="5074635" y="2329115"/>
                  <a:pt x="5076678" y="2319510"/>
                  <a:pt x="5080372" y="2310773"/>
                </a:cubicBezTo>
                <a:close/>
                <a:moveTo>
                  <a:pt x="3928831" y="4096046"/>
                </a:moveTo>
                <a:cubicBezTo>
                  <a:pt x="3932526" y="4087309"/>
                  <a:pt x="3937873" y="4079441"/>
                  <a:pt x="3944481" y="4072834"/>
                </a:cubicBezTo>
                <a:cubicBezTo>
                  <a:pt x="3957695" y="4059619"/>
                  <a:pt x="3975952" y="4051446"/>
                  <a:pt x="3996117" y="4051445"/>
                </a:cubicBezTo>
                <a:cubicBezTo>
                  <a:pt x="4036448" y="4051445"/>
                  <a:pt x="4069142" y="4084140"/>
                  <a:pt x="4069142" y="4124471"/>
                </a:cubicBezTo>
                <a:cubicBezTo>
                  <a:pt x="4069142" y="4164801"/>
                  <a:pt x="4036448" y="4197496"/>
                  <a:pt x="3996116" y="4197498"/>
                </a:cubicBezTo>
                <a:cubicBezTo>
                  <a:pt x="3955785" y="4197498"/>
                  <a:pt x="3923091" y="4164804"/>
                  <a:pt x="3923093" y="4124470"/>
                </a:cubicBezTo>
                <a:cubicBezTo>
                  <a:pt x="3923092" y="4114388"/>
                  <a:pt x="3925136" y="4104782"/>
                  <a:pt x="3928831" y="4096046"/>
                </a:cubicBezTo>
                <a:close/>
                <a:moveTo>
                  <a:pt x="6232691" y="465094"/>
                </a:moveTo>
                <a:cubicBezTo>
                  <a:pt x="6243777" y="438884"/>
                  <a:pt x="6269730" y="420494"/>
                  <a:pt x="6299978" y="420494"/>
                </a:cubicBezTo>
                <a:cubicBezTo>
                  <a:pt x="6340308" y="420494"/>
                  <a:pt x="6373003" y="453188"/>
                  <a:pt x="6373004" y="493519"/>
                </a:cubicBezTo>
                <a:cubicBezTo>
                  <a:pt x="6373002" y="533850"/>
                  <a:pt x="6340309" y="566544"/>
                  <a:pt x="6299978" y="566544"/>
                </a:cubicBezTo>
                <a:cubicBezTo>
                  <a:pt x="6259647" y="566544"/>
                  <a:pt x="6226952" y="533850"/>
                  <a:pt x="6226953" y="493519"/>
                </a:cubicBezTo>
                <a:cubicBezTo>
                  <a:pt x="6226953" y="483436"/>
                  <a:pt x="6228996" y="473831"/>
                  <a:pt x="6232691" y="465094"/>
                </a:cubicBezTo>
                <a:close/>
                <a:moveTo>
                  <a:pt x="5310838" y="1881452"/>
                </a:moveTo>
                <a:cubicBezTo>
                  <a:pt x="5321923" y="1855242"/>
                  <a:pt x="5347875" y="1836852"/>
                  <a:pt x="5378124" y="1836852"/>
                </a:cubicBezTo>
                <a:cubicBezTo>
                  <a:pt x="5418455" y="1836852"/>
                  <a:pt x="5451148" y="1869546"/>
                  <a:pt x="5451149" y="1909877"/>
                </a:cubicBezTo>
                <a:cubicBezTo>
                  <a:pt x="5451148" y="1950208"/>
                  <a:pt x="5418454" y="1982902"/>
                  <a:pt x="5378124" y="1982902"/>
                </a:cubicBezTo>
                <a:cubicBezTo>
                  <a:pt x="5337792" y="1982902"/>
                  <a:pt x="5305099" y="1950208"/>
                  <a:pt x="5305099" y="1909877"/>
                </a:cubicBezTo>
                <a:cubicBezTo>
                  <a:pt x="5305098" y="1899794"/>
                  <a:pt x="5307141" y="1890188"/>
                  <a:pt x="5310838" y="1881452"/>
                </a:cubicBezTo>
                <a:close/>
                <a:moveTo>
                  <a:pt x="4159294" y="3675553"/>
                </a:moveTo>
                <a:cubicBezTo>
                  <a:pt x="4162989" y="3666816"/>
                  <a:pt x="4168336" y="3658949"/>
                  <a:pt x="4174944" y="3652341"/>
                </a:cubicBezTo>
                <a:cubicBezTo>
                  <a:pt x="4188159" y="3639127"/>
                  <a:pt x="4206415" y="3630953"/>
                  <a:pt x="4226580" y="3630953"/>
                </a:cubicBezTo>
                <a:cubicBezTo>
                  <a:pt x="4266912" y="3630953"/>
                  <a:pt x="4299605" y="3663647"/>
                  <a:pt x="4299605" y="3703978"/>
                </a:cubicBezTo>
                <a:cubicBezTo>
                  <a:pt x="4299606" y="3744309"/>
                  <a:pt x="4266912" y="3777003"/>
                  <a:pt x="4226581" y="3777002"/>
                </a:cubicBezTo>
                <a:cubicBezTo>
                  <a:pt x="4186250" y="3777003"/>
                  <a:pt x="4153556" y="3744308"/>
                  <a:pt x="4153555" y="3703978"/>
                </a:cubicBezTo>
                <a:cubicBezTo>
                  <a:pt x="4153556" y="3693895"/>
                  <a:pt x="4155599" y="3684289"/>
                  <a:pt x="4159294" y="3675553"/>
                </a:cubicBezTo>
                <a:close/>
                <a:moveTo>
                  <a:pt x="6463155" y="44601"/>
                </a:moveTo>
                <a:cubicBezTo>
                  <a:pt x="6474241" y="18391"/>
                  <a:pt x="6500192" y="0"/>
                  <a:pt x="6530442" y="0"/>
                </a:cubicBezTo>
                <a:cubicBezTo>
                  <a:pt x="6570773" y="0"/>
                  <a:pt x="6603467" y="32694"/>
                  <a:pt x="6603467" y="73025"/>
                </a:cubicBezTo>
                <a:cubicBezTo>
                  <a:pt x="6603466" y="113356"/>
                  <a:pt x="6570773" y="146050"/>
                  <a:pt x="6530442" y="146050"/>
                </a:cubicBezTo>
                <a:cubicBezTo>
                  <a:pt x="6490111" y="146050"/>
                  <a:pt x="6457417" y="113356"/>
                  <a:pt x="6457417" y="73025"/>
                </a:cubicBezTo>
                <a:cubicBezTo>
                  <a:pt x="6457417" y="62943"/>
                  <a:pt x="6459460" y="53337"/>
                  <a:pt x="6463155" y="44601"/>
                </a:cubicBezTo>
                <a:close/>
                <a:moveTo>
                  <a:pt x="5541301" y="1460959"/>
                </a:moveTo>
                <a:cubicBezTo>
                  <a:pt x="5552386" y="1434750"/>
                  <a:pt x="5578338" y="1416359"/>
                  <a:pt x="5608587" y="1416360"/>
                </a:cubicBezTo>
                <a:cubicBezTo>
                  <a:pt x="5648918" y="1416359"/>
                  <a:pt x="5681612" y="1449054"/>
                  <a:pt x="5681611" y="1489384"/>
                </a:cubicBezTo>
                <a:cubicBezTo>
                  <a:pt x="5681612" y="1529716"/>
                  <a:pt x="5648918" y="1562409"/>
                  <a:pt x="5608586" y="1562409"/>
                </a:cubicBezTo>
                <a:cubicBezTo>
                  <a:pt x="5568256" y="1562409"/>
                  <a:pt x="5535561" y="1529715"/>
                  <a:pt x="5535562" y="1489384"/>
                </a:cubicBezTo>
                <a:cubicBezTo>
                  <a:pt x="5535562" y="1479301"/>
                  <a:pt x="5537605" y="1469696"/>
                  <a:pt x="5541301" y="1460959"/>
                </a:cubicBezTo>
                <a:close/>
                <a:moveTo>
                  <a:pt x="4389756" y="3246233"/>
                </a:moveTo>
                <a:cubicBezTo>
                  <a:pt x="4393453" y="3237496"/>
                  <a:pt x="4398799" y="3229628"/>
                  <a:pt x="4405406" y="3223022"/>
                </a:cubicBezTo>
                <a:cubicBezTo>
                  <a:pt x="4418622" y="3209807"/>
                  <a:pt x="4436877" y="3201633"/>
                  <a:pt x="4457043" y="3201633"/>
                </a:cubicBezTo>
                <a:cubicBezTo>
                  <a:pt x="4497374" y="3201633"/>
                  <a:pt x="4530068" y="3234327"/>
                  <a:pt x="4530067" y="3274658"/>
                </a:cubicBezTo>
                <a:cubicBezTo>
                  <a:pt x="4530069" y="3314989"/>
                  <a:pt x="4497374" y="3347683"/>
                  <a:pt x="4457043" y="3347683"/>
                </a:cubicBezTo>
                <a:cubicBezTo>
                  <a:pt x="4416712" y="3347682"/>
                  <a:pt x="4384019" y="3314988"/>
                  <a:pt x="4384018" y="3274657"/>
                </a:cubicBezTo>
                <a:cubicBezTo>
                  <a:pt x="4384018" y="3264575"/>
                  <a:pt x="4386061" y="3254969"/>
                  <a:pt x="4389756" y="3246233"/>
                </a:cubicBezTo>
                <a:close/>
                <a:moveTo>
                  <a:pt x="3463476" y="4678344"/>
                </a:moveTo>
                <a:cubicBezTo>
                  <a:pt x="3474561" y="4652134"/>
                  <a:pt x="3500513" y="4633744"/>
                  <a:pt x="3530762" y="4633744"/>
                </a:cubicBezTo>
                <a:cubicBezTo>
                  <a:pt x="3571093" y="4633744"/>
                  <a:pt x="3603787" y="4666438"/>
                  <a:pt x="3603787" y="4706769"/>
                </a:cubicBezTo>
                <a:cubicBezTo>
                  <a:pt x="3603787" y="4747100"/>
                  <a:pt x="3571093" y="4779794"/>
                  <a:pt x="3530762" y="4779794"/>
                </a:cubicBezTo>
                <a:cubicBezTo>
                  <a:pt x="3490431" y="4779794"/>
                  <a:pt x="3457737" y="4747100"/>
                  <a:pt x="3457737" y="4706769"/>
                </a:cubicBezTo>
                <a:cubicBezTo>
                  <a:pt x="3457737" y="4696686"/>
                  <a:pt x="3459780" y="4687081"/>
                  <a:pt x="3463476" y="4678344"/>
                </a:cubicBezTo>
                <a:close/>
                <a:moveTo>
                  <a:pt x="5771763" y="1031639"/>
                </a:moveTo>
                <a:cubicBezTo>
                  <a:pt x="5782849" y="1005429"/>
                  <a:pt x="5808801" y="987038"/>
                  <a:pt x="5839050" y="987038"/>
                </a:cubicBezTo>
                <a:cubicBezTo>
                  <a:pt x="5879381" y="987038"/>
                  <a:pt x="5912075" y="1019732"/>
                  <a:pt x="5912074" y="1060063"/>
                </a:cubicBezTo>
                <a:cubicBezTo>
                  <a:pt x="5912075" y="1100394"/>
                  <a:pt x="5879381" y="1133088"/>
                  <a:pt x="5839049" y="1133088"/>
                </a:cubicBezTo>
                <a:cubicBezTo>
                  <a:pt x="5798719" y="1133088"/>
                  <a:pt x="5766024" y="1100394"/>
                  <a:pt x="5766026" y="1060063"/>
                </a:cubicBezTo>
                <a:cubicBezTo>
                  <a:pt x="5766025" y="1049981"/>
                  <a:pt x="5768068" y="1040375"/>
                  <a:pt x="5771763" y="1031639"/>
                </a:cubicBezTo>
                <a:close/>
                <a:moveTo>
                  <a:pt x="4620220" y="2825741"/>
                </a:moveTo>
                <a:cubicBezTo>
                  <a:pt x="4623915" y="2817004"/>
                  <a:pt x="4629263" y="2809136"/>
                  <a:pt x="4635870" y="2802529"/>
                </a:cubicBezTo>
                <a:cubicBezTo>
                  <a:pt x="4649084" y="2789314"/>
                  <a:pt x="4667341" y="2781140"/>
                  <a:pt x="4687507" y="2781140"/>
                </a:cubicBezTo>
                <a:cubicBezTo>
                  <a:pt x="4727837" y="2781140"/>
                  <a:pt x="4760531" y="2813834"/>
                  <a:pt x="4760531" y="2854165"/>
                </a:cubicBezTo>
                <a:cubicBezTo>
                  <a:pt x="4760531" y="2894496"/>
                  <a:pt x="4727837" y="2927190"/>
                  <a:pt x="4687506" y="2927190"/>
                </a:cubicBezTo>
                <a:cubicBezTo>
                  <a:pt x="4647175" y="2927190"/>
                  <a:pt x="4614481" y="2894496"/>
                  <a:pt x="4614482" y="2854165"/>
                </a:cubicBezTo>
                <a:cubicBezTo>
                  <a:pt x="4614481" y="2844083"/>
                  <a:pt x="4616524" y="2834477"/>
                  <a:pt x="4620220" y="2825741"/>
                </a:cubicBezTo>
                <a:close/>
                <a:moveTo>
                  <a:pt x="4849911" y="2447996"/>
                </a:moveTo>
                <a:cubicBezTo>
                  <a:pt x="4853604" y="2439260"/>
                  <a:pt x="4858952" y="2431392"/>
                  <a:pt x="4865559" y="2424784"/>
                </a:cubicBezTo>
                <a:cubicBezTo>
                  <a:pt x="4878775" y="2411569"/>
                  <a:pt x="4897031" y="2403396"/>
                  <a:pt x="4917197" y="2403395"/>
                </a:cubicBezTo>
                <a:cubicBezTo>
                  <a:pt x="4957528" y="2403395"/>
                  <a:pt x="4990221" y="2436090"/>
                  <a:pt x="4990221" y="2476421"/>
                </a:cubicBezTo>
                <a:cubicBezTo>
                  <a:pt x="4990222" y="2516751"/>
                  <a:pt x="4957527" y="2549446"/>
                  <a:pt x="4917196" y="2549446"/>
                </a:cubicBezTo>
                <a:cubicBezTo>
                  <a:pt x="4876865" y="2549445"/>
                  <a:pt x="4844170" y="2516751"/>
                  <a:pt x="4844172" y="2476422"/>
                </a:cubicBezTo>
                <a:cubicBezTo>
                  <a:pt x="4844169" y="2466339"/>
                  <a:pt x="4846215" y="2456734"/>
                  <a:pt x="4849911" y="2447996"/>
                </a:cubicBezTo>
                <a:close/>
                <a:moveTo>
                  <a:pt x="3698366" y="4242097"/>
                </a:moveTo>
                <a:cubicBezTo>
                  <a:pt x="3702061" y="4233361"/>
                  <a:pt x="3707408" y="4225493"/>
                  <a:pt x="3714017" y="4218885"/>
                </a:cubicBezTo>
                <a:cubicBezTo>
                  <a:pt x="3727231" y="4205671"/>
                  <a:pt x="3745487" y="4197498"/>
                  <a:pt x="3765652" y="4197498"/>
                </a:cubicBezTo>
                <a:cubicBezTo>
                  <a:pt x="3805983" y="4197498"/>
                  <a:pt x="3838677" y="4230191"/>
                  <a:pt x="3838678" y="4270522"/>
                </a:cubicBezTo>
                <a:cubicBezTo>
                  <a:pt x="3838678" y="4310852"/>
                  <a:pt x="3805984" y="4343547"/>
                  <a:pt x="3765652" y="4343548"/>
                </a:cubicBezTo>
                <a:cubicBezTo>
                  <a:pt x="3725321" y="4343547"/>
                  <a:pt x="3692628" y="4310852"/>
                  <a:pt x="3692627" y="4270522"/>
                </a:cubicBezTo>
                <a:cubicBezTo>
                  <a:pt x="3692627" y="4260439"/>
                  <a:pt x="3694671" y="4250834"/>
                  <a:pt x="3698366" y="4242097"/>
                </a:cubicBezTo>
                <a:close/>
                <a:moveTo>
                  <a:pt x="6002227" y="611145"/>
                </a:moveTo>
                <a:cubicBezTo>
                  <a:pt x="6013313" y="584935"/>
                  <a:pt x="6039265" y="566545"/>
                  <a:pt x="6069514" y="566545"/>
                </a:cubicBezTo>
                <a:cubicBezTo>
                  <a:pt x="6109844" y="566545"/>
                  <a:pt x="6142539" y="599239"/>
                  <a:pt x="6142539" y="639570"/>
                </a:cubicBezTo>
                <a:cubicBezTo>
                  <a:pt x="6142539" y="679901"/>
                  <a:pt x="6109845" y="712595"/>
                  <a:pt x="6069513" y="712595"/>
                </a:cubicBezTo>
                <a:cubicBezTo>
                  <a:pt x="6029183" y="712595"/>
                  <a:pt x="5996488" y="679901"/>
                  <a:pt x="5996489" y="639570"/>
                </a:cubicBezTo>
                <a:cubicBezTo>
                  <a:pt x="5996489" y="629487"/>
                  <a:pt x="5998532" y="619881"/>
                  <a:pt x="6002227" y="611145"/>
                </a:cubicBezTo>
                <a:close/>
                <a:moveTo>
                  <a:pt x="5080374" y="2027501"/>
                </a:moveTo>
                <a:cubicBezTo>
                  <a:pt x="5091459" y="2001291"/>
                  <a:pt x="5117412" y="1982901"/>
                  <a:pt x="5147661" y="1982901"/>
                </a:cubicBezTo>
                <a:cubicBezTo>
                  <a:pt x="5187992" y="1982901"/>
                  <a:pt x="5220685" y="2015595"/>
                  <a:pt x="5220685" y="2055926"/>
                </a:cubicBezTo>
                <a:cubicBezTo>
                  <a:pt x="5220686" y="2096257"/>
                  <a:pt x="5187992" y="2128951"/>
                  <a:pt x="5147660" y="2128951"/>
                </a:cubicBezTo>
                <a:cubicBezTo>
                  <a:pt x="5107330" y="2128951"/>
                  <a:pt x="5074635" y="2096257"/>
                  <a:pt x="5074636" y="2055926"/>
                </a:cubicBezTo>
                <a:cubicBezTo>
                  <a:pt x="5074635" y="2045844"/>
                  <a:pt x="5076679" y="2036238"/>
                  <a:pt x="5080374" y="2027501"/>
                </a:cubicBezTo>
                <a:close/>
                <a:moveTo>
                  <a:pt x="3928831" y="3812774"/>
                </a:moveTo>
                <a:cubicBezTo>
                  <a:pt x="3932527" y="3804037"/>
                  <a:pt x="3937873" y="3796169"/>
                  <a:pt x="3944480" y="3789562"/>
                </a:cubicBezTo>
                <a:cubicBezTo>
                  <a:pt x="3957695" y="3776347"/>
                  <a:pt x="3975952" y="3768174"/>
                  <a:pt x="3996117" y="3768173"/>
                </a:cubicBezTo>
                <a:cubicBezTo>
                  <a:pt x="4036448" y="3768173"/>
                  <a:pt x="4069142" y="3800868"/>
                  <a:pt x="4069142" y="3841198"/>
                </a:cubicBezTo>
                <a:cubicBezTo>
                  <a:pt x="4069142" y="3881529"/>
                  <a:pt x="4036448" y="3914223"/>
                  <a:pt x="3996117" y="3914223"/>
                </a:cubicBezTo>
                <a:cubicBezTo>
                  <a:pt x="3955786" y="3914223"/>
                  <a:pt x="3923092" y="3881529"/>
                  <a:pt x="3923092" y="3841198"/>
                </a:cubicBezTo>
                <a:cubicBezTo>
                  <a:pt x="3923092" y="3831116"/>
                  <a:pt x="3925135" y="3821510"/>
                  <a:pt x="3928831" y="3812774"/>
                </a:cubicBezTo>
                <a:close/>
                <a:moveTo>
                  <a:pt x="6232692" y="181822"/>
                </a:moveTo>
                <a:cubicBezTo>
                  <a:pt x="6243776" y="155612"/>
                  <a:pt x="6269729" y="137222"/>
                  <a:pt x="6299977" y="137222"/>
                </a:cubicBezTo>
                <a:cubicBezTo>
                  <a:pt x="6340309" y="137222"/>
                  <a:pt x="6373002" y="169916"/>
                  <a:pt x="6373003" y="210247"/>
                </a:cubicBezTo>
                <a:cubicBezTo>
                  <a:pt x="6373003" y="250578"/>
                  <a:pt x="6340308" y="283272"/>
                  <a:pt x="6299978" y="283272"/>
                </a:cubicBezTo>
                <a:cubicBezTo>
                  <a:pt x="6259646" y="283272"/>
                  <a:pt x="6226953" y="250578"/>
                  <a:pt x="6226952" y="210247"/>
                </a:cubicBezTo>
                <a:cubicBezTo>
                  <a:pt x="6226952" y="200164"/>
                  <a:pt x="6228995" y="190559"/>
                  <a:pt x="6232692" y="181822"/>
                </a:cubicBezTo>
                <a:close/>
                <a:moveTo>
                  <a:pt x="5310836" y="1598180"/>
                </a:moveTo>
                <a:cubicBezTo>
                  <a:pt x="5321922" y="1571971"/>
                  <a:pt x="5347875" y="1553580"/>
                  <a:pt x="5378123" y="1553581"/>
                </a:cubicBezTo>
                <a:cubicBezTo>
                  <a:pt x="5418453" y="1553580"/>
                  <a:pt x="5451148" y="1586274"/>
                  <a:pt x="5451148" y="1626605"/>
                </a:cubicBezTo>
                <a:cubicBezTo>
                  <a:pt x="5451148" y="1666936"/>
                  <a:pt x="5418455" y="1699630"/>
                  <a:pt x="5378123" y="1699630"/>
                </a:cubicBezTo>
                <a:cubicBezTo>
                  <a:pt x="5337793" y="1699630"/>
                  <a:pt x="5305099" y="1666936"/>
                  <a:pt x="5305099" y="1626605"/>
                </a:cubicBezTo>
                <a:cubicBezTo>
                  <a:pt x="5305099" y="1616522"/>
                  <a:pt x="5307142" y="1606916"/>
                  <a:pt x="5310836" y="1598180"/>
                </a:cubicBezTo>
                <a:close/>
                <a:moveTo>
                  <a:pt x="4159293" y="3392282"/>
                </a:moveTo>
                <a:cubicBezTo>
                  <a:pt x="4162989" y="3383545"/>
                  <a:pt x="4168336" y="3375677"/>
                  <a:pt x="4174943" y="3369071"/>
                </a:cubicBezTo>
                <a:cubicBezTo>
                  <a:pt x="4188158" y="3355856"/>
                  <a:pt x="4206415" y="3347682"/>
                  <a:pt x="4226579" y="3347682"/>
                </a:cubicBezTo>
                <a:cubicBezTo>
                  <a:pt x="4266911" y="3347682"/>
                  <a:pt x="4299604" y="3380376"/>
                  <a:pt x="4299605" y="3420707"/>
                </a:cubicBezTo>
                <a:cubicBezTo>
                  <a:pt x="4299605" y="3461038"/>
                  <a:pt x="4266911" y="3493732"/>
                  <a:pt x="4226580" y="3493732"/>
                </a:cubicBezTo>
                <a:cubicBezTo>
                  <a:pt x="4186249" y="3493732"/>
                  <a:pt x="4153555" y="3461038"/>
                  <a:pt x="4153555" y="3420707"/>
                </a:cubicBezTo>
                <a:cubicBezTo>
                  <a:pt x="4153555" y="3410624"/>
                  <a:pt x="4155598" y="3401019"/>
                  <a:pt x="4159293" y="3392282"/>
                </a:cubicBezTo>
                <a:close/>
                <a:moveTo>
                  <a:pt x="3233012" y="4824394"/>
                </a:moveTo>
                <a:cubicBezTo>
                  <a:pt x="3244097" y="4798184"/>
                  <a:pt x="3270049" y="4779794"/>
                  <a:pt x="3300298" y="4779794"/>
                </a:cubicBezTo>
                <a:cubicBezTo>
                  <a:pt x="3340629" y="4779794"/>
                  <a:pt x="3373323" y="4812488"/>
                  <a:pt x="3373323" y="4852819"/>
                </a:cubicBezTo>
                <a:cubicBezTo>
                  <a:pt x="3373323" y="4893150"/>
                  <a:pt x="3340629" y="4925844"/>
                  <a:pt x="3300298" y="4925844"/>
                </a:cubicBezTo>
                <a:cubicBezTo>
                  <a:pt x="3259967" y="4925844"/>
                  <a:pt x="3227273" y="4893150"/>
                  <a:pt x="3227273" y="4852819"/>
                </a:cubicBezTo>
                <a:cubicBezTo>
                  <a:pt x="3227273" y="4842736"/>
                  <a:pt x="3229316" y="4833131"/>
                  <a:pt x="3233012" y="4824394"/>
                </a:cubicBezTo>
                <a:close/>
                <a:moveTo>
                  <a:pt x="5541300" y="1177688"/>
                </a:moveTo>
                <a:cubicBezTo>
                  <a:pt x="5552386" y="1151479"/>
                  <a:pt x="5578339" y="1133088"/>
                  <a:pt x="5608587" y="1133088"/>
                </a:cubicBezTo>
                <a:cubicBezTo>
                  <a:pt x="5648917" y="1133088"/>
                  <a:pt x="5681611" y="1165782"/>
                  <a:pt x="5681611" y="1206113"/>
                </a:cubicBezTo>
                <a:cubicBezTo>
                  <a:pt x="5681611" y="1246444"/>
                  <a:pt x="5648918" y="1279138"/>
                  <a:pt x="5608585" y="1279138"/>
                </a:cubicBezTo>
                <a:cubicBezTo>
                  <a:pt x="5568255" y="1279138"/>
                  <a:pt x="5535561" y="1246444"/>
                  <a:pt x="5535560" y="1206113"/>
                </a:cubicBezTo>
                <a:cubicBezTo>
                  <a:pt x="5535562" y="1196030"/>
                  <a:pt x="5537605" y="1186425"/>
                  <a:pt x="5541300" y="1177688"/>
                </a:cubicBezTo>
                <a:close/>
                <a:moveTo>
                  <a:pt x="4389755" y="2962962"/>
                </a:moveTo>
                <a:cubicBezTo>
                  <a:pt x="4393451" y="2954225"/>
                  <a:pt x="4398798" y="2946358"/>
                  <a:pt x="4405405" y="2939750"/>
                </a:cubicBezTo>
                <a:cubicBezTo>
                  <a:pt x="4418620" y="2926535"/>
                  <a:pt x="4436876" y="2918362"/>
                  <a:pt x="4457042" y="2918362"/>
                </a:cubicBezTo>
                <a:cubicBezTo>
                  <a:pt x="4497374" y="2918362"/>
                  <a:pt x="4530067" y="2951056"/>
                  <a:pt x="4530068" y="2991387"/>
                </a:cubicBezTo>
                <a:cubicBezTo>
                  <a:pt x="4530067" y="3031718"/>
                  <a:pt x="4497373" y="3064412"/>
                  <a:pt x="4457043" y="3064412"/>
                </a:cubicBezTo>
                <a:cubicBezTo>
                  <a:pt x="4416711" y="3064412"/>
                  <a:pt x="4384018" y="3031718"/>
                  <a:pt x="4384017" y="2991387"/>
                </a:cubicBezTo>
                <a:cubicBezTo>
                  <a:pt x="4384017" y="2981304"/>
                  <a:pt x="4386060" y="2971699"/>
                  <a:pt x="4389755" y="2962962"/>
                </a:cubicBezTo>
                <a:close/>
                <a:moveTo>
                  <a:pt x="3463476" y="4395072"/>
                </a:moveTo>
                <a:cubicBezTo>
                  <a:pt x="3474562" y="4368862"/>
                  <a:pt x="3500514" y="4350472"/>
                  <a:pt x="3530763" y="4350472"/>
                </a:cubicBezTo>
                <a:cubicBezTo>
                  <a:pt x="3571094" y="4350472"/>
                  <a:pt x="3603788" y="4383166"/>
                  <a:pt x="3603787" y="4423497"/>
                </a:cubicBezTo>
                <a:cubicBezTo>
                  <a:pt x="3603788" y="4463828"/>
                  <a:pt x="3571094" y="4496522"/>
                  <a:pt x="3530762" y="4496522"/>
                </a:cubicBezTo>
                <a:cubicBezTo>
                  <a:pt x="3490432" y="4496522"/>
                  <a:pt x="3457737" y="4463828"/>
                  <a:pt x="3457738" y="4423497"/>
                </a:cubicBezTo>
                <a:cubicBezTo>
                  <a:pt x="3457738" y="4413414"/>
                  <a:pt x="3459781" y="4403809"/>
                  <a:pt x="3463476" y="4395072"/>
                </a:cubicBezTo>
                <a:close/>
                <a:moveTo>
                  <a:pt x="5771763" y="748366"/>
                </a:moveTo>
                <a:cubicBezTo>
                  <a:pt x="5782849" y="722157"/>
                  <a:pt x="5808800" y="703766"/>
                  <a:pt x="5839050" y="703766"/>
                </a:cubicBezTo>
                <a:cubicBezTo>
                  <a:pt x="5879381" y="703766"/>
                  <a:pt x="5912074" y="736460"/>
                  <a:pt x="5912075" y="776791"/>
                </a:cubicBezTo>
                <a:cubicBezTo>
                  <a:pt x="5912074" y="817122"/>
                  <a:pt x="5879380" y="849816"/>
                  <a:pt x="5839050" y="849816"/>
                </a:cubicBezTo>
                <a:cubicBezTo>
                  <a:pt x="5798719" y="849816"/>
                  <a:pt x="5766025" y="817122"/>
                  <a:pt x="5766025" y="776791"/>
                </a:cubicBezTo>
                <a:cubicBezTo>
                  <a:pt x="5766024" y="766708"/>
                  <a:pt x="5768067" y="757103"/>
                  <a:pt x="5771763" y="748366"/>
                </a:cubicBezTo>
                <a:close/>
                <a:moveTo>
                  <a:pt x="4620219" y="2542468"/>
                </a:moveTo>
                <a:cubicBezTo>
                  <a:pt x="4623916" y="2533732"/>
                  <a:pt x="4629262" y="2525864"/>
                  <a:pt x="4635869" y="2519256"/>
                </a:cubicBezTo>
                <a:cubicBezTo>
                  <a:pt x="4649084" y="2506042"/>
                  <a:pt x="4667340" y="2497868"/>
                  <a:pt x="4687506" y="2497868"/>
                </a:cubicBezTo>
                <a:cubicBezTo>
                  <a:pt x="4727838" y="2497868"/>
                  <a:pt x="4760531" y="2530562"/>
                  <a:pt x="4760531" y="2570893"/>
                </a:cubicBezTo>
                <a:cubicBezTo>
                  <a:pt x="4760531" y="2611224"/>
                  <a:pt x="4727837" y="2643918"/>
                  <a:pt x="4687507" y="2643918"/>
                </a:cubicBezTo>
                <a:cubicBezTo>
                  <a:pt x="4647175" y="2643918"/>
                  <a:pt x="4614482" y="2611224"/>
                  <a:pt x="4614481" y="2570893"/>
                </a:cubicBezTo>
                <a:cubicBezTo>
                  <a:pt x="4614481" y="2560810"/>
                  <a:pt x="4616524" y="2551205"/>
                  <a:pt x="4620219" y="2542468"/>
                </a:cubicBezTo>
                <a:close/>
                <a:moveTo>
                  <a:pt x="4849910" y="2164723"/>
                </a:moveTo>
                <a:cubicBezTo>
                  <a:pt x="4853605" y="2155986"/>
                  <a:pt x="4858953" y="2148118"/>
                  <a:pt x="4865560" y="2141511"/>
                </a:cubicBezTo>
                <a:cubicBezTo>
                  <a:pt x="4878775" y="2128296"/>
                  <a:pt x="4897032" y="2120123"/>
                  <a:pt x="4917197" y="2120122"/>
                </a:cubicBezTo>
                <a:cubicBezTo>
                  <a:pt x="4957527" y="2120122"/>
                  <a:pt x="4990222" y="2152816"/>
                  <a:pt x="4990222" y="2193147"/>
                </a:cubicBezTo>
                <a:cubicBezTo>
                  <a:pt x="4990222" y="2233478"/>
                  <a:pt x="4957528" y="2266172"/>
                  <a:pt x="4917198" y="2266172"/>
                </a:cubicBezTo>
                <a:cubicBezTo>
                  <a:pt x="4876864" y="2266173"/>
                  <a:pt x="4844171" y="2233479"/>
                  <a:pt x="4844172" y="2193147"/>
                </a:cubicBezTo>
                <a:cubicBezTo>
                  <a:pt x="4844172" y="2183065"/>
                  <a:pt x="4846215" y="2173459"/>
                  <a:pt x="4849910" y="2164723"/>
                </a:cubicBezTo>
                <a:close/>
                <a:moveTo>
                  <a:pt x="3698368" y="3958823"/>
                </a:moveTo>
                <a:cubicBezTo>
                  <a:pt x="3702062" y="3950087"/>
                  <a:pt x="3707411" y="3942219"/>
                  <a:pt x="3714018" y="3935611"/>
                </a:cubicBezTo>
                <a:cubicBezTo>
                  <a:pt x="3727232" y="3922396"/>
                  <a:pt x="3745489" y="3914223"/>
                  <a:pt x="3765653" y="3914223"/>
                </a:cubicBezTo>
                <a:cubicBezTo>
                  <a:pt x="3805985" y="3914223"/>
                  <a:pt x="3838679" y="3946917"/>
                  <a:pt x="3838679" y="3987248"/>
                </a:cubicBezTo>
                <a:cubicBezTo>
                  <a:pt x="3838678" y="4027579"/>
                  <a:pt x="3805985" y="4060273"/>
                  <a:pt x="3765652" y="4060276"/>
                </a:cubicBezTo>
                <a:cubicBezTo>
                  <a:pt x="3725322" y="4060275"/>
                  <a:pt x="3692627" y="4027581"/>
                  <a:pt x="3692628" y="3987248"/>
                </a:cubicBezTo>
                <a:cubicBezTo>
                  <a:pt x="3692629" y="3977165"/>
                  <a:pt x="3694672" y="3967560"/>
                  <a:pt x="3698368" y="3958823"/>
                </a:cubicBezTo>
                <a:close/>
                <a:moveTo>
                  <a:pt x="6002227" y="327873"/>
                </a:moveTo>
                <a:cubicBezTo>
                  <a:pt x="6013313" y="301663"/>
                  <a:pt x="6039265" y="283272"/>
                  <a:pt x="6069513" y="283273"/>
                </a:cubicBezTo>
                <a:cubicBezTo>
                  <a:pt x="6109844" y="283272"/>
                  <a:pt x="6142538" y="315967"/>
                  <a:pt x="6142538" y="356297"/>
                </a:cubicBezTo>
                <a:cubicBezTo>
                  <a:pt x="6142538" y="396629"/>
                  <a:pt x="6109845" y="429323"/>
                  <a:pt x="6069513" y="429322"/>
                </a:cubicBezTo>
                <a:cubicBezTo>
                  <a:pt x="6029182" y="429323"/>
                  <a:pt x="5996488" y="396628"/>
                  <a:pt x="5996489" y="356298"/>
                </a:cubicBezTo>
                <a:cubicBezTo>
                  <a:pt x="5996489" y="346215"/>
                  <a:pt x="5998531" y="336609"/>
                  <a:pt x="6002227" y="327873"/>
                </a:cubicBezTo>
                <a:close/>
                <a:moveTo>
                  <a:pt x="5080374" y="1744229"/>
                </a:moveTo>
                <a:cubicBezTo>
                  <a:pt x="5091460" y="1718019"/>
                  <a:pt x="5117413" y="1699629"/>
                  <a:pt x="5147659" y="1699629"/>
                </a:cubicBezTo>
                <a:cubicBezTo>
                  <a:pt x="5187991" y="1699629"/>
                  <a:pt x="5220686" y="1732323"/>
                  <a:pt x="5220685" y="1772654"/>
                </a:cubicBezTo>
                <a:cubicBezTo>
                  <a:pt x="5220685" y="1812985"/>
                  <a:pt x="5187991" y="1845679"/>
                  <a:pt x="5147660" y="1845679"/>
                </a:cubicBezTo>
                <a:cubicBezTo>
                  <a:pt x="5107329" y="1845679"/>
                  <a:pt x="5074635" y="1812985"/>
                  <a:pt x="5074634" y="1772654"/>
                </a:cubicBezTo>
                <a:cubicBezTo>
                  <a:pt x="5074634" y="1762571"/>
                  <a:pt x="5076679" y="1752966"/>
                  <a:pt x="5080374" y="1744229"/>
                </a:cubicBezTo>
                <a:close/>
                <a:moveTo>
                  <a:pt x="3928830" y="3529502"/>
                </a:moveTo>
                <a:cubicBezTo>
                  <a:pt x="3932525" y="3520766"/>
                  <a:pt x="3937872" y="3512898"/>
                  <a:pt x="3944481" y="3506291"/>
                </a:cubicBezTo>
                <a:cubicBezTo>
                  <a:pt x="3957694" y="3493076"/>
                  <a:pt x="3975951" y="3484903"/>
                  <a:pt x="3996116" y="3484902"/>
                </a:cubicBezTo>
                <a:cubicBezTo>
                  <a:pt x="4036448" y="3484903"/>
                  <a:pt x="4069141" y="3517597"/>
                  <a:pt x="4069141" y="3557927"/>
                </a:cubicBezTo>
                <a:cubicBezTo>
                  <a:pt x="4069141" y="3598259"/>
                  <a:pt x="4036448" y="3630952"/>
                  <a:pt x="3996117" y="3630952"/>
                </a:cubicBezTo>
                <a:cubicBezTo>
                  <a:pt x="3955786" y="3630952"/>
                  <a:pt x="3923092" y="3598258"/>
                  <a:pt x="3923093" y="3557927"/>
                </a:cubicBezTo>
                <a:cubicBezTo>
                  <a:pt x="3923092" y="3547844"/>
                  <a:pt x="3925135" y="3538239"/>
                  <a:pt x="3928830" y="3529502"/>
                </a:cubicBezTo>
                <a:close/>
                <a:moveTo>
                  <a:pt x="3002548" y="4961615"/>
                </a:moveTo>
                <a:cubicBezTo>
                  <a:pt x="3013633" y="4935405"/>
                  <a:pt x="3039586" y="4917015"/>
                  <a:pt x="3069834" y="4917015"/>
                </a:cubicBezTo>
                <a:cubicBezTo>
                  <a:pt x="3110165" y="4917015"/>
                  <a:pt x="3142859" y="4949709"/>
                  <a:pt x="3142859" y="4990040"/>
                </a:cubicBezTo>
                <a:cubicBezTo>
                  <a:pt x="3142859" y="5030371"/>
                  <a:pt x="3110165" y="5063065"/>
                  <a:pt x="3069834" y="5063065"/>
                </a:cubicBezTo>
                <a:cubicBezTo>
                  <a:pt x="3029503" y="5063065"/>
                  <a:pt x="2996809" y="5030371"/>
                  <a:pt x="2996809" y="4990040"/>
                </a:cubicBezTo>
                <a:cubicBezTo>
                  <a:pt x="2996809" y="4979957"/>
                  <a:pt x="2998852" y="4970352"/>
                  <a:pt x="3002548" y="4961615"/>
                </a:cubicBezTo>
                <a:close/>
                <a:moveTo>
                  <a:pt x="5310835" y="1314909"/>
                </a:moveTo>
                <a:cubicBezTo>
                  <a:pt x="5321921" y="1288700"/>
                  <a:pt x="5347874" y="1270310"/>
                  <a:pt x="5378122" y="1270310"/>
                </a:cubicBezTo>
                <a:cubicBezTo>
                  <a:pt x="5418452" y="1270310"/>
                  <a:pt x="5451147" y="1303004"/>
                  <a:pt x="5451148" y="1343335"/>
                </a:cubicBezTo>
                <a:cubicBezTo>
                  <a:pt x="5451147" y="1383666"/>
                  <a:pt x="5418454" y="1416359"/>
                  <a:pt x="5378123" y="1416359"/>
                </a:cubicBezTo>
                <a:cubicBezTo>
                  <a:pt x="5337792" y="1416359"/>
                  <a:pt x="5305098" y="1383665"/>
                  <a:pt x="5305097" y="1343334"/>
                </a:cubicBezTo>
                <a:cubicBezTo>
                  <a:pt x="5305097" y="1333251"/>
                  <a:pt x="5307140" y="1323646"/>
                  <a:pt x="5310835" y="1314909"/>
                </a:cubicBezTo>
                <a:close/>
                <a:moveTo>
                  <a:pt x="4159292" y="3109011"/>
                </a:moveTo>
                <a:cubicBezTo>
                  <a:pt x="4162988" y="3100274"/>
                  <a:pt x="4168335" y="3092407"/>
                  <a:pt x="4174942" y="3085800"/>
                </a:cubicBezTo>
                <a:cubicBezTo>
                  <a:pt x="4188156" y="3072585"/>
                  <a:pt x="4206414" y="3064412"/>
                  <a:pt x="4226578" y="3064412"/>
                </a:cubicBezTo>
                <a:cubicBezTo>
                  <a:pt x="4266909" y="3064412"/>
                  <a:pt x="4299603" y="3097106"/>
                  <a:pt x="4299604" y="3137437"/>
                </a:cubicBezTo>
                <a:cubicBezTo>
                  <a:pt x="4299605" y="3177767"/>
                  <a:pt x="4266911" y="3210461"/>
                  <a:pt x="4226579" y="3210461"/>
                </a:cubicBezTo>
                <a:cubicBezTo>
                  <a:pt x="4186248" y="3210461"/>
                  <a:pt x="4153553" y="3177767"/>
                  <a:pt x="4153555" y="3137436"/>
                </a:cubicBezTo>
                <a:cubicBezTo>
                  <a:pt x="4153554" y="3127353"/>
                  <a:pt x="4155597" y="3117748"/>
                  <a:pt x="4159292" y="3109011"/>
                </a:cubicBezTo>
                <a:close/>
                <a:moveTo>
                  <a:pt x="3233012" y="4541123"/>
                </a:moveTo>
                <a:cubicBezTo>
                  <a:pt x="3244097" y="4514913"/>
                  <a:pt x="3270050" y="4496523"/>
                  <a:pt x="3300298" y="4496523"/>
                </a:cubicBezTo>
                <a:cubicBezTo>
                  <a:pt x="3340629" y="4496523"/>
                  <a:pt x="3373323" y="4529217"/>
                  <a:pt x="3373323" y="4569548"/>
                </a:cubicBezTo>
                <a:cubicBezTo>
                  <a:pt x="3373323" y="4609879"/>
                  <a:pt x="3340629" y="4642573"/>
                  <a:pt x="3300298" y="4642573"/>
                </a:cubicBezTo>
                <a:cubicBezTo>
                  <a:pt x="3259967" y="4642573"/>
                  <a:pt x="3227273" y="4609879"/>
                  <a:pt x="3227273" y="4569548"/>
                </a:cubicBezTo>
                <a:cubicBezTo>
                  <a:pt x="3227273" y="4559465"/>
                  <a:pt x="3229317" y="4549860"/>
                  <a:pt x="3233012" y="4541123"/>
                </a:cubicBezTo>
                <a:close/>
                <a:moveTo>
                  <a:pt x="5541299" y="894416"/>
                </a:moveTo>
                <a:cubicBezTo>
                  <a:pt x="5552385" y="868206"/>
                  <a:pt x="5578338" y="849816"/>
                  <a:pt x="5608586" y="849816"/>
                </a:cubicBezTo>
                <a:cubicBezTo>
                  <a:pt x="5648916" y="849816"/>
                  <a:pt x="5681611" y="882510"/>
                  <a:pt x="5681612" y="922841"/>
                </a:cubicBezTo>
                <a:cubicBezTo>
                  <a:pt x="5681610" y="963172"/>
                  <a:pt x="5648917" y="995866"/>
                  <a:pt x="5608586" y="995866"/>
                </a:cubicBezTo>
                <a:cubicBezTo>
                  <a:pt x="5568255" y="995866"/>
                  <a:pt x="5535560" y="963172"/>
                  <a:pt x="5535561" y="922841"/>
                </a:cubicBezTo>
                <a:cubicBezTo>
                  <a:pt x="5535561" y="912758"/>
                  <a:pt x="5537604" y="903153"/>
                  <a:pt x="5541299" y="894416"/>
                </a:cubicBezTo>
                <a:close/>
                <a:moveTo>
                  <a:pt x="4389755" y="2679691"/>
                </a:moveTo>
                <a:cubicBezTo>
                  <a:pt x="4393450" y="2670954"/>
                  <a:pt x="4398798" y="2663086"/>
                  <a:pt x="4405405" y="2656479"/>
                </a:cubicBezTo>
                <a:cubicBezTo>
                  <a:pt x="4418619" y="2643264"/>
                  <a:pt x="4436876" y="2635090"/>
                  <a:pt x="4457042" y="2635090"/>
                </a:cubicBezTo>
                <a:cubicBezTo>
                  <a:pt x="4497372" y="2635090"/>
                  <a:pt x="4530066" y="2667785"/>
                  <a:pt x="4530066" y="2708115"/>
                </a:cubicBezTo>
                <a:cubicBezTo>
                  <a:pt x="4530066" y="2748446"/>
                  <a:pt x="4497373" y="2781140"/>
                  <a:pt x="4457041" y="2781141"/>
                </a:cubicBezTo>
                <a:cubicBezTo>
                  <a:pt x="4416710" y="2781140"/>
                  <a:pt x="4384016" y="2748446"/>
                  <a:pt x="4384017" y="2708115"/>
                </a:cubicBezTo>
                <a:cubicBezTo>
                  <a:pt x="4384016" y="2698033"/>
                  <a:pt x="4386061" y="2688427"/>
                  <a:pt x="4389755" y="2679691"/>
                </a:cubicBezTo>
                <a:close/>
                <a:moveTo>
                  <a:pt x="4619446" y="2310774"/>
                </a:moveTo>
                <a:cubicBezTo>
                  <a:pt x="4623142" y="2302037"/>
                  <a:pt x="4628489" y="2294169"/>
                  <a:pt x="4635096" y="2287562"/>
                </a:cubicBezTo>
                <a:cubicBezTo>
                  <a:pt x="4648309" y="2274347"/>
                  <a:pt x="4666565" y="2266175"/>
                  <a:pt x="4686731" y="2266174"/>
                </a:cubicBezTo>
                <a:cubicBezTo>
                  <a:pt x="4727062" y="2266174"/>
                  <a:pt x="4759756" y="2298868"/>
                  <a:pt x="4759757" y="2339199"/>
                </a:cubicBezTo>
                <a:cubicBezTo>
                  <a:pt x="4759756" y="2379531"/>
                  <a:pt x="4727062" y="2412225"/>
                  <a:pt x="4686732" y="2412224"/>
                </a:cubicBezTo>
                <a:cubicBezTo>
                  <a:pt x="4646400" y="2412224"/>
                  <a:pt x="4613707" y="2379530"/>
                  <a:pt x="4613707" y="2339199"/>
                </a:cubicBezTo>
                <a:cubicBezTo>
                  <a:pt x="4613708" y="2329116"/>
                  <a:pt x="4615752" y="2319511"/>
                  <a:pt x="4619446" y="2310774"/>
                </a:cubicBezTo>
                <a:close/>
                <a:moveTo>
                  <a:pt x="3463476" y="4111801"/>
                </a:moveTo>
                <a:cubicBezTo>
                  <a:pt x="3474561" y="4085591"/>
                  <a:pt x="3500513" y="4067201"/>
                  <a:pt x="3530762" y="4067201"/>
                </a:cubicBezTo>
                <a:cubicBezTo>
                  <a:pt x="3571093" y="4067201"/>
                  <a:pt x="3603787" y="4099895"/>
                  <a:pt x="3603787" y="4140226"/>
                </a:cubicBezTo>
                <a:cubicBezTo>
                  <a:pt x="3603787" y="4180557"/>
                  <a:pt x="3571093" y="4213251"/>
                  <a:pt x="3530762" y="4213251"/>
                </a:cubicBezTo>
                <a:cubicBezTo>
                  <a:pt x="3490431" y="4213251"/>
                  <a:pt x="3457737" y="4180557"/>
                  <a:pt x="3457737" y="4140226"/>
                </a:cubicBezTo>
                <a:cubicBezTo>
                  <a:pt x="3457737" y="4130143"/>
                  <a:pt x="3459780" y="4120538"/>
                  <a:pt x="3463476" y="4111801"/>
                </a:cubicBezTo>
                <a:close/>
                <a:moveTo>
                  <a:pt x="5771762" y="465094"/>
                </a:moveTo>
                <a:cubicBezTo>
                  <a:pt x="5782849" y="438885"/>
                  <a:pt x="5808801" y="420494"/>
                  <a:pt x="5839050" y="420494"/>
                </a:cubicBezTo>
                <a:cubicBezTo>
                  <a:pt x="5879381" y="420494"/>
                  <a:pt x="5912075" y="453188"/>
                  <a:pt x="5912073" y="493519"/>
                </a:cubicBezTo>
                <a:cubicBezTo>
                  <a:pt x="5912075" y="533850"/>
                  <a:pt x="5879381" y="566544"/>
                  <a:pt x="5839050" y="566544"/>
                </a:cubicBezTo>
                <a:cubicBezTo>
                  <a:pt x="5798719" y="566544"/>
                  <a:pt x="5766025" y="533850"/>
                  <a:pt x="5766024" y="493519"/>
                </a:cubicBezTo>
                <a:cubicBezTo>
                  <a:pt x="5766025" y="483436"/>
                  <a:pt x="5768068" y="473831"/>
                  <a:pt x="5771762" y="465094"/>
                </a:cubicBezTo>
                <a:close/>
                <a:moveTo>
                  <a:pt x="4849910" y="1881451"/>
                </a:moveTo>
                <a:cubicBezTo>
                  <a:pt x="4853606" y="1872714"/>
                  <a:pt x="4858952" y="1864846"/>
                  <a:pt x="4865560" y="1858239"/>
                </a:cubicBezTo>
                <a:cubicBezTo>
                  <a:pt x="4878776" y="1845024"/>
                  <a:pt x="4897030" y="1836850"/>
                  <a:pt x="4917196" y="1836850"/>
                </a:cubicBezTo>
                <a:cubicBezTo>
                  <a:pt x="4957527" y="1836850"/>
                  <a:pt x="4990221" y="1869544"/>
                  <a:pt x="4990220" y="1909875"/>
                </a:cubicBezTo>
                <a:cubicBezTo>
                  <a:pt x="4990222" y="1950206"/>
                  <a:pt x="4957527" y="1982900"/>
                  <a:pt x="4917195" y="1982900"/>
                </a:cubicBezTo>
                <a:cubicBezTo>
                  <a:pt x="4876865" y="1982900"/>
                  <a:pt x="4844172" y="1950206"/>
                  <a:pt x="4844171" y="1909875"/>
                </a:cubicBezTo>
                <a:cubicBezTo>
                  <a:pt x="4844171" y="1899793"/>
                  <a:pt x="4846214" y="1890187"/>
                  <a:pt x="4849910" y="1881451"/>
                </a:cubicBezTo>
                <a:close/>
                <a:moveTo>
                  <a:pt x="3698367" y="3675551"/>
                </a:moveTo>
                <a:cubicBezTo>
                  <a:pt x="3702062" y="3666815"/>
                  <a:pt x="3707409" y="3658947"/>
                  <a:pt x="3714017" y="3652339"/>
                </a:cubicBezTo>
                <a:cubicBezTo>
                  <a:pt x="3727231" y="3639124"/>
                  <a:pt x="3745488" y="3630951"/>
                  <a:pt x="3765653" y="3630951"/>
                </a:cubicBezTo>
                <a:cubicBezTo>
                  <a:pt x="3805984" y="3630951"/>
                  <a:pt x="3838679" y="3663645"/>
                  <a:pt x="3838678" y="3703976"/>
                </a:cubicBezTo>
                <a:cubicBezTo>
                  <a:pt x="3838678" y="3744307"/>
                  <a:pt x="3805984" y="3777001"/>
                  <a:pt x="3765653" y="3777001"/>
                </a:cubicBezTo>
                <a:cubicBezTo>
                  <a:pt x="3725323" y="3777001"/>
                  <a:pt x="3692628" y="3744307"/>
                  <a:pt x="3692628" y="3703976"/>
                </a:cubicBezTo>
                <a:cubicBezTo>
                  <a:pt x="3692628" y="3693893"/>
                  <a:pt x="3694672" y="3684288"/>
                  <a:pt x="3698367" y="3675551"/>
                </a:cubicBezTo>
                <a:close/>
                <a:moveTo>
                  <a:pt x="6002226" y="44601"/>
                </a:moveTo>
                <a:cubicBezTo>
                  <a:pt x="6013313" y="18391"/>
                  <a:pt x="6039265" y="0"/>
                  <a:pt x="6069513" y="0"/>
                </a:cubicBezTo>
                <a:cubicBezTo>
                  <a:pt x="6109843" y="0"/>
                  <a:pt x="6142538" y="32694"/>
                  <a:pt x="6142538" y="73025"/>
                </a:cubicBezTo>
                <a:cubicBezTo>
                  <a:pt x="6142538" y="113356"/>
                  <a:pt x="6109844" y="146050"/>
                  <a:pt x="6069514" y="146050"/>
                </a:cubicBezTo>
                <a:cubicBezTo>
                  <a:pt x="6029182" y="146050"/>
                  <a:pt x="5996487" y="113356"/>
                  <a:pt x="5996490" y="73025"/>
                </a:cubicBezTo>
                <a:cubicBezTo>
                  <a:pt x="5996488" y="62942"/>
                  <a:pt x="5998532" y="53337"/>
                  <a:pt x="6002226" y="44601"/>
                </a:cubicBezTo>
                <a:close/>
                <a:moveTo>
                  <a:pt x="5080373" y="1460958"/>
                </a:moveTo>
                <a:cubicBezTo>
                  <a:pt x="5091459" y="1434749"/>
                  <a:pt x="5117410" y="1416358"/>
                  <a:pt x="5147658" y="1416358"/>
                </a:cubicBezTo>
                <a:cubicBezTo>
                  <a:pt x="5187990" y="1416358"/>
                  <a:pt x="5220683" y="1449052"/>
                  <a:pt x="5220684" y="1489383"/>
                </a:cubicBezTo>
                <a:cubicBezTo>
                  <a:pt x="5220683" y="1529714"/>
                  <a:pt x="5187991" y="1562407"/>
                  <a:pt x="5147659" y="1562407"/>
                </a:cubicBezTo>
                <a:cubicBezTo>
                  <a:pt x="5107329" y="1562407"/>
                  <a:pt x="5074634" y="1529713"/>
                  <a:pt x="5074635" y="1489382"/>
                </a:cubicBezTo>
                <a:cubicBezTo>
                  <a:pt x="5074635" y="1479300"/>
                  <a:pt x="5076678" y="1469694"/>
                  <a:pt x="5080373" y="1460958"/>
                </a:cubicBezTo>
                <a:close/>
                <a:moveTo>
                  <a:pt x="3928829" y="3246231"/>
                </a:moveTo>
                <a:cubicBezTo>
                  <a:pt x="3932525" y="3237495"/>
                  <a:pt x="3937872" y="3229627"/>
                  <a:pt x="3944479" y="3223020"/>
                </a:cubicBezTo>
                <a:cubicBezTo>
                  <a:pt x="3957694" y="3209805"/>
                  <a:pt x="3975950" y="3201632"/>
                  <a:pt x="3996115" y="3201632"/>
                </a:cubicBezTo>
                <a:cubicBezTo>
                  <a:pt x="4036446" y="3201632"/>
                  <a:pt x="4069140" y="3234326"/>
                  <a:pt x="4069140" y="3274657"/>
                </a:cubicBezTo>
                <a:cubicBezTo>
                  <a:pt x="4069141" y="3314987"/>
                  <a:pt x="4036448" y="3347681"/>
                  <a:pt x="3996116" y="3347681"/>
                </a:cubicBezTo>
                <a:cubicBezTo>
                  <a:pt x="3955786" y="3347681"/>
                  <a:pt x="3923091" y="3314987"/>
                  <a:pt x="3923091" y="3274656"/>
                </a:cubicBezTo>
                <a:cubicBezTo>
                  <a:pt x="3923091" y="3264573"/>
                  <a:pt x="3925134" y="3254968"/>
                  <a:pt x="3928829" y="3246231"/>
                </a:cubicBezTo>
                <a:close/>
                <a:moveTo>
                  <a:pt x="3002549" y="4678344"/>
                </a:moveTo>
                <a:cubicBezTo>
                  <a:pt x="3013634" y="4652134"/>
                  <a:pt x="3039586" y="4633744"/>
                  <a:pt x="3069835" y="4633744"/>
                </a:cubicBezTo>
                <a:cubicBezTo>
                  <a:pt x="3110166" y="4633744"/>
                  <a:pt x="3142860" y="4666438"/>
                  <a:pt x="3142860" y="4706768"/>
                </a:cubicBezTo>
                <a:cubicBezTo>
                  <a:pt x="3142860" y="4747100"/>
                  <a:pt x="3110166" y="4779794"/>
                  <a:pt x="3069835" y="4779793"/>
                </a:cubicBezTo>
                <a:cubicBezTo>
                  <a:pt x="3029504" y="4779794"/>
                  <a:pt x="2996810" y="4747099"/>
                  <a:pt x="2996810" y="4706769"/>
                </a:cubicBezTo>
                <a:cubicBezTo>
                  <a:pt x="2996810" y="4696686"/>
                  <a:pt x="2998853" y="4687080"/>
                  <a:pt x="3002549" y="4678344"/>
                </a:cubicBezTo>
                <a:close/>
                <a:moveTo>
                  <a:pt x="5310835" y="1031639"/>
                </a:moveTo>
                <a:cubicBezTo>
                  <a:pt x="5321920" y="1005429"/>
                  <a:pt x="5347873" y="987038"/>
                  <a:pt x="5378122" y="987038"/>
                </a:cubicBezTo>
                <a:cubicBezTo>
                  <a:pt x="5418452" y="987038"/>
                  <a:pt x="5451146" y="1019732"/>
                  <a:pt x="5451145" y="1060063"/>
                </a:cubicBezTo>
                <a:cubicBezTo>
                  <a:pt x="5451146" y="1100394"/>
                  <a:pt x="5418452" y="1133088"/>
                  <a:pt x="5378121" y="1133088"/>
                </a:cubicBezTo>
                <a:cubicBezTo>
                  <a:pt x="5337790" y="1133088"/>
                  <a:pt x="5305097" y="1100394"/>
                  <a:pt x="5305096" y="1060063"/>
                </a:cubicBezTo>
                <a:cubicBezTo>
                  <a:pt x="5305096" y="1049981"/>
                  <a:pt x="5307139" y="1040375"/>
                  <a:pt x="5310835" y="1031639"/>
                </a:cubicBezTo>
                <a:close/>
                <a:moveTo>
                  <a:pt x="4159291" y="2825741"/>
                </a:moveTo>
                <a:cubicBezTo>
                  <a:pt x="4162986" y="2817004"/>
                  <a:pt x="4168333" y="2809136"/>
                  <a:pt x="4174941" y="2802529"/>
                </a:cubicBezTo>
                <a:cubicBezTo>
                  <a:pt x="4188156" y="2789314"/>
                  <a:pt x="4206412" y="2781140"/>
                  <a:pt x="4226578" y="2781140"/>
                </a:cubicBezTo>
                <a:cubicBezTo>
                  <a:pt x="4266908" y="2781140"/>
                  <a:pt x="4299603" y="2813834"/>
                  <a:pt x="4299603" y="2854165"/>
                </a:cubicBezTo>
                <a:cubicBezTo>
                  <a:pt x="4299602" y="2894496"/>
                  <a:pt x="4266909" y="2927190"/>
                  <a:pt x="4226578" y="2927190"/>
                </a:cubicBezTo>
                <a:cubicBezTo>
                  <a:pt x="4186247" y="2927190"/>
                  <a:pt x="4153552" y="2894496"/>
                  <a:pt x="4153552" y="2854165"/>
                </a:cubicBezTo>
                <a:cubicBezTo>
                  <a:pt x="4153552" y="2844083"/>
                  <a:pt x="4155596" y="2834477"/>
                  <a:pt x="4159291" y="2825741"/>
                </a:cubicBezTo>
                <a:close/>
                <a:moveTo>
                  <a:pt x="4388982" y="2447996"/>
                </a:moveTo>
                <a:cubicBezTo>
                  <a:pt x="4392677" y="2439259"/>
                  <a:pt x="4398023" y="2431391"/>
                  <a:pt x="4404632" y="2424783"/>
                </a:cubicBezTo>
                <a:cubicBezTo>
                  <a:pt x="4417846" y="2411569"/>
                  <a:pt x="4436101" y="2403396"/>
                  <a:pt x="4456269" y="2403396"/>
                </a:cubicBezTo>
                <a:cubicBezTo>
                  <a:pt x="4496600" y="2403395"/>
                  <a:pt x="4529293" y="2436090"/>
                  <a:pt x="4529293" y="2476421"/>
                </a:cubicBezTo>
                <a:cubicBezTo>
                  <a:pt x="4529292" y="2516753"/>
                  <a:pt x="4496599" y="2549446"/>
                  <a:pt x="4456268" y="2549445"/>
                </a:cubicBezTo>
                <a:cubicBezTo>
                  <a:pt x="4415937" y="2549445"/>
                  <a:pt x="4383243" y="2516751"/>
                  <a:pt x="4383242" y="2476421"/>
                </a:cubicBezTo>
                <a:cubicBezTo>
                  <a:pt x="4383243" y="2466338"/>
                  <a:pt x="4385287" y="2456733"/>
                  <a:pt x="4388982" y="2447996"/>
                </a:cubicBezTo>
                <a:close/>
                <a:moveTo>
                  <a:pt x="3233012" y="4257851"/>
                </a:moveTo>
                <a:cubicBezTo>
                  <a:pt x="3244097" y="4231641"/>
                  <a:pt x="3270050" y="4213251"/>
                  <a:pt x="3300298" y="4213251"/>
                </a:cubicBezTo>
                <a:cubicBezTo>
                  <a:pt x="3340629" y="4213251"/>
                  <a:pt x="3373323" y="4245945"/>
                  <a:pt x="3373323" y="4286276"/>
                </a:cubicBezTo>
                <a:cubicBezTo>
                  <a:pt x="3373323" y="4326607"/>
                  <a:pt x="3340629" y="4359301"/>
                  <a:pt x="3300298" y="4359301"/>
                </a:cubicBezTo>
                <a:cubicBezTo>
                  <a:pt x="3259967" y="4359301"/>
                  <a:pt x="3227273" y="4326607"/>
                  <a:pt x="3227273" y="4286276"/>
                </a:cubicBezTo>
                <a:cubicBezTo>
                  <a:pt x="3227273" y="4276193"/>
                  <a:pt x="3229316" y="4266587"/>
                  <a:pt x="3233012" y="4257851"/>
                </a:cubicBezTo>
                <a:close/>
                <a:moveTo>
                  <a:pt x="5541300" y="611144"/>
                </a:moveTo>
                <a:cubicBezTo>
                  <a:pt x="5552384" y="584934"/>
                  <a:pt x="5578337" y="566544"/>
                  <a:pt x="5608585" y="566544"/>
                </a:cubicBezTo>
                <a:cubicBezTo>
                  <a:pt x="5648917" y="566544"/>
                  <a:pt x="5681610" y="599238"/>
                  <a:pt x="5681611" y="639569"/>
                </a:cubicBezTo>
                <a:cubicBezTo>
                  <a:pt x="5681611" y="679900"/>
                  <a:pt x="5648916" y="712594"/>
                  <a:pt x="5608586" y="712594"/>
                </a:cubicBezTo>
                <a:cubicBezTo>
                  <a:pt x="5568254" y="712594"/>
                  <a:pt x="5535561" y="679900"/>
                  <a:pt x="5535560" y="639569"/>
                </a:cubicBezTo>
                <a:cubicBezTo>
                  <a:pt x="5535560" y="629486"/>
                  <a:pt x="5537603" y="619881"/>
                  <a:pt x="5541300" y="611144"/>
                </a:cubicBezTo>
                <a:close/>
                <a:moveTo>
                  <a:pt x="4619446" y="2027501"/>
                </a:moveTo>
                <a:cubicBezTo>
                  <a:pt x="4623142" y="2018764"/>
                  <a:pt x="4628488" y="2010897"/>
                  <a:pt x="4635096" y="2004289"/>
                </a:cubicBezTo>
                <a:cubicBezTo>
                  <a:pt x="4648310" y="1991074"/>
                  <a:pt x="4666567" y="1982901"/>
                  <a:pt x="4686732" y="1982901"/>
                </a:cubicBezTo>
                <a:cubicBezTo>
                  <a:pt x="4727063" y="1982901"/>
                  <a:pt x="4759757" y="2015595"/>
                  <a:pt x="4759757" y="2055926"/>
                </a:cubicBezTo>
                <a:cubicBezTo>
                  <a:pt x="4759757" y="2096257"/>
                  <a:pt x="4727063" y="2128951"/>
                  <a:pt x="4686732" y="2128951"/>
                </a:cubicBezTo>
                <a:cubicBezTo>
                  <a:pt x="4646400" y="2128952"/>
                  <a:pt x="4613707" y="2096258"/>
                  <a:pt x="4613707" y="2055926"/>
                </a:cubicBezTo>
                <a:cubicBezTo>
                  <a:pt x="4613708" y="2045843"/>
                  <a:pt x="4615750" y="2036238"/>
                  <a:pt x="4619446" y="2027501"/>
                </a:cubicBezTo>
                <a:close/>
                <a:moveTo>
                  <a:pt x="3463475" y="3828529"/>
                </a:moveTo>
                <a:cubicBezTo>
                  <a:pt x="3474561" y="3802319"/>
                  <a:pt x="3500513" y="3783929"/>
                  <a:pt x="3530762" y="3783929"/>
                </a:cubicBezTo>
                <a:cubicBezTo>
                  <a:pt x="3571093" y="3783929"/>
                  <a:pt x="3603787" y="3816623"/>
                  <a:pt x="3603787" y="3856954"/>
                </a:cubicBezTo>
                <a:cubicBezTo>
                  <a:pt x="3603787" y="3897285"/>
                  <a:pt x="3571093" y="3929979"/>
                  <a:pt x="3530762" y="3929979"/>
                </a:cubicBezTo>
                <a:cubicBezTo>
                  <a:pt x="3490431" y="3929979"/>
                  <a:pt x="3457737" y="3897285"/>
                  <a:pt x="3457737" y="3856954"/>
                </a:cubicBezTo>
                <a:cubicBezTo>
                  <a:pt x="3457737" y="3846871"/>
                  <a:pt x="3459780" y="3837265"/>
                  <a:pt x="3463475" y="3828529"/>
                </a:cubicBezTo>
                <a:close/>
                <a:moveTo>
                  <a:pt x="5771763" y="181823"/>
                </a:moveTo>
                <a:cubicBezTo>
                  <a:pt x="5782850" y="155613"/>
                  <a:pt x="5808802" y="137222"/>
                  <a:pt x="5839050" y="137222"/>
                </a:cubicBezTo>
                <a:cubicBezTo>
                  <a:pt x="5879380" y="137222"/>
                  <a:pt x="5912075" y="169916"/>
                  <a:pt x="5912075" y="210247"/>
                </a:cubicBezTo>
                <a:cubicBezTo>
                  <a:pt x="5912075" y="250578"/>
                  <a:pt x="5879381" y="283272"/>
                  <a:pt x="5839049" y="283272"/>
                </a:cubicBezTo>
                <a:cubicBezTo>
                  <a:pt x="5798719" y="283272"/>
                  <a:pt x="5766024" y="250578"/>
                  <a:pt x="5766025" y="210247"/>
                </a:cubicBezTo>
                <a:cubicBezTo>
                  <a:pt x="5766025" y="200165"/>
                  <a:pt x="5768069" y="190559"/>
                  <a:pt x="5771763" y="181823"/>
                </a:cubicBezTo>
                <a:close/>
                <a:moveTo>
                  <a:pt x="4849910" y="1598178"/>
                </a:moveTo>
                <a:cubicBezTo>
                  <a:pt x="4853604" y="1589442"/>
                  <a:pt x="4858953" y="1581574"/>
                  <a:pt x="4865560" y="1574967"/>
                </a:cubicBezTo>
                <a:cubicBezTo>
                  <a:pt x="4878775" y="1561752"/>
                  <a:pt x="4897031" y="1553578"/>
                  <a:pt x="4917196" y="1553578"/>
                </a:cubicBezTo>
                <a:cubicBezTo>
                  <a:pt x="4957527" y="1553578"/>
                  <a:pt x="4990221" y="1586272"/>
                  <a:pt x="4990221" y="1626603"/>
                </a:cubicBezTo>
                <a:cubicBezTo>
                  <a:pt x="4990220" y="1666934"/>
                  <a:pt x="4957527" y="1699628"/>
                  <a:pt x="4917196" y="1699628"/>
                </a:cubicBezTo>
                <a:cubicBezTo>
                  <a:pt x="4876866" y="1699628"/>
                  <a:pt x="4844171" y="1666934"/>
                  <a:pt x="4844172" y="1626603"/>
                </a:cubicBezTo>
                <a:cubicBezTo>
                  <a:pt x="4844172" y="1616521"/>
                  <a:pt x="4846215" y="1606915"/>
                  <a:pt x="4849910" y="1598178"/>
                </a:cubicBezTo>
                <a:close/>
                <a:moveTo>
                  <a:pt x="3698366" y="3392280"/>
                </a:moveTo>
                <a:cubicBezTo>
                  <a:pt x="3702061" y="3383543"/>
                  <a:pt x="3707408" y="3375676"/>
                  <a:pt x="3714016" y="3369068"/>
                </a:cubicBezTo>
                <a:cubicBezTo>
                  <a:pt x="3727231" y="3355854"/>
                  <a:pt x="3745487" y="3347680"/>
                  <a:pt x="3765652" y="3347680"/>
                </a:cubicBezTo>
                <a:cubicBezTo>
                  <a:pt x="3805983" y="3347680"/>
                  <a:pt x="3838677" y="3380374"/>
                  <a:pt x="3838677" y="3420705"/>
                </a:cubicBezTo>
                <a:cubicBezTo>
                  <a:pt x="3838678" y="3461036"/>
                  <a:pt x="3805984" y="3493730"/>
                  <a:pt x="3765653" y="3493730"/>
                </a:cubicBezTo>
                <a:cubicBezTo>
                  <a:pt x="3725322" y="3493730"/>
                  <a:pt x="3692628" y="3461035"/>
                  <a:pt x="3692629" y="3420704"/>
                </a:cubicBezTo>
                <a:cubicBezTo>
                  <a:pt x="3692629" y="3410622"/>
                  <a:pt x="3694671" y="3401016"/>
                  <a:pt x="3698366" y="3392280"/>
                </a:cubicBezTo>
                <a:close/>
                <a:moveTo>
                  <a:pt x="2772085" y="4824393"/>
                </a:moveTo>
                <a:cubicBezTo>
                  <a:pt x="2783170" y="4798183"/>
                  <a:pt x="2809123" y="4779793"/>
                  <a:pt x="2839371" y="4779793"/>
                </a:cubicBezTo>
                <a:cubicBezTo>
                  <a:pt x="2879702" y="4779793"/>
                  <a:pt x="2912396" y="4812487"/>
                  <a:pt x="2912396" y="4852818"/>
                </a:cubicBezTo>
                <a:cubicBezTo>
                  <a:pt x="2912396" y="4893149"/>
                  <a:pt x="2879702" y="4925843"/>
                  <a:pt x="2839371" y="4925843"/>
                </a:cubicBezTo>
                <a:cubicBezTo>
                  <a:pt x="2799040" y="4925843"/>
                  <a:pt x="2766346" y="4893149"/>
                  <a:pt x="2766347" y="4852818"/>
                </a:cubicBezTo>
                <a:cubicBezTo>
                  <a:pt x="2766346" y="4842735"/>
                  <a:pt x="2768390" y="4833130"/>
                  <a:pt x="2772085" y="4824393"/>
                </a:cubicBezTo>
                <a:close/>
                <a:moveTo>
                  <a:pt x="5080373" y="1177687"/>
                </a:moveTo>
                <a:cubicBezTo>
                  <a:pt x="5091458" y="1151478"/>
                  <a:pt x="5117410" y="1133087"/>
                  <a:pt x="5147658" y="1133088"/>
                </a:cubicBezTo>
                <a:cubicBezTo>
                  <a:pt x="5187989" y="1133087"/>
                  <a:pt x="5220683" y="1165781"/>
                  <a:pt x="5220683" y="1206112"/>
                </a:cubicBezTo>
                <a:cubicBezTo>
                  <a:pt x="5220683" y="1246443"/>
                  <a:pt x="5187990" y="1279137"/>
                  <a:pt x="5147658" y="1279137"/>
                </a:cubicBezTo>
                <a:cubicBezTo>
                  <a:pt x="5107328" y="1279137"/>
                  <a:pt x="5074634" y="1246443"/>
                  <a:pt x="5074634" y="1206112"/>
                </a:cubicBezTo>
                <a:cubicBezTo>
                  <a:pt x="5074634" y="1196029"/>
                  <a:pt x="5076677" y="1186423"/>
                  <a:pt x="5080373" y="1177687"/>
                </a:cubicBezTo>
                <a:close/>
                <a:moveTo>
                  <a:pt x="3928828" y="2962961"/>
                </a:moveTo>
                <a:cubicBezTo>
                  <a:pt x="3932523" y="2954224"/>
                  <a:pt x="3937871" y="2946356"/>
                  <a:pt x="3944478" y="2939749"/>
                </a:cubicBezTo>
                <a:cubicBezTo>
                  <a:pt x="3957693" y="2926535"/>
                  <a:pt x="3975949" y="2918361"/>
                  <a:pt x="3996114" y="2918361"/>
                </a:cubicBezTo>
                <a:cubicBezTo>
                  <a:pt x="4036445" y="2918361"/>
                  <a:pt x="4069139" y="2951055"/>
                  <a:pt x="4069139" y="2991386"/>
                </a:cubicBezTo>
                <a:cubicBezTo>
                  <a:pt x="4069140" y="3031716"/>
                  <a:pt x="4036446" y="3064410"/>
                  <a:pt x="3996115" y="3064410"/>
                </a:cubicBezTo>
                <a:cubicBezTo>
                  <a:pt x="3955785" y="3064410"/>
                  <a:pt x="3923090" y="3031716"/>
                  <a:pt x="3923090" y="2991385"/>
                </a:cubicBezTo>
                <a:cubicBezTo>
                  <a:pt x="3923091" y="2981303"/>
                  <a:pt x="3925133" y="2971697"/>
                  <a:pt x="3928828" y="2962961"/>
                </a:cubicBezTo>
                <a:close/>
                <a:moveTo>
                  <a:pt x="3002548" y="4395072"/>
                </a:moveTo>
                <a:cubicBezTo>
                  <a:pt x="3013633" y="4368862"/>
                  <a:pt x="3039586" y="4350472"/>
                  <a:pt x="3069834" y="4350472"/>
                </a:cubicBezTo>
                <a:cubicBezTo>
                  <a:pt x="3110165" y="4350472"/>
                  <a:pt x="3142859" y="4383166"/>
                  <a:pt x="3142859" y="4423497"/>
                </a:cubicBezTo>
                <a:cubicBezTo>
                  <a:pt x="3142859" y="4463828"/>
                  <a:pt x="3110165" y="4496522"/>
                  <a:pt x="3069834" y="4496522"/>
                </a:cubicBezTo>
                <a:cubicBezTo>
                  <a:pt x="3029503" y="4496522"/>
                  <a:pt x="2996809" y="4463828"/>
                  <a:pt x="2996809" y="4423497"/>
                </a:cubicBezTo>
                <a:cubicBezTo>
                  <a:pt x="2996809" y="4413414"/>
                  <a:pt x="2998853" y="4403809"/>
                  <a:pt x="3002548" y="4395072"/>
                </a:cubicBezTo>
                <a:close/>
                <a:moveTo>
                  <a:pt x="5310834" y="748366"/>
                </a:moveTo>
                <a:cubicBezTo>
                  <a:pt x="5321921" y="722157"/>
                  <a:pt x="5347873" y="703766"/>
                  <a:pt x="5378123" y="703766"/>
                </a:cubicBezTo>
                <a:cubicBezTo>
                  <a:pt x="5418451" y="703766"/>
                  <a:pt x="5451147" y="736460"/>
                  <a:pt x="5451146" y="776791"/>
                </a:cubicBezTo>
                <a:cubicBezTo>
                  <a:pt x="5451146" y="817122"/>
                  <a:pt x="5418453" y="849816"/>
                  <a:pt x="5378122" y="849816"/>
                </a:cubicBezTo>
                <a:cubicBezTo>
                  <a:pt x="5337791" y="849816"/>
                  <a:pt x="5305095" y="817122"/>
                  <a:pt x="5305097" y="776791"/>
                </a:cubicBezTo>
                <a:cubicBezTo>
                  <a:pt x="5305096" y="766708"/>
                  <a:pt x="5307140" y="757103"/>
                  <a:pt x="5310834" y="748366"/>
                </a:cubicBezTo>
                <a:close/>
                <a:moveTo>
                  <a:pt x="4159292" y="2542469"/>
                </a:moveTo>
                <a:cubicBezTo>
                  <a:pt x="4162987" y="2533732"/>
                  <a:pt x="4168335" y="2525864"/>
                  <a:pt x="4174943" y="2519257"/>
                </a:cubicBezTo>
                <a:cubicBezTo>
                  <a:pt x="4188156" y="2506042"/>
                  <a:pt x="4206413" y="2497869"/>
                  <a:pt x="4226579" y="2497869"/>
                </a:cubicBezTo>
                <a:cubicBezTo>
                  <a:pt x="4266910" y="2497869"/>
                  <a:pt x="4299603" y="2530563"/>
                  <a:pt x="4299604" y="2570894"/>
                </a:cubicBezTo>
                <a:cubicBezTo>
                  <a:pt x="4299603" y="2611225"/>
                  <a:pt x="4266909" y="2643919"/>
                  <a:pt x="4226578" y="2643919"/>
                </a:cubicBezTo>
                <a:cubicBezTo>
                  <a:pt x="4186248" y="2643919"/>
                  <a:pt x="4153553" y="2611225"/>
                  <a:pt x="4153553" y="2570894"/>
                </a:cubicBezTo>
                <a:cubicBezTo>
                  <a:pt x="4153554" y="2560811"/>
                  <a:pt x="4155597" y="2551205"/>
                  <a:pt x="4159292" y="2542469"/>
                </a:cubicBezTo>
                <a:close/>
                <a:moveTo>
                  <a:pt x="4388981" y="2164724"/>
                </a:moveTo>
                <a:cubicBezTo>
                  <a:pt x="4392676" y="2155988"/>
                  <a:pt x="4398024" y="2148120"/>
                  <a:pt x="4404631" y="2141512"/>
                </a:cubicBezTo>
                <a:cubicBezTo>
                  <a:pt x="4417846" y="2128296"/>
                  <a:pt x="4436102" y="2120123"/>
                  <a:pt x="4456268" y="2120124"/>
                </a:cubicBezTo>
                <a:cubicBezTo>
                  <a:pt x="4496598" y="2120123"/>
                  <a:pt x="4529293" y="2152818"/>
                  <a:pt x="4529293" y="2193148"/>
                </a:cubicBezTo>
                <a:cubicBezTo>
                  <a:pt x="4529292" y="2233480"/>
                  <a:pt x="4496600" y="2266174"/>
                  <a:pt x="4456267" y="2266173"/>
                </a:cubicBezTo>
                <a:cubicBezTo>
                  <a:pt x="4415938" y="2266174"/>
                  <a:pt x="4383242" y="2233479"/>
                  <a:pt x="4383243" y="2193148"/>
                </a:cubicBezTo>
                <a:cubicBezTo>
                  <a:pt x="4383244" y="2183066"/>
                  <a:pt x="4385287" y="2173460"/>
                  <a:pt x="4388981" y="2164724"/>
                </a:cubicBezTo>
                <a:close/>
                <a:moveTo>
                  <a:pt x="3233012" y="3974579"/>
                </a:moveTo>
                <a:cubicBezTo>
                  <a:pt x="3244097" y="3948369"/>
                  <a:pt x="3270049" y="3929979"/>
                  <a:pt x="3300298" y="3929979"/>
                </a:cubicBezTo>
                <a:cubicBezTo>
                  <a:pt x="3340629" y="3929978"/>
                  <a:pt x="3373323" y="3962673"/>
                  <a:pt x="3373323" y="4003003"/>
                </a:cubicBezTo>
                <a:cubicBezTo>
                  <a:pt x="3373323" y="4043335"/>
                  <a:pt x="3340629" y="4076029"/>
                  <a:pt x="3300298" y="4076028"/>
                </a:cubicBezTo>
                <a:cubicBezTo>
                  <a:pt x="3259967" y="4076029"/>
                  <a:pt x="3227273" y="4043334"/>
                  <a:pt x="3227273" y="4003004"/>
                </a:cubicBezTo>
                <a:cubicBezTo>
                  <a:pt x="3227273" y="3992921"/>
                  <a:pt x="3229316" y="3983315"/>
                  <a:pt x="3233012" y="3974579"/>
                </a:cubicBezTo>
                <a:close/>
                <a:moveTo>
                  <a:pt x="5541300" y="327873"/>
                </a:moveTo>
                <a:cubicBezTo>
                  <a:pt x="5552385" y="301663"/>
                  <a:pt x="5578338" y="283272"/>
                  <a:pt x="5608586" y="283272"/>
                </a:cubicBezTo>
                <a:cubicBezTo>
                  <a:pt x="5648916" y="283272"/>
                  <a:pt x="5681612" y="315966"/>
                  <a:pt x="5681610" y="356297"/>
                </a:cubicBezTo>
                <a:cubicBezTo>
                  <a:pt x="5681612" y="396628"/>
                  <a:pt x="5648919" y="429322"/>
                  <a:pt x="5608585" y="429322"/>
                </a:cubicBezTo>
                <a:cubicBezTo>
                  <a:pt x="5568257" y="429322"/>
                  <a:pt x="5535561" y="396628"/>
                  <a:pt x="5535561" y="356297"/>
                </a:cubicBezTo>
                <a:cubicBezTo>
                  <a:pt x="5535561" y="346214"/>
                  <a:pt x="5537604" y="336609"/>
                  <a:pt x="5541300" y="327873"/>
                </a:cubicBezTo>
                <a:close/>
                <a:moveTo>
                  <a:pt x="4619445" y="1744229"/>
                </a:moveTo>
                <a:cubicBezTo>
                  <a:pt x="4623140" y="1735492"/>
                  <a:pt x="4628488" y="1727624"/>
                  <a:pt x="4635095" y="1721017"/>
                </a:cubicBezTo>
                <a:cubicBezTo>
                  <a:pt x="4648311" y="1707802"/>
                  <a:pt x="4666567" y="1699629"/>
                  <a:pt x="4686732" y="1699628"/>
                </a:cubicBezTo>
                <a:cubicBezTo>
                  <a:pt x="4727062" y="1699628"/>
                  <a:pt x="4759757" y="1732323"/>
                  <a:pt x="4759757" y="1772653"/>
                </a:cubicBezTo>
                <a:cubicBezTo>
                  <a:pt x="4759757" y="1812984"/>
                  <a:pt x="4727063" y="1845678"/>
                  <a:pt x="4686733" y="1845678"/>
                </a:cubicBezTo>
                <a:cubicBezTo>
                  <a:pt x="4646401" y="1845678"/>
                  <a:pt x="4613706" y="1812984"/>
                  <a:pt x="4613707" y="1772654"/>
                </a:cubicBezTo>
                <a:cubicBezTo>
                  <a:pt x="4613708" y="1762571"/>
                  <a:pt x="4615751" y="1752965"/>
                  <a:pt x="4619445" y="1744229"/>
                </a:cubicBezTo>
                <a:close/>
                <a:moveTo>
                  <a:pt x="3463475" y="3545257"/>
                </a:moveTo>
                <a:cubicBezTo>
                  <a:pt x="3474561" y="3519047"/>
                  <a:pt x="3500513" y="3500657"/>
                  <a:pt x="3530762" y="3500657"/>
                </a:cubicBezTo>
                <a:cubicBezTo>
                  <a:pt x="3571093" y="3500656"/>
                  <a:pt x="3603787" y="3533351"/>
                  <a:pt x="3603786" y="3573681"/>
                </a:cubicBezTo>
                <a:cubicBezTo>
                  <a:pt x="3603787" y="3614013"/>
                  <a:pt x="3571093" y="3646707"/>
                  <a:pt x="3530762" y="3646706"/>
                </a:cubicBezTo>
                <a:cubicBezTo>
                  <a:pt x="3490431" y="3646707"/>
                  <a:pt x="3457737" y="3614012"/>
                  <a:pt x="3457737" y="3573682"/>
                </a:cubicBezTo>
                <a:cubicBezTo>
                  <a:pt x="3457737" y="3563599"/>
                  <a:pt x="3459780" y="3553993"/>
                  <a:pt x="3463475" y="3545257"/>
                </a:cubicBezTo>
                <a:close/>
                <a:moveTo>
                  <a:pt x="2541621" y="4961615"/>
                </a:moveTo>
                <a:cubicBezTo>
                  <a:pt x="2552706" y="4935405"/>
                  <a:pt x="2578659" y="4917015"/>
                  <a:pt x="2608907" y="4917015"/>
                </a:cubicBezTo>
                <a:cubicBezTo>
                  <a:pt x="2649238" y="4917015"/>
                  <a:pt x="2681932" y="4949709"/>
                  <a:pt x="2681932" y="4990040"/>
                </a:cubicBezTo>
                <a:cubicBezTo>
                  <a:pt x="2681932" y="5030371"/>
                  <a:pt x="2649238" y="5063065"/>
                  <a:pt x="2608907" y="5063065"/>
                </a:cubicBezTo>
                <a:cubicBezTo>
                  <a:pt x="2568576" y="5063065"/>
                  <a:pt x="2535882" y="5030371"/>
                  <a:pt x="2535882" y="4990040"/>
                </a:cubicBezTo>
                <a:cubicBezTo>
                  <a:pt x="2535882" y="4979957"/>
                  <a:pt x="2537926" y="4970352"/>
                  <a:pt x="2541621" y="4961615"/>
                </a:cubicBezTo>
                <a:close/>
                <a:moveTo>
                  <a:pt x="4849908" y="1314908"/>
                </a:moveTo>
                <a:cubicBezTo>
                  <a:pt x="4853603" y="1306172"/>
                  <a:pt x="4858951" y="1298304"/>
                  <a:pt x="4865558" y="1291697"/>
                </a:cubicBezTo>
                <a:cubicBezTo>
                  <a:pt x="4878773" y="1278482"/>
                  <a:pt x="4897029" y="1270308"/>
                  <a:pt x="4917195" y="1270308"/>
                </a:cubicBezTo>
                <a:cubicBezTo>
                  <a:pt x="4957525" y="1270308"/>
                  <a:pt x="4990220" y="1303002"/>
                  <a:pt x="4990220" y="1343333"/>
                </a:cubicBezTo>
                <a:cubicBezTo>
                  <a:pt x="4990220" y="1383664"/>
                  <a:pt x="4957526" y="1416358"/>
                  <a:pt x="4917195" y="1416358"/>
                </a:cubicBezTo>
                <a:cubicBezTo>
                  <a:pt x="4876864" y="1416358"/>
                  <a:pt x="4844169" y="1383663"/>
                  <a:pt x="4844170" y="1343333"/>
                </a:cubicBezTo>
                <a:cubicBezTo>
                  <a:pt x="4844171" y="1333250"/>
                  <a:pt x="4846214" y="1323645"/>
                  <a:pt x="4849908" y="1314908"/>
                </a:cubicBezTo>
                <a:close/>
                <a:moveTo>
                  <a:pt x="3698365" y="3109010"/>
                </a:moveTo>
                <a:cubicBezTo>
                  <a:pt x="3702060" y="3100273"/>
                  <a:pt x="3707407" y="3092405"/>
                  <a:pt x="3714015" y="3085798"/>
                </a:cubicBezTo>
                <a:cubicBezTo>
                  <a:pt x="3727229" y="3072584"/>
                  <a:pt x="3745486" y="3064410"/>
                  <a:pt x="3765651" y="3064410"/>
                </a:cubicBezTo>
                <a:cubicBezTo>
                  <a:pt x="3805982" y="3064410"/>
                  <a:pt x="3838676" y="3097104"/>
                  <a:pt x="3838676" y="3137435"/>
                </a:cubicBezTo>
                <a:cubicBezTo>
                  <a:pt x="3838676" y="3177765"/>
                  <a:pt x="3805982" y="3210459"/>
                  <a:pt x="3765651" y="3210459"/>
                </a:cubicBezTo>
                <a:cubicBezTo>
                  <a:pt x="3725320" y="3210460"/>
                  <a:pt x="3692626" y="3177765"/>
                  <a:pt x="3692626" y="3137434"/>
                </a:cubicBezTo>
                <a:cubicBezTo>
                  <a:pt x="3692626" y="3127352"/>
                  <a:pt x="3694670" y="3117746"/>
                  <a:pt x="3698365" y="3109010"/>
                </a:cubicBezTo>
                <a:close/>
                <a:moveTo>
                  <a:pt x="2772084" y="4541122"/>
                </a:moveTo>
                <a:cubicBezTo>
                  <a:pt x="2783170" y="4514913"/>
                  <a:pt x="2809122" y="4496522"/>
                  <a:pt x="2839370" y="4496522"/>
                </a:cubicBezTo>
                <a:cubicBezTo>
                  <a:pt x="2879701" y="4496522"/>
                  <a:pt x="2912396" y="4529216"/>
                  <a:pt x="2912395" y="4569547"/>
                </a:cubicBezTo>
                <a:cubicBezTo>
                  <a:pt x="2912395" y="4609878"/>
                  <a:pt x="2879702" y="4642572"/>
                  <a:pt x="2839371" y="4642572"/>
                </a:cubicBezTo>
                <a:cubicBezTo>
                  <a:pt x="2799040" y="4642572"/>
                  <a:pt x="2766346" y="4609878"/>
                  <a:pt x="2766346" y="4569547"/>
                </a:cubicBezTo>
                <a:cubicBezTo>
                  <a:pt x="2766346" y="4559464"/>
                  <a:pt x="2768389" y="4549858"/>
                  <a:pt x="2772084" y="4541122"/>
                </a:cubicBezTo>
                <a:close/>
                <a:moveTo>
                  <a:pt x="5080370" y="894416"/>
                </a:moveTo>
                <a:cubicBezTo>
                  <a:pt x="5091456" y="868207"/>
                  <a:pt x="5117409" y="849816"/>
                  <a:pt x="5147658" y="849816"/>
                </a:cubicBezTo>
                <a:cubicBezTo>
                  <a:pt x="5187989" y="849816"/>
                  <a:pt x="5220683" y="882510"/>
                  <a:pt x="5220681" y="922841"/>
                </a:cubicBezTo>
                <a:cubicBezTo>
                  <a:pt x="5220683" y="963172"/>
                  <a:pt x="5187989" y="995866"/>
                  <a:pt x="5147658" y="995866"/>
                </a:cubicBezTo>
                <a:cubicBezTo>
                  <a:pt x="5107327" y="995866"/>
                  <a:pt x="5074633" y="963172"/>
                  <a:pt x="5074632" y="922841"/>
                </a:cubicBezTo>
                <a:cubicBezTo>
                  <a:pt x="5074633" y="912758"/>
                  <a:pt x="5076676" y="903153"/>
                  <a:pt x="5080370" y="894416"/>
                </a:cubicBezTo>
                <a:close/>
                <a:moveTo>
                  <a:pt x="3928828" y="2679690"/>
                </a:moveTo>
                <a:cubicBezTo>
                  <a:pt x="3932524" y="2670954"/>
                  <a:pt x="3937870" y="2663086"/>
                  <a:pt x="3944478" y="2656479"/>
                </a:cubicBezTo>
                <a:cubicBezTo>
                  <a:pt x="3957693" y="2643264"/>
                  <a:pt x="3975949" y="2635090"/>
                  <a:pt x="3996114" y="2635090"/>
                </a:cubicBezTo>
                <a:cubicBezTo>
                  <a:pt x="4036445" y="2635090"/>
                  <a:pt x="4069139" y="2667784"/>
                  <a:pt x="4069139" y="2708115"/>
                </a:cubicBezTo>
                <a:cubicBezTo>
                  <a:pt x="4069140" y="2748446"/>
                  <a:pt x="4036445" y="2781140"/>
                  <a:pt x="3996114" y="2781140"/>
                </a:cubicBezTo>
                <a:cubicBezTo>
                  <a:pt x="3955783" y="2781140"/>
                  <a:pt x="3923089" y="2748446"/>
                  <a:pt x="3923090" y="2708115"/>
                </a:cubicBezTo>
                <a:cubicBezTo>
                  <a:pt x="3923089" y="2698032"/>
                  <a:pt x="3925133" y="2688427"/>
                  <a:pt x="3928828" y="2679690"/>
                </a:cubicBezTo>
                <a:close/>
                <a:moveTo>
                  <a:pt x="4158517" y="2310773"/>
                </a:moveTo>
                <a:cubicBezTo>
                  <a:pt x="4162212" y="2302037"/>
                  <a:pt x="4167560" y="2294169"/>
                  <a:pt x="4174167" y="2287561"/>
                </a:cubicBezTo>
                <a:cubicBezTo>
                  <a:pt x="4187382" y="2274347"/>
                  <a:pt x="4205638" y="2266174"/>
                  <a:pt x="4225804" y="2266173"/>
                </a:cubicBezTo>
                <a:cubicBezTo>
                  <a:pt x="4266134" y="2266173"/>
                  <a:pt x="4298829" y="2298867"/>
                  <a:pt x="4298828" y="2339197"/>
                </a:cubicBezTo>
                <a:cubicBezTo>
                  <a:pt x="4298829" y="2379529"/>
                  <a:pt x="4266135" y="2412224"/>
                  <a:pt x="4225803" y="2412224"/>
                </a:cubicBezTo>
                <a:cubicBezTo>
                  <a:pt x="4185473" y="2412223"/>
                  <a:pt x="4152778" y="2379529"/>
                  <a:pt x="4152779" y="2339198"/>
                </a:cubicBezTo>
                <a:cubicBezTo>
                  <a:pt x="4152779" y="2329115"/>
                  <a:pt x="4154822" y="2319510"/>
                  <a:pt x="4158517" y="2310773"/>
                </a:cubicBezTo>
                <a:close/>
                <a:moveTo>
                  <a:pt x="3002548" y="4111800"/>
                </a:moveTo>
                <a:cubicBezTo>
                  <a:pt x="3013633" y="4085590"/>
                  <a:pt x="3039586" y="4067200"/>
                  <a:pt x="3069834" y="4067200"/>
                </a:cubicBezTo>
                <a:cubicBezTo>
                  <a:pt x="3110165" y="4067200"/>
                  <a:pt x="3142859" y="4099894"/>
                  <a:pt x="3142859" y="4140225"/>
                </a:cubicBezTo>
                <a:cubicBezTo>
                  <a:pt x="3142859" y="4180556"/>
                  <a:pt x="3110165" y="4213250"/>
                  <a:pt x="3069834" y="4213250"/>
                </a:cubicBezTo>
                <a:cubicBezTo>
                  <a:pt x="3029503" y="4213250"/>
                  <a:pt x="2996809" y="4180556"/>
                  <a:pt x="2996809" y="4140225"/>
                </a:cubicBezTo>
                <a:cubicBezTo>
                  <a:pt x="2996809" y="4130142"/>
                  <a:pt x="2998852" y="4120537"/>
                  <a:pt x="3002548" y="4111800"/>
                </a:cubicBezTo>
                <a:close/>
                <a:moveTo>
                  <a:pt x="5310836" y="465095"/>
                </a:moveTo>
                <a:cubicBezTo>
                  <a:pt x="5321922" y="438885"/>
                  <a:pt x="5347874" y="420494"/>
                  <a:pt x="5378122" y="420495"/>
                </a:cubicBezTo>
                <a:cubicBezTo>
                  <a:pt x="5418453" y="420495"/>
                  <a:pt x="5451147" y="453189"/>
                  <a:pt x="5451147" y="493520"/>
                </a:cubicBezTo>
                <a:cubicBezTo>
                  <a:pt x="5451147" y="533851"/>
                  <a:pt x="5418452" y="566545"/>
                  <a:pt x="5378122" y="566544"/>
                </a:cubicBezTo>
                <a:cubicBezTo>
                  <a:pt x="5337790" y="566545"/>
                  <a:pt x="5305098" y="533851"/>
                  <a:pt x="5305097" y="493520"/>
                </a:cubicBezTo>
                <a:cubicBezTo>
                  <a:pt x="5305097" y="483437"/>
                  <a:pt x="5307140" y="473831"/>
                  <a:pt x="5310836" y="465095"/>
                </a:cubicBezTo>
                <a:close/>
                <a:moveTo>
                  <a:pt x="4388982" y="1881450"/>
                </a:moveTo>
                <a:cubicBezTo>
                  <a:pt x="4392678" y="1872713"/>
                  <a:pt x="4398025" y="1864846"/>
                  <a:pt x="4404632" y="1858238"/>
                </a:cubicBezTo>
                <a:cubicBezTo>
                  <a:pt x="4417847" y="1845023"/>
                  <a:pt x="4436103" y="1836850"/>
                  <a:pt x="4456269" y="1836850"/>
                </a:cubicBezTo>
                <a:cubicBezTo>
                  <a:pt x="4496599" y="1836850"/>
                  <a:pt x="4529294" y="1869544"/>
                  <a:pt x="4529293" y="1909875"/>
                </a:cubicBezTo>
                <a:cubicBezTo>
                  <a:pt x="4529294" y="1950206"/>
                  <a:pt x="4496600" y="1982900"/>
                  <a:pt x="4456268" y="1982899"/>
                </a:cubicBezTo>
                <a:cubicBezTo>
                  <a:pt x="4415936" y="1982901"/>
                  <a:pt x="4383242" y="1950207"/>
                  <a:pt x="4383244" y="1909875"/>
                </a:cubicBezTo>
                <a:cubicBezTo>
                  <a:pt x="4383244" y="1899792"/>
                  <a:pt x="4385287" y="1890187"/>
                  <a:pt x="4388982" y="1881450"/>
                </a:cubicBezTo>
                <a:close/>
                <a:moveTo>
                  <a:pt x="3233012" y="3691307"/>
                </a:moveTo>
                <a:cubicBezTo>
                  <a:pt x="3244097" y="3665097"/>
                  <a:pt x="3270049" y="3646706"/>
                  <a:pt x="3300298" y="3646707"/>
                </a:cubicBezTo>
                <a:cubicBezTo>
                  <a:pt x="3340629" y="3646706"/>
                  <a:pt x="3373323" y="3679400"/>
                  <a:pt x="3373323" y="3719731"/>
                </a:cubicBezTo>
                <a:cubicBezTo>
                  <a:pt x="3373323" y="3760062"/>
                  <a:pt x="3340629" y="3792756"/>
                  <a:pt x="3300298" y="3792756"/>
                </a:cubicBezTo>
                <a:cubicBezTo>
                  <a:pt x="3259967" y="3792756"/>
                  <a:pt x="3227273" y="3760062"/>
                  <a:pt x="3227273" y="3719731"/>
                </a:cubicBezTo>
                <a:cubicBezTo>
                  <a:pt x="3227273" y="3709649"/>
                  <a:pt x="3229316" y="3700043"/>
                  <a:pt x="3233012" y="3691307"/>
                </a:cubicBezTo>
                <a:close/>
                <a:moveTo>
                  <a:pt x="5541300" y="44600"/>
                </a:moveTo>
                <a:cubicBezTo>
                  <a:pt x="5552386" y="18391"/>
                  <a:pt x="5578338" y="0"/>
                  <a:pt x="5608586" y="0"/>
                </a:cubicBezTo>
                <a:cubicBezTo>
                  <a:pt x="5648917" y="0"/>
                  <a:pt x="5681611" y="32694"/>
                  <a:pt x="5681611" y="73025"/>
                </a:cubicBezTo>
                <a:cubicBezTo>
                  <a:pt x="5681610" y="113356"/>
                  <a:pt x="5648918" y="146050"/>
                  <a:pt x="5608586" y="146050"/>
                </a:cubicBezTo>
                <a:cubicBezTo>
                  <a:pt x="5568254" y="146050"/>
                  <a:pt x="5535561" y="113356"/>
                  <a:pt x="5535562" y="73025"/>
                </a:cubicBezTo>
                <a:cubicBezTo>
                  <a:pt x="5535561" y="62942"/>
                  <a:pt x="5537605" y="53337"/>
                  <a:pt x="5541300" y="44600"/>
                </a:cubicBezTo>
                <a:close/>
                <a:moveTo>
                  <a:pt x="4619446" y="1460957"/>
                </a:moveTo>
                <a:cubicBezTo>
                  <a:pt x="4623141" y="1452220"/>
                  <a:pt x="4628487" y="1444353"/>
                  <a:pt x="4635095" y="1437745"/>
                </a:cubicBezTo>
                <a:cubicBezTo>
                  <a:pt x="4648310" y="1424530"/>
                  <a:pt x="4666567" y="1416357"/>
                  <a:pt x="4686731" y="1416357"/>
                </a:cubicBezTo>
                <a:cubicBezTo>
                  <a:pt x="4727063" y="1416357"/>
                  <a:pt x="4759758" y="1449051"/>
                  <a:pt x="4759757" y="1489382"/>
                </a:cubicBezTo>
                <a:cubicBezTo>
                  <a:pt x="4759757" y="1529713"/>
                  <a:pt x="4727062" y="1562406"/>
                  <a:pt x="4686732" y="1562406"/>
                </a:cubicBezTo>
                <a:cubicBezTo>
                  <a:pt x="4646400" y="1562406"/>
                  <a:pt x="4613707" y="1529712"/>
                  <a:pt x="4613706" y="1489381"/>
                </a:cubicBezTo>
                <a:cubicBezTo>
                  <a:pt x="4613708" y="1479299"/>
                  <a:pt x="4615751" y="1469693"/>
                  <a:pt x="4619446" y="1460957"/>
                </a:cubicBezTo>
                <a:close/>
                <a:moveTo>
                  <a:pt x="3463475" y="3261985"/>
                </a:moveTo>
                <a:cubicBezTo>
                  <a:pt x="3474561" y="3235775"/>
                  <a:pt x="3500513" y="3217384"/>
                  <a:pt x="3530762" y="3217385"/>
                </a:cubicBezTo>
                <a:cubicBezTo>
                  <a:pt x="3571092" y="3217384"/>
                  <a:pt x="3603787" y="3250078"/>
                  <a:pt x="3603786" y="3290409"/>
                </a:cubicBezTo>
                <a:cubicBezTo>
                  <a:pt x="3603787" y="3330740"/>
                  <a:pt x="3571093" y="3363434"/>
                  <a:pt x="3530761" y="3363434"/>
                </a:cubicBezTo>
                <a:cubicBezTo>
                  <a:pt x="3490431" y="3363434"/>
                  <a:pt x="3457736" y="3330740"/>
                  <a:pt x="3457737" y="3290409"/>
                </a:cubicBezTo>
                <a:cubicBezTo>
                  <a:pt x="3457736" y="3280327"/>
                  <a:pt x="3459780" y="3270721"/>
                  <a:pt x="3463475" y="3261985"/>
                </a:cubicBezTo>
                <a:close/>
                <a:moveTo>
                  <a:pt x="2541621" y="4678343"/>
                </a:moveTo>
                <a:cubicBezTo>
                  <a:pt x="2552706" y="4652133"/>
                  <a:pt x="2578659" y="4633743"/>
                  <a:pt x="2608907" y="4633743"/>
                </a:cubicBezTo>
                <a:cubicBezTo>
                  <a:pt x="2649238" y="4633743"/>
                  <a:pt x="2681932" y="4666437"/>
                  <a:pt x="2681932" y="4706768"/>
                </a:cubicBezTo>
                <a:cubicBezTo>
                  <a:pt x="2681932" y="4747099"/>
                  <a:pt x="2649238" y="4779793"/>
                  <a:pt x="2608907" y="4779793"/>
                </a:cubicBezTo>
                <a:cubicBezTo>
                  <a:pt x="2568576" y="4779793"/>
                  <a:pt x="2535882" y="4747099"/>
                  <a:pt x="2535882" y="4706768"/>
                </a:cubicBezTo>
                <a:cubicBezTo>
                  <a:pt x="2535882" y="4696685"/>
                  <a:pt x="2537925" y="4687079"/>
                  <a:pt x="2541621" y="4678343"/>
                </a:cubicBezTo>
                <a:close/>
                <a:moveTo>
                  <a:pt x="4849909" y="1031638"/>
                </a:moveTo>
                <a:cubicBezTo>
                  <a:pt x="4853604" y="1022901"/>
                  <a:pt x="4858950" y="1015034"/>
                  <a:pt x="4865557" y="1008427"/>
                </a:cubicBezTo>
                <a:cubicBezTo>
                  <a:pt x="4878773" y="995212"/>
                  <a:pt x="4897028" y="987038"/>
                  <a:pt x="4917194" y="987038"/>
                </a:cubicBezTo>
                <a:cubicBezTo>
                  <a:pt x="4957525" y="987038"/>
                  <a:pt x="4990221" y="1019732"/>
                  <a:pt x="4990218" y="1060063"/>
                </a:cubicBezTo>
                <a:cubicBezTo>
                  <a:pt x="4990220" y="1100394"/>
                  <a:pt x="4957525" y="1133087"/>
                  <a:pt x="4917195" y="1133087"/>
                </a:cubicBezTo>
                <a:cubicBezTo>
                  <a:pt x="4876863" y="1133087"/>
                  <a:pt x="4844170" y="1100393"/>
                  <a:pt x="4844169" y="1060062"/>
                </a:cubicBezTo>
                <a:cubicBezTo>
                  <a:pt x="4844171" y="1049980"/>
                  <a:pt x="4846214" y="1040374"/>
                  <a:pt x="4849909" y="1031638"/>
                </a:cubicBezTo>
                <a:close/>
                <a:moveTo>
                  <a:pt x="3698365" y="2825740"/>
                </a:moveTo>
                <a:cubicBezTo>
                  <a:pt x="3702060" y="2817003"/>
                  <a:pt x="3707407" y="2809135"/>
                  <a:pt x="3714014" y="2802528"/>
                </a:cubicBezTo>
                <a:cubicBezTo>
                  <a:pt x="3727230" y="2789314"/>
                  <a:pt x="3745485" y="2781140"/>
                  <a:pt x="3765650" y="2781140"/>
                </a:cubicBezTo>
                <a:cubicBezTo>
                  <a:pt x="3805981" y="2781140"/>
                  <a:pt x="3838676" y="2813834"/>
                  <a:pt x="3838676" y="2854165"/>
                </a:cubicBezTo>
                <a:cubicBezTo>
                  <a:pt x="3838676" y="2894495"/>
                  <a:pt x="3805983" y="2927189"/>
                  <a:pt x="3765651" y="2927189"/>
                </a:cubicBezTo>
                <a:cubicBezTo>
                  <a:pt x="3725320" y="2927189"/>
                  <a:pt x="3692626" y="2894495"/>
                  <a:pt x="3692627" y="2854164"/>
                </a:cubicBezTo>
                <a:cubicBezTo>
                  <a:pt x="3692626" y="2844082"/>
                  <a:pt x="3694669" y="2834476"/>
                  <a:pt x="3698365" y="2825740"/>
                </a:cubicBezTo>
                <a:close/>
                <a:moveTo>
                  <a:pt x="3928051" y="2447998"/>
                </a:moveTo>
                <a:cubicBezTo>
                  <a:pt x="3931748" y="2439261"/>
                  <a:pt x="3937094" y="2431393"/>
                  <a:pt x="3943701" y="2424786"/>
                </a:cubicBezTo>
                <a:cubicBezTo>
                  <a:pt x="3956915" y="2411571"/>
                  <a:pt x="3975172" y="2403398"/>
                  <a:pt x="3995338" y="2403398"/>
                </a:cubicBezTo>
                <a:cubicBezTo>
                  <a:pt x="4035669" y="2403397"/>
                  <a:pt x="4068362" y="2436092"/>
                  <a:pt x="4068363" y="2476423"/>
                </a:cubicBezTo>
                <a:cubicBezTo>
                  <a:pt x="4068362" y="2516754"/>
                  <a:pt x="4035668" y="2549448"/>
                  <a:pt x="3995337" y="2549448"/>
                </a:cubicBezTo>
                <a:cubicBezTo>
                  <a:pt x="3955006" y="2549448"/>
                  <a:pt x="3922313" y="2516753"/>
                  <a:pt x="3922313" y="2476423"/>
                </a:cubicBezTo>
                <a:cubicBezTo>
                  <a:pt x="3922314" y="2466340"/>
                  <a:pt x="3924356" y="2456735"/>
                  <a:pt x="3928051" y="2447998"/>
                </a:cubicBezTo>
                <a:close/>
                <a:moveTo>
                  <a:pt x="2772083" y="4257851"/>
                </a:moveTo>
                <a:cubicBezTo>
                  <a:pt x="2783169" y="4231641"/>
                  <a:pt x="2809121" y="4213251"/>
                  <a:pt x="2839370" y="4213251"/>
                </a:cubicBezTo>
                <a:cubicBezTo>
                  <a:pt x="2879701" y="4213251"/>
                  <a:pt x="2912395" y="4245945"/>
                  <a:pt x="2912395" y="4286276"/>
                </a:cubicBezTo>
                <a:cubicBezTo>
                  <a:pt x="2912395" y="4326607"/>
                  <a:pt x="2879701" y="4359301"/>
                  <a:pt x="2839370" y="4359301"/>
                </a:cubicBezTo>
                <a:cubicBezTo>
                  <a:pt x="2799039" y="4359301"/>
                  <a:pt x="2766345" y="4326607"/>
                  <a:pt x="2766345" y="4286276"/>
                </a:cubicBezTo>
                <a:cubicBezTo>
                  <a:pt x="2766346" y="4276193"/>
                  <a:pt x="2768388" y="4266588"/>
                  <a:pt x="2772083" y="4257851"/>
                </a:cubicBezTo>
                <a:close/>
                <a:moveTo>
                  <a:pt x="5080371" y="611145"/>
                </a:moveTo>
                <a:cubicBezTo>
                  <a:pt x="5091458" y="584935"/>
                  <a:pt x="5117410" y="566544"/>
                  <a:pt x="5147658" y="566544"/>
                </a:cubicBezTo>
                <a:cubicBezTo>
                  <a:pt x="5187988" y="566544"/>
                  <a:pt x="5220683" y="599238"/>
                  <a:pt x="5220683" y="639569"/>
                </a:cubicBezTo>
                <a:cubicBezTo>
                  <a:pt x="5220683" y="679900"/>
                  <a:pt x="5187989" y="712594"/>
                  <a:pt x="5147657" y="712594"/>
                </a:cubicBezTo>
                <a:cubicBezTo>
                  <a:pt x="5107327" y="712594"/>
                  <a:pt x="5074632" y="679900"/>
                  <a:pt x="5074634" y="639569"/>
                </a:cubicBezTo>
                <a:cubicBezTo>
                  <a:pt x="5074633" y="629487"/>
                  <a:pt x="5076677" y="619881"/>
                  <a:pt x="5080371" y="611145"/>
                </a:cubicBezTo>
                <a:close/>
                <a:moveTo>
                  <a:pt x="4158518" y="2027501"/>
                </a:moveTo>
                <a:cubicBezTo>
                  <a:pt x="4162212" y="2018765"/>
                  <a:pt x="4167559" y="2010897"/>
                  <a:pt x="4174168" y="2004289"/>
                </a:cubicBezTo>
                <a:cubicBezTo>
                  <a:pt x="4187382" y="1991074"/>
                  <a:pt x="4205639" y="1982901"/>
                  <a:pt x="4225803" y="1982902"/>
                </a:cubicBezTo>
                <a:cubicBezTo>
                  <a:pt x="4266135" y="1982900"/>
                  <a:pt x="4298828" y="2015596"/>
                  <a:pt x="4298829" y="2055926"/>
                </a:cubicBezTo>
                <a:cubicBezTo>
                  <a:pt x="4298828" y="2096257"/>
                  <a:pt x="4266136" y="2128950"/>
                  <a:pt x="4225804" y="2128950"/>
                </a:cubicBezTo>
                <a:cubicBezTo>
                  <a:pt x="4185472" y="2128951"/>
                  <a:pt x="4152777" y="2096258"/>
                  <a:pt x="4152778" y="2055926"/>
                </a:cubicBezTo>
                <a:cubicBezTo>
                  <a:pt x="4152778" y="2045843"/>
                  <a:pt x="4154821" y="2036239"/>
                  <a:pt x="4158518" y="2027501"/>
                </a:cubicBezTo>
                <a:close/>
                <a:moveTo>
                  <a:pt x="3002548" y="3828528"/>
                </a:moveTo>
                <a:cubicBezTo>
                  <a:pt x="3013633" y="3802318"/>
                  <a:pt x="3039586" y="3783928"/>
                  <a:pt x="3069834" y="3783928"/>
                </a:cubicBezTo>
                <a:cubicBezTo>
                  <a:pt x="3110165" y="3783928"/>
                  <a:pt x="3142859" y="3816622"/>
                  <a:pt x="3142859" y="3856953"/>
                </a:cubicBezTo>
                <a:cubicBezTo>
                  <a:pt x="3142859" y="3897284"/>
                  <a:pt x="3110165" y="3929978"/>
                  <a:pt x="3069834" y="3929978"/>
                </a:cubicBezTo>
                <a:cubicBezTo>
                  <a:pt x="3029503" y="3929978"/>
                  <a:pt x="2996809" y="3897284"/>
                  <a:pt x="2996809" y="3856953"/>
                </a:cubicBezTo>
                <a:cubicBezTo>
                  <a:pt x="2996809" y="3846870"/>
                  <a:pt x="2998852" y="3837265"/>
                  <a:pt x="3002548" y="3828528"/>
                </a:cubicBezTo>
                <a:close/>
                <a:moveTo>
                  <a:pt x="5310836" y="181823"/>
                </a:moveTo>
                <a:cubicBezTo>
                  <a:pt x="5321920" y="155613"/>
                  <a:pt x="5347875" y="137222"/>
                  <a:pt x="5378123" y="137223"/>
                </a:cubicBezTo>
                <a:cubicBezTo>
                  <a:pt x="5418453" y="137222"/>
                  <a:pt x="5451147" y="169916"/>
                  <a:pt x="5451147" y="210247"/>
                </a:cubicBezTo>
                <a:cubicBezTo>
                  <a:pt x="5451147" y="250578"/>
                  <a:pt x="5418454" y="283272"/>
                  <a:pt x="5378122" y="283272"/>
                </a:cubicBezTo>
                <a:cubicBezTo>
                  <a:pt x="5337792" y="283272"/>
                  <a:pt x="5305097" y="250578"/>
                  <a:pt x="5305096" y="210247"/>
                </a:cubicBezTo>
                <a:cubicBezTo>
                  <a:pt x="5305098" y="200165"/>
                  <a:pt x="5307139" y="190559"/>
                  <a:pt x="5310836" y="181823"/>
                </a:cubicBezTo>
                <a:close/>
                <a:moveTo>
                  <a:pt x="4388982" y="1598178"/>
                </a:moveTo>
                <a:cubicBezTo>
                  <a:pt x="4392678" y="1589441"/>
                  <a:pt x="4398024" y="1581573"/>
                  <a:pt x="4404632" y="1574966"/>
                </a:cubicBezTo>
                <a:cubicBezTo>
                  <a:pt x="4417846" y="1561751"/>
                  <a:pt x="4436103" y="1553578"/>
                  <a:pt x="4456268" y="1553578"/>
                </a:cubicBezTo>
                <a:cubicBezTo>
                  <a:pt x="4496599" y="1553577"/>
                  <a:pt x="4529293" y="1586272"/>
                  <a:pt x="4529292" y="1626602"/>
                </a:cubicBezTo>
                <a:cubicBezTo>
                  <a:pt x="4529293" y="1666933"/>
                  <a:pt x="4496599" y="1699628"/>
                  <a:pt x="4456268" y="1699627"/>
                </a:cubicBezTo>
                <a:cubicBezTo>
                  <a:pt x="4415937" y="1699627"/>
                  <a:pt x="4383243" y="1666933"/>
                  <a:pt x="4383244" y="1626603"/>
                </a:cubicBezTo>
                <a:cubicBezTo>
                  <a:pt x="4383243" y="1616520"/>
                  <a:pt x="4385286" y="1606915"/>
                  <a:pt x="4388982" y="1598178"/>
                </a:cubicBezTo>
                <a:close/>
                <a:moveTo>
                  <a:pt x="3233011" y="3408035"/>
                </a:moveTo>
                <a:cubicBezTo>
                  <a:pt x="3244097" y="3381824"/>
                  <a:pt x="3270049" y="3363434"/>
                  <a:pt x="3300298" y="3363434"/>
                </a:cubicBezTo>
                <a:cubicBezTo>
                  <a:pt x="3340629" y="3363434"/>
                  <a:pt x="3373323" y="3396128"/>
                  <a:pt x="3373323" y="3436459"/>
                </a:cubicBezTo>
                <a:cubicBezTo>
                  <a:pt x="3373323" y="3476790"/>
                  <a:pt x="3340629" y="3509484"/>
                  <a:pt x="3300298" y="3509484"/>
                </a:cubicBezTo>
                <a:cubicBezTo>
                  <a:pt x="3259967" y="3509484"/>
                  <a:pt x="3227273" y="3476790"/>
                  <a:pt x="3227273" y="3436459"/>
                </a:cubicBezTo>
                <a:cubicBezTo>
                  <a:pt x="3227273" y="3426377"/>
                  <a:pt x="3229316" y="3416771"/>
                  <a:pt x="3233011" y="3408035"/>
                </a:cubicBezTo>
                <a:close/>
                <a:moveTo>
                  <a:pt x="2311157" y="4824393"/>
                </a:moveTo>
                <a:cubicBezTo>
                  <a:pt x="2322243" y="4798182"/>
                  <a:pt x="2348195" y="4779792"/>
                  <a:pt x="2378444" y="4779792"/>
                </a:cubicBezTo>
                <a:cubicBezTo>
                  <a:pt x="2418774" y="4779792"/>
                  <a:pt x="2451469" y="4812486"/>
                  <a:pt x="2451468" y="4852817"/>
                </a:cubicBezTo>
                <a:cubicBezTo>
                  <a:pt x="2451469" y="4893148"/>
                  <a:pt x="2418775" y="4925842"/>
                  <a:pt x="2378443" y="4925842"/>
                </a:cubicBezTo>
                <a:cubicBezTo>
                  <a:pt x="2338113" y="4925842"/>
                  <a:pt x="2305418" y="4893148"/>
                  <a:pt x="2305419" y="4852817"/>
                </a:cubicBezTo>
                <a:cubicBezTo>
                  <a:pt x="2305418" y="4842734"/>
                  <a:pt x="2307462" y="4833129"/>
                  <a:pt x="2311157" y="4824393"/>
                </a:cubicBezTo>
                <a:close/>
                <a:moveTo>
                  <a:pt x="4619445" y="1177685"/>
                </a:moveTo>
                <a:cubicBezTo>
                  <a:pt x="4623139" y="1168949"/>
                  <a:pt x="4628487" y="1161082"/>
                  <a:pt x="4635094" y="1154474"/>
                </a:cubicBezTo>
                <a:cubicBezTo>
                  <a:pt x="4648308" y="1141259"/>
                  <a:pt x="4666566" y="1133086"/>
                  <a:pt x="4686731" y="1133086"/>
                </a:cubicBezTo>
                <a:cubicBezTo>
                  <a:pt x="4727062" y="1133086"/>
                  <a:pt x="4759755" y="1165780"/>
                  <a:pt x="4759756" y="1206111"/>
                </a:cubicBezTo>
                <a:cubicBezTo>
                  <a:pt x="4759755" y="1246442"/>
                  <a:pt x="4727062" y="1279135"/>
                  <a:pt x="4686731" y="1279135"/>
                </a:cubicBezTo>
                <a:cubicBezTo>
                  <a:pt x="4646399" y="1279135"/>
                  <a:pt x="4613706" y="1246441"/>
                  <a:pt x="4613706" y="1206110"/>
                </a:cubicBezTo>
                <a:cubicBezTo>
                  <a:pt x="4613707" y="1196028"/>
                  <a:pt x="4615750" y="1186422"/>
                  <a:pt x="4619445" y="1177685"/>
                </a:cubicBezTo>
                <a:close/>
                <a:moveTo>
                  <a:pt x="3463476" y="2978713"/>
                </a:moveTo>
                <a:cubicBezTo>
                  <a:pt x="3474561" y="2952503"/>
                  <a:pt x="3500514" y="2934113"/>
                  <a:pt x="3530762" y="2934113"/>
                </a:cubicBezTo>
                <a:cubicBezTo>
                  <a:pt x="3571093" y="2934113"/>
                  <a:pt x="3603787" y="2966807"/>
                  <a:pt x="3603787" y="3007138"/>
                </a:cubicBezTo>
                <a:cubicBezTo>
                  <a:pt x="3603787" y="3047469"/>
                  <a:pt x="3571093" y="3080163"/>
                  <a:pt x="3530762" y="3080163"/>
                </a:cubicBezTo>
                <a:cubicBezTo>
                  <a:pt x="3490431" y="3080163"/>
                  <a:pt x="3457737" y="3047469"/>
                  <a:pt x="3457737" y="3007138"/>
                </a:cubicBezTo>
                <a:cubicBezTo>
                  <a:pt x="3457737" y="2997055"/>
                  <a:pt x="3459780" y="2987450"/>
                  <a:pt x="3463476" y="2978713"/>
                </a:cubicBezTo>
                <a:close/>
                <a:moveTo>
                  <a:pt x="2541620" y="4395072"/>
                </a:moveTo>
                <a:cubicBezTo>
                  <a:pt x="2552705" y="4368862"/>
                  <a:pt x="2578658" y="4350471"/>
                  <a:pt x="2608907" y="4350471"/>
                </a:cubicBezTo>
                <a:cubicBezTo>
                  <a:pt x="2649237" y="4350471"/>
                  <a:pt x="2681931" y="4383166"/>
                  <a:pt x="2681931" y="4423497"/>
                </a:cubicBezTo>
                <a:cubicBezTo>
                  <a:pt x="2681931" y="4463828"/>
                  <a:pt x="2649238" y="4496521"/>
                  <a:pt x="2608907" y="4496521"/>
                </a:cubicBezTo>
                <a:cubicBezTo>
                  <a:pt x="2568576" y="4496521"/>
                  <a:pt x="2535882" y="4463827"/>
                  <a:pt x="2535882" y="4423496"/>
                </a:cubicBezTo>
                <a:cubicBezTo>
                  <a:pt x="2535882" y="4413413"/>
                  <a:pt x="2537925" y="4403808"/>
                  <a:pt x="2541620" y="4395072"/>
                </a:cubicBezTo>
                <a:close/>
                <a:moveTo>
                  <a:pt x="4849908" y="748367"/>
                </a:moveTo>
                <a:cubicBezTo>
                  <a:pt x="4853603" y="739631"/>
                  <a:pt x="4858949" y="731763"/>
                  <a:pt x="4865557" y="725155"/>
                </a:cubicBezTo>
                <a:cubicBezTo>
                  <a:pt x="4878771" y="711940"/>
                  <a:pt x="4897029" y="703767"/>
                  <a:pt x="4917194" y="703767"/>
                </a:cubicBezTo>
                <a:cubicBezTo>
                  <a:pt x="4957525" y="703767"/>
                  <a:pt x="4990218" y="736461"/>
                  <a:pt x="4990219" y="776792"/>
                </a:cubicBezTo>
                <a:cubicBezTo>
                  <a:pt x="4990218" y="817123"/>
                  <a:pt x="4957524" y="849817"/>
                  <a:pt x="4917194" y="849817"/>
                </a:cubicBezTo>
                <a:cubicBezTo>
                  <a:pt x="4876862" y="849817"/>
                  <a:pt x="4844169" y="817123"/>
                  <a:pt x="4844169" y="776792"/>
                </a:cubicBezTo>
                <a:cubicBezTo>
                  <a:pt x="4844169" y="766709"/>
                  <a:pt x="4846213" y="757104"/>
                  <a:pt x="4849908" y="748367"/>
                </a:cubicBezTo>
                <a:close/>
                <a:moveTo>
                  <a:pt x="3698365" y="2542469"/>
                </a:moveTo>
                <a:cubicBezTo>
                  <a:pt x="3702059" y="2533732"/>
                  <a:pt x="3707406" y="2525865"/>
                  <a:pt x="3714013" y="2519257"/>
                </a:cubicBezTo>
                <a:cubicBezTo>
                  <a:pt x="3727228" y="2506042"/>
                  <a:pt x="3745484" y="2497869"/>
                  <a:pt x="3765650" y="2497869"/>
                </a:cubicBezTo>
                <a:cubicBezTo>
                  <a:pt x="3805981" y="2497869"/>
                  <a:pt x="3838675" y="2530563"/>
                  <a:pt x="3838675" y="2570894"/>
                </a:cubicBezTo>
                <a:cubicBezTo>
                  <a:pt x="3838675" y="2611225"/>
                  <a:pt x="3805981" y="2643919"/>
                  <a:pt x="3765651" y="2643919"/>
                </a:cubicBezTo>
                <a:cubicBezTo>
                  <a:pt x="3725320" y="2643919"/>
                  <a:pt x="3692625" y="2611225"/>
                  <a:pt x="3692625" y="2570894"/>
                </a:cubicBezTo>
                <a:cubicBezTo>
                  <a:pt x="3692625" y="2560811"/>
                  <a:pt x="3694668" y="2551206"/>
                  <a:pt x="3698365" y="2542469"/>
                </a:cubicBezTo>
                <a:close/>
                <a:moveTo>
                  <a:pt x="3928052" y="2164724"/>
                </a:moveTo>
                <a:cubicBezTo>
                  <a:pt x="3931749" y="2155988"/>
                  <a:pt x="3937095" y="2148119"/>
                  <a:pt x="3943704" y="2141511"/>
                </a:cubicBezTo>
                <a:cubicBezTo>
                  <a:pt x="3956918" y="2128297"/>
                  <a:pt x="3975173" y="2120123"/>
                  <a:pt x="3995339" y="2120124"/>
                </a:cubicBezTo>
                <a:cubicBezTo>
                  <a:pt x="4035671" y="2120123"/>
                  <a:pt x="4068364" y="2152818"/>
                  <a:pt x="4068363" y="2193148"/>
                </a:cubicBezTo>
                <a:cubicBezTo>
                  <a:pt x="4068365" y="2233479"/>
                  <a:pt x="4035670" y="2266173"/>
                  <a:pt x="3995339" y="2266173"/>
                </a:cubicBezTo>
                <a:cubicBezTo>
                  <a:pt x="3955008" y="2266174"/>
                  <a:pt x="3922313" y="2233480"/>
                  <a:pt x="3922314" y="2193149"/>
                </a:cubicBezTo>
                <a:cubicBezTo>
                  <a:pt x="3922315" y="2183066"/>
                  <a:pt x="3924357" y="2173460"/>
                  <a:pt x="3928052" y="2164724"/>
                </a:cubicBezTo>
                <a:close/>
                <a:moveTo>
                  <a:pt x="2772083" y="3974579"/>
                </a:moveTo>
                <a:cubicBezTo>
                  <a:pt x="2783169" y="3948369"/>
                  <a:pt x="2809121" y="3929979"/>
                  <a:pt x="2839370" y="3929979"/>
                </a:cubicBezTo>
                <a:cubicBezTo>
                  <a:pt x="2879701" y="3929978"/>
                  <a:pt x="2912395" y="3962673"/>
                  <a:pt x="2912394" y="4003004"/>
                </a:cubicBezTo>
                <a:cubicBezTo>
                  <a:pt x="2912395" y="4043335"/>
                  <a:pt x="2879701" y="4076029"/>
                  <a:pt x="2839369" y="4076029"/>
                </a:cubicBezTo>
                <a:cubicBezTo>
                  <a:pt x="2799039" y="4076029"/>
                  <a:pt x="2766345" y="4043335"/>
                  <a:pt x="2766345" y="4003004"/>
                </a:cubicBezTo>
                <a:cubicBezTo>
                  <a:pt x="2766345" y="3992921"/>
                  <a:pt x="2768388" y="3983315"/>
                  <a:pt x="2772083" y="3974579"/>
                </a:cubicBezTo>
                <a:close/>
                <a:moveTo>
                  <a:pt x="5080372" y="327873"/>
                </a:moveTo>
                <a:cubicBezTo>
                  <a:pt x="5091458" y="301663"/>
                  <a:pt x="5117409" y="283272"/>
                  <a:pt x="5147657" y="283272"/>
                </a:cubicBezTo>
                <a:cubicBezTo>
                  <a:pt x="5187989" y="283272"/>
                  <a:pt x="5220682" y="315966"/>
                  <a:pt x="5220683" y="356297"/>
                </a:cubicBezTo>
                <a:cubicBezTo>
                  <a:pt x="5220684" y="396628"/>
                  <a:pt x="5187988" y="429322"/>
                  <a:pt x="5147658" y="429322"/>
                </a:cubicBezTo>
                <a:cubicBezTo>
                  <a:pt x="5107326" y="429322"/>
                  <a:pt x="5074633" y="396628"/>
                  <a:pt x="5074633" y="356297"/>
                </a:cubicBezTo>
                <a:cubicBezTo>
                  <a:pt x="5074632" y="346214"/>
                  <a:pt x="5076677" y="336609"/>
                  <a:pt x="5080372" y="327873"/>
                </a:cubicBezTo>
                <a:close/>
                <a:moveTo>
                  <a:pt x="4158518" y="1744228"/>
                </a:moveTo>
                <a:cubicBezTo>
                  <a:pt x="4162213" y="1735492"/>
                  <a:pt x="4167559" y="1727624"/>
                  <a:pt x="4174168" y="1721016"/>
                </a:cubicBezTo>
                <a:cubicBezTo>
                  <a:pt x="4187382" y="1707802"/>
                  <a:pt x="4205639" y="1699628"/>
                  <a:pt x="4225803" y="1699628"/>
                </a:cubicBezTo>
                <a:cubicBezTo>
                  <a:pt x="4266136" y="1699629"/>
                  <a:pt x="4298829" y="1732322"/>
                  <a:pt x="4298829" y="1772653"/>
                </a:cubicBezTo>
                <a:cubicBezTo>
                  <a:pt x="4298829" y="1812984"/>
                  <a:pt x="4266136" y="1845678"/>
                  <a:pt x="4225802" y="1845679"/>
                </a:cubicBezTo>
                <a:cubicBezTo>
                  <a:pt x="4185473" y="1845679"/>
                  <a:pt x="4152777" y="1812985"/>
                  <a:pt x="4152778" y="1772653"/>
                </a:cubicBezTo>
                <a:cubicBezTo>
                  <a:pt x="4152779" y="1762570"/>
                  <a:pt x="4154822" y="1752965"/>
                  <a:pt x="4158518" y="1744228"/>
                </a:cubicBezTo>
                <a:close/>
                <a:moveTo>
                  <a:pt x="3002547" y="3545256"/>
                </a:moveTo>
                <a:cubicBezTo>
                  <a:pt x="3013633" y="3519046"/>
                  <a:pt x="3039585" y="3500656"/>
                  <a:pt x="3069834" y="3500656"/>
                </a:cubicBezTo>
                <a:cubicBezTo>
                  <a:pt x="3110165" y="3500656"/>
                  <a:pt x="3142859" y="3533350"/>
                  <a:pt x="3142860" y="3573681"/>
                </a:cubicBezTo>
                <a:cubicBezTo>
                  <a:pt x="3142859" y="3614012"/>
                  <a:pt x="3110165" y="3646706"/>
                  <a:pt x="3069834" y="3646706"/>
                </a:cubicBezTo>
                <a:cubicBezTo>
                  <a:pt x="3029503" y="3646706"/>
                  <a:pt x="2996809" y="3614012"/>
                  <a:pt x="2996809" y="3573681"/>
                </a:cubicBezTo>
                <a:cubicBezTo>
                  <a:pt x="2996809" y="3563598"/>
                  <a:pt x="2998852" y="3553993"/>
                  <a:pt x="3002547" y="3545256"/>
                </a:cubicBezTo>
                <a:close/>
                <a:moveTo>
                  <a:pt x="2080693" y="4961614"/>
                </a:moveTo>
                <a:cubicBezTo>
                  <a:pt x="2091778" y="4935404"/>
                  <a:pt x="2117731" y="4917014"/>
                  <a:pt x="2147979" y="4917014"/>
                </a:cubicBezTo>
                <a:cubicBezTo>
                  <a:pt x="2188310" y="4917014"/>
                  <a:pt x="2221004" y="4949708"/>
                  <a:pt x="2221004" y="4990039"/>
                </a:cubicBezTo>
                <a:cubicBezTo>
                  <a:pt x="2221004" y="5030370"/>
                  <a:pt x="2188310" y="5063064"/>
                  <a:pt x="2147979" y="5063064"/>
                </a:cubicBezTo>
                <a:cubicBezTo>
                  <a:pt x="2107648" y="5063064"/>
                  <a:pt x="2074954" y="5030370"/>
                  <a:pt x="2074954" y="4990039"/>
                </a:cubicBezTo>
                <a:cubicBezTo>
                  <a:pt x="2074954" y="4979956"/>
                  <a:pt x="2076998" y="4970351"/>
                  <a:pt x="2080693" y="4961614"/>
                </a:cubicBezTo>
                <a:close/>
                <a:moveTo>
                  <a:pt x="4388983" y="1314906"/>
                </a:moveTo>
                <a:cubicBezTo>
                  <a:pt x="4392678" y="1306170"/>
                  <a:pt x="4398025" y="1298303"/>
                  <a:pt x="4404632" y="1291695"/>
                </a:cubicBezTo>
                <a:cubicBezTo>
                  <a:pt x="4417847" y="1278480"/>
                  <a:pt x="4436103" y="1270307"/>
                  <a:pt x="4456269" y="1270307"/>
                </a:cubicBezTo>
                <a:cubicBezTo>
                  <a:pt x="4496599" y="1270307"/>
                  <a:pt x="4529294" y="1303001"/>
                  <a:pt x="4529293" y="1343332"/>
                </a:cubicBezTo>
                <a:cubicBezTo>
                  <a:pt x="4529294" y="1383663"/>
                  <a:pt x="4496600" y="1416356"/>
                  <a:pt x="4456268" y="1416356"/>
                </a:cubicBezTo>
                <a:cubicBezTo>
                  <a:pt x="4415938" y="1416356"/>
                  <a:pt x="4383243" y="1383662"/>
                  <a:pt x="4383244" y="1343331"/>
                </a:cubicBezTo>
                <a:cubicBezTo>
                  <a:pt x="4383244" y="1333249"/>
                  <a:pt x="4385287" y="1323643"/>
                  <a:pt x="4388983" y="1314906"/>
                </a:cubicBezTo>
                <a:close/>
                <a:moveTo>
                  <a:pt x="3233012" y="3124763"/>
                </a:moveTo>
                <a:cubicBezTo>
                  <a:pt x="3244097" y="3098553"/>
                  <a:pt x="3270050" y="3080163"/>
                  <a:pt x="3300298" y="3080163"/>
                </a:cubicBezTo>
                <a:cubicBezTo>
                  <a:pt x="3340629" y="3080163"/>
                  <a:pt x="3373323" y="3112857"/>
                  <a:pt x="3373323" y="3153188"/>
                </a:cubicBezTo>
                <a:cubicBezTo>
                  <a:pt x="3373323" y="3193519"/>
                  <a:pt x="3340629" y="3226213"/>
                  <a:pt x="3300298" y="3226212"/>
                </a:cubicBezTo>
                <a:cubicBezTo>
                  <a:pt x="3259967" y="3226213"/>
                  <a:pt x="3227273" y="3193519"/>
                  <a:pt x="3227274" y="3153188"/>
                </a:cubicBezTo>
                <a:cubicBezTo>
                  <a:pt x="3227273" y="3143105"/>
                  <a:pt x="3229317" y="3133499"/>
                  <a:pt x="3233012" y="3124763"/>
                </a:cubicBezTo>
                <a:close/>
                <a:moveTo>
                  <a:pt x="2311157" y="4541120"/>
                </a:moveTo>
                <a:cubicBezTo>
                  <a:pt x="2322242" y="4514910"/>
                  <a:pt x="2348195" y="4496520"/>
                  <a:pt x="2378443" y="4496520"/>
                </a:cubicBezTo>
                <a:cubicBezTo>
                  <a:pt x="2418774" y="4496520"/>
                  <a:pt x="2451468" y="4529214"/>
                  <a:pt x="2451468" y="4569545"/>
                </a:cubicBezTo>
                <a:cubicBezTo>
                  <a:pt x="2451468" y="4609876"/>
                  <a:pt x="2418774" y="4642570"/>
                  <a:pt x="2378443" y="4642570"/>
                </a:cubicBezTo>
                <a:cubicBezTo>
                  <a:pt x="2338112" y="4642570"/>
                  <a:pt x="2305418" y="4609876"/>
                  <a:pt x="2305418" y="4569545"/>
                </a:cubicBezTo>
                <a:cubicBezTo>
                  <a:pt x="2305418" y="4559462"/>
                  <a:pt x="2307462" y="4549857"/>
                  <a:pt x="2311157" y="4541120"/>
                </a:cubicBezTo>
                <a:close/>
                <a:moveTo>
                  <a:pt x="4619445" y="894415"/>
                </a:moveTo>
                <a:cubicBezTo>
                  <a:pt x="4623140" y="885679"/>
                  <a:pt x="4628487" y="877811"/>
                  <a:pt x="4635094" y="871204"/>
                </a:cubicBezTo>
                <a:cubicBezTo>
                  <a:pt x="4648309" y="857990"/>
                  <a:pt x="4666565" y="849816"/>
                  <a:pt x="4686731" y="849816"/>
                </a:cubicBezTo>
                <a:cubicBezTo>
                  <a:pt x="4727061" y="849816"/>
                  <a:pt x="4759756" y="882510"/>
                  <a:pt x="4759755" y="922841"/>
                </a:cubicBezTo>
                <a:cubicBezTo>
                  <a:pt x="4759756" y="963171"/>
                  <a:pt x="4727062" y="995865"/>
                  <a:pt x="4686731" y="995865"/>
                </a:cubicBezTo>
                <a:cubicBezTo>
                  <a:pt x="4646400" y="995865"/>
                  <a:pt x="4613706" y="963171"/>
                  <a:pt x="4613706" y="922840"/>
                </a:cubicBezTo>
                <a:cubicBezTo>
                  <a:pt x="4613706" y="912758"/>
                  <a:pt x="4615749" y="903152"/>
                  <a:pt x="4619445" y="894415"/>
                </a:cubicBezTo>
                <a:close/>
                <a:moveTo>
                  <a:pt x="3463476" y="2695441"/>
                </a:moveTo>
                <a:cubicBezTo>
                  <a:pt x="3474561" y="2669231"/>
                  <a:pt x="3500514" y="2650840"/>
                  <a:pt x="3530762" y="2650841"/>
                </a:cubicBezTo>
                <a:cubicBezTo>
                  <a:pt x="3571093" y="2650840"/>
                  <a:pt x="3603787" y="2683535"/>
                  <a:pt x="3603787" y="2723865"/>
                </a:cubicBezTo>
                <a:cubicBezTo>
                  <a:pt x="3603787" y="2764197"/>
                  <a:pt x="3571093" y="2796891"/>
                  <a:pt x="3530762" y="2796891"/>
                </a:cubicBezTo>
                <a:cubicBezTo>
                  <a:pt x="3490431" y="2796891"/>
                  <a:pt x="3457737" y="2764197"/>
                  <a:pt x="3457737" y="2723866"/>
                </a:cubicBezTo>
                <a:cubicBezTo>
                  <a:pt x="3457737" y="2713783"/>
                  <a:pt x="3459780" y="2704177"/>
                  <a:pt x="3463476" y="2695441"/>
                </a:cubicBezTo>
                <a:close/>
                <a:moveTo>
                  <a:pt x="3697588" y="2310776"/>
                </a:moveTo>
                <a:cubicBezTo>
                  <a:pt x="3701282" y="2302039"/>
                  <a:pt x="3706629" y="2294172"/>
                  <a:pt x="3713238" y="2287564"/>
                </a:cubicBezTo>
                <a:cubicBezTo>
                  <a:pt x="3726453" y="2274349"/>
                  <a:pt x="3744709" y="2266176"/>
                  <a:pt x="3764873" y="2266175"/>
                </a:cubicBezTo>
                <a:cubicBezTo>
                  <a:pt x="3805205" y="2266175"/>
                  <a:pt x="3837900" y="2298869"/>
                  <a:pt x="3837899" y="2339200"/>
                </a:cubicBezTo>
                <a:cubicBezTo>
                  <a:pt x="3837898" y="2379531"/>
                  <a:pt x="3805206" y="2412225"/>
                  <a:pt x="3764874" y="2412225"/>
                </a:cubicBezTo>
                <a:cubicBezTo>
                  <a:pt x="3724542" y="2412226"/>
                  <a:pt x="3691849" y="2379532"/>
                  <a:pt x="3691850" y="2339200"/>
                </a:cubicBezTo>
                <a:cubicBezTo>
                  <a:pt x="3691850" y="2329118"/>
                  <a:pt x="3693893" y="2319512"/>
                  <a:pt x="3697588" y="2310776"/>
                </a:cubicBezTo>
                <a:close/>
                <a:moveTo>
                  <a:pt x="2541619" y="4111800"/>
                </a:moveTo>
                <a:cubicBezTo>
                  <a:pt x="2552705" y="4085590"/>
                  <a:pt x="2578657" y="4067200"/>
                  <a:pt x="2608906" y="4067200"/>
                </a:cubicBezTo>
                <a:cubicBezTo>
                  <a:pt x="2649237" y="4067200"/>
                  <a:pt x="2681931" y="4099894"/>
                  <a:pt x="2681931" y="4140225"/>
                </a:cubicBezTo>
                <a:cubicBezTo>
                  <a:pt x="2681931" y="4180556"/>
                  <a:pt x="2649237" y="4213250"/>
                  <a:pt x="2608906" y="4213250"/>
                </a:cubicBezTo>
                <a:cubicBezTo>
                  <a:pt x="2568575" y="4213250"/>
                  <a:pt x="2535881" y="4180556"/>
                  <a:pt x="2535881" y="4140225"/>
                </a:cubicBezTo>
                <a:cubicBezTo>
                  <a:pt x="2535881" y="4130142"/>
                  <a:pt x="2537924" y="4120537"/>
                  <a:pt x="2541619" y="4111800"/>
                </a:cubicBezTo>
                <a:close/>
                <a:moveTo>
                  <a:pt x="4849906" y="465095"/>
                </a:moveTo>
                <a:cubicBezTo>
                  <a:pt x="4853603" y="456358"/>
                  <a:pt x="4858950" y="448491"/>
                  <a:pt x="4865556" y="441883"/>
                </a:cubicBezTo>
                <a:cubicBezTo>
                  <a:pt x="4878772" y="428668"/>
                  <a:pt x="4897028" y="420495"/>
                  <a:pt x="4917194" y="420495"/>
                </a:cubicBezTo>
                <a:cubicBezTo>
                  <a:pt x="4957525" y="420495"/>
                  <a:pt x="4990219" y="453189"/>
                  <a:pt x="4990218" y="493520"/>
                </a:cubicBezTo>
                <a:cubicBezTo>
                  <a:pt x="4990219" y="533851"/>
                  <a:pt x="4957525" y="566545"/>
                  <a:pt x="4917193" y="566545"/>
                </a:cubicBezTo>
                <a:cubicBezTo>
                  <a:pt x="4876863" y="566545"/>
                  <a:pt x="4844168" y="533851"/>
                  <a:pt x="4844169" y="493520"/>
                </a:cubicBezTo>
                <a:cubicBezTo>
                  <a:pt x="4844169" y="483437"/>
                  <a:pt x="4846212" y="473832"/>
                  <a:pt x="4849906" y="465095"/>
                </a:cubicBezTo>
                <a:close/>
                <a:moveTo>
                  <a:pt x="3928053" y="1881452"/>
                </a:moveTo>
                <a:cubicBezTo>
                  <a:pt x="3931747" y="1872715"/>
                  <a:pt x="3937096" y="1864847"/>
                  <a:pt x="3943703" y="1858240"/>
                </a:cubicBezTo>
                <a:cubicBezTo>
                  <a:pt x="3956916" y="1845025"/>
                  <a:pt x="3975174" y="1836852"/>
                  <a:pt x="3995340" y="1836850"/>
                </a:cubicBezTo>
                <a:cubicBezTo>
                  <a:pt x="4035670" y="1836852"/>
                  <a:pt x="4068365" y="1869545"/>
                  <a:pt x="4068364" y="1909877"/>
                </a:cubicBezTo>
                <a:cubicBezTo>
                  <a:pt x="4068363" y="1950207"/>
                  <a:pt x="4035669" y="1982901"/>
                  <a:pt x="3995339" y="1982901"/>
                </a:cubicBezTo>
                <a:cubicBezTo>
                  <a:pt x="3955009" y="1982900"/>
                  <a:pt x="3922314" y="1950206"/>
                  <a:pt x="3922315" y="1909876"/>
                </a:cubicBezTo>
                <a:cubicBezTo>
                  <a:pt x="3922313" y="1899794"/>
                  <a:pt x="3924358" y="1890187"/>
                  <a:pt x="3928053" y="1881452"/>
                </a:cubicBezTo>
                <a:close/>
                <a:moveTo>
                  <a:pt x="2772083" y="3691307"/>
                </a:moveTo>
                <a:cubicBezTo>
                  <a:pt x="2783169" y="3665097"/>
                  <a:pt x="2809121" y="3646706"/>
                  <a:pt x="2839370" y="3646707"/>
                </a:cubicBezTo>
                <a:cubicBezTo>
                  <a:pt x="2879700" y="3646706"/>
                  <a:pt x="2912395" y="3679400"/>
                  <a:pt x="2912394" y="3719731"/>
                </a:cubicBezTo>
                <a:cubicBezTo>
                  <a:pt x="2912394" y="3760062"/>
                  <a:pt x="2879701" y="3792756"/>
                  <a:pt x="2839369" y="3792756"/>
                </a:cubicBezTo>
                <a:cubicBezTo>
                  <a:pt x="2799039" y="3792756"/>
                  <a:pt x="2766344" y="3760062"/>
                  <a:pt x="2766345" y="3719731"/>
                </a:cubicBezTo>
                <a:cubicBezTo>
                  <a:pt x="2766344" y="3709649"/>
                  <a:pt x="2768388" y="3700043"/>
                  <a:pt x="2772083" y="3691307"/>
                </a:cubicBezTo>
                <a:close/>
                <a:moveTo>
                  <a:pt x="5080372" y="44600"/>
                </a:moveTo>
                <a:cubicBezTo>
                  <a:pt x="5091457" y="18391"/>
                  <a:pt x="5117410" y="0"/>
                  <a:pt x="5147658" y="0"/>
                </a:cubicBezTo>
                <a:cubicBezTo>
                  <a:pt x="5187989" y="0"/>
                  <a:pt x="5220683" y="32694"/>
                  <a:pt x="5220683" y="73025"/>
                </a:cubicBezTo>
                <a:cubicBezTo>
                  <a:pt x="5220683" y="113356"/>
                  <a:pt x="5187989" y="146050"/>
                  <a:pt x="5147657" y="146050"/>
                </a:cubicBezTo>
                <a:cubicBezTo>
                  <a:pt x="5107327" y="146050"/>
                  <a:pt x="5074632" y="113356"/>
                  <a:pt x="5074634" y="73025"/>
                </a:cubicBezTo>
                <a:cubicBezTo>
                  <a:pt x="5074633" y="62942"/>
                  <a:pt x="5076676" y="53337"/>
                  <a:pt x="5080372" y="44600"/>
                </a:cubicBezTo>
                <a:close/>
                <a:moveTo>
                  <a:pt x="4158518" y="1460957"/>
                </a:moveTo>
                <a:cubicBezTo>
                  <a:pt x="4162213" y="1452220"/>
                  <a:pt x="4167560" y="1444352"/>
                  <a:pt x="4174168" y="1437745"/>
                </a:cubicBezTo>
                <a:cubicBezTo>
                  <a:pt x="4187383" y="1424530"/>
                  <a:pt x="4205640" y="1416356"/>
                  <a:pt x="4225805" y="1416356"/>
                </a:cubicBezTo>
                <a:cubicBezTo>
                  <a:pt x="4266136" y="1416356"/>
                  <a:pt x="4298830" y="1449050"/>
                  <a:pt x="4298829" y="1489381"/>
                </a:cubicBezTo>
                <a:cubicBezTo>
                  <a:pt x="4298830" y="1529712"/>
                  <a:pt x="4266136" y="1562406"/>
                  <a:pt x="4225805" y="1562406"/>
                </a:cubicBezTo>
                <a:cubicBezTo>
                  <a:pt x="4185474" y="1562406"/>
                  <a:pt x="4152779" y="1529712"/>
                  <a:pt x="4152779" y="1489381"/>
                </a:cubicBezTo>
                <a:cubicBezTo>
                  <a:pt x="4152780" y="1479299"/>
                  <a:pt x="4154823" y="1469693"/>
                  <a:pt x="4158518" y="1460957"/>
                </a:cubicBezTo>
                <a:close/>
                <a:moveTo>
                  <a:pt x="3002548" y="3261984"/>
                </a:moveTo>
                <a:cubicBezTo>
                  <a:pt x="3013634" y="3235774"/>
                  <a:pt x="3039586" y="3217384"/>
                  <a:pt x="3069835" y="3217384"/>
                </a:cubicBezTo>
                <a:cubicBezTo>
                  <a:pt x="3110165" y="3217384"/>
                  <a:pt x="3142860" y="3250078"/>
                  <a:pt x="3142859" y="3290409"/>
                </a:cubicBezTo>
                <a:cubicBezTo>
                  <a:pt x="3142860" y="3330740"/>
                  <a:pt x="3110166" y="3363434"/>
                  <a:pt x="3069834" y="3363434"/>
                </a:cubicBezTo>
                <a:cubicBezTo>
                  <a:pt x="3029504" y="3363434"/>
                  <a:pt x="2996809" y="3330740"/>
                  <a:pt x="2996810" y="3290409"/>
                </a:cubicBezTo>
                <a:cubicBezTo>
                  <a:pt x="2996810" y="3280326"/>
                  <a:pt x="2998853" y="3270721"/>
                  <a:pt x="3002548" y="3261984"/>
                </a:cubicBezTo>
                <a:close/>
                <a:moveTo>
                  <a:pt x="2080693" y="4678342"/>
                </a:moveTo>
                <a:cubicBezTo>
                  <a:pt x="2091778" y="4652132"/>
                  <a:pt x="2117731" y="4633742"/>
                  <a:pt x="2147979" y="4633742"/>
                </a:cubicBezTo>
                <a:cubicBezTo>
                  <a:pt x="2188310" y="4633742"/>
                  <a:pt x="2221004" y="4666436"/>
                  <a:pt x="2221004" y="4706767"/>
                </a:cubicBezTo>
                <a:cubicBezTo>
                  <a:pt x="2221004" y="4747098"/>
                  <a:pt x="2188310" y="4779792"/>
                  <a:pt x="2147979" y="4779792"/>
                </a:cubicBezTo>
                <a:cubicBezTo>
                  <a:pt x="2107648" y="4779792"/>
                  <a:pt x="2074954" y="4747098"/>
                  <a:pt x="2074954" y="4706767"/>
                </a:cubicBezTo>
                <a:cubicBezTo>
                  <a:pt x="2074954" y="4696684"/>
                  <a:pt x="2076997" y="4687079"/>
                  <a:pt x="2080693" y="4678342"/>
                </a:cubicBezTo>
                <a:close/>
                <a:moveTo>
                  <a:pt x="4388982" y="1031635"/>
                </a:moveTo>
                <a:cubicBezTo>
                  <a:pt x="4392677" y="1022899"/>
                  <a:pt x="4398024" y="1015032"/>
                  <a:pt x="4404630" y="1008424"/>
                </a:cubicBezTo>
                <a:cubicBezTo>
                  <a:pt x="4417846" y="995209"/>
                  <a:pt x="4436101" y="987036"/>
                  <a:pt x="4456268" y="987036"/>
                </a:cubicBezTo>
                <a:cubicBezTo>
                  <a:pt x="4496599" y="987036"/>
                  <a:pt x="4529293" y="1019730"/>
                  <a:pt x="4529292" y="1060061"/>
                </a:cubicBezTo>
                <a:cubicBezTo>
                  <a:pt x="4529293" y="1100392"/>
                  <a:pt x="4496599" y="1133085"/>
                  <a:pt x="4456268" y="1133085"/>
                </a:cubicBezTo>
                <a:cubicBezTo>
                  <a:pt x="4415938" y="1133085"/>
                  <a:pt x="4383243" y="1100391"/>
                  <a:pt x="4383242" y="1060060"/>
                </a:cubicBezTo>
                <a:cubicBezTo>
                  <a:pt x="4383243" y="1049978"/>
                  <a:pt x="4385286" y="1040372"/>
                  <a:pt x="4388982" y="1031635"/>
                </a:cubicBezTo>
                <a:close/>
                <a:moveTo>
                  <a:pt x="3233012" y="2841491"/>
                </a:moveTo>
                <a:cubicBezTo>
                  <a:pt x="3244097" y="2815281"/>
                  <a:pt x="3270050" y="2796890"/>
                  <a:pt x="3300298" y="2796890"/>
                </a:cubicBezTo>
                <a:cubicBezTo>
                  <a:pt x="3340629" y="2796890"/>
                  <a:pt x="3373323" y="2829584"/>
                  <a:pt x="3373323" y="2869915"/>
                </a:cubicBezTo>
                <a:cubicBezTo>
                  <a:pt x="3373323" y="2910246"/>
                  <a:pt x="3340629" y="2942941"/>
                  <a:pt x="3300298" y="2942940"/>
                </a:cubicBezTo>
                <a:cubicBezTo>
                  <a:pt x="3259967" y="2942941"/>
                  <a:pt x="3227273" y="2910246"/>
                  <a:pt x="3227273" y="2869916"/>
                </a:cubicBezTo>
                <a:cubicBezTo>
                  <a:pt x="3227273" y="2859833"/>
                  <a:pt x="3229317" y="2850227"/>
                  <a:pt x="3233012" y="2841491"/>
                </a:cubicBezTo>
                <a:close/>
                <a:moveTo>
                  <a:pt x="3462699" y="2463747"/>
                </a:moveTo>
                <a:cubicBezTo>
                  <a:pt x="3466395" y="2455011"/>
                  <a:pt x="3471741" y="2447143"/>
                  <a:pt x="3478350" y="2440535"/>
                </a:cubicBezTo>
                <a:cubicBezTo>
                  <a:pt x="3491564" y="2427321"/>
                  <a:pt x="3509820" y="2419147"/>
                  <a:pt x="3529986" y="2419147"/>
                </a:cubicBezTo>
                <a:cubicBezTo>
                  <a:pt x="3570316" y="2419147"/>
                  <a:pt x="3603011" y="2451841"/>
                  <a:pt x="3603010" y="2492172"/>
                </a:cubicBezTo>
                <a:cubicBezTo>
                  <a:pt x="3603011" y="2532503"/>
                  <a:pt x="3570317" y="2565196"/>
                  <a:pt x="3529987" y="2565196"/>
                </a:cubicBezTo>
                <a:cubicBezTo>
                  <a:pt x="3489655" y="2565197"/>
                  <a:pt x="3456962" y="2532502"/>
                  <a:pt x="3456961" y="2492172"/>
                </a:cubicBezTo>
                <a:cubicBezTo>
                  <a:pt x="3456960" y="2482089"/>
                  <a:pt x="3459004" y="2472484"/>
                  <a:pt x="3462699" y="2463747"/>
                </a:cubicBezTo>
                <a:close/>
                <a:moveTo>
                  <a:pt x="2311156" y="4257849"/>
                </a:moveTo>
                <a:cubicBezTo>
                  <a:pt x="2322241" y="4231639"/>
                  <a:pt x="2348194" y="4213249"/>
                  <a:pt x="2378443" y="4213249"/>
                </a:cubicBezTo>
                <a:cubicBezTo>
                  <a:pt x="2418773" y="4213249"/>
                  <a:pt x="2451467" y="4245943"/>
                  <a:pt x="2451467" y="4286274"/>
                </a:cubicBezTo>
                <a:cubicBezTo>
                  <a:pt x="2451468" y="4326605"/>
                  <a:pt x="2418774" y="4359298"/>
                  <a:pt x="2378443" y="4359298"/>
                </a:cubicBezTo>
                <a:cubicBezTo>
                  <a:pt x="2338112" y="4359298"/>
                  <a:pt x="2305418" y="4326604"/>
                  <a:pt x="2305418" y="4286274"/>
                </a:cubicBezTo>
                <a:cubicBezTo>
                  <a:pt x="2305418" y="4276191"/>
                  <a:pt x="2307461" y="4266585"/>
                  <a:pt x="2311156" y="4257849"/>
                </a:cubicBezTo>
                <a:close/>
                <a:moveTo>
                  <a:pt x="4619444" y="611145"/>
                </a:moveTo>
                <a:cubicBezTo>
                  <a:pt x="4623139" y="602408"/>
                  <a:pt x="4628485" y="594540"/>
                  <a:pt x="4635092" y="587933"/>
                </a:cubicBezTo>
                <a:cubicBezTo>
                  <a:pt x="4648308" y="574718"/>
                  <a:pt x="4666565" y="566545"/>
                  <a:pt x="4686731" y="566545"/>
                </a:cubicBezTo>
                <a:cubicBezTo>
                  <a:pt x="4727061" y="566544"/>
                  <a:pt x="4759756" y="599239"/>
                  <a:pt x="4759755" y="639569"/>
                </a:cubicBezTo>
                <a:cubicBezTo>
                  <a:pt x="4759755" y="679900"/>
                  <a:pt x="4727062" y="712594"/>
                  <a:pt x="4686730" y="712594"/>
                </a:cubicBezTo>
                <a:cubicBezTo>
                  <a:pt x="4646400" y="712594"/>
                  <a:pt x="4613705" y="679900"/>
                  <a:pt x="4613704" y="639570"/>
                </a:cubicBezTo>
                <a:cubicBezTo>
                  <a:pt x="4613706" y="629487"/>
                  <a:pt x="4615747" y="619881"/>
                  <a:pt x="4619444" y="611145"/>
                </a:cubicBezTo>
                <a:close/>
                <a:moveTo>
                  <a:pt x="3697588" y="2027501"/>
                </a:moveTo>
                <a:cubicBezTo>
                  <a:pt x="3701285" y="2018764"/>
                  <a:pt x="3706631" y="2010896"/>
                  <a:pt x="3713238" y="2004289"/>
                </a:cubicBezTo>
                <a:cubicBezTo>
                  <a:pt x="3726454" y="1991074"/>
                  <a:pt x="3744710" y="1982901"/>
                  <a:pt x="3764876" y="1982900"/>
                </a:cubicBezTo>
                <a:cubicBezTo>
                  <a:pt x="3805206" y="1982900"/>
                  <a:pt x="3837901" y="2015594"/>
                  <a:pt x="3837900" y="2055926"/>
                </a:cubicBezTo>
                <a:cubicBezTo>
                  <a:pt x="3837901" y="2096256"/>
                  <a:pt x="3805207" y="2128951"/>
                  <a:pt x="3764875" y="2128950"/>
                </a:cubicBezTo>
                <a:cubicBezTo>
                  <a:pt x="3724545" y="2128951"/>
                  <a:pt x="3691850" y="2096256"/>
                  <a:pt x="3691851" y="2055926"/>
                </a:cubicBezTo>
                <a:cubicBezTo>
                  <a:pt x="3691851" y="2045842"/>
                  <a:pt x="3693894" y="2036237"/>
                  <a:pt x="3697588" y="2027501"/>
                </a:cubicBezTo>
                <a:close/>
                <a:moveTo>
                  <a:pt x="2541620" y="3828529"/>
                </a:moveTo>
                <a:cubicBezTo>
                  <a:pt x="2552705" y="3802319"/>
                  <a:pt x="2578658" y="3783928"/>
                  <a:pt x="2608907" y="3783929"/>
                </a:cubicBezTo>
                <a:cubicBezTo>
                  <a:pt x="2649237" y="3783928"/>
                  <a:pt x="2681931" y="3816623"/>
                  <a:pt x="2681931" y="3856953"/>
                </a:cubicBezTo>
                <a:cubicBezTo>
                  <a:pt x="2681931" y="3897285"/>
                  <a:pt x="2649238" y="3929979"/>
                  <a:pt x="2608906" y="3929978"/>
                </a:cubicBezTo>
                <a:cubicBezTo>
                  <a:pt x="2568576" y="3929979"/>
                  <a:pt x="2535881" y="3897284"/>
                  <a:pt x="2535882" y="3856954"/>
                </a:cubicBezTo>
                <a:cubicBezTo>
                  <a:pt x="2535881" y="3846871"/>
                  <a:pt x="2537925" y="3837265"/>
                  <a:pt x="2541620" y="3828529"/>
                </a:cubicBezTo>
                <a:close/>
                <a:moveTo>
                  <a:pt x="4849907" y="181823"/>
                </a:moveTo>
                <a:cubicBezTo>
                  <a:pt x="4853602" y="173086"/>
                  <a:pt x="4858950" y="165218"/>
                  <a:pt x="4865557" y="158611"/>
                </a:cubicBezTo>
                <a:cubicBezTo>
                  <a:pt x="4878772" y="145396"/>
                  <a:pt x="4897028" y="137222"/>
                  <a:pt x="4917193" y="137222"/>
                </a:cubicBezTo>
                <a:cubicBezTo>
                  <a:pt x="4957524" y="137222"/>
                  <a:pt x="4990219" y="169916"/>
                  <a:pt x="4990218" y="210247"/>
                </a:cubicBezTo>
                <a:cubicBezTo>
                  <a:pt x="4990219" y="250578"/>
                  <a:pt x="4957525" y="283272"/>
                  <a:pt x="4917194" y="283272"/>
                </a:cubicBezTo>
                <a:cubicBezTo>
                  <a:pt x="4876863" y="283273"/>
                  <a:pt x="4844168" y="250578"/>
                  <a:pt x="4844169" y="210247"/>
                </a:cubicBezTo>
                <a:cubicBezTo>
                  <a:pt x="4844169" y="200165"/>
                  <a:pt x="4846212" y="190559"/>
                  <a:pt x="4849907" y="181823"/>
                </a:cubicBezTo>
                <a:close/>
                <a:moveTo>
                  <a:pt x="3928054" y="1598178"/>
                </a:moveTo>
                <a:cubicBezTo>
                  <a:pt x="3931749" y="1589441"/>
                  <a:pt x="3937097" y="1581573"/>
                  <a:pt x="3943704" y="1574966"/>
                </a:cubicBezTo>
                <a:cubicBezTo>
                  <a:pt x="3956918" y="1561751"/>
                  <a:pt x="3975175" y="1553578"/>
                  <a:pt x="3995341" y="1553577"/>
                </a:cubicBezTo>
                <a:cubicBezTo>
                  <a:pt x="4035671" y="1553577"/>
                  <a:pt x="4068366" y="1586272"/>
                  <a:pt x="4068365" y="1626603"/>
                </a:cubicBezTo>
                <a:cubicBezTo>
                  <a:pt x="4068365" y="1666933"/>
                  <a:pt x="4035672" y="1699628"/>
                  <a:pt x="3995340" y="1699630"/>
                </a:cubicBezTo>
                <a:cubicBezTo>
                  <a:pt x="3955008" y="1699630"/>
                  <a:pt x="3922315" y="1666936"/>
                  <a:pt x="3922316" y="1626602"/>
                </a:cubicBezTo>
                <a:cubicBezTo>
                  <a:pt x="3922316" y="1616520"/>
                  <a:pt x="3924359" y="1606914"/>
                  <a:pt x="3928054" y="1598178"/>
                </a:cubicBezTo>
                <a:close/>
                <a:moveTo>
                  <a:pt x="2772084" y="3408035"/>
                </a:moveTo>
                <a:cubicBezTo>
                  <a:pt x="2783169" y="3381825"/>
                  <a:pt x="2809122" y="3363435"/>
                  <a:pt x="2839370" y="3363435"/>
                </a:cubicBezTo>
                <a:cubicBezTo>
                  <a:pt x="2879701" y="3363435"/>
                  <a:pt x="2912395" y="3396129"/>
                  <a:pt x="2912395" y="3436460"/>
                </a:cubicBezTo>
                <a:cubicBezTo>
                  <a:pt x="2912395" y="3476791"/>
                  <a:pt x="2879701" y="3509485"/>
                  <a:pt x="2839370" y="3509485"/>
                </a:cubicBezTo>
                <a:cubicBezTo>
                  <a:pt x="2799039" y="3509485"/>
                  <a:pt x="2766345" y="3476791"/>
                  <a:pt x="2766345" y="3436460"/>
                </a:cubicBezTo>
                <a:cubicBezTo>
                  <a:pt x="2766345" y="3426377"/>
                  <a:pt x="2768388" y="3416772"/>
                  <a:pt x="2772084" y="3408035"/>
                </a:cubicBezTo>
                <a:close/>
                <a:moveTo>
                  <a:pt x="1850229" y="4824392"/>
                </a:moveTo>
                <a:cubicBezTo>
                  <a:pt x="1861315" y="4798182"/>
                  <a:pt x="1887267" y="4779791"/>
                  <a:pt x="1917516" y="4779792"/>
                </a:cubicBezTo>
                <a:cubicBezTo>
                  <a:pt x="1957846" y="4779791"/>
                  <a:pt x="1990541" y="4812486"/>
                  <a:pt x="1990540" y="4852816"/>
                </a:cubicBezTo>
                <a:cubicBezTo>
                  <a:pt x="1990541" y="4893147"/>
                  <a:pt x="1957847" y="4925842"/>
                  <a:pt x="1917515" y="4925841"/>
                </a:cubicBezTo>
                <a:cubicBezTo>
                  <a:pt x="1877185" y="4925841"/>
                  <a:pt x="1844491" y="4893147"/>
                  <a:pt x="1844491" y="4852817"/>
                </a:cubicBezTo>
                <a:cubicBezTo>
                  <a:pt x="1844491" y="4842734"/>
                  <a:pt x="1846534" y="4833128"/>
                  <a:pt x="1850229" y="4824392"/>
                </a:cubicBezTo>
                <a:close/>
                <a:moveTo>
                  <a:pt x="4158518" y="1177685"/>
                </a:moveTo>
                <a:cubicBezTo>
                  <a:pt x="4162212" y="1168948"/>
                  <a:pt x="4167559" y="1161081"/>
                  <a:pt x="4174168" y="1154473"/>
                </a:cubicBezTo>
                <a:cubicBezTo>
                  <a:pt x="4187382" y="1141259"/>
                  <a:pt x="4205639" y="1133085"/>
                  <a:pt x="4225803" y="1133085"/>
                </a:cubicBezTo>
                <a:cubicBezTo>
                  <a:pt x="4266135" y="1133085"/>
                  <a:pt x="4298828" y="1165779"/>
                  <a:pt x="4298829" y="1206110"/>
                </a:cubicBezTo>
                <a:cubicBezTo>
                  <a:pt x="4298829" y="1246441"/>
                  <a:pt x="4266136" y="1279135"/>
                  <a:pt x="4225804" y="1279134"/>
                </a:cubicBezTo>
                <a:cubicBezTo>
                  <a:pt x="4185473" y="1279135"/>
                  <a:pt x="4152779" y="1246440"/>
                  <a:pt x="4152778" y="1206110"/>
                </a:cubicBezTo>
                <a:cubicBezTo>
                  <a:pt x="4152779" y="1196027"/>
                  <a:pt x="4154822" y="1186421"/>
                  <a:pt x="4158518" y="1177685"/>
                </a:cubicBezTo>
                <a:close/>
                <a:moveTo>
                  <a:pt x="3002548" y="2978713"/>
                </a:moveTo>
                <a:cubicBezTo>
                  <a:pt x="3013633" y="2952503"/>
                  <a:pt x="3039585" y="2934113"/>
                  <a:pt x="3069834" y="2934113"/>
                </a:cubicBezTo>
                <a:cubicBezTo>
                  <a:pt x="3110165" y="2934113"/>
                  <a:pt x="3142859" y="2966807"/>
                  <a:pt x="3142859" y="3007138"/>
                </a:cubicBezTo>
                <a:cubicBezTo>
                  <a:pt x="3142859" y="3047469"/>
                  <a:pt x="3110165" y="3080163"/>
                  <a:pt x="3069834" y="3080163"/>
                </a:cubicBezTo>
                <a:cubicBezTo>
                  <a:pt x="3029503" y="3080163"/>
                  <a:pt x="2996809" y="3047469"/>
                  <a:pt x="2996809" y="3007138"/>
                </a:cubicBezTo>
                <a:cubicBezTo>
                  <a:pt x="2996809" y="2997055"/>
                  <a:pt x="2998852" y="2987450"/>
                  <a:pt x="3002548" y="2978713"/>
                </a:cubicBezTo>
                <a:close/>
                <a:moveTo>
                  <a:pt x="2080693" y="4395070"/>
                </a:moveTo>
                <a:cubicBezTo>
                  <a:pt x="2091778" y="4368860"/>
                  <a:pt x="2117731" y="4350470"/>
                  <a:pt x="2147979" y="4350470"/>
                </a:cubicBezTo>
                <a:cubicBezTo>
                  <a:pt x="2188310" y="4350470"/>
                  <a:pt x="2221004" y="4383164"/>
                  <a:pt x="2221004" y="4423495"/>
                </a:cubicBezTo>
                <a:cubicBezTo>
                  <a:pt x="2221004" y="4463826"/>
                  <a:pt x="2188310" y="4496520"/>
                  <a:pt x="2147979" y="4496520"/>
                </a:cubicBezTo>
                <a:cubicBezTo>
                  <a:pt x="2107649" y="4496520"/>
                  <a:pt x="2074954" y="4463826"/>
                  <a:pt x="2074954" y="4423495"/>
                </a:cubicBezTo>
                <a:cubicBezTo>
                  <a:pt x="2074954" y="4413412"/>
                  <a:pt x="2076997" y="4403807"/>
                  <a:pt x="2080693" y="4395070"/>
                </a:cubicBezTo>
                <a:close/>
                <a:moveTo>
                  <a:pt x="4388980" y="748365"/>
                </a:moveTo>
                <a:cubicBezTo>
                  <a:pt x="4392676" y="739628"/>
                  <a:pt x="4398022" y="731760"/>
                  <a:pt x="4404630" y="725154"/>
                </a:cubicBezTo>
                <a:cubicBezTo>
                  <a:pt x="4417846" y="711939"/>
                  <a:pt x="4436100" y="703765"/>
                  <a:pt x="4456266" y="703765"/>
                </a:cubicBezTo>
                <a:cubicBezTo>
                  <a:pt x="4496598" y="703765"/>
                  <a:pt x="4529291" y="736459"/>
                  <a:pt x="4529290" y="776790"/>
                </a:cubicBezTo>
                <a:cubicBezTo>
                  <a:pt x="4529292" y="817121"/>
                  <a:pt x="4496597" y="849815"/>
                  <a:pt x="4456267" y="849815"/>
                </a:cubicBezTo>
                <a:cubicBezTo>
                  <a:pt x="4415935" y="849814"/>
                  <a:pt x="4383242" y="817120"/>
                  <a:pt x="4383241" y="776789"/>
                </a:cubicBezTo>
                <a:cubicBezTo>
                  <a:pt x="4383241" y="766707"/>
                  <a:pt x="4385284" y="757101"/>
                  <a:pt x="4388980" y="748365"/>
                </a:cubicBezTo>
                <a:close/>
                <a:moveTo>
                  <a:pt x="3233012" y="2558219"/>
                </a:moveTo>
                <a:cubicBezTo>
                  <a:pt x="3244097" y="2532008"/>
                  <a:pt x="3270050" y="2513618"/>
                  <a:pt x="3300298" y="2513618"/>
                </a:cubicBezTo>
                <a:cubicBezTo>
                  <a:pt x="3340629" y="2513618"/>
                  <a:pt x="3373323" y="2546312"/>
                  <a:pt x="3373323" y="2586643"/>
                </a:cubicBezTo>
                <a:cubicBezTo>
                  <a:pt x="3373323" y="2626974"/>
                  <a:pt x="3340629" y="2659668"/>
                  <a:pt x="3300298" y="2659668"/>
                </a:cubicBezTo>
                <a:cubicBezTo>
                  <a:pt x="3259967" y="2659668"/>
                  <a:pt x="3227273" y="2626974"/>
                  <a:pt x="3227273" y="2586643"/>
                </a:cubicBezTo>
                <a:cubicBezTo>
                  <a:pt x="3227273" y="2576561"/>
                  <a:pt x="3229316" y="2566955"/>
                  <a:pt x="3233012" y="2558219"/>
                </a:cubicBezTo>
                <a:close/>
                <a:moveTo>
                  <a:pt x="3462699" y="2180476"/>
                </a:moveTo>
                <a:cubicBezTo>
                  <a:pt x="3473785" y="2154266"/>
                  <a:pt x="3499736" y="2135876"/>
                  <a:pt x="3529985" y="2135876"/>
                </a:cubicBezTo>
                <a:cubicBezTo>
                  <a:pt x="3570316" y="2135876"/>
                  <a:pt x="3603010" y="2168570"/>
                  <a:pt x="3603011" y="2208902"/>
                </a:cubicBezTo>
                <a:cubicBezTo>
                  <a:pt x="3603010" y="2249232"/>
                  <a:pt x="3570316" y="2281926"/>
                  <a:pt x="3529986" y="2281927"/>
                </a:cubicBezTo>
                <a:cubicBezTo>
                  <a:pt x="3489654" y="2281926"/>
                  <a:pt x="3456960" y="2249232"/>
                  <a:pt x="3456960" y="2208901"/>
                </a:cubicBezTo>
                <a:cubicBezTo>
                  <a:pt x="3456960" y="2198818"/>
                  <a:pt x="3459003" y="2189213"/>
                  <a:pt x="3462699" y="2180476"/>
                </a:cubicBezTo>
                <a:close/>
                <a:moveTo>
                  <a:pt x="2311155" y="3974578"/>
                </a:moveTo>
                <a:cubicBezTo>
                  <a:pt x="2322241" y="3948368"/>
                  <a:pt x="2348193" y="3929978"/>
                  <a:pt x="2378442" y="3929978"/>
                </a:cubicBezTo>
                <a:cubicBezTo>
                  <a:pt x="2418773" y="3929978"/>
                  <a:pt x="2451467" y="3962672"/>
                  <a:pt x="2451467" y="4003003"/>
                </a:cubicBezTo>
                <a:cubicBezTo>
                  <a:pt x="2451467" y="4043334"/>
                  <a:pt x="2418773" y="4076028"/>
                  <a:pt x="2378442" y="4076028"/>
                </a:cubicBezTo>
                <a:cubicBezTo>
                  <a:pt x="2338111" y="4076028"/>
                  <a:pt x="2305417" y="4043334"/>
                  <a:pt x="2305417" y="4003003"/>
                </a:cubicBezTo>
                <a:cubicBezTo>
                  <a:pt x="2305417" y="3992920"/>
                  <a:pt x="2307460" y="3983315"/>
                  <a:pt x="2311155" y="3974578"/>
                </a:cubicBezTo>
                <a:close/>
                <a:moveTo>
                  <a:pt x="4619443" y="327873"/>
                </a:moveTo>
                <a:cubicBezTo>
                  <a:pt x="4623139" y="319136"/>
                  <a:pt x="4628486" y="311268"/>
                  <a:pt x="4635093" y="304661"/>
                </a:cubicBezTo>
                <a:cubicBezTo>
                  <a:pt x="4648308" y="291446"/>
                  <a:pt x="4666564" y="283272"/>
                  <a:pt x="4686730" y="283272"/>
                </a:cubicBezTo>
                <a:cubicBezTo>
                  <a:pt x="4727060" y="283272"/>
                  <a:pt x="4759755" y="315966"/>
                  <a:pt x="4759754" y="356297"/>
                </a:cubicBezTo>
                <a:cubicBezTo>
                  <a:pt x="4759755" y="396628"/>
                  <a:pt x="4727061" y="429322"/>
                  <a:pt x="4686729" y="429322"/>
                </a:cubicBezTo>
                <a:cubicBezTo>
                  <a:pt x="4646399" y="429322"/>
                  <a:pt x="4613704" y="396628"/>
                  <a:pt x="4613705" y="356297"/>
                </a:cubicBezTo>
                <a:cubicBezTo>
                  <a:pt x="4613705" y="346215"/>
                  <a:pt x="4615748" y="336609"/>
                  <a:pt x="4619443" y="327873"/>
                </a:cubicBezTo>
                <a:close/>
                <a:moveTo>
                  <a:pt x="3697589" y="1744229"/>
                </a:moveTo>
                <a:cubicBezTo>
                  <a:pt x="3701284" y="1735493"/>
                  <a:pt x="3706631" y="1727625"/>
                  <a:pt x="3713240" y="1721017"/>
                </a:cubicBezTo>
                <a:cubicBezTo>
                  <a:pt x="3726454" y="1707803"/>
                  <a:pt x="3744711" y="1699630"/>
                  <a:pt x="3764875" y="1699630"/>
                </a:cubicBezTo>
                <a:cubicBezTo>
                  <a:pt x="3805207" y="1699630"/>
                  <a:pt x="3837900" y="1732323"/>
                  <a:pt x="3837901" y="1772654"/>
                </a:cubicBezTo>
                <a:cubicBezTo>
                  <a:pt x="3837902" y="1812984"/>
                  <a:pt x="3805208" y="1845679"/>
                  <a:pt x="3764876" y="1845681"/>
                </a:cubicBezTo>
                <a:cubicBezTo>
                  <a:pt x="3724544" y="1845679"/>
                  <a:pt x="3691851" y="1812984"/>
                  <a:pt x="3691850" y="1772654"/>
                </a:cubicBezTo>
                <a:cubicBezTo>
                  <a:pt x="3691850" y="1762571"/>
                  <a:pt x="3693895" y="1752966"/>
                  <a:pt x="3697589" y="1744229"/>
                </a:cubicBezTo>
                <a:close/>
                <a:moveTo>
                  <a:pt x="2541620" y="3545257"/>
                </a:moveTo>
                <a:cubicBezTo>
                  <a:pt x="2552705" y="3519047"/>
                  <a:pt x="2578658" y="3500656"/>
                  <a:pt x="2608906" y="3500656"/>
                </a:cubicBezTo>
                <a:cubicBezTo>
                  <a:pt x="2649237" y="3500656"/>
                  <a:pt x="2681931" y="3533350"/>
                  <a:pt x="2681931" y="3573681"/>
                </a:cubicBezTo>
                <a:cubicBezTo>
                  <a:pt x="2681931" y="3614012"/>
                  <a:pt x="2649237" y="3646706"/>
                  <a:pt x="2608906" y="3646706"/>
                </a:cubicBezTo>
                <a:cubicBezTo>
                  <a:pt x="2568575" y="3646706"/>
                  <a:pt x="2535881" y="3614012"/>
                  <a:pt x="2535881" y="3573681"/>
                </a:cubicBezTo>
                <a:cubicBezTo>
                  <a:pt x="2535881" y="3563598"/>
                  <a:pt x="2537925" y="3553993"/>
                  <a:pt x="2541620" y="3545257"/>
                </a:cubicBezTo>
                <a:close/>
                <a:moveTo>
                  <a:pt x="1619765" y="4961614"/>
                </a:moveTo>
                <a:cubicBezTo>
                  <a:pt x="1630851" y="4935404"/>
                  <a:pt x="1656803" y="4917013"/>
                  <a:pt x="1687052" y="4917014"/>
                </a:cubicBezTo>
                <a:cubicBezTo>
                  <a:pt x="1727382" y="4917013"/>
                  <a:pt x="1760076" y="4949708"/>
                  <a:pt x="1760076" y="4990038"/>
                </a:cubicBezTo>
                <a:cubicBezTo>
                  <a:pt x="1760076" y="5030370"/>
                  <a:pt x="1727383" y="5063064"/>
                  <a:pt x="1687051" y="5063063"/>
                </a:cubicBezTo>
                <a:cubicBezTo>
                  <a:pt x="1646720" y="5063064"/>
                  <a:pt x="1614026" y="5030369"/>
                  <a:pt x="1614027" y="4990039"/>
                </a:cubicBezTo>
                <a:cubicBezTo>
                  <a:pt x="1614026" y="4979956"/>
                  <a:pt x="1616070" y="4970350"/>
                  <a:pt x="1619765" y="4961614"/>
                </a:cubicBezTo>
                <a:close/>
                <a:moveTo>
                  <a:pt x="3928055" y="1314906"/>
                </a:moveTo>
                <a:cubicBezTo>
                  <a:pt x="3931750" y="1306169"/>
                  <a:pt x="3937096" y="1298301"/>
                  <a:pt x="3943703" y="1291694"/>
                </a:cubicBezTo>
                <a:cubicBezTo>
                  <a:pt x="3956918" y="1278479"/>
                  <a:pt x="3975176" y="1270306"/>
                  <a:pt x="3995340" y="1270305"/>
                </a:cubicBezTo>
                <a:cubicBezTo>
                  <a:pt x="4035672" y="1270305"/>
                  <a:pt x="4068365" y="1303000"/>
                  <a:pt x="4068366" y="1343330"/>
                </a:cubicBezTo>
                <a:cubicBezTo>
                  <a:pt x="4068365" y="1383661"/>
                  <a:pt x="4035671" y="1416355"/>
                  <a:pt x="3995341" y="1416355"/>
                </a:cubicBezTo>
                <a:cubicBezTo>
                  <a:pt x="3955009" y="1416355"/>
                  <a:pt x="3922316" y="1383661"/>
                  <a:pt x="3922315" y="1343330"/>
                </a:cubicBezTo>
                <a:cubicBezTo>
                  <a:pt x="3922315" y="1333248"/>
                  <a:pt x="3924358" y="1323642"/>
                  <a:pt x="3928055" y="1314906"/>
                </a:cubicBezTo>
                <a:close/>
                <a:moveTo>
                  <a:pt x="2772084" y="3124763"/>
                </a:moveTo>
                <a:cubicBezTo>
                  <a:pt x="2783169" y="3098553"/>
                  <a:pt x="2809122" y="3080163"/>
                  <a:pt x="2839370" y="3080163"/>
                </a:cubicBezTo>
                <a:cubicBezTo>
                  <a:pt x="2879701" y="3080163"/>
                  <a:pt x="2912395" y="3112857"/>
                  <a:pt x="2912395" y="3153188"/>
                </a:cubicBezTo>
                <a:cubicBezTo>
                  <a:pt x="2912395" y="3193519"/>
                  <a:pt x="2879701" y="3226213"/>
                  <a:pt x="2839370" y="3226213"/>
                </a:cubicBezTo>
                <a:cubicBezTo>
                  <a:pt x="2799039" y="3226213"/>
                  <a:pt x="2766345" y="3193519"/>
                  <a:pt x="2766345" y="3153188"/>
                </a:cubicBezTo>
                <a:cubicBezTo>
                  <a:pt x="2766345" y="3143105"/>
                  <a:pt x="2768388" y="3133499"/>
                  <a:pt x="2772084" y="3124763"/>
                </a:cubicBezTo>
                <a:close/>
                <a:moveTo>
                  <a:pt x="1850229" y="4541120"/>
                </a:moveTo>
                <a:cubicBezTo>
                  <a:pt x="1861315" y="4514910"/>
                  <a:pt x="1887267" y="4496519"/>
                  <a:pt x="1917516" y="4496519"/>
                </a:cubicBezTo>
                <a:cubicBezTo>
                  <a:pt x="1957846" y="4496519"/>
                  <a:pt x="1990541" y="4529213"/>
                  <a:pt x="1990540" y="4569544"/>
                </a:cubicBezTo>
                <a:cubicBezTo>
                  <a:pt x="1990540" y="4609875"/>
                  <a:pt x="1957847" y="4642569"/>
                  <a:pt x="1917515" y="4642569"/>
                </a:cubicBezTo>
                <a:cubicBezTo>
                  <a:pt x="1877184" y="4642569"/>
                  <a:pt x="1844490" y="4609875"/>
                  <a:pt x="1844491" y="4569544"/>
                </a:cubicBezTo>
                <a:cubicBezTo>
                  <a:pt x="1844490" y="4559462"/>
                  <a:pt x="1846534" y="4549856"/>
                  <a:pt x="1850229" y="4541120"/>
                </a:cubicBezTo>
                <a:close/>
                <a:moveTo>
                  <a:pt x="4158516" y="894414"/>
                </a:moveTo>
                <a:cubicBezTo>
                  <a:pt x="4162212" y="885677"/>
                  <a:pt x="4167560" y="877809"/>
                  <a:pt x="4174167" y="871203"/>
                </a:cubicBezTo>
                <a:cubicBezTo>
                  <a:pt x="4187381" y="857988"/>
                  <a:pt x="4205638" y="849814"/>
                  <a:pt x="4225803" y="849814"/>
                </a:cubicBezTo>
                <a:cubicBezTo>
                  <a:pt x="4266134" y="849814"/>
                  <a:pt x="4298827" y="882508"/>
                  <a:pt x="4298828" y="922839"/>
                </a:cubicBezTo>
                <a:cubicBezTo>
                  <a:pt x="4298829" y="963170"/>
                  <a:pt x="4266135" y="995864"/>
                  <a:pt x="4225803" y="995864"/>
                </a:cubicBezTo>
                <a:cubicBezTo>
                  <a:pt x="4185473" y="995864"/>
                  <a:pt x="4152778" y="963170"/>
                  <a:pt x="4152779" y="922839"/>
                </a:cubicBezTo>
                <a:cubicBezTo>
                  <a:pt x="4152779" y="912756"/>
                  <a:pt x="4154822" y="903151"/>
                  <a:pt x="4158516" y="894414"/>
                </a:cubicBezTo>
                <a:close/>
                <a:moveTo>
                  <a:pt x="3002547" y="2695441"/>
                </a:moveTo>
                <a:cubicBezTo>
                  <a:pt x="3013633" y="2669231"/>
                  <a:pt x="3039585" y="2650840"/>
                  <a:pt x="3069834" y="2650841"/>
                </a:cubicBezTo>
                <a:cubicBezTo>
                  <a:pt x="3110165" y="2650841"/>
                  <a:pt x="3142859" y="2683535"/>
                  <a:pt x="3142859" y="2723865"/>
                </a:cubicBezTo>
                <a:cubicBezTo>
                  <a:pt x="3142859" y="2764197"/>
                  <a:pt x="3110165" y="2796891"/>
                  <a:pt x="3069834" y="2796891"/>
                </a:cubicBezTo>
                <a:cubicBezTo>
                  <a:pt x="3029503" y="2796891"/>
                  <a:pt x="2996809" y="2764197"/>
                  <a:pt x="2996809" y="2723866"/>
                </a:cubicBezTo>
                <a:cubicBezTo>
                  <a:pt x="2996809" y="2713783"/>
                  <a:pt x="2998852" y="2704177"/>
                  <a:pt x="3002547" y="2695441"/>
                </a:cubicBezTo>
                <a:close/>
                <a:moveTo>
                  <a:pt x="3232235" y="2326526"/>
                </a:moveTo>
                <a:cubicBezTo>
                  <a:pt x="3243321" y="2300316"/>
                  <a:pt x="3269272" y="2281926"/>
                  <a:pt x="3299522" y="2281926"/>
                </a:cubicBezTo>
                <a:cubicBezTo>
                  <a:pt x="3339852" y="2281926"/>
                  <a:pt x="3372546" y="2314620"/>
                  <a:pt x="3372546" y="2354951"/>
                </a:cubicBezTo>
                <a:cubicBezTo>
                  <a:pt x="3372547" y="2395282"/>
                  <a:pt x="3339853" y="2427976"/>
                  <a:pt x="3299521" y="2427976"/>
                </a:cubicBezTo>
                <a:cubicBezTo>
                  <a:pt x="3259191" y="2427976"/>
                  <a:pt x="3226496" y="2395282"/>
                  <a:pt x="3226497" y="2354951"/>
                </a:cubicBezTo>
                <a:cubicBezTo>
                  <a:pt x="3226497" y="2344868"/>
                  <a:pt x="3228540" y="2335263"/>
                  <a:pt x="3232235" y="2326526"/>
                </a:cubicBezTo>
                <a:close/>
                <a:moveTo>
                  <a:pt x="2080693" y="4111800"/>
                </a:moveTo>
                <a:cubicBezTo>
                  <a:pt x="2091778" y="4085590"/>
                  <a:pt x="2117730" y="4067200"/>
                  <a:pt x="2147979" y="4067200"/>
                </a:cubicBezTo>
                <a:cubicBezTo>
                  <a:pt x="2188310" y="4067200"/>
                  <a:pt x="2221004" y="4099894"/>
                  <a:pt x="2221004" y="4140225"/>
                </a:cubicBezTo>
                <a:cubicBezTo>
                  <a:pt x="2221004" y="4180556"/>
                  <a:pt x="2188310" y="4213249"/>
                  <a:pt x="2147979" y="4213249"/>
                </a:cubicBezTo>
                <a:cubicBezTo>
                  <a:pt x="2107648" y="4213249"/>
                  <a:pt x="2074954" y="4180555"/>
                  <a:pt x="2074954" y="4140224"/>
                </a:cubicBezTo>
                <a:cubicBezTo>
                  <a:pt x="2074954" y="4130141"/>
                  <a:pt x="2076997" y="4120536"/>
                  <a:pt x="2080693" y="4111800"/>
                </a:cubicBezTo>
                <a:close/>
                <a:moveTo>
                  <a:pt x="4388979" y="465094"/>
                </a:moveTo>
                <a:cubicBezTo>
                  <a:pt x="4392674" y="456357"/>
                  <a:pt x="4398021" y="448490"/>
                  <a:pt x="4404629" y="441882"/>
                </a:cubicBezTo>
                <a:cubicBezTo>
                  <a:pt x="4417843" y="428667"/>
                  <a:pt x="4436100" y="420494"/>
                  <a:pt x="4456266" y="420494"/>
                </a:cubicBezTo>
                <a:cubicBezTo>
                  <a:pt x="4496597" y="420494"/>
                  <a:pt x="4529291" y="453188"/>
                  <a:pt x="4529291" y="493519"/>
                </a:cubicBezTo>
                <a:cubicBezTo>
                  <a:pt x="4529290" y="533850"/>
                  <a:pt x="4496596" y="566544"/>
                  <a:pt x="4456266" y="566544"/>
                </a:cubicBezTo>
                <a:cubicBezTo>
                  <a:pt x="4415934" y="566544"/>
                  <a:pt x="4383242" y="533850"/>
                  <a:pt x="4383241" y="493519"/>
                </a:cubicBezTo>
                <a:cubicBezTo>
                  <a:pt x="4383241" y="483436"/>
                  <a:pt x="4385284" y="473831"/>
                  <a:pt x="4388979" y="465094"/>
                </a:cubicBezTo>
                <a:close/>
                <a:moveTo>
                  <a:pt x="3462700" y="1897204"/>
                </a:moveTo>
                <a:cubicBezTo>
                  <a:pt x="3473785" y="1870994"/>
                  <a:pt x="3499737" y="1852604"/>
                  <a:pt x="3529986" y="1852604"/>
                </a:cubicBezTo>
                <a:cubicBezTo>
                  <a:pt x="3570318" y="1852604"/>
                  <a:pt x="3603011" y="1885298"/>
                  <a:pt x="3603010" y="1925629"/>
                </a:cubicBezTo>
                <a:cubicBezTo>
                  <a:pt x="3603011" y="1965960"/>
                  <a:pt x="3570317" y="1998654"/>
                  <a:pt x="3529985" y="1998654"/>
                </a:cubicBezTo>
                <a:cubicBezTo>
                  <a:pt x="3489655" y="1998654"/>
                  <a:pt x="3456961" y="1965960"/>
                  <a:pt x="3456961" y="1925629"/>
                </a:cubicBezTo>
                <a:cubicBezTo>
                  <a:pt x="3456961" y="1915546"/>
                  <a:pt x="3459004" y="1905941"/>
                  <a:pt x="3462700" y="1897204"/>
                </a:cubicBezTo>
                <a:close/>
                <a:moveTo>
                  <a:pt x="2311156" y="3691306"/>
                </a:moveTo>
                <a:cubicBezTo>
                  <a:pt x="2322242" y="3665096"/>
                  <a:pt x="2348194" y="3646706"/>
                  <a:pt x="2378443" y="3646706"/>
                </a:cubicBezTo>
                <a:cubicBezTo>
                  <a:pt x="2418773" y="3646706"/>
                  <a:pt x="2451468" y="3679400"/>
                  <a:pt x="2451467" y="3719731"/>
                </a:cubicBezTo>
                <a:cubicBezTo>
                  <a:pt x="2451468" y="3760062"/>
                  <a:pt x="2418774" y="3792756"/>
                  <a:pt x="2378442" y="3792756"/>
                </a:cubicBezTo>
                <a:cubicBezTo>
                  <a:pt x="2338112" y="3792756"/>
                  <a:pt x="2305417" y="3760062"/>
                  <a:pt x="2305418" y="3719731"/>
                </a:cubicBezTo>
                <a:cubicBezTo>
                  <a:pt x="2305417" y="3709648"/>
                  <a:pt x="2307461" y="3700043"/>
                  <a:pt x="2311156" y="3691306"/>
                </a:cubicBezTo>
                <a:close/>
                <a:moveTo>
                  <a:pt x="4619443" y="44600"/>
                </a:moveTo>
                <a:cubicBezTo>
                  <a:pt x="4623139" y="35864"/>
                  <a:pt x="4628485" y="27996"/>
                  <a:pt x="4635093" y="21388"/>
                </a:cubicBezTo>
                <a:cubicBezTo>
                  <a:pt x="4648307" y="8174"/>
                  <a:pt x="4666564" y="0"/>
                  <a:pt x="4686730" y="0"/>
                </a:cubicBezTo>
                <a:cubicBezTo>
                  <a:pt x="4727061" y="0"/>
                  <a:pt x="4759754" y="32694"/>
                  <a:pt x="4759755" y="73025"/>
                </a:cubicBezTo>
                <a:cubicBezTo>
                  <a:pt x="4759754" y="113356"/>
                  <a:pt x="4727060" y="146050"/>
                  <a:pt x="4686730" y="146050"/>
                </a:cubicBezTo>
                <a:cubicBezTo>
                  <a:pt x="4646398" y="146050"/>
                  <a:pt x="4613705" y="113356"/>
                  <a:pt x="4613704" y="73025"/>
                </a:cubicBezTo>
                <a:cubicBezTo>
                  <a:pt x="4613704" y="62942"/>
                  <a:pt x="4615747" y="53337"/>
                  <a:pt x="4619443" y="44600"/>
                </a:cubicBezTo>
                <a:close/>
                <a:moveTo>
                  <a:pt x="3697591" y="1460955"/>
                </a:moveTo>
                <a:cubicBezTo>
                  <a:pt x="3701285" y="1452219"/>
                  <a:pt x="3706634" y="1444351"/>
                  <a:pt x="3713241" y="1437743"/>
                </a:cubicBezTo>
                <a:cubicBezTo>
                  <a:pt x="3726455" y="1424528"/>
                  <a:pt x="3744712" y="1416355"/>
                  <a:pt x="3764876" y="1416355"/>
                </a:cubicBezTo>
                <a:cubicBezTo>
                  <a:pt x="3805208" y="1416355"/>
                  <a:pt x="3837903" y="1449049"/>
                  <a:pt x="3837902" y="1489380"/>
                </a:cubicBezTo>
                <a:cubicBezTo>
                  <a:pt x="3837901" y="1529711"/>
                  <a:pt x="3805209" y="1562405"/>
                  <a:pt x="3764875" y="1562408"/>
                </a:cubicBezTo>
                <a:cubicBezTo>
                  <a:pt x="3724545" y="1562407"/>
                  <a:pt x="3691851" y="1529713"/>
                  <a:pt x="3691851" y="1489380"/>
                </a:cubicBezTo>
                <a:cubicBezTo>
                  <a:pt x="3691853" y="1479297"/>
                  <a:pt x="3693896" y="1469692"/>
                  <a:pt x="3697591" y="1460955"/>
                </a:cubicBezTo>
                <a:close/>
                <a:moveTo>
                  <a:pt x="2541620" y="3261984"/>
                </a:moveTo>
                <a:cubicBezTo>
                  <a:pt x="2552705" y="3235774"/>
                  <a:pt x="2578658" y="3217384"/>
                  <a:pt x="2608906" y="3217384"/>
                </a:cubicBezTo>
                <a:cubicBezTo>
                  <a:pt x="2649237" y="3217384"/>
                  <a:pt x="2681931" y="3250078"/>
                  <a:pt x="2681931" y="3290409"/>
                </a:cubicBezTo>
                <a:cubicBezTo>
                  <a:pt x="2681931" y="3330740"/>
                  <a:pt x="2649237" y="3363434"/>
                  <a:pt x="2608906" y="3363434"/>
                </a:cubicBezTo>
                <a:cubicBezTo>
                  <a:pt x="2568575" y="3363434"/>
                  <a:pt x="2535881" y="3330740"/>
                  <a:pt x="2535881" y="3290409"/>
                </a:cubicBezTo>
                <a:cubicBezTo>
                  <a:pt x="2535881" y="3280326"/>
                  <a:pt x="2537924" y="3270721"/>
                  <a:pt x="2541620" y="3261984"/>
                </a:cubicBezTo>
                <a:close/>
                <a:moveTo>
                  <a:pt x="1619765" y="4678342"/>
                </a:moveTo>
                <a:cubicBezTo>
                  <a:pt x="1630850" y="4652132"/>
                  <a:pt x="1656803" y="4633741"/>
                  <a:pt x="1687051" y="4633741"/>
                </a:cubicBezTo>
                <a:cubicBezTo>
                  <a:pt x="1727382" y="4633741"/>
                  <a:pt x="1760076" y="4666435"/>
                  <a:pt x="1760076" y="4706766"/>
                </a:cubicBezTo>
                <a:cubicBezTo>
                  <a:pt x="1760076" y="4747097"/>
                  <a:pt x="1727382" y="4779791"/>
                  <a:pt x="1687051" y="4779791"/>
                </a:cubicBezTo>
                <a:cubicBezTo>
                  <a:pt x="1646720" y="4779791"/>
                  <a:pt x="1614026" y="4747097"/>
                  <a:pt x="1614026" y="4706766"/>
                </a:cubicBezTo>
                <a:cubicBezTo>
                  <a:pt x="1614026" y="4696684"/>
                  <a:pt x="1616070" y="4687078"/>
                  <a:pt x="1619765" y="4678342"/>
                </a:cubicBezTo>
                <a:close/>
                <a:moveTo>
                  <a:pt x="3928053" y="1031634"/>
                </a:moveTo>
                <a:cubicBezTo>
                  <a:pt x="3931748" y="1022898"/>
                  <a:pt x="3937096" y="1015030"/>
                  <a:pt x="3943704" y="1008423"/>
                </a:cubicBezTo>
                <a:cubicBezTo>
                  <a:pt x="3956917" y="995208"/>
                  <a:pt x="3975175" y="987035"/>
                  <a:pt x="3995340" y="987034"/>
                </a:cubicBezTo>
                <a:cubicBezTo>
                  <a:pt x="4035671" y="987035"/>
                  <a:pt x="4068364" y="1019729"/>
                  <a:pt x="4068364" y="1060059"/>
                </a:cubicBezTo>
                <a:cubicBezTo>
                  <a:pt x="4068364" y="1100391"/>
                  <a:pt x="4035672" y="1133084"/>
                  <a:pt x="3995340" y="1133084"/>
                </a:cubicBezTo>
                <a:cubicBezTo>
                  <a:pt x="3955010" y="1133084"/>
                  <a:pt x="3922315" y="1100390"/>
                  <a:pt x="3922316" y="1060059"/>
                </a:cubicBezTo>
                <a:cubicBezTo>
                  <a:pt x="3922316" y="1049976"/>
                  <a:pt x="3924359" y="1040371"/>
                  <a:pt x="3928053" y="1031634"/>
                </a:cubicBezTo>
                <a:close/>
                <a:moveTo>
                  <a:pt x="2772084" y="2841491"/>
                </a:moveTo>
                <a:cubicBezTo>
                  <a:pt x="2783169" y="2815281"/>
                  <a:pt x="2809121" y="2796890"/>
                  <a:pt x="2839370" y="2796891"/>
                </a:cubicBezTo>
                <a:cubicBezTo>
                  <a:pt x="2879701" y="2796890"/>
                  <a:pt x="2912395" y="2829585"/>
                  <a:pt x="2912395" y="2869915"/>
                </a:cubicBezTo>
                <a:cubicBezTo>
                  <a:pt x="2912395" y="2910247"/>
                  <a:pt x="2879701" y="2942941"/>
                  <a:pt x="2839370" y="2942940"/>
                </a:cubicBezTo>
                <a:cubicBezTo>
                  <a:pt x="2799039" y="2942941"/>
                  <a:pt x="2766345" y="2910246"/>
                  <a:pt x="2766345" y="2869916"/>
                </a:cubicBezTo>
                <a:cubicBezTo>
                  <a:pt x="2766345" y="2859833"/>
                  <a:pt x="2768388" y="2850227"/>
                  <a:pt x="2772084" y="2841491"/>
                </a:cubicBezTo>
                <a:close/>
                <a:moveTo>
                  <a:pt x="3001771" y="2463747"/>
                </a:moveTo>
                <a:cubicBezTo>
                  <a:pt x="3012857" y="2437537"/>
                  <a:pt x="3038809" y="2419147"/>
                  <a:pt x="3069057" y="2419147"/>
                </a:cubicBezTo>
                <a:cubicBezTo>
                  <a:pt x="3109388" y="2419147"/>
                  <a:pt x="3142082" y="2451841"/>
                  <a:pt x="3142083" y="2492172"/>
                </a:cubicBezTo>
                <a:cubicBezTo>
                  <a:pt x="3142082" y="2532503"/>
                  <a:pt x="3109388" y="2565197"/>
                  <a:pt x="3069058" y="2565197"/>
                </a:cubicBezTo>
                <a:cubicBezTo>
                  <a:pt x="3028726" y="2565197"/>
                  <a:pt x="2996032" y="2532503"/>
                  <a:pt x="2996033" y="2492172"/>
                </a:cubicBezTo>
                <a:cubicBezTo>
                  <a:pt x="2996033" y="2482089"/>
                  <a:pt x="2998075" y="2472484"/>
                  <a:pt x="3001771" y="2463747"/>
                </a:cubicBezTo>
                <a:close/>
                <a:moveTo>
                  <a:pt x="1850230" y="4257848"/>
                </a:moveTo>
                <a:cubicBezTo>
                  <a:pt x="1861315" y="4231638"/>
                  <a:pt x="1887268" y="4213248"/>
                  <a:pt x="1917516" y="4213248"/>
                </a:cubicBezTo>
                <a:cubicBezTo>
                  <a:pt x="1957847" y="4213248"/>
                  <a:pt x="1990541" y="4245942"/>
                  <a:pt x="1990541" y="4286273"/>
                </a:cubicBezTo>
                <a:cubicBezTo>
                  <a:pt x="1990541" y="4326604"/>
                  <a:pt x="1957847" y="4359298"/>
                  <a:pt x="1917516" y="4359298"/>
                </a:cubicBezTo>
                <a:cubicBezTo>
                  <a:pt x="1877185" y="4359298"/>
                  <a:pt x="1844491" y="4326604"/>
                  <a:pt x="1844491" y="4286273"/>
                </a:cubicBezTo>
                <a:cubicBezTo>
                  <a:pt x="1844491" y="4276190"/>
                  <a:pt x="1846534" y="4266584"/>
                  <a:pt x="1850230" y="4257848"/>
                </a:cubicBezTo>
                <a:close/>
                <a:moveTo>
                  <a:pt x="4158515" y="611143"/>
                </a:moveTo>
                <a:cubicBezTo>
                  <a:pt x="4162212" y="602406"/>
                  <a:pt x="4167558" y="594539"/>
                  <a:pt x="4174165" y="587932"/>
                </a:cubicBezTo>
                <a:cubicBezTo>
                  <a:pt x="4187379" y="574717"/>
                  <a:pt x="4205637" y="566544"/>
                  <a:pt x="4225802" y="566544"/>
                </a:cubicBezTo>
                <a:cubicBezTo>
                  <a:pt x="4266132" y="566544"/>
                  <a:pt x="4298827" y="599238"/>
                  <a:pt x="4298827" y="639569"/>
                </a:cubicBezTo>
                <a:cubicBezTo>
                  <a:pt x="4298828" y="679899"/>
                  <a:pt x="4266134" y="712593"/>
                  <a:pt x="4225803" y="712593"/>
                </a:cubicBezTo>
                <a:cubicBezTo>
                  <a:pt x="4185472" y="712593"/>
                  <a:pt x="4152776" y="679899"/>
                  <a:pt x="4152778" y="639568"/>
                </a:cubicBezTo>
                <a:cubicBezTo>
                  <a:pt x="4152778" y="629485"/>
                  <a:pt x="4154820" y="619880"/>
                  <a:pt x="4158515" y="611143"/>
                </a:cubicBezTo>
                <a:close/>
                <a:moveTo>
                  <a:pt x="3232236" y="2043255"/>
                </a:moveTo>
                <a:cubicBezTo>
                  <a:pt x="3243320" y="2017045"/>
                  <a:pt x="3269273" y="1998655"/>
                  <a:pt x="3299521" y="1998655"/>
                </a:cubicBezTo>
                <a:cubicBezTo>
                  <a:pt x="3339853" y="1998655"/>
                  <a:pt x="3372546" y="2031349"/>
                  <a:pt x="3372546" y="2071680"/>
                </a:cubicBezTo>
                <a:cubicBezTo>
                  <a:pt x="3372546" y="2112011"/>
                  <a:pt x="3339852" y="2144705"/>
                  <a:pt x="3299521" y="2144705"/>
                </a:cubicBezTo>
                <a:cubicBezTo>
                  <a:pt x="3259190" y="2144705"/>
                  <a:pt x="3226497" y="2112011"/>
                  <a:pt x="3226496" y="2071680"/>
                </a:cubicBezTo>
                <a:cubicBezTo>
                  <a:pt x="3226496" y="2061597"/>
                  <a:pt x="3228540" y="2051992"/>
                  <a:pt x="3232236" y="2043255"/>
                </a:cubicBezTo>
                <a:close/>
                <a:moveTo>
                  <a:pt x="2080692" y="3828529"/>
                </a:moveTo>
                <a:cubicBezTo>
                  <a:pt x="2091777" y="3802319"/>
                  <a:pt x="2117730" y="3783928"/>
                  <a:pt x="2147978" y="3783929"/>
                </a:cubicBezTo>
                <a:cubicBezTo>
                  <a:pt x="2188309" y="3783928"/>
                  <a:pt x="2221003" y="3816623"/>
                  <a:pt x="2221003" y="3856953"/>
                </a:cubicBezTo>
                <a:cubicBezTo>
                  <a:pt x="2221003" y="3897285"/>
                  <a:pt x="2188309" y="3929979"/>
                  <a:pt x="2147978" y="3929978"/>
                </a:cubicBezTo>
                <a:cubicBezTo>
                  <a:pt x="2107647" y="3929979"/>
                  <a:pt x="2074953" y="3897284"/>
                  <a:pt x="2074953" y="3856954"/>
                </a:cubicBezTo>
                <a:cubicBezTo>
                  <a:pt x="2074953" y="3846871"/>
                  <a:pt x="2076996" y="3837265"/>
                  <a:pt x="2080692" y="3828529"/>
                </a:cubicBezTo>
                <a:close/>
                <a:moveTo>
                  <a:pt x="4388978" y="181823"/>
                </a:moveTo>
                <a:cubicBezTo>
                  <a:pt x="4392674" y="173086"/>
                  <a:pt x="4398021" y="165218"/>
                  <a:pt x="4404628" y="158611"/>
                </a:cubicBezTo>
                <a:cubicBezTo>
                  <a:pt x="4417843" y="145396"/>
                  <a:pt x="4436099" y="137222"/>
                  <a:pt x="4456265" y="137222"/>
                </a:cubicBezTo>
                <a:cubicBezTo>
                  <a:pt x="4496596" y="137222"/>
                  <a:pt x="4529290" y="169917"/>
                  <a:pt x="4529289" y="210247"/>
                </a:cubicBezTo>
                <a:cubicBezTo>
                  <a:pt x="4529290" y="250578"/>
                  <a:pt x="4496596" y="283272"/>
                  <a:pt x="4456264" y="283273"/>
                </a:cubicBezTo>
                <a:cubicBezTo>
                  <a:pt x="4415934" y="283272"/>
                  <a:pt x="4383239" y="250578"/>
                  <a:pt x="4383240" y="210247"/>
                </a:cubicBezTo>
                <a:cubicBezTo>
                  <a:pt x="4383240" y="200165"/>
                  <a:pt x="4385285" y="190559"/>
                  <a:pt x="4388978" y="181823"/>
                </a:cubicBezTo>
                <a:close/>
                <a:moveTo>
                  <a:pt x="3462699" y="1613933"/>
                </a:moveTo>
                <a:cubicBezTo>
                  <a:pt x="3473785" y="1587723"/>
                  <a:pt x="3499736" y="1569333"/>
                  <a:pt x="3529985" y="1569333"/>
                </a:cubicBezTo>
                <a:cubicBezTo>
                  <a:pt x="3570316" y="1569333"/>
                  <a:pt x="3603010" y="1602027"/>
                  <a:pt x="3603010" y="1642358"/>
                </a:cubicBezTo>
                <a:cubicBezTo>
                  <a:pt x="3603010" y="1682689"/>
                  <a:pt x="3570316" y="1715383"/>
                  <a:pt x="3529985" y="1715383"/>
                </a:cubicBezTo>
                <a:cubicBezTo>
                  <a:pt x="3489654" y="1715383"/>
                  <a:pt x="3456960" y="1682689"/>
                  <a:pt x="3456960" y="1642358"/>
                </a:cubicBezTo>
                <a:cubicBezTo>
                  <a:pt x="3456960" y="1632275"/>
                  <a:pt x="3459004" y="1622670"/>
                  <a:pt x="3462699" y="1613933"/>
                </a:cubicBezTo>
                <a:close/>
                <a:moveTo>
                  <a:pt x="2311155" y="3408035"/>
                </a:moveTo>
                <a:cubicBezTo>
                  <a:pt x="2322241" y="3381825"/>
                  <a:pt x="2348193" y="3363435"/>
                  <a:pt x="2378442" y="3363435"/>
                </a:cubicBezTo>
                <a:cubicBezTo>
                  <a:pt x="2418773" y="3363435"/>
                  <a:pt x="2451467" y="3396129"/>
                  <a:pt x="2451467" y="3436460"/>
                </a:cubicBezTo>
                <a:cubicBezTo>
                  <a:pt x="2451467" y="3476791"/>
                  <a:pt x="2418773" y="3509485"/>
                  <a:pt x="2378442" y="3509485"/>
                </a:cubicBezTo>
                <a:cubicBezTo>
                  <a:pt x="2338111" y="3509485"/>
                  <a:pt x="2305417" y="3476791"/>
                  <a:pt x="2305417" y="3436460"/>
                </a:cubicBezTo>
                <a:cubicBezTo>
                  <a:pt x="2305417" y="3426377"/>
                  <a:pt x="2307460" y="3416772"/>
                  <a:pt x="2311155" y="3408035"/>
                </a:cubicBezTo>
                <a:close/>
                <a:moveTo>
                  <a:pt x="1389301" y="4824391"/>
                </a:moveTo>
                <a:cubicBezTo>
                  <a:pt x="1400387" y="4798181"/>
                  <a:pt x="1426339" y="4779791"/>
                  <a:pt x="1456588" y="4779791"/>
                </a:cubicBezTo>
                <a:cubicBezTo>
                  <a:pt x="1496919" y="4779791"/>
                  <a:pt x="1529613" y="4812485"/>
                  <a:pt x="1529613" y="4852816"/>
                </a:cubicBezTo>
                <a:cubicBezTo>
                  <a:pt x="1529613" y="4893147"/>
                  <a:pt x="1496919" y="4925841"/>
                  <a:pt x="1456588" y="4925841"/>
                </a:cubicBezTo>
                <a:cubicBezTo>
                  <a:pt x="1416256" y="4925842"/>
                  <a:pt x="1383562" y="4893148"/>
                  <a:pt x="1383563" y="4852816"/>
                </a:cubicBezTo>
                <a:cubicBezTo>
                  <a:pt x="1383563" y="4842733"/>
                  <a:pt x="1385606" y="4833128"/>
                  <a:pt x="1389301" y="4824391"/>
                </a:cubicBezTo>
                <a:close/>
                <a:moveTo>
                  <a:pt x="3697590" y="1177683"/>
                </a:moveTo>
                <a:cubicBezTo>
                  <a:pt x="3701286" y="1168947"/>
                  <a:pt x="3706632" y="1161079"/>
                  <a:pt x="3713241" y="1154471"/>
                </a:cubicBezTo>
                <a:cubicBezTo>
                  <a:pt x="3726454" y="1141256"/>
                  <a:pt x="3744711" y="1133083"/>
                  <a:pt x="3764876" y="1133083"/>
                </a:cubicBezTo>
                <a:cubicBezTo>
                  <a:pt x="3805208" y="1133083"/>
                  <a:pt x="3837902" y="1165777"/>
                  <a:pt x="3837901" y="1206108"/>
                </a:cubicBezTo>
                <a:cubicBezTo>
                  <a:pt x="3837902" y="1246440"/>
                  <a:pt x="3805207" y="1279133"/>
                  <a:pt x="3764876" y="1279133"/>
                </a:cubicBezTo>
                <a:cubicBezTo>
                  <a:pt x="3724546" y="1279133"/>
                  <a:pt x="3691851" y="1246439"/>
                  <a:pt x="3691851" y="1206108"/>
                </a:cubicBezTo>
                <a:cubicBezTo>
                  <a:pt x="3691851" y="1196025"/>
                  <a:pt x="3693895" y="1186420"/>
                  <a:pt x="3697590" y="1177683"/>
                </a:cubicBezTo>
                <a:close/>
                <a:moveTo>
                  <a:pt x="2541620" y="2978712"/>
                </a:moveTo>
                <a:cubicBezTo>
                  <a:pt x="2552705" y="2952502"/>
                  <a:pt x="2578658" y="2934112"/>
                  <a:pt x="2608906" y="2934112"/>
                </a:cubicBezTo>
                <a:cubicBezTo>
                  <a:pt x="2649237" y="2934112"/>
                  <a:pt x="2681931" y="2966806"/>
                  <a:pt x="2681931" y="3007137"/>
                </a:cubicBezTo>
                <a:cubicBezTo>
                  <a:pt x="2681931" y="3047468"/>
                  <a:pt x="2649237" y="3080162"/>
                  <a:pt x="2608906" y="3080162"/>
                </a:cubicBezTo>
                <a:cubicBezTo>
                  <a:pt x="2568575" y="3080162"/>
                  <a:pt x="2535881" y="3047468"/>
                  <a:pt x="2535881" y="3007137"/>
                </a:cubicBezTo>
                <a:cubicBezTo>
                  <a:pt x="2535881" y="2997054"/>
                  <a:pt x="2537924" y="2987449"/>
                  <a:pt x="2541620" y="2978712"/>
                </a:cubicBezTo>
                <a:close/>
                <a:moveTo>
                  <a:pt x="1619766" y="4395070"/>
                </a:moveTo>
                <a:cubicBezTo>
                  <a:pt x="1630851" y="4368860"/>
                  <a:pt x="1656804" y="4350470"/>
                  <a:pt x="1687052" y="4350470"/>
                </a:cubicBezTo>
                <a:cubicBezTo>
                  <a:pt x="1727383" y="4350470"/>
                  <a:pt x="1760077" y="4383164"/>
                  <a:pt x="1760077" y="4423495"/>
                </a:cubicBezTo>
                <a:cubicBezTo>
                  <a:pt x="1760077" y="4463826"/>
                  <a:pt x="1727383" y="4496520"/>
                  <a:pt x="1687052" y="4496520"/>
                </a:cubicBezTo>
                <a:cubicBezTo>
                  <a:pt x="1646721" y="4496520"/>
                  <a:pt x="1614027" y="4463826"/>
                  <a:pt x="1614027" y="4423495"/>
                </a:cubicBezTo>
                <a:cubicBezTo>
                  <a:pt x="1614027" y="4413412"/>
                  <a:pt x="1616070" y="4403806"/>
                  <a:pt x="1619766" y="4395070"/>
                </a:cubicBezTo>
                <a:close/>
                <a:moveTo>
                  <a:pt x="3928052" y="748363"/>
                </a:moveTo>
                <a:cubicBezTo>
                  <a:pt x="3931749" y="739627"/>
                  <a:pt x="3937095" y="731759"/>
                  <a:pt x="3943702" y="725152"/>
                </a:cubicBezTo>
                <a:cubicBezTo>
                  <a:pt x="3956918" y="711937"/>
                  <a:pt x="3975173" y="703764"/>
                  <a:pt x="3995339" y="703764"/>
                </a:cubicBezTo>
                <a:cubicBezTo>
                  <a:pt x="4035669" y="703764"/>
                  <a:pt x="4068363" y="736458"/>
                  <a:pt x="4068363" y="776789"/>
                </a:cubicBezTo>
                <a:cubicBezTo>
                  <a:pt x="4068365" y="817119"/>
                  <a:pt x="4035671" y="849813"/>
                  <a:pt x="3995339" y="849813"/>
                </a:cubicBezTo>
                <a:cubicBezTo>
                  <a:pt x="3955009" y="849813"/>
                  <a:pt x="3922315" y="817119"/>
                  <a:pt x="3922314" y="776788"/>
                </a:cubicBezTo>
                <a:cubicBezTo>
                  <a:pt x="3922314" y="766705"/>
                  <a:pt x="3924357" y="757100"/>
                  <a:pt x="3928052" y="748363"/>
                </a:cubicBezTo>
                <a:close/>
                <a:moveTo>
                  <a:pt x="2772083" y="2558219"/>
                </a:moveTo>
                <a:cubicBezTo>
                  <a:pt x="2783169" y="2532009"/>
                  <a:pt x="2809121" y="2513618"/>
                  <a:pt x="2839370" y="2513618"/>
                </a:cubicBezTo>
                <a:cubicBezTo>
                  <a:pt x="2879701" y="2513618"/>
                  <a:pt x="2912395" y="2546312"/>
                  <a:pt x="2912395" y="2586643"/>
                </a:cubicBezTo>
                <a:cubicBezTo>
                  <a:pt x="2912395" y="2626974"/>
                  <a:pt x="2879701" y="2659668"/>
                  <a:pt x="2839370" y="2659668"/>
                </a:cubicBezTo>
                <a:cubicBezTo>
                  <a:pt x="2799039" y="2659668"/>
                  <a:pt x="2766345" y="2626974"/>
                  <a:pt x="2766345" y="2586643"/>
                </a:cubicBezTo>
                <a:cubicBezTo>
                  <a:pt x="2766345" y="2576561"/>
                  <a:pt x="2768388" y="2566955"/>
                  <a:pt x="2772083" y="2558219"/>
                </a:cubicBezTo>
                <a:close/>
                <a:moveTo>
                  <a:pt x="3001773" y="2180476"/>
                </a:moveTo>
                <a:cubicBezTo>
                  <a:pt x="3012857" y="2154266"/>
                  <a:pt x="3038810" y="2135877"/>
                  <a:pt x="3069058" y="2135876"/>
                </a:cubicBezTo>
                <a:cubicBezTo>
                  <a:pt x="3109390" y="2135876"/>
                  <a:pt x="3142083" y="2168570"/>
                  <a:pt x="3142084" y="2208900"/>
                </a:cubicBezTo>
                <a:cubicBezTo>
                  <a:pt x="3142083" y="2249232"/>
                  <a:pt x="3109389" y="2281926"/>
                  <a:pt x="3069059" y="2281925"/>
                </a:cubicBezTo>
                <a:cubicBezTo>
                  <a:pt x="3028727" y="2281926"/>
                  <a:pt x="2996034" y="2249231"/>
                  <a:pt x="2996033" y="2208901"/>
                </a:cubicBezTo>
                <a:cubicBezTo>
                  <a:pt x="2996033" y="2198818"/>
                  <a:pt x="2998076" y="2189212"/>
                  <a:pt x="3001773" y="2180476"/>
                </a:cubicBezTo>
                <a:close/>
                <a:moveTo>
                  <a:pt x="1850229" y="3974577"/>
                </a:moveTo>
                <a:cubicBezTo>
                  <a:pt x="1861314" y="3948368"/>
                  <a:pt x="1887266" y="3929977"/>
                  <a:pt x="1917515" y="3929978"/>
                </a:cubicBezTo>
                <a:cubicBezTo>
                  <a:pt x="1957846" y="3929977"/>
                  <a:pt x="1990540" y="3962672"/>
                  <a:pt x="1990540" y="4003002"/>
                </a:cubicBezTo>
                <a:cubicBezTo>
                  <a:pt x="1990540" y="4043334"/>
                  <a:pt x="1957846" y="4076027"/>
                  <a:pt x="1917515" y="4076027"/>
                </a:cubicBezTo>
                <a:cubicBezTo>
                  <a:pt x="1877184" y="4076027"/>
                  <a:pt x="1844490" y="4043333"/>
                  <a:pt x="1844490" y="4003002"/>
                </a:cubicBezTo>
                <a:cubicBezTo>
                  <a:pt x="1844490" y="3992919"/>
                  <a:pt x="1846534" y="3983314"/>
                  <a:pt x="1850229" y="3974577"/>
                </a:cubicBezTo>
                <a:close/>
                <a:moveTo>
                  <a:pt x="4158514" y="327873"/>
                </a:moveTo>
                <a:cubicBezTo>
                  <a:pt x="4162209" y="319136"/>
                  <a:pt x="4167557" y="311268"/>
                  <a:pt x="4174164" y="304661"/>
                </a:cubicBezTo>
                <a:cubicBezTo>
                  <a:pt x="4187379" y="291446"/>
                  <a:pt x="4205635" y="283272"/>
                  <a:pt x="4225801" y="283272"/>
                </a:cubicBezTo>
                <a:cubicBezTo>
                  <a:pt x="4266132" y="283272"/>
                  <a:pt x="4298826" y="315966"/>
                  <a:pt x="4298827" y="356297"/>
                </a:cubicBezTo>
                <a:cubicBezTo>
                  <a:pt x="4298826" y="396628"/>
                  <a:pt x="4266132" y="429322"/>
                  <a:pt x="4225802" y="429322"/>
                </a:cubicBezTo>
                <a:cubicBezTo>
                  <a:pt x="4185470" y="429322"/>
                  <a:pt x="4152775" y="396628"/>
                  <a:pt x="4152776" y="356297"/>
                </a:cubicBezTo>
                <a:cubicBezTo>
                  <a:pt x="4152776" y="346215"/>
                  <a:pt x="4154819" y="336609"/>
                  <a:pt x="4158514" y="327873"/>
                </a:cubicBezTo>
                <a:close/>
                <a:moveTo>
                  <a:pt x="3232235" y="1759983"/>
                </a:moveTo>
                <a:cubicBezTo>
                  <a:pt x="3243321" y="1733773"/>
                  <a:pt x="3269274" y="1715383"/>
                  <a:pt x="3299522" y="1715383"/>
                </a:cubicBezTo>
                <a:cubicBezTo>
                  <a:pt x="3339852" y="1715383"/>
                  <a:pt x="3372547" y="1748077"/>
                  <a:pt x="3372546" y="1788408"/>
                </a:cubicBezTo>
                <a:cubicBezTo>
                  <a:pt x="3372546" y="1828739"/>
                  <a:pt x="3339853" y="1861433"/>
                  <a:pt x="3299521" y="1861433"/>
                </a:cubicBezTo>
                <a:cubicBezTo>
                  <a:pt x="3259191" y="1861433"/>
                  <a:pt x="3226496" y="1828739"/>
                  <a:pt x="3226497" y="1788408"/>
                </a:cubicBezTo>
                <a:cubicBezTo>
                  <a:pt x="3226497" y="1778325"/>
                  <a:pt x="3228540" y="1768720"/>
                  <a:pt x="3232235" y="1759983"/>
                </a:cubicBezTo>
                <a:close/>
                <a:moveTo>
                  <a:pt x="2080692" y="3545257"/>
                </a:moveTo>
                <a:cubicBezTo>
                  <a:pt x="2091777" y="3519047"/>
                  <a:pt x="2117729" y="3500656"/>
                  <a:pt x="2147978" y="3500656"/>
                </a:cubicBezTo>
                <a:cubicBezTo>
                  <a:pt x="2188309" y="3500656"/>
                  <a:pt x="2221003" y="3533350"/>
                  <a:pt x="2221003" y="3573681"/>
                </a:cubicBezTo>
                <a:cubicBezTo>
                  <a:pt x="2221003" y="3614012"/>
                  <a:pt x="2188309" y="3646706"/>
                  <a:pt x="2147978" y="3646706"/>
                </a:cubicBezTo>
                <a:cubicBezTo>
                  <a:pt x="2107647" y="3646706"/>
                  <a:pt x="2074953" y="3614012"/>
                  <a:pt x="2074953" y="3573681"/>
                </a:cubicBezTo>
                <a:cubicBezTo>
                  <a:pt x="2074953" y="3563599"/>
                  <a:pt x="2076996" y="3553993"/>
                  <a:pt x="2080692" y="3545257"/>
                </a:cubicBezTo>
                <a:close/>
                <a:moveTo>
                  <a:pt x="1158838" y="4961614"/>
                </a:moveTo>
                <a:cubicBezTo>
                  <a:pt x="1162533" y="4952878"/>
                  <a:pt x="1167880" y="4945010"/>
                  <a:pt x="1174487" y="4938402"/>
                </a:cubicBezTo>
                <a:cubicBezTo>
                  <a:pt x="1187703" y="4925187"/>
                  <a:pt x="1205959" y="4917014"/>
                  <a:pt x="1226125" y="4917013"/>
                </a:cubicBezTo>
                <a:cubicBezTo>
                  <a:pt x="1266456" y="4917013"/>
                  <a:pt x="1299149" y="4949708"/>
                  <a:pt x="1299149" y="4990039"/>
                </a:cubicBezTo>
                <a:cubicBezTo>
                  <a:pt x="1299150" y="5030369"/>
                  <a:pt x="1266455" y="5063064"/>
                  <a:pt x="1226124" y="5063064"/>
                </a:cubicBezTo>
                <a:cubicBezTo>
                  <a:pt x="1185793" y="5063063"/>
                  <a:pt x="1153099" y="5030369"/>
                  <a:pt x="1153099" y="4990039"/>
                </a:cubicBezTo>
                <a:cubicBezTo>
                  <a:pt x="1153098" y="4979957"/>
                  <a:pt x="1155142" y="4970351"/>
                  <a:pt x="1158838" y="4961614"/>
                </a:cubicBezTo>
                <a:close/>
                <a:moveTo>
                  <a:pt x="3462698" y="1330661"/>
                </a:moveTo>
                <a:cubicBezTo>
                  <a:pt x="3473784" y="1304451"/>
                  <a:pt x="3499737" y="1286061"/>
                  <a:pt x="3529985" y="1286061"/>
                </a:cubicBezTo>
                <a:cubicBezTo>
                  <a:pt x="3570317" y="1286061"/>
                  <a:pt x="3603010" y="1318755"/>
                  <a:pt x="3603010" y="1359086"/>
                </a:cubicBezTo>
                <a:cubicBezTo>
                  <a:pt x="3603010" y="1399417"/>
                  <a:pt x="3570316" y="1432111"/>
                  <a:pt x="3529986" y="1432111"/>
                </a:cubicBezTo>
                <a:cubicBezTo>
                  <a:pt x="3489654" y="1432111"/>
                  <a:pt x="3456961" y="1399417"/>
                  <a:pt x="3456960" y="1359086"/>
                </a:cubicBezTo>
                <a:cubicBezTo>
                  <a:pt x="3456960" y="1349003"/>
                  <a:pt x="3459003" y="1339397"/>
                  <a:pt x="3462698" y="1330661"/>
                </a:cubicBezTo>
                <a:close/>
                <a:moveTo>
                  <a:pt x="2311155" y="3124763"/>
                </a:moveTo>
                <a:cubicBezTo>
                  <a:pt x="2322241" y="3098553"/>
                  <a:pt x="2348193" y="3080163"/>
                  <a:pt x="2378442" y="3080163"/>
                </a:cubicBezTo>
                <a:cubicBezTo>
                  <a:pt x="2418773" y="3080163"/>
                  <a:pt x="2451467" y="3112857"/>
                  <a:pt x="2451467" y="3153188"/>
                </a:cubicBezTo>
                <a:cubicBezTo>
                  <a:pt x="2451467" y="3193519"/>
                  <a:pt x="2418773" y="3226213"/>
                  <a:pt x="2378442" y="3226213"/>
                </a:cubicBezTo>
                <a:cubicBezTo>
                  <a:pt x="2338111" y="3226213"/>
                  <a:pt x="2305417" y="3193519"/>
                  <a:pt x="2305417" y="3153188"/>
                </a:cubicBezTo>
                <a:cubicBezTo>
                  <a:pt x="2305417" y="3143105"/>
                  <a:pt x="2307460" y="3133499"/>
                  <a:pt x="2311155" y="3124763"/>
                </a:cubicBezTo>
                <a:close/>
                <a:moveTo>
                  <a:pt x="1389302" y="4541119"/>
                </a:moveTo>
                <a:cubicBezTo>
                  <a:pt x="1400387" y="4514909"/>
                  <a:pt x="1426340" y="4496519"/>
                  <a:pt x="1456589" y="4496519"/>
                </a:cubicBezTo>
                <a:cubicBezTo>
                  <a:pt x="1496919" y="4496519"/>
                  <a:pt x="1529613" y="4529213"/>
                  <a:pt x="1529613" y="4569544"/>
                </a:cubicBezTo>
                <a:cubicBezTo>
                  <a:pt x="1529614" y="4609875"/>
                  <a:pt x="1496920" y="4642569"/>
                  <a:pt x="1456588" y="4642569"/>
                </a:cubicBezTo>
                <a:cubicBezTo>
                  <a:pt x="1416258" y="4642569"/>
                  <a:pt x="1383563" y="4609875"/>
                  <a:pt x="1383564" y="4569544"/>
                </a:cubicBezTo>
                <a:cubicBezTo>
                  <a:pt x="1383563" y="4559462"/>
                  <a:pt x="1385607" y="4549856"/>
                  <a:pt x="1389302" y="4541119"/>
                </a:cubicBezTo>
                <a:close/>
                <a:moveTo>
                  <a:pt x="3697590" y="894412"/>
                </a:moveTo>
                <a:cubicBezTo>
                  <a:pt x="3701284" y="885675"/>
                  <a:pt x="3706631" y="877808"/>
                  <a:pt x="3713240" y="871200"/>
                </a:cubicBezTo>
                <a:cubicBezTo>
                  <a:pt x="3726454" y="857986"/>
                  <a:pt x="3744711" y="849812"/>
                  <a:pt x="3764875" y="849812"/>
                </a:cubicBezTo>
                <a:cubicBezTo>
                  <a:pt x="3805207" y="849812"/>
                  <a:pt x="3837900" y="882506"/>
                  <a:pt x="3837901" y="922837"/>
                </a:cubicBezTo>
                <a:cubicBezTo>
                  <a:pt x="3837901" y="963168"/>
                  <a:pt x="3805207" y="995862"/>
                  <a:pt x="3764876" y="995862"/>
                </a:cubicBezTo>
                <a:cubicBezTo>
                  <a:pt x="3724545" y="995862"/>
                  <a:pt x="3691851" y="963167"/>
                  <a:pt x="3691852" y="922836"/>
                </a:cubicBezTo>
                <a:cubicBezTo>
                  <a:pt x="3691852" y="912754"/>
                  <a:pt x="3693895" y="903148"/>
                  <a:pt x="3697590" y="894412"/>
                </a:cubicBezTo>
                <a:close/>
                <a:moveTo>
                  <a:pt x="2541620" y="2695440"/>
                </a:moveTo>
                <a:cubicBezTo>
                  <a:pt x="2552705" y="2669230"/>
                  <a:pt x="2578657" y="2650840"/>
                  <a:pt x="2608906" y="2650840"/>
                </a:cubicBezTo>
                <a:cubicBezTo>
                  <a:pt x="2649237" y="2650840"/>
                  <a:pt x="2681931" y="2683534"/>
                  <a:pt x="2681931" y="2723865"/>
                </a:cubicBezTo>
                <a:cubicBezTo>
                  <a:pt x="2681931" y="2764196"/>
                  <a:pt x="2649237" y="2796890"/>
                  <a:pt x="2608906" y="2796890"/>
                </a:cubicBezTo>
                <a:cubicBezTo>
                  <a:pt x="2568575" y="2796890"/>
                  <a:pt x="2535881" y="2764196"/>
                  <a:pt x="2535881" y="2723865"/>
                </a:cubicBezTo>
                <a:cubicBezTo>
                  <a:pt x="2535881" y="2713782"/>
                  <a:pt x="2537924" y="2704177"/>
                  <a:pt x="2541620" y="2695440"/>
                </a:cubicBezTo>
                <a:close/>
                <a:moveTo>
                  <a:pt x="2771308" y="2326525"/>
                </a:moveTo>
                <a:cubicBezTo>
                  <a:pt x="2782394" y="2300315"/>
                  <a:pt x="2808347" y="2281925"/>
                  <a:pt x="2838595" y="2281925"/>
                </a:cubicBezTo>
                <a:cubicBezTo>
                  <a:pt x="2878925" y="2281925"/>
                  <a:pt x="2911619" y="2314619"/>
                  <a:pt x="2911620" y="2354950"/>
                </a:cubicBezTo>
                <a:cubicBezTo>
                  <a:pt x="2911619" y="2395281"/>
                  <a:pt x="2878926" y="2427975"/>
                  <a:pt x="2838595" y="2427975"/>
                </a:cubicBezTo>
                <a:cubicBezTo>
                  <a:pt x="2798264" y="2427975"/>
                  <a:pt x="2765569" y="2395281"/>
                  <a:pt x="2765571" y="2354950"/>
                </a:cubicBezTo>
                <a:cubicBezTo>
                  <a:pt x="2765569" y="2344867"/>
                  <a:pt x="2767614" y="2335262"/>
                  <a:pt x="2771308" y="2326525"/>
                </a:cubicBezTo>
                <a:close/>
                <a:moveTo>
                  <a:pt x="1619765" y="4111798"/>
                </a:moveTo>
                <a:cubicBezTo>
                  <a:pt x="1630850" y="4085589"/>
                  <a:pt x="1656803" y="4067198"/>
                  <a:pt x="1687051" y="4067199"/>
                </a:cubicBezTo>
                <a:cubicBezTo>
                  <a:pt x="1727382" y="4067198"/>
                  <a:pt x="1760076" y="4099892"/>
                  <a:pt x="1760076" y="4140223"/>
                </a:cubicBezTo>
                <a:cubicBezTo>
                  <a:pt x="1760076" y="4180554"/>
                  <a:pt x="1727383" y="4213248"/>
                  <a:pt x="1687052" y="4213248"/>
                </a:cubicBezTo>
                <a:cubicBezTo>
                  <a:pt x="1646721" y="4213248"/>
                  <a:pt x="1614027" y="4180554"/>
                  <a:pt x="1614027" y="4140223"/>
                </a:cubicBezTo>
                <a:cubicBezTo>
                  <a:pt x="1614027" y="4130140"/>
                  <a:pt x="1616070" y="4120534"/>
                  <a:pt x="1619765" y="4111798"/>
                </a:cubicBezTo>
                <a:close/>
                <a:moveTo>
                  <a:pt x="3928051" y="465093"/>
                </a:moveTo>
                <a:cubicBezTo>
                  <a:pt x="3931746" y="456356"/>
                  <a:pt x="3937094" y="448488"/>
                  <a:pt x="3943701" y="441881"/>
                </a:cubicBezTo>
                <a:cubicBezTo>
                  <a:pt x="3956916" y="428667"/>
                  <a:pt x="3975172" y="420493"/>
                  <a:pt x="3995337" y="420493"/>
                </a:cubicBezTo>
                <a:cubicBezTo>
                  <a:pt x="4035668" y="420493"/>
                  <a:pt x="4068363" y="453187"/>
                  <a:pt x="4068362" y="493518"/>
                </a:cubicBezTo>
                <a:cubicBezTo>
                  <a:pt x="4068363" y="533848"/>
                  <a:pt x="4035669" y="566542"/>
                  <a:pt x="3995339" y="566542"/>
                </a:cubicBezTo>
                <a:cubicBezTo>
                  <a:pt x="3955008" y="566542"/>
                  <a:pt x="3922314" y="533848"/>
                  <a:pt x="3922313" y="493517"/>
                </a:cubicBezTo>
                <a:cubicBezTo>
                  <a:pt x="3922314" y="483435"/>
                  <a:pt x="3924356" y="473829"/>
                  <a:pt x="3928051" y="465093"/>
                </a:cubicBezTo>
                <a:close/>
                <a:moveTo>
                  <a:pt x="3001771" y="1897204"/>
                </a:moveTo>
                <a:cubicBezTo>
                  <a:pt x="3012856" y="1870994"/>
                  <a:pt x="3038809" y="1852604"/>
                  <a:pt x="3069057" y="1852604"/>
                </a:cubicBezTo>
                <a:cubicBezTo>
                  <a:pt x="3109388" y="1852604"/>
                  <a:pt x="3142082" y="1885298"/>
                  <a:pt x="3142083" y="1925630"/>
                </a:cubicBezTo>
                <a:cubicBezTo>
                  <a:pt x="3142082" y="1965960"/>
                  <a:pt x="3109388" y="1998654"/>
                  <a:pt x="3069057" y="1998654"/>
                </a:cubicBezTo>
                <a:cubicBezTo>
                  <a:pt x="3028726" y="1998654"/>
                  <a:pt x="2996032" y="1965960"/>
                  <a:pt x="2996033" y="1925629"/>
                </a:cubicBezTo>
                <a:cubicBezTo>
                  <a:pt x="2996032" y="1915546"/>
                  <a:pt x="2998077" y="1905941"/>
                  <a:pt x="3001771" y="1897204"/>
                </a:cubicBezTo>
                <a:close/>
                <a:moveTo>
                  <a:pt x="1850228" y="3691306"/>
                </a:moveTo>
                <a:cubicBezTo>
                  <a:pt x="1861314" y="3665097"/>
                  <a:pt x="1887266" y="3646706"/>
                  <a:pt x="1917514" y="3646706"/>
                </a:cubicBezTo>
                <a:cubicBezTo>
                  <a:pt x="1957845" y="3646706"/>
                  <a:pt x="1990539" y="3679400"/>
                  <a:pt x="1990539" y="3719731"/>
                </a:cubicBezTo>
                <a:cubicBezTo>
                  <a:pt x="1990539" y="3760062"/>
                  <a:pt x="1957845" y="3792756"/>
                  <a:pt x="1917514" y="3792756"/>
                </a:cubicBezTo>
                <a:cubicBezTo>
                  <a:pt x="1877183" y="3792756"/>
                  <a:pt x="1844489" y="3760062"/>
                  <a:pt x="1844489" y="3719731"/>
                </a:cubicBezTo>
                <a:cubicBezTo>
                  <a:pt x="1844489" y="3709648"/>
                  <a:pt x="1846532" y="3700043"/>
                  <a:pt x="1850228" y="3691306"/>
                </a:cubicBezTo>
                <a:close/>
                <a:moveTo>
                  <a:pt x="4158515" y="44601"/>
                </a:moveTo>
                <a:cubicBezTo>
                  <a:pt x="4162210" y="35864"/>
                  <a:pt x="4167558" y="27996"/>
                  <a:pt x="4174167" y="21389"/>
                </a:cubicBezTo>
                <a:cubicBezTo>
                  <a:pt x="4187380" y="8174"/>
                  <a:pt x="4205636" y="1"/>
                  <a:pt x="4225802" y="1"/>
                </a:cubicBezTo>
                <a:cubicBezTo>
                  <a:pt x="4266134" y="1"/>
                  <a:pt x="4298827" y="32695"/>
                  <a:pt x="4298828" y="73026"/>
                </a:cubicBezTo>
                <a:cubicBezTo>
                  <a:pt x="4298827" y="113357"/>
                  <a:pt x="4266133" y="146051"/>
                  <a:pt x="4225801" y="146051"/>
                </a:cubicBezTo>
                <a:cubicBezTo>
                  <a:pt x="4185472" y="146051"/>
                  <a:pt x="4152776" y="113357"/>
                  <a:pt x="4152777" y="73026"/>
                </a:cubicBezTo>
                <a:cubicBezTo>
                  <a:pt x="4152777" y="62943"/>
                  <a:pt x="4154820" y="53337"/>
                  <a:pt x="4158515" y="44601"/>
                </a:cubicBezTo>
                <a:close/>
                <a:moveTo>
                  <a:pt x="3232236" y="1476711"/>
                </a:moveTo>
                <a:cubicBezTo>
                  <a:pt x="3243320" y="1450501"/>
                  <a:pt x="3269272" y="1432111"/>
                  <a:pt x="3299521" y="1432111"/>
                </a:cubicBezTo>
                <a:cubicBezTo>
                  <a:pt x="3339852" y="1432110"/>
                  <a:pt x="3372546" y="1464805"/>
                  <a:pt x="3372547" y="1505135"/>
                </a:cubicBezTo>
                <a:cubicBezTo>
                  <a:pt x="3372546" y="1545467"/>
                  <a:pt x="3339852" y="1578161"/>
                  <a:pt x="3299522" y="1578160"/>
                </a:cubicBezTo>
                <a:cubicBezTo>
                  <a:pt x="3259190" y="1578161"/>
                  <a:pt x="3226496" y="1545466"/>
                  <a:pt x="3226496" y="1505136"/>
                </a:cubicBezTo>
                <a:cubicBezTo>
                  <a:pt x="3226496" y="1495053"/>
                  <a:pt x="3228539" y="1485447"/>
                  <a:pt x="3232236" y="1476711"/>
                </a:cubicBezTo>
                <a:close/>
                <a:moveTo>
                  <a:pt x="2080691" y="3261984"/>
                </a:moveTo>
                <a:cubicBezTo>
                  <a:pt x="2091777" y="3235775"/>
                  <a:pt x="2117729" y="3217384"/>
                  <a:pt x="2147978" y="3217384"/>
                </a:cubicBezTo>
                <a:cubicBezTo>
                  <a:pt x="2188309" y="3217384"/>
                  <a:pt x="2221003" y="3250078"/>
                  <a:pt x="2221003" y="3290409"/>
                </a:cubicBezTo>
                <a:cubicBezTo>
                  <a:pt x="2221003" y="3330740"/>
                  <a:pt x="2188309" y="3363434"/>
                  <a:pt x="2147978" y="3363434"/>
                </a:cubicBezTo>
                <a:cubicBezTo>
                  <a:pt x="2107647" y="3363434"/>
                  <a:pt x="2074953" y="3330740"/>
                  <a:pt x="2074953" y="3290409"/>
                </a:cubicBezTo>
                <a:cubicBezTo>
                  <a:pt x="2074953" y="3280326"/>
                  <a:pt x="2076996" y="3270721"/>
                  <a:pt x="2080691" y="3261984"/>
                </a:cubicBezTo>
                <a:close/>
                <a:moveTo>
                  <a:pt x="1158838" y="4678341"/>
                </a:moveTo>
                <a:cubicBezTo>
                  <a:pt x="1162534" y="4669604"/>
                  <a:pt x="1167881" y="4661736"/>
                  <a:pt x="1174488" y="4655129"/>
                </a:cubicBezTo>
                <a:cubicBezTo>
                  <a:pt x="1187703" y="4641914"/>
                  <a:pt x="1205959" y="4633741"/>
                  <a:pt x="1226125" y="4633740"/>
                </a:cubicBezTo>
                <a:cubicBezTo>
                  <a:pt x="1266456" y="4633740"/>
                  <a:pt x="1299150" y="4666434"/>
                  <a:pt x="1299150" y="4706765"/>
                </a:cubicBezTo>
                <a:cubicBezTo>
                  <a:pt x="1299150" y="4747096"/>
                  <a:pt x="1266456" y="4779790"/>
                  <a:pt x="1226125" y="4779790"/>
                </a:cubicBezTo>
                <a:cubicBezTo>
                  <a:pt x="1185793" y="4779791"/>
                  <a:pt x="1153099" y="4747097"/>
                  <a:pt x="1153100" y="4706765"/>
                </a:cubicBezTo>
                <a:cubicBezTo>
                  <a:pt x="1153100" y="4696683"/>
                  <a:pt x="1155143" y="4687077"/>
                  <a:pt x="1158838" y="4678341"/>
                </a:cubicBezTo>
                <a:close/>
                <a:moveTo>
                  <a:pt x="3462698" y="1047389"/>
                </a:moveTo>
                <a:cubicBezTo>
                  <a:pt x="3473785" y="1021179"/>
                  <a:pt x="3499736" y="1002789"/>
                  <a:pt x="3529986" y="1002789"/>
                </a:cubicBezTo>
                <a:cubicBezTo>
                  <a:pt x="3570316" y="1002788"/>
                  <a:pt x="3603011" y="1035483"/>
                  <a:pt x="3603009" y="1075813"/>
                </a:cubicBezTo>
                <a:cubicBezTo>
                  <a:pt x="3603011" y="1116145"/>
                  <a:pt x="3570317" y="1148839"/>
                  <a:pt x="3529985" y="1148838"/>
                </a:cubicBezTo>
                <a:cubicBezTo>
                  <a:pt x="3489655" y="1148839"/>
                  <a:pt x="3456960" y="1116144"/>
                  <a:pt x="3456961" y="1075814"/>
                </a:cubicBezTo>
                <a:cubicBezTo>
                  <a:pt x="3456961" y="1065731"/>
                  <a:pt x="3459004" y="1056125"/>
                  <a:pt x="3462698" y="1047389"/>
                </a:cubicBezTo>
                <a:close/>
                <a:moveTo>
                  <a:pt x="2311155" y="2841491"/>
                </a:moveTo>
                <a:cubicBezTo>
                  <a:pt x="2322241" y="2815281"/>
                  <a:pt x="2348193" y="2796890"/>
                  <a:pt x="2378442" y="2796891"/>
                </a:cubicBezTo>
                <a:cubicBezTo>
                  <a:pt x="2418772" y="2796890"/>
                  <a:pt x="2451467" y="2829585"/>
                  <a:pt x="2451466" y="2869915"/>
                </a:cubicBezTo>
                <a:cubicBezTo>
                  <a:pt x="2451467" y="2910247"/>
                  <a:pt x="2418773" y="2942941"/>
                  <a:pt x="2378441" y="2942940"/>
                </a:cubicBezTo>
                <a:cubicBezTo>
                  <a:pt x="2338111" y="2942941"/>
                  <a:pt x="2305416" y="2910246"/>
                  <a:pt x="2305417" y="2869916"/>
                </a:cubicBezTo>
                <a:cubicBezTo>
                  <a:pt x="2305416" y="2859833"/>
                  <a:pt x="2307460" y="2850227"/>
                  <a:pt x="2311155" y="2841491"/>
                </a:cubicBezTo>
                <a:close/>
                <a:moveTo>
                  <a:pt x="2540845" y="2463747"/>
                </a:moveTo>
                <a:cubicBezTo>
                  <a:pt x="2551929" y="2437537"/>
                  <a:pt x="2577882" y="2419147"/>
                  <a:pt x="2608130" y="2419147"/>
                </a:cubicBezTo>
                <a:cubicBezTo>
                  <a:pt x="2648462" y="2419147"/>
                  <a:pt x="2681155" y="2451841"/>
                  <a:pt x="2681156" y="2492172"/>
                </a:cubicBezTo>
                <a:cubicBezTo>
                  <a:pt x="2681155" y="2532503"/>
                  <a:pt x="2648461" y="2565197"/>
                  <a:pt x="2608131" y="2565197"/>
                </a:cubicBezTo>
                <a:cubicBezTo>
                  <a:pt x="2567799" y="2565197"/>
                  <a:pt x="2535106" y="2532503"/>
                  <a:pt x="2535105" y="2492172"/>
                </a:cubicBezTo>
                <a:cubicBezTo>
                  <a:pt x="2535105" y="2482089"/>
                  <a:pt x="2537150" y="2472484"/>
                  <a:pt x="2540845" y="2463747"/>
                </a:cubicBezTo>
                <a:close/>
                <a:moveTo>
                  <a:pt x="1389302" y="4257847"/>
                </a:moveTo>
                <a:cubicBezTo>
                  <a:pt x="1400388" y="4231637"/>
                  <a:pt x="1426340" y="4213247"/>
                  <a:pt x="1456588" y="4213247"/>
                </a:cubicBezTo>
                <a:cubicBezTo>
                  <a:pt x="1496919" y="4213247"/>
                  <a:pt x="1529613" y="4245941"/>
                  <a:pt x="1529613" y="4286272"/>
                </a:cubicBezTo>
                <a:cubicBezTo>
                  <a:pt x="1529613" y="4326603"/>
                  <a:pt x="1496919" y="4359297"/>
                  <a:pt x="1456588" y="4359297"/>
                </a:cubicBezTo>
                <a:cubicBezTo>
                  <a:pt x="1416257" y="4359297"/>
                  <a:pt x="1383563" y="4326603"/>
                  <a:pt x="1383563" y="4286272"/>
                </a:cubicBezTo>
                <a:cubicBezTo>
                  <a:pt x="1383563" y="4276189"/>
                  <a:pt x="1385607" y="4266584"/>
                  <a:pt x="1389302" y="4257847"/>
                </a:cubicBezTo>
                <a:close/>
                <a:moveTo>
                  <a:pt x="3697588" y="611142"/>
                </a:moveTo>
                <a:cubicBezTo>
                  <a:pt x="3701283" y="602405"/>
                  <a:pt x="3706630" y="594537"/>
                  <a:pt x="3713238" y="587930"/>
                </a:cubicBezTo>
                <a:cubicBezTo>
                  <a:pt x="3726452" y="574716"/>
                  <a:pt x="3744710" y="566542"/>
                  <a:pt x="3764874" y="566542"/>
                </a:cubicBezTo>
                <a:cubicBezTo>
                  <a:pt x="3805205" y="566542"/>
                  <a:pt x="3837899" y="599236"/>
                  <a:pt x="3837900" y="639567"/>
                </a:cubicBezTo>
                <a:cubicBezTo>
                  <a:pt x="3837899" y="679897"/>
                  <a:pt x="3805205" y="712591"/>
                  <a:pt x="3764874" y="712591"/>
                </a:cubicBezTo>
                <a:cubicBezTo>
                  <a:pt x="3724543" y="712592"/>
                  <a:pt x="3691849" y="679897"/>
                  <a:pt x="3691849" y="639566"/>
                </a:cubicBezTo>
                <a:cubicBezTo>
                  <a:pt x="3691849" y="629484"/>
                  <a:pt x="3693894" y="619878"/>
                  <a:pt x="3697588" y="611142"/>
                </a:cubicBezTo>
                <a:close/>
                <a:moveTo>
                  <a:pt x="2771307" y="2043254"/>
                </a:moveTo>
                <a:cubicBezTo>
                  <a:pt x="2782393" y="2017045"/>
                  <a:pt x="2808346" y="1998654"/>
                  <a:pt x="2838594" y="1998654"/>
                </a:cubicBezTo>
                <a:cubicBezTo>
                  <a:pt x="2878924" y="1998654"/>
                  <a:pt x="2911619" y="2031348"/>
                  <a:pt x="2911618" y="2071679"/>
                </a:cubicBezTo>
                <a:cubicBezTo>
                  <a:pt x="2911619" y="2112010"/>
                  <a:pt x="2878925" y="2144704"/>
                  <a:pt x="2838594" y="2144704"/>
                </a:cubicBezTo>
                <a:cubicBezTo>
                  <a:pt x="2798263" y="2144704"/>
                  <a:pt x="2765570" y="2112010"/>
                  <a:pt x="2765569" y="2071679"/>
                </a:cubicBezTo>
                <a:cubicBezTo>
                  <a:pt x="2765569" y="2061596"/>
                  <a:pt x="2767612" y="2051990"/>
                  <a:pt x="2771307" y="2043254"/>
                </a:cubicBezTo>
                <a:close/>
                <a:moveTo>
                  <a:pt x="1619764" y="3828527"/>
                </a:moveTo>
                <a:cubicBezTo>
                  <a:pt x="1630850" y="3802318"/>
                  <a:pt x="1656802" y="3783928"/>
                  <a:pt x="1687050" y="3783928"/>
                </a:cubicBezTo>
                <a:cubicBezTo>
                  <a:pt x="1727381" y="3783928"/>
                  <a:pt x="1760075" y="3816622"/>
                  <a:pt x="1760075" y="3856953"/>
                </a:cubicBezTo>
                <a:cubicBezTo>
                  <a:pt x="1760075" y="3897284"/>
                  <a:pt x="1727382" y="3929977"/>
                  <a:pt x="1687051" y="3929977"/>
                </a:cubicBezTo>
                <a:cubicBezTo>
                  <a:pt x="1646720" y="3929977"/>
                  <a:pt x="1614026" y="3897283"/>
                  <a:pt x="1614026" y="3856952"/>
                </a:cubicBezTo>
                <a:cubicBezTo>
                  <a:pt x="1614026" y="3846869"/>
                  <a:pt x="1616069" y="3837264"/>
                  <a:pt x="1619764" y="3828527"/>
                </a:cubicBezTo>
                <a:close/>
                <a:moveTo>
                  <a:pt x="3928051" y="181822"/>
                </a:moveTo>
                <a:cubicBezTo>
                  <a:pt x="3931747" y="173086"/>
                  <a:pt x="3937093" y="165218"/>
                  <a:pt x="3943702" y="158611"/>
                </a:cubicBezTo>
                <a:cubicBezTo>
                  <a:pt x="3956917" y="145396"/>
                  <a:pt x="3975173" y="137222"/>
                  <a:pt x="3995337" y="137222"/>
                </a:cubicBezTo>
                <a:cubicBezTo>
                  <a:pt x="4035668" y="137222"/>
                  <a:pt x="4068362" y="169916"/>
                  <a:pt x="4068363" y="210247"/>
                </a:cubicBezTo>
                <a:cubicBezTo>
                  <a:pt x="4068363" y="250578"/>
                  <a:pt x="4035668" y="283272"/>
                  <a:pt x="3995338" y="283272"/>
                </a:cubicBezTo>
                <a:cubicBezTo>
                  <a:pt x="3955006" y="283272"/>
                  <a:pt x="3922312" y="250578"/>
                  <a:pt x="3922314" y="210247"/>
                </a:cubicBezTo>
                <a:cubicBezTo>
                  <a:pt x="3922312" y="200164"/>
                  <a:pt x="3924357" y="190559"/>
                  <a:pt x="3928051" y="181822"/>
                </a:cubicBezTo>
                <a:close/>
                <a:moveTo>
                  <a:pt x="3001772" y="1613932"/>
                </a:moveTo>
                <a:cubicBezTo>
                  <a:pt x="3012856" y="1587722"/>
                  <a:pt x="3038809" y="1569332"/>
                  <a:pt x="3069057" y="1569332"/>
                </a:cubicBezTo>
                <a:cubicBezTo>
                  <a:pt x="3109389" y="1569332"/>
                  <a:pt x="3142082" y="1602026"/>
                  <a:pt x="3142082" y="1642357"/>
                </a:cubicBezTo>
                <a:cubicBezTo>
                  <a:pt x="3142082" y="1682688"/>
                  <a:pt x="3109388" y="1715382"/>
                  <a:pt x="3069058" y="1715382"/>
                </a:cubicBezTo>
                <a:cubicBezTo>
                  <a:pt x="3028726" y="1715382"/>
                  <a:pt x="2996033" y="1682688"/>
                  <a:pt x="2996032" y="1642357"/>
                </a:cubicBezTo>
                <a:cubicBezTo>
                  <a:pt x="2996032" y="1632274"/>
                  <a:pt x="2998075" y="1622669"/>
                  <a:pt x="3001772" y="1613932"/>
                </a:cubicBezTo>
                <a:close/>
                <a:moveTo>
                  <a:pt x="1850228" y="3408034"/>
                </a:moveTo>
                <a:cubicBezTo>
                  <a:pt x="1861313" y="3381824"/>
                  <a:pt x="1887266" y="3363434"/>
                  <a:pt x="1917514" y="3363434"/>
                </a:cubicBezTo>
                <a:cubicBezTo>
                  <a:pt x="1957845" y="3363434"/>
                  <a:pt x="1990539" y="3396128"/>
                  <a:pt x="1990539" y="3436459"/>
                </a:cubicBezTo>
                <a:cubicBezTo>
                  <a:pt x="1990539" y="3476790"/>
                  <a:pt x="1957845" y="3509484"/>
                  <a:pt x="1917514" y="3509484"/>
                </a:cubicBezTo>
                <a:cubicBezTo>
                  <a:pt x="1877183" y="3509484"/>
                  <a:pt x="1844489" y="3476790"/>
                  <a:pt x="1844489" y="3436459"/>
                </a:cubicBezTo>
                <a:cubicBezTo>
                  <a:pt x="1844489" y="3426376"/>
                  <a:pt x="1846532" y="3416771"/>
                  <a:pt x="1850228" y="3408034"/>
                </a:cubicBezTo>
                <a:close/>
                <a:moveTo>
                  <a:pt x="928374" y="4824392"/>
                </a:moveTo>
                <a:cubicBezTo>
                  <a:pt x="932069" y="4815655"/>
                  <a:pt x="937417" y="4807787"/>
                  <a:pt x="944025" y="4801180"/>
                </a:cubicBezTo>
                <a:cubicBezTo>
                  <a:pt x="957238" y="4787965"/>
                  <a:pt x="975494" y="4779793"/>
                  <a:pt x="995660" y="4779792"/>
                </a:cubicBezTo>
                <a:cubicBezTo>
                  <a:pt x="1035990" y="4779792"/>
                  <a:pt x="1068685" y="4812486"/>
                  <a:pt x="1068685" y="4852817"/>
                </a:cubicBezTo>
                <a:cubicBezTo>
                  <a:pt x="1068684" y="4893149"/>
                  <a:pt x="1035990" y="4925843"/>
                  <a:pt x="995660" y="4925842"/>
                </a:cubicBezTo>
                <a:cubicBezTo>
                  <a:pt x="955329" y="4925842"/>
                  <a:pt x="922635" y="4893148"/>
                  <a:pt x="922635" y="4852817"/>
                </a:cubicBezTo>
                <a:cubicBezTo>
                  <a:pt x="922636" y="4842734"/>
                  <a:pt x="924679" y="4833129"/>
                  <a:pt x="928374" y="4824392"/>
                </a:cubicBezTo>
                <a:close/>
                <a:moveTo>
                  <a:pt x="3232235" y="1193439"/>
                </a:moveTo>
                <a:cubicBezTo>
                  <a:pt x="3243320" y="1167229"/>
                  <a:pt x="3269273" y="1148838"/>
                  <a:pt x="3299521" y="1148839"/>
                </a:cubicBezTo>
                <a:cubicBezTo>
                  <a:pt x="3339852" y="1148838"/>
                  <a:pt x="3372546" y="1181532"/>
                  <a:pt x="3372546" y="1221863"/>
                </a:cubicBezTo>
                <a:cubicBezTo>
                  <a:pt x="3372547" y="1262194"/>
                  <a:pt x="3339852" y="1294888"/>
                  <a:pt x="3299521" y="1294888"/>
                </a:cubicBezTo>
                <a:cubicBezTo>
                  <a:pt x="3259190" y="1294888"/>
                  <a:pt x="3226497" y="1262194"/>
                  <a:pt x="3226496" y="1221863"/>
                </a:cubicBezTo>
                <a:cubicBezTo>
                  <a:pt x="3226496" y="1211781"/>
                  <a:pt x="3228539" y="1202175"/>
                  <a:pt x="3232235" y="1193439"/>
                </a:cubicBezTo>
                <a:close/>
                <a:moveTo>
                  <a:pt x="2080691" y="2978712"/>
                </a:moveTo>
                <a:cubicBezTo>
                  <a:pt x="2091777" y="2952503"/>
                  <a:pt x="2117729" y="2934112"/>
                  <a:pt x="2147978" y="2934112"/>
                </a:cubicBezTo>
                <a:cubicBezTo>
                  <a:pt x="2188309" y="2934112"/>
                  <a:pt x="2221003" y="2966806"/>
                  <a:pt x="2221002" y="3007137"/>
                </a:cubicBezTo>
                <a:cubicBezTo>
                  <a:pt x="2221003" y="3047468"/>
                  <a:pt x="2188309" y="3080162"/>
                  <a:pt x="2147978" y="3080162"/>
                </a:cubicBezTo>
                <a:cubicBezTo>
                  <a:pt x="2107647" y="3080162"/>
                  <a:pt x="2074953" y="3047468"/>
                  <a:pt x="2074953" y="3007137"/>
                </a:cubicBezTo>
                <a:cubicBezTo>
                  <a:pt x="2074953" y="2997054"/>
                  <a:pt x="2076996" y="2987449"/>
                  <a:pt x="2080691" y="2978712"/>
                </a:cubicBezTo>
                <a:close/>
                <a:moveTo>
                  <a:pt x="1158838" y="4395069"/>
                </a:moveTo>
                <a:cubicBezTo>
                  <a:pt x="1162534" y="4386332"/>
                  <a:pt x="1167881" y="4378464"/>
                  <a:pt x="1174488" y="4371857"/>
                </a:cubicBezTo>
                <a:cubicBezTo>
                  <a:pt x="1187703" y="4358642"/>
                  <a:pt x="1205959" y="4350468"/>
                  <a:pt x="1226125" y="4350468"/>
                </a:cubicBezTo>
                <a:cubicBezTo>
                  <a:pt x="1266455" y="4350468"/>
                  <a:pt x="1299150" y="4383162"/>
                  <a:pt x="1299150" y="4423493"/>
                </a:cubicBezTo>
                <a:cubicBezTo>
                  <a:pt x="1299150" y="4463824"/>
                  <a:pt x="1266456" y="4496518"/>
                  <a:pt x="1226124" y="4496518"/>
                </a:cubicBezTo>
                <a:cubicBezTo>
                  <a:pt x="1185794" y="4496518"/>
                  <a:pt x="1153100" y="4463824"/>
                  <a:pt x="1153100" y="4423493"/>
                </a:cubicBezTo>
                <a:cubicBezTo>
                  <a:pt x="1153100" y="4413411"/>
                  <a:pt x="1155143" y="4403805"/>
                  <a:pt x="1158838" y="4395069"/>
                </a:cubicBezTo>
                <a:close/>
                <a:moveTo>
                  <a:pt x="3462698" y="764117"/>
                </a:moveTo>
                <a:cubicBezTo>
                  <a:pt x="3473784" y="737907"/>
                  <a:pt x="3499736" y="719516"/>
                  <a:pt x="3529985" y="719517"/>
                </a:cubicBezTo>
                <a:cubicBezTo>
                  <a:pt x="3570316" y="719516"/>
                  <a:pt x="3603010" y="752210"/>
                  <a:pt x="3603009" y="792541"/>
                </a:cubicBezTo>
                <a:cubicBezTo>
                  <a:pt x="3603010" y="832872"/>
                  <a:pt x="3570316" y="865566"/>
                  <a:pt x="3529984" y="865566"/>
                </a:cubicBezTo>
                <a:cubicBezTo>
                  <a:pt x="3489654" y="865566"/>
                  <a:pt x="3456960" y="832872"/>
                  <a:pt x="3456960" y="792541"/>
                </a:cubicBezTo>
                <a:cubicBezTo>
                  <a:pt x="3456959" y="782459"/>
                  <a:pt x="3459003" y="772853"/>
                  <a:pt x="3462698" y="764117"/>
                </a:cubicBezTo>
                <a:close/>
                <a:moveTo>
                  <a:pt x="2311155" y="2558219"/>
                </a:moveTo>
                <a:cubicBezTo>
                  <a:pt x="2322241" y="2532009"/>
                  <a:pt x="2348193" y="2513618"/>
                  <a:pt x="2378441" y="2513618"/>
                </a:cubicBezTo>
                <a:cubicBezTo>
                  <a:pt x="2418772" y="2513618"/>
                  <a:pt x="2451466" y="2546312"/>
                  <a:pt x="2451466" y="2586643"/>
                </a:cubicBezTo>
                <a:cubicBezTo>
                  <a:pt x="2451466" y="2626974"/>
                  <a:pt x="2418772" y="2659668"/>
                  <a:pt x="2378441" y="2659668"/>
                </a:cubicBezTo>
                <a:cubicBezTo>
                  <a:pt x="2338110" y="2659668"/>
                  <a:pt x="2305416" y="2626974"/>
                  <a:pt x="2305417" y="2586643"/>
                </a:cubicBezTo>
                <a:cubicBezTo>
                  <a:pt x="2305416" y="2576560"/>
                  <a:pt x="2307460" y="2566955"/>
                  <a:pt x="2311155" y="2558219"/>
                </a:cubicBezTo>
                <a:close/>
                <a:moveTo>
                  <a:pt x="2540844" y="2180475"/>
                </a:moveTo>
                <a:cubicBezTo>
                  <a:pt x="2551930" y="2154265"/>
                  <a:pt x="2577883" y="2135875"/>
                  <a:pt x="2608131" y="2135875"/>
                </a:cubicBezTo>
                <a:cubicBezTo>
                  <a:pt x="2648461" y="2135875"/>
                  <a:pt x="2681156" y="2168569"/>
                  <a:pt x="2681155" y="2208900"/>
                </a:cubicBezTo>
                <a:cubicBezTo>
                  <a:pt x="2681156" y="2249231"/>
                  <a:pt x="2648462" y="2281925"/>
                  <a:pt x="2608130" y="2281925"/>
                </a:cubicBezTo>
                <a:cubicBezTo>
                  <a:pt x="2567800" y="2281925"/>
                  <a:pt x="2535105" y="2249231"/>
                  <a:pt x="2535106" y="2208900"/>
                </a:cubicBezTo>
                <a:cubicBezTo>
                  <a:pt x="2535106" y="2198817"/>
                  <a:pt x="2537149" y="2189211"/>
                  <a:pt x="2540844" y="2180475"/>
                </a:cubicBezTo>
                <a:close/>
                <a:moveTo>
                  <a:pt x="1389302" y="3974576"/>
                </a:moveTo>
                <a:cubicBezTo>
                  <a:pt x="1400387" y="3948367"/>
                  <a:pt x="1426339" y="3929976"/>
                  <a:pt x="1456587" y="3929976"/>
                </a:cubicBezTo>
                <a:cubicBezTo>
                  <a:pt x="1496918" y="3929976"/>
                  <a:pt x="1529612" y="3962670"/>
                  <a:pt x="1529612" y="4003001"/>
                </a:cubicBezTo>
                <a:cubicBezTo>
                  <a:pt x="1529612" y="4043332"/>
                  <a:pt x="1496919" y="4076025"/>
                  <a:pt x="1456588" y="4076025"/>
                </a:cubicBezTo>
                <a:cubicBezTo>
                  <a:pt x="1416257" y="4076025"/>
                  <a:pt x="1383563" y="4043331"/>
                  <a:pt x="1383563" y="4003000"/>
                </a:cubicBezTo>
                <a:cubicBezTo>
                  <a:pt x="1383563" y="3992918"/>
                  <a:pt x="1385606" y="3983312"/>
                  <a:pt x="1389302" y="3974576"/>
                </a:cubicBezTo>
                <a:close/>
                <a:moveTo>
                  <a:pt x="3697588" y="327872"/>
                </a:moveTo>
                <a:cubicBezTo>
                  <a:pt x="3701284" y="319135"/>
                  <a:pt x="3706630" y="311267"/>
                  <a:pt x="3713237" y="304660"/>
                </a:cubicBezTo>
                <a:cubicBezTo>
                  <a:pt x="3726453" y="291446"/>
                  <a:pt x="3744708" y="283272"/>
                  <a:pt x="3764874" y="283272"/>
                </a:cubicBezTo>
                <a:cubicBezTo>
                  <a:pt x="3805204" y="283272"/>
                  <a:pt x="3837900" y="315966"/>
                  <a:pt x="3837899" y="356297"/>
                </a:cubicBezTo>
                <a:cubicBezTo>
                  <a:pt x="3837900" y="396627"/>
                  <a:pt x="3805206" y="429321"/>
                  <a:pt x="3764874" y="429321"/>
                </a:cubicBezTo>
                <a:cubicBezTo>
                  <a:pt x="3724544" y="429321"/>
                  <a:pt x="3691849" y="396627"/>
                  <a:pt x="3691850" y="356296"/>
                </a:cubicBezTo>
                <a:cubicBezTo>
                  <a:pt x="3691850" y="346214"/>
                  <a:pt x="3693892" y="336608"/>
                  <a:pt x="3697588" y="327872"/>
                </a:cubicBezTo>
                <a:close/>
                <a:moveTo>
                  <a:pt x="2771306" y="1759983"/>
                </a:moveTo>
                <a:cubicBezTo>
                  <a:pt x="2782392" y="1733773"/>
                  <a:pt x="2808345" y="1715383"/>
                  <a:pt x="2838593" y="1715383"/>
                </a:cubicBezTo>
                <a:cubicBezTo>
                  <a:pt x="2878925" y="1715383"/>
                  <a:pt x="2911618" y="1748077"/>
                  <a:pt x="2911618" y="1788408"/>
                </a:cubicBezTo>
                <a:cubicBezTo>
                  <a:pt x="2911618" y="1828739"/>
                  <a:pt x="2878924" y="1861433"/>
                  <a:pt x="2838594" y="1861433"/>
                </a:cubicBezTo>
                <a:cubicBezTo>
                  <a:pt x="2798262" y="1861433"/>
                  <a:pt x="2765569" y="1828739"/>
                  <a:pt x="2765568" y="1788408"/>
                </a:cubicBezTo>
                <a:cubicBezTo>
                  <a:pt x="2765569" y="1778325"/>
                  <a:pt x="2767611" y="1768720"/>
                  <a:pt x="2771306" y="1759983"/>
                </a:cubicBezTo>
                <a:close/>
                <a:moveTo>
                  <a:pt x="1619763" y="3545257"/>
                </a:moveTo>
                <a:cubicBezTo>
                  <a:pt x="1630849" y="3519047"/>
                  <a:pt x="1656801" y="3500656"/>
                  <a:pt x="1687050" y="3500656"/>
                </a:cubicBezTo>
                <a:cubicBezTo>
                  <a:pt x="1727380" y="3500656"/>
                  <a:pt x="1760075" y="3533350"/>
                  <a:pt x="1760074" y="3573681"/>
                </a:cubicBezTo>
                <a:cubicBezTo>
                  <a:pt x="1760075" y="3614012"/>
                  <a:pt x="1727381" y="3646706"/>
                  <a:pt x="1687049" y="3646706"/>
                </a:cubicBezTo>
                <a:cubicBezTo>
                  <a:pt x="1646719" y="3646706"/>
                  <a:pt x="1614025" y="3614012"/>
                  <a:pt x="1614025" y="3573681"/>
                </a:cubicBezTo>
                <a:cubicBezTo>
                  <a:pt x="1614025" y="3563599"/>
                  <a:pt x="1616068" y="3553993"/>
                  <a:pt x="1619763" y="3545257"/>
                </a:cubicBezTo>
                <a:close/>
                <a:moveTo>
                  <a:pt x="697910" y="4961614"/>
                </a:moveTo>
                <a:cubicBezTo>
                  <a:pt x="701605" y="4952877"/>
                  <a:pt x="706952" y="4945009"/>
                  <a:pt x="713560" y="4938401"/>
                </a:cubicBezTo>
                <a:cubicBezTo>
                  <a:pt x="726774" y="4925187"/>
                  <a:pt x="745030" y="4917014"/>
                  <a:pt x="765196" y="4917014"/>
                </a:cubicBezTo>
                <a:cubicBezTo>
                  <a:pt x="805527" y="4917013"/>
                  <a:pt x="838221" y="4949708"/>
                  <a:pt x="838221" y="4990039"/>
                </a:cubicBezTo>
                <a:cubicBezTo>
                  <a:pt x="838220" y="5030371"/>
                  <a:pt x="805527" y="5063064"/>
                  <a:pt x="765196" y="5063063"/>
                </a:cubicBezTo>
                <a:cubicBezTo>
                  <a:pt x="724865" y="5063063"/>
                  <a:pt x="692171" y="5030369"/>
                  <a:pt x="692171" y="4990039"/>
                </a:cubicBezTo>
                <a:cubicBezTo>
                  <a:pt x="692171" y="4979956"/>
                  <a:pt x="694214" y="4970351"/>
                  <a:pt x="697910" y="4961614"/>
                </a:cubicBezTo>
                <a:close/>
                <a:moveTo>
                  <a:pt x="3001771" y="1330660"/>
                </a:moveTo>
                <a:cubicBezTo>
                  <a:pt x="3012857" y="1304450"/>
                  <a:pt x="3038810" y="1286060"/>
                  <a:pt x="3069058" y="1286060"/>
                </a:cubicBezTo>
                <a:cubicBezTo>
                  <a:pt x="3109388" y="1286060"/>
                  <a:pt x="3142083" y="1318754"/>
                  <a:pt x="3142082" y="1359085"/>
                </a:cubicBezTo>
                <a:cubicBezTo>
                  <a:pt x="3142083" y="1399416"/>
                  <a:pt x="3109389" y="1432110"/>
                  <a:pt x="3069057" y="1432110"/>
                </a:cubicBezTo>
                <a:cubicBezTo>
                  <a:pt x="3028727" y="1432110"/>
                  <a:pt x="2996032" y="1399416"/>
                  <a:pt x="2996033" y="1359085"/>
                </a:cubicBezTo>
                <a:cubicBezTo>
                  <a:pt x="2996033" y="1349002"/>
                  <a:pt x="2998076" y="1339397"/>
                  <a:pt x="3001771" y="1330660"/>
                </a:cubicBezTo>
                <a:close/>
                <a:moveTo>
                  <a:pt x="1850228" y="3124762"/>
                </a:moveTo>
                <a:cubicBezTo>
                  <a:pt x="1861313" y="3098552"/>
                  <a:pt x="1887265" y="3080162"/>
                  <a:pt x="1917514" y="3080162"/>
                </a:cubicBezTo>
                <a:cubicBezTo>
                  <a:pt x="1957845" y="3080162"/>
                  <a:pt x="1990539" y="3112856"/>
                  <a:pt x="1990539" y="3153187"/>
                </a:cubicBezTo>
                <a:cubicBezTo>
                  <a:pt x="1990539" y="3193518"/>
                  <a:pt x="1957845" y="3226212"/>
                  <a:pt x="1917514" y="3226212"/>
                </a:cubicBezTo>
                <a:cubicBezTo>
                  <a:pt x="1877183" y="3226212"/>
                  <a:pt x="1844489" y="3193518"/>
                  <a:pt x="1844489" y="3153187"/>
                </a:cubicBezTo>
                <a:cubicBezTo>
                  <a:pt x="1844489" y="3143104"/>
                  <a:pt x="1846532" y="3133499"/>
                  <a:pt x="1850228" y="3124762"/>
                </a:cubicBezTo>
                <a:close/>
                <a:moveTo>
                  <a:pt x="928374" y="4541119"/>
                </a:moveTo>
                <a:cubicBezTo>
                  <a:pt x="932070" y="4532382"/>
                  <a:pt x="937417" y="4524515"/>
                  <a:pt x="944024" y="4517907"/>
                </a:cubicBezTo>
                <a:cubicBezTo>
                  <a:pt x="957239" y="4504692"/>
                  <a:pt x="975495" y="4496519"/>
                  <a:pt x="995661" y="4496519"/>
                </a:cubicBezTo>
                <a:cubicBezTo>
                  <a:pt x="1035991" y="4496519"/>
                  <a:pt x="1068685" y="4529213"/>
                  <a:pt x="1068685" y="4569544"/>
                </a:cubicBezTo>
                <a:cubicBezTo>
                  <a:pt x="1068686" y="4609875"/>
                  <a:pt x="1035992" y="4642569"/>
                  <a:pt x="995660" y="4642569"/>
                </a:cubicBezTo>
                <a:cubicBezTo>
                  <a:pt x="955328" y="4642570"/>
                  <a:pt x="922635" y="4609876"/>
                  <a:pt x="922636" y="4569544"/>
                </a:cubicBezTo>
                <a:cubicBezTo>
                  <a:pt x="922636" y="4559461"/>
                  <a:pt x="924679" y="4549856"/>
                  <a:pt x="928374" y="4541119"/>
                </a:cubicBezTo>
                <a:close/>
                <a:moveTo>
                  <a:pt x="3232235" y="910167"/>
                </a:moveTo>
                <a:cubicBezTo>
                  <a:pt x="3243321" y="883956"/>
                  <a:pt x="3269272" y="865566"/>
                  <a:pt x="3299522" y="865566"/>
                </a:cubicBezTo>
                <a:cubicBezTo>
                  <a:pt x="3339852" y="865566"/>
                  <a:pt x="3372546" y="898260"/>
                  <a:pt x="3372546" y="938591"/>
                </a:cubicBezTo>
                <a:cubicBezTo>
                  <a:pt x="3372546" y="978922"/>
                  <a:pt x="3339852" y="1011616"/>
                  <a:pt x="3299521" y="1011616"/>
                </a:cubicBezTo>
                <a:cubicBezTo>
                  <a:pt x="3259190" y="1011616"/>
                  <a:pt x="3226496" y="978922"/>
                  <a:pt x="3226497" y="938591"/>
                </a:cubicBezTo>
                <a:cubicBezTo>
                  <a:pt x="3226496" y="928509"/>
                  <a:pt x="3228539" y="918903"/>
                  <a:pt x="3232235" y="910167"/>
                </a:cubicBezTo>
                <a:close/>
                <a:moveTo>
                  <a:pt x="2080692" y="2695441"/>
                </a:moveTo>
                <a:cubicBezTo>
                  <a:pt x="2091778" y="2669231"/>
                  <a:pt x="2117730" y="2650840"/>
                  <a:pt x="2147978" y="2650840"/>
                </a:cubicBezTo>
                <a:cubicBezTo>
                  <a:pt x="2188309" y="2650840"/>
                  <a:pt x="2221003" y="2683534"/>
                  <a:pt x="2221003" y="2723865"/>
                </a:cubicBezTo>
                <a:cubicBezTo>
                  <a:pt x="2221003" y="2764196"/>
                  <a:pt x="2188309" y="2796890"/>
                  <a:pt x="2147978" y="2796890"/>
                </a:cubicBezTo>
                <a:cubicBezTo>
                  <a:pt x="2107647" y="2796890"/>
                  <a:pt x="2074953" y="2764196"/>
                  <a:pt x="2074953" y="2723865"/>
                </a:cubicBezTo>
                <a:cubicBezTo>
                  <a:pt x="2074953" y="2713783"/>
                  <a:pt x="2076997" y="2704177"/>
                  <a:pt x="2080692" y="2695441"/>
                </a:cubicBezTo>
                <a:close/>
                <a:moveTo>
                  <a:pt x="2310380" y="2326525"/>
                </a:moveTo>
                <a:cubicBezTo>
                  <a:pt x="2321466" y="2300314"/>
                  <a:pt x="2347418" y="2281924"/>
                  <a:pt x="2377667" y="2281924"/>
                </a:cubicBezTo>
                <a:cubicBezTo>
                  <a:pt x="2417998" y="2281924"/>
                  <a:pt x="2450692" y="2314618"/>
                  <a:pt x="2450691" y="2354949"/>
                </a:cubicBezTo>
                <a:cubicBezTo>
                  <a:pt x="2450692" y="2395280"/>
                  <a:pt x="2417998" y="2427974"/>
                  <a:pt x="2377667" y="2427974"/>
                </a:cubicBezTo>
                <a:cubicBezTo>
                  <a:pt x="2337336" y="2427974"/>
                  <a:pt x="2304642" y="2395280"/>
                  <a:pt x="2304642" y="2354949"/>
                </a:cubicBezTo>
                <a:cubicBezTo>
                  <a:pt x="2304641" y="2344866"/>
                  <a:pt x="2306685" y="2335261"/>
                  <a:pt x="2310380" y="2326525"/>
                </a:cubicBezTo>
                <a:close/>
                <a:moveTo>
                  <a:pt x="1158838" y="4111796"/>
                </a:moveTo>
                <a:cubicBezTo>
                  <a:pt x="1162533" y="4103060"/>
                  <a:pt x="1167881" y="4095192"/>
                  <a:pt x="1174488" y="4088585"/>
                </a:cubicBezTo>
                <a:cubicBezTo>
                  <a:pt x="1187703" y="4075370"/>
                  <a:pt x="1205959" y="4067196"/>
                  <a:pt x="1226124" y="4067196"/>
                </a:cubicBezTo>
                <a:cubicBezTo>
                  <a:pt x="1266455" y="4067196"/>
                  <a:pt x="1299149" y="4099890"/>
                  <a:pt x="1299149" y="4140221"/>
                </a:cubicBezTo>
                <a:cubicBezTo>
                  <a:pt x="1299149" y="4180552"/>
                  <a:pt x="1266455" y="4213246"/>
                  <a:pt x="1226124" y="4213246"/>
                </a:cubicBezTo>
                <a:cubicBezTo>
                  <a:pt x="1185794" y="4213246"/>
                  <a:pt x="1153099" y="4180552"/>
                  <a:pt x="1153100" y="4140221"/>
                </a:cubicBezTo>
                <a:cubicBezTo>
                  <a:pt x="1153100" y="4130139"/>
                  <a:pt x="1155143" y="4120533"/>
                  <a:pt x="1158838" y="4111796"/>
                </a:cubicBezTo>
                <a:close/>
                <a:moveTo>
                  <a:pt x="3462699" y="480845"/>
                </a:moveTo>
                <a:cubicBezTo>
                  <a:pt x="3473784" y="454635"/>
                  <a:pt x="3499737" y="436245"/>
                  <a:pt x="3529985" y="436245"/>
                </a:cubicBezTo>
                <a:cubicBezTo>
                  <a:pt x="3570316" y="436245"/>
                  <a:pt x="3603011" y="468939"/>
                  <a:pt x="3603010" y="509270"/>
                </a:cubicBezTo>
                <a:cubicBezTo>
                  <a:pt x="3603011" y="549601"/>
                  <a:pt x="3570316" y="582295"/>
                  <a:pt x="3529985" y="582295"/>
                </a:cubicBezTo>
                <a:cubicBezTo>
                  <a:pt x="3489654" y="582295"/>
                  <a:pt x="3456960" y="549601"/>
                  <a:pt x="3456960" y="509270"/>
                </a:cubicBezTo>
                <a:cubicBezTo>
                  <a:pt x="3456960" y="499187"/>
                  <a:pt x="3459003" y="489582"/>
                  <a:pt x="3462699" y="480845"/>
                </a:cubicBezTo>
                <a:close/>
                <a:moveTo>
                  <a:pt x="2540844" y="1897204"/>
                </a:moveTo>
                <a:cubicBezTo>
                  <a:pt x="2551928" y="1870994"/>
                  <a:pt x="2577881" y="1852603"/>
                  <a:pt x="2608130" y="1852603"/>
                </a:cubicBezTo>
                <a:cubicBezTo>
                  <a:pt x="2648460" y="1852603"/>
                  <a:pt x="2681155" y="1885299"/>
                  <a:pt x="2681154" y="1925629"/>
                </a:cubicBezTo>
                <a:cubicBezTo>
                  <a:pt x="2681155" y="1965960"/>
                  <a:pt x="2648461" y="1998653"/>
                  <a:pt x="2608131" y="1998653"/>
                </a:cubicBezTo>
                <a:cubicBezTo>
                  <a:pt x="2567799" y="1998653"/>
                  <a:pt x="2535105" y="1965959"/>
                  <a:pt x="2535106" y="1925628"/>
                </a:cubicBezTo>
                <a:cubicBezTo>
                  <a:pt x="2535105" y="1915545"/>
                  <a:pt x="2537148" y="1905940"/>
                  <a:pt x="2540844" y="1897204"/>
                </a:cubicBezTo>
                <a:close/>
                <a:moveTo>
                  <a:pt x="1389300" y="3691305"/>
                </a:moveTo>
                <a:cubicBezTo>
                  <a:pt x="1400386" y="3665096"/>
                  <a:pt x="1426338" y="3646705"/>
                  <a:pt x="1456586" y="3646706"/>
                </a:cubicBezTo>
                <a:cubicBezTo>
                  <a:pt x="1496917" y="3646705"/>
                  <a:pt x="1529611" y="3679399"/>
                  <a:pt x="1529611" y="3719730"/>
                </a:cubicBezTo>
                <a:cubicBezTo>
                  <a:pt x="1529611" y="3760061"/>
                  <a:pt x="1496918" y="3792755"/>
                  <a:pt x="1456587" y="3792755"/>
                </a:cubicBezTo>
                <a:cubicBezTo>
                  <a:pt x="1416256" y="3792755"/>
                  <a:pt x="1383562" y="3760061"/>
                  <a:pt x="1383562" y="3719730"/>
                </a:cubicBezTo>
                <a:cubicBezTo>
                  <a:pt x="1383562" y="3709647"/>
                  <a:pt x="1385605" y="3700041"/>
                  <a:pt x="1389300" y="3691305"/>
                </a:cubicBezTo>
                <a:close/>
                <a:moveTo>
                  <a:pt x="3697588" y="44601"/>
                </a:moveTo>
                <a:cubicBezTo>
                  <a:pt x="3701283" y="35864"/>
                  <a:pt x="3706629" y="27997"/>
                  <a:pt x="3713236" y="21389"/>
                </a:cubicBezTo>
                <a:cubicBezTo>
                  <a:pt x="3726451" y="8174"/>
                  <a:pt x="3744707" y="1"/>
                  <a:pt x="3764873" y="1"/>
                </a:cubicBezTo>
                <a:cubicBezTo>
                  <a:pt x="3805205" y="1"/>
                  <a:pt x="3837898" y="32695"/>
                  <a:pt x="3837898" y="73026"/>
                </a:cubicBezTo>
                <a:cubicBezTo>
                  <a:pt x="3837898" y="113357"/>
                  <a:pt x="3805204" y="146051"/>
                  <a:pt x="3764875" y="146051"/>
                </a:cubicBezTo>
                <a:cubicBezTo>
                  <a:pt x="3724543" y="146051"/>
                  <a:pt x="3691849" y="113357"/>
                  <a:pt x="3691848" y="73026"/>
                </a:cubicBezTo>
                <a:cubicBezTo>
                  <a:pt x="3691848" y="62943"/>
                  <a:pt x="3693891" y="53338"/>
                  <a:pt x="3697588" y="44601"/>
                </a:cubicBezTo>
                <a:close/>
                <a:moveTo>
                  <a:pt x="2771306" y="1476711"/>
                </a:moveTo>
                <a:cubicBezTo>
                  <a:pt x="2782392" y="1450501"/>
                  <a:pt x="2808344" y="1432111"/>
                  <a:pt x="2838594" y="1432111"/>
                </a:cubicBezTo>
                <a:cubicBezTo>
                  <a:pt x="2878924" y="1432110"/>
                  <a:pt x="2911619" y="1464805"/>
                  <a:pt x="2911618" y="1505136"/>
                </a:cubicBezTo>
                <a:cubicBezTo>
                  <a:pt x="2911619" y="1545467"/>
                  <a:pt x="2878925" y="1578161"/>
                  <a:pt x="2838592" y="1578161"/>
                </a:cubicBezTo>
                <a:cubicBezTo>
                  <a:pt x="2798263" y="1578161"/>
                  <a:pt x="2765568" y="1545467"/>
                  <a:pt x="2765569" y="1505136"/>
                </a:cubicBezTo>
                <a:cubicBezTo>
                  <a:pt x="2765569" y="1495053"/>
                  <a:pt x="2767612" y="1485448"/>
                  <a:pt x="2771306" y="1476711"/>
                </a:cubicBezTo>
                <a:close/>
                <a:moveTo>
                  <a:pt x="1619763" y="3261984"/>
                </a:moveTo>
                <a:cubicBezTo>
                  <a:pt x="1630849" y="3235775"/>
                  <a:pt x="1656801" y="3217384"/>
                  <a:pt x="1687050" y="3217384"/>
                </a:cubicBezTo>
                <a:cubicBezTo>
                  <a:pt x="1727380" y="3217384"/>
                  <a:pt x="1760075" y="3250078"/>
                  <a:pt x="1760074" y="3290409"/>
                </a:cubicBezTo>
                <a:cubicBezTo>
                  <a:pt x="1760074" y="3330740"/>
                  <a:pt x="1727381" y="3363434"/>
                  <a:pt x="1687049" y="3363434"/>
                </a:cubicBezTo>
                <a:cubicBezTo>
                  <a:pt x="1646719" y="3363434"/>
                  <a:pt x="1614024" y="3330740"/>
                  <a:pt x="1614025" y="3290409"/>
                </a:cubicBezTo>
                <a:cubicBezTo>
                  <a:pt x="1614024" y="3280326"/>
                  <a:pt x="1616068" y="3270721"/>
                  <a:pt x="1619763" y="3261984"/>
                </a:cubicBezTo>
                <a:close/>
                <a:moveTo>
                  <a:pt x="697909" y="4678342"/>
                </a:moveTo>
                <a:cubicBezTo>
                  <a:pt x="701605" y="4669606"/>
                  <a:pt x="706952" y="4661738"/>
                  <a:pt x="713559" y="4655130"/>
                </a:cubicBezTo>
                <a:cubicBezTo>
                  <a:pt x="726774" y="4641914"/>
                  <a:pt x="745031" y="4633741"/>
                  <a:pt x="765196" y="4633742"/>
                </a:cubicBezTo>
                <a:cubicBezTo>
                  <a:pt x="805527" y="4633741"/>
                  <a:pt x="838221" y="4666436"/>
                  <a:pt x="838221" y="4706766"/>
                </a:cubicBezTo>
                <a:cubicBezTo>
                  <a:pt x="838221" y="4747098"/>
                  <a:pt x="805527" y="4779791"/>
                  <a:pt x="765196" y="4779791"/>
                </a:cubicBezTo>
                <a:cubicBezTo>
                  <a:pt x="724865" y="4779791"/>
                  <a:pt x="692171" y="4747097"/>
                  <a:pt x="692171" y="4706766"/>
                </a:cubicBezTo>
                <a:cubicBezTo>
                  <a:pt x="692171" y="4696684"/>
                  <a:pt x="694215" y="4687078"/>
                  <a:pt x="697909" y="4678342"/>
                </a:cubicBezTo>
                <a:close/>
                <a:moveTo>
                  <a:pt x="3001771" y="1047389"/>
                </a:moveTo>
                <a:cubicBezTo>
                  <a:pt x="3012857" y="1021179"/>
                  <a:pt x="3038808" y="1002788"/>
                  <a:pt x="3069057" y="1002788"/>
                </a:cubicBezTo>
                <a:cubicBezTo>
                  <a:pt x="3109389" y="1002788"/>
                  <a:pt x="3142082" y="1035482"/>
                  <a:pt x="3142083" y="1075813"/>
                </a:cubicBezTo>
                <a:cubicBezTo>
                  <a:pt x="3142082" y="1116144"/>
                  <a:pt x="3109388" y="1148838"/>
                  <a:pt x="3069058" y="1148838"/>
                </a:cubicBezTo>
                <a:cubicBezTo>
                  <a:pt x="3028726" y="1148838"/>
                  <a:pt x="2996033" y="1116144"/>
                  <a:pt x="2996032" y="1075813"/>
                </a:cubicBezTo>
                <a:cubicBezTo>
                  <a:pt x="2996033" y="1065730"/>
                  <a:pt x="2998076" y="1056125"/>
                  <a:pt x="3001771" y="1047389"/>
                </a:cubicBezTo>
                <a:close/>
                <a:moveTo>
                  <a:pt x="1850228" y="2841491"/>
                </a:moveTo>
                <a:cubicBezTo>
                  <a:pt x="1861314" y="2815281"/>
                  <a:pt x="1887266" y="2796890"/>
                  <a:pt x="1917515" y="2796890"/>
                </a:cubicBezTo>
                <a:cubicBezTo>
                  <a:pt x="1957845" y="2796890"/>
                  <a:pt x="1990540" y="2829584"/>
                  <a:pt x="1990539" y="2869915"/>
                </a:cubicBezTo>
                <a:cubicBezTo>
                  <a:pt x="1990540" y="2910246"/>
                  <a:pt x="1957846" y="2942940"/>
                  <a:pt x="1917514" y="2942940"/>
                </a:cubicBezTo>
                <a:cubicBezTo>
                  <a:pt x="1877184" y="2942940"/>
                  <a:pt x="1844489" y="2910246"/>
                  <a:pt x="1844490" y="2869915"/>
                </a:cubicBezTo>
                <a:cubicBezTo>
                  <a:pt x="1844490" y="2859832"/>
                  <a:pt x="1846533" y="2850227"/>
                  <a:pt x="1850228" y="2841491"/>
                </a:cubicBezTo>
                <a:close/>
                <a:moveTo>
                  <a:pt x="2079916" y="2463746"/>
                </a:moveTo>
                <a:cubicBezTo>
                  <a:pt x="2091001" y="2437536"/>
                  <a:pt x="2116954" y="2419146"/>
                  <a:pt x="2147203" y="2419146"/>
                </a:cubicBezTo>
                <a:cubicBezTo>
                  <a:pt x="2187533" y="2419146"/>
                  <a:pt x="2220228" y="2451840"/>
                  <a:pt x="2220227" y="2492171"/>
                </a:cubicBezTo>
                <a:cubicBezTo>
                  <a:pt x="2220227" y="2532502"/>
                  <a:pt x="2187534" y="2565196"/>
                  <a:pt x="2147202" y="2565196"/>
                </a:cubicBezTo>
                <a:cubicBezTo>
                  <a:pt x="2106872" y="2565196"/>
                  <a:pt x="2074177" y="2532502"/>
                  <a:pt x="2074177" y="2492171"/>
                </a:cubicBezTo>
                <a:cubicBezTo>
                  <a:pt x="2074177" y="2482088"/>
                  <a:pt x="2076222" y="2472484"/>
                  <a:pt x="2079916" y="2463746"/>
                </a:cubicBezTo>
                <a:close/>
                <a:moveTo>
                  <a:pt x="928374" y="4257847"/>
                </a:moveTo>
                <a:cubicBezTo>
                  <a:pt x="932069" y="4249110"/>
                  <a:pt x="937416" y="4241242"/>
                  <a:pt x="944024" y="4234635"/>
                </a:cubicBezTo>
                <a:cubicBezTo>
                  <a:pt x="957239" y="4221420"/>
                  <a:pt x="975495" y="4213247"/>
                  <a:pt x="995660" y="4213246"/>
                </a:cubicBezTo>
                <a:cubicBezTo>
                  <a:pt x="1035991" y="4213246"/>
                  <a:pt x="1068685" y="4245941"/>
                  <a:pt x="1068685" y="4286271"/>
                </a:cubicBezTo>
                <a:cubicBezTo>
                  <a:pt x="1068685" y="4326602"/>
                  <a:pt x="1035991" y="4359296"/>
                  <a:pt x="995660" y="4359296"/>
                </a:cubicBezTo>
                <a:cubicBezTo>
                  <a:pt x="955329" y="4359296"/>
                  <a:pt x="922635" y="4326602"/>
                  <a:pt x="922635" y="4286272"/>
                </a:cubicBezTo>
                <a:cubicBezTo>
                  <a:pt x="922636" y="4276189"/>
                  <a:pt x="924679" y="4266583"/>
                  <a:pt x="928374" y="4257847"/>
                </a:cubicBezTo>
                <a:close/>
                <a:moveTo>
                  <a:pt x="3232235" y="626895"/>
                </a:moveTo>
                <a:cubicBezTo>
                  <a:pt x="3243320" y="600685"/>
                  <a:pt x="3269274" y="582295"/>
                  <a:pt x="3299522" y="582295"/>
                </a:cubicBezTo>
                <a:cubicBezTo>
                  <a:pt x="3339853" y="582295"/>
                  <a:pt x="3372546" y="614989"/>
                  <a:pt x="3372546" y="655320"/>
                </a:cubicBezTo>
                <a:cubicBezTo>
                  <a:pt x="3372546" y="695651"/>
                  <a:pt x="3339852" y="728345"/>
                  <a:pt x="3299522" y="728344"/>
                </a:cubicBezTo>
                <a:cubicBezTo>
                  <a:pt x="3259190" y="728345"/>
                  <a:pt x="3226496" y="695651"/>
                  <a:pt x="3226498" y="655321"/>
                </a:cubicBezTo>
                <a:cubicBezTo>
                  <a:pt x="3226497" y="645238"/>
                  <a:pt x="3228541" y="635632"/>
                  <a:pt x="3232235" y="626895"/>
                </a:cubicBezTo>
                <a:close/>
                <a:moveTo>
                  <a:pt x="2310381" y="2043253"/>
                </a:moveTo>
                <a:cubicBezTo>
                  <a:pt x="2321466" y="2017042"/>
                  <a:pt x="2347419" y="1998652"/>
                  <a:pt x="2377667" y="1998652"/>
                </a:cubicBezTo>
                <a:cubicBezTo>
                  <a:pt x="2417998" y="1998652"/>
                  <a:pt x="2450692" y="2031346"/>
                  <a:pt x="2450691" y="2071677"/>
                </a:cubicBezTo>
                <a:cubicBezTo>
                  <a:pt x="2450692" y="2112008"/>
                  <a:pt x="2417998" y="2144702"/>
                  <a:pt x="2377666" y="2144702"/>
                </a:cubicBezTo>
                <a:cubicBezTo>
                  <a:pt x="2337336" y="2144702"/>
                  <a:pt x="2304642" y="2112009"/>
                  <a:pt x="2304642" y="2071677"/>
                </a:cubicBezTo>
                <a:cubicBezTo>
                  <a:pt x="2304642" y="2061594"/>
                  <a:pt x="2306685" y="2051989"/>
                  <a:pt x="2310381" y="2043253"/>
                </a:cubicBezTo>
                <a:close/>
                <a:moveTo>
                  <a:pt x="1158837" y="3828526"/>
                </a:moveTo>
                <a:cubicBezTo>
                  <a:pt x="1162532" y="3819790"/>
                  <a:pt x="1167879" y="3811922"/>
                  <a:pt x="1174486" y="3805315"/>
                </a:cubicBezTo>
                <a:cubicBezTo>
                  <a:pt x="1187701" y="3792100"/>
                  <a:pt x="1205958" y="3783926"/>
                  <a:pt x="1226123" y="3783926"/>
                </a:cubicBezTo>
                <a:cubicBezTo>
                  <a:pt x="1266454" y="3783926"/>
                  <a:pt x="1299148" y="3816620"/>
                  <a:pt x="1299148" y="3856951"/>
                </a:cubicBezTo>
                <a:cubicBezTo>
                  <a:pt x="1299148" y="3897282"/>
                  <a:pt x="1266454" y="3929976"/>
                  <a:pt x="1226123" y="3929976"/>
                </a:cubicBezTo>
                <a:cubicBezTo>
                  <a:pt x="1185792" y="3929976"/>
                  <a:pt x="1153098" y="3897281"/>
                  <a:pt x="1153098" y="3856951"/>
                </a:cubicBezTo>
                <a:cubicBezTo>
                  <a:pt x="1153099" y="3846868"/>
                  <a:pt x="1155142" y="3837263"/>
                  <a:pt x="1158837" y="3828526"/>
                </a:cubicBezTo>
                <a:close/>
                <a:moveTo>
                  <a:pt x="3462700" y="197573"/>
                </a:moveTo>
                <a:cubicBezTo>
                  <a:pt x="3473785" y="171363"/>
                  <a:pt x="3499738" y="152972"/>
                  <a:pt x="3529986" y="152973"/>
                </a:cubicBezTo>
                <a:cubicBezTo>
                  <a:pt x="3570316" y="152972"/>
                  <a:pt x="3603010" y="185667"/>
                  <a:pt x="3603010" y="225997"/>
                </a:cubicBezTo>
                <a:cubicBezTo>
                  <a:pt x="3603010" y="266329"/>
                  <a:pt x="3570316" y="299023"/>
                  <a:pt x="3529985" y="299023"/>
                </a:cubicBezTo>
                <a:cubicBezTo>
                  <a:pt x="3489655" y="299023"/>
                  <a:pt x="3456960" y="266329"/>
                  <a:pt x="3456961" y="225998"/>
                </a:cubicBezTo>
                <a:cubicBezTo>
                  <a:pt x="3456961" y="215915"/>
                  <a:pt x="3459003" y="206309"/>
                  <a:pt x="3462700" y="197573"/>
                </a:cubicBezTo>
                <a:close/>
                <a:moveTo>
                  <a:pt x="2540842" y="1613932"/>
                </a:moveTo>
                <a:cubicBezTo>
                  <a:pt x="2551929" y="1587722"/>
                  <a:pt x="2577880" y="1569332"/>
                  <a:pt x="2608130" y="1569332"/>
                </a:cubicBezTo>
                <a:cubicBezTo>
                  <a:pt x="2648461" y="1569332"/>
                  <a:pt x="2681154" y="1602026"/>
                  <a:pt x="2681154" y="1642357"/>
                </a:cubicBezTo>
                <a:cubicBezTo>
                  <a:pt x="2681154" y="1682688"/>
                  <a:pt x="2648460" y="1715382"/>
                  <a:pt x="2608129" y="1715382"/>
                </a:cubicBezTo>
                <a:cubicBezTo>
                  <a:pt x="2567798" y="1715382"/>
                  <a:pt x="2535105" y="1682689"/>
                  <a:pt x="2535104" y="1642357"/>
                </a:cubicBezTo>
                <a:cubicBezTo>
                  <a:pt x="2535105" y="1632275"/>
                  <a:pt x="2537148" y="1622670"/>
                  <a:pt x="2540842" y="1613932"/>
                </a:cubicBezTo>
                <a:close/>
                <a:moveTo>
                  <a:pt x="1389299" y="3408034"/>
                </a:moveTo>
                <a:cubicBezTo>
                  <a:pt x="1400385" y="3381825"/>
                  <a:pt x="1426337" y="3363434"/>
                  <a:pt x="1456586" y="3363434"/>
                </a:cubicBezTo>
                <a:cubicBezTo>
                  <a:pt x="1496917" y="3363434"/>
                  <a:pt x="1529611" y="3396128"/>
                  <a:pt x="1529610" y="3436459"/>
                </a:cubicBezTo>
                <a:cubicBezTo>
                  <a:pt x="1529611" y="3476790"/>
                  <a:pt x="1496917" y="3509484"/>
                  <a:pt x="1456586" y="3509484"/>
                </a:cubicBezTo>
                <a:cubicBezTo>
                  <a:pt x="1416255" y="3509484"/>
                  <a:pt x="1383561" y="3476790"/>
                  <a:pt x="1383561" y="3436459"/>
                </a:cubicBezTo>
                <a:cubicBezTo>
                  <a:pt x="1383561" y="3426376"/>
                  <a:pt x="1385604" y="3416771"/>
                  <a:pt x="1389299" y="3408034"/>
                </a:cubicBezTo>
                <a:close/>
                <a:moveTo>
                  <a:pt x="467446" y="4824391"/>
                </a:moveTo>
                <a:cubicBezTo>
                  <a:pt x="471141" y="4815655"/>
                  <a:pt x="476488" y="4807787"/>
                  <a:pt x="483096" y="4801179"/>
                </a:cubicBezTo>
                <a:cubicBezTo>
                  <a:pt x="496310" y="4787965"/>
                  <a:pt x="514566" y="4779792"/>
                  <a:pt x="534732" y="4779791"/>
                </a:cubicBezTo>
                <a:cubicBezTo>
                  <a:pt x="575063" y="4779791"/>
                  <a:pt x="607757" y="4812485"/>
                  <a:pt x="607757" y="4852815"/>
                </a:cubicBezTo>
                <a:cubicBezTo>
                  <a:pt x="607757" y="4893147"/>
                  <a:pt x="575063" y="4925842"/>
                  <a:pt x="534731" y="4925842"/>
                </a:cubicBezTo>
                <a:cubicBezTo>
                  <a:pt x="494401" y="4925841"/>
                  <a:pt x="461707" y="4893147"/>
                  <a:pt x="461707" y="4852816"/>
                </a:cubicBezTo>
                <a:cubicBezTo>
                  <a:pt x="461708" y="4842733"/>
                  <a:pt x="463751" y="4833128"/>
                  <a:pt x="467446" y="4824391"/>
                </a:cubicBezTo>
                <a:close/>
                <a:moveTo>
                  <a:pt x="2771307" y="1193439"/>
                </a:moveTo>
                <a:cubicBezTo>
                  <a:pt x="2782392" y="1167229"/>
                  <a:pt x="2808345" y="1148838"/>
                  <a:pt x="2838594" y="1148839"/>
                </a:cubicBezTo>
                <a:cubicBezTo>
                  <a:pt x="2878923" y="1148838"/>
                  <a:pt x="2911618" y="1181532"/>
                  <a:pt x="2911617" y="1221863"/>
                </a:cubicBezTo>
                <a:cubicBezTo>
                  <a:pt x="2911617" y="1262194"/>
                  <a:pt x="2878924" y="1294888"/>
                  <a:pt x="2838593" y="1294888"/>
                </a:cubicBezTo>
                <a:cubicBezTo>
                  <a:pt x="2798263" y="1294888"/>
                  <a:pt x="2765568" y="1262194"/>
                  <a:pt x="2765569" y="1221863"/>
                </a:cubicBezTo>
                <a:cubicBezTo>
                  <a:pt x="2765568" y="1211781"/>
                  <a:pt x="2767611" y="1202175"/>
                  <a:pt x="2771307" y="1193439"/>
                </a:cubicBezTo>
                <a:close/>
                <a:moveTo>
                  <a:pt x="1619764" y="2978713"/>
                </a:moveTo>
                <a:cubicBezTo>
                  <a:pt x="1630850" y="2952503"/>
                  <a:pt x="1656802" y="2934112"/>
                  <a:pt x="1687050" y="2934113"/>
                </a:cubicBezTo>
                <a:cubicBezTo>
                  <a:pt x="1727381" y="2934113"/>
                  <a:pt x="1760075" y="2966807"/>
                  <a:pt x="1760075" y="3007138"/>
                </a:cubicBezTo>
                <a:cubicBezTo>
                  <a:pt x="1760075" y="3047469"/>
                  <a:pt x="1727381" y="3080163"/>
                  <a:pt x="1687050" y="3080162"/>
                </a:cubicBezTo>
                <a:cubicBezTo>
                  <a:pt x="1646719" y="3080163"/>
                  <a:pt x="1614025" y="3047469"/>
                  <a:pt x="1614025" y="3007138"/>
                </a:cubicBezTo>
                <a:cubicBezTo>
                  <a:pt x="1614025" y="2997055"/>
                  <a:pt x="1616068" y="2987449"/>
                  <a:pt x="1619764" y="2978713"/>
                </a:cubicBezTo>
                <a:close/>
                <a:moveTo>
                  <a:pt x="697910" y="4395068"/>
                </a:moveTo>
                <a:cubicBezTo>
                  <a:pt x="701606" y="4386331"/>
                  <a:pt x="706953" y="4378464"/>
                  <a:pt x="713560" y="4371856"/>
                </a:cubicBezTo>
                <a:cubicBezTo>
                  <a:pt x="726775" y="4358641"/>
                  <a:pt x="745031" y="4350468"/>
                  <a:pt x="765197" y="4350468"/>
                </a:cubicBezTo>
                <a:cubicBezTo>
                  <a:pt x="805528" y="4350468"/>
                  <a:pt x="838222" y="4383162"/>
                  <a:pt x="838221" y="4423493"/>
                </a:cubicBezTo>
                <a:cubicBezTo>
                  <a:pt x="838222" y="4463824"/>
                  <a:pt x="805528" y="4496518"/>
                  <a:pt x="765197" y="4496517"/>
                </a:cubicBezTo>
                <a:cubicBezTo>
                  <a:pt x="724865" y="4496519"/>
                  <a:pt x="692170" y="4463825"/>
                  <a:pt x="692172" y="4423493"/>
                </a:cubicBezTo>
                <a:cubicBezTo>
                  <a:pt x="692172" y="4413410"/>
                  <a:pt x="694215" y="4403805"/>
                  <a:pt x="697910" y="4395068"/>
                </a:cubicBezTo>
                <a:close/>
                <a:moveTo>
                  <a:pt x="3001771" y="764116"/>
                </a:moveTo>
                <a:cubicBezTo>
                  <a:pt x="3012857" y="737906"/>
                  <a:pt x="3038810" y="719516"/>
                  <a:pt x="3069059" y="719516"/>
                </a:cubicBezTo>
                <a:cubicBezTo>
                  <a:pt x="3109388" y="719516"/>
                  <a:pt x="3142084" y="752210"/>
                  <a:pt x="3142082" y="792541"/>
                </a:cubicBezTo>
                <a:cubicBezTo>
                  <a:pt x="3142084" y="832873"/>
                  <a:pt x="3109389" y="865566"/>
                  <a:pt x="3069057" y="865566"/>
                </a:cubicBezTo>
                <a:cubicBezTo>
                  <a:pt x="3028727" y="865566"/>
                  <a:pt x="2996033" y="832872"/>
                  <a:pt x="2996034" y="792541"/>
                </a:cubicBezTo>
                <a:cubicBezTo>
                  <a:pt x="2996033" y="782458"/>
                  <a:pt x="2998076" y="772853"/>
                  <a:pt x="3001771" y="764116"/>
                </a:cubicBezTo>
                <a:close/>
                <a:moveTo>
                  <a:pt x="1850228" y="2558218"/>
                </a:moveTo>
                <a:cubicBezTo>
                  <a:pt x="1861314" y="2532009"/>
                  <a:pt x="1887266" y="2513618"/>
                  <a:pt x="1917514" y="2513618"/>
                </a:cubicBezTo>
                <a:cubicBezTo>
                  <a:pt x="1957845" y="2513618"/>
                  <a:pt x="1990539" y="2546312"/>
                  <a:pt x="1990539" y="2586643"/>
                </a:cubicBezTo>
                <a:cubicBezTo>
                  <a:pt x="1990539" y="2626974"/>
                  <a:pt x="1957846" y="2659668"/>
                  <a:pt x="1917514" y="2659668"/>
                </a:cubicBezTo>
                <a:cubicBezTo>
                  <a:pt x="1877183" y="2659668"/>
                  <a:pt x="1844489" y="2626974"/>
                  <a:pt x="1844490" y="2586643"/>
                </a:cubicBezTo>
                <a:cubicBezTo>
                  <a:pt x="1844489" y="2576560"/>
                  <a:pt x="1846533" y="2566955"/>
                  <a:pt x="1850228" y="2558218"/>
                </a:cubicBezTo>
                <a:close/>
                <a:moveTo>
                  <a:pt x="2079917" y="2180474"/>
                </a:moveTo>
                <a:cubicBezTo>
                  <a:pt x="2091001" y="2154264"/>
                  <a:pt x="2116955" y="2135874"/>
                  <a:pt x="2147202" y="2135874"/>
                </a:cubicBezTo>
                <a:cubicBezTo>
                  <a:pt x="2187533" y="2135874"/>
                  <a:pt x="2220227" y="2168568"/>
                  <a:pt x="2220228" y="2208899"/>
                </a:cubicBezTo>
                <a:cubicBezTo>
                  <a:pt x="2220228" y="2249230"/>
                  <a:pt x="2187534" y="2281924"/>
                  <a:pt x="2147203" y="2281924"/>
                </a:cubicBezTo>
                <a:cubicBezTo>
                  <a:pt x="2106872" y="2281924"/>
                  <a:pt x="2074178" y="2249230"/>
                  <a:pt x="2074177" y="2208899"/>
                </a:cubicBezTo>
                <a:cubicBezTo>
                  <a:pt x="2074178" y="2198816"/>
                  <a:pt x="2076221" y="2189211"/>
                  <a:pt x="2079917" y="2180474"/>
                </a:cubicBezTo>
                <a:close/>
                <a:moveTo>
                  <a:pt x="928374" y="3974575"/>
                </a:moveTo>
                <a:cubicBezTo>
                  <a:pt x="932069" y="3965838"/>
                  <a:pt x="937416" y="3957971"/>
                  <a:pt x="944023" y="3951363"/>
                </a:cubicBezTo>
                <a:cubicBezTo>
                  <a:pt x="957238" y="3938148"/>
                  <a:pt x="975495" y="3929975"/>
                  <a:pt x="995660" y="3929975"/>
                </a:cubicBezTo>
                <a:cubicBezTo>
                  <a:pt x="1035991" y="3929975"/>
                  <a:pt x="1068685" y="3962669"/>
                  <a:pt x="1068685" y="4003000"/>
                </a:cubicBezTo>
                <a:cubicBezTo>
                  <a:pt x="1068685" y="4043331"/>
                  <a:pt x="1035991" y="4076024"/>
                  <a:pt x="995660" y="4076024"/>
                </a:cubicBezTo>
                <a:cubicBezTo>
                  <a:pt x="955329" y="4076024"/>
                  <a:pt x="922635" y="4043330"/>
                  <a:pt x="922635" y="4002999"/>
                </a:cubicBezTo>
                <a:cubicBezTo>
                  <a:pt x="922636" y="3992917"/>
                  <a:pt x="924679" y="3983311"/>
                  <a:pt x="928374" y="3974575"/>
                </a:cubicBezTo>
                <a:close/>
                <a:moveTo>
                  <a:pt x="3232236" y="343623"/>
                </a:moveTo>
                <a:cubicBezTo>
                  <a:pt x="3243321" y="317413"/>
                  <a:pt x="3269273" y="299022"/>
                  <a:pt x="3299521" y="299022"/>
                </a:cubicBezTo>
                <a:cubicBezTo>
                  <a:pt x="3339853" y="299022"/>
                  <a:pt x="3372546" y="331716"/>
                  <a:pt x="3372547" y="372047"/>
                </a:cubicBezTo>
                <a:cubicBezTo>
                  <a:pt x="3372547" y="412379"/>
                  <a:pt x="3339853" y="445073"/>
                  <a:pt x="3299522" y="445072"/>
                </a:cubicBezTo>
                <a:cubicBezTo>
                  <a:pt x="3259190" y="445073"/>
                  <a:pt x="3226497" y="412378"/>
                  <a:pt x="3226496" y="372048"/>
                </a:cubicBezTo>
                <a:cubicBezTo>
                  <a:pt x="3226497" y="361965"/>
                  <a:pt x="3228541" y="352359"/>
                  <a:pt x="3232236" y="343623"/>
                </a:cubicBezTo>
                <a:close/>
                <a:moveTo>
                  <a:pt x="2310379" y="1759981"/>
                </a:moveTo>
                <a:cubicBezTo>
                  <a:pt x="2321465" y="1733771"/>
                  <a:pt x="2347418" y="1715381"/>
                  <a:pt x="2377667" y="1715382"/>
                </a:cubicBezTo>
                <a:cubicBezTo>
                  <a:pt x="2417996" y="1715381"/>
                  <a:pt x="2450691" y="1748075"/>
                  <a:pt x="2450690" y="1788406"/>
                </a:cubicBezTo>
                <a:cubicBezTo>
                  <a:pt x="2450692" y="1828737"/>
                  <a:pt x="2417998" y="1861430"/>
                  <a:pt x="2377667" y="1861430"/>
                </a:cubicBezTo>
                <a:cubicBezTo>
                  <a:pt x="2337336" y="1861430"/>
                  <a:pt x="2304641" y="1828736"/>
                  <a:pt x="2304642" y="1788406"/>
                </a:cubicBezTo>
                <a:cubicBezTo>
                  <a:pt x="2304642" y="1778323"/>
                  <a:pt x="2306684" y="1768717"/>
                  <a:pt x="2310379" y="1759981"/>
                </a:cubicBezTo>
                <a:close/>
                <a:moveTo>
                  <a:pt x="1158837" y="3545256"/>
                </a:moveTo>
                <a:cubicBezTo>
                  <a:pt x="1162532" y="3536519"/>
                  <a:pt x="1167879" y="3528652"/>
                  <a:pt x="1174486" y="3522045"/>
                </a:cubicBezTo>
                <a:cubicBezTo>
                  <a:pt x="1187701" y="3508830"/>
                  <a:pt x="1205957" y="3500656"/>
                  <a:pt x="1226123" y="3500656"/>
                </a:cubicBezTo>
                <a:cubicBezTo>
                  <a:pt x="1266453" y="3500656"/>
                  <a:pt x="1299148" y="3533350"/>
                  <a:pt x="1299147" y="3573681"/>
                </a:cubicBezTo>
                <a:cubicBezTo>
                  <a:pt x="1299148" y="3614012"/>
                  <a:pt x="1266454" y="3646705"/>
                  <a:pt x="1226123" y="3646705"/>
                </a:cubicBezTo>
                <a:cubicBezTo>
                  <a:pt x="1185792" y="3646705"/>
                  <a:pt x="1153098" y="3614011"/>
                  <a:pt x="1153098" y="3573680"/>
                </a:cubicBezTo>
                <a:cubicBezTo>
                  <a:pt x="1153098" y="3563598"/>
                  <a:pt x="1155142" y="3553992"/>
                  <a:pt x="1158837" y="3545256"/>
                </a:cubicBezTo>
                <a:close/>
                <a:moveTo>
                  <a:pt x="236980" y="4961616"/>
                </a:moveTo>
                <a:cubicBezTo>
                  <a:pt x="240676" y="4952879"/>
                  <a:pt x="246023" y="4945011"/>
                  <a:pt x="252630" y="4938404"/>
                </a:cubicBezTo>
                <a:cubicBezTo>
                  <a:pt x="265844" y="4925189"/>
                  <a:pt x="284101" y="4917016"/>
                  <a:pt x="304266" y="4917016"/>
                </a:cubicBezTo>
                <a:cubicBezTo>
                  <a:pt x="344598" y="4917015"/>
                  <a:pt x="377291" y="4949710"/>
                  <a:pt x="377291" y="4990041"/>
                </a:cubicBezTo>
                <a:cubicBezTo>
                  <a:pt x="377291" y="5030372"/>
                  <a:pt x="344597" y="5063066"/>
                  <a:pt x="304266" y="5063066"/>
                </a:cubicBezTo>
                <a:cubicBezTo>
                  <a:pt x="263935" y="5063066"/>
                  <a:pt x="231242" y="5030371"/>
                  <a:pt x="231241" y="4990041"/>
                </a:cubicBezTo>
                <a:cubicBezTo>
                  <a:pt x="231242" y="4979958"/>
                  <a:pt x="233285" y="4970353"/>
                  <a:pt x="236980" y="4961616"/>
                </a:cubicBezTo>
                <a:close/>
                <a:moveTo>
                  <a:pt x="2540844" y="1330661"/>
                </a:moveTo>
                <a:cubicBezTo>
                  <a:pt x="2551929" y="1304451"/>
                  <a:pt x="2577882" y="1286061"/>
                  <a:pt x="2608130" y="1286061"/>
                </a:cubicBezTo>
                <a:cubicBezTo>
                  <a:pt x="2648460" y="1286060"/>
                  <a:pt x="2681155" y="1318756"/>
                  <a:pt x="2681155" y="1359085"/>
                </a:cubicBezTo>
                <a:cubicBezTo>
                  <a:pt x="2681155" y="1399417"/>
                  <a:pt x="2648462" y="1432111"/>
                  <a:pt x="2608129" y="1432110"/>
                </a:cubicBezTo>
                <a:cubicBezTo>
                  <a:pt x="2567800" y="1432111"/>
                  <a:pt x="2535105" y="1399416"/>
                  <a:pt x="2535105" y="1359086"/>
                </a:cubicBezTo>
                <a:cubicBezTo>
                  <a:pt x="2535105" y="1349003"/>
                  <a:pt x="2537149" y="1339397"/>
                  <a:pt x="2540844" y="1330661"/>
                </a:cubicBezTo>
                <a:close/>
                <a:moveTo>
                  <a:pt x="1389300" y="3124763"/>
                </a:moveTo>
                <a:cubicBezTo>
                  <a:pt x="1400386" y="3098553"/>
                  <a:pt x="1426338" y="3080162"/>
                  <a:pt x="1456586" y="3080162"/>
                </a:cubicBezTo>
                <a:cubicBezTo>
                  <a:pt x="1496917" y="3080162"/>
                  <a:pt x="1529611" y="3112856"/>
                  <a:pt x="1529611" y="3153187"/>
                </a:cubicBezTo>
                <a:cubicBezTo>
                  <a:pt x="1529611" y="3193518"/>
                  <a:pt x="1496917" y="3226212"/>
                  <a:pt x="1456586" y="3226212"/>
                </a:cubicBezTo>
                <a:cubicBezTo>
                  <a:pt x="1416255" y="3226212"/>
                  <a:pt x="1383561" y="3193518"/>
                  <a:pt x="1383562" y="3153187"/>
                </a:cubicBezTo>
                <a:cubicBezTo>
                  <a:pt x="1383561" y="3143105"/>
                  <a:pt x="1385605" y="3133499"/>
                  <a:pt x="1389300" y="3124763"/>
                </a:cubicBezTo>
                <a:close/>
                <a:moveTo>
                  <a:pt x="467446" y="4541119"/>
                </a:moveTo>
                <a:cubicBezTo>
                  <a:pt x="471141" y="4532383"/>
                  <a:pt x="476488" y="4524515"/>
                  <a:pt x="483096" y="4517907"/>
                </a:cubicBezTo>
                <a:cubicBezTo>
                  <a:pt x="496311" y="4504692"/>
                  <a:pt x="514567" y="4496519"/>
                  <a:pt x="534731" y="4496520"/>
                </a:cubicBezTo>
                <a:cubicBezTo>
                  <a:pt x="575063" y="4496518"/>
                  <a:pt x="607756" y="4529214"/>
                  <a:pt x="607757" y="4569544"/>
                </a:cubicBezTo>
                <a:cubicBezTo>
                  <a:pt x="607757" y="4609875"/>
                  <a:pt x="575064" y="4642568"/>
                  <a:pt x="534732" y="4642568"/>
                </a:cubicBezTo>
                <a:cubicBezTo>
                  <a:pt x="494401" y="4642569"/>
                  <a:pt x="461706" y="4609876"/>
                  <a:pt x="461707" y="4569544"/>
                </a:cubicBezTo>
                <a:cubicBezTo>
                  <a:pt x="461707" y="4559461"/>
                  <a:pt x="463750" y="4549857"/>
                  <a:pt x="467446" y="4541119"/>
                </a:cubicBezTo>
                <a:close/>
                <a:moveTo>
                  <a:pt x="2771308" y="910168"/>
                </a:moveTo>
                <a:cubicBezTo>
                  <a:pt x="2782393" y="883958"/>
                  <a:pt x="2808346" y="865567"/>
                  <a:pt x="2838593" y="865567"/>
                </a:cubicBezTo>
                <a:cubicBezTo>
                  <a:pt x="2878924" y="865567"/>
                  <a:pt x="2911619" y="898261"/>
                  <a:pt x="2911619" y="938592"/>
                </a:cubicBezTo>
                <a:cubicBezTo>
                  <a:pt x="2911618" y="978923"/>
                  <a:pt x="2878925" y="1011617"/>
                  <a:pt x="2838594" y="1011617"/>
                </a:cubicBezTo>
                <a:cubicBezTo>
                  <a:pt x="2798262" y="1011617"/>
                  <a:pt x="2765569" y="978923"/>
                  <a:pt x="2765568" y="938592"/>
                </a:cubicBezTo>
                <a:cubicBezTo>
                  <a:pt x="2765569" y="928509"/>
                  <a:pt x="2767612" y="918904"/>
                  <a:pt x="2771308" y="910168"/>
                </a:cubicBezTo>
                <a:close/>
                <a:moveTo>
                  <a:pt x="1619764" y="2695441"/>
                </a:moveTo>
                <a:cubicBezTo>
                  <a:pt x="1630849" y="2669231"/>
                  <a:pt x="1656802" y="2650840"/>
                  <a:pt x="1687050" y="2650841"/>
                </a:cubicBezTo>
                <a:cubicBezTo>
                  <a:pt x="1727381" y="2650840"/>
                  <a:pt x="1760075" y="2683534"/>
                  <a:pt x="1760075" y="2723865"/>
                </a:cubicBezTo>
                <a:cubicBezTo>
                  <a:pt x="1760075" y="2764196"/>
                  <a:pt x="1727381" y="2796890"/>
                  <a:pt x="1687050" y="2796890"/>
                </a:cubicBezTo>
                <a:cubicBezTo>
                  <a:pt x="1646719" y="2796890"/>
                  <a:pt x="1614025" y="2764196"/>
                  <a:pt x="1614025" y="2723865"/>
                </a:cubicBezTo>
                <a:cubicBezTo>
                  <a:pt x="1614025" y="2713783"/>
                  <a:pt x="1616068" y="2704177"/>
                  <a:pt x="1619764" y="2695441"/>
                </a:cubicBezTo>
                <a:close/>
                <a:moveTo>
                  <a:pt x="1849452" y="2326524"/>
                </a:moveTo>
                <a:cubicBezTo>
                  <a:pt x="1860538" y="2300314"/>
                  <a:pt x="1886491" y="2281923"/>
                  <a:pt x="1916740" y="2281924"/>
                </a:cubicBezTo>
                <a:cubicBezTo>
                  <a:pt x="1957069" y="2281923"/>
                  <a:pt x="1989764" y="2314618"/>
                  <a:pt x="1989764" y="2354948"/>
                </a:cubicBezTo>
                <a:cubicBezTo>
                  <a:pt x="1989765" y="2395279"/>
                  <a:pt x="1957071" y="2427974"/>
                  <a:pt x="1916738" y="2427973"/>
                </a:cubicBezTo>
                <a:cubicBezTo>
                  <a:pt x="1876409" y="2427973"/>
                  <a:pt x="1843714" y="2395279"/>
                  <a:pt x="1843714" y="2354949"/>
                </a:cubicBezTo>
                <a:cubicBezTo>
                  <a:pt x="1843715" y="2344866"/>
                  <a:pt x="1845757" y="2335260"/>
                  <a:pt x="1849452" y="2326524"/>
                </a:cubicBezTo>
                <a:close/>
                <a:moveTo>
                  <a:pt x="697910" y="4111796"/>
                </a:moveTo>
                <a:cubicBezTo>
                  <a:pt x="701606" y="4103059"/>
                  <a:pt x="706953" y="4095191"/>
                  <a:pt x="713560" y="4088584"/>
                </a:cubicBezTo>
                <a:cubicBezTo>
                  <a:pt x="726775" y="4075369"/>
                  <a:pt x="745031" y="4067196"/>
                  <a:pt x="765197" y="4067196"/>
                </a:cubicBezTo>
                <a:cubicBezTo>
                  <a:pt x="805527" y="4067195"/>
                  <a:pt x="838222" y="4099890"/>
                  <a:pt x="838221" y="4140220"/>
                </a:cubicBezTo>
                <a:cubicBezTo>
                  <a:pt x="838222" y="4180551"/>
                  <a:pt x="805528" y="4213246"/>
                  <a:pt x="765196" y="4213245"/>
                </a:cubicBezTo>
                <a:cubicBezTo>
                  <a:pt x="724866" y="4213245"/>
                  <a:pt x="692171" y="4180551"/>
                  <a:pt x="692172" y="4140221"/>
                </a:cubicBezTo>
                <a:cubicBezTo>
                  <a:pt x="692172" y="4130138"/>
                  <a:pt x="694215" y="4120533"/>
                  <a:pt x="697910" y="4111796"/>
                </a:cubicBezTo>
                <a:close/>
                <a:moveTo>
                  <a:pt x="3001772" y="480845"/>
                </a:moveTo>
                <a:cubicBezTo>
                  <a:pt x="3012856" y="454635"/>
                  <a:pt x="3038808" y="436245"/>
                  <a:pt x="3069058" y="436245"/>
                </a:cubicBezTo>
                <a:cubicBezTo>
                  <a:pt x="3109389" y="436246"/>
                  <a:pt x="3142082" y="468939"/>
                  <a:pt x="3142083" y="509270"/>
                </a:cubicBezTo>
                <a:cubicBezTo>
                  <a:pt x="3142083" y="549601"/>
                  <a:pt x="3109389" y="582295"/>
                  <a:pt x="3069058" y="582295"/>
                </a:cubicBezTo>
                <a:cubicBezTo>
                  <a:pt x="3028727" y="582295"/>
                  <a:pt x="2996033" y="549601"/>
                  <a:pt x="2996033" y="509270"/>
                </a:cubicBezTo>
                <a:cubicBezTo>
                  <a:pt x="2996033" y="499187"/>
                  <a:pt x="2998076" y="489582"/>
                  <a:pt x="3001772" y="480845"/>
                </a:cubicBezTo>
                <a:close/>
                <a:moveTo>
                  <a:pt x="2079917" y="1897202"/>
                </a:moveTo>
                <a:cubicBezTo>
                  <a:pt x="2091002" y="1870992"/>
                  <a:pt x="2116955" y="1852602"/>
                  <a:pt x="2147202" y="1852602"/>
                </a:cubicBezTo>
                <a:cubicBezTo>
                  <a:pt x="2187533" y="1852602"/>
                  <a:pt x="2220228" y="1885296"/>
                  <a:pt x="2220228" y="1925627"/>
                </a:cubicBezTo>
                <a:cubicBezTo>
                  <a:pt x="2220227" y="1965958"/>
                  <a:pt x="2187533" y="1998652"/>
                  <a:pt x="2147202" y="1998652"/>
                </a:cubicBezTo>
                <a:cubicBezTo>
                  <a:pt x="2106871" y="1998652"/>
                  <a:pt x="2074178" y="1965958"/>
                  <a:pt x="2074178" y="1925627"/>
                </a:cubicBezTo>
                <a:cubicBezTo>
                  <a:pt x="2074178" y="1915544"/>
                  <a:pt x="2076220" y="1905939"/>
                  <a:pt x="2079917" y="1897202"/>
                </a:cubicBezTo>
                <a:close/>
                <a:moveTo>
                  <a:pt x="928373" y="3691303"/>
                </a:moveTo>
                <a:cubicBezTo>
                  <a:pt x="932068" y="3682567"/>
                  <a:pt x="937415" y="3674700"/>
                  <a:pt x="944022" y="3668092"/>
                </a:cubicBezTo>
                <a:cubicBezTo>
                  <a:pt x="957238" y="3654877"/>
                  <a:pt x="975494" y="3646704"/>
                  <a:pt x="995659" y="3646704"/>
                </a:cubicBezTo>
                <a:cubicBezTo>
                  <a:pt x="1035990" y="3646704"/>
                  <a:pt x="1068684" y="3679398"/>
                  <a:pt x="1068684" y="3719729"/>
                </a:cubicBezTo>
                <a:cubicBezTo>
                  <a:pt x="1068684" y="3760060"/>
                  <a:pt x="1035990" y="3792753"/>
                  <a:pt x="995659" y="3792753"/>
                </a:cubicBezTo>
                <a:cubicBezTo>
                  <a:pt x="955328" y="3792753"/>
                  <a:pt x="922634" y="3760059"/>
                  <a:pt x="922634" y="3719728"/>
                </a:cubicBezTo>
                <a:cubicBezTo>
                  <a:pt x="922635" y="3709646"/>
                  <a:pt x="924678" y="3700040"/>
                  <a:pt x="928373" y="3691303"/>
                </a:cubicBezTo>
                <a:close/>
                <a:moveTo>
                  <a:pt x="3232236" y="60351"/>
                </a:moveTo>
                <a:cubicBezTo>
                  <a:pt x="3243321" y="34140"/>
                  <a:pt x="3269274" y="15750"/>
                  <a:pt x="3299521" y="15750"/>
                </a:cubicBezTo>
                <a:cubicBezTo>
                  <a:pt x="3339852" y="15750"/>
                  <a:pt x="3372547" y="48444"/>
                  <a:pt x="3372547" y="88775"/>
                </a:cubicBezTo>
                <a:cubicBezTo>
                  <a:pt x="3372546" y="129106"/>
                  <a:pt x="3339853" y="161800"/>
                  <a:pt x="3299521" y="161800"/>
                </a:cubicBezTo>
                <a:cubicBezTo>
                  <a:pt x="3259190" y="161800"/>
                  <a:pt x="3226497" y="129106"/>
                  <a:pt x="3226497" y="88775"/>
                </a:cubicBezTo>
                <a:cubicBezTo>
                  <a:pt x="3226496" y="78693"/>
                  <a:pt x="3228540" y="69087"/>
                  <a:pt x="3232236" y="60351"/>
                </a:cubicBezTo>
                <a:close/>
                <a:moveTo>
                  <a:pt x="2310378" y="1476710"/>
                </a:moveTo>
                <a:cubicBezTo>
                  <a:pt x="2321464" y="1450500"/>
                  <a:pt x="2347416" y="1432110"/>
                  <a:pt x="2377666" y="1432110"/>
                </a:cubicBezTo>
                <a:cubicBezTo>
                  <a:pt x="2417997" y="1432110"/>
                  <a:pt x="2450690" y="1464804"/>
                  <a:pt x="2450691" y="1505135"/>
                </a:cubicBezTo>
                <a:cubicBezTo>
                  <a:pt x="2450691" y="1545466"/>
                  <a:pt x="2417997" y="1578160"/>
                  <a:pt x="2377666" y="1578160"/>
                </a:cubicBezTo>
                <a:cubicBezTo>
                  <a:pt x="2337335" y="1578160"/>
                  <a:pt x="2304641" y="1545466"/>
                  <a:pt x="2304640" y="1505135"/>
                </a:cubicBezTo>
                <a:cubicBezTo>
                  <a:pt x="2304641" y="1495052"/>
                  <a:pt x="2306684" y="1485448"/>
                  <a:pt x="2310378" y="1476710"/>
                </a:cubicBezTo>
                <a:close/>
                <a:moveTo>
                  <a:pt x="1158836" y="3261985"/>
                </a:moveTo>
                <a:cubicBezTo>
                  <a:pt x="1162531" y="3253249"/>
                  <a:pt x="1167878" y="3245381"/>
                  <a:pt x="1174485" y="3238773"/>
                </a:cubicBezTo>
                <a:cubicBezTo>
                  <a:pt x="1187700" y="3225558"/>
                  <a:pt x="1205957" y="3217385"/>
                  <a:pt x="1226122" y="3217385"/>
                </a:cubicBezTo>
                <a:cubicBezTo>
                  <a:pt x="1266453" y="3217385"/>
                  <a:pt x="1299147" y="3250079"/>
                  <a:pt x="1299147" y="3290410"/>
                </a:cubicBezTo>
                <a:cubicBezTo>
                  <a:pt x="1299147" y="3330741"/>
                  <a:pt x="1266453" y="3363435"/>
                  <a:pt x="1226122" y="3363435"/>
                </a:cubicBezTo>
                <a:cubicBezTo>
                  <a:pt x="1185791" y="3363435"/>
                  <a:pt x="1153097" y="3330741"/>
                  <a:pt x="1153097" y="3290410"/>
                </a:cubicBezTo>
                <a:cubicBezTo>
                  <a:pt x="1153097" y="3280327"/>
                  <a:pt x="1155141" y="3270722"/>
                  <a:pt x="1158836" y="3261985"/>
                </a:cubicBezTo>
                <a:close/>
                <a:moveTo>
                  <a:pt x="236981" y="4678342"/>
                </a:moveTo>
                <a:cubicBezTo>
                  <a:pt x="240677" y="4669605"/>
                  <a:pt x="246024" y="4661737"/>
                  <a:pt x="252632" y="4655129"/>
                </a:cubicBezTo>
                <a:cubicBezTo>
                  <a:pt x="265846" y="4641915"/>
                  <a:pt x="284102" y="4633741"/>
                  <a:pt x="304267" y="4633742"/>
                </a:cubicBezTo>
                <a:cubicBezTo>
                  <a:pt x="344599" y="4633741"/>
                  <a:pt x="377292" y="4666436"/>
                  <a:pt x="377292" y="4706766"/>
                </a:cubicBezTo>
                <a:cubicBezTo>
                  <a:pt x="377293" y="4747097"/>
                  <a:pt x="344599" y="4779791"/>
                  <a:pt x="304268" y="4779791"/>
                </a:cubicBezTo>
                <a:cubicBezTo>
                  <a:pt x="263936" y="4779792"/>
                  <a:pt x="231242" y="4747098"/>
                  <a:pt x="231242" y="4706767"/>
                </a:cubicBezTo>
                <a:cubicBezTo>
                  <a:pt x="231243" y="4696684"/>
                  <a:pt x="233286" y="4687078"/>
                  <a:pt x="236981" y="4678342"/>
                </a:cubicBezTo>
                <a:close/>
                <a:moveTo>
                  <a:pt x="2540843" y="1047389"/>
                </a:moveTo>
                <a:cubicBezTo>
                  <a:pt x="2551928" y="1021179"/>
                  <a:pt x="2577881" y="1002788"/>
                  <a:pt x="2608130" y="1002788"/>
                </a:cubicBezTo>
                <a:cubicBezTo>
                  <a:pt x="2648461" y="1002788"/>
                  <a:pt x="2681155" y="1035482"/>
                  <a:pt x="2681155" y="1075813"/>
                </a:cubicBezTo>
                <a:cubicBezTo>
                  <a:pt x="2681155" y="1116145"/>
                  <a:pt x="2648460" y="1148838"/>
                  <a:pt x="2608130" y="1148838"/>
                </a:cubicBezTo>
                <a:cubicBezTo>
                  <a:pt x="2567799" y="1148838"/>
                  <a:pt x="2535104" y="1116144"/>
                  <a:pt x="2535105" y="1075813"/>
                </a:cubicBezTo>
                <a:cubicBezTo>
                  <a:pt x="2535104" y="1065730"/>
                  <a:pt x="2537149" y="1056126"/>
                  <a:pt x="2540843" y="1047389"/>
                </a:cubicBezTo>
                <a:close/>
                <a:moveTo>
                  <a:pt x="1389300" y="2841491"/>
                </a:moveTo>
                <a:cubicBezTo>
                  <a:pt x="1400386" y="2815281"/>
                  <a:pt x="1426338" y="2796890"/>
                  <a:pt x="1456586" y="2796890"/>
                </a:cubicBezTo>
                <a:cubicBezTo>
                  <a:pt x="1496917" y="2796890"/>
                  <a:pt x="1529611" y="2829584"/>
                  <a:pt x="1529611" y="2869915"/>
                </a:cubicBezTo>
                <a:cubicBezTo>
                  <a:pt x="1529611" y="2910246"/>
                  <a:pt x="1496917" y="2942940"/>
                  <a:pt x="1456586" y="2942940"/>
                </a:cubicBezTo>
                <a:cubicBezTo>
                  <a:pt x="1416255" y="2942940"/>
                  <a:pt x="1383561" y="2910246"/>
                  <a:pt x="1383561" y="2869915"/>
                </a:cubicBezTo>
                <a:cubicBezTo>
                  <a:pt x="1383561" y="2859832"/>
                  <a:pt x="1385605" y="2850227"/>
                  <a:pt x="1389300" y="2841491"/>
                </a:cubicBezTo>
                <a:close/>
                <a:moveTo>
                  <a:pt x="1618989" y="2463746"/>
                </a:moveTo>
                <a:cubicBezTo>
                  <a:pt x="1630075" y="2437536"/>
                  <a:pt x="1656027" y="2419145"/>
                  <a:pt x="1686276" y="2419146"/>
                </a:cubicBezTo>
                <a:cubicBezTo>
                  <a:pt x="1726605" y="2419145"/>
                  <a:pt x="1759300" y="2451840"/>
                  <a:pt x="1759300" y="2492170"/>
                </a:cubicBezTo>
                <a:cubicBezTo>
                  <a:pt x="1759299" y="2532502"/>
                  <a:pt x="1726606" y="2565196"/>
                  <a:pt x="1686275" y="2565195"/>
                </a:cubicBezTo>
                <a:cubicBezTo>
                  <a:pt x="1645943" y="2565196"/>
                  <a:pt x="1613250" y="2532501"/>
                  <a:pt x="1613251" y="2492171"/>
                </a:cubicBezTo>
                <a:cubicBezTo>
                  <a:pt x="1613250" y="2482088"/>
                  <a:pt x="1615294" y="2472482"/>
                  <a:pt x="1618989" y="2463746"/>
                </a:cubicBezTo>
                <a:close/>
                <a:moveTo>
                  <a:pt x="467446" y="4257846"/>
                </a:moveTo>
                <a:cubicBezTo>
                  <a:pt x="471141" y="4249110"/>
                  <a:pt x="476488" y="4241242"/>
                  <a:pt x="483096" y="4234634"/>
                </a:cubicBezTo>
                <a:cubicBezTo>
                  <a:pt x="496311" y="4221420"/>
                  <a:pt x="514567" y="4213246"/>
                  <a:pt x="534732" y="4213246"/>
                </a:cubicBezTo>
                <a:cubicBezTo>
                  <a:pt x="575063" y="4213246"/>
                  <a:pt x="607757" y="4245940"/>
                  <a:pt x="607757" y="4286271"/>
                </a:cubicBezTo>
                <a:cubicBezTo>
                  <a:pt x="607757" y="4326602"/>
                  <a:pt x="575063" y="4359296"/>
                  <a:pt x="534731" y="4359297"/>
                </a:cubicBezTo>
                <a:cubicBezTo>
                  <a:pt x="494401" y="4359297"/>
                  <a:pt x="461706" y="4326603"/>
                  <a:pt x="461707" y="4286271"/>
                </a:cubicBezTo>
                <a:cubicBezTo>
                  <a:pt x="461708" y="4276188"/>
                  <a:pt x="463751" y="4266583"/>
                  <a:pt x="467446" y="4257846"/>
                </a:cubicBezTo>
                <a:close/>
                <a:moveTo>
                  <a:pt x="2771308" y="626895"/>
                </a:moveTo>
                <a:cubicBezTo>
                  <a:pt x="2782393" y="600685"/>
                  <a:pt x="2808346" y="582296"/>
                  <a:pt x="2838594" y="582296"/>
                </a:cubicBezTo>
                <a:cubicBezTo>
                  <a:pt x="2878925" y="582295"/>
                  <a:pt x="2911619" y="614989"/>
                  <a:pt x="2911618" y="655320"/>
                </a:cubicBezTo>
                <a:cubicBezTo>
                  <a:pt x="2911618" y="695651"/>
                  <a:pt x="2878924" y="728345"/>
                  <a:pt x="2838593" y="728345"/>
                </a:cubicBezTo>
                <a:cubicBezTo>
                  <a:pt x="2798262" y="728345"/>
                  <a:pt x="2765569" y="695652"/>
                  <a:pt x="2765569" y="655320"/>
                </a:cubicBezTo>
                <a:cubicBezTo>
                  <a:pt x="2765569" y="645237"/>
                  <a:pt x="2767612" y="635631"/>
                  <a:pt x="2771308" y="626895"/>
                </a:cubicBezTo>
                <a:close/>
                <a:moveTo>
                  <a:pt x="1849452" y="2043252"/>
                </a:moveTo>
                <a:cubicBezTo>
                  <a:pt x="1860539" y="2017042"/>
                  <a:pt x="1886491" y="1998651"/>
                  <a:pt x="1916739" y="1998651"/>
                </a:cubicBezTo>
                <a:cubicBezTo>
                  <a:pt x="1957070" y="1998651"/>
                  <a:pt x="1989764" y="2031345"/>
                  <a:pt x="1989763" y="2071676"/>
                </a:cubicBezTo>
                <a:cubicBezTo>
                  <a:pt x="1989764" y="2112007"/>
                  <a:pt x="1957071" y="2144701"/>
                  <a:pt x="1916739" y="2144701"/>
                </a:cubicBezTo>
                <a:cubicBezTo>
                  <a:pt x="1876408" y="2144701"/>
                  <a:pt x="1843713" y="2112007"/>
                  <a:pt x="1843714" y="2071676"/>
                </a:cubicBezTo>
                <a:cubicBezTo>
                  <a:pt x="1843714" y="2061594"/>
                  <a:pt x="1845758" y="2051988"/>
                  <a:pt x="1849452" y="2043252"/>
                </a:cubicBezTo>
                <a:close/>
                <a:moveTo>
                  <a:pt x="697911" y="3828524"/>
                </a:moveTo>
                <a:cubicBezTo>
                  <a:pt x="701606" y="3819788"/>
                  <a:pt x="706953" y="3811921"/>
                  <a:pt x="713560" y="3805313"/>
                </a:cubicBezTo>
                <a:cubicBezTo>
                  <a:pt x="726775" y="3792098"/>
                  <a:pt x="745031" y="3783925"/>
                  <a:pt x="765197" y="3783925"/>
                </a:cubicBezTo>
                <a:cubicBezTo>
                  <a:pt x="805528" y="3783925"/>
                  <a:pt x="838222" y="3816619"/>
                  <a:pt x="838222" y="3856950"/>
                </a:cubicBezTo>
                <a:cubicBezTo>
                  <a:pt x="838222" y="3897281"/>
                  <a:pt x="805528" y="3929974"/>
                  <a:pt x="765197" y="3929974"/>
                </a:cubicBezTo>
                <a:cubicBezTo>
                  <a:pt x="724866" y="3929974"/>
                  <a:pt x="692172" y="3897280"/>
                  <a:pt x="692172" y="3856949"/>
                </a:cubicBezTo>
                <a:cubicBezTo>
                  <a:pt x="692172" y="3846867"/>
                  <a:pt x="694216" y="3837261"/>
                  <a:pt x="697911" y="3828524"/>
                </a:cubicBezTo>
                <a:close/>
                <a:moveTo>
                  <a:pt x="3001770" y="197573"/>
                </a:moveTo>
                <a:cubicBezTo>
                  <a:pt x="3012857" y="171363"/>
                  <a:pt x="3038808" y="152972"/>
                  <a:pt x="3069058" y="152973"/>
                </a:cubicBezTo>
                <a:cubicBezTo>
                  <a:pt x="3109389" y="152973"/>
                  <a:pt x="3142083" y="185667"/>
                  <a:pt x="3142083" y="225997"/>
                </a:cubicBezTo>
                <a:cubicBezTo>
                  <a:pt x="3142082" y="266329"/>
                  <a:pt x="3109389" y="299023"/>
                  <a:pt x="3069058" y="299023"/>
                </a:cubicBezTo>
                <a:cubicBezTo>
                  <a:pt x="3028726" y="299023"/>
                  <a:pt x="2996033" y="266329"/>
                  <a:pt x="2996033" y="225998"/>
                </a:cubicBezTo>
                <a:cubicBezTo>
                  <a:pt x="2996033" y="215915"/>
                  <a:pt x="2998076" y="206309"/>
                  <a:pt x="3001770" y="197573"/>
                </a:cubicBezTo>
                <a:close/>
                <a:moveTo>
                  <a:pt x="2079917" y="1613932"/>
                </a:moveTo>
                <a:cubicBezTo>
                  <a:pt x="2091001" y="1587722"/>
                  <a:pt x="2116954" y="1569332"/>
                  <a:pt x="2147202" y="1569332"/>
                </a:cubicBezTo>
                <a:cubicBezTo>
                  <a:pt x="2187534" y="1569332"/>
                  <a:pt x="2220227" y="1602026"/>
                  <a:pt x="2220228" y="1642357"/>
                </a:cubicBezTo>
                <a:cubicBezTo>
                  <a:pt x="2220228" y="1682688"/>
                  <a:pt x="2187534" y="1715381"/>
                  <a:pt x="2147203" y="1715381"/>
                </a:cubicBezTo>
                <a:cubicBezTo>
                  <a:pt x="2106872" y="1715381"/>
                  <a:pt x="2074177" y="1682687"/>
                  <a:pt x="2074177" y="1642356"/>
                </a:cubicBezTo>
                <a:cubicBezTo>
                  <a:pt x="2074177" y="1632273"/>
                  <a:pt x="2076221" y="1622668"/>
                  <a:pt x="2079917" y="1613932"/>
                </a:cubicBezTo>
                <a:close/>
                <a:moveTo>
                  <a:pt x="928373" y="3408033"/>
                </a:moveTo>
                <a:cubicBezTo>
                  <a:pt x="932068" y="3399297"/>
                  <a:pt x="937415" y="3391429"/>
                  <a:pt x="944022" y="3384822"/>
                </a:cubicBezTo>
                <a:cubicBezTo>
                  <a:pt x="957237" y="3371608"/>
                  <a:pt x="975493" y="3363434"/>
                  <a:pt x="995659" y="3363434"/>
                </a:cubicBezTo>
                <a:cubicBezTo>
                  <a:pt x="1035989" y="3363434"/>
                  <a:pt x="1068684" y="3396128"/>
                  <a:pt x="1068683" y="3436459"/>
                </a:cubicBezTo>
                <a:cubicBezTo>
                  <a:pt x="1068684" y="3476789"/>
                  <a:pt x="1035990" y="3509483"/>
                  <a:pt x="995659" y="3509483"/>
                </a:cubicBezTo>
                <a:cubicBezTo>
                  <a:pt x="955328" y="3509483"/>
                  <a:pt x="922634" y="3476789"/>
                  <a:pt x="922634" y="3436458"/>
                </a:cubicBezTo>
                <a:cubicBezTo>
                  <a:pt x="922634" y="3426376"/>
                  <a:pt x="924678" y="3416770"/>
                  <a:pt x="928373" y="3408033"/>
                </a:cubicBezTo>
                <a:close/>
                <a:moveTo>
                  <a:pt x="6516" y="4824394"/>
                </a:moveTo>
                <a:cubicBezTo>
                  <a:pt x="10211" y="4815657"/>
                  <a:pt x="15558" y="4807790"/>
                  <a:pt x="22166" y="4801182"/>
                </a:cubicBezTo>
                <a:cubicBezTo>
                  <a:pt x="35381" y="4787967"/>
                  <a:pt x="53637" y="4779794"/>
                  <a:pt x="73802" y="4779793"/>
                </a:cubicBezTo>
                <a:cubicBezTo>
                  <a:pt x="114133" y="4779793"/>
                  <a:pt x="146828" y="4812487"/>
                  <a:pt x="146827" y="4852818"/>
                </a:cubicBezTo>
                <a:cubicBezTo>
                  <a:pt x="146827" y="4893149"/>
                  <a:pt x="114134" y="4925843"/>
                  <a:pt x="73802" y="4925843"/>
                </a:cubicBezTo>
                <a:cubicBezTo>
                  <a:pt x="33471" y="4925844"/>
                  <a:pt x="777" y="4893150"/>
                  <a:pt x="778" y="4852818"/>
                </a:cubicBezTo>
                <a:cubicBezTo>
                  <a:pt x="778" y="4842736"/>
                  <a:pt x="2821" y="4833130"/>
                  <a:pt x="6516" y="4824394"/>
                </a:cubicBezTo>
                <a:close/>
                <a:moveTo>
                  <a:pt x="2310380" y="1193438"/>
                </a:moveTo>
                <a:cubicBezTo>
                  <a:pt x="2321466" y="1167228"/>
                  <a:pt x="2347418" y="1148839"/>
                  <a:pt x="2377667" y="1148838"/>
                </a:cubicBezTo>
                <a:cubicBezTo>
                  <a:pt x="2417996" y="1148838"/>
                  <a:pt x="2450692" y="1181532"/>
                  <a:pt x="2450691" y="1221863"/>
                </a:cubicBezTo>
                <a:cubicBezTo>
                  <a:pt x="2450692" y="1262194"/>
                  <a:pt x="2417997" y="1294888"/>
                  <a:pt x="2377666" y="1294888"/>
                </a:cubicBezTo>
                <a:cubicBezTo>
                  <a:pt x="2337335" y="1294888"/>
                  <a:pt x="2304641" y="1262194"/>
                  <a:pt x="2304642" y="1221863"/>
                </a:cubicBezTo>
                <a:cubicBezTo>
                  <a:pt x="2304641" y="1211780"/>
                  <a:pt x="2306684" y="1202175"/>
                  <a:pt x="2310380" y="1193438"/>
                </a:cubicBezTo>
                <a:close/>
                <a:moveTo>
                  <a:pt x="1158835" y="2978713"/>
                </a:moveTo>
                <a:cubicBezTo>
                  <a:pt x="1162531" y="2969976"/>
                  <a:pt x="1167878" y="2962109"/>
                  <a:pt x="1174485" y="2955501"/>
                </a:cubicBezTo>
                <a:cubicBezTo>
                  <a:pt x="1187700" y="2942286"/>
                  <a:pt x="1205956" y="2934113"/>
                  <a:pt x="1226122" y="2934113"/>
                </a:cubicBezTo>
                <a:cubicBezTo>
                  <a:pt x="1266453" y="2934113"/>
                  <a:pt x="1299147" y="2966807"/>
                  <a:pt x="1299147" y="3007138"/>
                </a:cubicBezTo>
                <a:cubicBezTo>
                  <a:pt x="1299147" y="3047469"/>
                  <a:pt x="1266453" y="3080163"/>
                  <a:pt x="1226122" y="3080163"/>
                </a:cubicBezTo>
                <a:cubicBezTo>
                  <a:pt x="1185791" y="3080163"/>
                  <a:pt x="1153097" y="3047469"/>
                  <a:pt x="1153097" y="3007138"/>
                </a:cubicBezTo>
                <a:cubicBezTo>
                  <a:pt x="1153097" y="2997055"/>
                  <a:pt x="1155140" y="2987450"/>
                  <a:pt x="1158835" y="2978713"/>
                </a:cubicBezTo>
                <a:close/>
                <a:moveTo>
                  <a:pt x="236981" y="4395069"/>
                </a:moveTo>
                <a:cubicBezTo>
                  <a:pt x="240676" y="4386333"/>
                  <a:pt x="246024" y="4378464"/>
                  <a:pt x="252631" y="4371858"/>
                </a:cubicBezTo>
                <a:cubicBezTo>
                  <a:pt x="265845" y="4358643"/>
                  <a:pt x="284102" y="4350469"/>
                  <a:pt x="304268" y="4350468"/>
                </a:cubicBezTo>
                <a:cubicBezTo>
                  <a:pt x="344598" y="4350469"/>
                  <a:pt x="377293" y="4383163"/>
                  <a:pt x="377292" y="4423495"/>
                </a:cubicBezTo>
                <a:cubicBezTo>
                  <a:pt x="377292" y="4463825"/>
                  <a:pt x="344598" y="4496519"/>
                  <a:pt x="304267" y="4496519"/>
                </a:cubicBezTo>
                <a:cubicBezTo>
                  <a:pt x="263937" y="4496518"/>
                  <a:pt x="231243" y="4463824"/>
                  <a:pt x="231243" y="4423494"/>
                </a:cubicBezTo>
                <a:cubicBezTo>
                  <a:pt x="231242" y="4413412"/>
                  <a:pt x="233287" y="4403805"/>
                  <a:pt x="236981" y="4395069"/>
                </a:cubicBezTo>
                <a:close/>
                <a:moveTo>
                  <a:pt x="2540844" y="764117"/>
                </a:moveTo>
                <a:cubicBezTo>
                  <a:pt x="2551928" y="737906"/>
                  <a:pt x="2577881" y="719516"/>
                  <a:pt x="2608129" y="719516"/>
                </a:cubicBezTo>
                <a:cubicBezTo>
                  <a:pt x="2648461" y="719516"/>
                  <a:pt x="2681154" y="752210"/>
                  <a:pt x="2681155" y="792541"/>
                </a:cubicBezTo>
                <a:cubicBezTo>
                  <a:pt x="2681155" y="832872"/>
                  <a:pt x="2648461" y="865566"/>
                  <a:pt x="2608130" y="865566"/>
                </a:cubicBezTo>
                <a:cubicBezTo>
                  <a:pt x="2567799" y="865566"/>
                  <a:pt x="2535105" y="832872"/>
                  <a:pt x="2535104" y="792541"/>
                </a:cubicBezTo>
                <a:cubicBezTo>
                  <a:pt x="2535105" y="782458"/>
                  <a:pt x="2537148" y="772853"/>
                  <a:pt x="2540844" y="764117"/>
                </a:cubicBezTo>
                <a:close/>
                <a:moveTo>
                  <a:pt x="1389300" y="2558218"/>
                </a:moveTo>
                <a:cubicBezTo>
                  <a:pt x="1400386" y="2532009"/>
                  <a:pt x="1426338" y="2513618"/>
                  <a:pt x="1456586" y="2513618"/>
                </a:cubicBezTo>
                <a:cubicBezTo>
                  <a:pt x="1496917" y="2513618"/>
                  <a:pt x="1529611" y="2546312"/>
                  <a:pt x="1529611" y="2586643"/>
                </a:cubicBezTo>
                <a:cubicBezTo>
                  <a:pt x="1529611" y="2626974"/>
                  <a:pt x="1496917" y="2659668"/>
                  <a:pt x="1456586" y="2659668"/>
                </a:cubicBezTo>
                <a:cubicBezTo>
                  <a:pt x="1416255" y="2659668"/>
                  <a:pt x="1383561" y="2626974"/>
                  <a:pt x="1383561" y="2586643"/>
                </a:cubicBezTo>
                <a:cubicBezTo>
                  <a:pt x="1383561" y="2576560"/>
                  <a:pt x="1385604" y="2566955"/>
                  <a:pt x="1389300" y="2558218"/>
                </a:cubicBezTo>
                <a:close/>
                <a:moveTo>
                  <a:pt x="1618988" y="2180474"/>
                </a:moveTo>
                <a:cubicBezTo>
                  <a:pt x="1630074" y="2154264"/>
                  <a:pt x="1656027" y="2135873"/>
                  <a:pt x="1686274" y="2135873"/>
                </a:cubicBezTo>
                <a:cubicBezTo>
                  <a:pt x="1726605" y="2135873"/>
                  <a:pt x="1759300" y="2168567"/>
                  <a:pt x="1759300" y="2208898"/>
                </a:cubicBezTo>
                <a:cubicBezTo>
                  <a:pt x="1759299" y="2249229"/>
                  <a:pt x="1726605" y="2281923"/>
                  <a:pt x="1686274" y="2281923"/>
                </a:cubicBezTo>
                <a:cubicBezTo>
                  <a:pt x="1645943" y="2281923"/>
                  <a:pt x="1613250" y="2249229"/>
                  <a:pt x="1613250" y="2208898"/>
                </a:cubicBezTo>
                <a:cubicBezTo>
                  <a:pt x="1613249" y="2198816"/>
                  <a:pt x="1615294" y="2189210"/>
                  <a:pt x="1618988" y="2180474"/>
                </a:cubicBezTo>
                <a:close/>
                <a:moveTo>
                  <a:pt x="467447" y="3974575"/>
                </a:moveTo>
                <a:cubicBezTo>
                  <a:pt x="471142" y="3965838"/>
                  <a:pt x="476489" y="3957970"/>
                  <a:pt x="483097" y="3951363"/>
                </a:cubicBezTo>
                <a:cubicBezTo>
                  <a:pt x="496311" y="3938148"/>
                  <a:pt x="514568" y="3929974"/>
                  <a:pt x="534733" y="3929974"/>
                </a:cubicBezTo>
                <a:cubicBezTo>
                  <a:pt x="575064" y="3929974"/>
                  <a:pt x="607758" y="3962668"/>
                  <a:pt x="607758" y="4002999"/>
                </a:cubicBezTo>
                <a:cubicBezTo>
                  <a:pt x="607758" y="4043330"/>
                  <a:pt x="575064" y="4076024"/>
                  <a:pt x="534733" y="4076024"/>
                </a:cubicBezTo>
                <a:cubicBezTo>
                  <a:pt x="494402" y="4076024"/>
                  <a:pt x="461708" y="4043330"/>
                  <a:pt x="461708" y="4002999"/>
                </a:cubicBezTo>
                <a:cubicBezTo>
                  <a:pt x="461708" y="3992917"/>
                  <a:pt x="463752" y="3983311"/>
                  <a:pt x="467447" y="3974575"/>
                </a:cubicBezTo>
                <a:close/>
                <a:moveTo>
                  <a:pt x="2771307" y="343623"/>
                </a:moveTo>
                <a:cubicBezTo>
                  <a:pt x="2782392" y="317413"/>
                  <a:pt x="2808345" y="299022"/>
                  <a:pt x="2838594" y="299023"/>
                </a:cubicBezTo>
                <a:cubicBezTo>
                  <a:pt x="2878924" y="299022"/>
                  <a:pt x="2911618" y="331717"/>
                  <a:pt x="2911619" y="372047"/>
                </a:cubicBezTo>
                <a:cubicBezTo>
                  <a:pt x="2911619" y="412380"/>
                  <a:pt x="2878925" y="445073"/>
                  <a:pt x="2838593" y="445072"/>
                </a:cubicBezTo>
                <a:cubicBezTo>
                  <a:pt x="2798263" y="445073"/>
                  <a:pt x="2765569" y="412378"/>
                  <a:pt x="2765569" y="372048"/>
                </a:cubicBezTo>
                <a:cubicBezTo>
                  <a:pt x="2765568" y="361965"/>
                  <a:pt x="2767611" y="352359"/>
                  <a:pt x="2771307" y="343623"/>
                </a:cubicBezTo>
                <a:close/>
                <a:moveTo>
                  <a:pt x="1849453" y="1759980"/>
                </a:moveTo>
                <a:cubicBezTo>
                  <a:pt x="1860539" y="1733770"/>
                  <a:pt x="1886492" y="1715380"/>
                  <a:pt x="1916740" y="1715380"/>
                </a:cubicBezTo>
                <a:cubicBezTo>
                  <a:pt x="1957070" y="1715380"/>
                  <a:pt x="1989765" y="1748074"/>
                  <a:pt x="1989764" y="1788405"/>
                </a:cubicBezTo>
                <a:cubicBezTo>
                  <a:pt x="1989764" y="1828736"/>
                  <a:pt x="1957070" y="1861430"/>
                  <a:pt x="1916739" y="1861430"/>
                </a:cubicBezTo>
                <a:cubicBezTo>
                  <a:pt x="1876408" y="1861430"/>
                  <a:pt x="1843715" y="1828736"/>
                  <a:pt x="1843715" y="1788405"/>
                </a:cubicBezTo>
                <a:cubicBezTo>
                  <a:pt x="1843714" y="1778322"/>
                  <a:pt x="1845758" y="1768716"/>
                  <a:pt x="1849453" y="1759980"/>
                </a:cubicBezTo>
                <a:close/>
                <a:moveTo>
                  <a:pt x="697910" y="3545253"/>
                </a:moveTo>
                <a:cubicBezTo>
                  <a:pt x="701605" y="3536517"/>
                  <a:pt x="706952" y="3528650"/>
                  <a:pt x="713559" y="3522042"/>
                </a:cubicBezTo>
                <a:cubicBezTo>
                  <a:pt x="726774" y="3508827"/>
                  <a:pt x="745030" y="3500654"/>
                  <a:pt x="765196" y="3500654"/>
                </a:cubicBezTo>
                <a:cubicBezTo>
                  <a:pt x="805527" y="3500654"/>
                  <a:pt x="838221" y="3533348"/>
                  <a:pt x="838221" y="3573679"/>
                </a:cubicBezTo>
                <a:cubicBezTo>
                  <a:pt x="838221" y="3614010"/>
                  <a:pt x="805527" y="3646703"/>
                  <a:pt x="765196" y="3646703"/>
                </a:cubicBezTo>
                <a:cubicBezTo>
                  <a:pt x="724865" y="3646703"/>
                  <a:pt x="692171" y="3614009"/>
                  <a:pt x="692171" y="3573678"/>
                </a:cubicBezTo>
                <a:cubicBezTo>
                  <a:pt x="692172" y="3563596"/>
                  <a:pt x="694215" y="3553990"/>
                  <a:pt x="697910" y="3545253"/>
                </a:cubicBezTo>
                <a:close/>
                <a:moveTo>
                  <a:pt x="2079916" y="1330662"/>
                </a:moveTo>
                <a:cubicBezTo>
                  <a:pt x="2091000" y="1304451"/>
                  <a:pt x="2116954" y="1286061"/>
                  <a:pt x="2147202" y="1286061"/>
                </a:cubicBezTo>
                <a:cubicBezTo>
                  <a:pt x="2187533" y="1286060"/>
                  <a:pt x="2220227" y="1318755"/>
                  <a:pt x="2220227" y="1359085"/>
                </a:cubicBezTo>
                <a:cubicBezTo>
                  <a:pt x="2220226" y="1399417"/>
                  <a:pt x="2187533" y="1432112"/>
                  <a:pt x="2147202" y="1432111"/>
                </a:cubicBezTo>
                <a:cubicBezTo>
                  <a:pt x="2106870" y="1432111"/>
                  <a:pt x="2074176" y="1399416"/>
                  <a:pt x="2074176" y="1359086"/>
                </a:cubicBezTo>
                <a:cubicBezTo>
                  <a:pt x="2074177" y="1349004"/>
                  <a:pt x="2076220" y="1339397"/>
                  <a:pt x="2079916" y="1330662"/>
                </a:cubicBezTo>
                <a:close/>
                <a:moveTo>
                  <a:pt x="928372" y="3124763"/>
                </a:moveTo>
                <a:cubicBezTo>
                  <a:pt x="932067" y="3116026"/>
                  <a:pt x="937414" y="3108158"/>
                  <a:pt x="944021" y="3101551"/>
                </a:cubicBezTo>
                <a:cubicBezTo>
                  <a:pt x="957236" y="3088336"/>
                  <a:pt x="975493" y="3080163"/>
                  <a:pt x="995658" y="3080163"/>
                </a:cubicBezTo>
                <a:cubicBezTo>
                  <a:pt x="1035989" y="3080162"/>
                  <a:pt x="1068683" y="3112857"/>
                  <a:pt x="1068683" y="3153187"/>
                </a:cubicBezTo>
                <a:cubicBezTo>
                  <a:pt x="1068683" y="3193518"/>
                  <a:pt x="1035989" y="3226212"/>
                  <a:pt x="995658" y="3226212"/>
                </a:cubicBezTo>
                <a:cubicBezTo>
                  <a:pt x="955327" y="3226212"/>
                  <a:pt x="922633" y="3193518"/>
                  <a:pt x="922633" y="3153188"/>
                </a:cubicBezTo>
                <a:cubicBezTo>
                  <a:pt x="922633" y="3143105"/>
                  <a:pt x="924676" y="3133499"/>
                  <a:pt x="928372" y="3124763"/>
                </a:cubicBezTo>
                <a:close/>
                <a:moveTo>
                  <a:pt x="6517" y="4541119"/>
                </a:moveTo>
                <a:cubicBezTo>
                  <a:pt x="10213" y="4532382"/>
                  <a:pt x="15560" y="4524514"/>
                  <a:pt x="22167" y="4517907"/>
                </a:cubicBezTo>
                <a:cubicBezTo>
                  <a:pt x="35382" y="4504692"/>
                  <a:pt x="53638" y="4496519"/>
                  <a:pt x="73804" y="4496518"/>
                </a:cubicBezTo>
                <a:cubicBezTo>
                  <a:pt x="114135" y="4496518"/>
                  <a:pt x="146829" y="4529212"/>
                  <a:pt x="146829" y="4569544"/>
                </a:cubicBezTo>
                <a:cubicBezTo>
                  <a:pt x="146829" y="4609874"/>
                  <a:pt x="114135" y="4642569"/>
                  <a:pt x="73804" y="4642568"/>
                </a:cubicBezTo>
                <a:cubicBezTo>
                  <a:pt x="33473" y="4642569"/>
                  <a:pt x="779" y="4609874"/>
                  <a:pt x="779" y="4569544"/>
                </a:cubicBezTo>
                <a:cubicBezTo>
                  <a:pt x="779" y="4559460"/>
                  <a:pt x="2822" y="4549855"/>
                  <a:pt x="6517" y="4541119"/>
                </a:cubicBezTo>
                <a:close/>
                <a:moveTo>
                  <a:pt x="2310379" y="910167"/>
                </a:moveTo>
                <a:cubicBezTo>
                  <a:pt x="2321464" y="883957"/>
                  <a:pt x="2347417" y="865567"/>
                  <a:pt x="2377666" y="865568"/>
                </a:cubicBezTo>
                <a:cubicBezTo>
                  <a:pt x="2417997" y="865567"/>
                  <a:pt x="2450690" y="898261"/>
                  <a:pt x="2450690" y="938592"/>
                </a:cubicBezTo>
                <a:cubicBezTo>
                  <a:pt x="2450691" y="978923"/>
                  <a:pt x="2417996" y="1011617"/>
                  <a:pt x="2377666" y="1011617"/>
                </a:cubicBezTo>
                <a:cubicBezTo>
                  <a:pt x="2337335" y="1011617"/>
                  <a:pt x="2304640" y="978923"/>
                  <a:pt x="2304641" y="938593"/>
                </a:cubicBezTo>
                <a:cubicBezTo>
                  <a:pt x="2304640" y="928509"/>
                  <a:pt x="2306683" y="918904"/>
                  <a:pt x="2310379" y="910167"/>
                </a:cubicBezTo>
                <a:close/>
                <a:moveTo>
                  <a:pt x="1158835" y="2695441"/>
                </a:moveTo>
                <a:cubicBezTo>
                  <a:pt x="1162530" y="2686704"/>
                  <a:pt x="1167878" y="2678836"/>
                  <a:pt x="1174485" y="2672229"/>
                </a:cubicBezTo>
                <a:cubicBezTo>
                  <a:pt x="1187700" y="2659014"/>
                  <a:pt x="1205956" y="2650840"/>
                  <a:pt x="1226121" y="2650840"/>
                </a:cubicBezTo>
                <a:cubicBezTo>
                  <a:pt x="1266453" y="2650840"/>
                  <a:pt x="1299147" y="2683534"/>
                  <a:pt x="1299146" y="2723865"/>
                </a:cubicBezTo>
                <a:cubicBezTo>
                  <a:pt x="1299147" y="2764196"/>
                  <a:pt x="1266453" y="2796890"/>
                  <a:pt x="1226122" y="2796890"/>
                </a:cubicBezTo>
                <a:cubicBezTo>
                  <a:pt x="1185791" y="2796891"/>
                  <a:pt x="1153097" y="2764196"/>
                  <a:pt x="1153097" y="2723865"/>
                </a:cubicBezTo>
                <a:cubicBezTo>
                  <a:pt x="1153097" y="2713783"/>
                  <a:pt x="1155140" y="2704177"/>
                  <a:pt x="1158835" y="2695441"/>
                </a:cubicBezTo>
                <a:close/>
                <a:moveTo>
                  <a:pt x="1388525" y="2326523"/>
                </a:moveTo>
                <a:cubicBezTo>
                  <a:pt x="1399611" y="2300313"/>
                  <a:pt x="1425562" y="2281923"/>
                  <a:pt x="1455811" y="2281923"/>
                </a:cubicBezTo>
                <a:cubicBezTo>
                  <a:pt x="1496142" y="2281923"/>
                  <a:pt x="1528837" y="2314617"/>
                  <a:pt x="1528837" y="2354948"/>
                </a:cubicBezTo>
                <a:cubicBezTo>
                  <a:pt x="1528837" y="2395279"/>
                  <a:pt x="1496143" y="2427973"/>
                  <a:pt x="1455812" y="2427973"/>
                </a:cubicBezTo>
                <a:cubicBezTo>
                  <a:pt x="1415480" y="2427974"/>
                  <a:pt x="1382786" y="2395280"/>
                  <a:pt x="1382786" y="2354948"/>
                </a:cubicBezTo>
                <a:cubicBezTo>
                  <a:pt x="1382787" y="2344865"/>
                  <a:pt x="1384830" y="2335260"/>
                  <a:pt x="1388525" y="2326523"/>
                </a:cubicBezTo>
                <a:close/>
                <a:moveTo>
                  <a:pt x="236983" y="4111796"/>
                </a:moveTo>
                <a:cubicBezTo>
                  <a:pt x="240678" y="4103059"/>
                  <a:pt x="246025" y="4095191"/>
                  <a:pt x="252633" y="4088584"/>
                </a:cubicBezTo>
                <a:cubicBezTo>
                  <a:pt x="265847" y="4075369"/>
                  <a:pt x="284104" y="4067196"/>
                  <a:pt x="304269" y="4067195"/>
                </a:cubicBezTo>
                <a:cubicBezTo>
                  <a:pt x="344600" y="4067195"/>
                  <a:pt x="377294" y="4099890"/>
                  <a:pt x="377294" y="4140221"/>
                </a:cubicBezTo>
                <a:cubicBezTo>
                  <a:pt x="377294" y="4180551"/>
                  <a:pt x="344600" y="4213246"/>
                  <a:pt x="304268" y="4213248"/>
                </a:cubicBezTo>
                <a:cubicBezTo>
                  <a:pt x="263937" y="4213248"/>
                  <a:pt x="231243" y="4180554"/>
                  <a:pt x="231244" y="4140220"/>
                </a:cubicBezTo>
                <a:cubicBezTo>
                  <a:pt x="231244" y="4130138"/>
                  <a:pt x="233288" y="4120532"/>
                  <a:pt x="236983" y="4111796"/>
                </a:cubicBezTo>
                <a:close/>
                <a:moveTo>
                  <a:pt x="2540844" y="480845"/>
                </a:moveTo>
                <a:cubicBezTo>
                  <a:pt x="2551929" y="454634"/>
                  <a:pt x="2577882" y="436244"/>
                  <a:pt x="2608129" y="436244"/>
                </a:cubicBezTo>
                <a:cubicBezTo>
                  <a:pt x="2648460" y="436244"/>
                  <a:pt x="2681155" y="468938"/>
                  <a:pt x="2681155" y="509269"/>
                </a:cubicBezTo>
                <a:cubicBezTo>
                  <a:pt x="2681154" y="549600"/>
                  <a:pt x="2648461" y="582294"/>
                  <a:pt x="2608129" y="582294"/>
                </a:cubicBezTo>
                <a:cubicBezTo>
                  <a:pt x="2567798" y="582294"/>
                  <a:pt x="2535105" y="549600"/>
                  <a:pt x="2535105" y="509269"/>
                </a:cubicBezTo>
                <a:cubicBezTo>
                  <a:pt x="2535105" y="499186"/>
                  <a:pt x="2537148" y="489582"/>
                  <a:pt x="2540844" y="480845"/>
                </a:cubicBezTo>
                <a:close/>
                <a:moveTo>
                  <a:pt x="1618990" y="1897202"/>
                </a:moveTo>
                <a:cubicBezTo>
                  <a:pt x="1630075" y="1870992"/>
                  <a:pt x="1656028" y="1852602"/>
                  <a:pt x="1686275" y="1852602"/>
                </a:cubicBezTo>
                <a:cubicBezTo>
                  <a:pt x="1726606" y="1852602"/>
                  <a:pt x="1759301" y="1885296"/>
                  <a:pt x="1759301" y="1925627"/>
                </a:cubicBezTo>
                <a:cubicBezTo>
                  <a:pt x="1759300" y="1965958"/>
                  <a:pt x="1726607" y="1998653"/>
                  <a:pt x="1686276" y="1998652"/>
                </a:cubicBezTo>
                <a:cubicBezTo>
                  <a:pt x="1645944" y="1998652"/>
                  <a:pt x="1613251" y="1965958"/>
                  <a:pt x="1613250" y="1925627"/>
                </a:cubicBezTo>
                <a:cubicBezTo>
                  <a:pt x="1613251" y="1915544"/>
                  <a:pt x="1615294" y="1905938"/>
                  <a:pt x="1618990" y="1897202"/>
                </a:cubicBezTo>
                <a:close/>
                <a:moveTo>
                  <a:pt x="467446" y="3691303"/>
                </a:moveTo>
                <a:cubicBezTo>
                  <a:pt x="471141" y="3682566"/>
                  <a:pt x="476488" y="3674699"/>
                  <a:pt x="483096" y="3668091"/>
                </a:cubicBezTo>
                <a:cubicBezTo>
                  <a:pt x="496311" y="3654877"/>
                  <a:pt x="514567" y="3646703"/>
                  <a:pt x="534732" y="3646703"/>
                </a:cubicBezTo>
                <a:cubicBezTo>
                  <a:pt x="575063" y="3646703"/>
                  <a:pt x="607757" y="3679397"/>
                  <a:pt x="607757" y="3719728"/>
                </a:cubicBezTo>
                <a:cubicBezTo>
                  <a:pt x="607757" y="3760059"/>
                  <a:pt x="575064" y="3792753"/>
                  <a:pt x="534732" y="3792752"/>
                </a:cubicBezTo>
                <a:cubicBezTo>
                  <a:pt x="494402" y="3792753"/>
                  <a:pt x="461708" y="3760058"/>
                  <a:pt x="461707" y="3719728"/>
                </a:cubicBezTo>
                <a:cubicBezTo>
                  <a:pt x="461708" y="3709645"/>
                  <a:pt x="463751" y="3700039"/>
                  <a:pt x="467446" y="3691303"/>
                </a:cubicBezTo>
                <a:close/>
                <a:moveTo>
                  <a:pt x="2771306" y="60351"/>
                </a:moveTo>
                <a:cubicBezTo>
                  <a:pt x="2782392" y="34141"/>
                  <a:pt x="2808345" y="15750"/>
                  <a:pt x="2838594" y="15750"/>
                </a:cubicBezTo>
                <a:cubicBezTo>
                  <a:pt x="2878925" y="15750"/>
                  <a:pt x="2911618" y="48444"/>
                  <a:pt x="2911618" y="88775"/>
                </a:cubicBezTo>
                <a:cubicBezTo>
                  <a:pt x="2911619" y="129106"/>
                  <a:pt x="2878924" y="161800"/>
                  <a:pt x="2838594" y="161800"/>
                </a:cubicBezTo>
                <a:cubicBezTo>
                  <a:pt x="2798263" y="161800"/>
                  <a:pt x="2765568" y="129106"/>
                  <a:pt x="2765569" y="88775"/>
                </a:cubicBezTo>
                <a:cubicBezTo>
                  <a:pt x="2765569" y="78693"/>
                  <a:pt x="2767612" y="69087"/>
                  <a:pt x="2771306" y="60351"/>
                </a:cubicBezTo>
                <a:close/>
                <a:moveTo>
                  <a:pt x="1849452" y="1476709"/>
                </a:moveTo>
                <a:cubicBezTo>
                  <a:pt x="1860537" y="1450500"/>
                  <a:pt x="1886490" y="1432109"/>
                  <a:pt x="1916739" y="1432111"/>
                </a:cubicBezTo>
                <a:cubicBezTo>
                  <a:pt x="1957069" y="1432109"/>
                  <a:pt x="1989763" y="1464804"/>
                  <a:pt x="1989763" y="1505134"/>
                </a:cubicBezTo>
                <a:cubicBezTo>
                  <a:pt x="1989764" y="1545466"/>
                  <a:pt x="1957070" y="1578159"/>
                  <a:pt x="1916739" y="1578159"/>
                </a:cubicBezTo>
                <a:cubicBezTo>
                  <a:pt x="1876408" y="1578159"/>
                  <a:pt x="1843713" y="1545465"/>
                  <a:pt x="1843714" y="1505134"/>
                </a:cubicBezTo>
                <a:cubicBezTo>
                  <a:pt x="1843713" y="1495051"/>
                  <a:pt x="1845758" y="1485446"/>
                  <a:pt x="1849452" y="1476709"/>
                </a:cubicBezTo>
                <a:close/>
                <a:moveTo>
                  <a:pt x="697908" y="3261983"/>
                </a:moveTo>
                <a:cubicBezTo>
                  <a:pt x="701604" y="3253246"/>
                  <a:pt x="706951" y="3245378"/>
                  <a:pt x="713558" y="3238772"/>
                </a:cubicBezTo>
                <a:cubicBezTo>
                  <a:pt x="726773" y="3225557"/>
                  <a:pt x="745029" y="3217383"/>
                  <a:pt x="765194" y="3217383"/>
                </a:cubicBezTo>
                <a:cubicBezTo>
                  <a:pt x="805526" y="3217383"/>
                  <a:pt x="838220" y="3250077"/>
                  <a:pt x="838219" y="3290408"/>
                </a:cubicBezTo>
                <a:cubicBezTo>
                  <a:pt x="838220" y="3330739"/>
                  <a:pt x="805526" y="3363433"/>
                  <a:pt x="765195" y="3363433"/>
                </a:cubicBezTo>
                <a:cubicBezTo>
                  <a:pt x="724864" y="3363432"/>
                  <a:pt x="692170" y="3330738"/>
                  <a:pt x="692170" y="3290407"/>
                </a:cubicBezTo>
                <a:cubicBezTo>
                  <a:pt x="692170" y="3280325"/>
                  <a:pt x="694213" y="3270719"/>
                  <a:pt x="697908" y="3261983"/>
                </a:cubicBezTo>
                <a:close/>
                <a:moveTo>
                  <a:pt x="2079916" y="1047389"/>
                </a:moveTo>
                <a:cubicBezTo>
                  <a:pt x="2091001" y="1021179"/>
                  <a:pt x="2116952" y="1002788"/>
                  <a:pt x="2147201" y="1002788"/>
                </a:cubicBezTo>
                <a:cubicBezTo>
                  <a:pt x="2187532" y="1002788"/>
                  <a:pt x="2220226" y="1035482"/>
                  <a:pt x="2220227" y="1075814"/>
                </a:cubicBezTo>
                <a:cubicBezTo>
                  <a:pt x="2220226" y="1116144"/>
                  <a:pt x="2187533" y="1148838"/>
                  <a:pt x="2147202" y="1148838"/>
                </a:cubicBezTo>
                <a:cubicBezTo>
                  <a:pt x="2106870" y="1148838"/>
                  <a:pt x="2074177" y="1116144"/>
                  <a:pt x="2074176" y="1075813"/>
                </a:cubicBezTo>
                <a:cubicBezTo>
                  <a:pt x="2074176" y="1065731"/>
                  <a:pt x="2076219" y="1056125"/>
                  <a:pt x="2079916" y="1047389"/>
                </a:cubicBezTo>
                <a:close/>
                <a:moveTo>
                  <a:pt x="928372" y="2841491"/>
                </a:moveTo>
                <a:cubicBezTo>
                  <a:pt x="932067" y="2832754"/>
                  <a:pt x="937414" y="2824886"/>
                  <a:pt x="944021" y="2818279"/>
                </a:cubicBezTo>
                <a:cubicBezTo>
                  <a:pt x="957236" y="2805064"/>
                  <a:pt x="975492" y="2796890"/>
                  <a:pt x="995658" y="2796890"/>
                </a:cubicBezTo>
                <a:cubicBezTo>
                  <a:pt x="1035989" y="2796890"/>
                  <a:pt x="1068683" y="2829584"/>
                  <a:pt x="1068683" y="2869915"/>
                </a:cubicBezTo>
                <a:cubicBezTo>
                  <a:pt x="1068683" y="2910246"/>
                  <a:pt x="1035989" y="2942940"/>
                  <a:pt x="995658" y="2942940"/>
                </a:cubicBezTo>
                <a:cubicBezTo>
                  <a:pt x="955327" y="2942940"/>
                  <a:pt x="922633" y="2910246"/>
                  <a:pt x="922633" y="2869915"/>
                </a:cubicBezTo>
                <a:cubicBezTo>
                  <a:pt x="922633" y="2859833"/>
                  <a:pt x="924676" y="2850227"/>
                  <a:pt x="928372" y="2841491"/>
                </a:cubicBezTo>
                <a:close/>
                <a:moveTo>
                  <a:pt x="1158062" y="2463746"/>
                </a:moveTo>
                <a:cubicBezTo>
                  <a:pt x="1161757" y="2455011"/>
                  <a:pt x="1167104" y="2447142"/>
                  <a:pt x="1173711" y="2440534"/>
                </a:cubicBezTo>
                <a:cubicBezTo>
                  <a:pt x="1186927" y="2427319"/>
                  <a:pt x="1205183" y="2419146"/>
                  <a:pt x="1225348" y="2419145"/>
                </a:cubicBezTo>
                <a:cubicBezTo>
                  <a:pt x="1265679" y="2419145"/>
                  <a:pt x="1298373" y="2451840"/>
                  <a:pt x="1298373" y="2492171"/>
                </a:cubicBezTo>
                <a:cubicBezTo>
                  <a:pt x="1298374" y="2532501"/>
                  <a:pt x="1265679" y="2565196"/>
                  <a:pt x="1225348" y="2565196"/>
                </a:cubicBezTo>
                <a:cubicBezTo>
                  <a:pt x="1185017" y="2565195"/>
                  <a:pt x="1152323" y="2532501"/>
                  <a:pt x="1152322" y="2492171"/>
                </a:cubicBezTo>
                <a:cubicBezTo>
                  <a:pt x="1152322" y="2482089"/>
                  <a:pt x="1154366" y="2472483"/>
                  <a:pt x="1158062" y="2463746"/>
                </a:cubicBezTo>
                <a:close/>
                <a:moveTo>
                  <a:pt x="6518" y="4257847"/>
                </a:moveTo>
                <a:cubicBezTo>
                  <a:pt x="10213" y="4249111"/>
                  <a:pt x="15560" y="4241243"/>
                  <a:pt x="22168" y="4234635"/>
                </a:cubicBezTo>
                <a:cubicBezTo>
                  <a:pt x="35383" y="4221421"/>
                  <a:pt x="53639" y="4213248"/>
                  <a:pt x="73804" y="4213248"/>
                </a:cubicBezTo>
                <a:cubicBezTo>
                  <a:pt x="114135" y="4213248"/>
                  <a:pt x="146829" y="4245941"/>
                  <a:pt x="146830" y="4286272"/>
                </a:cubicBezTo>
                <a:cubicBezTo>
                  <a:pt x="146830" y="4326602"/>
                  <a:pt x="114136" y="4359297"/>
                  <a:pt x="73804" y="4359298"/>
                </a:cubicBezTo>
                <a:cubicBezTo>
                  <a:pt x="33473" y="4359297"/>
                  <a:pt x="780" y="4326602"/>
                  <a:pt x="779" y="4286272"/>
                </a:cubicBezTo>
                <a:cubicBezTo>
                  <a:pt x="779" y="4276189"/>
                  <a:pt x="2823" y="4266584"/>
                  <a:pt x="6518" y="4257847"/>
                </a:cubicBezTo>
                <a:close/>
                <a:moveTo>
                  <a:pt x="2310378" y="626895"/>
                </a:moveTo>
                <a:cubicBezTo>
                  <a:pt x="2321464" y="600685"/>
                  <a:pt x="2347416" y="582295"/>
                  <a:pt x="2377666" y="582295"/>
                </a:cubicBezTo>
                <a:cubicBezTo>
                  <a:pt x="2417997" y="582295"/>
                  <a:pt x="2450690" y="614989"/>
                  <a:pt x="2450691" y="655321"/>
                </a:cubicBezTo>
                <a:cubicBezTo>
                  <a:pt x="2450691" y="695651"/>
                  <a:pt x="2417997" y="728345"/>
                  <a:pt x="2377666" y="728345"/>
                </a:cubicBezTo>
                <a:cubicBezTo>
                  <a:pt x="2337335" y="728345"/>
                  <a:pt x="2304641" y="695651"/>
                  <a:pt x="2304641" y="655320"/>
                </a:cubicBezTo>
                <a:cubicBezTo>
                  <a:pt x="2304641" y="645237"/>
                  <a:pt x="2306684" y="635632"/>
                  <a:pt x="2310378" y="626895"/>
                </a:cubicBezTo>
                <a:close/>
                <a:moveTo>
                  <a:pt x="1388525" y="2043251"/>
                </a:moveTo>
                <a:cubicBezTo>
                  <a:pt x="1399611" y="2017041"/>
                  <a:pt x="1425564" y="1998651"/>
                  <a:pt x="1455813" y="1998651"/>
                </a:cubicBezTo>
                <a:cubicBezTo>
                  <a:pt x="1496142" y="1998651"/>
                  <a:pt x="1528837" y="2031345"/>
                  <a:pt x="1528836" y="2071676"/>
                </a:cubicBezTo>
                <a:cubicBezTo>
                  <a:pt x="1528838" y="2112007"/>
                  <a:pt x="1496143" y="2144701"/>
                  <a:pt x="1455811" y="2144701"/>
                </a:cubicBezTo>
                <a:cubicBezTo>
                  <a:pt x="1415482" y="2144701"/>
                  <a:pt x="1382786" y="2112007"/>
                  <a:pt x="1382787" y="2071676"/>
                </a:cubicBezTo>
                <a:cubicBezTo>
                  <a:pt x="1382786" y="2061594"/>
                  <a:pt x="1384831" y="2051988"/>
                  <a:pt x="1388525" y="2043251"/>
                </a:cubicBezTo>
                <a:close/>
                <a:moveTo>
                  <a:pt x="236983" y="3828524"/>
                </a:moveTo>
                <a:cubicBezTo>
                  <a:pt x="240678" y="3819787"/>
                  <a:pt x="246025" y="3811919"/>
                  <a:pt x="252632" y="3805312"/>
                </a:cubicBezTo>
                <a:cubicBezTo>
                  <a:pt x="265847" y="3792097"/>
                  <a:pt x="284104" y="3783924"/>
                  <a:pt x="304269" y="3783923"/>
                </a:cubicBezTo>
                <a:cubicBezTo>
                  <a:pt x="344600" y="3783923"/>
                  <a:pt x="377294" y="3816618"/>
                  <a:pt x="377294" y="3856948"/>
                </a:cubicBezTo>
                <a:cubicBezTo>
                  <a:pt x="377294" y="3897279"/>
                  <a:pt x="344600" y="3929973"/>
                  <a:pt x="304269" y="3929973"/>
                </a:cubicBezTo>
                <a:cubicBezTo>
                  <a:pt x="263938" y="3929973"/>
                  <a:pt x="231244" y="3897279"/>
                  <a:pt x="231244" y="3856948"/>
                </a:cubicBezTo>
                <a:cubicBezTo>
                  <a:pt x="231244" y="3846866"/>
                  <a:pt x="233287" y="3837260"/>
                  <a:pt x="236983" y="3828524"/>
                </a:cubicBezTo>
                <a:close/>
                <a:moveTo>
                  <a:pt x="2540844" y="197572"/>
                </a:moveTo>
                <a:cubicBezTo>
                  <a:pt x="2551929" y="171362"/>
                  <a:pt x="2577881" y="152972"/>
                  <a:pt x="2608130" y="152972"/>
                </a:cubicBezTo>
                <a:cubicBezTo>
                  <a:pt x="2648461" y="152972"/>
                  <a:pt x="2681155" y="185666"/>
                  <a:pt x="2681154" y="225997"/>
                </a:cubicBezTo>
                <a:cubicBezTo>
                  <a:pt x="2681154" y="266328"/>
                  <a:pt x="2648460" y="299022"/>
                  <a:pt x="2608129" y="299022"/>
                </a:cubicBezTo>
                <a:cubicBezTo>
                  <a:pt x="2567798" y="299022"/>
                  <a:pt x="2535105" y="266328"/>
                  <a:pt x="2535105" y="225997"/>
                </a:cubicBezTo>
                <a:cubicBezTo>
                  <a:pt x="2535105" y="215914"/>
                  <a:pt x="2537148" y="206309"/>
                  <a:pt x="2540844" y="197572"/>
                </a:cubicBezTo>
                <a:close/>
                <a:moveTo>
                  <a:pt x="1618989" y="1613930"/>
                </a:moveTo>
                <a:cubicBezTo>
                  <a:pt x="1630074" y="1587721"/>
                  <a:pt x="1656027" y="1569330"/>
                  <a:pt x="1686274" y="1569331"/>
                </a:cubicBezTo>
                <a:cubicBezTo>
                  <a:pt x="1726605" y="1569330"/>
                  <a:pt x="1759300" y="1602024"/>
                  <a:pt x="1759300" y="1642355"/>
                </a:cubicBezTo>
                <a:cubicBezTo>
                  <a:pt x="1759299" y="1682686"/>
                  <a:pt x="1726606" y="1715380"/>
                  <a:pt x="1686275" y="1715380"/>
                </a:cubicBezTo>
                <a:cubicBezTo>
                  <a:pt x="1645944" y="1715380"/>
                  <a:pt x="1613251" y="1682686"/>
                  <a:pt x="1613251" y="1642355"/>
                </a:cubicBezTo>
                <a:cubicBezTo>
                  <a:pt x="1613250" y="1632272"/>
                  <a:pt x="1615294" y="1622666"/>
                  <a:pt x="1618989" y="1613930"/>
                </a:cubicBezTo>
                <a:close/>
                <a:moveTo>
                  <a:pt x="467445" y="3408032"/>
                </a:moveTo>
                <a:cubicBezTo>
                  <a:pt x="471141" y="3399295"/>
                  <a:pt x="476488" y="3391427"/>
                  <a:pt x="483095" y="3384821"/>
                </a:cubicBezTo>
                <a:cubicBezTo>
                  <a:pt x="496310" y="3371606"/>
                  <a:pt x="514566" y="3363432"/>
                  <a:pt x="534731" y="3363432"/>
                </a:cubicBezTo>
                <a:cubicBezTo>
                  <a:pt x="575062" y="3363432"/>
                  <a:pt x="607756" y="3396126"/>
                  <a:pt x="607756" y="3436457"/>
                </a:cubicBezTo>
                <a:cubicBezTo>
                  <a:pt x="607757" y="3476788"/>
                  <a:pt x="575063" y="3509482"/>
                  <a:pt x="534732" y="3509482"/>
                </a:cubicBezTo>
                <a:cubicBezTo>
                  <a:pt x="494401" y="3509482"/>
                  <a:pt x="461707" y="3476788"/>
                  <a:pt x="461707" y="3436457"/>
                </a:cubicBezTo>
                <a:cubicBezTo>
                  <a:pt x="461708" y="3426374"/>
                  <a:pt x="463751" y="3416769"/>
                  <a:pt x="467445" y="3408032"/>
                </a:cubicBezTo>
                <a:close/>
                <a:moveTo>
                  <a:pt x="1849451" y="1193438"/>
                </a:moveTo>
                <a:cubicBezTo>
                  <a:pt x="1860538" y="1167229"/>
                  <a:pt x="1886489" y="1148838"/>
                  <a:pt x="1916738" y="1148838"/>
                </a:cubicBezTo>
                <a:cubicBezTo>
                  <a:pt x="1957069" y="1148838"/>
                  <a:pt x="1989762" y="1181532"/>
                  <a:pt x="1989762" y="1221863"/>
                </a:cubicBezTo>
                <a:cubicBezTo>
                  <a:pt x="1989762" y="1262194"/>
                  <a:pt x="1957068" y="1294888"/>
                  <a:pt x="1916738" y="1294888"/>
                </a:cubicBezTo>
                <a:cubicBezTo>
                  <a:pt x="1876407" y="1294888"/>
                  <a:pt x="1843712" y="1262194"/>
                  <a:pt x="1843713" y="1221863"/>
                </a:cubicBezTo>
                <a:cubicBezTo>
                  <a:pt x="1843712" y="1211780"/>
                  <a:pt x="1845755" y="1202175"/>
                  <a:pt x="1849451" y="1193438"/>
                </a:cubicBezTo>
                <a:close/>
                <a:moveTo>
                  <a:pt x="697907" y="2978712"/>
                </a:moveTo>
                <a:cubicBezTo>
                  <a:pt x="701603" y="2969975"/>
                  <a:pt x="706950" y="2962108"/>
                  <a:pt x="713557" y="2955500"/>
                </a:cubicBezTo>
                <a:cubicBezTo>
                  <a:pt x="726772" y="2942285"/>
                  <a:pt x="745028" y="2934112"/>
                  <a:pt x="765194" y="2934112"/>
                </a:cubicBezTo>
                <a:cubicBezTo>
                  <a:pt x="805525" y="2934112"/>
                  <a:pt x="838219" y="2966806"/>
                  <a:pt x="838219" y="3007137"/>
                </a:cubicBezTo>
                <a:cubicBezTo>
                  <a:pt x="838219" y="3047468"/>
                  <a:pt x="805525" y="3080162"/>
                  <a:pt x="765194" y="3080162"/>
                </a:cubicBezTo>
                <a:cubicBezTo>
                  <a:pt x="724863" y="3080162"/>
                  <a:pt x="692169" y="3047468"/>
                  <a:pt x="692169" y="3007137"/>
                </a:cubicBezTo>
                <a:cubicBezTo>
                  <a:pt x="692169" y="2997054"/>
                  <a:pt x="694212" y="2987449"/>
                  <a:pt x="697907" y="2978712"/>
                </a:cubicBezTo>
                <a:close/>
                <a:moveTo>
                  <a:pt x="2079915" y="764117"/>
                </a:moveTo>
                <a:cubicBezTo>
                  <a:pt x="2091000" y="737907"/>
                  <a:pt x="2116953" y="719517"/>
                  <a:pt x="2147202" y="719516"/>
                </a:cubicBezTo>
                <a:cubicBezTo>
                  <a:pt x="2187532" y="719516"/>
                  <a:pt x="2220227" y="752210"/>
                  <a:pt x="2220226" y="792541"/>
                </a:cubicBezTo>
                <a:cubicBezTo>
                  <a:pt x="2220226" y="832872"/>
                  <a:pt x="2187532" y="865566"/>
                  <a:pt x="2147201" y="865566"/>
                </a:cubicBezTo>
                <a:cubicBezTo>
                  <a:pt x="2106870" y="865566"/>
                  <a:pt x="2074176" y="832872"/>
                  <a:pt x="2074177" y="792541"/>
                </a:cubicBezTo>
                <a:cubicBezTo>
                  <a:pt x="2074176" y="782458"/>
                  <a:pt x="2076219" y="772853"/>
                  <a:pt x="2079915" y="764117"/>
                </a:cubicBezTo>
                <a:close/>
                <a:moveTo>
                  <a:pt x="928371" y="2558218"/>
                </a:moveTo>
                <a:cubicBezTo>
                  <a:pt x="932067" y="2549482"/>
                  <a:pt x="937414" y="2541614"/>
                  <a:pt x="944021" y="2535006"/>
                </a:cubicBezTo>
                <a:cubicBezTo>
                  <a:pt x="957236" y="2521792"/>
                  <a:pt x="975492" y="2513618"/>
                  <a:pt x="995658" y="2513618"/>
                </a:cubicBezTo>
                <a:cubicBezTo>
                  <a:pt x="1035989" y="2513618"/>
                  <a:pt x="1068683" y="2546312"/>
                  <a:pt x="1068683" y="2586643"/>
                </a:cubicBezTo>
                <a:cubicBezTo>
                  <a:pt x="1068683" y="2626974"/>
                  <a:pt x="1035989" y="2659668"/>
                  <a:pt x="995658" y="2659668"/>
                </a:cubicBezTo>
                <a:cubicBezTo>
                  <a:pt x="955327" y="2659668"/>
                  <a:pt x="922633" y="2626974"/>
                  <a:pt x="922633" y="2586643"/>
                </a:cubicBezTo>
                <a:cubicBezTo>
                  <a:pt x="922633" y="2576560"/>
                  <a:pt x="924676" y="2566955"/>
                  <a:pt x="928371" y="2558218"/>
                </a:cubicBezTo>
                <a:close/>
                <a:moveTo>
                  <a:pt x="1158062" y="2180473"/>
                </a:moveTo>
                <a:cubicBezTo>
                  <a:pt x="1161757" y="2171736"/>
                  <a:pt x="1167105" y="2163868"/>
                  <a:pt x="1173711" y="2157261"/>
                </a:cubicBezTo>
                <a:cubicBezTo>
                  <a:pt x="1186926" y="2144046"/>
                  <a:pt x="1205183" y="2135873"/>
                  <a:pt x="1225348" y="2135872"/>
                </a:cubicBezTo>
                <a:cubicBezTo>
                  <a:pt x="1265679" y="2135872"/>
                  <a:pt x="1298374" y="2168566"/>
                  <a:pt x="1298374" y="2208897"/>
                </a:cubicBezTo>
                <a:cubicBezTo>
                  <a:pt x="1298373" y="2249228"/>
                  <a:pt x="1265679" y="2281922"/>
                  <a:pt x="1225348" y="2281922"/>
                </a:cubicBezTo>
                <a:cubicBezTo>
                  <a:pt x="1185016" y="2281923"/>
                  <a:pt x="1152323" y="2249229"/>
                  <a:pt x="1152324" y="2208897"/>
                </a:cubicBezTo>
                <a:cubicBezTo>
                  <a:pt x="1152323" y="2198815"/>
                  <a:pt x="1154366" y="2189209"/>
                  <a:pt x="1158062" y="2180473"/>
                </a:cubicBezTo>
                <a:close/>
                <a:moveTo>
                  <a:pt x="6519" y="3974573"/>
                </a:moveTo>
                <a:cubicBezTo>
                  <a:pt x="10214" y="3965837"/>
                  <a:pt x="15562" y="3957969"/>
                  <a:pt x="22169" y="3951361"/>
                </a:cubicBezTo>
                <a:cubicBezTo>
                  <a:pt x="35384" y="3938146"/>
                  <a:pt x="53640" y="3929973"/>
                  <a:pt x="73805" y="3929973"/>
                </a:cubicBezTo>
                <a:cubicBezTo>
                  <a:pt x="114136" y="3929973"/>
                  <a:pt x="146831" y="3962667"/>
                  <a:pt x="146831" y="4002998"/>
                </a:cubicBezTo>
                <a:cubicBezTo>
                  <a:pt x="146830" y="4043329"/>
                  <a:pt x="114137" y="4076023"/>
                  <a:pt x="73804" y="4076026"/>
                </a:cubicBezTo>
                <a:cubicBezTo>
                  <a:pt x="33473" y="4076025"/>
                  <a:pt x="779" y="4043331"/>
                  <a:pt x="780" y="4002998"/>
                </a:cubicBezTo>
                <a:cubicBezTo>
                  <a:pt x="781" y="3992915"/>
                  <a:pt x="2824" y="3983310"/>
                  <a:pt x="6519" y="3974573"/>
                </a:cubicBezTo>
                <a:close/>
                <a:moveTo>
                  <a:pt x="2310378" y="343623"/>
                </a:moveTo>
                <a:cubicBezTo>
                  <a:pt x="2321465" y="317413"/>
                  <a:pt x="2347416" y="299022"/>
                  <a:pt x="2377665" y="299023"/>
                </a:cubicBezTo>
                <a:cubicBezTo>
                  <a:pt x="2417996" y="299022"/>
                  <a:pt x="2450691" y="331717"/>
                  <a:pt x="2450689" y="372047"/>
                </a:cubicBezTo>
                <a:cubicBezTo>
                  <a:pt x="2450690" y="412379"/>
                  <a:pt x="2417997" y="445073"/>
                  <a:pt x="2377665" y="445072"/>
                </a:cubicBezTo>
                <a:cubicBezTo>
                  <a:pt x="2337334" y="445073"/>
                  <a:pt x="2304639" y="412378"/>
                  <a:pt x="2304640" y="372048"/>
                </a:cubicBezTo>
                <a:cubicBezTo>
                  <a:pt x="2304640" y="361965"/>
                  <a:pt x="2306684" y="352359"/>
                  <a:pt x="2310378" y="343623"/>
                </a:cubicBezTo>
                <a:close/>
                <a:moveTo>
                  <a:pt x="1388525" y="1759979"/>
                </a:moveTo>
                <a:cubicBezTo>
                  <a:pt x="1399611" y="1733769"/>
                  <a:pt x="1425563" y="1715379"/>
                  <a:pt x="1455812" y="1715379"/>
                </a:cubicBezTo>
                <a:cubicBezTo>
                  <a:pt x="1496143" y="1715379"/>
                  <a:pt x="1528836" y="1748073"/>
                  <a:pt x="1528836" y="1788404"/>
                </a:cubicBezTo>
                <a:cubicBezTo>
                  <a:pt x="1528837" y="1828735"/>
                  <a:pt x="1496143" y="1861429"/>
                  <a:pt x="1455812" y="1861429"/>
                </a:cubicBezTo>
                <a:cubicBezTo>
                  <a:pt x="1415481" y="1861429"/>
                  <a:pt x="1382786" y="1828735"/>
                  <a:pt x="1382786" y="1788404"/>
                </a:cubicBezTo>
                <a:cubicBezTo>
                  <a:pt x="1382786" y="1778321"/>
                  <a:pt x="1384831" y="1768716"/>
                  <a:pt x="1388525" y="1759979"/>
                </a:cubicBezTo>
                <a:close/>
                <a:moveTo>
                  <a:pt x="236982" y="3545252"/>
                </a:moveTo>
                <a:cubicBezTo>
                  <a:pt x="240677" y="3536516"/>
                  <a:pt x="246024" y="3528648"/>
                  <a:pt x="252632" y="3522041"/>
                </a:cubicBezTo>
                <a:cubicBezTo>
                  <a:pt x="265846" y="3508826"/>
                  <a:pt x="284103" y="3500653"/>
                  <a:pt x="304268" y="3500652"/>
                </a:cubicBezTo>
                <a:cubicBezTo>
                  <a:pt x="344599" y="3500653"/>
                  <a:pt x="377293" y="3533347"/>
                  <a:pt x="377293" y="3573677"/>
                </a:cubicBezTo>
                <a:cubicBezTo>
                  <a:pt x="377293" y="3614009"/>
                  <a:pt x="344600" y="3646702"/>
                  <a:pt x="304269" y="3646702"/>
                </a:cubicBezTo>
                <a:cubicBezTo>
                  <a:pt x="263938" y="3646702"/>
                  <a:pt x="231244" y="3614008"/>
                  <a:pt x="231244" y="3573677"/>
                </a:cubicBezTo>
                <a:cubicBezTo>
                  <a:pt x="231244" y="3563594"/>
                  <a:pt x="233287" y="3553989"/>
                  <a:pt x="236982" y="3545252"/>
                </a:cubicBezTo>
                <a:close/>
                <a:moveTo>
                  <a:pt x="1618988" y="1330659"/>
                </a:moveTo>
                <a:cubicBezTo>
                  <a:pt x="1630073" y="1304450"/>
                  <a:pt x="1656026" y="1286060"/>
                  <a:pt x="1686274" y="1286060"/>
                </a:cubicBezTo>
                <a:cubicBezTo>
                  <a:pt x="1726605" y="1286060"/>
                  <a:pt x="1759299" y="1318754"/>
                  <a:pt x="1759298" y="1359085"/>
                </a:cubicBezTo>
                <a:cubicBezTo>
                  <a:pt x="1759298" y="1399416"/>
                  <a:pt x="1726605" y="1432109"/>
                  <a:pt x="1686274" y="1432109"/>
                </a:cubicBezTo>
                <a:cubicBezTo>
                  <a:pt x="1645944" y="1432109"/>
                  <a:pt x="1613249" y="1399415"/>
                  <a:pt x="1613250" y="1359084"/>
                </a:cubicBezTo>
                <a:cubicBezTo>
                  <a:pt x="1613249" y="1349001"/>
                  <a:pt x="1615292" y="1339396"/>
                  <a:pt x="1618988" y="1330659"/>
                </a:cubicBezTo>
                <a:close/>
                <a:moveTo>
                  <a:pt x="467444" y="3124761"/>
                </a:moveTo>
                <a:cubicBezTo>
                  <a:pt x="471140" y="3116024"/>
                  <a:pt x="476487" y="3108157"/>
                  <a:pt x="483094" y="3101550"/>
                </a:cubicBezTo>
                <a:cubicBezTo>
                  <a:pt x="496308" y="3088335"/>
                  <a:pt x="514565" y="3080162"/>
                  <a:pt x="534730" y="3080162"/>
                </a:cubicBezTo>
                <a:cubicBezTo>
                  <a:pt x="575061" y="3080162"/>
                  <a:pt x="607755" y="3112856"/>
                  <a:pt x="607755" y="3153187"/>
                </a:cubicBezTo>
                <a:cubicBezTo>
                  <a:pt x="607756" y="3193517"/>
                  <a:pt x="575062" y="3226211"/>
                  <a:pt x="534731" y="3226211"/>
                </a:cubicBezTo>
                <a:cubicBezTo>
                  <a:pt x="494400" y="3226211"/>
                  <a:pt x="461705" y="3193517"/>
                  <a:pt x="461706" y="3153186"/>
                </a:cubicBezTo>
                <a:cubicBezTo>
                  <a:pt x="461706" y="3143103"/>
                  <a:pt x="463749" y="3133498"/>
                  <a:pt x="467444" y="3124761"/>
                </a:cubicBezTo>
                <a:close/>
                <a:moveTo>
                  <a:pt x="1849452" y="910167"/>
                </a:moveTo>
                <a:cubicBezTo>
                  <a:pt x="1860536" y="883956"/>
                  <a:pt x="1886490" y="865567"/>
                  <a:pt x="1916737" y="865566"/>
                </a:cubicBezTo>
                <a:cubicBezTo>
                  <a:pt x="1957069" y="865566"/>
                  <a:pt x="1989762" y="898260"/>
                  <a:pt x="1989763" y="938591"/>
                </a:cubicBezTo>
                <a:cubicBezTo>
                  <a:pt x="1989763" y="978922"/>
                  <a:pt x="1957069" y="1011617"/>
                  <a:pt x="1916738" y="1011616"/>
                </a:cubicBezTo>
                <a:cubicBezTo>
                  <a:pt x="1876407" y="1011617"/>
                  <a:pt x="1843713" y="978923"/>
                  <a:pt x="1843712" y="938591"/>
                </a:cubicBezTo>
                <a:cubicBezTo>
                  <a:pt x="1843713" y="928509"/>
                  <a:pt x="1845756" y="918903"/>
                  <a:pt x="1849452" y="910167"/>
                </a:cubicBezTo>
                <a:close/>
                <a:moveTo>
                  <a:pt x="697907" y="2695441"/>
                </a:moveTo>
                <a:cubicBezTo>
                  <a:pt x="701602" y="2686704"/>
                  <a:pt x="706949" y="2678836"/>
                  <a:pt x="713557" y="2672229"/>
                </a:cubicBezTo>
                <a:cubicBezTo>
                  <a:pt x="726771" y="2659014"/>
                  <a:pt x="745028" y="2650840"/>
                  <a:pt x="765193" y="2650840"/>
                </a:cubicBezTo>
                <a:cubicBezTo>
                  <a:pt x="805524" y="2650840"/>
                  <a:pt x="838218" y="2683535"/>
                  <a:pt x="838218" y="2723865"/>
                </a:cubicBezTo>
                <a:cubicBezTo>
                  <a:pt x="838218" y="2764196"/>
                  <a:pt x="805524" y="2796890"/>
                  <a:pt x="765193" y="2796891"/>
                </a:cubicBezTo>
                <a:cubicBezTo>
                  <a:pt x="724862" y="2796890"/>
                  <a:pt x="692168" y="2764196"/>
                  <a:pt x="692168" y="2723865"/>
                </a:cubicBezTo>
                <a:cubicBezTo>
                  <a:pt x="692168" y="2713783"/>
                  <a:pt x="694212" y="2704177"/>
                  <a:pt x="697907" y="2695441"/>
                </a:cubicBezTo>
                <a:close/>
                <a:moveTo>
                  <a:pt x="927598" y="2326524"/>
                </a:moveTo>
                <a:cubicBezTo>
                  <a:pt x="931292" y="2317787"/>
                  <a:pt x="936641" y="2309919"/>
                  <a:pt x="943248" y="2303312"/>
                </a:cubicBezTo>
                <a:cubicBezTo>
                  <a:pt x="956462" y="2290097"/>
                  <a:pt x="974718" y="2281925"/>
                  <a:pt x="994884" y="2281924"/>
                </a:cubicBezTo>
                <a:cubicBezTo>
                  <a:pt x="1035214" y="2281924"/>
                  <a:pt x="1067909" y="2314618"/>
                  <a:pt x="1067909" y="2354949"/>
                </a:cubicBezTo>
                <a:cubicBezTo>
                  <a:pt x="1067908" y="2395281"/>
                  <a:pt x="1035213" y="2427976"/>
                  <a:pt x="994884" y="2427974"/>
                </a:cubicBezTo>
                <a:cubicBezTo>
                  <a:pt x="954553" y="2427975"/>
                  <a:pt x="921858" y="2395280"/>
                  <a:pt x="921858" y="2354949"/>
                </a:cubicBezTo>
                <a:cubicBezTo>
                  <a:pt x="921860" y="2344866"/>
                  <a:pt x="923903" y="2335261"/>
                  <a:pt x="927598" y="2326524"/>
                </a:cubicBezTo>
                <a:close/>
                <a:moveTo>
                  <a:pt x="2079914" y="480844"/>
                </a:moveTo>
                <a:cubicBezTo>
                  <a:pt x="2091000" y="454635"/>
                  <a:pt x="2116953" y="436245"/>
                  <a:pt x="2147202" y="436244"/>
                </a:cubicBezTo>
                <a:cubicBezTo>
                  <a:pt x="2187533" y="436245"/>
                  <a:pt x="2220226" y="468938"/>
                  <a:pt x="2220225" y="509269"/>
                </a:cubicBezTo>
                <a:cubicBezTo>
                  <a:pt x="2220227" y="549600"/>
                  <a:pt x="2187533" y="582294"/>
                  <a:pt x="2147202" y="582294"/>
                </a:cubicBezTo>
                <a:cubicBezTo>
                  <a:pt x="2106871" y="582295"/>
                  <a:pt x="2074176" y="549600"/>
                  <a:pt x="2074176" y="509269"/>
                </a:cubicBezTo>
                <a:cubicBezTo>
                  <a:pt x="2074176" y="499186"/>
                  <a:pt x="2076220" y="489581"/>
                  <a:pt x="2079914" y="480844"/>
                </a:cubicBezTo>
                <a:close/>
                <a:moveTo>
                  <a:pt x="1158061" y="1897201"/>
                </a:moveTo>
                <a:cubicBezTo>
                  <a:pt x="1161758" y="1888464"/>
                  <a:pt x="1167104" y="1880596"/>
                  <a:pt x="1173712" y="1873989"/>
                </a:cubicBezTo>
                <a:cubicBezTo>
                  <a:pt x="1186927" y="1860774"/>
                  <a:pt x="1205182" y="1852600"/>
                  <a:pt x="1225349" y="1852600"/>
                </a:cubicBezTo>
                <a:cubicBezTo>
                  <a:pt x="1265678" y="1852600"/>
                  <a:pt x="1298374" y="1885294"/>
                  <a:pt x="1298373" y="1925625"/>
                </a:cubicBezTo>
                <a:cubicBezTo>
                  <a:pt x="1298374" y="1965956"/>
                  <a:pt x="1265679" y="1998650"/>
                  <a:pt x="1225347" y="1998650"/>
                </a:cubicBezTo>
                <a:cubicBezTo>
                  <a:pt x="1185018" y="1998650"/>
                  <a:pt x="1152323" y="1965956"/>
                  <a:pt x="1152324" y="1925625"/>
                </a:cubicBezTo>
                <a:cubicBezTo>
                  <a:pt x="1152323" y="1915543"/>
                  <a:pt x="1154367" y="1905937"/>
                  <a:pt x="1158061" y="1897201"/>
                </a:cubicBezTo>
                <a:close/>
                <a:moveTo>
                  <a:pt x="6519" y="3691301"/>
                </a:moveTo>
                <a:cubicBezTo>
                  <a:pt x="10214" y="3682565"/>
                  <a:pt x="15561" y="3674697"/>
                  <a:pt x="22169" y="3668089"/>
                </a:cubicBezTo>
                <a:cubicBezTo>
                  <a:pt x="35383" y="3654874"/>
                  <a:pt x="53640" y="3646701"/>
                  <a:pt x="73805" y="3646701"/>
                </a:cubicBezTo>
                <a:cubicBezTo>
                  <a:pt x="114136" y="3646701"/>
                  <a:pt x="146830" y="3679395"/>
                  <a:pt x="146830" y="3719726"/>
                </a:cubicBezTo>
                <a:cubicBezTo>
                  <a:pt x="146830" y="3760057"/>
                  <a:pt x="114136" y="3792751"/>
                  <a:pt x="73805" y="3792751"/>
                </a:cubicBezTo>
                <a:cubicBezTo>
                  <a:pt x="33474" y="3792751"/>
                  <a:pt x="780" y="3760057"/>
                  <a:pt x="780" y="3719726"/>
                </a:cubicBezTo>
                <a:cubicBezTo>
                  <a:pt x="780" y="3709643"/>
                  <a:pt x="2824" y="3700038"/>
                  <a:pt x="6519" y="3691301"/>
                </a:cubicBezTo>
                <a:close/>
                <a:moveTo>
                  <a:pt x="2310379" y="60351"/>
                </a:moveTo>
                <a:cubicBezTo>
                  <a:pt x="2321465" y="34141"/>
                  <a:pt x="2347416" y="15750"/>
                  <a:pt x="2377664" y="15750"/>
                </a:cubicBezTo>
                <a:cubicBezTo>
                  <a:pt x="2417996" y="15750"/>
                  <a:pt x="2450689" y="48444"/>
                  <a:pt x="2450690" y="88775"/>
                </a:cubicBezTo>
                <a:cubicBezTo>
                  <a:pt x="2450690" y="129106"/>
                  <a:pt x="2417996" y="161800"/>
                  <a:pt x="2377665" y="161800"/>
                </a:cubicBezTo>
                <a:cubicBezTo>
                  <a:pt x="2337334" y="161800"/>
                  <a:pt x="2304640" y="129106"/>
                  <a:pt x="2304641" y="88775"/>
                </a:cubicBezTo>
                <a:cubicBezTo>
                  <a:pt x="2304640" y="78692"/>
                  <a:pt x="2306684" y="69087"/>
                  <a:pt x="2310379" y="60351"/>
                </a:cubicBezTo>
                <a:close/>
                <a:moveTo>
                  <a:pt x="1388526" y="1476708"/>
                </a:moveTo>
                <a:cubicBezTo>
                  <a:pt x="1399611" y="1450499"/>
                  <a:pt x="1425562" y="1432108"/>
                  <a:pt x="1455811" y="1432108"/>
                </a:cubicBezTo>
                <a:cubicBezTo>
                  <a:pt x="1496142" y="1432108"/>
                  <a:pt x="1528835" y="1464802"/>
                  <a:pt x="1528836" y="1505133"/>
                </a:cubicBezTo>
                <a:cubicBezTo>
                  <a:pt x="1528836" y="1545464"/>
                  <a:pt x="1496143" y="1578157"/>
                  <a:pt x="1455812" y="1578157"/>
                </a:cubicBezTo>
                <a:cubicBezTo>
                  <a:pt x="1415481" y="1578157"/>
                  <a:pt x="1382787" y="1545463"/>
                  <a:pt x="1382786" y="1505132"/>
                </a:cubicBezTo>
                <a:cubicBezTo>
                  <a:pt x="1382787" y="1495050"/>
                  <a:pt x="1384830" y="1485444"/>
                  <a:pt x="1388526" y="1476708"/>
                </a:cubicBezTo>
                <a:close/>
                <a:moveTo>
                  <a:pt x="236981" y="3261981"/>
                </a:moveTo>
                <a:cubicBezTo>
                  <a:pt x="240677" y="3253245"/>
                  <a:pt x="246024" y="3245377"/>
                  <a:pt x="252631" y="3238770"/>
                </a:cubicBezTo>
                <a:cubicBezTo>
                  <a:pt x="265846" y="3225555"/>
                  <a:pt x="284102" y="3217382"/>
                  <a:pt x="304267" y="3217382"/>
                </a:cubicBezTo>
                <a:cubicBezTo>
                  <a:pt x="344598" y="3217382"/>
                  <a:pt x="377292" y="3250076"/>
                  <a:pt x="377292" y="3290407"/>
                </a:cubicBezTo>
                <a:cubicBezTo>
                  <a:pt x="377293" y="3330737"/>
                  <a:pt x="344599" y="3363431"/>
                  <a:pt x="304268" y="3363431"/>
                </a:cubicBezTo>
                <a:cubicBezTo>
                  <a:pt x="263937" y="3363431"/>
                  <a:pt x="231243" y="3330737"/>
                  <a:pt x="231243" y="3290406"/>
                </a:cubicBezTo>
                <a:cubicBezTo>
                  <a:pt x="231243" y="3280323"/>
                  <a:pt x="233286" y="3270718"/>
                  <a:pt x="236981" y="3261981"/>
                </a:cubicBezTo>
                <a:close/>
                <a:moveTo>
                  <a:pt x="1618986" y="1047389"/>
                </a:moveTo>
                <a:cubicBezTo>
                  <a:pt x="1630072" y="1021179"/>
                  <a:pt x="1656025" y="1002789"/>
                  <a:pt x="1686274" y="1002788"/>
                </a:cubicBezTo>
                <a:cubicBezTo>
                  <a:pt x="1726603" y="1002788"/>
                  <a:pt x="1759298" y="1035482"/>
                  <a:pt x="1759297" y="1075813"/>
                </a:cubicBezTo>
                <a:cubicBezTo>
                  <a:pt x="1759299" y="1116145"/>
                  <a:pt x="1726604" y="1148838"/>
                  <a:pt x="1686272" y="1148838"/>
                </a:cubicBezTo>
                <a:cubicBezTo>
                  <a:pt x="1645943" y="1148839"/>
                  <a:pt x="1613248" y="1116144"/>
                  <a:pt x="1613249" y="1075813"/>
                </a:cubicBezTo>
                <a:cubicBezTo>
                  <a:pt x="1613249" y="1065731"/>
                  <a:pt x="1615291" y="1056125"/>
                  <a:pt x="1618986" y="1047389"/>
                </a:cubicBezTo>
                <a:close/>
                <a:moveTo>
                  <a:pt x="467443" y="2841491"/>
                </a:moveTo>
                <a:cubicBezTo>
                  <a:pt x="471138" y="2832754"/>
                  <a:pt x="476485" y="2824886"/>
                  <a:pt x="483093" y="2818279"/>
                </a:cubicBezTo>
                <a:cubicBezTo>
                  <a:pt x="496308" y="2805064"/>
                  <a:pt x="514564" y="2796890"/>
                  <a:pt x="534729" y="2796890"/>
                </a:cubicBezTo>
                <a:cubicBezTo>
                  <a:pt x="575060" y="2796890"/>
                  <a:pt x="607755" y="2829584"/>
                  <a:pt x="607755" y="2869915"/>
                </a:cubicBezTo>
                <a:cubicBezTo>
                  <a:pt x="607754" y="2910246"/>
                  <a:pt x="575061" y="2942940"/>
                  <a:pt x="534730" y="2942940"/>
                </a:cubicBezTo>
                <a:cubicBezTo>
                  <a:pt x="494399" y="2942940"/>
                  <a:pt x="461704" y="2910246"/>
                  <a:pt x="461704" y="2869915"/>
                </a:cubicBezTo>
                <a:cubicBezTo>
                  <a:pt x="461704" y="2859833"/>
                  <a:pt x="463748" y="2850227"/>
                  <a:pt x="467443" y="2841491"/>
                </a:cubicBezTo>
                <a:close/>
                <a:moveTo>
                  <a:pt x="697133" y="2463746"/>
                </a:moveTo>
                <a:cubicBezTo>
                  <a:pt x="700829" y="2455009"/>
                  <a:pt x="706176" y="2447141"/>
                  <a:pt x="712784" y="2440533"/>
                </a:cubicBezTo>
                <a:cubicBezTo>
                  <a:pt x="725998" y="2427319"/>
                  <a:pt x="744253" y="2419146"/>
                  <a:pt x="764420" y="2419146"/>
                </a:cubicBezTo>
                <a:cubicBezTo>
                  <a:pt x="804751" y="2419145"/>
                  <a:pt x="837444" y="2451840"/>
                  <a:pt x="837444" y="2492171"/>
                </a:cubicBezTo>
                <a:cubicBezTo>
                  <a:pt x="837444" y="2532503"/>
                  <a:pt x="804750" y="2565196"/>
                  <a:pt x="764419" y="2565195"/>
                </a:cubicBezTo>
                <a:cubicBezTo>
                  <a:pt x="724088" y="2565195"/>
                  <a:pt x="691394" y="2532501"/>
                  <a:pt x="691395" y="2492171"/>
                </a:cubicBezTo>
                <a:cubicBezTo>
                  <a:pt x="691394" y="2482088"/>
                  <a:pt x="693437" y="2472483"/>
                  <a:pt x="697133" y="2463746"/>
                </a:cubicBezTo>
                <a:close/>
                <a:moveTo>
                  <a:pt x="1849452" y="626895"/>
                </a:moveTo>
                <a:cubicBezTo>
                  <a:pt x="1860537" y="600684"/>
                  <a:pt x="1886488" y="582294"/>
                  <a:pt x="1916737" y="582294"/>
                </a:cubicBezTo>
                <a:cubicBezTo>
                  <a:pt x="1957068" y="582294"/>
                  <a:pt x="1989763" y="614988"/>
                  <a:pt x="1989763" y="655319"/>
                </a:cubicBezTo>
                <a:cubicBezTo>
                  <a:pt x="1989762" y="695650"/>
                  <a:pt x="1957069" y="728345"/>
                  <a:pt x="1916737" y="728344"/>
                </a:cubicBezTo>
                <a:cubicBezTo>
                  <a:pt x="1876406" y="728344"/>
                  <a:pt x="1843713" y="695651"/>
                  <a:pt x="1843712" y="655319"/>
                </a:cubicBezTo>
                <a:cubicBezTo>
                  <a:pt x="1843713" y="645237"/>
                  <a:pt x="1845755" y="635631"/>
                  <a:pt x="1849452" y="626895"/>
                </a:cubicBezTo>
                <a:close/>
                <a:moveTo>
                  <a:pt x="927598" y="2043251"/>
                </a:moveTo>
                <a:cubicBezTo>
                  <a:pt x="931293" y="2034514"/>
                  <a:pt x="936641" y="2026647"/>
                  <a:pt x="943247" y="2020039"/>
                </a:cubicBezTo>
                <a:cubicBezTo>
                  <a:pt x="956462" y="2006824"/>
                  <a:pt x="974719" y="1998651"/>
                  <a:pt x="994884" y="1998651"/>
                </a:cubicBezTo>
                <a:cubicBezTo>
                  <a:pt x="1035215" y="1998651"/>
                  <a:pt x="1067908" y="2031345"/>
                  <a:pt x="1067909" y="2071676"/>
                </a:cubicBezTo>
                <a:cubicBezTo>
                  <a:pt x="1067909" y="2112007"/>
                  <a:pt x="1035215" y="2144701"/>
                  <a:pt x="994884" y="2144701"/>
                </a:cubicBezTo>
                <a:cubicBezTo>
                  <a:pt x="954552" y="2144702"/>
                  <a:pt x="921859" y="2112008"/>
                  <a:pt x="921860" y="2071676"/>
                </a:cubicBezTo>
                <a:cubicBezTo>
                  <a:pt x="921860" y="2061593"/>
                  <a:pt x="923902" y="2051988"/>
                  <a:pt x="927598" y="2043251"/>
                </a:cubicBezTo>
                <a:close/>
                <a:moveTo>
                  <a:pt x="2079916" y="197573"/>
                </a:moveTo>
                <a:cubicBezTo>
                  <a:pt x="2091002" y="171363"/>
                  <a:pt x="2116954" y="152972"/>
                  <a:pt x="2147202" y="152972"/>
                </a:cubicBezTo>
                <a:cubicBezTo>
                  <a:pt x="2187532" y="152972"/>
                  <a:pt x="2220226" y="185666"/>
                  <a:pt x="2220227" y="225997"/>
                </a:cubicBezTo>
                <a:cubicBezTo>
                  <a:pt x="2220227" y="266328"/>
                  <a:pt x="2187533" y="299022"/>
                  <a:pt x="2147202" y="299022"/>
                </a:cubicBezTo>
                <a:cubicBezTo>
                  <a:pt x="2106871" y="299022"/>
                  <a:pt x="2074177" y="266328"/>
                  <a:pt x="2074176" y="225997"/>
                </a:cubicBezTo>
                <a:cubicBezTo>
                  <a:pt x="2074177" y="215915"/>
                  <a:pt x="2076220" y="206309"/>
                  <a:pt x="2079916" y="197573"/>
                </a:cubicBezTo>
                <a:close/>
                <a:moveTo>
                  <a:pt x="1158061" y="1613928"/>
                </a:moveTo>
                <a:cubicBezTo>
                  <a:pt x="1161757" y="1605192"/>
                  <a:pt x="1167104" y="1597324"/>
                  <a:pt x="1173712" y="1590717"/>
                </a:cubicBezTo>
                <a:cubicBezTo>
                  <a:pt x="1186927" y="1577502"/>
                  <a:pt x="1205182" y="1569328"/>
                  <a:pt x="1225348" y="1569328"/>
                </a:cubicBezTo>
                <a:cubicBezTo>
                  <a:pt x="1265679" y="1569328"/>
                  <a:pt x="1298373" y="1602022"/>
                  <a:pt x="1298372" y="1642353"/>
                </a:cubicBezTo>
                <a:cubicBezTo>
                  <a:pt x="1298372" y="1682684"/>
                  <a:pt x="1265678" y="1715378"/>
                  <a:pt x="1225347" y="1715378"/>
                </a:cubicBezTo>
                <a:cubicBezTo>
                  <a:pt x="1185018" y="1715378"/>
                  <a:pt x="1152322" y="1682684"/>
                  <a:pt x="1152323" y="1642353"/>
                </a:cubicBezTo>
                <a:cubicBezTo>
                  <a:pt x="1152324" y="1632271"/>
                  <a:pt x="1154367" y="1622665"/>
                  <a:pt x="1158061" y="1613928"/>
                </a:cubicBezTo>
                <a:close/>
                <a:moveTo>
                  <a:pt x="6518" y="3408030"/>
                </a:moveTo>
                <a:cubicBezTo>
                  <a:pt x="10213" y="3399293"/>
                  <a:pt x="15560" y="3391426"/>
                  <a:pt x="22168" y="3384818"/>
                </a:cubicBezTo>
                <a:cubicBezTo>
                  <a:pt x="35383" y="3371604"/>
                  <a:pt x="53639" y="3363430"/>
                  <a:pt x="73804" y="3363430"/>
                </a:cubicBezTo>
                <a:cubicBezTo>
                  <a:pt x="114135" y="3363430"/>
                  <a:pt x="146829" y="3396124"/>
                  <a:pt x="146829" y="3436455"/>
                </a:cubicBezTo>
                <a:cubicBezTo>
                  <a:pt x="146830" y="3476786"/>
                  <a:pt x="114136" y="3509480"/>
                  <a:pt x="73805" y="3509480"/>
                </a:cubicBezTo>
                <a:cubicBezTo>
                  <a:pt x="33474" y="3509480"/>
                  <a:pt x="780" y="3476785"/>
                  <a:pt x="780" y="3436454"/>
                </a:cubicBezTo>
                <a:cubicBezTo>
                  <a:pt x="780" y="3426372"/>
                  <a:pt x="2823" y="3416766"/>
                  <a:pt x="6518" y="3408030"/>
                </a:cubicBezTo>
                <a:close/>
                <a:moveTo>
                  <a:pt x="1388524" y="1193437"/>
                </a:moveTo>
                <a:cubicBezTo>
                  <a:pt x="1399610" y="1167228"/>
                  <a:pt x="1425562" y="1148837"/>
                  <a:pt x="1455809" y="1148838"/>
                </a:cubicBezTo>
                <a:cubicBezTo>
                  <a:pt x="1496140" y="1148837"/>
                  <a:pt x="1528834" y="1181531"/>
                  <a:pt x="1528835" y="1221862"/>
                </a:cubicBezTo>
                <a:cubicBezTo>
                  <a:pt x="1528835" y="1262193"/>
                  <a:pt x="1496141" y="1294887"/>
                  <a:pt x="1455810" y="1294887"/>
                </a:cubicBezTo>
                <a:cubicBezTo>
                  <a:pt x="1415479" y="1294887"/>
                  <a:pt x="1382786" y="1262193"/>
                  <a:pt x="1382786" y="1221862"/>
                </a:cubicBezTo>
                <a:cubicBezTo>
                  <a:pt x="1382786" y="1211779"/>
                  <a:pt x="1384829" y="1202173"/>
                  <a:pt x="1388524" y="1193437"/>
                </a:cubicBezTo>
                <a:close/>
                <a:moveTo>
                  <a:pt x="236980" y="2978711"/>
                </a:moveTo>
                <a:cubicBezTo>
                  <a:pt x="240675" y="2969974"/>
                  <a:pt x="246023" y="2962106"/>
                  <a:pt x="252630" y="2955499"/>
                </a:cubicBezTo>
                <a:cubicBezTo>
                  <a:pt x="265844" y="2942285"/>
                  <a:pt x="284101" y="2934111"/>
                  <a:pt x="304266" y="2934111"/>
                </a:cubicBezTo>
                <a:cubicBezTo>
                  <a:pt x="344597" y="2934111"/>
                  <a:pt x="377291" y="2966805"/>
                  <a:pt x="377291" y="3007136"/>
                </a:cubicBezTo>
                <a:cubicBezTo>
                  <a:pt x="377292" y="3047466"/>
                  <a:pt x="344598" y="3080160"/>
                  <a:pt x="304267" y="3080160"/>
                </a:cubicBezTo>
                <a:cubicBezTo>
                  <a:pt x="263936" y="3080160"/>
                  <a:pt x="231242" y="3047466"/>
                  <a:pt x="231242" y="3007135"/>
                </a:cubicBezTo>
                <a:cubicBezTo>
                  <a:pt x="231242" y="2997053"/>
                  <a:pt x="233285" y="2987447"/>
                  <a:pt x="236980" y="2978711"/>
                </a:cubicBezTo>
                <a:close/>
                <a:moveTo>
                  <a:pt x="1618986" y="764116"/>
                </a:moveTo>
                <a:cubicBezTo>
                  <a:pt x="1630073" y="737907"/>
                  <a:pt x="1656024" y="719516"/>
                  <a:pt x="1686273" y="719516"/>
                </a:cubicBezTo>
                <a:cubicBezTo>
                  <a:pt x="1726604" y="719517"/>
                  <a:pt x="1759298" y="752210"/>
                  <a:pt x="1759297" y="792541"/>
                </a:cubicBezTo>
                <a:cubicBezTo>
                  <a:pt x="1759298" y="832872"/>
                  <a:pt x="1726605" y="865566"/>
                  <a:pt x="1686273" y="865566"/>
                </a:cubicBezTo>
                <a:cubicBezTo>
                  <a:pt x="1645943" y="865566"/>
                  <a:pt x="1613247" y="832872"/>
                  <a:pt x="1613248" y="792541"/>
                </a:cubicBezTo>
                <a:cubicBezTo>
                  <a:pt x="1613247" y="782458"/>
                  <a:pt x="1615292" y="772853"/>
                  <a:pt x="1618986" y="764116"/>
                </a:cubicBezTo>
                <a:close/>
                <a:moveTo>
                  <a:pt x="467444" y="2558219"/>
                </a:moveTo>
                <a:cubicBezTo>
                  <a:pt x="471139" y="2549482"/>
                  <a:pt x="476486" y="2541614"/>
                  <a:pt x="483094" y="2535007"/>
                </a:cubicBezTo>
                <a:cubicBezTo>
                  <a:pt x="496308" y="2521792"/>
                  <a:pt x="514565" y="2513619"/>
                  <a:pt x="534730" y="2513619"/>
                </a:cubicBezTo>
                <a:cubicBezTo>
                  <a:pt x="575061" y="2513619"/>
                  <a:pt x="607755" y="2546313"/>
                  <a:pt x="607755" y="2586644"/>
                </a:cubicBezTo>
                <a:cubicBezTo>
                  <a:pt x="607755" y="2626975"/>
                  <a:pt x="575061" y="2659669"/>
                  <a:pt x="534730" y="2659669"/>
                </a:cubicBezTo>
                <a:cubicBezTo>
                  <a:pt x="494399" y="2659669"/>
                  <a:pt x="461705" y="2626975"/>
                  <a:pt x="461705" y="2586644"/>
                </a:cubicBezTo>
                <a:cubicBezTo>
                  <a:pt x="461705" y="2576561"/>
                  <a:pt x="463749" y="2566955"/>
                  <a:pt x="467444" y="2558219"/>
                </a:cubicBezTo>
                <a:close/>
                <a:moveTo>
                  <a:pt x="697132" y="2180474"/>
                </a:moveTo>
                <a:cubicBezTo>
                  <a:pt x="700828" y="2171738"/>
                  <a:pt x="706175" y="2163870"/>
                  <a:pt x="712783" y="2157262"/>
                </a:cubicBezTo>
                <a:cubicBezTo>
                  <a:pt x="725998" y="2144046"/>
                  <a:pt x="744255" y="2135873"/>
                  <a:pt x="764419" y="2135874"/>
                </a:cubicBezTo>
                <a:cubicBezTo>
                  <a:pt x="804751" y="2135873"/>
                  <a:pt x="837444" y="2168568"/>
                  <a:pt x="837444" y="2208898"/>
                </a:cubicBezTo>
                <a:cubicBezTo>
                  <a:pt x="837445" y="2249230"/>
                  <a:pt x="804751" y="2281923"/>
                  <a:pt x="764420" y="2281923"/>
                </a:cubicBezTo>
                <a:cubicBezTo>
                  <a:pt x="724089" y="2281924"/>
                  <a:pt x="691394" y="2249229"/>
                  <a:pt x="691395" y="2208898"/>
                </a:cubicBezTo>
                <a:cubicBezTo>
                  <a:pt x="691395" y="2198816"/>
                  <a:pt x="693439" y="2189210"/>
                  <a:pt x="697132" y="2180474"/>
                </a:cubicBezTo>
                <a:close/>
                <a:moveTo>
                  <a:pt x="1849451" y="343623"/>
                </a:moveTo>
                <a:cubicBezTo>
                  <a:pt x="1860537" y="317413"/>
                  <a:pt x="1886489" y="299022"/>
                  <a:pt x="1916739" y="299022"/>
                </a:cubicBezTo>
                <a:cubicBezTo>
                  <a:pt x="1957069" y="299022"/>
                  <a:pt x="1989763" y="331716"/>
                  <a:pt x="1989762" y="372047"/>
                </a:cubicBezTo>
                <a:cubicBezTo>
                  <a:pt x="1989763" y="412379"/>
                  <a:pt x="1957070" y="445072"/>
                  <a:pt x="1916737" y="445072"/>
                </a:cubicBezTo>
                <a:cubicBezTo>
                  <a:pt x="1876408" y="445072"/>
                  <a:pt x="1843712" y="412378"/>
                  <a:pt x="1843713" y="372047"/>
                </a:cubicBezTo>
                <a:cubicBezTo>
                  <a:pt x="1843714" y="361964"/>
                  <a:pt x="1845757" y="352360"/>
                  <a:pt x="1849451" y="343623"/>
                </a:cubicBezTo>
                <a:close/>
                <a:moveTo>
                  <a:pt x="927598" y="1759979"/>
                </a:moveTo>
                <a:cubicBezTo>
                  <a:pt x="931292" y="1751242"/>
                  <a:pt x="936640" y="1743374"/>
                  <a:pt x="943247" y="1736767"/>
                </a:cubicBezTo>
                <a:cubicBezTo>
                  <a:pt x="956463" y="1723552"/>
                  <a:pt x="974718" y="1715379"/>
                  <a:pt x="994883" y="1715378"/>
                </a:cubicBezTo>
                <a:cubicBezTo>
                  <a:pt x="1035214" y="1715378"/>
                  <a:pt x="1067909" y="1748073"/>
                  <a:pt x="1067909" y="1788403"/>
                </a:cubicBezTo>
                <a:cubicBezTo>
                  <a:pt x="1067909" y="1828734"/>
                  <a:pt x="1035215" y="1861428"/>
                  <a:pt x="994884" y="1861428"/>
                </a:cubicBezTo>
                <a:cubicBezTo>
                  <a:pt x="954553" y="1861428"/>
                  <a:pt x="921859" y="1828734"/>
                  <a:pt x="921859" y="1788404"/>
                </a:cubicBezTo>
                <a:cubicBezTo>
                  <a:pt x="921859" y="1778321"/>
                  <a:pt x="923902" y="1768715"/>
                  <a:pt x="927598" y="1759979"/>
                </a:cubicBezTo>
                <a:close/>
                <a:moveTo>
                  <a:pt x="1158061" y="1330658"/>
                </a:moveTo>
                <a:cubicBezTo>
                  <a:pt x="1161755" y="1321922"/>
                  <a:pt x="1167102" y="1314054"/>
                  <a:pt x="1173710" y="1307447"/>
                </a:cubicBezTo>
                <a:cubicBezTo>
                  <a:pt x="1186925" y="1294232"/>
                  <a:pt x="1205180" y="1286058"/>
                  <a:pt x="1225346" y="1286058"/>
                </a:cubicBezTo>
                <a:cubicBezTo>
                  <a:pt x="1265678" y="1286058"/>
                  <a:pt x="1298371" y="1318752"/>
                  <a:pt x="1298372" y="1359083"/>
                </a:cubicBezTo>
                <a:cubicBezTo>
                  <a:pt x="1298372" y="1399414"/>
                  <a:pt x="1265678" y="1432108"/>
                  <a:pt x="1225347" y="1432108"/>
                </a:cubicBezTo>
                <a:cubicBezTo>
                  <a:pt x="1185016" y="1432108"/>
                  <a:pt x="1152321" y="1399413"/>
                  <a:pt x="1152321" y="1359083"/>
                </a:cubicBezTo>
                <a:cubicBezTo>
                  <a:pt x="1152323" y="1349000"/>
                  <a:pt x="1154366" y="1339395"/>
                  <a:pt x="1158061" y="1330658"/>
                </a:cubicBezTo>
                <a:close/>
                <a:moveTo>
                  <a:pt x="6517" y="3124760"/>
                </a:moveTo>
                <a:cubicBezTo>
                  <a:pt x="10212" y="3116023"/>
                  <a:pt x="15559" y="3108155"/>
                  <a:pt x="22166" y="3101548"/>
                </a:cubicBezTo>
                <a:cubicBezTo>
                  <a:pt x="35381" y="3088334"/>
                  <a:pt x="53637" y="3080160"/>
                  <a:pt x="73803" y="3080160"/>
                </a:cubicBezTo>
                <a:cubicBezTo>
                  <a:pt x="114134" y="3080160"/>
                  <a:pt x="146828" y="3112854"/>
                  <a:pt x="146828" y="3153185"/>
                </a:cubicBezTo>
                <a:cubicBezTo>
                  <a:pt x="146828" y="3193515"/>
                  <a:pt x="114134" y="3226209"/>
                  <a:pt x="73803" y="3226209"/>
                </a:cubicBezTo>
                <a:cubicBezTo>
                  <a:pt x="33472" y="3226210"/>
                  <a:pt x="778" y="3193515"/>
                  <a:pt x="778" y="3153184"/>
                </a:cubicBezTo>
                <a:cubicBezTo>
                  <a:pt x="778" y="3143102"/>
                  <a:pt x="2821" y="3133496"/>
                  <a:pt x="6517" y="3124760"/>
                </a:cubicBezTo>
                <a:close/>
                <a:moveTo>
                  <a:pt x="1388522" y="910166"/>
                </a:moveTo>
                <a:cubicBezTo>
                  <a:pt x="1399608" y="883957"/>
                  <a:pt x="1425561" y="865566"/>
                  <a:pt x="1455810" y="865566"/>
                </a:cubicBezTo>
                <a:cubicBezTo>
                  <a:pt x="1496141" y="865566"/>
                  <a:pt x="1528835" y="898260"/>
                  <a:pt x="1528834" y="938592"/>
                </a:cubicBezTo>
                <a:cubicBezTo>
                  <a:pt x="1528834" y="978922"/>
                  <a:pt x="1496140" y="1011616"/>
                  <a:pt x="1455809" y="1011616"/>
                </a:cubicBezTo>
                <a:cubicBezTo>
                  <a:pt x="1415478" y="1011616"/>
                  <a:pt x="1382784" y="978922"/>
                  <a:pt x="1382785" y="938591"/>
                </a:cubicBezTo>
                <a:cubicBezTo>
                  <a:pt x="1382784" y="928508"/>
                  <a:pt x="1384827" y="918903"/>
                  <a:pt x="1388522" y="910166"/>
                </a:cubicBezTo>
                <a:close/>
                <a:moveTo>
                  <a:pt x="236980" y="2695440"/>
                </a:moveTo>
                <a:cubicBezTo>
                  <a:pt x="240675" y="2686704"/>
                  <a:pt x="246022" y="2678836"/>
                  <a:pt x="252630" y="2672229"/>
                </a:cubicBezTo>
                <a:cubicBezTo>
                  <a:pt x="265845" y="2659014"/>
                  <a:pt x="284101" y="2650840"/>
                  <a:pt x="304266" y="2650840"/>
                </a:cubicBezTo>
                <a:cubicBezTo>
                  <a:pt x="344597" y="2650840"/>
                  <a:pt x="377291" y="2683534"/>
                  <a:pt x="377291" y="2723865"/>
                </a:cubicBezTo>
                <a:cubicBezTo>
                  <a:pt x="377291" y="2764196"/>
                  <a:pt x="344597" y="2796890"/>
                  <a:pt x="304266" y="2796890"/>
                </a:cubicBezTo>
                <a:cubicBezTo>
                  <a:pt x="263935" y="2796890"/>
                  <a:pt x="231241" y="2764196"/>
                  <a:pt x="231241" y="2723865"/>
                </a:cubicBezTo>
                <a:cubicBezTo>
                  <a:pt x="231241" y="2713782"/>
                  <a:pt x="233285" y="2704177"/>
                  <a:pt x="236980" y="2695440"/>
                </a:cubicBezTo>
                <a:close/>
                <a:moveTo>
                  <a:pt x="466670" y="2326523"/>
                </a:moveTo>
                <a:cubicBezTo>
                  <a:pt x="470365" y="2317787"/>
                  <a:pt x="475712" y="2309919"/>
                  <a:pt x="482319" y="2303311"/>
                </a:cubicBezTo>
                <a:cubicBezTo>
                  <a:pt x="495533" y="2290097"/>
                  <a:pt x="513789" y="2281924"/>
                  <a:pt x="533955" y="2281923"/>
                </a:cubicBezTo>
                <a:cubicBezTo>
                  <a:pt x="574286" y="2281923"/>
                  <a:pt x="606981" y="2314617"/>
                  <a:pt x="606981" y="2354947"/>
                </a:cubicBezTo>
                <a:cubicBezTo>
                  <a:pt x="606980" y="2395279"/>
                  <a:pt x="574286" y="2427974"/>
                  <a:pt x="533955" y="2427974"/>
                </a:cubicBezTo>
                <a:cubicBezTo>
                  <a:pt x="493624" y="2427973"/>
                  <a:pt x="460931" y="2395279"/>
                  <a:pt x="460931" y="2354948"/>
                </a:cubicBezTo>
                <a:cubicBezTo>
                  <a:pt x="460931" y="2344865"/>
                  <a:pt x="462974" y="2335260"/>
                  <a:pt x="466670" y="2326523"/>
                </a:cubicBezTo>
                <a:close/>
                <a:moveTo>
                  <a:pt x="1618987" y="480845"/>
                </a:moveTo>
                <a:cubicBezTo>
                  <a:pt x="1630073" y="454635"/>
                  <a:pt x="1656026" y="436244"/>
                  <a:pt x="1686274" y="436245"/>
                </a:cubicBezTo>
                <a:cubicBezTo>
                  <a:pt x="1726604" y="436245"/>
                  <a:pt x="1759299" y="468939"/>
                  <a:pt x="1759298" y="509270"/>
                </a:cubicBezTo>
                <a:cubicBezTo>
                  <a:pt x="1759299" y="549601"/>
                  <a:pt x="1726604" y="582295"/>
                  <a:pt x="1686273" y="582294"/>
                </a:cubicBezTo>
                <a:cubicBezTo>
                  <a:pt x="1645942" y="582295"/>
                  <a:pt x="1613248" y="549601"/>
                  <a:pt x="1613249" y="509271"/>
                </a:cubicBezTo>
                <a:cubicBezTo>
                  <a:pt x="1613248" y="499187"/>
                  <a:pt x="1615291" y="489581"/>
                  <a:pt x="1618987" y="480845"/>
                </a:cubicBezTo>
                <a:close/>
                <a:moveTo>
                  <a:pt x="697133" y="1897200"/>
                </a:moveTo>
                <a:cubicBezTo>
                  <a:pt x="700829" y="1888463"/>
                  <a:pt x="706177" y="1880597"/>
                  <a:pt x="712784" y="1873988"/>
                </a:cubicBezTo>
                <a:cubicBezTo>
                  <a:pt x="725998" y="1860773"/>
                  <a:pt x="744255" y="1852600"/>
                  <a:pt x="764420" y="1852600"/>
                </a:cubicBezTo>
                <a:cubicBezTo>
                  <a:pt x="804751" y="1852600"/>
                  <a:pt x="837446" y="1885294"/>
                  <a:pt x="837445" y="1925625"/>
                </a:cubicBezTo>
                <a:cubicBezTo>
                  <a:pt x="837445" y="1965956"/>
                  <a:pt x="804752" y="1998650"/>
                  <a:pt x="764421" y="1998649"/>
                </a:cubicBezTo>
                <a:cubicBezTo>
                  <a:pt x="724089" y="1998651"/>
                  <a:pt x="691393" y="1965957"/>
                  <a:pt x="691395" y="1925625"/>
                </a:cubicBezTo>
                <a:cubicBezTo>
                  <a:pt x="691396" y="1915542"/>
                  <a:pt x="693439" y="1905937"/>
                  <a:pt x="697133" y="1897200"/>
                </a:cubicBezTo>
                <a:close/>
                <a:moveTo>
                  <a:pt x="1849451" y="60350"/>
                </a:moveTo>
                <a:cubicBezTo>
                  <a:pt x="1860538" y="34141"/>
                  <a:pt x="1886489" y="15750"/>
                  <a:pt x="1916738" y="15750"/>
                </a:cubicBezTo>
                <a:cubicBezTo>
                  <a:pt x="1957069" y="15750"/>
                  <a:pt x="1989762" y="48444"/>
                  <a:pt x="1989762" y="88775"/>
                </a:cubicBezTo>
                <a:cubicBezTo>
                  <a:pt x="1989763" y="129106"/>
                  <a:pt x="1957070" y="161800"/>
                  <a:pt x="1916737" y="161800"/>
                </a:cubicBezTo>
                <a:cubicBezTo>
                  <a:pt x="1876406" y="161800"/>
                  <a:pt x="1843712" y="129106"/>
                  <a:pt x="1843713" y="88775"/>
                </a:cubicBezTo>
                <a:cubicBezTo>
                  <a:pt x="1843712" y="78692"/>
                  <a:pt x="1845757" y="69087"/>
                  <a:pt x="1849451" y="60350"/>
                </a:cubicBezTo>
                <a:close/>
                <a:moveTo>
                  <a:pt x="927597" y="1476707"/>
                </a:moveTo>
                <a:cubicBezTo>
                  <a:pt x="931293" y="1467970"/>
                  <a:pt x="936639" y="1460103"/>
                  <a:pt x="943246" y="1453495"/>
                </a:cubicBezTo>
                <a:cubicBezTo>
                  <a:pt x="956461" y="1440280"/>
                  <a:pt x="974718" y="1432107"/>
                  <a:pt x="994884" y="1432107"/>
                </a:cubicBezTo>
                <a:cubicBezTo>
                  <a:pt x="1035215" y="1432107"/>
                  <a:pt x="1067909" y="1464801"/>
                  <a:pt x="1067908" y="1505132"/>
                </a:cubicBezTo>
                <a:cubicBezTo>
                  <a:pt x="1067909" y="1545463"/>
                  <a:pt x="1035214" y="1578156"/>
                  <a:pt x="994883" y="1578156"/>
                </a:cubicBezTo>
                <a:cubicBezTo>
                  <a:pt x="954552" y="1578156"/>
                  <a:pt x="921859" y="1545462"/>
                  <a:pt x="921859" y="1505131"/>
                </a:cubicBezTo>
                <a:cubicBezTo>
                  <a:pt x="921859" y="1495049"/>
                  <a:pt x="923902" y="1485443"/>
                  <a:pt x="927597" y="1476707"/>
                </a:cubicBezTo>
                <a:close/>
                <a:moveTo>
                  <a:pt x="1158060" y="1047388"/>
                </a:moveTo>
                <a:cubicBezTo>
                  <a:pt x="1161756" y="1038651"/>
                  <a:pt x="1167102" y="1030784"/>
                  <a:pt x="1173710" y="1024177"/>
                </a:cubicBezTo>
                <a:cubicBezTo>
                  <a:pt x="1186925" y="1010962"/>
                  <a:pt x="1205181" y="1002788"/>
                  <a:pt x="1225347" y="1002788"/>
                </a:cubicBezTo>
                <a:cubicBezTo>
                  <a:pt x="1265676" y="1002788"/>
                  <a:pt x="1298372" y="1035482"/>
                  <a:pt x="1298371" y="1075813"/>
                </a:cubicBezTo>
                <a:cubicBezTo>
                  <a:pt x="1298372" y="1116144"/>
                  <a:pt x="1265677" y="1148837"/>
                  <a:pt x="1225346" y="1148837"/>
                </a:cubicBezTo>
                <a:cubicBezTo>
                  <a:pt x="1185015" y="1148837"/>
                  <a:pt x="1152322" y="1116143"/>
                  <a:pt x="1152322" y="1075812"/>
                </a:cubicBezTo>
                <a:cubicBezTo>
                  <a:pt x="1152321" y="1065730"/>
                  <a:pt x="1154365" y="1056124"/>
                  <a:pt x="1158060" y="1047388"/>
                </a:cubicBezTo>
                <a:close/>
                <a:moveTo>
                  <a:pt x="6517" y="2841490"/>
                </a:moveTo>
                <a:cubicBezTo>
                  <a:pt x="10212" y="2832753"/>
                  <a:pt x="15559" y="2824885"/>
                  <a:pt x="22166" y="2818278"/>
                </a:cubicBezTo>
                <a:cubicBezTo>
                  <a:pt x="35381" y="2805064"/>
                  <a:pt x="53637" y="2796890"/>
                  <a:pt x="73802" y="2796890"/>
                </a:cubicBezTo>
                <a:cubicBezTo>
                  <a:pt x="114133" y="2796890"/>
                  <a:pt x="146828" y="2829584"/>
                  <a:pt x="146828" y="2869915"/>
                </a:cubicBezTo>
                <a:cubicBezTo>
                  <a:pt x="146828" y="2910245"/>
                  <a:pt x="114134" y="2942939"/>
                  <a:pt x="73803" y="2942939"/>
                </a:cubicBezTo>
                <a:cubicBezTo>
                  <a:pt x="33472" y="2942939"/>
                  <a:pt x="778" y="2910245"/>
                  <a:pt x="778" y="2869914"/>
                </a:cubicBezTo>
                <a:cubicBezTo>
                  <a:pt x="778" y="2859832"/>
                  <a:pt x="2821" y="2850226"/>
                  <a:pt x="6517" y="2841490"/>
                </a:cubicBezTo>
                <a:close/>
                <a:moveTo>
                  <a:pt x="236204" y="2463748"/>
                </a:moveTo>
                <a:cubicBezTo>
                  <a:pt x="239900" y="2455011"/>
                  <a:pt x="245247" y="2447143"/>
                  <a:pt x="251853" y="2440536"/>
                </a:cubicBezTo>
                <a:cubicBezTo>
                  <a:pt x="265068" y="2427321"/>
                  <a:pt x="283325" y="2419149"/>
                  <a:pt x="303489" y="2419148"/>
                </a:cubicBezTo>
                <a:cubicBezTo>
                  <a:pt x="343821" y="2419147"/>
                  <a:pt x="376514" y="2451842"/>
                  <a:pt x="376515" y="2492173"/>
                </a:cubicBezTo>
                <a:cubicBezTo>
                  <a:pt x="376515" y="2532504"/>
                  <a:pt x="343821" y="2565198"/>
                  <a:pt x="303490" y="2565198"/>
                </a:cubicBezTo>
                <a:cubicBezTo>
                  <a:pt x="263159" y="2565198"/>
                  <a:pt x="230466" y="2532503"/>
                  <a:pt x="230464" y="2492173"/>
                </a:cubicBezTo>
                <a:cubicBezTo>
                  <a:pt x="230466" y="2482090"/>
                  <a:pt x="232508" y="2472485"/>
                  <a:pt x="236204" y="2463748"/>
                </a:cubicBezTo>
                <a:close/>
                <a:moveTo>
                  <a:pt x="1388524" y="626895"/>
                </a:moveTo>
                <a:cubicBezTo>
                  <a:pt x="1399610" y="600685"/>
                  <a:pt x="1425561" y="582294"/>
                  <a:pt x="1455810" y="582294"/>
                </a:cubicBezTo>
                <a:cubicBezTo>
                  <a:pt x="1496141" y="582294"/>
                  <a:pt x="1528834" y="614988"/>
                  <a:pt x="1528834" y="655319"/>
                </a:cubicBezTo>
                <a:cubicBezTo>
                  <a:pt x="1528835" y="695651"/>
                  <a:pt x="1496141" y="728345"/>
                  <a:pt x="1455810" y="728345"/>
                </a:cubicBezTo>
                <a:cubicBezTo>
                  <a:pt x="1415479" y="728344"/>
                  <a:pt x="1382784" y="695650"/>
                  <a:pt x="1382785" y="655319"/>
                </a:cubicBezTo>
                <a:cubicBezTo>
                  <a:pt x="1382785" y="645237"/>
                  <a:pt x="1384829" y="635631"/>
                  <a:pt x="1388524" y="626895"/>
                </a:cubicBezTo>
                <a:close/>
                <a:moveTo>
                  <a:pt x="466669" y="2043251"/>
                </a:moveTo>
                <a:cubicBezTo>
                  <a:pt x="470365" y="2034515"/>
                  <a:pt x="475712" y="2026647"/>
                  <a:pt x="482320" y="2020039"/>
                </a:cubicBezTo>
                <a:cubicBezTo>
                  <a:pt x="495535" y="2006824"/>
                  <a:pt x="513790" y="1998651"/>
                  <a:pt x="533955" y="1998652"/>
                </a:cubicBezTo>
                <a:cubicBezTo>
                  <a:pt x="574286" y="1998650"/>
                  <a:pt x="606980" y="2031346"/>
                  <a:pt x="606980" y="2071676"/>
                </a:cubicBezTo>
                <a:cubicBezTo>
                  <a:pt x="606981" y="2112007"/>
                  <a:pt x="574287" y="2144700"/>
                  <a:pt x="533955" y="2144700"/>
                </a:cubicBezTo>
                <a:cubicBezTo>
                  <a:pt x="493624" y="2144701"/>
                  <a:pt x="460930" y="2112008"/>
                  <a:pt x="460931" y="2071676"/>
                </a:cubicBezTo>
                <a:cubicBezTo>
                  <a:pt x="460930" y="2061593"/>
                  <a:pt x="462973" y="2051989"/>
                  <a:pt x="466669" y="2043251"/>
                </a:cubicBezTo>
                <a:close/>
                <a:moveTo>
                  <a:pt x="1618987" y="197573"/>
                </a:moveTo>
                <a:cubicBezTo>
                  <a:pt x="1630072" y="171363"/>
                  <a:pt x="1656025" y="152972"/>
                  <a:pt x="1686274" y="152973"/>
                </a:cubicBezTo>
                <a:cubicBezTo>
                  <a:pt x="1726605" y="152972"/>
                  <a:pt x="1759299" y="185666"/>
                  <a:pt x="1759298" y="225997"/>
                </a:cubicBezTo>
                <a:cubicBezTo>
                  <a:pt x="1759299" y="266328"/>
                  <a:pt x="1726604" y="299022"/>
                  <a:pt x="1686273" y="299022"/>
                </a:cubicBezTo>
                <a:cubicBezTo>
                  <a:pt x="1645942" y="299022"/>
                  <a:pt x="1613248" y="266328"/>
                  <a:pt x="1613249" y="225997"/>
                </a:cubicBezTo>
                <a:cubicBezTo>
                  <a:pt x="1613248" y="215915"/>
                  <a:pt x="1615291" y="206309"/>
                  <a:pt x="1618987" y="197573"/>
                </a:cubicBezTo>
                <a:close/>
                <a:moveTo>
                  <a:pt x="697134" y="1613928"/>
                </a:moveTo>
                <a:cubicBezTo>
                  <a:pt x="700830" y="1605191"/>
                  <a:pt x="706177" y="1597323"/>
                  <a:pt x="712783" y="1590716"/>
                </a:cubicBezTo>
                <a:cubicBezTo>
                  <a:pt x="725998" y="1577501"/>
                  <a:pt x="744255" y="1569328"/>
                  <a:pt x="764420" y="1569328"/>
                </a:cubicBezTo>
                <a:cubicBezTo>
                  <a:pt x="804751" y="1569327"/>
                  <a:pt x="837446" y="1602022"/>
                  <a:pt x="837445" y="1642352"/>
                </a:cubicBezTo>
                <a:cubicBezTo>
                  <a:pt x="837445" y="1682683"/>
                  <a:pt x="804751" y="1715378"/>
                  <a:pt x="764420" y="1715377"/>
                </a:cubicBezTo>
                <a:cubicBezTo>
                  <a:pt x="724089" y="1715377"/>
                  <a:pt x="691394" y="1682683"/>
                  <a:pt x="691396" y="1642353"/>
                </a:cubicBezTo>
                <a:cubicBezTo>
                  <a:pt x="691395" y="1632270"/>
                  <a:pt x="693438" y="1622665"/>
                  <a:pt x="697134" y="1613928"/>
                </a:cubicBezTo>
                <a:close/>
                <a:moveTo>
                  <a:pt x="927596" y="1193435"/>
                </a:moveTo>
                <a:cubicBezTo>
                  <a:pt x="931292" y="1184699"/>
                  <a:pt x="936638" y="1176832"/>
                  <a:pt x="943246" y="1170224"/>
                </a:cubicBezTo>
                <a:cubicBezTo>
                  <a:pt x="956461" y="1157009"/>
                  <a:pt x="974717" y="1148836"/>
                  <a:pt x="994883" y="1148836"/>
                </a:cubicBezTo>
                <a:cubicBezTo>
                  <a:pt x="1035214" y="1148836"/>
                  <a:pt x="1067908" y="1181530"/>
                  <a:pt x="1067908" y="1221861"/>
                </a:cubicBezTo>
                <a:cubicBezTo>
                  <a:pt x="1067908" y="1262192"/>
                  <a:pt x="1035213" y="1294885"/>
                  <a:pt x="994882" y="1294885"/>
                </a:cubicBezTo>
                <a:cubicBezTo>
                  <a:pt x="954551" y="1294885"/>
                  <a:pt x="921857" y="1262191"/>
                  <a:pt x="921858" y="1221860"/>
                </a:cubicBezTo>
                <a:cubicBezTo>
                  <a:pt x="921859" y="1211778"/>
                  <a:pt x="923902" y="1202172"/>
                  <a:pt x="927596" y="1193435"/>
                </a:cubicBezTo>
                <a:close/>
                <a:moveTo>
                  <a:pt x="1158059" y="764117"/>
                </a:moveTo>
                <a:cubicBezTo>
                  <a:pt x="1161754" y="755381"/>
                  <a:pt x="1167101" y="747513"/>
                  <a:pt x="1173709" y="740905"/>
                </a:cubicBezTo>
                <a:cubicBezTo>
                  <a:pt x="1186924" y="727690"/>
                  <a:pt x="1205181" y="719518"/>
                  <a:pt x="1225345" y="719517"/>
                </a:cubicBezTo>
                <a:cubicBezTo>
                  <a:pt x="1265676" y="719517"/>
                  <a:pt x="1298370" y="752211"/>
                  <a:pt x="1298370" y="792542"/>
                </a:cubicBezTo>
                <a:cubicBezTo>
                  <a:pt x="1298371" y="832873"/>
                  <a:pt x="1265677" y="865568"/>
                  <a:pt x="1225346" y="865567"/>
                </a:cubicBezTo>
                <a:cubicBezTo>
                  <a:pt x="1185015" y="865567"/>
                  <a:pt x="1152320" y="832873"/>
                  <a:pt x="1152321" y="792542"/>
                </a:cubicBezTo>
                <a:cubicBezTo>
                  <a:pt x="1152320" y="782459"/>
                  <a:pt x="1154365" y="772854"/>
                  <a:pt x="1158059" y="764117"/>
                </a:cubicBezTo>
                <a:close/>
                <a:moveTo>
                  <a:pt x="6516" y="2558219"/>
                </a:moveTo>
                <a:cubicBezTo>
                  <a:pt x="10211" y="2549482"/>
                  <a:pt x="15558" y="2541615"/>
                  <a:pt x="22165" y="2535007"/>
                </a:cubicBezTo>
                <a:cubicBezTo>
                  <a:pt x="35380" y="2521792"/>
                  <a:pt x="53636" y="2513619"/>
                  <a:pt x="73802" y="2513619"/>
                </a:cubicBezTo>
                <a:cubicBezTo>
                  <a:pt x="114133" y="2513619"/>
                  <a:pt x="146827" y="2546313"/>
                  <a:pt x="146827" y="2586644"/>
                </a:cubicBezTo>
                <a:cubicBezTo>
                  <a:pt x="146827" y="2626975"/>
                  <a:pt x="114133" y="2659669"/>
                  <a:pt x="73802" y="2659669"/>
                </a:cubicBezTo>
                <a:cubicBezTo>
                  <a:pt x="33471" y="2659669"/>
                  <a:pt x="777" y="2626975"/>
                  <a:pt x="777" y="2586644"/>
                </a:cubicBezTo>
                <a:cubicBezTo>
                  <a:pt x="777" y="2576561"/>
                  <a:pt x="2820" y="2566956"/>
                  <a:pt x="6516" y="2558219"/>
                </a:cubicBezTo>
                <a:close/>
                <a:moveTo>
                  <a:pt x="236204" y="2180474"/>
                </a:moveTo>
                <a:cubicBezTo>
                  <a:pt x="239901" y="2171737"/>
                  <a:pt x="245248" y="2163869"/>
                  <a:pt x="251855" y="2157261"/>
                </a:cubicBezTo>
                <a:cubicBezTo>
                  <a:pt x="265069" y="2144047"/>
                  <a:pt x="283326" y="2135873"/>
                  <a:pt x="303490" y="2135874"/>
                </a:cubicBezTo>
                <a:cubicBezTo>
                  <a:pt x="343822" y="2135873"/>
                  <a:pt x="376516" y="2168568"/>
                  <a:pt x="376516" y="2208898"/>
                </a:cubicBezTo>
                <a:cubicBezTo>
                  <a:pt x="376516" y="2249229"/>
                  <a:pt x="343823" y="2281923"/>
                  <a:pt x="303491" y="2281923"/>
                </a:cubicBezTo>
                <a:cubicBezTo>
                  <a:pt x="263159" y="2281924"/>
                  <a:pt x="230466" y="2249230"/>
                  <a:pt x="230465" y="2208899"/>
                </a:cubicBezTo>
                <a:cubicBezTo>
                  <a:pt x="230466" y="2198816"/>
                  <a:pt x="232509" y="2189210"/>
                  <a:pt x="236204" y="2180474"/>
                </a:cubicBezTo>
                <a:close/>
                <a:moveTo>
                  <a:pt x="1388524" y="343623"/>
                </a:moveTo>
                <a:cubicBezTo>
                  <a:pt x="1399610" y="317413"/>
                  <a:pt x="1425562" y="299022"/>
                  <a:pt x="1455809" y="299022"/>
                </a:cubicBezTo>
                <a:cubicBezTo>
                  <a:pt x="1496140" y="299022"/>
                  <a:pt x="1528834" y="331716"/>
                  <a:pt x="1528835" y="372047"/>
                </a:cubicBezTo>
                <a:cubicBezTo>
                  <a:pt x="1528835" y="412378"/>
                  <a:pt x="1496141" y="445073"/>
                  <a:pt x="1455810" y="445073"/>
                </a:cubicBezTo>
                <a:cubicBezTo>
                  <a:pt x="1415479" y="445072"/>
                  <a:pt x="1382784" y="412378"/>
                  <a:pt x="1382784" y="372047"/>
                </a:cubicBezTo>
                <a:cubicBezTo>
                  <a:pt x="1382785" y="361964"/>
                  <a:pt x="1384828" y="352359"/>
                  <a:pt x="1388524" y="343623"/>
                </a:cubicBezTo>
                <a:close/>
                <a:moveTo>
                  <a:pt x="466669" y="1759978"/>
                </a:moveTo>
                <a:cubicBezTo>
                  <a:pt x="470364" y="1751242"/>
                  <a:pt x="475711" y="1743374"/>
                  <a:pt x="482320" y="1736766"/>
                </a:cubicBezTo>
                <a:cubicBezTo>
                  <a:pt x="495534" y="1723552"/>
                  <a:pt x="513790" y="1715378"/>
                  <a:pt x="533956" y="1715378"/>
                </a:cubicBezTo>
                <a:cubicBezTo>
                  <a:pt x="574287" y="1715378"/>
                  <a:pt x="606981" y="1748072"/>
                  <a:pt x="606980" y="1788403"/>
                </a:cubicBezTo>
                <a:cubicBezTo>
                  <a:pt x="606981" y="1828734"/>
                  <a:pt x="574286" y="1861428"/>
                  <a:pt x="533954" y="1861429"/>
                </a:cubicBezTo>
                <a:cubicBezTo>
                  <a:pt x="493625" y="1861429"/>
                  <a:pt x="460929" y="1828735"/>
                  <a:pt x="460931" y="1788403"/>
                </a:cubicBezTo>
                <a:cubicBezTo>
                  <a:pt x="460931" y="1778320"/>
                  <a:pt x="462975" y="1768715"/>
                  <a:pt x="466669" y="1759978"/>
                </a:cubicBezTo>
                <a:close/>
                <a:moveTo>
                  <a:pt x="697134" y="1330656"/>
                </a:moveTo>
                <a:cubicBezTo>
                  <a:pt x="700830" y="1321920"/>
                  <a:pt x="706176" y="1314053"/>
                  <a:pt x="712784" y="1307445"/>
                </a:cubicBezTo>
                <a:cubicBezTo>
                  <a:pt x="725999" y="1294230"/>
                  <a:pt x="744254" y="1286057"/>
                  <a:pt x="764421" y="1286057"/>
                </a:cubicBezTo>
                <a:cubicBezTo>
                  <a:pt x="804752" y="1286057"/>
                  <a:pt x="837445" y="1318751"/>
                  <a:pt x="837446" y="1359082"/>
                </a:cubicBezTo>
                <a:cubicBezTo>
                  <a:pt x="837446" y="1399413"/>
                  <a:pt x="804751" y="1432106"/>
                  <a:pt x="764420" y="1432106"/>
                </a:cubicBezTo>
                <a:cubicBezTo>
                  <a:pt x="724090" y="1432106"/>
                  <a:pt x="691395" y="1399412"/>
                  <a:pt x="691396" y="1359081"/>
                </a:cubicBezTo>
                <a:cubicBezTo>
                  <a:pt x="691395" y="1348999"/>
                  <a:pt x="693440" y="1339393"/>
                  <a:pt x="697134" y="1330656"/>
                </a:cubicBezTo>
                <a:close/>
                <a:moveTo>
                  <a:pt x="927597" y="910165"/>
                </a:moveTo>
                <a:cubicBezTo>
                  <a:pt x="931292" y="901429"/>
                  <a:pt x="936639" y="893561"/>
                  <a:pt x="943245" y="886954"/>
                </a:cubicBezTo>
                <a:cubicBezTo>
                  <a:pt x="956461" y="873740"/>
                  <a:pt x="974717" y="865566"/>
                  <a:pt x="994882" y="865566"/>
                </a:cubicBezTo>
                <a:cubicBezTo>
                  <a:pt x="1035212" y="865566"/>
                  <a:pt x="1067908" y="898260"/>
                  <a:pt x="1067907" y="938591"/>
                </a:cubicBezTo>
                <a:cubicBezTo>
                  <a:pt x="1067907" y="978921"/>
                  <a:pt x="1035214" y="1011615"/>
                  <a:pt x="994883" y="1011615"/>
                </a:cubicBezTo>
                <a:cubicBezTo>
                  <a:pt x="954551" y="1011615"/>
                  <a:pt x="921858" y="978921"/>
                  <a:pt x="921857" y="938590"/>
                </a:cubicBezTo>
                <a:cubicBezTo>
                  <a:pt x="921858" y="928508"/>
                  <a:pt x="923901" y="918902"/>
                  <a:pt x="927597" y="910165"/>
                </a:cubicBezTo>
                <a:close/>
                <a:moveTo>
                  <a:pt x="5739" y="2326526"/>
                </a:moveTo>
                <a:cubicBezTo>
                  <a:pt x="9435" y="2317789"/>
                  <a:pt x="14781" y="2309922"/>
                  <a:pt x="21390" y="2303314"/>
                </a:cubicBezTo>
                <a:cubicBezTo>
                  <a:pt x="34605" y="2290099"/>
                  <a:pt x="52860" y="2281926"/>
                  <a:pt x="73026" y="2281925"/>
                </a:cubicBezTo>
                <a:cubicBezTo>
                  <a:pt x="113357" y="2281925"/>
                  <a:pt x="146051" y="2314619"/>
                  <a:pt x="146050" y="2354950"/>
                </a:cubicBezTo>
                <a:cubicBezTo>
                  <a:pt x="146050" y="2395281"/>
                  <a:pt x="113358" y="2427975"/>
                  <a:pt x="73025" y="2427975"/>
                </a:cubicBezTo>
                <a:cubicBezTo>
                  <a:pt x="32695" y="2427976"/>
                  <a:pt x="0" y="2395282"/>
                  <a:pt x="1" y="2354950"/>
                </a:cubicBezTo>
                <a:cubicBezTo>
                  <a:pt x="2" y="2344868"/>
                  <a:pt x="2044" y="2335262"/>
                  <a:pt x="5739" y="2326526"/>
                </a:cubicBezTo>
                <a:close/>
                <a:moveTo>
                  <a:pt x="1158058" y="480845"/>
                </a:moveTo>
                <a:cubicBezTo>
                  <a:pt x="1161754" y="472108"/>
                  <a:pt x="1167101" y="464241"/>
                  <a:pt x="1173709" y="457633"/>
                </a:cubicBezTo>
                <a:cubicBezTo>
                  <a:pt x="1186923" y="444418"/>
                  <a:pt x="1205180" y="436246"/>
                  <a:pt x="1225345" y="436245"/>
                </a:cubicBezTo>
                <a:cubicBezTo>
                  <a:pt x="1265677" y="436245"/>
                  <a:pt x="1298370" y="468939"/>
                  <a:pt x="1298370" y="509270"/>
                </a:cubicBezTo>
                <a:cubicBezTo>
                  <a:pt x="1298371" y="549601"/>
                  <a:pt x="1265676" y="582295"/>
                  <a:pt x="1225345" y="582295"/>
                </a:cubicBezTo>
                <a:cubicBezTo>
                  <a:pt x="1185014" y="582295"/>
                  <a:pt x="1152321" y="549601"/>
                  <a:pt x="1152320" y="509270"/>
                </a:cubicBezTo>
                <a:cubicBezTo>
                  <a:pt x="1152321" y="499187"/>
                  <a:pt x="1154364" y="489582"/>
                  <a:pt x="1158058" y="480845"/>
                </a:cubicBezTo>
                <a:close/>
                <a:moveTo>
                  <a:pt x="236205" y="1897201"/>
                </a:moveTo>
                <a:cubicBezTo>
                  <a:pt x="239900" y="1888465"/>
                  <a:pt x="245248" y="1880596"/>
                  <a:pt x="251855" y="1873990"/>
                </a:cubicBezTo>
                <a:cubicBezTo>
                  <a:pt x="265068" y="1860775"/>
                  <a:pt x="283326" y="1852601"/>
                  <a:pt x="303491" y="1852600"/>
                </a:cubicBezTo>
                <a:cubicBezTo>
                  <a:pt x="343821" y="1852601"/>
                  <a:pt x="376517" y="1885295"/>
                  <a:pt x="376515" y="1925627"/>
                </a:cubicBezTo>
                <a:cubicBezTo>
                  <a:pt x="376515" y="1965957"/>
                  <a:pt x="343822" y="1998651"/>
                  <a:pt x="303491" y="1998651"/>
                </a:cubicBezTo>
                <a:cubicBezTo>
                  <a:pt x="263160" y="1998650"/>
                  <a:pt x="230467" y="1965956"/>
                  <a:pt x="230466" y="1925626"/>
                </a:cubicBezTo>
                <a:cubicBezTo>
                  <a:pt x="230465" y="1915544"/>
                  <a:pt x="232510" y="1905937"/>
                  <a:pt x="236205" y="1897201"/>
                </a:cubicBezTo>
                <a:close/>
                <a:moveTo>
                  <a:pt x="1388523" y="60350"/>
                </a:moveTo>
                <a:cubicBezTo>
                  <a:pt x="1399609" y="34141"/>
                  <a:pt x="1425562" y="15750"/>
                  <a:pt x="1455809" y="15750"/>
                </a:cubicBezTo>
                <a:cubicBezTo>
                  <a:pt x="1496140" y="15750"/>
                  <a:pt x="1528835" y="48444"/>
                  <a:pt x="1528835" y="88775"/>
                </a:cubicBezTo>
                <a:cubicBezTo>
                  <a:pt x="1528834" y="129106"/>
                  <a:pt x="1496141" y="161800"/>
                  <a:pt x="1455809" y="161800"/>
                </a:cubicBezTo>
                <a:cubicBezTo>
                  <a:pt x="1415478" y="161800"/>
                  <a:pt x="1382785" y="129106"/>
                  <a:pt x="1382785" y="88775"/>
                </a:cubicBezTo>
                <a:cubicBezTo>
                  <a:pt x="1382785" y="78692"/>
                  <a:pt x="1384827" y="69087"/>
                  <a:pt x="1388523" y="60350"/>
                </a:cubicBezTo>
                <a:close/>
                <a:moveTo>
                  <a:pt x="466671" y="1476707"/>
                </a:moveTo>
                <a:cubicBezTo>
                  <a:pt x="470366" y="1467970"/>
                  <a:pt x="475713" y="1460102"/>
                  <a:pt x="482320" y="1453495"/>
                </a:cubicBezTo>
                <a:cubicBezTo>
                  <a:pt x="495534" y="1440280"/>
                  <a:pt x="513792" y="1432106"/>
                  <a:pt x="533956" y="1432106"/>
                </a:cubicBezTo>
                <a:cubicBezTo>
                  <a:pt x="574287" y="1432106"/>
                  <a:pt x="606982" y="1464800"/>
                  <a:pt x="606982" y="1505131"/>
                </a:cubicBezTo>
                <a:cubicBezTo>
                  <a:pt x="606981" y="1545462"/>
                  <a:pt x="574288" y="1578156"/>
                  <a:pt x="533957" y="1578156"/>
                </a:cubicBezTo>
                <a:cubicBezTo>
                  <a:pt x="493625" y="1578156"/>
                  <a:pt x="460932" y="1545462"/>
                  <a:pt x="460931" y="1505131"/>
                </a:cubicBezTo>
                <a:cubicBezTo>
                  <a:pt x="460932" y="1495049"/>
                  <a:pt x="462975" y="1485443"/>
                  <a:pt x="466671" y="1476707"/>
                </a:cubicBezTo>
                <a:close/>
                <a:moveTo>
                  <a:pt x="697133" y="1047385"/>
                </a:moveTo>
                <a:cubicBezTo>
                  <a:pt x="700829" y="1038649"/>
                  <a:pt x="706176" y="1030782"/>
                  <a:pt x="712783" y="1024174"/>
                </a:cubicBezTo>
                <a:cubicBezTo>
                  <a:pt x="725998" y="1010959"/>
                  <a:pt x="744254" y="1002786"/>
                  <a:pt x="764419" y="1002786"/>
                </a:cubicBezTo>
                <a:cubicBezTo>
                  <a:pt x="804751" y="1002786"/>
                  <a:pt x="837444" y="1035480"/>
                  <a:pt x="837445" y="1075811"/>
                </a:cubicBezTo>
                <a:cubicBezTo>
                  <a:pt x="837445" y="1116142"/>
                  <a:pt x="804751" y="1148835"/>
                  <a:pt x="764420" y="1148835"/>
                </a:cubicBezTo>
                <a:cubicBezTo>
                  <a:pt x="724089" y="1148835"/>
                  <a:pt x="691394" y="1116141"/>
                  <a:pt x="691394" y="1075810"/>
                </a:cubicBezTo>
                <a:cubicBezTo>
                  <a:pt x="691396" y="1065728"/>
                  <a:pt x="693439" y="1056122"/>
                  <a:pt x="697133" y="1047385"/>
                </a:cubicBezTo>
                <a:close/>
                <a:moveTo>
                  <a:pt x="927595" y="626895"/>
                </a:moveTo>
                <a:cubicBezTo>
                  <a:pt x="931290" y="618158"/>
                  <a:pt x="936638" y="610291"/>
                  <a:pt x="943244" y="603683"/>
                </a:cubicBezTo>
                <a:cubicBezTo>
                  <a:pt x="956459" y="590468"/>
                  <a:pt x="974716" y="582295"/>
                  <a:pt x="994882" y="582295"/>
                </a:cubicBezTo>
                <a:cubicBezTo>
                  <a:pt x="1035212" y="582294"/>
                  <a:pt x="1067907" y="614989"/>
                  <a:pt x="1067907" y="655320"/>
                </a:cubicBezTo>
                <a:cubicBezTo>
                  <a:pt x="1067906" y="695650"/>
                  <a:pt x="1035212" y="728344"/>
                  <a:pt x="994881" y="728344"/>
                </a:cubicBezTo>
                <a:cubicBezTo>
                  <a:pt x="954550" y="728344"/>
                  <a:pt x="921857" y="695651"/>
                  <a:pt x="921857" y="655321"/>
                </a:cubicBezTo>
                <a:cubicBezTo>
                  <a:pt x="921856" y="645237"/>
                  <a:pt x="923899" y="635631"/>
                  <a:pt x="927595" y="626895"/>
                </a:cubicBezTo>
                <a:close/>
                <a:moveTo>
                  <a:pt x="5740" y="2043251"/>
                </a:moveTo>
                <a:cubicBezTo>
                  <a:pt x="9436" y="2034514"/>
                  <a:pt x="14783" y="2026646"/>
                  <a:pt x="21391" y="2020039"/>
                </a:cubicBezTo>
                <a:cubicBezTo>
                  <a:pt x="34605" y="2006824"/>
                  <a:pt x="52862" y="1998651"/>
                  <a:pt x="73028" y="1998650"/>
                </a:cubicBezTo>
                <a:cubicBezTo>
                  <a:pt x="113359" y="1998650"/>
                  <a:pt x="146052" y="2031344"/>
                  <a:pt x="146053" y="2071677"/>
                </a:cubicBezTo>
                <a:cubicBezTo>
                  <a:pt x="146052" y="2112006"/>
                  <a:pt x="113359" y="2144701"/>
                  <a:pt x="73028" y="2144700"/>
                </a:cubicBezTo>
                <a:cubicBezTo>
                  <a:pt x="32697" y="2144701"/>
                  <a:pt x="2" y="2112006"/>
                  <a:pt x="2" y="2071676"/>
                </a:cubicBezTo>
                <a:cubicBezTo>
                  <a:pt x="2" y="2061592"/>
                  <a:pt x="2046" y="2051987"/>
                  <a:pt x="5740" y="2043251"/>
                </a:cubicBezTo>
                <a:close/>
                <a:moveTo>
                  <a:pt x="1158059" y="197573"/>
                </a:moveTo>
                <a:cubicBezTo>
                  <a:pt x="1161753" y="188836"/>
                  <a:pt x="1167102" y="180968"/>
                  <a:pt x="1173708" y="174361"/>
                </a:cubicBezTo>
                <a:cubicBezTo>
                  <a:pt x="1186923" y="161146"/>
                  <a:pt x="1205180" y="152972"/>
                  <a:pt x="1225344" y="152972"/>
                </a:cubicBezTo>
                <a:cubicBezTo>
                  <a:pt x="1265676" y="152972"/>
                  <a:pt x="1298370" y="185666"/>
                  <a:pt x="1298369" y="225997"/>
                </a:cubicBezTo>
                <a:cubicBezTo>
                  <a:pt x="1298371" y="266328"/>
                  <a:pt x="1265677" y="299022"/>
                  <a:pt x="1225346" y="299022"/>
                </a:cubicBezTo>
                <a:cubicBezTo>
                  <a:pt x="1185014" y="299023"/>
                  <a:pt x="1152321" y="266328"/>
                  <a:pt x="1152320" y="225997"/>
                </a:cubicBezTo>
                <a:cubicBezTo>
                  <a:pt x="1152321" y="215915"/>
                  <a:pt x="1154364" y="206309"/>
                  <a:pt x="1158059" y="197573"/>
                </a:cubicBezTo>
                <a:close/>
                <a:moveTo>
                  <a:pt x="236207" y="1613928"/>
                </a:moveTo>
                <a:cubicBezTo>
                  <a:pt x="239901" y="1605191"/>
                  <a:pt x="245248" y="1597323"/>
                  <a:pt x="251856" y="1590716"/>
                </a:cubicBezTo>
                <a:cubicBezTo>
                  <a:pt x="265071" y="1577501"/>
                  <a:pt x="283328" y="1569328"/>
                  <a:pt x="303493" y="1569327"/>
                </a:cubicBezTo>
                <a:cubicBezTo>
                  <a:pt x="343824" y="1569327"/>
                  <a:pt x="376517" y="1602022"/>
                  <a:pt x="376518" y="1642353"/>
                </a:cubicBezTo>
                <a:cubicBezTo>
                  <a:pt x="376518" y="1682683"/>
                  <a:pt x="343824" y="1715378"/>
                  <a:pt x="303492" y="1715380"/>
                </a:cubicBezTo>
                <a:cubicBezTo>
                  <a:pt x="263161" y="1715380"/>
                  <a:pt x="230466" y="1682686"/>
                  <a:pt x="230467" y="1642352"/>
                </a:cubicBezTo>
                <a:cubicBezTo>
                  <a:pt x="230468" y="1632270"/>
                  <a:pt x="232512" y="1622664"/>
                  <a:pt x="236207" y="1613928"/>
                </a:cubicBezTo>
                <a:close/>
                <a:moveTo>
                  <a:pt x="466670" y="1193435"/>
                </a:moveTo>
                <a:cubicBezTo>
                  <a:pt x="470364" y="1184698"/>
                  <a:pt x="475712" y="1176831"/>
                  <a:pt x="482319" y="1170223"/>
                </a:cubicBezTo>
                <a:cubicBezTo>
                  <a:pt x="495535" y="1157009"/>
                  <a:pt x="513790" y="1148835"/>
                  <a:pt x="533955" y="1148835"/>
                </a:cubicBezTo>
                <a:cubicBezTo>
                  <a:pt x="574287" y="1148835"/>
                  <a:pt x="606981" y="1181529"/>
                  <a:pt x="606981" y="1221860"/>
                </a:cubicBezTo>
                <a:cubicBezTo>
                  <a:pt x="606980" y="1262191"/>
                  <a:pt x="574287" y="1294885"/>
                  <a:pt x="533956" y="1294884"/>
                </a:cubicBezTo>
                <a:cubicBezTo>
                  <a:pt x="493626" y="1294885"/>
                  <a:pt x="460932" y="1262190"/>
                  <a:pt x="460931" y="1221860"/>
                </a:cubicBezTo>
                <a:cubicBezTo>
                  <a:pt x="460931" y="1211777"/>
                  <a:pt x="462974" y="1202171"/>
                  <a:pt x="466670" y="1193435"/>
                </a:cubicBezTo>
                <a:close/>
                <a:moveTo>
                  <a:pt x="697131" y="764115"/>
                </a:moveTo>
                <a:cubicBezTo>
                  <a:pt x="700827" y="755378"/>
                  <a:pt x="706175" y="747510"/>
                  <a:pt x="712782" y="740904"/>
                </a:cubicBezTo>
                <a:cubicBezTo>
                  <a:pt x="725997" y="727689"/>
                  <a:pt x="744253" y="719515"/>
                  <a:pt x="764418" y="719515"/>
                </a:cubicBezTo>
                <a:cubicBezTo>
                  <a:pt x="804749" y="719515"/>
                  <a:pt x="837444" y="752209"/>
                  <a:pt x="837442" y="792540"/>
                </a:cubicBezTo>
                <a:cubicBezTo>
                  <a:pt x="837443" y="832871"/>
                  <a:pt x="804750" y="865565"/>
                  <a:pt x="764418" y="865565"/>
                </a:cubicBezTo>
                <a:cubicBezTo>
                  <a:pt x="724088" y="865564"/>
                  <a:pt x="691394" y="832870"/>
                  <a:pt x="691394" y="792539"/>
                </a:cubicBezTo>
                <a:cubicBezTo>
                  <a:pt x="691394" y="782457"/>
                  <a:pt x="693437" y="772851"/>
                  <a:pt x="697131" y="764115"/>
                </a:cubicBezTo>
                <a:close/>
                <a:moveTo>
                  <a:pt x="927595" y="343623"/>
                </a:moveTo>
                <a:cubicBezTo>
                  <a:pt x="931290" y="334886"/>
                  <a:pt x="936637" y="327018"/>
                  <a:pt x="943245" y="320411"/>
                </a:cubicBezTo>
                <a:cubicBezTo>
                  <a:pt x="956459" y="307196"/>
                  <a:pt x="974715" y="299022"/>
                  <a:pt x="994881" y="299022"/>
                </a:cubicBezTo>
                <a:cubicBezTo>
                  <a:pt x="1035213" y="299022"/>
                  <a:pt x="1067907" y="331716"/>
                  <a:pt x="1067906" y="372047"/>
                </a:cubicBezTo>
                <a:cubicBezTo>
                  <a:pt x="1067907" y="412378"/>
                  <a:pt x="1035212" y="445072"/>
                  <a:pt x="994881" y="445072"/>
                </a:cubicBezTo>
                <a:cubicBezTo>
                  <a:pt x="954551" y="445072"/>
                  <a:pt x="921856" y="412378"/>
                  <a:pt x="921856" y="372047"/>
                </a:cubicBezTo>
                <a:cubicBezTo>
                  <a:pt x="921856" y="361965"/>
                  <a:pt x="923899" y="352359"/>
                  <a:pt x="927595" y="343623"/>
                </a:cubicBezTo>
                <a:close/>
                <a:moveTo>
                  <a:pt x="5741" y="1759979"/>
                </a:moveTo>
                <a:cubicBezTo>
                  <a:pt x="9436" y="1751243"/>
                  <a:pt x="14783" y="1743375"/>
                  <a:pt x="21391" y="1736767"/>
                </a:cubicBezTo>
                <a:cubicBezTo>
                  <a:pt x="34607" y="1723553"/>
                  <a:pt x="52863" y="1715380"/>
                  <a:pt x="73027" y="1715380"/>
                </a:cubicBezTo>
                <a:cubicBezTo>
                  <a:pt x="113358" y="1715380"/>
                  <a:pt x="146053" y="1748073"/>
                  <a:pt x="146053" y="1788404"/>
                </a:cubicBezTo>
                <a:cubicBezTo>
                  <a:pt x="146053" y="1828734"/>
                  <a:pt x="113359" y="1861429"/>
                  <a:pt x="73027" y="1861430"/>
                </a:cubicBezTo>
                <a:cubicBezTo>
                  <a:pt x="32696" y="1861429"/>
                  <a:pt x="4" y="1828734"/>
                  <a:pt x="3" y="1788404"/>
                </a:cubicBezTo>
                <a:cubicBezTo>
                  <a:pt x="2" y="1778321"/>
                  <a:pt x="2046" y="1768716"/>
                  <a:pt x="5741" y="1759979"/>
                </a:cubicBezTo>
                <a:close/>
                <a:moveTo>
                  <a:pt x="236207" y="1330656"/>
                </a:moveTo>
                <a:cubicBezTo>
                  <a:pt x="239902" y="1321919"/>
                  <a:pt x="245248" y="1314051"/>
                  <a:pt x="251856" y="1307444"/>
                </a:cubicBezTo>
                <a:cubicBezTo>
                  <a:pt x="265070" y="1294229"/>
                  <a:pt x="283328" y="1286056"/>
                  <a:pt x="303492" y="1286055"/>
                </a:cubicBezTo>
                <a:cubicBezTo>
                  <a:pt x="343824" y="1286055"/>
                  <a:pt x="376518" y="1318750"/>
                  <a:pt x="376518" y="1359080"/>
                </a:cubicBezTo>
                <a:cubicBezTo>
                  <a:pt x="376518" y="1399411"/>
                  <a:pt x="343824" y="1432105"/>
                  <a:pt x="303492" y="1432105"/>
                </a:cubicBezTo>
                <a:cubicBezTo>
                  <a:pt x="263162" y="1432105"/>
                  <a:pt x="230467" y="1399411"/>
                  <a:pt x="230467" y="1359080"/>
                </a:cubicBezTo>
                <a:cubicBezTo>
                  <a:pt x="230467" y="1348998"/>
                  <a:pt x="232510" y="1339392"/>
                  <a:pt x="236207" y="1330656"/>
                </a:cubicBezTo>
                <a:close/>
                <a:moveTo>
                  <a:pt x="466668" y="910164"/>
                </a:moveTo>
                <a:cubicBezTo>
                  <a:pt x="470364" y="901427"/>
                  <a:pt x="475711" y="893559"/>
                  <a:pt x="482318" y="886953"/>
                </a:cubicBezTo>
                <a:cubicBezTo>
                  <a:pt x="495533" y="873738"/>
                  <a:pt x="513790" y="865564"/>
                  <a:pt x="533954" y="865564"/>
                </a:cubicBezTo>
                <a:cubicBezTo>
                  <a:pt x="574285" y="865564"/>
                  <a:pt x="606980" y="898258"/>
                  <a:pt x="606980" y="938589"/>
                </a:cubicBezTo>
                <a:cubicBezTo>
                  <a:pt x="606981" y="978920"/>
                  <a:pt x="574287" y="1011614"/>
                  <a:pt x="533955" y="1011614"/>
                </a:cubicBezTo>
                <a:cubicBezTo>
                  <a:pt x="493624" y="1011614"/>
                  <a:pt x="460930" y="978920"/>
                  <a:pt x="460931" y="938589"/>
                </a:cubicBezTo>
                <a:cubicBezTo>
                  <a:pt x="460930" y="928506"/>
                  <a:pt x="462973" y="918901"/>
                  <a:pt x="466668" y="910164"/>
                </a:cubicBezTo>
                <a:close/>
                <a:moveTo>
                  <a:pt x="697130" y="480844"/>
                </a:moveTo>
                <a:cubicBezTo>
                  <a:pt x="700826" y="472107"/>
                  <a:pt x="706173" y="464240"/>
                  <a:pt x="712780" y="457632"/>
                </a:cubicBezTo>
                <a:cubicBezTo>
                  <a:pt x="725995" y="444417"/>
                  <a:pt x="744251" y="436244"/>
                  <a:pt x="764417" y="436244"/>
                </a:cubicBezTo>
                <a:cubicBezTo>
                  <a:pt x="804748" y="436244"/>
                  <a:pt x="837442" y="468938"/>
                  <a:pt x="837443" y="509269"/>
                </a:cubicBezTo>
                <a:cubicBezTo>
                  <a:pt x="837442" y="549600"/>
                  <a:pt x="804749" y="582294"/>
                  <a:pt x="764418" y="582294"/>
                </a:cubicBezTo>
                <a:cubicBezTo>
                  <a:pt x="724087" y="582294"/>
                  <a:pt x="691392" y="549600"/>
                  <a:pt x="691392" y="509269"/>
                </a:cubicBezTo>
                <a:cubicBezTo>
                  <a:pt x="691392" y="499186"/>
                  <a:pt x="693435" y="489581"/>
                  <a:pt x="697130" y="480844"/>
                </a:cubicBezTo>
                <a:close/>
                <a:moveTo>
                  <a:pt x="927594" y="60350"/>
                </a:moveTo>
                <a:cubicBezTo>
                  <a:pt x="931290" y="51614"/>
                  <a:pt x="936637" y="43746"/>
                  <a:pt x="943244" y="37138"/>
                </a:cubicBezTo>
                <a:cubicBezTo>
                  <a:pt x="956460" y="23924"/>
                  <a:pt x="974715" y="15750"/>
                  <a:pt x="994881" y="15750"/>
                </a:cubicBezTo>
                <a:cubicBezTo>
                  <a:pt x="1035212" y="15750"/>
                  <a:pt x="1067906" y="48444"/>
                  <a:pt x="1067906" y="88775"/>
                </a:cubicBezTo>
                <a:cubicBezTo>
                  <a:pt x="1067906" y="129106"/>
                  <a:pt x="1035212" y="161800"/>
                  <a:pt x="994881" y="161800"/>
                </a:cubicBezTo>
                <a:cubicBezTo>
                  <a:pt x="954550" y="161800"/>
                  <a:pt x="921857" y="129106"/>
                  <a:pt x="921856" y="88775"/>
                </a:cubicBezTo>
                <a:cubicBezTo>
                  <a:pt x="921856" y="78692"/>
                  <a:pt x="923899" y="69087"/>
                  <a:pt x="927594" y="60350"/>
                </a:cubicBezTo>
                <a:close/>
                <a:moveTo>
                  <a:pt x="5743" y="1476705"/>
                </a:moveTo>
                <a:cubicBezTo>
                  <a:pt x="9437" y="1467969"/>
                  <a:pt x="14785" y="1460101"/>
                  <a:pt x="21392" y="1453493"/>
                </a:cubicBezTo>
                <a:cubicBezTo>
                  <a:pt x="34607" y="1440278"/>
                  <a:pt x="52863" y="1432105"/>
                  <a:pt x="73028" y="1432105"/>
                </a:cubicBezTo>
                <a:cubicBezTo>
                  <a:pt x="113359" y="1432105"/>
                  <a:pt x="146054" y="1464799"/>
                  <a:pt x="146054" y="1505130"/>
                </a:cubicBezTo>
                <a:cubicBezTo>
                  <a:pt x="146054" y="1545461"/>
                  <a:pt x="113360" y="1578155"/>
                  <a:pt x="73027" y="1578158"/>
                </a:cubicBezTo>
                <a:cubicBezTo>
                  <a:pt x="32696" y="1578157"/>
                  <a:pt x="3" y="1545463"/>
                  <a:pt x="4" y="1505130"/>
                </a:cubicBezTo>
                <a:cubicBezTo>
                  <a:pt x="4" y="1495047"/>
                  <a:pt x="2047" y="1485442"/>
                  <a:pt x="5743" y="1476705"/>
                </a:cubicBezTo>
                <a:close/>
                <a:moveTo>
                  <a:pt x="236205" y="1047384"/>
                </a:moveTo>
                <a:cubicBezTo>
                  <a:pt x="239900" y="1038648"/>
                  <a:pt x="245248" y="1030780"/>
                  <a:pt x="251855" y="1024173"/>
                </a:cubicBezTo>
                <a:cubicBezTo>
                  <a:pt x="265069" y="1010958"/>
                  <a:pt x="283326" y="1002785"/>
                  <a:pt x="303492" y="1002784"/>
                </a:cubicBezTo>
                <a:cubicBezTo>
                  <a:pt x="343822" y="1002785"/>
                  <a:pt x="376516" y="1035479"/>
                  <a:pt x="376516" y="1075809"/>
                </a:cubicBezTo>
                <a:cubicBezTo>
                  <a:pt x="376517" y="1116141"/>
                  <a:pt x="343824" y="1148834"/>
                  <a:pt x="303493" y="1148834"/>
                </a:cubicBezTo>
                <a:cubicBezTo>
                  <a:pt x="263162" y="1148834"/>
                  <a:pt x="230468" y="1116140"/>
                  <a:pt x="230467" y="1075809"/>
                </a:cubicBezTo>
                <a:cubicBezTo>
                  <a:pt x="230467" y="1065726"/>
                  <a:pt x="232510" y="1056121"/>
                  <a:pt x="236205" y="1047384"/>
                </a:cubicBezTo>
                <a:close/>
                <a:moveTo>
                  <a:pt x="466667" y="626893"/>
                </a:moveTo>
                <a:cubicBezTo>
                  <a:pt x="470363" y="618156"/>
                  <a:pt x="475710" y="610289"/>
                  <a:pt x="482318" y="603682"/>
                </a:cubicBezTo>
                <a:cubicBezTo>
                  <a:pt x="495531" y="590467"/>
                  <a:pt x="513788" y="582294"/>
                  <a:pt x="533954" y="582294"/>
                </a:cubicBezTo>
                <a:cubicBezTo>
                  <a:pt x="574285" y="582294"/>
                  <a:pt x="606979" y="614988"/>
                  <a:pt x="606978" y="655319"/>
                </a:cubicBezTo>
                <a:cubicBezTo>
                  <a:pt x="606979" y="695649"/>
                  <a:pt x="574285" y="728343"/>
                  <a:pt x="533954" y="728343"/>
                </a:cubicBezTo>
                <a:cubicBezTo>
                  <a:pt x="493623" y="728343"/>
                  <a:pt x="460928" y="695649"/>
                  <a:pt x="460929" y="655318"/>
                </a:cubicBezTo>
                <a:cubicBezTo>
                  <a:pt x="460929" y="645235"/>
                  <a:pt x="462972" y="635630"/>
                  <a:pt x="466667" y="626893"/>
                </a:cubicBezTo>
                <a:close/>
                <a:moveTo>
                  <a:pt x="697130" y="197573"/>
                </a:moveTo>
                <a:cubicBezTo>
                  <a:pt x="700825" y="188836"/>
                  <a:pt x="706172" y="180968"/>
                  <a:pt x="712780" y="174361"/>
                </a:cubicBezTo>
                <a:cubicBezTo>
                  <a:pt x="725994" y="161146"/>
                  <a:pt x="744251" y="152972"/>
                  <a:pt x="764416" y="152972"/>
                </a:cubicBezTo>
                <a:cubicBezTo>
                  <a:pt x="804747" y="152972"/>
                  <a:pt x="837441" y="185667"/>
                  <a:pt x="837441" y="225997"/>
                </a:cubicBezTo>
                <a:cubicBezTo>
                  <a:pt x="837441" y="266328"/>
                  <a:pt x="804748" y="299022"/>
                  <a:pt x="764416" y="299023"/>
                </a:cubicBezTo>
                <a:cubicBezTo>
                  <a:pt x="724085" y="299022"/>
                  <a:pt x="691391" y="266328"/>
                  <a:pt x="691391" y="225997"/>
                </a:cubicBezTo>
                <a:cubicBezTo>
                  <a:pt x="691391" y="215915"/>
                  <a:pt x="693435" y="206309"/>
                  <a:pt x="697130" y="197573"/>
                </a:cubicBezTo>
                <a:close/>
                <a:moveTo>
                  <a:pt x="5742" y="1193433"/>
                </a:moveTo>
                <a:cubicBezTo>
                  <a:pt x="9437" y="1184697"/>
                  <a:pt x="14784" y="1176829"/>
                  <a:pt x="21392" y="1170221"/>
                </a:cubicBezTo>
                <a:cubicBezTo>
                  <a:pt x="34606" y="1157006"/>
                  <a:pt x="52863" y="1148833"/>
                  <a:pt x="73028" y="1148833"/>
                </a:cubicBezTo>
                <a:cubicBezTo>
                  <a:pt x="113359" y="1148833"/>
                  <a:pt x="146054" y="1181527"/>
                  <a:pt x="146053" y="1221858"/>
                </a:cubicBezTo>
                <a:cubicBezTo>
                  <a:pt x="146053" y="1262189"/>
                  <a:pt x="113360" y="1294883"/>
                  <a:pt x="73029" y="1294883"/>
                </a:cubicBezTo>
                <a:cubicBezTo>
                  <a:pt x="32697" y="1294883"/>
                  <a:pt x="3" y="1262189"/>
                  <a:pt x="4" y="1221858"/>
                </a:cubicBezTo>
                <a:cubicBezTo>
                  <a:pt x="3" y="1211775"/>
                  <a:pt x="2047" y="1202170"/>
                  <a:pt x="5742" y="1193433"/>
                </a:cubicBezTo>
                <a:close/>
                <a:moveTo>
                  <a:pt x="236205" y="764113"/>
                </a:moveTo>
                <a:cubicBezTo>
                  <a:pt x="239900" y="755377"/>
                  <a:pt x="245247" y="747509"/>
                  <a:pt x="251854" y="740902"/>
                </a:cubicBezTo>
                <a:cubicBezTo>
                  <a:pt x="265069" y="727687"/>
                  <a:pt x="283325" y="719514"/>
                  <a:pt x="303490" y="719514"/>
                </a:cubicBezTo>
                <a:cubicBezTo>
                  <a:pt x="343821" y="719514"/>
                  <a:pt x="376515" y="752208"/>
                  <a:pt x="376516" y="792539"/>
                </a:cubicBezTo>
                <a:cubicBezTo>
                  <a:pt x="376516" y="832869"/>
                  <a:pt x="343823" y="865563"/>
                  <a:pt x="303492" y="865563"/>
                </a:cubicBezTo>
                <a:cubicBezTo>
                  <a:pt x="263161" y="865563"/>
                  <a:pt x="230466" y="832869"/>
                  <a:pt x="230466" y="792538"/>
                </a:cubicBezTo>
                <a:cubicBezTo>
                  <a:pt x="230466" y="782455"/>
                  <a:pt x="232509" y="772850"/>
                  <a:pt x="236205" y="764113"/>
                </a:cubicBezTo>
                <a:close/>
                <a:moveTo>
                  <a:pt x="466666" y="343623"/>
                </a:moveTo>
                <a:cubicBezTo>
                  <a:pt x="470361" y="334886"/>
                  <a:pt x="475708" y="327018"/>
                  <a:pt x="482316" y="320411"/>
                </a:cubicBezTo>
                <a:cubicBezTo>
                  <a:pt x="495531" y="307196"/>
                  <a:pt x="513787" y="299022"/>
                  <a:pt x="533952" y="299022"/>
                </a:cubicBezTo>
                <a:cubicBezTo>
                  <a:pt x="574283" y="299022"/>
                  <a:pt x="606978" y="331716"/>
                  <a:pt x="606978" y="372047"/>
                </a:cubicBezTo>
                <a:cubicBezTo>
                  <a:pt x="606977" y="412378"/>
                  <a:pt x="574284" y="445072"/>
                  <a:pt x="533953" y="445072"/>
                </a:cubicBezTo>
                <a:cubicBezTo>
                  <a:pt x="493622" y="445072"/>
                  <a:pt x="460927" y="412378"/>
                  <a:pt x="460927" y="372047"/>
                </a:cubicBezTo>
                <a:cubicBezTo>
                  <a:pt x="460927" y="361965"/>
                  <a:pt x="462971" y="352359"/>
                  <a:pt x="466666" y="343623"/>
                </a:cubicBezTo>
                <a:close/>
                <a:moveTo>
                  <a:pt x="5741" y="910162"/>
                </a:moveTo>
                <a:cubicBezTo>
                  <a:pt x="9436" y="901425"/>
                  <a:pt x="14783" y="893558"/>
                  <a:pt x="21392" y="886950"/>
                </a:cubicBezTo>
                <a:cubicBezTo>
                  <a:pt x="34606" y="873736"/>
                  <a:pt x="52862" y="865562"/>
                  <a:pt x="73028" y="865562"/>
                </a:cubicBezTo>
                <a:cubicBezTo>
                  <a:pt x="113358" y="865562"/>
                  <a:pt x="146052" y="898256"/>
                  <a:pt x="146052" y="938587"/>
                </a:cubicBezTo>
                <a:cubicBezTo>
                  <a:pt x="146053" y="978918"/>
                  <a:pt x="113360" y="1011612"/>
                  <a:pt x="73029" y="1011612"/>
                </a:cubicBezTo>
                <a:cubicBezTo>
                  <a:pt x="32698" y="1011612"/>
                  <a:pt x="3" y="978917"/>
                  <a:pt x="3" y="938586"/>
                </a:cubicBezTo>
                <a:cubicBezTo>
                  <a:pt x="3" y="928504"/>
                  <a:pt x="2046" y="918898"/>
                  <a:pt x="5741" y="910162"/>
                </a:cubicBezTo>
                <a:close/>
                <a:moveTo>
                  <a:pt x="236203" y="480843"/>
                </a:moveTo>
                <a:cubicBezTo>
                  <a:pt x="239898" y="472106"/>
                  <a:pt x="245247" y="464238"/>
                  <a:pt x="251853" y="457631"/>
                </a:cubicBezTo>
                <a:cubicBezTo>
                  <a:pt x="265067" y="444417"/>
                  <a:pt x="283325" y="436243"/>
                  <a:pt x="303489" y="436243"/>
                </a:cubicBezTo>
                <a:cubicBezTo>
                  <a:pt x="343820" y="436243"/>
                  <a:pt x="376515" y="468937"/>
                  <a:pt x="376515" y="509268"/>
                </a:cubicBezTo>
                <a:cubicBezTo>
                  <a:pt x="376515" y="549598"/>
                  <a:pt x="343822" y="582292"/>
                  <a:pt x="303491" y="582292"/>
                </a:cubicBezTo>
                <a:cubicBezTo>
                  <a:pt x="263160" y="582292"/>
                  <a:pt x="230465" y="549598"/>
                  <a:pt x="230466" y="509267"/>
                </a:cubicBezTo>
                <a:cubicBezTo>
                  <a:pt x="230465" y="499185"/>
                  <a:pt x="232509" y="489579"/>
                  <a:pt x="236203" y="480843"/>
                </a:cubicBezTo>
                <a:close/>
                <a:moveTo>
                  <a:pt x="466667" y="60351"/>
                </a:moveTo>
                <a:cubicBezTo>
                  <a:pt x="470362" y="51614"/>
                  <a:pt x="475709" y="43746"/>
                  <a:pt x="482317" y="37139"/>
                </a:cubicBezTo>
                <a:cubicBezTo>
                  <a:pt x="495531" y="23924"/>
                  <a:pt x="513788" y="15751"/>
                  <a:pt x="533953" y="15751"/>
                </a:cubicBezTo>
                <a:cubicBezTo>
                  <a:pt x="574284" y="15751"/>
                  <a:pt x="606978" y="48445"/>
                  <a:pt x="606978" y="88776"/>
                </a:cubicBezTo>
                <a:cubicBezTo>
                  <a:pt x="606978" y="129107"/>
                  <a:pt x="574284" y="161801"/>
                  <a:pt x="533953" y="161801"/>
                </a:cubicBezTo>
                <a:cubicBezTo>
                  <a:pt x="493622" y="161801"/>
                  <a:pt x="460928" y="129107"/>
                  <a:pt x="460928" y="88776"/>
                </a:cubicBezTo>
                <a:cubicBezTo>
                  <a:pt x="460928" y="78693"/>
                  <a:pt x="462972" y="69087"/>
                  <a:pt x="466667" y="60351"/>
                </a:cubicBezTo>
                <a:close/>
                <a:moveTo>
                  <a:pt x="5740" y="626892"/>
                </a:moveTo>
                <a:cubicBezTo>
                  <a:pt x="9435" y="618155"/>
                  <a:pt x="14782" y="610287"/>
                  <a:pt x="21389" y="603680"/>
                </a:cubicBezTo>
                <a:cubicBezTo>
                  <a:pt x="34604" y="590466"/>
                  <a:pt x="52860" y="582292"/>
                  <a:pt x="73026" y="582292"/>
                </a:cubicBezTo>
                <a:cubicBezTo>
                  <a:pt x="113358" y="582292"/>
                  <a:pt x="146051" y="614986"/>
                  <a:pt x="146052" y="655317"/>
                </a:cubicBezTo>
                <a:cubicBezTo>
                  <a:pt x="146052" y="695647"/>
                  <a:pt x="113358" y="728341"/>
                  <a:pt x="73026" y="728341"/>
                </a:cubicBezTo>
                <a:cubicBezTo>
                  <a:pt x="32695" y="728342"/>
                  <a:pt x="1" y="695647"/>
                  <a:pt x="1" y="655316"/>
                </a:cubicBezTo>
                <a:cubicBezTo>
                  <a:pt x="1" y="645234"/>
                  <a:pt x="2045" y="635628"/>
                  <a:pt x="5740" y="626892"/>
                </a:cubicBezTo>
                <a:close/>
                <a:moveTo>
                  <a:pt x="236203" y="197572"/>
                </a:moveTo>
                <a:cubicBezTo>
                  <a:pt x="239898" y="188836"/>
                  <a:pt x="245245" y="180968"/>
                  <a:pt x="251853" y="174361"/>
                </a:cubicBezTo>
                <a:cubicBezTo>
                  <a:pt x="265068" y="161146"/>
                  <a:pt x="283324" y="152972"/>
                  <a:pt x="303489" y="152972"/>
                </a:cubicBezTo>
                <a:cubicBezTo>
                  <a:pt x="343820" y="152972"/>
                  <a:pt x="376514" y="185666"/>
                  <a:pt x="376514" y="225997"/>
                </a:cubicBezTo>
                <a:cubicBezTo>
                  <a:pt x="376514" y="266328"/>
                  <a:pt x="343820" y="299022"/>
                  <a:pt x="303489" y="299022"/>
                </a:cubicBezTo>
                <a:cubicBezTo>
                  <a:pt x="263158" y="299022"/>
                  <a:pt x="230464" y="266328"/>
                  <a:pt x="230464" y="225997"/>
                </a:cubicBezTo>
                <a:cubicBezTo>
                  <a:pt x="230464" y="215914"/>
                  <a:pt x="232508" y="206309"/>
                  <a:pt x="236203" y="197572"/>
                </a:cubicBezTo>
                <a:close/>
                <a:moveTo>
                  <a:pt x="5740" y="343622"/>
                </a:moveTo>
                <a:cubicBezTo>
                  <a:pt x="9435" y="334885"/>
                  <a:pt x="14782" y="327017"/>
                  <a:pt x="21389" y="320410"/>
                </a:cubicBezTo>
                <a:cubicBezTo>
                  <a:pt x="34604" y="307196"/>
                  <a:pt x="52861" y="299022"/>
                  <a:pt x="73025" y="299022"/>
                </a:cubicBezTo>
                <a:cubicBezTo>
                  <a:pt x="113356" y="299022"/>
                  <a:pt x="146052" y="331716"/>
                  <a:pt x="146052" y="372047"/>
                </a:cubicBezTo>
                <a:cubicBezTo>
                  <a:pt x="146052" y="412377"/>
                  <a:pt x="113357" y="445071"/>
                  <a:pt x="73026" y="445071"/>
                </a:cubicBezTo>
                <a:cubicBezTo>
                  <a:pt x="32695" y="445071"/>
                  <a:pt x="2" y="412377"/>
                  <a:pt x="2" y="372046"/>
                </a:cubicBezTo>
                <a:cubicBezTo>
                  <a:pt x="1" y="361964"/>
                  <a:pt x="2044" y="352358"/>
                  <a:pt x="5740" y="343622"/>
                </a:cubicBezTo>
                <a:close/>
                <a:moveTo>
                  <a:pt x="5739" y="60351"/>
                </a:moveTo>
                <a:cubicBezTo>
                  <a:pt x="9434" y="51614"/>
                  <a:pt x="14781" y="43747"/>
                  <a:pt x="21388" y="37139"/>
                </a:cubicBezTo>
                <a:cubicBezTo>
                  <a:pt x="34604" y="23924"/>
                  <a:pt x="52859" y="15751"/>
                  <a:pt x="73025" y="15751"/>
                </a:cubicBezTo>
                <a:cubicBezTo>
                  <a:pt x="113356" y="15751"/>
                  <a:pt x="146050" y="48445"/>
                  <a:pt x="146050" y="88776"/>
                </a:cubicBezTo>
                <a:cubicBezTo>
                  <a:pt x="146050" y="129107"/>
                  <a:pt x="113356" y="161801"/>
                  <a:pt x="73025" y="161801"/>
                </a:cubicBezTo>
                <a:cubicBezTo>
                  <a:pt x="32694" y="161801"/>
                  <a:pt x="0" y="129107"/>
                  <a:pt x="0" y="88776"/>
                </a:cubicBezTo>
                <a:cubicBezTo>
                  <a:pt x="0" y="78693"/>
                  <a:pt x="2043" y="69088"/>
                  <a:pt x="5739" y="60351"/>
                </a:cubicBezTo>
                <a:close/>
              </a:path>
            </a:pathLst>
          </a:custGeom>
          <a:gradFill>
            <a:gsLst>
              <a:gs pos="0">
                <a:srgbClr val="52B7E1">
                  <a:alpha val="0"/>
                </a:srgbClr>
              </a:gs>
              <a:gs pos="100000">
                <a:srgbClr val="3C93A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202" name="平行四边形 201"/>
          <p:cNvSpPr/>
          <p:nvPr/>
        </p:nvSpPr>
        <p:spPr>
          <a:xfrm rot="21314417">
            <a:off x="4438162" y="1655998"/>
            <a:ext cx="3277278" cy="829828"/>
          </a:xfrm>
          <a:prstGeom prst="parallelogram">
            <a:avLst/>
          </a:prstGeom>
          <a:solidFill>
            <a:srgbClr val="18C5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cs typeface="+mn-cs"/>
              </a:rPr>
              <a:t>PART TWO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205" name="任意多边形 204"/>
          <p:cNvSpPr/>
          <p:nvPr/>
        </p:nvSpPr>
        <p:spPr>
          <a:xfrm rot="14400000">
            <a:off x="8544179" y="-1790608"/>
            <a:ext cx="7295637" cy="5063066"/>
          </a:xfrm>
          <a:custGeom>
            <a:avLst/>
            <a:gdLst>
              <a:gd name="connsiteX0" fmla="*/ 7155326 w 7295637"/>
              <a:gd name="connsiteY0" fmla="*/ 4945865 h 5063066"/>
              <a:gd name="connsiteX1" fmla="*/ 7170975 w 7295637"/>
              <a:gd name="connsiteY1" fmla="*/ 4922653 h 5063066"/>
              <a:gd name="connsiteX2" fmla="*/ 7222612 w 7295637"/>
              <a:gd name="connsiteY2" fmla="*/ 4901265 h 5063066"/>
              <a:gd name="connsiteX3" fmla="*/ 7295637 w 7295637"/>
              <a:gd name="connsiteY3" fmla="*/ 4974290 h 5063066"/>
              <a:gd name="connsiteX4" fmla="*/ 7222611 w 7295637"/>
              <a:gd name="connsiteY4" fmla="*/ 5047314 h 5063066"/>
              <a:gd name="connsiteX5" fmla="*/ 7149587 w 7295637"/>
              <a:gd name="connsiteY5" fmla="*/ 4974290 h 5063066"/>
              <a:gd name="connsiteX6" fmla="*/ 7155326 w 7295637"/>
              <a:gd name="connsiteY6" fmla="*/ 4945865 h 5063066"/>
              <a:gd name="connsiteX7" fmla="*/ 7155324 w 7295637"/>
              <a:gd name="connsiteY7" fmla="*/ 4662594 h 5063066"/>
              <a:gd name="connsiteX8" fmla="*/ 7222611 w 7295637"/>
              <a:gd name="connsiteY8" fmla="*/ 4617994 h 5063066"/>
              <a:gd name="connsiteX9" fmla="*/ 7295636 w 7295637"/>
              <a:gd name="connsiteY9" fmla="*/ 4691019 h 5063066"/>
              <a:gd name="connsiteX10" fmla="*/ 7222610 w 7295637"/>
              <a:gd name="connsiteY10" fmla="*/ 4764044 h 5063066"/>
              <a:gd name="connsiteX11" fmla="*/ 7149585 w 7295637"/>
              <a:gd name="connsiteY11" fmla="*/ 4691019 h 5063066"/>
              <a:gd name="connsiteX12" fmla="*/ 7155324 w 7295637"/>
              <a:gd name="connsiteY12" fmla="*/ 4662594 h 5063066"/>
              <a:gd name="connsiteX13" fmla="*/ 6924861 w 7295637"/>
              <a:gd name="connsiteY13" fmla="*/ 4808644 h 5063066"/>
              <a:gd name="connsiteX14" fmla="*/ 6992146 w 7295637"/>
              <a:gd name="connsiteY14" fmla="*/ 4764044 h 5063066"/>
              <a:gd name="connsiteX15" fmla="*/ 7065171 w 7295637"/>
              <a:gd name="connsiteY15" fmla="*/ 4837069 h 5063066"/>
              <a:gd name="connsiteX16" fmla="*/ 6992146 w 7295637"/>
              <a:gd name="connsiteY16" fmla="*/ 4910094 h 5063066"/>
              <a:gd name="connsiteX17" fmla="*/ 6919121 w 7295637"/>
              <a:gd name="connsiteY17" fmla="*/ 4837069 h 5063066"/>
              <a:gd name="connsiteX18" fmla="*/ 6924861 w 7295637"/>
              <a:gd name="connsiteY18" fmla="*/ 4808644 h 5063066"/>
              <a:gd name="connsiteX19" fmla="*/ 7155325 w 7295637"/>
              <a:gd name="connsiteY19" fmla="*/ 4379322 h 5063066"/>
              <a:gd name="connsiteX20" fmla="*/ 7222612 w 7295637"/>
              <a:gd name="connsiteY20" fmla="*/ 4334722 h 5063066"/>
              <a:gd name="connsiteX21" fmla="*/ 7295637 w 7295637"/>
              <a:gd name="connsiteY21" fmla="*/ 4407747 h 5063066"/>
              <a:gd name="connsiteX22" fmla="*/ 7222611 w 7295637"/>
              <a:gd name="connsiteY22" fmla="*/ 4480772 h 5063066"/>
              <a:gd name="connsiteX23" fmla="*/ 7149587 w 7295637"/>
              <a:gd name="connsiteY23" fmla="*/ 4407747 h 5063066"/>
              <a:gd name="connsiteX24" fmla="*/ 7155325 w 7295637"/>
              <a:gd name="connsiteY24" fmla="*/ 4379322 h 5063066"/>
              <a:gd name="connsiteX25" fmla="*/ 6694396 w 7295637"/>
              <a:gd name="connsiteY25" fmla="*/ 4945865 h 5063066"/>
              <a:gd name="connsiteX26" fmla="*/ 6761684 w 7295637"/>
              <a:gd name="connsiteY26" fmla="*/ 4901265 h 5063066"/>
              <a:gd name="connsiteX27" fmla="*/ 6834707 w 7295637"/>
              <a:gd name="connsiteY27" fmla="*/ 4974290 h 5063066"/>
              <a:gd name="connsiteX28" fmla="*/ 6761682 w 7295637"/>
              <a:gd name="connsiteY28" fmla="*/ 5047315 h 5063066"/>
              <a:gd name="connsiteX29" fmla="*/ 6688658 w 7295637"/>
              <a:gd name="connsiteY29" fmla="*/ 4974290 h 5063066"/>
              <a:gd name="connsiteX30" fmla="*/ 6694396 w 7295637"/>
              <a:gd name="connsiteY30" fmla="*/ 4945865 h 5063066"/>
              <a:gd name="connsiteX31" fmla="*/ 6924860 w 7295637"/>
              <a:gd name="connsiteY31" fmla="*/ 4525373 h 5063066"/>
              <a:gd name="connsiteX32" fmla="*/ 6992148 w 7295637"/>
              <a:gd name="connsiteY32" fmla="*/ 4480773 h 5063066"/>
              <a:gd name="connsiteX33" fmla="*/ 7065171 w 7295637"/>
              <a:gd name="connsiteY33" fmla="*/ 4553798 h 5063066"/>
              <a:gd name="connsiteX34" fmla="*/ 6992146 w 7295637"/>
              <a:gd name="connsiteY34" fmla="*/ 4626823 h 5063066"/>
              <a:gd name="connsiteX35" fmla="*/ 6919123 w 7295637"/>
              <a:gd name="connsiteY35" fmla="*/ 4553798 h 5063066"/>
              <a:gd name="connsiteX36" fmla="*/ 6924860 w 7295637"/>
              <a:gd name="connsiteY36" fmla="*/ 4525373 h 5063066"/>
              <a:gd name="connsiteX37" fmla="*/ 7155325 w 7295637"/>
              <a:gd name="connsiteY37" fmla="*/ 4096051 h 5063066"/>
              <a:gd name="connsiteX38" fmla="*/ 7222610 w 7295637"/>
              <a:gd name="connsiteY38" fmla="*/ 4051451 h 5063066"/>
              <a:gd name="connsiteX39" fmla="*/ 7295635 w 7295637"/>
              <a:gd name="connsiteY39" fmla="*/ 4124476 h 5063066"/>
              <a:gd name="connsiteX40" fmla="*/ 7222610 w 7295637"/>
              <a:gd name="connsiteY40" fmla="*/ 4197501 h 5063066"/>
              <a:gd name="connsiteX41" fmla="*/ 7149585 w 7295637"/>
              <a:gd name="connsiteY41" fmla="*/ 4124476 h 5063066"/>
              <a:gd name="connsiteX42" fmla="*/ 7155325 w 7295637"/>
              <a:gd name="connsiteY42" fmla="*/ 4096051 h 5063066"/>
              <a:gd name="connsiteX43" fmla="*/ 6694398 w 7295637"/>
              <a:gd name="connsiteY43" fmla="*/ 4662594 h 5063066"/>
              <a:gd name="connsiteX44" fmla="*/ 6761684 w 7295637"/>
              <a:gd name="connsiteY44" fmla="*/ 4617994 h 5063066"/>
              <a:gd name="connsiteX45" fmla="*/ 6834708 w 7295637"/>
              <a:gd name="connsiteY45" fmla="*/ 4691018 h 5063066"/>
              <a:gd name="connsiteX46" fmla="*/ 6761683 w 7295637"/>
              <a:gd name="connsiteY46" fmla="*/ 4764043 h 5063066"/>
              <a:gd name="connsiteX47" fmla="*/ 6688659 w 7295637"/>
              <a:gd name="connsiteY47" fmla="*/ 4691019 h 5063066"/>
              <a:gd name="connsiteX48" fmla="*/ 6694398 w 7295637"/>
              <a:gd name="connsiteY48" fmla="*/ 4662594 h 5063066"/>
              <a:gd name="connsiteX49" fmla="*/ 6924861 w 7295637"/>
              <a:gd name="connsiteY49" fmla="*/ 4242101 h 5063066"/>
              <a:gd name="connsiteX50" fmla="*/ 6992146 w 7295637"/>
              <a:gd name="connsiteY50" fmla="*/ 4197501 h 5063066"/>
              <a:gd name="connsiteX51" fmla="*/ 7065171 w 7295637"/>
              <a:gd name="connsiteY51" fmla="*/ 4270526 h 5063066"/>
              <a:gd name="connsiteX52" fmla="*/ 6992147 w 7295637"/>
              <a:gd name="connsiteY52" fmla="*/ 4343551 h 5063066"/>
              <a:gd name="connsiteX53" fmla="*/ 6919121 w 7295637"/>
              <a:gd name="connsiteY53" fmla="*/ 4270526 h 5063066"/>
              <a:gd name="connsiteX54" fmla="*/ 6924861 w 7295637"/>
              <a:gd name="connsiteY54" fmla="*/ 4242101 h 5063066"/>
              <a:gd name="connsiteX55" fmla="*/ 7155325 w 7295637"/>
              <a:gd name="connsiteY55" fmla="*/ 3812779 h 5063066"/>
              <a:gd name="connsiteX56" fmla="*/ 7222611 w 7295637"/>
              <a:gd name="connsiteY56" fmla="*/ 3768179 h 5063066"/>
              <a:gd name="connsiteX57" fmla="*/ 7295636 w 7295637"/>
              <a:gd name="connsiteY57" fmla="*/ 3841204 h 5063066"/>
              <a:gd name="connsiteX58" fmla="*/ 7222611 w 7295637"/>
              <a:gd name="connsiteY58" fmla="*/ 3914229 h 5063066"/>
              <a:gd name="connsiteX59" fmla="*/ 7149586 w 7295637"/>
              <a:gd name="connsiteY59" fmla="*/ 3841204 h 5063066"/>
              <a:gd name="connsiteX60" fmla="*/ 7155325 w 7295637"/>
              <a:gd name="connsiteY60" fmla="*/ 3812779 h 5063066"/>
              <a:gd name="connsiteX61" fmla="*/ 6463933 w 7295637"/>
              <a:gd name="connsiteY61" fmla="*/ 4808643 h 5063066"/>
              <a:gd name="connsiteX62" fmla="*/ 6531221 w 7295637"/>
              <a:gd name="connsiteY62" fmla="*/ 4764043 h 5063066"/>
              <a:gd name="connsiteX63" fmla="*/ 6604244 w 7295637"/>
              <a:gd name="connsiteY63" fmla="*/ 4837068 h 5063066"/>
              <a:gd name="connsiteX64" fmla="*/ 6531219 w 7295637"/>
              <a:gd name="connsiteY64" fmla="*/ 4910093 h 5063066"/>
              <a:gd name="connsiteX65" fmla="*/ 6458196 w 7295637"/>
              <a:gd name="connsiteY65" fmla="*/ 4837068 h 5063066"/>
              <a:gd name="connsiteX66" fmla="*/ 6463933 w 7295637"/>
              <a:gd name="connsiteY66" fmla="*/ 4808643 h 5063066"/>
              <a:gd name="connsiteX67" fmla="*/ 6694396 w 7295637"/>
              <a:gd name="connsiteY67" fmla="*/ 4379322 h 5063066"/>
              <a:gd name="connsiteX68" fmla="*/ 6761683 w 7295637"/>
              <a:gd name="connsiteY68" fmla="*/ 4334722 h 5063066"/>
              <a:gd name="connsiteX69" fmla="*/ 6834707 w 7295637"/>
              <a:gd name="connsiteY69" fmla="*/ 4407747 h 5063066"/>
              <a:gd name="connsiteX70" fmla="*/ 6761682 w 7295637"/>
              <a:gd name="connsiteY70" fmla="*/ 4480772 h 5063066"/>
              <a:gd name="connsiteX71" fmla="*/ 6688658 w 7295637"/>
              <a:gd name="connsiteY71" fmla="*/ 4407747 h 5063066"/>
              <a:gd name="connsiteX72" fmla="*/ 6694396 w 7295637"/>
              <a:gd name="connsiteY72" fmla="*/ 4379322 h 5063066"/>
              <a:gd name="connsiteX73" fmla="*/ 6924860 w 7295637"/>
              <a:gd name="connsiteY73" fmla="*/ 3958829 h 5063066"/>
              <a:gd name="connsiteX74" fmla="*/ 6992147 w 7295637"/>
              <a:gd name="connsiteY74" fmla="*/ 3914229 h 5063066"/>
              <a:gd name="connsiteX75" fmla="*/ 7065171 w 7295637"/>
              <a:gd name="connsiteY75" fmla="*/ 3987253 h 5063066"/>
              <a:gd name="connsiteX76" fmla="*/ 6992146 w 7295637"/>
              <a:gd name="connsiteY76" fmla="*/ 4060278 h 5063066"/>
              <a:gd name="connsiteX77" fmla="*/ 6919122 w 7295637"/>
              <a:gd name="connsiteY77" fmla="*/ 3987254 h 5063066"/>
              <a:gd name="connsiteX78" fmla="*/ 6924860 w 7295637"/>
              <a:gd name="connsiteY78" fmla="*/ 3958829 h 5063066"/>
              <a:gd name="connsiteX79" fmla="*/ 7155323 w 7295637"/>
              <a:gd name="connsiteY79" fmla="*/ 3529507 h 5063066"/>
              <a:gd name="connsiteX80" fmla="*/ 7222611 w 7295637"/>
              <a:gd name="connsiteY80" fmla="*/ 3484907 h 5063066"/>
              <a:gd name="connsiteX81" fmla="*/ 7295634 w 7295637"/>
              <a:gd name="connsiteY81" fmla="*/ 3557931 h 5063066"/>
              <a:gd name="connsiteX82" fmla="*/ 7222611 w 7295637"/>
              <a:gd name="connsiteY82" fmla="*/ 3630956 h 5063066"/>
              <a:gd name="connsiteX83" fmla="*/ 7149585 w 7295637"/>
              <a:gd name="connsiteY83" fmla="*/ 3557932 h 5063066"/>
              <a:gd name="connsiteX84" fmla="*/ 7155323 w 7295637"/>
              <a:gd name="connsiteY84" fmla="*/ 3529507 h 5063066"/>
              <a:gd name="connsiteX85" fmla="*/ 6233469 w 7295637"/>
              <a:gd name="connsiteY85" fmla="*/ 4945865 h 5063066"/>
              <a:gd name="connsiteX86" fmla="*/ 6300757 w 7295637"/>
              <a:gd name="connsiteY86" fmla="*/ 4901265 h 5063066"/>
              <a:gd name="connsiteX87" fmla="*/ 6373780 w 7295637"/>
              <a:gd name="connsiteY87" fmla="*/ 4974290 h 5063066"/>
              <a:gd name="connsiteX88" fmla="*/ 6300755 w 7295637"/>
              <a:gd name="connsiteY88" fmla="*/ 5047315 h 5063066"/>
              <a:gd name="connsiteX89" fmla="*/ 6227732 w 7295637"/>
              <a:gd name="connsiteY89" fmla="*/ 4974290 h 5063066"/>
              <a:gd name="connsiteX90" fmla="*/ 6233469 w 7295637"/>
              <a:gd name="connsiteY90" fmla="*/ 4945865 h 5063066"/>
              <a:gd name="connsiteX91" fmla="*/ 6463934 w 7295637"/>
              <a:gd name="connsiteY91" fmla="*/ 4525372 h 5063066"/>
              <a:gd name="connsiteX92" fmla="*/ 6531219 w 7295637"/>
              <a:gd name="connsiteY92" fmla="*/ 4480772 h 5063066"/>
              <a:gd name="connsiteX93" fmla="*/ 6604243 w 7295637"/>
              <a:gd name="connsiteY93" fmla="*/ 4553797 h 5063066"/>
              <a:gd name="connsiteX94" fmla="*/ 6531221 w 7295637"/>
              <a:gd name="connsiteY94" fmla="*/ 4626822 h 5063066"/>
              <a:gd name="connsiteX95" fmla="*/ 6458194 w 7295637"/>
              <a:gd name="connsiteY95" fmla="*/ 4553797 h 5063066"/>
              <a:gd name="connsiteX96" fmla="*/ 6463934 w 7295637"/>
              <a:gd name="connsiteY96" fmla="*/ 4525372 h 5063066"/>
              <a:gd name="connsiteX97" fmla="*/ 6694396 w 7295637"/>
              <a:gd name="connsiteY97" fmla="*/ 4096050 h 5063066"/>
              <a:gd name="connsiteX98" fmla="*/ 6761682 w 7295637"/>
              <a:gd name="connsiteY98" fmla="*/ 4051450 h 5063066"/>
              <a:gd name="connsiteX99" fmla="*/ 6834707 w 7295637"/>
              <a:gd name="connsiteY99" fmla="*/ 4124475 h 5063066"/>
              <a:gd name="connsiteX100" fmla="*/ 6761682 w 7295637"/>
              <a:gd name="connsiteY100" fmla="*/ 4197500 h 5063066"/>
              <a:gd name="connsiteX101" fmla="*/ 6688659 w 7295637"/>
              <a:gd name="connsiteY101" fmla="*/ 4124475 h 5063066"/>
              <a:gd name="connsiteX102" fmla="*/ 6694396 w 7295637"/>
              <a:gd name="connsiteY102" fmla="*/ 4096050 h 5063066"/>
              <a:gd name="connsiteX103" fmla="*/ 6924862 w 7295637"/>
              <a:gd name="connsiteY103" fmla="*/ 3675557 h 5063066"/>
              <a:gd name="connsiteX104" fmla="*/ 6992146 w 7295637"/>
              <a:gd name="connsiteY104" fmla="*/ 3630957 h 5063066"/>
              <a:gd name="connsiteX105" fmla="*/ 7065172 w 7295637"/>
              <a:gd name="connsiteY105" fmla="*/ 3703981 h 5063066"/>
              <a:gd name="connsiteX106" fmla="*/ 6992147 w 7295637"/>
              <a:gd name="connsiteY106" fmla="*/ 3777006 h 5063066"/>
              <a:gd name="connsiteX107" fmla="*/ 6919122 w 7295637"/>
              <a:gd name="connsiteY107" fmla="*/ 3703981 h 5063066"/>
              <a:gd name="connsiteX108" fmla="*/ 6924862 w 7295637"/>
              <a:gd name="connsiteY108" fmla="*/ 3675557 h 5063066"/>
              <a:gd name="connsiteX109" fmla="*/ 7155323 w 7295637"/>
              <a:gd name="connsiteY109" fmla="*/ 3246235 h 5063066"/>
              <a:gd name="connsiteX110" fmla="*/ 7222612 w 7295637"/>
              <a:gd name="connsiteY110" fmla="*/ 3201635 h 5063066"/>
              <a:gd name="connsiteX111" fmla="*/ 7295635 w 7295637"/>
              <a:gd name="connsiteY111" fmla="*/ 3274659 h 5063066"/>
              <a:gd name="connsiteX112" fmla="*/ 7222610 w 7295637"/>
              <a:gd name="connsiteY112" fmla="*/ 3347684 h 5063066"/>
              <a:gd name="connsiteX113" fmla="*/ 7149585 w 7295637"/>
              <a:gd name="connsiteY113" fmla="*/ 3274659 h 5063066"/>
              <a:gd name="connsiteX114" fmla="*/ 7155323 w 7295637"/>
              <a:gd name="connsiteY114" fmla="*/ 3246235 h 5063066"/>
              <a:gd name="connsiteX115" fmla="*/ 6233470 w 7295637"/>
              <a:gd name="connsiteY115" fmla="*/ 4662593 h 5063066"/>
              <a:gd name="connsiteX116" fmla="*/ 6300755 w 7295637"/>
              <a:gd name="connsiteY116" fmla="*/ 4617993 h 5063066"/>
              <a:gd name="connsiteX117" fmla="*/ 6373781 w 7295637"/>
              <a:gd name="connsiteY117" fmla="*/ 4691018 h 5063066"/>
              <a:gd name="connsiteX118" fmla="*/ 6300756 w 7295637"/>
              <a:gd name="connsiteY118" fmla="*/ 4764043 h 5063066"/>
              <a:gd name="connsiteX119" fmla="*/ 6227730 w 7295637"/>
              <a:gd name="connsiteY119" fmla="*/ 4691018 h 5063066"/>
              <a:gd name="connsiteX120" fmla="*/ 6233470 w 7295637"/>
              <a:gd name="connsiteY120" fmla="*/ 4662593 h 5063066"/>
              <a:gd name="connsiteX121" fmla="*/ 6463933 w 7295637"/>
              <a:gd name="connsiteY121" fmla="*/ 4242101 h 5063066"/>
              <a:gd name="connsiteX122" fmla="*/ 6531219 w 7295637"/>
              <a:gd name="connsiteY122" fmla="*/ 4197501 h 5063066"/>
              <a:gd name="connsiteX123" fmla="*/ 6604244 w 7295637"/>
              <a:gd name="connsiteY123" fmla="*/ 4270526 h 5063066"/>
              <a:gd name="connsiteX124" fmla="*/ 6531219 w 7295637"/>
              <a:gd name="connsiteY124" fmla="*/ 4343551 h 5063066"/>
              <a:gd name="connsiteX125" fmla="*/ 6458194 w 7295637"/>
              <a:gd name="connsiteY125" fmla="*/ 4270526 h 5063066"/>
              <a:gd name="connsiteX126" fmla="*/ 6463933 w 7295637"/>
              <a:gd name="connsiteY126" fmla="*/ 4242101 h 5063066"/>
              <a:gd name="connsiteX127" fmla="*/ 6694397 w 7295637"/>
              <a:gd name="connsiteY127" fmla="*/ 3812778 h 5063066"/>
              <a:gd name="connsiteX128" fmla="*/ 6761682 w 7295637"/>
              <a:gd name="connsiteY128" fmla="*/ 3768178 h 5063066"/>
              <a:gd name="connsiteX129" fmla="*/ 6834707 w 7295637"/>
              <a:gd name="connsiteY129" fmla="*/ 3841203 h 5063066"/>
              <a:gd name="connsiteX130" fmla="*/ 6761683 w 7295637"/>
              <a:gd name="connsiteY130" fmla="*/ 3914228 h 5063066"/>
              <a:gd name="connsiteX131" fmla="*/ 6688657 w 7295637"/>
              <a:gd name="connsiteY131" fmla="*/ 3841203 h 5063066"/>
              <a:gd name="connsiteX132" fmla="*/ 6694397 w 7295637"/>
              <a:gd name="connsiteY132" fmla="*/ 3812778 h 5063066"/>
              <a:gd name="connsiteX133" fmla="*/ 6924859 w 7295637"/>
              <a:gd name="connsiteY133" fmla="*/ 3392285 h 5063066"/>
              <a:gd name="connsiteX134" fmla="*/ 6992146 w 7295637"/>
              <a:gd name="connsiteY134" fmla="*/ 3347684 h 5063066"/>
              <a:gd name="connsiteX135" fmla="*/ 7065171 w 7295637"/>
              <a:gd name="connsiteY135" fmla="*/ 3420709 h 5063066"/>
              <a:gd name="connsiteX136" fmla="*/ 6992146 w 7295637"/>
              <a:gd name="connsiteY136" fmla="*/ 3493734 h 5063066"/>
              <a:gd name="connsiteX137" fmla="*/ 6919121 w 7295637"/>
              <a:gd name="connsiteY137" fmla="*/ 3420709 h 5063066"/>
              <a:gd name="connsiteX138" fmla="*/ 6924859 w 7295637"/>
              <a:gd name="connsiteY138" fmla="*/ 3392285 h 5063066"/>
              <a:gd name="connsiteX139" fmla="*/ 6003006 w 7295637"/>
              <a:gd name="connsiteY139" fmla="*/ 4808643 h 5063066"/>
              <a:gd name="connsiteX140" fmla="*/ 6070293 w 7295637"/>
              <a:gd name="connsiteY140" fmla="*/ 4764042 h 5063066"/>
              <a:gd name="connsiteX141" fmla="*/ 6143318 w 7295637"/>
              <a:gd name="connsiteY141" fmla="*/ 4837067 h 5063066"/>
              <a:gd name="connsiteX142" fmla="*/ 6070293 w 7295637"/>
              <a:gd name="connsiteY142" fmla="*/ 4910092 h 5063066"/>
              <a:gd name="connsiteX143" fmla="*/ 5997268 w 7295637"/>
              <a:gd name="connsiteY143" fmla="*/ 4837067 h 5063066"/>
              <a:gd name="connsiteX144" fmla="*/ 6003006 w 7295637"/>
              <a:gd name="connsiteY144" fmla="*/ 4808643 h 5063066"/>
              <a:gd name="connsiteX145" fmla="*/ 7155324 w 7295637"/>
              <a:gd name="connsiteY145" fmla="*/ 2962963 h 5063066"/>
              <a:gd name="connsiteX146" fmla="*/ 7222610 w 7295637"/>
              <a:gd name="connsiteY146" fmla="*/ 2918363 h 5063066"/>
              <a:gd name="connsiteX147" fmla="*/ 7295636 w 7295637"/>
              <a:gd name="connsiteY147" fmla="*/ 2991388 h 5063066"/>
              <a:gd name="connsiteX148" fmla="*/ 7222611 w 7295637"/>
              <a:gd name="connsiteY148" fmla="*/ 3064413 h 5063066"/>
              <a:gd name="connsiteX149" fmla="*/ 7149585 w 7295637"/>
              <a:gd name="connsiteY149" fmla="*/ 2991388 h 5063066"/>
              <a:gd name="connsiteX150" fmla="*/ 7155324 w 7295637"/>
              <a:gd name="connsiteY150" fmla="*/ 2962963 h 5063066"/>
              <a:gd name="connsiteX151" fmla="*/ 6233468 w 7295637"/>
              <a:gd name="connsiteY151" fmla="*/ 4379322 h 5063066"/>
              <a:gd name="connsiteX152" fmla="*/ 6300756 w 7295637"/>
              <a:gd name="connsiteY152" fmla="*/ 4334721 h 5063066"/>
              <a:gd name="connsiteX153" fmla="*/ 6373780 w 7295637"/>
              <a:gd name="connsiteY153" fmla="*/ 4407747 h 5063066"/>
              <a:gd name="connsiteX154" fmla="*/ 6300756 w 7295637"/>
              <a:gd name="connsiteY154" fmla="*/ 4480771 h 5063066"/>
              <a:gd name="connsiteX155" fmla="*/ 6227731 w 7295637"/>
              <a:gd name="connsiteY155" fmla="*/ 4407746 h 5063066"/>
              <a:gd name="connsiteX156" fmla="*/ 6233468 w 7295637"/>
              <a:gd name="connsiteY156" fmla="*/ 4379322 h 5063066"/>
              <a:gd name="connsiteX157" fmla="*/ 6463931 w 7295637"/>
              <a:gd name="connsiteY157" fmla="*/ 3958829 h 5063066"/>
              <a:gd name="connsiteX158" fmla="*/ 6531219 w 7295637"/>
              <a:gd name="connsiteY158" fmla="*/ 3914229 h 5063066"/>
              <a:gd name="connsiteX159" fmla="*/ 6604242 w 7295637"/>
              <a:gd name="connsiteY159" fmla="*/ 3987254 h 5063066"/>
              <a:gd name="connsiteX160" fmla="*/ 6531217 w 7295637"/>
              <a:gd name="connsiteY160" fmla="*/ 4060279 h 5063066"/>
              <a:gd name="connsiteX161" fmla="*/ 6458193 w 7295637"/>
              <a:gd name="connsiteY161" fmla="*/ 3987254 h 5063066"/>
              <a:gd name="connsiteX162" fmla="*/ 6463931 w 7295637"/>
              <a:gd name="connsiteY162" fmla="*/ 3958829 h 5063066"/>
              <a:gd name="connsiteX163" fmla="*/ 6694395 w 7295637"/>
              <a:gd name="connsiteY163" fmla="*/ 3529506 h 5063066"/>
              <a:gd name="connsiteX164" fmla="*/ 6761683 w 7295637"/>
              <a:gd name="connsiteY164" fmla="*/ 3484906 h 5063066"/>
              <a:gd name="connsiteX165" fmla="*/ 6834708 w 7295637"/>
              <a:gd name="connsiteY165" fmla="*/ 3557931 h 5063066"/>
              <a:gd name="connsiteX166" fmla="*/ 6761683 w 7295637"/>
              <a:gd name="connsiteY166" fmla="*/ 3630956 h 5063066"/>
              <a:gd name="connsiteX167" fmla="*/ 6688658 w 7295637"/>
              <a:gd name="connsiteY167" fmla="*/ 3557931 h 5063066"/>
              <a:gd name="connsiteX168" fmla="*/ 6694395 w 7295637"/>
              <a:gd name="connsiteY168" fmla="*/ 3529506 h 5063066"/>
              <a:gd name="connsiteX169" fmla="*/ 5772543 w 7295637"/>
              <a:gd name="connsiteY169" fmla="*/ 4945864 h 5063066"/>
              <a:gd name="connsiteX170" fmla="*/ 5839828 w 7295637"/>
              <a:gd name="connsiteY170" fmla="*/ 4901264 h 5063066"/>
              <a:gd name="connsiteX171" fmla="*/ 5912852 w 7295637"/>
              <a:gd name="connsiteY171" fmla="*/ 4974289 h 5063066"/>
              <a:gd name="connsiteX172" fmla="*/ 5839829 w 7295637"/>
              <a:gd name="connsiteY172" fmla="*/ 5047314 h 5063066"/>
              <a:gd name="connsiteX173" fmla="*/ 5766803 w 7295637"/>
              <a:gd name="connsiteY173" fmla="*/ 4974289 h 5063066"/>
              <a:gd name="connsiteX174" fmla="*/ 5772543 w 7295637"/>
              <a:gd name="connsiteY174" fmla="*/ 4945864 h 5063066"/>
              <a:gd name="connsiteX175" fmla="*/ 6924860 w 7295637"/>
              <a:gd name="connsiteY175" fmla="*/ 3109013 h 5063066"/>
              <a:gd name="connsiteX176" fmla="*/ 6992147 w 7295637"/>
              <a:gd name="connsiteY176" fmla="*/ 3064413 h 5063066"/>
              <a:gd name="connsiteX177" fmla="*/ 7065171 w 7295637"/>
              <a:gd name="connsiteY177" fmla="*/ 3137438 h 5063066"/>
              <a:gd name="connsiteX178" fmla="*/ 6992147 w 7295637"/>
              <a:gd name="connsiteY178" fmla="*/ 3210462 h 5063066"/>
              <a:gd name="connsiteX179" fmla="*/ 6919123 w 7295637"/>
              <a:gd name="connsiteY179" fmla="*/ 3137438 h 5063066"/>
              <a:gd name="connsiteX180" fmla="*/ 6924860 w 7295637"/>
              <a:gd name="connsiteY180" fmla="*/ 3109013 h 5063066"/>
              <a:gd name="connsiteX181" fmla="*/ 6003007 w 7295637"/>
              <a:gd name="connsiteY181" fmla="*/ 4525370 h 5063066"/>
              <a:gd name="connsiteX182" fmla="*/ 6070292 w 7295637"/>
              <a:gd name="connsiteY182" fmla="*/ 4480770 h 5063066"/>
              <a:gd name="connsiteX183" fmla="*/ 6143316 w 7295637"/>
              <a:gd name="connsiteY183" fmla="*/ 4553795 h 5063066"/>
              <a:gd name="connsiteX184" fmla="*/ 6070291 w 7295637"/>
              <a:gd name="connsiteY184" fmla="*/ 4626820 h 5063066"/>
              <a:gd name="connsiteX185" fmla="*/ 5997267 w 7295637"/>
              <a:gd name="connsiteY185" fmla="*/ 4553795 h 5063066"/>
              <a:gd name="connsiteX186" fmla="*/ 6003007 w 7295637"/>
              <a:gd name="connsiteY186" fmla="*/ 4525370 h 5063066"/>
              <a:gd name="connsiteX187" fmla="*/ 7155324 w 7295637"/>
              <a:gd name="connsiteY187" fmla="*/ 2679691 h 5063066"/>
              <a:gd name="connsiteX188" fmla="*/ 7222610 w 7295637"/>
              <a:gd name="connsiteY188" fmla="*/ 2635091 h 5063066"/>
              <a:gd name="connsiteX189" fmla="*/ 7295635 w 7295637"/>
              <a:gd name="connsiteY189" fmla="*/ 2708115 h 5063066"/>
              <a:gd name="connsiteX190" fmla="*/ 7222610 w 7295637"/>
              <a:gd name="connsiteY190" fmla="*/ 2781141 h 5063066"/>
              <a:gd name="connsiteX191" fmla="*/ 7149585 w 7295637"/>
              <a:gd name="connsiteY191" fmla="*/ 2708116 h 5063066"/>
              <a:gd name="connsiteX192" fmla="*/ 7155324 w 7295637"/>
              <a:gd name="connsiteY192" fmla="*/ 2679691 h 5063066"/>
              <a:gd name="connsiteX193" fmla="*/ 6233468 w 7295637"/>
              <a:gd name="connsiteY193" fmla="*/ 4096050 h 5063066"/>
              <a:gd name="connsiteX194" fmla="*/ 6300754 w 7295637"/>
              <a:gd name="connsiteY194" fmla="*/ 4051450 h 5063066"/>
              <a:gd name="connsiteX195" fmla="*/ 6373779 w 7295637"/>
              <a:gd name="connsiteY195" fmla="*/ 4124475 h 5063066"/>
              <a:gd name="connsiteX196" fmla="*/ 6300754 w 7295637"/>
              <a:gd name="connsiteY196" fmla="*/ 4197500 h 5063066"/>
              <a:gd name="connsiteX197" fmla="*/ 6227729 w 7295637"/>
              <a:gd name="connsiteY197" fmla="*/ 4124475 h 5063066"/>
              <a:gd name="connsiteX198" fmla="*/ 6233468 w 7295637"/>
              <a:gd name="connsiteY198" fmla="*/ 4096050 h 5063066"/>
              <a:gd name="connsiteX199" fmla="*/ 6463931 w 7295637"/>
              <a:gd name="connsiteY199" fmla="*/ 3675557 h 5063066"/>
              <a:gd name="connsiteX200" fmla="*/ 6531220 w 7295637"/>
              <a:gd name="connsiteY200" fmla="*/ 3630957 h 5063066"/>
              <a:gd name="connsiteX201" fmla="*/ 6604243 w 7295637"/>
              <a:gd name="connsiteY201" fmla="*/ 3703981 h 5063066"/>
              <a:gd name="connsiteX202" fmla="*/ 6531218 w 7295637"/>
              <a:gd name="connsiteY202" fmla="*/ 3777006 h 5063066"/>
              <a:gd name="connsiteX203" fmla="*/ 6458193 w 7295637"/>
              <a:gd name="connsiteY203" fmla="*/ 3703981 h 5063066"/>
              <a:gd name="connsiteX204" fmla="*/ 6463931 w 7295637"/>
              <a:gd name="connsiteY204" fmla="*/ 3675557 h 5063066"/>
              <a:gd name="connsiteX205" fmla="*/ 6694398 w 7295637"/>
              <a:gd name="connsiteY205" fmla="*/ 3246234 h 5063066"/>
              <a:gd name="connsiteX206" fmla="*/ 6761684 w 7295637"/>
              <a:gd name="connsiteY206" fmla="*/ 3201634 h 5063066"/>
              <a:gd name="connsiteX207" fmla="*/ 6834709 w 7295637"/>
              <a:gd name="connsiteY207" fmla="*/ 3274659 h 5063066"/>
              <a:gd name="connsiteX208" fmla="*/ 6761684 w 7295637"/>
              <a:gd name="connsiteY208" fmla="*/ 3347684 h 5063066"/>
              <a:gd name="connsiteX209" fmla="*/ 6688659 w 7295637"/>
              <a:gd name="connsiteY209" fmla="*/ 3274659 h 5063066"/>
              <a:gd name="connsiteX210" fmla="*/ 6694398 w 7295637"/>
              <a:gd name="connsiteY210" fmla="*/ 3246234 h 5063066"/>
              <a:gd name="connsiteX211" fmla="*/ 5772541 w 7295637"/>
              <a:gd name="connsiteY211" fmla="*/ 4662592 h 5063066"/>
              <a:gd name="connsiteX212" fmla="*/ 5839829 w 7295637"/>
              <a:gd name="connsiteY212" fmla="*/ 4617992 h 5063066"/>
              <a:gd name="connsiteX213" fmla="*/ 5912852 w 7295637"/>
              <a:gd name="connsiteY213" fmla="*/ 4691017 h 5063066"/>
              <a:gd name="connsiteX214" fmla="*/ 5839827 w 7295637"/>
              <a:gd name="connsiteY214" fmla="*/ 4764042 h 5063066"/>
              <a:gd name="connsiteX215" fmla="*/ 5766804 w 7295637"/>
              <a:gd name="connsiteY215" fmla="*/ 4691017 h 5063066"/>
              <a:gd name="connsiteX216" fmla="*/ 5772541 w 7295637"/>
              <a:gd name="connsiteY216" fmla="*/ 4662592 h 5063066"/>
              <a:gd name="connsiteX217" fmla="*/ 6924861 w 7295637"/>
              <a:gd name="connsiteY217" fmla="*/ 2825741 h 5063066"/>
              <a:gd name="connsiteX218" fmla="*/ 6992147 w 7295637"/>
              <a:gd name="connsiteY218" fmla="*/ 2781140 h 5063066"/>
              <a:gd name="connsiteX219" fmla="*/ 7065172 w 7295637"/>
              <a:gd name="connsiteY219" fmla="*/ 2854165 h 5063066"/>
              <a:gd name="connsiteX220" fmla="*/ 6992148 w 7295637"/>
              <a:gd name="connsiteY220" fmla="*/ 2927190 h 5063066"/>
              <a:gd name="connsiteX221" fmla="*/ 6919121 w 7295637"/>
              <a:gd name="connsiteY221" fmla="*/ 2854166 h 5063066"/>
              <a:gd name="connsiteX222" fmla="*/ 6924861 w 7295637"/>
              <a:gd name="connsiteY222" fmla="*/ 2825741 h 5063066"/>
              <a:gd name="connsiteX223" fmla="*/ 7154549 w 7295637"/>
              <a:gd name="connsiteY223" fmla="*/ 2447998 h 5063066"/>
              <a:gd name="connsiteX224" fmla="*/ 7170199 w 7295637"/>
              <a:gd name="connsiteY224" fmla="*/ 2424785 h 5063066"/>
              <a:gd name="connsiteX225" fmla="*/ 7221835 w 7295637"/>
              <a:gd name="connsiteY225" fmla="*/ 2403397 h 5063066"/>
              <a:gd name="connsiteX226" fmla="*/ 7294860 w 7295637"/>
              <a:gd name="connsiteY226" fmla="*/ 2476423 h 5063066"/>
              <a:gd name="connsiteX227" fmla="*/ 7221835 w 7295637"/>
              <a:gd name="connsiteY227" fmla="*/ 2549446 h 5063066"/>
              <a:gd name="connsiteX228" fmla="*/ 7148810 w 7295637"/>
              <a:gd name="connsiteY228" fmla="*/ 2476422 h 5063066"/>
              <a:gd name="connsiteX229" fmla="*/ 7154549 w 7295637"/>
              <a:gd name="connsiteY229" fmla="*/ 2447998 h 5063066"/>
              <a:gd name="connsiteX230" fmla="*/ 6003006 w 7295637"/>
              <a:gd name="connsiteY230" fmla="*/ 4242099 h 5063066"/>
              <a:gd name="connsiteX231" fmla="*/ 6070292 w 7295637"/>
              <a:gd name="connsiteY231" fmla="*/ 4197499 h 5063066"/>
              <a:gd name="connsiteX232" fmla="*/ 6143317 w 7295637"/>
              <a:gd name="connsiteY232" fmla="*/ 4270524 h 5063066"/>
              <a:gd name="connsiteX233" fmla="*/ 6070291 w 7295637"/>
              <a:gd name="connsiteY233" fmla="*/ 4343548 h 5063066"/>
              <a:gd name="connsiteX234" fmla="*/ 5997267 w 7295637"/>
              <a:gd name="connsiteY234" fmla="*/ 4270524 h 5063066"/>
              <a:gd name="connsiteX235" fmla="*/ 6003006 w 7295637"/>
              <a:gd name="connsiteY235" fmla="*/ 4242099 h 5063066"/>
              <a:gd name="connsiteX236" fmla="*/ 6233468 w 7295637"/>
              <a:gd name="connsiteY236" fmla="*/ 3812779 h 5063066"/>
              <a:gd name="connsiteX237" fmla="*/ 6300757 w 7295637"/>
              <a:gd name="connsiteY237" fmla="*/ 3768179 h 5063066"/>
              <a:gd name="connsiteX238" fmla="*/ 6373780 w 7295637"/>
              <a:gd name="connsiteY238" fmla="*/ 3841203 h 5063066"/>
              <a:gd name="connsiteX239" fmla="*/ 6300755 w 7295637"/>
              <a:gd name="connsiteY239" fmla="*/ 3914228 h 5063066"/>
              <a:gd name="connsiteX240" fmla="*/ 6227731 w 7295637"/>
              <a:gd name="connsiteY240" fmla="*/ 3841204 h 5063066"/>
              <a:gd name="connsiteX241" fmla="*/ 6233468 w 7295637"/>
              <a:gd name="connsiteY241" fmla="*/ 3812779 h 5063066"/>
              <a:gd name="connsiteX242" fmla="*/ 6463932 w 7295637"/>
              <a:gd name="connsiteY242" fmla="*/ 3392285 h 5063066"/>
              <a:gd name="connsiteX243" fmla="*/ 6531218 w 7295637"/>
              <a:gd name="connsiteY243" fmla="*/ 3347685 h 5063066"/>
              <a:gd name="connsiteX244" fmla="*/ 6604244 w 7295637"/>
              <a:gd name="connsiteY244" fmla="*/ 3420710 h 5063066"/>
              <a:gd name="connsiteX245" fmla="*/ 6531219 w 7295637"/>
              <a:gd name="connsiteY245" fmla="*/ 3493735 h 5063066"/>
              <a:gd name="connsiteX246" fmla="*/ 6458193 w 7295637"/>
              <a:gd name="connsiteY246" fmla="*/ 3420710 h 5063066"/>
              <a:gd name="connsiteX247" fmla="*/ 6463932 w 7295637"/>
              <a:gd name="connsiteY247" fmla="*/ 3392285 h 5063066"/>
              <a:gd name="connsiteX248" fmla="*/ 5542077 w 7295637"/>
              <a:gd name="connsiteY248" fmla="*/ 4808642 h 5063066"/>
              <a:gd name="connsiteX249" fmla="*/ 5609364 w 7295637"/>
              <a:gd name="connsiteY249" fmla="*/ 4764042 h 5063066"/>
              <a:gd name="connsiteX250" fmla="*/ 5682388 w 7295637"/>
              <a:gd name="connsiteY250" fmla="*/ 4837066 h 5063066"/>
              <a:gd name="connsiteX251" fmla="*/ 5609363 w 7295637"/>
              <a:gd name="connsiteY251" fmla="*/ 4910091 h 5063066"/>
              <a:gd name="connsiteX252" fmla="*/ 5536339 w 7295637"/>
              <a:gd name="connsiteY252" fmla="*/ 4837067 h 5063066"/>
              <a:gd name="connsiteX253" fmla="*/ 5542077 w 7295637"/>
              <a:gd name="connsiteY253" fmla="*/ 4808642 h 5063066"/>
              <a:gd name="connsiteX254" fmla="*/ 6694396 w 7295637"/>
              <a:gd name="connsiteY254" fmla="*/ 2962963 h 5063066"/>
              <a:gd name="connsiteX255" fmla="*/ 6761683 w 7295637"/>
              <a:gd name="connsiteY255" fmla="*/ 2918363 h 5063066"/>
              <a:gd name="connsiteX256" fmla="*/ 6834708 w 7295637"/>
              <a:gd name="connsiteY256" fmla="*/ 2991388 h 5063066"/>
              <a:gd name="connsiteX257" fmla="*/ 6761682 w 7295637"/>
              <a:gd name="connsiteY257" fmla="*/ 3064413 h 5063066"/>
              <a:gd name="connsiteX258" fmla="*/ 6688657 w 7295637"/>
              <a:gd name="connsiteY258" fmla="*/ 2991388 h 5063066"/>
              <a:gd name="connsiteX259" fmla="*/ 6694396 w 7295637"/>
              <a:gd name="connsiteY259" fmla="*/ 2962963 h 5063066"/>
              <a:gd name="connsiteX260" fmla="*/ 5772542 w 7295637"/>
              <a:gd name="connsiteY260" fmla="*/ 4379320 h 5063066"/>
              <a:gd name="connsiteX261" fmla="*/ 5839827 w 7295637"/>
              <a:gd name="connsiteY261" fmla="*/ 4334720 h 5063066"/>
              <a:gd name="connsiteX262" fmla="*/ 5912853 w 7295637"/>
              <a:gd name="connsiteY262" fmla="*/ 4407745 h 5063066"/>
              <a:gd name="connsiteX263" fmla="*/ 5839828 w 7295637"/>
              <a:gd name="connsiteY263" fmla="*/ 4480770 h 5063066"/>
              <a:gd name="connsiteX264" fmla="*/ 5766802 w 7295637"/>
              <a:gd name="connsiteY264" fmla="*/ 4407745 h 5063066"/>
              <a:gd name="connsiteX265" fmla="*/ 5772542 w 7295637"/>
              <a:gd name="connsiteY265" fmla="*/ 4379320 h 5063066"/>
              <a:gd name="connsiteX266" fmla="*/ 6924860 w 7295637"/>
              <a:gd name="connsiteY266" fmla="*/ 2542469 h 5063066"/>
              <a:gd name="connsiteX267" fmla="*/ 6992147 w 7295637"/>
              <a:gd name="connsiteY267" fmla="*/ 2497868 h 5063066"/>
              <a:gd name="connsiteX268" fmla="*/ 7065171 w 7295637"/>
              <a:gd name="connsiteY268" fmla="*/ 2570893 h 5063066"/>
              <a:gd name="connsiteX269" fmla="*/ 6992146 w 7295637"/>
              <a:gd name="connsiteY269" fmla="*/ 2643918 h 5063066"/>
              <a:gd name="connsiteX270" fmla="*/ 6919121 w 7295637"/>
              <a:gd name="connsiteY270" fmla="*/ 2570893 h 5063066"/>
              <a:gd name="connsiteX271" fmla="*/ 6924860 w 7295637"/>
              <a:gd name="connsiteY271" fmla="*/ 2542469 h 5063066"/>
              <a:gd name="connsiteX272" fmla="*/ 7154548 w 7295637"/>
              <a:gd name="connsiteY272" fmla="*/ 2164726 h 5063066"/>
              <a:gd name="connsiteX273" fmla="*/ 7221834 w 7295637"/>
              <a:gd name="connsiteY273" fmla="*/ 2120126 h 5063066"/>
              <a:gd name="connsiteX274" fmla="*/ 7294859 w 7295637"/>
              <a:gd name="connsiteY274" fmla="*/ 2193152 h 5063066"/>
              <a:gd name="connsiteX275" fmla="*/ 7221833 w 7295637"/>
              <a:gd name="connsiteY275" fmla="*/ 2266176 h 5063066"/>
              <a:gd name="connsiteX276" fmla="*/ 7148808 w 7295637"/>
              <a:gd name="connsiteY276" fmla="*/ 2193151 h 5063066"/>
              <a:gd name="connsiteX277" fmla="*/ 7154548 w 7295637"/>
              <a:gd name="connsiteY277" fmla="*/ 2164726 h 5063066"/>
              <a:gd name="connsiteX278" fmla="*/ 6003003 w 7295637"/>
              <a:gd name="connsiteY278" fmla="*/ 3958828 h 5063066"/>
              <a:gd name="connsiteX279" fmla="*/ 6070291 w 7295637"/>
              <a:gd name="connsiteY279" fmla="*/ 3914228 h 5063066"/>
              <a:gd name="connsiteX280" fmla="*/ 6143316 w 7295637"/>
              <a:gd name="connsiteY280" fmla="*/ 3987253 h 5063066"/>
              <a:gd name="connsiteX281" fmla="*/ 6070290 w 7295637"/>
              <a:gd name="connsiteY281" fmla="*/ 4060278 h 5063066"/>
              <a:gd name="connsiteX282" fmla="*/ 5997266 w 7295637"/>
              <a:gd name="connsiteY282" fmla="*/ 3987253 h 5063066"/>
              <a:gd name="connsiteX283" fmla="*/ 6003003 w 7295637"/>
              <a:gd name="connsiteY283" fmla="*/ 3958828 h 5063066"/>
              <a:gd name="connsiteX284" fmla="*/ 6233469 w 7295637"/>
              <a:gd name="connsiteY284" fmla="*/ 3529507 h 5063066"/>
              <a:gd name="connsiteX285" fmla="*/ 6300754 w 7295637"/>
              <a:gd name="connsiteY285" fmla="*/ 3484906 h 5063066"/>
              <a:gd name="connsiteX286" fmla="*/ 6373780 w 7295637"/>
              <a:gd name="connsiteY286" fmla="*/ 3557931 h 5063066"/>
              <a:gd name="connsiteX287" fmla="*/ 6300755 w 7295637"/>
              <a:gd name="connsiteY287" fmla="*/ 3630956 h 5063066"/>
              <a:gd name="connsiteX288" fmla="*/ 6227729 w 7295637"/>
              <a:gd name="connsiteY288" fmla="*/ 3557931 h 5063066"/>
              <a:gd name="connsiteX289" fmla="*/ 6233469 w 7295637"/>
              <a:gd name="connsiteY289" fmla="*/ 3529507 h 5063066"/>
              <a:gd name="connsiteX290" fmla="*/ 5311613 w 7295637"/>
              <a:gd name="connsiteY290" fmla="*/ 4945864 h 5063066"/>
              <a:gd name="connsiteX291" fmla="*/ 5378900 w 7295637"/>
              <a:gd name="connsiteY291" fmla="*/ 4901264 h 5063066"/>
              <a:gd name="connsiteX292" fmla="*/ 5451924 w 7295637"/>
              <a:gd name="connsiteY292" fmla="*/ 4974288 h 5063066"/>
              <a:gd name="connsiteX293" fmla="*/ 5378899 w 7295637"/>
              <a:gd name="connsiteY293" fmla="*/ 5047313 h 5063066"/>
              <a:gd name="connsiteX294" fmla="*/ 5305875 w 7295637"/>
              <a:gd name="connsiteY294" fmla="*/ 4974289 h 5063066"/>
              <a:gd name="connsiteX295" fmla="*/ 5311613 w 7295637"/>
              <a:gd name="connsiteY295" fmla="*/ 4945864 h 5063066"/>
              <a:gd name="connsiteX296" fmla="*/ 6463932 w 7295637"/>
              <a:gd name="connsiteY296" fmla="*/ 3109013 h 5063066"/>
              <a:gd name="connsiteX297" fmla="*/ 6531218 w 7295637"/>
              <a:gd name="connsiteY297" fmla="*/ 3064413 h 5063066"/>
              <a:gd name="connsiteX298" fmla="*/ 6604243 w 7295637"/>
              <a:gd name="connsiteY298" fmla="*/ 3137438 h 5063066"/>
              <a:gd name="connsiteX299" fmla="*/ 6531218 w 7295637"/>
              <a:gd name="connsiteY299" fmla="*/ 3210463 h 5063066"/>
              <a:gd name="connsiteX300" fmla="*/ 6458193 w 7295637"/>
              <a:gd name="connsiteY300" fmla="*/ 3137438 h 5063066"/>
              <a:gd name="connsiteX301" fmla="*/ 6463932 w 7295637"/>
              <a:gd name="connsiteY301" fmla="*/ 3109013 h 5063066"/>
              <a:gd name="connsiteX302" fmla="*/ 5542077 w 7295637"/>
              <a:gd name="connsiteY302" fmla="*/ 4525370 h 5063066"/>
              <a:gd name="connsiteX303" fmla="*/ 5609365 w 7295637"/>
              <a:gd name="connsiteY303" fmla="*/ 4480769 h 5063066"/>
              <a:gd name="connsiteX304" fmla="*/ 5682388 w 7295637"/>
              <a:gd name="connsiteY304" fmla="*/ 4553794 h 5063066"/>
              <a:gd name="connsiteX305" fmla="*/ 5609363 w 7295637"/>
              <a:gd name="connsiteY305" fmla="*/ 4626819 h 5063066"/>
              <a:gd name="connsiteX306" fmla="*/ 5536339 w 7295637"/>
              <a:gd name="connsiteY306" fmla="*/ 4553794 h 5063066"/>
              <a:gd name="connsiteX307" fmla="*/ 5542077 w 7295637"/>
              <a:gd name="connsiteY307" fmla="*/ 4525370 h 5063066"/>
              <a:gd name="connsiteX308" fmla="*/ 6694396 w 7295637"/>
              <a:gd name="connsiteY308" fmla="*/ 2679691 h 5063066"/>
              <a:gd name="connsiteX309" fmla="*/ 6761682 w 7295637"/>
              <a:gd name="connsiteY309" fmla="*/ 2635091 h 5063066"/>
              <a:gd name="connsiteX310" fmla="*/ 6834707 w 7295637"/>
              <a:gd name="connsiteY310" fmla="*/ 2708115 h 5063066"/>
              <a:gd name="connsiteX311" fmla="*/ 6761682 w 7295637"/>
              <a:gd name="connsiteY311" fmla="*/ 2781141 h 5063066"/>
              <a:gd name="connsiteX312" fmla="*/ 6688657 w 7295637"/>
              <a:gd name="connsiteY312" fmla="*/ 2708116 h 5063066"/>
              <a:gd name="connsiteX313" fmla="*/ 6694396 w 7295637"/>
              <a:gd name="connsiteY313" fmla="*/ 2679691 h 5063066"/>
              <a:gd name="connsiteX314" fmla="*/ 6924084 w 7295637"/>
              <a:gd name="connsiteY314" fmla="*/ 2310776 h 5063066"/>
              <a:gd name="connsiteX315" fmla="*/ 6991369 w 7295637"/>
              <a:gd name="connsiteY315" fmla="*/ 2266176 h 5063066"/>
              <a:gd name="connsiteX316" fmla="*/ 7064395 w 7295637"/>
              <a:gd name="connsiteY316" fmla="*/ 2339201 h 5063066"/>
              <a:gd name="connsiteX317" fmla="*/ 6991370 w 7295637"/>
              <a:gd name="connsiteY317" fmla="*/ 2412226 h 5063066"/>
              <a:gd name="connsiteX318" fmla="*/ 6918345 w 7295637"/>
              <a:gd name="connsiteY318" fmla="*/ 2339201 h 5063066"/>
              <a:gd name="connsiteX319" fmla="*/ 6924084 w 7295637"/>
              <a:gd name="connsiteY319" fmla="*/ 2310776 h 5063066"/>
              <a:gd name="connsiteX320" fmla="*/ 5772541 w 7295637"/>
              <a:gd name="connsiteY320" fmla="*/ 4096050 h 5063066"/>
              <a:gd name="connsiteX321" fmla="*/ 5839828 w 7295637"/>
              <a:gd name="connsiteY321" fmla="*/ 4051450 h 5063066"/>
              <a:gd name="connsiteX322" fmla="*/ 5912852 w 7295637"/>
              <a:gd name="connsiteY322" fmla="*/ 4124475 h 5063066"/>
              <a:gd name="connsiteX323" fmla="*/ 5839827 w 7295637"/>
              <a:gd name="connsiteY323" fmla="*/ 4197499 h 5063066"/>
              <a:gd name="connsiteX324" fmla="*/ 5766802 w 7295637"/>
              <a:gd name="connsiteY324" fmla="*/ 4124474 h 5063066"/>
              <a:gd name="connsiteX325" fmla="*/ 5772541 w 7295637"/>
              <a:gd name="connsiteY325" fmla="*/ 4096050 h 5063066"/>
              <a:gd name="connsiteX326" fmla="*/ 7154547 w 7295637"/>
              <a:gd name="connsiteY326" fmla="*/ 1881454 h 5063066"/>
              <a:gd name="connsiteX327" fmla="*/ 7221835 w 7295637"/>
              <a:gd name="connsiteY327" fmla="*/ 1836854 h 5063066"/>
              <a:gd name="connsiteX328" fmla="*/ 7294860 w 7295637"/>
              <a:gd name="connsiteY328" fmla="*/ 1909879 h 5063066"/>
              <a:gd name="connsiteX329" fmla="*/ 7221833 w 7295637"/>
              <a:gd name="connsiteY329" fmla="*/ 1982904 h 5063066"/>
              <a:gd name="connsiteX330" fmla="*/ 7148811 w 7295637"/>
              <a:gd name="connsiteY330" fmla="*/ 1909879 h 5063066"/>
              <a:gd name="connsiteX331" fmla="*/ 7154547 w 7295637"/>
              <a:gd name="connsiteY331" fmla="*/ 1881454 h 5063066"/>
              <a:gd name="connsiteX332" fmla="*/ 6003005 w 7295637"/>
              <a:gd name="connsiteY332" fmla="*/ 3675556 h 5063066"/>
              <a:gd name="connsiteX333" fmla="*/ 6070292 w 7295637"/>
              <a:gd name="connsiteY333" fmla="*/ 3630956 h 5063066"/>
              <a:gd name="connsiteX334" fmla="*/ 6143316 w 7295637"/>
              <a:gd name="connsiteY334" fmla="*/ 3703981 h 5063066"/>
              <a:gd name="connsiteX335" fmla="*/ 6070291 w 7295637"/>
              <a:gd name="connsiteY335" fmla="*/ 3777006 h 5063066"/>
              <a:gd name="connsiteX336" fmla="*/ 5997267 w 7295637"/>
              <a:gd name="connsiteY336" fmla="*/ 3703981 h 5063066"/>
              <a:gd name="connsiteX337" fmla="*/ 6003005 w 7295637"/>
              <a:gd name="connsiteY337" fmla="*/ 3675556 h 5063066"/>
              <a:gd name="connsiteX338" fmla="*/ 6233468 w 7295637"/>
              <a:gd name="connsiteY338" fmla="*/ 3246234 h 5063066"/>
              <a:gd name="connsiteX339" fmla="*/ 6300755 w 7295637"/>
              <a:gd name="connsiteY339" fmla="*/ 3201634 h 5063066"/>
              <a:gd name="connsiteX340" fmla="*/ 6373779 w 7295637"/>
              <a:gd name="connsiteY340" fmla="*/ 3274659 h 5063066"/>
              <a:gd name="connsiteX341" fmla="*/ 6300754 w 7295637"/>
              <a:gd name="connsiteY341" fmla="*/ 3347684 h 5063066"/>
              <a:gd name="connsiteX342" fmla="*/ 6227730 w 7295637"/>
              <a:gd name="connsiteY342" fmla="*/ 3274659 h 5063066"/>
              <a:gd name="connsiteX343" fmla="*/ 6233468 w 7295637"/>
              <a:gd name="connsiteY343" fmla="*/ 3246234 h 5063066"/>
              <a:gd name="connsiteX344" fmla="*/ 5311614 w 7295637"/>
              <a:gd name="connsiteY344" fmla="*/ 4662592 h 5063066"/>
              <a:gd name="connsiteX345" fmla="*/ 5378899 w 7295637"/>
              <a:gd name="connsiteY345" fmla="*/ 4617991 h 5063066"/>
              <a:gd name="connsiteX346" fmla="*/ 5451925 w 7295637"/>
              <a:gd name="connsiteY346" fmla="*/ 4691016 h 5063066"/>
              <a:gd name="connsiteX347" fmla="*/ 5378900 w 7295637"/>
              <a:gd name="connsiteY347" fmla="*/ 4764041 h 5063066"/>
              <a:gd name="connsiteX348" fmla="*/ 5305874 w 7295637"/>
              <a:gd name="connsiteY348" fmla="*/ 4691016 h 5063066"/>
              <a:gd name="connsiteX349" fmla="*/ 5311614 w 7295637"/>
              <a:gd name="connsiteY349" fmla="*/ 4662592 h 5063066"/>
              <a:gd name="connsiteX350" fmla="*/ 6463932 w 7295637"/>
              <a:gd name="connsiteY350" fmla="*/ 2825741 h 5063066"/>
              <a:gd name="connsiteX351" fmla="*/ 6531219 w 7295637"/>
              <a:gd name="connsiteY351" fmla="*/ 2781141 h 5063066"/>
              <a:gd name="connsiteX352" fmla="*/ 6604243 w 7295637"/>
              <a:gd name="connsiteY352" fmla="*/ 2854165 h 5063066"/>
              <a:gd name="connsiteX353" fmla="*/ 6531218 w 7295637"/>
              <a:gd name="connsiteY353" fmla="*/ 2927190 h 5063066"/>
              <a:gd name="connsiteX354" fmla="*/ 6458194 w 7295637"/>
              <a:gd name="connsiteY354" fmla="*/ 2854166 h 5063066"/>
              <a:gd name="connsiteX355" fmla="*/ 6463932 w 7295637"/>
              <a:gd name="connsiteY355" fmla="*/ 2825741 h 5063066"/>
              <a:gd name="connsiteX356" fmla="*/ 6693620 w 7295637"/>
              <a:gd name="connsiteY356" fmla="*/ 2447997 h 5063066"/>
              <a:gd name="connsiteX357" fmla="*/ 6760906 w 7295637"/>
              <a:gd name="connsiteY357" fmla="*/ 2403397 h 5063066"/>
              <a:gd name="connsiteX358" fmla="*/ 6833931 w 7295637"/>
              <a:gd name="connsiteY358" fmla="*/ 2476422 h 5063066"/>
              <a:gd name="connsiteX359" fmla="*/ 6760906 w 7295637"/>
              <a:gd name="connsiteY359" fmla="*/ 2549447 h 5063066"/>
              <a:gd name="connsiteX360" fmla="*/ 6687880 w 7295637"/>
              <a:gd name="connsiteY360" fmla="*/ 2476422 h 5063066"/>
              <a:gd name="connsiteX361" fmla="*/ 6693620 w 7295637"/>
              <a:gd name="connsiteY361" fmla="*/ 2447997 h 5063066"/>
              <a:gd name="connsiteX362" fmla="*/ 5542078 w 7295637"/>
              <a:gd name="connsiteY362" fmla="*/ 4242098 h 5063066"/>
              <a:gd name="connsiteX363" fmla="*/ 5609364 w 7295637"/>
              <a:gd name="connsiteY363" fmla="*/ 4197498 h 5063066"/>
              <a:gd name="connsiteX364" fmla="*/ 5682390 w 7295637"/>
              <a:gd name="connsiteY364" fmla="*/ 4270523 h 5063066"/>
              <a:gd name="connsiteX365" fmla="*/ 5609365 w 7295637"/>
              <a:gd name="connsiteY365" fmla="*/ 4343548 h 5063066"/>
              <a:gd name="connsiteX366" fmla="*/ 5536339 w 7295637"/>
              <a:gd name="connsiteY366" fmla="*/ 4270523 h 5063066"/>
              <a:gd name="connsiteX367" fmla="*/ 5542078 w 7295637"/>
              <a:gd name="connsiteY367" fmla="*/ 4242098 h 5063066"/>
              <a:gd name="connsiteX368" fmla="*/ 6924083 w 7295637"/>
              <a:gd name="connsiteY368" fmla="*/ 2027505 h 5063066"/>
              <a:gd name="connsiteX369" fmla="*/ 6991370 w 7295637"/>
              <a:gd name="connsiteY369" fmla="*/ 1982905 h 5063066"/>
              <a:gd name="connsiteX370" fmla="*/ 7064394 w 7295637"/>
              <a:gd name="connsiteY370" fmla="*/ 2055930 h 5063066"/>
              <a:gd name="connsiteX371" fmla="*/ 6991369 w 7295637"/>
              <a:gd name="connsiteY371" fmla="*/ 2128955 h 5063066"/>
              <a:gd name="connsiteX372" fmla="*/ 6918345 w 7295637"/>
              <a:gd name="connsiteY372" fmla="*/ 2055930 h 5063066"/>
              <a:gd name="connsiteX373" fmla="*/ 6924083 w 7295637"/>
              <a:gd name="connsiteY373" fmla="*/ 2027505 h 5063066"/>
              <a:gd name="connsiteX374" fmla="*/ 5772541 w 7295637"/>
              <a:gd name="connsiteY374" fmla="*/ 3812779 h 5063066"/>
              <a:gd name="connsiteX375" fmla="*/ 5839826 w 7295637"/>
              <a:gd name="connsiteY375" fmla="*/ 3768179 h 5063066"/>
              <a:gd name="connsiteX376" fmla="*/ 5912851 w 7295637"/>
              <a:gd name="connsiteY376" fmla="*/ 3841203 h 5063066"/>
              <a:gd name="connsiteX377" fmla="*/ 5839826 w 7295637"/>
              <a:gd name="connsiteY377" fmla="*/ 3914228 h 5063066"/>
              <a:gd name="connsiteX378" fmla="*/ 5766801 w 7295637"/>
              <a:gd name="connsiteY378" fmla="*/ 3841204 h 5063066"/>
              <a:gd name="connsiteX379" fmla="*/ 5772541 w 7295637"/>
              <a:gd name="connsiteY379" fmla="*/ 3812779 h 5063066"/>
              <a:gd name="connsiteX380" fmla="*/ 7154548 w 7295637"/>
              <a:gd name="connsiteY380" fmla="*/ 1598183 h 5063066"/>
              <a:gd name="connsiteX381" fmla="*/ 7221833 w 7295637"/>
              <a:gd name="connsiteY381" fmla="*/ 1553583 h 5063066"/>
              <a:gd name="connsiteX382" fmla="*/ 7294859 w 7295637"/>
              <a:gd name="connsiteY382" fmla="*/ 1626608 h 5063066"/>
              <a:gd name="connsiteX383" fmla="*/ 7221834 w 7295637"/>
              <a:gd name="connsiteY383" fmla="*/ 1699633 h 5063066"/>
              <a:gd name="connsiteX384" fmla="*/ 7148808 w 7295637"/>
              <a:gd name="connsiteY384" fmla="*/ 1626608 h 5063066"/>
              <a:gd name="connsiteX385" fmla="*/ 7154548 w 7295637"/>
              <a:gd name="connsiteY385" fmla="*/ 1598183 h 5063066"/>
              <a:gd name="connsiteX386" fmla="*/ 6003003 w 7295637"/>
              <a:gd name="connsiteY386" fmla="*/ 3392285 h 5063066"/>
              <a:gd name="connsiteX387" fmla="*/ 6070290 w 7295637"/>
              <a:gd name="connsiteY387" fmla="*/ 3347685 h 5063066"/>
              <a:gd name="connsiteX388" fmla="*/ 6143315 w 7295637"/>
              <a:gd name="connsiteY388" fmla="*/ 3420710 h 5063066"/>
              <a:gd name="connsiteX389" fmla="*/ 6070290 w 7295637"/>
              <a:gd name="connsiteY389" fmla="*/ 3493735 h 5063066"/>
              <a:gd name="connsiteX390" fmla="*/ 5997265 w 7295637"/>
              <a:gd name="connsiteY390" fmla="*/ 3420710 h 5063066"/>
              <a:gd name="connsiteX391" fmla="*/ 6003003 w 7295637"/>
              <a:gd name="connsiteY391" fmla="*/ 3392285 h 5063066"/>
              <a:gd name="connsiteX392" fmla="*/ 5081149 w 7295637"/>
              <a:gd name="connsiteY392" fmla="*/ 4808641 h 5063066"/>
              <a:gd name="connsiteX393" fmla="*/ 5148437 w 7295637"/>
              <a:gd name="connsiteY393" fmla="*/ 4764041 h 5063066"/>
              <a:gd name="connsiteX394" fmla="*/ 5221461 w 7295637"/>
              <a:gd name="connsiteY394" fmla="*/ 4837066 h 5063066"/>
              <a:gd name="connsiteX395" fmla="*/ 5148436 w 7295637"/>
              <a:gd name="connsiteY395" fmla="*/ 4910091 h 5063066"/>
              <a:gd name="connsiteX396" fmla="*/ 5075412 w 7295637"/>
              <a:gd name="connsiteY396" fmla="*/ 4837066 h 5063066"/>
              <a:gd name="connsiteX397" fmla="*/ 5081149 w 7295637"/>
              <a:gd name="connsiteY397" fmla="*/ 4808641 h 5063066"/>
              <a:gd name="connsiteX398" fmla="*/ 6233468 w 7295637"/>
              <a:gd name="connsiteY398" fmla="*/ 2962962 h 5063066"/>
              <a:gd name="connsiteX399" fmla="*/ 6300754 w 7295637"/>
              <a:gd name="connsiteY399" fmla="*/ 2918362 h 5063066"/>
              <a:gd name="connsiteX400" fmla="*/ 6373780 w 7295637"/>
              <a:gd name="connsiteY400" fmla="*/ 2991387 h 5063066"/>
              <a:gd name="connsiteX401" fmla="*/ 6300755 w 7295637"/>
              <a:gd name="connsiteY401" fmla="*/ 3064412 h 5063066"/>
              <a:gd name="connsiteX402" fmla="*/ 6227729 w 7295637"/>
              <a:gd name="connsiteY402" fmla="*/ 2991387 h 5063066"/>
              <a:gd name="connsiteX403" fmla="*/ 6233468 w 7295637"/>
              <a:gd name="connsiteY403" fmla="*/ 2962962 h 5063066"/>
              <a:gd name="connsiteX404" fmla="*/ 5311615 w 7295637"/>
              <a:gd name="connsiteY404" fmla="*/ 4379320 h 5063066"/>
              <a:gd name="connsiteX405" fmla="*/ 5378900 w 7295637"/>
              <a:gd name="connsiteY405" fmla="*/ 4334720 h 5063066"/>
              <a:gd name="connsiteX406" fmla="*/ 5451925 w 7295637"/>
              <a:gd name="connsiteY406" fmla="*/ 4407745 h 5063066"/>
              <a:gd name="connsiteX407" fmla="*/ 5378900 w 7295637"/>
              <a:gd name="connsiteY407" fmla="*/ 4480770 h 5063066"/>
              <a:gd name="connsiteX408" fmla="*/ 5305875 w 7295637"/>
              <a:gd name="connsiteY408" fmla="*/ 4407745 h 5063066"/>
              <a:gd name="connsiteX409" fmla="*/ 5311615 w 7295637"/>
              <a:gd name="connsiteY409" fmla="*/ 4379320 h 5063066"/>
              <a:gd name="connsiteX410" fmla="*/ 6463931 w 7295637"/>
              <a:gd name="connsiteY410" fmla="*/ 2542469 h 5063066"/>
              <a:gd name="connsiteX411" fmla="*/ 6531218 w 7295637"/>
              <a:gd name="connsiteY411" fmla="*/ 2497868 h 5063066"/>
              <a:gd name="connsiteX412" fmla="*/ 6604244 w 7295637"/>
              <a:gd name="connsiteY412" fmla="*/ 2570893 h 5063066"/>
              <a:gd name="connsiteX413" fmla="*/ 6531219 w 7295637"/>
              <a:gd name="connsiteY413" fmla="*/ 2643918 h 5063066"/>
              <a:gd name="connsiteX414" fmla="*/ 6458193 w 7295637"/>
              <a:gd name="connsiteY414" fmla="*/ 2570893 h 5063066"/>
              <a:gd name="connsiteX415" fmla="*/ 6463931 w 7295637"/>
              <a:gd name="connsiteY415" fmla="*/ 2542469 h 5063066"/>
              <a:gd name="connsiteX416" fmla="*/ 6693621 w 7295637"/>
              <a:gd name="connsiteY416" fmla="*/ 2164726 h 5063066"/>
              <a:gd name="connsiteX417" fmla="*/ 6760907 w 7295637"/>
              <a:gd name="connsiteY417" fmla="*/ 2120126 h 5063066"/>
              <a:gd name="connsiteX418" fmla="*/ 6833931 w 7295637"/>
              <a:gd name="connsiteY418" fmla="*/ 2193150 h 5063066"/>
              <a:gd name="connsiteX419" fmla="*/ 6760906 w 7295637"/>
              <a:gd name="connsiteY419" fmla="*/ 2266175 h 5063066"/>
              <a:gd name="connsiteX420" fmla="*/ 6687882 w 7295637"/>
              <a:gd name="connsiteY420" fmla="*/ 2193151 h 5063066"/>
              <a:gd name="connsiteX421" fmla="*/ 6693621 w 7295637"/>
              <a:gd name="connsiteY421" fmla="*/ 2164726 h 5063066"/>
              <a:gd name="connsiteX422" fmla="*/ 5542077 w 7295637"/>
              <a:gd name="connsiteY422" fmla="*/ 3958827 h 5063066"/>
              <a:gd name="connsiteX423" fmla="*/ 5609364 w 7295637"/>
              <a:gd name="connsiteY423" fmla="*/ 3914228 h 5063066"/>
              <a:gd name="connsiteX424" fmla="*/ 5682388 w 7295637"/>
              <a:gd name="connsiteY424" fmla="*/ 3987252 h 5063066"/>
              <a:gd name="connsiteX425" fmla="*/ 5609363 w 7295637"/>
              <a:gd name="connsiteY425" fmla="*/ 4060277 h 5063066"/>
              <a:gd name="connsiteX426" fmla="*/ 5536339 w 7295637"/>
              <a:gd name="connsiteY426" fmla="*/ 3987252 h 5063066"/>
              <a:gd name="connsiteX427" fmla="*/ 5542077 w 7295637"/>
              <a:gd name="connsiteY427" fmla="*/ 3958827 h 5063066"/>
              <a:gd name="connsiteX428" fmla="*/ 6924084 w 7295637"/>
              <a:gd name="connsiteY428" fmla="*/ 1744233 h 5063066"/>
              <a:gd name="connsiteX429" fmla="*/ 6991369 w 7295637"/>
              <a:gd name="connsiteY429" fmla="*/ 1699633 h 5063066"/>
              <a:gd name="connsiteX430" fmla="*/ 7064395 w 7295637"/>
              <a:gd name="connsiteY430" fmla="*/ 1772658 h 5063066"/>
              <a:gd name="connsiteX431" fmla="*/ 6991370 w 7295637"/>
              <a:gd name="connsiteY431" fmla="*/ 1845683 h 5063066"/>
              <a:gd name="connsiteX432" fmla="*/ 6918345 w 7295637"/>
              <a:gd name="connsiteY432" fmla="*/ 1772658 h 5063066"/>
              <a:gd name="connsiteX433" fmla="*/ 6924084 w 7295637"/>
              <a:gd name="connsiteY433" fmla="*/ 1744233 h 5063066"/>
              <a:gd name="connsiteX434" fmla="*/ 5772540 w 7295637"/>
              <a:gd name="connsiteY434" fmla="*/ 3529507 h 5063066"/>
              <a:gd name="connsiteX435" fmla="*/ 5839827 w 7295637"/>
              <a:gd name="connsiteY435" fmla="*/ 3484906 h 5063066"/>
              <a:gd name="connsiteX436" fmla="*/ 5912851 w 7295637"/>
              <a:gd name="connsiteY436" fmla="*/ 3557931 h 5063066"/>
              <a:gd name="connsiteX437" fmla="*/ 5839826 w 7295637"/>
              <a:gd name="connsiteY437" fmla="*/ 3630956 h 5063066"/>
              <a:gd name="connsiteX438" fmla="*/ 5766802 w 7295637"/>
              <a:gd name="connsiteY438" fmla="*/ 3557931 h 5063066"/>
              <a:gd name="connsiteX439" fmla="*/ 5772540 w 7295637"/>
              <a:gd name="connsiteY439" fmla="*/ 3529507 h 5063066"/>
              <a:gd name="connsiteX440" fmla="*/ 4850687 w 7295637"/>
              <a:gd name="connsiteY440" fmla="*/ 4945864 h 5063066"/>
              <a:gd name="connsiteX441" fmla="*/ 4866336 w 7295637"/>
              <a:gd name="connsiteY441" fmla="*/ 4922652 h 5063066"/>
              <a:gd name="connsiteX442" fmla="*/ 4917974 w 7295637"/>
              <a:gd name="connsiteY442" fmla="*/ 4901263 h 5063066"/>
              <a:gd name="connsiteX443" fmla="*/ 4990998 w 7295637"/>
              <a:gd name="connsiteY443" fmla="*/ 4974289 h 5063066"/>
              <a:gd name="connsiteX444" fmla="*/ 4917973 w 7295637"/>
              <a:gd name="connsiteY444" fmla="*/ 5047314 h 5063066"/>
              <a:gd name="connsiteX445" fmla="*/ 4844949 w 7295637"/>
              <a:gd name="connsiteY445" fmla="*/ 4974289 h 5063066"/>
              <a:gd name="connsiteX446" fmla="*/ 4850687 w 7295637"/>
              <a:gd name="connsiteY446" fmla="*/ 4945864 h 5063066"/>
              <a:gd name="connsiteX447" fmla="*/ 7154547 w 7295637"/>
              <a:gd name="connsiteY447" fmla="*/ 1314911 h 5063066"/>
              <a:gd name="connsiteX448" fmla="*/ 7221834 w 7295637"/>
              <a:gd name="connsiteY448" fmla="*/ 1270311 h 5063066"/>
              <a:gd name="connsiteX449" fmla="*/ 7294858 w 7295637"/>
              <a:gd name="connsiteY449" fmla="*/ 1343336 h 5063066"/>
              <a:gd name="connsiteX450" fmla="*/ 7221833 w 7295637"/>
              <a:gd name="connsiteY450" fmla="*/ 1416361 h 5063066"/>
              <a:gd name="connsiteX451" fmla="*/ 7148809 w 7295637"/>
              <a:gd name="connsiteY451" fmla="*/ 1343336 h 5063066"/>
              <a:gd name="connsiteX452" fmla="*/ 7154547 w 7295637"/>
              <a:gd name="connsiteY452" fmla="*/ 1314911 h 5063066"/>
              <a:gd name="connsiteX453" fmla="*/ 6003004 w 7295637"/>
              <a:gd name="connsiteY453" fmla="*/ 3109013 h 5063066"/>
              <a:gd name="connsiteX454" fmla="*/ 6070290 w 7295637"/>
              <a:gd name="connsiteY454" fmla="*/ 3064413 h 5063066"/>
              <a:gd name="connsiteX455" fmla="*/ 6143316 w 7295637"/>
              <a:gd name="connsiteY455" fmla="*/ 3137438 h 5063066"/>
              <a:gd name="connsiteX456" fmla="*/ 6070290 w 7295637"/>
              <a:gd name="connsiteY456" fmla="*/ 3210463 h 5063066"/>
              <a:gd name="connsiteX457" fmla="*/ 5997266 w 7295637"/>
              <a:gd name="connsiteY457" fmla="*/ 3137438 h 5063066"/>
              <a:gd name="connsiteX458" fmla="*/ 6003004 w 7295637"/>
              <a:gd name="connsiteY458" fmla="*/ 3109013 h 5063066"/>
              <a:gd name="connsiteX459" fmla="*/ 5081151 w 7295637"/>
              <a:gd name="connsiteY459" fmla="*/ 4525369 h 5063066"/>
              <a:gd name="connsiteX460" fmla="*/ 5148438 w 7295637"/>
              <a:gd name="connsiteY460" fmla="*/ 4480769 h 5063066"/>
              <a:gd name="connsiteX461" fmla="*/ 5221462 w 7295637"/>
              <a:gd name="connsiteY461" fmla="*/ 4553794 h 5063066"/>
              <a:gd name="connsiteX462" fmla="*/ 5148437 w 7295637"/>
              <a:gd name="connsiteY462" fmla="*/ 4626819 h 5063066"/>
              <a:gd name="connsiteX463" fmla="*/ 5075413 w 7295637"/>
              <a:gd name="connsiteY463" fmla="*/ 4553794 h 5063066"/>
              <a:gd name="connsiteX464" fmla="*/ 5081151 w 7295637"/>
              <a:gd name="connsiteY464" fmla="*/ 4525369 h 5063066"/>
              <a:gd name="connsiteX465" fmla="*/ 6233468 w 7295637"/>
              <a:gd name="connsiteY465" fmla="*/ 2679690 h 5063066"/>
              <a:gd name="connsiteX466" fmla="*/ 6300754 w 7295637"/>
              <a:gd name="connsiteY466" fmla="*/ 2635090 h 5063066"/>
              <a:gd name="connsiteX467" fmla="*/ 6373779 w 7295637"/>
              <a:gd name="connsiteY467" fmla="*/ 2708115 h 5063066"/>
              <a:gd name="connsiteX468" fmla="*/ 6300754 w 7295637"/>
              <a:gd name="connsiteY468" fmla="*/ 2781140 h 5063066"/>
              <a:gd name="connsiteX469" fmla="*/ 6227729 w 7295637"/>
              <a:gd name="connsiteY469" fmla="*/ 2708115 h 5063066"/>
              <a:gd name="connsiteX470" fmla="*/ 6233468 w 7295637"/>
              <a:gd name="connsiteY470" fmla="*/ 2679690 h 5063066"/>
              <a:gd name="connsiteX471" fmla="*/ 6463157 w 7295637"/>
              <a:gd name="connsiteY471" fmla="*/ 2310775 h 5063066"/>
              <a:gd name="connsiteX472" fmla="*/ 6530443 w 7295637"/>
              <a:gd name="connsiteY472" fmla="*/ 2266175 h 5063066"/>
              <a:gd name="connsiteX473" fmla="*/ 6603468 w 7295637"/>
              <a:gd name="connsiteY473" fmla="*/ 2339200 h 5063066"/>
              <a:gd name="connsiteX474" fmla="*/ 6530443 w 7295637"/>
              <a:gd name="connsiteY474" fmla="*/ 2412225 h 5063066"/>
              <a:gd name="connsiteX475" fmla="*/ 6457419 w 7295637"/>
              <a:gd name="connsiteY475" fmla="*/ 2339200 h 5063066"/>
              <a:gd name="connsiteX476" fmla="*/ 6463157 w 7295637"/>
              <a:gd name="connsiteY476" fmla="*/ 2310775 h 5063066"/>
              <a:gd name="connsiteX477" fmla="*/ 5311613 w 7295637"/>
              <a:gd name="connsiteY477" fmla="*/ 4096048 h 5063066"/>
              <a:gd name="connsiteX478" fmla="*/ 5378899 w 7295637"/>
              <a:gd name="connsiteY478" fmla="*/ 4051449 h 5063066"/>
              <a:gd name="connsiteX479" fmla="*/ 5451925 w 7295637"/>
              <a:gd name="connsiteY479" fmla="*/ 4124473 h 5063066"/>
              <a:gd name="connsiteX480" fmla="*/ 5378900 w 7295637"/>
              <a:gd name="connsiteY480" fmla="*/ 4197498 h 5063066"/>
              <a:gd name="connsiteX481" fmla="*/ 5305876 w 7295637"/>
              <a:gd name="connsiteY481" fmla="*/ 4124473 h 5063066"/>
              <a:gd name="connsiteX482" fmla="*/ 5311613 w 7295637"/>
              <a:gd name="connsiteY482" fmla="*/ 4096048 h 5063066"/>
              <a:gd name="connsiteX483" fmla="*/ 6693620 w 7295637"/>
              <a:gd name="connsiteY483" fmla="*/ 1881454 h 5063066"/>
              <a:gd name="connsiteX484" fmla="*/ 6760905 w 7295637"/>
              <a:gd name="connsiteY484" fmla="*/ 1836854 h 5063066"/>
              <a:gd name="connsiteX485" fmla="*/ 6833931 w 7295637"/>
              <a:gd name="connsiteY485" fmla="*/ 1909879 h 5063066"/>
              <a:gd name="connsiteX486" fmla="*/ 6760906 w 7295637"/>
              <a:gd name="connsiteY486" fmla="*/ 1982904 h 5063066"/>
              <a:gd name="connsiteX487" fmla="*/ 6687880 w 7295637"/>
              <a:gd name="connsiteY487" fmla="*/ 1909879 h 5063066"/>
              <a:gd name="connsiteX488" fmla="*/ 6693620 w 7295637"/>
              <a:gd name="connsiteY488" fmla="*/ 1881454 h 5063066"/>
              <a:gd name="connsiteX489" fmla="*/ 5542076 w 7295637"/>
              <a:gd name="connsiteY489" fmla="*/ 3675556 h 5063066"/>
              <a:gd name="connsiteX490" fmla="*/ 5609363 w 7295637"/>
              <a:gd name="connsiteY490" fmla="*/ 3630956 h 5063066"/>
              <a:gd name="connsiteX491" fmla="*/ 5682387 w 7295637"/>
              <a:gd name="connsiteY491" fmla="*/ 3703981 h 5063066"/>
              <a:gd name="connsiteX492" fmla="*/ 5609362 w 7295637"/>
              <a:gd name="connsiteY492" fmla="*/ 3777006 h 5063066"/>
              <a:gd name="connsiteX493" fmla="*/ 5536337 w 7295637"/>
              <a:gd name="connsiteY493" fmla="*/ 3703981 h 5063066"/>
              <a:gd name="connsiteX494" fmla="*/ 5542076 w 7295637"/>
              <a:gd name="connsiteY494" fmla="*/ 3675556 h 5063066"/>
              <a:gd name="connsiteX495" fmla="*/ 6924084 w 7295637"/>
              <a:gd name="connsiteY495" fmla="*/ 1460961 h 5063066"/>
              <a:gd name="connsiteX496" fmla="*/ 6991370 w 7295637"/>
              <a:gd name="connsiteY496" fmla="*/ 1416361 h 5063066"/>
              <a:gd name="connsiteX497" fmla="*/ 7064394 w 7295637"/>
              <a:gd name="connsiteY497" fmla="*/ 1489385 h 5063066"/>
              <a:gd name="connsiteX498" fmla="*/ 6991370 w 7295637"/>
              <a:gd name="connsiteY498" fmla="*/ 1562410 h 5063066"/>
              <a:gd name="connsiteX499" fmla="*/ 6918346 w 7295637"/>
              <a:gd name="connsiteY499" fmla="*/ 1489386 h 5063066"/>
              <a:gd name="connsiteX500" fmla="*/ 6924084 w 7295637"/>
              <a:gd name="connsiteY500" fmla="*/ 1460961 h 5063066"/>
              <a:gd name="connsiteX501" fmla="*/ 5772539 w 7295637"/>
              <a:gd name="connsiteY501" fmla="*/ 3246234 h 5063066"/>
              <a:gd name="connsiteX502" fmla="*/ 5839826 w 7295637"/>
              <a:gd name="connsiteY502" fmla="*/ 3201634 h 5063066"/>
              <a:gd name="connsiteX503" fmla="*/ 5912852 w 7295637"/>
              <a:gd name="connsiteY503" fmla="*/ 3274659 h 5063066"/>
              <a:gd name="connsiteX504" fmla="*/ 5839827 w 7295637"/>
              <a:gd name="connsiteY504" fmla="*/ 3347684 h 5063066"/>
              <a:gd name="connsiteX505" fmla="*/ 5766801 w 7295637"/>
              <a:gd name="connsiteY505" fmla="*/ 3274659 h 5063066"/>
              <a:gd name="connsiteX506" fmla="*/ 5772539 w 7295637"/>
              <a:gd name="connsiteY506" fmla="*/ 3246234 h 5063066"/>
              <a:gd name="connsiteX507" fmla="*/ 4850687 w 7295637"/>
              <a:gd name="connsiteY507" fmla="*/ 4662591 h 5063066"/>
              <a:gd name="connsiteX508" fmla="*/ 4866337 w 7295637"/>
              <a:gd name="connsiteY508" fmla="*/ 4639379 h 5063066"/>
              <a:gd name="connsiteX509" fmla="*/ 4917973 w 7295637"/>
              <a:gd name="connsiteY509" fmla="*/ 4617990 h 5063066"/>
              <a:gd name="connsiteX510" fmla="*/ 4990999 w 7295637"/>
              <a:gd name="connsiteY510" fmla="*/ 4691015 h 5063066"/>
              <a:gd name="connsiteX511" fmla="*/ 4917974 w 7295637"/>
              <a:gd name="connsiteY511" fmla="*/ 4764040 h 5063066"/>
              <a:gd name="connsiteX512" fmla="*/ 4844949 w 7295637"/>
              <a:gd name="connsiteY512" fmla="*/ 4691015 h 5063066"/>
              <a:gd name="connsiteX513" fmla="*/ 4850687 w 7295637"/>
              <a:gd name="connsiteY513" fmla="*/ 4662591 h 5063066"/>
              <a:gd name="connsiteX514" fmla="*/ 7154547 w 7295637"/>
              <a:gd name="connsiteY514" fmla="*/ 1031639 h 5063066"/>
              <a:gd name="connsiteX515" fmla="*/ 7221834 w 7295637"/>
              <a:gd name="connsiteY515" fmla="*/ 987039 h 5063066"/>
              <a:gd name="connsiteX516" fmla="*/ 7294858 w 7295637"/>
              <a:gd name="connsiteY516" fmla="*/ 1060063 h 5063066"/>
              <a:gd name="connsiteX517" fmla="*/ 7221834 w 7295637"/>
              <a:gd name="connsiteY517" fmla="*/ 1133088 h 5063066"/>
              <a:gd name="connsiteX518" fmla="*/ 7148809 w 7295637"/>
              <a:gd name="connsiteY518" fmla="*/ 1060064 h 5063066"/>
              <a:gd name="connsiteX519" fmla="*/ 7154547 w 7295637"/>
              <a:gd name="connsiteY519" fmla="*/ 1031639 h 5063066"/>
              <a:gd name="connsiteX520" fmla="*/ 6003003 w 7295637"/>
              <a:gd name="connsiteY520" fmla="*/ 2825741 h 5063066"/>
              <a:gd name="connsiteX521" fmla="*/ 6070290 w 7295637"/>
              <a:gd name="connsiteY521" fmla="*/ 2781141 h 5063066"/>
              <a:gd name="connsiteX522" fmla="*/ 6143314 w 7295637"/>
              <a:gd name="connsiteY522" fmla="*/ 2854165 h 5063066"/>
              <a:gd name="connsiteX523" fmla="*/ 6070289 w 7295637"/>
              <a:gd name="connsiteY523" fmla="*/ 2927190 h 5063066"/>
              <a:gd name="connsiteX524" fmla="*/ 5997265 w 7295637"/>
              <a:gd name="connsiteY524" fmla="*/ 2854166 h 5063066"/>
              <a:gd name="connsiteX525" fmla="*/ 6003003 w 7295637"/>
              <a:gd name="connsiteY525" fmla="*/ 2825741 h 5063066"/>
              <a:gd name="connsiteX526" fmla="*/ 6232692 w 7295637"/>
              <a:gd name="connsiteY526" fmla="*/ 2447997 h 5063066"/>
              <a:gd name="connsiteX527" fmla="*/ 6299979 w 7295637"/>
              <a:gd name="connsiteY527" fmla="*/ 2403397 h 5063066"/>
              <a:gd name="connsiteX528" fmla="*/ 6373003 w 7295637"/>
              <a:gd name="connsiteY528" fmla="*/ 2476422 h 5063066"/>
              <a:gd name="connsiteX529" fmla="*/ 6299978 w 7295637"/>
              <a:gd name="connsiteY529" fmla="*/ 2549447 h 5063066"/>
              <a:gd name="connsiteX530" fmla="*/ 6226954 w 7295637"/>
              <a:gd name="connsiteY530" fmla="*/ 2476422 h 5063066"/>
              <a:gd name="connsiteX531" fmla="*/ 6232692 w 7295637"/>
              <a:gd name="connsiteY531" fmla="*/ 2447997 h 5063066"/>
              <a:gd name="connsiteX532" fmla="*/ 5081150 w 7295637"/>
              <a:gd name="connsiteY532" fmla="*/ 4242097 h 5063066"/>
              <a:gd name="connsiteX533" fmla="*/ 5148436 w 7295637"/>
              <a:gd name="connsiteY533" fmla="*/ 4197497 h 5063066"/>
              <a:gd name="connsiteX534" fmla="*/ 5221461 w 7295637"/>
              <a:gd name="connsiteY534" fmla="*/ 4270522 h 5063066"/>
              <a:gd name="connsiteX535" fmla="*/ 5148436 w 7295637"/>
              <a:gd name="connsiteY535" fmla="*/ 4343547 h 5063066"/>
              <a:gd name="connsiteX536" fmla="*/ 5075411 w 7295637"/>
              <a:gd name="connsiteY536" fmla="*/ 4270522 h 5063066"/>
              <a:gd name="connsiteX537" fmla="*/ 5081150 w 7295637"/>
              <a:gd name="connsiteY537" fmla="*/ 4242097 h 5063066"/>
              <a:gd name="connsiteX538" fmla="*/ 6463156 w 7295637"/>
              <a:gd name="connsiteY538" fmla="*/ 2027504 h 5063066"/>
              <a:gd name="connsiteX539" fmla="*/ 6530442 w 7295637"/>
              <a:gd name="connsiteY539" fmla="*/ 1982904 h 5063066"/>
              <a:gd name="connsiteX540" fmla="*/ 6603467 w 7295637"/>
              <a:gd name="connsiteY540" fmla="*/ 2055929 h 5063066"/>
              <a:gd name="connsiteX541" fmla="*/ 6530443 w 7295637"/>
              <a:gd name="connsiteY541" fmla="*/ 2128954 h 5063066"/>
              <a:gd name="connsiteX542" fmla="*/ 6457418 w 7295637"/>
              <a:gd name="connsiteY542" fmla="*/ 2055929 h 5063066"/>
              <a:gd name="connsiteX543" fmla="*/ 6463156 w 7295637"/>
              <a:gd name="connsiteY543" fmla="*/ 2027504 h 5063066"/>
              <a:gd name="connsiteX544" fmla="*/ 5311612 w 7295637"/>
              <a:gd name="connsiteY544" fmla="*/ 3812777 h 5063066"/>
              <a:gd name="connsiteX545" fmla="*/ 5378898 w 7295637"/>
              <a:gd name="connsiteY545" fmla="*/ 3768178 h 5063066"/>
              <a:gd name="connsiteX546" fmla="*/ 5451924 w 7295637"/>
              <a:gd name="connsiteY546" fmla="*/ 3841203 h 5063066"/>
              <a:gd name="connsiteX547" fmla="*/ 5378899 w 7295637"/>
              <a:gd name="connsiteY547" fmla="*/ 3914227 h 5063066"/>
              <a:gd name="connsiteX548" fmla="*/ 5305874 w 7295637"/>
              <a:gd name="connsiteY548" fmla="*/ 3841202 h 5063066"/>
              <a:gd name="connsiteX549" fmla="*/ 5311612 w 7295637"/>
              <a:gd name="connsiteY549" fmla="*/ 3812777 h 5063066"/>
              <a:gd name="connsiteX550" fmla="*/ 6693619 w 7295637"/>
              <a:gd name="connsiteY550" fmla="*/ 1598182 h 5063066"/>
              <a:gd name="connsiteX551" fmla="*/ 6760906 w 7295637"/>
              <a:gd name="connsiteY551" fmla="*/ 1553582 h 5063066"/>
              <a:gd name="connsiteX552" fmla="*/ 6833930 w 7295637"/>
              <a:gd name="connsiteY552" fmla="*/ 1626607 h 5063066"/>
              <a:gd name="connsiteX553" fmla="*/ 6760905 w 7295637"/>
              <a:gd name="connsiteY553" fmla="*/ 1699632 h 5063066"/>
              <a:gd name="connsiteX554" fmla="*/ 6687881 w 7295637"/>
              <a:gd name="connsiteY554" fmla="*/ 1626607 h 5063066"/>
              <a:gd name="connsiteX555" fmla="*/ 6693619 w 7295637"/>
              <a:gd name="connsiteY555" fmla="*/ 1598182 h 5063066"/>
              <a:gd name="connsiteX556" fmla="*/ 5542076 w 7295637"/>
              <a:gd name="connsiteY556" fmla="*/ 3392284 h 5063066"/>
              <a:gd name="connsiteX557" fmla="*/ 5609362 w 7295637"/>
              <a:gd name="connsiteY557" fmla="*/ 3347684 h 5063066"/>
              <a:gd name="connsiteX558" fmla="*/ 5682388 w 7295637"/>
              <a:gd name="connsiteY558" fmla="*/ 3420709 h 5063066"/>
              <a:gd name="connsiteX559" fmla="*/ 5609363 w 7295637"/>
              <a:gd name="connsiteY559" fmla="*/ 3493734 h 5063066"/>
              <a:gd name="connsiteX560" fmla="*/ 5536337 w 7295637"/>
              <a:gd name="connsiteY560" fmla="*/ 3420709 h 5063066"/>
              <a:gd name="connsiteX561" fmla="*/ 5542076 w 7295637"/>
              <a:gd name="connsiteY561" fmla="*/ 3392284 h 5063066"/>
              <a:gd name="connsiteX562" fmla="*/ 4620223 w 7295637"/>
              <a:gd name="connsiteY562" fmla="*/ 4808642 h 5063066"/>
              <a:gd name="connsiteX563" fmla="*/ 4635873 w 7295637"/>
              <a:gd name="connsiteY563" fmla="*/ 4785430 h 5063066"/>
              <a:gd name="connsiteX564" fmla="*/ 4687508 w 7295637"/>
              <a:gd name="connsiteY564" fmla="*/ 4764042 h 5063066"/>
              <a:gd name="connsiteX565" fmla="*/ 4760534 w 7295637"/>
              <a:gd name="connsiteY565" fmla="*/ 4837067 h 5063066"/>
              <a:gd name="connsiteX566" fmla="*/ 4687509 w 7295637"/>
              <a:gd name="connsiteY566" fmla="*/ 4910092 h 5063066"/>
              <a:gd name="connsiteX567" fmla="*/ 4614483 w 7295637"/>
              <a:gd name="connsiteY567" fmla="*/ 4837067 h 5063066"/>
              <a:gd name="connsiteX568" fmla="*/ 4620223 w 7295637"/>
              <a:gd name="connsiteY568" fmla="*/ 4808642 h 5063066"/>
              <a:gd name="connsiteX569" fmla="*/ 6924085 w 7295637"/>
              <a:gd name="connsiteY569" fmla="*/ 1177689 h 5063066"/>
              <a:gd name="connsiteX570" fmla="*/ 6991370 w 7295637"/>
              <a:gd name="connsiteY570" fmla="*/ 1133089 h 5063066"/>
              <a:gd name="connsiteX571" fmla="*/ 7064395 w 7295637"/>
              <a:gd name="connsiteY571" fmla="*/ 1206113 h 5063066"/>
              <a:gd name="connsiteX572" fmla="*/ 6991371 w 7295637"/>
              <a:gd name="connsiteY572" fmla="*/ 1279138 h 5063066"/>
              <a:gd name="connsiteX573" fmla="*/ 6918345 w 7295637"/>
              <a:gd name="connsiteY573" fmla="*/ 1206113 h 5063066"/>
              <a:gd name="connsiteX574" fmla="*/ 6924085 w 7295637"/>
              <a:gd name="connsiteY574" fmla="*/ 1177689 h 5063066"/>
              <a:gd name="connsiteX575" fmla="*/ 5772539 w 7295637"/>
              <a:gd name="connsiteY575" fmla="*/ 2962962 h 5063066"/>
              <a:gd name="connsiteX576" fmla="*/ 5839827 w 7295637"/>
              <a:gd name="connsiteY576" fmla="*/ 2918362 h 5063066"/>
              <a:gd name="connsiteX577" fmla="*/ 5912850 w 7295637"/>
              <a:gd name="connsiteY577" fmla="*/ 2991387 h 5063066"/>
              <a:gd name="connsiteX578" fmla="*/ 5839826 w 7295637"/>
              <a:gd name="connsiteY578" fmla="*/ 3064412 h 5063066"/>
              <a:gd name="connsiteX579" fmla="*/ 5766801 w 7295637"/>
              <a:gd name="connsiteY579" fmla="*/ 2991387 h 5063066"/>
              <a:gd name="connsiteX580" fmla="*/ 5772539 w 7295637"/>
              <a:gd name="connsiteY580" fmla="*/ 2962962 h 5063066"/>
              <a:gd name="connsiteX581" fmla="*/ 4850686 w 7295637"/>
              <a:gd name="connsiteY581" fmla="*/ 4379319 h 5063066"/>
              <a:gd name="connsiteX582" fmla="*/ 4866336 w 7295637"/>
              <a:gd name="connsiteY582" fmla="*/ 4356107 h 5063066"/>
              <a:gd name="connsiteX583" fmla="*/ 4917973 w 7295637"/>
              <a:gd name="connsiteY583" fmla="*/ 4334718 h 5063066"/>
              <a:gd name="connsiteX584" fmla="*/ 4990997 w 7295637"/>
              <a:gd name="connsiteY584" fmla="*/ 4407743 h 5063066"/>
              <a:gd name="connsiteX585" fmla="*/ 4917972 w 7295637"/>
              <a:gd name="connsiteY585" fmla="*/ 4480768 h 5063066"/>
              <a:gd name="connsiteX586" fmla="*/ 4844948 w 7295637"/>
              <a:gd name="connsiteY586" fmla="*/ 4407743 h 5063066"/>
              <a:gd name="connsiteX587" fmla="*/ 4850686 w 7295637"/>
              <a:gd name="connsiteY587" fmla="*/ 4379319 h 5063066"/>
              <a:gd name="connsiteX588" fmla="*/ 7154546 w 7295637"/>
              <a:gd name="connsiteY588" fmla="*/ 748367 h 5063066"/>
              <a:gd name="connsiteX589" fmla="*/ 7221835 w 7295637"/>
              <a:gd name="connsiteY589" fmla="*/ 703767 h 5063066"/>
              <a:gd name="connsiteX590" fmla="*/ 7294857 w 7295637"/>
              <a:gd name="connsiteY590" fmla="*/ 776791 h 5063066"/>
              <a:gd name="connsiteX591" fmla="*/ 7221832 w 7295637"/>
              <a:gd name="connsiteY591" fmla="*/ 849816 h 5063066"/>
              <a:gd name="connsiteX592" fmla="*/ 7148808 w 7295637"/>
              <a:gd name="connsiteY592" fmla="*/ 776791 h 5063066"/>
              <a:gd name="connsiteX593" fmla="*/ 7154546 w 7295637"/>
              <a:gd name="connsiteY593" fmla="*/ 748367 h 5063066"/>
              <a:gd name="connsiteX594" fmla="*/ 6003003 w 7295637"/>
              <a:gd name="connsiteY594" fmla="*/ 2542469 h 5063066"/>
              <a:gd name="connsiteX595" fmla="*/ 6070289 w 7295637"/>
              <a:gd name="connsiteY595" fmla="*/ 2497868 h 5063066"/>
              <a:gd name="connsiteX596" fmla="*/ 6143315 w 7295637"/>
              <a:gd name="connsiteY596" fmla="*/ 2570893 h 5063066"/>
              <a:gd name="connsiteX597" fmla="*/ 6070290 w 7295637"/>
              <a:gd name="connsiteY597" fmla="*/ 2643918 h 5063066"/>
              <a:gd name="connsiteX598" fmla="*/ 5997266 w 7295637"/>
              <a:gd name="connsiteY598" fmla="*/ 2570893 h 5063066"/>
              <a:gd name="connsiteX599" fmla="*/ 6003003 w 7295637"/>
              <a:gd name="connsiteY599" fmla="*/ 2542469 h 5063066"/>
              <a:gd name="connsiteX600" fmla="*/ 6232693 w 7295637"/>
              <a:gd name="connsiteY600" fmla="*/ 2164725 h 5063066"/>
              <a:gd name="connsiteX601" fmla="*/ 6299979 w 7295637"/>
              <a:gd name="connsiteY601" fmla="*/ 2120125 h 5063066"/>
              <a:gd name="connsiteX602" fmla="*/ 6373004 w 7295637"/>
              <a:gd name="connsiteY602" fmla="*/ 2193150 h 5063066"/>
              <a:gd name="connsiteX603" fmla="*/ 6299979 w 7295637"/>
              <a:gd name="connsiteY603" fmla="*/ 2266175 h 5063066"/>
              <a:gd name="connsiteX604" fmla="*/ 6226954 w 7295637"/>
              <a:gd name="connsiteY604" fmla="*/ 2193150 h 5063066"/>
              <a:gd name="connsiteX605" fmla="*/ 6232693 w 7295637"/>
              <a:gd name="connsiteY605" fmla="*/ 2164725 h 5063066"/>
              <a:gd name="connsiteX606" fmla="*/ 5081150 w 7295637"/>
              <a:gd name="connsiteY606" fmla="*/ 3958826 h 5063066"/>
              <a:gd name="connsiteX607" fmla="*/ 5148435 w 7295637"/>
              <a:gd name="connsiteY607" fmla="*/ 3914226 h 5063066"/>
              <a:gd name="connsiteX608" fmla="*/ 5221460 w 7295637"/>
              <a:gd name="connsiteY608" fmla="*/ 3987251 h 5063066"/>
              <a:gd name="connsiteX609" fmla="*/ 5148436 w 7295637"/>
              <a:gd name="connsiteY609" fmla="*/ 4060275 h 5063066"/>
              <a:gd name="connsiteX610" fmla="*/ 5075412 w 7295637"/>
              <a:gd name="connsiteY610" fmla="*/ 3987250 h 5063066"/>
              <a:gd name="connsiteX611" fmla="*/ 5081150 w 7295637"/>
              <a:gd name="connsiteY611" fmla="*/ 3958826 h 5063066"/>
              <a:gd name="connsiteX612" fmla="*/ 6463155 w 7295637"/>
              <a:gd name="connsiteY612" fmla="*/ 1744233 h 5063066"/>
              <a:gd name="connsiteX613" fmla="*/ 6530442 w 7295637"/>
              <a:gd name="connsiteY613" fmla="*/ 1699633 h 5063066"/>
              <a:gd name="connsiteX614" fmla="*/ 6603466 w 7295637"/>
              <a:gd name="connsiteY614" fmla="*/ 1772658 h 5063066"/>
              <a:gd name="connsiteX615" fmla="*/ 6530441 w 7295637"/>
              <a:gd name="connsiteY615" fmla="*/ 1845683 h 5063066"/>
              <a:gd name="connsiteX616" fmla="*/ 6457417 w 7295637"/>
              <a:gd name="connsiteY616" fmla="*/ 1772658 h 5063066"/>
              <a:gd name="connsiteX617" fmla="*/ 6463155 w 7295637"/>
              <a:gd name="connsiteY617" fmla="*/ 1744233 h 5063066"/>
              <a:gd name="connsiteX618" fmla="*/ 5311611 w 7295637"/>
              <a:gd name="connsiteY618" fmla="*/ 3529507 h 5063066"/>
              <a:gd name="connsiteX619" fmla="*/ 5378898 w 7295637"/>
              <a:gd name="connsiteY619" fmla="*/ 3484906 h 5063066"/>
              <a:gd name="connsiteX620" fmla="*/ 5451922 w 7295637"/>
              <a:gd name="connsiteY620" fmla="*/ 3557931 h 5063066"/>
              <a:gd name="connsiteX621" fmla="*/ 5378897 w 7295637"/>
              <a:gd name="connsiteY621" fmla="*/ 3630956 h 5063066"/>
              <a:gd name="connsiteX622" fmla="*/ 5305873 w 7295637"/>
              <a:gd name="connsiteY622" fmla="*/ 3557931 h 5063066"/>
              <a:gd name="connsiteX623" fmla="*/ 5311611 w 7295637"/>
              <a:gd name="connsiteY623" fmla="*/ 3529507 h 5063066"/>
              <a:gd name="connsiteX624" fmla="*/ 4389758 w 7295637"/>
              <a:gd name="connsiteY624" fmla="*/ 4945864 h 5063066"/>
              <a:gd name="connsiteX625" fmla="*/ 4405408 w 7295637"/>
              <a:gd name="connsiteY625" fmla="*/ 4922651 h 5063066"/>
              <a:gd name="connsiteX626" fmla="*/ 4457045 w 7295637"/>
              <a:gd name="connsiteY626" fmla="*/ 4901264 h 5063066"/>
              <a:gd name="connsiteX627" fmla="*/ 4530069 w 7295637"/>
              <a:gd name="connsiteY627" fmla="*/ 4974289 h 5063066"/>
              <a:gd name="connsiteX628" fmla="*/ 4457044 w 7295637"/>
              <a:gd name="connsiteY628" fmla="*/ 5047313 h 5063066"/>
              <a:gd name="connsiteX629" fmla="*/ 4384019 w 7295637"/>
              <a:gd name="connsiteY629" fmla="*/ 4974289 h 5063066"/>
              <a:gd name="connsiteX630" fmla="*/ 4389758 w 7295637"/>
              <a:gd name="connsiteY630" fmla="*/ 4945864 h 5063066"/>
              <a:gd name="connsiteX631" fmla="*/ 6693620 w 7295637"/>
              <a:gd name="connsiteY631" fmla="*/ 1314910 h 5063066"/>
              <a:gd name="connsiteX632" fmla="*/ 6760905 w 7295637"/>
              <a:gd name="connsiteY632" fmla="*/ 1270310 h 5063066"/>
              <a:gd name="connsiteX633" fmla="*/ 6833931 w 7295637"/>
              <a:gd name="connsiteY633" fmla="*/ 1343335 h 5063066"/>
              <a:gd name="connsiteX634" fmla="*/ 6760906 w 7295637"/>
              <a:gd name="connsiteY634" fmla="*/ 1416360 h 5063066"/>
              <a:gd name="connsiteX635" fmla="*/ 6687881 w 7295637"/>
              <a:gd name="connsiteY635" fmla="*/ 1343335 h 5063066"/>
              <a:gd name="connsiteX636" fmla="*/ 6693620 w 7295637"/>
              <a:gd name="connsiteY636" fmla="*/ 1314910 h 5063066"/>
              <a:gd name="connsiteX637" fmla="*/ 5542077 w 7295637"/>
              <a:gd name="connsiteY637" fmla="*/ 3109012 h 5063066"/>
              <a:gd name="connsiteX638" fmla="*/ 5609362 w 7295637"/>
              <a:gd name="connsiteY638" fmla="*/ 3064412 h 5063066"/>
              <a:gd name="connsiteX639" fmla="*/ 5682387 w 7295637"/>
              <a:gd name="connsiteY639" fmla="*/ 3137437 h 5063066"/>
              <a:gd name="connsiteX640" fmla="*/ 5609362 w 7295637"/>
              <a:gd name="connsiteY640" fmla="*/ 3210462 h 5063066"/>
              <a:gd name="connsiteX641" fmla="*/ 5536337 w 7295637"/>
              <a:gd name="connsiteY641" fmla="*/ 3137437 h 5063066"/>
              <a:gd name="connsiteX642" fmla="*/ 5542077 w 7295637"/>
              <a:gd name="connsiteY642" fmla="*/ 3109012 h 5063066"/>
              <a:gd name="connsiteX643" fmla="*/ 4620222 w 7295637"/>
              <a:gd name="connsiteY643" fmla="*/ 4525369 h 5063066"/>
              <a:gd name="connsiteX644" fmla="*/ 4635872 w 7295637"/>
              <a:gd name="connsiteY644" fmla="*/ 4502157 h 5063066"/>
              <a:gd name="connsiteX645" fmla="*/ 4687509 w 7295637"/>
              <a:gd name="connsiteY645" fmla="*/ 4480769 h 5063066"/>
              <a:gd name="connsiteX646" fmla="*/ 4760533 w 7295637"/>
              <a:gd name="connsiteY646" fmla="*/ 4553794 h 5063066"/>
              <a:gd name="connsiteX647" fmla="*/ 4687508 w 7295637"/>
              <a:gd name="connsiteY647" fmla="*/ 4626819 h 5063066"/>
              <a:gd name="connsiteX648" fmla="*/ 4614484 w 7295637"/>
              <a:gd name="connsiteY648" fmla="*/ 4553794 h 5063066"/>
              <a:gd name="connsiteX649" fmla="*/ 4620222 w 7295637"/>
              <a:gd name="connsiteY649" fmla="*/ 4525369 h 5063066"/>
              <a:gd name="connsiteX650" fmla="*/ 6924082 w 7295637"/>
              <a:gd name="connsiteY650" fmla="*/ 894417 h 5063066"/>
              <a:gd name="connsiteX651" fmla="*/ 6991369 w 7295637"/>
              <a:gd name="connsiteY651" fmla="*/ 849816 h 5063066"/>
              <a:gd name="connsiteX652" fmla="*/ 7064395 w 7295637"/>
              <a:gd name="connsiteY652" fmla="*/ 922841 h 5063066"/>
              <a:gd name="connsiteX653" fmla="*/ 6991370 w 7295637"/>
              <a:gd name="connsiteY653" fmla="*/ 995866 h 5063066"/>
              <a:gd name="connsiteX654" fmla="*/ 6918345 w 7295637"/>
              <a:gd name="connsiteY654" fmla="*/ 922841 h 5063066"/>
              <a:gd name="connsiteX655" fmla="*/ 6924082 w 7295637"/>
              <a:gd name="connsiteY655" fmla="*/ 894417 h 5063066"/>
              <a:gd name="connsiteX656" fmla="*/ 5772540 w 7295637"/>
              <a:gd name="connsiteY656" fmla="*/ 2679691 h 5063066"/>
              <a:gd name="connsiteX657" fmla="*/ 5839826 w 7295637"/>
              <a:gd name="connsiteY657" fmla="*/ 2635090 h 5063066"/>
              <a:gd name="connsiteX658" fmla="*/ 5912852 w 7295637"/>
              <a:gd name="connsiteY658" fmla="*/ 2708115 h 5063066"/>
              <a:gd name="connsiteX659" fmla="*/ 5839826 w 7295637"/>
              <a:gd name="connsiteY659" fmla="*/ 2781140 h 5063066"/>
              <a:gd name="connsiteX660" fmla="*/ 5766802 w 7295637"/>
              <a:gd name="connsiteY660" fmla="*/ 2708115 h 5063066"/>
              <a:gd name="connsiteX661" fmla="*/ 5772540 w 7295637"/>
              <a:gd name="connsiteY661" fmla="*/ 2679691 h 5063066"/>
              <a:gd name="connsiteX662" fmla="*/ 6002230 w 7295637"/>
              <a:gd name="connsiteY662" fmla="*/ 2310775 h 5063066"/>
              <a:gd name="connsiteX663" fmla="*/ 6069516 w 7295637"/>
              <a:gd name="connsiteY663" fmla="*/ 2266174 h 5063066"/>
              <a:gd name="connsiteX664" fmla="*/ 6142540 w 7295637"/>
              <a:gd name="connsiteY664" fmla="*/ 2339199 h 5063066"/>
              <a:gd name="connsiteX665" fmla="*/ 6069516 w 7295637"/>
              <a:gd name="connsiteY665" fmla="*/ 2412224 h 5063066"/>
              <a:gd name="connsiteX666" fmla="*/ 5996491 w 7295637"/>
              <a:gd name="connsiteY666" fmla="*/ 2339199 h 5063066"/>
              <a:gd name="connsiteX667" fmla="*/ 6002230 w 7295637"/>
              <a:gd name="connsiteY667" fmla="*/ 2310775 h 5063066"/>
              <a:gd name="connsiteX668" fmla="*/ 4850687 w 7295637"/>
              <a:gd name="connsiteY668" fmla="*/ 4096046 h 5063066"/>
              <a:gd name="connsiteX669" fmla="*/ 4866337 w 7295637"/>
              <a:gd name="connsiteY669" fmla="*/ 4072835 h 5063066"/>
              <a:gd name="connsiteX670" fmla="*/ 4917972 w 7295637"/>
              <a:gd name="connsiteY670" fmla="*/ 4051446 h 5063066"/>
              <a:gd name="connsiteX671" fmla="*/ 4990998 w 7295637"/>
              <a:gd name="connsiteY671" fmla="*/ 4124471 h 5063066"/>
              <a:gd name="connsiteX672" fmla="*/ 4917973 w 7295637"/>
              <a:gd name="connsiteY672" fmla="*/ 4197496 h 5063066"/>
              <a:gd name="connsiteX673" fmla="*/ 4844949 w 7295637"/>
              <a:gd name="connsiteY673" fmla="*/ 4124471 h 5063066"/>
              <a:gd name="connsiteX674" fmla="*/ 4850687 w 7295637"/>
              <a:gd name="connsiteY674" fmla="*/ 4096046 h 5063066"/>
              <a:gd name="connsiteX675" fmla="*/ 7154547 w 7295637"/>
              <a:gd name="connsiteY675" fmla="*/ 465095 h 5063066"/>
              <a:gd name="connsiteX676" fmla="*/ 7221834 w 7295637"/>
              <a:gd name="connsiteY676" fmla="*/ 420495 h 5063066"/>
              <a:gd name="connsiteX677" fmla="*/ 7294859 w 7295637"/>
              <a:gd name="connsiteY677" fmla="*/ 493520 h 5063066"/>
              <a:gd name="connsiteX678" fmla="*/ 7221834 w 7295637"/>
              <a:gd name="connsiteY678" fmla="*/ 566545 h 5063066"/>
              <a:gd name="connsiteX679" fmla="*/ 7148809 w 7295637"/>
              <a:gd name="connsiteY679" fmla="*/ 493520 h 5063066"/>
              <a:gd name="connsiteX680" fmla="*/ 7154547 w 7295637"/>
              <a:gd name="connsiteY680" fmla="*/ 465095 h 5063066"/>
              <a:gd name="connsiteX681" fmla="*/ 6232691 w 7295637"/>
              <a:gd name="connsiteY681" fmla="*/ 1881454 h 5063066"/>
              <a:gd name="connsiteX682" fmla="*/ 6299979 w 7295637"/>
              <a:gd name="connsiteY682" fmla="*/ 1836853 h 5063066"/>
              <a:gd name="connsiteX683" fmla="*/ 6373004 w 7295637"/>
              <a:gd name="connsiteY683" fmla="*/ 1909879 h 5063066"/>
              <a:gd name="connsiteX684" fmla="*/ 6299978 w 7295637"/>
              <a:gd name="connsiteY684" fmla="*/ 1982903 h 5063066"/>
              <a:gd name="connsiteX685" fmla="*/ 6226955 w 7295637"/>
              <a:gd name="connsiteY685" fmla="*/ 1909878 h 5063066"/>
              <a:gd name="connsiteX686" fmla="*/ 6232691 w 7295637"/>
              <a:gd name="connsiteY686" fmla="*/ 1881454 h 5063066"/>
              <a:gd name="connsiteX687" fmla="*/ 5081149 w 7295637"/>
              <a:gd name="connsiteY687" fmla="*/ 3675555 h 5063066"/>
              <a:gd name="connsiteX688" fmla="*/ 5148434 w 7295637"/>
              <a:gd name="connsiteY688" fmla="*/ 3630956 h 5063066"/>
              <a:gd name="connsiteX689" fmla="*/ 5221460 w 7295637"/>
              <a:gd name="connsiteY689" fmla="*/ 3703980 h 5063066"/>
              <a:gd name="connsiteX690" fmla="*/ 5148435 w 7295637"/>
              <a:gd name="connsiteY690" fmla="*/ 3777005 h 5063066"/>
              <a:gd name="connsiteX691" fmla="*/ 5075411 w 7295637"/>
              <a:gd name="connsiteY691" fmla="*/ 3703980 h 5063066"/>
              <a:gd name="connsiteX692" fmla="*/ 5081149 w 7295637"/>
              <a:gd name="connsiteY692" fmla="*/ 3675555 h 5063066"/>
              <a:gd name="connsiteX693" fmla="*/ 6463155 w 7295637"/>
              <a:gd name="connsiteY693" fmla="*/ 1460961 h 5063066"/>
              <a:gd name="connsiteX694" fmla="*/ 6530442 w 7295637"/>
              <a:gd name="connsiteY694" fmla="*/ 1416361 h 5063066"/>
              <a:gd name="connsiteX695" fmla="*/ 6603466 w 7295637"/>
              <a:gd name="connsiteY695" fmla="*/ 1489386 h 5063066"/>
              <a:gd name="connsiteX696" fmla="*/ 6530441 w 7295637"/>
              <a:gd name="connsiteY696" fmla="*/ 1562411 h 5063066"/>
              <a:gd name="connsiteX697" fmla="*/ 6457417 w 7295637"/>
              <a:gd name="connsiteY697" fmla="*/ 1489386 h 5063066"/>
              <a:gd name="connsiteX698" fmla="*/ 6463155 w 7295637"/>
              <a:gd name="connsiteY698" fmla="*/ 1460961 h 5063066"/>
              <a:gd name="connsiteX699" fmla="*/ 5311611 w 7295637"/>
              <a:gd name="connsiteY699" fmla="*/ 3246234 h 5063066"/>
              <a:gd name="connsiteX700" fmla="*/ 5378899 w 7295637"/>
              <a:gd name="connsiteY700" fmla="*/ 3201634 h 5063066"/>
              <a:gd name="connsiteX701" fmla="*/ 5451923 w 7295637"/>
              <a:gd name="connsiteY701" fmla="*/ 3274659 h 5063066"/>
              <a:gd name="connsiteX702" fmla="*/ 5378898 w 7295637"/>
              <a:gd name="connsiteY702" fmla="*/ 3347684 h 5063066"/>
              <a:gd name="connsiteX703" fmla="*/ 5305874 w 7295637"/>
              <a:gd name="connsiteY703" fmla="*/ 3274659 h 5063066"/>
              <a:gd name="connsiteX704" fmla="*/ 5311611 w 7295637"/>
              <a:gd name="connsiteY704" fmla="*/ 3246234 h 5063066"/>
              <a:gd name="connsiteX705" fmla="*/ 4389758 w 7295637"/>
              <a:gd name="connsiteY705" fmla="*/ 4662592 h 5063066"/>
              <a:gd name="connsiteX706" fmla="*/ 4405408 w 7295637"/>
              <a:gd name="connsiteY706" fmla="*/ 4639380 h 5063066"/>
              <a:gd name="connsiteX707" fmla="*/ 4457044 w 7295637"/>
              <a:gd name="connsiteY707" fmla="*/ 4617992 h 5063066"/>
              <a:gd name="connsiteX708" fmla="*/ 4530070 w 7295637"/>
              <a:gd name="connsiteY708" fmla="*/ 4691016 h 5063066"/>
              <a:gd name="connsiteX709" fmla="*/ 4457044 w 7295637"/>
              <a:gd name="connsiteY709" fmla="*/ 4764041 h 5063066"/>
              <a:gd name="connsiteX710" fmla="*/ 4384020 w 7295637"/>
              <a:gd name="connsiteY710" fmla="*/ 4691016 h 5063066"/>
              <a:gd name="connsiteX711" fmla="*/ 4389758 w 7295637"/>
              <a:gd name="connsiteY711" fmla="*/ 4662592 h 5063066"/>
              <a:gd name="connsiteX712" fmla="*/ 6693618 w 7295637"/>
              <a:gd name="connsiteY712" fmla="*/ 1031638 h 5063066"/>
              <a:gd name="connsiteX713" fmla="*/ 6760906 w 7295637"/>
              <a:gd name="connsiteY713" fmla="*/ 987038 h 5063066"/>
              <a:gd name="connsiteX714" fmla="*/ 6833930 w 7295637"/>
              <a:gd name="connsiteY714" fmla="*/ 1060063 h 5063066"/>
              <a:gd name="connsiteX715" fmla="*/ 6760906 w 7295637"/>
              <a:gd name="connsiteY715" fmla="*/ 1133088 h 5063066"/>
              <a:gd name="connsiteX716" fmla="*/ 6687881 w 7295637"/>
              <a:gd name="connsiteY716" fmla="*/ 1060063 h 5063066"/>
              <a:gd name="connsiteX717" fmla="*/ 6693618 w 7295637"/>
              <a:gd name="connsiteY717" fmla="*/ 1031638 h 5063066"/>
              <a:gd name="connsiteX718" fmla="*/ 5542076 w 7295637"/>
              <a:gd name="connsiteY718" fmla="*/ 2825741 h 5063066"/>
              <a:gd name="connsiteX719" fmla="*/ 5609363 w 7295637"/>
              <a:gd name="connsiteY719" fmla="*/ 2781140 h 5063066"/>
              <a:gd name="connsiteX720" fmla="*/ 5682387 w 7295637"/>
              <a:gd name="connsiteY720" fmla="*/ 2854165 h 5063066"/>
              <a:gd name="connsiteX721" fmla="*/ 5609362 w 7295637"/>
              <a:gd name="connsiteY721" fmla="*/ 2927190 h 5063066"/>
              <a:gd name="connsiteX722" fmla="*/ 5536338 w 7295637"/>
              <a:gd name="connsiteY722" fmla="*/ 2854165 h 5063066"/>
              <a:gd name="connsiteX723" fmla="*/ 5542076 w 7295637"/>
              <a:gd name="connsiteY723" fmla="*/ 2825741 h 5063066"/>
              <a:gd name="connsiteX724" fmla="*/ 5771765 w 7295637"/>
              <a:gd name="connsiteY724" fmla="*/ 2447996 h 5063066"/>
              <a:gd name="connsiteX725" fmla="*/ 5839051 w 7295637"/>
              <a:gd name="connsiteY725" fmla="*/ 2403396 h 5063066"/>
              <a:gd name="connsiteX726" fmla="*/ 5912076 w 7295637"/>
              <a:gd name="connsiteY726" fmla="*/ 2476421 h 5063066"/>
              <a:gd name="connsiteX727" fmla="*/ 5839051 w 7295637"/>
              <a:gd name="connsiteY727" fmla="*/ 2549446 h 5063066"/>
              <a:gd name="connsiteX728" fmla="*/ 5766026 w 7295637"/>
              <a:gd name="connsiteY728" fmla="*/ 2476421 h 5063066"/>
              <a:gd name="connsiteX729" fmla="*/ 5771765 w 7295637"/>
              <a:gd name="connsiteY729" fmla="*/ 2447996 h 5063066"/>
              <a:gd name="connsiteX730" fmla="*/ 4620222 w 7295637"/>
              <a:gd name="connsiteY730" fmla="*/ 4242097 h 5063066"/>
              <a:gd name="connsiteX731" fmla="*/ 4635872 w 7295637"/>
              <a:gd name="connsiteY731" fmla="*/ 4218885 h 5063066"/>
              <a:gd name="connsiteX732" fmla="*/ 4687508 w 7295637"/>
              <a:gd name="connsiteY732" fmla="*/ 4197496 h 5063066"/>
              <a:gd name="connsiteX733" fmla="*/ 4760534 w 7295637"/>
              <a:gd name="connsiteY733" fmla="*/ 4270521 h 5063066"/>
              <a:gd name="connsiteX734" fmla="*/ 4687509 w 7295637"/>
              <a:gd name="connsiteY734" fmla="*/ 4343546 h 5063066"/>
              <a:gd name="connsiteX735" fmla="*/ 4614483 w 7295637"/>
              <a:gd name="connsiteY735" fmla="*/ 4270522 h 5063066"/>
              <a:gd name="connsiteX736" fmla="*/ 4620222 w 7295637"/>
              <a:gd name="connsiteY736" fmla="*/ 4242097 h 5063066"/>
              <a:gd name="connsiteX737" fmla="*/ 6924083 w 7295637"/>
              <a:gd name="connsiteY737" fmla="*/ 611145 h 5063066"/>
              <a:gd name="connsiteX738" fmla="*/ 6991370 w 7295637"/>
              <a:gd name="connsiteY738" fmla="*/ 566545 h 5063066"/>
              <a:gd name="connsiteX739" fmla="*/ 7064394 w 7295637"/>
              <a:gd name="connsiteY739" fmla="*/ 639570 h 5063066"/>
              <a:gd name="connsiteX740" fmla="*/ 6991369 w 7295637"/>
              <a:gd name="connsiteY740" fmla="*/ 712594 h 5063066"/>
              <a:gd name="connsiteX741" fmla="*/ 6918345 w 7295637"/>
              <a:gd name="connsiteY741" fmla="*/ 639570 h 5063066"/>
              <a:gd name="connsiteX742" fmla="*/ 6924083 w 7295637"/>
              <a:gd name="connsiteY742" fmla="*/ 611145 h 5063066"/>
              <a:gd name="connsiteX743" fmla="*/ 6002229 w 7295637"/>
              <a:gd name="connsiteY743" fmla="*/ 2027502 h 5063066"/>
              <a:gd name="connsiteX744" fmla="*/ 6069514 w 7295637"/>
              <a:gd name="connsiteY744" fmla="*/ 1982902 h 5063066"/>
              <a:gd name="connsiteX745" fmla="*/ 6142540 w 7295637"/>
              <a:gd name="connsiteY745" fmla="*/ 2055927 h 5063066"/>
              <a:gd name="connsiteX746" fmla="*/ 6069515 w 7295637"/>
              <a:gd name="connsiteY746" fmla="*/ 2128952 h 5063066"/>
              <a:gd name="connsiteX747" fmla="*/ 5996489 w 7295637"/>
              <a:gd name="connsiteY747" fmla="*/ 2055927 h 5063066"/>
              <a:gd name="connsiteX748" fmla="*/ 6002229 w 7295637"/>
              <a:gd name="connsiteY748" fmla="*/ 2027502 h 5063066"/>
              <a:gd name="connsiteX749" fmla="*/ 4850685 w 7295637"/>
              <a:gd name="connsiteY749" fmla="*/ 3812776 h 5063066"/>
              <a:gd name="connsiteX750" fmla="*/ 4866335 w 7295637"/>
              <a:gd name="connsiteY750" fmla="*/ 3789565 h 5063066"/>
              <a:gd name="connsiteX751" fmla="*/ 4917971 w 7295637"/>
              <a:gd name="connsiteY751" fmla="*/ 3768176 h 5063066"/>
              <a:gd name="connsiteX752" fmla="*/ 4990997 w 7295637"/>
              <a:gd name="connsiteY752" fmla="*/ 3841201 h 5063066"/>
              <a:gd name="connsiteX753" fmla="*/ 4917972 w 7295637"/>
              <a:gd name="connsiteY753" fmla="*/ 3914226 h 5063066"/>
              <a:gd name="connsiteX754" fmla="*/ 4844947 w 7295637"/>
              <a:gd name="connsiteY754" fmla="*/ 3841201 h 5063066"/>
              <a:gd name="connsiteX755" fmla="*/ 4850685 w 7295637"/>
              <a:gd name="connsiteY755" fmla="*/ 3812776 h 5063066"/>
              <a:gd name="connsiteX756" fmla="*/ 7154548 w 7295637"/>
              <a:gd name="connsiteY756" fmla="*/ 181823 h 5063066"/>
              <a:gd name="connsiteX757" fmla="*/ 7221833 w 7295637"/>
              <a:gd name="connsiteY757" fmla="*/ 137223 h 5063066"/>
              <a:gd name="connsiteX758" fmla="*/ 7294859 w 7295637"/>
              <a:gd name="connsiteY758" fmla="*/ 210247 h 5063066"/>
              <a:gd name="connsiteX759" fmla="*/ 7221834 w 7295637"/>
              <a:gd name="connsiteY759" fmla="*/ 283273 h 5063066"/>
              <a:gd name="connsiteX760" fmla="*/ 7148808 w 7295637"/>
              <a:gd name="connsiteY760" fmla="*/ 210248 h 5063066"/>
              <a:gd name="connsiteX761" fmla="*/ 7154548 w 7295637"/>
              <a:gd name="connsiteY761" fmla="*/ 181823 h 5063066"/>
              <a:gd name="connsiteX762" fmla="*/ 6232691 w 7295637"/>
              <a:gd name="connsiteY762" fmla="*/ 1598182 h 5063066"/>
              <a:gd name="connsiteX763" fmla="*/ 6299977 w 7295637"/>
              <a:gd name="connsiteY763" fmla="*/ 1553582 h 5063066"/>
              <a:gd name="connsiteX764" fmla="*/ 6373003 w 7295637"/>
              <a:gd name="connsiteY764" fmla="*/ 1626607 h 5063066"/>
              <a:gd name="connsiteX765" fmla="*/ 6299978 w 7295637"/>
              <a:gd name="connsiteY765" fmla="*/ 1699632 h 5063066"/>
              <a:gd name="connsiteX766" fmla="*/ 6226952 w 7295637"/>
              <a:gd name="connsiteY766" fmla="*/ 1626607 h 5063066"/>
              <a:gd name="connsiteX767" fmla="*/ 6232691 w 7295637"/>
              <a:gd name="connsiteY767" fmla="*/ 1598182 h 5063066"/>
              <a:gd name="connsiteX768" fmla="*/ 5081147 w 7295637"/>
              <a:gd name="connsiteY768" fmla="*/ 3392284 h 5063066"/>
              <a:gd name="connsiteX769" fmla="*/ 5148435 w 7295637"/>
              <a:gd name="connsiteY769" fmla="*/ 3347684 h 5063066"/>
              <a:gd name="connsiteX770" fmla="*/ 5221458 w 7295637"/>
              <a:gd name="connsiteY770" fmla="*/ 3420709 h 5063066"/>
              <a:gd name="connsiteX771" fmla="*/ 5148434 w 7295637"/>
              <a:gd name="connsiteY771" fmla="*/ 3493734 h 5063066"/>
              <a:gd name="connsiteX772" fmla="*/ 5075409 w 7295637"/>
              <a:gd name="connsiteY772" fmla="*/ 3420709 h 5063066"/>
              <a:gd name="connsiteX773" fmla="*/ 5081147 w 7295637"/>
              <a:gd name="connsiteY773" fmla="*/ 3392284 h 5063066"/>
              <a:gd name="connsiteX774" fmla="*/ 4159294 w 7295637"/>
              <a:gd name="connsiteY774" fmla="*/ 4808641 h 5063066"/>
              <a:gd name="connsiteX775" fmla="*/ 4174944 w 7295637"/>
              <a:gd name="connsiteY775" fmla="*/ 4785429 h 5063066"/>
              <a:gd name="connsiteX776" fmla="*/ 4226581 w 7295637"/>
              <a:gd name="connsiteY776" fmla="*/ 4764041 h 5063066"/>
              <a:gd name="connsiteX777" fmla="*/ 4299605 w 7295637"/>
              <a:gd name="connsiteY777" fmla="*/ 4837065 h 5063066"/>
              <a:gd name="connsiteX778" fmla="*/ 4226580 w 7295637"/>
              <a:gd name="connsiteY778" fmla="*/ 4910092 h 5063066"/>
              <a:gd name="connsiteX779" fmla="*/ 4153556 w 7295637"/>
              <a:gd name="connsiteY779" fmla="*/ 4837066 h 5063066"/>
              <a:gd name="connsiteX780" fmla="*/ 4159294 w 7295637"/>
              <a:gd name="connsiteY780" fmla="*/ 4808641 h 5063066"/>
              <a:gd name="connsiteX781" fmla="*/ 6463154 w 7295637"/>
              <a:gd name="connsiteY781" fmla="*/ 1177689 h 5063066"/>
              <a:gd name="connsiteX782" fmla="*/ 6530443 w 7295637"/>
              <a:gd name="connsiteY782" fmla="*/ 1133089 h 5063066"/>
              <a:gd name="connsiteX783" fmla="*/ 6603465 w 7295637"/>
              <a:gd name="connsiteY783" fmla="*/ 1206113 h 5063066"/>
              <a:gd name="connsiteX784" fmla="*/ 6530441 w 7295637"/>
              <a:gd name="connsiteY784" fmla="*/ 1279138 h 5063066"/>
              <a:gd name="connsiteX785" fmla="*/ 6457416 w 7295637"/>
              <a:gd name="connsiteY785" fmla="*/ 1206113 h 5063066"/>
              <a:gd name="connsiteX786" fmla="*/ 6463154 w 7295637"/>
              <a:gd name="connsiteY786" fmla="*/ 1177689 h 5063066"/>
              <a:gd name="connsiteX787" fmla="*/ 5311613 w 7295637"/>
              <a:gd name="connsiteY787" fmla="*/ 2962963 h 5063066"/>
              <a:gd name="connsiteX788" fmla="*/ 5378898 w 7295637"/>
              <a:gd name="connsiteY788" fmla="*/ 2918363 h 5063066"/>
              <a:gd name="connsiteX789" fmla="*/ 5451924 w 7295637"/>
              <a:gd name="connsiteY789" fmla="*/ 2991388 h 5063066"/>
              <a:gd name="connsiteX790" fmla="*/ 5378899 w 7295637"/>
              <a:gd name="connsiteY790" fmla="*/ 3064412 h 5063066"/>
              <a:gd name="connsiteX791" fmla="*/ 5305873 w 7295637"/>
              <a:gd name="connsiteY791" fmla="*/ 2991388 h 5063066"/>
              <a:gd name="connsiteX792" fmla="*/ 5311613 w 7295637"/>
              <a:gd name="connsiteY792" fmla="*/ 2962963 h 5063066"/>
              <a:gd name="connsiteX793" fmla="*/ 4389759 w 7295637"/>
              <a:gd name="connsiteY793" fmla="*/ 4379318 h 5063066"/>
              <a:gd name="connsiteX794" fmla="*/ 4405409 w 7295637"/>
              <a:gd name="connsiteY794" fmla="*/ 4356106 h 5063066"/>
              <a:gd name="connsiteX795" fmla="*/ 4457046 w 7295637"/>
              <a:gd name="connsiteY795" fmla="*/ 4334718 h 5063066"/>
              <a:gd name="connsiteX796" fmla="*/ 4530070 w 7295637"/>
              <a:gd name="connsiteY796" fmla="*/ 4407743 h 5063066"/>
              <a:gd name="connsiteX797" fmla="*/ 4457045 w 7295637"/>
              <a:gd name="connsiteY797" fmla="*/ 4480767 h 5063066"/>
              <a:gd name="connsiteX798" fmla="*/ 4384021 w 7295637"/>
              <a:gd name="connsiteY798" fmla="*/ 4407743 h 5063066"/>
              <a:gd name="connsiteX799" fmla="*/ 4389759 w 7295637"/>
              <a:gd name="connsiteY799" fmla="*/ 4379318 h 5063066"/>
              <a:gd name="connsiteX800" fmla="*/ 6693621 w 7295637"/>
              <a:gd name="connsiteY800" fmla="*/ 748366 h 5063066"/>
              <a:gd name="connsiteX801" fmla="*/ 6760907 w 7295637"/>
              <a:gd name="connsiteY801" fmla="*/ 703766 h 5063066"/>
              <a:gd name="connsiteX802" fmla="*/ 6833931 w 7295637"/>
              <a:gd name="connsiteY802" fmla="*/ 776791 h 5063066"/>
              <a:gd name="connsiteX803" fmla="*/ 6760907 w 7295637"/>
              <a:gd name="connsiteY803" fmla="*/ 849816 h 5063066"/>
              <a:gd name="connsiteX804" fmla="*/ 6687882 w 7295637"/>
              <a:gd name="connsiteY804" fmla="*/ 776791 h 5063066"/>
              <a:gd name="connsiteX805" fmla="*/ 6693621 w 7295637"/>
              <a:gd name="connsiteY805" fmla="*/ 748366 h 5063066"/>
              <a:gd name="connsiteX806" fmla="*/ 5542077 w 7295637"/>
              <a:gd name="connsiteY806" fmla="*/ 2542468 h 5063066"/>
              <a:gd name="connsiteX807" fmla="*/ 5609362 w 7295637"/>
              <a:gd name="connsiteY807" fmla="*/ 2497868 h 5063066"/>
              <a:gd name="connsiteX808" fmla="*/ 5682387 w 7295637"/>
              <a:gd name="connsiteY808" fmla="*/ 2570893 h 5063066"/>
              <a:gd name="connsiteX809" fmla="*/ 5609363 w 7295637"/>
              <a:gd name="connsiteY809" fmla="*/ 2643918 h 5063066"/>
              <a:gd name="connsiteX810" fmla="*/ 5536339 w 7295637"/>
              <a:gd name="connsiteY810" fmla="*/ 2570893 h 5063066"/>
              <a:gd name="connsiteX811" fmla="*/ 5542077 w 7295637"/>
              <a:gd name="connsiteY811" fmla="*/ 2542468 h 5063066"/>
              <a:gd name="connsiteX812" fmla="*/ 5771765 w 7295637"/>
              <a:gd name="connsiteY812" fmla="*/ 2164724 h 5063066"/>
              <a:gd name="connsiteX813" fmla="*/ 5839051 w 7295637"/>
              <a:gd name="connsiteY813" fmla="*/ 2120124 h 5063066"/>
              <a:gd name="connsiteX814" fmla="*/ 5912075 w 7295637"/>
              <a:gd name="connsiteY814" fmla="*/ 2193149 h 5063066"/>
              <a:gd name="connsiteX815" fmla="*/ 5839050 w 7295637"/>
              <a:gd name="connsiteY815" fmla="*/ 2266174 h 5063066"/>
              <a:gd name="connsiteX816" fmla="*/ 5766026 w 7295637"/>
              <a:gd name="connsiteY816" fmla="*/ 2193149 h 5063066"/>
              <a:gd name="connsiteX817" fmla="*/ 5771765 w 7295637"/>
              <a:gd name="connsiteY817" fmla="*/ 2164724 h 5063066"/>
              <a:gd name="connsiteX818" fmla="*/ 4620222 w 7295637"/>
              <a:gd name="connsiteY818" fmla="*/ 3958825 h 5063066"/>
              <a:gd name="connsiteX819" fmla="*/ 4635871 w 7295637"/>
              <a:gd name="connsiteY819" fmla="*/ 3935613 h 5063066"/>
              <a:gd name="connsiteX820" fmla="*/ 4687508 w 7295637"/>
              <a:gd name="connsiteY820" fmla="*/ 3914225 h 5063066"/>
              <a:gd name="connsiteX821" fmla="*/ 4760533 w 7295637"/>
              <a:gd name="connsiteY821" fmla="*/ 3987250 h 5063066"/>
              <a:gd name="connsiteX822" fmla="*/ 4687508 w 7295637"/>
              <a:gd name="connsiteY822" fmla="*/ 4060274 h 5063066"/>
              <a:gd name="connsiteX823" fmla="*/ 4614483 w 7295637"/>
              <a:gd name="connsiteY823" fmla="*/ 3987249 h 5063066"/>
              <a:gd name="connsiteX824" fmla="*/ 4620222 w 7295637"/>
              <a:gd name="connsiteY824" fmla="*/ 3958825 h 5063066"/>
              <a:gd name="connsiteX825" fmla="*/ 6924084 w 7295637"/>
              <a:gd name="connsiteY825" fmla="*/ 327873 h 5063066"/>
              <a:gd name="connsiteX826" fmla="*/ 6991370 w 7295637"/>
              <a:gd name="connsiteY826" fmla="*/ 283272 h 5063066"/>
              <a:gd name="connsiteX827" fmla="*/ 7064395 w 7295637"/>
              <a:gd name="connsiteY827" fmla="*/ 356297 h 5063066"/>
              <a:gd name="connsiteX828" fmla="*/ 6991370 w 7295637"/>
              <a:gd name="connsiteY828" fmla="*/ 429322 h 5063066"/>
              <a:gd name="connsiteX829" fmla="*/ 6918345 w 7295637"/>
              <a:gd name="connsiteY829" fmla="*/ 356298 h 5063066"/>
              <a:gd name="connsiteX830" fmla="*/ 6924084 w 7295637"/>
              <a:gd name="connsiteY830" fmla="*/ 327873 h 5063066"/>
              <a:gd name="connsiteX831" fmla="*/ 6002228 w 7295637"/>
              <a:gd name="connsiteY831" fmla="*/ 1744231 h 5063066"/>
              <a:gd name="connsiteX832" fmla="*/ 6069515 w 7295637"/>
              <a:gd name="connsiteY832" fmla="*/ 1699631 h 5063066"/>
              <a:gd name="connsiteX833" fmla="*/ 6142539 w 7295637"/>
              <a:gd name="connsiteY833" fmla="*/ 1772656 h 5063066"/>
              <a:gd name="connsiteX834" fmla="*/ 6069514 w 7295637"/>
              <a:gd name="connsiteY834" fmla="*/ 1845680 h 5063066"/>
              <a:gd name="connsiteX835" fmla="*/ 5996490 w 7295637"/>
              <a:gd name="connsiteY835" fmla="*/ 1772656 h 5063066"/>
              <a:gd name="connsiteX836" fmla="*/ 6002228 w 7295637"/>
              <a:gd name="connsiteY836" fmla="*/ 1744231 h 5063066"/>
              <a:gd name="connsiteX837" fmla="*/ 4850685 w 7295637"/>
              <a:gd name="connsiteY837" fmla="*/ 3529506 h 5063066"/>
              <a:gd name="connsiteX838" fmla="*/ 4866334 w 7295637"/>
              <a:gd name="connsiteY838" fmla="*/ 3506295 h 5063066"/>
              <a:gd name="connsiteX839" fmla="*/ 4917971 w 7295637"/>
              <a:gd name="connsiteY839" fmla="*/ 3484906 h 5063066"/>
              <a:gd name="connsiteX840" fmla="*/ 4990995 w 7295637"/>
              <a:gd name="connsiteY840" fmla="*/ 3557931 h 5063066"/>
              <a:gd name="connsiteX841" fmla="*/ 4917971 w 7295637"/>
              <a:gd name="connsiteY841" fmla="*/ 3630955 h 5063066"/>
              <a:gd name="connsiteX842" fmla="*/ 4844946 w 7295637"/>
              <a:gd name="connsiteY842" fmla="*/ 3557930 h 5063066"/>
              <a:gd name="connsiteX843" fmla="*/ 4850685 w 7295637"/>
              <a:gd name="connsiteY843" fmla="*/ 3529506 h 5063066"/>
              <a:gd name="connsiteX844" fmla="*/ 3928828 w 7295637"/>
              <a:gd name="connsiteY844" fmla="*/ 4945866 h 5063066"/>
              <a:gd name="connsiteX845" fmla="*/ 3944478 w 7295637"/>
              <a:gd name="connsiteY845" fmla="*/ 4922654 h 5063066"/>
              <a:gd name="connsiteX846" fmla="*/ 3996114 w 7295637"/>
              <a:gd name="connsiteY846" fmla="*/ 4901266 h 5063066"/>
              <a:gd name="connsiteX847" fmla="*/ 4069140 w 7295637"/>
              <a:gd name="connsiteY847" fmla="*/ 4974291 h 5063066"/>
              <a:gd name="connsiteX848" fmla="*/ 3996114 w 7295637"/>
              <a:gd name="connsiteY848" fmla="*/ 5047316 h 5063066"/>
              <a:gd name="connsiteX849" fmla="*/ 3923089 w 7295637"/>
              <a:gd name="connsiteY849" fmla="*/ 4974291 h 5063066"/>
              <a:gd name="connsiteX850" fmla="*/ 3928828 w 7295637"/>
              <a:gd name="connsiteY850" fmla="*/ 4945866 h 5063066"/>
              <a:gd name="connsiteX851" fmla="*/ 6232691 w 7295637"/>
              <a:gd name="connsiteY851" fmla="*/ 1314911 h 5063066"/>
              <a:gd name="connsiteX852" fmla="*/ 6299979 w 7295637"/>
              <a:gd name="connsiteY852" fmla="*/ 1270311 h 5063066"/>
              <a:gd name="connsiteX853" fmla="*/ 6373002 w 7295637"/>
              <a:gd name="connsiteY853" fmla="*/ 1343335 h 5063066"/>
              <a:gd name="connsiteX854" fmla="*/ 6299977 w 7295637"/>
              <a:gd name="connsiteY854" fmla="*/ 1416360 h 5063066"/>
              <a:gd name="connsiteX855" fmla="*/ 6226953 w 7295637"/>
              <a:gd name="connsiteY855" fmla="*/ 1343336 h 5063066"/>
              <a:gd name="connsiteX856" fmla="*/ 6232691 w 7295637"/>
              <a:gd name="connsiteY856" fmla="*/ 1314911 h 5063066"/>
              <a:gd name="connsiteX857" fmla="*/ 5081148 w 7295637"/>
              <a:gd name="connsiteY857" fmla="*/ 3109013 h 5063066"/>
              <a:gd name="connsiteX858" fmla="*/ 5148434 w 7295637"/>
              <a:gd name="connsiteY858" fmla="*/ 3064412 h 5063066"/>
              <a:gd name="connsiteX859" fmla="*/ 5221460 w 7295637"/>
              <a:gd name="connsiteY859" fmla="*/ 3137437 h 5063066"/>
              <a:gd name="connsiteX860" fmla="*/ 5148434 w 7295637"/>
              <a:gd name="connsiteY860" fmla="*/ 3210462 h 5063066"/>
              <a:gd name="connsiteX861" fmla="*/ 5075411 w 7295637"/>
              <a:gd name="connsiteY861" fmla="*/ 3137437 h 5063066"/>
              <a:gd name="connsiteX862" fmla="*/ 5081148 w 7295637"/>
              <a:gd name="connsiteY862" fmla="*/ 3109013 h 5063066"/>
              <a:gd name="connsiteX863" fmla="*/ 4159295 w 7295637"/>
              <a:gd name="connsiteY863" fmla="*/ 4525369 h 5063066"/>
              <a:gd name="connsiteX864" fmla="*/ 4174945 w 7295637"/>
              <a:gd name="connsiteY864" fmla="*/ 4502157 h 5063066"/>
              <a:gd name="connsiteX865" fmla="*/ 4226580 w 7295637"/>
              <a:gd name="connsiteY865" fmla="*/ 4480770 h 5063066"/>
              <a:gd name="connsiteX866" fmla="*/ 4299606 w 7295637"/>
              <a:gd name="connsiteY866" fmla="*/ 4553794 h 5063066"/>
              <a:gd name="connsiteX867" fmla="*/ 4226581 w 7295637"/>
              <a:gd name="connsiteY867" fmla="*/ 4626818 h 5063066"/>
              <a:gd name="connsiteX868" fmla="*/ 4153555 w 7295637"/>
              <a:gd name="connsiteY868" fmla="*/ 4553794 h 5063066"/>
              <a:gd name="connsiteX869" fmla="*/ 4159295 w 7295637"/>
              <a:gd name="connsiteY869" fmla="*/ 4525369 h 5063066"/>
              <a:gd name="connsiteX870" fmla="*/ 6463155 w 7295637"/>
              <a:gd name="connsiteY870" fmla="*/ 894417 h 5063066"/>
              <a:gd name="connsiteX871" fmla="*/ 6530442 w 7295637"/>
              <a:gd name="connsiteY871" fmla="*/ 849817 h 5063066"/>
              <a:gd name="connsiteX872" fmla="*/ 6603467 w 7295637"/>
              <a:gd name="connsiteY872" fmla="*/ 922842 h 5063066"/>
              <a:gd name="connsiteX873" fmla="*/ 6530442 w 7295637"/>
              <a:gd name="connsiteY873" fmla="*/ 995867 h 5063066"/>
              <a:gd name="connsiteX874" fmla="*/ 6457417 w 7295637"/>
              <a:gd name="connsiteY874" fmla="*/ 922842 h 5063066"/>
              <a:gd name="connsiteX875" fmla="*/ 6463155 w 7295637"/>
              <a:gd name="connsiteY875" fmla="*/ 894417 h 5063066"/>
              <a:gd name="connsiteX876" fmla="*/ 5311612 w 7295637"/>
              <a:gd name="connsiteY876" fmla="*/ 2679691 h 5063066"/>
              <a:gd name="connsiteX877" fmla="*/ 5378899 w 7295637"/>
              <a:gd name="connsiteY877" fmla="*/ 2635091 h 5063066"/>
              <a:gd name="connsiteX878" fmla="*/ 5451923 w 7295637"/>
              <a:gd name="connsiteY878" fmla="*/ 2708115 h 5063066"/>
              <a:gd name="connsiteX879" fmla="*/ 5378898 w 7295637"/>
              <a:gd name="connsiteY879" fmla="*/ 2781140 h 5063066"/>
              <a:gd name="connsiteX880" fmla="*/ 5305873 w 7295637"/>
              <a:gd name="connsiteY880" fmla="*/ 2708115 h 5063066"/>
              <a:gd name="connsiteX881" fmla="*/ 5311612 w 7295637"/>
              <a:gd name="connsiteY881" fmla="*/ 2679691 h 5063066"/>
              <a:gd name="connsiteX882" fmla="*/ 5541301 w 7295637"/>
              <a:gd name="connsiteY882" fmla="*/ 2310774 h 5063066"/>
              <a:gd name="connsiteX883" fmla="*/ 5608587 w 7295637"/>
              <a:gd name="connsiteY883" fmla="*/ 2266174 h 5063066"/>
              <a:gd name="connsiteX884" fmla="*/ 5681612 w 7295637"/>
              <a:gd name="connsiteY884" fmla="*/ 2339198 h 5063066"/>
              <a:gd name="connsiteX885" fmla="*/ 5608587 w 7295637"/>
              <a:gd name="connsiteY885" fmla="*/ 2412223 h 5063066"/>
              <a:gd name="connsiteX886" fmla="*/ 5535563 w 7295637"/>
              <a:gd name="connsiteY886" fmla="*/ 2339199 h 5063066"/>
              <a:gd name="connsiteX887" fmla="*/ 5541301 w 7295637"/>
              <a:gd name="connsiteY887" fmla="*/ 2310774 h 5063066"/>
              <a:gd name="connsiteX888" fmla="*/ 4389758 w 7295637"/>
              <a:gd name="connsiteY888" fmla="*/ 4096046 h 5063066"/>
              <a:gd name="connsiteX889" fmla="*/ 4405408 w 7295637"/>
              <a:gd name="connsiteY889" fmla="*/ 4072834 h 5063066"/>
              <a:gd name="connsiteX890" fmla="*/ 4457045 w 7295637"/>
              <a:gd name="connsiteY890" fmla="*/ 4051446 h 5063066"/>
              <a:gd name="connsiteX891" fmla="*/ 4530069 w 7295637"/>
              <a:gd name="connsiteY891" fmla="*/ 4124470 h 5063066"/>
              <a:gd name="connsiteX892" fmla="*/ 4457044 w 7295637"/>
              <a:gd name="connsiteY892" fmla="*/ 4197495 h 5063066"/>
              <a:gd name="connsiteX893" fmla="*/ 4384020 w 7295637"/>
              <a:gd name="connsiteY893" fmla="*/ 4124471 h 5063066"/>
              <a:gd name="connsiteX894" fmla="*/ 4389758 w 7295637"/>
              <a:gd name="connsiteY894" fmla="*/ 4096046 h 5063066"/>
              <a:gd name="connsiteX895" fmla="*/ 6693620 w 7295637"/>
              <a:gd name="connsiteY895" fmla="*/ 465095 h 5063066"/>
              <a:gd name="connsiteX896" fmla="*/ 6760906 w 7295637"/>
              <a:gd name="connsiteY896" fmla="*/ 420495 h 5063066"/>
              <a:gd name="connsiteX897" fmla="*/ 6833931 w 7295637"/>
              <a:gd name="connsiteY897" fmla="*/ 493520 h 5063066"/>
              <a:gd name="connsiteX898" fmla="*/ 6760906 w 7295637"/>
              <a:gd name="connsiteY898" fmla="*/ 566545 h 5063066"/>
              <a:gd name="connsiteX899" fmla="*/ 6687880 w 7295637"/>
              <a:gd name="connsiteY899" fmla="*/ 493520 h 5063066"/>
              <a:gd name="connsiteX900" fmla="*/ 6693620 w 7295637"/>
              <a:gd name="connsiteY900" fmla="*/ 465095 h 5063066"/>
              <a:gd name="connsiteX901" fmla="*/ 5771766 w 7295637"/>
              <a:gd name="connsiteY901" fmla="*/ 1881452 h 5063066"/>
              <a:gd name="connsiteX902" fmla="*/ 5839051 w 7295637"/>
              <a:gd name="connsiteY902" fmla="*/ 1836852 h 5063066"/>
              <a:gd name="connsiteX903" fmla="*/ 5912076 w 7295637"/>
              <a:gd name="connsiteY903" fmla="*/ 1909877 h 5063066"/>
              <a:gd name="connsiteX904" fmla="*/ 5839051 w 7295637"/>
              <a:gd name="connsiteY904" fmla="*/ 1982902 h 5063066"/>
              <a:gd name="connsiteX905" fmla="*/ 5766026 w 7295637"/>
              <a:gd name="connsiteY905" fmla="*/ 1909877 h 5063066"/>
              <a:gd name="connsiteX906" fmla="*/ 5771766 w 7295637"/>
              <a:gd name="connsiteY906" fmla="*/ 1881452 h 5063066"/>
              <a:gd name="connsiteX907" fmla="*/ 4620222 w 7295637"/>
              <a:gd name="connsiteY907" fmla="*/ 3675553 h 5063066"/>
              <a:gd name="connsiteX908" fmla="*/ 4635870 w 7295637"/>
              <a:gd name="connsiteY908" fmla="*/ 3652342 h 5063066"/>
              <a:gd name="connsiteX909" fmla="*/ 4687507 w 7295637"/>
              <a:gd name="connsiteY909" fmla="*/ 3630954 h 5063066"/>
              <a:gd name="connsiteX910" fmla="*/ 4760533 w 7295637"/>
              <a:gd name="connsiteY910" fmla="*/ 3703979 h 5063066"/>
              <a:gd name="connsiteX911" fmla="*/ 4687508 w 7295637"/>
              <a:gd name="connsiteY911" fmla="*/ 3777003 h 5063066"/>
              <a:gd name="connsiteX912" fmla="*/ 4614482 w 7295637"/>
              <a:gd name="connsiteY912" fmla="*/ 3703978 h 5063066"/>
              <a:gd name="connsiteX913" fmla="*/ 4620222 w 7295637"/>
              <a:gd name="connsiteY913" fmla="*/ 3675553 h 5063066"/>
              <a:gd name="connsiteX914" fmla="*/ 6924084 w 7295637"/>
              <a:gd name="connsiteY914" fmla="*/ 44601 h 5063066"/>
              <a:gd name="connsiteX915" fmla="*/ 6991371 w 7295637"/>
              <a:gd name="connsiteY915" fmla="*/ 0 h 5063066"/>
              <a:gd name="connsiteX916" fmla="*/ 7064394 w 7295637"/>
              <a:gd name="connsiteY916" fmla="*/ 73025 h 5063066"/>
              <a:gd name="connsiteX917" fmla="*/ 6991370 w 7295637"/>
              <a:gd name="connsiteY917" fmla="*/ 146050 h 5063066"/>
              <a:gd name="connsiteX918" fmla="*/ 6918344 w 7295637"/>
              <a:gd name="connsiteY918" fmla="*/ 73025 h 5063066"/>
              <a:gd name="connsiteX919" fmla="*/ 6924084 w 7295637"/>
              <a:gd name="connsiteY919" fmla="*/ 44601 h 5063066"/>
              <a:gd name="connsiteX920" fmla="*/ 6002226 w 7295637"/>
              <a:gd name="connsiteY920" fmla="*/ 1460960 h 5063066"/>
              <a:gd name="connsiteX921" fmla="*/ 6069514 w 7295637"/>
              <a:gd name="connsiteY921" fmla="*/ 1416360 h 5063066"/>
              <a:gd name="connsiteX922" fmla="*/ 6142538 w 7295637"/>
              <a:gd name="connsiteY922" fmla="*/ 1489385 h 5063066"/>
              <a:gd name="connsiteX923" fmla="*/ 6069514 w 7295637"/>
              <a:gd name="connsiteY923" fmla="*/ 1562410 h 5063066"/>
              <a:gd name="connsiteX924" fmla="*/ 5996489 w 7295637"/>
              <a:gd name="connsiteY924" fmla="*/ 1489385 h 5063066"/>
              <a:gd name="connsiteX925" fmla="*/ 6002226 w 7295637"/>
              <a:gd name="connsiteY925" fmla="*/ 1460960 h 5063066"/>
              <a:gd name="connsiteX926" fmla="*/ 4850685 w 7295637"/>
              <a:gd name="connsiteY926" fmla="*/ 3246235 h 5063066"/>
              <a:gd name="connsiteX927" fmla="*/ 4866333 w 7295637"/>
              <a:gd name="connsiteY927" fmla="*/ 3223023 h 5063066"/>
              <a:gd name="connsiteX928" fmla="*/ 4917970 w 7295637"/>
              <a:gd name="connsiteY928" fmla="*/ 3201635 h 5063066"/>
              <a:gd name="connsiteX929" fmla="*/ 4990995 w 7295637"/>
              <a:gd name="connsiteY929" fmla="*/ 3274660 h 5063066"/>
              <a:gd name="connsiteX930" fmla="*/ 4917971 w 7295637"/>
              <a:gd name="connsiteY930" fmla="*/ 3347685 h 5063066"/>
              <a:gd name="connsiteX931" fmla="*/ 4844945 w 7295637"/>
              <a:gd name="connsiteY931" fmla="*/ 3274660 h 5063066"/>
              <a:gd name="connsiteX932" fmla="*/ 4850685 w 7295637"/>
              <a:gd name="connsiteY932" fmla="*/ 3246235 h 5063066"/>
              <a:gd name="connsiteX933" fmla="*/ 3928829 w 7295637"/>
              <a:gd name="connsiteY933" fmla="*/ 4662592 h 5063066"/>
              <a:gd name="connsiteX934" fmla="*/ 3944480 w 7295637"/>
              <a:gd name="connsiteY934" fmla="*/ 4639379 h 5063066"/>
              <a:gd name="connsiteX935" fmla="*/ 3996115 w 7295637"/>
              <a:gd name="connsiteY935" fmla="*/ 4617992 h 5063066"/>
              <a:gd name="connsiteX936" fmla="*/ 4069140 w 7295637"/>
              <a:gd name="connsiteY936" fmla="*/ 4691016 h 5063066"/>
              <a:gd name="connsiteX937" fmla="*/ 3996116 w 7295637"/>
              <a:gd name="connsiteY937" fmla="*/ 4764041 h 5063066"/>
              <a:gd name="connsiteX938" fmla="*/ 3923090 w 7295637"/>
              <a:gd name="connsiteY938" fmla="*/ 4691017 h 5063066"/>
              <a:gd name="connsiteX939" fmla="*/ 3928829 w 7295637"/>
              <a:gd name="connsiteY939" fmla="*/ 4662592 h 5063066"/>
              <a:gd name="connsiteX940" fmla="*/ 6232692 w 7295637"/>
              <a:gd name="connsiteY940" fmla="*/ 1031639 h 5063066"/>
              <a:gd name="connsiteX941" fmla="*/ 6299978 w 7295637"/>
              <a:gd name="connsiteY941" fmla="*/ 987038 h 5063066"/>
              <a:gd name="connsiteX942" fmla="*/ 6373003 w 7295637"/>
              <a:gd name="connsiteY942" fmla="*/ 1060063 h 5063066"/>
              <a:gd name="connsiteX943" fmla="*/ 6299978 w 7295637"/>
              <a:gd name="connsiteY943" fmla="*/ 1133088 h 5063066"/>
              <a:gd name="connsiteX944" fmla="*/ 6226953 w 7295637"/>
              <a:gd name="connsiteY944" fmla="*/ 1060063 h 5063066"/>
              <a:gd name="connsiteX945" fmla="*/ 6232692 w 7295637"/>
              <a:gd name="connsiteY945" fmla="*/ 1031639 h 5063066"/>
              <a:gd name="connsiteX946" fmla="*/ 5081148 w 7295637"/>
              <a:gd name="connsiteY946" fmla="*/ 2825741 h 5063066"/>
              <a:gd name="connsiteX947" fmla="*/ 5148434 w 7295637"/>
              <a:gd name="connsiteY947" fmla="*/ 2781140 h 5063066"/>
              <a:gd name="connsiteX948" fmla="*/ 5221459 w 7295637"/>
              <a:gd name="connsiteY948" fmla="*/ 2854165 h 5063066"/>
              <a:gd name="connsiteX949" fmla="*/ 5148435 w 7295637"/>
              <a:gd name="connsiteY949" fmla="*/ 2927190 h 5063066"/>
              <a:gd name="connsiteX950" fmla="*/ 5075409 w 7295637"/>
              <a:gd name="connsiteY950" fmla="*/ 2854165 h 5063066"/>
              <a:gd name="connsiteX951" fmla="*/ 5081148 w 7295637"/>
              <a:gd name="connsiteY951" fmla="*/ 2825741 h 5063066"/>
              <a:gd name="connsiteX952" fmla="*/ 5310836 w 7295637"/>
              <a:gd name="connsiteY952" fmla="*/ 2447996 h 5063066"/>
              <a:gd name="connsiteX953" fmla="*/ 5378123 w 7295637"/>
              <a:gd name="connsiteY953" fmla="*/ 2403396 h 5063066"/>
              <a:gd name="connsiteX954" fmla="*/ 5451147 w 7295637"/>
              <a:gd name="connsiteY954" fmla="*/ 2476420 h 5063066"/>
              <a:gd name="connsiteX955" fmla="*/ 5378122 w 7295637"/>
              <a:gd name="connsiteY955" fmla="*/ 2549445 h 5063066"/>
              <a:gd name="connsiteX956" fmla="*/ 5305098 w 7295637"/>
              <a:gd name="connsiteY956" fmla="*/ 2476421 h 5063066"/>
              <a:gd name="connsiteX957" fmla="*/ 5310836 w 7295637"/>
              <a:gd name="connsiteY957" fmla="*/ 2447996 h 5063066"/>
              <a:gd name="connsiteX958" fmla="*/ 4159294 w 7295637"/>
              <a:gd name="connsiteY958" fmla="*/ 4242096 h 5063066"/>
              <a:gd name="connsiteX959" fmla="*/ 4174944 w 7295637"/>
              <a:gd name="connsiteY959" fmla="*/ 4218884 h 5063066"/>
              <a:gd name="connsiteX960" fmla="*/ 4226580 w 7295637"/>
              <a:gd name="connsiteY960" fmla="*/ 4197496 h 5063066"/>
              <a:gd name="connsiteX961" fmla="*/ 4299605 w 7295637"/>
              <a:gd name="connsiteY961" fmla="*/ 4270521 h 5063066"/>
              <a:gd name="connsiteX962" fmla="*/ 4226579 w 7295637"/>
              <a:gd name="connsiteY962" fmla="*/ 4343547 h 5063066"/>
              <a:gd name="connsiteX963" fmla="*/ 4153555 w 7295637"/>
              <a:gd name="connsiteY963" fmla="*/ 4270521 h 5063066"/>
              <a:gd name="connsiteX964" fmla="*/ 4159294 w 7295637"/>
              <a:gd name="connsiteY964" fmla="*/ 4242096 h 5063066"/>
              <a:gd name="connsiteX965" fmla="*/ 6463156 w 7295637"/>
              <a:gd name="connsiteY965" fmla="*/ 611145 h 5063066"/>
              <a:gd name="connsiteX966" fmla="*/ 6530441 w 7295637"/>
              <a:gd name="connsiteY966" fmla="*/ 566545 h 5063066"/>
              <a:gd name="connsiteX967" fmla="*/ 6603467 w 7295637"/>
              <a:gd name="connsiteY967" fmla="*/ 639570 h 5063066"/>
              <a:gd name="connsiteX968" fmla="*/ 6530442 w 7295637"/>
              <a:gd name="connsiteY968" fmla="*/ 712595 h 5063066"/>
              <a:gd name="connsiteX969" fmla="*/ 6457416 w 7295637"/>
              <a:gd name="connsiteY969" fmla="*/ 639570 h 5063066"/>
              <a:gd name="connsiteX970" fmla="*/ 6463156 w 7295637"/>
              <a:gd name="connsiteY970" fmla="*/ 611145 h 5063066"/>
              <a:gd name="connsiteX971" fmla="*/ 5541300 w 7295637"/>
              <a:gd name="connsiteY971" fmla="*/ 2027502 h 5063066"/>
              <a:gd name="connsiteX972" fmla="*/ 5608589 w 7295637"/>
              <a:gd name="connsiteY972" fmla="*/ 1982901 h 5063066"/>
              <a:gd name="connsiteX973" fmla="*/ 5681611 w 7295637"/>
              <a:gd name="connsiteY973" fmla="*/ 2055926 h 5063066"/>
              <a:gd name="connsiteX974" fmla="*/ 5608586 w 7295637"/>
              <a:gd name="connsiteY974" fmla="*/ 2128951 h 5063066"/>
              <a:gd name="connsiteX975" fmla="*/ 5535562 w 7295637"/>
              <a:gd name="connsiteY975" fmla="*/ 2055926 h 5063066"/>
              <a:gd name="connsiteX976" fmla="*/ 5541300 w 7295637"/>
              <a:gd name="connsiteY976" fmla="*/ 2027502 h 5063066"/>
              <a:gd name="connsiteX977" fmla="*/ 4389759 w 7295637"/>
              <a:gd name="connsiteY977" fmla="*/ 3812774 h 5063066"/>
              <a:gd name="connsiteX978" fmla="*/ 4405409 w 7295637"/>
              <a:gd name="connsiteY978" fmla="*/ 3789563 h 5063066"/>
              <a:gd name="connsiteX979" fmla="*/ 4457046 w 7295637"/>
              <a:gd name="connsiteY979" fmla="*/ 3768175 h 5063066"/>
              <a:gd name="connsiteX980" fmla="*/ 4530070 w 7295637"/>
              <a:gd name="connsiteY980" fmla="*/ 3841200 h 5063066"/>
              <a:gd name="connsiteX981" fmla="*/ 4457045 w 7295637"/>
              <a:gd name="connsiteY981" fmla="*/ 3914224 h 5063066"/>
              <a:gd name="connsiteX982" fmla="*/ 4384021 w 7295637"/>
              <a:gd name="connsiteY982" fmla="*/ 3841199 h 5063066"/>
              <a:gd name="connsiteX983" fmla="*/ 4389759 w 7295637"/>
              <a:gd name="connsiteY983" fmla="*/ 3812774 h 5063066"/>
              <a:gd name="connsiteX984" fmla="*/ 6693619 w 7295637"/>
              <a:gd name="connsiteY984" fmla="*/ 181823 h 5063066"/>
              <a:gd name="connsiteX985" fmla="*/ 6760906 w 7295637"/>
              <a:gd name="connsiteY985" fmla="*/ 137223 h 5063066"/>
              <a:gd name="connsiteX986" fmla="*/ 6833930 w 7295637"/>
              <a:gd name="connsiteY986" fmla="*/ 210247 h 5063066"/>
              <a:gd name="connsiteX987" fmla="*/ 6760905 w 7295637"/>
              <a:gd name="connsiteY987" fmla="*/ 283273 h 5063066"/>
              <a:gd name="connsiteX988" fmla="*/ 6687881 w 7295637"/>
              <a:gd name="connsiteY988" fmla="*/ 210248 h 5063066"/>
              <a:gd name="connsiteX989" fmla="*/ 6693619 w 7295637"/>
              <a:gd name="connsiteY989" fmla="*/ 181823 h 5063066"/>
              <a:gd name="connsiteX990" fmla="*/ 5771765 w 7295637"/>
              <a:gd name="connsiteY990" fmla="*/ 1598182 h 5063066"/>
              <a:gd name="connsiteX991" fmla="*/ 5839051 w 7295637"/>
              <a:gd name="connsiteY991" fmla="*/ 1553582 h 5063066"/>
              <a:gd name="connsiteX992" fmla="*/ 5912075 w 7295637"/>
              <a:gd name="connsiteY992" fmla="*/ 1626607 h 5063066"/>
              <a:gd name="connsiteX993" fmla="*/ 5839051 w 7295637"/>
              <a:gd name="connsiteY993" fmla="*/ 1699631 h 5063066"/>
              <a:gd name="connsiteX994" fmla="*/ 5766025 w 7295637"/>
              <a:gd name="connsiteY994" fmla="*/ 1626606 h 5063066"/>
              <a:gd name="connsiteX995" fmla="*/ 5771765 w 7295637"/>
              <a:gd name="connsiteY995" fmla="*/ 1598182 h 5063066"/>
              <a:gd name="connsiteX996" fmla="*/ 4620221 w 7295637"/>
              <a:gd name="connsiteY996" fmla="*/ 3392283 h 5063066"/>
              <a:gd name="connsiteX997" fmla="*/ 4635871 w 7295637"/>
              <a:gd name="connsiteY997" fmla="*/ 3369072 h 5063066"/>
              <a:gd name="connsiteX998" fmla="*/ 4687508 w 7295637"/>
              <a:gd name="connsiteY998" fmla="*/ 3347684 h 5063066"/>
              <a:gd name="connsiteX999" fmla="*/ 4760532 w 7295637"/>
              <a:gd name="connsiteY999" fmla="*/ 3420709 h 5063066"/>
              <a:gd name="connsiteX1000" fmla="*/ 4687507 w 7295637"/>
              <a:gd name="connsiteY1000" fmla="*/ 3493733 h 5063066"/>
              <a:gd name="connsiteX1001" fmla="*/ 4614483 w 7295637"/>
              <a:gd name="connsiteY1001" fmla="*/ 3420708 h 5063066"/>
              <a:gd name="connsiteX1002" fmla="*/ 4620221 w 7295637"/>
              <a:gd name="connsiteY1002" fmla="*/ 3392283 h 5063066"/>
              <a:gd name="connsiteX1003" fmla="*/ 3698365 w 7295637"/>
              <a:gd name="connsiteY1003" fmla="*/ 4808644 h 5063066"/>
              <a:gd name="connsiteX1004" fmla="*/ 3714015 w 7295637"/>
              <a:gd name="connsiteY1004" fmla="*/ 4785432 h 5063066"/>
              <a:gd name="connsiteX1005" fmla="*/ 3765650 w 7295637"/>
              <a:gd name="connsiteY1005" fmla="*/ 4764043 h 5063066"/>
              <a:gd name="connsiteX1006" fmla="*/ 3838676 w 7295637"/>
              <a:gd name="connsiteY1006" fmla="*/ 4837068 h 5063066"/>
              <a:gd name="connsiteX1007" fmla="*/ 3765651 w 7295637"/>
              <a:gd name="connsiteY1007" fmla="*/ 4910093 h 5063066"/>
              <a:gd name="connsiteX1008" fmla="*/ 3692627 w 7295637"/>
              <a:gd name="connsiteY1008" fmla="*/ 4837068 h 5063066"/>
              <a:gd name="connsiteX1009" fmla="*/ 3698365 w 7295637"/>
              <a:gd name="connsiteY1009" fmla="*/ 4808644 h 5063066"/>
              <a:gd name="connsiteX1010" fmla="*/ 6002229 w 7295637"/>
              <a:gd name="connsiteY1010" fmla="*/ 1177688 h 5063066"/>
              <a:gd name="connsiteX1011" fmla="*/ 6069515 w 7295637"/>
              <a:gd name="connsiteY1011" fmla="*/ 1133088 h 5063066"/>
              <a:gd name="connsiteX1012" fmla="*/ 6142539 w 7295637"/>
              <a:gd name="connsiteY1012" fmla="*/ 1206113 h 5063066"/>
              <a:gd name="connsiteX1013" fmla="*/ 6069515 w 7295637"/>
              <a:gd name="connsiteY1013" fmla="*/ 1279138 h 5063066"/>
              <a:gd name="connsiteX1014" fmla="*/ 5996490 w 7295637"/>
              <a:gd name="connsiteY1014" fmla="*/ 1206113 h 5063066"/>
              <a:gd name="connsiteX1015" fmla="*/ 6002229 w 7295637"/>
              <a:gd name="connsiteY1015" fmla="*/ 1177688 h 5063066"/>
              <a:gd name="connsiteX1016" fmla="*/ 4850683 w 7295637"/>
              <a:gd name="connsiteY1016" fmla="*/ 2962963 h 5063066"/>
              <a:gd name="connsiteX1017" fmla="*/ 4866333 w 7295637"/>
              <a:gd name="connsiteY1017" fmla="*/ 2939751 h 5063066"/>
              <a:gd name="connsiteX1018" fmla="*/ 4917971 w 7295637"/>
              <a:gd name="connsiteY1018" fmla="*/ 2918363 h 5063066"/>
              <a:gd name="connsiteX1019" fmla="*/ 4990995 w 7295637"/>
              <a:gd name="connsiteY1019" fmla="*/ 2991388 h 5063066"/>
              <a:gd name="connsiteX1020" fmla="*/ 4917970 w 7295637"/>
              <a:gd name="connsiteY1020" fmla="*/ 3064413 h 5063066"/>
              <a:gd name="connsiteX1021" fmla="*/ 4844946 w 7295637"/>
              <a:gd name="connsiteY1021" fmla="*/ 2991388 h 5063066"/>
              <a:gd name="connsiteX1022" fmla="*/ 4850683 w 7295637"/>
              <a:gd name="connsiteY1022" fmla="*/ 2962963 h 5063066"/>
              <a:gd name="connsiteX1023" fmla="*/ 3928829 w 7295637"/>
              <a:gd name="connsiteY1023" fmla="*/ 4379319 h 5063066"/>
              <a:gd name="connsiteX1024" fmla="*/ 3944480 w 7295637"/>
              <a:gd name="connsiteY1024" fmla="*/ 4356108 h 5063066"/>
              <a:gd name="connsiteX1025" fmla="*/ 3996116 w 7295637"/>
              <a:gd name="connsiteY1025" fmla="*/ 4334718 h 5063066"/>
              <a:gd name="connsiteX1026" fmla="*/ 4069140 w 7295637"/>
              <a:gd name="connsiteY1026" fmla="*/ 4407745 h 5063066"/>
              <a:gd name="connsiteX1027" fmla="*/ 3996115 w 7295637"/>
              <a:gd name="connsiteY1027" fmla="*/ 4480769 h 5063066"/>
              <a:gd name="connsiteX1028" fmla="*/ 3923092 w 7295637"/>
              <a:gd name="connsiteY1028" fmla="*/ 4407744 h 5063066"/>
              <a:gd name="connsiteX1029" fmla="*/ 3928829 w 7295637"/>
              <a:gd name="connsiteY1029" fmla="*/ 4379319 h 5063066"/>
              <a:gd name="connsiteX1030" fmla="*/ 6232692 w 7295637"/>
              <a:gd name="connsiteY1030" fmla="*/ 748366 h 5063066"/>
              <a:gd name="connsiteX1031" fmla="*/ 6299978 w 7295637"/>
              <a:gd name="connsiteY1031" fmla="*/ 703766 h 5063066"/>
              <a:gd name="connsiteX1032" fmla="*/ 6373003 w 7295637"/>
              <a:gd name="connsiteY1032" fmla="*/ 776791 h 5063066"/>
              <a:gd name="connsiteX1033" fmla="*/ 6299977 w 7295637"/>
              <a:gd name="connsiteY1033" fmla="*/ 849816 h 5063066"/>
              <a:gd name="connsiteX1034" fmla="*/ 6226954 w 7295637"/>
              <a:gd name="connsiteY1034" fmla="*/ 776791 h 5063066"/>
              <a:gd name="connsiteX1035" fmla="*/ 6232692 w 7295637"/>
              <a:gd name="connsiteY1035" fmla="*/ 748366 h 5063066"/>
              <a:gd name="connsiteX1036" fmla="*/ 5081148 w 7295637"/>
              <a:gd name="connsiteY1036" fmla="*/ 2542468 h 5063066"/>
              <a:gd name="connsiteX1037" fmla="*/ 5148435 w 7295637"/>
              <a:gd name="connsiteY1037" fmla="*/ 2497868 h 5063066"/>
              <a:gd name="connsiteX1038" fmla="*/ 5221459 w 7295637"/>
              <a:gd name="connsiteY1038" fmla="*/ 2570893 h 5063066"/>
              <a:gd name="connsiteX1039" fmla="*/ 5148434 w 7295637"/>
              <a:gd name="connsiteY1039" fmla="*/ 2643918 h 5063066"/>
              <a:gd name="connsiteX1040" fmla="*/ 5075410 w 7295637"/>
              <a:gd name="connsiteY1040" fmla="*/ 2570893 h 5063066"/>
              <a:gd name="connsiteX1041" fmla="*/ 5081148 w 7295637"/>
              <a:gd name="connsiteY1041" fmla="*/ 2542468 h 5063066"/>
              <a:gd name="connsiteX1042" fmla="*/ 5310837 w 7295637"/>
              <a:gd name="connsiteY1042" fmla="*/ 2164724 h 5063066"/>
              <a:gd name="connsiteX1043" fmla="*/ 5378123 w 7295637"/>
              <a:gd name="connsiteY1043" fmla="*/ 2120123 h 5063066"/>
              <a:gd name="connsiteX1044" fmla="*/ 5451148 w 7295637"/>
              <a:gd name="connsiteY1044" fmla="*/ 2193148 h 5063066"/>
              <a:gd name="connsiteX1045" fmla="*/ 5378123 w 7295637"/>
              <a:gd name="connsiteY1045" fmla="*/ 2266173 h 5063066"/>
              <a:gd name="connsiteX1046" fmla="*/ 5305098 w 7295637"/>
              <a:gd name="connsiteY1046" fmla="*/ 2193148 h 5063066"/>
              <a:gd name="connsiteX1047" fmla="*/ 5310837 w 7295637"/>
              <a:gd name="connsiteY1047" fmla="*/ 2164724 h 5063066"/>
              <a:gd name="connsiteX1048" fmla="*/ 4159295 w 7295637"/>
              <a:gd name="connsiteY1048" fmla="*/ 3958825 h 5063066"/>
              <a:gd name="connsiteX1049" fmla="*/ 4174945 w 7295637"/>
              <a:gd name="connsiteY1049" fmla="*/ 3935613 h 5063066"/>
              <a:gd name="connsiteX1050" fmla="*/ 4226582 w 7295637"/>
              <a:gd name="connsiteY1050" fmla="*/ 3914224 h 5063066"/>
              <a:gd name="connsiteX1051" fmla="*/ 4299606 w 7295637"/>
              <a:gd name="connsiteY1051" fmla="*/ 3987249 h 5063066"/>
              <a:gd name="connsiteX1052" fmla="*/ 4226581 w 7295637"/>
              <a:gd name="connsiteY1052" fmla="*/ 4060274 h 5063066"/>
              <a:gd name="connsiteX1053" fmla="*/ 4153556 w 7295637"/>
              <a:gd name="connsiteY1053" fmla="*/ 3987249 h 5063066"/>
              <a:gd name="connsiteX1054" fmla="*/ 4159295 w 7295637"/>
              <a:gd name="connsiteY1054" fmla="*/ 3958825 h 5063066"/>
              <a:gd name="connsiteX1055" fmla="*/ 6463155 w 7295637"/>
              <a:gd name="connsiteY1055" fmla="*/ 327873 h 5063066"/>
              <a:gd name="connsiteX1056" fmla="*/ 6530442 w 7295637"/>
              <a:gd name="connsiteY1056" fmla="*/ 283273 h 5063066"/>
              <a:gd name="connsiteX1057" fmla="*/ 6603466 w 7295637"/>
              <a:gd name="connsiteY1057" fmla="*/ 356297 h 5063066"/>
              <a:gd name="connsiteX1058" fmla="*/ 6530441 w 7295637"/>
              <a:gd name="connsiteY1058" fmla="*/ 429322 h 5063066"/>
              <a:gd name="connsiteX1059" fmla="*/ 6457417 w 7295637"/>
              <a:gd name="connsiteY1059" fmla="*/ 356298 h 5063066"/>
              <a:gd name="connsiteX1060" fmla="*/ 6463155 w 7295637"/>
              <a:gd name="connsiteY1060" fmla="*/ 327873 h 5063066"/>
              <a:gd name="connsiteX1061" fmla="*/ 5541301 w 7295637"/>
              <a:gd name="connsiteY1061" fmla="*/ 1744230 h 5063066"/>
              <a:gd name="connsiteX1062" fmla="*/ 5608588 w 7295637"/>
              <a:gd name="connsiteY1062" fmla="*/ 1699630 h 5063066"/>
              <a:gd name="connsiteX1063" fmla="*/ 5681613 w 7295637"/>
              <a:gd name="connsiteY1063" fmla="*/ 1772655 h 5063066"/>
              <a:gd name="connsiteX1064" fmla="*/ 5608588 w 7295637"/>
              <a:gd name="connsiteY1064" fmla="*/ 1845680 h 5063066"/>
              <a:gd name="connsiteX1065" fmla="*/ 5535563 w 7295637"/>
              <a:gd name="connsiteY1065" fmla="*/ 1772655 h 5063066"/>
              <a:gd name="connsiteX1066" fmla="*/ 5541301 w 7295637"/>
              <a:gd name="connsiteY1066" fmla="*/ 1744230 h 5063066"/>
              <a:gd name="connsiteX1067" fmla="*/ 4389758 w 7295637"/>
              <a:gd name="connsiteY1067" fmla="*/ 3529503 h 5063066"/>
              <a:gd name="connsiteX1068" fmla="*/ 4405407 w 7295637"/>
              <a:gd name="connsiteY1068" fmla="*/ 3506292 h 5063066"/>
              <a:gd name="connsiteX1069" fmla="*/ 4457045 w 7295637"/>
              <a:gd name="connsiteY1069" fmla="*/ 3484904 h 5063066"/>
              <a:gd name="connsiteX1070" fmla="*/ 4530069 w 7295637"/>
              <a:gd name="connsiteY1070" fmla="*/ 3557929 h 5063066"/>
              <a:gd name="connsiteX1071" fmla="*/ 4457044 w 7295637"/>
              <a:gd name="connsiteY1071" fmla="*/ 3630953 h 5063066"/>
              <a:gd name="connsiteX1072" fmla="*/ 4384019 w 7295637"/>
              <a:gd name="connsiteY1072" fmla="*/ 3557928 h 5063066"/>
              <a:gd name="connsiteX1073" fmla="*/ 4389758 w 7295637"/>
              <a:gd name="connsiteY1073" fmla="*/ 3529503 h 5063066"/>
              <a:gd name="connsiteX1074" fmla="*/ 3463476 w 7295637"/>
              <a:gd name="connsiteY1074" fmla="*/ 4961615 h 5063066"/>
              <a:gd name="connsiteX1075" fmla="*/ 3479126 w 7295637"/>
              <a:gd name="connsiteY1075" fmla="*/ 4938403 h 5063066"/>
              <a:gd name="connsiteX1076" fmla="*/ 3530763 w 7295637"/>
              <a:gd name="connsiteY1076" fmla="*/ 4917015 h 5063066"/>
              <a:gd name="connsiteX1077" fmla="*/ 3603787 w 7295637"/>
              <a:gd name="connsiteY1077" fmla="*/ 4990040 h 5063066"/>
              <a:gd name="connsiteX1078" fmla="*/ 3530763 w 7295637"/>
              <a:gd name="connsiteY1078" fmla="*/ 5063064 h 5063066"/>
              <a:gd name="connsiteX1079" fmla="*/ 3457738 w 7295637"/>
              <a:gd name="connsiteY1079" fmla="*/ 4990040 h 5063066"/>
              <a:gd name="connsiteX1080" fmla="*/ 3463476 w 7295637"/>
              <a:gd name="connsiteY1080" fmla="*/ 4961615 h 5063066"/>
              <a:gd name="connsiteX1081" fmla="*/ 5771764 w 7295637"/>
              <a:gd name="connsiteY1081" fmla="*/ 1314911 h 5063066"/>
              <a:gd name="connsiteX1082" fmla="*/ 5839049 w 7295637"/>
              <a:gd name="connsiteY1082" fmla="*/ 1270311 h 5063066"/>
              <a:gd name="connsiteX1083" fmla="*/ 5912075 w 7295637"/>
              <a:gd name="connsiteY1083" fmla="*/ 1343335 h 5063066"/>
              <a:gd name="connsiteX1084" fmla="*/ 5839050 w 7295637"/>
              <a:gd name="connsiteY1084" fmla="*/ 1416360 h 5063066"/>
              <a:gd name="connsiteX1085" fmla="*/ 5766024 w 7295637"/>
              <a:gd name="connsiteY1085" fmla="*/ 1343336 h 5063066"/>
              <a:gd name="connsiteX1086" fmla="*/ 5771764 w 7295637"/>
              <a:gd name="connsiteY1086" fmla="*/ 1314911 h 5063066"/>
              <a:gd name="connsiteX1087" fmla="*/ 4620220 w 7295637"/>
              <a:gd name="connsiteY1087" fmla="*/ 3109013 h 5063066"/>
              <a:gd name="connsiteX1088" fmla="*/ 4635869 w 7295637"/>
              <a:gd name="connsiteY1088" fmla="*/ 3085801 h 5063066"/>
              <a:gd name="connsiteX1089" fmla="*/ 4687507 w 7295637"/>
              <a:gd name="connsiteY1089" fmla="*/ 3064413 h 5063066"/>
              <a:gd name="connsiteX1090" fmla="*/ 4760531 w 7295637"/>
              <a:gd name="connsiteY1090" fmla="*/ 3137437 h 5063066"/>
              <a:gd name="connsiteX1091" fmla="*/ 4687506 w 7295637"/>
              <a:gd name="connsiteY1091" fmla="*/ 3210462 h 5063066"/>
              <a:gd name="connsiteX1092" fmla="*/ 4614481 w 7295637"/>
              <a:gd name="connsiteY1092" fmla="*/ 3137438 h 5063066"/>
              <a:gd name="connsiteX1093" fmla="*/ 4620220 w 7295637"/>
              <a:gd name="connsiteY1093" fmla="*/ 3109013 h 5063066"/>
              <a:gd name="connsiteX1094" fmla="*/ 3698365 w 7295637"/>
              <a:gd name="connsiteY1094" fmla="*/ 4525369 h 5063066"/>
              <a:gd name="connsiteX1095" fmla="*/ 3714015 w 7295637"/>
              <a:gd name="connsiteY1095" fmla="*/ 4502157 h 5063066"/>
              <a:gd name="connsiteX1096" fmla="*/ 3765653 w 7295637"/>
              <a:gd name="connsiteY1096" fmla="*/ 4480768 h 5063066"/>
              <a:gd name="connsiteX1097" fmla="*/ 3838677 w 7295637"/>
              <a:gd name="connsiteY1097" fmla="*/ 4553794 h 5063066"/>
              <a:gd name="connsiteX1098" fmla="*/ 3765652 w 7295637"/>
              <a:gd name="connsiteY1098" fmla="*/ 4626818 h 5063066"/>
              <a:gd name="connsiteX1099" fmla="*/ 3692628 w 7295637"/>
              <a:gd name="connsiteY1099" fmla="*/ 4553794 h 5063066"/>
              <a:gd name="connsiteX1100" fmla="*/ 3698365 w 7295637"/>
              <a:gd name="connsiteY1100" fmla="*/ 4525369 h 5063066"/>
              <a:gd name="connsiteX1101" fmla="*/ 6002226 w 7295637"/>
              <a:gd name="connsiteY1101" fmla="*/ 894417 h 5063066"/>
              <a:gd name="connsiteX1102" fmla="*/ 6069513 w 7295637"/>
              <a:gd name="connsiteY1102" fmla="*/ 849817 h 5063066"/>
              <a:gd name="connsiteX1103" fmla="*/ 6142539 w 7295637"/>
              <a:gd name="connsiteY1103" fmla="*/ 922842 h 5063066"/>
              <a:gd name="connsiteX1104" fmla="*/ 6069514 w 7295637"/>
              <a:gd name="connsiteY1104" fmla="*/ 995867 h 5063066"/>
              <a:gd name="connsiteX1105" fmla="*/ 5996488 w 7295637"/>
              <a:gd name="connsiteY1105" fmla="*/ 922842 h 5063066"/>
              <a:gd name="connsiteX1106" fmla="*/ 6002226 w 7295637"/>
              <a:gd name="connsiteY1106" fmla="*/ 894417 h 5063066"/>
              <a:gd name="connsiteX1107" fmla="*/ 4850684 w 7295637"/>
              <a:gd name="connsiteY1107" fmla="*/ 2679691 h 5063066"/>
              <a:gd name="connsiteX1108" fmla="*/ 4866333 w 7295637"/>
              <a:gd name="connsiteY1108" fmla="*/ 2656479 h 5063066"/>
              <a:gd name="connsiteX1109" fmla="*/ 4917969 w 7295637"/>
              <a:gd name="connsiteY1109" fmla="*/ 2635090 h 5063066"/>
              <a:gd name="connsiteX1110" fmla="*/ 4990994 w 7295637"/>
              <a:gd name="connsiteY1110" fmla="*/ 2708115 h 5063066"/>
              <a:gd name="connsiteX1111" fmla="*/ 4917971 w 7295637"/>
              <a:gd name="connsiteY1111" fmla="*/ 2781140 h 5063066"/>
              <a:gd name="connsiteX1112" fmla="*/ 4844945 w 7295637"/>
              <a:gd name="connsiteY1112" fmla="*/ 2708115 h 5063066"/>
              <a:gd name="connsiteX1113" fmla="*/ 4850684 w 7295637"/>
              <a:gd name="connsiteY1113" fmla="*/ 2679691 h 5063066"/>
              <a:gd name="connsiteX1114" fmla="*/ 5080372 w 7295637"/>
              <a:gd name="connsiteY1114" fmla="*/ 2310773 h 5063066"/>
              <a:gd name="connsiteX1115" fmla="*/ 5147660 w 7295637"/>
              <a:gd name="connsiteY1115" fmla="*/ 2266173 h 5063066"/>
              <a:gd name="connsiteX1116" fmla="*/ 5220684 w 7295637"/>
              <a:gd name="connsiteY1116" fmla="*/ 2339198 h 5063066"/>
              <a:gd name="connsiteX1117" fmla="*/ 5147659 w 7295637"/>
              <a:gd name="connsiteY1117" fmla="*/ 2412223 h 5063066"/>
              <a:gd name="connsiteX1118" fmla="*/ 5074635 w 7295637"/>
              <a:gd name="connsiteY1118" fmla="*/ 2339198 h 5063066"/>
              <a:gd name="connsiteX1119" fmla="*/ 5080372 w 7295637"/>
              <a:gd name="connsiteY1119" fmla="*/ 2310773 h 5063066"/>
              <a:gd name="connsiteX1120" fmla="*/ 3928831 w 7295637"/>
              <a:gd name="connsiteY1120" fmla="*/ 4096046 h 5063066"/>
              <a:gd name="connsiteX1121" fmla="*/ 3944481 w 7295637"/>
              <a:gd name="connsiteY1121" fmla="*/ 4072834 h 5063066"/>
              <a:gd name="connsiteX1122" fmla="*/ 3996117 w 7295637"/>
              <a:gd name="connsiteY1122" fmla="*/ 4051445 h 5063066"/>
              <a:gd name="connsiteX1123" fmla="*/ 4069142 w 7295637"/>
              <a:gd name="connsiteY1123" fmla="*/ 4124471 h 5063066"/>
              <a:gd name="connsiteX1124" fmla="*/ 3996116 w 7295637"/>
              <a:gd name="connsiteY1124" fmla="*/ 4197498 h 5063066"/>
              <a:gd name="connsiteX1125" fmla="*/ 3923093 w 7295637"/>
              <a:gd name="connsiteY1125" fmla="*/ 4124470 h 5063066"/>
              <a:gd name="connsiteX1126" fmla="*/ 3928831 w 7295637"/>
              <a:gd name="connsiteY1126" fmla="*/ 4096046 h 5063066"/>
              <a:gd name="connsiteX1127" fmla="*/ 6232691 w 7295637"/>
              <a:gd name="connsiteY1127" fmla="*/ 465094 h 5063066"/>
              <a:gd name="connsiteX1128" fmla="*/ 6299978 w 7295637"/>
              <a:gd name="connsiteY1128" fmla="*/ 420494 h 5063066"/>
              <a:gd name="connsiteX1129" fmla="*/ 6373004 w 7295637"/>
              <a:gd name="connsiteY1129" fmla="*/ 493519 h 5063066"/>
              <a:gd name="connsiteX1130" fmla="*/ 6299978 w 7295637"/>
              <a:gd name="connsiteY1130" fmla="*/ 566544 h 5063066"/>
              <a:gd name="connsiteX1131" fmla="*/ 6226953 w 7295637"/>
              <a:gd name="connsiteY1131" fmla="*/ 493519 h 5063066"/>
              <a:gd name="connsiteX1132" fmla="*/ 6232691 w 7295637"/>
              <a:gd name="connsiteY1132" fmla="*/ 465094 h 5063066"/>
              <a:gd name="connsiteX1133" fmla="*/ 5310838 w 7295637"/>
              <a:gd name="connsiteY1133" fmla="*/ 1881452 h 5063066"/>
              <a:gd name="connsiteX1134" fmla="*/ 5378124 w 7295637"/>
              <a:gd name="connsiteY1134" fmla="*/ 1836852 h 5063066"/>
              <a:gd name="connsiteX1135" fmla="*/ 5451149 w 7295637"/>
              <a:gd name="connsiteY1135" fmla="*/ 1909877 h 5063066"/>
              <a:gd name="connsiteX1136" fmla="*/ 5378124 w 7295637"/>
              <a:gd name="connsiteY1136" fmla="*/ 1982902 h 5063066"/>
              <a:gd name="connsiteX1137" fmla="*/ 5305099 w 7295637"/>
              <a:gd name="connsiteY1137" fmla="*/ 1909877 h 5063066"/>
              <a:gd name="connsiteX1138" fmla="*/ 5310838 w 7295637"/>
              <a:gd name="connsiteY1138" fmla="*/ 1881452 h 5063066"/>
              <a:gd name="connsiteX1139" fmla="*/ 4159294 w 7295637"/>
              <a:gd name="connsiteY1139" fmla="*/ 3675553 h 5063066"/>
              <a:gd name="connsiteX1140" fmla="*/ 4174944 w 7295637"/>
              <a:gd name="connsiteY1140" fmla="*/ 3652341 h 5063066"/>
              <a:gd name="connsiteX1141" fmla="*/ 4226580 w 7295637"/>
              <a:gd name="connsiteY1141" fmla="*/ 3630953 h 5063066"/>
              <a:gd name="connsiteX1142" fmla="*/ 4299605 w 7295637"/>
              <a:gd name="connsiteY1142" fmla="*/ 3703978 h 5063066"/>
              <a:gd name="connsiteX1143" fmla="*/ 4226581 w 7295637"/>
              <a:gd name="connsiteY1143" fmla="*/ 3777002 h 5063066"/>
              <a:gd name="connsiteX1144" fmla="*/ 4153555 w 7295637"/>
              <a:gd name="connsiteY1144" fmla="*/ 3703978 h 5063066"/>
              <a:gd name="connsiteX1145" fmla="*/ 4159294 w 7295637"/>
              <a:gd name="connsiteY1145" fmla="*/ 3675553 h 5063066"/>
              <a:gd name="connsiteX1146" fmla="*/ 6463155 w 7295637"/>
              <a:gd name="connsiteY1146" fmla="*/ 44601 h 5063066"/>
              <a:gd name="connsiteX1147" fmla="*/ 6530442 w 7295637"/>
              <a:gd name="connsiteY1147" fmla="*/ 0 h 5063066"/>
              <a:gd name="connsiteX1148" fmla="*/ 6603467 w 7295637"/>
              <a:gd name="connsiteY1148" fmla="*/ 73025 h 5063066"/>
              <a:gd name="connsiteX1149" fmla="*/ 6530442 w 7295637"/>
              <a:gd name="connsiteY1149" fmla="*/ 146050 h 5063066"/>
              <a:gd name="connsiteX1150" fmla="*/ 6457417 w 7295637"/>
              <a:gd name="connsiteY1150" fmla="*/ 73025 h 5063066"/>
              <a:gd name="connsiteX1151" fmla="*/ 6463155 w 7295637"/>
              <a:gd name="connsiteY1151" fmla="*/ 44601 h 5063066"/>
              <a:gd name="connsiteX1152" fmla="*/ 5541301 w 7295637"/>
              <a:gd name="connsiteY1152" fmla="*/ 1460959 h 5063066"/>
              <a:gd name="connsiteX1153" fmla="*/ 5608587 w 7295637"/>
              <a:gd name="connsiteY1153" fmla="*/ 1416360 h 5063066"/>
              <a:gd name="connsiteX1154" fmla="*/ 5681611 w 7295637"/>
              <a:gd name="connsiteY1154" fmla="*/ 1489384 h 5063066"/>
              <a:gd name="connsiteX1155" fmla="*/ 5608586 w 7295637"/>
              <a:gd name="connsiteY1155" fmla="*/ 1562409 h 5063066"/>
              <a:gd name="connsiteX1156" fmla="*/ 5535562 w 7295637"/>
              <a:gd name="connsiteY1156" fmla="*/ 1489384 h 5063066"/>
              <a:gd name="connsiteX1157" fmla="*/ 5541301 w 7295637"/>
              <a:gd name="connsiteY1157" fmla="*/ 1460959 h 5063066"/>
              <a:gd name="connsiteX1158" fmla="*/ 4389756 w 7295637"/>
              <a:gd name="connsiteY1158" fmla="*/ 3246233 h 5063066"/>
              <a:gd name="connsiteX1159" fmla="*/ 4405406 w 7295637"/>
              <a:gd name="connsiteY1159" fmla="*/ 3223022 h 5063066"/>
              <a:gd name="connsiteX1160" fmla="*/ 4457043 w 7295637"/>
              <a:gd name="connsiteY1160" fmla="*/ 3201633 h 5063066"/>
              <a:gd name="connsiteX1161" fmla="*/ 4530067 w 7295637"/>
              <a:gd name="connsiteY1161" fmla="*/ 3274658 h 5063066"/>
              <a:gd name="connsiteX1162" fmla="*/ 4457043 w 7295637"/>
              <a:gd name="connsiteY1162" fmla="*/ 3347683 h 5063066"/>
              <a:gd name="connsiteX1163" fmla="*/ 4384018 w 7295637"/>
              <a:gd name="connsiteY1163" fmla="*/ 3274657 h 5063066"/>
              <a:gd name="connsiteX1164" fmla="*/ 4389756 w 7295637"/>
              <a:gd name="connsiteY1164" fmla="*/ 3246233 h 5063066"/>
              <a:gd name="connsiteX1165" fmla="*/ 3463476 w 7295637"/>
              <a:gd name="connsiteY1165" fmla="*/ 4678344 h 5063066"/>
              <a:gd name="connsiteX1166" fmla="*/ 3530762 w 7295637"/>
              <a:gd name="connsiteY1166" fmla="*/ 4633744 h 5063066"/>
              <a:gd name="connsiteX1167" fmla="*/ 3603787 w 7295637"/>
              <a:gd name="connsiteY1167" fmla="*/ 4706769 h 5063066"/>
              <a:gd name="connsiteX1168" fmla="*/ 3530762 w 7295637"/>
              <a:gd name="connsiteY1168" fmla="*/ 4779794 h 5063066"/>
              <a:gd name="connsiteX1169" fmla="*/ 3457737 w 7295637"/>
              <a:gd name="connsiteY1169" fmla="*/ 4706769 h 5063066"/>
              <a:gd name="connsiteX1170" fmla="*/ 3463476 w 7295637"/>
              <a:gd name="connsiteY1170" fmla="*/ 4678344 h 5063066"/>
              <a:gd name="connsiteX1171" fmla="*/ 5771763 w 7295637"/>
              <a:gd name="connsiteY1171" fmla="*/ 1031639 h 5063066"/>
              <a:gd name="connsiteX1172" fmla="*/ 5839050 w 7295637"/>
              <a:gd name="connsiteY1172" fmla="*/ 987038 h 5063066"/>
              <a:gd name="connsiteX1173" fmla="*/ 5912074 w 7295637"/>
              <a:gd name="connsiteY1173" fmla="*/ 1060063 h 5063066"/>
              <a:gd name="connsiteX1174" fmla="*/ 5839049 w 7295637"/>
              <a:gd name="connsiteY1174" fmla="*/ 1133088 h 5063066"/>
              <a:gd name="connsiteX1175" fmla="*/ 5766026 w 7295637"/>
              <a:gd name="connsiteY1175" fmla="*/ 1060063 h 5063066"/>
              <a:gd name="connsiteX1176" fmla="*/ 5771763 w 7295637"/>
              <a:gd name="connsiteY1176" fmla="*/ 1031639 h 5063066"/>
              <a:gd name="connsiteX1177" fmla="*/ 4620220 w 7295637"/>
              <a:gd name="connsiteY1177" fmla="*/ 2825741 h 5063066"/>
              <a:gd name="connsiteX1178" fmla="*/ 4635870 w 7295637"/>
              <a:gd name="connsiteY1178" fmla="*/ 2802529 h 5063066"/>
              <a:gd name="connsiteX1179" fmla="*/ 4687507 w 7295637"/>
              <a:gd name="connsiteY1179" fmla="*/ 2781140 h 5063066"/>
              <a:gd name="connsiteX1180" fmla="*/ 4760531 w 7295637"/>
              <a:gd name="connsiteY1180" fmla="*/ 2854165 h 5063066"/>
              <a:gd name="connsiteX1181" fmla="*/ 4687506 w 7295637"/>
              <a:gd name="connsiteY1181" fmla="*/ 2927190 h 5063066"/>
              <a:gd name="connsiteX1182" fmla="*/ 4614482 w 7295637"/>
              <a:gd name="connsiteY1182" fmla="*/ 2854165 h 5063066"/>
              <a:gd name="connsiteX1183" fmla="*/ 4620220 w 7295637"/>
              <a:gd name="connsiteY1183" fmla="*/ 2825741 h 5063066"/>
              <a:gd name="connsiteX1184" fmla="*/ 4849911 w 7295637"/>
              <a:gd name="connsiteY1184" fmla="*/ 2447996 h 5063066"/>
              <a:gd name="connsiteX1185" fmla="*/ 4865559 w 7295637"/>
              <a:gd name="connsiteY1185" fmla="*/ 2424784 h 5063066"/>
              <a:gd name="connsiteX1186" fmla="*/ 4917197 w 7295637"/>
              <a:gd name="connsiteY1186" fmla="*/ 2403395 h 5063066"/>
              <a:gd name="connsiteX1187" fmla="*/ 4990221 w 7295637"/>
              <a:gd name="connsiteY1187" fmla="*/ 2476421 h 5063066"/>
              <a:gd name="connsiteX1188" fmla="*/ 4917196 w 7295637"/>
              <a:gd name="connsiteY1188" fmla="*/ 2549446 h 5063066"/>
              <a:gd name="connsiteX1189" fmla="*/ 4844172 w 7295637"/>
              <a:gd name="connsiteY1189" fmla="*/ 2476422 h 5063066"/>
              <a:gd name="connsiteX1190" fmla="*/ 4849911 w 7295637"/>
              <a:gd name="connsiteY1190" fmla="*/ 2447996 h 5063066"/>
              <a:gd name="connsiteX1191" fmla="*/ 3698366 w 7295637"/>
              <a:gd name="connsiteY1191" fmla="*/ 4242097 h 5063066"/>
              <a:gd name="connsiteX1192" fmla="*/ 3714017 w 7295637"/>
              <a:gd name="connsiteY1192" fmla="*/ 4218885 h 5063066"/>
              <a:gd name="connsiteX1193" fmla="*/ 3765652 w 7295637"/>
              <a:gd name="connsiteY1193" fmla="*/ 4197498 h 5063066"/>
              <a:gd name="connsiteX1194" fmla="*/ 3838678 w 7295637"/>
              <a:gd name="connsiteY1194" fmla="*/ 4270522 h 5063066"/>
              <a:gd name="connsiteX1195" fmla="*/ 3765652 w 7295637"/>
              <a:gd name="connsiteY1195" fmla="*/ 4343548 h 5063066"/>
              <a:gd name="connsiteX1196" fmla="*/ 3692627 w 7295637"/>
              <a:gd name="connsiteY1196" fmla="*/ 4270522 h 5063066"/>
              <a:gd name="connsiteX1197" fmla="*/ 3698366 w 7295637"/>
              <a:gd name="connsiteY1197" fmla="*/ 4242097 h 5063066"/>
              <a:gd name="connsiteX1198" fmla="*/ 6002227 w 7295637"/>
              <a:gd name="connsiteY1198" fmla="*/ 611145 h 5063066"/>
              <a:gd name="connsiteX1199" fmla="*/ 6069514 w 7295637"/>
              <a:gd name="connsiteY1199" fmla="*/ 566545 h 5063066"/>
              <a:gd name="connsiteX1200" fmla="*/ 6142539 w 7295637"/>
              <a:gd name="connsiteY1200" fmla="*/ 639570 h 5063066"/>
              <a:gd name="connsiteX1201" fmla="*/ 6069513 w 7295637"/>
              <a:gd name="connsiteY1201" fmla="*/ 712595 h 5063066"/>
              <a:gd name="connsiteX1202" fmla="*/ 5996489 w 7295637"/>
              <a:gd name="connsiteY1202" fmla="*/ 639570 h 5063066"/>
              <a:gd name="connsiteX1203" fmla="*/ 6002227 w 7295637"/>
              <a:gd name="connsiteY1203" fmla="*/ 611145 h 5063066"/>
              <a:gd name="connsiteX1204" fmla="*/ 5080374 w 7295637"/>
              <a:gd name="connsiteY1204" fmla="*/ 2027501 h 5063066"/>
              <a:gd name="connsiteX1205" fmla="*/ 5147661 w 7295637"/>
              <a:gd name="connsiteY1205" fmla="*/ 1982901 h 5063066"/>
              <a:gd name="connsiteX1206" fmla="*/ 5220685 w 7295637"/>
              <a:gd name="connsiteY1206" fmla="*/ 2055926 h 5063066"/>
              <a:gd name="connsiteX1207" fmla="*/ 5147660 w 7295637"/>
              <a:gd name="connsiteY1207" fmla="*/ 2128951 h 5063066"/>
              <a:gd name="connsiteX1208" fmla="*/ 5074636 w 7295637"/>
              <a:gd name="connsiteY1208" fmla="*/ 2055926 h 5063066"/>
              <a:gd name="connsiteX1209" fmla="*/ 5080374 w 7295637"/>
              <a:gd name="connsiteY1209" fmla="*/ 2027501 h 5063066"/>
              <a:gd name="connsiteX1210" fmla="*/ 3928831 w 7295637"/>
              <a:gd name="connsiteY1210" fmla="*/ 3812774 h 5063066"/>
              <a:gd name="connsiteX1211" fmla="*/ 3944480 w 7295637"/>
              <a:gd name="connsiteY1211" fmla="*/ 3789562 h 5063066"/>
              <a:gd name="connsiteX1212" fmla="*/ 3996117 w 7295637"/>
              <a:gd name="connsiteY1212" fmla="*/ 3768173 h 5063066"/>
              <a:gd name="connsiteX1213" fmla="*/ 4069142 w 7295637"/>
              <a:gd name="connsiteY1213" fmla="*/ 3841198 h 5063066"/>
              <a:gd name="connsiteX1214" fmla="*/ 3996117 w 7295637"/>
              <a:gd name="connsiteY1214" fmla="*/ 3914223 h 5063066"/>
              <a:gd name="connsiteX1215" fmla="*/ 3923092 w 7295637"/>
              <a:gd name="connsiteY1215" fmla="*/ 3841198 h 5063066"/>
              <a:gd name="connsiteX1216" fmla="*/ 3928831 w 7295637"/>
              <a:gd name="connsiteY1216" fmla="*/ 3812774 h 5063066"/>
              <a:gd name="connsiteX1217" fmla="*/ 6232692 w 7295637"/>
              <a:gd name="connsiteY1217" fmla="*/ 181822 h 5063066"/>
              <a:gd name="connsiteX1218" fmla="*/ 6299977 w 7295637"/>
              <a:gd name="connsiteY1218" fmla="*/ 137222 h 5063066"/>
              <a:gd name="connsiteX1219" fmla="*/ 6373003 w 7295637"/>
              <a:gd name="connsiteY1219" fmla="*/ 210247 h 5063066"/>
              <a:gd name="connsiteX1220" fmla="*/ 6299978 w 7295637"/>
              <a:gd name="connsiteY1220" fmla="*/ 283272 h 5063066"/>
              <a:gd name="connsiteX1221" fmla="*/ 6226952 w 7295637"/>
              <a:gd name="connsiteY1221" fmla="*/ 210247 h 5063066"/>
              <a:gd name="connsiteX1222" fmla="*/ 6232692 w 7295637"/>
              <a:gd name="connsiteY1222" fmla="*/ 181822 h 5063066"/>
              <a:gd name="connsiteX1223" fmla="*/ 5310836 w 7295637"/>
              <a:gd name="connsiteY1223" fmla="*/ 1598180 h 5063066"/>
              <a:gd name="connsiteX1224" fmla="*/ 5378123 w 7295637"/>
              <a:gd name="connsiteY1224" fmla="*/ 1553581 h 5063066"/>
              <a:gd name="connsiteX1225" fmla="*/ 5451148 w 7295637"/>
              <a:gd name="connsiteY1225" fmla="*/ 1626605 h 5063066"/>
              <a:gd name="connsiteX1226" fmla="*/ 5378123 w 7295637"/>
              <a:gd name="connsiteY1226" fmla="*/ 1699630 h 5063066"/>
              <a:gd name="connsiteX1227" fmla="*/ 5305099 w 7295637"/>
              <a:gd name="connsiteY1227" fmla="*/ 1626605 h 5063066"/>
              <a:gd name="connsiteX1228" fmla="*/ 5310836 w 7295637"/>
              <a:gd name="connsiteY1228" fmla="*/ 1598180 h 5063066"/>
              <a:gd name="connsiteX1229" fmla="*/ 4159293 w 7295637"/>
              <a:gd name="connsiteY1229" fmla="*/ 3392282 h 5063066"/>
              <a:gd name="connsiteX1230" fmla="*/ 4174943 w 7295637"/>
              <a:gd name="connsiteY1230" fmla="*/ 3369071 h 5063066"/>
              <a:gd name="connsiteX1231" fmla="*/ 4226579 w 7295637"/>
              <a:gd name="connsiteY1231" fmla="*/ 3347682 h 5063066"/>
              <a:gd name="connsiteX1232" fmla="*/ 4299605 w 7295637"/>
              <a:gd name="connsiteY1232" fmla="*/ 3420707 h 5063066"/>
              <a:gd name="connsiteX1233" fmla="*/ 4226580 w 7295637"/>
              <a:gd name="connsiteY1233" fmla="*/ 3493732 h 5063066"/>
              <a:gd name="connsiteX1234" fmla="*/ 4153555 w 7295637"/>
              <a:gd name="connsiteY1234" fmla="*/ 3420707 h 5063066"/>
              <a:gd name="connsiteX1235" fmla="*/ 4159293 w 7295637"/>
              <a:gd name="connsiteY1235" fmla="*/ 3392282 h 5063066"/>
              <a:gd name="connsiteX1236" fmla="*/ 3233012 w 7295637"/>
              <a:gd name="connsiteY1236" fmla="*/ 4824394 h 5063066"/>
              <a:gd name="connsiteX1237" fmla="*/ 3300298 w 7295637"/>
              <a:gd name="connsiteY1237" fmla="*/ 4779794 h 5063066"/>
              <a:gd name="connsiteX1238" fmla="*/ 3373323 w 7295637"/>
              <a:gd name="connsiteY1238" fmla="*/ 4852819 h 5063066"/>
              <a:gd name="connsiteX1239" fmla="*/ 3300298 w 7295637"/>
              <a:gd name="connsiteY1239" fmla="*/ 4925844 h 5063066"/>
              <a:gd name="connsiteX1240" fmla="*/ 3227273 w 7295637"/>
              <a:gd name="connsiteY1240" fmla="*/ 4852819 h 5063066"/>
              <a:gd name="connsiteX1241" fmla="*/ 3233012 w 7295637"/>
              <a:gd name="connsiteY1241" fmla="*/ 4824394 h 5063066"/>
              <a:gd name="connsiteX1242" fmla="*/ 5541300 w 7295637"/>
              <a:gd name="connsiteY1242" fmla="*/ 1177688 h 5063066"/>
              <a:gd name="connsiteX1243" fmla="*/ 5608587 w 7295637"/>
              <a:gd name="connsiteY1243" fmla="*/ 1133088 h 5063066"/>
              <a:gd name="connsiteX1244" fmla="*/ 5681611 w 7295637"/>
              <a:gd name="connsiteY1244" fmla="*/ 1206113 h 5063066"/>
              <a:gd name="connsiteX1245" fmla="*/ 5608585 w 7295637"/>
              <a:gd name="connsiteY1245" fmla="*/ 1279138 h 5063066"/>
              <a:gd name="connsiteX1246" fmla="*/ 5535560 w 7295637"/>
              <a:gd name="connsiteY1246" fmla="*/ 1206113 h 5063066"/>
              <a:gd name="connsiteX1247" fmla="*/ 5541300 w 7295637"/>
              <a:gd name="connsiteY1247" fmla="*/ 1177688 h 5063066"/>
              <a:gd name="connsiteX1248" fmla="*/ 4389755 w 7295637"/>
              <a:gd name="connsiteY1248" fmla="*/ 2962962 h 5063066"/>
              <a:gd name="connsiteX1249" fmla="*/ 4405405 w 7295637"/>
              <a:gd name="connsiteY1249" fmla="*/ 2939750 h 5063066"/>
              <a:gd name="connsiteX1250" fmla="*/ 4457042 w 7295637"/>
              <a:gd name="connsiteY1250" fmla="*/ 2918362 h 5063066"/>
              <a:gd name="connsiteX1251" fmla="*/ 4530068 w 7295637"/>
              <a:gd name="connsiteY1251" fmla="*/ 2991387 h 5063066"/>
              <a:gd name="connsiteX1252" fmla="*/ 4457043 w 7295637"/>
              <a:gd name="connsiteY1252" fmla="*/ 3064412 h 5063066"/>
              <a:gd name="connsiteX1253" fmla="*/ 4384017 w 7295637"/>
              <a:gd name="connsiteY1253" fmla="*/ 2991387 h 5063066"/>
              <a:gd name="connsiteX1254" fmla="*/ 4389755 w 7295637"/>
              <a:gd name="connsiteY1254" fmla="*/ 2962962 h 5063066"/>
              <a:gd name="connsiteX1255" fmla="*/ 3463476 w 7295637"/>
              <a:gd name="connsiteY1255" fmla="*/ 4395072 h 5063066"/>
              <a:gd name="connsiteX1256" fmla="*/ 3530763 w 7295637"/>
              <a:gd name="connsiteY1256" fmla="*/ 4350472 h 5063066"/>
              <a:gd name="connsiteX1257" fmla="*/ 3603787 w 7295637"/>
              <a:gd name="connsiteY1257" fmla="*/ 4423497 h 5063066"/>
              <a:gd name="connsiteX1258" fmla="*/ 3530762 w 7295637"/>
              <a:gd name="connsiteY1258" fmla="*/ 4496522 h 5063066"/>
              <a:gd name="connsiteX1259" fmla="*/ 3457738 w 7295637"/>
              <a:gd name="connsiteY1259" fmla="*/ 4423497 h 5063066"/>
              <a:gd name="connsiteX1260" fmla="*/ 3463476 w 7295637"/>
              <a:gd name="connsiteY1260" fmla="*/ 4395072 h 5063066"/>
              <a:gd name="connsiteX1261" fmla="*/ 5771763 w 7295637"/>
              <a:gd name="connsiteY1261" fmla="*/ 748366 h 5063066"/>
              <a:gd name="connsiteX1262" fmla="*/ 5839050 w 7295637"/>
              <a:gd name="connsiteY1262" fmla="*/ 703766 h 5063066"/>
              <a:gd name="connsiteX1263" fmla="*/ 5912075 w 7295637"/>
              <a:gd name="connsiteY1263" fmla="*/ 776791 h 5063066"/>
              <a:gd name="connsiteX1264" fmla="*/ 5839050 w 7295637"/>
              <a:gd name="connsiteY1264" fmla="*/ 849816 h 5063066"/>
              <a:gd name="connsiteX1265" fmla="*/ 5766025 w 7295637"/>
              <a:gd name="connsiteY1265" fmla="*/ 776791 h 5063066"/>
              <a:gd name="connsiteX1266" fmla="*/ 5771763 w 7295637"/>
              <a:gd name="connsiteY1266" fmla="*/ 748366 h 5063066"/>
              <a:gd name="connsiteX1267" fmla="*/ 4620219 w 7295637"/>
              <a:gd name="connsiteY1267" fmla="*/ 2542468 h 5063066"/>
              <a:gd name="connsiteX1268" fmla="*/ 4635869 w 7295637"/>
              <a:gd name="connsiteY1268" fmla="*/ 2519256 h 5063066"/>
              <a:gd name="connsiteX1269" fmla="*/ 4687506 w 7295637"/>
              <a:gd name="connsiteY1269" fmla="*/ 2497868 h 5063066"/>
              <a:gd name="connsiteX1270" fmla="*/ 4760531 w 7295637"/>
              <a:gd name="connsiteY1270" fmla="*/ 2570893 h 5063066"/>
              <a:gd name="connsiteX1271" fmla="*/ 4687507 w 7295637"/>
              <a:gd name="connsiteY1271" fmla="*/ 2643918 h 5063066"/>
              <a:gd name="connsiteX1272" fmla="*/ 4614481 w 7295637"/>
              <a:gd name="connsiteY1272" fmla="*/ 2570893 h 5063066"/>
              <a:gd name="connsiteX1273" fmla="*/ 4620219 w 7295637"/>
              <a:gd name="connsiteY1273" fmla="*/ 2542468 h 5063066"/>
              <a:gd name="connsiteX1274" fmla="*/ 4849910 w 7295637"/>
              <a:gd name="connsiteY1274" fmla="*/ 2164723 h 5063066"/>
              <a:gd name="connsiteX1275" fmla="*/ 4865560 w 7295637"/>
              <a:gd name="connsiteY1275" fmla="*/ 2141511 h 5063066"/>
              <a:gd name="connsiteX1276" fmla="*/ 4917197 w 7295637"/>
              <a:gd name="connsiteY1276" fmla="*/ 2120122 h 5063066"/>
              <a:gd name="connsiteX1277" fmla="*/ 4990222 w 7295637"/>
              <a:gd name="connsiteY1277" fmla="*/ 2193147 h 5063066"/>
              <a:gd name="connsiteX1278" fmla="*/ 4917198 w 7295637"/>
              <a:gd name="connsiteY1278" fmla="*/ 2266172 h 5063066"/>
              <a:gd name="connsiteX1279" fmla="*/ 4844172 w 7295637"/>
              <a:gd name="connsiteY1279" fmla="*/ 2193147 h 5063066"/>
              <a:gd name="connsiteX1280" fmla="*/ 4849910 w 7295637"/>
              <a:gd name="connsiteY1280" fmla="*/ 2164723 h 5063066"/>
              <a:gd name="connsiteX1281" fmla="*/ 3698368 w 7295637"/>
              <a:gd name="connsiteY1281" fmla="*/ 3958823 h 5063066"/>
              <a:gd name="connsiteX1282" fmla="*/ 3714018 w 7295637"/>
              <a:gd name="connsiteY1282" fmla="*/ 3935611 h 5063066"/>
              <a:gd name="connsiteX1283" fmla="*/ 3765653 w 7295637"/>
              <a:gd name="connsiteY1283" fmla="*/ 3914223 h 5063066"/>
              <a:gd name="connsiteX1284" fmla="*/ 3838679 w 7295637"/>
              <a:gd name="connsiteY1284" fmla="*/ 3987248 h 5063066"/>
              <a:gd name="connsiteX1285" fmla="*/ 3765652 w 7295637"/>
              <a:gd name="connsiteY1285" fmla="*/ 4060276 h 5063066"/>
              <a:gd name="connsiteX1286" fmla="*/ 3692628 w 7295637"/>
              <a:gd name="connsiteY1286" fmla="*/ 3987248 h 5063066"/>
              <a:gd name="connsiteX1287" fmla="*/ 3698368 w 7295637"/>
              <a:gd name="connsiteY1287" fmla="*/ 3958823 h 5063066"/>
              <a:gd name="connsiteX1288" fmla="*/ 6002227 w 7295637"/>
              <a:gd name="connsiteY1288" fmla="*/ 327873 h 5063066"/>
              <a:gd name="connsiteX1289" fmla="*/ 6069513 w 7295637"/>
              <a:gd name="connsiteY1289" fmla="*/ 283273 h 5063066"/>
              <a:gd name="connsiteX1290" fmla="*/ 6142538 w 7295637"/>
              <a:gd name="connsiteY1290" fmla="*/ 356297 h 5063066"/>
              <a:gd name="connsiteX1291" fmla="*/ 6069513 w 7295637"/>
              <a:gd name="connsiteY1291" fmla="*/ 429322 h 5063066"/>
              <a:gd name="connsiteX1292" fmla="*/ 5996489 w 7295637"/>
              <a:gd name="connsiteY1292" fmla="*/ 356298 h 5063066"/>
              <a:gd name="connsiteX1293" fmla="*/ 6002227 w 7295637"/>
              <a:gd name="connsiteY1293" fmla="*/ 327873 h 5063066"/>
              <a:gd name="connsiteX1294" fmla="*/ 5080374 w 7295637"/>
              <a:gd name="connsiteY1294" fmla="*/ 1744229 h 5063066"/>
              <a:gd name="connsiteX1295" fmla="*/ 5147659 w 7295637"/>
              <a:gd name="connsiteY1295" fmla="*/ 1699629 h 5063066"/>
              <a:gd name="connsiteX1296" fmla="*/ 5220685 w 7295637"/>
              <a:gd name="connsiteY1296" fmla="*/ 1772654 h 5063066"/>
              <a:gd name="connsiteX1297" fmla="*/ 5147660 w 7295637"/>
              <a:gd name="connsiteY1297" fmla="*/ 1845679 h 5063066"/>
              <a:gd name="connsiteX1298" fmla="*/ 5074634 w 7295637"/>
              <a:gd name="connsiteY1298" fmla="*/ 1772654 h 5063066"/>
              <a:gd name="connsiteX1299" fmla="*/ 5080374 w 7295637"/>
              <a:gd name="connsiteY1299" fmla="*/ 1744229 h 5063066"/>
              <a:gd name="connsiteX1300" fmla="*/ 3928830 w 7295637"/>
              <a:gd name="connsiteY1300" fmla="*/ 3529502 h 5063066"/>
              <a:gd name="connsiteX1301" fmla="*/ 3944481 w 7295637"/>
              <a:gd name="connsiteY1301" fmla="*/ 3506291 h 5063066"/>
              <a:gd name="connsiteX1302" fmla="*/ 3996116 w 7295637"/>
              <a:gd name="connsiteY1302" fmla="*/ 3484902 h 5063066"/>
              <a:gd name="connsiteX1303" fmla="*/ 4069141 w 7295637"/>
              <a:gd name="connsiteY1303" fmla="*/ 3557927 h 5063066"/>
              <a:gd name="connsiteX1304" fmla="*/ 3996117 w 7295637"/>
              <a:gd name="connsiteY1304" fmla="*/ 3630952 h 5063066"/>
              <a:gd name="connsiteX1305" fmla="*/ 3923093 w 7295637"/>
              <a:gd name="connsiteY1305" fmla="*/ 3557927 h 5063066"/>
              <a:gd name="connsiteX1306" fmla="*/ 3928830 w 7295637"/>
              <a:gd name="connsiteY1306" fmla="*/ 3529502 h 5063066"/>
              <a:gd name="connsiteX1307" fmla="*/ 3002548 w 7295637"/>
              <a:gd name="connsiteY1307" fmla="*/ 4961615 h 5063066"/>
              <a:gd name="connsiteX1308" fmla="*/ 3069834 w 7295637"/>
              <a:gd name="connsiteY1308" fmla="*/ 4917015 h 5063066"/>
              <a:gd name="connsiteX1309" fmla="*/ 3142859 w 7295637"/>
              <a:gd name="connsiteY1309" fmla="*/ 4990040 h 5063066"/>
              <a:gd name="connsiteX1310" fmla="*/ 3069834 w 7295637"/>
              <a:gd name="connsiteY1310" fmla="*/ 5063065 h 5063066"/>
              <a:gd name="connsiteX1311" fmla="*/ 2996809 w 7295637"/>
              <a:gd name="connsiteY1311" fmla="*/ 4990040 h 5063066"/>
              <a:gd name="connsiteX1312" fmla="*/ 3002548 w 7295637"/>
              <a:gd name="connsiteY1312" fmla="*/ 4961615 h 5063066"/>
              <a:gd name="connsiteX1313" fmla="*/ 5310835 w 7295637"/>
              <a:gd name="connsiteY1313" fmla="*/ 1314909 h 5063066"/>
              <a:gd name="connsiteX1314" fmla="*/ 5378122 w 7295637"/>
              <a:gd name="connsiteY1314" fmla="*/ 1270310 h 5063066"/>
              <a:gd name="connsiteX1315" fmla="*/ 5451148 w 7295637"/>
              <a:gd name="connsiteY1315" fmla="*/ 1343335 h 5063066"/>
              <a:gd name="connsiteX1316" fmla="*/ 5378123 w 7295637"/>
              <a:gd name="connsiteY1316" fmla="*/ 1416359 h 5063066"/>
              <a:gd name="connsiteX1317" fmla="*/ 5305097 w 7295637"/>
              <a:gd name="connsiteY1317" fmla="*/ 1343334 h 5063066"/>
              <a:gd name="connsiteX1318" fmla="*/ 5310835 w 7295637"/>
              <a:gd name="connsiteY1318" fmla="*/ 1314909 h 5063066"/>
              <a:gd name="connsiteX1319" fmla="*/ 4159292 w 7295637"/>
              <a:gd name="connsiteY1319" fmla="*/ 3109011 h 5063066"/>
              <a:gd name="connsiteX1320" fmla="*/ 4174942 w 7295637"/>
              <a:gd name="connsiteY1320" fmla="*/ 3085800 h 5063066"/>
              <a:gd name="connsiteX1321" fmla="*/ 4226578 w 7295637"/>
              <a:gd name="connsiteY1321" fmla="*/ 3064412 h 5063066"/>
              <a:gd name="connsiteX1322" fmla="*/ 4299604 w 7295637"/>
              <a:gd name="connsiteY1322" fmla="*/ 3137437 h 5063066"/>
              <a:gd name="connsiteX1323" fmla="*/ 4226579 w 7295637"/>
              <a:gd name="connsiteY1323" fmla="*/ 3210461 h 5063066"/>
              <a:gd name="connsiteX1324" fmla="*/ 4153555 w 7295637"/>
              <a:gd name="connsiteY1324" fmla="*/ 3137436 h 5063066"/>
              <a:gd name="connsiteX1325" fmla="*/ 4159292 w 7295637"/>
              <a:gd name="connsiteY1325" fmla="*/ 3109011 h 5063066"/>
              <a:gd name="connsiteX1326" fmla="*/ 3233012 w 7295637"/>
              <a:gd name="connsiteY1326" fmla="*/ 4541123 h 5063066"/>
              <a:gd name="connsiteX1327" fmla="*/ 3300298 w 7295637"/>
              <a:gd name="connsiteY1327" fmla="*/ 4496523 h 5063066"/>
              <a:gd name="connsiteX1328" fmla="*/ 3373323 w 7295637"/>
              <a:gd name="connsiteY1328" fmla="*/ 4569548 h 5063066"/>
              <a:gd name="connsiteX1329" fmla="*/ 3300298 w 7295637"/>
              <a:gd name="connsiteY1329" fmla="*/ 4642573 h 5063066"/>
              <a:gd name="connsiteX1330" fmla="*/ 3227273 w 7295637"/>
              <a:gd name="connsiteY1330" fmla="*/ 4569548 h 5063066"/>
              <a:gd name="connsiteX1331" fmla="*/ 3233012 w 7295637"/>
              <a:gd name="connsiteY1331" fmla="*/ 4541123 h 5063066"/>
              <a:gd name="connsiteX1332" fmla="*/ 5541299 w 7295637"/>
              <a:gd name="connsiteY1332" fmla="*/ 894416 h 5063066"/>
              <a:gd name="connsiteX1333" fmla="*/ 5608586 w 7295637"/>
              <a:gd name="connsiteY1333" fmla="*/ 849816 h 5063066"/>
              <a:gd name="connsiteX1334" fmla="*/ 5681612 w 7295637"/>
              <a:gd name="connsiteY1334" fmla="*/ 922841 h 5063066"/>
              <a:gd name="connsiteX1335" fmla="*/ 5608586 w 7295637"/>
              <a:gd name="connsiteY1335" fmla="*/ 995866 h 5063066"/>
              <a:gd name="connsiteX1336" fmla="*/ 5535561 w 7295637"/>
              <a:gd name="connsiteY1336" fmla="*/ 922841 h 5063066"/>
              <a:gd name="connsiteX1337" fmla="*/ 5541299 w 7295637"/>
              <a:gd name="connsiteY1337" fmla="*/ 894416 h 5063066"/>
              <a:gd name="connsiteX1338" fmla="*/ 4389755 w 7295637"/>
              <a:gd name="connsiteY1338" fmla="*/ 2679691 h 5063066"/>
              <a:gd name="connsiteX1339" fmla="*/ 4405405 w 7295637"/>
              <a:gd name="connsiteY1339" fmla="*/ 2656479 h 5063066"/>
              <a:gd name="connsiteX1340" fmla="*/ 4457042 w 7295637"/>
              <a:gd name="connsiteY1340" fmla="*/ 2635090 h 5063066"/>
              <a:gd name="connsiteX1341" fmla="*/ 4530066 w 7295637"/>
              <a:gd name="connsiteY1341" fmla="*/ 2708115 h 5063066"/>
              <a:gd name="connsiteX1342" fmla="*/ 4457041 w 7295637"/>
              <a:gd name="connsiteY1342" fmla="*/ 2781141 h 5063066"/>
              <a:gd name="connsiteX1343" fmla="*/ 4384017 w 7295637"/>
              <a:gd name="connsiteY1343" fmla="*/ 2708115 h 5063066"/>
              <a:gd name="connsiteX1344" fmla="*/ 4389755 w 7295637"/>
              <a:gd name="connsiteY1344" fmla="*/ 2679691 h 5063066"/>
              <a:gd name="connsiteX1345" fmla="*/ 4619446 w 7295637"/>
              <a:gd name="connsiteY1345" fmla="*/ 2310774 h 5063066"/>
              <a:gd name="connsiteX1346" fmla="*/ 4635096 w 7295637"/>
              <a:gd name="connsiteY1346" fmla="*/ 2287562 h 5063066"/>
              <a:gd name="connsiteX1347" fmla="*/ 4686731 w 7295637"/>
              <a:gd name="connsiteY1347" fmla="*/ 2266174 h 5063066"/>
              <a:gd name="connsiteX1348" fmla="*/ 4759757 w 7295637"/>
              <a:gd name="connsiteY1348" fmla="*/ 2339199 h 5063066"/>
              <a:gd name="connsiteX1349" fmla="*/ 4686732 w 7295637"/>
              <a:gd name="connsiteY1349" fmla="*/ 2412224 h 5063066"/>
              <a:gd name="connsiteX1350" fmla="*/ 4613707 w 7295637"/>
              <a:gd name="connsiteY1350" fmla="*/ 2339199 h 5063066"/>
              <a:gd name="connsiteX1351" fmla="*/ 4619446 w 7295637"/>
              <a:gd name="connsiteY1351" fmla="*/ 2310774 h 5063066"/>
              <a:gd name="connsiteX1352" fmla="*/ 3463476 w 7295637"/>
              <a:gd name="connsiteY1352" fmla="*/ 4111801 h 5063066"/>
              <a:gd name="connsiteX1353" fmla="*/ 3530762 w 7295637"/>
              <a:gd name="connsiteY1353" fmla="*/ 4067201 h 5063066"/>
              <a:gd name="connsiteX1354" fmla="*/ 3603787 w 7295637"/>
              <a:gd name="connsiteY1354" fmla="*/ 4140226 h 5063066"/>
              <a:gd name="connsiteX1355" fmla="*/ 3530762 w 7295637"/>
              <a:gd name="connsiteY1355" fmla="*/ 4213251 h 5063066"/>
              <a:gd name="connsiteX1356" fmla="*/ 3457737 w 7295637"/>
              <a:gd name="connsiteY1356" fmla="*/ 4140226 h 5063066"/>
              <a:gd name="connsiteX1357" fmla="*/ 3463476 w 7295637"/>
              <a:gd name="connsiteY1357" fmla="*/ 4111801 h 5063066"/>
              <a:gd name="connsiteX1358" fmla="*/ 5771762 w 7295637"/>
              <a:gd name="connsiteY1358" fmla="*/ 465094 h 5063066"/>
              <a:gd name="connsiteX1359" fmla="*/ 5839050 w 7295637"/>
              <a:gd name="connsiteY1359" fmla="*/ 420494 h 5063066"/>
              <a:gd name="connsiteX1360" fmla="*/ 5912073 w 7295637"/>
              <a:gd name="connsiteY1360" fmla="*/ 493519 h 5063066"/>
              <a:gd name="connsiteX1361" fmla="*/ 5839050 w 7295637"/>
              <a:gd name="connsiteY1361" fmla="*/ 566544 h 5063066"/>
              <a:gd name="connsiteX1362" fmla="*/ 5766024 w 7295637"/>
              <a:gd name="connsiteY1362" fmla="*/ 493519 h 5063066"/>
              <a:gd name="connsiteX1363" fmla="*/ 5771762 w 7295637"/>
              <a:gd name="connsiteY1363" fmla="*/ 465094 h 5063066"/>
              <a:gd name="connsiteX1364" fmla="*/ 4849910 w 7295637"/>
              <a:gd name="connsiteY1364" fmla="*/ 1881451 h 5063066"/>
              <a:gd name="connsiteX1365" fmla="*/ 4865560 w 7295637"/>
              <a:gd name="connsiteY1365" fmla="*/ 1858239 h 5063066"/>
              <a:gd name="connsiteX1366" fmla="*/ 4917196 w 7295637"/>
              <a:gd name="connsiteY1366" fmla="*/ 1836850 h 5063066"/>
              <a:gd name="connsiteX1367" fmla="*/ 4990220 w 7295637"/>
              <a:gd name="connsiteY1367" fmla="*/ 1909875 h 5063066"/>
              <a:gd name="connsiteX1368" fmla="*/ 4917195 w 7295637"/>
              <a:gd name="connsiteY1368" fmla="*/ 1982900 h 5063066"/>
              <a:gd name="connsiteX1369" fmla="*/ 4844171 w 7295637"/>
              <a:gd name="connsiteY1369" fmla="*/ 1909875 h 5063066"/>
              <a:gd name="connsiteX1370" fmla="*/ 4849910 w 7295637"/>
              <a:gd name="connsiteY1370" fmla="*/ 1881451 h 5063066"/>
              <a:gd name="connsiteX1371" fmla="*/ 3698367 w 7295637"/>
              <a:gd name="connsiteY1371" fmla="*/ 3675551 h 5063066"/>
              <a:gd name="connsiteX1372" fmla="*/ 3714017 w 7295637"/>
              <a:gd name="connsiteY1372" fmla="*/ 3652339 h 5063066"/>
              <a:gd name="connsiteX1373" fmla="*/ 3765653 w 7295637"/>
              <a:gd name="connsiteY1373" fmla="*/ 3630951 h 5063066"/>
              <a:gd name="connsiteX1374" fmla="*/ 3838678 w 7295637"/>
              <a:gd name="connsiteY1374" fmla="*/ 3703976 h 5063066"/>
              <a:gd name="connsiteX1375" fmla="*/ 3765653 w 7295637"/>
              <a:gd name="connsiteY1375" fmla="*/ 3777001 h 5063066"/>
              <a:gd name="connsiteX1376" fmla="*/ 3692628 w 7295637"/>
              <a:gd name="connsiteY1376" fmla="*/ 3703976 h 5063066"/>
              <a:gd name="connsiteX1377" fmla="*/ 3698367 w 7295637"/>
              <a:gd name="connsiteY1377" fmla="*/ 3675551 h 5063066"/>
              <a:gd name="connsiteX1378" fmla="*/ 6002226 w 7295637"/>
              <a:gd name="connsiteY1378" fmla="*/ 44601 h 5063066"/>
              <a:gd name="connsiteX1379" fmla="*/ 6069513 w 7295637"/>
              <a:gd name="connsiteY1379" fmla="*/ 0 h 5063066"/>
              <a:gd name="connsiteX1380" fmla="*/ 6142538 w 7295637"/>
              <a:gd name="connsiteY1380" fmla="*/ 73025 h 5063066"/>
              <a:gd name="connsiteX1381" fmla="*/ 6069514 w 7295637"/>
              <a:gd name="connsiteY1381" fmla="*/ 146050 h 5063066"/>
              <a:gd name="connsiteX1382" fmla="*/ 5996490 w 7295637"/>
              <a:gd name="connsiteY1382" fmla="*/ 73025 h 5063066"/>
              <a:gd name="connsiteX1383" fmla="*/ 6002226 w 7295637"/>
              <a:gd name="connsiteY1383" fmla="*/ 44601 h 5063066"/>
              <a:gd name="connsiteX1384" fmla="*/ 5080373 w 7295637"/>
              <a:gd name="connsiteY1384" fmla="*/ 1460958 h 5063066"/>
              <a:gd name="connsiteX1385" fmla="*/ 5147658 w 7295637"/>
              <a:gd name="connsiteY1385" fmla="*/ 1416358 h 5063066"/>
              <a:gd name="connsiteX1386" fmla="*/ 5220684 w 7295637"/>
              <a:gd name="connsiteY1386" fmla="*/ 1489383 h 5063066"/>
              <a:gd name="connsiteX1387" fmla="*/ 5147659 w 7295637"/>
              <a:gd name="connsiteY1387" fmla="*/ 1562407 h 5063066"/>
              <a:gd name="connsiteX1388" fmla="*/ 5074635 w 7295637"/>
              <a:gd name="connsiteY1388" fmla="*/ 1489382 h 5063066"/>
              <a:gd name="connsiteX1389" fmla="*/ 5080373 w 7295637"/>
              <a:gd name="connsiteY1389" fmla="*/ 1460958 h 5063066"/>
              <a:gd name="connsiteX1390" fmla="*/ 3928829 w 7295637"/>
              <a:gd name="connsiteY1390" fmla="*/ 3246231 h 5063066"/>
              <a:gd name="connsiteX1391" fmla="*/ 3944479 w 7295637"/>
              <a:gd name="connsiteY1391" fmla="*/ 3223020 h 5063066"/>
              <a:gd name="connsiteX1392" fmla="*/ 3996115 w 7295637"/>
              <a:gd name="connsiteY1392" fmla="*/ 3201632 h 5063066"/>
              <a:gd name="connsiteX1393" fmla="*/ 4069140 w 7295637"/>
              <a:gd name="connsiteY1393" fmla="*/ 3274657 h 5063066"/>
              <a:gd name="connsiteX1394" fmla="*/ 3996116 w 7295637"/>
              <a:gd name="connsiteY1394" fmla="*/ 3347681 h 5063066"/>
              <a:gd name="connsiteX1395" fmla="*/ 3923091 w 7295637"/>
              <a:gd name="connsiteY1395" fmla="*/ 3274656 h 5063066"/>
              <a:gd name="connsiteX1396" fmla="*/ 3928829 w 7295637"/>
              <a:gd name="connsiteY1396" fmla="*/ 3246231 h 5063066"/>
              <a:gd name="connsiteX1397" fmla="*/ 3002549 w 7295637"/>
              <a:gd name="connsiteY1397" fmla="*/ 4678344 h 5063066"/>
              <a:gd name="connsiteX1398" fmla="*/ 3069835 w 7295637"/>
              <a:gd name="connsiteY1398" fmla="*/ 4633744 h 5063066"/>
              <a:gd name="connsiteX1399" fmla="*/ 3142860 w 7295637"/>
              <a:gd name="connsiteY1399" fmla="*/ 4706768 h 5063066"/>
              <a:gd name="connsiteX1400" fmla="*/ 3069835 w 7295637"/>
              <a:gd name="connsiteY1400" fmla="*/ 4779793 h 5063066"/>
              <a:gd name="connsiteX1401" fmla="*/ 2996810 w 7295637"/>
              <a:gd name="connsiteY1401" fmla="*/ 4706769 h 5063066"/>
              <a:gd name="connsiteX1402" fmla="*/ 3002549 w 7295637"/>
              <a:gd name="connsiteY1402" fmla="*/ 4678344 h 5063066"/>
              <a:gd name="connsiteX1403" fmla="*/ 5310835 w 7295637"/>
              <a:gd name="connsiteY1403" fmla="*/ 1031639 h 5063066"/>
              <a:gd name="connsiteX1404" fmla="*/ 5378122 w 7295637"/>
              <a:gd name="connsiteY1404" fmla="*/ 987038 h 5063066"/>
              <a:gd name="connsiteX1405" fmla="*/ 5451145 w 7295637"/>
              <a:gd name="connsiteY1405" fmla="*/ 1060063 h 5063066"/>
              <a:gd name="connsiteX1406" fmla="*/ 5378121 w 7295637"/>
              <a:gd name="connsiteY1406" fmla="*/ 1133088 h 5063066"/>
              <a:gd name="connsiteX1407" fmla="*/ 5305096 w 7295637"/>
              <a:gd name="connsiteY1407" fmla="*/ 1060063 h 5063066"/>
              <a:gd name="connsiteX1408" fmla="*/ 5310835 w 7295637"/>
              <a:gd name="connsiteY1408" fmla="*/ 1031639 h 5063066"/>
              <a:gd name="connsiteX1409" fmla="*/ 4159291 w 7295637"/>
              <a:gd name="connsiteY1409" fmla="*/ 2825741 h 5063066"/>
              <a:gd name="connsiteX1410" fmla="*/ 4174941 w 7295637"/>
              <a:gd name="connsiteY1410" fmla="*/ 2802529 h 5063066"/>
              <a:gd name="connsiteX1411" fmla="*/ 4226578 w 7295637"/>
              <a:gd name="connsiteY1411" fmla="*/ 2781140 h 5063066"/>
              <a:gd name="connsiteX1412" fmla="*/ 4299603 w 7295637"/>
              <a:gd name="connsiteY1412" fmla="*/ 2854165 h 5063066"/>
              <a:gd name="connsiteX1413" fmla="*/ 4226578 w 7295637"/>
              <a:gd name="connsiteY1413" fmla="*/ 2927190 h 5063066"/>
              <a:gd name="connsiteX1414" fmla="*/ 4153552 w 7295637"/>
              <a:gd name="connsiteY1414" fmla="*/ 2854165 h 5063066"/>
              <a:gd name="connsiteX1415" fmla="*/ 4159291 w 7295637"/>
              <a:gd name="connsiteY1415" fmla="*/ 2825741 h 5063066"/>
              <a:gd name="connsiteX1416" fmla="*/ 4388982 w 7295637"/>
              <a:gd name="connsiteY1416" fmla="*/ 2447996 h 5063066"/>
              <a:gd name="connsiteX1417" fmla="*/ 4404632 w 7295637"/>
              <a:gd name="connsiteY1417" fmla="*/ 2424783 h 5063066"/>
              <a:gd name="connsiteX1418" fmla="*/ 4456269 w 7295637"/>
              <a:gd name="connsiteY1418" fmla="*/ 2403396 h 5063066"/>
              <a:gd name="connsiteX1419" fmla="*/ 4529293 w 7295637"/>
              <a:gd name="connsiteY1419" fmla="*/ 2476421 h 5063066"/>
              <a:gd name="connsiteX1420" fmla="*/ 4456268 w 7295637"/>
              <a:gd name="connsiteY1420" fmla="*/ 2549445 h 5063066"/>
              <a:gd name="connsiteX1421" fmla="*/ 4383242 w 7295637"/>
              <a:gd name="connsiteY1421" fmla="*/ 2476421 h 5063066"/>
              <a:gd name="connsiteX1422" fmla="*/ 4388982 w 7295637"/>
              <a:gd name="connsiteY1422" fmla="*/ 2447996 h 5063066"/>
              <a:gd name="connsiteX1423" fmla="*/ 3233012 w 7295637"/>
              <a:gd name="connsiteY1423" fmla="*/ 4257851 h 5063066"/>
              <a:gd name="connsiteX1424" fmla="*/ 3300298 w 7295637"/>
              <a:gd name="connsiteY1424" fmla="*/ 4213251 h 5063066"/>
              <a:gd name="connsiteX1425" fmla="*/ 3373323 w 7295637"/>
              <a:gd name="connsiteY1425" fmla="*/ 4286276 h 5063066"/>
              <a:gd name="connsiteX1426" fmla="*/ 3300298 w 7295637"/>
              <a:gd name="connsiteY1426" fmla="*/ 4359301 h 5063066"/>
              <a:gd name="connsiteX1427" fmla="*/ 3227273 w 7295637"/>
              <a:gd name="connsiteY1427" fmla="*/ 4286276 h 5063066"/>
              <a:gd name="connsiteX1428" fmla="*/ 3233012 w 7295637"/>
              <a:gd name="connsiteY1428" fmla="*/ 4257851 h 5063066"/>
              <a:gd name="connsiteX1429" fmla="*/ 5541300 w 7295637"/>
              <a:gd name="connsiteY1429" fmla="*/ 611144 h 5063066"/>
              <a:gd name="connsiteX1430" fmla="*/ 5608585 w 7295637"/>
              <a:gd name="connsiteY1430" fmla="*/ 566544 h 5063066"/>
              <a:gd name="connsiteX1431" fmla="*/ 5681611 w 7295637"/>
              <a:gd name="connsiteY1431" fmla="*/ 639569 h 5063066"/>
              <a:gd name="connsiteX1432" fmla="*/ 5608586 w 7295637"/>
              <a:gd name="connsiteY1432" fmla="*/ 712594 h 5063066"/>
              <a:gd name="connsiteX1433" fmla="*/ 5535560 w 7295637"/>
              <a:gd name="connsiteY1433" fmla="*/ 639569 h 5063066"/>
              <a:gd name="connsiteX1434" fmla="*/ 5541300 w 7295637"/>
              <a:gd name="connsiteY1434" fmla="*/ 611144 h 5063066"/>
              <a:gd name="connsiteX1435" fmla="*/ 4619446 w 7295637"/>
              <a:gd name="connsiteY1435" fmla="*/ 2027501 h 5063066"/>
              <a:gd name="connsiteX1436" fmla="*/ 4635096 w 7295637"/>
              <a:gd name="connsiteY1436" fmla="*/ 2004289 h 5063066"/>
              <a:gd name="connsiteX1437" fmla="*/ 4686732 w 7295637"/>
              <a:gd name="connsiteY1437" fmla="*/ 1982901 h 5063066"/>
              <a:gd name="connsiteX1438" fmla="*/ 4759757 w 7295637"/>
              <a:gd name="connsiteY1438" fmla="*/ 2055926 h 5063066"/>
              <a:gd name="connsiteX1439" fmla="*/ 4686732 w 7295637"/>
              <a:gd name="connsiteY1439" fmla="*/ 2128951 h 5063066"/>
              <a:gd name="connsiteX1440" fmla="*/ 4613707 w 7295637"/>
              <a:gd name="connsiteY1440" fmla="*/ 2055926 h 5063066"/>
              <a:gd name="connsiteX1441" fmla="*/ 4619446 w 7295637"/>
              <a:gd name="connsiteY1441" fmla="*/ 2027501 h 5063066"/>
              <a:gd name="connsiteX1442" fmla="*/ 3463475 w 7295637"/>
              <a:gd name="connsiteY1442" fmla="*/ 3828529 h 5063066"/>
              <a:gd name="connsiteX1443" fmla="*/ 3530762 w 7295637"/>
              <a:gd name="connsiteY1443" fmla="*/ 3783929 h 5063066"/>
              <a:gd name="connsiteX1444" fmla="*/ 3603787 w 7295637"/>
              <a:gd name="connsiteY1444" fmla="*/ 3856954 h 5063066"/>
              <a:gd name="connsiteX1445" fmla="*/ 3530762 w 7295637"/>
              <a:gd name="connsiteY1445" fmla="*/ 3929979 h 5063066"/>
              <a:gd name="connsiteX1446" fmla="*/ 3457737 w 7295637"/>
              <a:gd name="connsiteY1446" fmla="*/ 3856954 h 5063066"/>
              <a:gd name="connsiteX1447" fmla="*/ 3463475 w 7295637"/>
              <a:gd name="connsiteY1447" fmla="*/ 3828529 h 5063066"/>
              <a:gd name="connsiteX1448" fmla="*/ 5771763 w 7295637"/>
              <a:gd name="connsiteY1448" fmla="*/ 181823 h 5063066"/>
              <a:gd name="connsiteX1449" fmla="*/ 5839050 w 7295637"/>
              <a:gd name="connsiteY1449" fmla="*/ 137222 h 5063066"/>
              <a:gd name="connsiteX1450" fmla="*/ 5912075 w 7295637"/>
              <a:gd name="connsiteY1450" fmla="*/ 210247 h 5063066"/>
              <a:gd name="connsiteX1451" fmla="*/ 5839049 w 7295637"/>
              <a:gd name="connsiteY1451" fmla="*/ 283272 h 5063066"/>
              <a:gd name="connsiteX1452" fmla="*/ 5766025 w 7295637"/>
              <a:gd name="connsiteY1452" fmla="*/ 210247 h 5063066"/>
              <a:gd name="connsiteX1453" fmla="*/ 5771763 w 7295637"/>
              <a:gd name="connsiteY1453" fmla="*/ 181823 h 5063066"/>
              <a:gd name="connsiteX1454" fmla="*/ 4849910 w 7295637"/>
              <a:gd name="connsiteY1454" fmla="*/ 1598178 h 5063066"/>
              <a:gd name="connsiteX1455" fmla="*/ 4865560 w 7295637"/>
              <a:gd name="connsiteY1455" fmla="*/ 1574967 h 5063066"/>
              <a:gd name="connsiteX1456" fmla="*/ 4917196 w 7295637"/>
              <a:gd name="connsiteY1456" fmla="*/ 1553578 h 5063066"/>
              <a:gd name="connsiteX1457" fmla="*/ 4990221 w 7295637"/>
              <a:gd name="connsiteY1457" fmla="*/ 1626603 h 5063066"/>
              <a:gd name="connsiteX1458" fmla="*/ 4917196 w 7295637"/>
              <a:gd name="connsiteY1458" fmla="*/ 1699628 h 5063066"/>
              <a:gd name="connsiteX1459" fmla="*/ 4844172 w 7295637"/>
              <a:gd name="connsiteY1459" fmla="*/ 1626603 h 5063066"/>
              <a:gd name="connsiteX1460" fmla="*/ 4849910 w 7295637"/>
              <a:gd name="connsiteY1460" fmla="*/ 1598178 h 5063066"/>
              <a:gd name="connsiteX1461" fmla="*/ 3698366 w 7295637"/>
              <a:gd name="connsiteY1461" fmla="*/ 3392280 h 5063066"/>
              <a:gd name="connsiteX1462" fmla="*/ 3714016 w 7295637"/>
              <a:gd name="connsiteY1462" fmla="*/ 3369068 h 5063066"/>
              <a:gd name="connsiteX1463" fmla="*/ 3765652 w 7295637"/>
              <a:gd name="connsiteY1463" fmla="*/ 3347680 h 5063066"/>
              <a:gd name="connsiteX1464" fmla="*/ 3838677 w 7295637"/>
              <a:gd name="connsiteY1464" fmla="*/ 3420705 h 5063066"/>
              <a:gd name="connsiteX1465" fmla="*/ 3765653 w 7295637"/>
              <a:gd name="connsiteY1465" fmla="*/ 3493730 h 5063066"/>
              <a:gd name="connsiteX1466" fmla="*/ 3692629 w 7295637"/>
              <a:gd name="connsiteY1466" fmla="*/ 3420704 h 5063066"/>
              <a:gd name="connsiteX1467" fmla="*/ 3698366 w 7295637"/>
              <a:gd name="connsiteY1467" fmla="*/ 3392280 h 5063066"/>
              <a:gd name="connsiteX1468" fmla="*/ 2772085 w 7295637"/>
              <a:gd name="connsiteY1468" fmla="*/ 4824393 h 5063066"/>
              <a:gd name="connsiteX1469" fmla="*/ 2839371 w 7295637"/>
              <a:gd name="connsiteY1469" fmla="*/ 4779793 h 5063066"/>
              <a:gd name="connsiteX1470" fmla="*/ 2912396 w 7295637"/>
              <a:gd name="connsiteY1470" fmla="*/ 4852818 h 5063066"/>
              <a:gd name="connsiteX1471" fmla="*/ 2839371 w 7295637"/>
              <a:gd name="connsiteY1471" fmla="*/ 4925843 h 5063066"/>
              <a:gd name="connsiteX1472" fmla="*/ 2766347 w 7295637"/>
              <a:gd name="connsiteY1472" fmla="*/ 4852818 h 5063066"/>
              <a:gd name="connsiteX1473" fmla="*/ 2772085 w 7295637"/>
              <a:gd name="connsiteY1473" fmla="*/ 4824393 h 5063066"/>
              <a:gd name="connsiteX1474" fmla="*/ 5080373 w 7295637"/>
              <a:gd name="connsiteY1474" fmla="*/ 1177687 h 5063066"/>
              <a:gd name="connsiteX1475" fmla="*/ 5147658 w 7295637"/>
              <a:gd name="connsiteY1475" fmla="*/ 1133088 h 5063066"/>
              <a:gd name="connsiteX1476" fmla="*/ 5220683 w 7295637"/>
              <a:gd name="connsiteY1476" fmla="*/ 1206112 h 5063066"/>
              <a:gd name="connsiteX1477" fmla="*/ 5147658 w 7295637"/>
              <a:gd name="connsiteY1477" fmla="*/ 1279137 h 5063066"/>
              <a:gd name="connsiteX1478" fmla="*/ 5074634 w 7295637"/>
              <a:gd name="connsiteY1478" fmla="*/ 1206112 h 5063066"/>
              <a:gd name="connsiteX1479" fmla="*/ 5080373 w 7295637"/>
              <a:gd name="connsiteY1479" fmla="*/ 1177687 h 5063066"/>
              <a:gd name="connsiteX1480" fmla="*/ 3928828 w 7295637"/>
              <a:gd name="connsiteY1480" fmla="*/ 2962961 h 5063066"/>
              <a:gd name="connsiteX1481" fmla="*/ 3944478 w 7295637"/>
              <a:gd name="connsiteY1481" fmla="*/ 2939749 h 5063066"/>
              <a:gd name="connsiteX1482" fmla="*/ 3996114 w 7295637"/>
              <a:gd name="connsiteY1482" fmla="*/ 2918361 h 5063066"/>
              <a:gd name="connsiteX1483" fmla="*/ 4069139 w 7295637"/>
              <a:gd name="connsiteY1483" fmla="*/ 2991386 h 5063066"/>
              <a:gd name="connsiteX1484" fmla="*/ 3996115 w 7295637"/>
              <a:gd name="connsiteY1484" fmla="*/ 3064410 h 5063066"/>
              <a:gd name="connsiteX1485" fmla="*/ 3923090 w 7295637"/>
              <a:gd name="connsiteY1485" fmla="*/ 2991385 h 5063066"/>
              <a:gd name="connsiteX1486" fmla="*/ 3928828 w 7295637"/>
              <a:gd name="connsiteY1486" fmla="*/ 2962961 h 5063066"/>
              <a:gd name="connsiteX1487" fmla="*/ 3002548 w 7295637"/>
              <a:gd name="connsiteY1487" fmla="*/ 4395072 h 5063066"/>
              <a:gd name="connsiteX1488" fmla="*/ 3069834 w 7295637"/>
              <a:gd name="connsiteY1488" fmla="*/ 4350472 h 5063066"/>
              <a:gd name="connsiteX1489" fmla="*/ 3142859 w 7295637"/>
              <a:gd name="connsiteY1489" fmla="*/ 4423497 h 5063066"/>
              <a:gd name="connsiteX1490" fmla="*/ 3069834 w 7295637"/>
              <a:gd name="connsiteY1490" fmla="*/ 4496522 h 5063066"/>
              <a:gd name="connsiteX1491" fmla="*/ 2996809 w 7295637"/>
              <a:gd name="connsiteY1491" fmla="*/ 4423497 h 5063066"/>
              <a:gd name="connsiteX1492" fmla="*/ 3002548 w 7295637"/>
              <a:gd name="connsiteY1492" fmla="*/ 4395072 h 5063066"/>
              <a:gd name="connsiteX1493" fmla="*/ 5310834 w 7295637"/>
              <a:gd name="connsiteY1493" fmla="*/ 748366 h 5063066"/>
              <a:gd name="connsiteX1494" fmla="*/ 5378123 w 7295637"/>
              <a:gd name="connsiteY1494" fmla="*/ 703766 h 5063066"/>
              <a:gd name="connsiteX1495" fmla="*/ 5451146 w 7295637"/>
              <a:gd name="connsiteY1495" fmla="*/ 776791 h 5063066"/>
              <a:gd name="connsiteX1496" fmla="*/ 5378122 w 7295637"/>
              <a:gd name="connsiteY1496" fmla="*/ 849816 h 5063066"/>
              <a:gd name="connsiteX1497" fmla="*/ 5305097 w 7295637"/>
              <a:gd name="connsiteY1497" fmla="*/ 776791 h 5063066"/>
              <a:gd name="connsiteX1498" fmla="*/ 5310834 w 7295637"/>
              <a:gd name="connsiteY1498" fmla="*/ 748366 h 5063066"/>
              <a:gd name="connsiteX1499" fmla="*/ 4159292 w 7295637"/>
              <a:gd name="connsiteY1499" fmla="*/ 2542469 h 5063066"/>
              <a:gd name="connsiteX1500" fmla="*/ 4174943 w 7295637"/>
              <a:gd name="connsiteY1500" fmla="*/ 2519257 h 5063066"/>
              <a:gd name="connsiteX1501" fmla="*/ 4226579 w 7295637"/>
              <a:gd name="connsiteY1501" fmla="*/ 2497869 h 5063066"/>
              <a:gd name="connsiteX1502" fmla="*/ 4299604 w 7295637"/>
              <a:gd name="connsiteY1502" fmla="*/ 2570894 h 5063066"/>
              <a:gd name="connsiteX1503" fmla="*/ 4226578 w 7295637"/>
              <a:gd name="connsiteY1503" fmla="*/ 2643919 h 5063066"/>
              <a:gd name="connsiteX1504" fmla="*/ 4153553 w 7295637"/>
              <a:gd name="connsiteY1504" fmla="*/ 2570894 h 5063066"/>
              <a:gd name="connsiteX1505" fmla="*/ 4159292 w 7295637"/>
              <a:gd name="connsiteY1505" fmla="*/ 2542469 h 5063066"/>
              <a:gd name="connsiteX1506" fmla="*/ 4388981 w 7295637"/>
              <a:gd name="connsiteY1506" fmla="*/ 2164724 h 5063066"/>
              <a:gd name="connsiteX1507" fmla="*/ 4404631 w 7295637"/>
              <a:gd name="connsiteY1507" fmla="*/ 2141512 h 5063066"/>
              <a:gd name="connsiteX1508" fmla="*/ 4456268 w 7295637"/>
              <a:gd name="connsiteY1508" fmla="*/ 2120124 h 5063066"/>
              <a:gd name="connsiteX1509" fmla="*/ 4529293 w 7295637"/>
              <a:gd name="connsiteY1509" fmla="*/ 2193148 h 5063066"/>
              <a:gd name="connsiteX1510" fmla="*/ 4456267 w 7295637"/>
              <a:gd name="connsiteY1510" fmla="*/ 2266173 h 5063066"/>
              <a:gd name="connsiteX1511" fmla="*/ 4383243 w 7295637"/>
              <a:gd name="connsiteY1511" fmla="*/ 2193148 h 5063066"/>
              <a:gd name="connsiteX1512" fmla="*/ 4388981 w 7295637"/>
              <a:gd name="connsiteY1512" fmla="*/ 2164724 h 5063066"/>
              <a:gd name="connsiteX1513" fmla="*/ 3233012 w 7295637"/>
              <a:gd name="connsiteY1513" fmla="*/ 3974579 h 5063066"/>
              <a:gd name="connsiteX1514" fmla="*/ 3300298 w 7295637"/>
              <a:gd name="connsiteY1514" fmla="*/ 3929979 h 5063066"/>
              <a:gd name="connsiteX1515" fmla="*/ 3373323 w 7295637"/>
              <a:gd name="connsiteY1515" fmla="*/ 4003003 h 5063066"/>
              <a:gd name="connsiteX1516" fmla="*/ 3300298 w 7295637"/>
              <a:gd name="connsiteY1516" fmla="*/ 4076028 h 5063066"/>
              <a:gd name="connsiteX1517" fmla="*/ 3227273 w 7295637"/>
              <a:gd name="connsiteY1517" fmla="*/ 4003004 h 5063066"/>
              <a:gd name="connsiteX1518" fmla="*/ 3233012 w 7295637"/>
              <a:gd name="connsiteY1518" fmla="*/ 3974579 h 5063066"/>
              <a:gd name="connsiteX1519" fmla="*/ 5541300 w 7295637"/>
              <a:gd name="connsiteY1519" fmla="*/ 327873 h 5063066"/>
              <a:gd name="connsiteX1520" fmla="*/ 5608586 w 7295637"/>
              <a:gd name="connsiteY1520" fmla="*/ 283272 h 5063066"/>
              <a:gd name="connsiteX1521" fmla="*/ 5681610 w 7295637"/>
              <a:gd name="connsiteY1521" fmla="*/ 356297 h 5063066"/>
              <a:gd name="connsiteX1522" fmla="*/ 5608585 w 7295637"/>
              <a:gd name="connsiteY1522" fmla="*/ 429322 h 5063066"/>
              <a:gd name="connsiteX1523" fmla="*/ 5535561 w 7295637"/>
              <a:gd name="connsiteY1523" fmla="*/ 356297 h 5063066"/>
              <a:gd name="connsiteX1524" fmla="*/ 5541300 w 7295637"/>
              <a:gd name="connsiteY1524" fmla="*/ 327873 h 5063066"/>
              <a:gd name="connsiteX1525" fmla="*/ 4619445 w 7295637"/>
              <a:gd name="connsiteY1525" fmla="*/ 1744229 h 5063066"/>
              <a:gd name="connsiteX1526" fmla="*/ 4635095 w 7295637"/>
              <a:gd name="connsiteY1526" fmla="*/ 1721017 h 5063066"/>
              <a:gd name="connsiteX1527" fmla="*/ 4686732 w 7295637"/>
              <a:gd name="connsiteY1527" fmla="*/ 1699628 h 5063066"/>
              <a:gd name="connsiteX1528" fmla="*/ 4759757 w 7295637"/>
              <a:gd name="connsiteY1528" fmla="*/ 1772653 h 5063066"/>
              <a:gd name="connsiteX1529" fmla="*/ 4686733 w 7295637"/>
              <a:gd name="connsiteY1529" fmla="*/ 1845678 h 5063066"/>
              <a:gd name="connsiteX1530" fmla="*/ 4613707 w 7295637"/>
              <a:gd name="connsiteY1530" fmla="*/ 1772654 h 5063066"/>
              <a:gd name="connsiteX1531" fmla="*/ 4619445 w 7295637"/>
              <a:gd name="connsiteY1531" fmla="*/ 1744229 h 5063066"/>
              <a:gd name="connsiteX1532" fmla="*/ 3463475 w 7295637"/>
              <a:gd name="connsiteY1532" fmla="*/ 3545257 h 5063066"/>
              <a:gd name="connsiteX1533" fmla="*/ 3530762 w 7295637"/>
              <a:gd name="connsiteY1533" fmla="*/ 3500657 h 5063066"/>
              <a:gd name="connsiteX1534" fmla="*/ 3603786 w 7295637"/>
              <a:gd name="connsiteY1534" fmla="*/ 3573681 h 5063066"/>
              <a:gd name="connsiteX1535" fmla="*/ 3530762 w 7295637"/>
              <a:gd name="connsiteY1535" fmla="*/ 3646706 h 5063066"/>
              <a:gd name="connsiteX1536" fmla="*/ 3457737 w 7295637"/>
              <a:gd name="connsiteY1536" fmla="*/ 3573682 h 5063066"/>
              <a:gd name="connsiteX1537" fmla="*/ 3463475 w 7295637"/>
              <a:gd name="connsiteY1537" fmla="*/ 3545257 h 5063066"/>
              <a:gd name="connsiteX1538" fmla="*/ 2541621 w 7295637"/>
              <a:gd name="connsiteY1538" fmla="*/ 4961615 h 5063066"/>
              <a:gd name="connsiteX1539" fmla="*/ 2608907 w 7295637"/>
              <a:gd name="connsiteY1539" fmla="*/ 4917015 h 5063066"/>
              <a:gd name="connsiteX1540" fmla="*/ 2681932 w 7295637"/>
              <a:gd name="connsiteY1540" fmla="*/ 4990040 h 5063066"/>
              <a:gd name="connsiteX1541" fmla="*/ 2608907 w 7295637"/>
              <a:gd name="connsiteY1541" fmla="*/ 5063065 h 5063066"/>
              <a:gd name="connsiteX1542" fmla="*/ 2535882 w 7295637"/>
              <a:gd name="connsiteY1542" fmla="*/ 4990040 h 5063066"/>
              <a:gd name="connsiteX1543" fmla="*/ 2541621 w 7295637"/>
              <a:gd name="connsiteY1543" fmla="*/ 4961615 h 5063066"/>
              <a:gd name="connsiteX1544" fmla="*/ 4849908 w 7295637"/>
              <a:gd name="connsiteY1544" fmla="*/ 1314908 h 5063066"/>
              <a:gd name="connsiteX1545" fmla="*/ 4865558 w 7295637"/>
              <a:gd name="connsiteY1545" fmla="*/ 1291697 h 5063066"/>
              <a:gd name="connsiteX1546" fmla="*/ 4917195 w 7295637"/>
              <a:gd name="connsiteY1546" fmla="*/ 1270308 h 5063066"/>
              <a:gd name="connsiteX1547" fmla="*/ 4990220 w 7295637"/>
              <a:gd name="connsiteY1547" fmla="*/ 1343333 h 5063066"/>
              <a:gd name="connsiteX1548" fmla="*/ 4917195 w 7295637"/>
              <a:gd name="connsiteY1548" fmla="*/ 1416358 h 5063066"/>
              <a:gd name="connsiteX1549" fmla="*/ 4844170 w 7295637"/>
              <a:gd name="connsiteY1549" fmla="*/ 1343333 h 5063066"/>
              <a:gd name="connsiteX1550" fmla="*/ 4849908 w 7295637"/>
              <a:gd name="connsiteY1550" fmla="*/ 1314908 h 5063066"/>
              <a:gd name="connsiteX1551" fmla="*/ 3698365 w 7295637"/>
              <a:gd name="connsiteY1551" fmla="*/ 3109010 h 5063066"/>
              <a:gd name="connsiteX1552" fmla="*/ 3714015 w 7295637"/>
              <a:gd name="connsiteY1552" fmla="*/ 3085798 h 5063066"/>
              <a:gd name="connsiteX1553" fmla="*/ 3765651 w 7295637"/>
              <a:gd name="connsiteY1553" fmla="*/ 3064410 h 5063066"/>
              <a:gd name="connsiteX1554" fmla="*/ 3838676 w 7295637"/>
              <a:gd name="connsiteY1554" fmla="*/ 3137435 h 5063066"/>
              <a:gd name="connsiteX1555" fmla="*/ 3765651 w 7295637"/>
              <a:gd name="connsiteY1555" fmla="*/ 3210459 h 5063066"/>
              <a:gd name="connsiteX1556" fmla="*/ 3692626 w 7295637"/>
              <a:gd name="connsiteY1556" fmla="*/ 3137434 h 5063066"/>
              <a:gd name="connsiteX1557" fmla="*/ 3698365 w 7295637"/>
              <a:gd name="connsiteY1557" fmla="*/ 3109010 h 5063066"/>
              <a:gd name="connsiteX1558" fmla="*/ 2772084 w 7295637"/>
              <a:gd name="connsiteY1558" fmla="*/ 4541122 h 5063066"/>
              <a:gd name="connsiteX1559" fmla="*/ 2839370 w 7295637"/>
              <a:gd name="connsiteY1559" fmla="*/ 4496522 h 5063066"/>
              <a:gd name="connsiteX1560" fmla="*/ 2912395 w 7295637"/>
              <a:gd name="connsiteY1560" fmla="*/ 4569547 h 5063066"/>
              <a:gd name="connsiteX1561" fmla="*/ 2839371 w 7295637"/>
              <a:gd name="connsiteY1561" fmla="*/ 4642572 h 5063066"/>
              <a:gd name="connsiteX1562" fmla="*/ 2766346 w 7295637"/>
              <a:gd name="connsiteY1562" fmla="*/ 4569547 h 5063066"/>
              <a:gd name="connsiteX1563" fmla="*/ 2772084 w 7295637"/>
              <a:gd name="connsiteY1563" fmla="*/ 4541122 h 5063066"/>
              <a:gd name="connsiteX1564" fmla="*/ 5080370 w 7295637"/>
              <a:gd name="connsiteY1564" fmla="*/ 894416 h 5063066"/>
              <a:gd name="connsiteX1565" fmla="*/ 5147658 w 7295637"/>
              <a:gd name="connsiteY1565" fmla="*/ 849816 h 5063066"/>
              <a:gd name="connsiteX1566" fmla="*/ 5220681 w 7295637"/>
              <a:gd name="connsiteY1566" fmla="*/ 922841 h 5063066"/>
              <a:gd name="connsiteX1567" fmla="*/ 5147658 w 7295637"/>
              <a:gd name="connsiteY1567" fmla="*/ 995866 h 5063066"/>
              <a:gd name="connsiteX1568" fmla="*/ 5074632 w 7295637"/>
              <a:gd name="connsiteY1568" fmla="*/ 922841 h 5063066"/>
              <a:gd name="connsiteX1569" fmla="*/ 5080370 w 7295637"/>
              <a:gd name="connsiteY1569" fmla="*/ 894416 h 5063066"/>
              <a:gd name="connsiteX1570" fmla="*/ 3928828 w 7295637"/>
              <a:gd name="connsiteY1570" fmla="*/ 2679690 h 5063066"/>
              <a:gd name="connsiteX1571" fmla="*/ 3944478 w 7295637"/>
              <a:gd name="connsiteY1571" fmla="*/ 2656479 h 5063066"/>
              <a:gd name="connsiteX1572" fmla="*/ 3996114 w 7295637"/>
              <a:gd name="connsiteY1572" fmla="*/ 2635090 h 5063066"/>
              <a:gd name="connsiteX1573" fmla="*/ 4069139 w 7295637"/>
              <a:gd name="connsiteY1573" fmla="*/ 2708115 h 5063066"/>
              <a:gd name="connsiteX1574" fmla="*/ 3996114 w 7295637"/>
              <a:gd name="connsiteY1574" fmla="*/ 2781140 h 5063066"/>
              <a:gd name="connsiteX1575" fmla="*/ 3923090 w 7295637"/>
              <a:gd name="connsiteY1575" fmla="*/ 2708115 h 5063066"/>
              <a:gd name="connsiteX1576" fmla="*/ 3928828 w 7295637"/>
              <a:gd name="connsiteY1576" fmla="*/ 2679690 h 5063066"/>
              <a:gd name="connsiteX1577" fmla="*/ 4158517 w 7295637"/>
              <a:gd name="connsiteY1577" fmla="*/ 2310773 h 5063066"/>
              <a:gd name="connsiteX1578" fmla="*/ 4174167 w 7295637"/>
              <a:gd name="connsiteY1578" fmla="*/ 2287561 h 5063066"/>
              <a:gd name="connsiteX1579" fmla="*/ 4225804 w 7295637"/>
              <a:gd name="connsiteY1579" fmla="*/ 2266173 h 5063066"/>
              <a:gd name="connsiteX1580" fmla="*/ 4298828 w 7295637"/>
              <a:gd name="connsiteY1580" fmla="*/ 2339197 h 5063066"/>
              <a:gd name="connsiteX1581" fmla="*/ 4225803 w 7295637"/>
              <a:gd name="connsiteY1581" fmla="*/ 2412224 h 5063066"/>
              <a:gd name="connsiteX1582" fmla="*/ 4152779 w 7295637"/>
              <a:gd name="connsiteY1582" fmla="*/ 2339198 h 5063066"/>
              <a:gd name="connsiteX1583" fmla="*/ 4158517 w 7295637"/>
              <a:gd name="connsiteY1583" fmla="*/ 2310773 h 5063066"/>
              <a:gd name="connsiteX1584" fmla="*/ 3002548 w 7295637"/>
              <a:gd name="connsiteY1584" fmla="*/ 4111800 h 5063066"/>
              <a:gd name="connsiteX1585" fmla="*/ 3069834 w 7295637"/>
              <a:gd name="connsiteY1585" fmla="*/ 4067200 h 5063066"/>
              <a:gd name="connsiteX1586" fmla="*/ 3142859 w 7295637"/>
              <a:gd name="connsiteY1586" fmla="*/ 4140225 h 5063066"/>
              <a:gd name="connsiteX1587" fmla="*/ 3069834 w 7295637"/>
              <a:gd name="connsiteY1587" fmla="*/ 4213250 h 5063066"/>
              <a:gd name="connsiteX1588" fmla="*/ 2996809 w 7295637"/>
              <a:gd name="connsiteY1588" fmla="*/ 4140225 h 5063066"/>
              <a:gd name="connsiteX1589" fmla="*/ 3002548 w 7295637"/>
              <a:gd name="connsiteY1589" fmla="*/ 4111800 h 5063066"/>
              <a:gd name="connsiteX1590" fmla="*/ 5310836 w 7295637"/>
              <a:gd name="connsiteY1590" fmla="*/ 465095 h 5063066"/>
              <a:gd name="connsiteX1591" fmla="*/ 5378122 w 7295637"/>
              <a:gd name="connsiteY1591" fmla="*/ 420495 h 5063066"/>
              <a:gd name="connsiteX1592" fmla="*/ 5451147 w 7295637"/>
              <a:gd name="connsiteY1592" fmla="*/ 493520 h 5063066"/>
              <a:gd name="connsiteX1593" fmla="*/ 5378122 w 7295637"/>
              <a:gd name="connsiteY1593" fmla="*/ 566544 h 5063066"/>
              <a:gd name="connsiteX1594" fmla="*/ 5305097 w 7295637"/>
              <a:gd name="connsiteY1594" fmla="*/ 493520 h 5063066"/>
              <a:gd name="connsiteX1595" fmla="*/ 5310836 w 7295637"/>
              <a:gd name="connsiteY1595" fmla="*/ 465095 h 5063066"/>
              <a:gd name="connsiteX1596" fmla="*/ 4388982 w 7295637"/>
              <a:gd name="connsiteY1596" fmla="*/ 1881450 h 5063066"/>
              <a:gd name="connsiteX1597" fmla="*/ 4404632 w 7295637"/>
              <a:gd name="connsiteY1597" fmla="*/ 1858238 h 5063066"/>
              <a:gd name="connsiteX1598" fmla="*/ 4456269 w 7295637"/>
              <a:gd name="connsiteY1598" fmla="*/ 1836850 h 5063066"/>
              <a:gd name="connsiteX1599" fmla="*/ 4529293 w 7295637"/>
              <a:gd name="connsiteY1599" fmla="*/ 1909875 h 5063066"/>
              <a:gd name="connsiteX1600" fmla="*/ 4456268 w 7295637"/>
              <a:gd name="connsiteY1600" fmla="*/ 1982899 h 5063066"/>
              <a:gd name="connsiteX1601" fmla="*/ 4383244 w 7295637"/>
              <a:gd name="connsiteY1601" fmla="*/ 1909875 h 5063066"/>
              <a:gd name="connsiteX1602" fmla="*/ 4388982 w 7295637"/>
              <a:gd name="connsiteY1602" fmla="*/ 1881450 h 5063066"/>
              <a:gd name="connsiteX1603" fmla="*/ 3233012 w 7295637"/>
              <a:gd name="connsiteY1603" fmla="*/ 3691307 h 5063066"/>
              <a:gd name="connsiteX1604" fmla="*/ 3300298 w 7295637"/>
              <a:gd name="connsiteY1604" fmla="*/ 3646707 h 5063066"/>
              <a:gd name="connsiteX1605" fmla="*/ 3373323 w 7295637"/>
              <a:gd name="connsiteY1605" fmla="*/ 3719731 h 5063066"/>
              <a:gd name="connsiteX1606" fmla="*/ 3300298 w 7295637"/>
              <a:gd name="connsiteY1606" fmla="*/ 3792756 h 5063066"/>
              <a:gd name="connsiteX1607" fmla="*/ 3227273 w 7295637"/>
              <a:gd name="connsiteY1607" fmla="*/ 3719731 h 5063066"/>
              <a:gd name="connsiteX1608" fmla="*/ 3233012 w 7295637"/>
              <a:gd name="connsiteY1608" fmla="*/ 3691307 h 5063066"/>
              <a:gd name="connsiteX1609" fmla="*/ 5541300 w 7295637"/>
              <a:gd name="connsiteY1609" fmla="*/ 44600 h 5063066"/>
              <a:gd name="connsiteX1610" fmla="*/ 5608586 w 7295637"/>
              <a:gd name="connsiteY1610" fmla="*/ 0 h 5063066"/>
              <a:gd name="connsiteX1611" fmla="*/ 5681611 w 7295637"/>
              <a:gd name="connsiteY1611" fmla="*/ 73025 h 5063066"/>
              <a:gd name="connsiteX1612" fmla="*/ 5608586 w 7295637"/>
              <a:gd name="connsiteY1612" fmla="*/ 146050 h 5063066"/>
              <a:gd name="connsiteX1613" fmla="*/ 5535562 w 7295637"/>
              <a:gd name="connsiteY1613" fmla="*/ 73025 h 5063066"/>
              <a:gd name="connsiteX1614" fmla="*/ 5541300 w 7295637"/>
              <a:gd name="connsiteY1614" fmla="*/ 44600 h 5063066"/>
              <a:gd name="connsiteX1615" fmla="*/ 4619446 w 7295637"/>
              <a:gd name="connsiteY1615" fmla="*/ 1460957 h 5063066"/>
              <a:gd name="connsiteX1616" fmla="*/ 4635095 w 7295637"/>
              <a:gd name="connsiteY1616" fmla="*/ 1437745 h 5063066"/>
              <a:gd name="connsiteX1617" fmla="*/ 4686731 w 7295637"/>
              <a:gd name="connsiteY1617" fmla="*/ 1416357 h 5063066"/>
              <a:gd name="connsiteX1618" fmla="*/ 4759757 w 7295637"/>
              <a:gd name="connsiteY1618" fmla="*/ 1489382 h 5063066"/>
              <a:gd name="connsiteX1619" fmla="*/ 4686732 w 7295637"/>
              <a:gd name="connsiteY1619" fmla="*/ 1562406 h 5063066"/>
              <a:gd name="connsiteX1620" fmla="*/ 4613706 w 7295637"/>
              <a:gd name="connsiteY1620" fmla="*/ 1489381 h 5063066"/>
              <a:gd name="connsiteX1621" fmla="*/ 4619446 w 7295637"/>
              <a:gd name="connsiteY1621" fmla="*/ 1460957 h 5063066"/>
              <a:gd name="connsiteX1622" fmla="*/ 3463475 w 7295637"/>
              <a:gd name="connsiteY1622" fmla="*/ 3261985 h 5063066"/>
              <a:gd name="connsiteX1623" fmla="*/ 3530762 w 7295637"/>
              <a:gd name="connsiteY1623" fmla="*/ 3217385 h 5063066"/>
              <a:gd name="connsiteX1624" fmla="*/ 3603786 w 7295637"/>
              <a:gd name="connsiteY1624" fmla="*/ 3290409 h 5063066"/>
              <a:gd name="connsiteX1625" fmla="*/ 3530761 w 7295637"/>
              <a:gd name="connsiteY1625" fmla="*/ 3363434 h 5063066"/>
              <a:gd name="connsiteX1626" fmla="*/ 3457737 w 7295637"/>
              <a:gd name="connsiteY1626" fmla="*/ 3290409 h 5063066"/>
              <a:gd name="connsiteX1627" fmla="*/ 3463475 w 7295637"/>
              <a:gd name="connsiteY1627" fmla="*/ 3261985 h 5063066"/>
              <a:gd name="connsiteX1628" fmla="*/ 2541621 w 7295637"/>
              <a:gd name="connsiteY1628" fmla="*/ 4678343 h 5063066"/>
              <a:gd name="connsiteX1629" fmla="*/ 2608907 w 7295637"/>
              <a:gd name="connsiteY1629" fmla="*/ 4633743 h 5063066"/>
              <a:gd name="connsiteX1630" fmla="*/ 2681932 w 7295637"/>
              <a:gd name="connsiteY1630" fmla="*/ 4706768 h 5063066"/>
              <a:gd name="connsiteX1631" fmla="*/ 2608907 w 7295637"/>
              <a:gd name="connsiteY1631" fmla="*/ 4779793 h 5063066"/>
              <a:gd name="connsiteX1632" fmla="*/ 2535882 w 7295637"/>
              <a:gd name="connsiteY1632" fmla="*/ 4706768 h 5063066"/>
              <a:gd name="connsiteX1633" fmla="*/ 2541621 w 7295637"/>
              <a:gd name="connsiteY1633" fmla="*/ 4678343 h 5063066"/>
              <a:gd name="connsiteX1634" fmla="*/ 4849909 w 7295637"/>
              <a:gd name="connsiteY1634" fmla="*/ 1031638 h 5063066"/>
              <a:gd name="connsiteX1635" fmla="*/ 4865557 w 7295637"/>
              <a:gd name="connsiteY1635" fmla="*/ 1008427 h 5063066"/>
              <a:gd name="connsiteX1636" fmla="*/ 4917194 w 7295637"/>
              <a:gd name="connsiteY1636" fmla="*/ 987038 h 5063066"/>
              <a:gd name="connsiteX1637" fmla="*/ 4990218 w 7295637"/>
              <a:gd name="connsiteY1637" fmla="*/ 1060063 h 5063066"/>
              <a:gd name="connsiteX1638" fmla="*/ 4917195 w 7295637"/>
              <a:gd name="connsiteY1638" fmla="*/ 1133087 h 5063066"/>
              <a:gd name="connsiteX1639" fmla="*/ 4844169 w 7295637"/>
              <a:gd name="connsiteY1639" fmla="*/ 1060062 h 5063066"/>
              <a:gd name="connsiteX1640" fmla="*/ 4849909 w 7295637"/>
              <a:gd name="connsiteY1640" fmla="*/ 1031638 h 5063066"/>
              <a:gd name="connsiteX1641" fmla="*/ 3698365 w 7295637"/>
              <a:gd name="connsiteY1641" fmla="*/ 2825740 h 5063066"/>
              <a:gd name="connsiteX1642" fmla="*/ 3714014 w 7295637"/>
              <a:gd name="connsiteY1642" fmla="*/ 2802528 h 5063066"/>
              <a:gd name="connsiteX1643" fmla="*/ 3765650 w 7295637"/>
              <a:gd name="connsiteY1643" fmla="*/ 2781140 h 5063066"/>
              <a:gd name="connsiteX1644" fmla="*/ 3838676 w 7295637"/>
              <a:gd name="connsiteY1644" fmla="*/ 2854165 h 5063066"/>
              <a:gd name="connsiteX1645" fmla="*/ 3765651 w 7295637"/>
              <a:gd name="connsiteY1645" fmla="*/ 2927189 h 5063066"/>
              <a:gd name="connsiteX1646" fmla="*/ 3692627 w 7295637"/>
              <a:gd name="connsiteY1646" fmla="*/ 2854164 h 5063066"/>
              <a:gd name="connsiteX1647" fmla="*/ 3698365 w 7295637"/>
              <a:gd name="connsiteY1647" fmla="*/ 2825740 h 5063066"/>
              <a:gd name="connsiteX1648" fmla="*/ 3928051 w 7295637"/>
              <a:gd name="connsiteY1648" fmla="*/ 2447998 h 5063066"/>
              <a:gd name="connsiteX1649" fmla="*/ 3943701 w 7295637"/>
              <a:gd name="connsiteY1649" fmla="*/ 2424786 h 5063066"/>
              <a:gd name="connsiteX1650" fmla="*/ 3995338 w 7295637"/>
              <a:gd name="connsiteY1650" fmla="*/ 2403398 h 5063066"/>
              <a:gd name="connsiteX1651" fmla="*/ 4068363 w 7295637"/>
              <a:gd name="connsiteY1651" fmla="*/ 2476423 h 5063066"/>
              <a:gd name="connsiteX1652" fmla="*/ 3995337 w 7295637"/>
              <a:gd name="connsiteY1652" fmla="*/ 2549448 h 5063066"/>
              <a:gd name="connsiteX1653" fmla="*/ 3922313 w 7295637"/>
              <a:gd name="connsiteY1653" fmla="*/ 2476423 h 5063066"/>
              <a:gd name="connsiteX1654" fmla="*/ 3928051 w 7295637"/>
              <a:gd name="connsiteY1654" fmla="*/ 2447998 h 5063066"/>
              <a:gd name="connsiteX1655" fmla="*/ 2772083 w 7295637"/>
              <a:gd name="connsiteY1655" fmla="*/ 4257851 h 5063066"/>
              <a:gd name="connsiteX1656" fmla="*/ 2839370 w 7295637"/>
              <a:gd name="connsiteY1656" fmla="*/ 4213251 h 5063066"/>
              <a:gd name="connsiteX1657" fmla="*/ 2912395 w 7295637"/>
              <a:gd name="connsiteY1657" fmla="*/ 4286276 h 5063066"/>
              <a:gd name="connsiteX1658" fmla="*/ 2839370 w 7295637"/>
              <a:gd name="connsiteY1658" fmla="*/ 4359301 h 5063066"/>
              <a:gd name="connsiteX1659" fmla="*/ 2766345 w 7295637"/>
              <a:gd name="connsiteY1659" fmla="*/ 4286276 h 5063066"/>
              <a:gd name="connsiteX1660" fmla="*/ 2772083 w 7295637"/>
              <a:gd name="connsiteY1660" fmla="*/ 4257851 h 5063066"/>
              <a:gd name="connsiteX1661" fmla="*/ 5080371 w 7295637"/>
              <a:gd name="connsiteY1661" fmla="*/ 611145 h 5063066"/>
              <a:gd name="connsiteX1662" fmla="*/ 5147658 w 7295637"/>
              <a:gd name="connsiteY1662" fmla="*/ 566544 h 5063066"/>
              <a:gd name="connsiteX1663" fmla="*/ 5220683 w 7295637"/>
              <a:gd name="connsiteY1663" fmla="*/ 639569 h 5063066"/>
              <a:gd name="connsiteX1664" fmla="*/ 5147657 w 7295637"/>
              <a:gd name="connsiteY1664" fmla="*/ 712594 h 5063066"/>
              <a:gd name="connsiteX1665" fmla="*/ 5074634 w 7295637"/>
              <a:gd name="connsiteY1665" fmla="*/ 639569 h 5063066"/>
              <a:gd name="connsiteX1666" fmla="*/ 5080371 w 7295637"/>
              <a:gd name="connsiteY1666" fmla="*/ 611145 h 5063066"/>
              <a:gd name="connsiteX1667" fmla="*/ 4158518 w 7295637"/>
              <a:gd name="connsiteY1667" fmla="*/ 2027501 h 5063066"/>
              <a:gd name="connsiteX1668" fmla="*/ 4174168 w 7295637"/>
              <a:gd name="connsiteY1668" fmla="*/ 2004289 h 5063066"/>
              <a:gd name="connsiteX1669" fmla="*/ 4225803 w 7295637"/>
              <a:gd name="connsiteY1669" fmla="*/ 1982902 h 5063066"/>
              <a:gd name="connsiteX1670" fmla="*/ 4298829 w 7295637"/>
              <a:gd name="connsiteY1670" fmla="*/ 2055926 h 5063066"/>
              <a:gd name="connsiteX1671" fmla="*/ 4225804 w 7295637"/>
              <a:gd name="connsiteY1671" fmla="*/ 2128950 h 5063066"/>
              <a:gd name="connsiteX1672" fmla="*/ 4152778 w 7295637"/>
              <a:gd name="connsiteY1672" fmla="*/ 2055926 h 5063066"/>
              <a:gd name="connsiteX1673" fmla="*/ 4158518 w 7295637"/>
              <a:gd name="connsiteY1673" fmla="*/ 2027501 h 5063066"/>
              <a:gd name="connsiteX1674" fmla="*/ 3002548 w 7295637"/>
              <a:gd name="connsiteY1674" fmla="*/ 3828528 h 5063066"/>
              <a:gd name="connsiteX1675" fmla="*/ 3069834 w 7295637"/>
              <a:gd name="connsiteY1675" fmla="*/ 3783928 h 5063066"/>
              <a:gd name="connsiteX1676" fmla="*/ 3142859 w 7295637"/>
              <a:gd name="connsiteY1676" fmla="*/ 3856953 h 5063066"/>
              <a:gd name="connsiteX1677" fmla="*/ 3069834 w 7295637"/>
              <a:gd name="connsiteY1677" fmla="*/ 3929978 h 5063066"/>
              <a:gd name="connsiteX1678" fmla="*/ 2996809 w 7295637"/>
              <a:gd name="connsiteY1678" fmla="*/ 3856953 h 5063066"/>
              <a:gd name="connsiteX1679" fmla="*/ 3002548 w 7295637"/>
              <a:gd name="connsiteY1679" fmla="*/ 3828528 h 5063066"/>
              <a:gd name="connsiteX1680" fmla="*/ 5310836 w 7295637"/>
              <a:gd name="connsiteY1680" fmla="*/ 181823 h 5063066"/>
              <a:gd name="connsiteX1681" fmla="*/ 5378123 w 7295637"/>
              <a:gd name="connsiteY1681" fmla="*/ 137223 h 5063066"/>
              <a:gd name="connsiteX1682" fmla="*/ 5451147 w 7295637"/>
              <a:gd name="connsiteY1682" fmla="*/ 210247 h 5063066"/>
              <a:gd name="connsiteX1683" fmla="*/ 5378122 w 7295637"/>
              <a:gd name="connsiteY1683" fmla="*/ 283272 h 5063066"/>
              <a:gd name="connsiteX1684" fmla="*/ 5305096 w 7295637"/>
              <a:gd name="connsiteY1684" fmla="*/ 210247 h 5063066"/>
              <a:gd name="connsiteX1685" fmla="*/ 5310836 w 7295637"/>
              <a:gd name="connsiteY1685" fmla="*/ 181823 h 5063066"/>
              <a:gd name="connsiteX1686" fmla="*/ 4388982 w 7295637"/>
              <a:gd name="connsiteY1686" fmla="*/ 1598178 h 5063066"/>
              <a:gd name="connsiteX1687" fmla="*/ 4404632 w 7295637"/>
              <a:gd name="connsiteY1687" fmla="*/ 1574966 h 5063066"/>
              <a:gd name="connsiteX1688" fmla="*/ 4456268 w 7295637"/>
              <a:gd name="connsiteY1688" fmla="*/ 1553578 h 5063066"/>
              <a:gd name="connsiteX1689" fmla="*/ 4529292 w 7295637"/>
              <a:gd name="connsiteY1689" fmla="*/ 1626602 h 5063066"/>
              <a:gd name="connsiteX1690" fmla="*/ 4456268 w 7295637"/>
              <a:gd name="connsiteY1690" fmla="*/ 1699627 h 5063066"/>
              <a:gd name="connsiteX1691" fmla="*/ 4383244 w 7295637"/>
              <a:gd name="connsiteY1691" fmla="*/ 1626603 h 5063066"/>
              <a:gd name="connsiteX1692" fmla="*/ 4388982 w 7295637"/>
              <a:gd name="connsiteY1692" fmla="*/ 1598178 h 5063066"/>
              <a:gd name="connsiteX1693" fmla="*/ 3233011 w 7295637"/>
              <a:gd name="connsiteY1693" fmla="*/ 3408035 h 5063066"/>
              <a:gd name="connsiteX1694" fmla="*/ 3300298 w 7295637"/>
              <a:gd name="connsiteY1694" fmla="*/ 3363434 h 5063066"/>
              <a:gd name="connsiteX1695" fmla="*/ 3373323 w 7295637"/>
              <a:gd name="connsiteY1695" fmla="*/ 3436459 h 5063066"/>
              <a:gd name="connsiteX1696" fmla="*/ 3300298 w 7295637"/>
              <a:gd name="connsiteY1696" fmla="*/ 3509484 h 5063066"/>
              <a:gd name="connsiteX1697" fmla="*/ 3227273 w 7295637"/>
              <a:gd name="connsiteY1697" fmla="*/ 3436459 h 5063066"/>
              <a:gd name="connsiteX1698" fmla="*/ 3233011 w 7295637"/>
              <a:gd name="connsiteY1698" fmla="*/ 3408035 h 5063066"/>
              <a:gd name="connsiteX1699" fmla="*/ 2311157 w 7295637"/>
              <a:gd name="connsiteY1699" fmla="*/ 4824393 h 5063066"/>
              <a:gd name="connsiteX1700" fmla="*/ 2378444 w 7295637"/>
              <a:gd name="connsiteY1700" fmla="*/ 4779792 h 5063066"/>
              <a:gd name="connsiteX1701" fmla="*/ 2451468 w 7295637"/>
              <a:gd name="connsiteY1701" fmla="*/ 4852817 h 5063066"/>
              <a:gd name="connsiteX1702" fmla="*/ 2378443 w 7295637"/>
              <a:gd name="connsiteY1702" fmla="*/ 4925842 h 5063066"/>
              <a:gd name="connsiteX1703" fmla="*/ 2305419 w 7295637"/>
              <a:gd name="connsiteY1703" fmla="*/ 4852817 h 5063066"/>
              <a:gd name="connsiteX1704" fmla="*/ 2311157 w 7295637"/>
              <a:gd name="connsiteY1704" fmla="*/ 4824393 h 5063066"/>
              <a:gd name="connsiteX1705" fmla="*/ 4619445 w 7295637"/>
              <a:gd name="connsiteY1705" fmla="*/ 1177685 h 5063066"/>
              <a:gd name="connsiteX1706" fmla="*/ 4635094 w 7295637"/>
              <a:gd name="connsiteY1706" fmla="*/ 1154474 h 5063066"/>
              <a:gd name="connsiteX1707" fmla="*/ 4686731 w 7295637"/>
              <a:gd name="connsiteY1707" fmla="*/ 1133086 h 5063066"/>
              <a:gd name="connsiteX1708" fmla="*/ 4759756 w 7295637"/>
              <a:gd name="connsiteY1708" fmla="*/ 1206111 h 5063066"/>
              <a:gd name="connsiteX1709" fmla="*/ 4686731 w 7295637"/>
              <a:gd name="connsiteY1709" fmla="*/ 1279135 h 5063066"/>
              <a:gd name="connsiteX1710" fmla="*/ 4613706 w 7295637"/>
              <a:gd name="connsiteY1710" fmla="*/ 1206110 h 5063066"/>
              <a:gd name="connsiteX1711" fmla="*/ 4619445 w 7295637"/>
              <a:gd name="connsiteY1711" fmla="*/ 1177685 h 5063066"/>
              <a:gd name="connsiteX1712" fmla="*/ 3463476 w 7295637"/>
              <a:gd name="connsiteY1712" fmla="*/ 2978713 h 5063066"/>
              <a:gd name="connsiteX1713" fmla="*/ 3530762 w 7295637"/>
              <a:gd name="connsiteY1713" fmla="*/ 2934113 h 5063066"/>
              <a:gd name="connsiteX1714" fmla="*/ 3603787 w 7295637"/>
              <a:gd name="connsiteY1714" fmla="*/ 3007138 h 5063066"/>
              <a:gd name="connsiteX1715" fmla="*/ 3530762 w 7295637"/>
              <a:gd name="connsiteY1715" fmla="*/ 3080163 h 5063066"/>
              <a:gd name="connsiteX1716" fmla="*/ 3457737 w 7295637"/>
              <a:gd name="connsiteY1716" fmla="*/ 3007138 h 5063066"/>
              <a:gd name="connsiteX1717" fmla="*/ 3463476 w 7295637"/>
              <a:gd name="connsiteY1717" fmla="*/ 2978713 h 5063066"/>
              <a:gd name="connsiteX1718" fmla="*/ 2541620 w 7295637"/>
              <a:gd name="connsiteY1718" fmla="*/ 4395072 h 5063066"/>
              <a:gd name="connsiteX1719" fmla="*/ 2608907 w 7295637"/>
              <a:gd name="connsiteY1719" fmla="*/ 4350471 h 5063066"/>
              <a:gd name="connsiteX1720" fmla="*/ 2681931 w 7295637"/>
              <a:gd name="connsiteY1720" fmla="*/ 4423497 h 5063066"/>
              <a:gd name="connsiteX1721" fmla="*/ 2608907 w 7295637"/>
              <a:gd name="connsiteY1721" fmla="*/ 4496521 h 5063066"/>
              <a:gd name="connsiteX1722" fmla="*/ 2535882 w 7295637"/>
              <a:gd name="connsiteY1722" fmla="*/ 4423496 h 5063066"/>
              <a:gd name="connsiteX1723" fmla="*/ 2541620 w 7295637"/>
              <a:gd name="connsiteY1723" fmla="*/ 4395072 h 5063066"/>
              <a:gd name="connsiteX1724" fmla="*/ 4849908 w 7295637"/>
              <a:gd name="connsiteY1724" fmla="*/ 748367 h 5063066"/>
              <a:gd name="connsiteX1725" fmla="*/ 4865557 w 7295637"/>
              <a:gd name="connsiteY1725" fmla="*/ 725155 h 5063066"/>
              <a:gd name="connsiteX1726" fmla="*/ 4917194 w 7295637"/>
              <a:gd name="connsiteY1726" fmla="*/ 703767 h 5063066"/>
              <a:gd name="connsiteX1727" fmla="*/ 4990219 w 7295637"/>
              <a:gd name="connsiteY1727" fmla="*/ 776792 h 5063066"/>
              <a:gd name="connsiteX1728" fmla="*/ 4917194 w 7295637"/>
              <a:gd name="connsiteY1728" fmla="*/ 849817 h 5063066"/>
              <a:gd name="connsiteX1729" fmla="*/ 4844169 w 7295637"/>
              <a:gd name="connsiteY1729" fmla="*/ 776792 h 5063066"/>
              <a:gd name="connsiteX1730" fmla="*/ 4849908 w 7295637"/>
              <a:gd name="connsiteY1730" fmla="*/ 748367 h 5063066"/>
              <a:gd name="connsiteX1731" fmla="*/ 3698365 w 7295637"/>
              <a:gd name="connsiteY1731" fmla="*/ 2542469 h 5063066"/>
              <a:gd name="connsiteX1732" fmla="*/ 3714013 w 7295637"/>
              <a:gd name="connsiteY1732" fmla="*/ 2519257 h 5063066"/>
              <a:gd name="connsiteX1733" fmla="*/ 3765650 w 7295637"/>
              <a:gd name="connsiteY1733" fmla="*/ 2497869 h 5063066"/>
              <a:gd name="connsiteX1734" fmla="*/ 3838675 w 7295637"/>
              <a:gd name="connsiteY1734" fmla="*/ 2570894 h 5063066"/>
              <a:gd name="connsiteX1735" fmla="*/ 3765651 w 7295637"/>
              <a:gd name="connsiteY1735" fmla="*/ 2643919 h 5063066"/>
              <a:gd name="connsiteX1736" fmla="*/ 3692625 w 7295637"/>
              <a:gd name="connsiteY1736" fmla="*/ 2570894 h 5063066"/>
              <a:gd name="connsiteX1737" fmla="*/ 3698365 w 7295637"/>
              <a:gd name="connsiteY1737" fmla="*/ 2542469 h 5063066"/>
              <a:gd name="connsiteX1738" fmla="*/ 3928052 w 7295637"/>
              <a:gd name="connsiteY1738" fmla="*/ 2164724 h 5063066"/>
              <a:gd name="connsiteX1739" fmla="*/ 3943704 w 7295637"/>
              <a:gd name="connsiteY1739" fmla="*/ 2141511 h 5063066"/>
              <a:gd name="connsiteX1740" fmla="*/ 3995339 w 7295637"/>
              <a:gd name="connsiteY1740" fmla="*/ 2120124 h 5063066"/>
              <a:gd name="connsiteX1741" fmla="*/ 4068363 w 7295637"/>
              <a:gd name="connsiteY1741" fmla="*/ 2193148 h 5063066"/>
              <a:gd name="connsiteX1742" fmla="*/ 3995339 w 7295637"/>
              <a:gd name="connsiteY1742" fmla="*/ 2266173 h 5063066"/>
              <a:gd name="connsiteX1743" fmla="*/ 3922314 w 7295637"/>
              <a:gd name="connsiteY1743" fmla="*/ 2193149 h 5063066"/>
              <a:gd name="connsiteX1744" fmla="*/ 3928052 w 7295637"/>
              <a:gd name="connsiteY1744" fmla="*/ 2164724 h 5063066"/>
              <a:gd name="connsiteX1745" fmla="*/ 2772083 w 7295637"/>
              <a:gd name="connsiteY1745" fmla="*/ 3974579 h 5063066"/>
              <a:gd name="connsiteX1746" fmla="*/ 2839370 w 7295637"/>
              <a:gd name="connsiteY1746" fmla="*/ 3929979 h 5063066"/>
              <a:gd name="connsiteX1747" fmla="*/ 2912394 w 7295637"/>
              <a:gd name="connsiteY1747" fmla="*/ 4003004 h 5063066"/>
              <a:gd name="connsiteX1748" fmla="*/ 2839369 w 7295637"/>
              <a:gd name="connsiteY1748" fmla="*/ 4076029 h 5063066"/>
              <a:gd name="connsiteX1749" fmla="*/ 2766345 w 7295637"/>
              <a:gd name="connsiteY1749" fmla="*/ 4003004 h 5063066"/>
              <a:gd name="connsiteX1750" fmla="*/ 2772083 w 7295637"/>
              <a:gd name="connsiteY1750" fmla="*/ 3974579 h 5063066"/>
              <a:gd name="connsiteX1751" fmla="*/ 5080372 w 7295637"/>
              <a:gd name="connsiteY1751" fmla="*/ 327873 h 5063066"/>
              <a:gd name="connsiteX1752" fmla="*/ 5147657 w 7295637"/>
              <a:gd name="connsiteY1752" fmla="*/ 283272 h 5063066"/>
              <a:gd name="connsiteX1753" fmla="*/ 5220683 w 7295637"/>
              <a:gd name="connsiteY1753" fmla="*/ 356297 h 5063066"/>
              <a:gd name="connsiteX1754" fmla="*/ 5147658 w 7295637"/>
              <a:gd name="connsiteY1754" fmla="*/ 429322 h 5063066"/>
              <a:gd name="connsiteX1755" fmla="*/ 5074633 w 7295637"/>
              <a:gd name="connsiteY1755" fmla="*/ 356297 h 5063066"/>
              <a:gd name="connsiteX1756" fmla="*/ 5080372 w 7295637"/>
              <a:gd name="connsiteY1756" fmla="*/ 327873 h 5063066"/>
              <a:gd name="connsiteX1757" fmla="*/ 4158518 w 7295637"/>
              <a:gd name="connsiteY1757" fmla="*/ 1744228 h 5063066"/>
              <a:gd name="connsiteX1758" fmla="*/ 4174168 w 7295637"/>
              <a:gd name="connsiteY1758" fmla="*/ 1721016 h 5063066"/>
              <a:gd name="connsiteX1759" fmla="*/ 4225803 w 7295637"/>
              <a:gd name="connsiteY1759" fmla="*/ 1699628 h 5063066"/>
              <a:gd name="connsiteX1760" fmla="*/ 4298829 w 7295637"/>
              <a:gd name="connsiteY1760" fmla="*/ 1772653 h 5063066"/>
              <a:gd name="connsiteX1761" fmla="*/ 4225802 w 7295637"/>
              <a:gd name="connsiteY1761" fmla="*/ 1845679 h 5063066"/>
              <a:gd name="connsiteX1762" fmla="*/ 4152778 w 7295637"/>
              <a:gd name="connsiteY1762" fmla="*/ 1772653 h 5063066"/>
              <a:gd name="connsiteX1763" fmla="*/ 4158518 w 7295637"/>
              <a:gd name="connsiteY1763" fmla="*/ 1744228 h 5063066"/>
              <a:gd name="connsiteX1764" fmla="*/ 3002547 w 7295637"/>
              <a:gd name="connsiteY1764" fmla="*/ 3545256 h 5063066"/>
              <a:gd name="connsiteX1765" fmla="*/ 3069834 w 7295637"/>
              <a:gd name="connsiteY1765" fmla="*/ 3500656 h 5063066"/>
              <a:gd name="connsiteX1766" fmla="*/ 3142860 w 7295637"/>
              <a:gd name="connsiteY1766" fmla="*/ 3573681 h 5063066"/>
              <a:gd name="connsiteX1767" fmla="*/ 3069834 w 7295637"/>
              <a:gd name="connsiteY1767" fmla="*/ 3646706 h 5063066"/>
              <a:gd name="connsiteX1768" fmla="*/ 2996809 w 7295637"/>
              <a:gd name="connsiteY1768" fmla="*/ 3573681 h 5063066"/>
              <a:gd name="connsiteX1769" fmla="*/ 3002547 w 7295637"/>
              <a:gd name="connsiteY1769" fmla="*/ 3545256 h 5063066"/>
              <a:gd name="connsiteX1770" fmla="*/ 2080693 w 7295637"/>
              <a:gd name="connsiteY1770" fmla="*/ 4961614 h 5063066"/>
              <a:gd name="connsiteX1771" fmla="*/ 2147979 w 7295637"/>
              <a:gd name="connsiteY1771" fmla="*/ 4917014 h 5063066"/>
              <a:gd name="connsiteX1772" fmla="*/ 2221004 w 7295637"/>
              <a:gd name="connsiteY1772" fmla="*/ 4990039 h 5063066"/>
              <a:gd name="connsiteX1773" fmla="*/ 2147979 w 7295637"/>
              <a:gd name="connsiteY1773" fmla="*/ 5063064 h 5063066"/>
              <a:gd name="connsiteX1774" fmla="*/ 2074954 w 7295637"/>
              <a:gd name="connsiteY1774" fmla="*/ 4990039 h 5063066"/>
              <a:gd name="connsiteX1775" fmla="*/ 2080693 w 7295637"/>
              <a:gd name="connsiteY1775" fmla="*/ 4961614 h 5063066"/>
              <a:gd name="connsiteX1776" fmla="*/ 4388983 w 7295637"/>
              <a:gd name="connsiteY1776" fmla="*/ 1314906 h 5063066"/>
              <a:gd name="connsiteX1777" fmla="*/ 4404632 w 7295637"/>
              <a:gd name="connsiteY1777" fmla="*/ 1291695 h 5063066"/>
              <a:gd name="connsiteX1778" fmla="*/ 4456269 w 7295637"/>
              <a:gd name="connsiteY1778" fmla="*/ 1270307 h 5063066"/>
              <a:gd name="connsiteX1779" fmla="*/ 4529293 w 7295637"/>
              <a:gd name="connsiteY1779" fmla="*/ 1343332 h 5063066"/>
              <a:gd name="connsiteX1780" fmla="*/ 4456268 w 7295637"/>
              <a:gd name="connsiteY1780" fmla="*/ 1416356 h 5063066"/>
              <a:gd name="connsiteX1781" fmla="*/ 4383244 w 7295637"/>
              <a:gd name="connsiteY1781" fmla="*/ 1343331 h 5063066"/>
              <a:gd name="connsiteX1782" fmla="*/ 4388983 w 7295637"/>
              <a:gd name="connsiteY1782" fmla="*/ 1314906 h 5063066"/>
              <a:gd name="connsiteX1783" fmla="*/ 3233012 w 7295637"/>
              <a:gd name="connsiteY1783" fmla="*/ 3124763 h 5063066"/>
              <a:gd name="connsiteX1784" fmla="*/ 3300298 w 7295637"/>
              <a:gd name="connsiteY1784" fmla="*/ 3080163 h 5063066"/>
              <a:gd name="connsiteX1785" fmla="*/ 3373323 w 7295637"/>
              <a:gd name="connsiteY1785" fmla="*/ 3153188 h 5063066"/>
              <a:gd name="connsiteX1786" fmla="*/ 3300298 w 7295637"/>
              <a:gd name="connsiteY1786" fmla="*/ 3226212 h 5063066"/>
              <a:gd name="connsiteX1787" fmla="*/ 3227274 w 7295637"/>
              <a:gd name="connsiteY1787" fmla="*/ 3153188 h 5063066"/>
              <a:gd name="connsiteX1788" fmla="*/ 3233012 w 7295637"/>
              <a:gd name="connsiteY1788" fmla="*/ 3124763 h 5063066"/>
              <a:gd name="connsiteX1789" fmla="*/ 2311157 w 7295637"/>
              <a:gd name="connsiteY1789" fmla="*/ 4541120 h 5063066"/>
              <a:gd name="connsiteX1790" fmla="*/ 2378443 w 7295637"/>
              <a:gd name="connsiteY1790" fmla="*/ 4496520 h 5063066"/>
              <a:gd name="connsiteX1791" fmla="*/ 2451468 w 7295637"/>
              <a:gd name="connsiteY1791" fmla="*/ 4569545 h 5063066"/>
              <a:gd name="connsiteX1792" fmla="*/ 2378443 w 7295637"/>
              <a:gd name="connsiteY1792" fmla="*/ 4642570 h 5063066"/>
              <a:gd name="connsiteX1793" fmla="*/ 2305418 w 7295637"/>
              <a:gd name="connsiteY1793" fmla="*/ 4569545 h 5063066"/>
              <a:gd name="connsiteX1794" fmla="*/ 2311157 w 7295637"/>
              <a:gd name="connsiteY1794" fmla="*/ 4541120 h 5063066"/>
              <a:gd name="connsiteX1795" fmla="*/ 4619445 w 7295637"/>
              <a:gd name="connsiteY1795" fmla="*/ 894415 h 5063066"/>
              <a:gd name="connsiteX1796" fmla="*/ 4635094 w 7295637"/>
              <a:gd name="connsiteY1796" fmla="*/ 871204 h 5063066"/>
              <a:gd name="connsiteX1797" fmla="*/ 4686731 w 7295637"/>
              <a:gd name="connsiteY1797" fmla="*/ 849816 h 5063066"/>
              <a:gd name="connsiteX1798" fmla="*/ 4759755 w 7295637"/>
              <a:gd name="connsiteY1798" fmla="*/ 922841 h 5063066"/>
              <a:gd name="connsiteX1799" fmla="*/ 4686731 w 7295637"/>
              <a:gd name="connsiteY1799" fmla="*/ 995865 h 5063066"/>
              <a:gd name="connsiteX1800" fmla="*/ 4613706 w 7295637"/>
              <a:gd name="connsiteY1800" fmla="*/ 922840 h 5063066"/>
              <a:gd name="connsiteX1801" fmla="*/ 4619445 w 7295637"/>
              <a:gd name="connsiteY1801" fmla="*/ 894415 h 5063066"/>
              <a:gd name="connsiteX1802" fmla="*/ 3463476 w 7295637"/>
              <a:gd name="connsiteY1802" fmla="*/ 2695441 h 5063066"/>
              <a:gd name="connsiteX1803" fmla="*/ 3530762 w 7295637"/>
              <a:gd name="connsiteY1803" fmla="*/ 2650841 h 5063066"/>
              <a:gd name="connsiteX1804" fmla="*/ 3603787 w 7295637"/>
              <a:gd name="connsiteY1804" fmla="*/ 2723865 h 5063066"/>
              <a:gd name="connsiteX1805" fmla="*/ 3530762 w 7295637"/>
              <a:gd name="connsiteY1805" fmla="*/ 2796891 h 5063066"/>
              <a:gd name="connsiteX1806" fmla="*/ 3457737 w 7295637"/>
              <a:gd name="connsiteY1806" fmla="*/ 2723866 h 5063066"/>
              <a:gd name="connsiteX1807" fmla="*/ 3463476 w 7295637"/>
              <a:gd name="connsiteY1807" fmla="*/ 2695441 h 5063066"/>
              <a:gd name="connsiteX1808" fmla="*/ 3697588 w 7295637"/>
              <a:gd name="connsiteY1808" fmla="*/ 2310776 h 5063066"/>
              <a:gd name="connsiteX1809" fmla="*/ 3713238 w 7295637"/>
              <a:gd name="connsiteY1809" fmla="*/ 2287564 h 5063066"/>
              <a:gd name="connsiteX1810" fmla="*/ 3764873 w 7295637"/>
              <a:gd name="connsiteY1810" fmla="*/ 2266175 h 5063066"/>
              <a:gd name="connsiteX1811" fmla="*/ 3837899 w 7295637"/>
              <a:gd name="connsiteY1811" fmla="*/ 2339200 h 5063066"/>
              <a:gd name="connsiteX1812" fmla="*/ 3764874 w 7295637"/>
              <a:gd name="connsiteY1812" fmla="*/ 2412225 h 5063066"/>
              <a:gd name="connsiteX1813" fmla="*/ 3691850 w 7295637"/>
              <a:gd name="connsiteY1813" fmla="*/ 2339200 h 5063066"/>
              <a:gd name="connsiteX1814" fmla="*/ 3697588 w 7295637"/>
              <a:gd name="connsiteY1814" fmla="*/ 2310776 h 5063066"/>
              <a:gd name="connsiteX1815" fmla="*/ 2541619 w 7295637"/>
              <a:gd name="connsiteY1815" fmla="*/ 4111800 h 5063066"/>
              <a:gd name="connsiteX1816" fmla="*/ 2608906 w 7295637"/>
              <a:gd name="connsiteY1816" fmla="*/ 4067200 h 5063066"/>
              <a:gd name="connsiteX1817" fmla="*/ 2681931 w 7295637"/>
              <a:gd name="connsiteY1817" fmla="*/ 4140225 h 5063066"/>
              <a:gd name="connsiteX1818" fmla="*/ 2608906 w 7295637"/>
              <a:gd name="connsiteY1818" fmla="*/ 4213250 h 5063066"/>
              <a:gd name="connsiteX1819" fmla="*/ 2535881 w 7295637"/>
              <a:gd name="connsiteY1819" fmla="*/ 4140225 h 5063066"/>
              <a:gd name="connsiteX1820" fmla="*/ 2541619 w 7295637"/>
              <a:gd name="connsiteY1820" fmla="*/ 4111800 h 5063066"/>
              <a:gd name="connsiteX1821" fmla="*/ 4849906 w 7295637"/>
              <a:gd name="connsiteY1821" fmla="*/ 465095 h 5063066"/>
              <a:gd name="connsiteX1822" fmla="*/ 4865556 w 7295637"/>
              <a:gd name="connsiteY1822" fmla="*/ 441883 h 5063066"/>
              <a:gd name="connsiteX1823" fmla="*/ 4917194 w 7295637"/>
              <a:gd name="connsiteY1823" fmla="*/ 420495 h 5063066"/>
              <a:gd name="connsiteX1824" fmla="*/ 4990218 w 7295637"/>
              <a:gd name="connsiteY1824" fmla="*/ 493520 h 5063066"/>
              <a:gd name="connsiteX1825" fmla="*/ 4917193 w 7295637"/>
              <a:gd name="connsiteY1825" fmla="*/ 566545 h 5063066"/>
              <a:gd name="connsiteX1826" fmla="*/ 4844169 w 7295637"/>
              <a:gd name="connsiteY1826" fmla="*/ 493520 h 5063066"/>
              <a:gd name="connsiteX1827" fmla="*/ 4849906 w 7295637"/>
              <a:gd name="connsiteY1827" fmla="*/ 465095 h 5063066"/>
              <a:gd name="connsiteX1828" fmla="*/ 3928053 w 7295637"/>
              <a:gd name="connsiteY1828" fmla="*/ 1881452 h 5063066"/>
              <a:gd name="connsiteX1829" fmla="*/ 3943703 w 7295637"/>
              <a:gd name="connsiteY1829" fmla="*/ 1858240 h 5063066"/>
              <a:gd name="connsiteX1830" fmla="*/ 3995340 w 7295637"/>
              <a:gd name="connsiteY1830" fmla="*/ 1836850 h 5063066"/>
              <a:gd name="connsiteX1831" fmla="*/ 4068364 w 7295637"/>
              <a:gd name="connsiteY1831" fmla="*/ 1909877 h 5063066"/>
              <a:gd name="connsiteX1832" fmla="*/ 3995339 w 7295637"/>
              <a:gd name="connsiteY1832" fmla="*/ 1982901 h 5063066"/>
              <a:gd name="connsiteX1833" fmla="*/ 3922315 w 7295637"/>
              <a:gd name="connsiteY1833" fmla="*/ 1909876 h 5063066"/>
              <a:gd name="connsiteX1834" fmla="*/ 3928053 w 7295637"/>
              <a:gd name="connsiteY1834" fmla="*/ 1881452 h 5063066"/>
              <a:gd name="connsiteX1835" fmla="*/ 2772083 w 7295637"/>
              <a:gd name="connsiteY1835" fmla="*/ 3691307 h 5063066"/>
              <a:gd name="connsiteX1836" fmla="*/ 2839370 w 7295637"/>
              <a:gd name="connsiteY1836" fmla="*/ 3646707 h 5063066"/>
              <a:gd name="connsiteX1837" fmla="*/ 2912394 w 7295637"/>
              <a:gd name="connsiteY1837" fmla="*/ 3719731 h 5063066"/>
              <a:gd name="connsiteX1838" fmla="*/ 2839369 w 7295637"/>
              <a:gd name="connsiteY1838" fmla="*/ 3792756 h 5063066"/>
              <a:gd name="connsiteX1839" fmla="*/ 2766345 w 7295637"/>
              <a:gd name="connsiteY1839" fmla="*/ 3719731 h 5063066"/>
              <a:gd name="connsiteX1840" fmla="*/ 2772083 w 7295637"/>
              <a:gd name="connsiteY1840" fmla="*/ 3691307 h 5063066"/>
              <a:gd name="connsiteX1841" fmla="*/ 5080372 w 7295637"/>
              <a:gd name="connsiteY1841" fmla="*/ 44600 h 5063066"/>
              <a:gd name="connsiteX1842" fmla="*/ 5147658 w 7295637"/>
              <a:gd name="connsiteY1842" fmla="*/ 0 h 5063066"/>
              <a:gd name="connsiteX1843" fmla="*/ 5220683 w 7295637"/>
              <a:gd name="connsiteY1843" fmla="*/ 73025 h 5063066"/>
              <a:gd name="connsiteX1844" fmla="*/ 5147657 w 7295637"/>
              <a:gd name="connsiteY1844" fmla="*/ 146050 h 5063066"/>
              <a:gd name="connsiteX1845" fmla="*/ 5074634 w 7295637"/>
              <a:gd name="connsiteY1845" fmla="*/ 73025 h 5063066"/>
              <a:gd name="connsiteX1846" fmla="*/ 5080372 w 7295637"/>
              <a:gd name="connsiteY1846" fmla="*/ 44600 h 5063066"/>
              <a:gd name="connsiteX1847" fmla="*/ 4158518 w 7295637"/>
              <a:gd name="connsiteY1847" fmla="*/ 1460957 h 5063066"/>
              <a:gd name="connsiteX1848" fmla="*/ 4174168 w 7295637"/>
              <a:gd name="connsiteY1848" fmla="*/ 1437745 h 5063066"/>
              <a:gd name="connsiteX1849" fmla="*/ 4225805 w 7295637"/>
              <a:gd name="connsiteY1849" fmla="*/ 1416356 h 5063066"/>
              <a:gd name="connsiteX1850" fmla="*/ 4298829 w 7295637"/>
              <a:gd name="connsiteY1850" fmla="*/ 1489381 h 5063066"/>
              <a:gd name="connsiteX1851" fmla="*/ 4225805 w 7295637"/>
              <a:gd name="connsiteY1851" fmla="*/ 1562406 h 5063066"/>
              <a:gd name="connsiteX1852" fmla="*/ 4152779 w 7295637"/>
              <a:gd name="connsiteY1852" fmla="*/ 1489381 h 5063066"/>
              <a:gd name="connsiteX1853" fmla="*/ 4158518 w 7295637"/>
              <a:gd name="connsiteY1853" fmla="*/ 1460957 h 5063066"/>
              <a:gd name="connsiteX1854" fmla="*/ 3002548 w 7295637"/>
              <a:gd name="connsiteY1854" fmla="*/ 3261984 h 5063066"/>
              <a:gd name="connsiteX1855" fmla="*/ 3069835 w 7295637"/>
              <a:gd name="connsiteY1855" fmla="*/ 3217384 h 5063066"/>
              <a:gd name="connsiteX1856" fmla="*/ 3142859 w 7295637"/>
              <a:gd name="connsiteY1856" fmla="*/ 3290409 h 5063066"/>
              <a:gd name="connsiteX1857" fmla="*/ 3069834 w 7295637"/>
              <a:gd name="connsiteY1857" fmla="*/ 3363434 h 5063066"/>
              <a:gd name="connsiteX1858" fmla="*/ 2996810 w 7295637"/>
              <a:gd name="connsiteY1858" fmla="*/ 3290409 h 5063066"/>
              <a:gd name="connsiteX1859" fmla="*/ 3002548 w 7295637"/>
              <a:gd name="connsiteY1859" fmla="*/ 3261984 h 5063066"/>
              <a:gd name="connsiteX1860" fmla="*/ 2080693 w 7295637"/>
              <a:gd name="connsiteY1860" fmla="*/ 4678342 h 5063066"/>
              <a:gd name="connsiteX1861" fmla="*/ 2147979 w 7295637"/>
              <a:gd name="connsiteY1861" fmla="*/ 4633742 h 5063066"/>
              <a:gd name="connsiteX1862" fmla="*/ 2221004 w 7295637"/>
              <a:gd name="connsiteY1862" fmla="*/ 4706767 h 5063066"/>
              <a:gd name="connsiteX1863" fmla="*/ 2147979 w 7295637"/>
              <a:gd name="connsiteY1863" fmla="*/ 4779792 h 5063066"/>
              <a:gd name="connsiteX1864" fmla="*/ 2074954 w 7295637"/>
              <a:gd name="connsiteY1864" fmla="*/ 4706767 h 5063066"/>
              <a:gd name="connsiteX1865" fmla="*/ 2080693 w 7295637"/>
              <a:gd name="connsiteY1865" fmla="*/ 4678342 h 5063066"/>
              <a:gd name="connsiteX1866" fmla="*/ 4388982 w 7295637"/>
              <a:gd name="connsiteY1866" fmla="*/ 1031635 h 5063066"/>
              <a:gd name="connsiteX1867" fmla="*/ 4404630 w 7295637"/>
              <a:gd name="connsiteY1867" fmla="*/ 1008424 h 5063066"/>
              <a:gd name="connsiteX1868" fmla="*/ 4456268 w 7295637"/>
              <a:gd name="connsiteY1868" fmla="*/ 987036 h 5063066"/>
              <a:gd name="connsiteX1869" fmla="*/ 4529292 w 7295637"/>
              <a:gd name="connsiteY1869" fmla="*/ 1060061 h 5063066"/>
              <a:gd name="connsiteX1870" fmla="*/ 4456268 w 7295637"/>
              <a:gd name="connsiteY1870" fmla="*/ 1133085 h 5063066"/>
              <a:gd name="connsiteX1871" fmla="*/ 4383242 w 7295637"/>
              <a:gd name="connsiteY1871" fmla="*/ 1060060 h 5063066"/>
              <a:gd name="connsiteX1872" fmla="*/ 4388982 w 7295637"/>
              <a:gd name="connsiteY1872" fmla="*/ 1031635 h 5063066"/>
              <a:gd name="connsiteX1873" fmla="*/ 3233012 w 7295637"/>
              <a:gd name="connsiteY1873" fmla="*/ 2841491 h 5063066"/>
              <a:gd name="connsiteX1874" fmla="*/ 3300298 w 7295637"/>
              <a:gd name="connsiteY1874" fmla="*/ 2796890 h 5063066"/>
              <a:gd name="connsiteX1875" fmla="*/ 3373323 w 7295637"/>
              <a:gd name="connsiteY1875" fmla="*/ 2869915 h 5063066"/>
              <a:gd name="connsiteX1876" fmla="*/ 3300298 w 7295637"/>
              <a:gd name="connsiteY1876" fmla="*/ 2942940 h 5063066"/>
              <a:gd name="connsiteX1877" fmla="*/ 3227273 w 7295637"/>
              <a:gd name="connsiteY1877" fmla="*/ 2869916 h 5063066"/>
              <a:gd name="connsiteX1878" fmla="*/ 3233012 w 7295637"/>
              <a:gd name="connsiteY1878" fmla="*/ 2841491 h 5063066"/>
              <a:gd name="connsiteX1879" fmla="*/ 3462699 w 7295637"/>
              <a:gd name="connsiteY1879" fmla="*/ 2463747 h 5063066"/>
              <a:gd name="connsiteX1880" fmla="*/ 3478350 w 7295637"/>
              <a:gd name="connsiteY1880" fmla="*/ 2440535 h 5063066"/>
              <a:gd name="connsiteX1881" fmla="*/ 3529986 w 7295637"/>
              <a:gd name="connsiteY1881" fmla="*/ 2419147 h 5063066"/>
              <a:gd name="connsiteX1882" fmla="*/ 3603010 w 7295637"/>
              <a:gd name="connsiteY1882" fmla="*/ 2492172 h 5063066"/>
              <a:gd name="connsiteX1883" fmla="*/ 3529987 w 7295637"/>
              <a:gd name="connsiteY1883" fmla="*/ 2565196 h 5063066"/>
              <a:gd name="connsiteX1884" fmla="*/ 3456961 w 7295637"/>
              <a:gd name="connsiteY1884" fmla="*/ 2492172 h 5063066"/>
              <a:gd name="connsiteX1885" fmla="*/ 3462699 w 7295637"/>
              <a:gd name="connsiteY1885" fmla="*/ 2463747 h 5063066"/>
              <a:gd name="connsiteX1886" fmla="*/ 2311156 w 7295637"/>
              <a:gd name="connsiteY1886" fmla="*/ 4257849 h 5063066"/>
              <a:gd name="connsiteX1887" fmla="*/ 2378443 w 7295637"/>
              <a:gd name="connsiteY1887" fmla="*/ 4213249 h 5063066"/>
              <a:gd name="connsiteX1888" fmla="*/ 2451467 w 7295637"/>
              <a:gd name="connsiteY1888" fmla="*/ 4286274 h 5063066"/>
              <a:gd name="connsiteX1889" fmla="*/ 2378443 w 7295637"/>
              <a:gd name="connsiteY1889" fmla="*/ 4359298 h 5063066"/>
              <a:gd name="connsiteX1890" fmla="*/ 2305418 w 7295637"/>
              <a:gd name="connsiteY1890" fmla="*/ 4286274 h 5063066"/>
              <a:gd name="connsiteX1891" fmla="*/ 2311156 w 7295637"/>
              <a:gd name="connsiteY1891" fmla="*/ 4257849 h 5063066"/>
              <a:gd name="connsiteX1892" fmla="*/ 4619444 w 7295637"/>
              <a:gd name="connsiteY1892" fmla="*/ 611145 h 5063066"/>
              <a:gd name="connsiteX1893" fmla="*/ 4635092 w 7295637"/>
              <a:gd name="connsiteY1893" fmla="*/ 587933 h 5063066"/>
              <a:gd name="connsiteX1894" fmla="*/ 4686731 w 7295637"/>
              <a:gd name="connsiteY1894" fmla="*/ 566545 h 5063066"/>
              <a:gd name="connsiteX1895" fmla="*/ 4759755 w 7295637"/>
              <a:gd name="connsiteY1895" fmla="*/ 639569 h 5063066"/>
              <a:gd name="connsiteX1896" fmla="*/ 4686730 w 7295637"/>
              <a:gd name="connsiteY1896" fmla="*/ 712594 h 5063066"/>
              <a:gd name="connsiteX1897" fmla="*/ 4613704 w 7295637"/>
              <a:gd name="connsiteY1897" fmla="*/ 639570 h 5063066"/>
              <a:gd name="connsiteX1898" fmla="*/ 4619444 w 7295637"/>
              <a:gd name="connsiteY1898" fmla="*/ 611145 h 5063066"/>
              <a:gd name="connsiteX1899" fmla="*/ 3697588 w 7295637"/>
              <a:gd name="connsiteY1899" fmla="*/ 2027501 h 5063066"/>
              <a:gd name="connsiteX1900" fmla="*/ 3713238 w 7295637"/>
              <a:gd name="connsiteY1900" fmla="*/ 2004289 h 5063066"/>
              <a:gd name="connsiteX1901" fmla="*/ 3764876 w 7295637"/>
              <a:gd name="connsiteY1901" fmla="*/ 1982900 h 5063066"/>
              <a:gd name="connsiteX1902" fmla="*/ 3837900 w 7295637"/>
              <a:gd name="connsiteY1902" fmla="*/ 2055926 h 5063066"/>
              <a:gd name="connsiteX1903" fmla="*/ 3764875 w 7295637"/>
              <a:gd name="connsiteY1903" fmla="*/ 2128950 h 5063066"/>
              <a:gd name="connsiteX1904" fmla="*/ 3691851 w 7295637"/>
              <a:gd name="connsiteY1904" fmla="*/ 2055926 h 5063066"/>
              <a:gd name="connsiteX1905" fmla="*/ 3697588 w 7295637"/>
              <a:gd name="connsiteY1905" fmla="*/ 2027501 h 5063066"/>
              <a:gd name="connsiteX1906" fmla="*/ 2541620 w 7295637"/>
              <a:gd name="connsiteY1906" fmla="*/ 3828529 h 5063066"/>
              <a:gd name="connsiteX1907" fmla="*/ 2608907 w 7295637"/>
              <a:gd name="connsiteY1907" fmla="*/ 3783929 h 5063066"/>
              <a:gd name="connsiteX1908" fmla="*/ 2681931 w 7295637"/>
              <a:gd name="connsiteY1908" fmla="*/ 3856953 h 5063066"/>
              <a:gd name="connsiteX1909" fmla="*/ 2608906 w 7295637"/>
              <a:gd name="connsiteY1909" fmla="*/ 3929978 h 5063066"/>
              <a:gd name="connsiteX1910" fmla="*/ 2535882 w 7295637"/>
              <a:gd name="connsiteY1910" fmla="*/ 3856954 h 5063066"/>
              <a:gd name="connsiteX1911" fmla="*/ 2541620 w 7295637"/>
              <a:gd name="connsiteY1911" fmla="*/ 3828529 h 5063066"/>
              <a:gd name="connsiteX1912" fmla="*/ 4849907 w 7295637"/>
              <a:gd name="connsiteY1912" fmla="*/ 181823 h 5063066"/>
              <a:gd name="connsiteX1913" fmla="*/ 4865557 w 7295637"/>
              <a:gd name="connsiteY1913" fmla="*/ 158611 h 5063066"/>
              <a:gd name="connsiteX1914" fmla="*/ 4917193 w 7295637"/>
              <a:gd name="connsiteY1914" fmla="*/ 137222 h 5063066"/>
              <a:gd name="connsiteX1915" fmla="*/ 4990218 w 7295637"/>
              <a:gd name="connsiteY1915" fmla="*/ 210247 h 5063066"/>
              <a:gd name="connsiteX1916" fmla="*/ 4917194 w 7295637"/>
              <a:gd name="connsiteY1916" fmla="*/ 283272 h 5063066"/>
              <a:gd name="connsiteX1917" fmla="*/ 4844169 w 7295637"/>
              <a:gd name="connsiteY1917" fmla="*/ 210247 h 5063066"/>
              <a:gd name="connsiteX1918" fmla="*/ 4849907 w 7295637"/>
              <a:gd name="connsiteY1918" fmla="*/ 181823 h 5063066"/>
              <a:gd name="connsiteX1919" fmla="*/ 3928054 w 7295637"/>
              <a:gd name="connsiteY1919" fmla="*/ 1598178 h 5063066"/>
              <a:gd name="connsiteX1920" fmla="*/ 3943704 w 7295637"/>
              <a:gd name="connsiteY1920" fmla="*/ 1574966 h 5063066"/>
              <a:gd name="connsiteX1921" fmla="*/ 3995341 w 7295637"/>
              <a:gd name="connsiteY1921" fmla="*/ 1553577 h 5063066"/>
              <a:gd name="connsiteX1922" fmla="*/ 4068365 w 7295637"/>
              <a:gd name="connsiteY1922" fmla="*/ 1626603 h 5063066"/>
              <a:gd name="connsiteX1923" fmla="*/ 3995340 w 7295637"/>
              <a:gd name="connsiteY1923" fmla="*/ 1699630 h 5063066"/>
              <a:gd name="connsiteX1924" fmla="*/ 3922316 w 7295637"/>
              <a:gd name="connsiteY1924" fmla="*/ 1626602 h 5063066"/>
              <a:gd name="connsiteX1925" fmla="*/ 3928054 w 7295637"/>
              <a:gd name="connsiteY1925" fmla="*/ 1598178 h 5063066"/>
              <a:gd name="connsiteX1926" fmla="*/ 2772084 w 7295637"/>
              <a:gd name="connsiteY1926" fmla="*/ 3408035 h 5063066"/>
              <a:gd name="connsiteX1927" fmla="*/ 2839370 w 7295637"/>
              <a:gd name="connsiteY1927" fmla="*/ 3363435 h 5063066"/>
              <a:gd name="connsiteX1928" fmla="*/ 2912395 w 7295637"/>
              <a:gd name="connsiteY1928" fmla="*/ 3436460 h 5063066"/>
              <a:gd name="connsiteX1929" fmla="*/ 2839370 w 7295637"/>
              <a:gd name="connsiteY1929" fmla="*/ 3509485 h 5063066"/>
              <a:gd name="connsiteX1930" fmla="*/ 2766345 w 7295637"/>
              <a:gd name="connsiteY1930" fmla="*/ 3436460 h 5063066"/>
              <a:gd name="connsiteX1931" fmla="*/ 2772084 w 7295637"/>
              <a:gd name="connsiteY1931" fmla="*/ 3408035 h 5063066"/>
              <a:gd name="connsiteX1932" fmla="*/ 1850229 w 7295637"/>
              <a:gd name="connsiteY1932" fmla="*/ 4824392 h 5063066"/>
              <a:gd name="connsiteX1933" fmla="*/ 1917516 w 7295637"/>
              <a:gd name="connsiteY1933" fmla="*/ 4779792 h 5063066"/>
              <a:gd name="connsiteX1934" fmla="*/ 1990540 w 7295637"/>
              <a:gd name="connsiteY1934" fmla="*/ 4852816 h 5063066"/>
              <a:gd name="connsiteX1935" fmla="*/ 1917515 w 7295637"/>
              <a:gd name="connsiteY1935" fmla="*/ 4925841 h 5063066"/>
              <a:gd name="connsiteX1936" fmla="*/ 1844491 w 7295637"/>
              <a:gd name="connsiteY1936" fmla="*/ 4852817 h 5063066"/>
              <a:gd name="connsiteX1937" fmla="*/ 1850229 w 7295637"/>
              <a:gd name="connsiteY1937" fmla="*/ 4824392 h 5063066"/>
              <a:gd name="connsiteX1938" fmla="*/ 4158518 w 7295637"/>
              <a:gd name="connsiteY1938" fmla="*/ 1177685 h 5063066"/>
              <a:gd name="connsiteX1939" fmla="*/ 4174168 w 7295637"/>
              <a:gd name="connsiteY1939" fmla="*/ 1154473 h 5063066"/>
              <a:gd name="connsiteX1940" fmla="*/ 4225803 w 7295637"/>
              <a:gd name="connsiteY1940" fmla="*/ 1133085 h 5063066"/>
              <a:gd name="connsiteX1941" fmla="*/ 4298829 w 7295637"/>
              <a:gd name="connsiteY1941" fmla="*/ 1206110 h 5063066"/>
              <a:gd name="connsiteX1942" fmla="*/ 4225804 w 7295637"/>
              <a:gd name="connsiteY1942" fmla="*/ 1279134 h 5063066"/>
              <a:gd name="connsiteX1943" fmla="*/ 4152778 w 7295637"/>
              <a:gd name="connsiteY1943" fmla="*/ 1206110 h 5063066"/>
              <a:gd name="connsiteX1944" fmla="*/ 4158518 w 7295637"/>
              <a:gd name="connsiteY1944" fmla="*/ 1177685 h 5063066"/>
              <a:gd name="connsiteX1945" fmla="*/ 3002548 w 7295637"/>
              <a:gd name="connsiteY1945" fmla="*/ 2978713 h 5063066"/>
              <a:gd name="connsiteX1946" fmla="*/ 3069834 w 7295637"/>
              <a:gd name="connsiteY1946" fmla="*/ 2934113 h 5063066"/>
              <a:gd name="connsiteX1947" fmla="*/ 3142859 w 7295637"/>
              <a:gd name="connsiteY1947" fmla="*/ 3007138 h 5063066"/>
              <a:gd name="connsiteX1948" fmla="*/ 3069834 w 7295637"/>
              <a:gd name="connsiteY1948" fmla="*/ 3080163 h 5063066"/>
              <a:gd name="connsiteX1949" fmla="*/ 2996809 w 7295637"/>
              <a:gd name="connsiteY1949" fmla="*/ 3007138 h 5063066"/>
              <a:gd name="connsiteX1950" fmla="*/ 3002548 w 7295637"/>
              <a:gd name="connsiteY1950" fmla="*/ 2978713 h 5063066"/>
              <a:gd name="connsiteX1951" fmla="*/ 2080693 w 7295637"/>
              <a:gd name="connsiteY1951" fmla="*/ 4395070 h 5063066"/>
              <a:gd name="connsiteX1952" fmla="*/ 2147979 w 7295637"/>
              <a:gd name="connsiteY1952" fmla="*/ 4350470 h 5063066"/>
              <a:gd name="connsiteX1953" fmla="*/ 2221004 w 7295637"/>
              <a:gd name="connsiteY1953" fmla="*/ 4423495 h 5063066"/>
              <a:gd name="connsiteX1954" fmla="*/ 2147979 w 7295637"/>
              <a:gd name="connsiteY1954" fmla="*/ 4496520 h 5063066"/>
              <a:gd name="connsiteX1955" fmla="*/ 2074954 w 7295637"/>
              <a:gd name="connsiteY1955" fmla="*/ 4423495 h 5063066"/>
              <a:gd name="connsiteX1956" fmla="*/ 2080693 w 7295637"/>
              <a:gd name="connsiteY1956" fmla="*/ 4395070 h 5063066"/>
              <a:gd name="connsiteX1957" fmla="*/ 4388980 w 7295637"/>
              <a:gd name="connsiteY1957" fmla="*/ 748365 h 5063066"/>
              <a:gd name="connsiteX1958" fmla="*/ 4404630 w 7295637"/>
              <a:gd name="connsiteY1958" fmla="*/ 725154 h 5063066"/>
              <a:gd name="connsiteX1959" fmla="*/ 4456266 w 7295637"/>
              <a:gd name="connsiteY1959" fmla="*/ 703765 h 5063066"/>
              <a:gd name="connsiteX1960" fmla="*/ 4529290 w 7295637"/>
              <a:gd name="connsiteY1960" fmla="*/ 776790 h 5063066"/>
              <a:gd name="connsiteX1961" fmla="*/ 4456267 w 7295637"/>
              <a:gd name="connsiteY1961" fmla="*/ 849815 h 5063066"/>
              <a:gd name="connsiteX1962" fmla="*/ 4383241 w 7295637"/>
              <a:gd name="connsiteY1962" fmla="*/ 776789 h 5063066"/>
              <a:gd name="connsiteX1963" fmla="*/ 4388980 w 7295637"/>
              <a:gd name="connsiteY1963" fmla="*/ 748365 h 5063066"/>
              <a:gd name="connsiteX1964" fmla="*/ 3233012 w 7295637"/>
              <a:gd name="connsiteY1964" fmla="*/ 2558219 h 5063066"/>
              <a:gd name="connsiteX1965" fmla="*/ 3300298 w 7295637"/>
              <a:gd name="connsiteY1965" fmla="*/ 2513618 h 5063066"/>
              <a:gd name="connsiteX1966" fmla="*/ 3373323 w 7295637"/>
              <a:gd name="connsiteY1966" fmla="*/ 2586643 h 5063066"/>
              <a:gd name="connsiteX1967" fmla="*/ 3300298 w 7295637"/>
              <a:gd name="connsiteY1967" fmla="*/ 2659668 h 5063066"/>
              <a:gd name="connsiteX1968" fmla="*/ 3227273 w 7295637"/>
              <a:gd name="connsiteY1968" fmla="*/ 2586643 h 5063066"/>
              <a:gd name="connsiteX1969" fmla="*/ 3233012 w 7295637"/>
              <a:gd name="connsiteY1969" fmla="*/ 2558219 h 5063066"/>
              <a:gd name="connsiteX1970" fmla="*/ 3462699 w 7295637"/>
              <a:gd name="connsiteY1970" fmla="*/ 2180476 h 5063066"/>
              <a:gd name="connsiteX1971" fmla="*/ 3529985 w 7295637"/>
              <a:gd name="connsiteY1971" fmla="*/ 2135876 h 5063066"/>
              <a:gd name="connsiteX1972" fmla="*/ 3603011 w 7295637"/>
              <a:gd name="connsiteY1972" fmla="*/ 2208902 h 5063066"/>
              <a:gd name="connsiteX1973" fmla="*/ 3529986 w 7295637"/>
              <a:gd name="connsiteY1973" fmla="*/ 2281927 h 5063066"/>
              <a:gd name="connsiteX1974" fmla="*/ 3456960 w 7295637"/>
              <a:gd name="connsiteY1974" fmla="*/ 2208901 h 5063066"/>
              <a:gd name="connsiteX1975" fmla="*/ 3462699 w 7295637"/>
              <a:gd name="connsiteY1975" fmla="*/ 2180476 h 5063066"/>
              <a:gd name="connsiteX1976" fmla="*/ 2311155 w 7295637"/>
              <a:gd name="connsiteY1976" fmla="*/ 3974578 h 5063066"/>
              <a:gd name="connsiteX1977" fmla="*/ 2378442 w 7295637"/>
              <a:gd name="connsiteY1977" fmla="*/ 3929978 h 5063066"/>
              <a:gd name="connsiteX1978" fmla="*/ 2451467 w 7295637"/>
              <a:gd name="connsiteY1978" fmla="*/ 4003003 h 5063066"/>
              <a:gd name="connsiteX1979" fmla="*/ 2378442 w 7295637"/>
              <a:gd name="connsiteY1979" fmla="*/ 4076028 h 5063066"/>
              <a:gd name="connsiteX1980" fmla="*/ 2305417 w 7295637"/>
              <a:gd name="connsiteY1980" fmla="*/ 4003003 h 5063066"/>
              <a:gd name="connsiteX1981" fmla="*/ 2311155 w 7295637"/>
              <a:gd name="connsiteY1981" fmla="*/ 3974578 h 5063066"/>
              <a:gd name="connsiteX1982" fmla="*/ 4619443 w 7295637"/>
              <a:gd name="connsiteY1982" fmla="*/ 327873 h 5063066"/>
              <a:gd name="connsiteX1983" fmla="*/ 4635093 w 7295637"/>
              <a:gd name="connsiteY1983" fmla="*/ 304661 h 5063066"/>
              <a:gd name="connsiteX1984" fmla="*/ 4686730 w 7295637"/>
              <a:gd name="connsiteY1984" fmla="*/ 283272 h 5063066"/>
              <a:gd name="connsiteX1985" fmla="*/ 4759754 w 7295637"/>
              <a:gd name="connsiteY1985" fmla="*/ 356297 h 5063066"/>
              <a:gd name="connsiteX1986" fmla="*/ 4686729 w 7295637"/>
              <a:gd name="connsiteY1986" fmla="*/ 429322 h 5063066"/>
              <a:gd name="connsiteX1987" fmla="*/ 4613705 w 7295637"/>
              <a:gd name="connsiteY1987" fmla="*/ 356297 h 5063066"/>
              <a:gd name="connsiteX1988" fmla="*/ 4619443 w 7295637"/>
              <a:gd name="connsiteY1988" fmla="*/ 327873 h 5063066"/>
              <a:gd name="connsiteX1989" fmla="*/ 3697589 w 7295637"/>
              <a:gd name="connsiteY1989" fmla="*/ 1744229 h 5063066"/>
              <a:gd name="connsiteX1990" fmla="*/ 3713240 w 7295637"/>
              <a:gd name="connsiteY1990" fmla="*/ 1721017 h 5063066"/>
              <a:gd name="connsiteX1991" fmla="*/ 3764875 w 7295637"/>
              <a:gd name="connsiteY1991" fmla="*/ 1699630 h 5063066"/>
              <a:gd name="connsiteX1992" fmla="*/ 3837901 w 7295637"/>
              <a:gd name="connsiteY1992" fmla="*/ 1772654 h 5063066"/>
              <a:gd name="connsiteX1993" fmla="*/ 3764876 w 7295637"/>
              <a:gd name="connsiteY1993" fmla="*/ 1845681 h 5063066"/>
              <a:gd name="connsiteX1994" fmla="*/ 3691850 w 7295637"/>
              <a:gd name="connsiteY1994" fmla="*/ 1772654 h 5063066"/>
              <a:gd name="connsiteX1995" fmla="*/ 3697589 w 7295637"/>
              <a:gd name="connsiteY1995" fmla="*/ 1744229 h 5063066"/>
              <a:gd name="connsiteX1996" fmla="*/ 2541620 w 7295637"/>
              <a:gd name="connsiteY1996" fmla="*/ 3545257 h 5063066"/>
              <a:gd name="connsiteX1997" fmla="*/ 2608906 w 7295637"/>
              <a:gd name="connsiteY1997" fmla="*/ 3500656 h 5063066"/>
              <a:gd name="connsiteX1998" fmla="*/ 2681931 w 7295637"/>
              <a:gd name="connsiteY1998" fmla="*/ 3573681 h 5063066"/>
              <a:gd name="connsiteX1999" fmla="*/ 2608906 w 7295637"/>
              <a:gd name="connsiteY1999" fmla="*/ 3646706 h 5063066"/>
              <a:gd name="connsiteX2000" fmla="*/ 2535881 w 7295637"/>
              <a:gd name="connsiteY2000" fmla="*/ 3573681 h 5063066"/>
              <a:gd name="connsiteX2001" fmla="*/ 2541620 w 7295637"/>
              <a:gd name="connsiteY2001" fmla="*/ 3545257 h 5063066"/>
              <a:gd name="connsiteX2002" fmla="*/ 1619765 w 7295637"/>
              <a:gd name="connsiteY2002" fmla="*/ 4961614 h 5063066"/>
              <a:gd name="connsiteX2003" fmla="*/ 1687052 w 7295637"/>
              <a:gd name="connsiteY2003" fmla="*/ 4917014 h 5063066"/>
              <a:gd name="connsiteX2004" fmla="*/ 1760076 w 7295637"/>
              <a:gd name="connsiteY2004" fmla="*/ 4990038 h 5063066"/>
              <a:gd name="connsiteX2005" fmla="*/ 1687051 w 7295637"/>
              <a:gd name="connsiteY2005" fmla="*/ 5063063 h 5063066"/>
              <a:gd name="connsiteX2006" fmla="*/ 1614027 w 7295637"/>
              <a:gd name="connsiteY2006" fmla="*/ 4990039 h 5063066"/>
              <a:gd name="connsiteX2007" fmla="*/ 1619765 w 7295637"/>
              <a:gd name="connsiteY2007" fmla="*/ 4961614 h 5063066"/>
              <a:gd name="connsiteX2008" fmla="*/ 3928055 w 7295637"/>
              <a:gd name="connsiteY2008" fmla="*/ 1314906 h 5063066"/>
              <a:gd name="connsiteX2009" fmla="*/ 3943703 w 7295637"/>
              <a:gd name="connsiteY2009" fmla="*/ 1291694 h 5063066"/>
              <a:gd name="connsiteX2010" fmla="*/ 3995340 w 7295637"/>
              <a:gd name="connsiteY2010" fmla="*/ 1270305 h 5063066"/>
              <a:gd name="connsiteX2011" fmla="*/ 4068366 w 7295637"/>
              <a:gd name="connsiteY2011" fmla="*/ 1343330 h 5063066"/>
              <a:gd name="connsiteX2012" fmla="*/ 3995341 w 7295637"/>
              <a:gd name="connsiteY2012" fmla="*/ 1416355 h 5063066"/>
              <a:gd name="connsiteX2013" fmla="*/ 3922315 w 7295637"/>
              <a:gd name="connsiteY2013" fmla="*/ 1343330 h 5063066"/>
              <a:gd name="connsiteX2014" fmla="*/ 3928055 w 7295637"/>
              <a:gd name="connsiteY2014" fmla="*/ 1314906 h 5063066"/>
              <a:gd name="connsiteX2015" fmla="*/ 2772084 w 7295637"/>
              <a:gd name="connsiteY2015" fmla="*/ 3124763 h 5063066"/>
              <a:gd name="connsiteX2016" fmla="*/ 2839370 w 7295637"/>
              <a:gd name="connsiteY2016" fmla="*/ 3080163 h 5063066"/>
              <a:gd name="connsiteX2017" fmla="*/ 2912395 w 7295637"/>
              <a:gd name="connsiteY2017" fmla="*/ 3153188 h 5063066"/>
              <a:gd name="connsiteX2018" fmla="*/ 2839370 w 7295637"/>
              <a:gd name="connsiteY2018" fmla="*/ 3226213 h 5063066"/>
              <a:gd name="connsiteX2019" fmla="*/ 2766345 w 7295637"/>
              <a:gd name="connsiteY2019" fmla="*/ 3153188 h 5063066"/>
              <a:gd name="connsiteX2020" fmla="*/ 2772084 w 7295637"/>
              <a:gd name="connsiteY2020" fmla="*/ 3124763 h 5063066"/>
              <a:gd name="connsiteX2021" fmla="*/ 1850229 w 7295637"/>
              <a:gd name="connsiteY2021" fmla="*/ 4541120 h 5063066"/>
              <a:gd name="connsiteX2022" fmla="*/ 1917516 w 7295637"/>
              <a:gd name="connsiteY2022" fmla="*/ 4496519 h 5063066"/>
              <a:gd name="connsiteX2023" fmla="*/ 1990540 w 7295637"/>
              <a:gd name="connsiteY2023" fmla="*/ 4569544 h 5063066"/>
              <a:gd name="connsiteX2024" fmla="*/ 1917515 w 7295637"/>
              <a:gd name="connsiteY2024" fmla="*/ 4642569 h 5063066"/>
              <a:gd name="connsiteX2025" fmla="*/ 1844491 w 7295637"/>
              <a:gd name="connsiteY2025" fmla="*/ 4569544 h 5063066"/>
              <a:gd name="connsiteX2026" fmla="*/ 1850229 w 7295637"/>
              <a:gd name="connsiteY2026" fmla="*/ 4541120 h 5063066"/>
              <a:gd name="connsiteX2027" fmla="*/ 4158516 w 7295637"/>
              <a:gd name="connsiteY2027" fmla="*/ 894414 h 5063066"/>
              <a:gd name="connsiteX2028" fmla="*/ 4174167 w 7295637"/>
              <a:gd name="connsiteY2028" fmla="*/ 871203 h 5063066"/>
              <a:gd name="connsiteX2029" fmla="*/ 4225803 w 7295637"/>
              <a:gd name="connsiteY2029" fmla="*/ 849814 h 5063066"/>
              <a:gd name="connsiteX2030" fmla="*/ 4298828 w 7295637"/>
              <a:gd name="connsiteY2030" fmla="*/ 922839 h 5063066"/>
              <a:gd name="connsiteX2031" fmla="*/ 4225803 w 7295637"/>
              <a:gd name="connsiteY2031" fmla="*/ 995864 h 5063066"/>
              <a:gd name="connsiteX2032" fmla="*/ 4152779 w 7295637"/>
              <a:gd name="connsiteY2032" fmla="*/ 922839 h 5063066"/>
              <a:gd name="connsiteX2033" fmla="*/ 4158516 w 7295637"/>
              <a:gd name="connsiteY2033" fmla="*/ 894414 h 5063066"/>
              <a:gd name="connsiteX2034" fmla="*/ 3002547 w 7295637"/>
              <a:gd name="connsiteY2034" fmla="*/ 2695441 h 5063066"/>
              <a:gd name="connsiteX2035" fmla="*/ 3069834 w 7295637"/>
              <a:gd name="connsiteY2035" fmla="*/ 2650841 h 5063066"/>
              <a:gd name="connsiteX2036" fmla="*/ 3142859 w 7295637"/>
              <a:gd name="connsiteY2036" fmla="*/ 2723865 h 5063066"/>
              <a:gd name="connsiteX2037" fmla="*/ 3069834 w 7295637"/>
              <a:gd name="connsiteY2037" fmla="*/ 2796891 h 5063066"/>
              <a:gd name="connsiteX2038" fmla="*/ 2996809 w 7295637"/>
              <a:gd name="connsiteY2038" fmla="*/ 2723866 h 5063066"/>
              <a:gd name="connsiteX2039" fmla="*/ 3002547 w 7295637"/>
              <a:gd name="connsiteY2039" fmla="*/ 2695441 h 5063066"/>
              <a:gd name="connsiteX2040" fmla="*/ 3232235 w 7295637"/>
              <a:gd name="connsiteY2040" fmla="*/ 2326526 h 5063066"/>
              <a:gd name="connsiteX2041" fmla="*/ 3299522 w 7295637"/>
              <a:gd name="connsiteY2041" fmla="*/ 2281926 h 5063066"/>
              <a:gd name="connsiteX2042" fmla="*/ 3372546 w 7295637"/>
              <a:gd name="connsiteY2042" fmla="*/ 2354951 h 5063066"/>
              <a:gd name="connsiteX2043" fmla="*/ 3299521 w 7295637"/>
              <a:gd name="connsiteY2043" fmla="*/ 2427976 h 5063066"/>
              <a:gd name="connsiteX2044" fmla="*/ 3226497 w 7295637"/>
              <a:gd name="connsiteY2044" fmla="*/ 2354951 h 5063066"/>
              <a:gd name="connsiteX2045" fmla="*/ 3232235 w 7295637"/>
              <a:gd name="connsiteY2045" fmla="*/ 2326526 h 5063066"/>
              <a:gd name="connsiteX2046" fmla="*/ 2080693 w 7295637"/>
              <a:gd name="connsiteY2046" fmla="*/ 4111800 h 5063066"/>
              <a:gd name="connsiteX2047" fmla="*/ 2147979 w 7295637"/>
              <a:gd name="connsiteY2047" fmla="*/ 4067200 h 5063066"/>
              <a:gd name="connsiteX2048" fmla="*/ 2221004 w 7295637"/>
              <a:gd name="connsiteY2048" fmla="*/ 4140225 h 5063066"/>
              <a:gd name="connsiteX2049" fmla="*/ 2147979 w 7295637"/>
              <a:gd name="connsiteY2049" fmla="*/ 4213249 h 5063066"/>
              <a:gd name="connsiteX2050" fmla="*/ 2074954 w 7295637"/>
              <a:gd name="connsiteY2050" fmla="*/ 4140224 h 5063066"/>
              <a:gd name="connsiteX2051" fmla="*/ 2080693 w 7295637"/>
              <a:gd name="connsiteY2051" fmla="*/ 4111800 h 5063066"/>
              <a:gd name="connsiteX2052" fmla="*/ 4388979 w 7295637"/>
              <a:gd name="connsiteY2052" fmla="*/ 465094 h 5063066"/>
              <a:gd name="connsiteX2053" fmla="*/ 4404629 w 7295637"/>
              <a:gd name="connsiteY2053" fmla="*/ 441882 h 5063066"/>
              <a:gd name="connsiteX2054" fmla="*/ 4456266 w 7295637"/>
              <a:gd name="connsiteY2054" fmla="*/ 420494 h 5063066"/>
              <a:gd name="connsiteX2055" fmla="*/ 4529291 w 7295637"/>
              <a:gd name="connsiteY2055" fmla="*/ 493519 h 5063066"/>
              <a:gd name="connsiteX2056" fmla="*/ 4456266 w 7295637"/>
              <a:gd name="connsiteY2056" fmla="*/ 566544 h 5063066"/>
              <a:gd name="connsiteX2057" fmla="*/ 4383241 w 7295637"/>
              <a:gd name="connsiteY2057" fmla="*/ 493519 h 5063066"/>
              <a:gd name="connsiteX2058" fmla="*/ 4388979 w 7295637"/>
              <a:gd name="connsiteY2058" fmla="*/ 465094 h 5063066"/>
              <a:gd name="connsiteX2059" fmla="*/ 3462700 w 7295637"/>
              <a:gd name="connsiteY2059" fmla="*/ 1897204 h 5063066"/>
              <a:gd name="connsiteX2060" fmla="*/ 3529986 w 7295637"/>
              <a:gd name="connsiteY2060" fmla="*/ 1852604 h 5063066"/>
              <a:gd name="connsiteX2061" fmla="*/ 3603010 w 7295637"/>
              <a:gd name="connsiteY2061" fmla="*/ 1925629 h 5063066"/>
              <a:gd name="connsiteX2062" fmla="*/ 3529985 w 7295637"/>
              <a:gd name="connsiteY2062" fmla="*/ 1998654 h 5063066"/>
              <a:gd name="connsiteX2063" fmla="*/ 3456961 w 7295637"/>
              <a:gd name="connsiteY2063" fmla="*/ 1925629 h 5063066"/>
              <a:gd name="connsiteX2064" fmla="*/ 3462700 w 7295637"/>
              <a:gd name="connsiteY2064" fmla="*/ 1897204 h 5063066"/>
              <a:gd name="connsiteX2065" fmla="*/ 2311156 w 7295637"/>
              <a:gd name="connsiteY2065" fmla="*/ 3691306 h 5063066"/>
              <a:gd name="connsiteX2066" fmla="*/ 2378443 w 7295637"/>
              <a:gd name="connsiteY2066" fmla="*/ 3646706 h 5063066"/>
              <a:gd name="connsiteX2067" fmla="*/ 2451467 w 7295637"/>
              <a:gd name="connsiteY2067" fmla="*/ 3719731 h 5063066"/>
              <a:gd name="connsiteX2068" fmla="*/ 2378442 w 7295637"/>
              <a:gd name="connsiteY2068" fmla="*/ 3792756 h 5063066"/>
              <a:gd name="connsiteX2069" fmla="*/ 2305418 w 7295637"/>
              <a:gd name="connsiteY2069" fmla="*/ 3719731 h 5063066"/>
              <a:gd name="connsiteX2070" fmla="*/ 2311156 w 7295637"/>
              <a:gd name="connsiteY2070" fmla="*/ 3691306 h 5063066"/>
              <a:gd name="connsiteX2071" fmla="*/ 4619443 w 7295637"/>
              <a:gd name="connsiteY2071" fmla="*/ 44600 h 5063066"/>
              <a:gd name="connsiteX2072" fmla="*/ 4635093 w 7295637"/>
              <a:gd name="connsiteY2072" fmla="*/ 21388 h 5063066"/>
              <a:gd name="connsiteX2073" fmla="*/ 4686730 w 7295637"/>
              <a:gd name="connsiteY2073" fmla="*/ 0 h 5063066"/>
              <a:gd name="connsiteX2074" fmla="*/ 4759755 w 7295637"/>
              <a:gd name="connsiteY2074" fmla="*/ 73025 h 5063066"/>
              <a:gd name="connsiteX2075" fmla="*/ 4686730 w 7295637"/>
              <a:gd name="connsiteY2075" fmla="*/ 146050 h 5063066"/>
              <a:gd name="connsiteX2076" fmla="*/ 4613704 w 7295637"/>
              <a:gd name="connsiteY2076" fmla="*/ 73025 h 5063066"/>
              <a:gd name="connsiteX2077" fmla="*/ 4619443 w 7295637"/>
              <a:gd name="connsiteY2077" fmla="*/ 44600 h 5063066"/>
              <a:gd name="connsiteX2078" fmla="*/ 3697591 w 7295637"/>
              <a:gd name="connsiteY2078" fmla="*/ 1460955 h 5063066"/>
              <a:gd name="connsiteX2079" fmla="*/ 3713241 w 7295637"/>
              <a:gd name="connsiteY2079" fmla="*/ 1437743 h 5063066"/>
              <a:gd name="connsiteX2080" fmla="*/ 3764876 w 7295637"/>
              <a:gd name="connsiteY2080" fmla="*/ 1416355 h 5063066"/>
              <a:gd name="connsiteX2081" fmla="*/ 3837902 w 7295637"/>
              <a:gd name="connsiteY2081" fmla="*/ 1489380 h 5063066"/>
              <a:gd name="connsiteX2082" fmla="*/ 3764875 w 7295637"/>
              <a:gd name="connsiteY2082" fmla="*/ 1562408 h 5063066"/>
              <a:gd name="connsiteX2083" fmla="*/ 3691851 w 7295637"/>
              <a:gd name="connsiteY2083" fmla="*/ 1489380 h 5063066"/>
              <a:gd name="connsiteX2084" fmla="*/ 3697591 w 7295637"/>
              <a:gd name="connsiteY2084" fmla="*/ 1460955 h 5063066"/>
              <a:gd name="connsiteX2085" fmla="*/ 2541620 w 7295637"/>
              <a:gd name="connsiteY2085" fmla="*/ 3261984 h 5063066"/>
              <a:gd name="connsiteX2086" fmla="*/ 2608906 w 7295637"/>
              <a:gd name="connsiteY2086" fmla="*/ 3217384 h 5063066"/>
              <a:gd name="connsiteX2087" fmla="*/ 2681931 w 7295637"/>
              <a:gd name="connsiteY2087" fmla="*/ 3290409 h 5063066"/>
              <a:gd name="connsiteX2088" fmla="*/ 2608906 w 7295637"/>
              <a:gd name="connsiteY2088" fmla="*/ 3363434 h 5063066"/>
              <a:gd name="connsiteX2089" fmla="*/ 2535881 w 7295637"/>
              <a:gd name="connsiteY2089" fmla="*/ 3290409 h 5063066"/>
              <a:gd name="connsiteX2090" fmla="*/ 2541620 w 7295637"/>
              <a:gd name="connsiteY2090" fmla="*/ 3261984 h 5063066"/>
              <a:gd name="connsiteX2091" fmla="*/ 1619765 w 7295637"/>
              <a:gd name="connsiteY2091" fmla="*/ 4678342 h 5063066"/>
              <a:gd name="connsiteX2092" fmla="*/ 1687051 w 7295637"/>
              <a:gd name="connsiteY2092" fmla="*/ 4633741 h 5063066"/>
              <a:gd name="connsiteX2093" fmla="*/ 1760076 w 7295637"/>
              <a:gd name="connsiteY2093" fmla="*/ 4706766 h 5063066"/>
              <a:gd name="connsiteX2094" fmla="*/ 1687051 w 7295637"/>
              <a:gd name="connsiteY2094" fmla="*/ 4779791 h 5063066"/>
              <a:gd name="connsiteX2095" fmla="*/ 1614026 w 7295637"/>
              <a:gd name="connsiteY2095" fmla="*/ 4706766 h 5063066"/>
              <a:gd name="connsiteX2096" fmla="*/ 1619765 w 7295637"/>
              <a:gd name="connsiteY2096" fmla="*/ 4678342 h 5063066"/>
              <a:gd name="connsiteX2097" fmla="*/ 3928053 w 7295637"/>
              <a:gd name="connsiteY2097" fmla="*/ 1031634 h 5063066"/>
              <a:gd name="connsiteX2098" fmla="*/ 3943704 w 7295637"/>
              <a:gd name="connsiteY2098" fmla="*/ 1008423 h 5063066"/>
              <a:gd name="connsiteX2099" fmla="*/ 3995340 w 7295637"/>
              <a:gd name="connsiteY2099" fmla="*/ 987034 h 5063066"/>
              <a:gd name="connsiteX2100" fmla="*/ 4068364 w 7295637"/>
              <a:gd name="connsiteY2100" fmla="*/ 1060059 h 5063066"/>
              <a:gd name="connsiteX2101" fmla="*/ 3995340 w 7295637"/>
              <a:gd name="connsiteY2101" fmla="*/ 1133084 h 5063066"/>
              <a:gd name="connsiteX2102" fmla="*/ 3922316 w 7295637"/>
              <a:gd name="connsiteY2102" fmla="*/ 1060059 h 5063066"/>
              <a:gd name="connsiteX2103" fmla="*/ 3928053 w 7295637"/>
              <a:gd name="connsiteY2103" fmla="*/ 1031634 h 5063066"/>
              <a:gd name="connsiteX2104" fmla="*/ 2772084 w 7295637"/>
              <a:gd name="connsiteY2104" fmla="*/ 2841491 h 5063066"/>
              <a:gd name="connsiteX2105" fmla="*/ 2839370 w 7295637"/>
              <a:gd name="connsiteY2105" fmla="*/ 2796891 h 5063066"/>
              <a:gd name="connsiteX2106" fmla="*/ 2912395 w 7295637"/>
              <a:gd name="connsiteY2106" fmla="*/ 2869915 h 5063066"/>
              <a:gd name="connsiteX2107" fmla="*/ 2839370 w 7295637"/>
              <a:gd name="connsiteY2107" fmla="*/ 2942940 h 5063066"/>
              <a:gd name="connsiteX2108" fmla="*/ 2766345 w 7295637"/>
              <a:gd name="connsiteY2108" fmla="*/ 2869916 h 5063066"/>
              <a:gd name="connsiteX2109" fmla="*/ 2772084 w 7295637"/>
              <a:gd name="connsiteY2109" fmla="*/ 2841491 h 5063066"/>
              <a:gd name="connsiteX2110" fmla="*/ 3001771 w 7295637"/>
              <a:gd name="connsiteY2110" fmla="*/ 2463747 h 5063066"/>
              <a:gd name="connsiteX2111" fmla="*/ 3069057 w 7295637"/>
              <a:gd name="connsiteY2111" fmla="*/ 2419147 h 5063066"/>
              <a:gd name="connsiteX2112" fmla="*/ 3142083 w 7295637"/>
              <a:gd name="connsiteY2112" fmla="*/ 2492172 h 5063066"/>
              <a:gd name="connsiteX2113" fmla="*/ 3069058 w 7295637"/>
              <a:gd name="connsiteY2113" fmla="*/ 2565197 h 5063066"/>
              <a:gd name="connsiteX2114" fmla="*/ 2996033 w 7295637"/>
              <a:gd name="connsiteY2114" fmla="*/ 2492172 h 5063066"/>
              <a:gd name="connsiteX2115" fmla="*/ 3001771 w 7295637"/>
              <a:gd name="connsiteY2115" fmla="*/ 2463747 h 5063066"/>
              <a:gd name="connsiteX2116" fmla="*/ 1850230 w 7295637"/>
              <a:gd name="connsiteY2116" fmla="*/ 4257848 h 5063066"/>
              <a:gd name="connsiteX2117" fmla="*/ 1917516 w 7295637"/>
              <a:gd name="connsiteY2117" fmla="*/ 4213248 h 5063066"/>
              <a:gd name="connsiteX2118" fmla="*/ 1990541 w 7295637"/>
              <a:gd name="connsiteY2118" fmla="*/ 4286273 h 5063066"/>
              <a:gd name="connsiteX2119" fmla="*/ 1917516 w 7295637"/>
              <a:gd name="connsiteY2119" fmla="*/ 4359298 h 5063066"/>
              <a:gd name="connsiteX2120" fmla="*/ 1844491 w 7295637"/>
              <a:gd name="connsiteY2120" fmla="*/ 4286273 h 5063066"/>
              <a:gd name="connsiteX2121" fmla="*/ 1850230 w 7295637"/>
              <a:gd name="connsiteY2121" fmla="*/ 4257848 h 5063066"/>
              <a:gd name="connsiteX2122" fmla="*/ 4158515 w 7295637"/>
              <a:gd name="connsiteY2122" fmla="*/ 611143 h 5063066"/>
              <a:gd name="connsiteX2123" fmla="*/ 4174165 w 7295637"/>
              <a:gd name="connsiteY2123" fmla="*/ 587932 h 5063066"/>
              <a:gd name="connsiteX2124" fmla="*/ 4225802 w 7295637"/>
              <a:gd name="connsiteY2124" fmla="*/ 566544 h 5063066"/>
              <a:gd name="connsiteX2125" fmla="*/ 4298827 w 7295637"/>
              <a:gd name="connsiteY2125" fmla="*/ 639569 h 5063066"/>
              <a:gd name="connsiteX2126" fmla="*/ 4225803 w 7295637"/>
              <a:gd name="connsiteY2126" fmla="*/ 712593 h 5063066"/>
              <a:gd name="connsiteX2127" fmla="*/ 4152778 w 7295637"/>
              <a:gd name="connsiteY2127" fmla="*/ 639568 h 5063066"/>
              <a:gd name="connsiteX2128" fmla="*/ 4158515 w 7295637"/>
              <a:gd name="connsiteY2128" fmla="*/ 611143 h 5063066"/>
              <a:gd name="connsiteX2129" fmla="*/ 3232236 w 7295637"/>
              <a:gd name="connsiteY2129" fmla="*/ 2043255 h 5063066"/>
              <a:gd name="connsiteX2130" fmla="*/ 3299521 w 7295637"/>
              <a:gd name="connsiteY2130" fmla="*/ 1998655 h 5063066"/>
              <a:gd name="connsiteX2131" fmla="*/ 3372546 w 7295637"/>
              <a:gd name="connsiteY2131" fmla="*/ 2071680 h 5063066"/>
              <a:gd name="connsiteX2132" fmla="*/ 3299521 w 7295637"/>
              <a:gd name="connsiteY2132" fmla="*/ 2144705 h 5063066"/>
              <a:gd name="connsiteX2133" fmla="*/ 3226496 w 7295637"/>
              <a:gd name="connsiteY2133" fmla="*/ 2071680 h 5063066"/>
              <a:gd name="connsiteX2134" fmla="*/ 3232236 w 7295637"/>
              <a:gd name="connsiteY2134" fmla="*/ 2043255 h 5063066"/>
              <a:gd name="connsiteX2135" fmla="*/ 2080692 w 7295637"/>
              <a:gd name="connsiteY2135" fmla="*/ 3828529 h 5063066"/>
              <a:gd name="connsiteX2136" fmla="*/ 2147978 w 7295637"/>
              <a:gd name="connsiteY2136" fmla="*/ 3783929 h 5063066"/>
              <a:gd name="connsiteX2137" fmla="*/ 2221003 w 7295637"/>
              <a:gd name="connsiteY2137" fmla="*/ 3856953 h 5063066"/>
              <a:gd name="connsiteX2138" fmla="*/ 2147978 w 7295637"/>
              <a:gd name="connsiteY2138" fmla="*/ 3929978 h 5063066"/>
              <a:gd name="connsiteX2139" fmla="*/ 2074953 w 7295637"/>
              <a:gd name="connsiteY2139" fmla="*/ 3856954 h 5063066"/>
              <a:gd name="connsiteX2140" fmla="*/ 2080692 w 7295637"/>
              <a:gd name="connsiteY2140" fmla="*/ 3828529 h 5063066"/>
              <a:gd name="connsiteX2141" fmla="*/ 4388978 w 7295637"/>
              <a:gd name="connsiteY2141" fmla="*/ 181823 h 5063066"/>
              <a:gd name="connsiteX2142" fmla="*/ 4404628 w 7295637"/>
              <a:gd name="connsiteY2142" fmla="*/ 158611 h 5063066"/>
              <a:gd name="connsiteX2143" fmla="*/ 4456265 w 7295637"/>
              <a:gd name="connsiteY2143" fmla="*/ 137222 h 5063066"/>
              <a:gd name="connsiteX2144" fmla="*/ 4529289 w 7295637"/>
              <a:gd name="connsiteY2144" fmla="*/ 210247 h 5063066"/>
              <a:gd name="connsiteX2145" fmla="*/ 4456264 w 7295637"/>
              <a:gd name="connsiteY2145" fmla="*/ 283273 h 5063066"/>
              <a:gd name="connsiteX2146" fmla="*/ 4383240 w 7295637"/>
              <a:gd name="connsiteY2146" fmla="*/ 210247 h 5063066"/>
              <a:gd name="connsiteX2147" fmla="*/ 4388978 w 7295637"/>
              <a:gd name="connsiteY2147" fmla="*/ 181823 h 5063066"/>
              <a:gd name="connsiteX2148" fmla="*/ 3462699 w 7295637"/>
              <a:gd name="connsiteY2148" fmla="*/ 1613933 h 5063066"/>
              <a:gd name="connsiteX2149" fmla="*/ 3529985 w 7295637"/>
              <a:gd name="connsiteY2149" fmla="*/ 1569333 h 5063066"/>
              <a:gd name="connsiteX2150" fmla="*/ 3603010 w 7295637"/>
              <a:gd name="connsiteY2150" fmla="*/ 1642358 h 5063066"/>
              <a:gd name="connsiteX2151" fmla="*/ 3529985 w 7295637"/>
              <a:gd name="connsiteY2151" fmla="*/ 1715383 h 5063066"/>
              <a:gd name="connsiteX2152" fmla="*/ 3456960 w 7295637"/>
              <a:gd name="connsiteY2152" fmla="*/ 1642358 h 5063066"/>
              <a:gd name="connsiteX2153" fmla="*/ 3462699 w 7295637"/>
              <a:gd name="connsiteY2153" fmla="*/ 1613933 h 5063066"/>
              <a:gd name="connsiteX2154" fmla="*/ 2311155 w 7295637"/>
              <a:gd name="connsiteY2154" fmla="*/ 3408035 h 5063066"/>
              <a:gd name="connsiteX2155" fmla="*/ 2378442 w 7295637"/>
              <a:gd name="connsiteY2155" fmla="*/ 3363435 h 5063066"/>
              <a:gd name="connsiteX2156" fmla="*/ 2451467 w 7295637"/>
              <a:gd name="connsiteY2156" fmla="*/ 3436460 h 5063066"/>
              <a:gd name="connsiteX2157" fmla="*/ 2378442 w 7295637"/>
              <a:gd name="connsiteY2157" fmla="*/ 3509485 h 5063066"/>
              <a:gd name="connsiteX2158" fmla="*/ 2305417 w 7295637"/>
              <a:gd name="connsiteY2158" fmla="*/ 3436460 h 5063066"/>
              <a:gd name="connsiteX2159" fmla="*/ 2311155 w 7295637"/>
              <a:gd name="connsiteY2159" fmla="*/ 3408035 h 5063066"/>
              <a:gd name="connsiteX2160" fmla="*/ 1389301 w 7295637"/>
              <a:gd name="connsiteY2160" fmla="*/ 4824391 h 5063066"/>
              <a:gd name="connsiteX2161" fmla="*/ 1456588 w 7295637"/>
              <a:gd name="connsiteY2161" fmla="*/ 4779791 h 5063066"/>
              <a:gd name="connsiteX2162" fmla="*/ 1529613 w 7295637"/>
              <a:gd name="connsiteY2162" fmla="*/ 4852816 h 5063066"/>
              <a:gd name="connsiteX2163" fmla="*/ 1456588 w 7295637"/>
              <a:gd name="connsiteY2163" fmla="*/ 4925841 h 5063066"/>
              <a:gd name="connsiteX2164" fmla="*/ 1383563 w 7295637"/>
              <a:gd name="connsiteY2164" fmla="*/ 4852816 h 5063066"/>
              <a:gd name="connsiteX2165" fmla="*/ 1389301 w 7295637"/>
              <a:gd name="connsiteY2165" fmla="*/ 4824391 h 5063066"/>
              <a:gd name="connsiteX2166" fmla="*/ 3697590 w 7295637"/>
              <a:gd name="connsiteY2166" fmla="*/ 1177683 h 5063066"/>
              <a:gd name="connsiteX2167" fmla="*/ 3713241 w 7295637"/>
              <a:gd name="connsiteY2167" fmla="*/ 1154471 h 5063066"/>
              <a:gd name="connsiteX2168" fmla="*/ 3764876 w 7295637"/>
              <a:gd name="connsiteY2168" fmla="*/ 1133083 h 5063066"/>
              <a:gd name="connsiteX2169" fmla="*/ 3837901 w 7295637"/>
              <a:gd name="connsiteY2169" fmla="*/ 1206108 h 5063066"/>
              <a:gd name="connsiteX2170" fmla="*/ 3764876 w 7295637"/>
              <a:gd name="connsiteY2170" fmla="*/ 1279133 h 5063066"/>
              <a:gd name="connsiteX2171" fmla="*/ 3691851 w 7295637"/>
              <a:gd name="connsiteY2171" fmla="*/ 1206108 h 5063066"/>
              <a:gd name="connsiteX2172" fmla="*/ 3697590 w 7295637"/>
              <a:gd name="connsiteY2172" fmla="*/ 1177683 h 5063066"/>
              <a:gd name="connsiteX2173" fmla="*/ 2541620 w 7295637"/>
              <a:gd name="connsiteY2173" fmla="*/ 2978712 h 5063066"/>
              <a:gd name="connsiteX2174" fmla="*/ 2608906 w 7295637"/>
              <a:gd name="connsiteY2174" fmla="*/ 2934112 h 5063066"/>
              <a:gd name="connsiteX2175" fmla="*/ 2681931 w 7295637"/>
              <a:gd name="connsiteY2175" fmla="*/ 3007137 h 5063066"/>
              <a:gd name="connsiteX2176" fmla="*/ 2608906 w 7295637"/>
              <a:gd name="connsiteY2176" fmla="*/ 3080162 h 5063066"/>
              <a:gd name="connsiteX2177" fmla="*/ 2535881 w 7295637"/>
              <a:gd name="connsiteY2177" fmla="*/ 3007137 h 5063066"/>
              <a:gd name="connsiteX2178" fmla="*/ 2541620 w 7295637"/>
              <a:gd name="connsiteY2178" fmla="*/ 2978712 h 5063066"/>
              <a:gd name="connsiteX2179" fmla="*/ 1619766 w 7295637"/>
              <a:gd name="connsiteY2179" fmla="*/ 4395070 h 5063066"/>
              <a:gd name="connsiteX2180" fmla="*/ 1687052 w 7295637"/>
              <a:gd name="connsiteY2180" fmla="*/ 4350470 h 5063066"/>
              <a:gd name="connsiteX2181" fmla="*/ 1760077 w 7295637"/>
              <a:gd name="connsiteY2181" fmla="*/ 4423495 h 5063066"/>
              <a:gd name="connsiteX2182" fmla="*/ 1687052 w 7295637"/>
              <a:gd name="connsiteY2182" fmla="*/ 4496520 h 5063066"/>
              <a:gd name="connsiteX2183" fmla="*/ 1614027 w 7295637"/>
              <a:gd name="connsiteY2183" fmla="*/ 4423495 h 5063066"/>
              <a:gd name="connsiteX2184" fmla="*/ 1619766 w 7295637"/>
              <a:gd name="connsiteY2184" fmla="*/ 4395070 h 5063066"/>
              <a:gd name="connsiteX2185" fmla="*/ 3928052 w 7295637"/>
              <a:gd name="connsiteY2185" fmla="*/ 748363 h 5063066"/>
              <a:gd name="connsiteX2186" fmla="*/ 3943702 w 7295637"/>
              <a:gd name="connsiteY2186" fmla="*/ 725152 h 5063066"/>
              <a:gd name="connsiteX2187" fmla="*/ 3995339 w 7295637"/>
              <a:gd name="connsiteY2187" fmla="*/ 703764 h 5063066"/>
              <a:gd name="connsiteX2188" fmla="*/ 4068363 w 7295637"/>
              <a:gd name="connsiteY2188" fmla="*/ 776789 h 5063066"/>
              <a:gd name="connsiteX2189" fmla="*/ 3995339 w 7295637"/>
              <a:gd name="connsiteY2189" fmla="*/ 849813 h 5063066"/>
              <a:gd name="connsiteX2190" fmla="*/ 3922314 w 7295637"/>
              <a:gd name="connsiteY2190" fmla="*/ 776788 h 5063066"/>
              <a:gd name="connsiteX2191" fmla="*/ 3928052 w 7295637"/>
              <a:gd name="connsiteY2191" fmla="*/ 748363 h 5063066"/>
              <a:gd name="connsiteX2192" fmla="*/ 2772083 w 7295637"/>
              <a:gd name="connsiteY2192" fmla="*/ 2558219 h 5063066"/>
              <a:gd name="connsiteX2193" fmla="*/ 2839370 w 7295637"/>
              <a:gd name="connsiteY2193" fmla="*/ 2513618 h 5063066"/>
              <a:gd name="connsiteX2194" fmla="*/ 2912395 w 7295637"/>
              <a:gd name="connsiteY2194" fmla="*/ 2586643 h 5063066"/>
              <a:gd name="connsiteX2195" fmla="*/ 2839370 w 7295637"/>
              <a:gd name="connsiteY2195" fmla="*/ 2659668 h 5063066"/>
              <a:gd name="connsiteX2196" fmla="*/ 2766345 w 7295637"/>
              <a:gd name="connsiteY2196" fmla="*/ 2586643 h 5063066"/>
              <a:gd name="connsiteX2197" fmla="*/ 2772083 w 7295637"/>
              <a:gd name="connsiteY2197" fmla="*/ 2558219 h 5063066"/>
              <a:gd name="connsiteX2198" fmla="*/ 3001773 w 7295637"/>
              <a:gd name="connsiteY2198" fmla="*/ 2180476 h 5063066"/>
              <a:gd name="connsiteX2199" fmla="*/ 3069058 w 7295637"/>
              <a:gd name="connsiteY2199" fmla="*/ 2135876 h 5063066"/>
              <a:gd name="connsiteX2200" fmla="*/ 3142084 w 7295637"/>
              <a:gd name="connsiteY2200" fmla="*/ 2208900 h 5063066"/>
              <a:gd name="connsiteX2201" fmla="*/ 3069059 w 7295637"/>
              <a:gd name="connsiteY2201" fmla="*/ 2281925 h 5063066"/>
              <a:gd name="connsiteX2202" fmla="*/ 2996033 w 7295637"/>
              <a:gd name="connsiteY2202" fmla="*/ 2208901 h 5063066"/>
              <a:gd name="connsiteX2203" fmla="*/ 3001773 w 7295637"/>
              <a:gd name="connsiteY2203" fmla="*/ 2180476 h 5063066"/>
              <a:gd name="connsiteX2204" fmla="*/ 1850229 w 7295637"/>
              <a:gd name="connsiteY2204" fmla="*/ 3974577 h 5063066"/>
              <a:gd name="connsiteX2205" fmla="*/ 1917515 w 7295637"/>
              <a:gd name="connsiteY2205" fmla="*/ 3929978 h 5063066"/>
              <a:gd name="connsiteX2206" fmla="*/ 1990540 w 7295637"/>
              <a:gd name="connsiteY2206" fmla="*/ 4003002 h 5063066"/>
              <a:gd name="connsiteX2207" fmla="*/ 1917515 w 7295637"/>
              <a:gd name="connsiteY2207" fmla="*/ 4076027 h 5063066"/>
              <a:gd name="connsiteX2208" fmla="*/ 1844490 w 7295637"/>
              <a:gd name="connsiteY2208" fmla="*/ 4003002 h 5063066"/>
              <a:gd name="connsiteX2209" fmla="*/ 1850229 w 7295637"/>
              <a:gd name="connsiteY2209" fmla="*/ 3974577 h 5063066"/>
              <a:gd name="connsiteX2210" fmla="*/ 4158514 w 7295637"/>
              <a:gd name="connsiteY2210" fmla="*/ 327873 h 5063066"/>
              <a:gd name="connsiteX2211" fmla="*/ 4174164 w 7295637"/>
              <a:gd name="connsiteY2211" fmla="*/ 304661 h 5063066"/>
              <a:gd name="connsiteX2212" fmla="*/ 4225801 w 7295637"/>
              <a:gd name="connsiteY2212" fmla="*/ 283272 h 5063066"/>
              <a:gd name="connsiteX2213" fmla="*/ 4298827 w 7295637"/>
              <a:gd name="connsiteY2213" fmla="*/ 356297 h 5063066"/>
              <a:gd name="connsiteX2214" fmla="*/ 4225802 w 7295637"/>
              <a:gd name="connsiteY2214" fmla="*/ 429322 h 5063066"/>
              <a:gd name="connsiteX2215" fmla="*/ 4152776 w 7295637"/>
              <a:gd name="connsiteY2215" fmla="*/ 356297 h 5063066"/>
              <a:gd name="connsiteX2216" fmla="*/ 4158514 w 7295637"/>
              <a:gd name="connsiteY2216" fmla="*/ 327873 h 5063066"/>
              <a:gd name="connsiteX2217" fmla="*/ 3232235 w 7295637"/>
              <a:gd name="connsiteY2217" fmla="*/ 1759983 h 5063066"/>
              <a:gd name="connsiteX2218" fmla="*/ 3299522 w 7295637"/>
              <a:gd name="connsiteY2218" fmla="*/ 1715383 h 5063066"/>
              <a:gd name="connsiteX2219" fmla="*/ 3372546 w 7295637"/>
              <a:gd name="connsiteY2219" fmla="*/ 1788408 h 5063066"/>
              <a:gd name="connsiteX2220" fmla="*/ 3299521 w 7295637"/>
              <a:gd name="connsiteY2220" fmla="*/ 1861433 h 5063066"/>
              <a:gd name="connsiteX2221" fmla="*/ 3226497 w 7295637"/>
              <a:gd name="connsiteY2221" fmla="*/ 1788408 h 5063066"/>
              <a:gd name="connsiteX2222" fmla="*/ 3232235 w 7295637"/>
              <a:gd name="connsiteY2222" fmla="*/ 1759983 h 5063066"/>
              <a:gd name="connsiteX2223" fmla="*/ 2080692 w 7295637"/>
              <a:gd name="connsiteY2223" fmla="*/ 3545257 h 5063066"/>
              <a:gd name="connsiteX2224" fmla="*/ 2147978 w 7295637"/>
              <a:gd name="connsiteY2224" fmla="*/ 3500656 h 5063066"/>
              <a:gd name="connsiteX2225" fmla="*/ 2221003 w 7295637"/>
              <a:gd name="connsiteY2225" fmla="*/ 3573681 h 5063066"/>
              <a:gd name="connsiteX2226" fmla="*/ 2147978 w 7295637"/>
              <a:gd name="connsiteY2226" fmla="*/ 3646706 h 5063066"/>
              <a:gd name="connsiteX2227" fmla="*/ 2074953 w 7295637"/>
              <a:gd name="connsiteY2227" fmla="*/ 3573681 h 5063066"/>
              <a:gd name="connsiteX2228" fmla="*/ 2080692 w 7295637"/>
              <a:gd name="connsiteY2228" fmla="*/ 3545257 h 5063066"/>
              <a:gd name="connsiteX2229" fmla="*/ 1158838 w 7295637"/>
              <a:gd name="connsiteY2229" fmla="*/ 4961614 h 5063066"/>
              <a:gd name="connsiteX2230" fmla="*/ 1174487 w 7295637"/>
              <a:gd name="connsiteY2230" fmla="*/ 4938402 h 5063066"/>
              <a:gd name="connsiteX2231" fmla="*/ 1226125 w 7295637"/>
              <a:gd name="connsiteY2231" fmla="*/ 4917013 h 5063066"/>
              <a:gd name="connsiteX2232" fmla="*/ 1299149 w 7295637"/>
              <a:gd name="connsiteY2232" fmla="*/ 4990039 h 5063066"/>
              <a:gd name="connsiteX2233" fmla="*/ 1226124 w 7295637"/>
              <a:gd name="connsiteY2233" fmla="*/ 5063064 h 5063066"/>
              <a:gd name="connsiteX2234" fmla="*/ 1153099 w 7295637"/>
              <a:gd name="connsiteY2234" fmla="*/ 4990039 h 5063066"/>
              <a:gd name="connsiteX2235" fmla="*/ 1158838 w 7295637"/>
              <a:gd name="connsiteY2235" fmla="*/ 4961614 h 5063066"/>
              <a:gd name="connsiteX2236" fmla="*/ 3462698 w 7295637"/>
              <a:gd name="connsiteY2236" fmla="*/ 1330661 h 5063066"/>
              <a:gd name="connsiteX2237" fmla="*/ 3529985 w 7295637"/>
              <a:gd name="connsiteY2237" fmla="*/ 1286061 h 5063066"/>
              <a:gd name="connsiteX2238" fmla="*/ 3603010 w 7295637"/>
              <a:gd name="connsiteY2238" fmla="*/ 1359086 h 5063066"/>
              <a:gd name="connsiteX2239" fmla="*/ 3529986 w 7295637"/>
              <a:gd name="connsiteY2239" fmla="*/ 1432111 h 5063066"/>
              <a:gd name="connsiteX2240" fmla="*/ 3456960 w 7295637"/>
              <a:gd name="connsiteY2240" fmla="*/ 1359086 h 5063066"/>
              <a:gd name="connsiteX2241" fmla="*/ 3462698 w 7295637"/>
              <a:gd name="connsiteY2241" fmla="*/ 1330661 h 5063066"/>
              <a:gd name="connsiteX2242" fmla="*/ 2311155 w 7295637"/>
              <a:gd name="connsiteY2242" fmla="*/ 3124763 h 5063066"/>
              <a:gd name="connsiteX2243" fmla="*/ 2378442 w 7295637"/>
              <a:gd name="connsiteY2243" fmla="*/ 3080163 h 5063066"/>
              <a:gd name="connsiteX2244" fmla="*/ 2451467 w 7295637"/>
              <a:gd name="connsiteY2244" fmla="*/ 3153188 h 5063066"/>
              <a:gd name="connsiteX2245" fmla="*/ 2378442 w 7295637"/>
              <a:gd name="connsiteY2245" fmla="*/ 3226213 h 5063066"/>
              <a:gd name="connsiteX2246" fmla="*/ 2305417 w 7295637"/>
              <a:gd name="connsiteY2246" fmla="*/ 3153188 h 5063066"/>
              <a:gd name="connsiteX2247" fmla="*/ 2311155 w 7295637"/>
              <a:gd name="connsiteY2247" fmla="*/ 3124763 h 5063066"/>
              <a:gd name="connsiteX2248" fmla="*/ 1389302 w 7295637"/>
              <a:gd name="connsiteY2248" fmla="*/ 4541119 h 5063066"/>
              <a:gd name="connsiteX2249" fmla="*/ 1456589 w 7295637"/>
              <a:gd name="connsiteY2249" fmla="*/ 4496519 h 5063066"/>
              <a:gd name="connsiteX2250" fmla="*/ 1529613 w 7295637"/>
              <a:gd name="connsiteY2250" fmla="*/ 4569544 h 5063066"/>
              <a:gd name="connsiteX2251" fmla="*/ 1456588 w 7295637"/>
              <a:gd name="connsiteY2251" fmla="*/ 4642569 h 5063066"/>
              <a:gd name="connsiteX2252" fmla="*/ 1383564 w 7295637"/>
              <a:gd name="connsiteY2252" fmla="*/ 4569544 h 5063066"/>
              <a:gd name="connsiteX2253" fmla="*/ 1389302 w 7295637"/>
              <a:gd name="connsiteY2253" fmla="*/ 4541119 h 5063066"/>
              <a:gd name="connsiteX2254" fmla="*/ 3697590 w 7295637"/>
              <a:gd name="connsiteY2254" fmla="*/ 894412 h 5063066"/>
              <a:gd name="connsiteX2255" fmla="*/ 3713240 w 7295637"/>
              <a:gd name="connsiteY2255" fmla="*/ 871200 h 5063066"/>
              <a:gd name="connsiteX2256" fmla="*/ 3764875 w 7295637"/>
              <a:gd name="connsiteY2256" fmla="*/ 849812 h 5063066"/>
              <a:gd name="connsiteX2257" fmla="*/ 3837901 w 7295637"/>
              <a:gd name="connsiteY2257" fmla="*/ 922837 h 5063066"/>
              <a:gd name="connsiteX2258" fmla="*/ 3764876 w 7295637"/>
              <a:gd name="connsiteY2258" fmla="*/ 995862 h 5063066"/>
              <a:gd name="connsiteX2259" fmla="*/ 3691852 w 7295637"/>
              <a:gd name="connsiteY2259" fmla="*/ 922836 h 5063066"/>
              <a:gd name="connsiteX2260" fmla="*/ 3697590 w 7295637"/>
              <a:gd name="connsiteY2260" fmla="*/ 894412 h 5063066"/>
              <a:gd name="connsiteX2261" fmla="*/ 2541620 w 7295637"/>
              <a:gd name="connsiteY2261" fmla="*/ 2695440 h 5063066"/>
              <a:gd name="connsiteX2262" fmla="*/ 2608906 w 7295637"/>
              <a:gd name="connsiteY2262" fmla="*/ 2650840 h 5063066"/>
              <a:gd name="connsiteX2263" fmla="*/ 2681931 w 7295637"/>
              <a:gd name="connsiteY2263" fmla="*/ 2723865 h 5063066"/>
              <a:gd name="connsiteX2264" fmla="*/ 2608906 w 7295637"/>
              <a:gd name="connsiteY2264" fmla="*/ 2796890 h 5063066"/>
              <a:gd name="connsiteX2265" fmla="*/ 2535881 w 7295637"/>
              <a:gd name="connsiteY2265" fmla="*/ 2723865 h 5063066"/>
              <a:gd name="connsiteX2266" fmla="*/ 2541620 w 7295637"/>
              <a:gd name="connsiteY2266" fmla="*/ 2695440 h 5063066"/>
              <a:gd name="connsiteX2267" fmla="*/ 2771308 w 7295637"/>
              <a:gd name="connsiteY2267" fmla="*/ 2326525 h 5063066"/>
              <a:gd name="connsiteX2268" fmla="*/ 2838595 w 7295637"/>
              <a:gd name="connsiteY2268" fmla="*/ 2281925 h 5063066"/>
              <a:gd name="connsiteX2269" fmla="*/ 2911620 w 7295637"/>
              <a:gd name="connsiteY2269" fmla="*/ 2354950 h 5063066"/>
              <a:gd name="connsiteX2270" fmla="*/ 2838595 w 7295637"/>
              <a:gd name="connsiteY2270" fmla="*/ 2427975 h 5063066"/>
              <a:gd name="connsiteX2271" fmla="*/ 2765571 w 7295637"/>
              <a:gd name="connsiteY2271" fmla="*/ 2354950 h 5063066"/>
              <a:gd name="connsiteX2272" fmla="*/ 2771308 w 7295637"/>
              <a:gd name="connsiteY2272" fmla="*/ 2326525 h 5063066"/>
              <a:gd name="connsiteX2273" fmla="*/ 1619765 w 7295637"/>
              <a:gd name="connsiteY2273" fmla="*/ 4111798 h 5063066"/>
              <a:gd name="connsiteX2274" fmla="*/ 1687051 w 7295637"/>
              <a:gd name="connsiteY2274" fmla="*/ 4067199 h 5063066"/>
              <a:gd name="connsiteX2275" fmla="*/ 1760076 w 7295637"/>
              <a:gd name="connsiteY2275" fmla="*/ 4140223 h 5063066"/>
              <a:gd name="connsiteX2276" fmla="*/ 1687052 w 7295637"/>
              <a:gd name="connsiteY2276" fmla="*/ 4213248 h 5063066"/>
              <a:gd name="connsiteX2277" fmla="*/ 1614027 w 7295637"/>
              <a:gd name="connsiteY2277" fmla="*/ 4140223 h 5063066"/>
              <a:gd name="connsiteX2278" fmla="*/ 1619765 w 7295637"/>
              <a:gd name="connsiteY2278" fmla="*/ 4111798 h 5063066"/>
              <a:gd name="connsiteX2279" fmla="*/ 3928051 w 7295637"/>
              <a:gd name="connsiteY2279" fmla="*/ 465093 h 5063066"/>
              <a:gd name="connsiteX2280" fmla="*/ 3943701 w 7295637"/>
              <a:gd name="connsiteY2280" fmla="*/ 441881 h 5063066"/>
              <a:gd name="connsiteX2281" fmla="*/ 3995337 w 7295637"/>
              <a:gd name="connsiteY2281" fmla="*/ 420493 h 5063066"/>
              <a:gd name="connsiteX2282" fmla="*/ 4068362 w 7295637"/>
              <a:gd name="connsiteY2282" fmla="*/ 493518 h 5063066"/>
              <a:gd name="connsiteX2283" fmla="*/ 3995339 w 7295637"/>
              <a:gd name="connsiteY2283" fmla="*/ 566542 h 5063066"/>
              <a:gd name="connsiteX2284" fmla="*/ 3922313 w 7295637"/>
              <a:gd name="connsiteY2284" fmla="*/ 493517 h 5063066"/>
              <a:gd name="connsiteX2285" fmla="*/ 3928051 w 7295637"/>
              <a:gd name="connsiteY2285" fmla="*/ 465093 h 5063066"/>
              <a:gd name="connsiteX2286" fmla="*/ 3001771 w 7295637"/>
              <a:gd name="connsiteY2286" fmla="*/ 1897204 h 5063066"/>
              <a:gd name="connsiteX2287" fmla="*/ 3069057 w 7295637"/>
              <a:gd name="connsiteY2287" fmla="*/ 1852604 h 5063066"/>
              <a:gd name="connsiteX2288" fmla="*/ 3142083 w 7295637"/>
              <a:gd name="connsiteY2288" fmla="*/ 1925630 h 5063066"/>
              <a:gd name="connsiteX2289" fmla="*/ 3069057 w 7295637"/>
              <a:gd name="connsiteY2289" fmla="*/ 1998654 h 5063066"/>
              <a:gd name="connsiteX2290" fmla="*/ 2996033 w 7295637"/>
              <a:gd name="connsiteY2290" fmla="*/ 1925629 h 5063066"/>
              <a:gd name="connsiteX2291" fmla="*/ 3001771 w 7295637"/>
              <a:gd name="connsiteY2291" fmla="*/ 1897204 h 5063066"/>
              <a:gd name="connsiteX2292" fmla="*/ 1850228 w 7295637"/>
              <a:gd name="connsiteY2292" fmla="*/ 3691306 h 5063066"/>
              <a:gd name="connsiteX2293" fmla="*/ 1917514 w 7295637"/>
              <a:gd name="connsiteY2293" fmla="*/ 3646706 h 5063066"/>
              <a:gd name="connsiteX2294" fmla="*/ 1990539 w 7295637"/>
              <a:gd name="connsiteY2294" fmla="*/ 3719731 h 5063066"/>
              <a:gd name="connsiteX2295" fmla="*/ 1917514 w 7295637"/>
              <a:gd name="connsiteY2295" fmla="*/ 3792756 h 5063066"/>
              <a:gd name="connsiteX2296" fmla="*/ 1844489 w 7295637"/>
              <a:gd name="connsiteY2296" fmla="*/ 3719731 h 5063066"/>
              <a:gd name="connsiteX2297" fmla="*/ 1850228 w 7295637"/>
              <a:gd name="connsiteY2297" fmla="*/ 3691306 h 5063066"/>
              <a:gd name="connsiteX2298" fmla="*/ 4158515 w 7295637"/>
              <a:gd name="connsiteY2298" fmla="*/ 44601 h 5063066"/>
              <a:gd name="connsiteX2299" fmla="*/ 4174167 w 7295637"/>
              <a:gd name="connsiteY2299" fmla="*/ 21389 h 5063066"/>
              <a:gd name="connsiteX2300" fmla="*/ 4225802 w 7295637"/>
              <a:gd name="connsiteY2300" fmla="*/ 1 h 5063066"/>
              <a:gd name="connsiteX2301" fmla="*/ 4298828 w 7295637"/>
              <a:gd name="connsiteY2301" fmla="*/ 73026 h 5063066"/>
              <a:gd name="connsiteX2302" fmla="*/ 4225801 w 7295637"/>
              <a:gd name="connsiteY2302" fmla="*/ 146051 h 5063066"/>
              <a:gd name="connsiteX2303" fmla="*/ 4152777 w 7295637"/>
              <a:gd name="connsiteY2303" fmla="*/ 73026 h 5063066"/>
              <a:gd name="connsiteX2304" fmla="*/ 4158515 w 7295637"/>
              <a:gd name="connsiteY2304" fmla="*/ 44601 h 5063066"/>
              <a:gd name="connsiteX2305" fmla="*/ 3232236 w 7295637"/>
              <a:gd name="connsiteY2305" fmla="*/ 1476711 h 5063066"/>
              <a:gd name="connsiteX2306" fmla="*/ 3299521 w 7295637"/>
              <a:gd name="connsiteY2306" fmla="*/ 1432111 h 5063066"/>
              <a:gd name="connsiteX2307" fmla="*/ 3372547 w 7295637"/>
              <a:gd name="connsiteY2307" fmla="*/ 1505135 h 5063066"/>
              <a:gd name="connsiteX2308" fmla="*/ 3299522 w 7295637"/>
              <a:gd name="connsiteY2308" fmla="*/ 1578160 h 5063066"/>
              <a:gd name="connsiteX2309" fmla="*/ 3226496 w 7295637"/>
              <a:gd name="connsiteY2309" fmla="*/ 1505136 h 5063066"/>
              <a:gd name="connsiteX2310" fmla="*/ 3232236 w 7295637"/>
              <a:gd name="connsiteY2310" fmla="*/ 1476711 h 5063066"/>
              <a:gd name="connsiteX2311" fmla="*/ 2080691 w 7295637"/>
              <a:gd name="connsiteY2311" fmla="*/ 3261984 h 5063066"/>
              <a:gd name="connsiteX2312" fmla="*/ 2147978 w 7295637"/>
              <a:gd name="connsiteY2312" fmla="*/ 3217384 h 5063066"/>
              <a:gd name="connsiteX2313" fmla="*/ 2221003 w 7295637"/>
              <a:gd name="connsiteY2313" fmla="*/ 3290409 h 5063066"/>
              <a:gd name="connsiteX2314" fmla="*/ 2147978 w 7295637"/>
              <a:gd name="connsiteY2314" fmla="*/ 3363434 h 5063066"/>
              <a:gd name="connsiteX2315" fmla="*/ 2074953 w 7295637"/>
              <a:gd name="connsiteY2315" fmla="*/ 3290409 h 5063066"/>
              <a:gd name="connsiteX2316" fmla="*/ 2080691 w 7295637"/>
              <a:gd name="connsiteY2316" fmla="*/ 3261984 h 5063066"/>
              <a:gd name="connsiteX2317" fmla="*/ 1158838 w 7295637"/>
              <a:gd name="connsiteY2317" fmla="*/ 4678341 h 5063066"/>
              <a:gd name="connsiteX2318" fmla="*/ 1174488 w 7295637"/>
              <a:gd name="connsiteY2318" fmla="*/ 4655129 h 5063066"/>
              <a:gd name="connsiteX2319" fmla="*/ 1226125 w 7295637"/>
              <a:gd name="connsiteY2319" fmla="*/ 4633740 h 5063066"/>
              <a:gd name="connsiteX2320" fmla="*/ 1299150 w 7295637"/>
              <a:gd name="connsiteY2320" fmla="*/ 4706765 h 5063066"/>
              <a:gd name="connsiteX2321" fmla="*/ 1226125 w 7295637"/>
              <a:gd name="connsiteY2321" fmla="*/ 4779790 h 5063066"/>
              <a:gd name="connsiteX2322" fmla="*/ 1153100 w 7295637"/>
              <a:gd name="connsiteY2322" fmla="*/ 4706765 h 5063066"/>
              <a:gd name="connsiteX2323" fmla="*/ 1158838 w 7295637"/>
              <a:gd name="connsiteY2323" fmla="*/ 4678341 h 5063066"/>
              <a:gd name="connsiteX2324" fmla="*/ 3462698 w 7295637"/>
              <a:gd name="connsiteY2324" fmla="*/ 1047389 h 5063066"/>
              <a:gd name="connsiteX2325" fmla="*/ 3529986 w 7295637"/>
              <a:gd name="connsiteY2325" fmla="*/ 1002789 h 5063066"/>
              <a:gd name="connsiteX2326" fmla="*/ 3603009 w 7295637"/>
              <a:gd name="connsiteY2326" fmla="*/ 1075813 h 5063066"/>
              <a:gd name="connsiteX2327" fmla="*/ 3529985 w 7295637"/>
              <a:gd name="connsiteY2327" fmla="*/ 1148838 h 5063066"/>
              <a:gd name="connsiteX2328" fmla="*/ 3456961 w 7295637"/>
              <a:gd name="connsiteY2328" fmla="*/ 1075814 h 5063066"/>
              <a:gd name="connsiteX2329" fmla="*/ 3462698 w 7295637"/>
              <a:gd name="connsiteY2329" fmla="*/ 1047389 h 5063066"/>
              <a:gd name="connsiteX2330" fmla="*/ 2311155 w 7295637"/>
              <a:gd name="connsiteY2330" fmla="*/ 2841491 h 5063066"/>
              <a:gd name="connsiteX2331" fmla="*/ 2378442 w 7295637"/>
              <a:gd name="connsiteY2331" fmla="*/ 2796891 h 5063066"/>
              <a:gd name="connsiteX2332" fmla="*/ 2451466 w 7295637"/>
              <a:gd name="connsiteY2332" fmla="*/ 2869915 h 5063066"/>
              <a:gd name="connsiteX2333" fmla="*/ 2378441 w 7295637"/>
              <a:gd name="connsiteY2333" fmla="*/ 2942940 h 5063066"/>
              <a:gd name="connsiteX2334" fmla="*/ 2305417 w 7295637"/>
              <a:gd name="connsiteY2334" fmla="*/ 2869916 h 5063066"/>
              <a:gd name="connsiteX2335" fmla="*/ 2311155 w 7295637"/>
              <a:gd name="connsiteY2335" fmla="*/ 2841491 h 5063066"/>
              <a:gd name="connsiteX2336" fmla="*/ 2540845 w 7295637"/>
              <a:gd name="connsiteY2336" fmla="*/ 2463747 h 5063066"/>
              <a:gd name="connsiteX2337" fmla="*/ 2608130 w 7295637"/>
              <a:gd name="connsiteY2337" fmla="*/ 2419147 h 5063066"/>
              <a:gd name="connsiteX2338" fmla="*/ 2681156 w 7295637"/>
              <a:gd name="connsiteY2338" fmla="*/ 2492172 h 5063066"/>
              <a:gd name="connsiteX2339" fmla="*/ 2608131 w 7295637"/>
              <a:gd name="connsiteY2339" fmla="*/ 2565197 h 5063066"/>
              <a:gd name="connsiteX2340" fmla="*/ 2535105 w 7295637"/>
              <a:gd name="connsiteY2340" fmla="*/ 2492172 h 5063066"/>
              <a:gd name="connsiteX2341" fmla="*/ 2540845 w 7295637"/>
              <a:gd name="connsiteY2341" fmla="*/ 2463747 h 5063066"/>
              <a:gd name="connsiteX2342" fmla="*/ 1389302 w 7295637"/>
              <a:gd name="connsiteY2342" fmla="*/ 4257847 h 5063066"/>
              <a:gd name="connsiteX2343" fmla="*/ 1456588 w 7295637"/>
              <a:gd name="connsiteY2343" fmla="*/ 4213247 h 5063066"/>
              <a:gd name="connsiteX2344" fmla="*/ 1529613 w 7295637"/>
              <a:gd name="connsiteY2344" fmla="*/ 4286272 h 5063066"/>
              <a:gd name="connsiteX2345" fmla="*/ 1456588 w 7295637"/>
              <a:gd name="connsiteY2345" fmla="*/ 4359297 h 5063066"/>
              <a:gd name="connsiteX2346" fmla="*/ 1383563 w 7295637"/>
              <a:gd name="connsiteY2346" fmla="*/ 4286272 h 5063066"/>
              <a:gd name="connsiteX2347" fmla="*/ 1389302 w 7295637"/>
              <a:gd name="connsiteY2347" fmla="*/ 4257847 h 5063066"/>
              <a:gd name="connsiteX2348" fmla="*/ 3697588 w 7295637"/>
              <a:gd name="connsiteY2348" fmla="*/ 611142 h 5063066"/>
              <a:gd name="connsiteX2349" fmla="*/ 3713238 w 7295637"/>
              <a:gd name="connsiteY2349" fmla="*/ 587930 h 5063066"/>
              <a:gd name="connsiteX2350" fmla="*/ 3764874 w 7295637"/>
              <a:gd name="connsiteY2350" fmla="*/ 566542 h 5063066"/>
              <a:gd name="connsiteX2351" fmla="*/ 3837900 w 7295637"/>
              <a:gd name="connsiteY2351" fmla="*/ 639567 h 5063066"/>
              <a:gd name="connsiteX2352" fmla="*/ 3764874 w 7295637"/>
              <a:gd name="connsiteY2352" fmla="*/ 712591 h 5063066"/>
              <a:gd name="connsiteX2353" fmla="*/ 3691849 w 7295637"/>
              <a:gd name="connsiteY2353" fmla="*/ 639566 h 5063066"/>
              <a:gd name="connsiteX2354" fmla="*/ 3697588 w 7295637"/>
              <a:gd name="connsiteY2354" fmla="*/ 611142 h 5063066"/>
              <a:gd name="connsiteX2355" fmla="*/ 2771307 w 7295637"/>
              <a:gd name="connsiteY2355" fmla="*/ 2043254 h 5063066"/>
              <a:gd name="connsiteX2356" fmla="*/ 2838594 w 7295637"/>
              <a:gd name="connsiteY2356" fmla="*/ 1998654 h 5063066"/>
              <a:gd name="connsiteX2357" fmla="*/ 2911618 w 7295637"/>
              <a:gd name="connsiteY2357" fmla="*/ 2071679 h 5063066"/>
              <a:gd name="connsiteX2358" fmla="*/ 2838594 w 7295637"/>
              <a:gd name="connsiteY2358" fmla="*/ 2144704 h 5063066"/>
              <a:gd name="connsiteX2359" fmla="*/ 2765569 w 7295637"/>
              <a:gd name="connsiteY2359" fmla="*/ 2071679 h 5063066"/>
              <a:gd name="connsiteX2360" fmla="*/ 2771307 w 7295637"/>
              <a:gd name="connsiteY2360" fmla="*/ 2043254 h 5063066"/>
              <a:gd name="connsiteX2361" fmla="*/ 1619764 w 7295637"/>
              <a:gd name="connsiteY2361" fmla="*/ 3828527 h 5063066"/>
              <a:gd name="connsiteX2362" fmla="*/ 1687050 w 7295637"/>
              <a:gd name="connsiteY2362" fmla="*/ 3783928 h 5063066"/>
              <a:gd name="connsiteX2363" fmla="*/ 1760075 w 7295637"/>
              <a:gd name="connsiteY2363" fmla="*/ 3856953 h 5063066"/>
              <a:gd name="connsiteX2364" fmla="*/ 1687051 w 7295637"/>
              <a:gd name="connsiteY2364" fmla="*/ 3929977 h 5063066"/>
              <a:gd name="connsiteX2365" fmla="*/ 1614026 w 7295637"/>
              <a:gd name="connsiteY2365" fmla="*/ 3856952 h 5063066"/>
              <a:gd name="connsiteX2366" fmla="*/ 1619764 w 7295637"/>
              <a:gd name="connsiteY2366" fmla="*/ 3828527 h 5063066"/>
              <a:gd name="connsiteX2367" fmla="*/ 3928051 w 7295637"/>
              <a:gd name="connsiteY2367" fmla="*/ 181822 h 5063066"/>
              <a:gd name="connsiteX2368" fmla="*/ 3943702 w 7295637"/>
              <a:gd name="connsiteY2368" fmla="*/ 158611 h 5063066"/>
              <a:gd name="connsiteX2369" fmla="*/ 3995337 w 7295637"/>
              <a:gd name="connsiteY2369" fmla="*/ 137222 h 5063066"/>
              <a:gd name="connsiteX2370" fmla="*/ 4068363 w 7295637"/>
              <a:gd name="connsiteY2370" fmla="*/ 210247 h 5063066"/>
              <a:gd name="connsiteX2371" fmla="*/ 3995338 w 7295637"/>
              <a:gd name="connsiteY2371" fmla="*/ 283272 h 5063066"/>
              <a:gd name="connsiteX2372" fmla="*/ 3922314 w 7295637"/>
              <a:gd name="connsiteY2372" fmla="*/ 210247 h 5063066"/>
              <a:gd name="connsiteX2373" fmla="*/ 3928051 w 7295637"/>
              <a:gd name="connsiteY2373" fmla="*/ 181822 h 5063066"/>
              <a:gd name="connsiteX2374" fmla="*/ 3001772 w 7295637"/>
              <a:gd name="connsiteY2374" fmla="*/ 1613932 h 5063066"/>
              <a:gd name="connsiteX2375" fmla="*/ 3069057 w 7295637"/>
              <a:gd name="connsiteY2375" fmla="*/ 1569332 h 5063066"/>
              <a:gd name="connsiteX2376" fmla="*/ 3142082 w 7295637"/>
              <a:gd name="connsiteY2376" fmla="*/ 1642357 h 5063066"/>
              <a:gd name="connsiteX2377" fmla="*/ 3069058 w 7295637"/>
              <a:gd name="connsiteY2377" fmla="*/ 1715382 h 5063066"/>
              <a:gd name="connsiteX2378" fmla="*/ 2996032 w 7295637"/>
              <a:gd name="connsiteY2378" fmla="*/ 1642357 h 5063066"/>
              <a:gd name="connsiteX2379" fmla="*/ 3001772 w 7295637"/>
              <a:gd name="connsiteY2379" fmla="*/ 1613932 h 5063066"/>
              <a:gd name="connsiteX2380" fmla="*/ 1850228 w 7295637"/>
              <a:gd name="connsiteY2380" fmla="*/ 3408034 h 5063066"/>
              <a:gd name="connsiteX2381" fmla="*/ 1917514 w 7295637"/>
              <a:gd name="connsiteY2381" fmla="*/ 3363434 h 5063066"/>
              <a:gd name="connsiteX2382" fmla="*/ 1990539 w 7295637"/>
              <a:gd name="connsiteY2382" fmla="*/ 3436459 h 5063066"/>
              <a:gd name="connsiteX2383" fmla="*/ 1917514 w 7295637"/>
              <a:gd name="connsiteY2383" fmla="*/ 3509484 h 5063066"/>
              <a:gd name="connsiteX2384" fmla="*/ 1844489 w 7295637"/>
              <a:gd name="connsiteY2384" fmla="*/ 3436459 h 5063066"/>
              <a:gd name="connsiteX2385" fmla="*/ 1850228 w 7295637"/>
              <a:gd name="connsiteY2385" fmla="*/ 3408034 h 5063066"/>
              <a:gd name="connsiteX2386" fmla="*/ 928374 w 7295637"/>
              <a:gd name="connsiteY2386" fmla="*/ 4824392 h 5063066"/>
              <a:gd name="connsiteX2387" fmla="*/ 944025 w 7295637"/>
              <a:gd name="connsiteY2387" fmla="*/ 4801180 h 5063066"/>
              <a:gd name="connsiteX2388" fmla="*/ 995660 w 7295637"/>
              <a:gd name="connsiteY2388" fmla="*/ 4779792 h 5063066"/>
              <a:gd name="connsiteX2389" fmla="*/ 1068685 w 7295637"/>
              <a:gd name="connsiteY2389" fmla="*/ 4852817 h 5063066"/>
              <a:gd name="connsiteX2390" fmla="*/ 995660 w 7295637"/>
              <a:gd name="connsiteY2390" fmla="*/ 4925842 h 5063066"/>
              <a:gd name="connsiteX2391" fmla="*/ 922635 w 7295637"/>
              <a:gd name="connsiteY2391" fmla="*/ 4852817 h 5063066"/>
              <a:gd name="connsiteX2392" fmla="*/ 928374 w 7295637"/>
              <a:gd name="connsiteY2392" fmla="*/ 4824392 h 5063066"/>
              <a:gd name="connsiteX2393" fmla="*/ 3232235 w 7295637"/>
              <a:gd name="connsiteY2393" fmla="*/ 1193439 h 5063066"/>
              <a:gd name="connsiteX2394" fmla="*/ 3299521 w 7295637"/>
              <a:gd name="connsiteY2394" fmla="*/ 1148839 h 5063066"/>
              <a:gd name="connsiteX2395" fmla="*/ 3372546 w 7295637"/>
              <a:gd name="connsiteY2395" fmla="*/ 1221863 h 5063066"/>
              <a:gd name="connsiteX2396" fmla="*/ 3299521 w 7295637"/>
              <a:gd name="connsiteY2396" fmla="*/ 1294888 h 5063066"/>
              <a:gd name="connsiteX2397" fmla="*/ 3226496 w 7295637"/>
              <a:gd name="connsiteY2397" fmla="*/ 1221863 h 5063066"/>
              <a:gd name="connsiteX2398" fmla="*/ 3232235 w 7295637"/>
              <a:gd name="connsiteY2398" fmla="*/ 1193439 h 5063066"/>
              <a:gd name="connsiteX2399" fmla="*/ 2080691 w 7295637"/>
              <a:gd name="connsiteY2399" fmla="*/ 2978712 h 5063066"/>
              <a:gd name="connsiteX2400" fmla="*/ 2147978 w 7295637"/>
              <a:gd name="connsiteY2400" fmla="*/ 2934112 h 5063066"/>
              <a:gd name="connsiteX2401" fmla="*/ 2221002 w 7295637"/>
              <a:gd name="connsiteY2401" fmla="*/ 3007137 h 5063066"/>
              <a:gd name="connsiteX2402" fmla="*/ 2147978 w 7295637"/>
              <a:gd name="connsiteY2402" fmla="*/ 3080162 h 5063066"/>
              <a:gd name="connsiteX2403" fmla="*/ 2074953 w 7295637"/>
              <a:gd name="connsiteY2403" fmla="*/ 3007137 h 5063066"/>
              <a:gd name="connsiteX2404" fmla="*/ 2080691 w 7295637"/>
              <a:gd name="connsiteY2404" fmla="*/ 2978712 h 5063066"/>
              <a:gd name="connsiteX2405" fmla="*/ 1158838 w 7295637"/>
              <a:gd name="connsiteY2405" fmla="*/ 4395069 h 5063066"/>
              <a:gd name="connsiteX2406" fmla="*/ 1174488 w 7295637"/>
              <a:gd name="connsiteY2406" fmla="*/ 4371857 h 5063066"/>
              <a:gd name="connsiteX2407" fmla="*/ 1226125 w 7295637"/>
              <a:gd name="connsiteY2407" fmla="*/ 4350468 h 5063066"/>
              <a:gd name="connsiteX2408" fmla="*/ 1299150 w 7295637"/>
              <a:gd name="connsiteY2408" fmla="*/ 4423493 h 5063066"/>
              <a:gd name="connsiteX2409" fmla="*/ 1226124 w 7295637"/>
              <a:gd name="connsiteY2409" fmla="*/ 4496518 h 5063066"/>
              <a:gd name="connsiteX2410" fmla="*/ 1153100 w 7295637"/>
              <a:gd name="connsiteY2410" fmla="*/ 4423493 h 5063066"/>
              <a:gd name="connsiteX2411" fmla="*/ 1158838 w 7295637"/>
              <a:gd name="connsiteY2411" fmla="*/ 4395069 h 5063066"/>
              <a:gd name="connsiteX2412" fmla="*/ 3462698 w 7295637"/>
              <a:gd name="connsiteY2412" fmla="*/ 764117 h 5063066"/>
              <a:gd name="connsiteX2413" fmla="*/ 3529985 w 7295637"/>
              <a:gd name="connsiteY2413" fmla="*/ 719517 h 5063066"/>
              <a:gd name="connsiteX2414" fmla="*/ 3603009 w 7295637"/>
              <a:gd name="connsiteY2414" fmla="*/ 792541 h 5063066"/>
              <a:gd name="connsiteX2415" fmla="*/ 3529984 w 7295637"/>
              <a:gd name="connsiteY2415" fmla="*/ 865566 h 5063066"/>
              <a:gd name="connsiteX2416" fmla="*/ 3456960 w 7295637"/>
              <a:gd name="connsiteY2416" fmla="*/ 792541 h 5063066"/>
              <a:gd name="connsiteX2417" fmla="*/ 3462698 w 7295637"/>
              <a:gd name="connsiteY2417" fmla="*/ 764117 h 5063066"/>
              <a:gd name="connsiteX2418" fmla="*/ 2311155 w 7295637"/>
              <a:gd name="connsiteY2418" fmla="*/ 2558219 h 5063066"/>
              <a:gd name="connsiteX2419" fmla="*/ 2378441 w 7295637"/>
              <a:gd name="connsiteY2419" fmla="*/ 2513618 h 5063066"/>
              <a:gd name="connsiteX2420" fmla="*/ 2451466 w 7295637"/>
              <a:gd name="connsiteY2420" fmla="*/ 2586643 h 5063066"/>
              <a:gd name="connsiteX2421" fmla="*/ 2378441 w 7295637"/>
              <a:gd name="connsiteY2421" fmla="*/ 2659668 h 5063066"/>
              <a:gd name="connsiteX2422" fmla="*/ 2305417 w 7295637"/>
              <a:gd name="connsiteY2422" fmla="*/ 2586643 h 5063066"/>
              <a:gd name="connsiteX2423" fmla="*/ 2311155 w 7295637"/>
              <a:gd name="connsiteY2423" fmla="*/ 2558219 h 5063066"/>
              <a:gd name="connsiteX2424" fmla="*/ 2540844 w 7295637"/>
              <a:gd name="connsiteY2424" fmla="*/ 2180475 h 5063066"/>
              <a:gd name="connsiteX2425" fmla="*/ 2608131 w 7295637"/>
              <a:gd name="connsiteY2425" fmla="*/ 2135875 h 5063066"/>
              <a:gd name="connsiteX2426" fmla="*/ 2681155 w 7295637"/>
              <a:gd name="connsiteY2426" fmla="*/ 2208900 h 5063066"/>
              <a:gd name="connsiteX2427" fmla="*/ 2608130 w 7295637"/>
              <a:gd name="connsiteY2427" fmla="*/ 2281925 h 5063066"/>
              <a:gd name="connsiteX2428" fmla="*/ 2535106 w 7295637"/>
              <a:gd name="connsiteY2428" fmla="*/ 2208900 h 5063066"/>
              <a:gd name="connsiteX2429" fmla="*/ 2540844 w 7295637"/>
              <a:gd name="connsiteY2429" fmla="*/ 2180475 h 5063066"/>
              <a:gd name="connsiteX2430" fmla="*/ 1389302 w 7295637"/>
              <a:gd name="connsiteY2430" fmla="*/ 3974576 h 5063066"/>
              <a:gd name="connsiteX2431" fmla="*/ 1456587 w 7295637"/>
              <a:gd name="connsiteY2431" fmla="*/ 3929976 h 5063066"/>
              <a:gd name="connsiteX2432" fmla="*/ 1529612 w 7295637"/>
              <a:gd name="connsiteY2432" fmla="*/ 4003001 h 5063066"/>
              <a:gd name="connsiteX2433" fmla="*/ 1456588 w 7295637"/>
              <a:gd name="connsiteY2433" fmla="*/ 4076025 h 5063066"/>
              <a:gd name="connsiteX2434" fmla="*/ 1383563 w 7295637"/>
              <a:gd name="connsiteY2434" fmla="*/ 4003000 h 5063066"/>
              <a:gd name="connsiteX2435" fmla="*/ 1389302 w 7295637"/>
              <a:gd name="connsiteY2435" fmla="*/ 3974576 h 5063066"/>
              <a:gd name="connsiteX2436" fmla="*/ 3697588 w 7295637"/>
              <a:gd name="connsiteY2436" fmla="*/ 327872 h 5063066"/>
              <a:gd name="connsiteX2437" fmla="*/ 3713237 w 7295637"/>
              <a:gd name="connsiteY2437" fmla="*/ 304660 h 5063066"/>
              <a:gd name="connsiteX2438" fmla="*/ 3764874 w 7295637"/>
              <a:gd name="connsiteY2438" fmla="*/ 283272 h 5063066"/>
              <a:gd name="connsiteX2439" fmla="*/ 3837899 w 7295637"/>
              <a:gd name="connsiteY2439" fmla="*/ 356297 h 5063066"/>
              <a:gd name="connsiteX2440" fmla="*/ 3764874 w 7295637"/>
              <a:gd name="connsiteY2440" fmla="*/ 429321 h 5063066"/>
              <a:gd name="connsiteX2441" fmla="*/ 3691850 w 7295637"/>
              <a:gd name="connsiteY2441" fmla="*/ 356296 h 5063066"/>
              <a:gd name="connsiteX2442" fmla="*/ 3697588 w 7295637"/>
              <a:gd name="connsiteY2442" fmla="*/ 327872 h 5063066"/>
              <a:gd name="connsiteX2443" fmla="*/ 2771306 w 7295637"/>
              <a:gd name="connsiteY2443" fmla="*/ 1759983 h 5063066"/>
              <a:gd name="connsiteX2444" fmla="*/ 2838593 w 7295637"/>
              <a:gd name="connsiteY2444" fmla="*/ 1715383 h 5063066"/>
              <a:gd name="connsiteX2445" fmla="*/ 2911618 w 7295637"/>
              <a:gd name="connsiteY2445" fmla="*/ 1788408 h 5063066"/>
              <a:gd name="connsiteX2446" fmla="*/ 2838594 w 7295637"/>
              <a:gd name="connsiteY2446" fmla="*/ 1861433 h 5063066"/>
              <a:gd name="connsiteX2447" fmla="*/ 2765568 w 7295637"/>
              <a:gd name="connsiteY2447" fmla="*/ 1788408 h 5063066"/>
              <a:gd name="connsiteX2448" fmla="*/ 2771306 w 7295637"/>
              <a:gd name="connsiteY2448" fmla="*/ 1759983 h 5063066"/>
              <a:gd name="connsiteX2449" fmla="*/ 1619763 w 7295637"/>
              <a:gd name="connsiteY2449" fmla="*/ 3545257 h 5063066"/>
              <a:gd name="connsiteX2450" fmla="*/ 1687050 w 7295637"/>
              <a:gd name="connsiteY2450" fmla="*/ 3500656 h 5063066"/>
              <a:gd name="connsiteX2451" fmla="*/ 1760074 w 7295637"/>
              <a:gd name="connsiteY2451" fmla="*/ 3573681 h 5063066"/>
              <a:gd name="connsiteX2452" fmla="*/ 1687049 w 7295637"/>
              <a:gd name="connsiteY2452" fmla="*/ 3646706 h 5063066"/>
              <a:gd name="connsiteX2453" fmla="*/ 1614025 w 7295637"/>
              <a:gd name="connsiteY2453" fmla="*/ 3573681 h 5063066"/>
              <a:gd name="connsiteX2454" fmla="*/ 1619763 w 7295637"/>
              <a:gd name="connsiteY2454" fmla="*/ 3545257 h 5063066"/>
              <a:gd name="connsiteX2455" fmla="*/ 697910 w 7295637"/>
              <a:gd name="connsiteY2455" fmla="*/ 4961614 h 5063066"/>
              <a:gd name="connsiteX2456" fmla="*/ 713560 w 7295637"/>
              <a:gd name="connsiteY2456" fmla="*/ 4938401 h 5063066"/>
              <a:gd name="connsiteX2457" fmla="*/ 765196 w 7295637"/>
              <a:gd name="connsiteY2457" fmla="*/ 4917014 h 5063066"/>
              <a:gd name="connsiteX2458" fmla="*/ 838221 w 7295637"/>
              <a:gd name="connsiteY2458" fmla="*/ 4990039 h 5063066"/>
              <a:gd name="connsiteX2459" fmla="*/ 765196 w 7295637"/>
              <a:gd name="connsiteY2459" fmla="*/ 5063063 h 5063066"/>
              <a:gd name="connsiteX2460" fmla="*/ 692171 w 7295637"/>
              <a:gd name="connsiteY2460" fmla="*/ 4990039 h 5063066"/>
              <a:gd name="connsiteX2461" fmla="*/ 697910 w 7295637"/>
              <a:gd name="connsiteY2461" fmla="*/ 4961614 h 5063066"/>
              <a:gd name="connsiteX2462" fmla="*/ 3001771 w 7295637"/>
              <a:gd name="connsiteY2462" fmla="*/ 1330660 h 5063066"/>
              <a:gd name="connsiteX2463" fmla="*/ 3069058 w 7295637"/>
              <a:gd name="connsiteY2463" fmla="*/ 1286060 h 5063066"/>
              <a:gd name="connsiteX2464" fmla="*/ 3142082 w 7295637"/>
              <a:gd name="connsiteY2464" fmla="*/ 1359085 h 5063066"/>
              <a:gd name="connsiteX2465" fmla="*/ 3069057 w 7295637"/>
              <a:gd name="connsiteY2465" fmla="*/ 1432110 h 5063066"/>
              <a:gd name="connsiteX2466" fmla="*/ 2996033 w 7295637"/>
              <a:gd name="connsiteY2466" fmla="*/ 1359085 h 5063066"/>
              <a:gd name="connsiteX2467" fmla="*/ 3001771 w 7295637"/>
              <a:gd name="connsiteY2467" fmla="*/ 1330660 h 5063066"/>
              <a:gd name="connsiteX2468" fmla="*/ 1850228 w 7295637"/>
              <a:gd name="connsiteY2468" fmla="*/ 3124762 h 5063066"/>
              <a:gd name="connsiteX2469" fmla="*/ 1917514 w 7295637"/>
              <a:gd name="connsiteY2469" fmla="*/ 3080162 h 5063066"/>
              <a:gd name="connsiteX2470" fmla="*/ 1990539 w 7295637"/>
              <a:gd name="connsiteY2470" fmla="*/ 3153187 h 5063066"/>
              <a:gd name="connsiteX2471" fmla="*/ 1917514 w 7295637"/>
              <a:gd name="connsiteY2471" fmla="*/ 3226212 h 5063066"/>
              <a:gd name="connsiteX2472" fmla="*/ 1844489 w 7295637"/>
              <a:gd name="connsiteY2472" fmla="*/ 3153187 h 5063066"/>
              <a:gd name="connsiteX2473" fmla="*/ 1850228 w 7295637"/>
              <a:gd name="connsiteY2473" fmla="*/ 3124762 h 5063066"/>
              <a:gd name="connsiteX2474" fmla="*/ 928374 w 7295637"/>
              <a:gd name="connsiteY2474" fmla="*/ 4541119 h 5063066"/>
              <a:gd name="connsiteX2475" fmla="*/ 944024 w 7295637"/>
              <a:gd name="connsiteY2475" fmla="*/ 4517907 h 5063066"/>
              <a:gd name="connsiteX2476" fmla="*/ 995661 w 7295637"/>
              <a:gd name="connsiteY2476" fmla="*/ 4496519 h 5063066"/>
              <a:gd name="connsiteX2477" fmla="*/ 1068685 w 7295637"/>
              <a:gd name="connsiteY2477" fmla="*/ 4569544 h 5063066"/>
              <a:gd name="connsiteX2478" fmla="*/ 995660 w 7295637"/>
              <a:gd name="connsiteY2478" fmla="*/ 4642569 h 5063066"/>
              <a:gd name="connsiteX2479" fmla="*/ 922636 w 7295637"/>
              <a:gd name="connsiteY2479" fmla="*/ 4569544 h 5063066"/>
              <a:gd name="connsiteX2480" fmla="*/ 928374 w 7295637"/>
              <a:gd name="connsiteY2480" fmla="*/ 4541119 h 5063066"/>
              <a:gd name="connsiteX2481" fmla="*/ 3232235 w 7295637"/>
              <a:gd name="connsiteY2481" fmla="*/ 910167 h 5063066"/>
              <a:gd name="connsiteX2482" fmla="*/ 3299522 w 7295637"/>
              <a:gd name="connsiteY2482" fmla="*/ 865566 h 5063066"/>
              <a:gd name="connsiteX2483" fmla="*/ 3372546 w 7295637"/>
              <a:gd name="connsiteY2483" fmla="*/ 938591 h 5063066"/>
              <a:gd name="connsiteX2484" fmla="*/ 3299521 w 7295637"/>
              <a:gd name="connsiteY2484" fmla="*/ 1011616 h 5063066"/>
              <a:gd name="connsiteX2485" fmla="*/ 3226497 w 7295637"/>
              <a:gd name="connsiteY2485" fmla="*/ 938591 h 5063066"/>
              <a:gd name="connsiteX2486" fmla="*/ 3232235 w 7295637"/>
              <a:gd name="connsiteY2486" fmla="*/ 910167 h 5063066"/>
              <a:gd name="connsiteX2487" fmla="*/ 2080692 w 7295637"/>
              <a:gd name="connsiteY2487" fmla="*/ 2695441 h 5063066"/>
              <a:gd name="connsiteX2488" fmla="*/ 2147978 w 7295637"/>
              <a:gd name="connsiteY2488" fmla="*/ 2650840 h 5063066"/>
              <a:gd name="connsiteX2489" fmla="*/ 2221003 w 7295637"/>
              <a:gd name="connsiteY2489" fmla="*/ 2723865 h 5063066"/>
              <a:gd name="connsiteX2490" fmla="*/ 2147978 w 7295637"/>
              <a:gd name="connsiteY2490" fmla="*/ 2796890 h 5063066"/>
              <a:gd name="connsiteX2491" fmla="*/ 2074953 w 7295637"/>
              <a:gd name="connsiteY2491" fmla="*/ 2723865 h 5063066"/>
              <a:gd name="connsiteX2492" fmla="*/ 2080692 w 7295637"/>
              <a:gd name="connsiteY2492" fmla="*/ 2695441 h 5063066"/>
              <a:gd name="connsiteX2493" fmla="*/ 2310380 w 7295637"/>
              <a:gd name="connsiteY2493" fmla="*/ 2326525 h 5063066"/>
              <a:gd name="connsiteX2494" fmla="*/ 2377667 w 7295637"/>
              <a:gd name="connsiteY2494" fmla="*/ 2281924 h 5063066"/>
              <a:gd name="connsiteX2495" fmla="*/ 2450691 w 7295637"/>
              <a:gd name="connsiteY2495" fmla="*/ 2354949 h 5063066"/>
              <a:gd name="connsiteX2496" fmla="*/ 2377667 w 7295637"/>
              <a:gd name="connsiteY2496" fmla="*/ 2427974 h 5063066"/>
              <a:gd name="connsiteX2497" fmla="*/ 2304642 w 7295637"/>
              <a:gd name="connsiteY2497" fmla="*/ 2354949 h 5063066"/>
              <a:gd name="connsiteX2498" fmla="*/ 2310380 w 7295637"/>
              <a:gd name="connsiteY2498" fmla="*/ 2326525 h 5063066"/>
              <a:gd name="connsiteX2499" fmla="*/ 1158838 w 7295637"/>
              <a:gd name="connsiteY2499" fmla="*/ 4111796 h 5063066"/>
              <a:gd name="connsiteX2500" fmla="*/ 1174488 w 7295637"/>
              <a:gd name="connsiteY2500" fmla="*/ 4088585 h 5063066"/>
              <a:gd name="connsiteX2501" fmla="*/ 1226124 w 7295637"/>
              <a:gd name="connsiteY2501" fmla="*/ 4067196 h 5063066"/>
              <a:gd name="connsiteX2502" fmla="*/ 1299149 w 7295637"/>
              <a:gd name="connsiteY2502" fmla="*/ 4140221 h 5063066"/>
              <a:gd name="connsiteX2503" fmla="*/ 1226124 w 7295637"/>
              <a:gd name="connsiteY2503" fmla="*/ 4213246 h 5063066"/>
              <a:gd name="connsiteX2504" fmla="*/ 1153100 w 7295637"/>
              <a:gd name="connsiteY2504" fmla="*/ 4140221 h 5063066"/>
              <a:gd name="connsiteX2505" fmla="*/ 1158838 w 7295637"/>
              <a:gd name="connsiteY2505" fmla="*/ 4111796 h 5063066"/>
              <a:gd name="connsiteX2506" fmla="*/ 3462699 w 7295637"/>
              <a:gd name="connsiteY2506" fmla="*/ 480845 h 5063066"/>
              <a:gd name="connsiteX2507" fmla="*/ 3529985 w 7295637"/>
              <a:gd name="connsiteY2507" fmla="*/ 436245 h 5063066"/>
              <a:gd name="connsiteX2508" fmla="*/ 3603010 w 7295637"/>
              <a:gd name="connsiteY2508" fmla="*/ 509270 h 5063066"/>
              <a:gd name="connsiteX2509" fmla="*/ 3529985 w 7295637"/>
              <a:gd name="connsiteY2509" fmla="*/ 582295 h 5063066"/>
              <a:gd name="connsiteX2510" fmla="*/ 3456960 w 7295637"/>
              <a:gd name="connsiteY2510" fmla="*/ 509270 h 5063066"/>
              <a:gd name="connsiteX2511" fmla="*/ 3462699 w 7295637"/>
              <a:gd name="connsiteY2511" fmla="*/ 480845 h 5063066"/>
              <a:gd name="connsiteX2512" fmla="*/ 2540844 w 7295637"/>
              <a:gd name="connsiteY2512" fmla="*/ 1897204 h 5063066"/>
              <a:gd name="connsiteX2513" fmla="*/ 2608130 w 7295637"/>
              <a:gd name="connsiteY2513" fmla="*/ 1852603 h 5063066"/>
              <a:gd name="connsiteX2514" fmla="*/ 2681154 w 7295637"/>
              <a:gd name="connsiteY2514" fmla="*/ 1925629 h 5063066"/>
              <a:gd name="connsiteX2515" fmla="*/ 2608131 w 7295637"/>
              <a:gd name="connsiteY2515" fmla="*/ 1998653 h 5063066"/>
              <a:gd name="connsiteX2516" fmla="*/ 2535106 w 7295637"/>
              <a:gd name="connsiteY2516" fmla="*/ 1925628 h 5063066"/>
              <a:gd name="connsiteX2517" fmla="*/ 2540844 w 7295637"/>
              <a:gd name="connsiteY2517" fmla="*/ 1897204 h 5063066"/>
              <a:gd name="connsiteX2518" fmla="*/ 1389300 w 7295637"/>
              <a:gd name="connsiteY2518" fmla="*/ 3691305 h 5063066"/>
              <a:gd name="connsiteX2519" fmla="*/ 1456586 w 7295637"/>
              <a:gd name="connsiteY2519" fmla="*/ 3646706 h 5063066"/>
              <a:gd name="connsiteX2520" fmla="*/ 1529611 w 7295637"/>
              <a:gd name="connsiteY2520" fmla="*/ 3719730 h 5063066"/>
              <a:gd name="connsiteX2521" fmla="*/ 1456587 w 7295637"/>
              <a:gd name="connsiteY2521" fmla="*/ 3792755 h 5063066"/>
              <a:gd name="connsiteX2522" fmla="*/ 1383562 w 7295637"/>
              <a:gd name="connsiteY2522" fmla="*/ 3719730 h 5063066"/>
              <a:gd name="connsiteX2523" fmla="*/ 1389300 w 7295637"/>
              <a:gd name="connsiteY2523" fmla="*/ 3691305 h 5063066"/>
              <a:gd name="connsiteX2524" fmla="*/ 3697588 w 7295637"/>
              <a:gd name="connsiteY2524" fmla="*/ 44601 h 5063066"/>
              <a:gd name="connsiteX2525" fmla="*/ 3713236 w 7295637"/>
              <a:gd name="connsiteY2525" fmla="*/ 21389 h 5063066"/>
              <a:gd name="connsiteX2526" fmla="*/ 3764873 w 7295637"/>
              <a:gd name="connsiteY2526" fmla="*/ 1 h 5063066"/>
              <a:gd name="connsiteX2527" fmla="*/ 3837898 w 7295637"/>
              <a:gd name="connsiteY2527" fmla="*/ 73026 h 5063066"/>
              <a:gd name="connsiteX2528" fmla="*/ 3764875 w 7295637"/>
              <a:gd name="connsiteY2528" fmla="*/ 146051 h 5063066"/>
              <a:gd name="connsiteX2529" fmla="*/ 3691848 w 7295637"/>
              <a:gd name="connsiteY2529" fmla="*/ 73026 h 5063066"/>
              <a:gd name="connsiteX2530" fmla="*/ 3697588 w 7295637"/>
              <a:gd name="connsiteY2530" fmla="*/ 44601 h 5063066"/>
              <a:gd name="connsiteX2531" fmla="*/ 2771306 w 7295637"/>
              <a:gd name="connsiteY2531" fmla="*/ 1476711 h 5063066"/>
              <a:gd name="connsiteX2532" fmla="*/ 2838594 w 7295637"/>
              <a:gd name="connsiteY2532" fmla="*/ 1432111 h 5063066"/>
              <a:gd name="connsiteX2533" fmla="*/ 2911618 w 7295637"/>
              <a:gd name="connsiteY2533" fmla="*/ 1505136 h 5063066"/>
              <a:gd name="connsiteX2534" fmla="*/ 2838592 w 7295637"/>
              <a:gd name="connsiteY2534" fmla="*/ 1578161 h 5063066"/>
              <a:gd name="connsiteX2535" fmla="*/ 2765569 w 7295637"/>
              <a:gd name="connsiteY2535" fmla="*/ 1505136 h 5063066"/>
              <a:gd name="connsiteX2536" fmla="*/ 2771306 w 7295637"/>
              <a:gd name="connsiteY2536" fmla="*/ 1476711 h 5063066"/>
              <a:gd name="connsiteX2537" fmla="*/ 1619763 w 7295637"/>
              <a:gd name="connsiteY2537" fmla="*/ 3261984 h 5063066"/>
              <a:gd name="connsiteX2538" fmla="*/ 1687050 w 7295637"/>
              <a:gd name="connsiteY2538" fmla="*/ 3217384 h 5063066"/>
              <a:gd name="connsiteX2539" fmla="*/ 1760074 w 7295637"/>
              <a:gd name="connsiteY2539" fmla="*/ 3290409 h 5063066"/>
              <a:gd name="connsiteX2540" fmla="*/ 1687049 w 7295637"/>
              <a:gd name="connsiteY2540" fmla="*/ 3363434 h 5063066"/>
              <a:gd name="connsiteX2541" fmla="*/ 1614025 w 7295637"/>
              <a:gd name="connsiteY2541" fmla="*/ 3290409 h 5063066"/>
              <a:gd name="connsiteX2542" fmla="*/ 1619763 w 7295637"/>
              <a:gd name="connsiteY2542" fmla="*/ 3261984 h 5063066"/>
              <a:gd name="connsiteX2543" fmla="*/ 697909 w 7295637"/>
              <a:gd name="connsiteY2543" fmla="*/ 4678342 h 5063066"/>
              <a:gd name="connsiteX2544" fmla="*/ 713559 w 7295637"/>
              <a:gd name="connsiteY2544" fmla="*/ 4655130 h 5063066"/>
              <a:gd name="connsiteX2545" fmla="*/ 765196 w 7295637"/>
              <a:gd name="connsiteY2545" fmla="*/ 4633742 h 5063066"/>
              <a:gd name="connsiteX2546" fmla="*/ 838221 w 7295637"/>
              <a:gd name="connsiteY2546" fmla="*/ 4706766 h 5063066"/>
              <a:gd name="connsiteX2547" fmla="*/ 765196 w 7295637"/>
              <a:gd name="connsiteY2547" fmla="*/ 4779791 h 5063066"/>
              <a:gd name="connsiteX2548" fmla="*/ 692171 w 7295637"/>
              <a:gd name="connsiteY2548" fmla="*/ 4706766 h 5063066"/>
              <a:gd name="connsiteX2549" fmla="*/ 697909 w 7295637"/>
              <a:gd name="connsiteY2549" fmla="*/ 4678342 h 5063066"/>
              <a:gd name="connsiteX2550" fmla="*/ 3001771 w 7295637"/>
              <a:gd name="connsiteY2550" fmla="*/ 1047389 h 5063066"/>
              <a:gd name="connsiteX2551" fmla="*/ 3069057 w 7295637"/>
              <a:gd name="connsiteY2551" fmla="*/ 1002788 h 5063066"/>
              <a:gd name="connsiteX2552" fmla="*/ 3142083 w 7295637"/>
              <a:gd name="connsiteY2552" fmla="*/ 1075813 h 5063066"/>
              <a:gd name="connsiteX2553" fmla="*/ 3069058 w 7295637"/>
              <a:gd name="connsiteY2553" fmla="*/ 1148838 h 5063066"/>
              <a:gd name="connsiteX2554" fmla="*/ 2996032 w 7295637"/>
              <a:gd name="connsiteY2554" fmla="*/ 1075813 h 5063066"/>
              <a:gd name="connsiteX2555" fmla="*/ 3001771 w 7295637"/>
              <a:gd name="connsiteY2555" fmla="*/ 1047389 h 5063066"/>
              <a:gd name="connsiteX2556" fmla="*/ 1850228 w 7295637"/>
              <a:gd name="connsiteY2556" fmla="*/ 2841491 h 5063066"/>
              <a:gd name="connsiteX2557" fmla="*/ 1917515 w 7295637"/>
              <a:gd name="connsiteY2557" fmla="*/ 2796890 h 5063066"/>
              <a:gd name="connsiteX2558" fmla="*/ 1990539 w 7295637"/>
              <a:gd name="connsiteY2558" fmla="*/ 2869915 h 5063066"/>
              <a:gd name="connsiteX2559" fmla="*/ 1917514 w 7295637"/>
              <a:gd name="connsiteY2559" fmla="*/ 2942940 h 5063066"/>
              <a:gd name="connsiteX2560" fmla="*/ 1844490 w 7295637"/>
              <a:gd name="connsiteY2560" fmla="*/ 2869915 h 5063066"/>
              <a:gd name="connsiteX2561" fmla="*/ 1850228 w 7295637"/>
              <a:gd name="connsiteY2561" fmla="*/ 2841491 h 5063066"/>
              <a:gd name="connsiteX2562" fmla="*/ 2079916 w 7295637"/>
              <a:gd name="connsiteY2562" fmla="*/ 2463746 h 5063066"/>
              <a:gd name="connsiteX2563" fmla="*/ 2147203 w 7295637"/>
              <a:gd name="connsiteY2563" fmla="*/ 2419146 h 5063066"/>
              <a:gd name="connsiteX2564" fmla="*/ 2220227 w 7295637"/>
              <a:gd name="connsiteY2564" fmla="*/ 2492171 h 5063066"/>
              <a:gd name="connsiteX2565" fmla="*/ 2147202 w 7295637"/>
              <a:gd name="connsiteY2565" fmla="*/ 2565196 h 5063066"/>
              <a:gd name="connsiteX2566" fmla="*/ 2074177 w 7295637"/>
              <a:gd name="connsiteY2566" fmla="*/ 2492171 h 5063066"/>
              <a:gd name="connsiteX2567" fmla="*/ 2079916 w 7295637"/>
              <a:gd name="connsiteY2567" fmla="*/ 2463746 h 5063066"/>
              <a:gd name="connsiteX2568" fmla="*/ 928374 w 7295637"/>
              <a:gd name="connsiteY2568" fmla="*/ 4257847 h 5063066"/>
              <a:gd name="connsiteX2569" fmla="*/ 944024 w 7295637"/>
              <a:gd name="connsiteY2569" fmla="*/ 4234635 h 5063066"/>
              <a:gd name="connsiteX2570" fmla="*/ 995660 w 7295637"/>
              <a:gd name="connsiteY2570" fmla="*/ 4213246 h 5063066"/>
              <a:gd name="connsiteX2571" fmla="*/ 1068685 w 7295637"/>
              <a:gd name="connsiteY2571" fmla="*/ 4286271 h 5063066"/>
              <a:gd name="connsiteX2572" fmla="*/ 995660 w 7295637"/>
              <a:gd name="connsiteY2572" fmla="*/ 4359296 h 5063066"/>
              <a:gd name="connsiteX2573" fmla="*/ 922635 w 7295637"/>
              <a:gd name="connsiteY2573" fmla="*/ 4286272 h 5063066"/>
              <a:gd name="connsiteX2574" fmla="*/ 928374 w 7295637"/>
              <a:gd name="connsiteY2574" fmla="*/ 4257847 h 5063066"/>
              <a:gd name="connsiteX2575" fmla="*/ 3232235 w 7295637"/>
              <a:gd name="connsiteY2575" fmla="*/ 626895 h 5063066"/>
              <a:gd name="connsiteX2576" fmla="*/ 3299522 w 7295637"/>
              <a:gd name="connsiteY2576" fmla="*/ 582295 h 5063066"/>
              <a:gd name="connsiteX2577" fmla="*/ 3372546 w 7295637"/>
              <a:gd name="connsiteY2577" fmla="*/ 655320 h 5063066"/>
              <a:gd name="connsiteX2578" fmla="*/ 3299522 w 7295637"/>
              <a:gd name="connsiteY2578" fmla="*/ 728344 h 5063066"/>
              <a:gd name="connsiteX2579" fmla="*/ 3226498 w 7295637"/>
              <a:gd name="connsiteY2579" fmla="*/ 655321 h 5063066"/>
              <a:gd name="connsiteX2580" fmla="*/ 3232235 w 7295637"/>
              <a:gd name="connsiteY2580" fmla="*/ 626895 h 5063066"/>
              <a:gd name="connsiteX2581" fmla="*/ 2310381 w 7295637"/>
              <a:gd name="connsiteY2581" fmla="*/ 2043253 h 5063066"/>
              <a:gd name="connsiteX2582" fmla="*/ 2377667 w 7295637"/>
              <a:gd name="connsiteY2582" fmla="*/ 1998652 h 5063066"/>
              <a:gd name="connsiteX2583" fmla="*/ 2450691 w 7295637"/>
              <a:gd name="connsiteY2583" fmla="*/ 2071677 h 5063066"/>
              <a:gd name="connsiteX2584" fmla="*/ 2377666 w 7295637"/>
              <a:gd name="connsiteY2584" fmla="*/ 2144702 h 5063066"/>
              <a:gd name="connsiteX2585" fmla="*/ 2304642 w 7295637"/>
              <a:gd name="connsiteY2585" fmla="*/ 2071677 h 5063066"/>
              <a:gd name="connsiteX2586" fmla="*/ 2310381 w 7295637"/>
              <a:gd name="connsiteY2586" fmla="*/ 2043253 h 5063066"/>
              <a:gd name="connsiteX2587" fmla="*/ 1158837 w 7295637"/>
              <a:gd name="connsiteY2587" fmla="*/ 3828526 h 5063066"/>
              <a:gd name="connsiteX2588" fmla="*/ 1174486 w 7295637"/>
              <a:gd name="connsiteY2588" fmla="*/ 3805315 h 5063066"/>
              <a:gd name="connsiteX2589" fmla="*/ 1226123 w 7295637"/>
              <a:gd name="connsiteY2589" fmla="*/ 3783926 h 5063066"/>
              <a:gd name="connsiteX2590" fmla="*/ 1299148 w 7295637"/>
              <a:gd name="connsiteY2590" fmla="*/ 3856951 h 5063066"/>
              <a:gd name="connsiteX2591" fmla="*/ 1226123 w 7295637"/>
              <a:gd name="connsiteY2591" fmla="*/ 3929976 h 5063066"/>
              <a:gd name="connsiteX2592" fmla="*/ 1153098 w 7295637"/>
              <a:gd name="connsiteY2592" fmla="*/ 3856951 h 5063066"/>
              <a:gd name="connsiteX2593" fmla="*/ 1158837 w 7295637"/>
              <a:gd name="connsiteY2593" fmla="*/ 3828526 h 5063066"/>
              <a:gd name="connsiteX2594" fmla="*/ 3462700 w 7295637"/>
              <a:gd name="connsiteY2594" fmla="*/ 197573 h 5063066"/>
              <a:gd name="connsiteX2595" fmla="*/ 3529986 w 7295637"/>
              <a:gd name="connsiteY2595" fmla="*/ 152973 h 5063066"/>
              <a:gd name="connsiteX2596" fmla="*/ 3603010 w 7295637"/>
              <a:gd name="connsiteY2596" fmla="*/ 225997 h 5063066"/>
              <a:gd name="connsiteX2597" fmla="*/ 3529985 w 7295637"/>
              <a:gd name="connsiteY2597" fmla="*/ 299023 h 5063066"/>
              <a:gd name="connsiteX2598" fmla="*/ 3456961 w 7295637"/>
              <a:gd name="connsiteY2598" fmla="*/ 225998 h 5063066"/>
              <a:gd name="connsiteX2599" fmla="*/ 3462700 w 7295637"/>
              <a:gd name="connsiteY2599" fmla="*/ 197573 h 5063066"/>
              <a:gd name="connsiteX2600" fmla="*/ 2540842 w 7295637"/>
              <a:gd name="connsiteY2600" fmla="*/ 1613932 h 5063066"/>
              <a:gd name="connsiteX2601" fmla="*/ 2608130 w 7295637"/>
              <a:gd name="connsiteY2601" fmla="*/ 1569332 h 5063066"/>
              <a:gd name="connsiteX2602" fmla="*/ 2681154 w 7295637"/>
              <a:gd name="connsiteY2602" fmla="*/ 1642357 h 5063066"/>
              <a:gd name="connsiteX2603" fmla="*/ 2608129 w 7295637"/>
              <a:gd name="connsiteY2603" fmla="*/ 1715382 h 5063066"/>
              <a:gd name="connsiteX2604" fmla="*/ 2535104 w 7295637"/>
              <a:gd name="connsiteY2604" fmla="*/ 1642357 h 5063066"/>
              <a:gd name="connsiteX2605" fmla="*/ 2540842 w 7295637"/>
              <a:gd name="connsiteY2605" fmla="*/ 1613932 h 5063066"/>
              <a:gd name="connsiteX2606" fmla="*/ 1389299 w 7295637"/>
              <a:gd name="connsiteY2606" fmla="*/ 3408034 h 5063066"/>
              <a:gd name="connsiteX2607" fmla="*/ 1456586 w 7295637"/>
              <a:gd name="connsiteY2607" fmla="*/ 3363434 h 5063066"/>
              <a:gd name="connsiteX2608" fmla="*/ 1529610 w 7295637"/>
              <a:gd name="connsiteY2608" fmla="*/ 3436459 h 5063066"/>
              <a:gd name="connsiteX2609" fmla="*/ 1456586 w 7295637"/>
              <a:gd name="connsiteY2609" fmla="*/ 3509484 h 5063066"/>
              <a:gd name="connsiteX2610" fmla="*/ 1383561 w 7295637"/>
              <a:gd name="connsiteY2610" fmla="*/ 3436459 h 5063066"/>
              <a:gd name="connsiteX2611" fmla="*/ 1389299 w 7295637"/>
              <a:gd name="connsiteY2611" fmla="*/ 3408034 h 5063066"/>
              <a:gd name="connsiteX2612" fmla="*/ 467446 w 7295637"/>
              <a:gd name="connsiteY2612" fmla="*/ 4824391 h 5063066"/>
              <a:gd name="connsiteX2613" fmla="*/ 483096 w 7295637"/>
              <a:gd name="connsiteY2613" fmla="*/ 4801179 h 5063066"/>
              <a:gd name="connsiteX2614" fmla="*/ 534732 w 7295637"/>
              <a:gd name="connsiteY2614" fmla="*/ 4779791 h 5063066"/>
              <a:gd name="connsiteX2615" fmla="*/ 607757 w 7295637"/>
              <a:gd name="connsiteY2615" fmla="*/ 4852815 h 5063066"/>
              <a:gd name="connsiteX2616" fmla="*/ 534731 w 7295637"/>
              <a:gd name="connsiteY2616" fmla="*/ 4925842 h 5063066"/>
              <a:gd name="connsiteX2617" fmla="*/ 461707 w 7295637"/>
              <a:gd name="connsiteY2617" fmla="*/ 4852816 h 5063066"/>
              <a:gd name="connsiteX2618" fmla="*/ 467446 w 7295637"/>
              <a:gd name="connsiteY2618" fmla="*/ 4824391 h 5063066"/>
              <a:gd name="connsiteX2619" fmla="*/ 2771307 w 7295637"/>
              <a:gd name="connsiteY2619" fmla="*/ 1193439 h 5063066"/>
              <a:gd name="connsiteX2620" fmla="*/ 2838594 w 7295637"/>
              <a:gd name="connsiteY2620" fmla="*/ 1148839 h 5063066"/>
              <a:gd name="connsiteX2621" fmla="*/ 2911617 w 7295637"/>
              <a:gd name="connsiteY2621" fmla="*/ 1221863 h 5063066"/>
              <a:gd name="connsiteX2622" fmla="*/ 2838593 w 7295637"/>
              <a:gd name="connsiteY2622" fmla="*/ 1294888 h 5063066"/>
              <a:gd name="connsiteX2623" fmla="*/ 2765569 w 7295637"/>
              <a:gd name="connsiteY2623" fmla="*/ 1221863 h 5063066"/>
              <a:gd name="connsiteX2624" fmla="*/ 2771307 w 7295637"/>
              <a:gd name="connsiteY2624" fmla="*/ 1193439 h 5063066"/>
              <a:gd name="connsiteX2625" fmla="*/ 1619764 w 7295637"/>
              <a:gd name="connsiteY2625" fmla="*/ 2978713 h 5063066"/>
              <a:gd name="connsiteX2626" fmla="*/ 1687050 w 7295637"/>
              <a:gd name="connsiteY2626" fmla="*/ 2934113 h 5063066"/>
              <a:gd name="connsiteX2627" fmla="*/ 1760075 w 7295637"/>
              <a:gd name="connsiteY2627" fmla="*/ 3007138 h 5063066"/>
              <a:gd name="connsiteX2628" fmla="*/ 1687050 w 7295637"/>
              <a:gd name="connsiteY2628" fmla="*/ 3080162 h 5063066"/>
              <a:gd name="connsiteX2629" fmla="*/ 1614025 w 7295637"/>
              <a:gd name="connsiteY2629" fmla="*/ 3007138 h 5063066"/>
              <a:gd name="connsiteX2630" fmla="*/ 1619764 w 7295637"/>
              <a:gd name="connsiteY2630" fmla="*/ 2978713 h 5063066"/>
              <a:gd name="connsiteX2631" fmla="*/ 697910 w 7295637"/>
              <a:gd name="connsiteY2631" fmla="*/ 4395068 h 5063066"/>
              <a:gd name="connsiteX2632" fmla="*/ 713560 w 7295637"/>
              <a:gd name="connsiteY2632" fmla="*/ 4371856 h 5063066"/>
              <a:gd name="connsiteX2633" fmla="*/ 765197 w 7295637"/>
              <a:gd name="connsiteY2633" fmla="*/ 4350468 h 5063066"/>
              <a:gd name="connsiteX2634" fmla="*/ 838221 w 7295637"/>
              <a:gd name="connsiteY2634" fmla="*/ 4423493 h 5063066"/>
              <a:gd name="connsiteX2635" fmla="*/ 765197 w 7295637"/>
              <a:gd name="connsiteY2635" fmla="*/ 4496517 h 5063066"/>
              <a:gd name="connsiteX2636" fmla="*/ 692172 w 7295637"/>
              <a:gd name="connsiteY2636" fmla="*/ 4423493 h 5063066"/>
              <a:gd name="connsiteX2637" fmla="*/ 697910 w 7295637"/>
              <a:gd name="connsiteY2637" fmla="*/ 4395068 h 5063066"/>
              <a:gd name="connsiteX2638" fmla="*/ 3001771 w 7295637"/>
              <a:gd name="connsiteY2638" fmla="*/ 764116 h 5063066"/>
              <a:gd name="connsiteX2639" fmla="*/ 3069059 w 7295637"/>
              <a:gd name="connsiteY2639" fmla="*/ 719516 h 5063066"/>
              <a:gd name="connsiteX2640" fmla="*/ 3142082 w 7295637"/>
              <a:gd name="connsiteY2640" fmla="*/ 792541 h 5063066"/>
              <a:gd name="connsiteX2641" fmla="*/ 3069057 w 7295637"/>
              <a:gd name="connsiteY2641" fmla="*/ 865566 h 5063066"/>
              <a:gd name="connsiteX2642" fmla="*/ 2996034 w 7295637"/>
              <a:gd name="connsiteY2642" fmla="*/ 792541 h 5063066"/>
              <a:gd name="connsiteX2643" fmla="*/ 3001771 w 7295637"/>
              <a:gd name="connsiteY2643" fmla="*/ 764116 h 5063066"/>
              <a:gd name="connsiteX2644" fmla="*/ 1850228 w 7295637"/>
              <a:gd name="connsiteY2644" fmla="*/ 2558218 h 5063066"/>
              <a:gd name="connsiteX2645" fmla="*/ 1917514 w 7295637"/>
              <a:gd name="connsiteY2645" fmla="*/ 2513618 h 5063066"/>
              <a:gd name="connsiteX2646" fmla="*/ 1990539 w 7295637"/>
              <a:gd name="connsiteY2646" fmla="*/ 2586643 h 5063066"/>
              <a:gd name="connsiteX2647" fmla="*/ 1917514 w 7295637"/>
              <a:gd name="connsiteY2647" fmla="*/ 2659668 h 5063066"/>
              <a:gd name="connsiteX2648" fmla="*/ 1844490 w 7295637"/>
              <a:gd name="connsiteY2648" fmla="*/ 2586643 h 5063066"/>
              <a:gd name="connsiteX2649" fmla="*/ 1850228 w 7295637"/>
              <a:gd name="connsiteY2649" fmla="*/ 2558218 h 5063066"/>
              <a:gd name="connsiteX2650" fmla="*/ 2079917 w 7295637"/>
              <a:gd name="connsiteY2650" fmla="*/ 2180474 h 5063066"/>
              <a:gd name="connsiteX2651" fmla="*/ 2147202 w 7295637"/>
              <a:gd name="connsiteY2651" fmla="*/ 2135874 h 5063066"/>
              <a:gd name="connsiteX2652" fmla="*/ 2220228 w 7295637"/>
              <a:gd name="connsiteY2652" fmla="*/ 2208899 h 5063066"/>
              <a:gd name="connsiteX2653" fmla="*/ 2147203 w 7295637"/>
              <a:gd name="connsiteY2653" fmla="*/ 2281924 h 5063066"/>
              <a:gd name="connsiteX2654" fmla="*/ 2074177 w 7295637"/>
              <a:gd name="connsiteY2654" fmla="*/ 2208899 h 5063066"/>
              <a:gd name="connsiteX2655" fmla="*/ 2079917 w 7295637"/>
              <a:gd name="connsiteY2655" fmla="*/ 2180474 h 5063066"/>
              <a:gd name="connsiteX2656" fmla="*/ 928374 w 7295637"/>
              <a:gd name="connsiteY2656" fmla="*/ 3974575 h 5063066"/>
              <a:gd name="connsiteX2657" fmla="*/ 944023 w 7295637"/>
              <a:gd name="connsiteY2657" fmla="*/ 3951363 h 5063066"/>
              <a:gd name="connsiteX2658" fmla="*/ 995660 w 7295637"/>
              <a:gd name="connsiteY2658" fmla="*/ 3929975 h 5063066"/>
              <a:gd name="connsiteX2659" fmla="*/ 1068685 w 7295637"/>
              <a:gd name="connsiteY2659" fmla="*/ 4003000 h 5063066"/>
              <a:gd name="connsiteX2660" fmla="*/ 995660 w 7295637"/>
              <a:gd name="connsiteY2660" fmla="*/ 4076024 h 5063066"/>
              <a:gd name="connsiteX2661" fmla="*/ 922635 w 7295637"/>
              <a:gd name="connsiteY2661" fmla="*/ 4002999 h 5063066"/>
              <a:gd name="connsiteX2662" fmla="*/ 928374 w 7295637"/>
              <a:gd name="connsiteY2662" fmla="*/ 3974575 h 5063066"/>
              <a:gd name="connsiteX2663" fmla="*/ 3232236 w 7295637"/>
              <a:gd name="connsiteY2663" fmla="*/ 343623 h 5063066"/>
              <a:gd name="connsiteX2664" fmla="*/ 3299521 w 7295637"/>
              <a:gd name="connsiteY2664" fmla="*/ 299022 h 5063066"/>
              <a:gd name="connsiteX2665" fmla="*/ 3372547 w 7295637"/>
              <a:gd name="connsiteY2665" fmla="*/ 372047 h 5063066"/>
              <a:gd name="connsiteX2666" fmla="*/ 3299522 w 7295637"/>
              <a:gd name="connsiteY2666" fmla="*/ 445072 h 5063066"/>
              <a:gd name="connsiteX2667" fmla="*/ 3226496 w 7295637"/>
              <a:gd name="connsiteY2667" fmla="*/ 372048 h 5063066"/>
              <a:gd name="connsiteX2668" fmla="*/ 3232236 w 7295637"/>
              <a:gd name="connsiteY2668" fmla="*/ 343623 h 5063066"/>
              <a:gd name="connsiteX2669" fmla="*/ 2310379 w 7295637"/>
              <a:gd name="connsiteY2669" fmla="*/ 1759981 h 5063066"/>
              <a:gd name="connsiteX2670" fmla="*/ 2377667 w 7295637"/>
              <a:gd name="connsiteY2670" fmla="*/ 1715382 h 5063066"/>
              <a:gd name="connsiteX2671" fmla="*/ 2450690 w 7295637"/>
              <a:gd name="connsiteY2671" fmla="*/ 1788406 h 5063066"/>
              <a:gd name="connsiteX2672" fmla="*/ 2377667 w 7295637"/>
              <a:gd name="connsiteY2672" fmla="*/ 1861430 h 5063066"/>
              <a:gd name="connsiteX2673" fmla="*/ 2304642 w 7295637"/>
              <a:gd name="connsiteY2673" fmla="*/ 1788406 h 5063066"/>
              <a:gd name="connsiteX2674" fmla="*/ 2310379 w 7295637"/>
              <a:gd name="connsiteY2674" fmla="*/ 1759981 h 5063066"/>
              <a:gd name="connsiteX2675" fmla="*/ 1158837 w 7295637"/>
              <a:gd name="connsiteY2675" fmla="*/ 3545256 h 5063066"/>
              <a:gd name="connsiteX2676" fmla="*/ 1174486 w 7295637"/>
              <a:gd name="connsiteY2676" fmla="*/ 3522045 h 5063066"/>
              <a:gd name="connsiteX2677" fmla="*/ 1226123 w 7295637"/>
              <a:gd name="connsiteY2677" fmla="*/ 3500656 h 5063066"/>
              <a:gd name="connsiteX2678" fmla="*/ 1299147 w 7295637"/>
              <a:gd name="connsiteY2678" fmla="*/ 3573681 h 5063066"/>
              <a:gd name="connsiteX2679" fmla="*/ 1226123 w 7295637"/>
              <a:gd name="connsiteY2679" fmla="*/ 3646705 h 5063066"/>
              <a:gd name="connsiteX2680" fmla="*/ 1153098 w 7295637"/>
              <a:gd name="connsiteY2680" fmla="*/ 3573680 h 5063066"/>
              <a:gd name="connsiteX2681" fmla="*/ 1158837 w 7295637"/>
              <a:gd name="connsiteY2681" fmla="*/ 3545256 h 5063066"/>
              <a:gd name="connsiteX2682" fmla="*/ 236980 w 7295637"/>
              <a:gd name="connsiteY2682" fmla="*/ 4961616 h 5063066"/>
              <a:gd name="connsiteX2683" fmla="*/ 252630 w 7295637"/>
              <a:gd name="connsiteY2683" fmla="*/ 4938404 h 5063066"/>
              <a:gd name="connsiteX2684" fmla="*/ 304266 w 7295637"/>
              <a:gd name="connsiteY2684" fmla="*/ 4917016 h 5063066"/>
              <a:gd name="connsiteX2685" fmla="*/ 377291 w 7295637"/>
              <a:gd name="connsiteY2685" fmla="*/ 4990041 h 5063066"/>
              <a:gd name="connsiteX2686" fmla="*/ 304266 w 7295637"/>
              <a:gd name="connsiteY2686" fmla="*/ 5063066 h 5063066"/>
              <a:gd name="connsiteX2687" fmla="*/ 231241 w 7295637"/>
              <a:gd name="connsiteY2687" fmla="*/ 4990041 h 5063066"/>
              <a:gd name="connsiteX2688" fmla="*/ 236980 w 7295637"/>
              <a:gd name="connsiteY2688" fmla="*/ 4961616 h 5063066"/>
              <a:gd name="connsiteX2689" fmla="*/ 2540844 w 7295637"/>
              <a:gd name="connsiteY2689" fmla="*/ 1330661 h 5063066"/>
              <a:gd name="connsiteX2690" fmla="*/ 2608130 w 7295637"/>
              <a:gd name="connsiteY2690" fmla="*/ 1286061 h 5063066"/>
              <a:gd name="connsiteX2691" fmla="*/ 2681155 w 7295637"/>
              <a:gd name="connsiteY2691" fmla="*/ 1359085 h 5063066"/>
              <a:gd name="connsiteX2692" fmla="*/ 2608129 w 7295637"/>
              <a:gd name="connsiteY2692" fmla="*/ 1432110 h 5063066"/>
              <a:gd name="connsiteX2693" fmla="*/ 2535105 w 7295637"/>
              <a:gd name="connsiteY2693" fmla="*/ 1359086 h 5063066"/>
              <a:gd name="connsiteX2694" fmla="*/ 2540844 w 7295637"/>
              <a:gd name="connsiteY2694" fmla="*/ 1330661 h 5063066"/>
              <a:gd name="connsiteX2695" fmla="*/ 1389300 w 7295637"/>
              <a:gd name="connsiteY2695" fmla="*/ 3124763 h 5063066"/>
              <a:gd name="connsiteX2696" fmla="*/ 1456586 w 7295637"/>
              <a:gd name="connsiteY2696" fmla="*/ 3080162 h 5063066"/>
              <a:gd name="connsiteX2697" fmla="*/ 1529611 w 7295637"/>
              <a:gd name="connsiteY2697" fmla="*/ 3153187 h 5063066"/>
              <a:gd name="connsiteX2698" fmla="*/ 1456586 w 7295637"/>
              <a:gd name="connsiteY2698" fmla="*/ 3226212 h 5063066"/>
              <a:gd name="connsiteX2699" fmla="*/ 1383562 w 7295637"/>
              <a:gd name="connsiteY2699" fmla="*/ 3153187 h 5063066"/>
              <a:gd name="connsiteX2700" fmla="*/ 1389300 w 7295637"/>
              <a:gd name="connsiteY2700" fmla="*/ 3124763 h 5063066"/>
              <a:gd name="connsiteX2701" fmla="*/ 467446 w 7295637"/>
              <a:gd name="connsiteY2701" fmla="*/ 4541119 h 5063066"/>
              <a:gd name="connsiteX2702" fmla="*/ 483096 w 7295637"/>
              <a:gd name="connsiteY2702" fmla="*/ 4517907 h 5063066"/>
              <a:gd name="connsiteX2703" fmla="*/ 534731 w 7295637"/>
              <a:gd name="connsiteY2703" fmla="*/ 4496520 h 5063066"/>
              <a:gd name="connsiteX2704" fmla="*/ 607757 w 7295637"/>
              <a:gd name="connsiteY2704" fmla="*/ 4569544 h 5063066"/>
              <a:gd name="connsiteX2705" fmla="*/ 534732 w 7295637"/>
              <a:gd name="connsiteY2705" fmla="*/ 4642568 h 5063066"/>
              <a:gd name="connsiteX2706" fmla="*/ 461707 w 7295637"/>
              <a:gd name="connsiteY2706" fmla="*/ 4569544 h 5063066"/>
              <a:gd name="connsiteX2707" fmla="*/ 467446 w 7295637"/>
              <a:gd name="connsiteY2707" fmla="*/ 4541119 h 5063066"/>
              <a:gd name="connsiteX2708" fmla="*/ 2771308 w 7295637"/>
              <a:gd name="connsiteY2708" fmla="*/ 910168 h 5063066"/>
              <a:gd name="connsiteX2709" fmla="*/ 2838593 w 7295637"/>
              <a:gd name="connsiteY2709" fmla="*/ 865567 h 5063066"/>
              <a:gd name="connsiteX2710" fmla="*/ 2911619 w 7295637"/>
              <a:gd name="connsiteY2710" fmla="*/ 938592 h 5063066"/>
              <a:gd name="connsiteX2711" fmla="*/ 2838594 w 7295637"/>
              <a:gd name="connsiteY2711" fmla="*/ 1011617 h 5063066"/>
              <a:gd name="connsiteX2712" fmla="*/ 2765568 w 7295637"/>
              <a:gd name="connsiteY2712" fmla="*/ 938592 h 5063066"/>
              <a:gd name="connsiteX2713" fmla="*/ 2771308 w 7295637"/>
              <a:gd name="connsiteY2713" fmla="*/ 910168 h 5063066"/>
              <a:gd name="connsiteX2714" fmla="*/ 1619764 w 7295637"/>
              <a:gd name="connsiteY2714" fmla="*/ 2695441 h 5063066"/>
              <a:gd name="connsiteX2715" fmla="*/ 1687050 w 7295637"/>
              <a:gd name="connsiteY2715" fmla="*/ 2650841 h 5063066"/>
              <a:gd name="connsiteX2716" fmla="*/ 1760075 w 7295637"/>
              <a:gd name="connsiteY2716" fmla="*/ 2723865 h 5063066"/>
              <a:gd name="connsiteX2717" fmla="*/ 1687050 w 7295637"/>
              <a:gd name="connsiteY2717" fmla="*/ 2796890 h 5063066"/>
              <a:gd name="connsiteX2718" fmla="*/ 1614025 w 7295637"/>
              <a:gd name="connsiteY2718" fmla="*/ 2723865 h 5063066"/>
              <a:gd name="connsiteX2719" fmla="*/ 1619764 w 7295637"/>
              <a:gd name="connsiteY2719" fmla="*/ 2695441 h 5063066"/>
              <a:gd name="connsiteX2720" fmla="*/ 1849452 w 7295637"/>
              <a:gd name="connsiteY2720" fmla="*/ 2326524 h 5063066"/>
              <a:gd name="connsiteX2721" fmla="*/ 1916740 w 7295637"/>
              <a:gd name="connsiteY2721" fmla="*/ 2281924 h 5063066"/>
              <a:gd name="connsiteX2722" fmla="*/ 1989764 w 7295637"/>
              <a:gd name="connsiteY2722" fmla="*/ 2354948 h 5063066"/>
              <a:gd name="connsiteX2723" fmla="*/ 1916738 w 7295637"/>
              <a:gd name="connsiteY2723" fmla="*/ 2427973 h 5063066"/>
              <a:gd name="connsiteX2724" fmla="*/ 1843714 w 7295637"/>
              <a:gd name="connsiteY2724" fmla="*/ 2354949 h 5063066"/>
              <a:gd name="connsiteX2725" fmla="*/ 1849452 w 7295637"/>
              <a:gd name="connsiteY2725" fmla="*/ 2326524 h 5063066"/>
              <a:gd name="connsiteX2726" fmla="*/ 697910 w 7295637"/>
              <a:gd name="connsiteY2726" fmla="*/ 4111796 h 5063066"/>
              <a:gd name="connsiteX2727" fmla="*/ 713560 w 7295637"/>
              <a:gd name="connsiteY2727" fmla="*/ 4088584 h 5063066"/>
              <a:gd name="connsiteX2728" fmla="*/ 765197 w 7295637"/>
              <a:gd name="connsiteY2728" fmla="*/ 4067196 h 5063066"/>
              <a:gd name="connsiteX2729" fmla="*/ 838221 w 7295637"/>
              <a:gd name="connsiteY2729" fmla="*/ 4140220 h 5063066"/>
              <a:gd name="connsiteX2730" fmla="*/ 765196 w 7295637"/>
              <a:gd name="connsiteY2730" fmla="*/ 4213245 h 5063066"/>
              <a:gd name="connsiteX2731" fmla="*/ 692172 w 7295637"/>
              <a:gd name="connsiteY2731" fmla="*/ 4140221 h 5063066"/>
              <a:gd name="connsiteX2732" fmla="*/ 697910 w 7295637"/>
              <a:gd name="connsiteY2732" fmla="*/ 4111796 h 5063066"/>
              <a:gd name="connsiteX2733" fmla="*/ 3001772 w 7295637"/>
              <a:gd name="connsiteY2733" fmla="*/ 480845 h 5063066"/>
              <a:gd name="connsiteX2734" fmla="*/ 3069058 w 7295637"/>
              <a:gd name="connsiteY2734" fmla="*/ 436245 h 5063066"/>
              <a:gd name="connsiteX2735" fmla="*/ 3142083 w 7295637"/>
              <a:gd name="connsiteY2735" fmla="*/ 509270 h 5063066"/>
              <a:gd name="connsiteX2736" fmla="*/ 3069058 w 7295637"/>
              <a:gd name="connsiteY2736" fmla="*/ 582295 h 5063066"/>
              <a:gd name="connsiteX2737" fmla="*/ 2996033 w 7295637"/>
              <a:gd name="connsiteY2737" fmla="*/ 509270 h 5063066"/>
              <a:gd name="connsiteX2738" fmla="*/ 3001772 w 7295637"/>
              <a:gd name="connsiteY2738" fmla="*/ 480845 h 5063066"/>
              <a:gd name="connsiteX2739" fmla="*/ 2079917 w 7295637"/>
              <a:gd name="connsiteY2739" fmla="*/ 1897202 h 5063066"/>
              <a:gd name="connsiteX2740" fmla="*/ 2147202 w 7295637"/>
              <a:gd name="connsiteY2740" fmla="*/ 1852602 h 5063066"/>
              <a:gd name="connsiteX2741" fmla="*/ 2220228 w 7295637"/>
              <a:gd name="connsiteY2741" fmla="*/ 1925627 h 5063066"/>
              <a:gd name="connsiteX2742" fmla="*/ 2147202 w 7295637"/>
              <a:gd name="connsiteY2742" fmla="*/ 1998652 h 5063066"/>
              <a:gd name="connsiteX2743" fmla="*/ 2074178 w 7295637"/>
              <a:gd name="connsiteY2743" fmla="*/ 1925627 h 5063066"/>
              <a:gd name="connsiteX2744" fmla="*/ 2079917 w 7295637"/>
              <a:gd name="connsiteY2744" fmla="*/ 1897202 h 5063066"/>
              <a:gd name="connsiteX2745" fmla="*/ 928373 w 7295637"/>
              <a:gd name="connsiteY2745" fmla="*/ 3691303 h 5063066"/>
              <a:gd name="connsiteX2746" fmla="*/ 944022 w 7295637"/>
              <a:gd name="connsiteY2746" fmla="*/ 3668092 h 5063066"/>
              <a:gd name="connsiteX2747" fmla="*/ 995659 w 7295637"/>
              <a:gd name="connsiteY2747" fmla="*/ 3646704 h 5063066"/>
              <a:gd name="connsiteX2748" fmla="*/ 1068684 w 7295637"/>
              <a:gd name="connsiteY2748" fmla="*/ 3719729 h 5063066"/>
              <a:gd name="connsiteX2749" fmla="*/ 995659 w 7295637"/>
              <a:gd name="connsiteY2749" fmla="*/ 3792753 h 5063066"/>
              <a:gd name="connsiteX2750" fmla="*/ 922634 w 7295637"/>
              <a:gd name="connsiteY2750" fmla="*/ 3719728 h 5063066"/>
              <a:gd name="connsiteX2751" fmla="*/ 928373 w 7295637"/>
              <a:gd name="connsiteY2751" fmla="*/ 3691303 h 5063066"/>
              <a:gd name="connsiteX2752" fmla="*/ 3232236 w 7295637"/>
              <a:gd name="connsiteY2752" fmla="*/ 60351 h 5063066"/>
              <a:gd name="connsiteX2753" fmla="*/ 3299521 w 7295637"/>
              <a:gd name="connsiteY2753" fmla="*/ 15750 h 5063066"/>
              <a:gd name="connsiteX2754" fmla="*/ 3372547 w 7295637"/>
              <a:gd name="connsiteY2754" fmla="*/ 88775 h 5063066"/>
              <a:gd name="connsiteX2755" fmla="*/ 3299521 w 7295637"/>
              <a:gd name="connsiteY2755" fmla="*/ 161800 h 5063066"/>
              <a:gd name="connsiteX2756" fmla="*/ 3226497 w 7295637"/>
              <a:gd name="connsiteY2756" fmla="*/ 88775 h 5063066"/>
              <a:gd name="connsiteX2757" fmla="*/ 3232236 w 7295637"/>
              <a:gd name="connsiteY2757" fmla="*/ 60351 h 5063066"/>
              <a:gd name="connsiteX2758" fmla="*/ 2310378 w 7295637"/>
              <a:gd name="connsiteY2758" fmla="*/ 1476710 h 5063066"/>
              <a:gd name="connsiteX2759" fmla="*/ 2377666 w 7295637"/>
              <a:gd name="connsiteY2759" fmla="*/ 1432110 h 5063066"/>
              <a:gd name="connsiteX2760" fmla="*/ 2450691 w 7295637"/>
              <a:gd name="connsiteY2760" fmla="*/ 1505135 h 5063066"/>
              <a:gd name="connsiteX2761" fmla="*/ 2377666 w 7295637"/>
              <a:gd name="connsiteY2761" fmla="*/ 1578160 h 5063066"/>
              <a:gd name="connsiteX2762" fmla="*/ 2304640 w 7295637"/>
              <a:gd name="connsiteY2762" fmla="*/ 1505135 h 5063066"/>
              <a:gd name="connsiteX2763" fmla="*/ 2310378 w 7295637"/>
              <a:gd name="connsiteY2763" fmla="*/ 1476710 h 5063066"/>
              <a:gd name="connsiteX2764" fmla="*/ 1158836 w 7295637"/>
              <a:gd name="connsiteY2764" fmla="*/ 3261985 h 5063066"/>
              <a:gd name="connsiteX2765" fmla="*/ 1174485 w 7295637"/>
              <a:gd name="connsiteY2765" fmla="*/ 3238773 h 5063066"/>
              <a:gd name="connsiteX2766" fmla="*/ 1226122 w 7295637"/>
              <a:gd name="connsiteY2766" fmla="*/ 3217385 h 5063066"/>
              <a:gd name="connsiteX2767" fmla="*/ 1299147 w 7295637"/>
              <a:gd name="connsiteY2767" fmla="*/ 3290410 h 5063066"/>
              <a:gd name="connsiteX2768" fmla="*/ 1226122 w 7295637"/>
              <a:gd name="connsiteY2768" fmla="*/ 3363435 h 5063066"/>
              <a:gd name="connsiteX2769" fmla="*/ 1153097 w 7295637"/>
              <a:gd name="connsiteY2769" fmla="*/ 3290410 h 5063066"/>
              <a:gd name="connsiteX2770" fmla="*/ 1158836 w 7295637"/>
              <a:gd name="connsiteY2770" fmla="*/ 3261985 h 5063066"/>
              <a:gd name="connsiteX2771" fmla="*/ 236981 w 7295637"/>
              <a:gd name="connsiteY2771" fmla="*/ 4678342 h 5063066"/>
              <a:gd name="connsiteX2772" fmla="*/ 252632 w 7295637"/>
              <a:gd name="connsiteY2772" fmla="*/ 4655129 h 5063066"/>
              <a:gd name="connsiteX2773" fmla="*/ 304267 w 7295637"/>
              <a:gd name="connsiteY2773" fmla="*/ 4633742 h 5063066"/>
              <a:gd name="connsiteX2774" fmla="*/ 377292 w 7295637"/>
              <a:gd name="connsiteY2774" fmla="*/ 4706766 h 5063066"/>
              <a:gd name="connsiteX2775" fmla="*/ 304268 w 7295637"/>
              <a:gd name="connsiteY2775" fmla="*/ 4779791 h 5063066"/>
              <a:gd name="connsiteX2776" fmla="*/ 231242 w 7295637"/>
              <a:gd name="connsiteY2776" fmla="*/ 4706767 h 5063066"/>
              <a:gd name="connsiteX2777" fmla="*/ 236981 w 7295637"/>
              <a:gd name="connsiteY2777" fmla="*/ 4678342 h 5063066"/>
              <a:gd name="connsiteX2778" fmla="*/ 2540843 w 7295637"/>
              <a:gd name="connsiteY2778" fmla="*/ 1047389 h 5063066"/>
              <a:gd name="connsiteX2779" fmla="*/ 2608130 w 7295637"/>
              <a:gd name="connsiteY2779" fmla="*/ 1002788 h 5063066"/>
              <a:gd name="connsiteX2780" fmla="*/ 2681155 w 7295637"/>
              <a:gd name="connsiteY2780" fmla="*/ 1075813 h 5063066"/>
              <a:gd name="connsiteX2781" fmla="*/ 2608130 w 7295637"/>
              <a:gd name="connsiteY2781" fmla="*/ 1148838 h 5063066"/>
              <a:gd name="connsiteX2782" fmla="*/ 2535105 w 7295637"/>
              <a:gd name="connsiteY2782" fmla="*/ 1075813 h 5063066"/>
              <a:gd name="connsiteX2783" fmla="*/ 2540843 w 7295637"/>
              <a:gd name="connsiteY2783" fmla="*/ 1047389 h 5063066"/>
              <a:gd name="connsiteX2784" fmla="*/ 1389300 w 7295637"/>
              <a:gd name="connsiteY2784" fmla="*/ 2841491 h 5063066"/>
              <a:gd name="connsiteX2785" fmla="*/ 1456586 w 7295637"/>
              <a:gd name="connsiteY2785" fmla="*/ 2796890 h 5063066"/>
              <a:gd name="connsiteX2786" fmla="*/ 1529611 w 7295637"/>
              <a:gd name="connsiteY2786" fmla="*/ 2869915 h 5063066"/>
              <a:gd name="connsiteX2787" fmla="*/ 1456586 w 7295637"/>
              <a:gd name="connsiteY2787" fmla="*/ 2942940 h 5063066"/>
              <a:gd name="connsiteX2788" fmla="*/ 1383561 w 7295637"/>
              <a:gd name="connsiteY2788" fmla="*/ 2869915 h 5063066"/>
              <a:gd name="connsiteX2789" fmla="*/ 1389300 w 7295637"/>
              <a:gd name="connsiteY2789" fmla="*/ 2841491 h 5063066"/>
              <a:gd name="connsiteX2790" fmla="*/ 1618989 w 7295637"/>
              <a:gd name="connsiteY2790" fmla="*/ 2463746 h 5063066"/>
              <a:gd name="connsiteX2791" fmla="*/ 1686276 w 7295637"/>
              <a:gd name="connsiteY2791" fmla="*/ 2419146 h 5063066"/>
              <a:gd name="connsiteX2792" fmla="*/ 1759300 w 7295637"/>
              <a:gd name="connsiteY2792" fmla="*/ 2492170 h 5063066"/>
              <a:gd name="connsiteX2793" fmla="*/ 1686275 w 7295637"/>
              <a:gd name="connsiteY2793" fmla="*/ 2565195 h 5063066"/>
              <a:gd name="connsiteX2794" fmla="*/ 1613251 w 7295637"/>
              <a:gd name="connsiteY2794" fmla="*/ 2492171 h 5063066"/>
              <a:gd name="connsiteX2795" fmla="*/ 1618989 w 7295637"/>
              <a:gd name="connsiteY2795" fmla="*/ 2463746 h 5063066"/>
              <a:gd name="connsiteX2796" fmla="*/ 467446 w 7295637"/>
              <a:gd name="connsiteY2796" fmla="*/ 4257846 h 5063066"/>
              <a:gd name="connsiteX2797" fmla="*/ 483096 w 7295637"/>
              <a:gd name="connsiteY2797" fmla="*/ 4234634 h 5063066"/>
              <a:gd name="connsiteX2798" fmla="*/ 534732 w 7295637"/>
              <a:gd name="connsiteY2798" fmla="*/ 4213246 h 5063066"/>
              <a:gd name="connsiteX2799" fmla="*/ 607757 w 7295637"/>
              <a:gd name="connsiteY2799" fmla="*/ 4286271 h 5063066"/>
              <a:gd name="connsiteX2800" fmla="*/ 534731 w 7295637"/>
              <a:gd name="connsiteY2800" fmla="*/ 4359297 h 5063066"/>
              <a:gd name="connsiteX2801" fmla="*/ 461707 w 7295637"/>
              <a:gd name="connsiteY2801" fmla="*/ 4286271 h 5063066"/>
              <a:gd name="connsiteX2802" fmla="*/ 467446 w 7295637"/>
              <a:gd name="connsiteY2802" fmla="*/ 4257846 h 5063066"/>
              <a:gd name="connsiteX2803" fmla="*/ 2771308 w 7295637"/>
              <a:gd name="connsiteY2803" fmla="*/ 626895 h 5063066"/>
              <a:gd name="connsiteX2804" fmla="*/ 2838594 w 7295637"/>
              <a:gd name="connsiteY2804" fmla="*/ 582296 h 5063066"/>
              <a:gd name="connsiteX2805" fmla="*/ 2911618 w 7295637"/>
              <a:gd name="connsiteY2805" fmla="*/ 655320 h 5063066"/>
              <a:gd name="connsiteX2806" fmla="*/ 2838593 w 7295637"/>
              <a:gd name="connsiteY2806" fmla="*/ 728345 h 5063066"/>
              <a:gd name="connsiteX2807" fmla="*/ 2765569 w 7295637"/>
              <a:gd name="connsiteY2807" fmla="*/ 655320 h 5063066"/>
              <a:gd name="connsiteX2808" fmla="*/ 2771308 w 7295637"/>
              <a:gd name="connsiteY2808" fmla="*/ 626895 h 5063066"/>
              <a:gd name="connsiteX2809" fmla="*/ 1849452 w 7295637"/>
              <a:gd name="connsiteY2809" fmla="*/ 2043252 h 5063066"/>
              <a:gd name="connsiteX2810" fmla="*/ 1916739 w 7295637"/>
              <a:gd name="connsiteY2810" fmla="*/ 1998651 h 5063066"/>
              <a:gd name="connsiteX2811" fmla="*/ 1989763 w 7295637"/>
              <a:gd name="connsiteY2811" fmla="*/ 2071676 h 5063066"/>
              <a:gd name="connsiteX2812" fmla="*/ 1916739 w 7295637"/>
              <a:gd name="connsiteY2812" fmla="*/ 2144701 h 5063066"/>
              <a:gd name="connsiteX2813" fmla="*/ 1843714 w 7295637"/>
              <a:gd name="connsiteY2813" fmla="*/ 2071676 h 5063066"/>
              <a:gd name="connsiteX2814" fmla="*/ 1849452 w 7295637"/>
              <a:gd name="connsiteY2814" fmla="*/ 2043252 h 5063066"/>
              <a:gd name="connsiteX2815" fmla="*/ 697911 w 7295637"/>
              <a:gd name="connsiteY2815" fmla="*/ 3828524 h 5063066"/>
              <a:gd name="connsiteX2816" fmla="*/ 713560 w 7295637"/>
              <a:gd name="connsiteY2816" fmla="*/ 3805313 h 5063066"/>
              <a:gd name="connsiteX2817" fmla="*/ 765197 w 7295637"/>
              <a:gd name="connsiteY2817" fmla="*/ 3783925 h 5063066"/>
              <a:gd name="connsiteX2818" fmla="*/ 838222 w 7295637"/>
              <a:gd name="connsiteY2818" fmla="*/ 3856950 h 5063066"/>
              <a:gd name="connsiteX2819" fmla="*/ 765197 w 7295637"/>
              <a:gd name="connsiteY2819" fmla="*/ 3929974 h 5063066"/>
              <a:gd name="connsiteX2820" fmla="*/ 692172 w 7295637"/>
              <a:gd name="connsiteY2820" fmla="*/ 3856949 h 5063066"/>
              <a:gd name="connsiteX2821" fmla="*/ 697911 w 7295637"/>
              <a:gd name="connsiteY2821" fmla="*/ 3828524 h 5063066"/>
              <a:gd name="connsiteX2822" fmla="*/ 3001770 w 7295637"/>
              <a:gd name="connsiteY2822" fmla="*/ 197573 h 5063066"/>
              <a:gd name="connsiteX2823" fmla="*/ 3069058 w 7295637"/>
              <a:gd name="connsiteY2823" fmla="*/ 152973 h 5063066"/>
              <a:gd name="connsiteX2824" fmla="*/ 3142083 w 7295637"/>
              <a:gd name="connsiteY2824" fmla="*/ 225997 h 5063066"/>
              <a:gd name="connsiteX2825" fmla="*/ 3069058 w 7295637"/>
              <a:gd name="connsiteY2825" fmla="*/ 299023 h 5063066"/>
              <a:gd name="connsiteX2826" fmla="*/ 2996033 w 7295637"/>
              <a:gd name="connsiteY2826" fmla="*/ 225998 h 5063066"/>
              <a:gd name="connsiteX2827" fmla="*/ 3001770 w 7295637"/>
              <a:gd name="connsiteY2827" fmla="*/ 197573 h 5063066"/>
              <a:gd name="connsiteX2828" fmla="*/ 2079917 w 7295637"/>
              <a:gd name="connsiteY2828" fmla="*/ 1613932 h 5063066"/>
              <a:gd name="connsiteX2829" fmla="*/ 2147202 w 7295637"/>
              <a:gd name="connsiteY2829" fmla="*/ 1569332 h 5063066"/>
              <a:gd name="connsiteX2830" fmla="*/ 2220228 w 7295637"/>
              <a:gd name="connsiteY2830" fmla="*/ 1642357 h 5063066"/>
              <a:gd name="connsiteX2831" fmla="*/ 2147203 w 7295637"/>
              <a:gd name="connsiteY2831" fmla="*/ 1715381 h 5063066"/>
              <a:gd name="connsiteX2832" fmla="*/ 2074177 w 7295637"/>
              <a:gd name="connsiteY2832" fmla="*/ 1642356 h 5063066"/>
              <a:gd name="connsiteX2833" fmla="*/ 2079917 w 7295637"/>
              <a:gd name="connsiteY2833" fmla="*/ 1613932 h 5063066"/>
              <a:gd name="connsiteX2834" fmla="*/ 928373 w 7295637"/>
              <a:gd name="connsiteY2834" fmla="*/ 3408033 h 5063066"/>
              <a:gd name="connsiteX2835" fmla="*/ 944022 w 7295637"/>
              <a:gd name="connsiteY2835" fmla="*/ 3384822 h 5063066"/>
              <a:gd name="connsiteX2836" fmla="*/ 995659 w 7295637"/>
              <a:gd name="connsiteY2836" fmla="*/ 3363434 h 5063066"/>
              <a:gd name="connsiteX2837" fmla="*/ 1068683 w 7295637"/>
              <a:gd name="connsiteY2837" fmla="*/ 3436459 h 5063066"/>
              <a:gd name="connsiteX2838" fmla="*/ 995659 w 7295637"/>
              <a:gd name="connsiteY2838" fmla="*/ 3509483 h 5063066"/>
              <a:gd name="connsiteX2839" fmla="*/ 922634 w 7295637"/>
              <a:gd name="connsiteY2839" fmla="*/ 3436458 h 5063066"/>
              <a:gd name="connsiteX2840" fmla="*/ 928373 w 7295637"/>
              <a:gd name="connsiteY2840" fmla="*/ 3408033 h 5063066"/>
              <a:gd name="connsiteX2841" fmla="*/ 6516 w 7295637"/>
              <a:gd name="connsiteY2841" fmla="*/ 4824394 h 5063066"/>
              <a:gd name="connsiteX2842" fmla="*/ 22166 w 7295637"/>
              <a:gd name="connsiteY2842" fmla="*/ 4801182 h 5063066"/>
              <a:gd name="connsiteX2843" fmla="*/ 73802 w 7295637"/>
              <a:gd name="connsiteY2843" fmla="*/ 4779793 h 5063066"/>
              <a:gd name="connsiteX2844" fmla="*/ 146827 w 7295637"/>
              <a:gd name="connsiteY2844" fmla="*/ 4852818 h 5063066"/>
              <a:gd name="connsiteX2845" fmla="*/ 73802 w 7295637"/>
              <a:gd name="connsiteY2845" fmla="*/ 4925843 h 5063066"/>
              <a:gd name="connsiteX2846" fmla="*/ 778 w 7295637"/>
              <a:gd name="connsiteY2846" fmla="*/ 4852818 h 5063066"/>
              <a:gd name="connsiteX2847" fmla="*/ 6516 w 7295637"/>
              <a:gd name="connsiteY2847" fmla="*/ 4824394 h 5063066"/>
              <a:gd name="connsiteX2848" fmla="*/ 2310380 w 7295637"/>
              <a:gd name="connsiteY2848" fmla="*/ 1193438 h 5063066"/>
              <a:gd name="connsiteX2849" fmla="*/ 2377667 w 7295637"/>
              <a:gd name="connsiteY2849" fmla="*/ 1148838 h 5063066"/>
              <a:gd name="connsiteX2850" fmla="*/ 2450691 w 7295637"/>
              <a:gd name="connsiteY2850" fmla="*/ 1221863 h 5063066"/>
              <a:gd name="connsiteX2851" fmla="*/ 2377666 w 7295637"/>
              <a:gd name="connsiteY2851" fmla="*/ 1294888 h 5063066"/>
              <a:gd name="connsiteX2852" fmla="*/ 2304642 w 7295637"/>
              <a:gd name="connsiteY2852" fmla="*/ 1221863 h 5063066"/>
              <a:gd name="connsiteX2853" fmla="*/ 2310380 w 7295637"/>
              <a:gd name="connsiteY2853" fmla="*/ 1193438 h 5063066"/>
              <a:gd name="connsiteX2854" fmla="*/ 1158835 w 7295637"/>
              <a:gd name="connsiteY2854" fmla="*/ 2978713 h 5063066"/>
              <a:gd name="connsiteX2855" fmla="*/ 1174485 w 7295637"/>
              <a:gd name="connsiteY2855" fmla="*/ 2955501 h 5063066"/>
              <a:gd name="connsiteX2856" fmla="*/ 1226122 w 7295637"/>
              <a:gd name="connsiteY2856" fmla="*/ 2934113 h 5063066"/>
              <a:gd name="connsiteX2857" fmla="*/ 1299147 w 7295637"/>
              <a:gd name="connsiteY2857" fmla="*/ 3007138 h 5063066"/>
              <a:gd name="connsiteX2858" fmla="*/ 1226122 w 7295637"/>
              <a:gd name="connsiteY2858" fmla="*/ 3080163 h 5063066"/>
              <a:gd name="connsiteX2859" fmla="*/ 1153097 w 7295637"/>
              <a:gd name="connsiteY2859" fmla="*/ 3007138 h 5063066"/>
              <a:gd name="connsiteX2860" fmla="*/ 1158835 w 7295637"/>
              <a:gd name="connsiteY2860" fmla="*/ 2978713 h 5063066"/>
              <a:gd name="connsiteX2861" fmla="*/ 236981 w 7295637"/>
              <a:gd name="connsiteY2861" fmla="*/ 4395069 h 5063066"/>
              <a:gd name="connsiteX2862" fmla="*/ 252631 w 7295637"/>
              <a:gd name="connsiteY2862" fmla="*/ 4371858 h 5063066"/>
              <a:gd name="connsiteX2863" fmla="*/ 304268 w 7295637"/>
              <a:gd name="connsiteY2863" fmla="*/ 4350468 h 5063066"/>
              <a:gd name="connsiteX2864" fmla="*/ 377292 w 7295637"/>
              <a:gd name="connsiteY2864" fmla="*/ 4423495 h 5063066"/>
              <a:gd name="connsiteX2865" fmla="*/ 304267 w 7295637"/>
              <a:gd name="connsiteY2865" fmla="*/ 4496519 h 5063066"/>
              <a:gd name="connsiteX2866" fmla="*/ 231243 w 7295637"/>
              <a:gd name="connsiteY2866" fmla="*/ 4423494 h 5063066"/>
              <a:gd name="connsiteX2867" fmla="*/ 236981 w 7295637"/>
              <a:gd name="connsiteY2867" fmla="*/ 4395069 h 5063066"/>
              <a:gd name="connsiteX2868" fmla="*/ 2540844 w 7295637"/>
              <a:gd name="connsiteY2868" fmla="*/ 764117 h 5063066"/>
              <a:gd name="connsiteX2869" fmla="*/ 2608129 w 7295637"/>
              <a:gd name="connsiteY2869" fmla="*/ 719516 h 5063066"/>
              <a:gd name="connsiteX2870" fmla="*/ 2681155 w 7295637"/>
              <a:gd name="connsiteY2870" fmla="*/ 792541 h 5063066"/>
              <a:gd name="connsiteX2871" fmla="*/ 2608130 w 7295637"/>
              <a:gd name="connsiteY2871" fmla="*/ 865566 h 5063066"/>
              <a:gd name="connsiteX2872" fmla="*/ 2535104 w 7295637"/>
              <a:gd name="connsiteY2872" fmla="*/ 792541 h 5063066"/>
              <a:gd name="connsiteX2873" fmla="*/ 2540844 w 7295637"/>
              <a:gd name="connsiteY2873" fmla="*/ 764117 h 5063066"/>
              <a:gd name="connsiteX2874" fmla="*/ 1389300 w 7295637"/>
              <a:gd name="connsiteY2874" fmla="*/ 2558218 h 5063066"/>
              <a:gd name="connsiteX2875" fmla="*/ 1456586 w 7295637"/>
              <a:gd name="connsiteY2875" fmla="*/ 2513618 h 5063066"/>
              <a:gd name="connsiteX2876" fmla="*/ 1529611 w 7295637"/>
              <a:gd name="connsiteY2876" fmla="*/ 2586643 h 5063066"/>
              <a:gd name="connsiteX2877" fmla="*/ 1456586 w 7295637"/>
              <a:gd name="connsiteY2877" fmla="*/ 2659668 h 5063066"/>
              <a:gd name="connsiteX2878" fmla="*/ 1383561 w 7295637"/>
              <a:gd name="connsiteY2878" fmla="*/ 2586643 h 5063066"/>
              <a:gd name="connsiteX2879" fmla="*/ 1389300 w 7295637"/>
              <a:gd name="connsiteY2879" fmla="*/ 2558218 h 5063066"/>
              <a:gd name="connsiteX2880" fmla="*/ 1618988 w 7295637"/>
              <a:gd name="connsiteY2880" fmla="*/ 2180474 h 5063066"/>
              <a:gd name="connsiteX2881" fmla="*/ 1686274 w 7295637"/>
              <a:gd name="connsiteY2881" fmla="*/ 2135873 h 5063066"/>
              <a:gd name="connsiteX2882" fmla="*/ 1759300 w 7295637"/>
              <a:gd name="connsiteY2882" fmla="*/ 2208898 h 5063066"/>
              <a:gd name="connsiteX2883" fmla="*/ 1686274 w 7295637"/>
              <a:gd name="connsiteY2883" fmla="*/ 2281923 h 5063066"/>
              <a:gd name="connsiteX2884" fmla="*/ 1613250 w 7295637"/>
              <a:gd name="connsiteY2884" fmla="*/ 2208898 h 5063066"/>
              <a:gd name="connsiteX2885" fmla="*/ 1618988 w 7295637"/>
              <a:gd name="connsiteY2885" fmla="*/ 2180474 h 5063066"/>
              <a:gd name="connsiteX2886" fmla="*/ 467447 w 7295637"/>
              <a:gd name="connsiteY2886" fmla="*/ 3974575 h 5063066"/>
              <a:gd name="connsiteX2887" fmla="*/ 483097 w 7295637"/>
              <a:gd name="connsiteY2887" fmla="*/ 3951363 h 5063066"/>
              <a:gd name="connsiteX2888" fmla="*/ 534733 w 7295637"/>
              <a:gd name="connsiteY2888" fmla="*/ 3929974 h 5063066"/>
              <a:gd name="connsiteX2889" fmla="*/ 607758 w 7295637"/>
              <a:gd name="connsiteY2889" fmla="*/ 4002999 h 5063066"/>
              <a:gd name="connsiteX2890" fmla="*/ 534733 w 7295637"/>
              <a:gd name="connsiteY2890" fmla="*/ 4076024 h 5063066"/>
              <a:gd name="connsiteX2891" fmla="*/ 461708 w 7295637"/>
              <a:gd name="connsiteY2891" fmla="*/ 4002999 h 5063066"/>
              <a:gd name="connsiteX2892" fmla="*/ 467447 w 7295637"/>
              <a:gd name="connsiteY2892" fmla="*/ 3974575 h 5063066"/>
              <a:gd name="connsiteX2893" fmla="*/ 2771307 w 7295637"/>
              <a:gd name="connsiteY2893" fmla="*/ 343623 h 5063066"/>
              <a:gd name="connsiteX2894" fmla="*/ 2838594 w 7295637"/>
              <a:gd name="connsiteY2894" fmla="*/ 299023 h 5063066"/>
              <a:gd name="connsiteX2895" fmla="*/ 2911619 w 7295637"/>
              <a:gd name="connsiteY2895" fmla="*/ 372047 h 5063066"/>
              <a:gd name="connsiteX2896" fmla="*/ 2838593 w 7295637"/>
              <a:gd name="connsiteY2896" fmla="*/ 445072 h 5063066"/>
              <a:gd name="connsiteX2897" fmla="*/ 2765569 w 7295637"/>
              <a:gd name="connsiteY2897" fmla="*/ 372048 h 5063066"/>
              <a:gd name="connsiteX2898" fmla="*/ 2771307 w 7295637"/>
              <a:gd name="connsiteY2898" fmla="*/ 343623 h 5063066"/>
              <a:gd name="connsiteX2899" fmla="*/ 1849453 w 7295637"/>
              <a:gd name="connsiteY2899" fmla="*/ 1759980 h 5063066"/>
              <a:gd name="connsiteX2900" fmla="*/ 1916740 w 7295637"/>
              <a:gd name="connsiteY2900" fmla="*/ 1715380 h 5063066"/>
              <a:gd name="connsiteX2901" fmla="*/ 1989764 w 7295637"/>
              <a:gd name="connsiteY2901" fmla="*/ 1788405 h 5063066"/>
              <a:gd name="connsiteX2902" fmla="*/ 1916739 w 7295637"/>
              <a:gd name="connsiteY2902" fmla="*/ 1861430 h 5063066"/>
              <a:gd name="connsiteX2903" fmla="*/ 1843715 w 7295637"/>
              <a:gd name="connsiteY2903" fmla="*/ 1788405 h 5063066"/>
              <a:gd name="connsiteX2904" fmla="*/ 1849453 w 7295637"/>
              <a:gd name="connsiteY2904" fmla="*/ 1759980 h 5063066"/>
              <a:gd name="connsiteX2905" fmla="*/ 697910 w 7295637"/>
              <a:gd name="connsiteY2905" fmla="*/ 3545253 h 5063066"/>
              <a:gd name="connsiteX2906" fmla="*/ 713559 w 7295637"/>
              <a:gd name="connsiteY2906" fmla="*/ 3522042 h 5063066"/>
              <a:gd name="connsiteX2907" fmla="*/ 765196 w 7295637"/>
              <a:gd name="connsiteY2907" fmla="*/ 3500654 h 5063066"/>
              <a:gd name="connsiteX2908" fmla="*/ 838221 w 7295637"/>
              <a:gd name="connsiteY2908" fmla="*/ 3573679 h 5063066"/>
              <a:gd name="connsiteX2909" fmla="*/ 765196 w 7295637"/>
              <a:gd name="connsiteY2909" fmla="*/ 3646703 h 5063066"/>
              <a:gd name="connsiteX2910" fmla="*/ 692171 w 7295637"/>
              <a:gd name="connsiteY2910" fmla="*/ 3573678 h 5063066"/>
              <a:gd name="connsiteX2911" fmla="*/ 697910 w 7295637"/>
              <a:gd name="connsiteY2911" fmla="*/ 3545253 h 5063066"/>
              <a:gd name="connsiteX2912" fmla="*/ 2079916 w 7295637"/>
              <a:gd name="connsiteY2912" fmla="*/ 1330662 h 5063066"/>
              <a:gd name="connsiteX2913" fmla="*/ 2147202 w 7295637"/>
              <a:gd name="connsiteY2913" fmla="*/ 1286061 h 5063066"/>
              <a:gd name="connsiteX2914" fmla="*/ 2220227 w 7295637"/>
              <a:gd name="connsiteY2914" fmla="*/ 1359085 h 5063066"/>
              <a:gd name="connsiteX2915" fmla="*/ 2147202 w 7295637"/>
              <a:gd name="connsiteY2915" fmla="*/ 1432111 h 5063066"/>
              <a:gd name="connsiteX2916" fmla="*/ 2074176 w 7295637"/>
              <a:gd name="connsiteY2916" fmla="*/ 1359086 h 5063066"/>
              <a:gd name="connsiteX2917" fmla="*/ 2079916 w 7295637"/>
              <a:gd name="connsiteY2917" fmla="*/ 1330662 h 5063066"/>
              <a:gd name="connsiteX2918" fmla="*/ 928372 w 7295637"/>
              <a:gd name="connsiteY2918" fmla="*/ 3124763 h 5063066"/>
              <a:gd name="connsiteX2919" fmla="*/ 944021 w 7295637"/>
              <a:gd name="connsiteY2919" fmla="*/ 3101551 h 5063066"/>
              <a:gd name="connsiteX2920" fmla="*/ 995658 w 7295637"/>
              <a:gd name="connsiteY2920" fmla="*/ 3080163 h 5063066"/>
              <a:gd name="connsiteX2921" fmla="*/ 1068683 w 7295637"/>
              <a:gd name="connsiteY2921" fmla="*/ 3153187 h 5063066"/>
              <a:gd name="connsiteX2922" fmla="*/ 995658 w 7295637"/>
              <a:gd name="connsiteY2922" fmla="*/ 3226212 h 5063066"/>
              <a:gd name="connsiteX2923" fmla="*/ 922633 w 7295637"/>
              <a:gd name="connsiteY2923" fmla="*/ 3153188 h 5063066"/>
              <a:gd name="connsiteX2924" fmla="*/ 928372 w 7295637"/>
              <a:gd name="connsiteY2924" fmla="*/ 3124763 h 5063066"/>
              <a:gd name="connsiteX2925" fmla="*/ 6517 w 7295637"/>
              <a:gd name="connsiteY2925" fmla="*/ 4541119 h 5063066"/>
              <a:gd name="connsiteX2926" fmla="*/ 22167 w 7295637"/>
              <a:gd name="connsiteY2926" fmla="*/ 4517907 h 5063066"/>
              <a:gd name="connsiteX2927" fmla="*/ 73804 w 7295637"/>
              <a:gd name="connsiteY2927" fmla="*/ 4496518 h 5063066"/>
              <a:gd name="connsiteX2928" fmla="*/ 146829 w 7295637"/>
              <a:gd name="connsiteY2928" fmla="*/ 4569544 h 5063066"/>
              <a:gd name="connsiteX2929" fmla="*/ 73804 w 7295637"/>
              <a:gd name="connsiteY2929" fmla="*/ 4642568 h 5063066"/>
              <a:gd name="connsiteX2930" fmla="*/ 779 w 7295637"/>
              <a:gd name="connsiteY2930" fmla="*/ 4569544 h 5063066"/>
              <a:gd name="connsiteX2931" fmla="*/ 6517 w 7295637"/>
              <a:gd name="connsiteY2931" fmla="*/ 4541119 h 5063066"/>
              <a:gd name="connsiteX2932" fmla="*/ 2310379 w 7295637"/>
              <a:gd name="connsiteY2932" fmla="*/ 910167 h 5063066"/>
              <a:gd name="connsiteX2933" fmla="*/ 2377666 w 7295637"/>
              <a:gd name="connsiteY2933" fmla="*/ 865568 h 5063066"/>
              <a:gd name="connsiteX2934" fmla="*/ 2450690 w 7295637"/>
              <a:gd name="connsiteY2934" fmla="*/ 938592 h 5063066"/>
              <a:gd name="connsiteX2935" fmla="*/ 2377666 w 7295637"/>
              <a:gd name="connsiteY2935" fmla="*/ 1011617 h 5063066"/>
              <a:gd name="connsiteX2936" fmla="*/ 2304641 w 7295637"/>
              <a:gd name="connsiteY2936" fmla="*/ 938593 h 5063066"/>
              <a:gd name="connsiteX2937" fmla="*/ 2310379 w 7295637"/>
              <a:gd name="connsiteY2937" fmla="*/ 910167 h 5063066"/>
              <a:gd name="connsiteX2938" fmla="*/ 1158835 w 7295637"/>
              <a:gd name="connsiteY2938" fmla="*/ 2695441 h 5063066"/>
              <a:gd name="connsiteX2939" fmla="*/ 1174485 w 7295637"/>
              <a:gd name="connsiteY2939" fmla="*/ 2672229 h 5063066"/>
              <a:gd name="connsiteX2940" fmla="*/ 1226121 w 7295637"/>
              <a:gd name="connsiteY2940" fmla="*/ 2650840 h 5063066"/>
              <a:gd name="connsiteX2941" fmla="*/ 1299146 w 7295637"/>
              <a:gd name="connsiteY2941" fmla="*/ 2723865 h 5063066"/>
              <a:gd name="connsiteX2942" fmla="*/ 1226122 w 7295637"/>
              <a:gd name="connsiteY2942" fmla="*/ 2796890 h 5063066"/>
              <a:gd name="connsiteX2943" fmla="*/ 1153097 w 7295637"/>
              <a:gd name="connsiteY2943" fmla="*/ 2723865 h 5063066"/>
              <a:gd name="connsiteX2944" fmla="*/ 1158835 w 7295637"/>
              <a:gd name="connsiteY2944" fmla="*/ 2695441 h 5063066"/>
              <a:gd name="connsiteX2945" fmla="*/ 1388525 w 7295637"/>
              <a:gd name="connsiteY2945" fmla="*/ 2326523 h 5063066"/>
              <a:gd name="connsiteX2946" fmla="*/ 1455811 w 7295637"/>
              <a:gd name="connsiteY2946" fmla="*/ 2281923 h 5063066"/>
              <a:gd name="connsiteX2947" fmla="*/ 1528837 w 7295637"/>
              <a:gd name="connsiteY2947" fmla="*/ 2354948 h 5063066"/>
              <a:gd name="connsiteX2948" fmla="*/ 1455812 w 7295637"/>
              <a:gd name="connsiteY2948" fmla="*/ 2427973 h 5063066"/>
              <a:gd name="connsiteX2949" fmla="*/ 1382786 w 7295637"/>
              <a:gd name="connsiteY2949" fmla="*/ 2354948 h 5063066"/>
              <a:gd name="connsiteX2950" fmla="*/ 1388525 w 7295637"/>
              <a:gd name="connsiteY2950" fmla="*/ 2326523 h 5063066"/>
              <a:gd name="connsiteX2951" fmla="*/ 236983 w 7295637"/>
              <a:gd name="connsiteY2951" fmla="*/ 4111796 h 5063066"/>
              <a:gd name="connsiteX2952" fmla="*/ 252633 w 7295637"/>
              <a:gd name="connsiteY2952" fmla="*/ 4088584 h 5063066"/>
              <a:gd name="connsiteX2953" fmla="*/ 304269 w 7295637"/>
              <a:gd name="connsiteY2953" fmla="*/ 4067195 h 5063066"/>
              <a:gd name="connsiteX2954" fmla="*/ 377294 w 7295637"/>
              <a:gd name="connsiteY2954" fmla="*/ 4140221 h 5063066"/>
              <a:gd name="connsiteX2955" fmla="*/ 304268 w 7295637"/>
              <a:gd name="connsiteY2955" fmla="*/ 4213248 h 5063066"/>
              <a:gd name="connsiteX2956" fmla="*/ 231244 w 7295637"/>
              <a:gd name="connsiteY2956" fmla="*/ 4140220 h 5063066"/>
              <a:gd name="connsiteX2957" fmla="*/ 236983 w 7295637"/>
              <a:gd name="connsiteY2957" fmla="*/ 4111796 h 5063066"/>
              <a:gd name="connsiteX2958" fmla="*/ 2540844 w 7295637"/>
              <a:gd name="connsiteY2958" fmla="*/ 480845 h 5063066"/>
              <a:gd name="connsiteX2959" fmla="*/ 2608129 w 7295637"/>
              <a:gd name="connsiteY2959" fmla="*/ 436244 h 5063066"/>
              <a:gd name="connsiteX2960" fmla="*/ 2681155 w 7295637"/>
              <a:gd name="connsiteY2960" fmla="*/ 509269 h 5063066"/>
              <a:gd name="connsiteX2961" fmla="*/ 2608129 w 7295637"/>
              <a:gd name="connsiteY2961" fmla="*/ 582294 h 5063066"/>
              <a:gd name="connsiteX2962" fmla="*/ 2535105 w 7295637"/>
              <a:gd name="connsiteY2962" fmla="*/ 509269 h 5063066"/>
              <a:gd name="connsiteX2963" fmla="*/ 2540844 w 7295637"/>
              <a:gd name="connsiteY2963" fmla="*/ 480845 h 5063066"/>
              <a:gd name="connsiteX2964" fmla="*/ 1618990 w 7295637"/>
              <a:gd name="connsiteY2964" fmla="*/ 1897202 h 5063066"/>
              <a:gd name="connsiteX2965" fmla="*/ 1686275 w 7295637"/>
              <a:gd name="connsiteY2965" fmla="*/ 1852602 h 5063066"/>
              <a:gd name="connsiteX2966" fmla="*/ 1759301 w 7295637"/>
              <a:gd name="connsiteY2966" fmla="*/ 1925627 h 5063066"/>
              <a:gd name="connsiteX2967" fmla="*/ 1686276 w 7295637"/>
              <a:gd name="connsiteY2967" fmla="*/ 1998652 h 5063066"/>
              <a:gd name="connsiteX2968" fmla="*/ 1613250 w 7295637"/>
              <a:gd name="connsiteY2968" fmla="*/ 1925627 h 5063066"/>
              <a:gd name="connsiteX2969" fmla="*/ 1618990 w 7295637"/>
              <a:gd name="connsiteY2969" fmla="*/ 1897202 h 5063066"/>
              <a:gd name="connsiteX2970" fmla="*/ 467446 w 7295637"/>
              <a:gd name="connsiteY2970" fmla="*/ 3691303 h 5063066"/>
              <a:gd name="connsiteX2971" fmla="*/ 483096 w 7295637"/>
              <a:gd name="connsiteY2971" fmla="*/ 3668091 h 5063066"/>
              <a:gd name="connsiteX2972" fmla="*/ 534732 w 7295637"/>
              <a:gd name="connsiteY2972" fmla="*/ 3646703 h 5063066"/>
              <a:gd name="connsiteX2973" fmla="*/ 607757 w 7295637"/>
              <a:gd name="connsiteY2973" fmla="*/ 3719728 h 5063066"/>
              <a:gd name="connsiteX2974" fmla="*/ 534732 w 7295637"/>
              <a:gd name="connsiteY2974" fmla="*/ 3792752 h 5063066"/>
              <a:gd name="connsiteX2975" fmla="*/ 461707 w 7295637"/>
              <a:gd name="connsiteY2975" fmla="*/ 3719728 h 5063066"/>
              <a:gd name="connsiteX2976" fmla="*/ 467446 w 7295637"/>
              <a:gd name="connsiteY2976" fmla="*/ 3691303 h 5063066"/>
              <a:gd name="connsiteX2977" fmla="*/ 2771306 w 7295637"/>
              <a:gd name="connsiteY2977" fmla="*/ 60351 h 5063066"/>
              <a:gd name="connsiteX2978" fmla="*/ 2838594 w 7295637"/>
              <a:gd name="connsiteY2978" fmla="*/ 15750 h 5063066"/>
              <a:gd name="connsiteX2979" fmla="*/ 2911618 w 7295637"/>
              <a:gd name="connsiteY2979" fmla="*/ 88775 h 5063066"/>
              <a:gd name="connsiteX2980" fmla="*/ 2838594 w 7295637"/>
              <a:gd name="connsiteY2980" fmla="*/ 161800 h 5063066"/>
              <a:gd name="connsiteX2981" fmla="*/ 2765569 w 7295637"/>
              <a:gd name="connsiteY2981" fmla="*/ 88775 h 5063066"/>
              <a:gd name="connsiteX2982" fmla="*/ 2771306 w 7295637"/>
              <a:gd name="connsiteY2982" fmla="*/ 60351 h 5063066"/>
              <a:gd name="connsiteX2983" fmla="*/ 1849452 w 7295637"/>
              <a:gd name="connsiteY2983" fmla="*/ 1476709 h 5063066"/>
              <a:gd name="connsiteX2984" fmla="*/ 1916739 w 7295637"/>
              <a:gd name="connsiteY2984" fmla="*/ 1432111 h 5063066"/>
              <a:gd name="connsiteX2985" fmla="*/ 1989763 w 7295637"/>
              <a:gd name="connsiteY2985" fmla="*/ 1505134 h 5063066"/>
              <a:gd name="connsiteX2986" fmla="*/ 1916739 w 7295637"/>
              <a:gd name="connsiteY2986" fmla="*/ 1578159 h 5063066"/>
              <a:gd name="connsiteX2987" fmla="*/ 1843714 w 7295637"/>
              <a:gd name="connsiteY2987" fmla="*/ 1505134 h 5063066"/>
              <a:gd name="connsiteX2988" fmla="*/ 1849452 w 7295637"/>
              <a:gd name="connsiteY2988" fmla="*/ 1476709 h 5063066"/>
              <a:gd name="connsiteX2989" fmla="*/ 697908 w 7295637"/>
              <a:gd name="connsiteY2989" fmla="*/ 3261983 h 5063066"/>
              <a:gd name="connsiteX2990" fmla="*/ 713558 w 7295637"/>
              <a:gd name="connsiteY2990" fmla="*/ 3238772 h 5063066"/>
              <a:gd name="connsiteX2991" fmla="*/ 765194 w 7295637"/>
              <a:gd name="connsiteY2991" fmla="*/ 3217383 h 5063066"/>
              <a:gd name="connsiteX2992" fmla="*/ 838219 w 7295637"/>
              <a:gd name="connsiteY2992" fmla="*/ 3290408 h 5063066"/>
              <a:gd name="connsiteX2993" fmla="*/ 765195 w 7295637"/>
              <a:gd name="connsiteY2993" fmla="*/ 3363433 h 5063066"/>
              <a:gd name="connsiteX2994" fmla="*/ 692170 w 7295637"/>
              <a:gd name="connsiteY2994" fmla="*/ 3290407 h 5063066"/>
              <a:gd name="connsiteX2995" fmla="*/ 697908 w 7295637"/>
              <a:gd name="connsiteY2995" fmla="*/ 3261983 h 5063066"/>
              <a:gd name="connsiteX2996" fmla="*/ 2079916 w 7295637"/>
              <a:gd name="connsiteY2996" fmla="*/ 1047389 h 5063066"/>
              <a:gd name="connsiteX2997" fmla="*/ 2147201 w 7295637"/>
              <a:gd name="connsiteY2997" fmla="*/ 1002788 h 5063066"/>
              <a:gd name="connsiteX2998" fmla="*/ 2220227 w 7295637"/>
              <a:gd name="connsiteY2998" fmla="*/ 1075814 h 5063066"/>
              <a:gd name="connsiteX2999" fmla="*/ 2147202 w 7295637"/>
              <a:gd name="connsiteY2999" fmla="*/ 1148838 h 5063066"/>
              <a:gd name="connsiteX3000" fmla="*/ 2074176 w 7295637"/>
              <a:gd name="connsiteY3000" fmla="*/ 1075813 h 5063066"/>
              <a:gd name="connsiteX3001" fmla="*/ 2079916 w 7295637"/>
              <a:gd name="connsiteY3001" fmla="*/ 1047389 h 5063066"/>
              <a:gd name="connsiteX3002" fmla="*/ 928372 w 7295637"/>
              <a:gd name="connsiteY3002" fmla="*/ 2841491 h 5063066"/>
              <a:gd name="connsiteX3003" fmla="*/ 944021 w 7295637"/>
              <a:gd name="connsiteY3003" fmla="*/ 2818279 h 5063066"/>
              <a:gd name="connsiteX3004" fmla="*/ 995658 w 7295637"/>
              <a:gd name="connsiteY3004" fmla="*/ 2796890 h 5063066"/>
              <a:gd name="connsiteX3005" fmla="*/ 1068683 w 7295637"/>
              <a:gd name="connsiteY3005" fmla="*/ 2869915 h 5063066"/>
              <a:gd name="connsiteX3006" fmla="*/ 995658 w 7295637"/>
              <a:gd name="connsiteY3006" fmla="*/ 2942940 h 5063066"/>
              <a:gd name="connsiteX3007" fmla="*/ 922633 w 7295637"/>
              <a:gd name="connsiteY3007" fmla="*/ 2869915 h 5063066"/>
              <a:gd name="connsiteX3008" fmla="*/ 928372 w 7295637"/>
              <a:gd name="connsiteY3008" fmla="*/ 2841491 h 5063066"/>
              <a:gd name="connsiteX3009" fmla="*/ 1158062 w 7295637"/>
              <a:gd name="connsiteY3009" fmla="*/ 2463746 h 5063066"/>
              <a:gd name="connsiteX3010" fmla="*/ 1173711 w 7295637"/>
              <a:gd name="connsiteY3010" fmla="*/ 2440534 h 5063066"/>
              <a:gd name="connsiteX3011" fmla="*/ 1225348 w 7295637"/>
              <a:gd name="connsiteY3011" fmla="*/ 2419145 h 5063066"/>
              <a:gd name="connsiteX3012" fmla="*/ 1298373 w 7295637"/>
              <a:gd name="connsiteY3012" fmla="*/ 2492171 h 5063066"/>
              <a:gd name="connsiteX3013" fmla="*/ 1225348 w 7295637"/>
              <a:gd name="connsiteY3013" fmla="*/ 2565196 h 5063066"/>
              <a:gd name="connsiteX3014" fmla="*/ 1152322 w 7295637"/>
              <a:gd name="connsiteY3014" fmla="*/ 2492171 h 5063066"/>
              <a:gd name="connsiteX3015" fmla="*/ 1158062 w 7295637"/>
              <a:gd name="connsiteY3015" fmla="*/ 2463746 h 5063066"/>
              <a:gd name="connsiteX3016" fmla="*/ 6518 w 7295637"/>
              <a:gd name="connsiteY3016" fmla="*/ 4257847 h 5063066"/>
              <a:gd name="connsiteX3017" fmla="*/ 22168 w 7295637"/>
              <a:gd name="connsiteY3017" fmla="*/ 4234635 h 5063066"/>
              <a:gd name="connsiteX3018" fmla="*/ 73804 w 7295637"/>
              <a:gd name="connsiteY3018" fmla="*/ 4213248 h 5063066"/>
              <a:gd name="connsiteX3019" fmla="*/ 146830 w 7295637"/>
              <a:gd name="connsiteY3019" fmla="*/ 4286272 h 5063066"/>
              <a:gd name="connsiteX3020" fmla="*/ 73804 w 7295637"/>
              <a:gd name="connsiteY3020" fmla="*/ 4359298 h 5063066"/>
              <a:gd name="connsiteX3021" fmla="*/ 779 w 7295637"/>
              <a:gd name="connsiteY3021" fmla="*/ 4286272 h 5063066"/>
              <a:gd name="connsiteX3022" fmla="*/ 6518 w 7295637"/>
              <a:gd name="connsiteY3022" fmla="*/ 4257847 h 5063066"/>
              <a:gd name="connsiteX3023" fmla="*/ 2310378 w 7295637"/>
              <a:gd name="connsiteY3023" fmla="*/ 626895 h 5063066"/>
              <a:gd name="connsiteX3024" fmla="*/ 2377666 w 7295637"/>
              <a:gd name="connsiteY3024" fmla="*/ 582295 h 5063066"/>
              <a:gd name="connsiteX3025" fmla="*/ 2450691 w 7295637"/>
              <a:gd name="connsiteY3025" fmla="*/ 655321 h 5063066"/>
              <a:gd name="connsiteX3026" fmla="*/ 2377666 w 7295637"/>
              <a:gd name="connsiteY3026" fmla="*/ 728345 h 5063066"/>
              <a:gd name="connsiteX3027" fmla="*/ 2304641 w 7295637"/>
              <a:gd name="connsiteY3027" fmla="*/ 655320 h 5063066"/>
              <a:gd name="connsiteX3028" fmla="*/ 2310378 w 7295637"/>
              <a:gd name="connsiteY3028" fmla="*/ 626895 h 5063066"/>
              <a:gd name="connsiteX3029" fmla="*/ 1388525 w 7295637"/>
              <a:gd name="connsiteY3029" fmla="*/ 2043251 h 5063066"/>
              <a:gd name="connsiteX3030" fmla="*/ 1455813 w 7295637"/>
              <a:gd name="connsiteY3030" fmla="*/ 1998651 h 5063066"/>
              <a:gd name="connsiteX3031" fmla="*/ 1528836 w 7295637"/>
              <a:gd name="connsiteY3031" fmla="*/ 2071676 h 5063066"/>
              <a:gd name="connsiteX3032" fmla="*/ 1455811 w 7295637"/>
              <a:gd name="connsiteY3032" fmla="*/ 2144701 h 5063066"/>
              <a:gd name="connsiteX3033" fmla="*/ 1382787 w 7295637"/>
              <a:gd name="connsiteY3033" fmla="*/ 2071676 h 5063066"/>
              <a:gd name="connsiteX3034" fmla="*/ 1388525 w 7295637"/>
              <a:gd name="connsiteY3034" fmla="*/ 2043251 h 5063066"/>
              <a:gd name="connsiteX3035" fmla="*/ 236983 w 7295637"/>
              <a:gd name="connsiteY3035" fmla="*/ 3828524 h 5063066"/>
              <a:gd name="connsiteX3036" fmla="*/ 252632 w 7295637"/>
              <a:gd name="connsiteY3036" fmla="*/ 3805312 h 5063066"/>
              <a:gd name="connsiteX3037" fmla="*/ 304269 w 7295637"/>
              <a:gd name="connsiteY3037" fmla="*/ 3783923 h 5063066"/>
              <a:gd name="connsiteX3038" fmla="*/ 377294 w 7295637"/>
              <a:gd name="connsiteY3038" fmla="*/ 3856948 h 5063066"/>
              <a:gd name="connsiteX3039" fmla="*/ 304269 w 7295637"/>
              <a:gd name="connsiteY3039" fmla="*/ 3929973 h 5063066"/>
              <a:gd name="connsiteX3040" fmla="*/ 231244 w 7295637"/>
              <a:gd name="connsiteY3040" fmla="*/ 3856948 h 5063066"/>
              <a:gd name="connsiteX3041" fmla="*/ 236983 w 7295637"/>
              <a:gd name="connsiteY3041" fmla="*/ 3828524 h 5063066"/>
              <a:gd name="connsiteX3042" fmla="*/ 2540844 w 7295637"/>
              <a:gd name="connsiteY3042" fmla="*/ 197572 h 5063066"/>
              <a:gd name="connsiteX3043" fmla="*/ 2608130 w 7295637"/>
              <a:gd name="connsiteY3043" fmla="*/ 152972 h 5063066"/>
              <a:gd name="connsiteX3044" fmla="*/ 2681154 w 7295637"/>
              <a:gd name="connsiteY3044" fmla="*/ 225997 h 5063066"/>
              <a:gd name="connsiteX3045" fmla="*/ 2608129 w 7295637"/>
              <a:gd name="connsiteY3045" fmla="*/ 299022 h 5063066"/>
              <a:gd name="connsiteX3046" fmla="*/ 2535105 w 7295637"/>
              <a:gd name="connsiteY3046" fmla="*/ 225997 h 5063066"/>
              <a:gd name="connsiteX3047" fmla="*/ 2540844 w 7295637"/>
              <a:gd name="connsiteY3047" fmla="*/ 197572 h 5063066"/>
              <a:gd name="connsiteX3048" fmla="*/ 1618989 w 7295637"/>
              <a:gd name="connsiteY3048" fmla="*/ 1613930 h 5063066"/>
              <a:gd name="connsiteX3049" fmla="*/ 1686274 w 7295637"/>
              <a:gd name="connsiteY3049" fmla="*/ 1569331 h 5063066"/>
              <a:gd name="connsiteX3050" fmla="*/ 1759300 w 7295637"/>
              <a:gd name="connsiteY3050" fmla="*/ 1642355 h 5063066"/>
              <a:gd name="connsiteX3051" fmla="*/ 1686275 w 7295637"/>
              <a:gd name="connsiteY3051" fmla="*/ 1715380 h 5063066"/>
              <a:gd name="connsiteX3052" fmla="*/ 1613251 w 7295637"/>
              <a:gd name="connsiteY3052" fmla="*/ 1642355 h 5063066"/>
              <a:gd name="connsiteX3053" fmla="*/ 1618989 w 7295637"/>
              <a:gd name="connsiteY3053" fmla="*/ 1613930 h 5063066"/>
              <a:gd name="connsiteX3054" fmla="*/ 467445 w 7295637"/>
              <a:gd name="connsiteY3054" fmla="*/ 3408032 h 5063066"/>
              <a:gd name="connsiteX3055" fmla="*/ 483095 w 7295637"/>
              <a:gd name="connsiteY3055" fmla="*/ 3384821 h 5063066"/>
              <a:gd name="connsiteX3056" fmla="*/ 534731 w 7295637"/>
              <a:gd name="connsiteY3056" fmla="*/ 3363432 h 5063066"/>
              <a:gd name="connsiteX3057" fmla="*/ 607756 w 7295637"/>
              <a:gd name="connsiteY3057" fmla="*/ 3436457 h 5063066"/>
              <a:gd name="connsiteX3058" fmla="*/ 534732 w 7295637"/>
              <a:gd name="connsiteY3058" fmla="*/ 3509482 h 5063066"/>
              <a:gd name="connsiteX3059" fmla="*/ 461707 w 7295637"/>
              <a:gd name="connsiteY3059" fmla="*/ 3436457 h 5063066"/>
              <a:gd name="connsiteX3060" fmla="*/ 467445 w 7295637"/>
              <a:gd name="connsiteY3060" fmla="*/ 3408032 h 5063066"/>
              <a:gd name="connsiteX3061" fmla="*/ 1849451 w 7295637"/>
              <a:gd name="connsiteY3061" fmla="*/ 1193438 h 5063066"/>
              <a:gd name="connsiteX3062" fmla="*/ 1916738 w 7295637"/>
              <a:gd name="connsiteY3062" fmla="*/ 1148838 h 5063066"/>
              <a:gd name="connsiteX3063" fmla="*/ 1989762 w 7295637"/>
              <a:gd name="connsiteY3063" fmla="*/ 1221863 h 5063066"/>
              <a:gd name="connsiteX3064" fmla="*/ 1916738 w 7295637"/>
              <a:gd name="connsiteY3064" fmla="*/ 1294888 h 5063066"/>
              <a:gd name="connsiteX3065" fmla="*/ 1843713 w 7295637"/>
              <a:gd name="connsiteY3065" fmla="*/ 1221863 h 5063066"/>
              <a:gd name="connsiteX3066" fmla="*/ 1849451 w 7295637"/>
              <a:gd name="connsiteY3066" fmla="*/ 1193438 h 5063066"/>
              <a:gd name="connsiteX3067" fmla="*/ 697907 w 7295637"/>
              <a:gd name="connsiteY3067" fmla="*/ 2978712 h 5063066"/>
              <a:gd name="connsiteX3068" fmla="*/ 713557 w 7295637"/>
              <a:gd name="connsiteY3068" fmla="*/ 2955500 h 5063066"/>
              <a:gd name="connsiteX3069" fmla="*/ 765194 w 7295637"/>
              <a:gd name="connsiteY3069" fmla="*/ 2934112 h 5063066"/>
              <a:gd name="connsiteX3070" fmla="*/ 838219 w 7295637"/>
              <a:gd name="connsiteY3070" fmla="*/ 3007137 h 5063066"/>
              <a:gd name="connsiteX3071" fmla="*/ 765194 w 7295637"/>
              <a:gd name="connsiteY3071" fmla="*/ 3080162 h 5063066"/>
              <a:gd name="connsiteX3072" fmla="*/ 692169 w 7295637"/>
              <a:gd name="connsiteY3072" fmla="*/ 3007137 h 5063066"/>
              <a:gd name="connsiteX3073" fmla="*/ 697907 w 7295637"/>
              <a:gd name="connsiteY3073" fmla="*/ 2978712 h 5063066"/>
              <a:gd name="connsiteX3074" fmla="*/ 2079915 w 7295637"/>
              <a:gd name="connsiteY3074" fmla="*/ 764117 h 5063066"/>
              <a:gd name="connsiteX3075" fmla="*/ 2147202 w 7295637"/>
              <a:gd name="connsiteY3075" fmla="*/ 719516 h 5063066"/>
              <a:gd name="connsiteX3076" fmla="*/ 2220226 w 7295637"/>
              <a:gd name="connsiteY3076" fmla="*/ 792541 h 5063066"/>
              <a:gd name="connsiteX3077" fmla="*/ 2147201 w 7295637"/>
              <a:gd name="connsiteY3077" fmla="*/ 865566 h 5063066"/>
              <a:gd name="connsiteX3078" fmla="*/ 2074177 w 7295637"/>
              <a:gd name="connsiteY3078" fmla="*/ 792541 h 5063066"/>
              <a:gd name="connsiteX3079" fmla="*/ 2079915 w 7295637"/>
              <a:gd name="connsiteY3079" fmla="*/ 764117 h 5063066"/>
              <a:gd name="connsiteX3080" fmla="*/ 928371 w 7295637"/>
              <a:gd name="connsiteY3080" fmla="*/ 2558218 h 5063066"/>
              <a:gd name="connsiteX3081" fmla="*/ 944021 w 7295637"/>
              <a:gd name="connsiteY3081" fmla="*/ 2535006 h 5063066"/>
              <a:gd name="connsiteX3082" fmla="*/ 995658 w 7295637"/>
              <a:gd name="connsiteY3082" fmla="*/ 2513618 h 5063066"/>
              <a:gd name="connsiteX3083" fmla="*/ 1068683 w 7295637"/>
              <a:gd name="connsiteY3083" fmla="*/ 2586643 h 5063066"/>
              <a:gd name="connsiteX3084" fmla="*/ 995658 w 7295637"/>
              <a:gd name="connsiteY3084" fmla="*/ 2659668 h 5063066"/>
              <a:gd name="connsiteX3085" fmla="*/ 922633 w 7295637"/>
              <a:gd name="connsiteY3085" fmla="*/ 2586643 h 5063066"/>
              <a:gd name="connsiteX3086" fmla="*/ 928371 w 7295637"/>
              <a:gd name="connsiteY3086" fmla="*/ 2558218 h 5063066"/>
              <a:gd name="connsiteX3087" fmla="*/ 1158062 w 7295637"/>
              <a:gd name="connsiteY3087" fmla="*/ 2180473 h 5063066"/>
              <a:gd name="connsiteX3088" fmla="*/ 1173711 w 7295637"/>
              <a:gd name="connsiteY3088" fmla="*/ 2157261 h 5063066"/>
              <a:gd name="connsiteX3089" fmla="*/ 1225348 w 7295637"/>
              <a:gd name="connsiteY3089" fmla="*/ 2135872 h 5063066"/>
              <a:gd name="connsiteX3090" fmla="*/ 1298374 w 7295637"/>
              <a:gd name="connsiteY3090" fmla="*/ 2208897 h 5063066"/>
              <a:gd name="connsiteX3091" fmla="*/ 1225348 w 7295637"/>
              <a:gd name="connsiteY3091" fmla="*/ 2281922 h 5063066"/>
              <a:gd name="connsiteX3092" fmla="*/ 1152324 w 7295637"/>
              <a:gd name="connsiteY3092" fmla="*/ 2208897 h 5063066"/>
              <a:gd name="connsiteX3093" fmla="*/ 1158062 w 7295637"/>
              <a:gd name="connsiteY3093" fmla="*/ 2180473 h 5063066"/>
              <a:gd name="connsiteX3094" fmla="*/ 6519 w 7295637"/>
              <a:gd name="connsiteY3094" fmla="*/ 3974573 h 5063066"/>
              <a:gd name="connsiteX3095" fmla="*/ 22169 w 7295637"/>
              <a:gd name="connsiteY3095" fmla="*/ 3951361 h 5063066"/>
              <a:gd name="connsiteX3096" fmla="*/ 73805 w 7295637"/>
              <a:gd name="connsiteY3096" fmla="*/ 3929973 h 5063066"/>
              <a:gd name="connsiteX3097" fmla="*/ 146831 w 7295637"/>
              <a:gd name="connsiteY3097" fmla="*/ 4002998 h 5063066"/>
              <a:gd name="connsiteX3098" fmla="*/ 73804 w 7295637"/>
              <a:gd name="connsiteY3098" fmla="*/ 4076026 h 5063066"/>
              <a:gd name="connsiteX3099" fmla="*/ 780 w 7295637"/>
              <a:gd name="connsiteY3099" fmla="*/ 4002998 h 5063066"/>
              <a:gd name="connsiteX3100" fmla="*/ 6519 w 7295637"/>
              <a:gd name="connsiteY3100" fmla="*/ 3974573 h 5063066"/>
              <a:gd name="connsiteX3101" fmla="*/ 2310378 w 7295637"/>
              <a:gd name="connsiteY3101" fmla="*/ 343623 h 5063066"/>
              <a:gd name="connsiteX3102" fmla="*/ 2377665 w 7295637"/>
              <a:gd name="connsiteY3102" fmla="*/ 299023 h 5063066"/>
              <a:gd name="connsiteX3103" fmla="*/ 2450689 w 7295637"/>
              <a:gd name="connsiteY3103" fmla="*/ 372047 h 5063066"/>
              <a:gd name="connsiteX3104" fmla="*/ 2377665 w 7295637"/>
              <a:gd name="connsiteY3104" fmla="*/ 445072 h 5063066"/>
              <a:gd name="connsiteX3105" fmla="*/ 2304640 w 7295637"/>
              <a:gd name="connsiteY3105" fmla="*/ 372048 h 5063066"/>
              <a:gd name="connsiteX3106" fmla="*/ 2310378 w 7295637"/>
              <a:gd name="connsiteY3106" fmla="*/ 343623 h 5063066"/>
              <a:gd name="connsiteX3107" fmla="*/ 1388525 w 7295637"/>
              <a:gd name="connsiteY3107" fmla="*/ 1759979 h 5063066"/>
              <a:gd name="connsiteX3108" fmla="*/ 1455812 w 7295637"/>
              <a:gd name="connsiteY3108" fmla="*/ 1715379 h 5063066"/>
              <a:gd name="connsiteX3109" fmla="*/ 1528836 w 7295637"/>
              <a:gd name="connsiteY3109" fmla="*/ 1788404 h 5063066"/>
              <a:gd name="connsiteX3110" fmla="*/ 1455812 w 7295637"/>
              <a:gd name="connsiteY3110" fmla="*/ 1861429 h 5063066"/>
              <a:gd name="connsiteX3111" fmla="*/ 1382786 w 7295637"/>
              <a:gd name="connsiteY3111" fmla="*/ 1788404 h 5063066"/>
              <a:gd name="connsiteX3112" fmla="*/ 1388525 w 7295637"/>
              <a:gd name="connsiteY3112" fmla="*/ 1759979 h 5063066"/>
              <a:gd name="connsiteX3113" fmla="*/ 236982 w 7295637"/>
              <a:gd name="connsiteY3113" fmla="*/ 3545252 h 5063066"/>
              <a:gd name="connsiteX3114" fmla="*/ 252632 w 7295637"/>
              <a:gd name="connsiteY3114" fmla="*/ 3522041 h 5063066"/>
              <a:gd name="connsiteX3115" fmla="*/ 304268 w 7295637"/>
              <a:gd name="connsiteY3115" fmla="*/ 3500652 h 5063066"/>
              <a:gd name="connsiteX3116" fmla="*/ 377293 w 7295637"/>
              <a:gd name="connsiteY3116" fmla="*/ 3573677 h 5063066"/>
              <a:gd name="connsiteX3117" fmla="*/ 304269 w 7295637"/>
              <a:gd name="connsiteY3117" fmla="*/ 3646702 h 5063066"/>
              <a:gd name="connsiteX3118" fmla="*/ 231244 w 7295637"/>
              <a:gd name="connsiteY3118" fmla="*/ 3573677 h 5063066"/>
              <a:gd name="connsiteX3119" fmla="*/ 236982 w 7295637"/>
              <a:gd name="connsiteY3119" fmla="*/ 3545252 h 5063066"/>
              <a:gd name="connsiteX3120" fmla="*/ 1618988 w 7295637"/>
              <a:gd name="connsiteY3120" fmla="*/ 1330659 h 5063066"/>
              <a:gd name="connsiteX3121" fmla="*/ 1686274 w 7295637"/>
              <a:gd name="connsiteY3121" fmla="*/ 1286060 h 5063066"/>
              <a:gd name="connsiteX3122" fmla="*/ 1759298 w 7295637"/>
              <a:gd name="connsiteY3122" fmla="*/ 1359085 h 5063066"/>
              <a:gd name="connsiteX3123" fmla="*/ 1686274 w 7295637"/>
              <a:gd name="connsiteY3123" fmla="*/ 1432109 h 5063066"/>
              <a:gd name="connsiteX3124" fmla="*/ 1613250 w 7295637"/>
              <a:gd name="connsiteY3124" fmla="*/ 1359084 h 5063066"/>
              <a:gd name="connsiteX3125" fmla="*/ 1618988 w 7295637"/>
              <a:gd name="connsiteY3125" fmla="*/ 1330659 h 5063066"/>
              <a:gd name="connsiteX3126" fmla="*/ 467444 w 7295637"/>
              <a:gd name="connsiteY3126" fmla="*/ 3124761 h 5063066"/>
              <a:gd name="connsiteX3127" fmla="*/ 483094 w 7295637"/>
              <a:gd name="connsiteY3127" fmla="*/ 3101550 h 5063066"/>
              <a:gd name="connsiteX3128" fmla="*/ 534730 w 7295637"/>
              <a:gd name="connsiteY3128" fmla="*/ 3080162 h 5063066"/>
              <a:gd name="connsiteX3129" fmla="*/ 607755 w 7295637"/>
              <a:gd name="connsiteY3129" fmla="*/ 3153187 h 5063066"/>
              <a:gd name="connsiteX3130" fmla="*/ 534731 w 7295637"/>
              <a:gd name="connsiteY3130" fmla="*/ 3226211 h 5063066"/>
              <a:gd name="connsiteX3131" fmla="*/ 461706 w 7295637"/>
              <a:gd name="connsiteY3131" fmla="*/ 3153186 h 5063066"/>
              <a:gd name="connsiteX3132" fmla="*/ 467444 w 7295637"/>
              <a:gd name="connsiteY3132" fmla="*/ 3124761 h 5063066"/>
              <a:gd name="connsiteX3133" fmla="*/ 1849452 w 7295637"/>
              <a:gd name="connsiteY3133" fmla="*/ 910167 h 5063066"/>
              <a:gd name="connsiteX3134" fmla="*/ 1916737 w 7295637"/>
              <a:gd name="connsiteY3134" fmla="*/ 865566 h 5063066"/>
              <a:gd name="connsiteX3135" fmla="*/ 1989763 w 7295637"/>
              <a:gd name="connsiteY3135" fmla="*/ 938591 h 5063066"/>
              <a:gd name="connsiteX3136" fmla="*/ 1916738 w 7295637"/>
              <a:gd name="connsiteY3136" fmla="*/ 1011616 h 5063066"/>
              <a:gd name="connsiteX3137" fmla="*/ 1843712 w 7295637"/>
              <a:gd name="connsiteY3137" fmla="*/ 938591 h 5063066"/>
              <a:gd name="connsiteX3138" fmla="*/ 1849452 w 7295637"/>
              <a:gd name="connsiteY3138" fmla="*/ 910167 h 5063066"/>
              <a:gd name="connsiteX3139" fmla="*/ 697907 w 7295637"/>
              <a:gd name="connsiteY3139" fmla="*/ 2695441 h 5063066"/>
              <a:gd name="connsiteX3140" fmla="*/ 713557 w 7295637"/>
              <a:gd name="connsiteY3140" fmla="*/ 2672229 h 5063066"/>
              <a:gd name="connsiteX3141" fmla="*/ 765193 w 7295637"/>
              <a:gd name="connsiteY3141" fmla="*/ 2650840 h 5063066"/>
              <a:gd name="connsiteX3142" fmla="*/ 838218 w 7295637"/>
              <a:gd name="connsiteY3142" fmla="*/ 2723865 h 5063066"/>
              <a:gd name="connsiteX3143" fmla="*/ 765193 w 7295637"/>
              <a:gd name="connsiteY3143" fmla="*/ 2796891 h 5063066"/>
              <a:gd name="connsiteX3144" fmla="*/ 692168 w 7295637"/>
              <a:gd name="connsiteY3144" fmla="*/ 2723865 h 5063066"/>
              <a:gd name="connsiteX3145" fmla="*/ 697907 w 7295637"/>
              <a:gd name="connsiteY3145" fmla="*/ 2695441 h 5063066"/>
              <a:gd name="connsiteX3146" fmla="*/ 927598 w 7295637"/>
              <a:gd name="connsiteY3146" fmla="*/ 2326524 h 5063066"/>
              <a:gd name="connsiteX3147" fmla="*/ 943248 w 7295637"/>
              <a:gd name="connsiteY3147" fmla="*/ 2303312 h 5063066"/>
              <a:gd name="connsiteX3148" fmla="*/ 994884 w 7295637"/>
              <a:gd name="connsiteY3148" fmla="*/ 2281924 h 5063066"/>
              <a:gd name="connsiteX3149" fmla="*/ 1067909 w 7295637"/>
              <a:gd name="connsiteY3149" fmla="*/ 2354949 h 5063066"/>
              <a:gd name="connsiteX3150" fmla="*/ 994884 w 7295637"/>
              <a:gd name="connsiteY3150" fmla="*/ 2427974 h 5063066"/>
              <a:gd name="connsiteX3151" fmla="*/ 921858 w 7295637"/>
              <a:gd name="connsiteY3151" fmla="*/ 2354949 h 5063066"/>
              <a:gd name="connsiteX3152" fmla="*/ 927598 w 7295637"/>
              <a:gd name="connsiteY3152" fmla="*/ 2326524 h 5063066"/>
              <a:gd name="connsiteX3153" fmla="*/ 2079914 w 7295637"/>
              <a:gd name="connsiteY3153" fmla="*/ 480844 h 5063066"/>
              <a:gd name="connsiteX3154" fmla="*/ 2147202 w 7295637"/>
              <a:gd name="connsiteY3154" fmla="*/ 436244 h 5063066"/>
              <a:gd name="connsiteX3155" fmla="*/ 2220225 w 7295637"/>
              <a:gd name="connsiteY3155" fmla="*/ 509269 h 5063066"/>
              <a:gd name="connsiteX3156" fmla="*/ 2147202 w 7295637"/>
              <a:gd name="connsiteY3156" fmla="*/ 582294 h 5063066"/>
              <a:gd name="connsiteX3157" fmla="*/ 2074176 w 7295637"/>
              <a:gd name="connsiteY3157" fmla="*/ 509269 h 5063066"/>
              <a:gd name="connsiteX3158" fmla="*/ 2079914 w 7295637"/>
              <a:gd name="connsiteY3158" fmla="*/ 480844 h 5063066"/>
              <a:gd name="connsiteX3159" fmla="*/ 1158061 w 7295637"/>
              <a:gd name="connsiteY3159" fmla="*/ 1897201 h 5063066"/>
              <a:gd name="connsiteX3160" fmla="*/ 1173712 w 7295637"/>
              <a:gd name="connsiteY3160" fmla="*/ 1873989 h 5063066"/>
              <a:gd name="connsiteX3161" fmla="*/ 1225349 w 7295637"/>
              <a:gd name="connsiteY3161" fmla="*/ 1852600 h 5063066"/>
              <a:gd name="connsiteX3162" fmla="*/ 1298373 w 7295637"/>
              <a:gd name="connsiteY3162" fmla="*/ 1925625 h 5063066"/>
              <a:gd name="connsiteX3163" fmla="*/ 1225347 w 7295637"/>
              <a:gd name="connsiteY3163" fmla="*/ 1998650 h 5063066"/>
              <a:gd name="connsiteX3164" fmla="*/ 1152324 w 7295637"/>
              <a:gd name="connsiteY3164" fmla="*/ 1925625 h 5063066"/>
              <a:gd name="connsiteX3165" fmla="*/ 1158061 w 7295637"/>
              <a:gd name="connsiteY3165" fmla="*/ 1897201 h 5063066"/>
              <a:gd name="connsiteX3166" fmla="*/ 6519 w 7295637"/>
              <a:gd name="connsiteY3166" fmla="*/ 3691301 h 5063066"/>
              <a:gd name="connsiteX3167" fmla="*/ 22169 w 7295637"/>
              <a:gd name="connsiteY3167" fmla="*/ 3668089 h 5063066"/>
              <a:gd name="connsiteX3168" fmla="*/ 73805 w 7295637"/>
              <a:gd name="connsiteY3168" fmla="*/ 3646701 h 5063066"/>
              <a:gd name="connsiteX3169" fmla="*/ 146830 w 7295637"/>
              <a:gd name="connsiteY3169" fmla="*/ 3719726 h 5063066"/>
              <a:gd name="connsiteX3170" fmla="*/ 73805 w 7295637"/>
              <a:gd name="connsiteY3170" fmla="*/ 3792751 h 5063066"/>
              <a:gd name="connsiteX3171" fmla="*/ 780 w 7295637"/>
              <a:gd name="connsiteY3171" fmla="*/ 3719726 h 5063066"/>
              <a:gd name="connsiteX3172" fmla="*/ 6519 w 7295637"/>
              <a:gd name="connsiteY3172" fmla="*/ 3691301 h 5063066"/>
              <a:gd name="connsiteX3173" fmla="*/ 2310379 w 7295637"/>
              <a:gd name="connsiteY3173" fmla="*/ 60351 h 5063066"/>
              <a:gd name="connsiteX3174" fmla="*/ 2377664 w 7295637"/>
              <a:gd name="connsiteY3174" fmla="*/ 15750 h 5063066"/>
              <a:gd name="connsiteX3175" fmla="*/ 2450690 w 7295637"/>
              <a:gd name="connsiteY3175" fmla="*/ 88775 h 5063066"/>
              <a:gd name="connsiteX3176" fmla="*/ 2377665 w 7295637"/>
              <a:gd name="connsiteY3176" fmla="*/ 161800 h 5063066"/>
              <a:gd name="connsiteX3177" fmla="*/ 2304641 w 7295637"/>
              <a:gd name="connsiteY3177" fmla="*/ 88775 h 5063066"/>
              <a:gd name="connsiteX3178" fmla="*/ 2310379 w 7295637"/>
              <a:gd name="connsiteY3178" fmla="*/ 60351 h 5063066"/>
              <a:gd name="connsiteX3179" fmla="*/ 1388526 w 7295637"/>
              <a:gd name="connsiteY3179" fmla="*/ 1476708 h 5063066"/>
              <a:gd name="connsiteX3180" fmla="*/ 1455811 w 7295637"/>
              <a:gd name="connsiteY3180" fmla="*/ 1432108 h 5063066"/>
              <a:gd name="connsiteX3181" fmla="*/ 1528836 w 7295637"/>
              <a:gd name="connsiteY3181" fmla="*/ 1505133 h 5063066"/>
              <a:gd name="connsiteX3182" fmla="*/ 1455812 w 7295637"/>
              <a:gd name="connsiteY3182" fmla="*/ 1578157 h 5063066"/>
              <a:gd name="connsiteX3183" fmla="*/ 1382786 w 7295637"/>
              <a:gd name="connsiteY3183" fmla="*/ 1505132 h 5063066"/>
              <a:gd name="connsiteX3184" fmla="*/ 1388526 w 7295637"/>
              <a:gd name="connsiteY3184" fmla="*/ 1476708 h 5063066"/>
              <a:gd name="connsiteX3185" fmla="*/ 236981 w 7295637"/>
              <a:gd name="connsiteY3185" fmla="*/ 3261981 h 5063066"/>
              <a:gd name="connsiteX3186" fmla="*/ 252631 w 7295637"/>
              <a:gd name="connsiteY3186" fmla="*/ 3238770 h 5063066"/>
              <a:gd name="connsiteX3187" fmla="*/ 304267 w 7295637"/>
              <a:gd name="connsiteY3187" fmla="*/ 3217382 h 5063066"/>
              <a:gd name="connsiteX3188" fmla="*/ 377292 w 7295637"/>
              <a:gd name="connsiteY3188" fmla="*/ 3290407 h 5063066"/>
              <a:gd name="connsiteX3189" fmla="*/ 304268 w 7295637"/>
              <a:gd name="connsiteY3189" fmla="*/ 3363431 h 5063066"/>
              <a:gd name="connsiteX3190" fmla="*/ 231243 w 7295637"/>
              <a:gd name="connsiteY3190" fmla="*/ 3290406 h 5063066"/>
              <a:gd name="connsiteX3191" fmla="*/ 236981 w 7295637"/>
              <a:gd name="connsiteY3191" fmla="*/ 3261981 h 5063066"/>
              <a:gd name="connsiteX3192" fmla="*/ 1618986 w 7295637"/>
              <a:gd name="connsiteY3192" fmla="*/ 1047389 h 5063066"/>
              <a:gd name="connsiteX3193" fmla="*/ 1686274 w 7295637"/>
              <a:gd name="connsiteY3193" fmla="*/ 1002788 h 5063066"/>
              <a:gd name="connsiteX3194" fmla="*/ 1759297 w 7295637"/>
              <a:gd name="connsiteY3194" fmla="*/ 1075813 h 5063066"/>
              <a:gd name="connsiteX3195" fmla="*/ 1686272 w 7295637"/>
              <a:gd name="connsiteY3195" fmla="*/ 1148838 h 5063066"/>
              <a:gd name="connsiteX3196" fmla="*/ 1613249 w 7295637"/>
              <a:gd name="connsiteY3196" fmla="*/ 1075813 h 5063066"/>
              <a:gd name="connsiteX3197" fmla="*/ 1618986 w 7295637"/>
              <a:gd name="connsiteY3197" fmla="*/ 1047389 h 5063066"/>
              <a:gd name="connsiteX3198" fmla="*/ 467443 w 7295637"/>
              <a:gd name="connsiteY3198" fmla="*/ 2841491 h 5063066"/>
              <a:gd name="connsiteX3199" fmla="*/ 483093 w 7295637"/>
              <a:gd name="connsiteY3199" fmla="*/ 2818279 h 5063066"/>
              <a:gd name="connsiteX3200" fmla="*/ 534729 w 7295637"/>
              <a:gd name="connsiteY3200" fmla="*/ 2796890 h 5063066"/>
              <a:gd name="connsiteX3201" fmla="*/ 607755 w 7295637"/>
              <a:gd name="connsiteY3201" fmla="*/ 2869915 h 5063066"/>
              <a:gd name="connsiteX3202" fmla="*/ 534730 w 7295637"/>
              <a:gd name="connsiteY3202" fmla="*/ 2942940 h 5063066"/>
              <a:gd name="connsiteX3203" fmla="*/ 461704 w 7295637"/>
              <a:gd name="connsiteY3203" fmla="*/ 2869915 h 5063066"/>
              <a:gd name="connsiteX3204" fmla="*/ 467443 w 7295637"/>
              <a:gd name="connsiteY3204" fmla="*/ 2841491 h 5063066"/>
              <a:gd name="connsiteX3205" fmla="*/ 697133 w 7295637"/>
              <a:gd name="connsiteY3205" fmla="*/ 2463746 h 5063066"/>
              <a:gd name="connsiteX3206" fmla="*/ 712784 w 7295637"/>
              <a:gd name="connsiteY3206" fmla="*/ 2440533 h 5063066"/>
              <a:gd name="connsiteX3207" fmla="*/ 764420 w 7295637"/>
              <a:gd name="connsiteY3207" fmla="*/ 2419146 h 5063066"/>
              <a:gd name="connsiteX3208" fmla="*/ 837444 w 7295637"/>
              <a:gd name="connsiteY3208" fmla="*/ 2492171 h 5063066"/>
              <a:gd name="connsiteX3209" fmla="*/ 764419 w 7295637"/>
              <a:gd name="connsiteY3209" fmla="*/ 2565195 h 5063066"/>
              <a:gd name="connsiteX3210" fmla="*/ 691395 w 7295637"/>
              <a:gd name="connsiteY3210" fmla="*/ 2492171 h 5063066"/>
              <a:gd name="connsiteX3211" fmla="*/ 697133 w 7295637"/>
              <a:gd name="connsiteY3211" fmla="*/ 2463746 h 5063066"/>
              <a:gd name="connsiteX3212" fmla="*/ 1849452 w 7295637"/>
              <a:gd name="connsiteY3212" fmla="*/ 626895 h 5063066"/>
              <a:gd name="connsiteX3213" fmla="*/ 1916737 w 7295637"/>
              <a:gd name="connsiteY3213" fmla="*/ 582294 h 5063066"/>
              <a:gd name="connsiteX3214" fmla="*/ 1989763 w 7295637"/>
              <a:gd name="connsiteY3214" fmla="*/ 655319 h 5063066"/>
              <a:gd name="connsiteX3215" fmla="*/ 1916737 w 7295637"/>
              <a:gd name="connsiteY3215" fmla="*/ 728344 h 5063066"/>
              <a:gd name="connsiteX3216" fmla="*/ 1843712 w 7295637"/>
              <a:gd name="connsiteY3216" fmla="*/ 655319 h 5063066"/>
              <a:gd name="connsiteX3217" fmla="*/ 1849452 w 7295637"/>
              <a:gd name="connsiteY3217" fmla="*/ 626895 h 5063066"/>
              <a:gd name="connsiteX3218" fmla="*/ 927598 w 7295637"/>
              <a:gd name="connsiteY3218" fmla="*/ 2043251 h 5063066"/>
              <a:gd name="connsiteX3219" fmla="*/ 943247 w 7295637"/>
              <a:gd name="connsiteY3219" fmla="*/ 2020039 h 5063066"/>
              <a:gd name="connsiteX3220" fmla="*/ 994884 w 7295637"/>
              <a:gd name="connsiteY3220" fmla="*/ 1998651 h 5063066"/>
              <a:gd name="connsiteX3221" fmla="*/ 1067909 w 7295637"/>
              <a:gd name="connsiteY3221" fmla="*/ 2071676 h 5063066"/>
              <a:gd name="connsiteX3222" fmla="*/ 994884 w 7295637"/>
              <a:gd name="connsiteY3222" fmla="*/ 2144701 h 5063066"/>
              <a:gd name="connsiteX3223" fmla="*/ 921860 w 7295637"/>
              <a:gd name="connsiteY3223" fmla="*/ 2071676 h 5063066"/>
              <a:gd name="connsiteX3224" fmla="*/ 927598 w 7295637"/>
              <a:gd name="connsiteY3224" fmla="*/ 2043251 h 5063066"/>
              <a:gd name="connsiteX3225" fmla="*/ 2079916 w 7295637"/>
              <a:gd name="connsiteY3225" fmla="*/ 197573 h 5063066"/>
              <a:gd name="connsiteX3226" fmla="*/ 2147202 w 7295637"/>
              <a:gd name="connsiteY3226" fmla="*/ 152972 h 5063066"/>
              <a:gd name="connsiteX3227" fmla="*/ 2220227 w 7295637"/>
              <a:gd name="connsiteY3227" fmla="*/ 225997 h 5063066"/>
              <a:gd name="connsiteX3228" fmla="*/ 2147202 w 7295637"/>
              <a:gd name="connsiteY3228" fmla="*/ 299022 h 5063066"/>
              <a:gd name="connsiteX3229" fmla="*/ 2074176 w 7295637"/>
              <a:gd name="connsiteY3229" fmla="*/ 225997 h 5063066"/>
              <a:gd name="connsiteX3230" fmla="*/ 2079916 w 7295637"/>
              <a:gd name="connsiteY3230" fmla="*/ 197573 h 5063066"/>
              <a:gd name="connsiteX3231" fmla="*/ 1158061 w 7295637"/>
              <a:gd name="connsiteY3231" fmla="*/ 1613928 h 5063066"/>
              <a:gd name="connsiteX3232" fmla="*/ 1173712 w 7295637"/>
              <a:gd name="connsiteY3232" fmla="*/ 1590717 h 5063066"/>
              <a:gd name="connsiteX3233" fmla="*/ 1225348 w 7295637"/>
              <a:gd name="connsiteY3233" fmla="*/ 1569328 h 5063066"/>
              <a:gd name="connsiteX3234" fmla="*/ 1298372 w 7295637"/>
              <a:gd name="connsiteY3234" fmla="*/ 1642353 h 5063066"/>
              <a:gd name="connsiteX3235" fmla="*/ 1225347 w 7295637"/>
              <a:gd name="connsiteY3235" fmla="*/ 1715378 h 5063066"/>
              <a:gd name="connsiteX3236" fmla="*/ 1152323 w 7295637"/>
              <a:gd name="connsiteY3236" fmla="*/ 1642353 h 5063066"/>
              <a:gd name="connsiteX3237" fmla="*/ 1158061 w 7295637"/>
              <a:gd name="connsiteY3237" fmla="*/ 1613928 h 5063066"/>
              <a:gd name="connsiteX3238" fmla="*/ 6518 w 7295637"/>
              <a:gd name="connsiteY3238" fmla="*/ 3408030 h 5063066"/>
              <a:gd name="connsiteX3239" fmla="*/ 22168 w 7295637"/>
              <a:gd name="connsiteY3239" fmla="*/ 3384818 h 5063066"/>
              <a:gd name="connsiteX3240" fmla="*/ 73804 w 7295637"/>
              <a:gd name="connsiteY3240" fmla="*/ 3363430 h 5063066"/>
              <a:gd name="connsiteX3241" fmla="*/ 146829 w 7295637"/>
              <a:gd name="connsiteY3241" fmla="*/ 3436455 h 5063066"/>
              <a:gd name="connsiteX3242" fmla="*/ 73805 w 7295637"/>
              <a:gd name="connsiteY3242" fmla="*/ 3509480 h 5063066"/>
              <a:gd name="connsiteX3243" fmla="*/ 780 w 7295637"/>
              <a:gd name="connsiteY3243" fmla="*/ 3436454 h 5063066"/>
              <a:gd name="connsiteX3244" fmla="*/ 6518 w 7295637"/>
              <a:gd name="connsiteY3244" fmla="*/ 3408030 h 5063066"/>
              <a:gd name="connsiteX3245" fmla="*/ 1388524 w 7295637"/>
              <a:gd name="connsiteY3245" fmla="*/ 1193437 h 5063066"/>
              <a:gd name="connsiteX3246" fmla="*/ 1455809 w 7295637"/>
              <a:gd name="connsiteY3246" fmla="*/ 1148838 h 5063066"/>
              <a:gd name="connsiteX3247" fmla="*/ 1528835 w 7295637"/>
              <a:gd name="connsiteY3247" fmla="*/ 1221862 h 5063066"/>
              <a:gd name="connsiteX3248" fmla="*/ 1455810 w 7295637"/>
              <a:gd name="connsiteY3248" fmla="*/ 1294887 h 5063066"/>
              <a:gd name="connsiteX3249" fmla="*/ 1382786 w 7295637"/>
              <a:gd name="connsiteY3249" fmla="*/ 1221862 h 5063066"/>
              <a:gd name="connsiteX3250" fmla="*/ 1388524 w 7295637"/>
              <a:gd name="connsiteY3250" fmla="*/ 1193437 h 5063066"/>
              <a:gd name="connsiteX3251" fmla="*/ 236980 w 7295637"/>
              <a:gd name="connsiteY3251" fmla="*/ 2978711 h 5063066"/>
              <a:gd name="connsiteX3252" fmla="*/ 252630 w 7295637"/>
              <a:gd name="connsiteY3252" fmla="*/ 2955499 h 5063066"/>
              <a:gd name="connsiteX3253" fmla="*/ 304266 w 7295637"/>
              <a:gd name="connsiteY3253" fmla="*/ 2934111 h 5063066"/>
              <a:gd name="connsiteX3254" fmla="*/ 377291 w 7295637"/>
              <a:gd name="connsiteY3254" fmla="*/ 3007136 h 5063066"/>
              <a:gd name="connsiteX3255" fmla="*/ 304267 w 7295637"/>
              <a:gd name="connsiteY3255" fmla="*/ 3080160 h 5063066"/>
              <a:gd name="connsiteX3256" fmla="*/ 231242 w 7295637"/>
              <a:gd name="connsiteY3256" fmla="*/ 3007135 h 5063066"/>
              <a:gd name="connsiteX3257" fmla="*/ 236980 w 7295637"/>
              <a:gd name="connsiteY3257" fmla="*/ 2978711 h 5063066"/>
              <a:gd name="connsiteX3258" fmla="*/ 1618986 w 7295637"/>
              <a:gd name="connsiteY3258" fmla="*/ 764116 h 5063066"/>
              <a:gd name="connsiteX3259" fmla="*/ 1686273 w 7295637"/>
              <a:gd name="connsiteY3259" fmla="*/ 719516 h 5063066"/>
              <a:gd name="connsiteX3260" fmla="*/ 1759297 w 7295637"/>
              <a:gd name="connsiteY3260" fmla="*/ 792541 h 5063066"/>
              <a:gd name="connsiteX3261" fmla="*/ 1686273 w 7295637"/>
              <a:gd name="connsiteY3261" fmla="*/ 865566 h 5063066"/>
              <a:gd name="connsiteX3262" fmla="*/ 1613248 w 7295637"/>
              <a:gd name="connsiteY3262" fmla="*/ 792541 h 5063066"/>
              <a:gd name="connsiteX3263" fmla="*/ 1618986 w 7295637"/>
              <a:gd name="connsiteY3263" fmla="*/ 764116 h 5063066"/>
              <a:gd name="connsiteX3264" fmla="*/ 467444 w 7295637"/>
              <a:gd name="connsiteY3264" fmla="*/ 2558219 h 5063066"/>
              <a:gd name="connsiteX3265" fmla="*/ 483094 w 7295637"/>
              <a:gd name="connsiteY3265" fmla="*/ 2535007 h 5063066"/>
              <a:gd name="connsiteX3266" fmla="*/ 534730 w 7295637"/>
              <a:gd name="connsiteY3266" fmla="*/ 2513619 h 5063066"/>
              <a:gd name="connsiteX3267" fmla="*/ 607755 w 7295637"/>
              <a:gd name="connsiteY3267" fmla="*/ 2586644 h 5063066"/>
              <a:gd name="connsiteX3268" fmla="*/ 534730 w 7295637"/>
              <a:gd name="connsiteY3268" fmla="*/ 2659669 h 5063066"/>
              <a:gd name="connsiteX3269" fmla="*/ 461705 w 7295637"/>
              <a:gd name="connsiteY3269" fmla="*/ 2586644 h 5063066"/>
              <a:gd name="connsiteX3270" fmla="*/ 467444 w 7295637"/>
              <a:gd name="connsiteY3270" fmla="*/ 2558219 h 5063066"/>
              <a:gd name="connsiteX3271" fmla="*/ 697132 w 7295637"/>
              <a:gd name="connsiteY3271" fmla="*/ 2180474 h 5063066"/>
              <a:gd name="connsiteX3272" fmla="*/ 712783 w 7295637"/>
              <a:gd name="connsiteY3272" fmla="*/ 2157262 h 5063066"/>
              <a:gd name="connsiteX3273" fmla="*/ 764419 w 7295637"/>
              <a:gd name="connsiteY3273" fmla="*/ 2135874 h 5063066"/>
              <a:gd name="connsiteX3274" fmla="*/ 837444 w 7295637"/>
              <a:gd name="connsiteY3274" fmla="*/ 2208898 h 5063066"/>
              <a:gd name="connsiteX3275" fmla="*/ 764420 w 7295637"/>
              <a:gd name="connsiteY3275" fmla="*/ 2281923 h 5063066"/>
              <a:gd name="connsiteX3276" fmla="*/ 691395 w 7295637"/>
              <a:gd name="connsiteY3276" fmla="*/ 2208898 h 5063066"/>
              <a:gd name="connsiteX3277" fmla="*/ 697132 w 7295637"/>
              <a:gd name="connsiteY3277" fmla="*/ 2180474 h 5063066"/>
              <a:gd name="connsiteX3278" fmla="*/ 1849451 w 7295637"/>
              <a:gd name="connsiteY3278" fmla="*/ 343623 h 5063066"/>
              <a:gd name="connsiteX3279" fmla="*/ 1916739 w 7295637"/>
              <a:gd name="connsiteY3279" fmla="*/ 299022 h 5063066"/>
              <a:gd name="connsiteX3280" fmla="*/ 1989762 w 7295637"/>
              <a:gd name="connsiteY3280" fmla="*/ 372047 h 5063066"/>
              <a:gd name="connsiteX3281" fmla="*/ 1916737 w 7295637"/>
              <a:gd name="connsiteY3281" fmla="*/ 445072 h 5063066"/>
              <a:gd name="connsiteX3282" fmla="*/ 1843713 w 7295637"/>
              <a:gd name="connsiteY3282" fmla="*/ 372047 h 5063066"/>
              <a:gd name="connsiteX3283" fmla="*/ 1849451 w 7295637"/>
              <a:gd name="connsiteY3283" fmla="*/ 343623 h 5063066"/>
              <a:gd name="connsiteX3284" fmla="*/ 927598 w 7295637"/>
              <a:gd name="connsiteY3284" fmla="*/ 1759979 h 5063066"/>
              <a:gd name="connsiteX3285" fmla="*/ 943247 w 7295637"/>
              <a:gd name="connsiteY3285" fmla="*/ 1736767 h 5063066"/>
              <a:gd name="connsiteX3286" fmla="*/ 994883 w 7295637"/>
              <a:gd name="connsiteY3286" fmla="*/ 1715378 h 5063066"/>
              <a:gd name="connsiteX3287" fmla="*/ 1067909 w 7295637"/>
              <a:gd name="connsiteY3287" fmla="*/ 1788403 h 5063066"/>
              <a:gd name="connsiteX3288" fmla="*/ 994884 w 7295637"/>
              <a:gd name="connsiteY3288" fmla="*/ 1861428 h 5063066"/>
              <a:gd name="connsiteX3289" fmla="*/ 921859 w 7295637"/>
              <a:gd name="connsiteY3289" fmla="*/ 1788404 h 5063066"/>
              <a:gd name="connsiteX3290" fmla="*/ 927598 w 7295637"/>
              <a:gd name="connsiteY3290" fmla="*/ 1759979 h 5063066"/>
              <a:gd name="connsiteX3291" fmla="*/ 1158061 w 7295637"/>
              <a:gd name="connsiteY3291" fmla="*/ 1330658 h 5063066"/>
              <a:gd name="connsiteX3292" fmla="*/ 1173710 w 7295637"/>
              <a:gd name="connsiteY3292" fmla="*/ 1307447 h 5063066"/>
              <a:gd name="connsiteX3293" fmla="*/ 1225346 w 7295637"/>
              <a:gd name="connsiteY3293" fmla="*/ 1286058 h 5063066"/>
              <a:gd name="connsiteX3294" fmla="*/ 1298372 w 7295637"/>
              <a:gd name="connsiteY3294" fmla="*/ 1359083 h 5063066"/>
              <a:gd name="connsiteX3295" fmla="*/ 1225347 w 7295637"/>
              <a:gd name="connsiteY3295" fmla="*/ 1432108 h 5063066"/>
              <a:gd name="connsiteX3296" fmla="*/ 1152321 w 7295637"/>
              <a:gd name="connsiteY3296" fmla="*/ 1359083 h 5063066"/>
              <a:gd name="connsiteX3297" fmla="*/ 1158061 w 7295637"/>
              <a:gd name="connsiteY3297" fmla="*/ 1330658 h 5063066"/>
              <a:gd name="connsiteX3298" fmla="*/ 6517 w 7295637"/>
              <a:gd name="connsiteY3298" fmla="*/ 3124760 h 5063066"/>
              <a:gd name="connsiteX3299" fmla="*/ 22166 w 7295637"/>
              <a:gd name="connsiteY3299" fmla="*/ 3101548 h 5063066"/>
              <a:gd name="connsiteX3300" fmla="*/ 73803 w 7295637"/>
              <a:gd name="connsiteY3300" fmla="*/ 3080160 h 5063066"/>
              <a:gd name="connsiteX3301" fmla="*/ 146828 w 7295637"/>
              <a:gd name="connsiteY3301" fmla="*/ 3153185 h 5063066"/>
              <a:gd name="connsiteX3302" fmla="*/ 73803 w 7295637"/>
              <a:gd name="connsiteY3302" fmla="*/ 3226209 h 5063066"/>
              <a:gd name="connsiteX3303" fmla="*/ 778 w 7295637"/>
              <a:gd name="connsiteY3303" fmla="*/ 3153184 h 5063066"/>
              <a:gd name="connsiteX3304" fmla="*/ 6517 w 7295637"/>
              <a:gd name="connsiteY3304" fmla="*/ 3124760 h 5063066"/>
              <a:gd name="connsiteX3305" fmla="*/ 1388522 w 7295637"/>
              <a:gd name="connsiteY3305" fmla="*/ 910166 h 5063066"/>
              <a:gd name="connsiteX3306" fmla="*/ 1455810 w 7295637"/>
              <a:gd name="connsiteY3306" fmla="*/ 865566 h 5063066"/>
              <a:gd name="connsiteX3307" fmla="*/ 1528834 w 7295637"/>
              <a:gd name="connsiteY3307" fmla="*/ 938592 h 5063066"/>
              <a:gd name="connsiteX3308" fmla="*/ 1455809 w 7295637"/>
              <a:gd name="connsiteY3308" fmla="*/ 1011616 h 5063066"/>
              <a:gd name="connsiteX3309" fmla="*/ 1382785 w 7295637"/>
              <a:gd name="connsiteY3309" fmla="*/ 938591 h 5063066"/>
              <a:gd name="connsiteX3310" fmla="*/ 1388522 w 7295637"/>
              <a:gd name="connsiteY3310" fmla="*/ 910166 h 5063066"/>
              <a:gd name="connsiteX3311" fmla="*/ 236980 w 7295637"/>
              <a:gd name="connsiteY3311" fmla="*/ 2695440 h 5063066"/>
              <a:gd name="connsiteX3312" fmla="*/ 252630 w 7295637"/>
              <a:gd name="connsiteY3312" fmla="*/ 2672229 h 5063066"/>
              <a:gd name="connsiteX3313" fmla="*/ 304266 w 7295637"/>
              <a:gd name="connsiteY3313" fmla="*/ 2650840 h 5063066"/>
              <a:gd name="connsiteX3314" fmla="*/ 377291 w 7295637"/>
              <a:gd name="connsiteY3314" fmla="*/ 2723865 h 5063066"/>
              <a:gd name="connsiteX3315" fmla="*/ 304266 w 7295637"/>
              <a:gd name="connsiteY3315" fmla="*/ 2796890 h 5063066"/>
              <a:gd name="connsiteX3316" fmla="*/ 231241 w 7295637"/>
              <a:gd name="connsiteY3316" fmla="*/ 2723865 h 5063066"/>
              <a:gd name="connsiteX3317" fmla="*/ 236980 w 7295637"/>
              <a:gd name="connsiteY3317" fmla="*/ 2695440 h 5063066"/>
              <a:gd name="connsiteX3318" fmla="*/ 466670 w 7295637"/>
              <a:gd name="connsiteY3318" fmla="*/ 2326523 h 5063066"/>
              <a:gd name="connsiteX3319" fmla="*/ 482319 w 7295637"/>
              <a:gd name="connsiteY3319" fmla="*/ 2303311 h 5063066"/>
              <a:gd name="connsiteX3320" fmla="*/ 533955 w 7295637"/>
              <a:gd name="connsiteY3320" fmla="*/ 2281923 h 5063066"/>
              <a:gd name="connsiteX3321" fmla="*/ 606981 w 7295637"/>
              <a:gd name="connsiteY3321" fmla="*/ 2354947 h 5063066"/>
              <a:gd name="connsiteX3322" fmla="*/ 533955 w 7295637"/>
              <a:gd name="connsiteY3322" fmla="*/ 2427974 h 5063066"/>
              <a:gd name="connsiteX3323" fmla="*/ 460931 w 7295637"/>
              <a:gd name="connsiteY3323" fmla="*/ 2354948 h 5063066"/>
              <a:gd name="connsiteX3324" fmla="*/ 466670 w 7295637"/>
              <a:gd name="connsiteY3324" fmla="*/ 2326523 h 5063066"/>
              <a:gd name="connsiteX3325" fmla="*/ 1618987 w 7295637"/>
              <a:gd name="connsiteY3325" fmla="*/ 480845 h 5063066"/>
              <a:gd name="connsiteX3326" fmla="*/ 1686274 w 7295637"/>
              <a:gd name="connsiteY3326" fmla="*/ 436245 h 5063066"/>
              <a:gd name="connsiteX3327" fmla="*/ 1759298 w 7295637"/>
              <a:gd name="connsiteY3327" fmla="*/ 509270 h 5063066"/>
              <a:gd name="connsiteX3328" fmla="*/ 1686273 w 7295637"/>
              <a:gd name="connsiteY3328" fmla="*/ 582294 h 5063066"/>
              <a:gd name="connsiteX3329" fmla="*/ 1613249 w 7295637"/>
              <a:gd name="connsiteY3329" fmla="*/ 509271 h 5063066"/>
              <a:gd name="connsiteX3330" fmla="*/ 1618987 w 7295637"/>
              <a:gd name="connsiteY3330" fmla="*/ 480845 h 5063066"/>
              <a:gd name="connsiteX3331" fmla="*/ 697133 w 7295637"/>
              <a:gd name="connsiteY3331" fmla="*/ 1897200 h 5063066"/>
              <a:gd name="connsiteX3332" fmla="*/ 712784 w 7295637"/>
              <a:gd name="connsiteY3332" fmla="*/ 1873988 h 5063066"/>
              <a:gd name="connsiteX3333" fmla="*/ 764420 w 7295637"/>
              <a:gd name="connsiteY3333" fmla="*/ 1852600 h 5063066"/>
              <a:gd name="connsiteX3334" fmla="*/ 837445 w 7295637"/>
              <a:gd name="connsiteY3334" fmla="*/ 1925625 h 5063066"/>
              <a:gd name="connsiteX3335" fmla="*/ 764421 w 7295637"/>
              <a:gd name="connsiteY3335" fmla="*/ 1998649 h 5063066"/>
              <a:gd name="connsiteX3336" fmla="*/ 691395 w 7295637"/>
              <a:gd name="connsiteY3336" fmla="*/ 1925625 h 5063066"/>
              <a:gd name="connsiteX3337" fmla="*/ 697133 w 7295637"/>
              <a:gd name="connsiteY3337" fmla="*/ 1897200 h 5063066"/>
              <a:gd name="connsiteX3338" fmla="*/ 1849451 w 7295637"/>
              <a:gd name="connsiteY3338" fmla="*/ 60350 h 5063066"/>
              <a:gd name="connsiteX3339" fmla="*/ 1916738 w 7295637"/>
              <a:gd name="connsiteY3339" fmla="*/ 15750 h 5063066"/>
              <a:gd name="connsiteX3340" fmla="*/ 1989762 w 7295637"/>
              <a:gd name="connsiteY3340" fmla="*/ 88775 h 5063066"/>
              <a:gd name="connsiteX3341" fmla="*/ 1916737 w 7295637"/>
              <a:gd name="connsiteY3341" fmla="*/ 161800 h 5063066"/>
              <a:gd name="connsiteX3342" fmla="*/ 1843713 w 7295637"/>
              <a:gd name="connsiteY3342" fmla="*/ 88775 h 5063066"/>
              <a:gd name="connsiteX3343" fmla="*/ 1849451 w 7295637"/>
              <a:gd name="connsiteY3343" fmla="*/ 60350 h 5063066"/>
              <a:gd name="connsiteX3344" fmla="*/ 927597 w 7295637"/>
              <a:gd name="connsiteY3344" fmla="*/ 1476707 h 5063066"/>
              <a:gd name="connsiteX3345" fmla="*/ 943246 w 7295637"/>
              <a:gd name="connsiteY3345" fmla="*/ 1453495 h 5063066"/>
              <a:gd name="connsiteX3346" fmla="*/ 994884 w 7295637"/>
              <a:gd name="connsiteY3346" fmla="*/ 1432107 h 5063066"/>
              <a:gd name="connsiteX3347" fmla="*/ 1067908 w 7295637"/>
              <a:gd name="connsiteY3347" fmla="*/ 1505132 h 5063066"/>
              <a:gd name="connsiteX3348" fmla="*/ 994883 w 7295637"/>
              <a:gd name="connsiteY3348" fmla="*/ 1578156 h 5063066"/>
              <a:gd name="connsiteX3349" fmla="*/ 921859 w 7295637"/>
              <a:gd name="connsiteY3349" fmla="*/ 1505131 h 5063066"/>
              <a:gd name="connsiteX3350" fmla="*/ 927597 w 7295637"/>
              <a:gd name="connsiteY3350" fmla="*/ 1476707 h 5063066"/>
              <a:gd name="connsiteX3351" fmla="*/ 1158060 w 7295637"/>
              <a:gd name="connsiteY3351" fmla="*/ 1047388 h 5063066"/>
              <a:gd name="connsiteX3352" fmla="*/ 1173710 w 7295637"/>
              <a:gd name="connsiteY3352" fmla="*/ 1024177 h 5063066"/>
              <a:gd name="connsiteX3353" fmla="*/ 1225347 w 7295637"/>
              <a:gd name="connsiteY3353" fmla="*/ 1002788 h 5063066"/>
              <a:gd name="connsiteX3354" fmla="*/ 1298371 w 7295637"/>
              <a:gd name="connsiteY3354" fmla="*/ 1075813 h 5063066"/>
              <a:gd name="connsiteX3355" fmla="*/ 1225346 w 7295637"/>
              <a:gd name="connsiteY3355" fmla="*/ 1148837 h 5063066"/>
              <a:gd name="connsiteX3356" fmla="*/ 1152322 w 7295637"/>
              <a:gd name="connsiteY3356" fmla="*/ 1075812 h 5063066"/>
              <a:gd name="connsiteX3357" fmla="*/ 1158060 w 7295637"/>
              <a:gd name="connsiteY3357" fmla="*/ 1047388 h 5063066"/>
              <a:gd name="connsiteX3358" fmla="*/ 6517 w 7295637"/>
              <a:gd name="connsiteY3358" fmla="*/ 2841490 h 5063066"/>
              <a:gd name="connsiteX3359" fmla="*/ 22166 w 7295637"/>
              <a:gd name="connsiteY3359" fmla="*/ 2818278 h 5063066"/>
              <a:gd name="connsiteX3360" fmla="*/ 73802 w 7295637"/>
              <a:gd name="connsiteY3360" fmla="*/ 2796890 h 5063066"/>
              <a:gd name="connsiteX3361" fmla="*/ 146828 w 7295637"/>
              <a:gd name="connsiteY3361" fmla="*/ 2869915 h 5063066"/>
              <a:gd name="connsiteX3362" fmla="*/ 73803 w 7295637"/>
              <a:gd name="connsiteY3362" fmla="*/ 2942939 h 5063066"/>
              <a:gd name="connsiteX3363" fmla="*/ 778 w 7295637"/>
              <a:gd name="connsiteY3363" fmla="*/ 2869914 h 5063066"/>
              <a:gd name="connsiteX3364" fmla="*/ 6517 w 7295637"/>
              <a:gd name="connsiteY3364" fmla="*/ 2841490 h 5063066"/>
              <a:gd name="connsiteX3365" fmla="*/ 236204 w 7295637"/>
              <a:gd name="connsiteY3365" fmla="*/ 2463748 h 5063066"/>
              <a:gd name="connsiteX3366" fmla="*/ 251853 w 7295637"/>
              <a:gd name="connsiteY3366" fmla="*/ 2440536 h 5063066"/>
              <a:gd name="connsiteX3367" fmla="*/ 303489 w 7295637"/>
              <a:gd name="connsiteY3367" fmla="*/ 2419148 h 5063066"/>
              <a:gd name="connsiteX3368" fmla="*/ 376515 w 7295637"/>
              <a:gd name="connsiteY3368" fmla="*/ 2492173 h 5063066"/>
              <a:gd name="connsiteX3369" fmla="*/ 303490 w 7295637"/>
              <a:gd name="connsiteY3369" fmla="*/ 2565198 h 5063066"/>
              <a:gd name="connsiteX3370" fmla="*/ 230464 w 7295637"/>
              <a:gd name="connsiteY3370" fmla="*/ 2492173 h 5063066"/>
              <a:gd name="connsiteX3371" fmla="*/ 236204 w 7295637"/>
              <a:gd name="connsiteY3371" fmla="*/ 2463748 h 5063066"/>
              <a:gd name="connsiteX3372" fmla="*/ 1388524 w 7295637"/>
              <a:gd name="connsiteY3372" fmla="*/ 626895 h 5063066"/>
              <a:gd name="connsiteX3373" fmla="*/ 1455810 w 7295637"/>
              <a:gd name="connsiteY3373" fmla="*/ 582294 h 5063066"/>
              <a:gd name="connsiteX3374" fmla="*/ 1528834 w 7295637"/>
              <a:gd name="connsiteY3374" fmla="*/ 655319 h 5063066"/>
              <a:gd name="connsiteX3375" fmla="*/ 1455810 w 7295637"/>
              <a:gd name="connsiteY3375" fmla="*/ 728345 h 5063066"/>
              <a:gd name="connsiteX3376" fmla="*/ 1382785 w 7295637"/>
              <a:gd name="connsiteY3376" fmla="*/ 655319 h 5063066"/>
              <a:gd name="connsiteX3377" fmla="*/ 1388524 w 7295637"/>
              <a:gd name="connsiteY3377" fmla="*/ 626895 h 5063066"/>
              <a:gd name="connsiteX3378" fmla="*/ 466669 w 7295637"/>
              <a:gd name="connsiteY3378" fmla="*/ 2043251 h 5063066"/>
              <a:gd name="connsiteX3379" fmla="*/ 482320 w 7295637"/>
              <a:gd name="connsiteY3379" fmla="*/ 2020039 h 5063066"/>
              <a:gd name="connsiteX3380" fmla="*/ 533955 w 7295637"/>
              <a:gd name="connsiteY3380" fmla="*/ 1998652 h 5063066"/>
              <a:gd name="connsiteX3381" fmla="*/ 606980 w 7295637"/>
              <a:gd name="connsiteY3381" fmla="*/ 2071676 h 5063066"/>
              <a:gd name="connsiteX3382" fmla="*/ 533955 w 7295637"/>
              <a:gd name="connsiteY3382" fmla="*/ 2144700 h 5063066"/>
              <a:gd name="connsiteX3383" fmla="*/ 460931 w 7295637"/>
              <a:gd name="connsiteY3383" fmla="*/ 2071676 h 5063066"/>
              <a:gd name="connsiteX3384" fmla="*/ 466669 w 7295637"/>
              <a:gd name="connsiteY3384" fmla="*/ 2043251 h 5063066"/>
              <a:gd name="connsiteX3385" fmla="*/ 1618987 w 7295637"/>
              <a:gd name="connsiteY3385" fmla="*/ 197573 h 5063066"/>
              <a:gd name="connsiteX3386" fmla="*/ 1686274 w 7295637"/>
              <a:gd name="connsiteY3386" fmla="*/ 152973 h 5063066"/>
              <a:gd name="connsiteX3387" fmla="*/ 1759298 w 7295637"/>
              <a:gd name="connsiteY3387" fmla="*/ 225997 h 5063066"/>
              <a:gd name="connsiteX3388" fmla="*/ 1686273 w 7295637"/>
              <a:gd name="connsiteY3388" fmla="*/ 299022 h 5063066"/>
              <a:gd name="connsiteX3389" fmla="*/ 1613249 w 7295637"/>
              <a:gd name="connsiteY3389" fmla="*/ 225997 h 5063066"/>
              <a:gd name="connsiteX3390" fmla="*/ 1618987 w 7295637"/>
              <a:gd name="connsiteY3390" fmla="*/ 197573 h 5063066"/>
              <a:gd name="connsiteX3391" fmla="*/ 697134 w 7295637"/>
              <a:gd name="connsiteY3391" fmla="*/ 1613928 h 5063066"/>
              <a:gd name="connsiteX3392" fmla="*/ 712783 w 7295637"/>
              <a:gd name="connsiteY3392" fmla="*/ 1590716 h 5063066"/>
              <a:gd name="connsiteX3393" fmla="*/ 764420 w 7295637"/>
              <a:gd name="connsiteY3393" fmla="*/ 1569328 h 5063066"/>
              <a:gd name="connsiteX3394" fmla="*/ 837445 w 7295637"/>
              <a:gd name="connsiteY3394" fmla="*/ 1642352 h 5063066"/>
              <a:gd name="connsiteX3395" fmla="*/ 764420 w 7295637"/>
              <a:gd name="connsiteY3395" fmla="*/ 1715377 h 5063066"/>
              <a:gd name="connsiteX3396" fmla="*/ 691396 w 7295637"/>
              <a:gd name="connsiteY3396" fmla="*/ 1642353 h 5063066"/>
              <a:gd name="connsiteX3397" fmla="*/ 697134 w 7295637"/>
              <a:gd name="connsiteY3397" fmla="*/ 1613928 h 5063066"/>
              <a:gd name="connsiteX3398" fmla="*/ 927596 w 7295637"/>
              <a:gd name="connsiteY3398" fmla="*/ 1193435 h 5063066"/>
              <a:gd name="connsiteX3399" fmla="*/ 943246 w 7295637"/>
              <a:gd name="connsiteY3399" fmla="*/ 1170224 h 5063066"/>
              <a:gd name="connsiteX3400" fmla="*/ 994883 w 7295637"/>
              <a:gd name="connsiteY3400" fmla="*/ 1148836 h 5063066"/>
              <a:gd name="connsiteX3401" fmla="*/ 1067908 w 7295637"/>
              <a:gd name="connsiteY3401" fmla="*/ 1221861 h 5063066"/>
              <a:gd name="connsiteX3402" fmla="*/ 994882 w 7295637"/>
              <a:gd name="connsiteY3402" fmla="*/ 1294885 h 5063066"/>
              <a:gd name="connsiteX3403" fmla="*/ 921858 w 7295637"/>
              <a:gd name="connsiteY3403" fmla="*/ 1221860 h 5063066"/>
              <a:gd name="connsiteX3404" fmla="*/ 927596 w 7295637"/>
              <a:gd name="connsiteY3404" fmla="*/ 1193435 h 5063066"/>
              <a:gd name="connsiteX3405" fmla="*/ 1158059 w 7295637"/>
              <a:gd name="connsiteY3405" fmla="*/ 764117 h 5063066"/>
              <a:gd name="connsiteX3406" fmla="*/ 1173709 w 7295637"/>
              <a:gd name="connsiteY3406" fmla="*/ 740905 h 5063066"/>
              <a:gd name="connsiteX3407" fmla="*/ 1225345 w 7295637"/>
              <a:gd name="connsiteY3407" fmla="*/ 719517 h 5063066"/>
              <a:gd name="connsiteX3408" fmla="*/ 1298370 w 7295637"/>
              <a:gd name="connsiteY3408" fmla="*/ 792542 h 5063066"/>
              <a:gd name="connsiteX3409" fmla="*/ 1225346 w 7295637"/>
              <a:gd name="connsiteY3409" fmla="*/ 865567 h 5063066"/>
              <a:gd name="connsiteX3410" fmla="*/ 1152321 w 7295637"/>
              <a:gd name="connsiteY3410" fmla="*/ 792542 h 5063066"/>
              <a:gd name="connsiteX3411" fmla="*/ 1158059 w 7295637"/>
              <a:gd name="connsiteY3411" fmla="*/ 764117 h 5063066"/>
              <a:gd name="connsiteX3412" fmla="*/ 6516 w 7295637"/>
              <a:gd name="connsiteY3412" fmla="*/ 2558219 h 5063066"/>
              <a:gd name="connsiteX3413" fmla="*/ 22165 w 7295637"/>
              <a:gd name="connsiteY3413" fmla="*/ 2535007 h 5063066"/>
              <a:gd name="connsiteX3414" fmla="*/ 73802 w 7295637"/>
              <a:gd name="connsiteY3414" fmla="*/ 2513619 h 5063066"/>
              <a:gd name="connsiteX3415" fmla="*/ 146827 w 7295637"/>
              <a:gd name="connsiteY3415" fmla="*/ 2586644 h 5063066"/>
              <a:gd name="connsiteX3416" fmla="*/ 73802 w 7295637"/>
              <a:gd name="connsiteY3416" fmla="*/ 2659669 h 5063066"/>
              <a:gd name="connsiteX3417" fmla="*/ 777 w 7295637"/>
              <a:gd name="connsiteY3417" fmla="*/ 2586644 h 5063066"/>
              <a:gd name="connsiteX3418" fmla="*/ 6516 w 7295637"/>
              <a:gd name="connsiteY3418" fmla="*/ 2558219 h 5063066"/>
              <a:gd name="connsiteX3419" fmla="*/ 236204 w 7295637"/>
              <a:gd name="connsiteY3419" fmla="*/ 2180474 h 5063066"/>
              <a:gd name="connsiteX3420" fmla="*/ 251855 w 7295637"/>
              <a:gd name="connsiteY3420" fmla="*/ 2157261 h 5063066"/>
              <a:gd name="connsiteX3421" fmla="*/ 303490 w 7295637"/>
              <a:gd name="connsiteY3421" fmla="*/ 2135874 h 5063066"/>
              <a:gd name="connsiteX3422" fmla="*/ 376516 w 7295637"/>
              <a:gd name="connsiteY3422" fmla="*/ 2208898 h 5063066"/>
              <a:gd name="connsiteX3423" fmla="*/ 303491 w 7295637"/>
              <a:gd name="connsiteY3423" fmla="*/ 2281923 h 5063066"/>
              <a:gd name="connsiteX3424" fmla="*/ 230465 w 7295637"/>
              <a:gd name="connsiteY3424" fmla="*/ 2208899 h 5063066"/>
              <a:gd name="connsiteX3425" fmla="*/ 236204 w 7295637"/>
              <a:gd name="connsiteY3425" fmla="*/ 2180474 h 5063066"/>
              <a:gd name="connsiteX3426" fmla="*/ 1388524 w 7295637"/>
              <a:gd name="connsiteY3426" fmla="*/ 343623 h 5063066"/>
              <a:gd name="connsiteX3427" fmla="*/ 1455809 w 7295637"/>
              <a:gd name="connsiteY3427" fmla="*/ 299022 h 5063066"/>
              <a:gd name="connsiteX3428" fmla="*/ 1528835 w 7295637"/>
              <a:gd name="connsiteY3428" fmla="*/ 372047 h 5063066"/>
              <a:gd name="connsiteX3429" fmla="*/ 1455810 w 7295637"/>
              <a:gd name="connsiteY3429" fmla="*/ 445073 h 5063066"/>
              <a:gd name="connsiteX3430" fmla="*/ 1382784 w 7295637"/>
              <a:gd name="connsiteY3430" fmla="*/ 372047 h 5063066"/>
              <a:gd name="connsiteX3431" fmla="*/ 1388524 w 7295637"/>
              <a:gd name="connsiteY3431" fmla="*/ 343623 h 5063066"/>
              <a:gd name="connsiteX3432" fmla="*/ 466669 w 7295637"/>
              <a:gd name="connsiteY3432" fmla="*/ 1759978 h 5063066"/>
              <a:gd name="connsiteX3433" fmla="*/ 482320 w 7295637"/>
              <a:gd name="connsiteY3433" fmla="*/ 1736766 h 5063066"/>
              <a:gd name="connsiteX3434" fmla="*/ 533956 w 7295637"/>
              <a:gd name="connsiteY3434" fmla="*/ 1715378 h 5063066"/>
              <a:gd name="connsiteX3435" fmla="*/ 606980 w 7295637"/>
              <a:gd name="connsiteY3435" fmla="*/ 1788403 h 5063066"/>
              <a:gd name="connsiteX3436" fmla="*/ 533954 w 7295637"/>
              <a:gd name="connsiteY3436" fmla="*/ 1861429 h 5063066"/>
              <a:gd name="connsiteX3437" fmla="*/ 460931 w 7295637"/>
              <a:gd name="connsiteY3437" fmla="*/ 1788403 h 5063066"/>
              <a:gd name="connsiteX3438" fmla="*/ 466669 w 7295637"/>
              <a:gd name="connsiteY3438" fmla="*/ 1759978 h 5063066"/>
              <a:gd name="connsiteX3439" fmla="*/ 697134 w 7295637"/>
              <a:gd name="connsiteY3439" fmla="*/ 1330656 h 5063066"/>
              <a:gd name="connsiteX3440" fmla="*/ 712784 w 7295637"/>
              <a:gd name="connsiteY3440" fmla="*/ 1307445 h 5063066"/>
              <a:gd name="connsiteX3441" fmla="*/ 764421 w 7295637"/>
              <a:gd name="connsiteY3441" fmla="*/ 1286057 h 5063066"/>
              <a:gd name="connsiteX3442" fmla="*/ 837446 w 7295637"/>
              <a:gd name="connsiteY3442" fmla="*/ 1359082 h 5063066"/>
              <a:gd name="connsiteX3443" fmla="*/ 764420 w 7295637"/>
              <a:gd name="connsiteY3443" fmla="*/ 1432106 h 5063066"/>
              <a:gd name="connsiteX3444" fmla="*/ 691396 w 7295637"/>
              <a:gd name="connsiteY3444" fmla="*/ 1359081 h 5063066"/>
              <a:gd name="connsiteX3445" fmla="*/ 697134 w 7295637"/>
              <a:gd name="connsiteY3445" fmla="*/ 1330656 h 5063066"/>
              <a:gd name="connsiteX3446" fmla="*/ 927597 w 7295637"/>
              <a:gd name="connsiteY3446" fmla="*/ 910165 h 5063066"/>
              <a:gd name="connsiteX3447" fmla="*/ 943245 w 7295637"/>
              <a:gd name="connsiteY3447" fmla="*/ 886954 h 5063066"/>
              <a:gd name="connsiteX3448" fmla="*/ 994882 w 7295637"/>
              <a:gd name="connsiteY3448" fmla="*/ 865566 h 5063066"/>
              <a:gd name="connsiteX3449" fmla="*/ 1067907 w 7295637"/>
              <a:gd name="connsiteY3449" fmla="*/ 938591 h 5063066"/>
              <a:gd name="connsiteX3450" fmla="*/ 994883 w 7295637"/>
              <a:gd name="connsiteY3450" fmla="*/ 1011615 h 5063066"/>
              <a:gd name="connsiteX3451" fmla="*/ 921857 w 7295637"/>
              <a:gd name="connsiteY3451" fmla="*/ 938590 h 5063066"/>
              <a:gd name="connsiteX3452" fmla="*/ 927597 w 7295637"/>
              <a:gd name="connsiteY3452" fmla="*/ 910165 h 5063066"/>
              <a:gd name="connsiteX3453" fmla="*/ 5739 w 7295637"/>
              <a:gd name="connsiteY3453" fmla="*/ 2326526 h 5063066"/>
              <a:gd name="connsiteX3454" fmla="*/ 21390 w 7295637"/>
              <a:gd name="connsiteY3454" fmla="*/ 2303314 h 5063066"/>
              <a:gd name="connsiteX3455" fmla="*/ 73026 w 7295637"/>
              <a:gd name="connsiteY3455" fmla="*/ 2281925 h 5063066"/>
              <a:gd name="connsiteX3456" fmla="*/ 146050 w 7295637"/>
              <a:gd name="connsiteY3456" fmla="*/ 2354950 h 5063066"/>
              <a:gd name="connsiteX3457" fmla="*/ 73025 w 7295637"/>
              <a:gd name="connsiteY3457" fmla="*/ 2427975 h 5063066"/>
              <a:gd name="connsiteX3458" fmla="*/ 1 w 7295637"/>
              <a:gd name="connsiteY3458" fmla="*/ 2354950 h 5063066"/>
              <a:gd name="connsiteX3459" fmla="*/ 5739 w 7295637"/>
              <a:gd name="connsiteY3459" fmla="*/ 2326526 h 5063066"/>
              <a:gd name="connsiteX3460" fmla="*/ 1158058 w 7295637"/>
              <a:gd name="connsiteY3460" fmla="*/ 480845 h 5063066"/>
              <a:gd name="connsiteX3461" fmla="*/ 1173709 w 7295637"/>
              <a:gd name="connsiteY3461" fmla="*/ 457633 h 5063066"/>
              <a:gd name="connsiteX3462" fmla="*/ 1225345 w 7295637"/>
              <a:gd name="connsiteY3462" fmla="*/ 436245 h 5063066"/>
              <a:gd name="connsiteX3463" fmla="*/ 1298370 w 7295637"/>
              <a:gd name="connsiteY3463" fmla="*/ 509270 h 5063066"/>
              <a:gd name="connsiteX3464" fmla="*/ 1225345 w 7295637"/>
              <a:gd name="connsiteY3464" fmla="*/ 582295 h 5063066"/>
              <a:gd name="connsiteX3465" fmla="*/ 1152320 w 7295637"/>
              <a:gd name="connsiteY3465" fmla="*/ 509270 h 5063066"/>
              <a:gd name="connsiteX3466" fmla="*/ 1158058 w 7295637"/>
              <a:gd name="connsiteY3466" fmla="*/ 480845 h 5063066"/>
              <a:gd name="connsiteX3467" fmla="*/ 236205 w 7295637"/>
              <a:gd name="connsiteY3467" fmla="*/ 1897201 h 5063066"/>
              <a:gd name="connsiteX3468" fmla="*/ 251855 w 7295637"/>
              <a:gd name="connsiteY3468" fmla="*/ 1873990 h 5063066"/>
              <a:gd name="connsiteX3469" fmla="*/ 303491 w 7295637"/>
              <a:gd name="connsiteY3469" fmla="*/ 1852600 h 5063066"/>
              <a:gd name="connsiteX3470" fmla="*/ 376515 w 7295637"/>
              <a:gd name="connsiteY3470" fmla="*/ 1925627 h 5063066"/>
              <a:gd name="connsiteX3471" fmla="*/ 303491 w 7295637"/>
              <a:gd name="connsiteY3471" fmla="*/ 1998651 h 5063066"/>
              <a:gd name="connsiteX3472" fmla="*/ 230466 w 7295637"/>
              <a:gd name="connsiteY3472" fmla="*/ 1925626 h 5063066"/>
              <a:gd name="connsiteX3473" fmla="*/ 236205 w 7295637"/>
              <a:gd name="connsiteY3473" fmla="*/ 1897201 h 5063066"/>
              <a:gd name="connsiteX3474" fmla="*/ 1388523 w 7295637"/>
              <a:gd name="connsiteY3474" fmla="*/ 60350 h 5063066"/>
              <a:gd name="connsiteX3475" fmla="*/ 1455809 w 7295637"/>
              <a:gd name="connsiteY3475" fmla="*/ 15750 h 5063066"/>
              <a:gd name="connsiteX3476" fmla="*/ 1528835 w 7295637"/>
              <a:gd name="connsiteY3476" fmla="*/ 88775 h 5063066"/>
              <a:gd name="connsiteX3477" fmla="*/ 1455809 w 7295637"/>
              <a:gd name="connsiteY3477" fmla="*/ 161800 h 5063066"/>
              <a:gd name="connsiteX3478" fmla="*/ 1382785 w 7295637"/>
              <a:gd name="connsiteY3478" fmla="*/ 88775 h 5063066"/>
              <a:gd name="connsiteX3479" fmla="*/ 1388523 w 7295637"/>
              <a:gd name="connsiteY3479" fmla="*/ 60350 h 5063066"/>
              <a:gd name="connsiteX3480" fmla="*/ 466671 w 7295637"/>
              <a:gd name="connsiteY3480" fmla="*/ 1476707 h 5063066"/>
              <a:gd name="connsiteX3481" fmla="*/ 482320 w 7295637"/>
              <a:gd name="connsiteY3481" fmla="*/ 1453495 h 5063066"/>
              <a:gd name="connsiteX3482" fmla="*/ 533956 w 7295637"/>
              <a:gd name="connsiteY3482" fmla="*/ 1432106 h 5063066"/>
              <a:gd name="connsiteX3483" fmla="*/ 606982 w 7295637"/>
              <a:gd name="connsiteY3483" fmla="*/ 1505131 h 5063066"/>
              <a:gd name="connsiteX3484" fmla="*/ 533957 w 7295637"/>
              <a:gd name="connsiteY3484" fmla="*/ 1578156 h 5063066"/>
              <a:gd name="connsiteX3485" fmla="*/ 460931 w 7295637"/>
              <a:gd name="connsiteY3485" fmla="*/ 1505131 h 5063066"/>
              <a:gd name="connsiteX3486" fmla="*/ 466671 w 7295637"/>
              <a:gd name="connsiteY3486" fmla="*/ 1476707 h 5063066"/>
              <a:gd name="connsiteX3487" fmla="*/ 697133 w 7295637"/>
              <a:gd name="connsiteY3487" fmla="*/ 1047385 h 5063066"/>
              <a:gd name="connsiteX3488" fmla="*/ 712783 w 7295637"/>
              <a:gd name="connsiteY3488" fmla="*/ 1024174 h 5063066"/>
              <a:gd name="connsiteX3489" fmla="*/ 764419 w 7295637"/>
              <a:gd name="connsiteY3489" fmla="*/ 1002786 h 5063066"/>
              <a:gd name="connsiteX3490" fmla="*/ 837445 w 7295637"/>
              <a:gd name="connsiteY3490" fmla="*/ 1075811 h 5063066"/>
              <a:gd name="connsiteX3491" fmla="*/ 764420 w 7295637"/>
              <a:gd name="connsiteY3491" fmla="*/ 1148835 h 5063066"/>
              <a:gd name="connsiteX3492" fmla="*/ 691394 w 7295637"/>
              <a:gd name="connsiteY3492" fmla="*/ 1075810 h 5063066"/>
              <a:gd name="connsiteX3493" fmla="*/ 697133 w 7295637"/>
              <a:gd name="connsiteY3493" fmla="*/ 1047385 h 5063066"/>
              <a:gd name="connsiteX3494" fmla="*/ 927595 w 7295637"/>
              <a:gd name="connsiteY3494" fmla="*/ 626895 h 5063066"/>
              <a:gd name="connsiteX3495" fmla="*/ 943244 w 7295637"/>
              <a:gd name="connsiteY3495" fmla="*/ 603683 h 5063066"/>
              <a:gd name="connsiteX3496" fmla="*/ 994882 w 7295637"/>
              <a:gd name="connsiteY3496" fmla="*/ 582295 h 5063066"/>
              <a:gd name="connsiteX3497" fmla="*/ 1067907 w 7295637"/>
              <a:gd name="connsiteY3497" fmla="*/ 655320 h 5063066"/>
              <a:gd name="connsiteX3498" fmla="*/ 994881 w 7295637"/>
              <a:gd name="connsiteY3498" fmla="*/ 728344 h 5063066"/>
              <a:gd name="connsiteX3499" fmla="*/ 921857 w 7295637"/>
              <a:gd name="connsiteY3499" fmla="*/ 655321 h 5063066"/>
              <a:gd name="connsiteX3500" fmla="*/ 927595 w 7295637"/>
              <a:gd name="connsiteY3500" fmla="*/ 626895 h 5063066"/>
              <a:gd name="connsiteX3501" fmla="*/ 5740 w 7295637"/>
              <a:gd name="connsiteY3501" fmla="*/ 2043251 h 5063066"/>
              <a:gd name="connsiteX3502" fmla="*/ 21391 w 7295637"/>
              <a:gd name="connsiteY3502" fmla="*/ 2020039 h 5063066"/>
              <a:gd name="connsiteX3503" fmla="*/ 73028 w 7295637"/>
              <a:gd name="connsiteY3503" fmla="*/ 1998650 h 5063066"/>
              <a:gd name="connsiteX3504" fmla="*/ 146053 w 7295637"/>
              <a:gd name="connsiteY3504" fmla="*/ 2071677 h 5063066"/>
              <a:gd name="connsiteX3505" fmla="*/ 73028 w 7295637"/>
              <a:gd name="connsiteY3505" fmla="*/ 2144700 h 5063066"/>
              <a:gd name="connsiteX3506" fmla="*/ 2 w 7295637"/>
              <a:gd name="connsiteY3506" fmla="*/ 2071676 h 5063066"/>
              <a:gd name="connsiteX3507" fmla="*/ 5740 w 7295637"/>
              <a:gd name="connsiteY3507" fmla="*/ 2043251 h 5063066"/>
              <a:gd name="connsiteX3508" fmla="*/ 1158059 w 7295637"/>
              <a:gd name="connsiteY3508" fmla="*/ 197573 h 5063066"/>
              <a:gd name="connsiteX3509" fmla="*/ 1173708 w 7295637"/>
              <a:gd name="connsiteY3509" fmla="*/ 174361 h 5063066"/>
              <a:gd name="connsiteX3510" fmla="*/ 1225344 w 7295637"/>
              <a:gd name="connsiteY3510" fmla="*/ 152972 h 5063066"/>
              <a:gd name="connsiteX3511" fmla="*/ 1298369 w 7295637"/>
              <a:gd name="connsiteY3511" fmla="*/ 225997 h 5063066"/>
              <a:gd name="connsiteX3512" fmla="*/ 1225346 w 7295637"/>
              <a:gd name="connsiteY3512" fmla="*/ 299022 h 5063066"/>
              <a:gd name="connsiteX3513" fmla="*/ 1152320 w 7295637"/>
              <a:gd name="connsiteY3513" fmla="*/ 225997 h 5063066"/>
              <a:gd name="connsiteX3514" fmla="*/ 1158059 w 7295637"/>
              <a:gd name="connsiteY3514" fmla="*/ 197573 h 5063066"/>
              <a:gd name="connsiteX3515" fmla="*/ 236207 w 7295637"/>
              <a:gd name="connsiteY3515" fmla="*/ 1613928 h 5063066"/>
              <a:gd name="connsiteX3516" fmla="*/ 251856 w 7295637"/>
              <a:gd name="connsiteY3516" fmla="*/ 1590716 h 5063066"/>
              <a:gd name="connsiteX3517" fmla="*/ 303493 w 7295637"/>
              <a:gd name="connsiteY3517" fmla="*/ 1569327 h 5063066"/>
              <a:gd name="connsiteX3518" fmla="*/ 376518 w 7295637"/>
              <a:gd name="connsiteY3518" fmla="*/ 1642353 h 5063066"/>
              <a:gd name="connsiteX3519" fmla="*/ 303492 w 7295637"/>
              <a:gd name="connsiteY3519" fmla="*/ 1715380 h 5063066"/>
              <a:gd name="connsiteX3520" fmla="*/ 230467 w 7295637"/>
              <a:gd name="connsiteY3520" fmla="*/ 1642352 h 5063066"/>
              <a:gd name="connsiteX3521" fmla="*/ 236207 w 7295637"/>
              <a:gd name="connsiteY3521" fmla="*/ 1613928 h 5063066"/>
              <a:gd name="connsiteX3522" fmla="*/ 466670 w 7295637"/>
              <a:gd name="connsiteY3522" fmla="*/ 1193435 h 5063066"/>
              <a:gd name="connsiteX3523" fmla="*/ 482319 w 7295637"/>
              <a:gd name="connsiteY3523" fmla="*/ 1170223 h 5063066"/>
              <a:gd name="connsiteX3524" fmla="*/ 533955 w 7295637"/>
              <a:gd name="connsiteY3524" fmla="*/ 1148835 h 5063066"/>
              <a:gd name="connsiteX3525" fmla="*/ 606981 w 7295637"/>
              <a:gd name="connsiteY3525" fmla="*/ 1221860 h 5063066"/>
              <a:gd name="connsiteX3526" fmla="*/ 533956 w 7295637"/>
              <a:gd name="connsiteY3526" fmla="*/ 1294884 h 5063066"/>
              <a:gd name="connsiteX3527" fmla="*/ 460931 w 7295637"/>
              <a:gd name="connsiteY3527" fmla="*/ 1221860 h 5063066"/>
              <a:gd name="connsiteX3528" fmla="*/ 466670 w 7295637"/>
              <a:gd name="connsiteY3528" fmla="*/ 1193435 h 5063066"/>
              <a:gd name="connsiteX3529" fmla="*/ 697131 w 7295637"/>
              <a:gd name="connsiteY3529" fmla="*/ 764115 h 5063066"/>
              <a:gd name="connsiteX3530" fmla="*/ 712782 w 7295637"/>
              <a:gd name="connsiteY3530" fmla="*/ 740904 h 5063066"/>
              <a:gd name="connsiteX3531" fmla="*/ 764418 w 7295637"/>
              <a:gd name="connsiteY3531" fmla="*/ 719515 h 5063066"/>
              <a:gd name="connsiteX3532" fmla="*/ 837442 w 7295637"/>
              <a:gd name="connsiteY3532" fmla="*/ 792540 h 5063066"/>
              <a:gd name="connsiteX3533" fmla="*/ 764418 w 7295637"/>
              <a:gd name="connsiteY3533" fmla="*/ 865565 h 5063066"/>
              <a:gd name="connsiteX3534" fmla="*/ 691394 w 7295637"/>
              <a:gd name="connsiteY3534" fmla="*/ 792539 h 5063066"/>
              <a:gd name="connsiteX3535" fmla="*/ 697131 w 7295637"/>
              <a:gd name="connsiteY3535" fmla="*/ 764115 h 5063066"/>
              <a:gd name="connsiteX3536" fmla="*/ 927595 w 7295637"/>
              <a:gd name="connsiteY3536" fmla="*/ 343623 h 5063066"/>
              <a:gd name="connsiteX3537" fmla="*/ 943245 w 7295637"/>
              <a:gd name="connsiteY3537" fmla="*/ 320411 h 5063066"/>
              <a:gd name="connsiteX3538" fmla="*/ 994881 w 7295637"/>
              <a:gd name="connsiteY3538" fmla="*/ 299022 h 5063066"/>
              <a:gd name="connsiteX3539" fmla="*/ 1067906 w 7295637"/>
              <a:gd name="connsiteY3539" fmla="*/ 372047 h 5063066"/>
              <a:gd name="connsiteX3540" fmla="*/ 994881 w 7295637"/>
              <a:gd name="connsiteY3540" fmla="*/ 445072 h 5063066"/>
              <a:gd name="connsiteX3541" fmla="*/ 921856 w 7295637"/>
              <a:gd name="connsiteY3541" fmla="*/ 372047 h 5063066"/>
              <a:gd name="connsiteX3542" fmla="*/ 927595 w 7295637"/>
              <a:gd name="connsiteY3542" fmla="*/ 343623 h 5063066"/>
              <a:gd name="connsiteX3543" fmla="*/ 5741 w 7295637"/>
              <a:gd name="connsiteY3543" fmla="*/ 1759979 h 5063066"/>
              <a:gd name="connsiteX3544" fmla="*/ 21391 w 7295637"/>
              <a:gd name="connsiteY3544" fmla="*/ 1736767 h 5063066"/>
              <a:gd name="connsiteX3545" fmla="*/ 73027 w 7295637"/>
              <a:gd name="connsiteY3545" fmla="*/ 1715380 h 5063066"/>
              <a:gd name="connsiteX3546" fmla="*/ 146053 w 7295637"/>
              <a:gd name="connsiteY3546" fmla="*/ 1788404 h 5063066"/>
              <a:gd name="connsiteX3547" fmla="*/ 73027 w 7295637"/>
              <a:gd name="connsiteY3547" fmla="*/ 1861430 h 5063066"/>
              <a:gd name="connsiteX3548" fmla="*/ 3 w 7295637"/>
              <a:gd name="connsiteY3548" fmla="*/ 1788404 h 5063066"/>
              <a:gd name="connsiteX3549" fmla="*/ 5741 w 7295637"/>
              <a:gd name="connsiteY3549" fmla="*/ 1759979 h 5063066"/>
              <a:gd name="connsiteX3550" fmla="*/ 236207 w 7295637"/>
              <a:gd name="connsiteY3550" fmla="*/ 1330656 h 5063066"/>
              <a:gd name="connsiteX3551" fmla="*/ 251856 w 7295637"/>
              <a:gd name="connsiteY3551" fmla="*/ 1307444 h 5063066"/>
              <a:gd name="connsiteX3552" fmla="*/ 303492 w 7295637"/>
              <a:gd name="connsiteY3552" fmla="*/ 1286055 h 5063066"/>
              <a:gd name="connsiteX3553" fmla="*/ 376518 w 7295637"/>
              <a:gd name="connsiteY3553" fmla="*/ 1359080 h 5063066"/>
              <a:gd name="connsiteX3554" fmla="*/ 303492 w 7295637"/>
              <a:gd name="connsiteY3554" fmla="*/ 1432105 h 5063066"/>
              <a:gd name="connsiteX3555" fmla="*/ 230467 w 7295637"/>
              <a:gd name="connsiteY3555" fmla="*/ 1359080 h 5063066"/>
              <a:gd name="connsiteX3556" fmla="*/ 236207 w 7295637"/>
              <a:gd name="connsiteY3556" fmla="*/ 1330656 h 5063066"/>
              <a:gd name="connsiteX3557" fmla="*/ 466668 w 7295637"/>
              <a:gd name="connsiteY3557" fmla="*/ 910164 h 5063066"/>
              <a:gd name="connsiteX3558" fmla="*/ 482318 w 7295637"/>
              <a:gd name="connsiteY3558" fmla="*/ 886953 h 5063066"/>
              <a:gd name="connsiteX3559" fmla="*/ 533954 w 7295637"/>
              <a:gd name="connsiteY3559" fmla="*/ 865564 h 5063066"/>
              <a:gd name="connsiteX3560" fmla="*/ 606980 w 7295637"/>
              <a:gd name="connsiteY3560" fmla="*/ 938589 h 5063066"/>
              <a:gd name="connsiteX3561" fmla="*/ 533955 w 7295637"/>
              <a:gd name="connsiteY3561" fmla="*/ 1011614 h 5063066"/>
              <a:gd name="connsiteX3562" fmla="*/ 460931 w 7295637"/>
              <a:gd name="connsiteY3562" fmla="*/ 938589 h 5063066"/>
              <a:gd name="connsiteX3563" fmla="*/ 466668 w 7295637"/>
              <a:gd name="connsiteY3563" fmla="*/ 910164 h 5063066"/>
              <a:gd name="connsiteX3564" fmla="*/ 697130 w 7295637"/>
              <a:gd name="connsiteY3564" fmla="*/ 480844 h 5063066"/>
              <a:gd name="connsiteX3565" fmla="*/ 712780 w 7295637"/>
              <a:gd name="connsiteY3565" fmla="*/ 457632 h 5063066"/>
              <a:gd name="connsiteX3566" fmla="*/ 764417 w 7295637"/>
              <a:gd name="connsiteY3566" fmla="*/ 436244 h 5063066"/>
              <a:gd name="connsiteX3567" fmla="*/ 837443 w 7295637"/>
              <a:gd name="connsiteY3567" fmla="*/ 509269 h 5063066"/>
              <a:gd name="connsiteX3568" fmla="*/ 764418 w 7295637"/>
              <a:gd name="connsiteY3568" fmla="*/ 582294 h 5063066"/>
              <a:gd name="connsiteX3569" fmla="*/ 691392 w 7295637"/>
              <a:gd name="connsiteY3569" fmla="*/ 509269 h 5063066"/>
              <a:gd name="connsiteX3570" fmla="*/ 697130 w 7295637"/>
              <a:gd name="connsiteY3570" fmla="*/ 480844 h 5063066"/>
              <a:gd name="connsiteX3571" fmla="*/ 927594 w 7295637"/>
              <a:gd name="connsiteY3571" fmla="*/ 60350 h 5063066"/>
              <a:gd name="connsiteX3572" fmla="*/ 943244 w 7295637"/>
              <a:gd name="connsiteY3572" fmla="*/ 37138 h 5063066"/>
              <a:gd name="connsiteX3573" fmla="*/ 994881 w 7295637"/>
              <a:gd name="connsiteY3573" fmla="*/ 15750 h 5063066"/>
              <a:gd name="connsiteX3574" fmla="*/ 1067906 w 7295637"/>
              <a:gd name="connsiteY3574" fmla="*/ 88775 h 5063066"/>
              <a:gd name="connsiteX3575" fmla="*/ 994881 w 7295637"/>
              <a:gd name="connsiteY3575" fmla="*/ 161800 h 5063066"/>
              <a:gd name="connsiteX3576" fmla="*/ 921856 w 7295637"/>
              <a:gd name="connsiteY3576" fmla="*/ 88775 h 5063066"/>
              <a:gd name="connsiteX3577" fmla="*/ 927594 w 7295637"/>
              <a:gd name="connsiteY3577" fmla="*/ 60350 h 5063066"/>
              <a:gd name="connsiteX3578" fmla="*/ 5743 w 7295637"/>
              <a:gd name="connsiteY3578" fmla="*/ 1476705 h 5063066"/>
              <a:gd name="connsiteX3579" fmla="*/ 21392 w 7295637"/>
              <a:gd name="connsiteY3579" fmla="*/ 1453493 h 5063066"/>
              <a:gd name="connsiteX3580" fmla="*/ 73028 w 7295637"/>
              <a:gd name="connsiteY3580" fmla="*/ 1432105 h 5063066"/>
              <a:gd name="connsiteX3581" fmla="*/ 146054 w 7295637"/>
              <a:gd name="connsiteY3581" fmla="*/ 1505130 h 5063066"/>
              <a:gd name="connsiteX3582" fmla="*/ 73027 w 7295637"/>
              <a:gd name="connsiteY3582" fmla="*/ 1578158 h 5063066"/>
              <a:gd name="connsiteX3583" fmla="*/ 4 w 7295637"/>
              <a:gd name="connsiteY3583" fmla="*/ 1505130 h 5063066"/>
              <a:gd name="connsiteX3584" fmla="*/ 5743 w 7295637"/>
              <a:gd name="connsiteY3584" fmla="*/ 1476705 h 5063066"/>
              <a:gd name="connsiteX3585" fmla="*/ 236205 w 7295637"/>
              <a:gd name="connsiteY3585" fmla="*/ 1047384 h 5063066"/>
              <a:gd name="connsiteX3586" fmla="*/ 251855 w 7295637"/>
              <a:gd name="connsiteY3586" fmla="*/ 1024173 h 5063066"/>
              <a:gd name="connsiteX3587" fmla="*/ 303492 w 7295637"/>
              <a:gd name="connsiteY3587" fmla="*/ 1002784 h 5063066"/>
              <a:gd name="connsiteX3588" fmla="*/ 376516 w 7295637"/>
              <a:gd name="connsiteY3588" fmla="*/ 1075809 h 5063066"/>
              <a:gd name="connsiteX3589" fmla="*/ 303493 w 7295637"/>
              <a:gd name="connsiteY3589" fmla="*/ 1148834 h 5063066"/>
              <a:gd name="connsiteX3590" fmla="*/ 230467 w 7295637"/>
              <a:gd name="connsiteY3590" fmla="*/ 1075809 h 5063066"/>
              <a:gd name="connsiteX3591" fmla="*/ 236205 w 7295637"/>
              <a:gd name="connsiteY3591" fmla="*/ 1047384 h 5063066"/>
              <a:gd name="connsiteX3592" fmla="*/ 466667 w 7295637"/>
              <a:gd name="connsiteY3592" fmla="*/ 626893 h 5063066"/>
              <a:gd name="connsiteX3593" fmla="*/ 482318 w 7295637"/>
              <a:gd name="connsiteY3593" fmla="*/ 603682 h 5063066"/>
              <a:gd name="connsiteX3594" fmla="*/ 533954 w 7295637"/>
              <a:gd name="connsiteY3594" fmla="*/ 582294 h 5063066"/>
              <a:gd name="connsiteX3595" fmla="*/ 606978 w 7295637"/>
              <a:gd name="connsiteY3595" fmla="*/ 655319 h 5063066"/>
              <a:gd name="connsiteX3596" fmla="*/ 533954 w 7295637"/>
              <a:gd name="connsiteY3596" fmla="*/ 728343 h 5063066"/>
              <a:gd name="connsiteX3597" fmla="*/ 460929 w 7295637"/>
              <a:gd name="connsiteY3597" fmla="*/ 655318 h 5063066"/>
              <a:gd name="connsiteX3598" fmla="*/ 466667 w 7295637"/>
              <a:gd name="connsiteY3598" fmla="*/ 626893 h 5063066"/>
              <a:gd name="connsiteX3599" fmla="*/ 697130 w 7295637"/>
              <a:gd name="connsiteY3599" fmla="*/ 197573 h 5063066"/>
              <a:gd name="connsiteX3600" fmla="*/ 712780 w 7295637"/>
              <a:gd name="connsiteY3600" fmla="*/ 174361 h 5063066"/>
              <a:gd name="connsiteX3601" fmla="*/ 764416 w 7295637"/>
              <a:gd name="connsiteY3601" fmla="*/ 152972 h 5063066"/>
              <a:gd name="connsiteX3602" fmla="*/ 837441 w 7295637"/>
              <a:gd name="connsiteY3602" fmla="*/ 225997 h 5063066"/>
              <a:gd name="connsiteX3603" fmla="*/ 764416 w 7295637"/>
              <a:gd name="connsiteY3603" fmla="*/ 299023 h 5063066"/>
              <a:gd name="connsiteX3604" fmla="*/ 691391 w 7295637"/>
              <a:gd name="connsiteY3604" fmla="*/ 225997 h 5063066"/>
              <a:gd name="connsiteX3605" fmla="*/ 697130 w 7295637"/>
              <a:gd name="connsiteY3605" fmla="*/ 197573 h 5063066"/>
              <a:gd name="connsiteX3606" fmla="*/ 5742 w 7295637"/>
              <a:gd name="connsiteY3606" fmla="*/ 1193433 h 5063066"/>
              <a:gd name="connsiteX3607" fmla="*/ 21392 w 7295637"/>
              <a:gd name="connsiteY3607" fmla="*/ 1170221 h 5063066"/>
              <a:gd name="connsiteX3608" fmla="*/ 73028 w 7295637"/>
              <a:gd name="connsiteY3608" fmla="*/ 1148833 h 5063066"/>
              <a:gd name="connsiteX3609" fmla="*/ 146053 w 7295637"/>
              <a:gd name="connsiteY3609" fmla="*/ 1221858 h 5063066"/>
              <a:gd name="connsiteX3610" fmla="*/ 73029 w 7295637"/>
              <a:gd name="connsiteY3610" fmla="*/ 1294883 h 5063066"/>
              <a:gd name="connsiteX3611" fmla="*/ 4 w 7295637"/>
              <a:gd name="connsiteY3611" fmla="*/ 1221858 h 5063066"/>
              <a:gd name="connsiteX3612" fmla="*/ 5742 w 7295637"/>
              <a:gd name="connsiteY3612" fmla="*/ 1193433 h 5063066"/>
              <a:gd name="connsiteX3613" fmla="*/ 236205 w 7295637"/>
              <a:gd name="connsiteY3613" fmla="*/ 764113 h 5063066"/>
              <a:gd name="connsiteX3614" fmla="*/ 251854 w 7295637"/>
              <a:gd name="connsiteY3614" fmla="*/ 740902 h 5063066"/>
              <a:gd name="connsiteX3615" fmla="*/ 303490 w 7295637"/>
              <a:gd name="connsiteY3615" fmla="*/ 719514 h 5063066"/>
              <a:gd name="connsiteX3616" fmla="*/ 376516 w 7295637"/>
              <a:gd name="connsiteY3616" fmla="*/ 792539 h 5063066"/>
              <a:gd name="connsiteX3617" fmla="*/ 303492 w 7295637"/>
              <a:gd name="connsiteY3617" fmla="*/ 865563 h 5063066"/>
              <a:gd name="connsiteX3618" fmla="*/ 230466 w 7295637"/>
              <a:gd name="connsiteY3618" fmla="*/ 792538 h 5063066"/>
              <a:gd name="connsiteX3619" fmla="*/ 236205 w 7295637"/>
              <a:gd name="connsiteY3619" fmla="*/ 764113 h 5063066"/>
              <a:gd name="connsiteX3620" fmla="*/ 466666 w 7295637"/>
              <a:gd name="connsiteY3620" fmla="*/ 343623 h 5063066"/>
              <a:gd name="connsiteX3621" fmla="*/ 482316 w 7295637"/>
              <a:gd name="connsiteY3621" fmla="*/ 320411 h 5063066"/>
              <a:gd name="connsiteX3622" fmla="*/ 533952 w 7295637"/>
              <a:gd name="connsiteY3622" fmla="*/ 299022 h 5063066"/>
              <a:gd name="connsiteX3623" fmla="*/ 606978 w 7295637"/>
              <a:gd name="connsiteY3623" fmla="*/ 372047 h 5063066"/>
              <a:gd name="connsiteX3624" fmla="*/ 533953 w 7295637"/>
              <a:gd name="connsiteY3624" fmla="*/ 445072 h 5063066"/>
              <a:gd name="connsiteX3625" fmla="*/ 460927 w 7295637"/>
              <a:gd name="connsiteY3625" fmla="*/ 372047 h 5063066"/>
              <a:gd name="connsiteX3626" fmla="*/ 466666 w 7295637"/>
              <a:gd name="connsiteY3626" fmla="*/ 343623 h 5063066"/>
              <a:gd name="connsiteX3627" fmla="*/ 5741 w 7295637"/>
              <a:gd name="connsiteY3627" fmla="*/ 910162 h 5063066"/>
              <a:gd name="connsiteX3628" fmla="*/ 21392 w 7295637"/>
              <a:gd name="connsiteY3628" fmla="*/ 886950 h 5063066"/>
              <a:gd name="connsiteX3629" fmla="*/ 73028 w 7295637"/>
              <a:gd name="connsiteY3629" fmla="*/ 865562 h 5063066"/>
              <a:gd name="connsiteX3630" fmla="*/ 146052 w 7295637"/>
              <a:gd name="connsiteY3630" fmla="*/ 938587 h 5063066"/>
              <a:gd name="connsiteX3631" fmla="*/ 73029 w 7295637"/>
              <a:gd name="connsiteY3631" fmla="*/ 1011612 h 5063066"/>
              <a:gd name="connsiteX3632" fmla="*/ 3 w 7295637"/>
              <a:gd name="connsiteY3632" fmla="*/ 938586 h 5063066"/>
              <a:gd name="connsiteX3633" fmla="*/ 5741 w 7295637"/>
              <a:gd name="connsiteY3633" fmla="*/ 910162 h 5063066"/>
              <a:gd name="connsiteX3634" fmla="*/ 236203 w 7295637"/>
              <a:gd name="connsiteY3634" fmla="*/ 480843 h 5063066"/>
              <a:gd name="connsiteX3635" fmla="*/ 251853 w 7295637"/>
              <a:gd name="connsiteY3635" fmla="*/ 457631 h 5063066"/>
              <a:gd name="connsiteX3636" fmla="*/ 303489 w 7295637"/>
              <a:gd name="connsiteY3636" fmla="*/ 436243 h 5063066"/>
              <a:gd name="connsiteX3637" fmla="*/ 376515 w 7295637"/>
              <a:gd name="connsiteY3637" fmla="*/ 509268 h 5063066"/>
              <a:gd name="connsiteX3638" fmla="*/ 303491 w 7295637"/>
              <a:gd name="connsiteY3638" fmla="*/ 582292 h 5063066"/>
              <a:gd name="connsiteX3639" fmla="*/ 230466 w 7295637"/>
              <a:gd name="connsiteY3639" fmla="*/ 509267 h 5063066"/>
              <a:gd name="connsiteX3640" fmla="*/ 236203 w 7295637"/>
              <a:gd name="connsiteY3640" fmla="*/ 480843 h 5063066"/>
              <a:gd name="connsiteX3641" fmla="*/ 466667 w 7295637"/>
              <a:gd name="connsiteY3641" fmla="*/ 60351 h 5063066"/>
              <a:gd name="connsiteX3642" fmla="*/ 482317 w 7295637"/>
              <a:gd name="connsiteY3642" fmla="*/ 37139 h 5063066"/>
              <a:gd name="connsiteX3643" fmla="*/ 533953 w 7295637"/>
              <a:gd name="connsiteY3643" fmla="*/ 15751 h 5063066"/>
              <a:gd name="connsiteX3644" fmla="*/ 606978 w 7295637"/>
              <a:gd name="connsiteY3644" fmla="*/ 88776 h 5063066"/>
              <a:gd name="connsiteX3645" fmla="*/ 533953 w 7295637"/>
              <a:gd name="connsiteY3645" fmla="*/ 161801 h 5063066"/>
              <a:gd name="connsiteX3646" fmla="*/ 460928 w 7295637"/>
              <a:gd name="connsiteY3646" fmla="*/ 88776 h 5063066"/>
              <a:gd name="connsiteX3647" fmla="*/ 466667 w 7295637"/>
              <a:gd name="connsiteY3647" fmla="*/ 60351 h 5063066"/>
              <a:gd name="connsiteX3648" fmla="*/ 5740 w 7295637"/>
              <a:gd name="connsiteY3648" fmla="*/ 626892 h 5063066"/>
              <a:gd name="connsiteX3649" fmla="*/ 21389 w 7295637"/>
              <a:gd name="connsiteY3649" fmla="*/ 603680 h 5063066"/>
              <a:gd name="connsiteX3650" fmla="*/ 73026 w 7295637"/>
              <a:gd name="connsiteY3650" fmla="*/ 582292 h 5063066"/>
              <a:gd name="connsiteX3651" fmla="*/ 146052 w 7295637"/>
              <a:gd name="connsiteY3651" fmla="*/ 655317 h 5063066"/>
              <a:gd name="connsiteX3652" fmla="*/ 73026 w 7295637"/>
              <a:gd name="connsiteY3652" fmla="*/ 728341 h 5063066"/>
              <a:gd name="connsiteX3653" fmla="*/ 1 w 7295637"/>
              <a:gd name="connsiteY3653" fmla="*/ 655316 h 5063066"/>
              <a:gd name="connsiteX3654" fmla="*/ 5740 w 7295637"/>
              <a:gd name="connsiteY3654" fmla="*/ 626892 h 5063066"/>
              <a:gd name="connsiteX3655" fmla="*/ 236203 w 7295637"/>
              <a:gd name="connsiteY3655" fmla="*/ 197572 h 5063066"/>
              <a:gd name="connsiteX3656" fmla="*/ 251853 w 7295637"/>
              <a:gd name="connsiteY3656" fmla="*/ 174361 h 5063066"/>
              <a:gd name="connsiteX3657" fmla="*/ 303489 w 7295637"/>
              <a:gd name="connsiteY3657" fmla="*/ 152972 h 5063066"/>
              <a:gd name="connsiteX3658" fmla="*/ 376514 w 7295637"/>
              <a:gd name="connsiteY3658" fmla="*/ 225997 h 5063066"/>
              <a:gd name="connsiteX3659" fmla="*/ 303489 w 7295637"/>
              <a:gd name="connsiteY3659" fmla="*/ 299022 h 5063066"/>
              <a:gd name="connsiteX3660" fmla="*/ 230464 w 7295637"/>
              <a:gd name="connsiteY3660" fmla="*/ 225997 h 5063066"/>
              <a:gd name="connsiteX3661" fmla="*/ 236203 w 7295637"/>
              <a:gd name="connsiteY3661" fmla="*/ 197572 h 5063066"/>
              <a:gd name="connsiteX3662" fmla="*/ 5740 w 7295637"/>
              <a:gd name="connsiteY3662" fmla="*/ 343622 h 5063066"/>
              <a:gd name="connsiteX3663" fmla="*/ 21389 w 7295637"/>
              <a:gd name="connsiteY3663" fmla="*/ 320410 h 5063066"/>
              <a:gd name="connsiteX3664" fmla="*/ 73025 w 7295637"/>
              <a:gd name="connsiteY3664" fmla="*/ 299022 h 5063066"/>
              <a:gd name="connsiteX3665" fmla="*/ 146052 w 7295637"/>
              <a:gd name="connsiteY3665" fmla="*/ 372047 h 5063066"/>
              <a:gd name="connsiteX3666" fmla="*/ 73026 w 7295637"/>
              <a:gd name="connsiteY3666" fmla="*/ 445071 h 5063066"/>
              <a:gd name="connsiteX3667" fmla="*/ 2 w 7295637"/>
              <a:gd name="connsiteY3667" fmla="*/ 372046 h 5063066"/>
              <a:gd name="connsiteX3668" fmla="*/ 5740 w 7295637"/>
              <a:gd name="connsiteY3668" fmla="*/ 343622 h 5063066"/>
              <a:gd name="connsiteX3669" fmla="*/ 5739 w 7295637"/>
              <a:gd name="connsiteY3669" fmla="*/ 60351 h 5063066"/>
              <a:gd name="connsiteX3670" fmla="*/ 21388 w 7295637"/>
              <a:gd name="connsiteY3670" fmla="*/ 37139 h 5063066"/>
              <a:gd name="connsiteX3671" fmla="*/ 73025 w 7295637"/>
              <a:gd name="connsiteY3671" fmla="*/ 15751 h 5063066"/>
              <a:gd name="connsiteX3672" fmla="*/ 146050 w 7295637"/>
              <a:gd name="connsiteY3672" fmla="*/ 88776 h 5063066"/>
              <a:gd name="connsiteX3673" fmla="*/ 73025 w 7295637"/>
              <a:gd name="connsiteY3673" fmla="*/ 161801 h 5063066"/>
              <a:gd name="connsiteX3674" fmla="*/ 0 w 7295637"/>
              <a:gd name="connsiteY3674" fmla="*/ 88776 h 5063066"/>
              <a:gd name="connsiteX3675" fmla="*/ 5739 w 7295637"/>
              <a:gd name="connsiteY3675" fmla="*/ 60351 h 5063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</a:cxnLst>
            <a:rect l="l" t="t" r="r" b="b"/>
            <a:pathLst>
              <a:path w="7295637" h="5063066">
                <a:moveTo>
                  <a:pt x="7155326" y="4945865"/>
                </a:moveTo>
                <a:cubicBezTo>
                  <a:pt x="7159020" y="4937129"/>
                  <a:pt x="7164366" y="4929261"/>
                  <a:pt x="7170975" y="4922653"/>
                </a:cubicBezTo>
                <a:cubicBezTo>
                  <a:pt x="7184189" y="4909439"/>
                  <a:pt x="7202447" y="4901265"/>
                  <a:pt x="7222612" y="4901265"/>
                </a:cubicBezTo>
                <a:cubicBezTo>
                  <a:pt x="7262943" y="4901265"/>
                  <a:pt x="7295637" y="4933959"/>
                  <a:pt x="7295637" y="4974290"/>
                </a:cubicBezTo>
                <a:cubicBezTo>
                  <a:pt x="7295636" y="5014621"/>
                  <a:pt x="7262943" y="5047314"/>
                  <a:pt x="7222611" y="5047314"/>
                </a:cubicBezTo>
                <a:cubicBezTo>
                  <a:pt x="7182281" y="5047315"/>
                  <a:pt x="7149586" y="5014620"/>
                  <a:pt x="7149587" y="4974290"/>
                </a:cubicBezTo>
                <a:cubicBezTo>
                  <a:pt x="7149585" y="4964207"/>
                  <a:pt x="7151630" y="4954602"/>
                  <a:pt x="7155326" y="4945865"/>
                </a:cubicBezTo>
                <a:close/>
                <a:moveTo>
                  <a:pt x="7155324" y="4662594"/>
                </a:moveTo>
                <a:cubicBezTo>
                  <a:pt x="7166409" y="4636384"/>
                  <a:pt x="7192362" y="4617994"/>
                  <a:pt x="7222611" y="4617994"/>
                </a:cubicBezTo>
                <a:cubicBezTo>
                  <a:pt x="7262941" y="4617994"/>
                  <a:pt x="7295636" y="4650688"/>
                  <a:pt x="7295636" y="4691019"/>
                </a:cubicBezTo>
                <a:cubicBezTo>
                  <a:pt x="7295637" y="4731350"/>
                  <a:pt x="7262943" y="4764044"/>
                  <a:pt x="7222610" y="4764044"/>
                </a:cubicBezTo>
                <a:cubicBezTo>
                  <a:pt x="7182280" y="4764044"/>
                  <a:pt x="7149585" y="4731350"/>
                  <a:pt x="7149585" y="4691019"/>
                </a:cubicBezTo>
                <a:cubicBezTo>
                  <a:pt x="7149587" y="4680936"/>
                  <a:pt x="7151629" y="4671331"/>
                  <a:pt x="7155324" y="4662594"/>
                </a:cubicBezTo>
                <a:close/>
                <a:moveTo>
                  <a:pt x="6924861" y="4808644"/>
                </a:moveTo>
                <a:cubicBezTo>
                  <a:pt x="6935945" y="4782434"/>
                  <a:pt x="6961898" y="4764044"/>
                  <a:pt x="6992146" y="4764044"/>
                </a:cubicBezTo>
                <a:cubicBezTo>
                  <a:pt x="7032478" y="4764044"/>
                  <a:pt x="7065171" y="4796738"/>
                  <a:pt x="7065171" y="4837069"/>
                </a:cubicBezTo>
                <a:cubicBezTo>
                  <a:pt x="7065173" y="4877400"/>
                  <a:pt x="7032478" y="4910094"/>
                  <a:pt x="6992146" y="4910094"/>
                </a:cubicBezTo>
                <a:cubicBezTo>
                  <a:pt x="6951815" y="4910094"/>
                  <a:pt x="6919122" y="4877400"/>
                  <a:pt x="6919121" y="4837069"/>
                </a:cubicBezTo>
                <a:cubicBezTo>
                  <a:pt x="6919122" y="4826986"/>
                  <a:pt x="6921164" y="4817381"/>
                  <a:pt x="6924861" y="4808644"/>
                </a:cubicBezTo>
                <a:close/>
                <a:moveTo>
                  <a:pt x="7155325" y="4379322"/>
                </a:moveTo>
                <a:cubicBezTo>
                  <a:pt x="7166411" y="4353112"/>
                  <a:pt x="7192362" y="4334722"/>
                  <a:pt x="7222612" y="4334722"/>
                </a:cubicBezTo>
                <a:cubicBezTo>
                  <a:pt x="7262942" y="4334722"/>
                  <a:pt x="7295637" y="4367416"/>
                  <a:pt x="7295637" y="4407747"/>
                </a:cubicBezTo>
                <a:cubicBezTo>
                  <a:pt x="7295638" y="4448078"/>
                  <a:pt x="7262944" y="4480772"/>
                  <a:pt x="7222611" y="4480772"/>
                </a:cubicBezTo>
                <a:cubicBezTo>
                  <a:pt x="7182281" y="4480772"/>
                  <a:pt x="7149586" y="4448078"/>
                  <a:pt x="7149587" y="4407747"/>
                </a:cubicBezTo>
                <a:cubicBezTo>
                  <a:pt x="7149588" y="4397664"/>
                  <a:pt x="7151630" y="4388059"/>
                  <a:pt x="7155325" y="4379322"/>
                </a:cubicBezTo>
                <a:close/>
                <a:moveTo>
                  <a:pt x="6694396" y="4945865"/>
                </a:moveTo>
                <a:cubicBezTo>
                  <a:pt x="6705482" y="4919655"/>
                  <a:pt x="6731436" y="4901265"/>
                  <a:pt x="6761684" y="4901265"/>
                </a:cubicBezTo>
                <a:cubicBezTo>
                  <a:pt x="6802013" y="4901265"/>
                  <a:pt x="6834709" y="4933959"/>
                  <a:pt x="6834707" y="4974290"/>
                </a:cubicBezTo>
                <a:cubicBezTo>
                  <a:pt x="6834708" y="5014621"/>
                  <a:pt x="6802014" y="5047315"/>
                  <a:pt x="6761682" y="5047315"/>
                </a:cubicBezTo>
                <a:cubicBezTo>
                  <a:pt x="6721353" y="5047315"/>
                  <a:pt x="6688657" y="5014621"/>
                  <a:pt x="6688658" y="4974290"/>
                </a:cubicBezTo>
                <a:cubicBezTo>
                  <a:pt x="6688658" y="4964207"/>
                  <a:pt x="6690702" y="4954602"/>
                  <a:pt x="6694396" y="4945865"/>
                </a:cubicBezTo>
                <a:close/>
                <a:moveTo>
                  <a:pt x="6924860" y="4525373"/>
                </a:moveTo>
                <a:cubicBezTo>
                  <a:pt x="6935947" y="4499163"/>
                  <a:pt x="6961898" y="4480773"/>
                  <a:pt x="6992148" y="4480773"/>
                </a:cubicBezTo>
                <a:cubicBezTo>
                  <a:pt x="7032477" y="4480773"/>
                  <a:pt x="7065172" y="4513467"/>
                  <a:pt x="7065171" y="4553798"/>
                </a:cubicBezTo>
                <a:cubicBezTo>
                  <a:pt x="7065171" y="4594129"/>
                  <a:pt x="7032478" y="4626823"/>
                  <a:pt x="6992146" y="4626823"/>
                </a:cubicBezTo>
                <a:cubicBezTo>
                  <a:pt x="6951815" y="4626823"/>
                  <a:pt x="6919121" y="4594129"/>
                  <a:pt x="6919123" y="4553798"/>
                </a:cubicBezTo>
                <a:cubicBezTo>
                  <a:pt x="6919122" y="4543715"/>
                  <a:pt x="6921167" y="4534110"/>
                  <a:pt x="6924860" y="4525373"/>
                </a:cubicBezTo>
                <a:close/>
                <a:moveTo>
                  <a:pt x="7155325" y="4096051"/>
                </a:moveTo>
                <a:cubicBezTo>
                  <a:pt x="7166409" y="4069841"/>
                  <a:pt x="7192362" y="4051451"/>
                  <a:pt x="7222610" y="4051451"/>
                </a:cubicBezTo>
                <a:cubicBezTo>
                  <a:pt x="7262942" y="4051451"/>
                  <a:pt x="7295635" y="4084145"/>
                  <a:pt x="7295635" y="4124476"/>
                </a:cubicBezTo>
                <a:cubicBezTo>
                  <a:pt x="7295637" y="4164807"/>
                  <a:pt x="7262942" y="4197501"/>
                  <a:pt x="7222610" y="4197501"/>
                </a:cubicBezTo>
                <a:cubicBezTo>
                  <a:pt x="7182279" y="4197501"/>
                  <a:pt x="7149586" y="4164807"/>
                  <a:pt x="7149585" y="4124476"/>
                </a:cubicBezTo>
                <a:cubicBezTo>
                  <a:pt x="7149586" y="4114393"/>
                  <a:pt x="7151628" y="4104788"/>
                  <a:pt x="7155325" y="4096051"/>
                </a:cubicBezTo>
                <a:close/>
                <a:moveTo>
                  <a:pt x="6694398" y="4662594"/>
                </a:moveTo>
                <a:cubicBezTo>
                  <a:pt x="6705483" y="4636384"/>
                  <a:pt x="6731434" y="4617994"/>
                  <a:pt x="6761684" y="4617994"/>
                </a:cubicBezTo>
                <a:cubicBezTo>
                  <a:pt x="6802015" y="4617994"/>
                  <a:pt x="6834709" y="4650688"/>
                  <a:pt x="6834708" y="4691018"/>
                </a:cubicBezTo>
                <a:cubicBezTo>
                  <a:pt x="6834708" y="4731350"/>
                  <a:pt x="6802016" y="4764044"/>
                  <a:pt x="6761683" y="4764043"/>
                </a:cubicBezTo>
                <a:cubicBezTo>
                  <a:pt x="6721353" y="4764044"/>
                  <a:pt x="6688658" y="4731349"/>
                  <a:pt x="6688659" y="4691019"/>
                </a:cubicBezTo>
                <a:cubicBezTo>
                  <a:pt x="6688660" y="4680936"/>
                  <a:pt x="6690703" y="4671330"/>
                  <a:pt x="6694398" y="4662594"/>
                </a:cubicBezTo>
                <a:close/>
                <a:moveTo>
                  <a:pt x="6924861" y="4242101"/>
                </a:moveTo>
                <a:cubicBezTo>
                  <a:pt x="6935945" y="4215891"/>
                  <a:pt x="6961898" y="4197501"/>
                  <a:pt x="6992146" y="4197501"/>
                </a:cubicBezTo>
                <a:cubicBezTo>
                  <a:pt x="7032478" y="4197501"/>
                  <a:pt x="7065171" y="4230195"/>
                  <a:pt x="7065171" y="4270526"/>
                </a:cubicBezTo>
                <a:cubicBezTo>
                  <a:pt x="7065172" y="4310857"/>
                  <a:pt x="7032478" y="4343551"/>
                  <a:pt x="6992147" y="4343551"/>
                </a:cubicBezTo>
                <a:cubicBezTo>
                  <a:pt x="6951815" y="4343551"/>
                  <a:pt x="6919122" y="4310857"/>
                  <a:pt x="6919121" y="4270526"/>
                </a:cubicBezTo>
                <a:cubicBezTo>
                  <a:pt x="6919122" y="4260443"/>
                  <a:pt x="6921165" y="4250837"/>
                  <a:pt x="6924861" y="4242101"/>
                </a:cubicBezTo>
                <a:close/>
                <a:moveTo>
                  <a:pt x="7155325" y="3812779"/>
                </a:moveTo>
                <a:cubicBezTo>
                  <a:pt x="7166410" y="3786569"/>
                  <a:pt x="7192362" y="3768179"/>
                  <a:pt x="7222611" y="3768179"/>
                </a:cubicBezTo>
                <a:cubicBezTo>
                  <a:pt x="7262942" y="3768179"/>
                  <a:pt x="7295636" y="3800873"/>
                  <a:pt x="7295636" y="3841204"/>
                </a:cubicBezTo>
                <a:cubicBezTo>
                  <a:pt x="7295635" y="3881535"/>
                  <a:pt x="7262941" y="3914229"/>
                  <a:pt x="7222611" y="3914229"/>
                </a:cubicBezTo>
                <a:cubicBezTo>
                  <a:pt x="7182279" y="3914229"/>
                  <a:pt x="7149586" y="3881535"/>
                  <a:pt x="7149586" y="3841204"/>
                </a:cubicBezTo>
                <a:cubicBezTo>
                  <a:pt x="7149587" y="3831121"/>
                  <a:pt x="7151630" y="3821515"/>
                  <a:pt x="7155325" y="3812779"/>
                </a:cubicBezTo>
                <a:close/>
                <a:moveTo>
                  <a:pt x="6463933" y="4808643"/>
                </a:moveTo>
                <a:cubicBezTo>
                  <a:pt x="6475019" y="4782433"/>
                  <a:pt x="6500973" y="4764043"/>
                  <a:pt x="6531221" y="4764043"/>
                </a:cubicBezTo>
                <a:cubicBezTo>
                  <a:pt x="6571550" y="4764043"/>
                  <a:pt x="6604246" y="4796737"/>
                  <a:pt x="6604244" y="4837068"/>
                </a:cubicBezTo>
                <a:cubicBezTo>
                  <a:pt x="6604245" y="4877399"/>
                  <a:pt x="6571551" y="4910093"/>
                  <a:pt x="6531219" y="4910093"/>
                </a:cubicBezTo>
                <a:cubicBezTo>
                  <a:pt x="6490890" y="4910093"/>
                  <a:pt x="6458194" y="4877399"/>
                  <a:pt x="6458196" y="4837068"/>
                </a:cubicBezTo>
                <a:cubicBezTo>
                  <a:pt x="6458195" y="4826985"/>
                  <a:pt x="6460239" y="4817380"/>
                  <a:pt x="6463933" y="4808643"/>
                </a:cubicBezTo>
                <a:close/>
                <a:moveTo>
                  <a:pt x="6694396" y="4379322"/>
                </a:moveTo>
                <a:cubicBezTo>
                  <a:pt x="6705482" y="4353112"/>
                  <a:pt x="6731435" y="4334722"/>
                  <a:pt x="6761683" y="4334722"/>
                </a:cubicBezTo>
                <a:cubicBezTo>
                  <a:pt x="6802013" y="4334722"/>
                  <a:pt x="6834709" y="4367416"/>
                  <a:pt x="6834707" y="4407747"/>
                </a:cubicBezTo>
                <a:cubicBezTo>
                  <a:pt x="6834708" y="4448078"/>
                  <a:pt x="6802014" y="4480772"/>
                  <a:pt x="6761682" y="4480772"/>
                </a:cubicBezTo>
                <a:cubicBezTo>
                  <a:pt x="6721353" y="4480772"/>
                  <a:pt x="6688657" y="4448078"/>
                  <a:pt x="6688658" y="4407747"/>
                </a:cubicBezTo>
                <a:cubicBezTo>
                  <a:pt x="6688657" y="4397664"/>
                  <a:pt x="6690702" y="4388059"/>
                  <a:pt x="6694396" y="4379322"/>
                </a:cubicBezTo>
                <a:close/>
                <a:moveTo>
                  <a:pt x="6924860" y="3958829"/>
                </a:moveTo>
                <a:cubicBezTo>
                  <a:pt x="6935946" y="3932619"/>
                  <a:pt x="6961897" y="3914229"/>
                  <a:pt x="6992147" y="3914229"/>
                </a:cubicBezTo>
                <a:cubicBezTo>
                  <a:pt x="7032477" y="3914228"/>
                  <a:pt x="7065172" y="3946923"/>
                  <a:pt x="7065171" y="3987253"/>
                </a:cubicBezTo>
                <a:cubicBezTo>
                  <a:pt x="7065172" y="4027585"/>
                  <a:pt x="7032479" y="4060279"/>
                  <a:pt x="6992146" y="4060278"/>
                </a:cubicBezTo>
                <a:cubicBezTo>
                  <a:pt x="6951816" y="4060279"/>
                  <a:pt x="6919121" y="4027584"/>
                  <a:pt x="6919122" y="3987254"/>
                </a:cubicBezTo>
                <a:cubicBezTo>
                  <a:pt x="6919123" y="3977171"/>
                  <a:pt x="6921166" y="3967565"/>
                  <a:pt x="6924860" y="3958829"/>
                </a:cubicBezTo>
                <a:close/>
                <a:moveTo>
                  <a:pt x="7155323" y="3529507"/>
                </a:moveTo>
                <a:cubicBezTo>
                  <a:pt x="7166409" y="3503297"/>
                  <a:pt x="7192363" y="3484907"/>
                  <a:pt x="7222611" y="3484907"/>
                </a:cubicBezTo>
                <a:cubicBezTo>
                  <a:pt x="7262942" y="3484906"/>
                  <a:pt x="7295636" y="3517601"/>
                  <a:pt x="7295634" y="3557931"/>
                </a:cubicBezTo>
                <a:cubicBezTo>
                  <a:pt x="7295635" y="3598263"/>
                  <a:pt x="7262941" y="3630957"/>
                  <a:pt x="7222611" y="3630956"/>
                </a:cubicBezTo>
                <a:cubicBezTo>
                  <a:pt x="7182280" y="3630957"/>
                  <a:pt x="7149586" y="3598262"/>
                  <a:pt x="7149585" y="3557932"/>
                </a:cubicBezTo>
                <a:cubicBezTo>
                  <a:pt x="7149585" y="3547849"/>
                  <a:pt x="7151628" y="3538243"/>
                  <a:pt x="7155323" y="3529507"/>
                </a:cubicBezTo>
                <a:close/>
                <a:moveTo>
                  <a:pt x="6233469" y="4945865"/>
                </a:moveTo>
                <a:cubicBezTo>
                  <a:pt x="6244556" y="4919655"/>
                  <a:pt x="6270507" y="4901265"/>
                  <a:pt x="6300757" y="4901265"/>
                </a:cubicBezTo>
                <a:cubicBezTo>
                  <a:pt x="6341086" y="4901265"/>
                  <a:pt x="6373780" y="4933959"/>
                  <a:pt x="6373780" y="4974290"/>
                </a:cubicBezTo>
                <a:cubicBezTo>
                  <a:pt x="6373780" y="5014621"/>
                  <a:pt x="6341086" y="5047315"/>
                  <a:pt x="6300755" y="5047315"/>
                </a:cubicBezTo>
                <a:cubicBezTo>
                  <a:pt x="6260426" y="5047315"/>
                  <a:pt x="6227730" y="5014621"/>
                  <a:pt x="6227732" y="4974290"/>
                </a:cubicBezTo>
                <a:cubicBezTo>
                  <a:pt x="6227731" y="4964207"/>
                  <a:pt x="6229775" y="4954602"/>
                  <a:pt x="6233469" y="4945865"/>
                </a:cubicBezTo>
                <a:close/>
                <a:moveTo>
                  <a:pt x="6463934" y="4525372"/>
                </a:moveTo>
                <a:cubicBezTo>
                  <a:pt x="6475017" y="4499163"/>
                  <a:pt x="6500971" y="4480772"/>
                  <a:pt x="6531219" y="4480772"/>
                </a:cubicBezTo>
                <a:cubicBezTo>
                  <a:pt x="6571551" y="4480772"/>
                  <a:pt x="6604244" y="4513466"/>
                  <a:pt x="6604243" y="4553797"/>
                </a:cubicBezTo>
                <a:cubicBezTo>
                  <a:pt x="6604243" y="4594128"/>
                  <a:pt x="6571550" y="4626822"/>
                  <a:pt x="6531221" y="4626822"/>
                </a:cubicBezTo>
                <a:cubicBezTo>
                  <a:pt x="6490888" y="4626822"/>
                  <a:pt x="6458195" y="4594128"/>
                  <a:pt x="6458194" y="4553797"/>
                </a:cubicBezTo>
                <a:cubicBezTo>
                  <a:pt x="6458194" y="4543714"/>
                  <a:pt x="6460237" y="4534108"/>
                  <a:pt x="6463934" y="4525372"/>
                </a:cubicBezTo>
                <a:close/>
                <a:moveTo>
                  <a:pt x="6694396" y="4096050"/>
                </a:moveTo>
                <a:cubicBezTo>
                  <a:pt x="6705483" y="4069840"/>
                  <a:pt x="6731434" y="4051450"/>
                  <a:pt x="6761682" y="4051450"/>
                </a:cubicBezTo>
                <a:cubicBezTo>
                  <a:pt x="6802013" y="4051450"/>
                  <a:pt x="6834707" y="4084144"/>
                  <a:pt x="6834707" y="4124475"/>
                </a:cubicBezTo>
                <a:cubicBezTo>
                  <a:pt x="6834707" y="4164806"/>
                  <a:pt x="6802013" y="4197500"/>
                  <a:pt x="6761682" y="4197500"/>
                </a:cubicBezTo>
                <a:cubicBezTo>
                  <a:pt x="6721351" y="4197500"/>
                  <a:pt x="6688657" y="4164806"/>
                  <a:pt x="6688659" y="4124475"/>
                </a:cubicBezTo>
                <a:cubicBezTo>
                  <a:pt x="6688657" y="4114392"/>
                  <a:pt x="6690702" y="4104787"/>
                  <a:pt x="6694396" y="4096050"/>
                </a:cubicBezTo>
                <a:close/>
                <a:moveTo>
                  <a:pt x="6924862" y="3675557"/>
                </a:moveTo>
                <a:cubicBezTo>
                  <a:pt x="6935945" y="3649347"/>
                  <a:pt x="6961897" y="3630956"/>
                  <a:pt x="6992146" y="3630957"/>
                </a:cubicBezTo>
                <a:cubicBezTo>
                  <a:pt x="7032477" y="3630956"/>
                  <a:pt x="7065171" y="3663650"/>
                  <a:pt x="7065172" y="3703981"/>
                </a:cubicBezTo>
                <a:cubicBezTo>
                  <a:pt x="7065172" y="3744312"/>
                  <a:pt x="7032477" y="3777006"/>
                  <a:pt x="6992147" y="3777006"/>
                </a:cubicBezTo>
                <a:cubicBezTo>
                  <a:pt x="6951815" y="3777006"/>
                  <a:pt x="6919121" y="3744312"/>
                  <a:pt x="6919122" y="3703981"/>
                </a:cubicBezTo>
                <a:cubicBezTo>
                  <a:pt x="6919121" y="3693899"/>
                  <a:pt x="6921164" y="3684293"/>
                  <a:pt x="6924862" y="3675557"/>
                </a:cubicBezTo>
                <a:close/>
                <a:moveTo>
                  <a:pt x="7155323" y="3246235"/>
                </a:moveTo>
                <a:cubicBezTo>
                  <a:pt x="7166409" y="3220025"/>
                  <a:pt x="7192361" y="3201634"/>
                  <a:pt x="7222612" y="3201635"/>
                </a:cubicBezTo>
                <a:cubicBezTo>
                  <a:pt x="7262941" y="3201634"/>
                  <a:pt x="7295636" y="3234328"/>
                  <a:pt x="7295635" y="3274659"/>
                </a:cubicBezTo>
                <a:cubicBezTo>
                  <a:pt x="7295637" y="3314990"/>
                  <a:pt x="7262943" y="3347684"/>
                  <a:pt x="7222610" y="3347684"/>
                </a:cubicBezTo>
                <a:cubicBezTo>
                  <a:pt x="7182280" y="3347684"/>
                  <a:pt x="7149585" y="3314990"/>
                  <a:pt x="7149585" y="3274659"/>
                </a:cubicBezTo>
                <a:cubicBezTo>
                  <a:pt x="7149585" y="3264577"/>
                  <a:pt x="7151629" y="3254971"/>
                  <a:pt x="7155323" y="3246235"/>
                </a:cubicBezTo>
                <a:close/>
                <a:moveTo>
                  <a:pt x="6233470" y="4662593"/>
                </a:moveTo>
                <a:cubicBezTo>
                  <a:pt x="6244554" y="4636383"/>
                  <a:pt x="6270507" y="4617993"/>
                  <a:pt x="6300755" y="4617993"/>
                </a:cubicBezTo>
                <a:cubicBezTo>
                  <a:pt x="6341087" y="4617993"/>
                  <a:pt x="6373780" y="4650687"/>
                  <a:pt x="6373781" y="4691018"/>
                </a:cubicBezTo>
                <a:cubicBezTo>
                  <a:pt x="6373781" y="4731349"/>
                  <a:pt x="6341087" y="4764043"/>
                  <a:pt x="6300756" y="4764043"/>
                </a:cubicBezTo>
                <a:cubicBezTo>
                  <a:pt x="6260424" y="4764043"/>
                  <a:pt x="6227731" y="4731349"/>
                  <a:pt x="6227730" y="4691018"/>
                </a:cubicBezTo>
                <a:cubicBezTo>
                  <a:pt x="6227731" y="4680935"/>
                  <a:pt x="6229774" y="4671329"/>
                  <a:pt x="6233470" y="4662593"/>
                </a:cubicBezTo>
                <a:close/>
                <a:moveTo>
                  <a:pt x="6463933" y="4242101"/>
                </a:moveTo>
                <a:cubicBezTo>
                  <a:pt x="6475018" y="4215891"/>
                  <a:pt x="6500970" y="4197501"/>
                  <a:pt x="6531219" y="4197501"/>
                </a:cubicBezTo>
                <a:cubicBezTo>
                  <a:pt x="6571550" y="4197501"/>
                  <a:pt x="6604243" y="4230195"/>
                  <a:pt x="6604244" y="4270526"/>
                </a:cubicBezTo>
                <a:cubicBezTo>
                  <a:pt x="6604243" y="4310857"/>
                  <a:pt x="6571549" y="4343551"/>
                  <a:pt x="6531219" y="4343551"/>
                </a:cubicBezTo>
                <a:cubicBezTo>
                  <a:pt x="6490888" y="4343551"/>
                  <a:pt x="6458194" y="4310857"/>
                  <a:pt x="6458194" y="4270526"/>
                </a:cubicBezTo>
                <a:cubicBezTo>
                  <a:pt x="6458195" y="4260443"/>
                  <a:pt x="6460237" y="4250838"/>
                  <a:pt x="6463933" y="4242101"/>
                </a:cubicBezTo>
                <a:close/>
                <a:moveTo>
                  <a:pt x="6694397" y="3812778"/>
                </a:moveTo>
                <a:cubicBezTo>
                  <a:pt x="6705481" y="3786568"/>
                  <a:pt x="6731434" y="3768178"/>
                  <a:pt x="6761682" y="3768178"/>
                </a:cubicBezTo>
                <a:cubicBezTo>
                  <a:pt x="6802014" y="3768178"/>
                  <a:pt x="6834707" y="3800872"/>
                  <a:pt x="6834707" y="3841203"/>
                </a:cubicBezTo>
                <a:cubicBezTo>
                  <a:pt x="6834708" y="3881534"/>
                  <a:pt x="6802014" y="3914228"/>
                  <a:pt x="6761683" y="3914228"/>
                </a:cubicBezTo>
                <a:cubicBezTo>
                  <a:pt x="6721351" y="3914228"/>
                  <a:pt x="6688658" y="3881534"/>
                  <a:pt x="6688657" y="3841203"/>
                </a:cubicBezTo>
                <a:cubicBezTo>
                  <a:pt x="6688658" y="3831120"/>
                  <a:pt x="6690700" y="3821515"/>
                  <a:pt x="6694397" y="3812778"/>
                </a:cubicBezTo>
                <a:close/>
                <a:moveTo>
                  <a:pt x="6924859" y="3392285"/>
                </a:moveTo>
                <a:cubicBezTo>
                  <a:pt x="6935945" y="3366074"/>
                  <a:pt x="6961898" y="3347684"/>
                  <a:pt x="6992146" y="3347684"/>
                </a:cubicBezTo>
                <a:cubicBezTo>
                  <a:pt x="7032477" y="3347684"/>
                  <a:pt x="7065171" y="3380378"/>
                  <a:pt x="7065171" y="3420709"/>
                </a:cubicBezTo>
                <a:cubicBezTo>
                  <a:pt x="7065173" y="3461040"/>
                  <a:pt x="7032478" y="3493734"/>
                  <a:pt x="6992146" y="3493734"/>
                </a:cubicBezTo>
                <a:cubicBezTo>
                  <a:pt x="6951815" y="3493734"/>
                  <a:pt x="6919121" y="3461040"/>
                  <a:pt x="6919121" y="3420709"/>
                </a:cubicBezTo>
                <a:cubicBezTo>
                  <a:pt x="6919121" y="3410627"/>
                  <a:pt x="6921164" y="3401021"/>
                  <a:pt x="6924859" y="3392285"/>
                </a:cubicBezTo>
                <a:close/>
                <a:moveTo>
                  <a:pt x="6003006" y="4808643"/>
                </a:moveTo>
                <a:cubicBezTo>
                  <a:pt x="6014092" y="4782432"/>
                  <a:pt x="6040043" y="4764042"/>
                  <a:pt x="6070293" y="4764042"/>
                </a:cubicBezTo>
                <a:cubicBezTo>
                  <a:pt x="6110623" y="4764042"/>
                  <a:pt x="6143318" y="4796736"/>
                  <a:pt x="6143318" y="4837067"/>
                </a:cubicBezTo>
                <a:cubicBezTo>
                  <a:pt x="6143317" y="4877398"/>
                  <a:pt x="6110625" y="4910092"/>
                  <a:pt x="6070293" y="4910092"/>
                </a:cubicBezTo>
                <a:cubicBezTo>
                  <a:pt x="6029962" y="4910092"/>
                  <a:pt x="5997267" y="4877398"/>
                  <a:pt x="5997268" y="4837067"/>
                </a:cubicBezTo>
                <a:cubicBezTo>
                  <a:pt x="5997266" y="4826984"/>
                  <a:pt x="5999311" y="4817379"/>
                  <a:pt x="6003006" y="4808643"/>
                </a:cubicBezTo>
                <a:close/>
                <a:moveTo>
                  <a:pt x="7155324" y="2962963"/>
                </a:moveTo>
                <a:cubicBezTo>
                  <a:pt x="7166409" y="2936753"/>
                  <a:pt x="7192362" y="2918363"/>
                  <a:pt x="7222610" y="2918363"/>
                </a:cubicBezTo>
                <a:cubicBezTo>
                  <a:pt x="7262941" y="2918363"/>
                  <a:pt x="7295635" y="2951057"/>
                  <a:pt x="7295636" y="2991388"/>
                </a:cubicBezTo>
                <a:cubicBezTo>
                  <a:pt x="7295636" y="3031719"/>
                  <a:pt x="7262941" y="3064413"/>
                  <a:pt x="7222611" y="3064413"/>
                </a:cubicBezTo>
                <a:cubicBezTo>
                  <a:pt x="7182279" y="3064413"/>
                  <a:pt x="7149585" y="3031719"/>
                  <a:pt x="7149585" y="2991388"/>
                </a:cubicBezTo>
                <a:cubicBezTo>
                  <a:pt x="7149585" y="2981305"/>
                  <a:pt x="7151628" y="2971700"/>
                  <a:pt x="7155324" y="2962963"/>
                </a:cubicBezTo>
                <a:close/>
                <a:moveTo>
                  <a:pt x="6233468" y="4379322"/>
                </a:moveTo>
                <a:cubicBezTo>
                  <a:pt x="6244555" y="4353112"/>
                  <a:pt x="6270506" y="4334721"/>
                  <a:pt x="6300756" y="4334721"/>
                </a:cubicBezTo>
                <a:cubicBezTo>
                  <a:pt x="6341086" y="4334721"/>
                  <a:pt x="6373779" y="4367416"/>
                  <a:pt x="6373780" y="4407747"/>
                </a:cubicBezTo>
                <a:cubicBezTo>
                  <a:pt x="6373780" y="4448078"/>
                  <a:pt x="6341088" y="4480771"/>
                  <a:pt x="6300756" y="4480771"/>
                </a:cubicBezTo>
                <a:cubicBezTo>
                  <a:pt x="6260425" y="4480771"/>
                  <a:pt x="6227730" y="4448077"/>
                  <a:pt x="6227731" y="4407746"/>
                </a:cubicBezTo>
                <a:cubicBezTo>
                  <a:pt x="6227732" y="4397663"/>
                  <a:pt x="6229774" y="4388058"/>
                  <a:pt x="6233468" y="4379322"/>
                </a:cubicBezTo>
                <a:close/>
                <a:moveTo>
                  <a:pt x="6463931" y="3958829"/>
                </a:moveTo>
                <a:cubicBezTo>
                  <a:pt x="6475017" y="3932619"/>
                  <a:pt x="6500971" y="3914229"/>
                  <a:pt x="6531219" y="3914229"/>
                </a:cubicBezTo>
                <a:cubicBezTo>
                  <a:pt x="6571550" y="3914228"/>
                  <a:pt x="6604244" y="3946923"/>
                  <a:pt x="6604242" y="3987254"/>
                </a:cubicBezTo>
                <a:cubicBezTo>
                  <a:pt x="6604243" y="4027585"/>
                  <a:pt x="6571549" y="4060279"/>
                  <a:pt x="6531217" y="4060279"/>
                </a:cubicBezTo>
                <a:cubicBezTo>
                  <a:pt x="6490888" y="4060279"/>
                  <a:pt x="6458195" y="4027585"/>
                  <a:pt x="6458193" y="3987254"/>
                </a:cubicBezTo>
                <a:cubicBezTo>
                  <a:pt x="6458193" y="3977171"/>
                  <a:pt x="6460236" y="3967565"/>
                  <a:pt x="6463931" y="3958829"/>
                </a:cubicBezTo>
                <a:close/>
                <a:moveTo>
                  <a:pt x="6694395" y="3529506"/>
                </a:moveTo>
                <a:cubicBezTo>
                  <a:pt x="6705482" y="3503296"/>
                  <a:pt x="6731433" y="3484906"/>
                  <a:pt x="6761683" y="3484906"/>
                </a:cubicBezTo>
                <a:cubicBezTo>
                  <a:pt x="6802014" y="3484906"/>
                  <a:pt x="6834708" y="3517600"/>
                  <a:pt x="6834708" y="3557931"/>
                </a:cubicBezTo>
                <a:cubicBezTo>
                  <a:pt x="6834709" y="3598262"/>
                  <a:pt x="6802015" y="3630956"/>
                  <a:pt x="6761683" y="3630956"/>
                </a:cubicBezTo>
                <a:cubicBezTo>
                  <a:pt x="6721352" y="3630956"/>
                  <a:pt x="6688658" y="3598262"/>
                  <a:pt x="6688658" y="3557931"/>
                </a:cubicBezTo>
                <a:cubicBezTo>
                  <a:pt x="6688659" y="3547848"/>
                  <a:pt x="6690701" y="3538243"/>
                  <a:pt x="6694395" y="3529506"/>
                </a:cubicBezTo>
                <a:close/>
                <a:moveTo>
                  <a:pt x="5772543" y="4945864"/>
                </a:moveTo>
                <a:cubicBezTo>
                  <a:pt x="5783627" y="4919654"/>
                  <a:pt x="5809580" y="4901264"/>
                  <a:pt x="5839828" y="4901264"/>
                </a:cubicBezTo>
                <a:cubicBezTo>
                  <a:pt x="5880160" y="4901264"/>
                  <a:pt x="5912853" y="4933958"/>
                  <a:pt x="5912852" y="4974289"/>
                </a:cubicBezTo>
                <a:cubicBezTo>
                  <a:pt x="5912852" y="5014620"/>
                  <a:pt x="5880158" y="5047314"/>
                  <a:pt x="5839829" y="5047314"/>
                </a:cubicBezTo>
                <a:cubicBezTo>
                  <a:pt x="5799497" y="5047314"/>
                  <a:pt x="5766804" y="5014620"/>
                  <a:pt x="5766803" y="4974289"/>
                </a:cubicBezTo>
                <a:cubicBezTo>
                  <a:pt x="5766802" y="4964206"/>
                  <a:pt x="5768846" y="4954601"/>
                  <a:pt x="5772543" y="4945864"/>
                </a:cubicBezTo>
                <a:close/>
                <a:moveTo>
                  <a:pt x="6924860" y="3109013"/>
                </a:moveTo>
                <a:cubicBezTo>
                  <a:pt x="6935947" y="3082803"/>
                  <a:pt x="6961898" y="3064413"/>
                  <a:pt x="6992147" y="3064413"/>
                </a:cubicBezTo>
                <a:cubicBezTo>
                  <a:pt x="7032477" y="3064413"/>
                  <a:pt x="7065171" y="3097107"/>
                  <a:pt x="7065171" y="3137438"/>
                </a:cubicBezTo>
                <a:cubicBezTo>
                  <a:pt x="7065171" y="3177769"/>
                  <a:pt x="7032477" y="3210463"/>
                  <a:pt x="6992147" y="3210462"/>
                </a:cubicBezTo>
                <a:cubicBezTo>
                  <a:pt x="6951815" y="3210463"/>
                  <a:pt x="6919121" y="3177769"/>
                  <a:pt x="6919123" y="3137438"/>
                </a:cubicBezTo>
                <a:cubicBezTo>
                  <a:pt x="6919121" y="3127355"/>
                  <a:pt x="6921165" y="3117749"/>
                  <a:pt x="6924860" y="3109013"/>
                </a:cubicBezTo>
                <a:close/>
                <a:moveTo>
                  <a:pt x="6003007" y="4525370"/>
                </a:moveTo>
                <a:cubicBezTo>
                  <a:pt x="6014091" y="4499160"/>
                  <a:pt x="6040044" y="4480770"/>
                  <a:pt x="6070292" y="4480770"/>
                </a:cubicBezTo>
                <a:cubicBezTo>
                  <a:pt x="6110624" y="4480770"/>
                  <a:pt x="6143317" y="4513464"/>
                  <a:pt x="6143316" y="4553795"/>
                </a:cubicBezTo>
                <a:cubicBezTo>
                  <a:pt x="6143317" y="4594126"/>
                  <a:pt x="6110622" y="4626820"/>
                  <a:pt x="6070291" y="4626820"/>
                </a:cubicBezTo>
                <a:cubicBezTo>
                  <a:pt x="6029961" y="4626820"/>
                  <a:pt x="5997268" y="4594126"/>
                  <a:pt x="5997267" y="4553795"/>
                </a:cubicBezTo>
                <a:cubicBezTo>
                  <a:pt x="5997266" y="4543712"/>
                  <a:pt x="5999310" y="4534107"/>
                  <a:pt x="6003007" y="4525370"/>
                </a:cubicBezTo>
                <a:close/>
                <a:moveTo>
                  <a:pt x="7155324" y="2679691"/>
                </a:moveTo>
                <a:cubicBezTo>
                  <a:pt x="7166409" y="2653481"/>
                  <a:pt x="7192363" y="2635090"/>
                  <a:pt x="7222610" y="2635091"/>
                </a:cubicBezTo>
                <a:cubicBezTo>
                  <a:pt x="7262943" y="2635090"/>
                  <a:pt x="7295635" y="2667785"/>
                  <a:pt x="7295635" y="2708115"/>
                </a:cubicBezTo>
                <a:cubicBezTo>
                  <a:pt x="7295637" y="2748447"/>
                  <a:pt x="7262942" y="2781141"/>
                  <a:pt x="7222610" y="2781141"/>
                </a:cubicBezTo>
                <a:cubicBezTo>
                  <a:pt x="7182279" y="2781141"/>
                  <a:pt x="7149586" y="2748447"/>
                  <a:pt x="7149585" y="2708116"/>
                </a:cubicBezTo>
                <a:cubicBezTo>
                  <a:pt x="7149586" y="2698033"/>
                  <a:pt x="7151629" y="2688427"/>
                  <a:pt x="7155324" y="2679691"/>
                </a:cubicBezTo>
                <a:close/>
                <a:moveTo>
                  <a:pt x="6233468" y="4096050"/>
                </a:moveTo>
                <a:cubicBezTo>
                  <a:pt x="6244553" y="4069840"/>
                  <a:pt x="6270506" y="4051450"/>
                  <a:pt x="6300754" y="4051450"/>
                </a:cubicBezTo>
                <a:cubicBezTo>
                  <a:pt x="6341085" y="4051450"/>
                  <a:pt x="6373779" y="4084144"/>
                  <a:pt x="6373779" y="4124475"/>
                </a:cubicBezTo>
                <a:cubicBezTo>
                  <a:pt x="6373781" y="4164806"/>
                  <a:pt x="6341086" y="4197500"/>
                  <a:pt x="6300754" y="4197500"/>
                </a:cubicBezTo>
                <a:cubicBezTo>
                  <a:pt x="6260423" y="4197500"/>
                  <a:pt x="6227729" y="4164806"/>
                  <a:pt x="6227729" y="4124475"/>
                </a:cubicBezTo>
                <a:cubicBezTo>
                  <a:pt x="6227730" y="4114392"/>
                  <a:pt x="6229772" y="4104787"/>
                  <a:pt x="6233468" y="4096050"/>
                </a:cubicBezTo>
                <a:close/>
                <a:moveTo>
                  <a:pt x="6463931" y="3675557"/>
                </a:moveTo>
                <a:cubicBezTo>
                  <a:pt x="6475017" y="3649347"/>
                  <a:pt x="6500969" y="3630956"/>
                  <a:pt x="6531220" y="3630957"/>
                </a:cubicBezTo>
                <a:cubicBezTo>
                  <a:pt x="6571549" y="3630956"/>
                  <a:pt x="6604244" y="3663650"/>
                  <a:pt x="6604243" y="3703981"/>
                </a:cubicBezTo>
                <a:cubicBezTo>
                  <a:pt x="6604242" y="3744312"/>
                  <a:pt x="6571551" y="3777006"/>
                  <a:pt x="6531218" y="3777006"/>
                </a:cubicBezTo>
                <a:cubicBezTo>
                  <a:pt x="6490888" y="3777006"/>
                  <a:pt x="6458193" y="3744312"/>
                  <a:pt x="6458193" y="3703981"/>
                </a:cubicBezTo>
                <a:cubicBezTo>
                  <a:pt x="6458192" y="3693899"/>
                  <a:pt x="6460237" y="3684293"/>
                  <a:pt x="6463931" y="3675557"/>
                </a:cubicBezTo>
                <a:close/>
                <a:moveTo>
                  <a:pt x="6694398" y="3246234"/>
                </a:moveTo>
                <a:cubicBezTo>
                  <a:pt x="6705483" y="3220024"/>
                  <a:pt x="6731434" y="3201634"/>
                  <a:pt x="6761684" y="3201634"/>
                </a:cubicBezTo>
                <a:cubicBezTo>
                  <a:pt x="6802015" y="3201634"/>
                  <a:pt x="6834709" y="3234328"/>
                  <a:pt x="6834709" y="3274659"/>
                </a:cubicBezTo>
                <a:cubicBezTo>
                  <a:pt x="6834708" y="3314990"/>
                  <a:pt x="6802016" y="3347684"/>
                  <a:pt x="6761684" y="3347684"/>
                </a:cubicBezTo>
                <a:cubicBezTo>
                  <a:pt x="6721353" y="3347684"/>
                  <a:pt x="6688659" y="3314990"/>
                  <a:pt x="6688659" y="3274659"/>
                </a:cubicBezTo>
                <a:cubicBezTo>
                  <a:pt x="6688660" y="3264576"/>
                  <a:pt x="6690702" y="3254971"/>
                  <a:pt x="6694398" y="3246234"/>
                </a:cubicBezTo>
                <a:close/>
                <a:moveTo>
                  <a:pt x="5772541" y="4662592"/>
                </a:moveTo>
                <a:cubicBezTo>
                  <a:pt x="5783628" y="4636382"/>
                  <a:pt x="5809581" y="4617992"/>
                  <a:pt x="5839829" y="4617992"/>
                </a:cubicBezTo>
                <a:cubicBezTo>
                  <a:pt x="5880158" y="4617992"/>
                  <a:pt x="5912854" y="4650686"/>
                  <a:pt x="5912852" y="4691017"/>
                </a:cubicBezTo>
                <a:cubicBezTo>
                  <a:pt x="5912853" y="4731348"/>
                  <a:pt x="5880159" y="4764042"/>
                  <a:pt x="5839827" y="4764042"/>
                </a:cubicBezTo>
                <a:cubicBezTo>
                  <a:pt x="5799498" y="4764042"/>
                  <a:pt x="5766802" y="4731348"/>
                  <a:pt x="5766804" y="4691017"/>
                </a:cubicBezTo>
                <a:cubicBezTo>
                  <a:pt x="5766803" y="4680934"/>
                  <a:pt x="5768847" y="4671329"/>
                  <a:pt x="5772541" y="4662592"/>
                </a:cubicBezTo>
                <a:close/>
                <a:moveTo>
                  <a:pt x="6924861" y="2825741"/>
                </a:moveTo>
                <a:cubicBezTo>
                  <a:pt x="6935945" y="2799531"/>
                  <a:pt x="6961899" y="2781140"/>
                  <a:pt x="6992147" y="2781140"/>
                </a:cubicBezTo>
                <a:cubicBezTo>
                  <a:pt x="7032479" y="2781140"/>
                  <a:pt x="7065172" y="2813834"/>
                  <a:pt x="7065172" y="2854165"/>
                </a:cubicBezTo>
                <a:cubicBezTo>
                  <a:pt x="7065171" y="2894496"/>
                  <a:pt x="7032478" y="2927191"/>
                  <a:pt x="6992148" y="2927190"/>
                </a:cubicBezTo>
                <a:cubicBezTo>
                  <a:pt x="6951815" y="2927191"/>
                  <a:pt x="6919123" y="2894496"/>
                  <a:pt x="6919121" y="2854166"/>
                </a:cubicBezTo>
                <a:cubicBezTo>
                  <a:pt x="6919122" y="2844083"/>
                  <a:pt x="6921165" y="2834477"/>
                  <a:pt x="6924861" y="2825741"/>
                </a:cubicBezTo>
                <a:close/>
                <a:moveTo>
                  <a:pt x="7154549" y="2447998"/>
                </a:moveTo>
                <a:cubicBezTo>
                  <a:pt x="7158243" y="2439262"/>
                  <a:pt x="7163589" y="2431393"/>
                  <a:pt x="7170199" y="2424785"/>
                </a:cubicBezTo>
                <a:cubicBezTo>
                  <a:pt x="7183413" y="2411571"/>
                  <a:pt x="7201670" y="2403398"/>
                  <a:pt x="7221835" y="2403397"/>
                </a:cubicBezTo>
                <a:cubicBezTo>
                  <a:pt x="7262166" y="2403398"/>
                  <a:pt x="7294860" y="2436091"/>
                  <a:pt x="7294860" y="2476423"/>
                </a:cubicBezTo>
                <a:cubicBezTo>
                  <a:pt x="7294860" y="2516753"/>
                  <a:pt x="7262166" y="2549446"/>
                  <a:pt x="7221835" y="2549446"/>
                </a:cubicBezTo>
                <a:cubicBezTo>
                  <a:pt x="7181504" y="2549447"/>
                  <a:pt x="7148810" y="2516752"/>
                  <a:pt x="7148810" y="2476422"/>
                </a:cubicBezTo>
                <a:cubicBezTo>
                  <a:pt x="7148809" y="2466339"/>
                  <a:pt x="7150853" y="2456734"/>
                  <a:pt x="7154549" y="2447998"/>
                </a:cubicBezTo>
                <a:close/>
                <a:moveTo>
                  <a:pt x="6003006" y="4242099"/>
                </a:moveTo>
                <a:cubicBezTo>
                  <a:pt x="6014089" y="4215889"/>
                  <a:pt x="6040043" y="4197499"/>
                  <a:pt x="6070292" y="4197499"/>
                </a:cubicBezTo>
                <a:cubicBezTo>
                  <a:pt x="6110623" y="4197499"/>
                  <a:pt x="6143316" y="4230193"/>
                  <a:pt x="6143317" y="4270524"/>
                </a:cubicBezTo>
                <a:cubicBezTo>
                  <a:pt x="6143316" y="4310855"/>
                  <a:pt x="6110623" y="4343548"/>
                  <a:pt x="6070291" y="4343548"/>
                </a:cubicBezTo>
                <a:cubicBezTo>
                  <a:pt x="6029962" y="4343548"/>
                  <a:pt x="5997266" y="4310854"/>
                  <a:pt x="5997267" y="4270524"/>
                </a:cubicBezTo>
                <a:cubicBezTo>
                  <a:pt x="5997268" y="4260441"/>
                  <a:pt x="5999311" y="4250835"/>
                  <a:pt x="6003006" y="4242099"/>
                </a:cubicBezTo>
                <a:close/>
                <a:moveTo>
                  <a:pt x="6233468" y="3812779"/>
                </a:moveTo>
                <a:cubicBezTo>
                  <a:pt x="6244554" y="3786569"/>
                  <a:pt x="6270507" y="3768178"/>
                  <a:pt x="6300757" y="3768179"/>
                </a:cubicBezTo>
                <a:cubicBezTo>
                  <a:pt x="6341086" y="3768178"/>
                  <a:pt x="6373779" y="3800873"/>
                  <a:pt x="6373780" y="3841203"/>
                </a:cubicBezTo>
                <a:cubicBezTo>
                  <a:pt x="6373779" y="3881535"/>
                  <a:pt x="6341087" y="3914229"/>
                  <a:pt x="6300755" y="3914228"/>
                </a:cubicBezTo>
                <a:cubicBezTo>
                  <a:pt x="6260426" y="3914229"/>
                  <a:pt x="6227730" y="3881534"/>
                  <a:pt x="6227731" y="3841204"/>
                </a:cubicBezTo>
                <a:cubicBezTo>
                  <a:pt x="6227729" y="3831121"/>
                  <a:pt x="6229773" y="3821515"/>
                  <a:pt x="6233468" y="3812779"/>
                </a:cubicBezTo>
                <a:close/>
                <a:moveTo>
                  <a:pt x="6463932" y="3392285"/>
                </a:moveTo>
                <a:cubicBezTo>
                  <a:pt x="6475018" y="3366075"/>
                  <a:pt x="6500970" y="3347685"/>
                  <a:pt x="6531218" y="3347685"/>
                </a:cubicBezTo>
                <a:cubicBezTo>
                  <a:pt x="6571549" y="3347685"/>
                  <a:pt x="6604243" y="3380379"/>
                  <a:pt x="6604244" y="3420710"/>
                </a:cubicBezTo>
                <a:cubicBezTo>
                  <a:pt x="6604244" y="3461041"/>
                  <a:pt x="6571549" y="3493735"/>
                  <a:pt x="6531219" y="3493735"/>
                </a:cubicBezTo>
                <a:cubicBezTo>
                  <a:pt x="6490887" y="3493735"/>
                  <a:pt x="6458193" y="3461041"/>
                  <a:pt x="6458193" y="3420710"/>
                </a:cubicBezTo>
                <a:cubicBezTo>
                  <a:pt x="6458193" y="3410627"/>
                  <a:pt x="6460236" y="3401022"/>
                  <a:pt x="6463932" y="3392285"/>
                </a:cubicBezTo>
                <a:close/>
                <a:moveTo>
                  <a:pt x="5542077" y="4808642"/>
                </a:moveTo>
                <a:cubicBezTo>
                  <a:pt x="5553163" y="4782432"/>
                  <a:pt x="5579115" y="4764041"/>
                  <a:pt x="5609364" y="4764042"/>
                </a:cubicBezTo>
                <a:cubicBezTo>
                  <a:pt x="5649694" y="4764041"/>
                  <a:pt x="5682390" y="4796736"/>
                  <a:pt x="5682388" y="4837066"/>
                </a:cubicBezTo>
                <a:cubicBezTo>
                  <a:pt x="5682390" y="4877397"/>
                  <a:pt x="5649695" y="4910092"/>
                  <a:pt x="5609363" y="4910091"/>
                </a:cubicBezTo>
                <a:cubicBezTo>
                  <a:pt x="5569033" y="4910091"/>
                  <a:pt x="5536340" y="4877397"/>
                  <a:pt x="5536339" y="4837067"/>
                </a:cubicBezTo>
                <a:cubicBezTo>
                  <a:pt x="5536339" y="4826984"/>
                  <a:pt x="5538382" y="4817378"/>
                  <a:pt x="5542077" y="4808642"/>
                </a:cubicBezTo>
                <a:close/>
                <a:moveTo>
                  <a:pt x="6694396" y="2962963"/>
                </a:moveTo>
                <a:cubicBezTo>
                  <a:pt x="6705481" y="2936753"/>
                  <a:pt x="6731434" y="2918363"/>
                  <a:pt x="6761683" y="2918363"/>
                </a:cubicBezTo>
                <a:cubicBezTo>
                  <a:pt x="6802013" y="2918363"/>
                  <a:pt x="6834708" y="2951057"/>
                  <a:pt x="6834708" y="2991388"/>
                </a:cubicBezTo>
                <a:cubicBezTo>
                  <a:pt x="6834709" y="3031719"/>
                  <a:pt x="6802015" y="3064413"/>
                  <a:pt x="6761682" y="3064413"/>
                </a:cubicBezTo>
                <a:cubicBezTo>
                  <a:pt x="6721352" y="3064413"/>
                  <a:pt x="6688657" y="3031719"/>
                  <a:pt x="6688657" y="2991388"/>
                </a:cubicBezTo>
                <a:cubicBezTo>
                  <a:pt x="6688658" y="2981305"/>
                  <a:pt x="6690701" y="2971700"/>
                  <a:pt x="6694396" y="2962963"/>
                </a:cubicBezTo>
                <a:close/>
                <a:moveTo>
                  <a:pt x="5772542" y="4379320"/>
                </a:moveTo>
                <a:cubicBezTo>
                  <a:pt x="5783626" y="4353110"/>
                  <a:pt x="5809579" y="4334720"/>
                  <a:pt x="5839827" y="4334720"/>
                </a:cubicBezTo>
                <a:cubicBezTo>
                  <a:pt x="5880159" y="4334720"/>
                  <a:pt x="5912852" y="4367414"/>
                  <a:pt x="5912853" y="4407745"/>
                </a:cubicBezTo>
                <a:cubicBezTo>
                  <a:pt x="5912853" y="4448076"/>
                  <a:pt x="5880159" y="4480770"/>
                  <a:pt x="5839828" y="4480770"/>
                </a:cubicBezTo>
                <a:cubicBezTo>
                  <a:pt x="5799496" y="4480770"/>
                  <a:pt x="5766803" y="4448076"/>
                  <a:pt x="5766802" y="4407745"/>
                </a:cubicBezTo>
                <a:cubicBezTo>
                  <a:pt x="5766802" y="4397662"/>
                  <a:pt x="5768845" y="4388057"/>
                  <a:pt x="5772542" y="4379320"/>
                </a:cubicBezTo>
                <a:close/>
                <a:moveTo>
                  <a:pt x="6924860" y="2542469"/>
                </a:moveTo>
                <a:cubicBezTo>
                  <a:pt x="6935945" y="2516258"/>
                  <a:pt x="6961899" y="2497868"/>
                  <a:pt x="6992147" y="2497868"/>
                </a:cubicBezTo>
                <a:cubicBezTo>
                  <a:pt x="7032477" y="2497868"/>
                  <a:pt x="7065173" y="2530562"/>
                  <a:pt x="7065171" y="2570893"/>
                </a:cubicBezTo>
                <a:cubicBezTo>
                  <a:pt x="7065172" y="2611224"/>
                  <a:pt x="7032478" y="2643918"/>
                  <a:pt x="6992146" y="2643918"/>
                </a:cubicBezTo>
                <a:cubicBezTo>
                  <a:pt x="6951816" y="2643918"/>
                  <a:pt x="6919121" y="2611224"/>
                  <a:pt x="6919121" y="2570893"/>
                </a:cubicBezTo>
                <a:cubicBezTo>
                  <a:pt x="6919122" y="2560811"/>
                  <a:pt x="6921165" y="2551205"/>
                  <a:pt x="6924860" y="2542469"/>
                </a:cubicBezTo>
                <a:close/>
                <a:moveTo>
                  <a:pt x="7154548" y="2164726"/>
                </a:moveTo>
                <a:cubicBezTo>
                  <a:pt x="7165632" y="2138516"/>
                  <a:pt x="7191585" y="2120126"/>
                  <a:pt x="7221834" y="2120126"/>
                </a:cubicBezTo>
                <a:cubicBezTo>
                  <a:pt x="7262165" y="2120126"/>
                  <a:pt x="7294859" y="2152820"/>
                  <a:pt x="7294859" y="2193152"/>
                </a:cubicBezTo>
                <a:cubicBezTo>
                  <a:pt x="7294860" y="2233483"/>
                  <a:pt x="7262166" y="2266177"/>
                  <a:pt x="7221833" y="2266176"/>
                </a:cubicBezTo>
                <a:cubicBezTo>
                  <a:pt x="7181504" y="2266176"/>
                  <a:pt x="7148809" y="2233482"/>
                  <a:pt x="7148808" y="2193151"/>
                </a:cubicBezTo>
                <a:cubicBezTo>
                  <a:pt x="7148809" y="2183068"/>
                  <a:pt x="7150852" y="2173463"/>
                  <a:pt x="7154548" y="2164726"/>
                </a:cubicBezTo>
                <a:close/>
                <a:moveTo>
                  <a:pt x="6003003" y="3958828"/>
                </a:moveTo>
                <a:cubicBezTo>
                  <a:pt x="6014090" y="3932618"/>
                  <a:pt x="6040041" y="3914228"/>
                  <a:pt x="6070291" y="3914228"/>
                </a:cubicBezTo>
                <a:cubicBezTo>
                  <a:pt x="6110621" y="3914228"/>
                  <a:pt x="6143316" y="3946922"/>
                  <a:pt x="6143316" y="3987253"/>
                </a:cubicBezTo>
                <a:cubicBezTo>
                  <a:pt x="6143316" y="4027584"/>
                  <a:pt x="6110623" y="4060278"/>
                  <a:pt x="6070290" y="4060278"/>
                </a:cubicBezTo>
                <a:cubicBezTo>
                  <a:pt x="6029960" y="4060278"/>
                  <a:pt x="5997265" y="4027584"/>
                  <a:pt x="5997266" y="3987253"/>
                </a:cubicBezTo>
                <a:cubicBezTo>
                  <a:pt x="5997266" y="3977170"/>
                  <a:pt x="5999309" y="3967565"/>
                  <a:pt x="6003003" y="3958828"/>
                </a:cubicBezTo>
                <a:close/>
                <a:moveTo>
                  <a:pt x="6233469" y="3529507"/>
                </a:moveTo>
                <a:cubicBezTo>
                  <a:pt x="6244553" y="3503297"/>
                  <a:pt x="6270506" y="3484906"/>
                  <a:pt x="6300754" y="3484906"/>
                </a:cubicBezTo>
                <a:cubicBezTo>
                  <a:pt x="6341086" y="3484906"/>
                  <a:pt x="6373779" y="3517600"/>
                  <a:pt x="6373780" y="3557931"/>
                </a:cubicBezTo>
                <a:cubicBezTo>
                  <a:pt x="6373779" y="3598262"/>
                  <a:pt x="6341085" y="3630956"/>
                  <a:pt x="6300755" y="3630956"/>
                </a:cubicBezTo>
                <a:cubicBezTo>
                  <a:pt x="6260423" y="3630956"/>
                  <a:pt x="6227730" y="3598262"/>
                  <a:pt x="6227729" y="3557931"/>
                </a:cubicBezTo>
                <a:cubicBezTo>
                  <a:pt x="6227729" y="3547848"/>
                  <a:pt x="6229773" y="3538243"/>
                  <a:pt x="6233469" y="3529507"/>
                </a:cubicBezTo>
                <a:close/>
                <a:moveTo>
                  <a:pt x="5311613" y="4945864"/>
                </a:moveTo>
                <a:cubicBezTo>
                  <a:pt x="5322699" y="4919654"/>
                  <a:pt x="5348652" y="4901263"/>
                  <a:pt x="5378900" y="4901264"/>
                </a:cubicBezTo>
                <a:cubicBezTo>
                  <a:pt x="5419230" y="4901263"/>
                  <a:pt x="5451925" y="4933958"/>
                  <a:pt x="5451924" y="4974288"/>
                </a:cubicBezTo>
                <a:cubicBezTo>
                  <a:pt x="5451925" y="5014620"/>
                  <a:pt x="5419232" y="5047314"/>
                  <a:pt x="5378899" y="5047313"/>
                </a:cubicBezTo>
                <a:cubicBezTo>
                  <a:pt x="5338569" y="5047314"/>
                  <a:pt x="5305874" y="5014619"/>
                  <a:pt x="5305875" y="4974289"/>
                </a:cubicBezTo>
                <a:cubicBezTo>
                  <a:pt x="5305875" y="4964206"/>
                  <a:pt x="5307918" y="4954600"/>
                  <a:pt x="5311613" y="4945864"/>
                </a:cubicBezTo>
                <a:close/>
                <a:moveTo>
                  <a:pt x="6463932" y="3109013"/>
                </a:moveTo>
                <a:cubicBezTo>
                  <a:pt x="6475017" y="3082803"/>
                  <a:pt x="6500970" y="3064413"/>
                  <a:pt x="6531218" y="3064413"/>
                </a:cubicBezTo>
                <a:cubicBezTo>
                  <a:pt x="6571550" y="3064413"/>
                  <a:pt x="6604243" y="3097107"/>
                  <a:pt x="6604243" y="3137438"/>
                </a:cubicBezTo>
                <a:cubicBezTo>
                  <a:pt x="6604244" y="3177769"/>
                  <a:pt x="6571549" y="3210463"/>
                  <a:pt x="6531218" y="3210463"/>
                </a:cubicBezTo>
                <a:cubicBezTo>
                  <a:pt x="6490887" y="3210463"/>
                  <a:pt x="6458194" y="3177769"/>
                  <a:pt x="6458193" y="3137438"/>
                </a:cubicBezTo>
                <a:cubicBezTo>
                  <a:pt x="6458193" y="3127355"/>
                  <a:pt x="6460236" y="3117749"/>
                  <a:pt x="6463932" y="3109013"/>
                </a:cubicBezTo>
                <a:close/>
                <a:moveTo>
                  <a:pt x="5542077" y="4525370"/>
                </a:moveTo>
                <a:cubicBezTo>
                  <a:pt x="5553164" y="4499160"/>
                  <a:pt x="5579115" y="4480769"/>
                  <a:pt x="5609365" y="4480769"/>
                </a:cubicBezTo>
                <a:cubicBezTo>
                  <a:pt x="5649694" y="4480769"/>
                  <a:pt x="5682390" y="4513463"/>
                  <a:pt x="5682388" y="4553794"/>
                </a:cubicBezTo>
                <a:cubicBezTo>
                  <a:pt x="5682388" y="4594125"/>
                  <a:pt x="5649696" y="4626819"/>
                  <a:pt x="5609363" y="4626819"/>
                </a:cubicBezTo>
                <a:cubicBezTo>
                  <a:pt x="5569032" y="4626819"/>
                  <a:pt x="5536338" y="4594125"/>
                  <a:pt x="5536339" y="4553794"/>
                </a:cubicBezTo>
                <a:cubicBezTo>
                  <a:pt x="5536338" y="4543712"/>
                  <a:pt x="5538383" y="4534106"/>
                  <a:pt x="5542077" y="4525370"/>
                </a:cubicBezTo>
                <a:close/>
                <a:moveTo>
                  <a:pt x="6694396" y="2679691"/>
                </a:moveTo>
                <a:cubicBezTo>
                  <a:pt x="6705482" y="2653481"/>
                  <a:pt x="6731433" y="2635090"/>
                  <a:pt x="6761682" y="2635091"/>
                </a:cubicBezTo>
                <a:cubicBezTo>
                  <a:pt x="6802013" y="2635091"/>
                  <a:pt x="6834707" y="2667785"/>
                  <a:pt x="6834707" y="2708115"/>
                </a:cubicBezTo>
                <a:cubicBezTo>
                  <a:pt x="6834707" y="2748447"/>
                  <a:pt x="6802013" y="2781141"/>
                  <a:pt x="6761682" y="2781141"/>
                </a:cubicBezTo>
                <a:cubicBezTo>
                  <a:pt x="6721351" y="2781141"/>
                  <a:pt x="6688657" y="2748447"/>
                  <a:pt x="6688657" y="2708116"/>
                </a:cubicBezTo>
                <a:cubicBezTo>
                  <a:pt x="6688657" y="2698033"/>
                  <a:pt x="6690701" y="2688427"/>
                  <a:pt x="6694396" y="2679691"/>
                </a:cubicBezTo>
                <a:close/>
                <a:moveTo>
                  <a:pt x="6924084" y="2310776"/>
                </a:moveTo>
                <a:cubicBezTo>
                  <a:pt x="6935168" y="2284566"/>
                  <a:pt x="6961121" y="2266176"/>
                  <a:pt x="6991369" y="2266176"/>
                </a:cubicBezTo>
                <a:cubicBezTo>
                  <a:pt x="7031701" y="2266176"/>
                  <a:pt x="7064394" y="2298870"/>
                  <a:pt x="7064395" y="2339201"/>
                </a:cubicBezTo>
                <a:cubicBezTo>
                  <a:pt x="7064395" y="2379532"/>
                  <a:pt x="7031700" y="2412226"/>
                  <a:pt x="6991370" y="2412226"/>
                </a:cubicBezTo>
                <a:cubicBezTo>
                  <a:pt x="6951038" y="2412226"/>
                  <a:pt x="6918345" y="2379532"/>
                  <a:pt x="6918345" y="2339201"/>
                </a:cubicBezTo>
                <a:cubicBezTo>
                  <a:pt x="6918344" y="2329118"/>
                  <a:pt x="6920387" y="2319513"/>
                  <a:pt x="6924084" y="2310776"/>
                </a:cubicBezTo>
                <a:close/>
                <a:moveTo>
                  <a:pt x="5772541" y="4096050"/>
                </a:moveTo>
                <a:cubicBezTo>
                  <a:pt x="5783627" y="4069840"/>
                  <a:pt x="5809578" y="4051450"/>
                  <a:pt x="5839828" y="4051450"/>
                </a:cubicBezTo>
                <a:cubicBezTo>
                  <a:pt x="5880158" y="4051450"/>
                  <a:pt x="5912853" y="4084144"/>
                  <a:pt x="5912852" y="4124475"/>
                </a:cubicBezTo>
                <a:cubicBezTo>
                  <a:pt x="5912853" y="4164806"/>
                  <a:pt x="5880159" y="4197499"/>
                  <a:pt x="5839827" y="4197499"/>
                </a:cubicBezTo>
                <a:cubicBezTo>
                  <a:pt x="5799497" y="4197499"/>
                  <a:pt x="5766802" y="4164805"/>
                  <a:pt x="5766802" y="4124474"/>
                </a:cubicBezTo>
                <a:cubicBezTo>
                  <a:pt x="5766803" y="4114391"/>
                  <a:pt x="5768846" y="4104786"/>
                  <a:pt x="5772541" y="4096050"/>
                </a:cubicBezTo>
                <a:close/>
                <a:moveTo>
                  <a:pt x="7154547" y="1881454"/>
                </a:moveTo>
                <a:cubicBezTo>
                  <a:pt x="7165634" y="1855244"/>
                  <a:pt x="7191586" y="1836854"/>
                  <a:pt x="7221835" y="1836854"/>
                </a:cubicBezTo>
                <a:cubicBezTo>
                  <a:pt x="7262166" y="1836854"/>
                  <a:pt x="7294860" y="1869548"/>
                  <a:pt x="7294860" y="1909879"/>
                </a:cubicBezTo>
                <a:cubicBezTo>
                  <a:pt x="7294860" y="1950210"/>
                  <a:pt x="7262166" y="1982904"/>
                  <a:pt x="7221833" y="1982904"/>
                </a:cubicBezTo>
                <a:cubicBezTo>
                  <a:pt x="7181504" y="1982904"/>
                  <a:pt x="7148808" y="1950210"/>
                  <a:pt x="7148811" y="1909879"/>
                </a:cubicBezTo>
                <a:cubicBezTo>
                  <a:pt x="7148810" y="1899796"/>
                  <a:pt x="7150853" y="1890191"/>
                  <a:pt x="7154547" y="1881454"/>
                </a:cubicBezTo>
                <a:close/>
                <a:moveTo>
                  <a:pt x="6003005" y="3675556"/>
                </a:moveTo>
                <a:cubicBezTo>
                  <a:pt x="6014091" y="3649346"/>
                  <a:pt x="6040042" y="3630956"/>
                  <a:pt x="6070292" y="3630956"/>
                </a:cubicBezTo>
                <a:cubicBezTo>
                  <a:pt x="6110622" y="3630956"/>
                  <a:pt x="6143317" y="3663650"/>
                  <a:pt x="6143316" y="3703981"/>
                </a:cubicBezTo>
                <a:cubicBezTo>
                  <a:pt x="6143316" y="3744312"/>
                  <a:pt x="6110623" y="3777006"/>
                  <a:pt x="6070291" y="3777006"/>
                </a:cubicBezTo>
                <a:cubicBezTo>
                  <a:pt x="6029960" y="3777006"/>
                  <a:pt x="5997266" y="3744312"/>
                  <a:pt x="5997267" y="3703981"/>
                </a:cubicBezTo>
                <a:cubicBezTo>
                  <a:pt x="5997265" y="3693898"/>
                  <a:pt x="5999310" y="3684293"/>
                  <a:pt x="6003005" y="3675556"/>
                </a:cubicBezTo>
                <a:close/>
                <a:moveTo>
                  <a:pt x="6233468" y="3246234"/>
                </a:moveTo>
                <a:cubicBezTo>
                  <a:pt x="6244553" y="3220024"/>
                  <a:pt x="6270507" y="3201634"/>
                  <a:pt x="6300755" y="3201634"/>
                </a:cubicBezTo>
                <a:cubicBezTo>
                  <a:pt x="6341085" y="3201634"/>
                  <a:pt x="6373780" y="3234328"/>
                  <a:pt x="6373779" y="3274659"/>
                </a:cubicBezTo>
                <a:cubicBezTo>
                  <a:pt x="6373780" y="3314990"/>
                  <a:pt x="6341086" y="3347684"/>
                  <a:pt x="6300754" y="3347684"/>
                </a:cubicBezTo>
                <a:cubicBezTo>
                  <a:pt x="6260424" y="3347684"/>
                  <a:pt x="6227729" y="3314990"/>
                  <a:pt x="6227730" y="3274659"/>
                </a:cubicBezTo>
                <a:cubicBezTo>
                  <a:pt x="6227730" y="3264576"/>
                  <a:pt x="6229773" y="3254971"/>
                  <a:pt x="6233468" y="3246234"/>
                </a:cubicBezTo>
                <a:close/>
                <a:moveTo>
                  <a:pt x="5311614" y="4662592"/>
                </a:moveTo>
                <a:cubicBezTo>
                  <a:pt x="5322698" y="4636382"/>
                  <a:pt x="5348651" y="4617991"/>
                  <a:pt x="5378899" y="4617991"/>
                </a:cubicBezTo>
                <a:cubicBezTo>
                  <a:pt x="5419231" y="4617991"/>
                  <a:pt x="5451924" y="4650685"/>
                  <a:pt x="5451925" y="4691016"/>
                </a:cubicBezTo>
                <a:cubicBezTo>
                  <a:pt x="5451924" y="4731347"/>
                  <a:pt x="5419230" y="4764041"/>
                  <a:pt x="5378900" y="4764041"/>
                </a:cubicBezTo>
                <a:cubicBezTo>
                  <a:pt x="5338568" y="4764041"/>
                  <a:pt x="5305875" y="4731347"/>
                  <a:pt x="5305874" y="4691016"/>
                </a:cubicBezTo>
                <a:cubicBezTo>
                  <a:pt x="5305874" y="4680934"/>
                  <a:pt x="5307919" y="4671328"/>
                  <a:pt x="5311614" y="4662592"/>
                </a:cubicBezTo>
                <a:close/>
                <a:moveTo>
                  <a:pt x="6463932" y="2825741"/>
                </a:moveTo>
                <a:cubicBezTo>
                  <a:pt x="6475018" y="2799531"/>
                  <a:pt x="6500969" y="2781140"/>
                  <a:pt x="6531219" y="2781141"/>
                </a:cubicBezTo>
                <a:cubicBezTo>
                  <a:pt x="6571549" y="2781140"/>
                  <a:pt x="6604244" y="2813835"/>
                  <a:pt x="6604243" y="2854165"/>
                </a:cubicBezTo>
                <a:cubicBezTo>
                  <a:pt x="6604243" y="2894497"/>
                  <a:pt x="6571549" y="2927191"/>
                  <a:pt x="6531218" y="2927190"/>
                </a:cubicBezTo>
                <a:cubicBezTo>
                  <a:pt x="6490888" y="2927191"/>
                  <a:pt x="6458193" y="2894496"/>
                  <a:pt x="6458194" y="2854166"/>
                </a:cubicBezTo>
                <a:cubicBezTo>
                  <a:pt x="6458194" y="2844083"/>
                  <a:pt x="6460237" y="2834477"/>
                  <a:pt x="6463932" y="2825741"/>
                </a:cubicBezTo>
                <a:close/>
                <a:moveTo>
                  <a:pt x="6693620" y="2447997"/>
                </a:moveTo>
                <a:cubicBezTo>
                  <a:pt x="6704704" y="2421787"/>
                  <a:pt x="6730658" y="2403397"/>
                  <a:pt x="6760906" y="2403397"/>
                </a:cubicBezTo>
                <a:cubicBezTo>
                  <a:pt x="6801237" y="2403397"/>
                  <a:pt x="6833931" y="2436091"/>
                  <a:pt x="6833931" y="2476422"/>
                </a:cubicBezTo>
                <a:cubicBezTo>
                  <a:pt x="6833931" y="2516753"/>
                  <a:pt x="6801237" y="2549447"/>
                  <a:pt x="6760906" y="2549447"/>
                </a:cubicBezTo>
                <a:cubicBezTo>
                  <a:pt x="6720575" y="2549447"/>
                  <a:pt x="6687881" y="2516753"/>
                  <a:pt x="6687880" y="2476422"/>
                </a:cubicBezTo>
                <a:cubicBezTo>
                  <a:pt x="6687881" y="2466339"/>
                  <a:pt x="6689924" y="2456734"/>
                  <a:pt x="6693620" y="2447997"/>
                </a:cubicBezTo>
                <a:close/>
                <a:moveTo>
                  <a:pt x="5542078" y="4242098"/>
                </a:moveTo>
                <a:cubicBezTo>
                  <a:pt x="5553163" y="4215888"/>
                  <a:pt x="5579116" y="4197498"/>
                  <a:pt x="5609364" y="4197498"/>
                </a:cubicBezTo>
                <a:cubicBezTo>
                  <a:pt x="5649695" y="4197498"/>
                  <a:pt x="5682389" y="4230192"/>
                  <a:pt x="5682390" y="4270523"/>
                </a:cubicBezTo>
                <a:cubicBezTo>
                  <a:pt x="5682389" y="4310854"/>
                  <a:pt x="5649695" y="4343548"/>
                  <a:pt x="5609365" y="4343548"/>
                </a:cubicBezTo>
                <a:cubicBezTo>
                  <a:pt x="5569033" y="4343548"/>
                  <a:pt x="5536339" y="4310854"/>
                  <a:pt x="5536339" y="4270523"/>
                </a:cubicBezTo>
                <a:cubicBezTo>
                  <a:pt x="5536339" y="4260440"/>
                  <a:pt x="5538382" y="4250834"/>
                  <a:pt x="5542078" y="4242098"/>
                </a:cubicBezTo>
                <a:close/>
                <a:moveTo>
                  <a:pt x="6924083" y="2027505"/>
                </a:moveTo>
                <a:cubicBezTo>
                  <a:pt x="6935169" y="2001295"/>
                  <a:pt x="6961122" y="1982905"/>
                  <a:pt x="6991370" y="1982905"/>
                </a:cubicBezTo>
                <a:cubicBezTo>
                  <a:pt x="7031701" y="1982905"/>
                  <a:pt x="7064395" y="2015599"/>
                  <a:pt x="7064394" y="2055930"/>
                </a:cubicBezTo>
                <a:cubicBezTo>
                  <a:pt x="7064395" y="2096261"/>
                  <a:pt x="7031701" y="2128955"/>
                  <a:pt x="6991369" y="2128955"/>
                </a:cubicBezTo>
                <a:cubicBezTo>
                  <a:pt x="6951039" y="2128955"/>
                  <a:pt x="6918344" y="2096261"/>
                  <a:pt x="6918345" y="2055930"/>
                </a:cubicBezTo>
                <a:cubicBezTo>
                  <a:pt x="6918345" y="2045847"/>
                  <a:pt x="6920390" y="2036242"/>
                  <a:pt x="6924083" y="2027505"/>
                </a:cubicBezTo>
                <a:close/>
                <a:moveTo>
                  <a:pt x="5772541" y="3812779"/>
                </a:moveTo>
                <a:cubicBezTo>
                  <a:pt x="5783625" y="3786569"/>
                  <a:pt x="5809578" y="3768178"/>
                  <a:pt x="5839826" y="3768179"/>
                </a:cubicBezTo>
                <a:cubicBezTo>
                  <a:pt x="5880158" y="3768178"/>
                  <a:pt x="5912851" y="3800873"/>
                  <a:pt x="5912851" y="3841203"/>
                </a:cubicBezTo>
                <a:cubicBezTo>
                  <a:pt x="5912852" y="3881535"/>
                  <a:pt x="5880157" y="3914229"/>
                  <a:pt x="5839826" y="3914228"/>
                </a:cubicBezTo>
                <a:cubicBezTo>
                  <a:pt x="5799495" y="3914229"/>
                  <a:pt x="5766802" y="3881534"/>
                  <a:pt x="5766801" y="3841204"/>
                </a:cubicBezTo>
                <a:cubicBezTo>
                  <a:pt x="5766801" y="3831121"/>
                  <a:pt x="5768844" y="3821515"/>
                  <a:pt x="5772541" y="3812779"/>
                </a:cubicBezTo>
                <a:close/>
                <a:moveTo>
                  <a:pt x="7154548" y="1598183"/>
                </a:moveTo>
                <a:cubicBezTo>
                  <a:pt x="7165632" y="1571973"/>
                  <a:pt x="7191585" y="1553583"/>
                  <a:pt x="7221833" y="1553583"/>
                </a:cubicBezTo>
                <a:cubicBezTo>
                  <a:pt x="7262165" y="1553583"/>
                  <a:pt x="7294858" y="1586277"/>
                  <a:pt x="7294859" y="1626608"/>
                </a:cubicBezTo>
                <a:cubicBezTo>
                  <a:pt x="7294859" y="1666939"/>
                  <a:pt x="7262164" y="1699633"/>
                  <a:pt x="7221834" y="1699633"/>
                </a:cubicBezTo>
                <a:cubicBezTo>
                  <a:pt x="7181502" y="1699633"/>
                  <a:pt x="7148809" y="1666939"/>
                  <a:pt x="7148808" y="1626608"/>
                </a:cubicBezTo>
                <a:cubicBezTo>
                  <a:pt x="7148808" y="1616525"/>
                  <a:pt x="7150851" y="1606920"/>
                  <a:pt x="7154548" y="1598183"/>
                </a:cubicBezTo>
                <a:close/>
                <a:moveTo>
                  <a:pt x="6003003" y="3392285"/>
                </a:moveTo>
                <a:cubicBezTo>
                  <a:pt x="6014089" y="3366075"/>
                  <a:pt x="6040041" y="3347685"/>
                  <a:pt x="6070290" y="3347685"/>
                </a:cubicBezTo>
                <a:cubicBezTo>
                  <a:pt x="6110621" y="3347685"/>
                  <a:pt x="6143316" y="3380379"/>
                  <a:pt x="6143315" y="3420710"/>
                </a:cubicBezTo>
                <a:cubicBezTo>
                  <a:pt x="6143316" y="3461041"/>
                  <a:pt x="6110622" y="3493735"/>
                  <a:pt x="6070290" y="3493735"/>
                </a:cubicBezTo>
                <a:cubicBezTo>
                  <a:pt x="6029960" y="3493735"/>
                  <a:pt x="5997265" y="3461041"/>
                  <a:pt x="5997265" y="3420710"/>
                </a:cubicBezTo>
                <a:cubicBezTo>
                  <a:pt x="5997266" y="3410627"/>
                  <a:pt x="5999309" y="3401022"/>
                  <a:pt x="6003003" y="3392285"/>
                </a:cubicBezTo>
                <a:close/>
                <a:moveTo>
                  <a:pt x="5081149" y="4808641"/>
                </a:moveTo>
                <a:cubicBezTo>
                  <a:pt x="5092236" y="4782431"/>
                  <a:pt x="5118187" y="4764041"/>
                  <a:pt x="5148437" y="4764041"/>
                </a:cubicBezTo>
                <a:cubicBezTo>
                  <a:pt x="5188767" y="4764041"/>
                  <a:pt x="5221462" y="4796735"/>
                  <a:pt x="5221461" y="4837066"/>
                </a:cubicBezTo>
                <a:cubicBezTo>
                  <a:pt x="5221462" y="4877397"/>
                  <a:pt x="5188768" y="4910091"/>
                  <a:pt x="5148436" y="4910091"/>
                </a:cubicBezTo>
                <a:cubicBezTo>
                  <a:pt x="5108104" y="4910092"/>
                  <a:pt x="5075411" y="4877398"/>
                  <a:pt x="5075412" y="4837066"/>
                </a:cubicBezTo>
                <a:cubicBezTo>
                  <a:pt x="5075412" y="4826983"/>
                  <a:pt x="5077455" y="4817378"/>
                  <a:pt x="5081149" y="4808641"/>
                </a:cubicBezTo>
                <a:close/>
                <a:moveTo>
                  <a:pt x="6233468" y="2962962"/>
                </a:moveTo>
                <a:cubicBezTo>
                  <a:pt x="6244553" y="2936752"/>
                  <a:pt x="6270506" y="2918362"/>
                  <a:pt x="6300754" y="2918362"/>
                </a:cubicBezTo>
                <a:cubicBezTo>
                  <a:pt x="6341085" y="2918362"/>
                  <a:pt x="6373779" y="2951056"/>
                  <a:pt x="6373780" y="2991387"/>
                </a:cubicBezTo>
                <a:cubicBezTo>
                  <a:pt x="6373779" y="3031718"/>
                  <a:pt x="6341085" y="3064412"/>
                  <a:pt x="6300755" y="3064412"/>
                </a:cubicBezTo>
                <a:cubicBezTo>
                  <a:pt x="6260423" y="3064412"/>
                  <a:pt x="6227729" y="3031718"/>
                  <a:pt x="6227729" y="2991387"/>
                </a:cubicBezTo>
                <a:cubicBezTo>
                  <a:pt x="6227729" y="2981304"/>
                  <a:pt x="6229772" y="2971699"/>
                  <a:pt x="6233468" y="2962962"/>
                </a:cubicBezTo>
                <a:close/>
                <a:moveTo>
                  <a:pt x="5311615" y="4379320"/>
                </a:moveTo>
                <a:cubicBezTo>
                  <a:pt x="5322699" y="4353110"/>
                  <a:pt x="5348652" y="4334720"/>
                  <a:pt x="5378900" y="4334720"/>
                </a:cubicBezTo>
                <a:cubicBezTo>
                  <a:pt x="5419232" y="4334720"/>
                  <a:pt x="5451925" y="4367414"/>
                  <a:pt x="5451925" y="4407745"/>
                </a:cubicBezTo>
                <a:cubicBezTo>
                  <a:pt x="5451925" y="4448076"/>
                  <a:pt x="5419231" y="4480770"/>
                  <a:pt x="5378900" y="4480770"/>
                </a:cubicBezTo>
                <a:cubicBezTo>
                  <a:pt x="5338569" y="4480770"/>
                  <a:pt x="5305876" y="4448076"/>
                  <a:pt x="5305875" y="4407745"/>
                </a:cubicBezTo>
                <a:cubicBezTo>
                  <a:pt x="5305875" y="4397662"/>
                  <a:pt x="5307918" y="4388056"/>
                  <a:pt x="5311615" y="4379320"/>
                </a:cubicBezTo>
                <a:close/>
                <a:moveTo>
                  <a:pt x="6463931" y="2542469"/>
                </a:moveTo>
                <a:cubicBezTo>
                  <a:pt x="6475017" y="2516259"/>
                  <a:pt x="6500969" y="2497868"/>
                  <a:pt x="6531218" y="2497868"/>
                </a:cubicBezTo>
                <a:cubicBezTo>
                  <a:pt x="6571550" y="2497868"/>
                  <a:pt x="6604243" y="2530562"/>
                  <a:pt x="6604244" y="2570893"/>
                </a:cubicBezTo>
                <a:cubicBezTo>
                  <a:pt x="6604243" y="2611224"/>
                  <a:pt x="6571549" y="2643918"/>
                  <a:pt x="6531219" y="2643918"/>
                </a:cubicBezTo>
                <a:cubicBezTo>
                  <a:pt x="6490887" y="2643918"/>
                  <a:pt x="6458194" y="2611224"/>
                  <a:pt x="6458193" y="2570893"/>
                </a:cubicBezTo>
                <a:cubicBezTo>
                  <a:pt x="6458193" y="2560811"/>
                  <a:pt x="6460236" y="2551205"/>
                  <a:pt x="6463931" y="2542469"/>
                </a:cubicBezTo>
                <a:close/>
                <a:moveTo>
                  <a:pt x="6693621" y="2164726"/>
                </a:moveTo>
                <a:cubicBezTo>
                  <a:pt x="6704706" y="2138516"/>
                  <a:pt x="6730658" y="2120126"/>
                  <a:pt x="6760907" y="2120126"/>
                </a:cubicBezTo>
                <a:cubicBezTo>
                  <a:pt x="6801237" y="2120126"/>
                  <a:pt x="6833932" y="2152820"/>
                  <a:pt x="6833931" y="2193150"/>
                </a:cubicBezTo>
                <a:cubicBezTo>
                  <a:pt x="6833932" y="2233482"/>
                  <a:pt x="6801238" y="2266176"/>
                  <a:pt x="6760906" y="2266175"/>
                </a:cubicBezTo>
                <a:cubicBezTo>
                  <a:pt x="6720576" y="2266176"/>
                  <a:pt x="6687882" y="2233481"/>
                  <a:pt x="6687882" y="2193151"/>
                </a:cubicBezTo>
                <a:cubicBezTo>
                  <a:pt x="6687882" y="2183068"/>
                  <a:pt x="6689925" y="2173462"/>
                  <a:pt x="6693621" y="2164726"/>
                </a:cubicBezTo>
                <a:close/>
                <a:moveTo>
                  <a:pt x="5542077" y="3958827"/>
                </a:moveTo>
                <a:cubicBezTo>
                  <a:pt x="5553163" y="3932618"/>
                  <a:pt x="5579114" y="3914227"/>
                  <a:pt x="5609364" y="3914228"/>
                </a:cubicBezTo>
                <a:cubicBezTo>
                  <a:pt x="5649694" y="3914227"/>
                  <a:pt x="5682388" y="3946922"/>
                  <a:pt x="5682388" y="3987252"/>
                </a:cubicBezTo>
                <a:cubicBezTo>
                  <a:pt x="5682388" y="4027584"/>
                  <a:pt x="5649695" y="4060277"/>
                  <a:pt x="5609363" y="4060277"/>
                </a:cubicBezTo>
                <a:cubicBezTo>
                  <a:pt x="5569033" y="4060277"/>
                  <a:pt x="5536338" y="4027583"/>
                  <a:pt x="5536339" y="3987252"/>
                </a:cubicBezTo>
                <a:cubicBezTo>
                  <a:pt x="5536339" y="3977169"/>
                  <a:pt x="5538382" y="3967564"/>
                  <a:pt x="5542077" y="3958827"/>
                </a:cubicBezTo>
                <a:close/>
                <a:moveTo>
                  <a:pt x="6924084" y="1744233"/>
                </a:moveTo>
                <a:cubicBezTo>
                  <a:pt x="6935168" y="1718023"/>
                  <a:pt x="6961121" y="1699633"/>
                  <a:pt x="6991369" y="1699633"/>
                </a:cubicBezTo>
                <a:cubicBezTo>
                  <a:pt x="7031701" y="1699633"/>
                  <a:pt x="7064394" y="1732327"/>
                  <a:pt x="7064395" y="1772658"/>
                </a:cubicBezTo>
                <a:cubicBezTo>
                  <a:pt x="7064394" y="1812989"/>
                  <a:pt x="7031700" y="1845683"/>
                  <a:pt x="6991370" y="1845683"/>
                </a:cubicBezTo>
                <a:cubicBezTo>
                  <a:pt x="6951038" y="1845683"/>
                  <a:pt x="6918345" y="1812989"/>
                  <a:pt x="6918345" y="1772658"/>
                </a:cubicBezTo>
                <a:cubicBezTo>
                  <a:pt x="6918344" y="1762575"/>
                  <a:pt x="6920388" y="1752969"/>
                  <a:pt x="6924084" y="1744233"/>
                </a:cubicBezTo>
                <a:close/>
                <a:moveTo>
                  <a:pt x="5772540" y="3529507"/>
                </a:moveTo>
                <a:cubicBezTo>
                  <a:pt x="5783626" y="3503297"/>
                  <a:pt x="5809577" y="3484906"/>
                  <a:pt x="5839827" y="3484906"/>
                </a:cubicBezTo>
                <a:cubicBezTo>
                  <a:pt x="5880157" y="3484906"/>
                  <a:pt x="5912852" y="3517600"/>
                  <a:pt x="5912851" y="3557931"/>
                </a:cubicBezTo>
                <a:cubicBezTo>
                  <a:pt x="5912851" y="3598262"/>
                  <a:pt x="5880158" y="3630956"/>
                  <a:pt x="5839826" y="3630956"/>
                </a:cubicBezTo>
                <a:cubicBezTo>
                  <a:pt x="5799496" y="3630956"/>
                  <a:pt x="5766801" y="3598262"/>
                  <a:pt x="5766802" y="3557931"/>
                </a:cubicBezTo>
                <a:cubicBezTo>
                  <a:pt x="5766802" y="3547849"/>
                  <a:pt x="5768845" y="3538243"/>
                  <a:pt x="5772540" y="3529507"/>
                </a:cubicBezTo>
                <a:close/>
                <a:moveTo>
                  <a:pt x="4850687" y="4945864"/>
                </a:moveTo>
                <a:cubicBezTo>
                  <a:pt x="4854381" y="4937128"/>
                  <a:pt x="4859728" y="4929260"/>
                  <a:pt x="4866336" y="4922652"/>
                </a:cubicBezTo>
                <a:cubicBezTo>
                  <a:pt x="4879552" y="4909437"/>
                  <a:pt x="4897808" y="4901264"/>
                  <a:pt x="4917974" y="4901263"/>
                </a:cubicBezTo>
                <a:cubicBezTo>
                  <a:pt x="4958304" y="4901263"/>
                  <a:pt x="4990997" y="4933958"/>
                  <a:pt x="4990998" y="4974289"/>
                </a:cubicBezTo>
                <a:cubicBezTo>
                  <a:pt x="4990999" y="5014619"/>
                  <a:pt x="4958303" y="5047314"/>
                  <a:pt x="4917973" y="5047314"/>
                </a:cubicBezTo>
                <a:cubicBezTo>
                  <a:pt x="4877641" y="5047313"/>
                  <a:pt x="4844947" y="5014619"/>
                  <a:pt x="4844949" y="4974289"/>
                </a:cubicBezTo>
                <a:cubicBezTo>
                  <a:pt x="4844946" y="4964207"/>
                  <a:pt x="4846991" y="4954601"/>
                  <a:pt x="4850687" y="4945864"/>
                </a:cubicBezTo>
                <a:close/>
                <a:moveTo>
                  <a:pt x="7154547" y="1314911"/>
                </a:moveTo>
                <a:cubicBezTo>
                  <a:pt x="7165633" y="1288701"/>
                  <a:pt x="7191585" y="1270311"/>
                  <a:pt x="7221834" y="1270311"/>
                </a:cubicBezTo>
                <a:cubicBezTo>
                  <a:pt x="7262164" y="1270311"/>
                  <a:pt x="7294859" y="1303005"/>
                  <a:pt x="7294858" y="1343336"/>
                </a:cubicBezTo>
                <a:cubicBezTo>
                  <a:pt x="7294859" y="1383667"/>
                  <a:pt x="7262165" y="1416361"/>
                  <a:pt x="7221833" y="1416361"/>
                </a:cubicBezTo>
                <a:cubicBezTo>
                  <a:pt x="7181503" y="1416361"/>
                  <a:pt x="7148809" y="1383667"/>
                  <a:pt x="7148809" y="1343336"/>
                </a:cubicBezTo>
                <a:cubicBezTo>
                  <a:pt x="7148809" y="1333253"/>
                  <a:pt x="7150852" y="1323647"/>
                  <a:pt x="7154547" y="1314911"/>
                </a:cubicBezTo>
                <a:close/>
                <a:moveTo>
                  <a:pt x="6003004" y="3109013"/>
                </a:moveTo>
                <a:cubicBezTo>
                  <a:pt x="6014090" y="3082803"/>
                  <a:pt x="6040041" y="3064413"/>
                  <a:pt x="6070290" y="3064413"/>
                </a:cubicBezTo>
                <a:cubicBezTo>
                  <a:pt x="6110621" y="3064413"/>
                  <a:pt x="6143315" y="3097107"/>
                  <a:pt x="6143316" y="3137438"/>
                </a:cubicBezTo>
                <a:cubicBezTo>
                  <a:pt x="6143315" y="3177769"/>
                  <a:pt x="6110621" y="3210463"/>
                  <a:pt x="6070290" y="3210463"/>
                </a:cubicBezTo>
                <a:cubicBezTo>
                  <a:pt x="6029959" y="3210463"/>
                  <a:pt x="5997265" y="3177769"/>
                  <a:pt x="5997266" y="3137438"/>
                </a:cubicBezTo>
                <a:cubicBezTo>
                  <a:pt x="5997265" y="3127355"/>
                  <a:pt x="5999309" y="3117749"/>
                  <a:pt x="6003004" y="3109013"/>
                </a:cubicBezTo>
                <a:close/>
                <a:moveTo>
                  <a:pt x="5081151" y="4525369"/>
                </a:moveTo>
                <a:cubicBezTo>
                  <a:pt x="5092235" y="4499159"/>
                  <a:pt x="5118188" y="4480769"/>
                  <a:pt x="5148438" y="4480769"/>
                </a:cubicBezTo>
                <a:cubicBezTo>
                  <a:pt x="5188768" y="4480769"/>
                  <a:pt x="5221461" y="4513463"/>
                  <a:pt x="5221462" y="4553794"/>
                </a:cubicBezTo>
                <a:cubicBezTo>
                  <a:pt x="5221462" y="4594125"/>
                  <a:pt x="5188769" y="4626819"/>
                  <a:pt x="5148437" y="4626819"/>
                </a:cubicBezTo>
                <a:cubicBezTo>
                  <a:pt x="5108107" y="4626819"/>
                  <a:pt x="5075412" y="4594125"/>
                  <a:pt x="5075413" y="4553794"/>
                </a:cubicBezTo>
                <a:cubicBezTo>
                  <a:pt x="5075411" y="4543712"/>
                  <a:pt x="5077456" y="4534106"/>
                  <a:pt x="5081151" y="4525369"/>
                </a:cubicBezTo>
                <a:close/>
                <a:moveTo>
                  <a:pt x="6233468" y="2679690"/>
                </a:moveTo>
                <a:cubicBezTo>
                  <a:pt x="6244553" y="2653480"/>
                  <a:pt x="6270506" y="2635090"/>
                  <a:pt x="6300754" y="2635090"/>
                </a:cubicBezTo>
                <a:cubicBezTo>
                  <a:pt x="6341086" y="2635090"/>
                  <a:pt x="6373779" y="2667784"/>
                  <a:pt x="6373779" y="2708115"/>
                </a:cubicBezTo>
                <a:cubicBezTo>
                  <a:pt x="6373780" y="2748446"/>
                  <a:pt x="6341085" y="2781140"/>
                  <a:pt x="6300754" y="2781140"/>
                </a:cubicBezTo>
                <a:cubicBezTo>
                  <a:pt x="6260423" y="2781140"/>
                  <a:pt x="6227730" y="2748446"/>
                  <a:pt x="6227729" y="2708115"/>
                </a:cubicBezTo>
                <a:cubicBezTo>
                  <a:pt x="6227729" y="2698032"/>
                  <a:pt x="6229772" y="2688427"/>
                  <a:pt x="6233468" y="2679690"/>
                </a:cubicBezTo>
                <a:close/>
                <a:moveTo>
                  <a:pt x="6463157" y="2310775"/>
                </a:moveTo>
                <a:cubicBezTo>
                  <a:pt x="6474241" y="2284565"/>
                  <a:pt x="6500196" y="2266175"/>
                  <a:pt x="6530443" y="2266175"/>
                </a:cubicBezTo>
                <a:cubicBezTo>
                  <a:pt x="6570774" y="2266175"/>
                  <a:pt x="6603468" y="2298869"/>
                  <a:pt x="6603468" y="2339200"/>
                </a:cubicBezTo>
                <a:cubicBezTo>
                  <a:pt x="6603468" y="2379531"/>
                  <a:pt x="6570775" y="2412225"/>
                  <a:pt x="6530443" y="2412225"/>
                </a:cubicBezTo>
                <a:cubicBezTo>
                  <a:pt x="6490112" y="2412225"/>
                  <a:pt x="6457418" y="2379531"/>
                  <a:pt x="6457419" y="2339200"/>
                </a:cubicBezTo>
                <a:cubicBezTo>
                  <a:pt x="6457419" y="2329117"/>
                  <a:pt x="6459462" y="2319512"/>
                  <a:pt x="6463157" y="2310775"/>
                </a:cubicBezTo>
                <a:close/>
                <a:moveTo>
                  <a:pt x="5311613" y="4096048"/>
                </a:moveTo>
                <a:cubicBezTo>
                  <a:pt x="5322698" y="4069839"/>
                  <a:pt x="5348651" y="4051448"/>
                  <a:pt x="5378899" y="4051449"/>
                </a:cubicBezTo>
                <a:cubicBezTo>
                  <a:pt x="5419230" y="4051448"/>
                  <a:pt x="5451924" y="4084142"/>
                  <a:pt x="5451925" y="4124473"/>
                </a:cubicBezTo>
                <a:cubicBezTo>
                  <a:pt x="5451924" y="4164804"/>
                  <a:pt x="5419232" y="4197498"/>
                  <a:pt x="5378900" y="4197498"/>
                </a:cubicBezTo>
                <a:cubicBezTo>
                  <a:pt x="5338570" y="4197498"/>
                  <a:pt x="5305875" y="4164804"/>
                  <a:pt x="5305876" y="4124473"/>
                </a:cubicBezTo>
                <a:cubicBezTo>
                  <a:pt x="5305876" y="4114390"/>
                  <a:pt x="5307919" y="4104784"/>
                  <a:pt x="5311613" y="4096048"/>
                </a:cubicBezTo>
                <a:close/>
                <a:moveTo>
                  <a:pt x="6693620" y="1881454"/>
                </a:moveTo>
                <a:cubicBezTo>
                  <a:pt x="6704704" y="1855244"/>
                  <a:pt x="6730657" y="1836854"/>
                  <a:pt x="6760905" y="1836854"/>
                </a:cubicBezTo>
                <a:cubicBezTo>
                  <a:pt x="6801237" y="1836854"/>
                  <a:pt x="6833932" y="1869548"/>
                  <a:pt x="6833931" y="1909879"/>
                </a:cubicBezTo>
                <a:cubicBezTo>
                  <a:pt x="6833931" y="1950210"/>
                  <a:pt x="6801238" y="1982904"/>
                  <a:pt x="6760906" y="1982904"/>
                </a:cubicBezTo>
                <a:cubicBezTo>
                  <a:pt x="6720575" y="1982904"/>
                  <a:pt x="6687881" y="1950211"/>
                  <a:pt x="6687880" y="1909879"/>
                </a:cubicBezTo>
                <a:cubicBezTo>
                  <a:pt x="6687880" y="1899796"/>
                  <a:pt x="6689925" y="1890191"/>
                  <a:pt x="6693620" y="1881454"/>
                </a:cubicBezTo>
                <a:close/>
                <a:moveTo>
                  <a:pt x="5542076" y="3675556"/>
                </a:moveTo>
                <a:cubicBezTo>
                  <a:pt x="5553162" y="3649347"/>
                  <a:pt x="5579115" y="3630956"/>
                  <a:pt x="5609363" y="3630956"/>
                </a:cubicBezTo>
                <a:cubicBezTo>
                  <a:pt x="5649693" y="3630956"/>
                  <a:pt x="5682388" y="3663650"/>
                  <a:pt x="5682387" y="3703981"/>
                </a:cubicBezTo>
                <a:cubicBezTo>
                  <a:pt x="5682388" y="3744312"/>
                  <a:pt x="5649694" y="3777006"/>
                  <a:pt x="5609362" y="3777006"/>
                </a:cubicBezTo>
                <a:cubicBezTo>
                  <a:pt x="5569032" y="3777006"/>
                  <a:pt x="5536337" y="3744312"/>
                  <a:pt x="5536337" y="3703981"/>
                </a:cubicBezTo>
                <a:cubicBezTo>
                  <a:pt x="5536338" y="3693898"/>
                  <a:pt x="5538381" y="3684293"/>
                  <a:pt x="5542076" y="3675556"/>
                </a:cubicBezTo>
                <a:close/>
                <a:moveTo>
                  <a:pt x="6924084" y="1460961"/>
                </a:moveTo>
                <a:cubicBezTo>
                  <a:pt x="6935169" y="1434751"/>
                  <a:pt x="6961121" y="1416361"/>
                  <a:pt x="6991370" y="1416361"/>
                </a:cubicBezTo>
                <a:cubicBezTo>
                  <a:pt x="7031701" y="1416360"/>
                  <a:pt x="7064395" y="1449055"/>
                  <a:pt x="7064394" y="1489385"/>
                </a:cubicBezTo>
                <a:cubicBezTo>
                  <a:pt x="7064395" y="1529717"/>
                  <a:pt x="7031701" y="1562411"/>
                  <a:pt x="6991370" y="1562410"/>
                </a:cubicBezTo>
                <a:cubicBezTo>
                  <a:pt x="6951039" y="1562411"/>
                  <a:pt x="6918345" y="1529716"/>
                  <a:pt x="6918346" y="1489386"/>
                </a:cubicBezTo>
                <a:cubicBezTo>
                  <a:pt x="6918345" y="1479303"/>
                  <a:pt x="6920389" y="1469697"/>
                  <a:pt x="6924084" y="1460961"/>
                </a:cubicBezTo>
                <a:close/>
                <a:moveTo>
                  <a:pt x="5772539" y="3246234"/>
                </a:moveTo>
                <a:cubicBezTo>
                  <a:pt x="5783625" y="3220025"/>
                  <a:pt x="5809577" y="3201634"/>
                  <a:pt x="5839826" y="3201634"/>
                </a:cubicBezTo>
                <a:cubicBezTo>
                  <a:pt x="5880158" y="3201634"/>
                  <a:pt x="5912851" y="3234328"/>
                  <a:pt x="5912852" y="3274659"/>
                </a:cubicBezTo>
                <a:cubicBezTo>
                  <a:pt x="5912851" y="3314990"/>
                  <a:pt x="5880157" y="3347684"/>
                  <a:pt x="5839827" y="3347684"/>
                </a:cubicBezTo>
                <a:cubicBezTo>
                  <a:pt x="5799495" y="3347684"/>
                  <a:pt x="5766802" y="3314990"/>
                  <a:pt x="5766801" y="3274659"/>
                </a:cubicBezTo>
                <a:cubicBezTo>
                  <a:pt x="5766801" y="3264576"/>
                  <a:pt x="5768844" y="3254971"/>
                  <a:pt x="5772539" y="3246234"/>
                </a:cubicBezTo>
                <a:close/>
                <a:moveTo>
                  <a:pt x="4850687" y="4662591"/>
                </a:moveTo>
                <a:cubicBezTo>
                  <a:pt x="4854382" y="4653854"/>
                  <a:pt x="4859729" y="4645986"/>
                  <a:pt x="4866337" y="4639379"/>
                </a:cubicBezTo>
                <a:cubicBezTo>
                  <a:pt x="4879551" y="4626164"/>
                  <a:pt x="4897809" y="4617991"/>
                  <a:pt x="4917973" y="4617990"/>
                </a:cubicBezTo>
                <a:cubicBezTo>
                  <a:pt x="4958304" y="4617990"/>
                  <a:pt x="4990998" y="4650684"/>
                  <a:pt x="4990999" y="4691015"/>
                </a:cubicBezTo>
                <a:cubicBezTo>
                  <a:pt x="4990998" y="4731346"/>
                  <a:pt x="4958304" y="4764040"/>
                  <a:pt x="4917974" y="4764040"/>
                </a:cubicBezTo>
                <a:cubicBezTo>
                  <a:pt x="4877641" y="4764041"/>
                  <a:pt x="4844948" y="4731347"/>
                  <a:pt x="4844949" y="4691015"/>
                </a:cubicBezTo>
                <a:cubicBezTo>
                  <a:pt x="4844948" y="4680933"/>
                  <a:pt x="4846991" y="4671327"/>
                  <a:pt x="4850687" y="4662591"/>
                </a:cubicBezTo>
                <a:close/>
                <a:moveTo>
                  <a:pt x="7154547" y="1031639"/>
                </a:moveTo>
                <a:cubicBezTo>
                  <a:pt x="7165633" y="1005429"/>
                  <a:pt x="7191586" y="987039"/>
                  <a:pt x="7221834" y="987039"/>
                </a:cubicBezTo>
                <a:cubicBezTo>
                  <a:pt x="7262166" y="987038"/>
                  <a:pt x="7294859" y="1019733"/>
                  <a:pt x="7294858" y="1060063"/>
                </a:cubicBezTo>
                <a:cubicBezTo>
                  <a:pt x="7294858" y="1100395"/>
                  <a:pt x="7262165" y="1133089"/>
                  <a:pt x="7221834" y="1133088"/>
                </a:cubicBezTo>
                <a:cubicBezTo>
                  <a:pt x="7181502" y="1133089"/>
                  <a:pt x="7148809" y="1100394"/>
                  <a:pt x="7148809" y="1060064"/>
                </a:cubicBezTo>
                <a:cubicBezTo>
                  <a:pt x="7148809" y="1049981"/>
                  <a:pt x="7150852" y="1040375"/>
                  <a:pt x="7154547" y="1031639"/>
                </a:cubicBezTo>
                <a:close/>
                <a:moveTo>
                  <a:pt x="6003003" y="2825741"/>
                </a:moveTo>
                <a:cubicBezTo>
                  <a:pt x="6014089" y="2799531"/>
                  <a:pt x="6040042" y="2781140"/>
                  <a:pt x="6070290" y="2781141"/>
                </a:cubicBezTo>
                <a:cubicBezTo>
                  <a:pt x="6110620" y="2781140"/>
                  <a:pt x="6143315" y="2813835"/>
                  <a:pt x="6143314" y="2854165"/>
                </a:cubicBezTo>
                <a:cubicBezTo>
                  <a:pt x="6143315" y="2894497"/>
                  <a:pt x="6110621" y="2927191"/>
                  <a:pt x="6070289" y="2927190"/>
                </a:cubicBezTo>
                <a:cubicBezTo>
                  <a:pt x="6029959" y="2927191"/>
                  <a:pt x="5997264" y="2894496"/>
                  <a:pt x="5997265" y="2854166"/>
                </a:cubicBezTo>
                <a:cubicBezTo>
                  <a:pt x="5997265" y="2844083"/>
                  <a:pt x="5999308" y="2834477"/>
                  <a:pt x="6003003" y="2825741"/>
                </a:cubicBezTo>
                <a:close/>
                <a:moveTo>
                  <a:pt x="6232692" y="2447997"/>
                </a:moveTo>
                <a:cubicBezTo>
                  <a:pt x="6243778" y="2421787"/>
                  <a:pt x="6269731" y="2403397"/>
                  <a:pt x="6299979" y="2403397"/>
                </a:cubicBezTo>
                <a:cubicBezTo>
                  <a:pt x="6340309" y="2403397"/>
                  <a:pt x="6373004" y="2436091"/>
                  <a:pt x="6373003" y="2476422"/>
                </a:cubicBezTo>
                <a:cubicBezTo>
                  <a:pt x="6373004" y="2516753"/>
                  <a:pt x="6340310" y="2549447"/>
                  <a:pt x="6299978" y="2549447"/>
                </a:cubicBezTo>
                <a:cubicBezTo>
                  <a:pt x="6259648" y="2549447"/>
                  <a:pt x="6226954" y="2516753"/>
                  <a:pt x="6226954" y="2476422"/>
                </a:cubicBezTo>
                <a:cubicBezTo>
                  <a:pt x="6226954" y="2466339"/>
                  <a:pt x="6228997" y="2456734"/>
                  <a:pt x="6232692" y="2447997"/>
                </a:cubicBezTo>
                <a:close/>
                <a:moveTo>
                  <a:pt x="5081150" y="4242097"/>
                </a:moveTo>
                <a:cubicBezTo>
                  <a:pt x="5092236" y="4215887"/>
                  <a:pt x="5118189" y="4197497"/>
                  <a:pt x="5148436" y="4197497"/>
                </a:cubicBezTo>
                <a:cubicBezTo>
                  <a:pt x="5188767" y="4197497"/>
                  <a:pt x="5221462" y="4230191"/>
                  <a:pt x="5221461" y="4270522"/>
                </a:cubicBezTo>
                <a:cubicBezTo>
                  <a:pt x="5221462" y="4310853"/>
                  <a:pt x="5188768" y="4343547"/>
                  <a:pt x="5148436" y="4343547"/>
                </a:cubicBezTo>
                <a:cubicBezTo>
                  <a:pt x="5108106" y="4343547"/>
                  <a:pt x="5075411" y="4310853"/>
                  <a:pt x="5075411" y="4270522"/>
                </a:cubicBezTo>
                <a:cubicBezTo>
                  <a:pt x="5075411" y="4260439"/>
                  <a:pt x="5077455" y="4250834"/>
                  <a:pt x="5081150" y="4242097"/>
                </a:cubicBezTo>
                <a:close/>
                <a:moveTo>
                  <a:pt x="6463156" y="2027504"/>
                </a:moveTo>
                <a:cubicBezTo>
                  <a:pt x="6474240" y="2001295"/>
                  <a:pt x="6500193" y="1982904"/>
                  <a:pt x="6530442" y="1982904"/>
                </a:cubicBezTo>
                <a:cubicBezTo>
                  <a:pt x="6570773" y="1982904"/>
                  <a:pt x="6603468" y="2015598"/>
                  <a:pt x="6603467" y="2055929"/>
                </a:cubicBezTo>
                <a:cubicBezTo>
                  <a:pt x="6603466" y="2096260"/>
                  <a:pt x="6570774" y="2128954"/>
                  <a:pt x="6530443" y="2128954"/>
                </a:cubicBezTo>
                <a:cubicBezTo>
                  <a:pt x="6490112" y="2128954"/>
                  <a:pt x="6457417" y="2096260"/>
                  <a:pt x="6457418" y="2055929"/>
                </a:cubicBezTo>
                <a:cubicBezTo>
                  <a:pt x="6457418" y="2045846"/>
                  <a:pt x="6459461" y="2036240"/>
                  <a:pt x="6463156" y="2027504"/>
                </a:cubicBezTo>
                <a:close/>
                <a:moveTo>
                  <a:pt x="5311612" y="3812777"/>
                </a:moveTo>
                <a:cubicBezTo>
                  <a:pt x="5322698" y="3786568"/>
                  <a:pt x="5348650" y="3768178"/>
                  <a:pt x="5378898" y="3768178"/>
                </a:cubicBezTo>
                <a:cubicBezTo>
                  <a:pt x="5419229" y="3768178"/>
                  <a:pt x="5451923" y="3800872"/>
                  <a:pt x="5451924" y="3841203"/>
                </a:cubicBezTo>
                <a:cubicBezTo>
                  <a:pt x="5451923" y="3881534"/>
                  <a:pt x="5419231" y="3914227"/>
                  <a:pt x="5378899" y="3914227"/>
                </a:cubicBezTo>
                <a:cubicBezTo>
                  <a:pt x="5338569" y="3914227"/>
                  <a:pt x="5305874" y="3881533"/>
                  <a:pt x="5305874" y="3841202"/>
                </a:cubicBezTo>
                <a:cubicBezTo>
                  <a:pt x="5305874" y="3831119"/>
                  <a:pt x="5307917" y="3821514"/>
                  <a:pt x="5311612" y="3812777"/>
                </a:cubicBezTo>
                <a:close/>
                <a:moveTo>
                  <a:pt x="6693619" y="1598182"/>
                </a:moveTo>
                <a:cubicBezTo>
                  <a:pt x="6704705" y="1571972"/>
                  <a:pt x="6730658" y="1553582"/>
                  <a:pt x="6760906" y="1553582"/>
                </a:cubicBezTo>
                <a:cubicBezTo>
                  <a:pt x="6801237" y="1553582"/>
                  <a:pt x="6833931" y="1586276"/>
                  <a:pt x="6833930" y="1626607"/>
                </a:cubicBezTo>
                <a:cubicBezTo>
                  <a:pt x="6833931" y="1666938"/>
                  <a:pt x="6801237" y="1699632"/>
                  <a:pt x="6760905" y="1699632"/>
                </a:cubicBezTo>
                <a:cubicBezTo>
                  <a:pt x="6720575" y="1699632"/>
                  <a:pt x="6687880" y="1666938"/>
                  <a:pt x="6687881" y="1626607"/>
                </a:cubicBezTo>
                <a:cubicBezTo>
                  <a:pt x="6687881" y="1616524"/>
                  <a:pt x="6689924" y="1606919"/>
                  <a:pt x="6693619" y="1598182"/>
                </a:cubicBezTo>
                <a:close/>
                <a:moveTo>
                  <a:pt x="5542076" y="3392284"/>
                </a:moveTo>
                <a:cubicBezTo>
                  <a:pt x="5553161" y="3366074"/>
                  <a:pt x="5579114" y="3347684"/>
                  <a:pt x="5609362" y="3347684"/>
                </a:cubicBezTo>
                <a:cubicBezTo>
                  <a:pt x="5649693" y="3347684"/>
                  <a:pt x="5682387" y="3380378"/>
                  <a:pt x="5682388" y="3420709"/>
                </a:cubicBezTo>
                <a:cubicBezTo>
                  <a:pt x="5682387" y="3461040"/>
                  <a:pt x="5649693" y="3493734"/>
                  <a:pt x="5609363" y="3493734"/>
                </a:cubicBezTo>
                <a:cubicBezTo>
                  <a:pt x="5569031" y="3493734"/>
                  <a:pt x="5536337" y="3461040"/>
                  <a:pt x="5536337" y="3420709"/>
                </a:cubicBezTo>
                <a:cubicBezTo>
                  <a:pt x="5536337" y="3410626"/>
                  <a:pt x="5538380" y="3401021"/>
                  <a:pt x="5542076" y="3392284"/>
                </a:cubicBezTo>
                <a:close/>
                <a:moveTo>
                  <a:pt x="4620223" y="4808642"/>
                </a:moveTo>
                <a:cubicBezTo>
                  <a:pt x="4623918" y="4799905"/>
                  <a:pt x="4629266" y="4792037"/>
                  <a:pt x="4635873" y="4785430"/>
                </a:cubicBezTo>
                <a:cubicBezTo>
                  <a:pt x="4649086" y="4772215"/>
                  <a:pt x="4667342" y="4764043"/>
                  <a:pt x="4687508" y="4764042"/>
                </a:cubicBezTo>
                <a:cubicBezTo>
                  <a:pt x="4727838" y="4764042"/>
                  <a:pt x="4760533" y="4796736"/>
                  <a:pt x="4760534" y="4837067"/>
                </a:cubicBezTo>
                <a:cubicBezTo>
                  <a:pt x="4760533" y="4877399"/>
                  <a:pt x="4727839" y="4910093"/>
                  <a:pt x="4687509" y="4910092"/>
                </a:cubicBezTo>
                <a:cubicBezTo>
                  <a:pt x="4647177" y="4910092"/>
                  <a:pt x="4614484" y="4877398"/>
                  <a:pt x="4614483" y="4837067"/>
                </a:cubicBezTo>
                <a:cubicBezTo>
                  <a:pt x="4614484" y="4826984"/>
                  <a:pt x="4616529" y="4817379"/>
                  <a:pt x="4620223" y="4808642"/>
                </a:cubicBezTo>
                <a:close/>
                <a:moveTo>
                  <a:pt x="6924085" y="1177689"/>
                </a:moveTo>
                <a:cubicBezTo>
                  <a:pt x="6935169" y="1151479"/>
                  <a:pt x="6961120" y="1133088"/>
                  <a:pt x="6991370" y="1133089"/>
                </a:cubicBezTo>
                <a:cubicBezTo>
                  <a:pt x="7031700" y="1133088"/>
                  <a:pt x="7064395" y="1165782"/>
                  <a:pt x="7064395" y="1206113"/>
                </a:cubicBezTo>
                <a:cubicBezTo>
                  <a:pt x="7064395" y="1246444"/>
                  <a:pt x="7031701" y="1279138"/>
                  <a:pt x="6991371" y="1279138"/>
                </a:cubicBezTo>
                <a:cubicBezTo>
                  <a:pt x="6951039" y="1279138"/>
                  <a:pt x="6918344" y="1246444"/>
                  <a:pt x="6918345" y="1206113"/>
                </a:cubicBezTo>
                <a:cubicBezTo>
                  <a:pt x="6918345" y="1196031"/>
                  <a:pt x="6920388" y="1186425"/>
                  <a:pt x="6924085" y="1177689"/>
                </a:cubicBezTo>
                <a:close/>
                <a:moveTo>
                  <a:pt x="5772539" y="2962962"/>
                </a:moveTo>
                <a:cubicBezTo>
                  <a:pt x="5783626" y="2936753"/>
                  <a:pt x="5809578" y="2918362"/>
                  <a:pt x="5839827" y="2918362"/>
                </a:cubicBezTo>
                <a:cubicBezTo>
                  <a:pt x="5880157" y="2918362"/>
                  <a:pt x="5912852" y="2951056"/>
                  <a:pt x="5912850" y="2991387"/>
                </a:cubicBezTo>
                <a:cubicBezTo>
                  <a:pt x="5912852" y="3031718"/>
                  <a:pt x="5880158" y="3064412"/>
                  <a:pt x="5839826" y="3064412"/>
                </a:cubicBezTo>
                <a:cubicBezTo>
                  <a:pt x="5799496" y="3064412"/>
                  <a:pt x="5766801" y="3031718"/>
                  <a:pt x="5766801" y="2991387"/>
                </a:cubicBezTo>
                <a:cubicBezTo>
                  <a:pt x="5766802" y="2981304"/>
                  <a:pt x="5768845" y="2971699"/>
                  <a:pt x="5772539" y="2962962"/>
                </a:cubicBezTo>
                <a:close/>
                <a:moveTo>
                  <a:pt x="4850686" y="4379319"/>
                </a:moveTo>
                <a:cubicBezTo>
                  <a:pt x="4854383" y="4370582"/>
                  <a:pt x="4859729" y="4362714"/>
                  <a:pt x="4866336" y="4356107"/>
                </a:cubicBezTo>
                <a:cubicBezTo>
                  <a:pt x="4879552" y="4342892"/>
                  <a:pt x="4897807" y="4334718"/>
                  <a:pt x="4917973" y="4334718"/>
                </a:cubicBezTo>
                <a:cubicBezTo>
                  <a:pt x="4958303" y="4334718"/>
                  <a:pt x="4990998" y="4367412"/>
                  <a:pt x="4990997" y="4407743"/>
                </a:cubicBezTo>
                <a:cubicBezTo>
                  <a:pt x="4990999" y="4448074"/>
                  <a:pt x="4958304" y="4480768"/>
                  <a:pt x="4917972" y="4480768"/>
                </a:cubicBezTo>
                <a:cubicBezTo>
                  <a:pt x="4877642" y="4480768"/>
                  <a:pt x="4844949" y="4448074"/>
                  <a:pt x="4844948" y="4407743"/>
                </a:cubicBezTo>
                <a:cubicBezTo>
                  <a:pt x="4844948" y="4397661"/>
                  <a:pt x="4846991" y="4388055"/>
                  <a:pt x="4850686" y="4379319"/>
                </a:cubicBezTo>
                <a:close/>
                <a:moveTo>
                  <a:pt x="7154546" y="748367"/>
                </a:moveTo>
                <a:cubicBezTo>
                  <a:pt x="7165632" y="722157"/>
                  <a:pt x="7191585" y="703766"/>
                  <a:pt x="7221835" y="703767"/>
                </a:cubicBezTo>
                <a:cubicBezTo>
                  <a:pt x="7262163" y="703766"/>
                  <a:pt x="7294859" y="736460"/>
                  <a:pt x="7294857" y="776791"/>
                </a:cubicBezTo>
                <a:cubicBezTo>
                  <a:pt x="7294859" y="817122"/>
                  <a:pt x="7262166" y="849816"/>
                  <a:pt x="7221832" y="849816"/>
                </a:cubicBezTo>
                <a:cubicBezTo>
                  <a:pt x="7181504" y="849816"/>
                  <a:pt x="7148808" y="817122"/>
                  <a:pt x="7148808" y="776791"/>
                </a:cubicBezTo>
                <a:cubicBezTo>
                  <a:pt x="7148808" y="766709"/>
                  <a:pt x="7150852" y="757103"/>
                  <a:pt x="7154546" y="748367"/>
                </a:cubicBezTo>
                <a:close/>
                <a:moveTo>
                  <a:pt x="6003003" y="2542469"/>
                </a:moveTo>
                <a:cubicBezTo>
                  <a:pt x="6014090" y="2516259"/>
                  <a:pt x="6040041" y="2497868"/>
                  <a:pt x="6070289" y="2497868"/>
                </a:cubicBezTo>
                <a:cubicBezTo>
                  <a:pt x="6110620" y="2497868"/>
                  <a:pt x="6143314" y="2530562"/>
                  <a:pt x="6143315" y="2570893"/>
                </a:cubicBezTo>
                <a:cubicBezTo>
                  <a:pt x="6143314" y="2611224"/>
                  <a:pt x="6110620" y="2643918"/>
                  <a:pt x="6070290" y="2643918"/>
                </a:cubicBezTo>
                <a:cubicBezTo>
                  <a:pt x="6029958" y="2643918"/>
                  <a:pt x="5997264" y="2611224"/>
                  <a:pt x="5997266" y="2570893"/>
                </a:cubicBezTo>
                <a:cubicBezTo>
                  <a:pt x="5997264" y="2560810"/>
                  <a:pt x="5999309" y="2551205"/>
                  <a:pt x="6003003" y="2542469"/>
                </a:cubicBezTo>
                <a:close/>
                <a:moveTo>
                  <a:pt x="6232693" y="2164725"/>
                </a:moveTo>
                <a:cubicBezTo>
                  <a:pt x="6243778" y="2138515"/>
                  <a:pt x="6269730" y="2120125"/>
                  <a:pt x="6299979" y="2120125"/>
                </a:cubicBezTo>
                <a:cubicBezTo>
                  <a:pt x="6340310" y="2120125"/>
                  <a:pt x="6373003" y="2152819"/>
                  <a:pt x="6373004" y="2193150"/>
                </a:cubicBezTo>
                <a:cubicBezTo>
                  <a:pt x="6373003" y="2233481"/>
                  <a:pt x="6340309" y="2266175"/>
                  <a:pt x="6299979" y="2266175"/>
                </a:cubicBezTo>
                <a:cubicBezTo>
                  <a:pt x="6259648" y="2266175"/>
                  <a:pt x="6226954" y="2233481"/>
                  <a:pt x="6226954" y="2193150"/>
                </a:cubicBezTo>
                <a:cubicBezTo>
                  <a:pt x="6226953" y="2183067"/>
                  <a:pt x="6228997" y="2173461"/>
                  <a:pt x="6232693" y="2164725"/>
                </a:cubicBezTo>
                <a:close/>
                <a:moveTo>
                  <a:pt x="5081150" y="3958826"/>
                </a:moveTo>
                <a:cubicBezTo>
                  <a:pt x="5092235" y="3932617"/>
                  <a:pt x="5118187" y="3914226"/>
                  <a:pt x="5148435" y="3914226"/>
                </a:cubicBezTo>
                <a:cubicBezTo>
                  <a:pt x="5188767" y="3914226"/>
                  <a:pt x="5221460" y="3946920"/>
                  <a:pt x="5221460" y="3987251"/>
                </a:cubicBezTo>
                <a:cubicBezTo>
                  <a:pt x="5221460" y="4027582"/>
                  <a:pt x="5188767" y="4060275"/>
                  <a:pt x="5148436" y="4060275"/>
                </a:cubicBezTo>
                <a:cubicBezTo>
                  <a:pt x="5108105" y="4060275"/>
                  <a:pt x="5075411" y="4027581"/>
                  <a:pt x="5075412" y="3987250"/>
                </a:cubicBezTo>
                <a:cubicBezTo>
                  <a:pt x="5075411" y="3977168"/>
                  <a:pt x="5077454" y="3967562"/>
                  <a:pt x="5081150" y="3958826"/>
                </a:cubicBezTo>
                <a:close/>
                <a:moveTo>
                  <a:pt x="6463155" y="1744233"/>
                </a:moveTo>
                <a:cubicBezTo>
                  <a:pt x="6474241" y="1718023"/>
                  <a:pt x="6500193" y="1699633"/>
                  <a:pt x="6530442" y="1699633"/>
                </a:cubicBezTo>
                <a:cubicBezTo>
                  <a:pt x="6570772" y="1699633"/>
                  <a:pt x="6603467" y="1732327"/>
                  <a:pt x="6603466" y="1772658"/>
                </a:cubicBezTo>
                <a:cubicBezTo>
                  <a:pt x="6603467" y="1812989"/>
                  <a:pt x="6570773" y="1845683"/>
                  <a:pt x="6530441" y="1845683"/>
                </a:cubicBezTo>
                <a:cubicBezTo>
                  <a:pt x="6490111" y="1845683"/>
                  <a:pt x="6457417" y="1812989"/>
                  <a:pt x="6457417" y="1772658"/>
                </a:cubicBezTo>
                <a:cubicBezTo>
                  <a:pt x="6457417" y="1762575"/>
                  <a:pt x="6459460" y="1752970"/>
                  <a:pt x="6463155" y="1744233"/>
                </a:cubicBezTo>
                <a:close/>
                <a:moveTo>
                  <a:pt x="5311611" y="3529507"/>
                </a:moveTo>
                <a:cubicBezTo>
                  <a:pt x="5322697" y="3503297"/>
                  <a:pt x="5348650" y="3484906"/>
                  <a:pt x="5378898" y="3484906"/>
                </a:cubicBezTo>
                <a:cubicBezTo>
                  <a:pt x="5419228" y="3484906"/>
                  <a:pt x="5451923" y="3517600"/>
                  <a:pt x="5451922" y="3557931"/>
                </a:cubicBezTo>
                <a:cubicBezTo>
                  <a:pt x="5451923" y="3598262"/>
                  <a:pt x="5419229" y="3630956"/>
                  <a:pt x="5378897" y="3630956"/>
                </a:cubicBezTo>
                <a:cubicBezTo>
                  <a:pt x="5338567" y="3630956"/>
                  <a:pt x="5305874" y="3598262"/>
                  <a:pt x="5305873" y="3557931"/>
                </a:cubicBezTo>
                <a:cubicBezTo>
                  <a:pt x="5305873" y="3547849"/>
                  <a:pt x="5307916" y="3538243"/>
                  <a:pt x="5311611" y="3529507"/>
                </a:cubicBezTo>
                <a:close/>
                <a:moveTo>
                  <a:pt x="4389758" y="4945864"/>
                </a:moveTo>
                <a:cubicBezTo>
                  <a:pt x="4393454" y="4937127"/>
                  <a:pt x="4398800" y="4929259"/>
                  <a:pt x="4405408" y="4922651"/>
                </a:cubicBezTo>
                <a:cubicBezTo>
                  <a:pt x="4418623" y="4909437"/>
                  <a:pt x="4436878" y="4901264"/>
                  <a:pt x="4457045" y="4901264"/>
                </a:cubicBezTo>
                <a:cubicBezTo>
                  <a:pt x="4497377" y="4901263"/>
                  <a:pt x="4530070" y="4933958"/>
                  <a:pt x="4530069" y="4974289"/>
                </a:cubicBezTo>
                <a:cubicBezTo>
                  <a:pt x="4530068" y="5014621"/>
                  <a:pt x="4497376" y="5047314"/>
                  <a:pt x="4457044" y="5047313"/>
                </a:cubicBezTo>
                <a:cubicBezTo>
                  <a:pt x="4416714" y="5047313"/>
                  <a:pt x="4384019" y="5014619"/>
                  <a:pt x="4384019" y="4974289"/>
                </a:cubicBezTo>
                <a:cubicBezTo>
                  <a:pt x="4384020" y="4964206"/>
                  <a:pt x="4386063" y="4954601"/>
                  <a:pt x="4389758" y="4945864"/>
                </a:cubicBezTo>
                <a:close/>
                <a:moveTo>
                  <a:pt x="6693620" y="1314910"/>
                </a:moveTo>
                <a:cubicBezTo>
                  <a:pt x="6704704" y="1288700"/>
                  <a:pt x="6730657" y="1270310"/>
                  <a:pt x="6760905" y="1270310"/>
                </a:cubicBezTo>
                <a:cubicBezTo>
                  <a:pt x="6801237" y="1270310"/>
                  <a:pt x="6833930" y="1303004"/>
                  <a:pt x="6833931" y="1343335"/>
                </a:cubicBezTo>
                <a:cubicBezTo>
                  <a:pt x="6833930" y="1383666"/>
                  <a:pt x="6801236" y="1416360"/>
                  <a:pt x="6760906" y="1416360"/>
                </a:cubicBezTo>
                <a:cubicBezTo>
                  <a:pt x="6720574" y="1416360"/>
                  <a:pt x="6687881" y="1383666"/>
                  <a:pt x="6687881" y="1343335"/>
                </a:cubicBezTo>
                <a:cubicBezTo>
                  <a:pt x="6687880" y="1333252"/>
                  <a:pt x="6689923" y="1323647"/>
                  <a:pt x="6693620" y="1314910"/>
                </a:cubicBezTo>
                <a:close/>
                <a:moveTo>
                  <a:pt x="5542077" y="3109012"/>
                </a:moveTo>
                <a:cubicBezTo>
                  <a:pt x="5553161" y="3082802"/>
                  <a:pt x="5579114" y="3064412"/>
                  <a:pt x="5609362" y="3064412"/>
                </a:cubicBezTo>
                <a:cubicBezTo>
                  <a:pt x="5649693" y="3064412"/>
                  <a:pt x="5682387" y="3097106"/>
                  <a:pt x="5682387" y="3137437"/>
                </a:cubicBezTo>
                <a:cubicBezTo>
                  <a:pt x="5682388" y="3177768"/>
                  <a:pt x="5649693" y="3210462"/>
                  <a:pt x="5609362" y="3210462"/>
                </a:cubicBezTo>
                <a:cubicBezTo>
                  <a:pt x="5569031" y="3210462"/>
                  <a:pt x="5536338" y="3177768"/>
                  <a:pt x="5536337" y="3137437"/>
                </a:cubicBezTo>
                <a:cubicBezTo>
                  <a:pt x="5536337" y="3127354"/>
                  <a:pt x="5538380" y="3117749"/>
                  <a:pt x="5542077" y="3109012"/>
                </a:cubicBezTo>
                <a:close/>
                <a:moveTo>
                  <a:pt x="4620222" y="4525369"/>
                </a:moveTo>
                <a:cubicBezTo>
                  <a:pt x="4623919" y="4516632"/>
                  <a:pt x="4629265" y="4508765"/>
                  <a:pt x="4635872" y="4502157"/>
                </a:cubicBezTo>
                <a:cubicBezTo>
                  <a:pt x="4649087" y="4488942"/>
                  <a:pt x="4667343" y="4480769"/>
                  <a:pt x="4687509" y="4480769"/>
                </a:cubicBezTo>
                <a:cubicBezTo>
                  <a:pt x="4727839" y="4480769"/>
                  <a:pt x="4760534" y="4513463"/>
                  <a:pt x="4760533" y="4553794"/>
                </a:cubicBezTo>
                <a:cubicBezTo>
                  <a:pt x="4760534" y="4594125"/>
                  <a:pt x="4727840" y="4626819"/>
                  <a:pt x="4687508" y="4626819"/>
                </a:cubicBezTo>
                <a:cubicBezTo>
                  <a:pt x="4647176" y="4626820"/>
                  <a:pt x="4614483" y="4594126"/>
                  <a:pt x="4614484" y="4553794"/>
                </a:cubicBezTo>
                <a:cubicBezTo>
                  <a:pt x="4614484" y="4543711"/>
                  <a:pt x="4616527" y="4534106"/>
                  <a:pt x="4620222" y="4525369"/>
                </a:cubicBezTo>
                <a:close/>
                <a:moveTo>
                  <a:pt x="6924082" y="894417"/>
                </a:moveTo>
                <a:cubicBezTo>
                  <a:pt x="6935168" y="868206"/>
                  <a:pt x="6961121" y="849816"/>
                  <a:pt x="6991369" y="849816"/>
                </a:cubicBezTo>
                <a:cubicBezTo>
                  <a:pt x="7031701" y="849816"/>
                  <a:pt x="7064394" y="882510"/>
                  <a:pt x="7064395" y="922841"/>
                </a:cubicBezTo>
                <a:cubicBezTo>
                  <a:pt x="7064395" y="963172"/>
                  <a:pt x="7031700" y="995866"/>
                  <a:pt x="6991370" y="995866"/>
                </a:cubicBezTo>
                <a:cubicBezTo>
                  <a:pt x="6951038" y="995866"/>
                  <a:pt x="6918345" y="963172"/>
                  <a:pt x="6918345" y="922841"/>
                </a:cubicBezTo>
                <a:cubicBezTo>
                  <a:pt x="6918344" y="912759"/>
                  <a:pt x="6920387" y="903153"/>
                  <a:pt x="6924082" y="894417"/>
                </a:cubicBezTo>
                <a:close/>
                <a:moveTo>
                  <a:pt x="5772540" y="2679691"/>
                </a:moveTo>
                <a:cubicBezTo>
                  <a:pt x="5783627" y="2653481"/>
                  <a:pt x="5809578" y="2635090"/>
                  <a:pt x="5839826" y="2635090"/>
                </a:cubicBezTo>
                <a:cubicBezTo>
                  <a:pt x="5880157" y="2635090"/>
                  <a:pt x="5912851" y="2667784"/>
                  <a:pt x="5912852" y="2708115"/>
                </a:cubicBezTo>
                <a:cubicBezTo>
                  <a:pt x="5912851" y="2748446"/>
                  <a:pt x="5880157" y="2781140"/>
                  <a:pt x="5839826" y="2781140"/>
                </a:cubicBezTo>
                <a:cubicBezTo>
                  <a:pt x="5799495" y="2781140"/>
                  <a:pt x="5766801" y="2748446"/>
                  <a:pt x="5766802" y="2708115"/>
                </a:cubicBezTo>
                <a:cubicBezTo>
                  <a:pt x="5766801" y="2698033"/>
                  <a:pt x="5768846" y="2688427"/>
                  <a:pt x="5772540" y="2679691"/>
                </a:cubicBezTo>
                <a:close/>
                <a:moveTo>
                  <a:pt x="6002230" y="2310775"/>
                </a:moveTo>
                <a:cubicBezTo>
                  <a:pt x="6013315" y="2284564"/>
                  <a:pt x="6039267" y="2266174"/>
                  <a:pt x="6069516" y="2266174"/>
                </a:cubicBezTo>
                <a:cubicBezTo>
                  <a:pt x="6109845" y="2266174"/>
                  <a:pt x="6142541" y="2298868"/>
                  <a:pt x="6142540" y="2339199"/>
                </a:cubicBezTo>
                <a:cubicBezTo>
                  <a:pt x="6142541" y="2379530"/>
                  <a:pt x="6109847" y="2412224"/>
                  <a:pt x="6069516" y="2412224"/>
                </a:cubicBezTo>
                <a:cubicBezTo>
                  <a:pt x="6029185" y="2412224"/>
                  <a:pt x="5996489" y="2379530"/>
                  <a:pt x="5996491" y="2339199"/>
                </a:cubicBezTo>
                <a:cubicBezTo>
                  <a:pt x="5996490" y="2329116"/>
                  <a:pt x="5998534" y="2319511"/>
                  <a:pt x="6002230" y="2310775"/>
                </a:cubicBezTo>
                <a:close/>
                <a:moveTo>
                  <a:pt x="4850687" y="4096046"/>
                </a:moveTo>
                <a:cubicBezTo>
                  <a:pt x="4854381" y="4087310"/>
                  <a:pt x="4859730" y="4079442"/>
                  <a:pt x="4866337" y="4072835"/>
                </a:cubicBezTo>
                <a:cubicBezTo>
                  <a:pt x="4879551" y="4059620"/>
                  <a:pt x="4897808" y="4051446"/>
                  <a:pt x="4917972" y="4051446"/>
                </a:cubicBezTo>
                <a:cubicBezTo>
                  <a:pt x="4958304" y="4051446"/>
                  <a:pt x="4990997" y="4084140"/>
                  <a:pt x="4990998" y="4124471"/>
                </a:cubicBezTo>
                <a:cubicBezTo>
                  <a:pt x="4990997" y="4164802"/>
                  <a:pt x="4958303" y="4197496"/>
                  <a:pt x="4917973" y="4197496"/>
                </a:cubicBezTo>
                <a:cubicBezTo>
                  <a:pt x="4877642" y="4197496"/>
                  <a:pt x="4844948" y="4164802"/>
                  <a:pt x="4844949" y="4124471"/>
                </a:cubicBezTo>
                <a:cubicBezTo>
                  <a:pt x="4844948" y="4114389"/>
                  <a:pt x="4846992" y="4104783"/>
                  <a:pt x="4850687" y="4096046"/>
                </a:cubicBezTo>
                <a:close/>
                <a:moveTo>
                  <a:pt x="7154547" y="465095"/>
                </a:moveTo>
                <a:cubicBezTo>
                  <a:pt x="7165633" y="438885"/>
                  <a:pt x="7191586" y="420495"/>
                  <a:pt x="7221834" y="420495"/>
                </a:cubicBezTo>
                <a:cubicBezTo>
                  <a:pt x="7262164" y="420495"/>
                  <a:pt x="7294859" y="453189"/>
                  <a:pt x="7294859" y="493520"/>
                </a:cubicBezTo>
                <a:cubicBezTo>
                  <a:pt x="7294858" y="533851"/>
                  <a:pt x="7262165" y="566545"/>
                  <a:pt x="7221834" y="566545"/>
                </a:cubicBezTo>
                <a:cubicBezTo>
                  <a:pt x="7181503" y="566545"/>
                  <a:pt x="7148808" y="533851"/>
                  <a:pt x="7148809" y="493520"/>
                </a:cubicBezTo>
                <a:cubicBezTo>
                  <a:pt x="7148809" y="483437"/>
                  <a:pt x="7150852" y="473832"/>
                  <a:pt x="7154547" y="465095"/>
                </a:cubicBezTo>
                <a:close/>
                <a:moveTo>
                  <a:pt x="6232691" y="1881454"/>
                </a:moveTo>
                <a:cubicBezTo>
                  <a:pt x="6243777" y="1855244"/>
                  <a:pt x="6269730" y="1836853"/>
                  <a:pt x="6299979" y="1836853"/>
                </a:cubicBezTo>
                <a:cubicBezTo>
                  <a:pt x="6340308" y="1836853"/>
                  <a:pt x="6373003" y="1869548"/>
                  <a:pt x="6373004" y="1909879"/>
                </a:cubicBezTo>
                <a:cubicBezTo>
                  <a:pt x="6373003" y="1950210"/>
                  <a:pt x="6340310" y="1982903"/>
                  <a:pt x="6299978" y="1982903"/>
                </a:cubicBezTo>
                <a:cubicBezTo>
                  <a:pt x="6259648" y="1982903"/>
                  <a:pt x="6226954" y="1950209"/>
                  <a:pt x="6226955" y="1909878"/>
                </a:cubicBezTo>
                <a:cubicBezTo>
                  <a:pt x="6226954" y="1899795"/>
                  <a:pt x="6228997" y="1890190"/>
                  <a:pt x="6232691" y="1881454"/>
                </a:cubicBezTo>
                <a:close/>
                <a:moveTo>
                  <a:pt x="5081149" y="3675555"/>
                </a:moveTo>
                <a:cubicBezTo>
                  <a:pt x="5092235" y="3649346"/>
                  <a:pt x="5118186" y="3630955"/>
                  <a:pt x="5148434" y="3630956"/>
                </a:cubicBezTo>
                <a:cubicBezTo>
                  <a:pt x="5188766" y="3630955"/>
                  <a:pt x="5221459" y="3663649"/>
                  <a:pt x="5221460" y="3703980"/>
                </a:cubicBezTo>
                <a:cubicBezTo>
                  <a:pt x="5221459" y="3744311"/>
                  <a:pt x="5188767" y="3777005"/>
                  <a:pt x="5148435" y="3777005"/>
                </a:cubicBezTo>
                <a:cubicBezTo>
                  <a:pt x="5108105" y="3777005"/>
                  <a:pt x="5075410" y="3744311"/>
                  <a:pt x="5075411" y="3703980"/>
                </a:cubicBezTo>
                <a:cubicBezTo>
                  <a:pt x="5075411" y="3693897"/>
                  <a:pt x="5077454" y="3684291"/>
                  <a:pt x="5081149" y="3675555"/>
                </a:cubicBezTo>
                <a:close/>
                <a:moveTo>
                  <a:pt x="6463155" y="1460961"/>
                </a:moveTo>
                <a:cubicBezTo>
                  <a:pt x="6474241" y="1434751"/>
                  <a:pt x="6500194" y="1416361"/>
                  <a:pt x="6530442" y="1416361"/>
                </a:cubicBezTo>
                <a:cubicBezTo>
                  <a:pt x="6570774" y="1416360"/>
                  <a:pt x="6603467" y="1449055"/>
                  <a:pt x="6603466" y="1489386"/>
                </a:cubicBezTo>
                <a:cubicBezTo>
                  <a:pt x="6603466" y="1529717"/>
                  <a:pt x="6570773" y="1562411"/>
                  <a:pt x="6530441" y="1562411"/>
                </a:cubicBezTo>
                <a:cubicBezTo>
                  <a:pt x="6490110" y="1562411"/>
                  <a:pt x="6457417" y="1529717"/>
                  <a:pt x="6457417" y="1489386"/>
                </a:cubicBezTo>
                <a:cubicBezTo>
                  <a:pt x="6457417" y="1479303"/>
                  <a:pt x="6459460" y="1469697"/>
                  <a:pt x="6463155" y="1460961"/>
                </a:cubicBezTo>
                <a:close/>
                <a:moveTo>
                  <a:pt x="5311611" y="3246234"/>
                </a:moveTo>
                <a:cubicBezTo>
                  <a:pt x="5322698" y="3220025"/>
                  <a:pt x="5348649" y="3201634"/>
                  <a:pt x="5378899" y="3201634"/>
                </a:cubicBezTo>
                <a:cubicBezTo>
                  <a:pt x="5419228" y="3201634"/>
                  <a:pt x="5451924" y="3234328"/>
                  <a:pt x="5451923" y="3274659"/>
                </a:cubicBezTo>
                <a:cubicBezTo>
                  <a:pt x="5451922" y="3314990"/>
                  <a:pt x="5419230" y="3347684"/>
                  <a:pt x="5378898" y="3347684"/>
                </a:cubicBezTo>
                <a:cubicBezTo>
                  <a:pt x="5338568" y="3347684"/>
                  <a:pt x="5305872" y="3314990"/>
                  <a:pt x="5305874" y="3274659"/>
                </a:cubicBezTo>
                <a:cubicBezTo>
                  <a:pt x="5305872" y="3264576"/>
                  <a:pt x="5307917" y="3254971"/>
                  <a:pt x="5311611" y="3246234"/>
                </a:cubicBezTo>
                <a:close/>
                <a:moveTo>
                  <a:pt x="4389758" y="4662592"/>
                </a:moveTo>
                <a:cubicBezTo>
                  <a:pt x="4393453" y="4653856"/>
                  <a:pt x="4398800" y="4645988"/>
                  <a:pt x="4405408" y="4639380"/>
                </a:cubicBezTo>
                <a:cubicBezTo>
                  <a:pt x="4418622" y="4626164"/>
                  <a:pt x="4436879" y="4617991"/>
                  <a:pt x="4457044" y="4617992"/>
                </a:cubicBezTo>
                <a:cubicBezTo>
                  <a:pt x="4497375" y="4617991"/>
                  <a:pt x="4530069" y="4650686"/>
                  <a:pt x="4530070" y="4691016"/>
                </a:cubicBezTo>
                <a:cubicBezTo>
                  <a:pt x="4530069" y="4731348"/>
                  <a:pt x="4497377" y="4764041"/>
                  <a:pt x="4457044" y="4764041"/>
                </a:cubicBezTo>
                <a:cubicBezTo>
                  <a:pt x="4416714" y="4764041"/>
                  <a:pt x="4384019" y="4731347"/>
                  <a:pt x="4384020" y="4691016"/>
                </a:cubicBezTo>
                <a:cubicBezTo>
                  <a:pt x="4384020" y="4680934"/>
                  <a:pt x="4386064" y="4671328"/>
                  <a:pt x="4389758" y="4662592"/>
                </a:cubicBezTo>
                <a:close/>
                <a:moveTo>
                  <a:pt x="6693618" y="1031638"/>
                </a:moveTo>
                <a:cubicBezTo>
                  <a:pt x="6704705" y="1005428"/>
                  <a:pt x="6730657" y="987038"/>
                  <a:pt x="6760906" y="987038"/>
                </a:cubicBezTo>
                <a:cubicBezTo>
                  <a:pt x="6801237" y="987038"/>
                  <a:pt x="6833931" y="1019732"/>
                  <a:pt x="6833930" y="1060063"/>
                </a:cubicBezTo>
                <a:cubicBezTo>
                  <a:pt x="6833931" y="1100394"/>
                  <a:pt x="6801237" y="1133088"/>
                  <a:pt x="6760906" y="1133088"/>
                </a:cubicBezTo>
                <a:cubicBezTo>
                  <a:pt x="6720575" y="1133088"/>
                  <a:pt x="6687881" y="1100394"/>
                  <a:pt x="6687881" y="1060063"/>
                </a:cubicBezTo>
                <a:cubicBezTo>
                  <a:pt x="6687881" y="1049980"/>
                  <a:pt x="6689924" y="1040375"/>
                  <a:pt x="6693618" y="1031638"/>
                </a:cubicBezTo>
                <a:close/>
                <a:moveTo>
                  <a:pt x="5542076" y="2825741"/>
                </a:moveTo>
                <a:cubicBezTo>
                  <a:pt x="5553162" y="2799531"/>
                  <a:pt x="5579114" y="2781140"/>
                  <a:pt x="5609363" y="2781140"/>
                </a:cubicBezTo>
                <a:cubicBezTo>
                  <a:pt x="5649693" y="2781140"/>
                  <a:pt x="5682389" y="2813834"/>
                  <a:pt x="5682387" y="2854165"/>
                </a:cubicBezTo>
                <a:cubicBezTo>
                  <a:pt x="5682389" y="2894496"/>
                  <a:pt x="5649695" y="2927190"/>
                  <a:pt x="5609362" y="2927190"/>
                </a:cubicBezTo>
                <a:cubicBezTo>
                  <a:pt x="5569033" y="2927190"/>
                  <a:pt x="5536337" y="2894496"/>
                  <a:pt x="5536338" y="2854165"/>
                </a:cubicBezTo>
                <a:cubicBezTo>
                  <a:pt x="5536338" y="2844082"/>
                  <a:pt x="5538381" y="2834477"/>
                  <a:pt x="5542076" y="2825741"/>
                </a:cubicBezTo>
                <a:close/>
                <a:moveTo>
                  <a:pt x="5771765" y="2447996"/>
                </a:moveTo>
                <a:cubicBezTo>
                  <a:pt x="5782850" y="2421786"/>
                  <a:pt x="5808802" y="2403396"/>
                  <a:pt x="5839051" y="2403396"/>
                </a:cubicBezTo>
                <a:cubicBezTo>
                  <a:pt x="5879382" y="2403396"/>
                  <a:pt x="5912075" y="2436090"/>
                  <a:pt x="5912076" y="2476421"/>
                </a:cubicBezTo>
                <a:cubicBezTo>
                  <a:pt x="5912075" y="2516752"/>
                  <a:pt x="5879381" y="2549446"/>
                  <a:pt x="5839051" y="2549446"/>
                </a:cubicBezTo>
                <a:cubicBezTo>
                  <a:pt x="5798719" y="2549446"/>
                  <a:pt x="5766026" y="2516752"/>
                  <a:pt x="5766026" y="2476421"/>
                </a:cubicBezTo>
                <a:cubicBezTo>
                  <a:pt x="5766025" y="2466338"/>
                  <a:pt x="5768070" y="2456733"/>
                  <a:pt x="5771765" y="2447996"/>
                </a:cubicBezTo>
                <a:close/>
                <a:moveTo>
                  <a:pt x="4620222" y="4242097"/>
                </a:moveTo>
                <a:cubicBezTo>
                  <a:pt x="4623917" y="4233360"/>
                  <a:pt x="4629264" y="4225492"/>
                  <a:pt x="4635872" y="4218885"/>
                </a:cubicBezTo>
                <a:cubicBezTo>
                  <a:pt x="4649087" y="4205670"/>
                  <a:pt x="4667344" y="4197497"/>
                  <a:pt x="4687508" y="4197496"/>
                </a:cubicBezTo>
                <a:cubicBezTo>
                  <a:pt x="4727839" y="4197496"/>
                  <a:pt x="4760533" y="4230191"/>
                  <a:pt x="4760534" y="4270521"/>
                </a:cubicBezTo>
                <a:cubicBezTo>
                  <a:pt x="4760533" y="4310852"/>
                  <a:pt x="4727839" y="4343546"/>
                  <a:pt x="4687509" y="4343546"/>
                </a:cubicBezTo>
                <a:cubicBezTo>
                  <a:pt x="4647177" y="4343546"/>
                  <a:pt x="4614483" y="4310852"/>
                  <a:pt x="4614483" y="4270522"/>
                </a:cubicBezTo>
                <a:cubicBezTo>
                  <a:pt x="4614485" y="4260439"/>
                  <a:pt x="4616528" y="4250833"/>
                  <a:pt x="4620222" y="4242097"/>
                </a:cubicBezTo>
                <a:close/>
                <a:moveTo>
                  <a:pt x="6924083" y="611145"/>
                </a:moveTo>
                <a:cubicBezTo>
                  <a:pt x="6935169" y="584935"/>
                  <a:pt x="6961122" y="566545"/>
                  <a:pt x="6991370" y="566545"/>
                </a:cubicBezTo>
                <a:cubicBezTo>
                  <a:pt x="7031701" y="566545"/>
                  <a:pt x="7064395" y="599239"/>
                  <a:pt x="7064394" y="639570"/>
                </a:cubicBezTo>
                <a:cubicBezTo>
                  <a:pt x="7064395" y="679901"/>
                  <a:pt x="7031701" y="712595"/>
                  <a:pt x="6991369" y="712594"/>
                </a:cubicBezTo>
                <a:cubicBezTo>
                  <a:pt x="6951039" y="712595"/>
                  <a:pt x="6918344" y="679901"/>
                  <a:pt x="6918345" y="639570"/>
                </a:cubicBezTo>
                <a:cubicBezTo>
                  <a:pt x="6918345" y="629487"/>
                  <a:pt x="6920388" y="619881"/>
                  <a:pt x="6924083" y="611145"/>
                </a:cubicBezTo>
                <a:close/>
                <a:moveTo>
                  <a:pt x="6002229" y="2027502"/>
                </a:moveTo>
                <a:cubicBezTo>
                  <a:pt x="6013313" y="2001292"/>
                  <a:pt x="6039266" y="1982902"/>
                  <a:pt x="6069514" y="1982902"/>
                </a:cubicBezTo>
                <a:cubicBezTo>
                  <a:pt x="6109846" y="1982902"/>
                  <a:pt x="6142539" y="2015596"/>
                  <a:pt x="6142540" y="2055927"/>
                </a:cubicBezTo>
                <a:cubicBezTo>
                  <a:pt x="6142540" y="2096258"/>
                  <a:pt x="6109845" y="2128952"/>
                  <a:pt x="6069515" y="2128952"/>
                </a:cubicBezTo>
                <a:cubicBezTo>
                  <a:pt x="6029183" y="2128952"/>
                  <a:pt x="5996490" y="2096258"/>
                  <a:pt x="5996489" y="2055927"/>
                </a:cubicBezTo>
                <a:cubicBezTo>
                  <a:pt x="5996489" y="2045844"/>
                  <a:pt x="5998534" y="2036239"/>
                  <a:pt x="6002229" y="2027502"/>
                </a:cubicBezTo>
                <a:close/>
                <a:moveTo>
                  <a:pt x="4850685" y="3812776"/>
                </a:moveTo>
                <a:cubicBezTo>
                  <a:pt x="4854380" y="3804040"/>
                  <a:pt x="4859727" y="3796172"/>
                  <a:pt x="4866335" y="3789565"/>
                </a:cubicBezTo>
                <a:cubicBezTo>
                  <a:pt x="4879549" y="3776350"/>
                  <a:pt x="4897806" y="3768176"/>
                  <a:pt x="4917971" y="3768176"/>
                </a:cubicBezTo>
                <a:cubicBezTo>
                  <a:pt x="4958302" y="3768176"/>
                  <a:pt x="4990996" y="3800870"/>
                  <a:pt x="4990997" y="3841201"/>
                </a:cubicBezTo>
                <a:cubicBezTo>
                  <a:pt x="4990996" y="3881532"/>
                  <a:pt x="4958302" y="3914226"/>
                  <a:pt x="4917972" y="3914226"/>
                </a:cubicBezTo>
                <a:cubicBezTo>
                  <a:pt x="4877640" y="3914226"/>
                  <a:pt x="4844946" y="3881531"/>
                  <a:pt x="4844947" y="3841201"/>
                </a:cubicBezTo>
                <a:cubicBezTo>
                  <a:pt x="4844948" y="3831118"/>
                  <a:pt x="4846991" y="3821513"/>
                  <a:pt x="4850685" y="3812776"/>
                </a:cubicBezTo>
                <a:close/>
                <a:moveTo>
                  <a:pt x="7154548" y="181823"/>
                </a:moveTo>
                <a:cubicBezTo>
                  <a:pt x="7165632" y="155613"/>
                  <a:pt x="7191585" y="137222"/>
                  <a:pt x="7221833" y="137223"/>
                </a:cubicBezTo>
                <a:cubicBezTo>
                  <a:pt x="7262165" y="137222"/>
                  <a:pt x="7294858" y="169917"/>
                  <a:pt x="7294859" y="210247"/>
                </a:cubicBezTo>
                <a:cubicBezTo>
                  <a:pt x="7294859" y="250579"/>
                  <a:pt x="7262164" y="283273"/>
                  <a:pt x="7221834" y="283273"/>
                </a:cubicBezTo>
                <a:cubicBezTo>
                  <a:pt x="7181502" y="283273"/>
                  <a:pt x="7148809" y="250579"/>
                  <a:pt x="7148808" y="210248"/>
                </a:cubicBezTo>
                <a:cubicBezTo>
                  <a:pt x="7148808" y="200165"/>
                  <a:pt x="7150852" y="190559"/>
                  <a:pt x="7154548" y="181823"/>
                </a:cubicBezTo>
                <a:close/>
                <a:moveTo>
                  <a:pt x="6232691" y="1598182"/>
                </a:moveTo>
                <a:cubicBezTo>
                  <a:pt x="6243776" y="1571972"/>
                  <a:pt x="6269729" y="1553582"/>
                  <a:pt x="6299977" y="1553582"/>
                </a:cubicBezTo>
                <a:cubicBezTo>
                  <a:pt x="6340309" y="1553583"/>
                  <a:pt x="6373002" y="1586276"/>
                  <a:pt x="6373003" y="1626607"/>
                </a:cubicBezTo>
                <a:cubicBezTo>
                  <a:pt x="6373003" y="1666938"/>
                  <a:pt x="6340308" y="1699632"/>
                  <a:pt x="6299978" y="1699632"/>
                </a:cubicBezTo>
                <a:cubicBezTo>
                  <a:pt x="6259646" y="1699632"/>
                  <a:pt x="6226953" y="1666938"/>
                  <a:pt x="6226952" y="1626607"/>
                </a:cubicBezTo>
                <a:cubicBezTo>
                  <a:pt x="6226952" y="1616524"/>
                  <a:pt x="6228995" y="1606919"/>
                  <a:pt x="6232691" y="1598182"/>
                </a:cubicBezTo>
                <a:close/>
                <a:moveTo>
                  <a:pt x="5081147" y="3392284"/>
                </a:moveTo>
                <a:cubicBezTo>
                  <a:pt x="5092233" y="3366075"/>
                  <a:pt x="5118185" y="3347684"/>
                  <a:pt x="5148435" y="3347684"/>
                </a:cubicBezTo>
                <a:cubicBezTo>
                  <a:pt x="5188765" y="3347684"/>
                  <a:pt x="5221460" y="3380378"/>
                  <a:pt x="5221458" y="3420709"/>
                </a:cubicBezTo>
                <a:cubicBezTo>
                  <a:pt x="5221460" y="3461040"/>
                  <a:pt x="5188766" y="3493734"/>
                  <a:pt x="5148434" y="3493734"/>
                </a:cubicBezTo>
                <a:cubicBezTo>
                  <a:pt x="5108104" y="3493734"/>
                  <a:pt x="5075409" y="3461040"/>
                  <a:pt x="5075409" y="3420709"/>
                </a:cubicBezTo>
                <a:cubicBezTo>
                  <a:pt x="5075410" y="3410626"/>
                  <a:pt x="5077453" y="3401021"/>
                  <a:pt x="5081147" y="3392284"/>
                </a:cubicBezTo>
                <a:close/>
                <a:moveTo>
                  <a:pt x="4159294" y="4808641"/>
                </a:moveTo>
                <a:cubicBezTo>
                  <a:pt x="4162989" y="4799905"/>
                  <a:pt x="4168337" y="4792037"/>
                  <a:pt x="4174944" y="4785429"/>
                </a:cubicBezTo>
                <a:cubicBezTo>
                  <a:pt x="4188158" y="4772215"/>
                  <a:pt x="4206415" y="4764042"/>
                  <a:pt x="4226581" y="4764041"/>
                </a:cubicBezTo>
                <a:cubicBezTo>
                  <a:pt x="4266911" y="4764041"/>
                  <a:pt x="4299606" y="4796735"/>
                  <a:pt x="4299605" y="4837065"/>
                </a:cubicBezTo>
                <a:cubicBezTo>
                  <a:pt x="4299605" y="4877397"/>
                  <a:pt x="4266911" y="4910092"/>
                  <a:pt x="4226580" y="4910092"/>
                </a:cubicBezTo>
                <a:cubicBezTo>
                  <a:pt x="4186249" y="4910091"/>
                  <a:pt x="4153555" y="4877397"/>
                  <a:pt x="4153556" y="4837066"/>
                </a:cubicBezTo>
                <a:cubicBezTo>
                  <a:pt x="4153556" y="4826983"/>
                  <a:pt x="4155599" y="4817378"/>
                  <a:pt x="4159294" y="4808641"/>
                </a:cubicBezTo>
                <a:close/>
                <a:moveTo>
                  <a:pt x="6463154" y="1177689"/>
                </a:moveTo>
                <a:cubicBezTo>
                  <a:pt x="6474240" y="1151479"/>
                  <a:pt x="6500193" y="1133088"/>
                  <a:pt x="6530443" y="1133089"/>
                </a:cubicBezTo>
                <a:cubicBezTo>
                  <a:pt x="6570771" y="1133088"/>
                  <a:pt x="6603467" y="1165782"/>
                  <a:pt x="6603465" y="1206113"/>
                </a:cubicBezTo>
                <a:cubicBezTo>
                  <a:pt x="6603466" y="1246444"/>
                  <a:pt x="6570774" y="1279138"/>
                  <a:pt x="6530441" y="1279138"/>
                </a:cubicBezTo>
                <a:cubicBezTo>
                  <a:pt x="6490112" y="1279138"/>
                  <a:pt x="6457416" y="1246444"/>
                  <a:pt x="6457416" y="1206113"/>
                </a:cubicBezTo>
                <a:cubicBezTo>
                  <a:pt x="6457416" y="1196031"/>
                  <a:pt x="6459460" y="1186425"/>
                  <a:pt x="6463154" y="1177689"/>
                </a:cubicBezTo>
                <a:close/>
                <a:moveTo>
                  <a:pt x="5311613" y="2962963"/>
                </a:moveTo>
                <a:cubicBezTo>
                  <a:pt x="5322699" y="2936753"/>
                  <a:pt x="5348650" y="2918362"/>
                  <a:pt x="5378898" y="2918363"/>
                </a:cubicBezTo>
                <a:cubicBezTo>
                  <a:pt x="5419230" y="2918363"/>
                  <a:pt x="5451923" y="2951057"/>
                  <a:pt x="5451924" y="2991388"/>
                </a:cubicBezTo>
                <a:cubicBezTo>
                  <a:pt x="5451923" y="3031719"/>
                  <a:pt x="5419229" y="3064413"/>
                  <a:pt x="5378899" y="3064412"/>
                </a:cubicBezTo>
                <a:cubicBezTo>
                  <a:pt x="5338567" y="3064413"/>
                  <a:pt x="5305874" y="3031719"/>
                  <a:pt x="5305873" y="2991388"/>
                </a:cubicBezTo>
                <a:cubicBezTo>
                  <a:pt x="5305873" y="2981305"/>
                  <a:pt x="5307916" y="2971699"/>
                  <a:pt x="5311613" y="2962963"/>
                </a:cubicBezTo>
                <a:close/>
                <a:moveTo>
                  <a:pt x="4389759" y="4379318"/>
                </a:moveTo>
                <a:cubicBezTo>
                  <a:pt x="4393454" y="4370581"/>
                  <a:pt x="4398802" y="4362714"/>
                  <a:pt x="4405409" y="4356106"/>
                </a:cubicBezTo>
                <a:cubicBezTo>
                  <a:pt x="4418623" y="4342891"/>
                  <a:pt x="4436880" y="4334718"/>
                  <a:pt x="4457046" y="4334718"/>
                </a:cubicBezTo>
                <a:cubicBezTo>
                  <a:pt x="4497376" y="4334718"/>
                  <a:pt x="4530070" y="4367412"/>
                  <a:pt x="4530070" y="4407743"/>
                </a:cubicBezTo>
                <a:cubicBezTo>
                  <a:pt x="4530070" y="4448074"/>
                  <a:pt x="4497376" y="4480768"/>
                  <a:pt x="4457045" y="4480767"/>
                </a:cubicBezTo>
                <a:cubicBezTo>
                  <a:pt x="4416713" y="4480769"/>
                  <a:pt x="4384018" y="4448075"/>
                  <a:pt x="4384021" y="4407743"/>
                </a:cubicBezTo>
                <a:cubicBezTo>
                  <a:pt x="4384020" y="4397660"/>
                  <a:pt x="4386064" y="4388055"/>
                  <a:pt x="4389759" y="4379318"/>
                </a:cubicBezTo>
                <a:close/>
                <a:moveTo>
                  <a:pt x="6693621" y="748366"/>
                </a:moveTo>
                <a:cubicBezTo>
                  <a:pt x="6704706" y="722156"/>
                  <a:pt x="6730658" y="703766"/>
                  <a:pt x="6760907" y="703766"/>
                </a:cubicBezTo>
                <a:cubicBezTo>
                  <a:pt x="6801237" y="703766"/>
                  <a:pt x="6833932" y="736460"/>
                  <a:pt x="6833931" y="776791"/>
                </a:cubicBezTo>
                <a:cubicBezTo>
                  <a:pt x="6833932" y="817122"/>
                  <a:pt x="6801238" y="849816"/>
                  <a:pt x="6760907" y="849816"/>
                </a:cubicBezTo>
                <a:cubicBezTo>
                  <a:pt x="6720576" y="849816"/>
                  <a:pt x="6687882" y="817122"/>
                  <a:pt x="6687882" y="776791"/>
                </a:cubicBezTo>
                <a:cubicBezTo>
                  <a:pt x="6687882" y="766708"/>
                  <a:pt x="6689925" y="757103"/>
                  <a:pt x="6693621" y="748366"/>
                </a:cubicBezTo>
                <a:close/>
                <a:moveTo>
                  <a:pt x="5542077" y="2542468"/>
                </a:moveTo>
                <a:cubicBezTo>
                  <a:pt x="5553162" y="2516259"/>
                  <a:pt x="5579114" y="2497868"/>
                  <a:pt x="5609362" y="2497868"/>
                </a:cubicBezTo>
                <a:cubicBezTo>
                  <a:pt x="5649694" y="2497868"/>
                  <a:pt x="5682387" y="2530562"/>
                  <a:pt x="5682387" y="2570893"/>
                </a:cubicBezTo>
                <a:cubicBezTo>
                  <a:pt x="5682387" y="2611224"/>
                  <a:pt x="5649694" y="2643918"/>
                  <a:pt x="5609363" y="2643918"/>
                </a:cubicBezTo>
                <a:cubicBezTo>
                  <a:pt x="5569031" y="2643918"/>
                  <a:pt x="5536338" y="2611224"/>
                  <a:pt x="5536339" y="2570893"/>
                </a:cubicBezTo>
                <a:cubicBezTo>
                  <a:pt x="5536337" y="2560810"/>
                  <a:pt x="5538382" y="2551205"/>
                  <a:pt x="5542077" y="2542468"/>
                </a:cubicBezTo>
                <a:close/>
                <a:moveTo>
                  <a:pt x="5771765" y="2164724"/>
                </a:moveTo>
                <a:cubicBezTo>
                  <a:pt x="5782850" y="2138514"/>
                  <a:pt x="5808803" y="2120124"/>
                  <a:pt x="5839051" y="2120124"/>
                </a:cubicBezTo>
                <a:cubicBezTo>
                  <a:pt x="5879382" y="2120124"/>
                  <a:pt x="5912076" y="2152818"/>
                  <a:pt x="5912075" y="2193149"/>
                </a:cubicBezTo>
                <a:cubicBezTo>
                  <a:pt x="5912076" y="2233480"/>
                  <a:pt x="5879382" y="2266174"/>
                  <a:pt x="5839050" y="2266174"/>
                </a:cubicBezTo>
                <a:cubicBezTo>
                  <a:pt x="5798720" y="2266174"/>
                  <a:pt x="5766026" y="2233480"/>
                  <a:pt x="5766026" y="2193149"/>
                </a:cubicBezTo>
                <a:cubicBezTo>
                  <a:pt x="5766026" y="2183066"/>
                  <a:pt x="5768069" y="2173461"/>
                  <a:pt x="5771765" y="2164724"/>
                </a:cubicBezTo>
                <a:close/>
                <a:moveTo>
                  <a:pt x="4620222" y="3958825"/>
                </a:moveTo>
                <a:cubicBezTo>
                  <a:pt x="4623918" y="3950088"/>
                  <a:pt x="4629264" y="3942221"/>
                  <a:pt x="4635871" y="3935613"/>
                </a:cubicBezTo>
                <a:cubicBezTo>
                  <a:pt x="4649087" y="3922398"/>
                  <a:pt x="4667343" y="3914225"/>
                  <a:pt x="4687508" y="3914225"/>
                </a:cubicBezTo>
                <a:cubicBezTo>
                  <a:pt x="4727839" y="3914225"/>
                  <a:pt x="4760534" y="3946919"/>
                  <a:pt x="4760533" y="3987250"/>
                </a:cubicBezTo>
                <a:cubicBezTo>
                  <a:pt x="4760534" y="4027581"/>
                  <a:pt x="4727839" y="4060274"/>
                  <a:pt x="4687508" y="4060274"/>
                </a:cubicBezTo>
                <a:cubicBezTo>
                  <a:pt x="4647177" y="4060274"/>
                  <a:pt x="4614484" y="4027580"/>
                  <a:pt x="4614483" y="3987249"/>
                </a:cubicBezTo>
                <a:cubicBezTo>
                  <a:pt x="4614484" y="3977167"/>
                  <a:pt x="4616527" y="3967561"/>
                  <a:pt x="4620222" y="3958825"/>
                </a:cubicBezTo>
                <a:close/>
                <a:moveTo>
                  <a:pt x="6924084" y="327873"/>
                </a:moveTo>
                <a:cubicBezTo>
                  <a:pt x="6935169" y="301663"/>
                  <a:pt x="6961121" y="283272"/>
                  <a:pt x="6991370" y="283272"/>
                </a:cubicBezTo>
                <a:cubicBezTo>
                  <a:pt x="7031701" y="283272"/>
                  <a:pt x="7064394" y="315966"/>
                  <a:pt x="7064395" y="356297"/>
                </a:cubicBezTo>
                <a:cubicBezTo>
                  <a:pt x="7064394" y="396628"/>
                  <a:pt x="7031700" y="429323"/>
                  <a:pt x="6991370" y="429322"/>
                </a:cubicBezTo>
                <a:cubicBezTo>
                  <a:pt x="6951039" y="429323"/>
                  <a:pt x="6918345" y="396628"/>
                  <a:pt x="6918345" y="356298"/>
                </a:cubicBezTo>
                <a:cubicBezTo>
                  <a:pt x="6918344" y="346215"/>
                  <a:pt x="6920389" y="336609"/>
                  <a:pt x="6924084" y="327873"/>
                </a:cubicBezTo>
                <a:close/>
                <a:moveTo>
                  <a:pt x="6002228" y="1744231"/>
                </a:moveTo>
                <a:cubicBezTo>
                  <a:pt x="6013313" y="1718021"/>
                  <a:pt x="6039266" y="1699631"/>
                  <a:pt x="6069515" y="1699631"/>
                </a:cubicBezTo>
                <a:cubicBezTo>
                  <a:pt x="6109845" y="1699631"/>
                  <a:pt x="6142539" y="1732325"/>
                  <a:pt x="6142539" y="1772656"/>
                </a:cubicBezTo>
                <a:cubicBezTo>
                  <a:pt x="6142540" y="1812987"/>
                  <a:pt x="6109846" y="1845680"/>
                  <a:pt x="6069514" y="1845680"/>
                </a:cubicBezTo>
                <a:cubicBezTo>
                  <a:pt x="6029184" y="1845680"/>
                  <a:pt x="5996489" y="1812986"/>
                  <a:pt x="5996490" y="1772656"/>
                </a:cubicBezTo>
                <a:cubicBezTo>
                  <a:pt x="5996490" y="1762573"/>
                  <a:pt x="5998533" y="1752967"/>
                  <a:pt x="6002228" y="1744231"/>
                </a:cubicBezTo>
                <a:close/>
                <a:moveTo>
                  <a:pt x="4850685" y="3529506"/>
                </a:moveTo>
                <a:cubicBezTo>
                  <a:pt x="4854381" y="3520769"/>
                  <a:pt x="4859727" y="3512902"/>
                  <a:pt x="4866334" y="3506295"/>
                </a:cubicBezTo>
                <a:cubicBezTo>
                  <a:pt x="4879550" y="3493080"/>
                  <a:pt x="4897805" y="3484906"/>
                  <a:pt x="4917971" y="3484906"/>
                </a:cubicBezTo>
                <a:cubicBezTo>
                  <a:pt x="4958301" y="3484906"/>
                  <a:pt x="4990997" y="3517600"/>
                  <a:pt x="4990995" y="3557931"/>
                </a:cubicBezTo>
                <a:cubicBezTo>
                  <a:pt x="4990997" y="3598262"/>
                  <a:pt x="4958302" y="3630955"/>
                  <a:pt x="4917971" y="3630955"/>
                </a:cubicBezTo>
                <a:cubicBezTo>
                  <a:pt x="4877640" y="3630955"/>
                  <a:pt x="4844947" y="3598261"/>
                  <a:pt x="4844946" y="3557930"/>
                </a:cubicBezTo>
                <a:cubicBezTo>
                  <a:pt x="4844947" y="3547848"/>
                  <a:pt x="4846990" y="3538242"/>
                  <a:pt x="4850685" y="3529506"/>
                </a:cubicBezTo>
                <a:close/>
                <a:moveTo>
                  <a:pt x="3928828" y="4945866"/>
                </a:moveTo>
                <a:cubicBezTo>
                  <a:pt x="3932524" y="4937129"/>
                  <a:pt x="3937871" y="4929261"/>
                  <a:pt x="3944478" y="4922654"/>
                </a:cubicBezTo>
                <a:cubicBezTo>
                  <a:pt x="3957692" y="4909439"/>
                  <a:pt x="3975949" y="4901266"/>
                  <a:pt x="3996114" y="4901266"/>
                </a:cubicBezTo>
                <a:cubicBezTo>
                  <a:pt x="4036446" y="4901265"/>
                  <a:pt x="4069139" y="4933960"/>
                  <a:pt x="4069140" y="4974291"/>
                </a:cubicBezTo>
                <a:cubicBezTo>
                  <a:pt x="4069139" y="5014622"/>
                  <a:pt x="4036445" y="5047316"/>
                  <a:pt x="3996114" y="5047316"/>
                </a:cubicBezTo>
                <a:cubicBezTo>
                  <a:pt x="3955783" y="5047316"/>
                  <a:pt x="3923090" y="5014621"/>
                  <a:pt x="3923089" y="4974291"/>
                </a:cubicBezTo>
                <a:cubicBezTo>
                  <a:pt x="3923091" y="4964208"/>
                  <a:pt x="3925133" y="4954603"/>
                  <a:pt x="3928828" y="4945866"/>
                </a:cubicBezTo>
                <a:close/>
                <a:moveTo>
                  <a:pt x="6232691" y="1314911"/>
                </a:moveTo>
                <a:cubicBezTo>
                  <a:pt x="6243777" y="1288701"/>
                  <a:pt x="6269730" y="1270310"/>
                  <a:pt x="6299979" y="1270311"/>
                </a:cubicBezTo>
                <a:cubicBezTo>
                  <a:pt x="6340308" y="1270310"/>
                  <a:pt x="6373003" y="1303005"/>
                  <a:pt x="6373002" y="1343335"/>
                </a:cubicBezTo>
                <a:cubicBezTo>
                  <a:pt x="6373003" y="1383667"/>
                  <a:pt x="6340311" y="1416361"/>
                  <a:pt x="6299977" y="1416360"/>
                </a:cubicBezTo>
                <a:cubicBezTo>
                  <a:pt x="6259649" y="1416361"/>
                  <a:pt x="6226953" y="1383666"/>
                  <a:pt x="6226953" y="1343336"/>
                </a:cubicBezTo>
                <a:cubicBezTo>
                  <a:pt x="6226953" y="1333253"/>
                  <a:pt x="6228996" y="1323647"/>
                  <a:pt x="6232691" y="1314911"/>
                </a:cubicBezTo>
                <a:close/>
                <a:moveTo>
                  <a:pt x="5081148" y="3109013"/>
                </a:moveTo>
                <a:cubicBezTo>
                  <a:pt x="5092235" y="3082803"/>
                  <a:pt x="5118186" y="3064412"/>
                  <a:pt x="5148434" y="3064412"/>
                </a:cubicBezTo>
                <a:cubicBezTo>
                  <a:pt x="5188765" y="3064412"/>
                  <a:pt x="5221459" y="3097106"/>
                  <a:pt x="5221460" y="3137437"/>
                </a:cubicBezTo>
                <a:cubicBezTo>
                  <a:pt x="5221459" y="3177768"/>
                  <a:pt x="5188765" y="3210462"/>
                  <a:pt x="5148434" y="3210462"/>
                </a:cubicBezTo>
                <a:cubicBezTo>
                  <a:pt x="5108103" y="3210462"/>
                  <a:pt x="5075409" y="3177768"/>
                  <a:pt x="5075411" y="3137437"/>
                </a:cubicBezTo>
                <a:cubicBezTo>
                  <a:pt x="5075409" y="3127355"/>
                  <a:pt x="5077454" y="3117749"/>
                  <a:pt x="5081148" y="3109013"/>
                </a:cubicBezTo>
                <a:close/>
                <a:moveTo>
                  <a:pt x="4159295" y="4525369"/>
                </a:moveTo>
                <a:cubicBezTo>
                  <a:pt x="4162989" y="4516633"/>
                  <a:pt x="4168336" y="4508765"/>
                  <a:pt x="4174945" y="4502157"/>
                </a:cubicBezTo>
                <a:cubicBezTo>
                  <a:pt x="4188159" y="4488942"/>
                  <a:pt x="4206416" y="4480769"/>
                  <a:pt x="4226580" y="4480770"/>
                </a:cubicBezTo>
                <a:cubicBezTo>
                  <a:pt x="4266912" y="4480768"/>
                  <a:pt x="4299605" y="4513464"/>
                  <a:pt x="4299606" y="4553794"/>
                </a:cubicBezTo>
                <a:cubicBezTo>
                  <a:pt x="4299605" y="4594125"/>
                  <a:pt x="4266913" y="4626818"/>
                  <a:pt x="4226581" y="4626818"/>
                </a:cubicBezTo>
                <a:cubicBezTo>
                  <a:pt x="4186249" y="4626819"/>
                  <a:pt x="4153554" y="4594126"/>
                  <a:pt x="4153555" y="4553794"/>
                </a:cubicBezTo>
                <a:cubicBezTo>
                  <a:pt x="4153555" y="4543711"/>
                  <a:pt x="4155598" y="4534107"/>
                  <a:pt x="4159295" y="4525369"/>
                </a:cubicBezTo>
                <a:close/>
                <a:moveTo>
                  <a:pt x="6463155" y="894417"/>
                </a:moveTo>
                <a:cubicBezTo>
                  <a:pt x="6474241" y="868207"/>
                  <a:pt x="6500194" y="849817"/>
                  <a:pt x="6530442" y="849817"/>
                </a:cubicBezTo>
                <a:cubicBezTo>
                  <a:pt x="6570772" y="849817"/>
                  <a:pt x="6603467" y="882511"/>
                  <a:pt x="6603467" y="922842"/>
                </a:cubicBezTo>
                <a:cubicBezTo>
                  <a:pt x="6603466" y="963173"/>
                  <a:pt x="6570773" y="995867"/>
                  <a:pt x="6530442" y="995867"/>
                </a:cubicBezTo>
                <a:cubicBezTo>
                  <a:pt x="6490111" y="995867"/>
                  <a:pt x="6457416" y="963173"/>
                  <a:pt x="6457417" y="922842"/>
                </a:cubicBezTo>
                <a:cubicBezTo>
                  <a:pt x="6457417" y="912759"/>
                  <a:pt x="6459460" y="903154"/>
                  <a:pt x="6463155" y="894417"/>
                </a:cubicBezTo>
                <a:close/>
                <a:moveTo>
                  <a:pt x="5311612" y="2679691"/>
                </a:moveTo>
                <a:cubicBezTo>
                  <a:pt x="5322697" y="2653481"/>
                  <a:pt x="5348651" y="2635090"/>
                  <a:pt x="5378899" y="2635091"/>
                </a:cubicBezTo>
                <a:cubicBezTo>
                  <a:pt x="5419229" y="2635090"/>
                  <a:pt x="5451924" y="2667784"/>
                  <a:pt x="5451923" y="2708115"/>
                </a:cubicBezTo>
                <a:cubicBezTo>
                  <a:pt x="5451924" y="2748446"/>
                  <a:pt x="5419230" y="2781140"/>
                  <a:pt x="5378898" y="2781140"/>
                </a:cubicBezTo>
                <a:cubicBezTo>
                  <a:pt x="5338568" y="2781140"/>
                  <a:pt x="5305873" y="2748446"/>
                  <a:pt x="5305873" y="2708115"/>
                </a:cubicBezTo>
                <a:cubicBezTo>
                  <a:pt x="5305874" y="2698033"/>
                  <a:pt x="5307916" y="2688427"/>
                  <a:pt x="5311612" y="2679691"/>
                </a:cubicBezTo>
                <a:close/>
                <a:moveTo>
                  <a:pt x="5541301" y="2310774"/>
                </a:moveTo>
                <a:cubicBezTo>
                  <a:pt x="5552387" y="2284564"/>
                  <a:pt x="5578338" y="2266173"/>
                  <a:pt x="5608587" y="2266174"/>
                </a:cubicBezTo>
                <a:cubicBezTo>
                  <a:pt x="5648918" y="2266173"/>
                  <a:pt x="5681612" y="2298868"/>
                  <a:pt x="5681612" y="2339198"/>
                </a:cubicBezTo>
                <a:cubicBezTo>
                  <a:pt x="5681612" y="2379529"/>
                  <a:pt x="5648919" y="2412224"/>
                  <a:pt x="5608587" y="2412223"/>
                </a:cubicBezTo>
                <a:cubicBezTo>
                  <a:pt x="5568257" y="2412223"/>
                  <a:pt x="5535563" y="2379529"/>
                  <a:pt x="5535563" y="2339199"/>
                </a:cubicBezTo>
                <a:cubicBezTo>
                  <a:pt x="5535563" y="2329116"/>
                  <a:pt x="5537606" y="2319510"/>
                  <a:pt x="5541301" y="2310774"/>
                </a:cubicBezTo>
                <a:close/>
                <a:moveTo>
                  <a:pt x="4389758" y="4096046"/>
                </a:moveTo>
                <a:cubicBezTo>
                  <a:pt x="4393455" y="4087309"/>
                  <a:pt x="4398801" y="4079441"/>
                  <a:pt x="4405408" y="4072834"/>
                </a:cubicBezTo>
                <a:cubicBezTo>
                  <a:pt x="4418623" y="4059619"/>
                  <a:pt x="4436879" y="4051446"/>
                  <a:pt x="4457045" y="4051446"/>
                </a:cubicBezTo>
                <a:cubicBezTo>
                  <a:pt x="4497375" y="4051445"/>
                  <a:pt x="4530070" y="4084140"/>
                  <a:pt x="4530069" y="4124470"/>
                </a:cubicBezTo>
                <a:cubicBezTo>
                  <a:pt x="4530070" y="4164801"/>
                  <a:pt x="4497376" y="4197496"/>
                  <a:pt x="4457044" y="4197495"/>
                </a:cubicBezTo>
                <a:cubicBezTo>
                  <a:pt x="4416714" y="4197495"/>
                  <a:pt x="4384019" y="4164801"/>
                  <a:pt x="4384020" y="4124471"/>
                </a:cubicBezTo>
                <a:cubicBezTo>
                  <a:pt x="4384020" y="4114388"/>
                  <a:pt x="4386063" y="4104783"/>
                  <a:pt x="4389758" y="4096046"/>
                </a:cubicBezTo>
                <a:close/>
                <a:moveTo>
                  <a:pt x="6693620" y="465095"/>
                </a:moveTo>
                <a:cubicBezTo>
                  <a:pt x="6704704" y="438885"/>
                  <a:pt x="6730657" y="420495"/>
                  <a:pt x="6760906" y="420495"/>
                </a:cubicBezTo>
                <a:cubicBezTo>
                  <a:pt x="6801237" y="420495"/>
                  <a:pt x="6833931" y="453189"/>
                  <a:pt x="6833931" y="493520"/>
                </a:cubicBezTo>
                <a:cubicBezTo>
                  <a:pt x="6833931" y="533851"/>
                  <a:pt x="6801237" y="566545"/>
                  <a:pt x="6760906" y="566545"/>
                </a:cubicBezTo>
                <a:cubicBezTo>
                  <a:pt x="6720575" y="566545"/>
                  <a:pt x="6687881" y="533851"/>
                  <a:pt x="6687880" y="493520"/>
                </a:cubicBezTo>
                <a:cubicBezTo>
                  <a:pt x="6687881" y="483437"/>
                  <a:pt x="6689924" y="473832"/>
                  <a:pt x="6693620" y="465095"/>
                </a:cubicBezTo>
                <a:close/>
                <a:moveTo>
                  <a:pt x="5771766" y="1881452"/>
                </a:moveTo>
                <a:cubicBezTo>
                  <a:pt x="5782850" y="1855242"/>
                  <a:pt x="5808803" y="1836852"/>
                  <a:pt x="5839051" y="1836852"/>
                </a:cubicBezTo>
                <a:cubicBezTo>
                  <a:pt x="5879382" y="1836852"/>
                  <a:pt x="5912076" y="1869546"/>
                  <a:pt x="5912076" y="1909877"/>
                </a:cubicBezTo>
                <a:cubicBezTo>
                  <a:pt x="5912075" y="1950208"/>
                  <a:pt x="5879382" y="1982902"/>
                  <a:pt x="5839051" y="1982902"/>
                </a:cubicBezTo>
                <a:cubicBezTo>
                  <a:pt x="5798720" y="1982902"/>
                  <a:pt x="5766026" y="1950208"/>
                  <a:pt x="5766026" y="1909877"/>
                </a:cubicBezTo>
                <a:cubicBezTo>
                  <a:pt x="5766026" y="1899794"/>
                  <a:pt x="5768069" y="1890189"/>
                  <a:pt x="5771766" y="1881452"/>
                </a:cubicBezTo>
                <a:close/>
                <a:moveTo>
                  <a:pt x="4620222" y="3675553"/>
                </a:moveTo>
                <a:cubicBezTo>
                  <a:pt x="4623916" y="3666817"/>
                  <a:pt x="4629263" y="3658950"/>
                  <a:pt x="4635870" y="3652342"/>
                </a:cubicBezTo>
                <a:cubicBezTo>
                  <a:pt x="4649085" y="3639127"/>
                  <a:pt x="4667343" y="3630954"/>
                  <a:pt x="4687507" y="3630954"/>
                </a:cubicBezTo>
                <a:cubicBezTo>
                  <a:pt x="4727839" y="3630954"/>
                  <a:pt x="4760532" y="3663648"/>
                  <a:pt x="4760533" y="3703979"/>
                </a:cubicBezTo>
                <a:cubicBezTo>
                  <a:pt x="4760532" y="3744310"/>
                  <a:pt x="4727838" y="3777003"/>
                  <a:pt x="4687508" y="3777003"/>
                </a:cubicBezTo>
                <a:cubicBezTo>
                  <a:pt x="4647176" y="3777003"/>
                  <a:pt x="4614483" y="3744309"/>
                  <a:pt x="4614482" y="3703978"/>
                </a:cubicBezTo>
                <a:cubicBezTo>
                  <a:pt x="4614483" y="3693896"/>
                  <a:pt x="4616527" y="3684290"/>
                  <a:pt x="4620222" y="3675553"/>
                </a:cubicBezTo>
                <a:close/>
                <a:moveTo>
                  <a:pt x="6924084" y="44601"/>
                </a:moveTo>
                <a:cubicBezTo>
                  <a:pt x="6935168" y="18390"/>
                  <a:pt x="6961122" y="0"/>
                  <a:pt x="6991371" y="0"/>
                </a:cubicBezTo>
                <a:cubicBezTo>
                  <a:pt x="7031701" y="0"/>
                  <a:pt x="7064395" y="32694"/>
                  <a:pt x="7064394" y="73025"/>
                </a:cubicBezTo>
                <a:cubicBezTo>
                  <a:pt x="7064395" y="113356"/>
                  <a:pt x="7031701" y="146050"/>
                  <a:pt x="6991370" y="146050"/>
                </a:cubicBezTo>
                <a:cubicBezTo>
                  <a:pt x="6951039" y="146050"/>
                  <a:pt x="6918345" y="113356"/>
                  <a:pt x="6918344" y="73025"/>
                </a:cubicBezTo>
                <a:cubicBezTo>
                  <a:pt x="6918345" y="62943"/>
                  <a:pt x="6920388" y="53337"/>
                  <a:pt x="6924084" y="44601"/>
                </a:cubicBezTo>
                <a:close/>
                <a:moveTo>
                  <a:pt x="6002226" y="1460960"/>
                </a:moveTo>
                <a:cubicBezTo>
                  <a:pt x="6013313" y="1434750"/>
                  <a:pt x="6039265" y="1416360"/>
                  <a:pt x="6069514" y="1416360"/>
                </a:cubicBezTo>
                <a:cubicBezTo>
                  <a:pt x="6109845" y="1416360"/>
                  <a:pt x="6142539" y="1449054"/>
                  <a:pt x="6142538" y="1489385"/>
                </a:cubicBezTo>
                <a:cubicBezTo>
                  <a:pt x="6142539" y="1529716"/>
                  <a:pt x="6109845" y="1562410"/>
                  <a:pt x="6069514" y="1562410"/>
                </a:cubicBezTo>
                <a:cubicBezTo>
                  <a:pt x="6029183" y="1562410"/>
                  <a:pt x="5996489" y="1529716"/>
                  <a:pt x="5996489" y="1489385"/>
                </a:cubicBezTo>
                <a:cubicBezTo>
                  <a:pt x="5996489" y="1479302"/>
                  <a:pt x="5998532" y="1469697"/>
                  <a:pt x="6002226" y="1460960"/>
                </a:cubicBezTo>
                <a:close/>
                <a:moveTo>
                  <a:pt x="4850685" y="3246235"/>
                </a:moveTo>
                <a:cubicBezTo>
                  <a:pt x="4854380" y="3237499"/>
                  <a:pt x="4859726" y="3229631"/>
                  <a:pt x="4866333" y="3223023"/>
                </a:cubicBezTo>
                <a:cubicBezTo>
                  <a:pt x="4879548" y="3209808"/>
                  <a:pt x="4897805" y="3201635"/>
                  <a:pt x="4917970" y="3201635"/>
                </a:cubicBezTo>
                <a:cubicBezTo>
                  <a:pt x="4958302" y="3201635"/>
                  <a:pt x="4990995" y="3234329"/>
                  <a:pt x="4990995" y="3274660"/>
                </a:cubicBezTo>
                <a:cubicBezTo>
                  <a:pt x="4990995" y="3314991"/>
                  <a:pt x="4958301" y="3347685"/>
                  <a:pt x="4917971" y="3347685"/>
                </a:cubicBezTo>
                <a:cubicBezTo>
                  <a:pt x="4877639" y="3347685"/>
                  <a:pt x="4844946" y="3314991"/>
                  <a:pt x="4844945" y="3274660"/>
                </a:cubicBezTo>
                <a:cubicBezTo>
                  <a:pt x="4844945" y="3264577"/>
                  <a:pt x="4846989" y="3254972"/>
                  <a:pt x="4850685" y="3246235"/>
                </a:cubicBezTo>
                <a:close/>
                <a:moveTo>
                  <a:pt x="3928829" y="4662592"/>
                </a:moveTo>
                <a:cubicBezTo>
                  <a:pt x="3932525" y="4653855"/>
                  <a:pt x="3937872" y="4645987"/>
                  <a:pt x="3944480" y="4639379"/>
                </a:cubicBezTo>
                <a:cubicBezTo>
                  <a:pt x="3957695" y="4626165"/>
                  <a:pt x="3975950" y="4617991"/>
                  <a:pt x="3996115" y="4617992"/>
                </a:cubicBezTo>
                <a:cubicBezTo>
                  <a:pt x="4036447" y="4617991"/>
                  <a:pt x="4069140" y="4650686"/>
                  <a:pt x="4069140" y="4691016"/>
                </a:cubicBezTo>
                <a:cubicBezTo>
                  <a:pt x="4069142" y="4731347"/>
                  <a:pt x="4036447" y="4764041"/>
                  <a:pt x="3996116" y="4764041"/>
                </a:cubicBezTo>
                <a:cubicBezTo>
                  <a:pt x="3955784" y="4764042"/>
                  <a:pt x="3923090" y="4731348"/>
                  <a:pt x="3923090" y="4691017"/>
                </a:cubicBezTo>
                <a:cubicBezTo>
                  <a:pt x="3923092" y="4680934"/>
                  <a:pt x="3925134" y="4671328"/>
                  <a:pt x="3928829" y="4662592"/>
                </a:cubicBezTo>
                <a:close/>
                <a:moveTo>
                  <a:pt x="6232692" y="1031639"/>
                </a:moveTo>
                <a:cubicBezTo>
                  <a:pt x="6243777" y="1005429"/>
                  <a:pt x="6269730" y="987038"/>
                  <a:pt x="6299978" y="987038"/>
                </a:cubicBezTo>
                <a:cubicBezTo>
                  <a:pt x="6340309" y="987038"/>
                  <a:pt x="6373003" y="1019732"/>
                  <a:pt x="6373003" y="1060063"/>
                </a:cubicBezTo>
                <a:cubicBezTo>
                  <a:pt x="6373002" y="1100394"/>
                  <a:pt x="6340309" y="1133088"/>
                  <a:pt x="6299978" y="1133088"/>
                </a:cubicBezTo>
                <a:cubicBezTo>
                  <a:pt x="6259646" y="1133088"/>
                  <a:pt x="6226953" y="1100394"/>
                  <a:pt x="6226953" y="1060063"/>
                </a:cubicBezTo>
                <a:cubicBezTo>
                  <a:pt x="6226953" y="1049980"/>
                  <a:pt x="6228997" y="1040375"/>
                  <a:pt x="6232692" y="1031639"/>
                </a:cubicBezTo>
                <a:close/>
                <a:moveTo>
                  <a:pt x="5081148" y="2825741"/>
                </a:moveTo>
                <a:cubicBezTo>
                  <a:pt x="5092234" y="2799531"/>
                  <a:pt x="5118186" y="2781140"/>
                  <a:pt x="5148434" y="2781140"/>
                </a:cubicBezTo>
                <a:cubicBezTo>
                  <a:pt x="5188766" y="2781140"/>
                  <a:pt x="5221459" y="2813834"/>
                  <a:pt x="5221459" y="2854165"/>
                </a:cubicBezTo>
                <a:cubicBezTo>
                  <a:pt x="5221460" y="2894496"/>
                  <a:pt x="5188765" y="2927190"/>
                  <a:pt x="5148435" y="2927190"/>
                </a:cubicBezTo>
                <a:cubicBezTo>
                  <a:pt x="5108103" y="2927190"/>
                  <a:pt x="5075410" y="2894496"/>
                  <a:pt x="5075409" y="2854165"/>
                </a:cubicBezTo>
                <a:cubicBezTo>
                  <a:pt x="5075409" y="2844082"/>
                  <a:pt x="5077453" y="2834477"/>
                  <a:pt x="5081148" y="2825741"/>
                </a:cubicBezTo>
                <a:close/>
                <a:moveTo>
                  <a:pt x="5310836" y="2447996"/>
                </a:moveTo>
                <a:cubicBezTo>
                  <a:pt x="5321922" y="2421786"/>
                  <a:pt x="5347875" y="2403395"/>
                  <a:pt x="5378123" y="2403396"/>
                </a:cubicBezTo>
                <a:cubicBezTo>
                  <a:pt x="5418453" y="2403395"/>
                  <a:pt x="5451148" y="2436090"/>
                  <a:pt x="5451147" y="2476420"/>
                </a:cubicBezTo>
                <a:cubicBezTo>
                  <a:pt x="5451149" y="2516753"/>
                  <a:pt x="5418455" y="2549446"/>
                  <a:pt x="5378122" y="2549445"/>
                </a:cubicBezTo>
                <a:cubicBezTo>
                  <a:pt x="5337792" y="2549446"/>
                  <a:pt x="5305098" y="2516751"/>
                  <a:pt x="5305098" y="2476421"/>
                </a:cubicBezTo>
                <a:cubicBezTo>
                  <a:pt x="5305098" y="2466338"/>
                  <a:pt x="5307141" y="2456732"/>
                  <a:pt x="5310836" y="2447996"/>
                </a:cubicBezTo>
                <a:close/>
                <a:moveTo>
                  <a:pt x="4159294" y="4242096"/>
                </a:moveTo>
                <a:cubicBezTo>
                  <a:pt x="4162989" y="4233360"/>
                  <a:pt x="4168336" y="4225492"/>
                  <a:pt x="4174944" y="4218884"/>
                </a:cubicBezTo>
                <a:cubicBezTo>
                  <a:pt x="4188159" y="4205670"/>
                  <a:pt x="4206415" y="4197496"/>
                  <a:pt x="4226580" y="4197496"/>
                </a:cubicBezTo>
                <a:cubicBezTo>
                  <a:pt x="4266913" y="4197496"/>
                  <a:pt x="4299606" y="4230190"/>
                  <a:pt x="4299605" y="4270521"/>
                </a:cubicBezTo>
                <a:cubicBezTo>
                  <a:pt x="4299606" y="4310852"/>
                  <a:pt x="4266912" y="4343546"/>
                  <a:pt x="4226579" y="4343547"/>
                </a:cubicBezTo>
                <a:cubicBezTo>
                  <a:pt x="4186250" y="4343547"/>
                  <a:pt x="4153554" y="4310853"/>
                  <a:pt x="4153555" y="4270521"/>
                </a:cubicBezTo>
                <a:cubicBezTo>
                  <a:pt x="4153556" y="4260438"/>
                  <a:pt x="4155599" y="4250833"/>
                  <a:pt x="4159294" y="4242096"/>
                </a:cubicBezTo>
                <a:close/>
                <a:moveTo>
                  <a:pt x="6463156" y="611145"/>
                </a:moveTo>
                <a:cubicBezTo>
                  <a:pt x="6474240" y="584935"/>
                  <a:pt x="6500193" y="566545"/>
                  <a:pt x="6530441" y="566545"/>
                </a:cubicBezTo>
                <a:cubicBezTo>
                  <a:pt x="6570773" y="566545"/>
                  <a:pt x="6603466" y="599239"/>
                  <a:pt x="6603467" y="639570"/>
                </a:cubicBezTo>
                <a:cubicBezTo>
                  <a:pt x="6603467" y="679901"/>
                  <a:pt x="6570772" y="712595"/>
                  <a:pt x="6530442" y="712595"/>
                </a:cubicBezTo>
                <a:cubicBezTo>
                  <a:pt x="6490110" y="712595"/>
                  <a:pt x="6457417" y="679901"/>
                  <a:pt x="6457416" y="639570"/>
                </a:cubicBezTo>
                <a:cubicBezTo>
                  <a:pt x="6457416" y="629487"/>
                  <a:pt x="6459460" y="619881"/>
                  <a:pt x="6463156" y="611145"/>
                </a:cubicBezTo>
                <a:close/>
                <a:moveTo>
                  <a:pt x="5541300" y="2027502"/>
                </a:moveTo>
                <a:cubicBezTo>
                  <a:pt x="5552388" y="2001292"/>
                  <a:pt x="5578339" y="1982901"/>
                  <a:pt x="5608589" y="1982901"/>
                </a:cubicBezTo>
                <a:cubicBezTo>
                  <a:pt x="5648917" y="1982901"/>
                  <a:pt x="5681613" y="2015595"/>
                  <a:pt x="5681611" y="2055926"/>
                </a:cubicBezTo>
                <a:cubicBezTo>
                  <a:pt x="5681612" y="2096257"/>
                  <a:pt x="5648919" y="2128951"/>
                  <a:pt x="5608586" y="2128951"/>
                </a:cubicBezTo>
                <a:cubicBezTo>
                  <a:pt x="5568256" y="2128951"/>
                  <a:pt x="5535561" y="2096257"/>
                  <a:pt x="5535562" y="2055926"/>
                </a:cubicBezTo>
                <a:cubicBezTo>
                  <a:pt x="5535562" y="2045844"/>
                  <a:pt x="5537607" y="2036238"/>
                  <a:pt x="5541300" y="2027502"/>
                </a:cubicBezTo>
                <a:close/>
                <a:moveTo>
                  <a:pt x="4389759" y="3812774"/>
                </a:moveTo>
                <a:cubicBezTo>
                  <a:pt x="4393454" y="3804038"/>
                  <a:pt x="4398802" y="3796171"/>
                  <a:pt x="4405409" y="3789563"/>
                </a:cubicBezTo>
                <a:cubicBezTo>
                  <a:pt x="4418623" y="3776348"/>
                  <a:pt x="4436880" y="3768175"/>
                  <a:pt x="4457046" y="3768175"/>
                </a:cubicBezTo>
                <a:cubicBezTo>
                  <a:pt x="4497376" y="3768175"/>
                  <a:pt x="4530070" y="3800869"/>
                  <a:pt x="4530070" y="3841200"/>
                </a:cubicBezTo>
                <a:cubicBezTo>
                  <a:pt x="4530070" y="3881531"/>
                  <a:pt x="4497377" y="3914224"/>
                  <a:pt x="4457045" y="3914224"/>
                </a:cubicBezTo>
                <a:cubicBezTo>
                  <a:pt x="4416715" y="3914224"/>
                  <a:pt x="4384020" y="3881530"/>
                  <a:pt x="4384021" y="3841199"/>
                </a:cubicBezTo>
                <a:cubicBezTo>
                  <a:pt x="4384021" y="3831117"/>
                  <a:pt x="4386064" y="3821511"/>
                  <a:pt x="4389759" y="3812774"/>
                </a:cubicBezTo>
                <a:close/>
                <a:moveTo>
                  <a:pt x="6693619" y="181823"/>
                </a:moveTo>
                <a:cubicBezTo>
                  <a:pt x="6704705" y="155613"/>
                  <a:pt x="6730657" y="137222"/>
                  <a:pt x="6760906" y="137223"/>
                </a:cubicBezTo>
                <a:cubicBezTo>
                  <a:pt x="6801236" y="137223"/>
                  <a:pt x="6833931" y="169917"/>
                  <a:pt x="6833930" y="210247"/>
                </a:cubicBezTo>
                <a:cubicBezTo>
                  <a:pt x="6833931" y="250579"/>
                  <a:pt x="6801237" y="283273"/>
                  <a:pt x="6760905" y="283273"/>
                </a:cubicBezTo>
                <a:cubicBezTo>
                  <a:pt x="6720575" y="283273"/>
                  <a:pt x="6687880" y="250579"/>
                  <a:pt x="6687881" y="210248"/>
                </a:cubicBezTo>
                <a:cubicBezTo>
                  <a:pt x="6687881" y="200165"/>
                  <a:pt x="6689924" y="190559"/>
                  <a:pt x="6693619" y="181823"/>
                </a:cubicBezTo>
                <a:close/>
                <a:moveTo>
                  <a:pt x="5771765" y="1598182"/>
                </a:moveTo>
                <a:cubicBezTo>
                  <a:pt x="5782851" y="1571972"/>
                  <a:pt x="5808802" y="1553582"/>
                  <a:pt x="5839051" y="1553582"/>
                </a:cubicBezTo>
                <a:cubicBezTo>
                  <a:pt x="5879381" y="1553582"/>
                  <a:pt x="5912076" y="1586276"/>
                  <a:pt x="5912075" y="1626607"/>
                </a:cubicBezTo>
                <a:cubicBezTo>
                  <a:pt x="5912076" y="1666938"/>
                  <a:pt x="5879382" y="1699631"/>
                  <a:pt x="5839051" y="1699631"/>
                </a:cubicBezTo>
                <a:cubicBezTo>
                  <a:pt x="5798720" y="1699631"/>
                  <a:pt x="5766026" y="1666937"/>
                  <a:pt x="5766025" y="1626606"/>
                </a:cubicBezTo>
                <a:cubicBezTo>
                  <a:pt x="5766026" y="1616523"/>
                  <a:pt x="5768070" y="1606918"/>
                  <a:pt x="5771765" y="1598182"/>
                </a:cubicBezTo>
                <a:close/>
                <a:moveTo>
                  <a:pt x="4620221" y="3392283"/>
                </a:moveTo>
                <a:cubicBezTo>
                  <a:pt x="4623916" y="3383547"/>
                  <a:pt x="4629264" y="3375679"/>
                  <a:pt x="4635871" y="3369072"/>
                </a:cubicBezTo>
                <a:cubicBezTo>
                  <a:pt x="4649085" y="3355858"/>
                  <a:pt x="4667342" y="3347684"/>
                  <a:pt x="4687508" y="3347684"/>
                </a:cubicBezTo>
                <a:cubicBezTo>
                  <a:pt x="4727838" y="3347684"/>
                  <a:pt x="4760533" y="3380378"/>
                  <a:pt x="4760532" y="3420709"/>
                </a:cubicBezTo>
                <a:cubicBezTo>
                  <a:pt x="4760532" y="3461039"/>
                  <a:pt x="4727839" y="3493733"/>
                  <a:pt x="4687507" y="3493733"/>
                </a:cubicBezTo>
                <a:cubicBezTo>
                  <a:pt x="4647177" y="3493733"/>
                  <a:pt x="4614482" y="3461039"/>
                  <a:pt x="4614483" y="3420708"/>
                </a:cubicBezTo>
                <a:cubicBezTo>
                  <a:pt x="4614483" y="3410626"/>
                  <a:pt x="4616526" y="3401020"/>
                  <a:pt x="4620221" y="3392283"/>
                </a:cubicBezTo>
                <a:close/>
                <a:moveTo>
                  <a:pt x="3698365" y="4808644"/>
                </a:moveTo>
                <a:cubicBezTo>
                  <a:pt x="3702059" y="4799907"/>
                  <a:pt x="3707406" y="4792040"/>
                  <a:pt x="3714015" y="4785432"/>
                </a:cubicBezTo>
                <a:cubicBezTo>
                  <a:pt x="3727229" y="4772217"/>
                  <a:pt x="3745486" y="4764044"/>
                  <a:pt x="3765650" y="4764043"/>
                </a:cubicBezTo>
                <a:cubicBezTo>
                  <a:pt x="3805982" y="4764043"/>
                  <a:pt x="3838676" y="4796737"/>
                  <a:pt x="3838676" y="4837068"/>
                </a:cubicBezTo>
                <a:cubicBezTo>
                  <a:pt x="3838675" y="4877399"/>
                  <a:pt x="3805982" y="4910093"/>
                  <a:pt x="3765651" y="4910093"/>
                </a:cubicBezTo>
                <a:cubicBezTo>
                  <a:pt x="3725319" y="4910094"/>
                  <a:pt x="3692626" y="4877400"/>
                  <a:pt x="3692627" y="4837068"/>
                </a:cubicBezTo>
                <a:cubicBezTo>
                  <a:pt x="3692626" y="4826986"/>
                  <a:pt x="3694670" y="4817380"/>
                  <a:pt x="3698365" y="4808644"/>
                </a:cubicBezTo>
                <a:close/>
                <a:moveTo>
                  <a:pt x="6002229" y="1177688"/>
                </a:moveTo>
                <a:cubicBezTo>
                  <a:pt x="6013314" y="1151478"/>
                  <a:pt x="6039266" y="1133088"/>
                  <a:pt x="6069515" y="1133088"/>
                </a:cubicBezTo>
                <a:cubicBezTo>
                  <a:pt x="6109845" y="1133088"/>
                  <a:pt x="6142540" y="1165782"/>
                  <a:pt x="6142539" y="1206113"/>
                </a:cubicBezTo>
                <a:cubicBezTo>
                  <a:pt x="6142540" y="1246444"/>
                  <a:pt x="6109846" y="1279138"/>
                  <a:pt x="6069515" y="1279138"/>
                </a:cubicBezTo>
                <a:cubicBezTo>
                  <a:pt x="6029184" y="1279138"/>
                  <a:pt x="5996490" y="1246444"/>
                  <a:pt x="5996490" y="1206113"/>
                </a:cubicBezTo>
                <a:cubicBezTo>
                  <a:pt x="5996489" y="1196030"/>
                  <a:pt x="5998533" y="1186425"/>
                  <a:pt x="6002229" y="1177688"/>
                </a:cubicBezTo>
                <a:close/>
                <a:moveTo>
                  <a:pt x="4850683" y="2962963"/>
                </a:moveTo>
                <a:cubicBezTo>
                  <a:pt x="4854379" y="2954226"/>
                  <a:pt x="4859727" y="2946359"/>
                  <a:pt x="4866333" y="2939751"/>
                </a:cubicBezTo>
                <a:cubicBezTo>
                  <a:pt x="4879549" y="2926536"/>
                  <a:pt x="4897805" y="2918363"/>
                  <a:pt x="4917971" y="2918363"/>
                </a:cubicBezTo>
                <a:cubicBezTo>
                  <a:pt x="4958301" y="2918363"/>
                  <a:pt x="4990996" y="2951057"/>
                  <a:pt x="4990995" y="2991388"/>
                </a:cubicBezTo>
                <a:cubicBezTo>
                  <a:pt x="4990996" y="3031719"/>
                  <a:pt x="4958302" y="3064413"/>
                  <a:pt x="4917970" y="3064413"/>
                </a:cubicBezTo>
                <a:cubicBezTo>
                  <a:pt x="4877640" y="3064413"/>
                  <a:pt x="4844945" y="3031719"/>
                  <a:pt x="4844946" y="2991388"/>
                </a:cubicBezTo>
                <a:cubicBezTo>
                  <a:pt x="4844946" y="2981305"/>
                  <a:pt x="4846989" y="2971700"/>
                  <a:pt x="4850683" y="2962963"/>
                </a:cubicBezTo>
                <a:close/>
                <a:moveTo>
                  <a:pt x="3928829" y="4379319"/>
                </a:moveTo>
                <a:cubicBezTo>
                  <a:pt x="3932524" y="4370583"/>
                  <a:pt x="3937872" y="4362714"/>
                  <a:pt x="3944480" y="4356108"/>
                </a:cubicBezTo>
                <a:cubicBezTo>
                  <a:pt x="3957693" y="4342893"/>
                  <a:pt x="3975950" y="4334719"/>
                  <a:pt x="3996116" y="4334718"/>
                </a:cubicBezTo>
                <a:cubicBezTo>
                  <a:pt x="4036446" y="4334719"/>
                  <a:pt x="4069141" y="4367413"/>
                  <a:pt x="4069140" y="4407745"/>
                </a:cubicBezTo>
                <a:cubicBezTo>
                  <a:pt x="4069140" y="4448075"/>
                  <a:pt x="4036446" y="4480769"/>
                  <a:pt x="3996115" y="4480769"/>
                </a:cubicBezTo>
                <a:cubicBezTo>
                  <a:pt x="3955785" y="4480768"/>
                  <a:pt x="3923091" y="4448074"/>
                  <a:pt x="3923092" y="4407744"/>
                </a:cubicBezTo>
                <a:cubicBezTo>
                  <a:pt x="3923090" y="4397662"/>
                  <a:pt x="3925135" y="4388055"/>
                  <a:pt x="3928829" y="4379319"/>
                </a:cubicBezTo>
                <a:close/>
                <a:moveTo>
                  <a:pt x="6232692" y="748366"/>
                </a:moveTo>
                <a:cubicBezTo>
                  <a:pt x="6243776" y="722156"/>
                  <a:pt x="6269731" y="703766"/>
                  <a:pt x="6299978" y="703766"/>
                </a:cubicBezTo>
                <a:cubicBezTo>
                  <a:pt x="6340309" y="703766"/>
                  <a:pt x="6373003" y="736460"/>
                  <a:pt x="6373003" y="776791"/>
                </a:cubicBezTo>
                <a:cubicBezTo>
                  <a:pt x="6373003" y="817122"/>
                  <a:pt x="6340310" y="849816"/>
                  <a:pt x="6299977" y="849816"/>
                </a:cubicBezTo>
                <a:cubicBezTo>
                  <a:pt x="6259647" y="849816"/>
                  <a:pt x="6226953" y="817122"/>
                  <a:pt x="6226954" y="776791"/>
                </a:cubicBezTo>
                <a:cubicBezTo>
                  <a:pt x="6226954" y="766708"/>
                  <a:pt x="6228997" y="757103"/>
                  <a:pt x="6232692" y="748366"/>
                </a:cubicBezTo>
                <a:close/>
                <a:moveTo>
                  <a:pt x="5081148" y="2542468"/>
                </a:moveTo>
                <a:cubicBezTo>
                  <a:pt x="5092234" y="2516259"/>
                  <a:pt x="5118187" y="2497868"/>
                  <a:pt x="5148435" y="2497868"/>
                </a:cubicBezTo>
                <a:cubicBezTo>
                  <a:pt x="5188765" y="2497868"/>
                  <a:pt x="5221460" y="2530562"/>
                  <a:pt x="5221459" y="2570893"/>
                </a:cubicBezTo>
                <a:cubicBezTo>
                  <a:pt x="5221459" y="2611224"/>
                  <a:pt x="5188766" y="2643918"/>
                  <a:pt x="5148434" y="2643918"/>
                </a:cubicBezTo>
                <a:cubicBezTo>
                  <a:pt x="5108104" y="2643918"/>
                  <a:pt x="5075409" y="2611224"/>
                  <a:pt x="5075410" y="2570893"/>
                </a:cubicBezTo>
                <a:cubicBezTo>
                  <a:pt x="5075410" y="2560810"/>
                  <a:pt x="5077453" y="2551205"/>
                  <a:pt x="5081148" y="2542468"/>
                </a:cubicBezTo>
                <a:close/>
                <a:moveTo>
                  <a:pt x="5310837" y="2164724"/>
                </a:moveTo>
                <a:cubicBezTo>
                  <a:pt x="5321922" y="2138514"/>
                  <a:pt x="5347875" y="2120123"/>
                  <a:pt x="5378123" y="2120123"/>
                </a:cubicBezTo>
                <a:cubicBezTo>
                  <a:pt x="5418454" y="2120123"/>
                  <a:pt x="5451147" y="2152817"/>
                  <a:pt x="5451148" y="2193148"/>
                </a:cubicBezTo>
                <a:cubicBezTo>
                  <a:pt x="5451147" y="2233479"/>
                  <a:pt x="5418454" y="2266173"/>
                  <a:pt x="5378123" y="2266173"/>
                </a:cubicBezTo>
                <a:cubicBezTo>
                  <a:pt x="5337791" y="2266173"/>
                  <a:pt x="5305098" y="2233479"/>
                  <a:pt x="5305098" y="2193148"/>
                </a:cubicBezTo>
                <a:cubicBezTo>
                  <a:pt x="5305097" y="2183066"/>
                  <a:pt x="5307142" y="2173460"/>
                  <a:pt x="5310837" y="2164724"/>
                </a:cubicBezTo>
                <a:close/>
                <a:moveTo>
                  <a:pt x="4159295" y="3958825"/>
                </a:moveTo>
                <a:cubicBezTo>
                  <a:pt x="4162990" y="3950088"/>
                  <a:pt x="4168337" y="3942220"/>
                  <a:pt x="4174945" y="3935613"/>
                </a:cubicBezTo>
                <a:cubicBezTo>
                  <a:pt x="4188159" y="3922398"/>
                  <a:pt x="4206416" y="3914224"/>
                  <a:pt x="4226582" y="3914224"/>
                </a:cubicBezTo>
                <a:cubicBezTo>
                  <a:pt x="4266912" y="3914224"/>
                  <a:pt x="4299607" y="3946918"/>
                  <a:pt x="4299606" y="3987249"/>
                </a:cubicBezTo>
                <a:cubicBezTo>
                  <a:pt x="4299607" y="4027580"/>
                  <a:pt x="4266913" y="4060274"/>
                  <a:pt x="4226581" y="4060274"/>
                </a:cubicBezTo>
                <a:cubicBezTo>
                  <a:pt x="4186250" y="4060274"/>
                  <a:pt x="4153556" y="4027580"/>
                  <a:pt x="4153556" y="3987249"/>
                </a:cubicBezTo>
                <a:cubicBezTo>
                  <a:pt x="4153556" y="3977167"/>
                  <a:pt x="4155600" y="3967561"/>
                  <a:pt x="4159295" y="3958825"/>
                </a:cubicBezTo>
                <a:close/>
                <a:moveTo>
                  <a:pt x="6463155" y="327873"/>
                </a:moveTo>
                <a:cubicBezTo>
                  <a:pt x="6474241" y="301663"/>
                  <a:pt x="6500193" y="283272"/>
                  <a:pt x="6530442" y="283273"/>
                </a:cubicBezTo>
                <a:cubicBezTo>
                  <a:pt x="6570773" y="283272"/>
                  <a:pt x="6603467" y="315967"/>
                  <a:pt x="6603466" y="356297"/>
                </a:cubicBezTo>
                <a:cubicBezTo>
                  <a:pt x="6603467" y="396629"/>
                  <a:pt x="6570773" y="429323"/>
                  <a:pt x="6530441" y="429322"/>
                </a:cubicBezTo>
                <a:cubicBezTo>
                  <a:pt x="6490111" y="429323"/>
                  <a:pt x="6457417" y="396628"/>
                  <a:pt x="6457417" y="356298"/>
                </a:cubicBezTo>
                <a:cubicBezTo>
                  <a:pt x="6457417" y="346215"/>
                  <a:pt x="6459460" y="336609"/>
                  <a:pt x="6463155" y="327873"/>
                </a:cubicBezTo>
                <a:close/>
                <a:moveTo>
                  <a:pt x="5541301" y="1744230"/>
                </a:moveTo>
                <a:cubicBezTo>
                  <a:pt x="5552387" y="1718020"/>
                  <a:pt x="5578340" y="1699630"/>
                  <a:pt x="5608588" y="1699630"/>
                </a:cubicBezTo>
                <a:cubicBezTo>
                  <a:pt x="5648918" y="1699630"/>
                  <a:pt x="5681613" y="1732324"/>
                  <a:pt x="5681613" y="1772655"/>
                </a:cubicBezTo>
                <a:cubicBezTo>
                  <a:pt x="5681612" y="1812986"/>
                  <a:pt x="5648919" y="1845680"/>
                  <a:pt x="5608588" y="1845680"/>
                </a:cubicBezTo>
                <a:cubicBezTo>
                  <a:pt x="5568257" y="1845680"/>
                  <a:pt x="5535562" y="1812986"/>
                  <a:pt x="5535563" y="1772655"/>
                </a:cubicBezTo>
                <a:cubicBezTo>
                  <a:pt x="5535563" y="1762572"/>
                  <a:pt x="5537606" y="1752966"/>
                  <a:pt x="5541301" y="1744230"/>
                </a:cubicBezTo>
                <a:close/>
                <a:moveTo>
                  <a:pt x="4389758" y="3529503"/>
                </a:moveTo>
                <a:cubicBezTo>
                  <a:pt x="4393453" y="3520767"/>
                  <a:pt x="4398801" y="3512900"/>
                  <a:pt x="4405407" y="3506292"/>
                </a:cubicBezTo>
                <a:cubicBezTo>
                  <a:pt x="4418623" y="3493077"/>
                  <a:pt x="4436878" y="3484904"/>
                  <a:pt x="4457045" y="3484904"/>
                </a:cubicBezTo>
                <a:cubicBezTo>
                  <a:pt x="4497375" y="3484904"/>
                  <a:pt x="4530070" y="3517598"/>
                  <a:pt x="4530069" y="3557929"/>
                </a:cubicBezTo>
                <a:cubicBezTo>
                  <a:pt x="4530070" y="3598260"/>
                  <a:pt x="4497376" y="3630953"/>
                  <a:pt x="4457044" y="3630953"/>
                </a:cubicBezTo>
                <a:cubicBezTo>
                  <a:pt x="4416714" y="3630953"/>
                  <a:pt x="4384019" y="3598259"/>
                  <a:pt x="4384019" y="3557928"/>
                </a:cubicBezTo>
                <a:cubicBezTo>
                  <a:pt x="4384020" y="3547846"/>
                  <a:pt x="4386063" y="3538240"/>
                  <a:pt x="4389758" y="3529503"/>
                </a:cubicBezTo>
                <a:close/>
                <a:moveTo>
                  <a:pt x="3463476" y="4961615"/>
                </a:moveTo>
                <a:cubicBezTo>
                  <a:pt x="3467171" y="4952879"/>
                  <a:pt x="3472518" y="4945011"/>
                  <a:pt x="3479126" y="4938403"/>
                </a:cubicBezTo>
                <a:cubicBezTo>
                  <a:pt x="3492341" y="4925189"/>
                  <a:pt x="3510597" y="4917015"/>
                  <a:pt x="3530763" y="4917015"/>
                </a:cubicBezTo>
                <a:cubicBezTo>
                  <a:pt x="3571093" y="4917015"/>
                  <a:pt x="3603788" y="4949709"/>
                  <a:pt x="3603787" y="4990040"/>
                </a:cubicBezTo>
                <a:cubicBezTo>
                  <a:pt x="3603788" y="5030371"/>
                  <a:pt x="3571094" y="5063064"/>
                  <a:pt x="3530763" y="5063064"/>
                </a:cubicBezTo>
                <a:cubicBezTo>
                  <a:pt x="3490432" y="5063065"/>
                  <a:pt x="3457738" y="5030370"/>
                  <a:pt x="3457738" y="4990040"/>
                </a:cubicBezTo>
                <a:cubicBezTo>
                  <a:pt x="3457737" y="4979957"/>
                  <a:pt x="3459781" y="4970352"/>
                  <a:pt x="3463476" y="4961615"/>
                </a:cubicBezTo>
                <a:close/>
                <a:moveTo>
                  <a:pt x="5771764" y="1314911"/>
                </a:moveTo>
                <a:cubicBezTo>
                  <a:pt x="5782849" y="1288701"/>
                  <a:pt x="5808801" y="1270310"/>
                  <a:pt x="5839049" y="1270311"/>
                </a:cubicBezTo>
                <a:cubicBezTo>
                  <a:pt x="5879381" y="1270310"/>
                  <a:pt x="5912074" y="1303005"/>
                  <a:pt x="5912075" y="1343335"/>
                </a:cubicBezTo>
                <a:cubicBezTo>
                  <a:pt x="5912076" y="1383667"/>
                  <a:pt x="5879380" y="1416361"/>
                  <a:pt x="5839050" y="1416360"/>
                </a:cubicBezTo>
                <a:cubicBezTo>
                  <a:pt x="5798718" y="1416361"/>
                  <a:pt x="5766025" y="1383666"/>
                  <a:pt x="5766024" y="1343336"/>
                </a:cubicBezTo>
                <a:cubicBezTo>
                  <a:pt x="5766024" y="1333253"/>
                  <a:pt x="5768067" y="1323647"/>
                  <a:pt x="5771764" y="1314911"/>
                </a:cubicBezTo>
                <a:close/>
                <a:moveTo>
                  <a:pt x="4620220" y="3109013"/>
                </a:moveTo>
                <a:cubicBezTo>
                  <a:pt x="4623916" y="3100276"/>
                  <a:pt x="4629262" y="3092408"/>
                  <a:pt x="4635869" y="3085801"/>
                </a:cubicBezTo>
                <a:cubicBezTo>
                  <a:pt x="4649085" y="3072586"/>
                  <a:pt x="4667341" y="3064413"/>
                  <a:pt x="4687507" y="3064413"/>
                </a:cubicBezTo>
                <a:cubicBezTo>
                  <a:pt x="4727837" y="3064412"/>
                  <a:pt x="4760532" y="3097107"/>
                  <a:pt x="4760531" y="3137437"/>
                </a:cubicBezTo>
                <a:cubicBezTo>
                  <a:pt x="4760532" y="3177768"/>
                  <a:pt x="4727838" y="3210462"/>
                  <a:pt x="4687506" y="3210462"/>
                </a:cubicBezTo>
                <a:cubicBezTo>
                  <a:pt x="4647176" y="3210462"/>
                  <a:pt x="4614481" y="3177768"/>
                  <a:pt x="4614481" y="3137438"/>
                </a:cubicBezTo>
                <a:cubicBezTo>
                  <a:pt x="4614482" y="3127355"/>
                  <a:pt x="4616524" y="3117749"/>
                  <a:pt x="4620220" y="3109013"/>
                </a:cubicBezTo>
                <a:close/>
                <a:moveTo>
                  <a:pt x="3698365" y="4525369"/>
                </a:moveTo>
                <a:cubicBezTo>
                  <a:pt x="3702061" y="4516632"/>
                  <a:pt x="3707408" y="4508764"/>
                  <a:pt x="3714015" y="4502157"/>
                </a:cubicBezTo>
                <a:cubicBezTo>
                  <a:pt x="3727230" y="4488942"/>
                  <a:pt x="3745487" y="4480769"/>
                  <a:pt x="3765653" y="4480768"/>
                </a:cubicBezTo>
                <a:cubicBezTo>
                  <a:pt x="3805983" y="4480768"/>
                  <a:pt x="3838678" y="4513462"/>
                  <a:pt x="3838677" y="4553794"/>
                </a:cubicBezTo>
                <a:cubicBezTo>
                  <a:pt x="3838677" y="4594124"/>
                  <a:pt x="3805983" y="4626819"/>
                  <a:pt x="3765652" y="4626818"/>
                </a:cubicBezTo>
                <a:cubicBezTo>
                  <a:pt x="3725321" y="4626819"/>
                  <a:pt x="3692627" y="4594124"/>
                  <a:pt x="3692628" y="4553794"/>
                </a:cubicBezTo>
                <a:cubicBezTo>
                  <a:pt x="3692628" y="4543710"/>
                  <a:pt x="3694671" y="4534105"/>
                  <a:pt x="3698365" y="4525369"/>
                </a:cubicBezTo>
                <a:close/>
                <a:moveTo>
                  <a:pt x="6002226" y="894417"/>
                </a:moveTo>
                <a:cubicBezTo>
                  <a:pt x="6013312" y="868207"/>
                  <a:pt x="6039265" y="849817"/>
                  <a:pt x="6069513" y="849817"/>
                </a:cubicBezTo>
                <a:cubicBezTo>
                  <a:pt x="6109845" y="849817"/>
                  <a:pt x="6142539" y="882511"/>
                  <a:pt x="6142539" y="922842"/>
                </a:cubicBezTo>
                <a:cubicBezTo>
                  <a:pt x="6142539" y="963173"/>
                  <a:pt x="6109845" y="995867"/>
                  <a:pt x="6069514" y="995867"/>
                </a:cubicBezTo>
                <a:cubicBezTo>
                  <a:pt x="6029183" y="995867"/>
                  <a:pt x="5996489" y="963173"/>
                  <a:pt x="5996488" y="922842"/>
                </a:cubicBezTo>
                <a:cubicBezTo>
                  <a:pt x="5996489" y="912759"/>
                  <a:pt x="5998532" y="903154"/>
                  <a:pt x="6002226" y="894417"/>
                </a:cubicBezTo>
                <a:close/>
                <a:moveTo>
                  <a:pt x="4850684" y="2679691"/>
                </a:moveTo>
                <a:cubicBezTo>
                  <a:pt x="4854379" y="2670954"/>
                  <a:pt x="4859726" y="2663086"/>
                  <a:pt x="4866333" y="2656479"/>
                </a:cubicBezTo>
                <a:cubicBezTo>
                  <a:pt x="4879548" y="2643264"/>
                  <a:pt x="4897804" y="2635090"/>
                  <a:pt x="4917969" y="2635090"/>
                </a:cubicBezTo>
                <a:cubicBezTo>
                  <a:pt x="4958301" y="2635090"/>
                  <a:pt x="4990995" y="2667784"/>
                  <a:pt x="4990994" y="2708115"/>
                </a:cubicBezTo>
                <a:cubicBezTo>
                  <a:pt x="4990995" y="2748446"/>
                  <a:pt x="4958301" y="2781140"/>
                  <a:pt x="4917971" y="2781140"/>
                </a:cubicBezTo>
                <a:cubicBezTo>
                  <a:pt x="4877639" y="2781141"/>
                  <a:pt x="4844945" y="2748446"/>
                  <a:pt x="4844945" y="2708115"/>
                </a:cubicBezTo>
                <a:cubicBezTo>
                  <a:pt x="4844945" y="2698033"/>
                  <a:pt x="4846988" y="2688427"/>
                  <a:pt x="4850684" y="2679691"/>
                </a:cubicBezTo>
                <a:close/>
                <a:moveTo>
                  <a:pt x="5080372" y="2310773"/>
                </a:moveTo>
                <a:cubicBezTo>
                  <a:pt x="5091459" y="2284563"/>
                  <a:pt x="5117411" y="2266173"/>
                  <a:pt x="5147660" y="2266173"/>
                </a:cubicBezTo>
                <a:cubicBezTo>
                  <a:pt x="5187991" y="2266173"/>
                  <a:pt x="5220685" y="2298867"/>
                  <a:pt x="5220684" y="2339198"/>
                </a:cubicBezTo>
                <a:cubicBezTo>
                  <a:pt x="5220685" y="2379529"/>
                  <a:pt x="5187991" y="2412223"/>
                  <a:pt x="5147659" y="2412223"/>
                </a:cubicBezTo>
                <a:cubicBezTo>
                  <a:pt x="5107327" y="2412224"/>
                  <a:pt x="5074635" y="2379530"/>
                  <a:pt x="5074635" y="2339198"/>
                </a:cubicBezTo>
                <a:cubicBezTo>
                  <a:pt x="5074635" y="2329115"/>
                  <a:pt x="5076678" y="2319510"/>
                  <a:pt x="5080372" y="2310773"/>
                </a:cubicBezTo>
                <a:close/>
                <a:moveTo>
                  <a:pt x="3928831" y="4096046"/>
                </a:moveTo>
                <a:cubicBezTo>
                  <a:pt x="3932526" y="4087309"/>
                  <a:pt x="3937873" y="4079441"/>
                  <a:pt x="3944481" y="4072834"/>
                </a:cubicBezTo>
                <a:cubicBezTo>
                  <a:pt x="3957695" y="4059619"/>
                  <a:pt x="3975952" y="4051446"/>
                  <a:pt x="3996117" y="4051445"/>
                </a:cubicBezTo>
                <a:cubicBezTo>
                  <a:pt x="4036448" y="4051445"/>
                  <a:pt x="4069142" y="4084140"/>
                  <a:pt x="4069142" y="4124471"/>
                </a:cubicBezTo>
                <a:cubicBezTo>
                  <a:pt x="4069142" y="4164801"/>
                  <a:pt x="4036448" y="4197496"/>
                  <a:pt x="3996116" y="4197498"/>
                </a:cubicBezTo>
                <a:cubicBezTo>
                  <a:pt x="3955785" y="4197498"/>
                  <a:pt x="3923091" y="4164804"/>
                  <a:pt x="3923093" y="4124470"/>
                </a:cubicBezTo>
                <a:cubicBezTo>
                  <a:pt x="3923092" y="4114388"/>
                  <a:pt x="3925136" y="4104782"/>
                  <a:pt x="3928831" y="4096046"/>
                </a:cubicBezTo>
                <a:close/>
                <a:moveTo>
                  <a:pt x="6232691" y="465094"/>
                </a:moveTo>
                <a:cubicBezTo>
                  <a:pt x="6243777" y="438884"/>
                  <a:pt x="6269730" y="420494"/>
                  <a:pt x="6299978" y="420494"/>
                </a:cubicBezTo>
                <a:cubicBezTo>
                  <a:pt x="6340308" y="420494"/>
                  <a:pt x="6373003" y="453188"/>
                  <a:pt x="6373004" y="493519"/>
                </a:cubicBezTo>
                <a:cubicBezTo>
                  <a:pt x="6373002" y="533850"/>
                  <a:pt x="6340309" y="566544"/>
                  <a:pt x="6299978" y="566544"/>
                </a:cubicBezTo>
                <a:cubicBezTo>
                  <a:pt x="6259647" y="566544"/>
                  <a:pt x="6226952" y="533850"/>
                  <a:pt x="6226953" y="493519"/>
                </a:cubicBezTo>
                <a:cubicBezTo>
                  <a:pt x="6226953" y="483436"/>
                  <a:pt x="6228996" y="473831"/>
                  <a:pt x="6232691" y="465094"/>
                </a:cubicBezTo>
                <a:close/>
                <a:moveTo>
                  <a:pt x="5310838" y="1881452"/>
                </a:moveTo>
                <a:cubicBezTo>
                  <a:pt x="5321923" y="1855242"/>
                  <a:pt x="5347875" y="1836852"/>
                  <a:pt x="5378124" y="1836852"/>
                </a:cubicBezTo>
                <a:cubicBezTo>
                  <a:pt x="5418455" y="1836852"/>
                  <a:pt x="5451148" y="1869546"/>
                  <a:pt x="5451149" y="1909877"/>
                </a:cubicBezTo>
                <a:cubicBezTo>
                  <a:pt x="5451148" y="1950208"/>
                  <a:pt x="5418454" y="1982902"/>
                  <a:pt x="5378124" y="1982902"/>
                </a:cubicBezTo>
                <a:cubicBezTo>
                  <a:pt x="5337792" y="1982902"/>
                  <a:pt x="5305099" y="1950208"/>
                  <a:pt x="5305099" y="1909877"/>
                </a:cubicBezTo>
                <a:cubicBezTo>
                  <a:pt x="5305098" y="1899794"/>
                  <a:pt x="5307141" y="1890188"/>
                  <a:pt x="5310838" y="1881452"/>
                </a:cubicBezTo>
                <a:close/>
                <a:moveTo>
                  <a:pt x="4159294" y="3675553"/>
                </a:moveTo>
                <a:cubicBezTo>
                  <a:pt x="4162989" y="3666816"/>
                  <a:pt x="4168336" y="3658949"/>
                  <a:pt x="4174944" y="3652341"/>
                </a:cubicBezTo>
                <a:cubicBezTo>
                  <a:pt x="4188159" y="3639127"/>
                  <a:pt x="4206415" y="3630953"/>
                  <a:pt x="4226580" y="3630953"/>
                </a:cubicBezTo>
                <a:cubicBezTo>
                  <a:pt x="4266912" y="3630953"/>
                  <a:pt x="4299605" y="3663647"/>
                  <a:pt x="4299605" y="3703978"/>
                </a:cubicBezTo>
                <a:cubicBezTo>
                  <a:pt x="4299606" y="3744309"/>
                  <a:pt x="4266912" y="3777003"/>
                  <a:pt x="4226581" y="3777002"/>
                </a:cubicBezTo>
                <a:cubicBezTo>
                  <a:pt x="4186250" y="3777003"/>
                  <a:pt x="4153556" y="3744308"/>
                  <a:pt x="4153555" y="3703978"/>
                </a:cubicBezTo>
                <a:cubicBezTo>
                  <a:pt x="4153556" y="3693895"/>
                  <a:pt x="4155599" y="3684289"/>
                  <a:pt x="4159294" y="3675553"/>
                </a:cubicBezTo>
                <a:close/>
                <a:moveTo>
                  <a:pt x="6463155" y="44601"/>
                </a:moveTo>
                <a:cubicBezTo>
                  <a:pt x="6474241" y="18391"/>
                  <a:pt x="6500192" y="0"/>
                  <a:pt x="6530442" y="0"/>
                </a:cubicBezTo>
                <a:cubicBezTo>
                  <a:pt x="6570773" y="0"/>
                  <a:pt x="6603467" y="32694"/>
                  <a:pt x="6603467" y="73025"/>
                </a:cubicBezTo>
                <a:cubicBezTo>
                  <a:pt x="6603466" y="113356"/>
                  <a:pt x="6570773" y="146050"/>
                  <a:pt x="6530442" y="146050"/>
                </a:cubicBezTo>
                <a:cubicBezTo>
                  <a:pt x="6490111" y="146050"/>
                  <a:pt x="6457417" y="113356"/>
                  <a:pt x="6457417" y="73025"/>
                </a:cubicBezTo>
                <a:cubicBezTo>
                  <a:pt x="6457417" y="62943"/>
                  <a:pt x="6459460" y="53337"/>
                  <a:pt x="6463155" y="44601"/>
                </a:cubicBezTo>
                <a:close/>
                <a:moveTo>
                  <a:pt x="5541301" y="1460959"/>
                </a:moveTo>
                <a:cubicBezTo>
                  <a:pt x="5552386" y="1434750"/>
                  <a:pt x="5578338" y="1416359"/>
                  <a:pt x="5608587" y="1416360"/>
                </a:cubicBezTo>
                <a:cubicBezTo>
                  <a:pt x="5648918" y="1416359"/>
                  <a:pt x="5681612" y="1449054"/>
                  <a:pt x="5681611" y="1489384"/>
                </a:cubicBezTo>
                <a:cubicBezTo>
                  <a:pt x="5681612" y="1529716"/>
                  <a:pt x="5648918" y="1562409"/>
                  <a:pt x="5608586" y="1562409"/>
                </a:cubicBezTo>
                <a:cubicBezTo>
                  <a:pt x="5568256" y="1562409"/>
                  <a:pt x="5535561" y="1529715"/>
                  <a:pt x="5535562" y="1489384"/>
                </a:cubicBezTo>
                <a:cubicBezTo>
                  <a:pt x="5535562" y="1479301"/>
                  <a:pt x="5537605" y="1469696"/>
                  <a:pt x="5541301" y="1460959"/>
                </a:cubicBezTo>
                <a:close/>
                <a:moveTo>
                  <a:pt x="4389756" y="3246233"/>
                </a:moveTo>
                <a:cubicBezTo>
                  <a:pt x="4393453" y="3237496"/>
                  <a:pt x="4398799" y="3229628"/>
                  <a:pt x="4405406" y="3223022"/>
                </a:cubicBezTo>
                <a:cubicBezTo>
                  <a:pt x="4418622" y="3209807"/>
                  <a:pt x="4436877" y="3201633"/>
                  <a:pt x="4457043" y="3201633"/>
                </a:cubicBezTo>
                <a:cubicBezTo>
                  <a:pt x="4497374" y="3201633"/>
                  <a:pt x="4530068" y="3234327"/>
                  <a:pt x="4530067" y="3274658"/>
                </a:cubicBezTo>
                <a:cubicBezTo>
                  <a:pt x="4530069" y="3314989"/>
                  <a:pt x="4497374" y="3347683"/>
                  <a:pt x="4457043" y="3347683"/>
                </a:cubicBezTo>
                <a:cubicBezTo>
                  <a:pt x="4416712" y="3347682"/>
                  <a:pt x="4384019" y="3314988"/>
                  <a:pt x="4384018" y="3274657"/>
                </a:cubicBezTo>
                <a:cubicBezTo>
                  <a:pt x="4384018" y="3264575"/>
                  <a:pt x="4386061" y="3254969"/>
                  <a:pt x="4389756" y="3246233"/>
                </a:cubicBezTo>
                <a:close/>
                <a:moveTo>
                  <a:pt x="3463476" y="4678344"/>
                </a:moveTo>
                <a:cubicBezTo>
                  <a:pt x="3474561" y="4652134"/>
                  <a:pt x="3500513" y="4633744"/>
                  <a:pt x="3530762" y="4633744"/>
                </a:cubicBezTo>
                <a:cubicBezTo>
                  <a:pt x="3571093" y="4633744"/>
                  <a:pt x="3603787" y="4666438"/>
                  <a:pt x="3603787" y="4706769"/>
                </a:cubicBezTo>
                <a:cubicBezTo>
                  <a:pt x="3603787" y="4747100"/>
                  <a:pt x="3571093" y="4779794"/>
                  <a:pt x="3530762" y="4779794"/>
                </a:cubicBezTo>
                <a:cubicBezTo>
                  <a:pt x="3490431" y="4779794"/>
                  <a:pt x="3457737" y="4747100"/>
                  <a:pt x="3457737" y="4706769"/>
                </a:cubicBezTo>
                <a:cubicBezTo>
                  <a:pt x="3457737" y="4696686"/>
                  <a:pt x="3459780" y="4687081"/>
                  <a:pt x="3463476" y="4678344"/>
                </a:cubicBezTo>
                <a:close/>
                <a:moveTo>
                  <a:pt x="5771763" y="1031639"/>
                </a:moveTo>
                <a:cubicBezTo>
                  <a:pt x="5782849" y="1005429"/>
                  <a:pt x="5808801" y="987038"/>
                  <a:pt x="5839050" y="987038"/>
                </a:cubicBezTo>
                <a:cubicBezTo>
                  <a:pt x="5879381" y="987038"/>
                  <a:pt x="5912075" y="1019732"/>
                  <a:pt x="5912074" y="1060063"/>
                </a:cubicBezTo>
                <a:cubicBezTo>
                  <a:pt x="5912075" y="1100394"/>
                  <a:pt x="5879381" y="1133088"/>
                  <a:pt x="5839049" y="1133088"/>
                </a:cubicBezTo>
                <a:cubicBezTo>
                  <a:pt x="5798719" y="1133088"/>
                  <a:pt x="5766024" y="1100394"/>
                  <a:pt x="5766026" y="1060063"/>
                </a:cubicBezTo>
                <a:cubicBezTo>
                  <a:pt x="5766025" y="1049981"/>
                  <a:pt x="5768068" y="1040375"/>
                  <a:pt x="5771763" y="1031639"/>
                </a:cubicBezTo>
                <a:close/>
                <a:moveTo>
                  <a:pt x="4620220" y="2825741"/>
                </a:moveTo>
                <a:cubicBezTo>
                  <a:pt x="4623915" y="2817004"/>
                  <a:pt x="4629263" y="2809136"/>
                  <a:pt x="4635870" y="2802529"/>
                </a:cubicBezTo>
                <a:cubicBezTo>
                  <a:pt x="4649084" y="2789314"/>
                  <a:pt x="4667341" y="2781140"/>
                  <a:pt x="4687507" y="2781140"/>
                </a:cubicBezTo>
                <a:cubicBezTo>
                  <a:pt x="4727837" y="2781140"/>
                  <a:pt x="4760531" y="2813834"/>
                  <a:pt x="4760531" y="2854165"/>
                </a:cubicBezTo>
                <a:cubicBezTo>
                  <a:pt x="4760531" y="2894496"/>
                  <a:pt x="4727837" y="2927190"/>
                  <a:pt x="4687506" y="2927190"/>
                </a:cubicBezTo>
                <a:cubicBezTo>
                  <a:pt x="4647175" y="2927190"/>
                  <a:pt x="4614481" y="2894496"/>
                  <a:pt x="4614482" y="2854165"/>
                </a:cubicBezTo>
                <a:cubicBezTo>
                  <a:pt x="4614481" y="2844083"/>
                  <a:pt x="4616524" y="2834477"/>
                  <a:pt x="4620220" y="2825741"/>
                </a:cubicBezTo>
                <a:close/>
                <a:moveTo>
                  <a:pt x="4849911" y="2447996"/>
                </a:moveTo>
                <a:cubicBezTo>
                  <a:pt x="4853604" y="2439260"/>
                  <a:pt x="4858952" y="2431392"/>
                  <a:pt x="4865559" y="2424784"/>
                </a:cubicBezTo>
                <a:cubicBezTo>
                  <a:pt x="4878775" y="2411569"/>
                  <a:pt x="4897031" y="2403396"/>
                  <a:pt x="4917197" y="2403395"/>
                </a:cubicBezTo>
                <a:cubicBezTo>
                  <a:pt x="4957528" y="2403395"/>
                  <a:pt x="4990221" y="2436090"/>
                  <a:pt x="4990221" y="2476421"/>
                </a:cubicBezTo>
                <a:cubicBezTo>
                  <a:pt x="4990222" y="2516751"/>
                  <a:pt x="4957527" y="2549446"/>
                  <a:pt x="4917196" y="2549446"/>
                </a:cubicBezTo>
                <a:cubicBezTo>
                  <a:pt x="4876865" y="2549445"/>
                  <a:pt x="4844170" y="2516751"/>
                  <a:pt x="4844172" y="2476422"/>
                </a:cubicBezTo>
                <a:cubicBezTo>
                  <a:pt x="4844169" y="2466339"/>
                  <a:pt x="4846215" y="2456734"/>
                  <a:pt x="4849911" y="2447996"/>
                </a:cubicBezTo>
                <a:close/>
                <a:moveTo>
                  <a:pt x="3698366" y="4242097"/>
                </a:moveTo>
                <a:cubicBezTo>
                  <a:pt x="3702061" y="4233361"/>
                  <a:pt x="3707408" y="4225493"/>
                  <a:pt x="3714017" y="4218885"/>
                </a:cubicBezTo>
                <a:cubicBezTo>
                  <a:pt x="3727231" y="4205671"/>
                  <a:pt x="3745487" y="4197498"/>
                  <a:pt x="3765652" y="4197498"/>
                </a:cubicBezTo>
                <a:cubicBezTo>
                  <a:pt x="3805983" y="4197498"/>
                  <a:pt x="3838677" y="4230191"/>
                  <a:pt x="3838678" y="4270522"/>
                </a:cubicBezTo>
                <a:cubicBezTo>
                  <a:pt x="3838678" y="4310852"/>
                  <a:pt x="3805984" y="4343547"/>
                  <a:pt x="3765652" y="4343548"/>
                </a:cubicBezTo>
                <a:cubicBezTo>
                  <a:pt x="3725321" y="4343547"/>
                  <a:pt x="3692628" y="4310852"/>
                  <a:pt x="3692627" y="4270522"/>
                </a:cubicBezTo>
                <a:cubicBezTo>
                  <a:pt x="3692627" y="4260439"/>
                  <a:pt x="3694671" y="4250834"/>
                  <a:pt x="3698366" y="4242097"/>
                </a:cubicBezTo>
                <a:close/>
                <a:moveTo>
                  <a:pt x="6002227" y="611145"/>
                </a:moveTo>
                <a:cubicBezTo>
                  <a:pt x="6013313" y="584935"/>
                  <a:pt x="6039265" y="566545"/>
                  <a:pt x="6069514" y="566545"/>
                </a:cubicBezTo>
                <a:cubicBezTo>
                  <a:pt x="6109844" y="566545"/>
                  <a:pt x="6142539" y="599239"/>
                  <a:pt x="6142539" y="639570"/>
                </a:cubicBezTo>
                <a:cubicBezTo>
                  <a:pt x="6142539" y="679901"/>
                  <a:pt x="6109845" y="712595"/>
                  <a:pt x="6069513" y="712595"/>
                </a:cubicBezTo>
                <a:cubicBezTo>
                  <a:pt x="6029183" y="712595"/>
                  <a:pt x="5996488" y="679901"/>
                  <a:pt x="5996489" y="639570"/>
                </a:cubicBezTo>
                <a:cubicBezTo>
                  <a:pt x="5996489" y="629487"/>
                  <a:pt x="5998532" y="619881"/>
                  <a:pt x="6002227" y="611145"/>
                </a:cubicBezTo>
                <a:close/>
                <a:moveTo>
                  <a:pt x="5080374" y="2027501"/>
                </a:moveTo>
                <a:cubicBezTo>
                  <a:pt x="5091459" y="2001291"/>
                  <a:pt x="5117412" y="1982901"/>
                  <a:pt x="5147661" y="1982901"/>
                </a:cubicBezTo>
                <a:cubicBezTo>
                  <a:pt x="5187992" y="1982901"/>
                  <a:pt x="5220685" y="2015595"/>
                  <a:pt x="5220685" y="2055926"/>
                </a:cubicBezTo>
                <a:cubicBezTo>
                  <a:pt x="5220686" y="2096257"/>
                  <a:pt x="5187992" y="2128951"/>
                  <a:pt x="5147660" y="2128951"/>
                </a:cubicBezTo>
                <a:cubicBezTo>
                  <a:pt x="5107330" y="2128951"/>
                  <a:pt x="5074635" y="2096257"/>
                  <a:pt x="5074636" y="2055926"/>
                </a:cubicBezTo>
                <a:cubicBezTo>
                  <a:pt x="5074635" y="2045844"/>
                  <a:pt x="5076679" y="2036238"/>
                  <a:pt x="5080374" y="2027501"/>
                </a:cubicBezTo>
                <a:close/>
                <a:moveTo>
                  <a:pt x="3928831" y="3812774"/>
                </a:moveTo>
                <a:cubicBezTo>
                  <a:pt x="3932527" y="3804037"/>
                  <a:pt x="3937873" y="3796169"/>
                  <a:pt x="3944480" y="3789562"/>
                </a:cubicBezTo>
                <a:cubicBezTo>
                  <a:pt x="3957695" y="3776347"/>
                  <a:pt x="3975952" y="3768174"/>
                  <a:pt x="3996117" y="3768173"/>
                </a:cubicBezTo>
                <a:cubicBezTo>
                  <a:pt x="4036448" y="3768173"/>
                  <a:pt x="4069142" y="3800868"/>
                  <a:pt x="4069142" y="3841198"/>
                </a:cubicBezTo>
                <a:cubicBezTo>
                  <a:pt x="4069142" y="3881529"/>
                  <a:pt x="4036448" y="3914223"/>
                  <a:pt x="3996117" y="3914223"/>
                </a:cubicBezTo>
                <a:cubicBezTo>
                  <a:pt x="3955786" y="3914223"/>
                  <a:pt x="3923092" y="3881529"/>
                  <a:pt x="3923092" y="3841198"/>
                </a:cubicBezTo>
                <a:cubicBezTo>
                  <a:pt x="3923092" y="3831116"/>
                  <a:pt x="3925135" y="3821510"/>
                  <a:pt x="3928831" y="3812774"/>
                </a:cubicBezTo>
                <a:close/>
                <a:moveTo>
                  <a:pt x="6232692" y="181822"/>
                </a:moveTo>
                <a:cubicBezTo>
                  <a:pt x="6243776" y="155612"/>
                  <a:pt x="6269729" y="137222"/>
                  <a:pt x="6299977" y="137222"/>
                </a:cubicBezTo>
                <a:cubicBezTo>
                  <a:pt x="6340309" y="137222"/>
                  <a:pt x="6373002" y="169916"/>
                  <a:pt x="6373003" y="210247"/>
                </a:cubicBezTo>
                <a:cubicBezTo>
                  <a:pt x="6373003" y="250578"/>
                  <a:pt x="6340308" y="283272"/>
                  <a:pt x="6299978" y="283272"/>
                </a:cubicBezTo>
                <a:cubicBezTo>
                  <a:pt x="6259646" y="283272"/>
                  <a:pt x="6226953" y="250578"/>
                  <a:pt x="6226952" y="210247"/>
                </a:cubicBezTo>
                <a:cubicBezTo>
                  <a:pt x="6226952" y="200164"/>
                  <a:pt x="6228995" y="190559"/>
                  <a:pt x="6232692" y="181822"/>
                </a:cubicBezTo>
                <a:close/>
                <a:moveTo>
                  <a:pt x="5310836" y="1598180"/>
                </a:moveTo>
                <a:cubicBezTo>
                  <a:pt x="5321922" y="1571971"/>
                  <a:pt x="5347875" y="1553580"/>
                  <a:pt x="5378123" y="1553581"/>
                </a:cubicBezTo>
                <a:cubicBezTo>
                  <a:pt x="5418453" y="1553580"/>
                  <a:pt x="5451148" y="1586274"/>
                  <a:pt x="5451148" y="1626605"/>
                </a:cubicBezTo>
                <a:cubicBezTo>
                  <a:pt x="5451148" y="1666936"/>
                  <a:pt x="5418455" y="1699630"/>
                  <a:pt x="5378123" y="1699630"/>
                </a:cubicBezTo>
                <a:cubicBezTo>
                  <a:pt x="5337793" y="1699630"/>
                  <a:pt x="5305099" y="1666936"/>
                  <a:pt x="5305099" y="1626605"/>
                </a:cubicBezTo>
                <a:cubicBezTo>
                  <a:pt x="5305099" y="1616522"/>
                  <a:pt x="5307142" y="1606916"/>
                  <a:pt x="5310836" y="1598180"/>
                </a:cubicBezTo>
                <a:close/>
                <a:moveTo>
                  <a:pt x="4159293" y="3392282"/>
                </a:moveTo>
                <a:cubicBezTo>
                  <a:pt x="4162989" y="3383545"/>
                  <a:pt x="4168336" y="3375677"/>
                  <a:pt x="4174943" y="3369071"/>
                </a:cubicBezTo>
                <a:cubicBezTo>
                  <a:pt x="4188158" y="3355856"/>
                  <a:pt x="4206415" y="3347682"/>
                  <a:pt x="4226579" y="3347682"/>
                </a:cubicBezTo>
                <a:cubicBezTo>
                  <a:pt x="4266911" y="3347682"/>
                  <a:pt x="4299604" y="3380376"/>
                  <a:pt x="4299605" y="3420707"/>
                </a:cubicBezTo>
                <a:cubicBezTo>
                  <a:pt x="4299605" y="3461038"/>
                  <a:pt x="4266911" y="3493732"/>
                  <a:pt x="4226580" y="3493732"/>
                </a:cubicBezTo>
                <a:cubicBezTo>
                  <a:pt x="4186249" y="3493732"/>
                  <a:pt x="4153555" y="3461038"/>
                  <a:pt x="4153555" y="3420707"/>
                </a:cubicBezTo>
                <a:cubicBezTo>
                  <a:pt x="4153555" y="3410624"/>
                  <a:pt x="4155598" y="3401019"/>
                  <a:pt x="4159293" y="3392282"/>
                </a:cubicBezTo>
                <a:close/>
                <a:moveTo>
                  <a:pt x="3233012" y="4824394"/>
                </a:moveTo>
                <a:cubicBezTo>
                  <a:pt x="3244097" y="4798184"/>
                  <a:pt x="3270049" y="4779794"/>
                  <a:pt x="3300298" y="4779794"/>
                </a:cubicBezTo>
                <a:cubicBezTo>
                  <a:pt x="3340629" y="4779794"/>
                  <a:pt x="3373323" y="4812488"/>
                  <a:pt x="3373323" y="4852819"/>
                </a:cubicBezTo>
                <a:cubicBezTo>
                  <a:pt x="3373323" y="4893150"/>
                  <a:pt x="3340629" y="4925844"/>
                  <a:pt x="3300298" y="4925844"/>
                </a:cubicBezTo>
                <a:cubicBezTo>
                  <a:pt x="3259967" y="4925844"/>
                  <a:pt x="3227273" y="4893150"/>
                  <a:pt x="3227273" y="4852819"/>
                </a:cubicBezTo>
                <a:cubicBezTo>
                  <a:pt x="3227273" y="4842736"/>
                  <a:pt x="3229316" y="4833131"/>
                  <a:pt x="3233012" y="4824394"/>
                </a:cubicBezTo>
                <a:close/>
                <a:moveTo>
                  <a:pt x="5541300" y="1177688"/>
                </a:moveTo>
                <a:cubicBezTo>
                  <a:pt x="5552386" y="1151479"/>
                  <a:pt x="5578339" y="1133088"/>
                  <a:pt x="5608587" y="1133088"/>
                </a:cubicBezTo>
                <a:cubicBezTo>
                  <a:pt x="5648917" y="1133088"/>
                  <a:pt x="5681611" y="1165782"/>
                  <a:pt x="5681611" y="1206113"/>
                </a:cubicBezTo>
                <a:cubicBezTo>
                  <a:pt x="5681611" y="1246444"/>
                  <a:pt x="5648918" y="1279138"/>
                  <a:pt x="5608585" y="1279138"/>
                </a:cubicBezTo>
                <a:cubicBezTo>
                  <a:pt x="5568255" y="1279138"/>
                  <a:pt x="5535561" y="1246444"/>
                  <a:pt x="5535560" y="1206113"/>
                </a:cubicBezTo>
                <a:cubicBezTo>
                  <a:pt x="5535562" y="1196030"/>
                  <a:pt x="5537605" y="1186425"/>
                  <a:pt x="5541300" y="1177688"/>
                </a:cubicBezTo>
                <a:close/>
                <a:moveTo>
                  <a:pt x="4389755" y="2962962"/>
                </a:moveTo>
                <a:cubicBezTo>
                  <a:pt x="4393451" y="2954225"/>
                  <a:pt x="4398798" y="2946358"/>
                  <a:pt x="4405405" y="2939750"/>
                </a:cubicBezTo>
                <a:cubicBezTo>
                  <a:pt x="4418620" y="2926535"/>
                  <a:pt x="4436876" y="2918362"/>
                  <a:pt x="4457042" y="2918362"/>
                </a:cubicBezTo>
                <a:cubicBezTo>
                  <a:pt x="4497374" y="2918362"/>
                  <a:pt x="4530067" y="2951056"/>
                  <a:pt x="4530068" y="2991387"/>
                </a:cubicBezTo>
                <a:cubicBezTo>
                  <a:pt x="4530067" y="3031718"/>
                  <a:pt x="4497373" y="3064412"/>
                  <a:pt x="4457043" y="3064412"/>
                </a:cubicBezTo>
                <a:cubicBezTo>
                  <a:pt x="4416711" y="3064412"/>
                  <a:pt x="4384018" y="3031718"/>
                  <a:pt x="4384017" y="2991387"/>
                </a:cubicBezTo>
                <a:cubicBezTo>
                  <a:pt x="4384017" y="2981304"/>
                  <a:pt x="4386060" y="2971699"/>
                  <a:pt x="4389755" y="2962962"/>
                </a:cubicBezTo>
                <a:close/>
                <a:moveTo>
                  <a:pt x="3463476" y="4395072"/>
                </a:moveTo>
                <a:cubicBezTo>
                  <a:pt x="3474562" y="4368862"/>
                  <a:pt x="3500514" y="4350472"/>
                  <a:pt x="3530763" y="4350472"/>
                </a:cubicBezTo>
                <a:cubicBezTo>
                  <a:pt x="3571094" y="4350472"/>
                  <a:pt x="3603788" y="4383166"/>
                  <a:pt x="3603787" y="4423497"/>
                </a:cubicBezTo>
                <a:cubicBezTo>
                  <a:pt x="3603788" y="4463828"/>
                  <a:pt x="3571094" y="4496522"/>
                  <a:pt x="3530762" y="4496522"/>
                </a:cubicBezTo>
                <a:cubicBezTo>
                  <a:pt x="3490432" y="4496522"/>
                  <a:pt x="3457737" y="4463828"/>
                  <a:pt x="3457738" y="4423497"/>
                </a:cubicBezTo>
                <a:cubicBezTo>
                  <a:pt x="3457738" y="4413414"/>
                  <a:pt x="3459781" y="4403809"/>
                  <a:pt x="3463476" y="4395072"/>
                </a:cubicBezTo>
                <a:close/>
                <a:moveTo>
                  <a:pt x="5771763" y="748366"/>
                </a:moveTo>
                <a:cubicBezTo>
                  <a:pt x="5782849" y="722157"/>
                  <a:pt x="5808800" y="703766"/>
                  <a:pt x="5839050" y="703766"/>
                </a:cubicBezTo>
                <a:cubicBezTo>
                  <a:pt x="5879381" y="703766"/>
                  <a:pt x="5912074" y="736460"/>
                  <a:pt x="5912075" y="776791"/>
                </a:cubicBezTo>
                <a:cubicBezTo>
                  <a:pt x="5912074" y="817122"/>
                  <a:pt x="5879380" y="849816"/>
                  <a:pt x="5839050" y="849816"/>
                </a:cubicBezTo>
                <a:cubicBezTo>
                  <a:pt x="5798719" y="849816"/>
                  <a:pt x="5766025" y="817122"/>
                  <a:pt x="5766025" y="776791"/>
                </a:cubicBezTo>
                <a:cubicBezTo>
                  <a:pt x="5766024" y="766708"/>
                  <a:pt x="5768067" y="757103"/>
                  <a:pt x="5771763" y="748366"/>
                </a:cubicBezTo>
                <a:close/>
                <a:moveTo>
                  <a:pt x="4620219" y="2542468"/>
                </a:moveTo>
                <a:cubicBezTo>
                  <a:pt x="4623916" y="2533732"/>
                  <a:pt x="4629262" y="2525864"/>
                  <a:pt x="4635869" y="2519256"/>
                </a:cubicBezTo>
                <a:cubicBezTo>
                  <a:pt x="4649084" y="2506042"/>
                  <a:pt x="4667340" y="2497868"/>
                  <a:pt x="4687506" y="2497868"/>
                </a:cubicBezTo>
                <a:cubicBezTo>
                  <a:pt x="4727838" y="2497868"/>
                  <a:pt x="4760531" y="2530562"/>
                  <a:pt x="4760531" y="2570893"/>
                </a:cubicBezTo>
                <a:cubicBezTo>
                  <a:pt x="4760531" y="2611224"/>
                  <a:pt x="4727837" y="2643918"/>
                  <a:pt x="4687507" y="2643918"/>
                </a:cubicBezTo>
                <a:cubicBezTo>
                  <a:pt x="4647175" y="2643918"/>
                  <a:pt x="4614482" y="2611224"/>
                  <a:pt x="4614481" y="2570893"/>
                </a:cubicBezTo>
                <a:cubicBezTo>
                  <a:pt x="4614481" y="2560810"/>
                  <a:pt x="4616524" y="2551205"/>
                  <a:pt x="4620219" y="2542468"/>
                </a:cubicBezTo>
                <a:close/>
                <a:moveTo>
                  <a:pt x="4849910" y="2164723"/>
                </a:moveTo>
                <a:cubicBezTo>
                  <a:pt x="4853605" y="2155986"/>
                  <a:pt x="4858953" y="2148118"/>
                  <a:pt x="4865560" y="2141511"/>
                </a:cubicBezTo>
                <a:cubicBezTo>
                  <a:pt x="4878775" y="2128296"/>
                  <a:pt x="4897032" y="2120123"/>
                  <a:pt x="4917197" y="2120122"/>
                </a:cubicBezTo>
                <a:cubicBezTo>
                  <a:pt x="4957527" y="2120122"/>
                  <a:pt x="4990222" y="2152816"/>
                  <a:pt x="4990222" y="2193147"/>
                </a:cubicBezTo>
                <a:cubicBezTo>
                  <a:pt x="4990222" y="2233478"/>
                  <a:pt x="4957528" y="2266172"/>
                  <a:pt x="4917198" y="2266172"/>
                </a:cubicBezTo>
                <a:cubicBezTo>
                  <a:pt x="4876864" y="2266173"/>
                  <a:pt x="4844171" y="2233479"/>
                  <a:pt x="4844172" y="2193147"/>
                </a:cubicBezTo>
                <a:cubicBezTo>
                  <a:pt x="4844172" y="2183065"/>
                  <a:pt x="4846215" y="2173459"/>
                  <a:pt x="4849910" y="2164723"/>
                </a:cubicBezTo>
                <a:close/>
                <a:moveTo>
                  <a:pt x="3698368" y="3958823"/>
                </a:moveTo>
                <a:cubicBezTo>
                  <a:pt x="3702062" y="3950087"/>
                  <a:pt x="3707411" y="3942219"/>
                  <a:pt x="3714018" y="3935611"/>
                </a:cubicBezTo>
                <a:cubicBezTo>
                  <a:pt x="3727232" y="3922396"/>
                  <a:pt x="3745489" y="3914223"/>
                  <a:pt x="3765653" y="3914223"/>
                </a:cubicBezTo>
                <a:cubicBezTo>
                  <a:pt x="3805985" y="3914223"/>
                  <a:pt x="3838679" y="3946917"/>
                  <a:pt x="3838679" y="3987248"/>
                </a:cubicBezTo>
                <a:cubicBezTo>
                  <a:pt x="3838678" y="4027579"/>
                  <a:pt x="3805985" y="4060273"/>
                  <a:pt x="3765652" y="4060276"/>
                </a:cubicBezTo>
                <a:cubicBezTo>
                  <a:pt x="3725322" y="4060275"/>
                  <a:pt x="3692627" y="4027581"/>
                  <a:pt x="3692628" y="3987248"/>
                </a:cubicBezTo>
                <a:cubicBezTo>
                  <a:pt x="3692629" y="3977165"/>
                  <a:pt x="3694672" y="3967560"/>
                  <a:pt x="3698368" y="3958823"/>
                </a:cubicBezTo>
                <a:close/>
                <a:moveTo>
                  <a:pt x="6002227" y="327873"/>
                </a:moveTo>
                <a:cubicBezTo>
                  <a:pt x="6013313" y="301663"/>
                  <a:pt x="6039265" y="283272"/>
                  <a:pt x="6069513" y="283273"/>
                </a:cubicBezTo>
                <a:cubicBezTo>
                  <a:pt x="6109844" y="283272"/>
                  <a:pt x="6142538" y="315967"/>
                  <a:pt x="6142538" y="356297"/>
                </a:cubicBezTo>
                <a:cubicBezTo>
                  <a:pt x="6142538" y="396629"/>
                  <a:pt x="6109845" y="429323"/>
                  <a:pt x="6069513" y="429322"/>
                </a:cubicBezTo>
                <a:cubicBezTo>
                  <a:pt x="6029182" y="429323"/>
                  <a:pt x="5996488" y="396628"/>
                  <a:pt x="5996489" y="356298"/>
                </a:cubicBezTo>
                <a:cubicBezTo>
                  <a:pt x="5996489" y="346215"/>
                  <a:pt x="5998531" y="336609"/>
                  <a:pt x="6002227" y="327873"/>
                </a:cubicBezTo>
                <a:close/>
                <a:moveTo>
                  <a:pt x="5080374" y="1744229"/>
                </a:moveTo>
                <a:cubicBezTo>
                  <a:pt x="5091460" y="1718019"/>
                  <a:pt x="5117413" y="1699629"/>
                  <a:pt x="5147659" y="1699629"/>
                </a:cubicBezTo>
                <a:cubicBezTo>
                  <a:pt x="5187991" y="1699629"/>
                  <a:pt x="5220686" y="1732323"/>
                  <a:pt x="5220685" y="1772654"/>
                </a:cubicBezTo>
                <a:cubicBezTo>
                  <a:pt x="5220685" y="1812985"/>
                  <a:pt x="5187991" y="1845679"/>
                  <a:pt x="5147660" y="1845679"/>
                </a:cubicBezTo>
                <a:cubicBezTo>
                  <a:pt x="5107329" y="1845679"/>
                  <a:pt x="5074635" y="1812985"/>
                  <a:pt x="5074634" y="1772654"/>
                </a:cubicBezTo>
                <a:cubicBezTo>
                  <a:pt x="5074634" y="1762571"/>
                  <a:pt x="5076679" y="1752966"/>
                  <a:pt x="5080374" y="1744229"/>
                </a:cubicBezTo>
                <a:close/>
                <a:moveTo>
                  <a:pt x="3928830" y="3529502"/>
                </a:moveTo>
                <a:cubicBezTo>
                  <a:pt x="3932525" y="3520766"/>
                  <a:pt x="3937872" y="3512898"/>
                  <a:pt x="3944481" y="3506291"/>
                </a:cubicBezTo>
                <a:cubicBezTo>
                  <a:pt x="3957694" y="3493076"/>
                  <a:pt x="3975951" y="3484903"/>
                  <a:pt x="3996116" y="3484902"/>
                </a:cubicBezTo>
                <a:cubicBezTo>
                  <a:pt x="4036448" y="3484903"/>
                  <a:pt x="4069141" y="3517597"/>
                  <a:pt x="4069141" y="3557927"/>
                </a:cubicBezTo>
                <a:cubicBezTo>
                  <a:pt x="4069141" y="3598259"/>
                  <a:pt x="4036448" y="3630952"/>
                  <a:pt x="3996117" y="3630952"/>
                </a:cubicBezTo>
                <a:cubicBezTo>
                  <a:pt x="3955786" y="3630952"/>
                  <a:pt x="3923092" y="3598258"/>
                  <a:pt x="3923093" y="3557927"/>
                </a:cubicBezTo>
                <a:cubicBezTo>
                  <a:pt x="3923092" y="3547844"/>
                  <a:pt x="3925135" y="3538239"/>
                  <a:pt x="3928830" y="3529502"/>
                </a:cubicBezTo>
                <a:close/>
                <a:moveTo>
                  <a:pt x="3002548" y="4961615"/>
                </a:moveTo>
                <a:cubicBezTo>
                  <a:pt x="3013633" y="4935405"/>
                  <a:pt x="3039586" y="4917015"/>
                  <a:pt x="3069834" y="4917015"/>
                </a:cubicBezTo>
                <a:cubicBezTo>
                  <a:pt x="3110165" y="4917015"/>
                  <a:pt x="3142859" y="4949709"/>
                  <a:pt x="3142859" y="4990040"/>
                </a:cubicBezTo>
                <a:cubicBezTo>
                  <a:pt x="3142859" y="5030371"/>
                  <a:pt x="3110165" y="5063065"/>
                  <a:pt x="3069834" y="5063065"/>
                </a:cubicBezTo>
                <a:cubicBezTo>
                  <a:pt x="3029503" y="5063065"/>
                  <a:pt x="2996809" y="5030371"/>
                  <a:pt x="2996809" y="4990040"/>
                </a:cubicBezTo>
                <a:cubicBezTo>
                  <a:pt x="2996809" y="4979957"/>
                  <a:pt x="2998852" y="4970352"/>
                  <a:pt x="3002548" y="4961615"/>
                </a:cubicBezTo>
                <a:close/>
                <a:moveTo>
                  <a:pt x="5310835" y="1314909"/>
                </a:moveTo>
                <a:cubicBezTo>
                  <a:pt x="5321921" y="1288700"/>
                  <a:pt x="5347874" y="1270310"/>
                  <a:pt x="5378122" y="1270310"/>
                </a:cubicBezTo>
                <a:cubicBezTo>
                  <a:pt x="5418452" y="1270310"/>
                  <a:pt x="5451147" y="1303004"/>
                  <a:pt x="5451148" y="1343335"/>
                </a:cubicBezTo>
                <a:cubicBezTo>
                  <a:pt x="5451147" y="1383666"/>
                  <a:pt x="5418454" y="1416359"/>
                  <a:pt x="5378123" y="1416359"/>
                </a:cubicBezTo>
                <a:cubicBezTo>
                  <a:pt x="5337792" y="1416359"/>
                  <a:pt x="5305098" y="1383665"/>
                  <a:pt x="5305097" y="1343334"/>
                </a:cubicBezTo>
                <a:cubicBezTo>
                  <a:pt x="5305097" y="1333251"/>
                  <a:pt x="5307140" y="1323646"/>
                  <a:pt x="5310835" y="1314909"/>
                </a:cubicBezTo>
                <a:close/>
                <a:moveTo>
                  <a:pt x="4159292" y="3109011"/>
                </a:moveTo>
                <a:cubicBezTo>
                  <a:pt x="4162988" y="3100274"/>
                  <a:pt x="4168335" y="3092407"/>
                  <a:pt x="4174942" y="3085800"/>
                </a:cubicBezTo>
                <a:cubicBezTo>
                  <a:pt x="4188156" y="3072585"/>
                  <a:pt x="4206414" y="3064412"/>
                  <a:pt x="4226578" y="3064412"/>
                </a:cubicBezTo>
                <a:cubicBezTo>
                  <a:pt x="4266909" y="3064412"/>
                  <a:pt x="4299603" y="3097106"/>
                  <a:pt x="4299604" y="3137437"/>
                </a:cubicBezTo>
                <a:cubicBezTo>
                  <a:pt x="4299605" y="3177767"/>
                  <a:pt x="4266911" y="3210461"/>
                  <a:pt x="4226579" y="3210461"/>
                </a:cubicBezTo>
                <a:cubicBezTo>
                  <a:pt x="4186248" y="3210461"/>
                  <a:pt x="4153553" y="3177767"/>
                  <a:pt x="4153555" y="3137436"/>
                </a:cubicBezTo>
                <a:cubicBezTo>
                  <a:pt x="4153554" y="3127353"/>
                  <a:pt x="4155597" y="3117748"/>
                  <a:pt x="4159292" y="3109011"/>
                </a:cubicBezTo>
                <a:close/>
                <a:moveTo>
                  <a:pt x="3233012" y="4541123"/>
                </a:moveTo>
                <a:cubicBezTo>
                  <a:pt x="3244097" y="4514913"/>
                  <a:pt x="3270050" y="4496523"/>
                  <a:pt x="3300298" y="4496523"/>
                </a:cubicBezTo>
                <a:cubicBezTo>
                  <a:pt x="3340629" y="4496523"/>
                  <a:pt x="3373323" y="4529217"/>
                  <a:pt x="3373323" y="4569548"/>
                </a:cubicBezTo>
                <a:cubicBezTo>
                  <a:pt x="3373323" y="4609879"/>
                  <a:pt x="3340629" y="4642573"/>
                  <a:pt x="3300298" y="4642573"/>
                </a:cubicBezTo>
                <a:cubicBezTo>
                  <a:pt x="3259967" y="4642573"/>
                  <a:pt x="3227273" y="4609879"/>
                  <a:pt x="3227273" y="4569548"/>
                </a:cubicBezTo>
                <a:cubicBezTo>
                  <a:pt x="3227273" y="4559465"/>
                  <a:pt x="3229317" y="4549860"/>
                  <a:pt x="3233012" y="4541123"/>
                </a:cubicBezTo>
                <a:close/>
                <a:moveTo>
                  <a:pt x="5541299" y="894416"/>
                </a:moveTo>
                <a:cubicBezTo>
                  <a:pt x="5552385" y="868206"/>
                  <a:pt x="5578338" y="849816"/>
                  <a:pt x="5608586" y="849816"/>
                </a:cubicBezTo>
                <a:cubicBezTo>
                  <a:pt x="5648916" y="849816"/>
                  <a:pt x="5681611" y="882510"/>
                  <a:pt x="5681612" y="922841"/>
                </a:cubicBezTo>
                <a:cubicBezTo>
                  <a:pt x="5681610" y="963172"/>
                  <a:pt x="5648917" y="995866"/>
                  <a:pt x="5608586" y="995866"/>
                </a:cubicBezTo>
                <a:cubicBezTo>
                  <a:pt x="5568255" y="995866"/>
                  <a:pt x="5535560" y="963172"/>
                  <a:pt x="5535561" y="922841"/>
                </a:cubicBezTo>
                <a:cubicBezTo>
                  <a:pt x="5535561" y="912758"/>
                  <a:pt x="5537604" y="903153"/>
                  <a:pt x="5541299" y="894416"/>
                </a:cubicBezTo>
                <a:close/>
                <a:moveTo>
                  <a:pt x="4389755" y="2679691"/>
                </a:moveTo>
                <a:cubicBezTo>
                  <a:pt x="4393450" y="2670954"/>
                  <a:pt x="4398798" y="2663086"/>
                  <a:pt x="4405405" y="2656479"/>
                </a:cubicBezTo>
                <a:cubicBezTo>
                  <a:pt x="4418619" y="2643264"/>
                  <a:pt x="4436876" y="2635090"/>
                  <a:pt x="4457042" y="2635090"/>
                </a:cubicBezTo>
                <a:cubicBezTo>
                  <a:pt x="4497372" y="2635090"/>
                  <a:pt x="4530066" y="2667785"/>
                  <a:pt x="4530066" y="2708115"/>
                </a:cubicBezTo>
                <a:cubicBezTo>
                  <a:pt x="4530066" y="2748446"/>
                  <a:pt x="4497373" y="2781140"/>
                  <a:pt x="4457041" y="2781141"/>
                </a:cubicBezTo>
                <a:cubicBezTo>
                  <a:pt x="4416710" y="2781140"/>
                  <a:pt x="4384016" y="2748446"/>
                  <a:pt x="4384017" y="2708115"/>
                </a:cubicBezTo>
                <a:cubicBezTo>
                  <a:pt x="4384016" y="2698033"/>
                  <a:pt x="4386061" y="2688427"/>
                  <a:pt x="4389755" y="2679691"/>
                </a:cubicBezTo>
                <a:close/>
                <a:moveTo>
                  <a:pt x="4619446" y="2310774"/>
                </a:moveTo>
                <a:cubicBezTo>
                  <a:pt x="4623142" y="2302037"/>
                  <a:pt x="4628489" y="2294169"/>
                  <a:pt x="4635096" y="2287562"/>
                </a:cubicBezTo>
                <a:cubicBezTo>
                  <a:pt x="4648309" y="2274347"/>
                  <a:pt x="4666565" y="2266175"/>
                  <a:pt x="4686731" y="2266174"/>
                </a:cubicBezTo>
                <a:cubicBezTo>
                  <a:pt x="4727062" y="2266174"/>
                  <a:pt x="4759756" y="2298868"/>
                  <a:pt x="4759757" y="2339199"/>
                </a:cubicBezTo>
                <a:cubicBezTo>
                  <a:pt x="4759756" y="2379531"/>
                  <a:pt x="4727062" y="2412225"/>
                  <a:pt x="4686732" y="2412224"/>
                </a:cubicBezTo>
                <a:cubicBezTo>
                  <a:pt x="4646400" y="2412224"/>
                  <a:pt x="4613707" y="2379530"/>
                  <a:pt x="4613707" y="2339199"/>
                </a:cubicBezTo>
                <a:cubicBezTo>
                  <a:pt x="4613708" y="2329116"/>
                  <a:pt x="4615752" y="2319511"/>
                  <a:pt x="4619446" y="2310774"/>
                </a:cubicBezTo>
                <a:close/>
                <a:moveTo>
                  <a:pt x="3463476" y="4111801"/>
                </a:moveTo>
                <a:cubicBezTo>
                  <a:pt x="3474561" y="4085591"/>
                  <a:pt x="3500513" y="4067201"/>
                  <a:pt x="3530762" y="4067201"/>
                </a:cubicBezTo>
                <a:cubicBezTo>
                  <a:pt x="3571093" y="4067201"/>
                  <a:pt x="3603787" y="4099895"/>
                  <a:pt x="3603787" y="4140226"/>
                </a:cubicBezTo>
                <a:cubicBezTo>
                  <a:pt x="3603787" y="4180557"/>
                  <a:pt x="3571093" y="4213251"/>
                  <a:pt x="3530762" y="4213251"/>
                </a:cubicBezTo>
                <a:cubicBezTo>
                  <a:pt x="3490431" y="4213251"/>
                  <a:pt x="3457737" y="4180557"/>
                  <a:pt x="3457737" y="4140226"/>
                </a:cubicBezTo>
                <a:cubicBezTo>
                  <a:pt x="3457737" y="4130143"/>
                  <a:pt x="3459780" y="4120538"/>
                  <a:pt x="3463476" y="4111801"/>
                </a:cubicBezTo>
                <a:close/>
                <a:moveTo>
                  <a:pt x="5771762" y="465094"/>
                </a:moveTo>
                <a:cubicBezTo>
                  <a:pt x="5782849" y="438885"/>
                  <a:pt x="5808801" y="420494"/>
                  <a:pt x="5839050" y="420494"/>
                </a:cubicBezTo>
                <a:cubicBezTo>
                  <a:pt x="5879381" y="420494"/>
                  <a:pt x="5912075" y="453188"/>
                  <a:pt x="5912073" y="493519"/>
                </a:cubicBezTo>
                <a:cubicBezTo>
                  <a:pt x="5912075" y="533850"/>
                  <a:pt x="5879381" y="566544"/>
                  <a:pt x="5839050" y="566544"/>
                </a:cubicBezTo>
                <a:cubicBezTo>
                  <a:pt x="5798719" y="566544"/>
                  <a:pt x="5766025" y="533850"/>
                  <a:pt x="5766024" y="493519"/>
                </a:cubicBezTo>
                <a:cubicBezTo>
                  <a:pt x="5766025" y="483436"/>
                  <a:pt x="5768068" y="473831"/>
                  <a:pt x="5771762" y="465094"/>
                </a:cubicBezTo>
                <a:close/>
                <a:moveTo>
                  <a:pt x="4849910" y="1881451"/>
                </a:moveTo>
                <a:cubicBezTo>
                  <a:pt x="4853606" y="1872714"/>
                  <a:pt x="4858952" y="1864846"/>
                  <a:pt x="4865560" y="1858239"/>
                </a:cubicBezTo>
                <a:cubicBezTo>
                  <a:pt x="4878776" y="1845024"/>
                  <a:pt x="4897030" y="1836850"/>
                  <a:pt x="4917196" y="1836850"/>
                </a:cubicBezTo>
                <a:cubicBezTo>
                  <a:pt x="4957527" y="1836850"/>
                  <a:pt x="4990221" y="1869544"/>
                  <a:pt x="4990220" y="1909875"/>
                </a:cubicBezTo>
                <a:cubicBezTo>
                  <a:pt x="4990222" y="1950206"/>
                  <a:pt x="4957527" y="1982900"/>
                  <a:pt x="4917195" y="1982900"/>
                </a:cubicBezTo>
                <a:cubicBezTo>
                  <a:pt x="4876865" y="1982900"/>
                  <a:pt x="4844172" y="1950206"/>
                  <a:pt x="4844171" y="1909875"/>
                </a:cubicBezTo>
                <a:cubicBezTo>
                  <a:pt x="4844171" y="1899793"/>
                  <a:pt x="4846214" y="1890187"/>
                  <a:pt x="4849910" y="1881451"/>
                </a:cubicBezTo>
                <a:close/>
                <a:moveTo>
                  <a:pt x="3698367" y="3675551"/>
                </a:moveTo>
                <a:cubicBezTo>
                  <a:pt x="3702062" y="3666815"/>
                  <a:pt x="3707409" y="3658947"/>
                  <a:pt x="3714017" y="3652339"/>
                </a:cubicBezTo>
                <a:cubicBezTo>
                  <a:pt x="3727231" y="3639124"/>
                  <a:pt x="3745488" y="3630951"/>
                  <a:pt x="3765653" y="3630951"/>
                </a:cubicBezTo>
                <a:cubicBezTo>
                  <a:pt x="3805984" y="3630951"/>
                  <a:pt x="3838679" y="3663645"/>
                  <a:pt x="3838678" y="3703976"/>
                </a:cubicBezTo>
                <a:cubicBezTo>
                  <a:pt x="3838678" y="3744307"/>
                  <a:pt x="3805984" y="3777001"/>
                  <a:pt x="3765653" y="3777001"/>
                </a:cubicBezTo>
                <a:cubicBezTo>
                  <a:pt x="3725323" y="3777001"/>
                  <a:pt x="3692628" y="3744307"/>
                  <a:pt x="3692628" y="3703976"/>
                </a:cubicBezTo>
                <a:cubicBezTo>
                  <a:pt x="3692628" y="3693893"/>
                  <a:pt x="3694672" y="3684288"/>
                  <a:pt x="3698367" y="3675551"/>
                </a:cubicBezTo>
                <a:close/>
                <a:moveTo>
                  <a:pt x="6002226" y="44601"/>
                </a:moveTo>
                <a:cubicBezTo>
                  <a:pt x="6013313" y="18391"/>
                  <a:pt x="6039265" y="0"/>
                  <a:pt x="6069513" y="0"/>
                </a:cubicBezTo>
                <a:cubicBezTo>
                  <a:pt x="6109843" y="0"/>
                  <a:pt x="6142538" y="32694"/>
                  <a:pt x="6142538" y="73025"/>
                </a:cubicBezTo>
                <a:cubicBezTo>
                  <a:pt x="6142538" y="113356"/>
                  <a:pt x="6109844" y="146050"/>
                  <a:pt x="6069514" y="146050"/>
                </a:cubicBezTo>
                <a:cubicBezTo>
                  <a:pt x="6029182" y="146050"/>
                  <a:pt x="5996487" y="113356"/>
                  <a:pt x="5996490" y="73025"/>
                </a:cubicBezTo>
                <a:cubicBezTo>
                  <a:pt x="5996488" y="62942"/>
                  <a:pt x="5998532" y="53337"/>
                  <a:pt x="6002226" y="44601"/>
                </a:cubicBezTo>
                <a:close/>
                <a:moveTo>
                  <a:pt x="5080373" y="1460958"/>
                </a:moveTo>
                <a:cubicBezTo>
                  <a:pt x="5091459" y="1434749"/>
                  <a:pt x="5117410" y="1416358"/>
                  <a:pt x="5147658" y="1416358"/>
                </a:cubicBezTo>
                <a:cubicBezTo>
                  <a:pt x="5187990" y="1416358"/>
                  <a:pt x="5220683" y="1449052"/>
                  <a:pt x="5220684" y="1489383"/>
                </a:cubicBezTo>
                <a:cubicBezTo>
                  <a:pt x="5220683" y="1529714"/>
                  <a:pt x="5187991" y="1562407"/>
                  <a:pt x="5147659" y="1562407"/>
                </a:cubicBezTo>
                <a:cubicBezTo>
                  <a:pt x="5107329" y="1562407"/>
                  <a:pt x="5074634" y="1529713"/>
                  <a:pt x="5074635" y="1489382"/>
                </a:cubicBezTo>
                <a:cubicBezTo>
                  <a:pt x="5074635" y="1479300"/>
                  <a:pt x="5076678" y="1469694"/>
                  <a:pt x="5080373" y="1460958"/>
                </a:cubicBezTo>
                <a:close/>
                <a:moveTo>
                  <a:pt x="3928829" y="3246231"/>
                </a:moveTo>
                <a:cubicBezTo>
                  <a:pt x="3932525" y="3237495"/>
                  <a:pt x="3937872" y="3229627"/>
                  <a:pt x="3944479" y="3223020"/>
                </a:cubicBezTo>
                <a:cubicBezTo>
                  <a:pt x="3957694" y="3209805"/>
                  <a:pt x="3975950" y="3201632"/>
                  <a:pt x="3996115" y="3201632"/>
                </a:cubicBezTo>
                <a:cubicBezTo>
                  <a:pt x="4036446" y="3201632"/>
                  <a:pt x="4069140" y="3234326"/>
                  <a:pt x="4069140" y="3274657"/>
                </a:cubicBezTo>
                <a:cubicBezTo>
                  <a:pt x="4069141" y="3314987"/>
                  <a:pt x="4036448" y="3347681"/>
                  <a:pt x="3996116" y="3347681"/>
                </a:cubicBezTo>
                <a:cubicBezTo>
                  <a:pt x="3955786" y="3347681"/>
                  <a:pt x="3923091" y="3314987"/>
                  <a:pt x="3923091" y="3274656"/>
                </a:cubicBezTo>
                <a:cubicBezTo>
                  <a:pt x="3923091" y="3264573"/>
                  <a:pt x="3925134" y="3254968"/>
                  <a:pt x="3928829" y="3246231"/>
                </a:cubicBezTo>
                <a:close/>
                <a:moveTo>
                  <a:pt x="3002549" y="4678344"/>
                </a:moveTo>
                <a:cubicBezTo>
                  <a:pt x="3013634" y="4652134"/>
                  <a:pt x="3039586" y="4633744"/>
                  <a:pt x="3069835" y="4633744"/>
                </a:cubicBezTo>
                <a:cubicBezTo>
                  <a:pt x="3110166" y="4633744"/>
                  <a:pt x="3142860" y="4666438"/>
                  <a:pt x="3142860" y="4706768"/>
                </a:cubicBezTo>
                <a:cubicBezTo>
                  <a:pt x="3142860" y="4747100"/>
                  <a:pt x="3110166" y="4779794"/>
                  <a:pt x="3069835" y="4779793"/>
                </a:cubicBezTo>
                <a:cubicBezTo>
                  <a:pt x="3029504" y="4779794"/>
                  <a:pt x="2996810" y="4747099"/>
                  <a:pt x="2996810" y="4706769"/>
                </a:cubicBezTo>
                <a:cubicBezTo>
                  <a:pt x="2996810" y="4696686"/>
                  <a:pt x="2998853" y="4687080"/>
                  <a:pt x="3002549" y="4678344"/>
                </a:cubicBezTo>
                <a:close/>
                <a:moveTo>
                  <a:pt x="5310835" y="1031639"/>
                </a:moveTo>
                <a:cubicBezTo>
                  <a:pt x="5321920" y="1005429"/>
                  <a:pt x="5347873" y="987038"/>
                  <a:pt x="5378122" y="987038"/>
                </a:cubicBezTo>
                <a:cubicBezTo>
                  <a:pt x="5418452" y="987038"/>
                  <a:pt x="5451146" y="1019732"/>
                  <a:pt x="5451145" y="1060063"/>
                </a:cubicBezTo>
                <a:cubicBezTo>
                  <a:pt x="5451146" y="1100394"/>
                  <a:pt x="5418452" y="1133088"/>
                  <a:pt x="5378121" y="1133088"/>
                </a:cubicBezTo>
                <a:cubicBezTo>
                  <a:pt x="5337790" y="1133088"/>
                  <a:pt x="5305097" y="1100394"/>
                  <a:pt x="5305096" y="1060063"/>
                </a:cubicBezTo>
                <a:cubicBezTo>
                  <a:pt x="5305096" y="1049981"/>
                  <a:pt x="5307139" y="1040375"/>
                  <a:pt x="5310835" y="1031639"/>
                </a:cubicBezTo>
                <a:close/>
                <a:moveTo>
                  <a:pt x="4159291" y="2825741"/>
                </a:moveTo>
                <a:cubicBezTo>
                  <a:pt x="4162986" y="2817004"/>
                  <a:pt x="4168333" y="2809136"/>
                  <a:pt x="4174941" y="2802529"/>
                </a:cubicBezTo>
                <a:cubicBezTo>
                  <a:pt x="4188156" y="2789314"/>
                  <a:pt x="4206412" y="2781140"/>
                  <a:pt x="4226578" y="2781140"/>
                </a:cubicBezTo>
                <a:cubicBezTo>
                  <a:pt x="4266908" y="2781140"/>
                  <a:pt x="4299603" y="2813834"/>
                  <a:pt x="4299603" y="2854165"/>
                </a:cubicBezTo>
                <a:cubicBezTo>
                  <a:pt x="4299602" y="2894496"/>
                  <a:pt x="4266909" y="2927190"/>
                  <a:pt x="4226578" y="2927190"/>
                </a:cubicBezTo>
                <a:cubicBezTo>
                  <a:pt x="4186247" y="2927190"/>
                  <a:pt x="4153552" y="2894496"/>
                  <a:pt x="4153552" y="2854165"/>
                </a:cubicBezTo>
                <a:cubicBezTo>
                  <a:pt x="4153552" y="2844083"/>
                  <a:pt x="4155596" y="2834477"/>
                  <a:pt x="4159291" y="2825741"/>
                </a:cubicBezTo>
                <a:close/>
                <a:moveTo>
                  <a:pt x="4388982" y="2447996"/>
                </a:moveTo>
                <a:cubicBezTo>
                  <a:pt x="4392677" y="2439259"/>
                  <a:pt x="4398023" y="2431391"/>
                  <a:pt x="4404632" y="2424783"/>
                </a:cubicBezTo>
                <a:cubicBezTo>
                  <a:pt x="4417846" y="2411569"/>
                  <a:pt x="4436101" y="2403396"/>
                  <a:pt x="4456269" y="2403396"/>
                </a:cubicBezTo>
                <a:cubicBezTo>
                  <a:pt x="4496600" y="2403395"/>
                  <a:pt x="4529293" y="2436090"/>
                  <a:pt x="4529293" y="2476421"/>
                </a:cubicBezTo>
                <a:cubicBezTo>
                  <a:pt x="4529292" y="2516753"/>
                  <a:pt x="4496599" y="2549446"/>
                  <a:pt x="4456268" y="2549445"/>
                </a:cubicBezTo>
                <a:cubicBezTo>
                  <a:pt x="4415937" y="2549445"/>
                  <a:pt x="4383243" y="2516751"/>
                  <a:pt x="4383242" y="2476421"/>
                </a:cubicBezTo>
                <a:cubicBezTo>
                  <a:pt x="4383243" y="2466338"/>
                  <a:pt x="4385287" y="2456733"/>
                  <a:pt x="4388982" y="2447996"/>
                </a:cubicBezTo>
                <a:close/>
                <a:moveTo>
                  <a:pt x="3233012" y="4257851"/>
                </a:moveTo>
                <a:cubicBezTo>
                  <a:pt x="3244097" y="4231641"/>
                  <a:pt x="3270050" y="4213251"/>
                  <a:pt x="3300298" y="4213251"/>
                </a:cubicBezTo>
                <a:cubicBezTo>
                  <a:pt x="3340629" y="4213251"/>
                  <a:pt x="3373323" y="4245945"/>
                  <a:pt x="3373323" y="4286276"/>
                </a:cubicBezTo>
                <a:cubicBezTo>
                  <a:pt x="3373323" y="4326607"/>
                  <a:pt x="3340629" y="4359301"/>
                  <a:pt x="3300298" y="4359301"/>
                </a:cubicBezTo>
                <a:cubicBezTo>
                  <a:pt x="3259967" y="4359301"/>
                  <a:pt x="3227273" y="4326607"/>
                  <a:pt x="3227273" y="4286276"/>
                </a:cubicBezTo>
                <a:cubicBezTo>
                  <a:pt x="3227273" y="4276193"/>
                  <a:pt x="3229316" y="4266587"/>
                  <a:pt x="3233012" y="4257851"/>
                </a:cubicBezTo>
                <a:close/>
                <a:moveTo>
                  <a:pt x="5541300" y="611144"/>
                </a:moveTo>
                <a:cubicBezTo>
                  <a:pt x="5552384" y="584934"/>
                  <a:pt x="5578337" y="566544"/>
                  <a:pt x="5608585" y="566544"/>
                </a:cubicBezTo>
                <a:cubicBezTo>
                  <a:pt x="5648917" y="566544"/>
                  <a:pt x="5681610" y="599238"/>
                  <a:pt x="5681611" y="639569"/>
                </a:cubicBezTo>
                <a:cubicBezTo>
                  <a:pt x="5681611" y="679900"/>
                  <a:pt x="5648916" y="712594"/>
                  <a:pt x="5608586" y="712594"/>
                </a:cubicBezTo>
                <a:cubicBezTo>
                  <a:pt x="5568254" y="712594"/>
                  <a:pt x="5535561" y="679900"/>
                  <a:pt x="5535560" y="639569"/>
                </a:cubicBezTo>
                <a:cubicBezTo>
                  <a:pt x="5535560" y="629486"/>
                  <a:pt x="5537603" y="619881"/>
                  <a:pt x="5541300" y="611144"/>
                </a:cubicBezTo>
                <a:close/>
                <a:moveTo>
                  <a:pt x="4619446" y="2027501"/>
                </a:moveTo>
                <a:cubicBezTo>
                  <a:pt x="4623142" y="2018764"/>
                  <a:pt x="4628488" y="2010897"/>
                  <a:pt x="4635096" y="2004289"/>
                </a:cubicBezTo>
                <a:cubicBezTo>
                  <a:pt x="4648310" y="1991074"/>
                  <a:pt x="4666567" y="1982901"/>
                  <a:pt x="4686732" y="1982901"/>
                </a:cubicBezTo>
                <a:cubicBezTo>
                  <a:pt x="4727063" y="1982901"/>
                  <a:pt x="4759757" y="2015595"/>
                  <a:pt x="4759757" y="2055926"/>
                </a:cubicBezTo>
                <a:cubicBezTo>
                  <a:pt x="4759757" y="2096257"/>
                  <a:pt x="4727063" y="2128951"/>
                  <a:pt x="4686732" y="2128951"/>
                </a:cubicBezTo>
                <a:cubicBezTo>
                  <a:pt x="4646400" y="2128952"/>
                  <a:pt x="4613707" y="2096258"/>
                  <a:pt x="4613707" y="2055926"/>
                </a:cubicBezTo>
                <a:cubicBezTo>
                  <a:pt x="4613708" y="2045843"/>
                  <a:pt x="4615750" y="2036238"/>
                  <a:pt x="4619446" y="2027501"/>
                </a:cubicBezTo>
                <a:close/>
                <a:moveTo>
                  <a:pt x="3463475" y="3828529"/>
                </a:moveTo>
                <a:cubicBezTo>
                  <a:pt x="3474561" y="3802319"/>
                  <a:pt x="3500513" y="3783929"/>
                  <a:pt x="3530762" y="3783929"/>
                </a:cubicBezTo>
                <a:cubicBezTo>
                  <a:pt x="3571093" y="3783929"/>
                  <a:pt x="3603787" y="3816623"/>
                  <a:pt x="3603787" y="3856954"/>
                </a:cubicBezTo>
                <a:cubicBezTo>
                  <a:pt x="3603787" y="3897285"/>
                  <a:pt x="3571093" y="3929979"/>
                  <a:pt x="3530762" y="3929979"/>
                </a:cubicBezTo>
                <a:cubicBezTo>
                  <a:pt x="3490431" y="3929979"/>
                  <a:pt x="3457737" y="3897285"/>
                  <a:pt x="3457737" y="3856954"/>
                </a:cubicBezTo>
                <a:cubicBezTo>
                  <a:pt x="3457737" y="3846871"/>
                  <a:pt x="3459780" y="3837265"/>
                  <a:pt x="3463475" y="3828529"/>
                </a:cubicBezTo>
                <a:close/>
                <a:moveTo>
                  <a:pt x="5771763" y="181823"/>
                </a:moveTo>
                <a:cubicBezTo>
                  <a:pt x="5782850" y="155613"/>
                  <a:pt x="5808802" y="137222"/>
                  <a:pt x="5839050" y="137222"/>
                </a:cubicBezTo>
                <a:cubicBezTo>
                  <a:pt x="5879380" y="137222"/>
                  <a:pt x="5912075" y="169916"/>
                  <a:pt x="5912075" y="210247"/>
                </a:cubicBezTo>
                <a:cubicBezTo>
                  <a:pt x="5912075" y="250578"/>
                  <a:pt x="5879381" y="283272"/>
                  <a:pt x="5839049" y="283272"/>
                </a:cubicBezTo>
                <a:cubicBezTo>
                  <a:pt x="5798719" y="283272"/>
                  <a:pt x="5766024" y="250578"/>
                  <a:pt x="5766025" y="210247"/>
                </a:cubicBezTo>
                <a:cubicBezTo>
                  <a:pt x="5766025" y="200165"/>
                  <a:pt x="5768069" y="190559"/>
                  <a:pt x="5771763" y="181823"/>
                </a:cubicBezTo>
                <a:close/>
                <a:moveTo>
                  <a:pt x="4849910" y="1598178"/>
                </a:moveTo>
                <a:cubicBezTo>
                  <a:pt x="4853604" y="1589442"/>
                  <a:pt x="4858953" y="1581574"/>
                  <a:pt x="4865560" y="1574967"/>
                </a:cubicBezTo>
                <a:cubicBezTo>
                  <a:pt x="4878775" y="1561752"/>
                  <a:pt x="4897031" y="1553578"/>
                  <a:pt x="4917196" y="1553578"/>
                </a:cubicBezTo>
                <a:cubicBezTo>
                  <a:pt x="4957527" y="1553578"/>
                  <a:pt x="4990221" y="1586272"/>
                  <a:pt x="4990221" y="1626603"/>
                </a:cubicBezTo>
                <a:cubicBezTo>
                  <a:pt x="4990220" y="1666934"/>
                  <a:pt x="4957527" y="1699628"/>
                  <a:pt x="4917196" y="1699628"/>
                </a:cubicBezTo>
                <a:cubicBezTo>
                  <a:pt x="4876866" y="1699628"/>
                  <a:pt x="4844171" y="1666934"/>
                  <a:pt x="4844172" y="1626603"/>
                </a:cubicBezTo>
                <a:cubicBezTo>
                  <a:pt x="4844172" y="1616521"/>
                  <a:pt x="4846215" y="1606915"/>
                  <a:pt x="4849910" y="1598178"/>
                </a:cubicBezTo>
                <a:close/>
                <a:moveTo>
                  <a:pt x="3698366" y="3392280"/>
                </a:moveTo>
                <a:cubicBezTo>
                  <a:pt x="3702061" y="3383543"/>
                  <a:pt x="3707408" y="3375676"/>
                  <a:pt x="3714016" y="3369068"/>
                </a:cubicBezTo>
                <a:cubicBezTo>
                  <a:pt x="3727231" y="3355854"/>
                  <a:pt x="3745487" y="3347680"/>
                  <a:pt x="3765652" y="3347680"/>
                </a:cubicBezTo>
                <a:cubicBezTo>
                  <a:pt x="3805983" y="3347680"/>
                  <a:pt x="3838677" y="3380374"/>
                  <a:pt x="3838677" y="3420705"/>
                </a:cubicBezTo>
                <a:cubicBezTo>
                  <a:pt x="3838678" y="3461036"/>
                  <a:pt x="3805984" y="3493730"/>
                  <a:pt x="3765653" y="3493730"/>
                </a:cubicBezTo>
                <a:cubicBezTo>
                  <a:pt x="3725322" y="3493730"/>
                  <a:pt x="3692628" y="3461035"/>
                  <a:pt x="3692629" y="3420704"/>
                </a:cubicBezTo>
                <a:cubicBezTo>
                  <a:pt x="3692629" y="3410622"/>
                  <a:pt x="3694671" y="3401016"/>
                  <a:pt x="3698366" y="3392280"/>
                </a:cubicBezTo>
                <a:close/>
                <a:moveTo>
                  <a:pt x="2772085" y="4824393"/>
                </a:moveTo>
                <a:cubicBezTo>
                  <a:pt x="2783170" y="4798183"/>
                  <a:pt x="2809123" y="4779793"/>
                  <a:pt x="2839371" y="4779793"/>
                </a:cubicBezTo>
                <a:cubicBezTo>
                  <a:pt x="2879702" y="4779793"/>
                  <a:pt x="2912396" y="4812487"/>
                  <a:pt x="2912396" y="4852818"/>
                </a:cubicBezTo>
                <a:cubicBezTo>
                  <a:pt x="2912396" y="4893149"/>
                  <a:pt x="2879702" y="4925843"/>
                  <a:pt x="2839371" y="4925843"/>
                </a:cubicBezTo>
                <a:cubicBezTo>
                  <a:pt x="2799040" y="4925843"/>
                  <a:pt x="2766346" y="4893149"/>
                  <a:pt x="2766347" y="4852818"/>
                </a:cubicBezTo>
                <a:cubicBezTo>
                  <a:pt x="2766346" y="4842735"/>
                  <a:pt x="2768390" y="4833130"/>
                  <a:pt x="2772085" y="4824393"/>
                </a:cubicBezTo>
                <a:close/>
                <a:moveTo>
                  <a:pt x="5080373" y="1177687"/>
                </a:moveTo>
                <a:cubicBezTo>
                  <a:pt x="5091458" y="1151478"/>
                  <a:pt x="5117410" y="1133087"/>
                  <a:pt x="5147658" y="1133088"/>
                </a:cubicBezTo>
                <a:cubicBezTo>
                  <a:pt x="5187989" y="1133087"/>
                  <a:pt x="5220683" y="1165781"/>
                  <a:pt x="5220683" y="1206112"/>
                </a:cubicBezTo>
                <a:cubicBezTo>
                  <a:pt x="5220683" y="1246443"/>
                  <a:pt x="5187990" y="1279137"/>
                  <a:pt x="5147658" y="1279137"/>
                </a:cubicBezTo>
                <a:cubicBezTo>
                  <a:pt x="5107328" y="1279137"/>
                  <a:pt x="5074634" y="1246443"/>
                  <a:pt x="5074634" y="1206112"/>
                </a:cubicBezTo>
                <a:cubicBezTo>
                  <a:pt x="5074634" y="1196029"/>
                  <a:pt x="5076677" y="1186423"/>
                  <a:pt x="5080373" y="1177687"/>
                </a:cubicBezTo>
                <a:close/>
                <a:moveTo>
                  <a:pt x="3928828" y="2962961"/>
                </a:moveTo>
                <a:cubicBezTo>
                  <a:pt x="3932523" y="2954224"/>
                  <a:pt x="3937871" y="2946356"/>
                  <a:pt x="3944478" y="2939749"/>
                </a:cubicBezTo>
                <a:cubicBezTo>
                  <a:pt x="3957693" y="2926535"/>
                  <a:pt x="3975949" y="2918361"/>
                  <a:pt x="3996114" y="2918361"/>
                </a:cubicBezTo>
                <a:cubicBezTo>
                  <a:pt x="4036445" y="2918361"/>
                  <a:pt x="4069139" y="2951055"/>
                  <a:pt x="4069139" y="2991386"/>
                </a:cubicBezTo>
                <a:cubicBezTo>
                  <a:pt x="4069140" y="3031716"/>
                  <a:pt x="4036446" y="3064410"/>
                  <a:pt x="3996115" y="3064410"/>
                </a:cubicBezTo>
                <a:cubicBezTo>
                  <a:pt x="3955785" y="3064410"/>
                  <a:pt x="3923090" y="3031716"/>
                  <a:pt x="3923090" y="2991385"/>
                </a:cubicBezTo>
                <a:cubicBezTo>
                  <a:pt x="3923091" y="2981303"/>
                  <a:pt x="3925133" y="2971697"/>
                  <a:pt x="3928828" y="2962961"/>
                </a:cubicBezTo>
                <a:close/>
                <a:moveTo>
                  <a:pt x="3002548" y="4395072"/>
                </a:moveTo>
                <a:cubicBezTo>
                  <a:pt x="3013633" y="4368862"/>
                  <a:pt x="3039586" y="4350472"/>
                  <a:pt x="3069834" y="4350472"/>
                </a:cubicBezTo>
                <a:cubicBezTo>
                  <a:pt x="3110165" y="4350472"/>
                  <a:pt x="3142859" y="4383166"/>
                  <a:pt x="3142859" y="4423497"/>
                </a:cubicBezTo>
                <a:cubicBezTo>
                  <a:pt x="3142859" y="4463828"/>
                  <a:pt x="3110165" y="4496522"/>
                  <a:pt x="3069834" y="4496522"/>
                </a:cubicBezTo>
                <a:cubicBezTo>
                  <a:pt x="3029503" y="4496522"/>
                  <a:pt x="2996809" y="4463828"/>
                  <a:pt x="2996809" y="4423497"/>
                </a:cubicBezTo>
                <a:cubicBezTo>
                  <a:pt x="2996809" y="4413414"/>
                  <a:pt x="2998853" y="4403809"/>
                  <a:pt x="3002548" y="4395072"/>
                </a:cubicBezTo>
                <a:close/>
                <a:moveTo>
                  <a:pt x="5310834" y="748366"/>
                </a:moveTo>
                <a:cubicBezTo>
                  <a:pt x="5321921" y="722157"/>
                  <a:pt x="5347873" y="703766"/>
                  <a:pt x="5378123" y="703766"/>
                </a:cubicBezTo>
                <a:cubicBezTo>
                  <a:pt x="5418451" y="703766"/>
                  <a:pt x="5451147" y="736460"/>
                  <a:pt x="5451146" y="776791"/>
                </a:cubicBezTo>
                <a:cubicBezTo>
                  <a:pt x="5451146" y="817122"/>
                  <a:pt x="5418453" y="849816"/>
                  <a:pt x="5378122" y="849816"/>
                </a:cubicBezTo>
                <a:cubicBezTo>
                  <a:pt x="5337791" y="849816"/>
                  <a:pt x="5305095" y="817122"/>
                  <a:pt x="5305097" y="776791"/>
                </a:cubicBezTo>
                <a:cubicBezTo>
                  <a:pt x="5305096" y="766708"/>
                  <a:pt x="5307140" y="757103"/>
                  <a:pt x="5310834" y="748366"/>
                </a:cubicBezTo>
                <a:close/>
                <a:moveTo>
                  <a:pt x="4159292" y="2542469"/>
                </a:moveTo>
                <a:cubicBezTo>
                  <a:pt x="4162987" y="2533732"/>
                  <a:pt x="4168335" y="2525864"/>
                  <a:pt x="4174943" y="2519257"/>
                </a:cubicBezTo>
                <a:cubicBezTo>
                  <a:pt x="4188156" y="2506042"/>
                  <a:pt x="4206413" y="2497869"/>
                  <a:pt x="4226579" y="2497869"/>
                </a:cubicBezTo>
                <a:cubicBezTo>
                  <a:pt x="4266910" y="2497869"/>
                  <a:pt x="4299603" y="2530563"/>
                  <a:pt x="4299604" y="2570894"/>
                </a:cubicBezTo>
                <a:cubicBezTo>
                  <a:pt x="4299603" y="2611225"/>
                  <a:pt x="4266909" y="2643919"/>
                  <a:pt x="4226578" y="2643919"/>
                </a:cubicBezTo>
                <a:cubicBezTo>
                  <a:pt x="4186248" y="2643919"/>
                  <a:pt x="4153553" y="2611225"/>
                  <a:pt x="4153553" y="2570894"/>
                </a:cubicBezTo>
                <a:cubicBezTo>
                  <a:pt x="4153554" y="2560811"/>
                  <a:pt x="4155597" y="2551205"/>
                  <a:pt x="4159292" y="2542469"/>
                </a:cubicBezTo>
                <a:close/>
                <a:moveTo>
                  <a:pt x="4388981" y="2164724"/>
                </a:moveTo>
                <a:cubicBezTo>
                  <a:pt x="4392676" y="2155988"/>
                  <a:pt x="4398024" y="2148120"/>
                  <a:pt x="4404631" y="2141512"/>
                </a:cubicBezTo>
                <a:cubicBezTo>
                  <a:pt x="4417846" y="2128296"/>
                  <a:pt x="4436102" y="2120123"/>
                  <a:pt x="4456268" y="2120124"/>
                </a:cubicBezTo>
                <a:cubicBezTo>
                  <a:pt x="4496598" y="2120123"/>
                  <a:pt x="4529293" y="2152818"/>
                  <a:pt x="4529293" y="2193148"/>
                </a:cubicBezTo>
                <a:cubicBezTo>
                  <a:pt x="4529292" y="2233480"/>
                  <a:pt x="4496600" y="2266174"/>
                  <a:pt x="4456267" y="2266173"/>
                </a:cubicBezTo>
                <a:cubicBezTo>
                  <a:pt x="4415938" y="2266174"/>
                  <a:pt x="4383242" y="2233479"/>
                  <a:pt x="4383243" y="2193148"/>
                </a:cubicBezTo>
                <a:cubicBezTo>
                  <a:pt x="4383244" y="2183066"/>
                  <a:pt x="4385287" y="2173460"/>
                  <a:pt x="4388981" y="2164724"/>
                </a:cubicBezTo>
                <a:close/>
                <a:moveTo>
                  <a:pt x="3233012" y="3974579"/>
                </a:moveTo>
                <a:cubicBezTo>
                  <a:pt x="3244097" y="3948369"/>
                  <a:pt x="3270049" y="3929979"/>
                  <a:pt x="3300298" y="3929979"/>
                </a:cubicBezTo>
                <a:cubicBezTo>
                  <a:pt x="3340629" y="3929978"/>
                  <a:pt x="3373323" y="3962673"/>
                  <a:pt x="3373323" y="4003003"/>
                </a:cubicBezTo>
                <a:cubicBezTo>
                  <a:pt x="3373323" y="4043335"/>
                  <a:pt x="3340629" y="4076029"/>
                  <a:pt x="3300298" y="4076028"/>
                </a:cubicBezTo>
                <a:cubicBezTo>
                  <a:pt x="3259967" y="4076029"/>
                  <a:pt x="3227273" y="4043334"/>
                  <a:pt x="3227273" y="4003004"/>
                </a:cubicBezTo>
                <a:cubicBezTo>
                  <a:pt x="3227273" y="3992921"/>
                  <a:pt x="3229316" y="3983315"/>
                  <a:pt x="3233012" y="3974579"/>
                </a:cubicBezTo>
                <a:close/>
                <a:moveTo>
                  <a:pt x="5541300" y="327873"/>
                </a:moveTo>
                <a:cubicBezTo>
                  <a:pt x="5552385" y="301663"/>
                  <a:pt x="5578338" y="283272"/>
                  <a:pt x="5608586" y="283272"/>
                </a:cubicBezTo>
                <a:cubicBezTo>
                  <a:pt x="5648916" y="283272"/>
                  <a:pt x="5681612" y="315966"/>
                  <a:pt x="5681610" y="356297"/>
                </a:cubicBezTo>
                <a:cubicBezTo>
                  <a:pt x="5681612" y="396628"/>
                  <a:pt x="5648919" y="429322"/>
                  <a:pt x="5608585" y="429322"/>
                </a:cubicBezTo>
                <a:cubicBezTo>
                  <a:pt x="5568257" y="429322"/>
                  <a:pt x="5535561" y="396628"/>
                  <a:pt x="5535561" y="356297"/>
                </a:cubicBezTo>
                <a:cubicBezTo>
                  <a:pt x="5535561" y="346214"/>
                  <a:pt x="5537604" y="336609"/>
                  <a:pt x="5541300" y="327873"/>
                </a:cubicBezTo>
                <a:close/>
                <a:moveTo>
                  <a:pt x="4619445" y="1744229"/>
                </a:moveTo>
                <a:cubicBezTo>
                  <a:pt x="4623140" y="1735492"/>
                  <a:pt x="4628488" y="1727624"/>
                  <a:pt x="4635095" y="1721017"/>
                </a:cubicBezTo>
                <a:cubicBezTo>
                  <a:pt x="4648311" y="1707802"/>
                  <a:pt x="4666567" y="1699629"/>
                  <a:pt x="4686732" y="1699628"/>
                </a:cubicBezTo>
                <a:cubicBezTo>
                  <a:pt x="4727062" y="1699628"/>
                  <a:pt x="4759757" y="1732323"/>
                  <a:pt x="4759757" y="1772653"/>
                </a:cubicBezTo>
                <a:cubicBezTo>
                  <a:pt x="4759757" y="1812984"/>
                  <a:pt x="4727063" y="1845678"/>
                  <a:pt x="4686733" y="1845678"/>
                </a:cubicBezTo>
                <a:cubicBezTo>
                  <a:pt x="4646401" y="1845678"/>
                  <a:pt x="4613706" y="1812984"/>
                  <a:pt x="4613707" y="1772654"/>
                </a:cubicBezTo>
                <a:cubicBezTo>
                  <a:pt x="4613708" y="1762571"/>
                  <a:pt x="4615751" y="1752965"/>
                  <a:pt x="4619445" y="1744229"/>
                </a:cubicBezTo>
                <a:close/>
                <a:moveTo>
                  <a:pt x="3463475" y="3545257"/>
                </a:moveTo>
                <a:cubicBezTo>
                  <a:pt x="3474561" y="3519047"/>
                  <a:pt x="3500513" y="3500657"/>
                  <a:pt x="3530762" y="3500657"/>
                </a:cubicBezTo>
                <a:cubicBezTo>
                  <a:pt x="3571093" y="3500656"/>
                  <a:pt x="3603787" y="3533351"/>
                  <a:pt x="3603786" y="3573681"/>
                </a:cubicBezTo>
                <a:cubicBezTo>
                  <a:pt x="3603787" y="3614013"/>
                  <a:pt x="3571093" y="3646707"/>
                  <a:pt x="3530762" y="3646706"/>
                </a:cubicBezTo>
                <a:cubicBezTo>
                  <a:pt x="3490431" y="3646707"/>
                  <a:pt x="3457737" y="3614012"/>
                  <a:pt x="3457737" y="3573682"/>
                </a:cubicBezTo>
                <a:cubicBezTo>
                  <a:pt x="3457737" y="3563599"/>
                  <a:pt x="3459780" y="3553993"/>
                  <a:pt x="3463475" y="3545257"/>
                </a:cubicBezTo>
                <a:close/>
                <a:moveTo>
                  <a:pt x="2541621" y="4961615"/>
                </a:moveTo>
                <a:cubicBezTo>
                  <a:pt x="2552706" y="4935405"/>
                  <a:pt x="2578659" y="4917015"/>
                  <a:pt x="2608907" y="4917015"/>
                </a:cubicBezTo>
                <a:cubicBezTo>
                  <a:pt x="2649238" y="4917015"/>
                  <a:pt x="2681932" y="4949709"/>
                  <a:pt x="2681932" y="4990040"/>
                </a:cubicBezTo>
                <a:cubicBezTo>
                  <a:pt x="2681932" y="5030371"/>
                  <a:pt x="2649238" y="5063065"/>
                  <a:pt x="2608907" y="5063065"/>
                </a:cubicBezTo>
                <a:cubicBezTo>
                  <a:pt x="2568576" y="5063065"/>
                  <a:pt x="2535882" y="5030371"/>
                  <a:pt x="2535882" y="4990040"/>
                </a:cubicBezTo>
                <a:cubicBezTo>
                  <a:pt x="2535882" y="4979957"/>
                  <a:pt x="2537926" y="4970352"/>
                  <a:pt x="2541621" y="4961615"/>
                </a:cubicBezTo>
                <a:close/>
                <a:moveTo>
                  <a:pt x="4849908" y="1314908"/>
                </a:moveTo>
                <a:cubicBezTo>
                  <a:pt x="4853603" y="1306172"/>
                  <a:pt x="4858951" y="1298304"/>
                  <a:pt x="4865558" y="1291697"/>
                </a:cubicBezTo>
                <a:cubicBezTo>
                  <a:pt x="4878773" y="1278482"/>
                  <a:pt x="4897029" y="1270308"/>
                  <a:pt x="4917195" y="1270308"/>
                </a:cubicBezTo>
                <a:cubicBezTo>
                  <a:pt x="4957525" y="1270308"/>
                  <a:pt x="4990220" y="1303002"/>
                  <a:pt x="4990220" y="1343333"/>
                </a:cubicBezTo>
                <a:cubicBezTo>
                  <a:pt x="4990220" y="1383664"/>
                  <a:pt x="4957526" y="1416358"/>
                  <a:pt x="4917195" y="1416358"/>
                </a:cubicBezTo>
                <a:cubicBezTo>
                  <a:pt x="4876864" y="1416358"/>
                  <a:pt x="4844169" y="1383663"/>
                  <a:pt x="4844170" y="1343333"/>
                </a:cubicBezTo>
                <a:cubicBezTo>
                  <a:pt x="4844171" y="1333250"/>
                  <a:pt x="4846214" y="1323645"/>
                  <a:pt x="4849908" y="1314908"/>
                </a:cubicBezTo>
                <a:close/>
                <a:moveTo>
                  <a:pt x="3698365" y="3109010"/>
                </a:moveTo>
                <a:cubicBezTo>
                  <a:pt x="3702060" y="3100273"/>
                  <a:pt x="3707407" y="3092405"/>
                  <a:pt x="3714015" y="3085798"/>
                </a:cubicBezTo>
                <a:cubicBezTo>
                  <a:pt x="3727229" y="3072584"/>
                  <a:pt x="3745486" y="3064410"/>
                  <a:pt x="3765651" y="3064410"/>
                </a:cubicBezTo>
                <a:cubicBezTo>
                  <a:pt x="3805982" y="3064410"/>
                  <a:pt x="3838676" y="3097104"/>
                  <a:pt x="3838676" y="3137435"/>
                </a:cubicBezTo>
                <a:cubicBezTo>
                  <a:pt x="3838676" y="3177765"/>
                  <a:pt x="3805982" y="3210459"/>
                  <a:pt x="3765651" y="3210459"/>
                </a:cubicBezTo>
                <a:cubicBezTo>
                  <a:pt x="3725320" y="3210460"/>
                  <a:pt x="3692626" y="3177765"/>
                  <a:pt x="3692626" y="3137434"/>
                </a:cubicBezTo>
                <a:cubicBezTo>
                  <a:pt x="3692626" y="3127352"/>
                  <a:pt x="3694670" y="3117746"/>
                  <a:pt x="3698365" y="3109010"/>
                </a:cubicBezTo>
                <a:close/>
                <a:moveTo>
                  <a:pt x="2772084" y="4541122"/>
                </a:moveTo>
                <a:cubicBezTo>
                  <a:pt x="2783170" y="4514913"/>
                  <a:pt x="2809122" y="4496522"/>
                  <a:pt x="2839370" y="4496522"/>
                </a:cubicBezTo>
                <a:cubicBezTo>
                  <a:pt x="2879701" y="4496522"/>
                  <a:pt x="2912396" y="4529216"/>
                  <a:pt x="2912395" y="4569547"/>
                </a:cubicBezTo>
                <a:cubicBezTo>
                  <a:pt x="2912395" y="4609878"/>
                  <a:pt x="2879702" y="4642572"/>
                  <a:pt x="2839371" y="4642572"/>
                </a:cubicBezTo>
                <a:cubicBezTo>
                  <a:pt x="2799040" y="4642572"/>
                  <a:pt x="2766346" y="4609878"/>
                  <a:pt x="2766346" y="4569547"/>
                </a:cubicBezTo>
                <a:cubicBezTo>
                  <a:pt x="2766346" y="4559464"/>
                  <a:pt x="2768389" y="4549858"/>
                  <a:pt x="2772084" y="4541122"/>
                </a:cubicBezTo>
                <a:close/>
                <a:moveTo>
                  <a:pt x="5080370" y="894416"/>
                </a:moveTo>
                <a:cubicBezTo>
                  <a:pt x="5091456" y="868207"/>
                  <a:pt x="5117409" y="849816"/>
                  <a:pt x="5147658" y="849816"/>
                </a:cubicBezTo>
                <a:cubicBezTo>
                  <a:pt x="5187989" y="849816"/>
                  <a:pt x="5220683" y="882510"/>
                  <a:pt x="5220681" y="922841"/>
                </a:cubicBezTo>
                <a:cubicBezTo>
                  <a:pt x="5220683" y="963172"/>
                  <a:pt x="5187989" y="995866"/>
                  <a:pt x="5147658" y="995866"/>
                </a:cubicBezTo>
                <a:cubicBezTo>
                  <a:pt x="5107327" y="995866"/>
                  <a:pt x="5074633" y="963172"/>
                  <a:pt x="5074632" y="922841"/>
                </a:cubicBezTo>
                <a:cubicBezTo>
                  <a:pt x="5074633" y="912758"/>
                  <a:pt x="5076676" y="903153"/>
                  <a:pt x="5080370" y="894416"/>
                </a:cubicBezTo>
                <a:close/>
                <a:moveTo>
                  <a:pt x="3928828" y="2679690"/>
                </a:moveTo>
                <a:cubicBezTo>
                  <a:pt x="3932524" y="2670954"/>
                  <a:pt x="3937870" y="2663086"/>
                  <a:pt x="3944478" y="2656479"/>
                </a:cubicBezTo>
                <a:cubicBezTo>
                  <a:pt x="3957693" y="2643264"/>
                  <a:pt x="3975949" y="2635090"/>
                  <a:pt x="3996114" y="2635090"/>
                </a:cubicBezTo>
                <a:cubicBezTo>
                  <a:pt x="4036445" y="2635090"/>
                  <a:pt x="4069139" y="2667784"/>
                  <a:pt x="4069139" y="2708115"/>
                </a:cubicBezTo>
                <a:cubicBezTo>
                  <a:pt x="4069140" y="2748446"/>
                  <a:pt x="4036445" y="2781140"/>
                  <a:pt x="3996114" y="2781140"/>
                </a:cubicBezTo>
                <a:cubicBezTo>
                  <a:pt x="3955783" y="2781140"/>
                  <a:pt x="3923089" y="2748446"/>
                  <a:pt x="3923090" y="2708115"/>
                </a:cubicBezTo>
                <a:cubicBezTo>
                  <a:pt x="3923089" y="2698032"/>
                  <a:pt x="3925133" y="2688427"/>
                  <a:pt x="3928828" y="2679690"/>
                </a:cubicBezTo>
                <a:close/>
                <a:moveTo>
                  <a:pt x="4158517" y="2310773"/>
                </a:moveTo>
                <a:cubicBezTo>
                  <a:pt x="4162212" y="2302037"/>
                  <a:pt x="4167560" y="2294169"/>
                  <a:pt x="4174167" y="2287561"/>
                </a:cubicBezTo>
                <a:cubicBezTo>
                  <a:pt x="4187382" y="2274347"/>
                  <a:pt x="4205638" y="2266174"/>
                  <a:pt x="4225804" y="2266173"/>
                </a:cubicBezTo>
                <a:cubicBezTo>
                  <a:pt x="4266134" y="2266173"/>
                  <a:pt x="4298829" y="2298867"/>
                  <a:pt x="4298828" y="2339197"/>
                </a:cubicBezTo>
                <a:cubicBezTo>
                  <a:pt x="4298829" y="2379529"/>
                  <a:pt x="4266135" y="2412224"/>
                  <a:pt x="4225803" y="2412224"/>
                </a:cubicBezTo>
                <a:cubicBezTo>
                  <a:pt x="4185473" y="2412223"/>
                  <a:pt x="4152778" y="2379529"/>
                  <a:pt x="4152779" y="2339198"/>
                </a:cubicBezTo>
                <a:cubicBezTo>
                  <a:pt x="4152779" y="2329115"/>
                  <a:pt x="4154822" y="2319510"/>
                  <a:pt x="4158517" y="2310773"/>
                </a:cubicBezTo>
                <a:close/>
                <a:moveTo>
                  <a:pt x="3002548" y="4111800"/>
                </a:moveTo>
                <a:cubicBezTo>
                  <a:pt x="3013633" y="4085590"/>
                  <a:pt x="3039586" y="4067200"/>
                  <a:pt x="3069834" y="4067200"/>
                </a:cubicBezTo>
                <a:cubicBezTo>
                  <a:pt x="3110165" y="4067200"/>
                  <a:pt x="3142859" y="4099894"/>
                  <a:pt x="3142859" y="4140225"/>
                </a:cubicBezTo>
                <a:cubicBezTo>
                  <a:pt x="3142859" y="4180556"/>
                  <a:pt x="3110165" y="4213250"/>
                  <a:pt x="3069834" y="4213250"/>
                </a:cubicBezTo>
                <a:cubicBezTo>
                  <a:pt x="3029503" y="4213250"/>
                  <a:pt x="2996809" y="4180556"/>
                  <a:pt x="2996809" y="4140225"/>
                </a:cubicBezTo>
                <a:cubicBezTo>
                  <a:pt x="2996809" y="4130142"/>
                  <a:pt x="2998852" y="4120537"/>
                  <a:pt x="3002548" y="4111800"/>
                </a:cubicBezTo>
                <a:close/>
                <a:moveTo>
                  <a:pt x="5310836" y="465095"/>
                </a:moveTo>
                <a:cubicBezTo>
                  <a:pt x="5321922" y="438885"/>
                  <a:pt x="5347874" y="420494"/>
                  <a:pt x="5378122" y="420495"/>
                </a:cubicBezTo>
                <a:cubicBezTo>
                  <a:pt x="5418453" y="420495"/>
                  <a:pt x="5451147" y="453189"/>
                  <a:pt x="5451147" y="493520"/>
                </a:cubicBezTo>
                <a:cubicBezTo>
                  <a:pt x="5451147" y="533851"/>
                  <a:pt x="5418452" y="566545"/>
                  <a:pt x="5378122" y="566544"/>
                </a:cubicBezTo>
                <a:cubicBezTo>
                  <a:pt x="5337790" y="566545"/>
                  <a:pt x="5305098" y="533851"/>
                  <a:pt x="5305097" y="493520"/>
                </a:cubicBezTo>
                <a:cubicBezTo>
                  <a:pt x="5305097" y="483437"/>
                  <a:pt x="5307140" y="473831"/>
                  <a:pt x="5310836" y="465095"/>
                </a:cubicBezTo>
                <a:close/>
                <a:moveTo>
                  <a:pt x="4388982" y="1881450"/>
                </a:moveTo>
                <a:cubicBezTo>
                  <a:pt x="4392678" y="1872713"/>
                  <a:pt x="4398025" y="1864846"/>
                  <a:pt x="4404632" y="1858238"/>
                </a:cubicBezTo>
                <a:cubicBezTo>
                  <a:pt x="4417847" y="1845023"/>
                  <a:pt x="4436103" y="1836850"/>
                  <a:pt x="4456269" y="1836850"/>
                </a:cubicBezTo>
                <a:cubicBezTo>
                  <a:pt x="4496599" y="1836850"/>
                  <a:pt x="4529294" y="1869544"/>
                  <a:pt x="4529293" y="1909875"/>
                </a:cubicBezTo>
                <a:cubicBezTo>
                  <a:pt x="4529294" y="1950206"/>
                  <a:pt x="4496600" y="1982900"/>
                  <a:pt x="4456268" y="1982899"/>
                </a:cubicBezTo>
                <a:cubicBezTo>
                  <a:pt x="4415936" y="1982901"/>
                  <a:pt x="4383242" y="1950207"/>
                  <a:pt x="4383244" y="1909875"/>
                </a:cubicBezTo>
                <a:cubicBezTo>
                  <a:pt x="4383244" y="1899792"/>
                  <a:pt x="4385287" y="1890187"/>
                  <a:pt x="4388982" y="1881450"/>
                </a:cubicBezTo>
                <a:close/>
                <a:moveTo>
                  <a:pt x="3233012" y="3691307"/>
                </a:moveTo>
                <a:cubicBezTo>
                  <a:pt x="3244097" y="3665097"/>
                  <a:pt x="3270049" y="3646706"/>
                  <a:pt x="3300298" y="3646707"/>
                </a:cubicBezTo>
                <a:cubicBezTo>
                  <a:pt x="3340629" y="3646706"/>
                  <a:pt x="3373323" y="3679400"/>
                  <a:pt x="3373323" y="3719731"/>
                </a:cubicBezTo>
                <a:cubicBezTo>
                  <a:pt x="3373323" y="3760062"/>
                  <a:pt x="3340629" y="3792756"/>
                  <a:pt x="3300298" y="3792756"/>
                </a:cubicBezTo>
                <a:cubicBezTo>
                  <a:pt x="3259967" y="3792756"/>
                  <a:pt x="3227273" y="3760062"/>
                  <a:pt x="3227273" y="3719731"/>
                </a:cubicBezTo>
                <a:cubicBezTo>
                  <a:pt x="3227273" y="3709649"/>
                  <a:pt x="3229316" y="3700043"/>
                  <a:pt x="3233012" y="3691307"/>
                </a:cubicBezTo>
                <a:close/>
                <a:moveTo>
                  <a:pt x="5541300" y="44600"/>
                </a:moveTo>
                <a:cubicBezTo>
                  <a:pt x="5552386" y="18391"/>
                  <a:pt x="5578338" y="0"/>
                  <a:pt x="5608586" y="0"/>
                </a:cubicBezTo>
                <a:cubicBezTo>
                  <a:pt x="5648917" y="0"/>
                  <a:pt x="5681611" y="32694"/>
                  <a:pt x="5681611" y="73025"/>
                </a:cubicBezTo>
                <a:cubicBezTo>
                  <a:pt x="5681610" y="113356"/>
                  <a:pt x="5648918" y="146050"/>
                  <a:pt x="5608586" y="146050"/>
                </a:cubicBezTo>
                <a:cubicBezTo>
                  <a:pt x="5568254" y="146050"/>
                  <a:pt x="5535561" y="113356"/>
                  <a:pt x="5535562" y="73025"/>
                </a:cubicBezTo>
                <a:cubicBezTo>
                  <a:pt x="5535561" y="62942"/>
                  <a:pt x="5537605" y="53337"/>
                  <a:pt x="5541300" y="44600"/>
                </a:cubicBezTo>
                <a:close/>
                <a:moveTo>
                  <a:pt x="4619446" y="1460957"/>
                </a:moveTo>
                <a:cubicBezTo>
                  <a:pt x="4623141" y="1452220"/>
                  <a:pt x="4628487" y="1444353"/>
                  <a:pt x="4635095" y="1437745"/>
                </a:cubicBezTo>
                <a:cubicBezTo>
                  <a:pt x="4648310" y="1424530"/>
                  <a:pt x="4666567" y="1416357"/>
                  <a:pt x="4686731" y="1416357"/>
                </a:cubicBezTo>
                <a:cubicBezTo>
                  <a:pt x="4727063" y="1416357"/>
                  <a:pt x="4759758" y="1449051"/>
                  <a:pt x="4759757" y="1489382"/>
                </a:cubicBezTo>
                <a:cubicBezTo>
                  <a:pt x="4759757" y="1529713"/>
                  <a:pt x="4727062" y="1562406"/>
                  <a:pt x="4686732" y="1562406"/>
                </a:cubicBezTo>
                <a:cubicBezTo>
                  <a:pt x="4646400" y="1562406"/>
                  <a:pt x="4613707" y="1529712"/>
                  <a:pt x="4613706" y="1489381"/>
                </a:cubicBezTo>
                <a:cubicBezTo>
                  <a:pt x="4613708" y="1479299"/>
                  <a:pt x="4615751" y="1469693"/>
                  <a:pt x="4619446" y="1460957"/>
                </a:cubicBezTo>
                <a:close/>
                <a:moveTo>
                  <a:pt x="3463475" y="3261985"/>
                </a:moveTo>
                <a:cubicBezTo>
                  <a:pt x="3474561" y="3235775"/>
                  <a:pt x="3500513" y="3217384"/>
                  <a:pt x="3530762" y="3217385"/>
                </a:cubicBezTo>
                <a:cubicBezTo>
                  <a:pt x="3571092" y="3217384"/>
                  <a:pt x="3603787" y="3250078"/>
                  <a:pt x="3603786" y="3290409"/>
                </a:cubicBezTo>
                <a:cubicBezTo>
                  <a:pt x="3603787" y="3330740"/>
                  <a:pt x="3571093" y="3363434"/>
                  <a:pt x="3530761" y="3363434"/>
                </a:cubicBezTo>
                <a:cubicBezTo>
                  <a:pt x="3490431" y="3363434"/>
                  <a:pt x="3457736" y="3330740"/>
                  <a:pt x="3457737" y="3290409"/>
                </a:cubicBezTo>
                <a:cubicBezTo>
                  <a:pt x="3457736" y="3280327"/>
                  <a:pt x="3459780" y="3270721"/>
                  <a:pt x="3463475" y="3261985"/>
                </a:cubicBezTo>
                <a:close/>
                <a:moveTo>
                  <a:pt x="2541621" y="4678343"/>
                </a:moveTo>
                <a:cubicBezTo>
                  <a:pt x="2552706" y="4652133"/>
                  <a:pt x="2578659" y="4633743"/>
                  <a:pt x="2608907" y="4633743"/>
                </a:cubicBezTo>
                <a:cubicBezTo>
                  <a:pt x="2649238" y="4633743"/>
                  <a:pt x="2681932" y="4666437"/>
                  <a:pt x="2681932" y="4706768"/>
                </a:cubicBezTo>
                <a:cubicBezTo>
                  <a:pt x="2681932" y="4747099"/>
                  <a:pt x="2649238" y="4779793"/>
                  <a:pt x="2608907" y="4779793"/>
                </a:cubicBezTo>
                <a:cubicBezTo>
                  <a:pt x="2568576" y="4779793"/>
                  <a:pt x="2535882" y="4747099"/>
                  <a:pt x="2535882" y="4706768"/>
                </a:cubicBezTo>
                <a:cubicBezTo>
                  <a:pt x="2535882" y="4696685"/>
                  <a:pt x="2537925" y="4687079"/>
                  <a:pt x="2541621" y="4678343"/>
                </a:cubicBezTo>
                <a:close/>
                <a:moveTo>
                  <a:pt x="4849909" y="1031638"/>
                </a:moveTo>
                <a:cubicBezTo>
                  <a:pt x="4853604" y="1022901"/>
                  <a:pt x="4858950" y="1015034"/>
                  <a:pt x="4865557" y="1008427"/>
                </a:cubicBezTo>
                <a:cubicBezTo>
                  <a:pt x="4878773" y="995212"/>
                  <a:pt x="4897028" y="987038"/>
                  <a:pt x="4917194" y="987038"/>
                </a:cubicBezTo>
                <a:cubicBezTo>
                  <a:pt x="4957525" y="987038"/>
                  <a:pt x="4990221" y="1019732"/>
                  <a:pt x="4990218" y="1060063"/>
                </a:cubicBezTo>
                <a:cubicBezTo>
                  <a:pt x="4990220" y="1100394"/>
                  <a:pt x="4957525" y="1133087"/>
                  <a:pt x="4917195" y="1133087"/>
                </a:cubicBezTo>
                <a:cubicBezTo>
                  <a:pt x="4876863" y="1133087"/>
                  <a:pt x="4844170" y="1100393"/>
                  <a:pt x="4844169" y="1060062"/>
                </a:cubicBezTo>
                <a:cubicBezTo>
                  <a:pt x="4844171" y="1049980"/>
                  <a:pt x="4846214" y="1040374"/>
                  <a:pt x="4849909" y="1031638"/>
                </a:cubicBezTo>
                <a:close/>
                <a:moveTo>
                  <a:pt x="3698365" y="2825740"/>
                </a:moveTo>
                <a:cubicBezTo>
                  <a:pt x="3702060" y="2817003"/>
                  <a:pt x="3707407" y="2809135"/>
                  <a:pt x="3714014" y="2802528"/>
                </a:cubicBezTo>
                <a:cubicBezTo>
                  <a:pt x="3727230" y="2789314"/>
                  <a:pt x="3745485" y="2781140"/>
                  <a:pt x="3765650" y="2781140"/>
                </a:cubicBezTo>
                <a:cubicBezTo>
                  <a:pt x="3805981" y="2781140"/>
                  <a:pt x="3838676" y="2813834"/>
                  <a:pt x="3838676" y="2854165"/>
                </a:cubicBezTo>
                <a:cubicBezTo>
                  <a:pt x="3838676" y="2894495"/>
                  <a:pt x="3805983" y="2927189"/>
                  <a:pt x="3765651" y="2927189"/>
                </a:cubicBezTo>
                <a:cubicBezTo>
                  <a:pt x="3725320" y="2927189"/>
                  <a:pt x="3692626" y="2894495"/>
                  <a:pt x="3692627" y="2854164"/>
                </a:cubicBezTo>
                <a:cubicBezTo>
                  <a:pt x="3692626" y="2844082"/>
                  <a:pt x="3694669" y="2834476"/>
                  <a:pt x="3698365" y="2825740"/>
                </a:cubicBezTo>
                <a:close/>
                <a:moveTo>
                  <a:pt x="3928051" y="2447998"/>
                </a:moveTo>
                <a:cubicBezTo>
                  <a:pt x="3931748" y="2439261"/>
                  <a:pt x="3937094" y="2431393"/>
                  <a:pt x="3943701" y="2424786"/>
                </a:cubicBezTo>
                <a:cubicBezTo>
                  <a:pt x="3956915" y="2411571"/>
                  <a:pt x="3975172" y="2403398"/>
                  <a:pt x="3995338" y="2403398"/>
                </a:cubicBezTo>
                <a:cubicBezTo>
                  <a:pt x="4035669" y="2403397"/>
                  <a:pt x="4068362" y="2436092"/>
                  <a:pt x="4068363" y="2476423"/>
                </a:cubicBezTo>
                <a:cubicBezTo>
                  <a:pt x="4068362" y="2516754"/>
                  <a:pt x="4035668" y="2549448"/>
                  <a:pt x="3995337" y="2549448"/>
                </a:cubicBezTo>
                <a:cubicBezTo>
                  <a:pt x="3955006" y="2549448"/>
                  <a:pt x="3922313" y="2516753"/>
                  <a:pt x="3922313" y="2476423"/>
                </a:cubicBezTo>
                <a:cubicBezTo>
                  <a:pt x="3922314" y="2466340"/>
                  <a:pt x="3924356" y="2456735"/>
                  <a:pt x="3928051" y="2447998"/>
                </a:cubicBezTo>
                <a:close/>
                <a:moveTo>
                  <a:pt x="2772083" y="4257851"/>
                </a:moveTo>
                <a:cubicBezTo>
                  <a:pt x="2783169" y="4231641"/>
                  <a:pt x="2809121" y="4213251"/>
                  <a:pt x="2839370" y="4213251"/>
                </a:cubicBezTo>
                <a:cubicBezTo>
                  <a:pt x="2879701" y="4213251"/>
                  <a:pt x="2912395" y="4245945"/>
                  <a:pt x="2912395" y="4286276"/>
                </a:cubicBezTo>
                <a:cubicBezTo>
                  <a:pt x="2912395" y="4326607"/>
                  <a:pt x="2879701" y="4359301"/>
                  <a:pt x="2839370" y="4359301"/>
                </a:cubicBezTo>
                <a:cubicBezTo>
                  <a:pt x="2799039" y="4359301"/>
                  <a:pt x="2766345" y="4326607"/>
                  <a:pt x="2766345" y="4286276"/>
                </a:cubicBezTo>
                <a:cubicBezTo>
                  <a:pt x="2766346" y="4276193"/>
                  <a:pt x="2768388" y="4266588"/>
                  <a:pt x="2772083" y="4257851"/>
                </a:cubicBezTo>
                <a:close/>
                <a:moveTo>
                  <a:pt x="5080371" y="611145"/>
                </a:moveTo>
                <a:cubicBezTo>
                  <a:pt x="5091458" y="584935"/>
                  <a:pt x="5117410" y="566544"/>
                  <a:pt x="5147658" y="566544"/>
                </a:cubicBezTo>
                <a:cubicBezTo>
                  <a:pt x="5187988" y="566544"/>
                  <a:pt x="5220683" y="599238"/>
                  <a:pt x="5220683" y="639569"/>
                </a:cubicBezTo>
                <a:cubicBezTo>
                  <a:pt x="5220683" y="679900"/>
                  <a:pt x="5187989" y="712594"/>
                  <a:pt x="5147657" y="712594"/>
                </a:cubicBezTo>
                <a:cubicBezTo>
                  <a:pt x="5107327" y="712594"/>
                  <a:pt x="5074632" y="679900"/>
                  <a:pt x="5074634" y="639569"/>
                </a:cubicBezTo>
                <a:cubicBezTo>
                  <a:pt x="5074633" y="629487"/>
                  <a:pt x="5076677" y="619881"/>
                  <a:pt x="5080371" y="611145"/>
                </a:cubicBezTo>
                <a:close/>
                <a:moveTo>
                  <a:pt x="4158518" y="2027501"/>
                </a:moveTo>
                <a:cubicBezTo>
                  <a:pt x="4162212" y="2018765"/>
                  <a:pt x="4167559" y="2010897"/>
                  <a:pt x="4174168" y="2004289"/>
                </a:cubicBezTo>
                <a:cubicBezTo>
                  <a:pt x="4187382" y="1991074"/>
                  <a:pt x="4205639" y="1982901"/>
                  <a:pt x="4225803" y="1982902"/>
                </a:cubicBezTo>
                <a:cubicBezTo>
                  <a:pt x="4266135" y="1982900"/>
                  <a:pt x="4298828" y="2015596"/>
                  <a:pt x="4298829" y="2055926"/>
                </a:cubicBezTo>
                <a:cubicBezTo>
                  <a:pt x="4298828" y="2096257"/>
                  <a:pt x="4266136" y="2128950"/>
                  <a:pt x="4225804" y="2128950"/>
                </a:cubicBezTo>
                <a:cubicBezTo>
                  <a:pt x="4185472" y="2128951"/>
                  <a:pt x="4152777" y="2096258"/>
                  <a:pt x="4152778" y="2055926"/>
                </a:cubicBezTo>
                <a:cubicBezTo>
                  <a:pt x="4152778" y="2045843"/>
                  <a:pt x="4154821" y="2036239"/>
                  <a:pt x="4158518" y="2027501"/>
                </a:cubicBezTo>
                <a:close/>
                <a:moveTo>
                  <a:pt x="3002548" y="3828528"/>
                </a:moveTo>
                <a:cubicBezTo>
                  <a:pt x="3013633" y="3802318"/>
                  <a:pt x="3039586" y="3783928"/>
                  <a:pt x="3069834" y="3783928"/>
                </a:cubicBezTo>
                <a:cubicBezTo>
                  <a:pt x="3110165" y="3783928"/>
                  <a:pt x="3142859" y="3816622"/>
                  <a:pt x="3142859" y="3856953"/>
                </a:cubicBezTo>
                <a:cubicBezTo>
                  <a:pt x="3142859" y="3897284"/>
                  <a:pt x="3110165" y="3929978"/>
                  <a:pt x="3069834" y="3929978"/>
                </a:cubicBezTo>
                <a:cubicBezTo>
                  <a:pt x="3029503" y="3929978"/>
                  <a:pt x="2996809" y="3897284"/>
                  <a:pt x="2996809" y="3856953"/>
                </a:cubicBezTo>
                <a:cubicBezTo>
                  <a:pt x="2996809" y="3846870"/>
                  <a:pt x="2998852" y="3837265"/>
                  <a:pt x="3002548" y="3828528"/>
                </a:cubicBezTo>
                <a:close/>
                <a:moveTo>
                  <a:pt x="5310836" y="181823"/>
                </a:moveTo>
                <a:cubicBezTo>
                  <a:pt x="5321920" y="155613"/>
                  <a:pt x="5347875" y="137222"/>
                  <a:pt x="5378123" y="137223"/>
                </a:cubicBezTo>
                <a:cubicBezTo>
                  <a:pt x="5418453" y="137222"/>
                  <a:pt x="5451147" y="169916"/>
                  <a:pt x="5451147" y="210247"/>
                </a:cubicBezTo>
                <a:cubicBezTo>
                  <a:pt x="5451147" y="250578"/>
                  <a:pt x="5418454" y="283272"/>
                  <a:pt x="5378122" y="283272"/>
                </a:cubicBezTo>
                <a:cubicBezTo>
                  <a:pt x="5337792" y="283272"/>
                  <a:pt x="5305097" y="250578"/>
                  <a:pt x="5305096" y="210247"/>
                </a:cubicBezTo>
                <a:cubicBezTo>
                  <a:pt x="5305098" y="200165"/>
                  <a:pt x="5307139" y="190559"/>
                  <a:pt x="5310836" y="181823"/>
                </a:cubicBezTo>
                <a:close/>
                <a:moveTo>
                  <a:pt x="4388982" y="1598178"/>
                </a:moveTo>
                <a:cubicBezTo>
                  <a:pt x="4392678" y="1589441"/>
                  <a:pt x="4398024" y="1581573"/>
                  <a:pt x="4404632" y="1574966"/>
                </a:cubicBezTo>
                <a:cubicBezTo>
                  <a:pt x="4417846" y="1561751"/>
                  <a:pt x="4436103" y="1553578"/>
                  <a:pt x="4456268" y="1553578"/>
                </a:cubicBezTo>
                <a:cubicBezTo>
                  <a:pt x="4496599" y="1553577"/>
                  <a:pt x="4529293" y="1586272"/>
                  <a:pt x="4529292" y="1626602"/>
                </a:cubicBezTo>
                <a:cubicBezTo>
                  <a:pt x="4529293" y="1666933"/>
                  <a:pt x="4496599" y="1699628"/>
                  <a:pt x="4456268" y="1699627"/>
                </a:cubicBezTo>
                <a:cubicBezTo>
                  <a:pt x="4415937" y="1699627"/>
                  <a:pt x="4383243" y="1666933"/>
                  <a:pt x="4383244" y="1626603"/>
                </a:cubicBezTo>
                <a:cubicBezTo>
                  <a:pt x="4383243" y="1616520"/>
                  <a:pt x="4385286" y="1606915"/>
                  <a:pt x="4388982" y="1598178"/>
                </a:cubicBezTo>
                <a:close/>
                <a:moveTo>
                  <a:pt x="3233011" y="3408035"/>
                </a:moveTo>
                <a:cubicBezTo>
                  <a:pt x="3244097" y="3381824"/>
                  <a:pt x="3270049" y="3363434"/>
                  <a:pt x="3300298" y="3363434"/>
                </a:cubicBezTo>
                <a:cubicBezTo>
                  <a:pt x="3340629" y="3363434"/>
                  <a:pt x="3373323" y="3396128"/>
                  <a:pt x="3373323" y="3436459"/>
                </a:cubicBezTo>
                <a:cubicBezTo>
                  <a:pt x="3373323" y="3476790"/>
                  <a:pt x="3340629" y="3509484"/>
                  <a:pt x="3300298" y="3509484"/>
                </a:cubicBezTo>
                <a:cubicBezTo>
                  <a:pt x="3259967" y="3509484"/>
                  <a:pt x="3227273" y="3476790"/>
                  <a:pt x="3227273" y="3436459"/>
                </a:cubicBezTo>
                <a:cubicBezTo>
                  <a:pt x="3227273" y="3426377"/>
                  <a:pt x="3229316" y="3416771"/>
                  <a:pt x="3233011" y="3408035"/>
                </a:cubicBezTo>
                <a:close/>
                <a:moveTo>
                  <a:pt x="2311157" y="4824393"/>
                </a:moveTo>
                <a:cubicBezTo>
                  <a:pt x="2322243" y="4798182"/>
                  <a:pt x="2348195" y="4779792"/>
                  <a:pt x="2378444" y="4779792"/>
                </a:cubicBezTo>
                <a:cubicBezTo>
                  <a:pt x="2418774" y="4779792"/>
                  <a:pt x="2451469" y="4812486"/>
                  <a:pt x="2451468" y="4852817"/>
                </a:cubicBezTo>
                <a:cubicBezTo>
                  <a:pt x="2451469" y="4893148"/>
                  <a:pt x="2418775" y="4925842"/>
                  <a:pt x="2378443" y="4925842"/>
                </a:cubicBezTo>
                <a:cubicBezTo>
                  <a:pt x="2338113" y="4925842"/>
                  <a:pt x="2305418" y="4893148"/>
                  <a:pt x="2305419" y="4852817"/>
                </a:cubicBezTo>
                <a:cubicBezTo>
                  <a:pt x="2305418" y="4842734"/>
                  <a:pt x="2307462" y="4833129"/>
                  <a:pt x="2311157" y="4824393"/>
                </a:cubicBezTo>
                <a:close/>
                <a:moveTo>
                  <a:pt x="4619445" y="1177685"/>
                </a:moveTo>
                <a:cubicBezTo>
                  <a:pt x="4623139" y="1168949"/>
                  <a:pt x="4628487" y="1161082"/>
                  <a:pt x="4635094" y="1154474"/>
                </a:cubicBezTo>
                <a:cubicBezTo>
                  <a:pt x="4648308" y="1141259"/>
                  <a:pt x="4666566" y="1133086"/>
                  <a:pt x="4686731" y="1133086"/>
                </a:cubicBezTo>
                <a:cubicBezTo>
                  <a:pt x="4727062" y="1133086"/>
                  <a:pt x="4759755" y="1165780"/>
                  <a:pt x="4759756" y="1206111"/>
                </a:cubicBezTo>
                <a:cubicBezTo>
                  <a:pt x="4759755" y="1246442"/>
                  <a:pt x="4727062" y="1279135"/>
                  <a:pt x="4686731" y="1279135"/>
                </a:cubicBezTo>
                <a:cubicBezTo>
                  <a:pt x="4646399" y="1279135"/>
                  <a:pt x="4613706" y="1246441"/>
                  <a:pt x="4613706" y="1206110"/>
                </a:cubicBezTo>
                <a:cubicBezTo>
                  <a:pt x="4613707" y="1196028"/>
                  <a:pt x="4615750" y="1186422"/>
                  <a:pt x="4619445" y="1177685"/>
                </a:cubicBezTo>
                <a:close/>
                <a:moveTo>
                  <a:pt x="3463476" y="2978713"/>
                </a:moveTo>
                <a:cubicBezTo>
                  <a:pt x="3474561" y="2952503"/>
                  <a:pt x="3500514" y="2934113"/>
                  <a:pt x="3530762" y="2934113"/>
                </a:cubicBezTo>
                <a:cubicBezTo>
                  <a:pt x="3571093" y="2934113"/>
                  <a:pt x="3603787" y="2966807"/>
                  <a:pt x="3603787" y="3007138"/>
                </a:cubicBezTo>
                <a:cubicBezTo>
                  <a:pt x="3603787" y="3047469"/>
                  <a:pt x="3571093" y="3080163"/>
                  <a:pt x="3530762" y="3080163"/>
                </a:cubicBezTo>
                <a:cubicBezTo>
                  <a:pt x="3490431" y="3080163"/>
                  <a:pt x="3457737" y="3047469"/>
                  <a:pt x="3457737" y="3007138"/>
                </a:cubicBezTo>
                <a:cubicBezTo>
                  <a:pt x="3457737" y="2997055"/>
                  <a:pt x="3459780" y="2987450"/>
                  <a:pt x="3463476" y="2978713"/>
                </a:cubicBezTo>
                <a:close/>
                <a:moveTo>
                  <a:pt x="2541620" y="4395072"/>
                </a:moveTo>
                <a:cubicBezTo>
                  <a:pt x="2552705" y="4368862"/>
                  <a:pt x="2578658" y="4350471"/>
                  <a:pt x="2608907" y="4350471"/>
                </a:cubicBezTo>
                <a:cubicBezTo>
                  <a:pt x="2649237" y="4350471"/>
                  <a:pt x="2681931" y="4383166"/>
                  <a:pt x="2681931" y="4423497"/>
                </a:cubicBezTo>
                <a:cubicBezTo>
                  <a:pt x="2681931" y="4463828"/>
                  <a:pt x="2649238" y="4496521"/>
                  <a:pt x="2608907" y="4496521"/>
                </a:cubicBezTo>
                <a:cubicBezTo>
                  <a:pt x="2568576" y="4496521"/>
                  <a:pt x="2535882" y="4463827"/>
                  <a:pt x="2535882" y="4423496"/>
                </a:cubicBezTo>
                <a:cubicBezTo>
                  <a:pt x="2535882" y="4413413"/>
                  <a:pt x="2537925" y="4403808"/>
                  <a:pt x="2541620" y="4395072"/>
                </a:cubicBezTo>
                <a:close/>
                <a:moveTo>
                  <a:pt x="4849908" y="748367"/>
                </a:moveTo>
                <a:cubicBezTo>
                  <a:pt x="4853603" y="739631"/>
                  <a:pt x="4858949" y="731763"/>
                  <a:pt x="4865557" y="725155"/>
                </a:cubicBezTo>
                <a:cubicBezTo>
                  <a:pt x="4878771" y="711940"/>
                  <a:pt x="4897029" y="703767"/>
                  <a:pt x="4917194" y="703767"/>
                </a:cubicBezTo>
                <a:cubicBezTo>
                  <a:pt x="4957525" y="703767"/>
                  <a:pt x="4990218" y="736461"/>
                  <a:pt x="4990219" y="776792"/>
                </a:cubicBezTo>
                <a:cubicBezTo>
                  <a:pt x="4990218" y="817123"/>
                  <a:pt x="4957524" y="849817"/>
                  <a:pt x="4917194" y="849817"/>
                </a:cubicBezTo>
                <a:cubicBezTo>
                  <a:pt x="4876862" y="849817"/>
                  <a:pt x="4844169" y="817123"/>
                  <a:pt x="4844169" y="776792"/>
                </a:cubicBezTo>
                <a:cubicBezTo>
                  <a:pt x="4844169" y="766709"/>
                  <a:pt x="4846213" y="757104"/>
                  <a:pt x="4849908" y="748367"/>
                </a:cubicBezTo>
                <a:close/>
                <a:moveTo>
                  <a:pt x="3698365" y="2542469"/>
                </a:moveTo>
                <a:cubicBezTo>
                  <a:pt x="3702059" y="2533732"/>
                  <a:pt x="3707406" y="2525865"/>
                  <a:pt x="3714013" y="2519257"/>
                </a:cubicBezTo>
                <a:cubicBezTo>
                  <a:pt x="3727228" y="2506042"/>
                  <a:pt x="3745484" y="2497869"/>
                  <a:pt x="3765650" y="2497869"/>
                </a:cubicBezTo>
                <a:cubicBezTo>
                  <a:pt x="3805981" y="2497869"/>
                  <a:pt x="3838675" y="2530563"/>
                  <a:pt x="3838675" y="2570894"/>
                </a:cubicBezTo>
                <a:cubicBezTo>
                  <a:pt x="3838675" y="2611225"/>
                  <a:pt x="3805981" y="2643919"/>
                  <a:pt x="3765651" y="2643919"/>
                </a:cubicBezTo>
                <a:cubicBezTo>
                  <a:pt x="3725320" y="2643919"/>
                  <a:pt x="3692625" y="2611225"/>
                  <a:pt x="3692625" y="2570894"/>
                </a:cubicBezTo>
                <a:cubicBezTo>
                  <a:pt x="3692625" y="2560811"/>
                  <a:pt x="3694668" y="2551206"/>
                  <a:pt x="3698365" y="2542469"/>
                </a:cubicBezTo>
                <a:close/>
                <a:moveTo>
                  <a:pt x="3928052" y="2164724"/>
                </a:moveTo>
                <a:cubicBezTo>
                  <a:pt x="3931749" y="2155988"/>
                  <a:pt x="3937095" y="2148119"/>
                  <a:pt x="3943704" y="2141511"/>
                </a:cubicBezTo>
                <a:cubicBezTo>
                  <a:pt x="3956918" y="2128297"/>
                  <a:pt x="3975173" y="2120123"/>
                  <a:pt x="3995339" y="2120124"/>
                </a:cubicBezTo>
                <a:cubicBezTo>
                  <a:pt x="4035671" y="2120123"/>
                  <a:pt x="4068364" y="2152818"/>
                  <a:pt x="4068363" y="2193148"/>
                </a:cubicBezTo>
                <a:cubicBezTo>
                  <a:pt x="4068365" y="2233479"/>
                  <a:pt x="4035670" y="2266173"/>
                  <a:pt x="3995339" y="2266173"/>
                </a:cubicBezTo>
                <a:cubicBezTo>
                  <a:pt x="3955008" y="2266174"/>
                  <a:pt x="3922313" y="2233480"/>
                  <a:pt x="3922314" y="2193149"/>
                </a:cubicBezTo>
                <a:cubicBezTo>
                  <a:pt x="3922315" y="2183066"/>
                  <a:pt x="3924357" y="2173460"/>
                  <a:pt x="3928052" y="2164724"/>
                </a:cubicBezTo>
                <a:close/>
                <a:moveTo>
                  <a:pt x="2772083" y="3974579"/>
                </a:moveTo>
                <a:cubicBezTo>
                  <a:pt x="2783169" y="3948369"/>
                  <a:pt x="2809121" y="3929979"/>
                  <a:pt x="2839370" y="3929979"/>
                </a:cubicBezTo>
                <a:cubicBezTo>
                  <a:pt x="2879701" y="3929978"/>
                  <a:pt x="2912395" y="3962673"/>
                  <a:pt x="2912394" y="4003004"/>
                </a:cubicBezTo>
                <a:cubicBezTo>
                  <a:pt x="2912395" y="4043335"/>
                  <a:pt x="2879701" y="4076029"/>
                  <a:pt x="2839369" y="4076029"/>
                </a:cubicBezTo>
                <a:cubicBezTo>
                  <a:pt x="2799039" y="4076029"/>
                  <a:pt x="2766345" y="4043335"/>
                  <a:pt x="2766345" y="4003004"/>
                </a:cubicBezTo>
                <a:cubicBezTo>
                  <a:pt x="2766345" y="3992921"/>
                  <a:pt x="2768388" y="3983315"/>
                  <a:pt x="2772083" y="3974579"/>
                </a:cubicBezTo>
                <a:close/>
                <a:moveTo>
                  <a:pt x="5080372" y="327873"/>
                </a:moveTo>
                <a:cubicBezTo>
                  <a:pt x="5091458" y="301663"/>
                  <a:pt x="5117409" y="283272"/>
                  <a:pt x="5147657" y="283272"/>
                </a:cubicBezTo>
                <a:cubicBezTo>
                  <a:pt x="5187989" y="283272"/>
                  <a:pt x="5220682" y="315966"/>
                  <a:pt x="5220683" y="356297"/>
                </a:cubicBezTo>
                <a:cubicBezTo>
                  <a:pt x="5220684" y="396628"/>
                  <a:pt x="5187988" y="429322"/>
                  <a:pt x="5147658" y="429322"/>
                </a:cubicBezTo>
                <a:cubicBezTo>
                  <a:pt x="5107326" y="429322"/>
                  <a:pt x="5074633" y="396628"/>
                  <a:pt x="5074633" y="356297"/>
                </a:cubicBezTo>
                <a:cubicBezTo>
                  <a:pt x="5074632" y="346214"/>
                  <a:pt x="5076677" y="336609"/>
                  <a:pt x="5080372" y="327873"/>
                </a:cubicBezTo>
                <a:close/>
                <a:moveTo>
                  <a:pt x="4158518" y="1744228"/>
                </a:moveTo>
                <a:cubicBezTo>
                  <a:pt x="4162213" y="1735492"/>
                  <a:pt x="4167559" y="1727624"/>
                  <a:pt x="4174168" y="1721016"/>
                </a:cubicBezTo>
                <a:cubicBezTo>
                  <a:pt x="4187382" y="1707802"/>
                  <a:pt x="4205639" y="1699628"/>
                  <a:pt x="4225803" y="1699628"/>
                </a:cubicBezTo>
                <a:cubicBezTo>
                  <a:pt x="4266136" y="1699629"/>
                  <a:pt x="4298829" y="1732322"/>
                  <a:pt x="4298829" y="1772653"/>
                </a:cubicBezTo>
                <a:cubicBezTo>
                  <a:pt x="4298829" y="1812984"/>
                  <a:pt x="4266136" y="1845678"/>
                  <a:pt x="4225802" y="1845679"/>
                </a:cubicBezTo>
                <a:cubicBezTo>
                  <a:pt x="4185473" y="1845679"/>
                  <a:pt x="4152777" y="1812985"/>
                  <a:pt x="4152778" y="1772653"/>
                </a:cubicBezTo>
                <a:cubicBezTo>
                  <a:pt x="4152779" y="1762570"/>
                  <a:pt x="4154822" y="1752965"/>
                  <a:pt x="4158518" y="1744228"/>
                </a:cubicBezTo>
                <a:close/>
                <a:moveTo>
                  <a:pt x="3002547" y="3545256"/>
                </a:moveTo>
                <a:cubicBezTo>
                  <a:pt x="3013633" y="3519046"/>
                  <a:pt x="3039585" y="3500656"/>
                  <a:pt x="3069834" y="3500656"/>
                </a:cubicBezTo>
                <a:cubicBezTo>
                  <a:pt x="3110165" y="3500656"/>
                  <a:pt x="3142859" y="3533350"/>
                  <a:pt x="3142860" y="3573681"/>
                </a:cubicBezTo>
                <a:cubicBezTo>
                  <a:pt x="3142859" y="3614012"/>
                  <a:pt x="3110165" y="3646706"/>
                  <a:pt x="3069834" y="3646706"/>
                </a:cubicBezTo>
                <a:cubicBezTo>
                  <a:pt x="3029503" y="3646706"/>
                  <a:pt x="2996809" y="3614012"/>
                  <a:pt x="2996809" y="3573681"/>
                </a:cubicBezTo>
                <a:cubicBezTo>
                  <a:pt x="2996809" y="3563598"/>
                  <a:pt x="2998852" y="3553993"/>
                  <a:pt x="3002547" y="3545256"/>
                </a:cubicBezTo>
                <a:close/>
                <a:moveTo>
                  <a:pt x="2080693" y="4961614"/>
                </a:moveTo>
                <a:cubicBezTo>
                  <a:pt x="2091778" y="4935404"/>
                  <a:pt x="2117731" y="4917014"/>
                  <a:pt x="2147979" y="4917014"/>
                </a:cubicBezTo>
                <a:cubicBezTo>
                  <a:pt x="2188310" y="4917014"/>
                  <a:pt x="2221004" y="4949708"/>
                  <a:pt x="2221004" y="4990039"/>
                </a:cubicBezTo>
                <a:cubicBezTo>
                  <a:pt x="2221004" y="5030370"/>
                  <a:pt x="2188310" y="5063064"/>
                  <a:pt x="2147979" y="5063064"/>
                </a:cubicBezTo>
                <a:cubicBezTo>
                  <a:pt x="2107648" y="5063064"/>
                  <a:pt x="2074954" y="5030370"/>
                  <a:pt x="2074954" y="4990039"/>
                </a:cubicBezTo>
                <a:cubicBezTo>
                  <a:pt x="2074954" y="4979956"/>
                  <a:pt x="2076998" y="4970351"/>
                  <a:pt x="2080693" y="4961614"/>
                </a:cubicBezTo>
                <a:close/>
                <a:moveTo>
                  <a:pt x="4388983" y="1314906"/>
                </a:moveTo>
                <a:cubicBezTo>
                  <a:pt x="4392678" y="1306170"/>
                  <a:pt x="4398025" y="1298303"/>
                  <a:pt x="4404632" y="1291695"/>
                </a:cubicBezTo>
                <a:cubicBezTo>
                  <a:pt x="4417847" y="1278480"/>
                  <a:pt x="4436103" y="1270307"/>
                  <a:pt x="4456269" y="1270307"/>
                </a:cubicBezTo>
                <a:cubicBezTo>
                  <a:pt x="4496599" y="1270307"/>
                  <a:pt x="4529294" y="1303001"/>
                  <a:pt x="4529293" y="1343332"/>
                </a:cubicBezTo>
                <a:cubicBezTo>
                  <a:pt x="4529294" y="1383663"/>
                  <a:pt x="4496600" y="1416356"/>
                  <a:pt x="4456268" y="1416356"/>
                </a:cubicBezTo>
                <a:cubicBezTo>
                  <a:pt x="4415938" y="1416356"/>
                  <a:pt x="4383243" y="1383662"/>
                  <a:pt x="4383244" y="1343331"/>
                </a:cubicBezTo>
                <a:cubicBezTo>
                  <a:pt x="4383244" y="1333249"/>
                  <a:pt x="4385287" y="1323643"/>
                  <a:pt x="4388983" y="1314906"/>
                </a:cubicBezTo>
                <a:close/>
                <a:moveTo>
                  <a:pt x="3233012" y="3124763"/>
                </a:moveTo>
                <a:cubicBezTo>
                  <a:pt x="3244097" y="3098553"/>
                  <a:pt x="3270050" y="3080163"/>
                  <a:pt x="3300298" y="3080163"/>
                </a:cubicBezTo>
                <a:cubicBezTo>
                  <a:pt x="3340629" y="3080163"/>
                  <a:pt x="3373323" y="3112857"/>
                  <a:pt x="3373323" y="3153188"/>
                </a:cubicBezTo>
                <a:cubicBezTo>
                  <a:pt x="3373323" y="3193519"/>
                  <a:pt x="3340629" y="3226213"/>
                  <a:pt x="3300298" y="3226212"/>
                </a:cubicBezTo>
                <a:cubicBezTo>
                  <a:pt x="3259967" y="3226213"/>
                  <a:pt x="3227273" y="3193519"/>
                  <a:pt x="3227274" y="3153188"/>
                </a:cubicBezTo>
                <a:cubicBezTo>
                  <a:pt x="3227273" y="3143105"/>
                  <a:pt x="3229317" y="3133499"/>
                  <a:pt x="3233012" y="3124763"/>
                </a:cubicBezTo>
                <a:close/>
                <a:moveTo>
                  <a:pt x="2311157" y="4541120"/>
                </a:moveTo>
                <a:cubicBezTo>
                  <a:pt x="2322242" y="4514910"/>
                  <a:pt x="2348195" y="4496520"/>
                  <a:pt x="2378443" y="4496520"/>
                </a:cubicBezTo>
                <a:cubicBezTo>
                  <a:pt x="2418774" y="4496520"/>
                  <a:pt x="2451468" y="4529214"/>
                  <a:pt x="2451468" y="4569545"/>
                </a:cubicBezTo>
                <a:cubicBezTo>
                  <a:pt x="2451468" y="4609876"/>
                  <a:pt x="2418774" y="4642570"/>
                  <a:pt x="2378443" y="4642570"/>
                </a:cubicBezTo>
                <a:cubicBezTo>
                  <a:pt x="2338112" y="4642570"/>
                  <a:pt x="2305418" y="4609876"/>
                  <a:pt x="2305418" y="4569545"/>
                </a:cubicBezTo>
                <a:cubicBezTo>
                  <a:pt x="2305418" y="4559462"/>
                  <a:pt x="2307462" y="4549857"/>
                  <a:pt x="2311157" y="4541120"/>
                </a:cubicBezTo>
                <a:close/>
                <a:moveTo>
                  <a:pt x="4619445" y="894415"/>
                </a:moveTo>
                <a:cubicBezTo>
                  <a:pt x="4623140" y="885679"/>
                  <a:pt x="4628487" y="877811"/>
                  <a:pt x="4635094" y="871204"/>
                </a:cubicBezTo>
                <a:cubicBezTo>
                  <a:pt x="4648309" y="857990"/>
                  <a:pt x="4666565" y="849816"/>
                  <a:pt x="4686731" y="849816"/>
                </a:cubicBezTo>
                <a:cubicBezTo>
                  <a:pt x="4727061" y="849816"/>
                  <a:pt x="4759756" y="882510"/>
                  <a:pt x="4759755" y="922841"/>
                </a:cubicBezTo>
                <a:cubicBezTo>
                  <a:pt x="4759756" y="963171"/>
                  <a:pt x="4727062" y="995865"/>
                  <a:pt x="4686731" y="995865"/>
                </a:cubicBezTo>
                <a:cubicBezTo>
                  <a:pt x="4646400" y="995865"/>
                  <a:pt x="4613706" y="963171"/>
                  <a:pt x="4613706" y="922840"/>
                </a:cubicBezTo>
                <a:cubicBezTo>
                  <a:pt x="4613706" y="912758"/>
                  <a:pt x="4615749" y="903152"/>
                  <a:pt x="4619445" y="894415"/>
                </a:cubicBezTo>
                <a:close/>
                <a:moveTo>
                  <a:pt x="3463476" y="2695441"/>
                </a:moveTo>
                <a:cubicBezTo>
                  <a:pt x="3474561" y="2669231"/>
                  <a:pt x="3500514" y="2650840"/>
                  <a:pt x="3530762" y="2650841"/>
                </a:cubicBezTo>
                <a:cubicBezTo>
                  <a:pt x="3571093" y="2650840"/>
                  <a:pt x="3603787" y="2683535"/>
                  <a:pt x="3603787" y="2723865"/>
                </a:cubicBezTo>
                <a:cubicBezTo>
                  <a:pt x="3603787" y="2764197"/>
                  <a:pt x="3571093" y="2796891"/>
                  <a:pt x="3530762" y="2796891"/>
                </a:cubicBezTo>
                <a:cubicBezTo>
                  <a:pt x="3490431" y="2796891"/>
                  <a:pt x="3457737" y="2764197"/>
                  <a:pt x="3457737" y="2723866"/>
                </a:cubicBezTo>
                <a:cubicBezTo>
                  <a:pt x="3457737" y="2713783"/>
                  <a:pt x="3459780" y="2704177"/>
                  <a:pt x="3463476" y="2695441"/>
                </a:cubicBezTo>
                <a:close/>
                <a:moveTo>
                  <a:pt x="3697588" y="2310776"/>
                </a:moveTo>
                <a:cubicBezTo>
                  <a:pt x="3701282" y="2302039"/>
                  <a:pt x="3706629" y="2294172"/>
                  <a:pt x="3713238" y="2287564"/>
                </a:cubicBezTo>
                <a:cubicBezTo>
                  <a:pt x="3726453" y="2274349"/>
                  <a:pt x="3744709" y="2266176"/>
                  <a:pt x="3764873" y="2266175"/>
                </a:cubicBezTo>
                <a:cubicBezTo>
                  <a:pt x="3805205" y="2266175"/>
                  <a:pt x="3837900" y="2298869"/>
                  <a:pt x="3837899" y="2339200"/>
                </a:cubicBezTo>
                <a:cubicBezTo>
                  <a:pt x="3837898" y="2379531"/>
                  <a:pt x="3805206" y="2412225"/>
                  <a:pt x="3764874" y="2412225"/>
                </a:cubicBezTo>
                <a:cubicBezTo>
                  <a:pt x="3724542" y="2412226"/>
                  <a:pt x="3691849" y="2379532"/>
                  <a:pt x="3691850" y="2339200"/>
                </a:cubicBezTo>
                <a:cubicBezTo>
                  <a:pt x="3691850" y="2329118"/>
                  <a:pt x="3693893" y="2319512"/>
                  <a:pt x="3697588" y="2310776"/>
                </a:cubicBezTo>
                <a:close/>
                <a:moveTo>
                  <a:pt x="2541619" y="4111800"/>
                </a:moveTo>
                <a:cubicBezTo>
                  <a:pt x="2552705" y="4085590"/>
                  <a:pt x="2578657" y="4067200"/>
                  <a:pt x="2608906" y="4067200"/>
                </a:cubicBezTo>
                <a:cubicBezTo>
                  <a:pt x="2649237" y="4067200"/>
                  <a:pt x="2681931" y="4099894"/>
                  <a:pt x="2681931" y="4140225"/>
                </a:cubicBezTo>
                <a:cubicBezTo>
                  <a:pt x="2681931" y="4180556"/>
                  <a:pt x="2649237" y="4213250"/>
                  <a:pt x="2608906" y="4213250"/>
                </a:cubicBezTo>
                <a:cubicBezTo>
                  <a:pt x="2568575" y="4213250"/>
                  <a:pt x="2535881" y="4180556"/>
                  <a:pt x="2535881" y="4140225"/>
                </a:cubicBezTo>
                <a:cubicBezTo>
                  <a:pt x="2535881" y="4130142"/>
                  <a:pt x="2537924" y="4120537"/>
                  <a:pt x="2541619" y="4111800"/>
                </a:cubicBezTo>
                <a:close/>
                <a:moveTo>
                  <a:pt x="4849906" y="465095"/>
                </a:moveTo>
                <a:cubicBezTo>
                  <a:pt x="4853603" y="456358"/>
                  <a:pt x="4858950" y="448491"/>
                  <a:pt x="4865556" y="441883"/>
                </a:cubicBezTo>
                <a:cubicBezTo>
                  <a:pt x="4878772" y="428668"/>
                  <a:pt x="4897028" y="420495"/>
                  <a:pt x="4917194" y="420495"/>
                </a:cubicBezTo>
                <a:cubicBezTo>
                  <a:pt x="4957525" y="420495"/>
                  <a:pt x="4990219" y="453189"/>
                  <a:pt x="4990218" y="493520"/>
                </a:cubicBezTo>
                <a:cubicBezTo>
                  <a:pt x="4990219" y="533851"/>
                  <a:pt x="4957525" y="566545"/>
                  <a:pt x="4917193" y="566545"/>
                </a:cubicBezTo>
                <a:cubicBezTo>
                  <a:pt x="4876863" y="566545"/>
                  <a:pt x="4844168" y="533851"/>
                  <a:pt x="4844169" y="493520"/>
                </a:cubicBezTo>
                <a:cubicBezTo>
                  <a:pt x="4844169" y="483437"/>
                  <a:pt x="4846212" y="473832"/>
                  <a:pt x="4849906" y="465095"/>
                </a:cubicBezTo>
                <a:close/>
                <a:moveTo>
                  <a:pt x="3928053" y="1881452"/>
                </a:moveTo>
                <a:cubicBezTo>
                  <a:pt x="3931747" y="1872715"/>
                  <a:pt x="3937096" y="1864847"/>
                  <a:pt x="3943703" y="1858240"/>
                </a:cubicBezTo>
                <a:cubicBezTo>
                  <a:pt x="3956916" y="1845025"/>
                  <a:pt x="3975174" y="1836852"/>
                  <a:pt x="3995340" y="1836850"/>
                </a:cubicBezTo>
                <a:cubicBezTo>
                  <a:pt x="4035670" y="1836852"/>
                  <a:pt x="4068365" y="1869545"/>
                  <a:pt x="4068364" y="1909877"/>
                </a:cubicBezTo>
                <a:cubicBezTo>
                  <a:pt x="4068363" y="1950207"/>
                  <a:pt x="4035669" y="1982901"/>
                  <a:pt x="3995339" y="1982901"/>
                </a:cubicBezTo>
                <a:cubicBezTo>
                  <a:pt x="3955009" y="1982900"/>
                  <a:pt x="3922314" y="1950206"/>
                  <a:pt x="3922315" y="1909876"/>
                </a:cubicBezTo>
                <a:cubicBezTo>
                  <a:pt x="3922313" y="1899794"/>
                  <a:pt x="3924358" y="1890187"/>
                  <a:pt x="3928053" y="1881452"/>
                </a:cubicBezTo>
                <a:close/>
                <a:moveTo>
                  <a:pt x="2772083" y="3691307"/>
                </a:moveTo>
                <a:cubicBezTo>
                  <a:pt x="2783169" y="3665097"/>
                  <a:pt x="2809121" y="3646706"/>
                  <a:pt x="2839370" y="3646707"/>
                </a:cubicBezTo>
                <a:cubicBezTo>
                  <a:pt x="2879700" y="3646706"/>
                  <a:pt x="2912395" y="3679400"/>
                  <a:pt x="2912394" y="3719731"/>
                </a:cubicBezTo>
                <a:cubicBezTo>
                  <a:pt x="2912394" y="3760062"/>
                  <a:pt x="2879701" y="3792756"/>
                  <a:pt x="2839369" y="3792756"/>
                </a:cubicBezTo>
                <a:cubicBezTo>
                  <a:pt x="2799039" y="3792756"/>
                  <a:pt x="2766344" y="3760062"/>
                  <a:pt x="2766345" y="3719731"/>
                </a:cubicBezTo>
                <a:cubicBezTo>
                  <a:pt x="2766344" y="3709649"/>
                  <a:pt x="2768388" y="3700043"/>
                  <a:pt x="2772083" y="3691307"/>
                </a:cubicBezTo>
                <a:close/>
                <a:moveTo>
                  <a:pt x="5080372" y="44600"/>
                </a:moveTo>
                <a:cubicBezTo>
                  <a:pt x="5091457" y="18391"/>
                  <a:pt x="5117410" y="0"/>
                  <a:pt x="5147658" y="0"/>
                </a:cubicBezTo>
                <a:cubicBezTo>
                  <a:pt x="5187989" y="0"/>
                  <a:pt x="5220683" y="32694"/>
                  <a:pt x="5220683" y="73025"/>
                </a:cubicBezTo>
                <a:cubicBezTo>
                  <a:pt x="5220683" y="113356"/>
                  <a:pt x="5187989" y="146050"/>
                  <a:pt x="5147657" y="146050"/>
                </a:cubicBezTo>
                <a:cubicBezTo>
                  <a:pt x="5107327" y="146050"/>
                  <a:pt x="5074632" y="113356"/>
                  <a:pt x="5074634" y="73025"/>
                </a:cubicBezTo>
                <a:cubicBezTo>
                  <a:pt x="5074633" y="62942"/>
                  <a:pt x="5076676" y="53337"/>
                  <a:pt x="5080372" y="44600"/>
                </a:cubicBezTo>
                <a:close/>
                <a:moveTo>
                  <a:pt x="4158518" y="1460957"/>
                </a:moveTo>
                <a:cubicBezTo>
                  <a:pt x="4162213" y="1452220"/>
                  <a:pt x="4167560" y="1444352"/>
                  <a:pt x="4174168" y="1437745"/>
                </a:cubicBezTo>
                <a:cubicBezTo>
                  <a:pt x="4187383" y="1424530"/>
                  <a:pt x="4205640" y="1416356"/>
                  <a:pt x="4225805" y="1416356"/>
                </a:cubicBezTo>
                <a:cubicBezTo>
                  <a:pt x="4266136" y="1416356"/>
                  <a:pt x="4298830" y="1449050"/>
                  <a:pt x="4298829" y="1489381"/>
                </a:cubicBezTo>
                <a:cubicBezTo>
                  <a:pt x="4298830" y="1529712"/>
                  <a:pt x="4266136" y="1562406"/>
                  <a:pt x="4225805" y="1562406"/>
                </a:cubicBezTo>
                <a:cubicBezTo>
                  <a:pt x="4185474" y="1562406"/>
                  <a:pt x="4152779" y="1529712"/>
                  <a:pt x="4152779" y="1489381"/>
                </a:cubicBezTo>
                <a:cubicBezTo>
                  <a:pt x="4152780" y="1479299"/>
                  <a:pt x="4154823" y="1469693"/>
                  <a:pt x="4158518" y="1460957"/>
                </a:cubicBezTo>
                <a:close/>
                <a:moveTo>
                  <a:pt x="3002548" y="3261984"/>
                </a:moveTo>
                <a:cubicBezTo>
                  <a:pt x="3013634" y="3235774"/>
                  <a:pt x="3039586" y="3217384"/>
                  <a:pt x="3069835" y="3217384"/>
                </a:cubicBezTo>
                <a:cubicBezTo>
                  <a:pt x="3110165" y="3217384"/>
                  <a:pt x="3142860" y="3250078"/>
                  <a:pt x="3142859" y="3290409"/>
                </a:cubicBezTo>
                <a:cubicBezTo>
                  <a:pt x="3142860" y="3330740"/>
                  <a:pt x="3110166" y="3363434"/>
                  <a:pt x="3069834" y="3363434"/>
                </a:cubicBezTo>
                <a:cubicBezTo>
                  <a:pt x="3029504" y="3363434"/>
                  <a:pt x="2996809" y="3330740"/>
                  <a:pt x="2996810" y="3290409"/>
                </a:cubicBezTo>
                <a:cubicBezTo>
                  <a:pt x="2996810" y="3280326"/>
                  <a:pt x="2998853" y="3270721"/>
                  <a:pt x="3002548" y="3261984"/>
                </a:cubicBezTo>
                <a:close/>
                <a:moveTo>
                  <a:pt x="2080693" y="4678342"/>
                </a:moveTo>
                <a:cubicBezTo>
                  <a:pt x="2091778" y="4652132"/>
                  <a:pt x="2117731" y="4633742"/>
                  <a:pt x="2147979" y="4633742"/>
                </a:cubicBezTo>
                <a:cubicBezTo>
                  <a:pt x="2188310" y="4633742"/>
                  <a:pt x="2221004" y="4666436"/>
                  <a:pt x="2221004" y="4706767"/>
                </a:cubicBezTo>
                <a:cubicBezTo>
                  <a:pt x="2221004" y="4747098"/>
                  <a:pt x="2188310" y="4779792"/>
                  <a:pt x="2147979" y="4779792"/>
                </a:cubicBezTo>
                <a:cubicBezTo>
                  <a:pt x="2107648" y="4779792"/>
                  <a:pt x="2074954" y="4747098"/>
                  <a:pt x="2074954" y="4706767"/>
                </a:cubicBezTo>
                <a:cubicBezTo>
                  <a:pt x="2074954" y="4696684"/>
                  <a:pt x="2076997" y="4687079"/>
                  <a:pt x="2080693" y="4678342"/>
                </a:cubicBezTo>
                <a:close/>
                <a:moveTo>
                  <a:pt x="4388982" y="1031635"/>
                </a:moveTo>
                <a:cubicBezTo>
                  <a:pt x="4392677" y="1022899"/>
                  <a:pt x="4398024" y="1015032"/>
                  <a:pt x="4404630" y="1008424"/>
                </a:cubicBezTo>
                <a:cubicBezTo>
                  <a:pt x="4417846" y="995209"/>
                  <a:pt x="4436101" y="987036"/>
                  <a:pt x="4456268" y="987036"/>
                </a:cubicBezTo>
                <a:cubicBezTo>
                  <a:pt x="4496599" y="987036"/>
                  <a:pt x="4529293" y="1019730"/>
                  <a:pt x="4529292" y="1060061"/>
                </a:cubicBezTo>
                <a:cubicBezTo>
                  <a:pt x="4529293" y="1100392"/>
                  <a:pt x="4496599" y="1133085"/>
                  <a:pt x="4456268" y="1133085"/>
                </a:cubicBezTo>
                <a:cubicBezTo>
                  <a:pt x="4415938" y="1133085"/>
                  <a:pt x="4383243" y="1100391"/>
                  <a:pt x="4383242" y="1060060"/>
                </a:cubicBezTo>
                <a:cubicBezTo>
                  <a:pt x="4383243" y="1049978"/>
                  <a:pt x="4385286" y="1040372"/>
                  <a:pt x="4388982" y="1031635"/>
                </a:cubicBezTo>
                <a:close/>
                <a:moveTo>
                  <a:pt x="3233012" y="2841491"/>
                </a:moveTo>
                <a:cubicBezTo>
                  <a:pt x="3244097" y="2815281"/>
                  <a:pt x="3270050" y="2796890"/>
                  <a:pt x="3300298" y="2796890"/>
                </a:cubicBezTo>
                <a:cubicBezTo>
                  <a:pt x="3340629" y="2796890"/>
                  <a:pt x="3373323" y="2829584"/>
                  <a:pt x="3373323" y="2869915"/>
                </a:cubicBezTo>
                <a:cubicBezTo>
                  <a:pt x="3373323" y="2910246"/>
                  <a:pt x="3340629" y="2942941"/>
                  <a:pt x="3300298" y="2942940"/>
                </a:cubicBezTo>
                <a:cubicBezTo>
                  <a:pt x="3259967" y="2942941"/>
                  <a:pt x="3227273" y="2910246"/>
                  <a:pt x="3227273" y="2869916"/>
                </a:cubicBezTo>
                <a:cubicBezTo>
                  <a:pt x="3227273" y="2859833"/>
                  <a:pt x="3229317" y="2850227"/>
                  <a:pt x="3233012" y="2841491"/>
                </a:cubicBezTo>
                <a:close/>
                <a:moveTo>
                  <a:pt x="3462699" y="2463747"/>
                </a:moveTo>
                <a:cubicBezTo>
                  <a:pt x="3466395" y="2455011"/>
                  <a:pt x="3471741" y="2447143"/>
                  <a:pt x="3478350" y="2440535"/>
                </a:cubicBezTo>
                <a:cubicBezTo>
                  <a:pt x="3491564" y="2427321"/>
                  <a:pt x="3509820" y="2419147"/>
                  <a:pt x="3529986" y="2419147"/>
                </a:cubicBezTo>
                <a:cubicBezTo>
                  <a:pt x="3570316" y="2419147"/>
                  <a:pt x="3603011" y="2451841"/>
                  <a:pt x="3603010" y="2492172"/>
                </a:cubicBezTo>
                <a:cubicBezTo>
                  <a:pt x="3603011" y="2532503"/>
                  <a:pt x="3570317" y="2565196"/>
                  <a:pt x="3529987" y="2565196"/>
                </a:cubicBezTo>
                <a:cubicBezTo>
                  <a:pt x="3489655" y="2565197"/>
                  <a:pt x="3456962" y="2532502"/>
                  <a:pt x="3456961" y="2492172"/>
                </a:cubicBezTo>
                <a:cubicBezTo>
                  <a:pt x="3456960" y="2482089"/>
                  <a:pt x="3459004" y="2472484"/>
                  <a:pt x="3462699" y="2463747"/>
                </a:cubicBezTo>
                <a:close/>
                <a:moveTo>
                  <a:pt x="2311156" y="4257849"/>
                </a:moveTo>
                <a:cubicBezTo>
                  <a:pt x="2322241" y="4231639"/>
                  <a:pt x="2348194" y="4213249"/>
                  <a:pt x="2378443" y="4213249"/>
                </a:cubicBezTo>
                <a:cubicBezTo>
                  <a:pt x="2418773" y="4213249"/>
                  <a:pt x="2451467" y="4245943"/>
                  <a:pt x="2451467" y="4286274"/>
                </a:cubicBezTo>
                <a:cubicBezTo>
                  <a:pt x="2451468" y="4326605"/>
                  <a:pt x="2418774" y="4359298"/>
                  <a:pt x="2378443" y="4359298"/>
                </a:cubicBezTo>
                <a:cubicBezTo>
                  <a:pt x="2338112" y="4359298"/>
                  <a:pt x="2305418" y="4326604"/>
                  <a:pt x="2305418" y="4286274"/>
                </a:cubicBezTo>
                <a:cubicBezTo>
                  <a:pt x="2305418" y="4276191"/>
                  <a:pt x="2307461" y="4266585"/>
                  <a:pt x="2311156" y="4257849"/>
                </a:cubicBezTo>
                <a:close/>
                <a:moveTo>
                  <a:pt x="4619444" y="611145"/>
                </a:moveTo>
                <a:cubicBezTo>
                  <a:pt x="4623139" y="602408"/>
                  <a:pt x="4628485" y="594540"/>
                  <a:pt x="4635092" y="587933"/>
                </a:cubicBezTo>
                <a:cubicBezTo>
                  <a:pt x="4648308" y="574718"/>
                  <a:pt x="4666565" y="566545"/>
                  <a:pt x="4686731" y="566545"/>
                </a:cubicBezTo>
                <a:cubicBezTo>
                  <a:pt x="4727061" y="566544"/>
                  <a:pt x="4759756" y="599239"/>
                  <a:pt x="4759755" y="639569"/>
                </a:cubicBezTo>
                <a:cubicBezTo>
                  <a:pt x="4759755" y="679900"/>
                  <a:pt x="4727062" y="712594"/>
                  <a:pt x="4686730" y="712594"/>
                </a:cubicBezTo>
                <a:cubicBezTo>
                  <a:pt x="4646400" y="712594"/>
                  <a:pt x="4613705" y="679900"/>
                  <a:pt x="4613704" y="639570"/>
                </a:cubicBezTo>
                <a:cubicBezTo>
                  <a:pt x="4613706" y="629487"/>
                  <a:pt x="4615747" y="619881"/>
                  <a:pt x="4619444" y="611145"/>
                </a:cubicBezTo>
                <a:close/>
                <a:moveTo>
                  <a:pt x="3697588" y="2027501"/>
                </a:moveTo>
                <a:cubicBezTo>
                  <a:pt x="3701285" y="2018764"/>
                  <a:pt x="3706631" y="2010896"/>
                  <a:pt x="3713238" y="2004289"/>
                </a:cubicBezTo>
                <a:cubicBezTo>
                  <a:pt x="3726454" y="1991074"/>
                  <a:pt x="3744710" y="1982901"/>
                  <a:pt x="3764876" y="1982900"/>
                </a:cubicBezTo>
                <a:cubicBezTo>
                  <a:pt x="3805206" y="1982900"/>
                  <a:pt x="3837901" y="2015594"/>
                  <a:pt x="3837900" y="2055926"/>
                </a:cubicBezTo>
                <a:cubicBezTo>
                  <a:pt x="3837901" y="2096256"/>
                  <a:pt x="3805207" y="2128951"/>
                  <a:pt x="3764875" y="2128950"/>
                </a:cubicBezTo>
                <a:cubicBezTo>
                  <a:pt x="3724545" y="2128951"/>
                  <a:pt x="3691850" y="2096256"/>
                  <a:pt x="3691851" y="2055926"/>
                </a:cubicBezTo>
                <a:cubicBezTo>
                  <a:pt x="3691851" y="2045842"/>
                  <a:pt x="3693894" y="2036237"/>
                  <a:pt x="3697588" y="2027501"/>
                </a:cubicBezTo>
                <a:close/>
                <a:moveTo>
                  <a:pt x="2541620" y="3828529"/>
                </a:moveTo>
                <a:cubicBezTo>
                  <a:pt x="2552705" y="3802319"/>
                  <a:pt x="2578658" y="3783928"/>
                  <a:pt x="2608907" y="3783929"/>
                </a:cubicBezTo>
                <a:cubicBezTo>
                  <a:pt x="2649237" y="3783928"/>
                  <a:pt x="2681931" y="3816623"/>
                  <a:pt x="2681931" y="3856953"/>
                </a:cubicBezTo>
                <a:cubicBezTo>
                  <a:pt x="2681931" y="3897285"/>
                  <a:pt x="2649238" y="3929979"/>
                  <a:pt x="2608906" y="3929978"/>
                </a:cubicBezTo>
                <a:cubicBezTo>
                  <a:pt x="2568576" y="3929979"/>
                  <a:pt x="2535881" y="3897284"/>
                  <a:pt x="2535882" y="3856954"/>
                </a:cubicBezTo>
                <a:cubicBezTo>
                  <a:pt x="2535881" y="3846871"/>
                  <a:pt x="2537925" y="3837265"/>
                  <a:pt x="2541620" y="3828529"/>
                </a:cubicBezTo>
                <a:close/>
                <a:moveTo>
                  <a:pt x="4849907" y="181823"/>
                </a:moveTo>
                <a:cubicBezTo>
                  <a:pt x="4853602" y="173086"/>
                  <a:pt x="4858950" y="165218"/>
                  <a:pt x="4865557" y="158611"/>
                </a:cubicBezTo>
                <a:cubicBezTo>
                  <a:pt x="4878772" y="145396"/>
                  <a:pt x="4897028" y="137222"/>
                  <a:pt x="4917193" y="137222"/>
                </a:cubicBezTo>
                <a:cubicBezTo>
                  <a:pt x="4957524" y="137222"/>
                  <a:pt x="4990219" y="169916"/>
                  <a:pt x="4990218" y="210247"/>
                </a:cubicBezTo>
                <a:cubicBezTo>
                  <a:pt x="4990219" y="250578"/>
                  <a:pt x="4957525" y="283272"/>
                  <a:pt x="4917194" y="283272"/>
                </a:cubicBezTo>
                <a:cubicBezTo>
                  <a:pt x="4876863" y="283273"/>
                  <a:pt x="4844168" y="250578"/>
                  <a:pt x="4844169" y="210247"/>
                </a:cubicBezTo>
                <a:cubicBezTo>
                  <a:pt x="4844169" y="200165"/>
                  <a:pt x="4846212" y="190559"/>
                  <a:pt x="4849907" y="181823"/>
                </a:cubicBezTo>
                <a:close/>
                <a:moveTo>
                  <a:pt x="3928054" y="1598178"/>
                </a:moveTo>
                <a:cubicBezTo>
                  <a:pt x="3931749" y="1589441"/>
                  <a:pt x="3937097" y="1581573"/>
                  <a:pt x="3943704" y="1574966"/>
                </a:cubicBezTo>
                <a:cubicBezTo>
                  <a:pt x="3956918" y="1561751"/>
                  <a:pt x="3975175" y="1553578"/>
                  <a:pt x="3995341" y="1553577"/>
                </a:cubicBezTo>
                <a:cubicBezTo>
                  <a:pt x="4035671" y="1553577"/>
                  <a:pt x="4068366" y="1586272"/>
                  <a:pt x="4068365" y="1626603"/>
                </a:cubicBezTo>
                <a:cubicBezTo>
                  <a:pt x="4068365" y="1666933"/>
                  <a:pt x="4035672" y="1699628"/>
                  <a:pt x="3995340" y="1699630"/>
                </a:cubicBezTo>
                <a:cubicBezTo>
                  <a:pt x="3955008" y="1699630"/>
                  <a:pt x="3922315" y="1666936"/>
                  <a:pt x="3922316" y="1626602"/>
                </a:cubicBezTo>
                <a:cubicBezTo>
                  <a:pt x="3922316" y="1616520"/>
                  <a:pt x="3924359" y="1606914"/>
                  <a:pt x="3928054" y="1598178"/>
                </a:cubicBezTo>
                <a:close/>
                <a:moveTo>
                  <a:pt x="2772084" y="3408035"/>
                </a:moveTo>
                <a:cubicBezTo>
                  <a:pt x="2783169" y="3381825"/>
                  <a:pt x="2809122" y="3363435"/>
                  <a:pt x="2839370" y="3363435"/>
                </a:cubicBezTo>
                <a:cubicBezTo>
                  <a:pt x="2879701" y="3363435"/>
                  <a:pt x="2912395" y="3396129"/>
                  <a:pt x="2912395" y="3436460"/>
                </a:cubicBezTo>
                <a:cubicBezTo>
                  <a:pt x="2912395" y="3476791"/>
                  <a:pt x="2879701" y="3509485"/>
                  <a:pt x="2839370" y="3509485"/>
                </a:cubicBezTo>
                <a:cubicBezTo>
                  <a:pt x="2799039" y="3509485"/>
                  <a:pt x="2766345" y="3476791"/>
                  <a:pt x="2766345" y="3436460"/>
                </a:cubicBezTo>
                <a:cubicBezTo>
                  <a:pt x="2766345" y="3426377"/>
                  <a:pt x="2768388" y="3416772"/>
                  <a:pt x="2772084" y="3408035"/>
                </a:cubicBezTo>
                <a:close/>
                <a:moveTo>
                  <a:pt x="1850229" y="4824392"/>
                </a:moveTo>
                <a:cubicBezTo>
                  <a:pt x="1861315" y="4798182"/>
                  <a:pt x="1887267" y="4779791"/>
                  <a:pt x="1917516" y="4779792"/>
                </a:cubicBezTo>
                <a:cubicBezTo>
                  <a:pt x="1957846" y="4779791"/>
                  <a:pt x="1990541" y="4812486"/>
                  <a:pt x="1990540" y="4852816"/>
                </a:cubicBezTo>
                <a:cubicBezTo>
                  <a:pt x="1990541" y="4893147"/>
                  <a:pt x="1957847" y="4925842"/>
                  <a:pt x="1917515" y="4925841"/>
                </a:cubicBezTo>
                <a:cubicBezTo>
                  <a:pt x="1877185" y="4925841"/>
                  <a:pt x="1844491" y="4893147"/>
                  <a:pt x="1844491" y="4852817"/>
                </a:cubicBezTo>
                <a:cubicBezTo>
                  <a:pt x="1844491" y="4842734"/>
                  <a:pt x="1846534" y="4833128"/>
                  <a:pt x="1850229" y="4824392"/>
                </a:cubicBezTo>
                <a:close/>
                <a:moveTo>
                  <a:pt x="4158518" y="1177685"/>
                </a:moveTo>
                <a:cubicBezTo>
                  <a:pt x="4162212" y="1168948"/>
                  <a:pt x="4167559" y="1161081"/>
                  <a:pt x="4174168" y="1154473"/>
                </a:cubicBezTo>
                <a:cubicBezTo>
                  <a:pt x="4187382" y="1141259"/>
                  <a:pt x="4205639" y="1133085"/>
                  <a:pt x="4225803" y="1133085"/>
                </a:cubicBezTo>
                <a:cubicBezTo>
                  <a:pt x="4266135" y="1133085"/>
                  <a:pt x="4298828" y="1165779"/>
                  <a:pt x="4298829" y="1206110"/>
                </a:cubicBezTo>
                <a:cubicBezTo>
                  <a:pt x="4298829" y="1246441"/>
                  <a:pt x="4266136" y="1279135"/>
                  <a:pt x="4225804" y="1279134"/>
                </a:cubicBezTo>
                <a:cubicBezTo>
                  <a:pt x="4185473" y="1279135"/>
                  <a:pt x="4152779" y="1246440"/>
                  <a:pt x="4152778" y="1206110"/>
                </a:cubicBezTo>
                <a:cubicBezTo>
                  <a:pt x="4152779" y="1196027"/>
                  <a:pt x="4154822" y="1186421"/>
                  <a:pt x="4158518" y="1177685"/>
                </a:cubicBezTo>
                <a:close/>
                <a:moveTo>
                  <a:pt x="3002548" y="2978713"/>
                </a:moveTo>
                <a:cubicBezTo>
                  <a:pt x="3013633" y="2952503"/>
                  <a:pt x="3039585" y="2934113"/>
                  <a:pt x="3069834" y="2934113"/>
                </a:cubicBezTo>
                <a:cubicBezTo>
                  <a:pt x="3110165" y="2934113"/>
                  <a:pt x="3142859" y="2966807"/>
                  <a:pt x="3142859" y="3007138"/>
                </a:cubicBezTo>
                <a:cubicBezTo>
                  <a:pt x="3142859" y="3047469"/>
                  <a:pt x="3110165" y="3080163"/>
                  <a:pt x="3069834" y="3080163"/>
                </a:cubicBezTo>
                <a:cubicBezTo>
                  <a:pt x="3029503" y="3080163"/>
                  <a:pt x="2996809" y="3047469"/>
                  <a:pt x="2996809" y="3007138"/>
                </a:cubicBezTo>
                <a:cubicBezTo>
                  <a:pt x="2996809" y="2997055"/>
                  <a:pt x="2998852" y="2987450"/>
                  <a:pt x="3002548" y="2978713"/>
                </a:cubicBezTo>
                <a:close/>
                <a:moveTo>
                  <a:pt x="2080693" y="4395070"/>
                </a:moveTo>
                <a:cubicBezTo>
                  <a:pt x="2091778" y="4368860"/>
                  <a:pt x="2117731" y="4350470"/>
                  <a:pt x="2147979" y="4350470"/>
                </a:cubicBezTo>
                <a:cubicBezTo>
                  <a:pt x="2188310" y="4350470"/>
                  <a:pt x="2221004" y="4383164"/>
                  <a:pt x="2221004" y="4423495"/>
                </a:cubicBezTo>
                <a:cubicBezTo>
                  <a:pt x="2221004" y="4463826"/>
                  <a:pt x="2188310" y="4496520"/>
                  <a:pt x="2147979" y="4496520"/>
                </a:cubicBezTo>
                <a:cubicBezTo>
                  <a:pt x="2107649" y="4496520"/>
                  <a:pt x="2074954" y="4463826"/>
                  <a:pt x="2074954" y="4423495"/>
                </a:cubicBezTo>
                <a:cubicBezTo>
                  <a:pt x="2074954" y="4413412"/>
                  <a:pt x="2076997" y="4403807"/>
                  <a:pt x="2080693" y="4395070"/>
                </a:cubicBezTo>
                <a:close/>
                <a:moveTo>
                  <a:pt x="4388980" y="748365"/>
                </a:moveTo>
                <a:cubicBezTo>
                  <a:pt x="4392676" y="739628"/>
                  <a:pt x="4398022" y="731760"/>
                  <a:pt x="4404630" y="725154"/>
                </a:cubicBezTo>
                <a:cubicBezTo>
                  <a:pt x="4417846" y="711939"/>
                  <a:pt x="4436100" y="703765"/>
                  <a:pt x="4456266" y="703765"/>
                </a:cubicBezTo>
                <a:cubicBezTo>
                  <a:pt x="4496598" y="703765"/>
                  <a:pt x="4529291" y="736459"/>
                  <a:pt x="4529290" y="776790"/>
                </a:cubicBezTo>
                <a:cubicBezTo>
                  <a:pt x="4529292" y="817121"/>
                  <a:pt x="4496597" y="849815"/>
                  <a:pt x="4456267" y="849815"/>
                </a:cubicBezTo>
                <a:cubicBezTo>
                  <a:pt x="4415935" y="849814"/>
                  <a:pt x="4383242" y="817120"/>
                  <a:pt x="4383241" y="776789"/>
                </a:cubicBezTo>
                <a:cubicBezTo>
                  <a:pt x="4383241" y="766707"/>
                  <a:pt x="4385284" y="757101"/>
                  <a:pt x="4388980" y="748365"/>
                </a:cubicBezTo>
                <a:close/>
                <a:moveTo>
                  <a:pt x="3233012" y="2558219"/>
                </a:moveTo>
                <a:cubicBezTo>
                  <a:pt x="3244097" y="2532008"/>
                  <a:pt x="3270050" y="2513618"/>
                  <a:pt x="3300298" y="2513618"/>
                </a:cubicBezTo>
                <a:cubicBezTo>
                  <a:pt x="3340629" y="2513618"/>
                  <a:pt x="3373323" y="2546312"/>
                  <a:pt x="3373323" y="2586643"/>
                </a:cubicBezTo>
                <a:cubicBezTo>
                  <a:pt x="3373323" y="2626974"/>
                  <a:pt x="3340629" y="2659668"/>
                  <a:pt x="3300298" y="2659668"/>
                </a:cubicBezTo>
                <a:cubicBezTo>
                  <a:pt x="3259967" y="2659668"/>
                  <a:pt x="3227273" y="2626974"/>
                  <a:pt x="3227273" y="2586643"/>
                </a:cubicBezTo>
                <a:cubicBezTo>
                  <a:pt x="3227273" y="2576561"/>
                  <a:pt x="3229316" y="2566955"/>
                  <a:pt x="3233012" y="2558219"/>
                </a:cubicBezTo>
                <a:close/>
                <a:moveTo>
                  <a:pt x="3462699" y="2180476"/>
                </a:moveTo>
                <a:cubicBezTo>
                  <a:pt x="3473785" y="2154266"/>
                  <a:pt x="3499736" y="2135876"/>
                  <a:pt x="3529985" y="2135876"/>
                </a:cubicBezTo>
                <a:cubicBezTo>
                  <a:pt x="3570316" y="2135876"/>
                  <a:pt x="3603010" y="2168570"/>
                  <a:pt x="3603011" y="2208902"/>
                </a:cubicBezTo>
                <a:cubicBezTo>
                  <a:pt x="3603010" y="2249232"/>
                  <a:pt x="3570316" y="2281926"/>
                  <a:pt x="3529986" y="2281927"/>
                </a:cubicBezTo>
                <a:cubicBezTo>
                  <a:pt x="3489654" y="2281926"/>
                  <a:pt x="3456960" y="2249232"/>
                  <a:pt x="3456960" y="2208901"/>
                </a:cubicBezTo>
                <a:cubicBezTo>
                  <a:pt x="3456960" y="2198818"/>
                  <a:pt x="3459003" y="2189213"/>
                  <a:pt x="3462699" y="2180476"/>
                </a:cubicBezTo>
                <a:close/>
                <a:moveTo>
                  <a:pt x="2311155" y="3974578"/>
                </a:moveTo>
                <a:cubicBezTo>
                  <a:pt x="2322241" y="3948368"/>
                  <a:pt x="2348193" y="3929978"/>
                  <a:pt x="2378442" y="3929978"/>
                </a:cubicBezTo>
                <a:cubicBezTo>
                  <a:pt x="2418773" y="3929978"/>
                  <a:pt x="2451467" y="3962672"/>
                  <a:pt x="2451467" y="4003003"/>
                </a:cubicBezTo>
                <a:cubicBezTo>
                  <a:pt x="2451467" y="4043334"/>
                  <a:pt x="2418773" y="4076028"/>
                  <a:pt x="2378442" y="4076028"/>
                </a:cubicBezTo>
                <a:cubicBezTo>
                  <a:pt x="2338111" y="4076028"/>
                  <a:pt x="2305417" y="4043334"/>
                  <a:pt x="2305417" y="4003003"/>
                </a:cubicBezTo>
                <a:cubicBezTo>
                  <a:pt x="2305417" y="3992920"/>
                  <a:pt x="2307460" y="3983315"/>
                  <a:pt x="2311155" y="3974578"/>
                </a:cubicBezTo>
                <a:close/>
                <a:moveTo>
                  <a:pt x="4619443" y="327873"/>
                </a:moveTo>
                <a:cubicBezTo>
                  <a:pt x="4623139" y="319136"/>
                  <a:pt x="4628486" y="311268"/>
                  <a:pt x="4635093" y="304661"/>
                </a:cubicBezTo>
                <a:cubicBezTo>
                  <a:pt x="4648308" y="291446"/>
                  <a:pt x="4666564" y="283272"/>
                  <a:pt x="4686730" y="283272"/>
                </a:cubicBezTo>
                <a:cubicBezTo>
                  <a:pt x="4727060" y="283272"/>
                  <a:pt x="4759755" y="315966"/>
                  <a:pt x="4759754" y="356297"/>
                </a:cubicBezTo>
                <a:cubicBezTo>
                  <a:pt x="4759755" y="396628"/>
                  <a:pt x="4727061" y="429322"/>
                  <a:pt x="4686729" y="429322"/>
                </a:cubicBezTo>
                <a:cubicBezTo>
                  <a:pt x="4646399" y="429322"/>
                  <a:pt x="4613704" y="396628"/>
                  <a:pt x="4613705" y="356297"/>
                </a:cubicBezTo>
                <a:cubicBezTo>
                  <a:pt x="4613705" y="346215"/>
                  <a:pt x="4615748" y="336609"/>
                  <a:pt x="4619443" y="327873"/>
                </a:cubicBezTo>
                <a:close/>
                <a:moveTo>
                  <a:pt x="3697589" y="1744229"/>
                </a:moveTo>
                <a:cubicBezTo>
                  <a:pt x="3701284" y="1735493"/>
                  <a:pt x="3706631" y="1727625"/>
                  <a:pt x="3713240" y="1721017"/>
                </a:cubicBezTo>
                <a:cubicBezTo>
                  <a:pt x="3726454" y="1707803"/>
                  <a:pt x="3744711" y="1699630"/>
                  <a:pt x="3764875" y="1699630"/>
                </a:cubicBezTo>
                <a:cubicBezTo>
                  <a:pt x="3805207" y="1699630"/>
                  <a:pt x="3837900" y="1732323"/>
                  <a:pt x="3837901" y="1772654"/>
                </a:cubicBezTo>
                <a:cubicBezTo>
                  <a:pt x="3837902" y="1812984"/>
                  <a:pt x="3805208" y="1845679"/>
                  <a:pt x="3764876" y="1845681"/>
                </a:cubicBezTo>
                <a:cubicBezTo>
                  <a:pt x="3724544" y="1845679"/>
                  <a:pt x="3691851" y="1812984"/>
                  <a:pt x="3691850" y="1772654"/>
                </a:cubicBezTo>
                <a:cubicBezTo>
                  <a:pt x="3691850" y="1762571"/>
                  <a:pt x="3693895" y="1752966"/>
                  <a:pt x="3697589" y="1744229"/>
                </a:cubicBezTo>
                <a:close/>
                <a:moveTo>
                  <a:pt x="2541620" y="3545257"/>
                </a:moveTo>
                <a:cubicBezTo>
                  <a:pt x="2552705" y="3519047"/>
                  <a:pt x="2578658" y="3500656"/>
                  <a:pt x="2608906" y="3500656"/>
                </a:cubicBezTo>
                <a:cubicBezTo>
                  <a:pt x="2649237" y="3500656"/>
                  <a:pt x="2681931" y="3533350"/>
                  <a:pt x="2681931" y="3573681"/>
                </a:cubicBezTo>
                <a:cubicBezTo>
                  <a:pt x="2681931" y="3614012"/>
                  <a:pt x="2649237" y="3646706"/>
                  <a:pt x="2608906" y="3646706"/>
                </a:cubicBezTo>
                <a:cubicBezTo>
                  <a:pt x="2568575" y="3646706"/>
                  <a:pt x="2535881" y="3614012"/>
                  <a:pt x="2535881" y="3573681"/>
                </a:cubicBezTo>
                <a:cubicBezTo>
                  <a:pt x="2535881" y="3563598"/>
                  <a:pt x="2537925" y="3553993"/>
                  <a:pt x="2541620" y="3545257"/>
                </a:cubicBezTo>
                <a:close/>
                <a:moveTo>
                  <a:pt x="1619765" y="4961614"/>
                </a:moveTo>
                <a:cubicBezTo>
                  <a:pt x="1630851" y="4935404"/>
                  <a:pt x="1656803" y="4917013"/>
                  <a:pt x="1687052" y="4917014"/>
                </a:cubicBezTo>
                <a:cubicBezTo>
                  <a:pt x="1727382" y="4917013"/>
                  <a:pt x="1760076" y="4949708"/>
                  <a:pt x="1760076" y="4990038"/>
                </a:cubicBezTo>
                <a:cubicBezTo>
                  <a:pt x="1760076" y="5030370"/>
                  <a:pt x="1727383" y="5063064"/>
                  <a:pt x="1687051" y="5063063"/>
                </a:cubicBezTo>
                <a:cubicBezTo>
                  <a:pt x="1646720" y="5063064"/>
                  <a:pt x="1614026" y="5030369"/>
                  <a:pt x="1614027" y="4990039"/>
                </a:cubicBezTo>
                <a:cubicBezTo>
                  <a:pt x="1614026" y="4979956"/>
                  <a:pt x="1616070" y="4970350"/>
                  <a:pt x="1619765" y="4961614"/>
                </a:cubicBezTo>
                <a:close/>
                <a:moveTo>
                  <a:pt x="3928055" y="1314906"/>
                </a:moveTo>
                <a:cubicBezTo>
                  <a:pt x="3931750" y="1306169"/>
                  <a:pt x="3937096" y="1298301"/>
                  <a:pt x="3943703" y="1291694"/>
                </a:cubicBezTo>
                <a:cubicBezTo>
                  <a:pt x="3956918" y="1278479"/>
                  <a:pt x="3975176" y="1270306"/>
                  <a:pt x="3995340" y="1270305"/>
                </a:cubicBezTo>
                <a:cubicBezTo>
                  <a:pt x="4035672" y="1270305"/>
                  <a:pt x="4068365" y="1303000"/>
                  <a:pt x="4068366" y="1343330"/>
                </a:cubicBezTo>
                <a:cubicBezTo>
                  <a:pt x="4068365" y="1383661"/>
                  <a:pt x="4035671" y="1416355"/>
                  <a:pt x="3995341" y="1416355"/>
                </a:cubicBezTo>
                <a:cubicBezTo>
                  <a:pt x="3955009" y="1416355"/>
                  <a:pt x="3922316" y="1383661"/>
                  <a:pt x="3922315" y="1343330"/>
                </a:cubicBezTo>
                <a:cubicBezTo>
                  <a:pt x="3922315" y="1333248"/>
                  <a:pt x="3924358" y="1323642"/>
                  <a:pt x="3928055" y="1314906"/>
                </a:cubicBezTo>
                <a:close/>
                <a:moveTo>
                  <a:pt x="2772084" y="3124763"/>
                </a:moveTo>
                <a:cubicBezTo>
                  <a:pt x="2783169" y="3098553"/>
                  <a:pt x="2809122" y="3080163"/>
                  <a:pt x="2839370" y="3080163"/>
                </a:cubicBezTo>
                <a:cubicBezTo>
                  <a:pt x="2879701" y="3080163"/>
                  <a:pt x="2912395" y="3112857"/>
                  <a:pt x="2912395" y="3153188"/>
                </a:cubicBezTo>
                <a:cubicBezTo>
                  <a:pt x="2912395" y="3193519"/>
                  <a:pt x="2879701" y="3226213"/>
                  <a:pt x="2839370" y="3226213"/>
                </a:cubicBezTo>
                <a:cubicBezTo>
                  <a:pt x="2799039" y="3226213"/>
                  <a:pt x="2766345" y="3193519"/>
                  <a:pt x="2766345" y="3153188"/>
                </a:cubicBezTo>
                <a:cubicBezTo>
                  <a:pt x="2766345" y="3143105"/>
                  <a:pt x="2768388" y="3133499"/>
                  <a:pt x="2772084" y="3124763"/>
                </a:cubicBezTo>
                <a:close/>
                <a:moveTo>
                  <a:pt x="1850229" y="4541120"/>
                </a:moveTo>
                <a:cubicBezTo>
                  <a:pt x="1861315" y="4514910"/>
                  <a:pt x="1887267" y="4496519"/>
                  <a:pt x="1917516" y="4496519"/>
                </a:cubicBezTo>
                <a:cubicBezTo>
                  <a:pt x="1957846" y="4496519"/>
                  <a:pt x="1990541" y="4529213"/>
                  <a:pt x="1990540" y="4569544"/>
                </a:cubicBezTo>
                <a:cubicBezTo>
                  <a:pt x="1990540" y="4609875"/>
                  <a:pt x="1957847" y="4642569"/>
                  <a:pt x="1917515" y="4642569"/>
                </a:cubicBezTo>
                <a:cubicBezTo>
                  <a:pt x="1877184" y="4642569"/>
                  <a:pt x="1844490" y="4609875"/>
                  <a:pt x="1844491" y="4569544"/>
                </a:cubicBezTo>
                <a:cubicBezTo>
                  <a:pt x="1844490" y="4559462"/>
                  <a:pt x="1846534" y="4549856"/>
                  <a:pt x="1850229" y="4541120"/>
                </a:cubicBezTo>
                <a:close/>
                <a:moveTo>
                  <a:pt x="4158516" y="894414"/>
                </a:moveTo>
                <a:cubicBezTo>
                  <a:pt x="4162212" y="885677"/>
                  <a:pt x="4167560" y="877809"/>
                  <a:pt x="4174167" y="871203"/>
                </a:cubicBezTo>
                <a:cubicBezTo>
                  <a:pt x="4187381" y="857988"/>
                  <a:pt x="4205638" y="849814"/>
                  <a:pt x="4225803" y="849814"/>
                </a:cubicBezTo>
                <a:cubicBezTo>
                  <a:pt x="4266134" y="849814"/>
                  <a:pt x="4298827" y="882508"/>
                  <a:pt x="4298828" y="922839"/>
                </a:cubicBezTo>
                <a:cubicBezTo>
                  <a:pt x="4298829" y="963170"/>
                  <a:pt x="4266135" y="995864"/>
                  <a:pt x="4225803" y="995864"/>
                </a:cubicBezTo>
                <a:cubicBezTo>
                  <a:pt x="4185473" y="995864"/>
                  <a:pt x="4152778" y="963170"/>
                  <a:pt x="4152779" y="922839"/>
                </a:cubicBezTo>
                <a:cubicBezTo>
                  <a:pt x="4152779" y="912756"/>
                  <a:pt x="4154822" y="903151"/>
                  <a:pt x="4158516" y="894414"/>
                </a:cubicBezTo>
                <a:close/>
                <a:moveTo>
                  <a:pt x="3002547" y="2695441"/>
                </a:moveTo>
                <a:cubicBezTo>
                  <a:pt x="3013633" y="2669231"/>
                  <a:pt x="3039585" y="2650840"/>
                  <a:pt x="3069834" y="2650841"/>
                </a:cubicBezTo>
                <a:cubicBezTo>
                  <a:pt x="3110165" y="2650841"/>
                  <a:pt x="3142859" y="2683535"/>
                  <a:pt x="3142859" y="2723865"/>
                </a:cubicBezTo>
                <a:cubicBezTo>
                  <a:pt x="3142859" y="2764197"/>
                  <a:pt x="3110165" y="2796891"/>
                  <a:pt x="3069834" y="2796891"/>
                </a:cubicBezTo>
                <a:cubicBezTo>
                  <a:pt x="3029503" y="2796891"/>
                  <a:pt x="2996809" y="2764197"/>
                  <a:pt x="2996809" y="2723866"/>
                </a:cubicBezTo>
                <a:cubicBezTo>
                  <a:pt x="2996809" y="2713783"/>
                  <a:pt x="2998852" y="2704177"/>
                  <a:pt x="3002547" y="2695441"/>
                </a:cubicBezTo>
                <a:close/>
                <a:moveTo>
                  <a:pt x="3232235" y="2326526"/>
                </a:moveTo>
                <a:cubicBezTo>
                  <a:pt x="3243321" y="2300316"/>
                  <a:pt x="3269272" y="2281926"/>
                  <a:pt x="3299522" y="2281926"/>
                </a:cubicBezTo>
                <a:cubicBezTo>
                  <a:pt x="3339852" y="2281926"/>
                  <a:pt x="3372546" y="2314620"/>
                  <a:pt x="3372546" y="2354951"/>
                </a:cubicBezTo>
                <a:cubicBezTo>
                  <a:pt x="3372547" y="2395282"/>
                  <a:pt x="3339853" y="2427976"/>
                  <a:pt x="3299521" y="2427976"/>
                </a:cubicBezTo>
                <a:cubicBezTo>
                  <a:pt x="3259191" y="2427976"/>
                  <a:pt x="3226496" y="2395282"/>
                  <a:pt x="3226497" y="2354951"/>
                </a:cubicBezTo>
                <a:cubicBezTo>
                  <a:pt x="3226497" y="2344868"/>
                  <a:pt x="3228540" y="2335263"/>
                  <a:pt x="3232235" y="2326526"/>
                </a:cubicBezTo>
                <a:close/>
                <a:moveTo>
                  <a:pt x="2080693" y="4111800"/>
                </a:moveTo>
                <a:cubicBezTo>
                  <a:pt x="2091778" y="4085590"/>
                  <a:pt x="2117730" y="4067200"/>
                  <a:pt x="2147979" y="4067200"/>
                </a:cubicBezTo>
                <a:cubicBezTo>
                  <a:pt x="2188310" y="4067200"/>
                  <a:pt x="2221004" y="4099894"/>
                  <a:pt x="2221004" y="4140225"/>
                </a:cubicBezTo>
                <a:cubicBezTo>
                  <a:pt x="2221004" y="4180556"/>
                  <a:pt x="2188310" y="4213249"/>
                  <a:pt x="2147979" y="4213249"/>
                </a:cubicBezTo>
                <a:cubicBezTo>
                  <a:pt x="2107648" y="4213249"/>
                  <a:pt x="2074954" y="4180555"/>
                  <a:pt x="2074954" y="4140224"/>
                </a:cubicBezTo>
                <a:cubicBezTo>
                  <a:pt x="2074954" y="4130141"/>
                  <a:pt x="2076997" y="4120536"/>
                  <a:pt x="2080693" y="4111800"/>
                </a:cubicBezTo>
                <a:close/>
                <a:moveTo>
                  <a:pt x="4388979" y="465094"/>
                </a:moveTo>
                <a:cubicBezTo>
                  <a:pt x="4392674" y="456357"/>
                  <a:pt x="4398021" y="448490"/>
                  <a:pt x="4404629" y="441882"/>
                </a:cubicBezTo>
                <a:cubicBezTo>
                  <a:pt x="4417843" y="428667"/>
                  <a:pt x="4436100" y="420494"/>
                  <a:pt x="4456266" y="420494"/>
                </a:cubicBezTo>
                <a:cubicBezTo>
                  <a:pt x="4496597" y="420494"/>
                  <a:pt x="4529291" y="453188"/>
                  <a:pt x="4529291" y="493519"/>
                </a:cubicBezTo>
                <a:cubicBezTo>
                  <a:pt x="4529290" y="533850"/>
                  <a:pt x="4496596" y="566544"/>
                  <a:pt x="4456266" y="566544"/>
                </a:cubicBezTo>
                <a:cubicBezTo>
                  <a:pt x="4415934" y="566544"/>
                  <a:pt x="4383242" y="533850"/>
                  <a:pt x="4383241" y="493519"/>
                </a:cubicBezTo>
                <a:cubicBezTo>
                  <a:pt x="4383241" y="483436"/>
                  <a:pt x="4385284" y="473831"/>
                  <a:pt x="4388979" y="465094"/>
                </a:cubicBezTo>
                <a:close/>
                <a:moveTo>
                  <a:pt x="3462700" y="1897204"/>
                </a:moveTo>
                <a:cubicBezTo>
                  <a:pt x="3473785" y="1870994"/>
                  <a:pt x="3499737" y="1852604"/>
                  <a:pt x="3529986" y="1852604"/>
                </a:cubicBezTo>
                <a:cubicBezTo>
                  <a:pt x="3570318" y="1852604"/>
                  <a:pt x="3603011" y="1885298"/>
                  <a:pt x="3603010" y="1925629"/>
                </a:cubicBezTo>
                <a:cubicBezTo>
                  <a:pt x="3603011" y="1965960"/>
                  <a:pt x="3570317" y="1998654"/>
                  <a:pt x="3529985" y="1998654"/>
                </a:cubicBezTo>
                <a:cubicBezTo>
                  <a:pt x="3489655" y="1998654"/>
                  <a:pt x="3456961" y="1965960"/>
                  <a:pt x="3456961" y="1925629"/>
                </a:cubicBezTo>
                <a:cubicBezTo>
                  <a:pt x="3456961" y="1915546"/>
                  <a:pt x="3459004" y="1905941"/>
                  <a:pt x="3462700" y="1897204"/>
                </a:cubicBezTo>
                <a:close/>
                <a:moveTo>
                  <a:pt x="2311156" y="3691306"/>
                </a:moveTo>
                <a:cubicBezTo>
                  <a:pt x="2322242" y="3665096"/>
                  <a:pt x="2348194" y="3646706"/>
                  <a:pt x="2378443" y="3646706"/>
                </a:cubicBezTo>
                <a:cubicBezTo>
                  <a:pt x="2418773" y="3646706"/>
                  <a:pt x="2451468" y="3679400"/>
                  <a:pt x="2451467" y="3719731"/>
                </a:cubicBezTo>
                <a:cubicBezTo>
                  <a:pt x="2451468" y="3760062"/>
                  <a:pt x="2418774" y="3792756"/>
                  <a:pt x="2378442" y="3792756"/>
                </a:cubicBezTo>
                <a:cubicBezTo>
                  <a:pt x="2338112" y="3792756"/>
                  <a:pt x="2305417" y="3760062"/>
                  <a:pt x="2305418" y="3719731"/>
                </a:cubicBezTo>
                <a:cubicBezTo>
                  <a:pt x="2305417" y="3709648"/>
                  <a:pt x="2307461" y="3700043"/>
                  <a:pt x="2311156" y="3691306"/>
                </a:cubicBezTo>
                <a:close/>
                <a:moveTo>
                  <a:pt x="4619443" y="44600"/>
                </a:moveTo>
                <a:cubicBezTo>
                  <a:pt x="4623139" y="35864"/>
                  <a:pt x="4628485" y="27996"/>
                  <a:pt x="4635093" y="21388"/>
                </a:cubicBezTo>
                <a:cubicBezTo>
                  <a:pt x="4648307" y="8174"/>
                  <a:pt x="4666564" y="0"/>
                  <a:pt x="4686730" y="0"/>
                </a:cubicBezTo>
                <a:cubicBezTo>
                  <a:pt x="4727061" y="0"/>
                  <a:pt x="4759754" y="32694"/>
                  <a:pt x="4759755" y="73025"/>
                </a:cubicBezTo>
                <a:cubicBezTo>
                  <a:pt x="4759754" y="113356"/>
                  <a:pt x="4727060" y="146050"/>
                  <a:pt x="4686730" y="146050"/>
                </a:cubicBezTo>
                <a:cubicBezTo>
                  <a:pt x="4646398" y="146050"/>
                  <a:pt x="4613705" y="113356"/>
                  <a:pt x="4613704" y="73025"/>
                </a:cubicBezTo>
                <a:cubicBezTo>
                  <a:pt x="4613704" y="62942"/>
                  <a:pt x="4615747" y="53337"/>
                  <a:pt x="4619443" y="44600"/>
                </a:cubicBezTo>
                <a:close/>
                <a:moveTo>
                  <a:pt x="3697591" y="1460955"/>
                </a:moveTo>
                <a:cubicBezTo>
                  <a:pt x="3701285" y="1452219"/>
                  <a:pt x="3706634" y="1444351"/>
                  <a:pt x="3713241" y="1437743"/>
                </a:cubicBezTo>
                <a:cubicBezTo>
                  <a:pt x="3726455" y="1424528"/>
                  <a:pt x="3744712" y="1416355"/>
                  <a:pt x="3764876" y="1416355"/>
                </a:cubicBezTo>
                <a:cubicBezTo>
                  <a:pt x="3805208" y="1416355"/>
                  <a:pt x="3837903" y="1449049"/>
                  <a:pt x="3837902" y="1489380"/>
                </a:cubicBezTo>
                <a:cubicBezTo>
                  <a:pt x="3837901" y="1529711"/>
                  <a:pt x="3805209" y="1562405"/>
                  <a:pt x="3764875" y="1562408"/>
                </a:cubicBezTo>
                <a:cubicBezTo>
                  <a:pt x="3724545" y="1562407"/>
                  <a:pt x="3691851" y="1529713"/>
                  <a:pt x="3691851" y="1489380"/>
                </a:cubicBezTo>
                <a:cubicBezTo>
                  <a:pt x="3691853" y="1479297"/>
                  <a:pt x="3693896" y="1469692"/>
                  <a:pt x="3697591" y="1460955"/>
                </a:cubicBezTo>
                <a:close/>
                <a:moveTo>
                  <a:pt x="2541620" y="3261984"/>
                </a:moveTo>
                <a:cubicBezTo>
                  <a:pt x="2552705" y="3235774"/>
                  <a:pt x="2578658" y="3217384"/>
                  <a:pt x="2608906" y="3217384"/>
                </a:cubicBezTo>
                <a:cubicBezTo>
                  <a:pt x="2649237" y="3217384"/>
                  <a:pt x="2681931" y="3250078"/>
                  <a:pt x="2681931" y="3290409"/>
                </a:cubicBezTo>
                <a:cubicBezTo>
                  <a:pt x="2681931" y="3330740"/>
                  <a:pt x="2649237" y="3363434"/>
                  <a:pt x="2608906" y="3363434"/>
                </a:cubicBezTo>
                <a:cubicBezTo>
                  <a:pt x="2568575" y="3363434"/>
                  <a:pt x="2535881" y="3330740"/>
                  <a:pt x="2535881" y="3290409"/>
                </a:cubicBezTo>
                <a:cubicBezTo>
                  <a:pt x="2535881" y="3280326"/>
                  <a:pt x="2537924" y="3270721"/>
                  <a:pt x="2541620" y="3261984"/>
                </a:cubicBezTo>
                <a:close/>
                <a:moveTo>
                  <a:pt x="1619765" y="4678342"/>
                </a:moveTo>
                <a:cubicBezTo>
                  <a:pt x="1630850" y="4652132"/>
                  <a:pt x="1656803" y="4633741"/>
                  <a:pt x="1687051" y="4633741"/>
                </a:cubicBezTo>
                <a:cubicBezTo>
                  <a:pt x="1727382" y="4633741"/>
                  <a:pt x="1760076" y="4666435"/>
                  <a:pt x="1760076" y="4706766"/>
                </a:cubicBezTo>
                <a:cubicBezTo>
                  <a:pt x="1760076" y="4747097"/>
                  <a:pt x="1727382" y="4779791"/>
                  <a:pt x="1687051" y="4779791"/>
                </a:cubicBezTo>
                <a:cubicBezTo>
                  <a:pt x="1646720" y="4779791"/>
                  <a:pt x="1614026" y="4747097"/>
                  <a:pt x="1614026" y="4706766"/>
                </a:cubicBezTo>
                <a:cubicBezTo>
                  <a:pt x="1614026" y="4696684"/>
                  <a:pt x="1616070" y="4687078"/>
                  <a:pt x="1619765" y="4678342"/>
                </a:cubicBezTo>
                <a:close/>
                <a:moveTo>
                  <a:pt x="3928053" y="1031634"/>
                </a:moveTo>
                <a:cubicBezTo>
                  <a:pt x="3931748" y="1022898"/>
                  <a:pt x="3937096" y="1015030"/>
                  <a:pt x="3943704" y="1008423"/>
                </a:cubicBezTo>
                <a:cubicBezTo>
                  <a:pt x="3956917" y="995208"/>
                  <a:pt x="3975175" y="987035"/>
                  <a:pt x="3995340" y="987034"/>
                </a:cubicBezTo>
                <a:cubicBezTo>
                  <a:pt x="4035671" y="987035"/>
                  <a:pt x="4068364" y="1019729"/>
                  <a:pt x="4068364" y="1060059"/>
                </a:cubicBezTo>
                <a:cubicBezTo>
                  <a:pt x="4068364" y="1100391"/>
                  <a:pt x="4035672" y="1133084"/>
                  <a:pt x="3995340" y="1133084"/>
                </a:cubicBezTo>
                <a:cubicBezTo>
                  <a:pt x="3955010" y="1133084"/>
                  <a:pt x="3922315" y="1100390"/>
                  <a:pt x="3922316" y="1060059"/>
                </a:cubicBezTo>
                <a:cubicBezTo>
                  <a:pt x="3922316" y="1049976"/>
                  <a:pt x="3924359" y="1040371"/>
                  <a:pt x="3928053" y="1031634"/>
                </a:cubicBezTo>
                <a:close/>
                <a:moveTo>
                  <a:pt x="2772084" y="2841491"/>
                </a:moveTo>
                <a:cubicBezTo>
                  <a:pt x="2783169" y="2815281"/>
                  <a:pt x="2809121" y="2796890"/>
                  <a:pt x="2839370" y="2796891"/>
                </a:cubicBezTo>
                <a:cubicBezTo>
                  <a:pt x="2879701" y="2796890"/>
                  <a:pt x="2912395" y="2829585"/>
                  <a:pt x="2912395" y="2869915"/>
                </a:cubicBezTo>
                <a:cubicBezTo>
                  <a:pt x="2912395" y="2910247"/>
                  <a:pt x="2879701" y="2942941"/>
                  <a:pt x="2839370" y="2942940"/>
                </a:cubicBezTo>
                <a:cubicBezTo>
                  <a:pt x="2799039" y="2942941"/>
                  <a:pt x="2766345" y="2910246"/>
                  <a:pt x="2766345" y="2869916"/>
                </a:cubicBezTo>
                <a:cubicBezTo>
                  <a:pt x="2766345" y="2859833"/>
                  <a:pt x="2768388" y="2850227"/>
                  <a:pt x="2772084" y="2841491"/>
                </a:cubicBezTo>
                <a:close/>
                <a:moveTo>
                  <a:pt x="3001771" y="2463747"/>
                </a:moveTo>
                <a:cubicBezTo>
                  <a:pt x="3012857" y="2437537"/>
                  <a:pt x="3038809" y="2419147"/>
                  <a:pt x="3069057" y="2419147"/>
                </a:cubicBezTo>
                <a:cubicBezTo>
                  <a:pt x="3109388" y="2419147"/>
                  <a:pt x="3142082" y="2451841"/>
                  <a:pt x="3142083" y="2492172"/>
                </a:cubicBezTo>
                <a:cubicBezTo>
                  <a:pt x="3142082" y="2532503"/>
                  <a:pt x="3109388" y="2565197"/>
                  <a:pt x="3069058" y="2565197"/>
                </a:cubicBezTo>
                <a:cubicBezTo>
                  <a:pt x="3028726" y="2565197"/>
                  <a:pt x="2996032" y="2532503"/>
                  <a:pt x="2996033" y="2492172"/>
                </a:cubicBezTo>
                <a:cubicBezTo>
                  <a:pt x="2996033" y="2482089"/>
                  <a:pt x="2998075" y="2472484"/>
                  <a:pt x="3001771" y="2463747"/>
                </a:cubicBezTo>
                <a:close/>
                <a:moveTo>
                  <a:pt x="1850230" y="4257848"/>
                </a:moveTo>
                <a:cubicBezTo>
                  <a:pt x="1861315" y="4231638"/>
                  <a:pt x="1887268" y="4213248"/>
                  <a:pt x="1917516" y="4213248"/>
                </a:cubicBezTo>
                <a:cubicBezTo>
                  <a:pt x="1957847" y="4213248"/>
                  <a:pt x="1990541" y="4245942"/>
                  <a:pt x="1990541" y="4286273"/>
                </a:cubicBezTo>
                <a:cubicBezTo>
                  <a:pt x="1990541" y="4326604"/>
                  <a:pt x="1957847" y="4359298"/>
                  <a:pt x="1917516" y="4359298"/>
                </a:cubicBezTo>
                <a:cubicBezTo>
                  <a:pt x="1877185" y="4359298"/>
                  <a:pt x="1844491" y="4326604"/>
                  <a:pt x="1844491" y="4286273"/>
                </a:cubicBezTo>
                <a:cubicBezTo>
                  <a:pt x="1844491" y="4276190"/>
                  <a:pt x="1846534" y="4266584"/>
                  <a:pt x="1850230" y="4257848"/>
                </a:cubicBezTo>
                <a:close/>
                <a:moveTo>
                  <a:pt x="4158515" y="611143"/>
                </a:moveTo>
                <a:cubicBezTo>
                  <a:pt x="4162212" y="602406"/>
                  <a:pt x="4167558" y="594539"/>
                  <a:pt x="4174165" y="587932"/>
                </a:cubicBezTo>
                <a:cubicBezTo>
                  <a:pt x="4187379" y="574717"/>
                  <a:pt x="4205637" y="566544"/>
                  <a:pt x="4225802" y="566544"/>
                </a:cubicBezTo>
                <a:cubicBezTo>
                  <a:pt x="4266132" y="566544"/>
                  <a:pt x="4298827" y="599238"/>
                  <a:pt x="4298827" y="639569"/>
                </a:cubicBezTo>
                <a:cubicBezTo>
                  <a:pt x="4298828" y="679899"/>
                  <a:pt x="4266134" y="712593"/>
                  <a:pt x="4225803" y="712593"/>
                </a:cubicBezTo>
                <a:cubicBezTo>
                  <a:pt x="4185472" y="712593"/>
                  <a:pt x="4152776" y="679899"/>
                  <a:pt x="4152778" y="639568"/>
                </a:cubicBezTo>
                <a:cubicBezTo>
                  <a:pt x="4152778" y="629485"/>
                  <a:pt x="4154820" y="619880"/>
                  <a:pt x="4158515" y="611143"/>
                </a:cubicBezTo>
                <a:close/>
                <a:moveTo>
                  <a:pt x="3232236" y="2043255"/>
                </a:moveTo>
                <a:cubicBezTo>
                  <a:pt x="3243320" y="2017045"/>
                  <a:pt x="3269273" y="1998655"/>
                  <a:pt x="3299521" y="1998655"/>
                </a:cubicBezTo>
                <a:cubicBezTo>
                  <a:pt x="3339853" y="1998655"/>
                  <a:pt x="3372546" y="2031349"/>
                  <a:pt x="3372546" y="2071680"/>
                </a:cubicBezTo>
                <a:cubicBezTo>
                  <a:pt x="3372546" y="2112011"/>
                  <a:pt x="3339852" y="2144705"/>
                  <a:pt x="3299521" y="2144705"/>
                </a:cubicBezTo>
                <a:cubicBezTo>
                  <a:pt x="3259190" y="2144705"/>
                  <a:pt x="3226497" y="2112011"/>
                  <a:pt x="3226496" y="2071680"/>
                </a:cubicBezTo>
                <a:cubicBezTo>
                  <a:pt x="3226496" y="2061597"/>
                  <a:pt x="3228540" y="2051992"/>
                  <a:pt x="3232236" y="2043255"/>
                </a:cubicBezTo>
                <a:close/>
                <a:moveTo>
                  <a:pt x="2080692" y="3828529"/>
                </a:moveTo>
                <a:cubicBezTo>
                  <a:pt x="2091777" y="3802319"/>
                  <a:pt x="2117730" y="3783928"/>
                  <a:pt x="2147978" y="3783929"/>
                </a:cubicBezTo>
                <a:cubicBezTo>
                  <a:pt x="2188309" y="3783928"/>
                  <a:pt x="2221003" y="3816623"/>
                  <a:pt x="2221003" y="3856953"/>
                </a:cubicBezTo>
                <a:cubicBezTo>
                  <a:pt x="2221003" y="3897285"/>
                  <a:pt x="2188309" y="3929979"/>
                  <a:pt x="2147978" y="3929978"/>
                </a:cubicBezTo>
                <a:cubicBezTo>
                  <a:pt x="2107647" y="3929979"/>
                  <a:pt x="2074953" y="3897284"/>
                  <a:pt x="2074953" y="3856954"/>
                </a:cubicBezTo>
                <a:cubicBezTo>
                  <a:pt x="2074953" y="3846871"/>
                  <a:pt x="2076996" y="3837265"/>
                  <a:pt x="2080692" y="3828529"/>
                </a:cubicBezTo>
                <a:close/>
                <a:moveTo>
                  <a:pt x="4388978" y="181823"/>
                </a:moveTo>
                <a:cubicBezTo>
                  <a:pt x="4392674" y="173086"/>
                  <a:pt x="4398021" y="165218"/>
                  <a:pt x="4404628" y="158611"/>
                </a:cubicBezTo>
                <a:cubicBezTo>
                  <a:pt x="4417843" y="145396"/>
                  <a:pt x="4436099" y="137222"/>
                  <a:pt x="4456265" y="137222"/>
                </a:cubicBezTo>
                <a:cubicBezTo>
                  <a:pt x="4496596" y="137222"/>
                  <a:pt x="4529290" y="169917"/>
                  <a:pt x="4529289" y="210247"/>
                </a:cubicBezTo>
                <a:cubicBezTo>
                  <a:pt x="4529290" y="250578"/>
                  <a:pt x="4496596" y="283272"/>
                  <a:pt x="4456264" y="283273"/>
                </a:cubicBezTo>
                <a:cubicBezTo>
                  <a:pt x="4415934" y="283272"/>
                  <a:pt x="4383239" y="250578"/>
                  <a:pt x="4383240" y="210247"/>
                </a:cubicBezTo>
                <a:cubicBezTo>
                  <a:pt x="4383240" y="200165"/>
                  <a:pt x="4385285" y="190559"/>
                  <a:pt x="4388978" y="181823"/>
                </a:cubicBezTo>
                <a:close/>
                <a:moveTo>
                  <a:pt x="3462699" y="1613933"/>
                </a:moveTo>
                <a:cubicBezTo>
                  <a:pt x="3473785" y="1587723"/>
                  <a:pt x="3499736" y="1569333"/>
                  <a:pt x="3529985" y="1569333"/>
                </a:cubicBezTo>
                <a:cubicBezTo>
                  <a:pt x="3570316" y="1569333"/>
                  <a:pt x="3603010" y="1602027"/>
                  <a:pt x="3603010" y="1642358"/>
                </a:cubicBezTo>
                <a:cubicBezTo>
                  <a:pt x="3603010" y="1682689"/>
                  <a:pt x="3570316" y="1715383"/>
                  <a:pt x="3529985" y="1715383"/>
                </a:cubicBezTo>
                <a:cubicBezTo>
                  <a:pt x="3489654" y="1715383"/>
                  <a:pt x="3456960" y="1682689"/>
                  <a:pt x="3456960" y="1642358"/>
                </a:cubicBezTo>
                <a:cubicBezTo>
                  <a:pt x="3456960" y="1632275"/>
                  <a:pt x="3459004" y="1622670"/>
                  <a:pt x="3462699" y="1613933"/>
                </a:cubicBezTo>
                <a:close/>
                <a:moveTo>
                  <a:pt x="2311155" y="3408035"/>
                </a:moveTo>
                <a:cubicBezTo>
                  <a:pt x="2322241" y="3381825"/>
                  <a:pt x="2348193" y="3363435"/>
                  <a:pt x="2378442" y="3363435"/>
                </a:cubicBezTo>
                <a:cubicBezTo>
                  <a:pt x="2418773" y="3363435"/>
                  <a:pt x="2451467" y="3396129"/>
                  <a:pt x="2451467" y="3436460"/>
                </a:cubicBezTo>
                <a:cubicBezTo>
                  <a:pt x="2451467" y="3476791"/>
                  <a:pt x="2418773" y="3509485"/>
                  <a:pt x="2378442" y="3509485"/>
                </a:cubicBezTo>
                <a:cubicBezTo>
                  <a:pt x="2338111" y="3509485"/>
                  <a:pt x="2305417" y="3476791"/>
                  <a:pt x="2305417" y="3436460"/>
                </a:cubicBezTo>
                <a:cubicBezTo>
                  <a:pt x="2305417" y="3426377"/>
                  <a:pt x="2307460" y="3416772"/>
                  <a:pt x="2311155" y="3408035"/>
                </a:cubicBezTo>
                <a:close/>
                <a:moveTo>
                  <a:pt x="1389301" y="4824391"/>
                </a:moveTo>
                <a:cubicBezTo>
                  <a:pt x="1400387" y="4798181"/>
                  <a:pt x="1426339" y="4779791"/>
                  <a:pt x="1456588" y="4779791"/>
                </a:cubicBezTo>
                <a:cubicBezTo>
                  <a:pt x="1496919" y="4779791"/>
                  <a:pt x="1529613" y="4812485"/>
                  <a:pt x="1529613" y="4852816"/>
                </a:cubicBezTo>
                <a:cubicBezTo>
                  <a:pt x="1529613" y="4893147"/>
                  <a:pt x="1496919" y="4925841"/>
                  <a:pt x="1456588" y="4925841"/>
                </a:cubicBezTo>
                <a:cubicBezTo>
                  <a:pt x="1416256" y="4925842"/>
                  <a:pt x="1383562" y="4893148"/>
                  <a:pt x="1383563" y="4852816"/>
                </a:cubicBezTo>
                <a:cubicBezTo>
                  <a:pt x="1383563" y="4842733"/>
                  <a:pt x="1385606" y="4833128"/>
                  <a:pt x="1389301" y="4824391"/>
                </a:cubicBezTo>
                <a:close/>
                <a:moveTo>
                  <a:pt x="3697590" y="1177683"/>
                </a:moveTo>
                <a:cubicBezTo>
                  <a:pt x="3701286" y="1168947"/>
                  <a:pt x="3706632" y="1161079"/>
                  <a:pt x="3713241" y="1154471"/>
                </a:cubicBezTo>
                <a:cubicBezTo>
                  <a:pt x="3726454" y="1141256"/>
                  <a:pt x="3744711" y="1133083"/>
                  <a:pt x="3764876" y="1133083"/>
                </a:cubicBezTo>
                <a:cubicBezTo>
                  <a:pt x="3805208" y="1133083"/>
                  <a:pt x="3837902" y="1165777"/>
                  <a:pt x="3837901" y="1206108"/>
                </a:cubicBezTo>
                <a:cubicBezTo>
                  <a:pt x="3837902" y="1246440"/>
                  <a:pt x="3805207" y="1279133"/>
                  <a:pt x="3764876" y="1279133"/>
                </a:cubicBezTo>
                <a:cubicBezTo>
                  <a:pt x="3724546" y="1279133"/>
                  <a:pt x="3691851" y="1246439"/>
                  <a:pt x="3691851" y="1206108"/>
                </a:cubicBezTo>
                <a:cubicBezTo>
                  <a:pt x="3691851" y="1196025"/>
                  <a:pt x="3693895" y="1186420"/>
                  <a:pt x="3697590" y="1177683"/>
                </a:cubicBezTo>
                <a:close/>
                <a:moveTo>
                  <a:pt x="2541620" y="2978712"/>
                </a:moveTo>
                <a:cubicBezTo>
                  <a:pt x="2552705" y="2952502"/>
                  <a:pt x="2578658" y="2934112"/>
                  <a:pt x="2608906" y="2934112"/>
                </a:cubicBezTo>
                <a:cubicBezTo>
                  <a:pt x="2649237" y="2934112"/>
                  <a:pt x="2681931" y="2966806"/>
                  <a:pt x="2681931" y="3007137"/>
                </a:cubicBezTo>
                <a:cubicBezTo>
                  <a:pt x="2681931" y="3047468"/>
                  <a:pt x="2649237" y="3080162"/>
                  <a:pt x="2608906" y="3080162"/>
                </a:cubicBezTo>
                <a:cubicBezTo>
                  <a:pt x="2568575" y="3080162"/>
                  <a:pt x="2535881" y="3047468"/>
                  <a:pt x="2535881" y="3007137"/>
                </a:cubicBezTo>
                <a:cubicBezTo>
                  <a:pt x="2535881" y="2997054"/>
                  <a:pt x="2537924" y="2987449"/>
                  <a:pt x="2541620" y="2978712"/>
                </a:cubicBezTo>
                <a:close/>
                <a:moveTo>
                  <a:pt x="1619766" y="4395070"/>
                </a:moveTo>
                <a:cubicBezTo>
                  <a:pt x="1630851" y="4368860"/>
                  <a:pt x="1656804" y="4350470"/>
                  <a:pt x="1687052" y="4350470"/>
                </a:cubicBezTo>
                <a:cubicBezTo>
                  <a:pt x="1727383" y="4350470"/>
                  <a:pt x="1760077" y="4383164"/>
                  <a:pt x="1760077" y="4423495"/>
                </a:cubicBezTo>
                <a:cubicBezTo>
                  <a:pt x="1760077" y="4463826"/>
                  <a:pt x="1727383" y="4496520"/>
                  <a:pt x="1687052" y="4496520"/>
                </a:cubicBezTo>
                <a:cubicBezTo>
                  <a:pt x="1646721" y="4496520"/>
                  <a:pt x="1614027" y="4463826"/>
                  <a:pt x="1614027" y="4423495"/>
                </a:cubicBezTo>
                <a:cubicBezTo>
                  <a:pt x="1614027" y="4413412"/>
                  <a:pt x="1616070" y="4403806"/>
                  <a:pt x="1619766" y="4395070"/>
                </a:cubicBezTo>
                <a:close/>
                <a:moveTo>
                  <a:pt x="3928052" y="748363"/>
                </a:moveTo>
                <a:cubicBezTo>
                  <a:pt x="3931749" y="739627"/>
                  <a:pt x="3937095" y="731759"/>
                  <a:pt x="3943702" y="725152"/>
                </a:cubicBezTo>
                <a:cubicBezTo>
                  <a:pt x="3956918" y="711937"/>
                  <a:pt x="3975173" y="703764"/>
                  <a:pt x="3995339" y="703764"/>
                </a:cubicBezTo>
                <a:cubicBezTo>
                  <a:pt x="4035669" y="703764"/>
                  <a:pt x="4068363" y="736458"/>
                  <a:pt x="4068363" y="776789"/>
                </a:cubicBezTo>
                <a:cubicBezTo>
                  <a:pt x="4068365" y="817119"/>
                  <a:pt x="4035671" y="849813"/>
                  <a:pt x="3995339" y="849813"/>
                </a:cubicBezTo>
                <a:cubicBezTo>
                  <a:pt x="3955009" y="849813"/>
                  <a:pt x="3922315" y="817119"/>
                  <a:pt x="3922314" y="776788"/>
                </a:cubicBezTo>
                <a:cubicBezTo>
                  <a:pt x="3922314" y="766705"/>
                  <a:pt x="3924357" y="757100"/>
                  <a:pt x="3928052" y="748363"/>
                </a:cubicBezTo>
                <a:close/>
                <a:moveTo>
                  <a:pt x="2772083" y="2558219"/>
                </a:moveTo>
                <a:cubicBezTo>
                  <a:pt x="2783169" y="2532009"/>
                  <a:pt x="2809121" y="2513618"/>
                  <a:pt x="2839370" y="2513618"/>
                </a:cubicBezTo>
                <a:cubicBezTo>
                  <a:pt x="2879701" y="2513618"/>
                  <a:pt x="2912395" y="2546312"/>
                  <a:pt x="2912395" y="2586643"/>
                </a:cubicBezTo>
                <a:cubicBezTo>
                  <a:pt x="2912395" y="2626974"/>
                  <a:pt x="2879701" y="2659668"/>
                  <a:pt x="2839370" y="2659668"/>
                </a:cubicBezTo>
                <a:cubicBezTo>
                  <a:pt x="2799039" y="2659668"/>
                  <a:pt x="2766345" y="2626974"/>
                  <a:pt x="2766345" y="2586643"/>
                </a:cubicBezTo>
                <a:cubicBezTo>
                  <a:pt x="2766345" y="2576561"/>
                  <a:pt x="2768388" y="2566955"/>
                  <a:pt x="2772083" y="2558219"/>
                </a:cubicBezTo>
                <a:close/>
                <a:moveTo>
                  <a:pt x="3001773" y="2180476"/>
                </a:moveTo>
                <a:cubicBezTo>
                  <a:pt x="3012857" y="2154266"/>
                  <a:pt x="3038810" y="2135877"/>
                  <a:pt x="3069058" y="2135876"/>
                </a:cubicBezTo>
                <a:cubicBezTo>
                  <a:pt x="3109390" y="2135876"/>
                  <a:pt x="3142083" y="2168570"/>
                  <a:pt x="3142084" y="2208900"/>
                </a:cubicBezTo>
                <a:cubicBezTo>
                  <a:pt x="3142083" y="2249232"/>
                  <a:pt x="3109389" y="2281926"/>
                  <a:pt x="3069059" y="2281925"/>
                </a:cubicBezTo>
                <a:cubicBezTo>
                  <a:pt x="3028727" y="2281926"/>
                  <a:pt x="2996034" y="2249231"/>
                  <a:pt x="2996033" y="2208901"/>
                </a:cubicBezTo>
                <a:cubicBezTo>
                  <a:pt x="2996033" y="2198818"/>
                  <a:pt x="2998076" y="2189212"/>
                  <a:pt x="3001773" y="2180476"/>
                </a:cubicBezTo>
                <a:close/>
                <a:moveTo>
                  <a:pt x="1850229" y="3974577"/>
                </a:moveTo>
                <a:cubicBezTo>
                  <a:pt x="1861314" y="3948368"/>
                  <a:pt x="1887266" y="3929977"/>
                  <a:pt x="1917515" y="3929978"/>
                </a:cubicBezTo>
                <a:cubicBezTo>
                  <a:pt x="1957846" y="3929977"/>
                  <a:pt x="1990540" y="3962672"/>
                  <a:pt x="1990540" y="4003002"/>
                </a:cubicBezTo>
                <a:cubicBezTo>
                  <a:pt x="1990540" y="4043334"/>
                  <a:pt x="1957846" y="4076027"/>
                  <a:pt x="1917515" y="4076027"/>
                </a:cubicBezTo>
                <a:cubicBezTo>
                  <a:pt x="1877184" y="4076027"/>
                  <a:pt x="1844490" y="4043333"/>
                  <a:pt x="1844490" y="4003002"/>
                </a:cubicBezTo>
                <a:cubicBezTo>
                  <a:pt x="1844490" y="3992919"/>
                  <a:pt x="1846534" y="3983314"/>
                  <a:pt x="1850229" y="3974577"/>
                </a:cubicBezTo>
                <a:close/>
                <a:moveTo>
                  <a:pt x="4158514" y="327873"/>
                </a:moveTo>
                <a:cubicBezTo>
                  <a:pt x="4162209" y="319136"/>
                  <a:pt x="4167557" y="311268"/>
                  <a:pt x="4174164" y="304661"/>
                </a:cubicBezTo>
                <a:cubicBezTo>
                  <a:pt x="4187379" y="291446"/>
                  <a:pt x="4205635" y="283272"/>
                  <a:pt x="4225801" y="283272"/>
                </a:cubicBezTo>
                <a:cubicBezTo>
                  <a:pt x="4266132" y="283272"/>
                  <a:pt x="4298826" y="315966"/>
                  <a:pt x="4298827" y="356297"/>
                </a:cubicBezTo>
                <a:cubicBezTo>
                  <a:pt x="4298826" y="396628"/>
                  <a:pt x="4266132" y="429322"/>
                  <a:pt x="4225802" y="429322"/>
                </a:cubicBezTo>
                <a:cubicBezTo>
                  <a:pt x="4185470" y="429322"/>
                  <a:pt x="4152775" y="396628"/>
                  <a:pt x="4152776" y="356297"/>
                </a:cubicBezTo>
                <a:cubicBezTo>
                  <a:pt x="4152776" y="346215"/>
                  <a:pt x="4154819" y="336609"/>
                  <a:pt x="4158514" y="327873"/>
                </a:cubicBezTo>
                <a:close/>
                <a:moveTo>
                  <a:pt x="3232235" y="1759983"/>
                </a:moveTo>
                <a:cubicBezTo>
                  <a:pt x="3243321" y="1733773"/>
                  <a:pt x="3269274" y="1715383"/>
                  <a:pt x="3299522" y="1715383"/>
                </a:cubicBezTo>
                <a:cubicBezTo>
                  <a:pt x="3339852" y="1715383"/>
                  <a:pt x="3372547" y="1748077"/>
                  <a:pt x="3372546" y="1788408"/>
                </a:cubicBezTo>
                <a:cubicBezTo>
                  <a:pt x="3372546" y="1828739"/>
                  <a:pt x="3339853" y="1861433"/>
                  <a:pt x="3299521" y="1861433"/>
                </a:cubicBezTo>
                <a:cubicBezTo>
                  <a:pt x="3259191" y="1861433"/>
                  <a:pt x="3226496" y="1828739"/>
                  <a:pt x="3226497" y="1788408"/>
                </a:cubicBezTo>
                <a:cubicBezTo>
                  <a:pt x="3226497" y="1778325"/>
                  <a:pt x="3228540" y="1768720"/>
                  <a:pt x="3232235" y="1759983"/>
                </a:cubicBezTo>
                <a:close/>
                <a:moveTo>
                  <a:pt x="2080692" y="3545257"/>
                </a:moveTo>
                <a:cubicBezTo>
                  <a:pt x="2091777" y="3519047"/>
                  <a:pt x="2117729" y="3500656"/>
                  <a:pt x="2147978" y="3500656"/>
                </a:cubicBezTo>
                <a:cubicBezTo>
                  <a:pt x="2188309" y="3500656"/>
                  <a:pt x="2221003" y="3533350"/>
                  <a:pt x="2221003" y="3573681"/>
                </a:cubicBezTo>
                <a:cubicBezTo>
                  <a:pt x="2221003" y="3614012"/>
                  <a:pt x="2188309" y="3646706"/>
                  <a:pt x="2147978" y="3646706"/>
                </a:cubicBezTo>
                <a:cubicBezTo>
                  <a:pt x="2107647" y="3646706"/>
                  <a:pt x="2074953" y="3614012"/>
                  <a:pt x="2074953" y="3573681"/>
                </a:cubicBezTo>
                <a:cubicBezTo>
                  <a:pt x="2074953" y="3563599"/>
                  <a:pt x="2076996" y="3553993"/>
                  <a:pt x="2080692" y="3545257"/>
                </a:cubicBezTo>
                <a:close/>
                <a:moveTo>
                  <a:pt x="1158838" y="4961614"/>
                </a:moveTo>
                <a:cubicBezTo>
                  <a:pt x="1162533" y="4952878"/>
                  <a:pt x="1167880" y="4945010"/>
                  <a:pt x="1174487" y="4938402"/>
                </a:cubicBezTo>
                <a:cubicBezTo>
                  <a:pt x="1187703" y="4925187"/>
                  <a:pt x="1205959" y="4917014"/>
                  <a:pt x="1226125" y="4917013"/>
                </a:cubicBezTo>
                <a:cubicBezTo>
                  <a:pt x="1266456" y="4917013"/>
                  <a:pt x="1299149" y="4949708"/>
                  <a:pt x="1299149" y="4990039"/>
                </a:cubicBezTo>
                <a:cubicBezTo>
                  <a:pt x="1299150" y="5030369"/>
                  <a:pt x="1266455" y="5063064"/>
                  <a:pt x="1226124" y="5063064"/>
                </a:cubicBezTo>
                <a:cubicBezTo>
                  <a:pt x="1185793" y="5063063"/>
                  <a:pt x="1153099" y="5030369"/>
                  <a:pt x="1153099" y="4990039"/>
                </a:cubicBezTo>
                <a:cubicBezTo>
                  <a:pt x="1153098" y="4979957"/>
                  <a:pt x="1155142" y="4970351"/>
                  <a:pt x="1158838" y="4961614"/>
                </a:cubicBezTo>
                <a:close/>
                <a:moveTo>
                  <a:pt x="3462698" y="1330661"/>
                </a:moveTo>
                <a:cubicBezTo>
                  <a:pt x="3473784" y="1304451"/>
                  <a:pt x="3499737" y="1286061"/>
                  <a:pt x="3529985" y="1286061"/>
                </a:cubicBezTo>
                <a:cubicBezTo>
                  <a:pt x="3570317" y="1286061"/>
                  <a:pt x="3603010" y="1318755"/>
                  <a:pt x="3603010" y="1359086"/>
                </a:cubicBezTo>
                <a:cubicBezTo>
                  <a:pt x="3603010" y="1399417"/>
                  <a:pt x="3570316" y="1432111"/>
                  <a:pt x="3529986" y="1432111"/>
                </a:cubicBezTo>
                <a:cubicBezTo>
                  <a:pt x="3489654" y="1432111"/>
                  <a:pt x="3456961" y="1399417"/>
                  <a:pt x="3456960" y="1359086"/>
                </a:cubicBezTo>
                <a:cubicBezTo>
                  <a:pt x="3456960" y="1349003"/>
                  <a:pt x="3459003" y="1339397"/>
                  <a:pt x="3462698" y="1330661"/>
                </a:cubicBezTo>
                <a:close/>
                <a:moveTo>
                  <a:pt x="2311155" y="3124763"/>
                </a:moveTo>
                <a:cubicBezTo>
                  <a:pt x="2322241" y="3098553"/>
                  <a:pt x="2348193" y="3080163"/>
                  <a:pt x="2378442" y="3080163"/>
                </a:cubicBezTo>
                <a:cubicBezTo>
                  <a:pt x="2418773" y="3080163"/>
                  <a:pt x="2451467" y="3112857"/>
                  <a:pt x="2451467" y="3153188"/>
                </a:cubicBezTo>
                <a:cubicBezTo>
                  <a:pt x="2451467" y="3193519"/>
                  <a:pt x="2418773" y="3226213"/>
                  <a:pt x="2378442" y="3226213"/>
                </a:cubicBezTo>
                <a:cubicBezTo>
                  <a:pt x="2338111" y="3226213"/>
                  <a:pt x="2305417" y="3193519"/>
                  <a:pt x="2305417" y="3153188"/>
                </a:cubicBezTo>
                <a:cubicBezTo>
                  <a:pt x="2305417" y="3143105"/>
                  <a:pt x="2307460" y="3133499"/>
                  <a:pt x="2311155" y="3124763"/>
                </a:cubicBezTo>
                <a:close/>
                <a:moveTo>
                  <a:pt x="1389302" y="4541119"/>
                </a:moveTo>
                <a:cubicBezTo>
                  <a:pt x="1400387" y="4514909"/>
                  <a:pt x="1426340" y="4496519"/>
                  <a:pt x="1456589" y="4496519"/>
                </a:cubicBezTo>
                <a:cubicBezTo>
                  <a:pt x="1496919" y="4496519"/>
                  <a:pt x="1529613" y="4529213"/>
                  <a:pt x="1529613" y="4569544"/>
                </a:cubicBezTo>
                <a:cubicBezTo>
                  <a:pt x="1529614" y="4609875"/>
                  <a:pt x="1496920" y="4642569"/>
                  <a:pt x="1456588" y="4642569"/>
                </a:cubicBezTo>
                <a:cubicBezTo>
                  <a:pt x="1416258" y="4642569"/>
                  <a:pt x="1383563" y="4609875"/>
                  <a:pt x="1383564" y="4569544"/>
                </a:cubicBezTo>
                <a:cubicBezTo>
                  <a:pt x="1383563" y="4559462"/>
                  <a:pt x="1385607" y="4549856"/>
                  <a:pt x="1389302" y="4541119"/>
                </a:cubicBezTo>
                <a:close/>
                <a:moveTo>
                  <a:pt x="3697590" y="894412"/>
                </a:moveTo>
                <a:cubicBezTo>
                  <a:pt x="3701284" y="885675"/>
                  <a:pt x="3706631" y="877808"/>
                  <a:pt x="3713240" y="871200"/>
                </a:cubicBezTo>
                <a:cubicBezTo>
                  <a:pt x="3726454" y="857986"/>
                  <a:pt x="3744711" y="849812"/>
                  <a:pt x="3764875" y="849812"/>
                </a:cubicBezTo>
                <a:cubicBezTo>
                  <a:pt x="3805207" y="849812"/>
                  <a:pt x="3837900" y="882506"/>
                  <a:pt x="3837901" y="922837"/>
                </a:cubicBezTo>
                <a:cubicBezTo>
                  <a:pt x="3837901" y="963168"/>
                  <a:pt x="3805207" y="995862"/>
                  <a:pt x="3764876" y="995862"/>
                </a:cubicBezTo>
                <a:cubicBezTo>
                  <a:pt x="3724545" y="995862"/>
                  <a:pt x="3691851" y="963167"/>
                  <a:pt x="3691852" y="922836"/>
                </a:cubicBezTo>
                <a:cubicBezTo>
                  <a:pt x="3691852" y="912754"/>
                  <a:pt x="3693895" y="903148"/>
                  <a:pt x="3697590" y="894412"/>
                </a:cubicBezTo>
                <a:close/>
                <a:moveTo>
                  <a:pt x="2541620" y="2695440"/>
                </a:moveTo>
                <a:cubicBezTo>
                  <a:pt x="2552705" y="2669230"/>
                  <a:pt x="2578657" y="2650840"/>
                  <a:pt x="2608906" y="2650840"/>
                </a:cubicBezTo>
                <a:cubicBezTo>
                  <a:pt x="2649237" y="2650840"/>
                  <a:pt x="2681931" y="2683534"/>
                  <a:pt x="2681931" y="2723865"/>
                </a:cubicBezTo>
                <a:cubicBezTo>
                  <a:pt x="2681931" y="2764196"/>
                  <a:pt x="2649237" y="2796890"/>
                  <a:pt x="2608906" y="2796890"/>
                </a:cubicBezTo>
                <a:cubicBezTo>
                  <a:pt x="2568575" y="2796890"/>
                  <a:pt x="2535881" y="2764196"/>
                  <a:pt x="2535881" y="2723865"/>
                </a:cubicBezTo>
                <a:cubicBezTo>
                  <a:pt x="2535881" y="2713782"/>
                  <a:pt x="2537924" y="2704177"/>
                  <a:pt x="2541620" y="2695440"/>
                </a:cubicBezTo>
                <a:close/>
                <a:moveTo>
                  <a:pt x="2771308" y="2326525"/>
                </a:moveTo>
                <a:cubicBezTo>
                  <a:pt x="2782394" y="2300315"/>
                  <a:pt x="2808347" y="2281925"/>
                  <a:pt x="2838595" y="2281925"/>
                </a:cubicBezTo>
                <a:cubicBezTo>
                  <a:pt x="2878925" y="2281925"/>
                  <a:pt x="2911619" y="2314619"/>
                  <a:pt x="2911620" y="2354950"/>
                </a:cubicBezTo>
                <a:cubicBezTo>
                  <a:pt x="2911619" y="2395281"/>
                  <a:pt x="2878926" y="2427975"/>
                  <a:pt x="2838595" y="2427975"/>
                </a:cubicBezTo>
                <a:cubicBezTo>
                  <a:pt x="2798264" y="2427975"/>
                  <a:pt x="2765569" y="2395281"/>
                  <a:pt x="2765571" y="2354950"/>
                </a:cubicBezTo>
                <a:cubicBezTo>
                  <a:pt x="2765569" y="2344867"/>
                  <a:pt x="2767614" y="2335262"/>
                  <a:pt x="2771308" y="2326525"/>
                </a:cubicBezTo>
                <a:close/>
                <a:moveTo>
                  <a:pt x="1619765" y="4111798"/>
                </a:moveTo>
                <a:cubicBezTo>
                  <a:pt x="1630850" y="4085589"/>
                  <a:pt x="1656803" y="4067198"/>
                  <a:pt x="1687051" y="4067199"/>
                </a:cubicBezTo>
                <a:cubicBezTo>
                  <a:pt x="1727382" y="4067198"/>
                  <a:pt x="1760076" y="4099892"/>
                  <a:pt x="1760076" y="4140223"/>
                </a:cubicBezTo>
                <a:cubicBezTo>
                  <a:pt x="1760076" y="4180554"/>
                  <a:pt x="1727383" y="4213248"/>
                  <a:pt x="1687052" y="4213248"/>
                </a:cubicBezTo>
                <a:cubicBezTo>
                  <a:pt x="1646721" y="4213248"/>
                  <a:pt x="1614027" y="4180554"/>
                  <a:pt x="1614027" y="4140223"/>
                </a:cubicBezTo>
                <a:cubicBezTo>
                  <a:pt x="1614027" y="4130140"/>
                  <a:pt x="1616070" y="4120534"/>
                  <a:pt x="1619765" y="4111798"/>
                </a:cubicBezTo>
                <a:close/>
                <a:moveTo>
                  <a:pt x="3928051" y="465093"/>
                </a:moveTo>
                <a:cubicBezTo>
                  <a:pt x="3931746" y="456356"/>
                  <a:pt x="3937094" y="448488"/>
                  <a:pt x="3943701" y="441881"/>
                </a:cubicBezTo>
                <a:cubicBezTo>
                  <a:pt x="3956916" y="428667"/>
                  <a:pt x="3975172" y="420493"/>
                  <a:pt x="3995337" y="420493"/>
                </a:cubicBezTo>
                <a:cubicBezTo>
                  <a:pt x="4035668" y="420493"/>
                  <a:pt x="4068363" y="453187"/>
                  <a:pt x="4068362" y="493518"/>
                </a:cubicBezTo>
                <a:cubicBezTo>
                  <a:pt x="4068363" y="533848"/>
                  <a:pt x="4035669" y="566542"/>
                  <a:pt x="3995339" y="566542"/>
                </a:cubicBezTo>
                <a:cubicBezTo>
                  <a:pt x="3955008" y="566542"/>
                  <a:pt x="3922314" y="533848"/>
                  <a:pt x="3922313" y="493517"/>
                </a:cubicBezTo>
                <a:cubicBezTo>
                  <a:pt x="3922314" y="483435"/>
                  <a:pt x="3924356" y="473829"/>
                  <a:pt x="3928051" y="465093"/>
                </a:cubicBezTo>
                <a:close/>
                <a:moveTo>
                  <a:pt x="3001771" y="1897204"/>
                </a:moveTo>
                <a:cubicBezTo>
                  <a:pt x="3012856" y="1870994"/>
                  <a:pt x="3038809" y="1852604"/>
                  <a:pt x="3069057" y="1852604"/>
                </a:cubicBezTo>
                <a:cubicBezTo>
                  <a:pt x="3109388" y="1852604"/>
                  <a:pt x="3142082" y="1885298"/>
                  <a:pt x="3142083" y="1925630"/>
                </a:cubicBezTo>
                <a:cubicBezTo>
                  <a:pt x="3142082" y="1965960"/>
                  <a:pt x="3109388" y="1998654"/>
                  <a:pt x="3069057" y="1998654"/>
                </a:cubicBezTo>
                <a:cubicBezTo>
                  <a:pt x="3028726" y="1998654"/>
                  <a:pt x="2996032" y="1965960"/>
                  <a:pt x="2996033" y="1925629"/>
                </a:cubicBezTo>
                <a:cubicBezTo>
                  <a:pt x="2996032" y="1915546"/>
                  <a:pt x="2998077" y="1905941"/>
                  <a:pt x="3001771" y="1897204"/>
                </a:cubicBezTo>
                <a:close/>
                <a:moveTo>
                  <a:pt x="1850228" y="3691306"/>
                </a:moveTo>
                <a:cubicBezTo>
                  <a:pt x="1861314" y="3665097"/>
                  <a:pt x="1887266" y="3646706"/>
                  <a:pt x="1917514" y="3646706"/>
                </a:cubicBezTo>
                <a:cubicBezTo>
                  <a:pt x="1957845" y="3646706"/>
                  <a:pt x="1990539" y="3679400"/>
                  <a:pt x="1990539" y="3719731"/>
                </a:cubicBezTo>
                <a:cubicBezTo>
                  <a:pt x="1990539" y="3760062"/>
                  <a:pt x="1957845" y="3792756"/>
                  <a:pt x="1917514" y="3792756"/>
                </a:cubicBezTo>
                <a:cubicBezTo>
                  <a:pt x="1877183" y="3792756"/>
                  <a:pt x="1844489" y="3760062"/>
                  <a:pt x="1844489" y="3719731"/>
                </a:cubicBezTo>
                <a:cubicBezTo>
                  <a:pt x="1844489" y="3709648"/>
                  <a:pt x="1846532" y="3700043"/>
                  <a:pt x="1850228" y="3691306"/>
                </a:cubicBezTo>
                <a:close/>
                <a:moveTo>
                  <a:pt x="4158515" y="44601"/>
                </a:moveTo>
                <a:cubicBezTo>
                  <a:pt x="4162210" y="35864"/>
                  <a:pt x="4167558" y="27996"/>
                  <a:pt x="4174167" y="21389"/>
                </a:cubicBezTo>
                <a:cubicBezTo>
                  <a:pt x="4187380" y="8174"/>
                  <a:pt x="4205636" y="1"/>
                  <a:pt x="4225802" y="1"/>
                </a:cubicBezTo>
                <a:cubicBezTo>
                  <a:pt x="4266134" y="1"/>
                  <a:pt x="4298827" y="32695"/>
                  <a:pt x="4298828" y="73026"/>
                </a:cubicBezTo>
                <a:cubicBezTo>
                  <a:pt x="4298827" y="113357"/>
                  <a:pt x="4266133" y="146051"/>
                  <a:pt x="4225801" y="146051"/>
                </a:cubicBezTo>
                <a:cubicBezTo>
                  <a:pt x="4185472" y="146051"/>
                  <a:pt x="4152776" y="113357"/>
                  <a:pt x="4152777" y="73026"/>
                </a:cubicBezTo>
                <a:cubicBezTo>
                  <a:pt x="4152777" y="62943"/>
                  <a:pt x="4154820" y="53337"/>
                  <a:pt x="4158515" y="44601"/>
                </a:cubicBezTo>
                <a:close/>
                <a:moveTo>
                  <a:pt x="3232236" y="1476711"/>
                </a:moveTo>
                <a:cubicBezTo>
                  <a:pt x="3243320" y="1450501"/>
                  <a:pt x="3269272" y="1432111"/>
                  <a:pt x="3299521" y="1432111"/>
                </a:cubicBezTo>
                <a:cubicBezTo>
                  <a:pt x="3339852" y="1432110"/>
                  <a:pt x="3372546" y="1464805"/>
                  <a:pt x="3372547" y="1505135"/>
                </a:cubicBezTo>
                <a:cubicBezTo>
                  <a:pt x="3372546" y="1545467"/>
                  <a:pt x="3339852" y="1578161"/>
                  <a:pt x="3299522" y="1578160"/>
                </a:cubicBezTo>
                <a:cubicBezTo>
                  <a:pt x="3259190" y="1578161"/>
                  <a:pt x="3226496" y="1545466"/>
                  <a:pt x="3226496" y="1505136"/>
                </a:cubicBezTo>
                <a:cubicBezTo>
                  <a:pt x="3226496" y="1495053"/>
                  <a:pt x="3228539" y="1485447"/>
                  <a:pt x="3232236" y="1476711"/>
                </a:cubicBezTo>
                <a:close/>
                <a:moveTo>
                  <a:pt x="2080691" y="3261984"/>
                </a:moveTo>
                <a:cubicBezTo>
                  <a:pt x="2091777" y="3235775"/>
                  <a:pt x="2117729" y="3217384"/>
                  <a:pt x="2147978" y="3217384"/>
                </a:cubicBezTo>
                <a:cubicBezTo>
                  <a:pt x="2188309" y="3217384"/>
                  <a:pt x="2221003" y="3250078"/>
                  <a:pt x="2221003" y="3290409"/>
                </a:cubicBezTo>
                <a:cubicBezTo>
                  <a:pt x="2221003" y="3330740"/>
                  <a:pt x="2188309" y="3363434"/>
                  <a:pt x="2147978" y="3363434"/>
                </a:cubicBezTo>
                <a:cubicBezTo>
                  <a:pt x="2107647" y="3363434"/>
                  <a:pt x="2074953" y="3330740"/>
                  <a:pt x="2074953" y="3290409"/>
                </a:cubicBezTo>
                <a:cubicBezTo>
                  <a:pt x="2074953" y="3280326"/>
                  <a:pt x="2076996" y="3270721"/>
                  <a:pt x="2080691" y="3261984"/>
                </a:cubicBezTo>
                <a:close/>
                <a:moveTo>
                  <a:pt x="1158838" y="4678341"/>
                </a:moveTo>
                <a:cubicBezTo>
                  <a:pt x="1162534" y="4669604"/>
                  <a:pt x="1167881" y="4661736"/>
                  <a:pt x="1174488" y="4655129"/>
                </a:cubicBezTo>
                <a:cubicBezTo>
                  <a:pt x="1187703" y="4641914"/>
                  <a:pt x="1205959" y="4633741"/>
                  <a:pt x="1226125" y="4633740"/>
                </a:cubicBezTo>
                <a:cubicBezTo>
                  <a:pt x="1266456" y="4633740"/>
                  <a:pt x="1299150" y="4666434"/>
                  <a:pt x="1299150" y="4706765"/>
                </a:cubicBezTo>
                <a:cubicBezTo>
                  <a:pt x="1299150" y="4747096"/>
                  <a:pt x="1266456" y="4779790"/>
                  <a:pt x="1226125" y="4779790"/>
                </a:cubicBezTo>
                <a:cubicBezTo>
                  <a:pt x="1185793" y="4779791"/>
                  <a:pt x="1153099" y="4747097"/>
                  <a:pt x="1153100" y="4706765"/>
                </a:cubicBezTo>
                <a:cubicBezTo>
                  <a:pt x="1153100" y="4696683"/>
                  <a:pt x="1155143" y="4687077"/>
                  <a:pt x="1158838" y="4678341"/>
                </a:cubicBezTo>
                <a:close/>
                <a:moveTo>
                  <a:pt x="3462698" y="1047389"/>
                </a:moveTo>
                <a:cubicBezTo>
                  <a:pt x="3473785" y="1021179"/>
                  <a:pt x="3499736" y="1002789"/>
                  <a:pt x="3529986" y="1002789"/>
                </a:cubicBezTo>
                <a:cubicBezTo>
                  <a:pt x="3570316" y="1002788"/>
                  <a:pt x="3603011" y="1035483"/>
                  <a:pt x="3603009" y="1075813"/>
                </a:cubicBezTo>
                <a:cubicBezTo>
                  <a:pt x="3603011" y="1116145"/>
                  <a:pt x="3570317" y="1148839"/>
                  <a:pt x="3529985" y="1148838"/>
                </a:cubicBezTo>
                <a:cubicBezTo>
                  <a:pt x="3489655" y="1148839"/>
                  <a:pt x="3456960" y="1116144"/>
                  <a:pt x="3456961" y="1075814"/>
                </a:cubicBezTo>
                <a:cubicBezTo>
                  <a:pt x="3456961" y="1065731"/>
                  <a:pt x="3459004" y="1056125"/>
                  <a:pt x="3462698" y="1047389"/>
                </a:cubicBezTo>
                <a:close/>
                <a:moveTo>
                  <a:pt x="2311155" y="2841491"/>
                </a:moveTo>
                <a:cubicBezTo>
                  <a:pt x="2322241" y="2815281"/>
                  <a:pt x="2348193" y="2796890"/>
                  <a:pt x="2378442" y="2796891"/>
                </a:cubicBezTo>
                <a:cubicBezTo>
                  <a:pt x="2418772" y="2796890"/>
                  <a:pt x="2451467" y="2829585"/>
                  <a:pt x="2451466" y="2869915"/>
                </a:cubicBezTo>
                <a:cubicBezTo>
                  <a:pt x="2451467" y="2910247"/>
                  <a:pt x="2418773" y="2942941"/>
                  <a:pt x="2378441" y="2942940"/>
                </a:cubicBezTo>
                <a:cubicBezTo>
                  <a:pt x="2338111" y="2942941"/>
                  <a:pt x="2305416" y="2910246"/>
                  <a:pt x="2305417" y="2869916"/>
                </a:cubicBezTo>
                <a:cubicBezTo>
                  <a:pt x="2305416" y="2859833"/>
                  <a:pt x="2307460" y="2850227"/>
                  <a:pt x="2311155" y="2841491"/>
                </a:cubicBezTo>
                <a:close/>
                <a:moveTo>
                  <a:pt x="2540845" y="2463747"/>
                </a:moveTo>
                <a:cubicBezTo>
                  <a:pt x="2551929" y="2437537"/>
                  <a:pt x="2577882" y="2419147"/>
                  <a:pt x="2608130" y="2419147"/>
                </a:cubicBezTo>
                <a:cubicBezTo>
                  <a:pt x="2648462" y="2419147"/>
                  <a:pt x="2681155" y="2451841"/>
                  <a:pt x="2681156" y="2492172"/>
                </a:cubicBezTo>
                <a:cubicBezTo>
                  <a:pt x="2681155" y="2532503"/>
                  <a:pt x="2648461" y="2565197"/>
                  <a:pt x="2608131" y="2565197"/>
                </a:cubicBezTo>
                <a:cubicBezTo>
                  <a:pt x="2567799" y="2565197"/>
                  <a:pt x="2535106" y="2532503"/>
                  <a:pt x="2535105" y="2492172"/>
                </a:cubicBezTo>
                <a:cubicBezTo>
                  <a:pt x="2535105" y="2482089"/>
                  <a:pt x="2537150" y="2472484"/>
                  <a:pt x="2540845" y="2463747"/>
                </a:cubicBezTo>
                <a:close/>
                <a:moveTo>
                  <a:pt x="1389302" y="4257847"/>
                </a:moveTo>
                <a:cubicBezTo>
                  <a:pt x="1400388" y="4231637"/>
                  <a:pt x="1426340" y="4213247"/>
                  <a:pt x="1456588" y="4213247"/>
                </a:cubicBezTo>
                <a:cubicBezTo>
                  <a:pt x="1496919" y="4213247"/>
                  <a:pt x="1529613" y="4245941"/>
                  <a:pt x="1529613" y="4286272"/>
                </a:cubicBezTo>
                <a:cubicBezTo>
                  <a:pt x="1529613" y="4326603"/>
                  <a:pt x="1496919" y="4359297"/>
                  <a:pt x="1456588" y="4359297"/>
                </a:cubicBezTo>
                <a:cubicBezTo>
                  <a:pt x="1416257" y="4359297"/>
                  <a:pt x="1383563" y="4326603"/>
                  <a:pt x="1383563" y="4286272"/>
                </a:cubicBezTo>
                <a:cubicBezTo>
                  <a:pt x="1383563" y="4276189"/>
                  <a:pt x="1385607" y="4266584"/>
                  <a:pt x="1389302" y="4257847"/>
                </a:cubicBezTo>
                <a:close/>
                <a:moveTo>
                  <a:pt x="3697588" y="611142"/>
                </a:moveTo>
                <a:cubicBezTo>
                  <a:pt x="3701283" y="602405"/>
                  <a:pt x="3706630" y="594537"/>
                  <a:pt x="3713238" y="587930"/>
                </a:cubicBezTo>
                <a:cubicBezTo>
                  <a:pt x="3726452" y="574716"/>
                  <a:pt x="3744710" y="566542"/>
                  <a:pt x="3764874" y="566542"/>
                </a:cubicBezTo>
                <a:cubicBezTo>
                  <a:pt x="3805205" y="566542"/>
                  <a:pt x="3837899" y="599236"/>
                  <a:pt x="3837900" y="639567"/>
                </a:cubicBezTo>
                <a:cubicBezTo>
                  <a:pt x="3837899" y="679897"/>
                  <a:pt x="3805205" y="712591"/>
                  <a:pt x="3764874" y="712591"/>
                </a:cubicBezTo>
                <a:cubicBezTo>
                  <a:pt x="3724543" y="712592"/>
                  <a:pt x="3691849" y="679897"/>
                  <a:pt x="3691849" y="639566"/>
                </a:cubicBezTo>
                <a:cubicBezTo>
                  <a:pt x="3691849" y="629484"/>
                  <a:pt x="3693894" y="619878"/>
                  <a:pt x="3697588" y="611142"/>
                </a:cubicBezTo>
                <a:close/>
                <a:moveTo>
                  <a:pt x="2771307" y="2043254"/>
                </a:moveTo>
                <a:cubicBezTo>
                  <a:pt x="2782393" y="2017045"/>
                  <a:pt x="2808346" y="1998654"/>
                  <a:pt x="2838594" y="1998654"/>
                </a:cubicBezTo>
                <a:cubicBezTo>
                  <a:pt x="2878924" y="1998654"/>
                  <a:pt x="2911619" y="2031348"/>
                  <a:pt x="2911618" y="2071679"/>
                </a:cubicBezTo>
                <a:cubicBezTo>
                  <a:pt x="2911619" y="2112010"/>
                  <a:pt x="2878925" y="2144704"/>
                  <a:pt x="2838594" y="2144704"/>
                </a:cubicBezTo>
                <a:cubicBezTo>
                  <a:pt x="2798263" y="2144704"/>
                  <a:pt x="2765570" y="2112010"/>
                  <a:pt x="2765569" y="2071679"/>
                </a:cubicBezTo>
                <a:cubicBezTo>
                  <a:pt x="2765569" y="2061596"/>
                  <a:pt x="2767612" y="2051990"/>
                  <a:pt x="2771307" y="2043254"/>
                </a:cubicBezTo>
                <a:close/>
                <a:moveTo>
                  <a:pt x="1619764" y="3828527"/>
                </a:moveTo>
                <a:cubicBezTo>
                  <a:pt x="1630850" y="3802318"/>
                  <a:pt x="1656802" y="3783928"/>
                  <a:pt x="1687050" y="3783928"/>
                </a:cubicBezTo>
                <a:cubicBezTo>
                  <a:pt x="1727381" y="3783928"/>
                  <a:pt x="1760075" y="3816622"/>
                  <a:pt x="1760075" y="3856953"/>
                </a:cubicBezTo>
                <a:cubicBezTo>
                  <a:pt x="1760075" y="3897284"/>
                  <a:pt x="1727382" y="3929977"/>
                  <a:pt x="1687051" y="3929977"/>
                </a:cubicBezTo>
                <a:cubicBezTo>
                  <a:pt x="1646720" y="3929977"/>
                  <a:pt x="1614026" y="3897283"/>
                  <a:pt x="1614026" y="3856952"/>
                </a:cubicBezTo>
                <a:cubicBezTo>
                  <a:pt x="1614026" y="3846869"/>
                  <a:pt x="1616069" y="3837264"/>
                  <a:pt x="1619764" y="3828527"/>
                </a:cubicBezTo>
                <a:close/>
                <a:moveTo>
                  <a:pt x="3928051" y="181822"/>
                </a:moveTo>
                <a:cubicBezTo>
                  <a:pt x="3931747" y="173086"/>
                  <a:pt x="3937093" y="165218"/>
                  <a:pt x="3943702" y="158611"/>
                </a:cubicBezTo>
                <a:cubicBezTo>
                  <a:pt x="3956917" y="145396"/>
                  <a:pt x="3975173" y="137222"/>
                  <a:pt x="3995337" y="137222"/>
                </a:cubicBezTo>
                <a:cubicBezTo>
                  <a:pt x="4035668" y="137222"/>
                  <a:pt x="4068362" y="169916"/>
                  <a:pt x="4068363" y="210247"/>
                </a:cubicBezTo>
                <a:cubicBezTo>
                  <a:pt x="4068363" y="250578"/>
                  <a:pt x="4035668" y="283272"/>
                  <a:pt x="3995338" y="283272"/>
                </a:cubicBezTo>
                <a:cubicBezTo>
                  <a:pt x="3955006" y="283272"/>
                  <a:pt x="3922312" y="250578"/>
                  <a:pt x="3922314" y="210247"/>
                </a:cubicBezTo>
                <a:cubicBezTo>
                  <a:pt x="3922312" y="200164"/>
                  <a:pt x="3924357" y="190559"/>
                  <a:pt x="3928051" y="181822"/>
                </a:cubicBezTo>
                <a:close/>
                <a:moveTo>
                  <a:pt x="3001772" y="1613932"/>
                </a:moveTo>
                <a:cubicBezTo>
                  <a:pt x="3012856" y="1587722"/>
                  <a:pt x="3038809" y="1569332"/>
                  <a:pt x="3069057" y="1569332"/>
                </a:cubicBezTo>
                <a:cubicBezTo>
                  <a:pt x="3109389" y="1569332"/>
                  <a:pt x="3142082" y="1602026"/>
                  <a:pt x="3142082" y="1642357"/>
                </a:cubicBezTo>
                <a:cubicBezTo>
                  <a:pt x="3142082" y="1682688"/>
                  <a:pt x="3109388" y="1715382"/>
                  <a:pt x="3069058" y="1715382"/>
                </a:cubicBezTo>
                <a:cubicBezTo>
                  <a:pt x="3028726" y="1715382"/>
                  <a:pt x="2996033" y="1682688"/>
                  <a:pt x="2996032" y="1642357"/>
                </a:cubicBezTo>
                <a:cubicBezTo>
                  <a:pt x="2996032" y="1632274"/>
                  <a:pt x="2998075" y="1622669"/>
                  <a:pt x="3001772" y="1613932"/>
                </a:cubicBezTo>
                <a:close/>
                <a:moveTo>
                  <a:pt x="1850228" y="3408034"/>
                </a:moveTo>
                <a:cubicBezTo>
                  <a:pt x="1861313" y="3381824"/>
                  <a:pt x="1887266" y="3363434"/>
                  <a:pt x="1917514" y="3363434"/>
                </a:cubicBezTo>
                <a:cubicBezTo>
                  <a:pt x="1957845" y="3363434"/>
                  <a:pt x="1990539" y="3396128"/>
                  <a:pt x="1990539" y="3436459"/>
                </a:cubicBezTo>
                <a:cubicBezTo>
                  <a:pt x="1990539" y="3476790"/>
                  <a:pt x="1957845" y="3509484"/>
                  <a:pt x="1917514" y="3509484"/>
                </a:cubicBezTo>
                <a:cubicBezTo>
                  <a:pt x="1877183" y="3509484"/>
                  <a:pt x="1844489" y="3476790"/>
                  <a:pt x="1844489" y="3436459"/>
                </a:cubicBezTo>
                <a:cubicBezTo>
                  <a:pt x="1844489" y="3426376"/>
                  <a:pt x="1846532" y="3416771"/>
                  <a:pt x="1850228" y="3408034"/>
                </a:cubicBezTo>
                <a:close/>
                <a:moveTo>
                  <a:pt x="928374" y="4824392"/>
                </a:moveTo>
                <a:cubicBezTo>
                  <a:pt x="932069" y="4815655"/>
                  <a:pt x="937417" y="4807787"/>
                  <a:pt x="944025" y="4801180"/>
                </a:cubicBezTo>
                <a:cubicBezTo>
                  <a:pt x="957238" y="4787965"/>
                  <a:pt x="975494" y="4779793"/>
                  <a:pt x="995660" y="4779792"/>
                </a:cubicBezTo>
                <a:cubicBezTo>
                  <a:pt x="1035990" y="4779792"/>
                  <a:pt x="1068685" y="4812486"/>
                  <a:pt x="1068685" y="4852817"/>
                </a:cubicBezTo>
                <a:cubicBezTo>
                  <a:pt x="1068684" y="4893149"/>
                  <a:pt x="1035990" y="4925843"/>
                  <a:pt x="995660" y="4925842"/>
                </a:cubicBezTo>
                <a:cubicBezTo>
                  <a:pt x="955329" y="4925842"/>
                  <a:pt x="922635" y="4893148"/>
                  <a:pt x="922635" y="4852817"/>
                </a:cubicBezTo>
                <a:cubicBezTo>
                  <a:pt x="922636" y="4842734"/>
                  <a:pt x="924679" y="4833129"/>
                  <a:pt x="928374" y="4824392"/>
                </a:cubicBezTo>
                <a:close/>
                <a:moveTo>
                  <a:pt x="3232235" y="1193439"/>
                </a:moveTo>
                <a:cubicBezTo>
                  <a:pt x="3243320" y="1167229"/>
                  <a:pt x="3269273" y="1148838"/>
                  <a:pt x="3299521" y="1148839"/>
                </a:cubicBezTo>
                <a:cubicBezTo>
                  <a:pt x="3339852" y="1148838"/>
                  <a:pt x="3372546" y="1181532"/>
                  <a:pt x="3372546" y="1221863"/>
                </a:cubicBezTo>
                <a:cubicBezTo>
                  <a:pt x="3372547" y="1262194"/>
                  <a:pt x="3339852" y="1294888"/>
                  <a:pt x="3299521" y="1294888"/>
                </a:cubicBezTo>
                <a:cubicBezTo>
                  <a:pt x="3259190" y="1294888"/>
                  <a:pt x="3226497" y="1262194"/>
                  <a:pt x="3226496" y="1221863"/>
                </a:cubicBezTo>
                <a:cubicBezTo>
                  <a:pt x="3226496" y="1211781"/>
                  <a:pt x="3228539" y="1202175"/>
                  <a:pt x="3232235" y="1193439"/>
                </a:cubicBezTo>
                <a:close/>
                <a:moveTo>
                  <a:pt x="2080691" y="2978712"/>
                </a:moveTo>
                <a:cubicBezTo>
                  <a:pt x="2091777" y="2952503"/>
                  <a:pt x="2117729" y="2934112"/>
                  <a:pt x="2147978" y="2934112"/>
                </a:cubicBezTo>
                <a:cubicBezTo>
                  <a:pt x="2188309" y="2934112"/>
                  <a:pt x="2221003" y="2966806"/>
                  <a:pt x="2221002" y="3007137"/>
                </a:cubicBezTo>
                <a:cubicBezTo>
                  <a:pt x="2221003" y="3047468"/>
                  <a:pt x="2188309" y="3080162"/>
                  <a:pt x="2147978" y="3080162"/>
                </a:cubicBezTo>
                <a:cubicBezTo>
                  <a:pt x="2107647" y="3080162"/>
                  <a:pt x="2074953" y="3047468"/>
                  <a:pt x="2074953" y="3007137"/>
                </a:cubicBezTo>
                <a:cubicBezTo>
                  <a:pt x="2074953" y="2997054"/>
                  <a:pt x="2076996" y="2987449"/>
                  <a:pt x="2080691" y="2978712"/>
                </a:cubicBezTo>
                <a:close/>
                <a:moveTo>
                  <a:pt x="1158838" y="4395069"/>
                </a:moveTo>
                <a:cubicBezTo>
                  <a:pt x="1162534" y="4386332"/>
                  <a:pt x="1167881" y="4378464"/>
                  <a:pt x="1174488" y="4371857"/>
                </a:cubicBezTo>
                <a:cubicBezTo>
                  <a:pt x="1187703" y="4358642"/>
                  <a:pt x="1205959" y="4350468"/>
                  <a:pt x="1226125" y="4350468"/>
                </a:cubicBezTo>
                <a:cubicBezTo>
                  <a:pt x="1266455" y="4350468"/>
                  <a:pt x="1299150" y="4383162"/>
                  <a:pt x="1299150" y="4423493"/>
                </a:cubicBezTo>
                <a:cubicBezTo>
                  <a:pt x="1299150" y="4463824"/>
                  <a:pt x="1266456" y="4496518"/>
                  <a:pt x="1226124" y="4496518"/>
                </a:cubicBezTo>
                <a:cubicBezTo>
                  <a:pt x="1185794" y="4496518"/>
                  <a:pt x="1153100" y="4463824"/>
                  <a:pt x="1153100" y="4423493"/>
                </a:cubicBezTo>
                <a:cubicBezTo>
                  <a:pt x="1153100" y="4413411"/>
                  <a:pt x="1155143" y="4403805"/>
                  <a:pt x="1158838" y="4395069"/>
                </a:cubicBezTo>
                <a:close/>
                <a:moveTo>
                  <a:pt x="3462698" y="764117"/>
                </a:moveTo>
                <a:cubicBezTo>
                  <a:pt x="3473784" y="737907"/>
                  <a:pt x="3499736" y="719516"/>
                  <a:pt x="3529985" y="719517"/>
                </a:cubicBezTo>
                <a:cubicBezTo>
                  <a:pt x="3570316" y="719516"/>
                  <a:pt x="3603010" y="752210"/>
                  <a:pt x="3603009" y="792541"/>
                </a:cubicBezTo>
                <a:cubicBezTo>
                  <a:pt x="3603010" y="832872"/>
                  <a:pt x="3570316" y="865566"/>
                  <a:pt x="3529984" y="865566"/>
                </a:cubicBezTo>
                <a:cubicBezTo>
                  <a:pt x="3489654" y="865566"/>
                  <a:pt x="3456960" y="832872"/>
                  <a:pt x="3456960" y="792541"/>
                </a:cubicBezTo>
                <a:cubicBezTo>
                  <a:pt x="3456959" y="782459"/>
                  <a:pt x="3459003" y="772853"/>
                  <a:pt x="3462698" y="764117"/>
                </a:cubicBezTo>
                <a:close/>
                <a:moveTo>
                  <a:pt x="2311155" y="2558219"/>
                </a:moveTo>
                <a:cubicBezTo>
                  <a:pt x="2322241" y="2532009"/>
                  <a:pt x="2348193" y="2513618"/>
                  <a:pt x="2378441" y="2513618"/>
                </a:cubicBezTo>
                <a:cubicBezTo>
                  <a:pt x="2418772" y="2513618"/>
                  <a:pt x="2451466" y="2546312"/>
                  <a:pt x="2451466" y="2586643"/>
                </a:cubicBezTo>
                <a:cubicBezTo>
                  <a:pt x="2451466" y="2626974"/>
                  <a:pt x="2418772" y="2659668"/>
                  <a:pt x="2378441" y="2659668"/>
                </a:cubicBezTo>
                <a:cubicBezTo>
                  <a:pt x="2338110" y="2659668"/>
                  <a:pt x="2305416" y="2626974"/>
                  <a:pt x="2305417" y="2586643"/>
                </a:cubicBezTo>
                <a:cubicBezTo>
                  <a:pt x="2305416" y="2576560"/>
                  <a:pt x="2307460" y="2566955"/>
                  <a:pt x="2311155" y="2558219"/>
                </a:cubicBezTo>
                <a:close/>
                <a:moveTo>
                  <a:pt x="2540844" y="2180475"/>
                </a:moveTo>
                <a:cubicBezTo>
                  <a:pt x="2551930" y="2154265"/>
                  <a:pt x="2577883" y="2135875"/>
                  <a:pt x="2608131" y="2135875"/>
                </a:cubicBezTo>
                <a:cubicBezTo>
                  <a:pt x="2648461" y="2135875"/>
                  <a:pt x="2681156" y="2168569"/>
                  <a:pt x="2681155" y="2208900"/>
                </a:cubicBezTo>
                <a:cubicBezTo>
                  <a:pt x="2681156" y="2249231"/>
                  <a:pt x="2648462" y="2281925"/>
                  <a:pt x="2608130" y="2281925"/>
                </a:cubicBezTo>
                <a:cubicBezTo>
                  <a:pt x="2567800" y="2281925"/>
                  <a:pt x="2535105" y="2249231"/>
                  <a:pt x="2535106" y="2208900"/>
                </a:cubicBezTo>
                <a:cubicBezTo>
                  <a:pt x="2535106" y="2198817"/>
                  <a:pt x="2537149" y="2189211"/>
                  <a:pt x="2540844" y="2180475"/>
                </a:cubicBezTo>
                <a:close/>
                <a:moveTo>
                  <a:pt x="1389302" y="3974576"/>
                </a:moveTo>
                <a:cubicBezTo>
                  <a:pt x="1400387" y="3948367"/>
                  <a:pt x="1426339" y="3929976"/>
                  <a:pt x="1456587" y="3929976"/>
                </a:cubicBezTo>
                <a:cubicBezTo>
                  <a:pt x="1496918" y="3929976"/>
                  <a:pt x="1529612" y="3962670"/>
                  <a:pt x="1529612" y="4003001"/>
                </a:cubicBezTo>
                <a:cubicBezTo>
                  <a:pt x="1529612" y="4043332"/>
                  <a:pt x="1496919" y="4076025"/>
                  <a:pt x="1456588" y="4076025"/>
                </a:cubicBezTo>
                <a:cubicBezTo>
                  <a:pt x="1416257" y="4076025"/>
                  <a:pt x="1383563" y="4043331"/>
                  <a:pt x="1383563" y="4003000"/>
                </a:cubicBezTo>
                <a:cubicBezTo>
                  <a:pt x="1383563" y="3992918"/>
                  <a:pt x="1385606" y="3983312"/>
                  <a:pt x="1389302" y="3974576"/>
                </a:cubicBezTo>
                <a:close/>
                <a:moveTo>
                  <a:pt x="3697588" y="327872"/>
                </a:moveTo>
                <a:cubicBezTo>
                  <a:pt x="3701284" y="319135"/>
                  <a:pt x="3706630" y="311267"/>
                  <a:pt x="3713237" y="304660"/>
                </a:cubicBezTo>
                <a:cubicBezTo>
                  <a:pt x="3726453" y="291446"/>
                  <a:pt x="3744708" y="283272"/>
                  <a:pt x="3764874" y="283272"/>
                </a:cubicBezTo>
                <a:cubicBezTo>
                  <a:pt x="3805204" y="283272"/>
                  <a:pt x="3837900" y="315966"/>
                  <a:pt x="3837899" y="356297"/>
                </a:cubicBezTo>
                <a:cubicBezTo>
                  <a:pt x="3837900" y="396627"/>
                  <a:pt x="3805206" y="429321"/>
                  <a:pt x="3764874" y="429321"/>
                </a:cubicBezTo>
                <a:cubicBezTo>
                  <a:pt x="3724544" y="429321"/>
                  <a:pt x="3691849" y="396627"/>
                  <a:pt x="3691850" y="356296"/>
                </a:cubicBezTo>
                <a:cubicBezTo>
                  <a:pt x="3691850" y="346214"/>
                  <a:pt x="3693892" y="336608"/>
                  <a:pt x="3697588" y="327872"/>
                </a:cubicBezTo>
                <a:close/>
                <a:moveTo>
                  <a:pt x="2771306" y="1759983"/>
                </a:moveTo>
                <a:cubicBezTo>
                  <a:pt x="2782392" y="1733773"/>
                  <a:pt x="2808345" y="1715383"/>
                  <a:pt x="2838593" y="1715383"/>
                </a:cubicBezTo>
                <a:cubicBezTo>
                  <a:pt x="2878925" y="1715383"/>
                  <a:pt x="2911618" y="1748077"/>
                  <a:pt x="2911618" y="1788408"/>
                </a:cubicBezTo>
                <a:cubicBezTo>
                  <a:pt x="2911618" y="1828739"/>
                  <a:pt x="2878924" y="1861433"/>
                  <a:pt x="2838594" y="1861433"/>
                </a:cubicBezTo>
                <a:cubicBezTo>
                  <a:pt x="2798262" y="1861433"/>
                  <a:pt x="2765569" y="1828739"/>
                  <a:pt x="2765568" y="1788408"/>
                </a:cubicBezTo>
                <a:cubicBezTo>
                  <a:pt x="2765569" y="1778325"/>
                  <a:pt x="2767611" y="1768720"/>
                  <a:pt x="2771306" y="1759983"/>
                </a:cubicBezTo>
                <a:close/>
                <a:moveTo>
                  <a:pt x="1619763" y="3545257"/>
                </a:moveTo>
                <a:cubicBezTo>
                  <a:pt x="1630849" y="3519047"/>
                  <a:pt x="1656801" y="3500656"/>
                  <a:pt x="1687050" y="3500656"/>
                </a:cubicBezTo>
                <a:cubicBezTo>
                  <a:pt x="1727380" y="3500656"/>
                  <a:pt x="1760075" y="3533350"/>
                  <a:pt x="1760074" y="3573681"/>
                </a:cubicBezTo>
                <a:cubicBezTo>
                  <a:pt x="1760075" y="3614012"/>
                  <a:pt x="1727381" y="3646706"/>
                  <a:pt x="1687049" y="3646706"/>
                </a:cubicBezTo>
                <a:cubicBezTo>
                  <a:pt x="1646719" y="3646706"/>
                  <a:pt x="1614025" y="3614012"/>
                  <a:pt x="1614025" y="3573681"/>
                </a:cubicBezTo>
                <a:cubicBezTo>
                  <a:pt x="1614025" y="3563599"/>
                  <a:pt x="1616068" y="3553993"/>
                  <a:pt x="1619763" y="3545257"/>
                </a:cubicBezTo>
                <a:close/>
                <a:moveTo>
                  <a:pt x="697910" y="4961614"/>
                </a:moveTo>
                <a:cubicBezTo>
                  <a:pt x="701605" y="4952877"/>
                  <a:pt x="706952" y="4945009"/>
                  <a:pt x="713560" y="4938401"/>
                </a:cubicBezTo>
                <a:cubicBezTo>
                  <a:pt x="726774" y="4925187"/>
                  <a:pt x="745030" y="4917014"/>
                  <a:pt x="765196" y="4917014"/>
                </a:cubicBezTo>
                <a:cubicBezTo>
                  <a:pt x="805527" y="4917013"/>
                  <a:pt x="838221" y="4949708"/>
                  <a:pt x="838221" y="4990039"/>
                </a:cubicBezTo>
                <a:cubicBezTo>
                  <a:pt x="838220" y="5030371"/>
                  <a:pt x="805527" y="5063064"/>
                  <a:pt x="765196" y="5063063"/>
                </a:cubicBezTo>
                <a:cubicBezTo>
                  <a:pt x="724865" y="5063063"/>
                  <a:pt x="692171" y="5030369"/>
                  <a:pt x="692171" y="4990039"/>
                </a:cubicBezTo>
                <a:cubicBezTo>
                  <a:pt x="692171" y="4979956"/>
                  <a:pt x="694214" y="4970351"/>
                  <a:pt x="697910" y="4961614"/>
                </a:cubicBezTo>
                <a:close/>
                <a:moveTo>
                  <a:pt x="3001771" y="1330660"/>
                </a:moveTo>
                <a:cubicBezTo>
                  <a:pt x="3012857" y="1304450"/>
                  <a:pt x="3038810" y="1286060"/>
                  <a:pt x="3069058" y="1286060"/>
                </a:cubicBezTo>
                <a:cubicBezTo>
                  <a:pt x="3109388" y="1286060"/>
                  <a:pt x="3142083" y="1318754"/>
                  <a:pt x="3142082" y="1359085"/>
                </a:cubicBezTo>
                <a:cubicBezTo>
                  <a:pt x="3142083" y="1399416"/>
                  <a:pt x="3109389" y="1432110"/>
                  <a:pt x="3069057" y="1432110"/>
                </a:cubicBezTo>
                <a:cubicBezTo>
                  <a:pt x="3028727" y="1432110"/>
                  <a:pt x="2996032" y="1399416"/>
                  <a:pt x="2996033" y="1359085"/>
                </a:cubicBezTo>
                <a:cubicBezTo>
                  <a:pt x="2996033" y="1349002"/>
                  <a:pt x="2998076" y="1339397"/>
                  <a:pt x="3001771" y="1330660"/>
                </a:cubicBezTo>
                <a:close/>
                <a:moveTo>
                  <a:pt x="1850228" y="3124762"/>
                </a:moveTo>
                <a:cubicBezTo>
                  <a:pt x="1861313" y="3098552"/>
                  <a:pt x="1887265" y="3080162"/>
                  <a:pt x="1917514" y="3080162"/>
                </a:cubicBezTo>
                <a:cubicBezTo>
                  <a:pt x="1957845" y="3080162"/>
                  <a:pt x="1990539" y="3112856"/>
                  <a:pt x="1990539" y="3153187"/>
                </a:cubicBezTo>
                <a:cubicBezTo>
                  <a:pt x="1990539" y="3193518"/>
                  <a:pt x="1957845" y="3226212"/>
                  <a:pt x="1917514" y="3226212"/>
                </a:cubicBezTo>
                <a:cubicBezTo>
                  <a:pt x="1877183" y="3226212"/>
                  <a:pt x="1844489" y="3193518"/>
                  <a:pt x="1844489" y="3153187"/>
                </a:cubicBezTo>
                <a:cubicBezTo>
                  <a:pt x="1844489" y="3143104"/>
                  <a:pt x="1846532" y="3133499"/>
                  <a:pt x="1850228" y="3124762"/>
                </a:cubicBezTo>
                <a:close/>
                <a:moveTo>
                  <a:pt x="928374" y="4541119"/>
                </a:moveTo>
                <a:cubicBezTo>
                  <a:pt x="932070" y="4532382"/>
                  <a:pt x="937417" y="4524515"/>
                  <a:pt x="944024" y="4517907"/>
                </a:cubicBezTo>
                <a:cubicBezTo>
                  <a:pt x="957239" y="4504692"/>
                  <a:pt x="975495" y="4496519"/>
                  <a:pt x="995661" y="4496519"/>
                </a:cubicBezTo>
                <a:cubicBezTo>
                  <a:pt x="1035991" y="4496519"/>
                  <a:pt x="1068685" y="4529213"/>
                  <a:pt x="1068685" y="4569544"/>
                </a:cubicBezTo>
                <a:cubicBezTo>
                  <a:pt x="1068686" y="4609875"/>
                  <a:pt x="1035992" y="4642569"/>
                  <a:pt x="995660" y="4642569"/>
                </a:cubicBezTo>
                <a:cubicBezTo>
                  <a:pt x="955328" y="4642570"/>
                  <a:pt x="922635" y="4609876"/>
                  <a:pt x="922636" y="4569544"/>
                </a:cubicBezTo>
                <a:cubicBezTo>
                  <a:pt x="922636" y="4559461"/>
                  <a:pt x="924679" y="4549856"/>
                  <a:pt x="928374" y="4541119"/>
                </a:cubicBezTo>
                <a:close/>
                <a:moveTo>
                  <a:pt x="3232235" y="910167"/>
                </a:moveTo>
                <a:cubicBezTo>
                  <a:pt x="3243321" y="883956"/>
                  <a:pt x="3269272" y="865566"/>
                  <a:pt x="3299522" y="865566"/>
                </a:cubicBezTo>
                <a:cubicBezTo>
                  <a:pt x="3339852" y="865566"/>
                  <a:pt x="3372546" y="898260"/>
                  <a:pt x="3372546" y="938591"/>
                </a:cubicBezTo>
                <a:cubicBezTo>
                  <a:pt x="3372546" y="978922"/>
                  <a:pt x="3339852" y="1011616"/>
                  <a:pt x="3299521" y="1011616"/>
                </a:cubicBezTo>
                <a:cubicBezTo>
                  <a:pt x="3259190" y="1011616"/>
                  <a:pt x="3226496" y="978922"/>
                  <a:pt x="3226497" y="938591"/>
                </a:cubicBezTo>
                <a:cubicBezTo>
                  <a:pt x="3226496" y="928509"/>
                  <a:pt x="3228539" y="918903"/>
                  <a:pt x="3232235" y="910167"/>
                </a:cubicBezTo>
                <a:close/>
                <a:moveTo>
                  <a:pt x="2080692" y="2695441"/>
                </a:moveTo>
                <a:cubicBezTo>
                  <a:pt x="2091778" y="2669231"/>
                  <a:pt x="2117730" y="2650840"/>
                  <a:pt x="2147978" y="2650840"/>
                </a:cubicBezTo>
                <a:cubicBezTo>
                  <a:pt x="2188309" y="2650840"/>
                  <a:pt x="2221003" y="2683534"/>
                  <a:pt x="2221003" y="2723865"/>
                </a:cubicBezTo>
                <a:cubicBezTo>
                  <a:pt x="2221003" y="2764196"/>
                  <a:pt x="2188309" y="2796890"/>
                  <a:pt x="2147978" y="2796890"/>
                </a:cubicBezTo>
                <a:cubicBezTo>
                  <a:pt x="2107647" y="2796890"/>
                  <a:pt x="2074953" y="2764196"/>
                  <a:pt x="2074953" y="2723865"/>
                </a:cubicBezTo>
                <a:cubicBezTo>
                  <a:pt x="2074953" y="2713783"/>
                  <a:pt x="2076997" y="2704177"/>
                  <a:pt x="2080692" y="2695441"/>
                </a:cubicBezTo>
                <a:close/>
                <a:moveTo>
                  <a:pt x="2310380" y="2326525"/>
                </a:moveTo>
                <a:cubicBezTo>
                  <a:pt x="2321466" y="2300314"/>
                  <a:pt x="2347418" y="2281924"/>
                  <a:pt x="2377667" y="2281924"/>
                </a:cubicBezTo>
                <a:cubicBezTo>
                  <a:pt x="2417998" y="2281924"/>
                  <a:pt x="2450692" y="2314618"/>
                  <a:pt x="2450691" y="2354949"/>
                </a:cubicBezTo>
                <a:cubicBezTo>
                  <a:pt x="2450692" y="2395280"/>
                  <a:pt x="2417998" y="2427974"/>
                  <a:pt x="2377667" y="2427974"/>
                </a:cubicBezTo>
                <a:cubicBezTo>
                  <a:pt x="2337336" y="2427974"/>
                  <a:pt x="2304642" y="2395280"/>
                  <a:pt x="2304642" y="2354949"/>
                </a:cubicBezTo>
                <a:cubicBezTo>
                  <a:pt x="2304641" y="2344866"/>
                  <a:pt x="2306685" y="2335261"/>
                  <a:pt x="2310380" y="2326525"/>
                </a:cubicBezTo>
                <a:close/>
                <a:moveTo>
                  <a:pt x="1158838" y="4111796"/>
                </a:moveTo>
                <a:cubicBezTo>
                  <a:pt x="1162533" y="4103060"/>
                  <a:pt x="1167881" y="4095192"/>
                  <a:pt x="1174488" y="4088585"/>
                </a:cubicBezTo>
                <a:cubicBezTo>
                  <a:pt x="1187703" y="4075370"/>
                  <a:pt x="1205959" y="4067196"/>
                  <a:pt x="1226124" y="4067196"/>
                </a:cubicBezTo>
                <a:cubicBezTo>
                  <a:pt x="1266455" y="4067196"/>
                  <a:pt x="1299149" y="4099890"/>
                  <a:pt x="1299149" y="4140221"/>
                </a:cubicBezTo>
                <a:cubicBezTo>
                  <a:pt x="1299149" y="4180552"/>
                  <a:pt x="1266455" y="4213246"/>
                  <a:pt x="1226124" y="4213246"/>
                </a:cubicBezTo>
                <a:cubicBezTo>
                  <a:pt x="1185794" y="4213246"/>
                  <a:pt x="1153099" y="4180552"/>
                  <a:pt x="1153100" y="4140221"/>
                </a:cubicBezTo>
                <a:cubicBezTo>
                  <a:pt x="1153100" y="4130139"/>
                  <a:pt x="1155143" y="4120533"/>
                  <a:pt x="1158838" y="4111796"/>
                </a:cubicBezTo>
                <a:close/>
                <a:moveTo>
                  <a:pt x="3462699" y="480845"/>
                </a:moveTo>
                <a:cubicBezTo>
                  <a:pt x="3473784" y="454635"/>
                  <a:pt x="3499737" y="436245"/>
                  <a:pt x="3529985" y="436245"/>
                </a:cubicBezTo>
                <a:cubicBezTo>
                  <a:pt x="3570316" y="436245"/>
                  <a:pt x="3603011" y="468939"/>
                  <a:pt x="3603010" y="509270"/>
                </a:cubicBezTo>
                <a:cubicBezTo>
                  <a:pt x="3603011" y="549601"/>
                  <a:pt x="3570316" y="582295"/>
                  <a:pt x="3529985" y="582295"/>
                </a:cubicBezTo>
                <a:cubicBezTo>
                  <a:pt x="3489654" y="582295"/>
                  <a:pt x="3456960" y="549601"/>
                  <a:pt x="3456960" y="509270"/>
                </a:cubicBezTo>
                <a:cubicBezTo>
                  <a:pt x="3456960" y="499187"/>
                  <a:pt x="3459003" y="489582"/>
                  <a:pt x="3462699" y="480845"/>
                </a:cubicBezTo>
                <a:close/>
                <a:moveTo>
                  <a:pt x="2540844" y="1897204"/>
                </a:moveTo>
                <a:cubicBezTo>
                  <a:pt x="2551928" y="1870994"/>
                  <a:pt x="2577881" y="1852603"/>
                  <a:pt x="2608130" y="1852603"/>
                </a:cubicBezTo>
                <a:cubicBezTo>
                  <a:pt x="2648460" y="1852603"/>
                  <a:pt x="2681155" y="1885299"/>
                  <a:pt x="2681154" y="1925629"/>
                </a:cubicBezTo>
                <a:cubicBezTo>
                  <a:pt x="2681155" y="1965960"/>
                  <a:pt x="2648461" y="1998653"/>
                  <a:pt x="2608131" y="1998653"/>
                </a:cubicBezTo>
                <a:cubicBezTo>
                  <a:pt x="2567799" y="1998653"/>
                  <a:pt x="2535105" y="1965959"/>
                  <a:pt x="2535106" y="1925628"/>
                </a:cubicBezTo>
                <a:cubicBezTo>
                  <a:pt x="2535105" y="1915545"/>
                  <a:pt x="2537148" y="1905940"/>
                  <a:pt x="2540844" y="1897204"/>
                </a:cubicBezTo>
                <a:close/>
                <a:moveTo>
                  <a:pt x="1389300" y="3691305"/>
                </a:moveTo>
                <a:cubicBezTo>
                  <a:pt x="1400386" y="3665096"/>
                  <a:pt x="1426338" y="3646705"/>
                  <a:pt x="1456586" y="3646706"/>
                </a:cubicBezTo>
                <a:cubicBezTo>
                  <a:pt x="1496917" y="3646705"/>
                  <a:pt x="1529611" y="3679399"/>
                  <a:pt x="1529611" y="3719730"/>
                </a:cubicBezTo>
                <a:cubicBezTo>
                  <a:pt x="1529611" y="3760061"/>
                  <a:pt x="1496918" y="3792755"/>
                  <a:pt x="1456587" y="3792755"/>
                </a:cubicBezTo>
                <a:cubicBezTo>
                  <a:pt x="1416256" y="3792755"/>
                  <a:pt x="1383562" y="3760061"/>
                  <a:pt x="1383562" y="3719730"/>
                </a:cubicBezTo>
                <a:cubicBezTo>
                  <a:pt x="1383562" y="3709647"/>
                  <a:pt x="1385605" y="3700041"/>
                  <a:pt x="1389300" y="3691305"/>
                </a:cubicBezTo>
                <a:close/>
                <a:moveTo>
                  <a:pt x="3697588" y="44601"/>
                </a:moveTo>
                <a:cubicBezTo>
                  <a:pt x="3701283" y="35864"/>
                  <a:pt x="3706629" y="27997"/>
                  <a:pt x="3713236" y="21389"/>
                </a:cubicBezTo>
                <a:cubicBezTo>
                  <a:pt x="3726451" y="8174"/>
                  <a:pt x="3744707" y="1"/>
                  <a:pt x="3764873" y="1"/>
                </a:cubicBezTo>
                <a:cubicBezTo>
                  <a:pt x="3805205" y="1"/>
                  <a:pt x="3837898" y="32695"/>
                  <a:pt x="3837898" y="73026"/>
                </a:cubicBezTo>
                <a:cubicBezTo>
                  <a:pt x="3837898" y="113357"/>
                  <a:pt x="3805204" y="146051"/>
                  <a:pt x="3764875" y="146051"/>
                </a:cubicBezTo>
                <a:cubicBezTo>
                  <a:pt x="3724543" y="146051"/>
                  <a:pt x="3691849" y="113357"/>
                  <a:pt x="3691848" y="73026"/>
                </a:cubicBezTo>
                <a:cubicBezTo>
                  <a:pt x="3691848" y="62943"/>
                  <a:pt x="3693891" y="53338"/>
                  <a:pt x="3697588" y="44601"/>
                </a:cubicBezTo>
                <a:close/>
                <a:moveTo>
                  <a:pt x="2771306" y="1476711"/>
                </a:moveTo>
                <a:cubicBezTo>
                  <a:pt x="2782392" y="1450501"/>
                  <a:pt x="2808344" y="1432111"/>
                  <a:pt x="2838594" y="1432111"/>
                </a:cubicBezTo>
                <a:cubicBezTo>
                  <a:pt x="2878924" y="1432110"/>
                  <a:pt x="2911619" y="1464805"/>
                  <a:pt x="2911618" y="1505136"/>
                </a:cubicBezTo>
                <a:cubicBezTo>
                  <a:pt x="2911619" y="1545467"/>
                  <a:pt x="2878925" y="1578161"/>
                  <a:pt x="2838592" y="1578161"/>
                </a:cubicBezTo>
                <a:cubicBezTo>
                  <a:pt x="2798263" y="1578161"/>
                  <a:pt x="2765568" y="1545467"/>
                  <a:pt x="2765569" y="1505136"/>
                </a:cubicBezTo>
                <a:cubicBezTo>
                  <a:pt x="2765569" y="1495053"/>
                  <a:pt x="2767612" y="1485448"/>
                  <a:pt x="2771306" y="1476711"/>
                </a:cubicBezTo>
                <a:close/>
                <a:moveTo>
                  <a:pt x="1619763" y="3261984"/>
                </a:moveTo>
                <a:cubicBezTo>
                  <a:pt x="1630849" y="3235775"/>
                  <a:pt x="1656801" y="3217384"/>
                  <a:pt x="1687050" y="3217384"/>
                </a:cubicBezTo>
                <a:cubicBezTo>
                  <a:pt x="1727380" y="3217384"/>
                  <a:pt x="1760075" y="3250078"/>
                  <a:pt x="1760074" y="3290409"/>
                </a:cubicBezTo>
                <a:cubicBezTo>
                  <a:pt x="1760074" y="3330740"/>
                  <a:pt x="1727381" y="3363434"/>
                  <a:pt x="1687049" y="3363434"/>
                </a:cubicBezTo>
                <a:cubicBezTo>
                  <a:pt x="1646719" y="3363434"/>
                  <a:pt x="1614024" y="3330740"/>
                  <a:pt x="1614025" y="3290409"/>
                </a:cubicBezTo>
                <a:cubicBezTo>
                  <a:pt x="1614024" y="3280326"/>
                  <a:pt x="1616068" y="3270721"/>
                  <a:pt x="1619763" y="3261984"/>
                </a:cubicBezTo>
                <a:close/>
                <a:moveTo>
                  <a:pt x="697909" y="4678342"/>
                </a:moveTo>
                <a:cubicBezTo>
                  <a:pt x="701605" y="4669606"/>
                  <a:pt x="706952" y="4661738"/>
                  <a:pt x="713559" y="4655130"/>
                </a:cubicBezTo>
                <a:cubicBezTo>
                  <a:pt x="726774" y="4641914"/>
                  <a:pt x="745031" y="4633741"/>
                  <a:pt x="765196" y="4633742"/>
                </a:cubicBezTo>
                <a:cubicBezTo>
                  <a:pt x="805527" y="4633741"/>
                  <a:pt x="838221" y="4666436"/>
                  <a:pt x="838221" y="4706766"/>
                </a:cubicBezTo>
                <a:cubicBezTo>
                  <a:pt x="838221" y="4747098"/>
                  <a:pt x="805527" y="4779791"/>
                  <a:pt x="765196" y="4779791"/>
                </a:cubicBezTo>
                <a:cubicBezTo>
                  <a:pt x="724865" y="4779791"/>
                  <a:pt x="692171" y="4747097"/>
                  <a:pt x="692171" y="4706766"/>
                </a:cubicBezTo>
                <a:cubicBezTo>
                  <a:pt x="692171" y="4696684"/>
                  <a:pt x="694215" y="4687078"/>
                  <a:pt x="697909" y="4678342"/>
                </a:cubicBezTo>
                <a:close/>
                <a:moveTo>
                  <a:pt x="3001771" y="1047389"/>
                </a:moveTo>
                <a:cubicBezTo>
                  <a:pt x="3012857" y="1021179"/>
                  <a:pt x="3038808" y="1002788"/>
                  <a:pt x="3069057" y="1002788"/>
                </a:cubicBezTo>
                <a:cubicBezTo>
                  <a:pt x="3109389" y="1002788"/>
                  <a:pt x="3142082" y="1035482"/>
                  <a:pt x="3142083" y="1075813"/>
                </a:cubicBezTo>
                <a:cubicBezTo>
                  <a:pt x="3142082" y="1116144"/>
                  <a:pt x="3109388" y="1148838"/>
                  <a:pt x="3069058" y="1148838"/>
                </a:cubicBezTo>
                <a:cubicBezTo>
                  <a:pt x="3028726" y="1148838"/>
                  <a:pt x="2996033" y="1116144"/>
                  <a:pt x="2996032" y="1075813"/>
                </a:cubicBezTo>
                <a:cubicBezTo>
                  <a:pt x="2996033" y="1065730"/>
                  <a:pt x="2998076" y="1056125"/>
                  <a:pt x="3001771" y="1047389"/>
                </a:cubicBezTo>
                <a:close/>
                <a:moveTo>
                  <a:pt x="1850228" y="2841491"/>
                </a:moveTo>
                <a:cubicBezTo>
                  <a:pt x="1861314" y="2815281"/>
                  <a:pt x="1887266" y="2796890"/>
                  <a:pt x="1917515" y="2796890"/>
                </a:cubicBezTo>
                <a:cubicBezTo>
                  <a:pt x="1957845" y="2796890"/>
                  <a:pt x="1990540" y="2829584"/>
                  <a:pt x="1990539" y="2869915"/>
                </a:cubicBezTo>
                <a:cubicBezTo>
                  <a:pt x="1990540" y="2910246"/>
                  <a:pt x="1957846" y="2942940"/>
                  <a:pt x="1917514" y="2942940"/>
                </a:cubicBezTo>
                <a:cubicBezTo>
                  <a:pt x="1877184" y="2942940"/>
                  <a:pt x="1844489" y="2910246"/>
                  <a:pt x="1844490" y="2869915"/>
                </a:cubicBezTo>
                <a:cubicBezTo>
                  <a:pt x="1844490" y="2859832"/>
                  <a:pt x="1846533" y="2850227"/>
                  <a:pt x="1850228" y="2841491"/>
                </a:cubicBezTo>
                <a:close/>
                <a:moveTo>
                  <a:pt x="2079916" y="2463746"/>
                </a:moveTo>
                <a:cubicBezTo>
                  <a:pt x="2091001" y="2437536"/>
                  <a:pt x="2116954" y="2419146"/>
                  <a:pt x="2147203" y="2419146"/>
                </a:cubicBezTo>
                <a:cubicBezTo>
                  <a:pt x="2187533" y="2419146"/>
                  <a:pt x="2220228" y="2451840"/>
                  <a:pt x="2220227" y="2492171"/>
                </a:cubicBezTo>
                <a:cubicBezTo>
                  <a:pt x="2220227" y="2532502"/>
                  <a:pt x="2187534" y="2565196"/>
                  <a:pt x="2147202" y="2565196"/>
                </a:cubicBezTo>
                <a:cubicBezTo>
                  <a:pt x="2106872" y="2565196"/>
                  <a:pt x="2074177" y="2532502"/>
                  <a:pt x="2074177" y="2492171"/>
                </a:cubicBezTo>
                <a:cubicBezTo>
                  <a:pt x="2074177" y="2482088"/>
                  <a:pt x="2076222" y="2472484"/>
                  <a:pt x="2079916" y="2463746"/>
                </a:cubicBezTo>
                <a:close/>
                <a:moveTo>
                  <a:pt x="928374" y="4257847"/>
                </a:moveTo>
                <a:cubicBezTo>
                  <a:pt x="932069" y="4249110"/>
                  <a:pt x="937416" y="4241242"/>
                  <a:pt x="944024" y="4234635"/>
                </a:cubicBezTo>
                <a:cubicBezTo>
                  <a:pt x="957239" y="4221420"/>
                  <a:pt x="975495" y="4213247"/>
                  <a:pt x="995660" y="4213246"/>
                </a:cubicBezTo>
                <a:cubicBezTo>
                  <a:pt x="1035991" y="4213246"/>
                  <a:pt x="1068685" y="4245941"/>
                  <a:pt x="1068685" y="4286271"/>
                </a:cubicBezTo>
                <a:cubicBezTo>
                  <a:pt x="1068685" y="4326602"/>
                  <a:pt x="1035991" y="4359296"/>
                  <a:pt x="995660" y="4359296"/>
                </a:cubicBezTo>
                <a:cubicBezTo>
                  <a:pt x="955329" y="4359296"/>
                  <a:pt x="922635" y="4326602"/>
                  <a:pt x="922635" y="4286272"/>
                </a:cubicBezTo>
                <a:cubicBezTo>
                  <a:pt x="922636" y="4276189"/>
                  <a:pt x="924679" y="4266583"/>
                  <a:pt x="928374" y="4257847"/>
                </a:cubicBezTo>
                <a:close/>
                <a:moveTo>
                  <a:pt x="3232235" y="626895"/>
                </a:moveTo>
                <a:cubicBezTo>
                  <a:pt x="3243320" y="600685"/>
                  <a:pt x="3269274" y="582295"/>
                  <a:pt x="3299522" y="582295"/>
                </a:cubicBezTo>
                <a:cubicBezTo>
                  <a:pt x="3339853" y="582295"/>
                  <a:pt x="3372546" y="614989"/>
                  <a:pt x="3372546" y="655320"/>
                </a:cubicBezTo>
                <a:cubicBezTo>
                  <a:pt x="3372546" y="695651"/>
                  <a:pt x="3339852" y="728345"/>
                  <a:pt x="3299522" y="728344"/>
                </a:cubicBezTo>
                <a:cubicBezTo>
                  <a:pt x="3259190" y="728345"/>
                  <a:pt x="3226496" y="695651"/>
                  <a:pt x="3226498" y="655321"/>
                </a:cubicBezTo>
                <a:cubicBezTo>
                  <a:pt x="3226497" y="645238"/>
                  <a:pt x="3228541" y="635632"/>
                  <a:pt x="3232235" y="626895"/>
                </a:cubicBezTo>
                <a:close/>
                <a:moveTo>
                  <a:pt x="2310381" y="2043253"/>
                </a:moveTo>
                <a:cubicBezTo>
                  <a:pt x="2321466" y="2017042"/>
                  <a:pt x="2347419" y="1998652"/>
                  <a:pt x="2377667" y="1998652"/>
                </a:cubicBezTo>
                <a:cubicBezTo>
                  <a:pt x="2417998" y="1998652"/>
                  <a:pt x="2450692" y="2031346"/>
                  <a:pt x="2450691" y="2071677"/>
                </a:cubicBezTo>
                <a:cubicBezTo>
                  <a:pt x="2450692" y="2112008"/>
                  <a:pt x="2417998" y="2144702"/>
                  <a:pt x="2377666" y="2144702"/>
                </a:cubicBezTo>
                <a:cubicBezTo>
                  <a:pt x="2337336" y="2144702"/>
                  <a:pt x="2304642" y="2112009"/>
                  <a:pt x="2304642" y="2071677"/>
                </a:cubicBezTo>
                <a:cubicBezTo>
                  <a:pt x="2304642" y="2061594"/>
                  <a:pt x="2306685" y="2051989"/>
                  <a:pt x="2310381" y="2043253"/>
                </a:cubicBezTo>
                <a:close/>
                <a:moveTo>
                  <a:pt x="1158837" y="3828526"/>
                </a:moveTo>
                <a:cubicBezTo>
                  <a:pt x="1162532" y="3819790"/>
                  <a:pt x="1167879" y="3811922"/>
                  <a:pt x="1174486" y="3805315"/>
                </a:cubicBezTo>
                <a:cubicBezTo>
                  <a:pt x="1187701" y="3792100"/>
                  <a:pt x="1205958" y="3783926"/>
                  <a:pt x="1226123" y="3783926"/>
                </a:cubicBezTo>
                <a:cubicBezTo>
                  <a:pt x="1266454" y="3783926"/>
                  <a:pt x="1299148" y="3816620"/>
                  <a:pt x="1299148" y="3856951"/>
                </a:cubicBezTo>
                <a:cubicBezTo>
                  <a:pt x="1299148" y="3897282"/>
                  <a:pt x="1266454" y="3929976"/>
                  <a:pt x="1226123" y="3929976"/>
                </a:cubicBezTo>
                <a:cubicBezTo>
                  <a:pt x="1185792" y="3929976"/>
                  <a:pt x="1153098" y="3897281"/>
                  <a:pt x="1153098" y="3856951"/>
                </a:cubicBezTo>
                <a:cubicBezTo>
                  <a:pt x="1153099" y="3846868"/>
                  <a:pt x="1155142" y="3837263"/>
                  <a:pt x="1158837" y="3828526"/>
                </a:cubicBezTo>
                <a:close/>
                <a:moveTo>
                  <a:pt x="3462700" y="197573"/>
                </a:moveTo>
                <a:cubicBezTo>
                  <a:pt x="3473785" y="171363"/>
                  <a:pt x="3499738" y="152972"/>
                  <a:pt x="3529986" y="152973"/>
                </a:cubicBezTo>
                <a:cubicBezTo>
                  <a:pt x="3570316" y="152972"/>
                  <a:pt x="3603010" y="185667"/>
                  <a:pt x="3603010" y="225997"/>
                </a:cubicBezTo>
                <a:cubicBezTo>
                  <a:pt x="3603010" y="266329"/>
                  <a:pt x="3570316" y="299023"/>
                  <a:pt x="3529985" y="299023"/>
                </a:cubicBezTo>
                <a:cubicBezTo>
                  <a:pt x="3489655" y="299023"/>
                  <a:pt x="3456960" y="266329"/>
                  <a:pt x="3456961" y="225998"/>
                </a:cubicBezTo>
                <a:cubicBezTo>
                  <a:pt x="3456961" y="215915"/>
                  <a:pt x="3459003" y="206309"/>
                  <a:pt x="3462700" y="197573"/>
                </a:cubicBezTo>
                <a:close/>
                <a:moveTo>
                  <a:pt x="2540842" y="1613932"/>
                </a:moveTo>
                <a:cubicBezTo>
                  <a:pt x="2551929" y="1587722"/>
                  <a:pt x="2577880" y="1569332"/>
                  <a:pt x="2608130" y="1569332"/>
                </a:cubicBezTo>
                <a:cubicBezTo>
                  <a:pt x="2648461" y="1569332"/>
                  <a:pt x="2681154" y="1602026"/>
                  <a:pt x="2681154" y="1642357"/>
                </a:cubicBezTo>
                <a:cubicBezTo>
                  <a:pt x="2681154" y="1682688"/>
                  <a:pt x="2648460" y="1715382"/>
                  <a:pt x="2608129" y="1715382"/>
                </a:cubicBezTo>
                <a:cubicBezTo>
                  <a:pt x="2567798" y="1715382"/>
                  <a:pt x="2535105" y="1682689"/>
                  <a:pt x="2535104" y="1642357"/>
                </a:cubicBezTo>
                <a:cubicBezTo>
                  <a:pt x="2535105" y="1632275"/>
                  <a:pt x="2537148" y="1622670"/>
                  <a:pt x="2540842" y="1613932"/>
                </a:cubicBezTo>
                <a:close/>
                <a:moveTo>
                  <a:pt x="1389299" y="3408034"/>
                </a:moveTo>
                <a:cubicBezTo>
                  <a:pt x="1400385" y="3381825"/>
                  <a:pt x="1426337" y="3363434"/>
                  <a:pt x="1456586" y="3363434"/>
                </a:cubicBezTo>
                <a:cubicBezTo>
                  <a:pt x="1496917" y="3363434"/>
                  <a:pt x="1529611" y="3396128"/>
                  <a:pt x="1529610" y="3436459"/>
                </a:cubicBezTo>
                <a:cubicBezTo>
                  <a:pt x="1529611" y="3476790"/>
                  <a:pt x="1496917" y="3509484"/>
                  <a:pt x="1456586" y="3509484"/>
                </a:cubicBezTo>
                <a:cubicBezTo>
                  <a:pt x="1416255" y="3509484"/>
                  <a:pt x="1383561" y="3476790"/>
                  <a:pt x="1383561" y="3436459"/>
                </a:cubicBezTo>
                <a:cubicBezTo>
                  <a:pt x="1383561" y="3426376"/>
                  <a:pt x="1385604" y="3416771"/>
                  <a:pt x="1389299" y="3408034"/>
                </a:cubicBezTo>
                <a:close/>
                <a:moveTo>
                  <a:pt x="467446" y="4824391"/>
                </a:moveTo>
                <a:cubicBezTo>
                  <a:pt x="471141" y="4815655"/>
                  <a:pt x="476488" y="4807787"/>
                  <a:pt x="483096" y="4801179"/>
                </a:cubicBezTo>
                <a:cubicBezTo>
                  <a:pt x="496310" y="4787965"/>
                  <a:pt x="514566" y="4779792"/>
                  <a:pt x="534732" y="4779791"/>
                </a:cubicBezTo>
                <a:cubicBezTo>
                  <a:pt x="575063" y="4779791"/>
                  <a:pt x="607757" y="4812485"/>
                  <a:pt x="607757" y="4852815"/>
                </a:cubicBezTo>
                <a:cubicBezTo>
                  <a:pt x="607757" y="4893147"/>
                  <a:pt x="575063" y="4925842"/>
                  <a:pt x="534731" y="4925842"/>
                </a:cubicBezTo>
                <a:cubicBezTo>
                  <a:pt x="494401" y="4925841"/>
                  <a:pt x="461707" y="4893147"/>
                  <a:pt x="461707" y="4852816"/>
                </a:cubicBezTo>
                <a:cubicBezTo>
                  <a:pt x="461708" y="4842733"/>
                  <a:pt x="463751" y="4833128"/>
                  <a:pt x="467446" y="4824391"/>
                </a:cubicBezTo>
                <a:close/>
                <a:moveTo>
                  <a:pt x="2771307" y="1193439"/>
                </a:moveTo>
                <a:cubicBezTo>
                  <a:pt x="2782392" y="1167229"/>
                  <a:pt x="2808345" y="1148838"/>
                  <a:pt x="2838594" y="1148839"/>
                </a:cubicBezTo>
                <a:cubicBezTo>
                  <a:pt x="2878923" y="1148838"/>
                  <a:pt x="2911618" y="1181532"/>
                  <a:pt x="2911617" y="1221863"/>
                </a:cubicBezTo>
                <a:cubicBezTo>
                  <a:pt x="2911617" y="1262194"/>
                  <a:pt x="2878924" y="1294888"/>
                  <a:pt x="2838593" y="1294888"/>
                </a:cubicBezTo>
                <a:cubicBezTo>
                  <a:pt x="2798263" y="1294888"/>
                  <a:pt x="2765568" y="1262194"/>
                  <a:pt x="2765569" y="1221863"/>
                </a:cubicBezTo>
                <a:cubicBezTo>
                  <a:pt x="2765568" y="1211781"/>
                  <a:pt x="2767611" y="1202175"/>
                  <a:pt x="2771307" y="1193439"/>
                </a:cubicBezTo>
                <a:close/>
                <a:moveTo>
                  <a:pt x="1619764" y="2978713"/>
                </a:moveTo>
                <a:cubicBezTo>
                  <a:pt x="1630850" y="2952503"/>
                  <a:pt x="1656802" y="2934112"/>
                  <a:pt x="1687050" y="2934113"/>
                </a:cubicBezTo>
                <a:cubicBezTo>
                  <a:pt x="1727381" y="2934113"/>
                  <a:pt x="1760075" y="2966807"/>
                  <a:pt x="1760075" y="3007138"/>
                </a:cubicBezTo>
                <a:cubicBezTo>
                  <a:pt x="1760075" y="3047469"/>
                  <a:pt x="1727381" y="3080163"/>
                  <a:pt x="1687050" y="3080162"/>
                </a:cubicBezTo>
                <a:cubicBezTo>
                  <a:pt x="1646719" y="3080163"/>
                  <a:pt x="1614025" y="3047469"/>
                  <a:pt x="1614025" y="3007138"/>
                </a:cubicBezTo>
                <a:cubicBezTo>
                  <a:pt x="1614025" y="2997055"/>
                  <a:pt x="1616068" y="2987449"/>
                  <a:pt x="1619764" y="2978713"/>
                </a:cubicBezTo>
                <a:close/>
                <a:moveTo>
                  <a:pt x="697910" y="4395068"/>
                </a:moveTo>
                <a:cubicBezTo>
                  <a:pt x="701606" y="4386331"/>
                  <a:pt x="706953" y="4378464"/>
                  <a:pt x="713560" y="4371856"/>
                </a:cubicBezTo>
                <a:cubicBezTo>
                  <a:pt x="726775" y="4358641"/>
                  <a:pt x="745031" y="4350468"/>
                  <a:pt x="765197" y="4350468"/>
                </a:cubicBezTo>
                <a:cubicBezTo>
                  <a:pt x="805528" y="4350468"/>
                  <a:pt x="838222" y="4383162"/>
                  <a:pt x="838221" y="4423493"/>
                </a:cubicBezTo>
                <a:cubicBezTo>
                  <a:pt x="838222" y="4463824"/>
                  <a:pt x="805528" y="4496518"/>
                  <a:pt x="765197" y="4496517"/>
                </a:cubicBezTo>
                <a:cubicBezTo>
                  <a:pt x="724865" y="4496519"/>
                  <a:pt x="692170" y="4463825"/>
                  <a:pt x="692172" y="4423493"/>
                </a:cubicBezTo>
                <a:cubicBezTo>
                  <a:pt x="692172" y="4413410"/>
                  <a:pt x="694215" y="4403805"/>
                  <a:pt x="697910" y="4395068"/>
                </a:cubicBezTo>
                <a:close/>
                <a:moveTo>
                  <a:pt x="3001771" y="764116"/>
                </a:moveTo>
                <a:cubicBezTo>
                  <a:pt x="3012857" y="737906"/>
                  <a:pt x="3038810" y="719516"/>
                  <a:pt x="3069059" y="719516"/>
                </a:cubicBezTo>
                <a:cubicBezTo>
                  <a:pt x="3109388" y="719516"/>
                  <a:pt x="3142084" y="752210"/>
                  <a:pt x="3142082" y="792541"/>
                </a:cubicBezTo>
                <a:cubicBezTo>
                  <a:pt x="3142084" y="832873"/>
                  <a:pt x="3109389" y="865566"/>
                  <a:pt x="3069057" y="865566"/>
                </a:cubicBezTo>
                <a:cubicBezTo>
                  <a:pt x="3028727" y="865566"/>
                  <a:pt x="2996033" y="832872"/>
                  <a:pt x="2996034" y="792541"/>
                </a:cubicBezTo>
                <a:cubicBezTo>
                  <a:pt x="2996033" y="782458"/>
                  <a:pt x="2998076" y="772853"/>
                  <a:pt x="3001771" y="764116"/>
                </a:cubicBezTo>
                <a:close/>
                <a:moveTo>
                  <a:pt x="1850228" y="2558218"/>
                </a:moveTo>
                <a:cubicBezTo>
                  <a:pt x="1861314" y="2532009"/>
                  <a:pt x="1887266" y="2513618"/>
                  <a:pt x="1917514" y="2513618"/>
                </a:cubicBezTo>
                <a:cubicBezTo>
                  <a:pt x="1957845" y="2513618"/>
                  <a:pt x="1990539" y="2546312"/>
                  <a:pt x="1990539" y="2586643"/>
                </a:cubicBezTo>
                <a:cubicBezTo>
                  <a:pt x="1990539" y="2626974"/>
                  <a:pt x="1957846" y="2659668"/>
                  <a:pt x="1917514" y="2659668"/>
                </a:cubicBezTo>
                <a:cubicBezTo>
                  <a:pt x="1877183" y="2659668"/>
                  <a:pt x="1844489" y="2626974"/>
                  <a:pt x="1844490" y="2586643"/>
                </a:cubicBezTo>
                <a:cubicBezTo>
                  <a:pt x="1844489" y="2576560"/>
                  <a:pt x="1846533" y="2566955"/>
                  <a:pt x="1850228" y="2558218"/>
                </a:cubicBezTo>
                <a:close/>
                <a:moveTo>
                  <a:pt x="2079917" y="2180474"/>
                </a:moveTo>
                <a:cubicBezTo>
                  <a:pt x="2091001" y="2154264"/>
                  <a:pt x="2116955" y="2135874"/>
                  <a:pt x="2147202" y="2135874"/>
                </a:cubicBezTo>
                <a:cubicBezTo>
                  <a:pt x="2187533" y="2135874"/>
                  <a:pt x="2220227" y="2168568"/>
                  <a:pt x="2220228" y="2208899"/>
                </a:cubicBezTo>
                <a:cubicBezTo>
                  <a:pt x="2220228" y="2249230"/>
                  <a:pt x="2187534" y="2281924"/>
                  <a:pt x="2147203" y="2281924"/>
                </a:cubicBezTo>
                <a:cubicBezTo>
                  <a:pt x="2106872" y="2281924"/>
                  <a:pt x="2074178" y="2249230"/>
                  <a:pt x="2074177" y="2208899"/>
                </a:cubicBezTo>
                <a:cubicBezTo>
                  <a:pt x="2074178" y="2198816"/>
                  <a:pt x="2076221" y="2189211"/>
                  <a:pt x="2079917" y="2180474"/>
                </a:cubicBezTo>
                <a:close/>
                <a:moveTo>
                  <a:pt x="928374" y="3974575"/>
                </a:moveTo>
                <a:cubicBezTo>
                  <a:pt x="932069" y="3965838"/>
                  <a:pt x="937416" y="3957971"/>
                  <a:pt x="944023" y="3951363"/>
                </a:cubicBezTo>
                <a:cubicBezTo>
                  <a:pt x="957238" y="3938148"/>
                  <a:pt x="975495" y="3929975"/>
                  <a:pt x="995660" y="3929975"/>
                </a:cubicBezTo>
                <a:cubicBezTo>
                  <a:pt x="1035991" y="3929975"/>
                  <a:pt x="1068685" y="3962669"/>
                  <a:pt x="1068685" y="4003000"/>
                </a:cubicBezTo>
                <a:cubicBezTo>
                  <a:pt x="1068685" y="4043331"/>
                  <a:pt x="1035991" y="4076024"/>
                  <a:pt x="995660" y="4076024"/>
                </a:cubicBezTo>
                <a:cubicBezTo>
                  <a:pt x="955329" y="4076024"/>
                  <a:pt x="922635" y="4043330"/>
                  <a:pt x="922635" y="4002999"/>
                </a:cubicBezTo>
                <a:cubicBezTo>
                  <a:pt x="922636" y="3992917"/>
                  <a:pt x="924679" y="3983311"/>
                  <a:pt x="928374" y="3974575"/>
                </a:cubicBezTo>
                <a:close/>
                <a:moveTo>
                  <a:pt x="3232236" y="343623"/>
                </a:moveTo>
                <a:cubicBezTo>
                  <a:pt x="3243321" y="317413"/>
                  <a:pt x="3269273" y="299022"/>
                  <a:pt x="3299521" y="299022"/>
                </a:cubicBezTo>
                <a:cubicBezTo>
                  <a:pt x="3339853" y="299022"/>
                  <a:pt x="3372546" y="331716"/>
                  <a:pt x="3372547" y="372047"/>
                </a:cubicBezTo>
                <a:cubicBezTo>
                  <a:pt x="3372547" y="412379"/>
                  <a:pt x="3339853" y="445073"/>
                  <a:pt x="3299522" y="445072"/>
                </a:cubicBezTo>
                <a:cubicBezTo>
                  <a:pt x="3259190" y="445073"/>
                  <a:pt x="3226497" y="412378"/>
                  <a:pt x="3226496" y="372048"/>
                </a:cubicBezTo>
                <a:cubicBezTo>
                  <a:pt x="3226497" y="361965"/>
                  <a:pt x="3228541" y="352359"/>
                  <a:pt x="3232236" y="343623"/>
                </a:cubicBezTo>
                <a:close/>
                <a:moveTo>
                  <a:pt x="2310379" y="1759981"/>
                </a:moveTo>
                <a:cubicBezTo>
                  <a:pt x="2321465" y="1733771"/>
                  <a:pt x="2347418" y="1715381"/>
                  <a:pt x="2377667" y="1715382"/>
                </a:cubicBezTo>
                <a:cubicBezTo>
                  <a:pt x="2417996" y="1715381"/>
                  <a:pt x="2450691" y="1748075"/>
                  <a:pt x="2450690" y="1788406"/>
                </a:cubicBezTo>
                <a:cubicBezTo>
                  <a:pt x="2450692" y="1828737"/>
                  <a:pt x="2417998" y="1861430"/>
                  <a:pt x="2377667" y="1861430"/>
                </a:cubicBezTo>
                <a:cubicBezTo>
                  <a:pt x="2337336" y="1861430"/>
                  <a:pt x="2304641" y="1828736"/>
                  <a:pt x="2304642" y="1788406"/>
                </a:cubicBezTo>
                <a:cubicBezTo>
                  <a:pt x="2304642" y="1778323"/>
                  <a:pt x="2306684" y="1768717"/>
                  <a:pt x="2310379" y="1759981"/>
                </a:cubicBezTo>
                <a:close/>
                <a:moveTo>
                  <a:pt x="1158837" y="3545256"/>
                </a:moveTo>
                <a:cubicBezTo>
                  <a:pt x="1162532" y="3536519"/>
                  <a:pt x="1167879" y="3528652"/>
                  <a:pt x="1174486" y="3522045"/>
                </a:cubicBezTo>
                <a:cubicBezTo>
                  <a:pt x="1187701" y="3508830"/>
                  <a:pt x="1205957" y="3500656"/>
                  <a:pt x="1226123" y="3500656"/>
                </a:cubicBezTo>
                <a:cubicBezTo>
                  <a:pt x="1266453" y="3500656"/>
                  <a:pt x="1299148" y="3533350"/>
                  <a:pt x="1299147" y="3573681"/>
                </a:cubicBezTo>
                <a:cubicBezTo>
                  <a:pt x="1299148" y="3614012"/>
                  <a:pt x="1266454" y="3646705"/>
                  <a:pt x="1226123" y="3646705"/>
                </a:cubicBezTo>
                <a:cubicBezTo>
                  <a:pt x="1185792" y="3646705"/>
                  <a:pt x="1153098" y="3614011"/>
                  <a:pt x="1153098" y="3573680"/>
                </a:cubicBezTo>
                <a:cubicBezTo>
                  <a:pt x="1153098" y="3563598"/>
                  <a:pt x="1155142" y="3553992"/>
                  <a:pt x="1158837" y="3545256"/>
                </a:cubicBezTo>
                <a:close/>
                <a:moveTo>
                  <a:pt x="236980" y="4961616"/>
                </a:moveTo>
                <a:cubicBezTo>
                  <a:pt x="240676" y="4952879"/>
                  <a:pt x="246023" y="4945011"/>
                  <a:pt x="252630" y="4938404"/>
                </a:cubicBezTo>
                <a:cubicBezTo>
                  <a:pt x="265844" y="4925189"/>
                  <a:pt x="284101" y="4917016"/>
                  <a:pt x="304266" y="4917016"/>
                </a:cubicBezTo>
                <a:cubicBezTo>
                  <a:pt x="344598" y="4917015"/>
                  <a:pt x="377291" y="4949710"/>
                  <a:pt x="377291" y="4990041"/>
                </a:cubicBezTo>
                <a:cubicBezTo>
                  <a:pt x="377291" y="5030372"/>
                  <a:pt x="344597" y="5063066"/>
                  <a:pt x="304266" y="5063066"/>
                </a:cubicBezTo>
                <a:cubicBezTo>
                  <a:pt x="263935" y="5063066"/>
                  <a:pt x="231242" y="5030371"/>
                  <a:pt x="231241" y="4990041"/>
                </a:cubicBezTo>
                <a:cubicBezTo>
                  <a:pt x="231242" y="4979958"/>
                  <a:pt x="233285" y="4970353"/>
                  <a:pt x="236980" y="4961616"/>
                </a:cubicBezTo>
                <a:close/>
                <a:moveTo>
                  <a:pt x="2540844" y="1330661"/>
                </a:moveTo>
                <a:cubicBezTo>
                  <a:pt x="2551929" y="1304451"/>
                  <a:pt x="2577882" y="1286061"/>
                  <a:pt x="2608130" y="1286061"/>
                </a:cubicBezTo>
                <a:cubicBezTo>
                  <a:pt x="2648460" y="1286060"/>
                  <a:pt x="2681155" y="1318756"/>
                  <a:pt x="2681155" y="1359085"/>
                </a:cubicBezTo>
                <a:cubicBezTo>
                  <a:pt x="2681155" y="1399417"/>
                  <a:pt x="2648462" y="1432111"/>
                  <a:pt x="2608129" y="1432110"/>
                </a:cubicBezTo>
                <a:cubicBezTo>
                  <a:pt x="2567800" y="1432111"/>
                  <a:pt x="2535105" y="1399416"/>
                  <a:pt x="2535105" y="1359086"/>
                </a:cubicBezTo>
                <a:cubicBezTo>
                  <a:pt x="2535105" y="1349003"/>
                  <a:pt x="2537149" y="1339397"/>
                  <a:pt x="2540844" y="1330661"/>
                </a:cubicBezTo>
                <a:close/>
                <a:moveTo>
                  <a:pt x="1389300" y="3124763"/>
                </a:moveTo>
                <a:cubicBezTo>
                  <a:pt x="1400386" y="3098553"/>
                  <a:pt x="1426338" y="3080162"/>
                  <a:pt x="1456586" y="3080162"/>
                </a:cubicBezTo>
                <a:cubicBezTo>
                  <a:pt x="1496917" y="3080162"/>
                  <a:pt x="1529611" y="3112856"/>
                  <a:pt x="1529611" y="3153187"/>
                </a:cubicBezTo>
                <a:cubicBezTo>
                  <a:pt x="1529611" y="3193518"/>
                  <a:pt x="1496917" y="3226212"/>
                  <a:pt x="1456586" y="3226212"/>
                </a:cubicBezTo>
                <a:cubicBezTo>
                  <a:pt x="1416255" y="3226212"/>
                  <a:pt x="1383561" y="3193518"/>
                  <a:pt x="1383562" y="3153187"/>
                </a:cubicBezTo>
                <a:cubicBezTo>
                  <a:pt x="1383561" y="3143105"/>
                  <a:pt x="1385605" y="3133499"/>
                  <a:pt x="1389300" y="3124763"/>
                </a:cubicBezTo>
                <a:close/>
                <a:moveTo>
                  <a:pt x="467446" y="4541119"/>
                </a:moveTo>
                <a:cubicBezTo>
                  <a:pt x="471141" y="4532383"/>
                  <a:pt x="476488" y="4524515"/>
                  <a:pt x="483096" y="4517907"/>
                </a:cubicBezTo>
                <a:cubicBezTo>
                  <a:pt x="496311" y="4504692"/>
                  <a:pt x="514567" y="4496519"/>
                  <a:pt x="534731" y="4496520"/>
                </a:cubicBezTo>
                <a:cubicBezTo>
                  <a:pt x="575063" y="4496518"/>
                  <a:pt x="607756" y="4529214"/>
                  <a:pt x="607757" y="4569544"/>
                </a:cubicBezTo>
                <a:cubicBezTo>
                  <a:pt x="607757" y="4609875"/>
                  <a:pt x="575064" y="4642568"/>
                  <a:pt x="534732" y="4642568"/>
                </a:cubicBezTo>
                <a:cubicBezTo>
                  <a:pt x="494401" y="4642569"/>
                  <a:pt x="461706" y="4609876"/>
                  <a:pt x="461707" y="4569544"/>
                </a:cubicBezTo>
                <a:cubicBezTo>
                  <a:pt x="461707" y="4559461"/>
                  <a:pt x="463750" y="4549857"/>
                  <a:pt x="467446" y="4541119"/>
                </a:cubicBezTo>
                <a:close/>
                <a:moveTo>
                  <a:pt x="2771308" y="910168"/>
                </a:moveTo>
                <a:cubicBezTo>
                  <a:pt x="2782393" y="883958"/>
                  <a:pt x="2808346" y="865567"/>
                  <a:pt x="2838593" y="865567"/>
                </a:cubicBezTo>
                <a:cubicBezTo>
                  <a:pt x="2878924" y="865567"/>
                  <a:pt x="2911619" y="898261"/>
                  <a:pt x="2911619" y="938592"/>
                </a:cubicBezTo>
                <a:cubicBezTo>
                  <a:pt x="2911618" y="978923"/>
                  <a:pt x="2878925" y="1011617"/>
                  <a:pt x="2838594" y="1011617"/>
                </a:cubicBezTo>
                <a:cubicBezTo>
                  <a:pt x="2798262" y="1011617"/>
                  <a:pt x="2765569" y="978923"/>
                  <a:pt x="2765568" y="938592"/>
                </a:cubicBezTo>
                <a:cubicBezTo>
                  <a:pt x="2765569" y="928509"/>
                  <a:pt x="2767612" y="918904"/>
                  <a:pt x="2771308" y="910168"/>
                </a:cubicBezTo>
                <a:close/>
                <a:moveTo>
                  <a:pt x="1619764" y="2695441"/>
                </a:moveTo>
                <a:cubicBezTo>
                  <a:pt x="1630849" y="2669231"/>
                  <a:pt x="1656802" y="2650840"/>
                  <a:pt x="1687050" y="2650841"/>
                </a:cubicBezTo>
                <a:cubicBezTo>
                  <a:pt x="1727381" y="2650840"/>
                  <a:pt x="1760075" y="2683534"/>
                  <a:pt x="1760075" y="2723865"/>
                </a:cubicBezTo>
                <a:cubicBezTo>
                  <a:pt x="1760075" y="2764196"/>
                  <a:pt x="1727381" y="2796890"/>
                  <a:pt x="1687050" y="2796890"/>
                </a:cubicBezTo>
                <a:cubicBezTo>
                  <a:pt x="1646719" y="2796890"/>
                  <a:pt x="1614025" y="2764196"/>
                  <a:pt x="1614025" y="2723865"/>
                </a:cubicBezTo>
                <a:cubicBezTo>
                  <a:pt x="1614025" y="2713783"/>
                  <a:pt x="1616068" y="2704177"/>
                  <a:pt x="1619764" y="2695441"/>
                </a:cubicBezTo>
                <a:close/>
                <a:moveTo>
                  <a:pt x="1849452" y="2326524"/>
                </a:moveTo>
                <a:cubicBezTo>
                  <a:pt x="1860538" y="2300314"/>
                  <a:pt x="1886491" y="2281923"/>
                  <a:pt x="1916740" y="2281924"/>
                </a:cubicBezTo>
                <a:cubicBezTo>
                  <a:pt x="1957069" y="2281923"/>
                  <a:pt x="1989764" y="2314618"/>
                  <a:pt x="1989764" y="2354948"/>
                </a:cubicBezTo>
                <a:cubicBezTo>
                  <a:pt x="1989765" y="2395279"/>
                  <a:pt x="1957071" y="2427974"/>
                  <a:pt x="1916738" y="2427973"/>
                </a:cubicBezTo>
                <a:cubicBezTo>
                  <a:pt x="1876409" y="2427973"/>
                  <a:pt x="1843714" y="2395279"/>
                  <a:pt x="1843714" y="2354949"/>
                </a:cubicBezTo>
                <a:cubicBezTo>
                  <a:pt x="1843715" y="2344866"/>
                  <a:pt x="1845757" y="2335260"/>
                  <a:pt x="1849452" y="2326524"/>
                </a:cubicBezTo>
                <a:close/>
                <a:moveTo>
                  <a:pt x="697910" y="4111796"/>
                </a:moveTo>
                <a:cubicBezTo>
                  <a:pt x="701606" y="4103059"/>
                  <a:pt x="706953" y="4095191"/>
                  <a:pt x="713560" y="4088584"/>
                </a:cubicBezTo>
                <a:cubicBezTo>
                  <a:pt x="726775" y="4075369"/>
                  <a:pt x="745031" y="4067196"/>
                  <a:pt x="765197" y="4067196"/>
                </a:cubicBezTo>
                <a:cubicBezTo>
                  <a:pt x="805527" y="4067195"/>
                  <a:pt x="838222" y="4099890"/>
                  <a:pt x="838221" y="4140220"/>
                </a:cubicBezTo>
                <a:cubicBezTo>
                  <a:pt x="838222" y="4180551"/>
                  <a:pt x="805528" y="4213246"/>
                  <a:pt x="765196" y="4213245"/>
                </a:cubicBezTo>
                <a:cubicBezTo>
                  <a:pt x="724866" y="4213245"/>
                  <a:pt x="692171" y="4180551"/>
                  <a:pt x="692172" y="4140221"/>
                </a:cubicBezTo>
                <a:cubicBezTo>
                  <a:pt x="692172" y="4130138"/>
                  <a:pt x="694215" y="4120533"/>
                  <a:pt x="697910" y="4111796"/>
                </a:cubicBezTo>
                <a:close/>
                <a:moveTo>
                  <a:pt x="3001772" y="480845"/>
                </a:moveTo>
                <a:cubicBezTo>
                  <a:pt x="3012856" y="454635"/>
                  <a:pt x="3038808" y="436245"/>
                  <a:pt x="3069058" y="436245"/>
                </a:cubicBezTo>
                <a:cubicBezTo>
                  <a:pt x="3109389" y="436246"/>
                  <a:pt x="3142082" y="468939"/>
                  <a:pt x="3142083" y="509270"/>
                </a:cubicBezTo>
                <a:cubicBezTo>
                  <a:pt x="3142083" y="549601"/>
                  <a:pt x="3109389" y="582295"/>
                  <a:pt x="3069058" y="582295"/>
                </a:cubicBezTo>
                <a:cubicBezTo>
                  <a:pt x="3028727" y="582295"/>
                  <a:pt x="2996033" y="549601"/>
                  <a:pt x="2996033" y="509270"/>
                </a:cubicBezTo>
                <a:cubicBezTo>
                  <a:pt x="2996033" y="499187"/>
                  <a:pt x="2998076" y="489582"/>
                  <a:pt x="3001772" y="480845"/>
                </a:cubicBezTo>
                <a:close/>
                <a:moveTo>
                  <a:pt x="2079917" y="1897202"/>
                </a:moveTo>
                <a:cubicBezTo>
                  <a:pt x="2091002" y="1870992"/>
                  <a:pt x="2116955" y="1852602"/>
                  <a:pt x="2147202" y="1852602"/>
                </a:cubicBezTo>
                <a:cubicBezTo>
                  <a:pt x="2187533" y="1852602"/>
                  <a:pt x="2220228" y="1885296"/>
                  <a:pt x="2220228" y="1925627"/>
                </a:cubicBezTo>
                <a:cubicBezTo>
                  <a:pt x="2220227" y="1965958"/>
                  <a:pt x="2187533" y="1998652"/>
                  <a:pt x="2147202" y="1998652"/>
                </a:cubicBezTo>
                <a:cubicBezTo>
                  <a:pt x="2106871" y="1998652"/>
                  <a:pt x="2074178" y="1965958"/>
                  <a:pt x="2074178" y="1925627"/>
                </a:cubicBezTo>
                <a:cubicBezTo>
                  <a:pt x="2074178" y="1915544"/>
                  <a:pt x="2076220" y="1905939"/>
                  <a:pt x="2079917" y="1897202"/>
                </a:cubicBezTo>
                <a:close/>
                <a:moveTo>
                  <a:pt x="928373" y="3691303"/>
                </a:moveTo>
                <a:cubicBezTo>
                  <a:pt x="932068" y="3682567"/>
                  <a:pt x="937415" y="3674700"/>
                  <a:pt x="944022" y="3668092"/>
                </a:cubicBezTo>
                <a:cubicBezTo>
                  <a:pt x="957238" y="3654877"/>
                  <a:pt x="975494" y="3646704"/>
                  <a:pt x="995659" y="3646704"/>
                </a:cubicBezTo>
                <a:cubicBezTo>
                  <a:pt x="1035990" y="3646704"/>
                  <a:pt x="1068684" y="3679398"/>
                  <a:pt x="1068684" y="3719729"/>
                </a:cubicBezTo>
                <a:cubicBezTo>
                  <a:pt x="1068684" y="3760060"/>
                  <a:pt x="1035990" y="3792753"/>
                  <a:pt x="995659" y="3792753"/>
                </a:cubicBezTo>
                <a:cubicBezTo>
                  <a:pt x="955328" y="3792753"/>
                  <a:pt x="922634" y="3760059"/>
                  <a:pt x="922634" y="3719728"/>
                </a:cubicBezTo>
                <a:cubicBezTo>
                  <a:pt x="922635" y="3709646"/>
                  <a:pt x="924678" y="3700040"/>
                  <a:pt x="928373" y="3691303"/>
                </a:cubicBezTo>
                <a:close/>
                <a:moveTo>
                  <a:pt x="3232236" y="60351"/>
                </a:moveTo>
                <a:cubicBezTo>
                  <a:pt x="3243321" y="34140"/>
                  <a:pt x="3269274" y="15750"/>
                  <a:pt x="3299521" y="15750"/>
                </a:cubicBezTo>
                <a:cubicBezTo>
                  <a:pt x="3339852" y="15750"/>
                  <a:pt x="3372547" y="48444"/>
                  <a:pt x="3372547" y="88775"/>
                </a:cubicBezTo>
                <a:cubicBezTo>
                  <a:pt x="3372546" y="129106"/>
                  <a:pt x="3339853" y="161800"/>
                  <a:pt x="3299521" y="161800"/>
                </a:cubicBezTo>
                <a:cubicBezTo>
                  <a:pt x="3259190" y="161800"/>
                  <a:pt x="3226497" y="129106"/>
                  <a:pt x="3226497" y="88775"/>
                </a:cubicBezTo>
                <a:cubicBezTo>
                  <a:pt x="3226496" y="78693"/>
                  <a:pt x="3228540" y="69087"/>
                  <a:pt x="3232236" y="60351"/>
                </a:cubicBezTo>
                <a:close/>
                <a:moveTo>
                  <a:pt x="2310378" y="1476710"/>
                </a:moveTo>
                <a:cubicBezTo>
                  <a:pt x="2321464" y="1450500"/>
                  <a:pt x="2347416" y="1432110"/>
                  <a:pt x="2377666" y="1432110"/>
                </a:cubicBezTo>
                <a:cubicBezTo>
                  <a:pt x="2417997" y="1432110"/>
                  <a:pt x="2450690" y="1464804"/>
                  <a:pt x="2450691" y="1505135"/>
                </a:cubicBezTo>
                <a:cubicBezTo>
                  <a:pt x="2450691" y="1545466"/>
                  <a:pt x="2417997" y="1578160"/>
                  <a:pt x="2377666" y="1578160"/>
                </a:cubicBezTo>
                <a:cubicBezTo>
                  <a:pt x="2337335" y="1578160"/>
                  <a:pt x="2304641" y="1545466"/>
                  <a:pt x="2304640" y="1505135"/>
                </a:cubicBezTo>
                <a:cubicBezTo>
                  <a:pt x="2304641" y="1495052"/>
                  <a:pt x="2306684" y="1485448"/>
                  <a:pt x="2310378" y="1476710"/>
                </a:cubicBezTo>
                <a:close/>
                <a:moveTo>
                  <a:pt x="1158836" y="3261985"/>
                </a:moveTo>
                <a:cubicBezTo>
                  <a:pt x="1162531" y="3253249"/>
                  <a:pt x="1167878" y="3245381"/>
                  <a:pt x="1174485" y="3238773"/>
                </a:cubicBezTo>
                <a:cubicBezTo>
                  <a:pt x="1187700" y="3225558"/>
                  <a:pt x="1205957" y="3217385"/>
                  <a:pt x="1226122" y="3217385"/>
                </a:cubicBezTo>
                <a:cubicBezTo>
                  <a:pt x="1266453" y="3217385"/>
                  <a:pt x="1299147" y="3250079"/>
                  <a:pt x="1299147" y="3290410"/>
                </a:cubicBezTo>
                <a:cubicBezTo>
                  <a:pt x="1299147" y="3330741"/>
                  <a:pt x="1266453" y="3363435"/>
                  <a:pt x="1226122" y="3363435"/>
                </a:cubicBezTo>
                <a:cubicBezTo>
                  <a:pt x="1185791" y="3363435"/>
                  <a:pt x="1153097" y="3330741"/>
                  <a:pt x="1153097" y="3290410"/>
                </a:cubicBezTo>
                <a:cubicBezTo>
                  <a:pt x="1153097" y="3280327"/>
                  <a:pt x="1155141" y="3270722"/>
                  <a:pt x="1158836" y="3261985"/>
                </a:cubicBezTo>
                <a:close/>
                <a:moveTo>
                  <a:pt x="236981" y="4678342"/>
                </a:moveTo>
                <a:cubicBezTo>
                  <a:pt x="240677" y="4669605"/>
                  <a:pt x="246024" y="4661737"/>
                  <a:pt x="252632" y="4655129"/>
                </a:cubicBezTo>
                <a:cubicBezTo>
                  <a:pt x="265846" y="4641915"/>
                  <a:pt x="284102" y="4633741"/>
                  <a:pt x="304267" y="4633742"/>
                </a:cubicBezTo>
                <a:cubicBezTo>
                  <a:pt x="344599" y="4633741"/>
                  <a:pt x="377292" y="4666436"/>
                  <a:pt x="377292" y="4706766"/>
                </a:cubicBezTo>
                <a:cubicBezTo>
                  <a:pt x="377293" y="4747097"/>
                  <a:pt x="344599" y="4779791"/>
                  <a:pt x="304268" y="4779791"/>
                </a:cubicBezTo>
                <a:cubicBezTo>
                  <a:pt x="263936" y="4779792"/>
                  <a:pt x="231242" y="4747098"/>
                  <a:pt x="231242" y="4706767"/>
                </a:cubicBezTo>
                <a:cubicBezTo>
                  <a:pt x="231243" y="4696684"/>
                  <a:pt x="233286" y="4687078"/>
                  <a:pt x="236981" y="4678342"/>
                </a:cubicBezTo>
                <a:close/>
                <a:moveTo>
                  <a:pt x="2540843" y="1047389"/>
                </a:moveTo>
                <a:cubicBezTo>
                  <a:pt x="2551928" y="1021179"/>
                  <a:pt x="2577881" y="1002788"/>
                  <a:pt x="2608130" y="1002788"/>
                </a:cubicBezTo>
                <a:cubicBezTo>
                  <a:pt x="2648461" y="1002788"/>
                  <a:pt x="2681155" y="1035482"/>
                  <a:pt x="2681155" y="1075813"/>
                </a:cubicBezTo>
                <a:cubicBezTo>
                  <a:pt x="2681155" y="1116145"/>
                  <a:pt x="2648460" y="1148838"/>
                  <a:pt x="2608130" y="1148838"/>
                </a:cubicBezTo>
                <a:cubicBezTo>
                  <a:pt x="2567799" y="1148838"/>
                  <a:pt x="2535104" y="1116144"/>
                  <a:pt x="2535105" y="1075813"/>
                </a:cubicBezTo>
                <a:cubicBezTo>
                  <a:pt x="2535104" y="1065730"/>
                  <a:pt x="2537149" y="1056126"/>
                  <a:pt x="2540843" y="1047389"/>
                </a:cubicBezTo>
                <a:close/>
                <a:moveTo>
                  <a:pt x="1389300" y="2841491"/>
                </a:moveTo>
                <a:cubicBezTo>
                  <a:pt x="1400386" y="2815281"/>
                  <a:pt x="1426338" y="2796890"/>
                  <a:pt x="1456586" y="2796890"/>
                </a:cubicBezTo>
                <a:cubicBezTo>
                  <a:pt x="1496917" y="2796890"/>
                  <a:pt x="1529611" y="2829584"/>
                  <a:pt x="1529611" y="2869915"/>
                </a:cubicBezTo>
                <a:cubicBezTo>
                  <a:pt x="1529611" y="2910246"/>
                  <a:pt x="1496917" y="2942940"/>
                  <a:pt x="1456586" y="2942940"/>
                </a:cubicBezTo>
                <a:cubicBezTo>
                  <a:pt x="1416255" y="2942940"/>
                  <a:pt x="1383561" y="2910246"/>
                  <a:pt x="1383561" y="2869915"/>
                </a:cubicBezTo>
                <a:cubicBezTo>
                  <a:pt x="1383561" y="2859832"/>
                  <a:pt x="1385605" y="2850227"/>
                  <a:pt x="1389300" y="2841491"/>
                </a:cubicBezTo>
                <a:close/>
                <a:moveTo>
                  <a:pt x="1618989" y="2463746"/>
                </a:moveTo>
                <a:cubicBezTo>
                  <a:pt x="1630075" y="2437536"/>
                  <a:pt x="1656027" y="2419145"/>
                  <a:pt x="1686276" y="2419146"/>
                </a:cubicBezTo>
                <a:cubicBezTo>
                  <a:pt x="1726605" y="2419145"/>
                  <a:pt x="1759300" y="2451840"/>
                  <a:pt x="1759300" y="2492170"/>
                </a:cubicBezTo>
                <a:cubicBezTo>
                  <a:pt x="1759299" y="2532502"/>
                  <a:pt x="1726606" y="2565196"/>
                  <a:pt x="1686275" y="2565195"/>
                </a:cubicBezTo>
                <a:cubicBezTo>
                  <a:pt x="1645943" y="2565196"/>
                  <a:pt x="1613250" y="2532501"/>
                  <a:pt x="1613251" y="2492171"/>
                </a:cubicBezTo>
                <a:cubicBezTo>
                  <a:pt x="1613250" y="2482088"/>
                  <a:pt x="1615294" y="2472482"/>
                  <a:pt x="1618989" y="2463746"/>
                </a:cubicBezTo>
                <a:close/>
                <a:moveTo>
                  <a:pt x="467446" y="4257846"/>
                </a:moveTo>
                <a:cubicBezTo>
                  <a:pt x="471141" y="4249110"/>
                  <a:pt x="476488" y="4241242"/>
                  <a:pt x="483096" y="4234634"/>
                </a:cubicBezTo>
                <a:cubicBezTo>
                  <a:pt x="496311" y="4221420"/>
                  <a:pt x="514567" y="4213246"/>
                  <a:pt x="534732" y="4213246"/>
                </a:cubicBezTo>
                <a:cubicBezTo>
                  <a:pt x="575063" y="4213246"/>
                  <a:pt x="607757" y="4245940"/>
                  <a:pt x="607757" y="4286271"/>
                </a:cubicBezTo>
                <a:cubicBezTo>
                  <a:pt x="607757" y="4326602"/>
                  <a:pt x="575063" y="4359296"/>
                  <a:pt x="534731" y="4359297"/>
                </a:cubicBezTo>
                <a:cubicBezTo>
                  <a:pt x="494401" y="4359297"/>
                  <a:pt x="461706" y="4326603"/>
                  <a:pt x="461707" y="4286271"/>
                </a:cubicBezTo>
                <a:cubicBezTo>
                  <a:pt x="461708" y="4276188"/>
                  <a:pt x="463751" y="4266583"/>
                  <a:pt x="467446" y="4257846"/>
                </a:cubicBezTo>
                <a:close/>
                <a:moveTo>
                  <a:pt x="2771308" y="626895"/>
                </a:moveTo>
                <a:cubicBezTo>
                  <a:pt x="2782393" y="600685"/>
                  <a:pt x="2808346" y="582296"/>
                  <a:pt x="2838594" y="582296"/>
                </a:cubicBezTo>
                <a:cubicBezTo>
                  <a:pt x="2878925" y="582295"/>
                  <a:pt x="2911619" y="614989"/>
                  <a:pt x="2911618" y="655320"/>
                </a:cubicBezTo>
                <a:cubicBezTo>
                  <a:pt x="2911618" y="695651"/>
                  <a:pt x="2878924" y="728345"/>
                  <a:pt x="2838593" y="728345"/>
                </a:cubicBezTo>
                <a:cubicBezTo>
                  <a:pt x="2798262" y="728345"/>
                  <a:pt x="2765569" y="695652"/>
                  <a:pt x="2765569" y="655320"/>
                </a:cubicBezTo>
                <a:cubicBezTo>
                  <a:pt x="2765569" y="645237"/>
                  <a:pt x="2767612" y="635631"/>
                  <a:pt x="2771308" y="626895"/>
                </a:cubicBezTo>
                <a:close/>
                <a:moveTo>
                  <a:pt x="1849452" y="2043252"/>
                </a:moveTo>
                <a:cubicBezTo>
                  <a:pt x="1860539" y="2017042"/>
                  <a:pt x="1886491" y="1998651"/>
                  <a:pt x="1916739" y="1998651"/>
                </a:cubicBezTo>
                <a:cubicBezTo>
                  <a:pt x="1957070" y="1998651"/>
                  <a:pt x="1989764" y="2031345"/>
                  <a:pt x="1989763" y="2071676"/>
                </a:cubicBezTo>
                <a:cubicBezTo>
                  <a:pt x="1989764" y="2112007"/>
                  <a:pt x="1957071" y="2144701"/>
                  <a:pt x="1916739" y="2144701"/>
                </a:cubicBezTo>
                <a:cubicBezTo>
                  <a:pt x="1876408" y="2144701"/>
                  <a:pt x="1843713" y="2112007"/>
                  <a:pt x="1843714" y="2071676"/>
                </a:cubicBezTo>
                <a:cubicBezTo>
                  <a:pt x="1843714" y="2061594"/>
                  <a:pt x="1845758" y="2051988"/>
                  <a:pt x="1849452" y="2043252"/>
                </a:cubicBezTo>
                <a:close/>
                <a:moveTo>
                  <a:pt x="697911" y="3828524"/>
                </a:moveTo>
                <a:cubicBezTo>
                  <a:pt x="701606" y="3819788"/>
                  <a:pt x="706953" y="3811921"/>
                  <a:pt x="713560" y="3805313"/>
                </a:cubicBezTo>
                <a:cubicBezTo>
                  <a:pt x="726775" y="3792098"/>
                  <a:pt x="745031" y="3783925"/>
                  <a:pt x="765197" y="3783925"/>
                </a:cubicBezTo>
                <a:cubicBezTo>
                  <a:pt x="805528" y="3783925"/>
                  <a:pt x="838222" y="3816619"/>
                  <a:pt x="838222" y="3856950"/>
                </a:cubicBezTo>
                <a:cubicBezTo>
                  <a:pt x="838222" y="3897281"/>
                  <a:pt x="805528" y="3929974"/>
                  <a:pt x="765197" y="3929974"/>
                </a:cubicBezTo>
                <a:cubicBezTo>
                  <a:pt x="724866" y="3929974"/>
                  <a:pt x="692172" y="3897280"/>
                  <a:pt x="692172" y="3856949"/>
                </a:cubicBezTo>
                <a:cubicBezTo>
                  <a:pt x="692172" y="3846867"/>
                  <a:pt x="694216" y="3837261"/>
                  <a:pt x="697911" y="3828524"/>
                </a:cubicBezTo>
                <a:close/>
                <a:moveTo>
                  <a:pt x="3001770" y="197573"/>
                </a:moveTo>
                <a:cubicBezTo>
                  <a:pt x="3012857" y="171363"/>
                  <a:pt x="3038808" y="152972"/>
                  <a:pt x="3069058" y="152973"/>
                </a:cubicBezTo>
                <a:cubicBezTo>
                  <a:pt x="3109389" y="152973"/>
                  <a:pt x="3142083" y="185667"/>
                  <a:pt x="3142083" y="225997"/>
                </a:cubicBezTo>
                <a:cubicBezTo>
                  <a:pt x="3142082" y="266329"/>
                  <a:pt x="3109389" y="299023"/>
                  <a:pt x="3069058" y="299023"/>
                </a:cubicBezTo>
                <a:cubicBezTo>
                  <a:pt x="3028726" y="299023"/>
                  <a:pt x="2996033" y="266329"/>
                  <a:pt x="2996033" y="225998"/>
                </a:cubicBezTo>
                <a:cubicBezTo>
                  <a:pt x="2996033" y="215915"/>
                  <a:pt x="2998076" y="206309"/>
                  <a:pt x="3001770" y="197573"/>
                </a:cubicBezTo>
                <a:close/>
                <a:moveTo>
                  <a:pt x="2079917" y="1613932"/>
                </a:moveTo>
                <a:cubicBezTo>
                  <a:pt x="2091001" y="1587722"/>
                  <a:pt x="2116954" y="1569332"/>
                  <a:pt x="2147202" y="1569332"/>
                </a:cubicBezTo>
                <a:cubicBezTo>
                  <a:pt x="2187534" y="1569332"/>
                  <a:pt x="2220227" y="1602026"/>
                  <a:pt x="2220228" y="1642357"/>
                </a:cubicBezTo>
                <a:cubicBezTo>
                  <a:pt x="2220228" y="1682688"/>
                  <a:pt x="2187534" y="1715381"/>
                  <a:pt x="2147203" y="1715381"/>
                </a:cubicBezTo>
                <a:cubicBezTo>
                  <a:pt x="2106872" y="1715381"/>
                  <a:pt x="2074177" y="1682687"/>
                  <a:pt x="2074177" y="1642356"/>
                </a:cubicBezTo>
                <a:cubicBezTo>
                  <a:pt x="2074177" y="1632273"/>
                  <a:pt x="2076221" y="1622668"/>
                  <a:pt x="2079917" y="1613932"/>
                </a:cubicBezTo>
                <a:close/>
                <a:moveTo>
                  <a:pt x="928373" y="3408033"/>
                </a:moveTo>
                <a:cubicBezTo>
                  <a:pt x="932068" y="3399297"/>
                  <a:pt x="937415" y="3391429"/>
                  <a:pt x="944022" y="3384822"/>
                </a:cubicBezTo>
                <a:cubicBezTo>
                  <a:pt x="957237" y="3371608"/>
                  <a:pt x="975493" y="3363434"/>
                  <a:pt x="995659" y="3363434"/>
                </a:cubicBezTo>
                <a:cubicBezTo>
                  <a:pt x="1035989" y="3363434"/>
                  <a:pt x="1068684" y="3396128"/>
                  <a:pt x="1068683" y="3436459"/>
                </a:cubicBezTo>
                <a:cubicBezTo>
                  <a:pt x="1068684" y="3476789"/>
                  <a:pt x="1035990" y="3509483"/>
                  <a:pt x="995659" y="3509483"/>
                </a:cubicBezTo>
                <a:cubicBezTo>
                  <a:pt x="955328" y="3509483"/>
                  <a:pt x="922634" y="3476789"/>
                  <a:pt x="922634" y="3436458"/>
                </a:cubicBezTo>
                <a:cubicBezTo>
                  <a:pt x="922634" y="3426376"/>
                  <a:pt x="924678" y="3416770"/>
                  <a:pt x="928373" y="3408033"/>
                </a:cubicBezTo>
                <a:close/>
                <a:moveTo>
                  <a:pt x="6516" y="4824394"/>
                </a:moveTo>
                <a:cubicBezTo>
                  <a:pt x="10211" y="4815657"/>
                  <a:pt x="15558" y="4807790"/>
                  <a:pt x="22166" y="4801182"/>
                </a:cubicBezTo>
                <a:cubicBezTo>
                  <a:pt x="35381" y="4787967"/>
                  <a:pt x="53637" y="4779794"/>
                  <a:pt x="73802" y="4779793"/>
                </a:cubicBezTo>
                <a:cubicBezTo>
                  <a:pt x="114133" y="4779793"/>
                  <a:pt x="146828" y="4812487"/>
                  <a:pt x="146827" y="4852818"/>
                </a:cubicBezTo>
                <a:cubicBezTo>
                  <a:pt x="146827" y="4893149"/>
                  <a:pt x="114134" y="4925843"/>
                  <a:pt x="73802" y="4925843"/>
                </a:cubicBezTo>
                <a:cubicBezTo>
                  <a:pt x="33471" y="4925844"/>
                  <a:pt x="777" y="4893150"/>
                  <a:pt x="778" y="4852818"/>
                </a:cubicBezTo>
                <a:cubicBezTo>
                  <a:pt x="778" y="4842736"/>
                  <a:pt x="2821" y="4833130"/>
                  <a:pt x="6516" y="4824394"/>
                </a:cubicBezTo>
                <a:close/>
                <a:moveTo>
                  <a:pt x="2310380" y="1193438"/>
                </a:moveTo>
                <a:cubicBezTo>
                  <a:pt x="2321466" y="1167228"/>
                  <a:pt x="2347418" y="1148839"/>
                  <a:pt x="2377667" y="1148838"/>
                </a:cubicBezTo>
                <a:cubicBezTo>
                  <a:pt x="2417996" y="1148838"/>
                  <a:pt x="2450692" y="1181532"/>
                  <a:pt x="2450691" y="1221863"/>
                </a:cubicBezTo>
                <a:cubicBezTo>
                  <a:pt x="2450692" y="1262194"/>
                  <a:pt x="2417997" y="1294888"/>
                  <a:pt x="2377666" y="1294888"/>
                </a:cubicBezTo>
                <a:cubicBezTo>
                  <a:pt x="2337335" y="1294888"/>
                  <a:pt x="2304641" y="1262194"/>
                  <a:pt x="2304642" y="1221863"/>
                </a:cubicBezTo>
                <a:cubicBezTo>
                  <a:pt x="2304641" y="1211780"/>
                  <a:pt x="2306684" y="1202175"/>
                  <a:pt x="2310380" y="1193438"/>
                </a:cubicBezTo>
                <a:close/>
                <a:moveTo>
                  <a:pt x="1158835" y="2978713"/>
                </a:moveTo>
                <a:cubicBezTo>
                  <a:pt x="1162531" y="2969976"/>
                  <a:pt x="1167878" y="2962109"/>
                  <a:pt x="1174485" y="2955501"/>
                </a:cubicBezTo>
                <a:cubicBezTo>
                  <a:pt x="1187700" y="2942286"/>
                  <a:pt x="1205956" y="2934113"/>
                  <a:pt x="1226122" y="2934113"/>
                </a:cubicBezTo>
                <a:cubicBezTo>
                  <a:pt x="1266453" y="2934113"/>
                  <a:pt x="1299147" y="2966807"/>
                  <a:pt x="1299147" y="3007138"/>
                </a:cubicBezTo>
                <a:cubicBezTo>
                  <a:pt x="1299147" y="3047469"/>
                  <a:pt x="1266453" y="3080163"/>
                  <a:pt x="1226122" y="3080163"/>
                </a:cubicBezTo>
                <a:cubicBezTo>
                  <a:pt x="1185791" y="3080163"/>
                  <a:pt x="1153097" y="3047469"/>
                  <a:pt x="1153097" y="3007138"/>
                </a:cubicBezTo>
                <a:cubicBezTo>
                  <a:pt x="1153097" y="2997055"/>
                  <a:pt x="1155140" y="2987450"/>
                  <a:pt x="1158835" y="2978713"/>
                </a:cubicBezTo>
                <a:close/>
                <a:moveTo>
                  <a:pt x="236981" y="4395069"/>
                </a:moveTo>
                <a:cubicBezTo>
                  <a:pt x="240676" y="4386333"/>
                  <a:pt x="246024" y="4378464"/>
                  <a:pt x="252631" y="4371858"/>
                </a:cubicBezTo>
                <a:cubicBezTo>
                  <a:pt x="265845" y="4358643"/>
                  <a:pt x="284102" y="4350469"/>
                  <a:pt x="304268" y="4350468"/>
                </a:cubicBezTo>
                <a:cubicBezTo>
                  <a:pt x="344598" y="4350469"/>
                  <a:pt x="377293" y="4383163"/>
                  <a:pt x="377292" y="4423495"/>
                </a:cubicBezTo>
                <a:cubicBezTo>
                  <a:pt x="377292" y="4463825"/>
                  <a:pt x="344598" y="4496519"/>
                  <a:pt x="304267" y="4496519"/>
                </a:cubicBezTo>
                <a:cubicBezTo>
                  <a:pt x="263937" y="4496518"/>
                  <a:pt x="231243" y="4463824"/>
                  <a:pt x="231243" y="4423494"/>
                </a:cubicBezTo>
                <a:cubicBezTo>
                  <a:pt x="231242" y="4413412"/>
                  <a:pt x="233287" y="4403805"/>
                  <a:pt x="236981" y="4395069"/>
                </a:cubicBezTo>
                <a:close/>
                <a:moveTo>
                  <a:pt x="2540844" y="764117"/>
                </a:moveTo>
                <a:cubicBezTo>
                  <a:pt x="2551928" y="737906"/>
                  <a:pt x="2577881" y="719516"/>
                  <a:pt x="2608129" y="719516"/>
                </a:cubicBezTo>
                <a:cubicBezTo>
                  <a:pt x="2648461" y="719516"/>
                  <a:pt x="2681154" y="752210"/>
                  <a:pt x="2681155" y="792541"/>
                </a:cubicBezTo>
                <a:cubicBezTo>
                  <a:pt x="2681155" y="832872"/>
                  <a:pt x="2648461" y="865566"/>
                  <a:pt x="2608130" y="865566"/>
                </a:cubicBezTo>
                <a:cubicBezTo>
                  <a:pt x="2567799" y="865566"/>
                  <a:pt x="2535105" y="832872"/>
                  <a:pt x="2535104" y="792541"/>
                </a:cubicBezTo>
                <a:cubicBezTo>
                  <a:pt x="2535105" y="782458"/>
                  <a:pt x="2537148" y="772853"/>
                  <a:pt x="2540844" y="764117"/>
                </a:cubicBezTo>
                <a:close/>
                <a:moveTo>
                  <a:pt x="1389300" y="2558218"/>
                </a:moveTo>
                <a:cubicBezTo>
                  <a:pt x="1400386" y="2532009"/>
                  <a:pt x="1426338" y="2513618"/>
                  <a:pt x="1456586" y="2513618"/>
                </a:cubicBezTo>
                <a:cubicBezTo>
                  <a:pt x="1496917" y="2513618"/>
                  <a:pt x="1529611" y="2546312"/>
                  <a:pt x="1529611" y="2586643"/>
                </a:cubicBezTo>
                <a:cubicBezTo>
                  <a:pt x="1529611" y="2626974"/>
                  <a:pt x="1496917" y="2659668"/>
                  <a:pt x="1456586" y="2659668"/>
                </a:cubicBezTo>
                <a:cubicBezTo>
                  <a:pt x="1416255" y="2659668"/>
                  <a:pt x="1383561" y="2626974"/>
                  <a:pt x="1383561" y="2586643"/>
                </a:cubicBezTo>
                <a:cubicBezTo>
                  <a:pt x="1383561" y="2576560"/>
                  <a:pt x="1385604" y="2566955"/>
                  <a:pt x="1389300" y="2558218"/>
                </a:cubicBezTo>
                <a:close/>
                <a:moveTo>
                  <a:pt x="1618988" y="2180474"/>
                </a:moveTo>
                <a:cubicBezTo>
                  <a:pt x="1630074" y="2154264"/>
                  <a:pt x="1656027" y="2135873"/>
                  <a:pt x="1686274" y="2135873"/>
                </a:cubicBezTo>
                <a:cubicBezTo>
                  <a:pt x="1726605" y="2135873"/>
                  <a:pt x="1759300" y="2168567"/>
                  <a:pt x="1759300" y="2208898"/>
                </a:cubicBezTo>
                <a:cubicBezTo>
                  <a:pt x="1759299" y="2249229"/>
                  <a:pt x="1726605" y="2281923"/>
                  <a:pt x="1686274" y="2281923"/>
                </a:cubicBezTo>
                <a:cubicBezTo>
                  <a:pt x="1645943" y="2281923"/>
                  <a:pt x="1613250" y="2249229"/>
                  <a:pt x="1613250" y="2208898"/>
                </a:cubicBezTo>
                <a:cubicBezTo>
                  <a:pt x="1613249" y="2198816"/>
                  <a:pt x="1615294" y="2189210"/>
                  <a:pt x="1618988" y="2180474"/>
                </a:cubicBezTo>
                <a:close/>
                <a:moveTo>
                  <a:pt x="467447" y="3974575"/>
                </a:moveTo>
                <a:cubicBezTo>
                  <a:pt x="471142" y="3965838"/>
                  <a:pt x="476489" y="3957970"/>
                  <a:pt x="483097" y="3951363"/>
                </a:cubicBezTo>
                <a:cubicBezTo>
                  <a:pt x="496311" y="3938148"/>
                  <a:pt x="514568" y="3929974"/>
                  <a:pt x="534733" y="3929974"/>
                </a:cubicBezTo>
                <a:cubicBezTo>
                  <a:pt x="575064" y="3929974"/>
                  <a:pt x="607758" y="3962668"/>
                  <a:pt x="607758" y="4002999"/>
                </a:cubicBezTo>
                <a:cubicBezTo>
                  <a:pt x="607758" y="4043330"/>
                  <a:pt x="575064" y="4076024"/>
                  <a:pt x="534733" y="4076024"/>
                </a:cubicBezTo>
                <a:cubicBezTo>
                  <a:pt x="494402" y="4076024"/>
                  <a:pt x="461708" y="4043330"/>
                  <a:pt x="461708" y="4002999"/>
                </a:cubicBezTo>
                <a:cubicBezTo>
                  <a:pt x="461708" y="3992917"/>
                  <a:pt x="463752" y="3983311"/>
                  <a:pt x="467447" y="3974575"/>
                </a:cubicBezTo>
                <a:close/>
                <a:moveTo>
                  <a:pt x="2771307" y="343623"/>
                </a:moveTo>
                <a:cubicBezTo>
                  <a:pt x="2782392" y="317413"/>
                  <a:pt x="2808345" y="299022"/>
                  <a:pt x="2838594" y="299023"/>
                </a:cubicBezTo>
                <a:cubicBezTo>
                  <a:pt x="2878924" y="299022"/>
                  <a:pt x="2911618" y="331717"/>
                  <a:pt x="2911619" y="372047"/>
                </a:cubicBezTo>
                <a:cubicBezTo>
                  <a:pt x="2911619" y="412380"/>
                  <a:pt x="2878925" y="445073"/>
                  <a:pt x="2838593" y="445072"/>
                </a:cubicBezTo>
                <a:cubicBezTo>
                  <a:pt x="2798263" y="445073"/>
                  <a:pt x="2765569" y="412378"/>
                  <a:pt x="2765569" y="372048"/>
                </a:cubicBezTo>
                <a:cubicBezTo>
                  <a:pt x="2765568" y="361965"/>
                  <a:pt x="2767611" y="352359"/>
                  <a:pt x="2771307" y="343623"/>
                </a:cubicBezTo>
                <a:close/>
                <a:moveTo>
                  <a:pt x="1849453" y="1759980"/>
                </a:moveTo>
                <a:cubicBezTo>
                  <a:pt x="1860539" y="1733770"/>
                  <a:pt x="1886492" y="1715380"/>
                  <a:pt x="1916740" y="1715380"/>
                </a:cubicBezTo>
                <a:cubicBezTo>
                  <a:pt x="1957070" y="1715380"/>
                  <a:pt x="1989765" y="1748074"/>
                  <a:pt x="1989764" y="1788405"/>
                </a:cubicBezTo>
                <a:cubicBezTo>
                  <a:pt x="1989764" y="1828736"/>
                  <a:pt x="1957070" y="1861430"/>
                  <a:pt x="1916739" y="1861430"/>
                </a:cubicBezTo>
                <a:cubicBezTo>
                  <a:pt x="1876408" y="1861430"/>
                  <a:pt x="1843715" y="1828736"/>
                  <a:pt x="1843715" y="1788405"/>
                </a:cubicBezTo>
                <a:cubicBezTo>
                  <a:pt x="1843714" y="1778322"/>
                  <a:pt x="1845758" y="1768716"/>
                  <a:pt x="1849453" y="1759980"/>
                </a:cubicBezTo>
                <a:close/>
                <a:moveTo>
                  <a:pt x="697910" y="3545253"/>
                </a:moveTo>
                <a:cubicBezTo>
                  <a:pt x="701605" y="3536517"/>
                  <a:pt x="706952" y="3528650"/>
                  <a:pt x="713559" y="3522042"/>
                </a:cubicBezTo>
                <a:cubicBezTo>
                  <a:pt x="726774" y="3508827"/>
                  <a:pt x="745030" y="3500654"/>
                  <a:pt x="765196" y="3500654"/>
                </a:cubicBezTo>
                <a:cubicBezTo>
                  <a:pt x="805527" y="3500654"/>
                  <a:pt x="838221" y="3533348"/>
                  <a:pt x="838221" y="3573679"/>
                </a:cubicBezTo>
                <a:cubicBezTo>
                  <a:pt x="838221" y="3614010"/>
                  <a:pt x="805527" y="3646703"/>
                  <a:pt x="765196" y="3646703"/>
                </a:cubicBezTo>
                <a:cubicBezTo>
                  <a:pt x="724865" y="3646703"/>
                  <a:pt x="692171" y="3614009"/>
                  <a:pt x="692171" y="3573678"/>
                </a:cubicBezTo>
                <a:cubicBezTo>
                  <a:pt x="692172" y="3563596"/>
                  <a:pt x="694215" y="3553990"/>
                  <a:pt x="697910" y="3545253"/>
                </a:cubicBezTo>
                <a:close/>
                <a:moveTo>
                  <a:pt x="2079916" y="1330662"/>
                </a:moveTo>
                <a:cubicBezTo>
                  <a:pt x="2091000" y="1304451"/>
                  <a:pt x="2116954" y="1286061"/>
                  <a:pt x="2147202" y="1286061"/>
                </a:cubicBezTo>
                <a:cubicBezTo>
                  <a:pt x="2187533" y="1286060"/>
                  <a:pt x="2220227" y="1318755"/>
                  <a:pt x="2220227" y="1359085"/>
                </a:cubicBezTo>
                <a:cubicBezTo>
                  <a:pt x="2220226" y="1399417"/>
                  <a:pt x="2187533" y="1432112"/>
                  <a:pt x="2147202" y="1432111"/>
                </a:cubicBezTo>
                <a:cubicBezTo>
                  <a:pt x="2106870" y="1432111"/>
                  <a:pt x="2074176" y="1399416"/>
                  <a:pt x="2074176" y="1359086"/>
                </a:cubicBezTo>
                <a:cubicBezTo>
                  <a:pt x="2074177" y="1349004"/>
                  <a:pt x="2076220" y="1339397"/>
                  <a:pt x="2079916" y="1330662"/>
                </a:cubicBezTo>
                <a:close/>
                <a:moveTo>
                  <a:pt x="928372" y="3124763"/>
                </a:moveTo>
                <a:cubicBezTo>
                  <a:pt x="932067" y="3116026"/>
                  <a:pt x="937414" y="3108158"/>
                  <a:pt x="944021" y="3101551"/>
                </a:cubicBezTo>
                <a:cubicBezTo>
                  <a:pt x="957236" y="3088336"/>
                  <a:pt x="975493" y="3080163"/>
                  <a:pt x="995658" y="3080163"/>
                </a:cubicBezTo>
                <a:cubicBezTo>
                  <a:pt x="1035989" y="3080162"/>
                  <a:pt x="1068683" y="3112857"/>
                  <a:pt x="1068683" y="3153187"/>
                </a:cubicBezTo>
                <a:cubicBezTo>
                  <a:pt x="1068683" y="3193518"/>
                  <a:pt x="1035989" y="3226212"/>
                  <a:pt x="995658" y="3226212"/>
                </a:cubicBezTo>
                <a:cubicBezTo>
                  <a:pt x="955327" y="3226212"/>
                  <a:pt x="922633" y="3193518"/>
                  <a:pt x="922633" y="3153188"/>
                </a:cubicBezTo>
                <a:cubicBezTo>
                  <a:pt x="922633" y="3143105"/>
                  <a:pt x="924676" y="3133499"/>
                  <a:pt x="928372" y="3124763"/>
                </a:cubicBezTo>
                <a:close/>
                <a:moveTo>
                  <a:pt x="6517" y="4541119"/>
                </a:moveTo>
                <a:cubicBezTo>
                  <a:pt x="10213" y="4532382"/>
                  <a:pt x="15560" y="4524514"/>
                  <a:pt x="22167" y="4517907"/>
                </a:cubicBezTo>
                <a:cubicBezTo>
                  <a:pt x="35382" y="4504692"/>
                  <a:pt x="53638" y="4496519"/>
                  <a:pt x="73804" y="4496518"/>
                </a:cubicBezTo>
                <a:cubicBezTo>
                  <a:pt x="114135" y="4496518"/>
                  <a:pt x="146829" y="4529212"/>
                  <a:pt x="146829" y="4569544"/>
                </a:cubicBezTo>
                <a:cubicBezTo>
                  <a:pt x="146829" y="4609874"/>
                  <a:pt x="114135" y="4642569"/>
                  <a:pt x="73804" y="4642568"/>
                </a:cubicBezTo>
                <a:cubicBezTo>
                  <a:pt x="33473" y="4642569"/>
                  <a:pt x="779" y="4609874"/>
                  <a:pt x="779" y="4569544"/>
                </a:cubicBezTo>
                <a:cubicBezTo>
                  <a:pt x="779" y="4559460"/>
                  <a:pt x="2822" y="4549855"/>
                  <a:pt x="6517" y="4541119"/>
                </a:cubicBezTo>
                <a:close/>
                <a:moveTo>
                  <a:pt x="2310379" y="910167"/>
                </a:moveTo>
                <a:cubicBezTo>
                  <a:pt x="2321464" y="883957"/>
                  <a:pt x="2347417" y="865567"/>
                  <a:pt x="2377666" y="865568"/>
                </a:cubicBezTo>
                <a:cubicBezTo>
                  <a:pt x="2417997" y="865567"/>
                  <a:pt x="2450690" y="898261"/>
                  <a:pt x="2450690" y="938592"/>
                </a:cubicBezTo>
                <a:cubicBezTo>
                  <a:pt x="2450691" y="978923"/>
                  <a:pt x="2417996" y="1011617"/>
                  <a:pt x="2377666" y="1011617"/>
                </a:cubicBezTo>
                <a:cubicBezTo>
                  <a:pt x="2337335" y="1011617"/>
                  <a:pt x="2304640" y="978923"/>
                  <a:pt x="2304641" y="938593"/>
                </a:cubicBezTo>
                <a:cubicBezTo>
                  <a:pt x="2304640" y="928509"/>
                  <a:pt x="2306683" y="918904"/>
                  <a:pt x="2310379" y="910167"/>
                </a:cubicBezTo>
                <a:close/>
                <a:moveTo>
                  <a:pt x="1158835" y="2695441"/>
                </a:moveTo>
                <a:cubicBezTo>
                  <a:pt x="1162530" y="2686704"/>
                  <a:pt x="1167878" y="2678836"/>
                  <a:pt x="1174485" y="2672229"/>
                </a:cubicBezTo>
                <a:cubicBezTo>
                  <a:pt x="1187700" y="2659014"/>
                  <a:pt x="1205956" y="2650840"/>
                  <a:pt x="1226121" y="2650840"/>
                </a:cubicBezTo>
                <a:cubicBezTo>
                  <a:pt x="1266453" y="2650840"/>
                  <a:pt x="1299147" y="2683534"/>
                  <a:pt x="1299146" y="2723865"/>
                </a:cubicBezTo>
                <a:cubicBezTo>
                  <a:pt x="1299147" y="2764196"/>
                  <a:pt x="1266453" y="2796890"/>
                  <a:pt x="1226122" y="2796890"/>
                </a:cubicBezTo>
                <a:cubicBezTo>
                  <a:pt x="1185791" y="2796891"/>
                  <a:pt x="1153097" y="2764196"/>
                  <a:pt x="1153097" y="2723865"/>
                </a:cubicBezTo>
                <a:cubicBezTo>
                  <a:pt x="1153097" y="2713783"/>
                  <a:pt x="1155140" y="2704177"/>
                  <a:pt x="1158835" y="2695441"/>
                </a:cubicBezTo>
                <a:close/>
                <a:moveTo>
                  <a:pt x="1388525" y="2326523"/>
                </a:moveTo>
                <a:cubicBezTo>
                  <a:pt x="1399611" y="2300313"/>
                  <a:pt x="1425562" y="2281923"/>
                  <a:pt x="1455811" y="2281923"/>
                </a:cubicBezTo>
                <a:cubicBezTo>
                  <a:pt x="1496142" y="2281923"/>
                  <a:pt x="1528837" y="2314617"/>
                  <a:pt x="1528837" y="2354948"/>
                </a:cubicBezTo>
                <a:cubicBezTo>
                  <a:pt x="1528837" y="2395279"/>
                  <a:pt x="1496143" y="2427973"/>
                  <a:pt x="1455812" y="2427973"/>
                </a:cubicBezTo>
                <a:cubicBezTo>
                  <a:pt x="1415480" y="2427974"/>
                  <a:pt x="1382786" y="2395280"/>
                  <a:pt x="1382786" y="2354948"/>
                </a:cubicBezTo>
                <a:cubicBezTo>
                  <a:pt x="1382787" y="2344865"/>
                  <a:pt x="1384830" y="2335260"/>
                  <a:pt x="1388525" y="2326523"/>
                </a:cubicBezTo>
                <a:close/>
                <a:moveTo>
                  <a:pt x="236983" y="4111796"/>
                </a:moveTo>
                <a:cubicBezTo>
                  <a:pt x="240678" y="4103059"/>
                  <a:pt x="246025" y="4095191"/>
                  <a:pt x="252633" y="4088584"/>
                </a:cubicBezTo>
                <a:cubicBezTo>
                  <a:pt x="265847" y="4075369"/>
                  <a:pt x="284104" y="4067196"/>
                  <a:pt x="304269" y="4067195"/>
                </a:cubicBezTo>
                <a:cubicBezTo>
                  <a:pt x="344600" y="4067195"/>
                  <a:pt x="377294" y="4099890"/>
                  <a:pt x="377294" y="4140221"/>
                </a:cubicBezTo>
                <a:cubicBezTo>
                  <a:pt x="377294" y="4180551"/>
                  <a:pt x="344600" y="4213246"/>
                  <a:pt x="304268" y="4213248"/>
                </a:cubicBezTo>
                <a:cubicBezTo>
                  <a:pt x="263937" y="4213248"/>
                  <a:pt x="231243" y="4180554"/>
                  <a:pt x="231244" y="4140220"/>
                </a:cubicBezTo>
                <a:cubicBezTo>
                  <a:pt x="231244" y="4130138"/>
                  <a:pt x="233288" y="4120532"/>
                  <a:pt x="236983" y="4111796"/>
                </a:cubicBezTo>
                <a:close/>
                <a:moveTo>
                  <a:pt x="2540844" y="480845"/>
                </a:moveTo>
                <a:cubicBezTo>
                  <a:pt x="2551929" y="454634"/>
                  <a:pt x="2577882" y="436244"/>
                  <a:pt x="2608129" y="436244"/>
                </a:cubicBezTo>
                <a:cubicBezTo>
                  <a:pt x="2648460" y="436244"/>
                  <a:pt x="2681155" y="468938"/>
                  <a:pt x="2681155" y="509269"/>
                </a:cubicBezTo>
                <a:cubicBezTo>
                  <a:pt x="2681154" y="549600"/>
                  <a:pt x="2648461" y="582294"/>
                  <a:pt x="2608129" y="582294"/>
                </a:cubicBezTo>
                <a:cubicBezTo>
                  <a:pt x="2567798" y="582294"/>
                  <a:pt x="2535105" y="549600"/>
                  <a:pt x="2535105" y="509269"/>
                </a:cubicBezTo>
                <a:cubicBezTo>
                  <a:pt x="2535105" y="499186"/>
                  <a:pt x="2537148" y="489582"/>
                  <a:pt x="2540844" y="480845"/>
                </a:cubicBezTo>
                <a:close/>
                <a:moveTo>
                  <a:pt x="1618990" y="1897202"/>
                </a:moveTo>
                <a:cubicBezTo>
                  <a:pt x="1630075" y="1870992"/>
                  <a:pt x="1656028" y="1852602"/>
                  <a:pt x="1686275" y="1852602"/>
                </a:cubicBezTo>
                <a:cubicBezTo>
                  <a:pt x="1726606" y="1852602"/>
                  <a:pt x="1759301" y="1885296"/>
                  <a:pt x="1759301" y="1925627"/>
                </a:cubicBezTo>
                <a:cubicBezTo>
                  <a:pt x="1759300" y="1965958"/>
                  <a:pt x="1726607" y="1998653"/>
                  <a:pt x="1686276" y="1998652"/>
                </a:cubicBezTo>
                <a:cubicBezTo>
                  <a:pt x="1645944" y="1998652"/>
                  <a:pt x="1613251" y="1965958"/>
                  <a:pt x="1613250" y="1925627"/>
                </a:cubicBezTo>
                <a:cubicBezTo>
                  <a:pt x="1613251" y="1915544"/>
                  <a:pt x="1615294" y="1905938"/>
                  <a:pt x="1618990" y="1897202"/>
                </a:cubicBezTo>
                <a:close/>
                <a:moveTo>
                  <a:pt x="467446" y="3691303"/>
                </a:moveTo>
                <a:cubicBezTo>
                  <a:pt x="471141" y="3682566"/>
                  <a:pt x="476488" y="3674699"/>
                  <a:pt x="483096" y="3668091"/>
                </a:cubicBezTo>
                <a:cubicBezTo>
                  <a:pt x="496311" y="3654877"/>
                  <a:pt x="514567" y="3646703"/>
                  <a:pt x="534732" y="3646703"/>
                </a:cubicBezTo>
                <a:cubicBezTo>
                  <a:pt x="575063" y="3646703"/>
                  <a:pt x="607757" y="3679397"/>
                  <a:pt x="607757" y="3719728"/>
                </a:cubicBezTo>
                <a:cubicBezTo>
                  <a:pt x="607757" y="3760059"/>
                  <a:pt x="575064" y="3792753"/>
                  <a:pt x="534732" y="3792752"/>
                </a:cubicBezTo>
                <a:cubicBezTo>
                  <a:pt x="494402" y="3792753"/>
                  <a:pt x="461708" y="3760058"/>
                  <a:pt x="461707" y="3719728"/>
                </a:cubicBezTo>
                <a:cubicBezTo>
                  <a:pt x="461708" y="3709645"/>
                  <a:pt x="463751" y="3700039"/>
                  <a:pt x="467446" y="3691303"/>
                </a:cubicBezTo>
                <a:close/>
                <a:moveTo>
                  <a:pt x="2771306" y="60351"/>
                </a:moveTo>
                <a:cubicBezTo>
                  <a:pt x="2782392" y="34141"/>
                  <a:pt x="2808345" y="15750"/>
                  <a:pt x="2838594" y="15750"/>
                </a:cubicBezTo>
                <a:cubicBezTo>
                  <a:pt x="2878925" y="15750"/>
                  <a:pt x="2911618" y="48444"/>
                  <a:pt x="2911618" y="88775"/>
                </a:cubicBezTo>
                <a:cubicBezTo>
                  <a:pt x="2911619" y="129106"/>
                  <a:pt x="2878924" y="161800"/>
                  <a:pt x="2838594" y="161800"/>
                </a:cubicBezTo>
                <a:cubicBezTo>
                  <a:pt x="2798263" y="161800"/>
                  <a:pt x="2765568" y="129106"/>
                  <a:pt x="2765569" y="88775"/>
                </a:cubicBezTo>
                <a:cubicBezTo>
                  <a:pt x="2765569" y="78693"/>
                  <a:pt x="2767612" y="69087"/>
                  <a:pt x="2771306" y="60351"/>
                </a:cubicBezTo>
                <a:close/>
                <a:moveTo>
                  <a:pt x="1849452" y="1476709"/>
                </a:moveTo>
                <a:cubicBezTo>
                  <a:pt x="1860537" y="1450500"/>
                  <a:pt x="1886490" y="1432109"/>
                  <a:pt x="1916739" y="1432111"/>
                </a:cubicBezTo>
                <a:cubicBezTo>
                  <a:pt x="1957069" y="1432109"/>
                  <a:pt x="1989763" y="1464804"/>
                  <a:pt x="1989763" y="1505134"/>
                </a:cubicBezTo>
                <a:cubicBezTo>
                  <a:pt x="1989764" y="1545466"/>
                  <a:pt x="1957070" y="1578159"/>
                  <a:pt x="1916739" y="1578159"/>
                </a:cubicBezTo>
                <a:cubicBezTo>
                  <a:pt x="1876408" y="1578159"/>
                  <a:pt x="1843713" y="1545465"/>
                  <a:pt x="1843714" y="1505134"/>
                </a:cubicBezTo>
                <a:cubicBezTo>
                  <a:pt x="1843713" y="1495051"/>
                  <a:pt x="1845758" y="1485446"/>
                  <a:pt x="1849452" y="1476709"/>
                </a:cubicBezTo>
                <a:close/>
                <a:moveTo>
                  <a:pt x="697908" y="3261983"/>
                </a:moveTo>
                <a:cubicBezTo>
                  <a:pt x="701604" y="3253246"/>
                  <a:pt x="706951" y="3245378"/>
                  <a:pt x="713558" y="3238772"/>
                </a:cubicBezTo>
                <a:cubicBezTo>
                  <a:pt x="726773" y="3225557"/>
                  <a:pt x="745029" y="3217383"/>
                  <a:pt x="765194" y="3217383"/>
                </a:cubicBezTo>
                <a:cubicBezTo>
                  <a:pt x="805526" y="3217383"/>
                  <a:pt x="838220" y="3250077"/>
                  <a:pt x="838219" y="3290408"/>
                </a:cubicBezTo>
                <a:cubicBezTo>
                  <a:pt x="838220" y="3330739"/>
                  <a:pt x="805526" y="3363433"/>
                  <a:pt x="765195" y="3363433"/>
                </a:cubicBezTo>
                <a:cubicBezTo>
                  <a:pt x="724864" y="3363432"/>
                  <a:pt x="692170" y="3330738"/>
                  <a:pt x="692170" y="3290407"/>
                </a:cubicBezTo>
                <a:cubicBezTo>
                  <a:pt x="692170" y="3280325"/>
                  <a:pt x="694213" y="3270719"/>
                  <a:pt x="697908" y="3261983"/>
                </a:cubicBezTo>
                <a:close/>
                <a:moveTo>
                  <a:pt x="2079916" y="1047389"/>
                </a:moveTo>
                <a:cubicBezTo>
                  <a:pt x="2091001" y="1021179"/>
                  <a:pt x="2116952" y="1002788"/>
                  <a:pt x="2147201" y="1002788"/>
                </a:cubicBezTo>
                <a:cubicBezTo>
                  <a:pt x="2187532" y="1002788"/>
                  <a:pt x="2220226" y="1035482"/>
                  <a:pt x="2220227" y="1075814"/>
                </a:cubicBezTo>
                <a:cubicBezTo>
                  <a:pt x="2220226" y="1116144"/>
                  <a:pt x="2187533" y="1148838"/>
                  <a:pt x="2147202" y="1148838"/>
                </a:cubicBezTo>
                <a:cubicBezTo>
                  <a:pt x="2106870" y="1148838"/>
                  <a:pt x="2074177" y="1116144"/>
                  <a:pt x="2074176" y="1075813"/>
                </a:cubicBezTo>
                <a:cubicBezTo>
                  <a:pt x="2074176" y="1065731"/>
                  <a:pt x="2076219" y="1056125"/>
                  <a:pt x="2079916" y="1047389"/>
                </a:cubicBezTo>
                <a:close/>
                <a:moveTo>
                  <a:pt x="928372" y="2841491"/>
                </a:moveTo>
                <a:cubicBezTo>
                  <a:pt x="932067" y="2832754"/>
                  <a:pt x="937414" y="2824886"/>
                  <a:pt x="944021" y="2818279"/>
                </a:cubicBezTo>
                <a:cubicBezTo>
                  <a:pt x="957236" y="2805064"/>
                  <a:pt x="975492" y="2796890"/>
                  <a:pt x="995658" y="2796890"/>
                </a:cubicBezTo>
                <a:cubicBezTo>
                  <a:pt x="1035989" y="2796890"/>
                  <a:pt x="1068683" y="2829584"/>
                  <a:pt x="1068683" y="2869915"/>
                </a:cubicBezTo>
                <a:cubicBezTo>
                  <a:pt x="1068683" y="2910246"/>
                  <a:pt x="1035989" y="2942940"/>
                  <a:pt x="995658" y="2942940"/>
                </a:cubicBezTo>
                <a:cubicBezTo>
                  <a:pt x="955327" y="2942940"/>
                  <a:pt x="922633" y="2910246"/>
                  <a:pt x="922633" y="2869915"/>
                </a:cubicBezTo>
                <a:cubicBezTo>
                  <a:pt x="922633" y="2859833"/>
                  <a:pt x="924676" y="2850227"/>
                  <a:pt x="928372" y="2841491"/>
                </a:cubicBezTo>
                <a:close/>
                <a:moveTo>
                  <a:pt x="1158062" y="2463746"/>
                </a:moveTo>
                <a:cubicBezTo>
                  <a:pt x="1161757" y="2455011"/>
                  <a:pt x="1167104" y="2447142"/>
                  <a:pt x="1173711" y="2440534"/>
                </a:cubicBezTo>
                <a:cubicBezTo>
                  <a:pt x="1186927" y="2427319"/>
                  <a:pt x="1205183" y="2419146"/>
                  <a:pt x="1225348" y="2419145"/>
                </a:cubicBezTo>
                <a:cubicBezTo>
                  <a:pt x="1265679" y="2419145"/>
                  <a:pt x="1298373" y="2451840"/>
                  <a:pt x="1298373" y="2492171"/>
                </a:cubicBezTo>
                <a:cubicBezTo>
                  <a:pt x="1298374" y="2532501"/>
                  <a:pt x="1265679" y="2565196"/>
                  <a:pt x="1225348" y="2565196"/>
                </a:cubicBezTo>
                <a:cubicBezTo>
                  <a:pt x="1185017" y="2565195"/>
                  <a:pt x="1152323" y="2532501"/>
                  <a:pt x="1152322" y="2492171"/>
                </a:cubicBezTo>
                <a:cubicBezTo>
                  <a:pt x="1152322" y="2482089"/>
                  <a:pt x="1154366" y="2472483"/>
                  <a:pt x="1158062" y="2463746"/>
                </a:cubicBezTo>
                <a:close/>
                <a:moveTo>
                  <a:pt x="6518" y="4257847"/>
                </a:moveTo>
                <a:cubicBezTo>
                  <a:pt x="10213" y="4249111"/>
                  <a:pt x="15560" y="4241243"/>
                  <a:pt x="22168" y="4234635"/>
                </a:cubicBezTo>
                <a:cubicBezTo>
                  <a:pt x="35383" y="4221421"/>
                  <a:pt x="53639" y="4213248"/>
                  <a:pt x="73804" y="4213248"/>
                </a:cubicBezTo>
                <a:cubicBezTo>
                  <a:pt x="114135" y="4213248"/>
                  <a:pt x="146829" y="4245941"/>
                  <a:pt x="146830" y="4286272"/>
                </a:cubicBezTo>
                <a:cubicBezTo>
                  <a:pt x="146830" y="4326602"/>
                  <a:pt x="114136" y="4359297"/>
                  <a:pt x="73804" y="4359298"/>
                </a:cubicBezTo>
                <a:cubicBezTo>
                  <a:pt x="33473" y="4359297"/>
                  <a:pt x="780" y="4326602"/>
                  <a:pt x="779" y="4286272"/>
                </a:cubicBezTo>
                <a:cubicBezTo>
                  <a:pt x="779" y="4276189"/>
                  <a:pt x="2823" y="4266584"/>
                  <a:pt x="6518" y="4257847"/>
                </a:cubicBezTo>
                <a:close/>
                <a:moveTo>
                  <a:pt x="2310378" y="626895"/>
                </a:moveTo>
                <a:cubicBezTo>
                  <a:pt x="2321464" y="600685"/>
                  <a:pt x="2347416" y="582295"/>
                  <a:pt x="2377666" y="582295"/>
                </a:cubicBezTo>
                <a:cubicBezTo>
                  <a:pt x="2417997" y="582295"/>
                  <a:pt x="2450690" y="614989"/>
                  <a:pt x="2450691" y="655321"/>
                </a:cubicBezTo>
                <a:cubicBezTo>
                  <a:pt x="2450691" y="695651"/>
                  <a:pt x="2417997" y="728345"/>
                  <a:pt x="2377666" y="728345"/>
                </a:cubicBezTo>
                <a:cubicBezTo>
                  <a:pt x="2337335" y="728345"/>
                  <a:pt x="2304641" y="695651"/>
                  <a:pt x="2304641" y="655320"/>
                </a:cubicBezTo>
                <a:cubicBezTo>
                  <a:pt x="2304641" y="645237"/>
                  <a:pt x="2306684" y="635632"/>
                  <a:pt x="2310378" y="626895"/>
                </a:cubicBezTo>
                <a:close/>
                <a:moveTo>
                  <a:pt x="1388525" y="2043251"/>
                </a:moveTo>
                <a:cubicBezTo>
                  <a:pt x="1399611" y="2017041"/>
                  <a:pt x="1425564" y="1998651"/>
                  <a:pt x="1455813" y="1998651"/>
                </a:cubicBezTo>
                <a:cubicBezTo>
                  <a:pt x="1496142" y="1998651"/>
                  <a:pt x="1528837" y="2031345"/>
                  <a:pt x="1528836" y="2071676"/>
                </a:cubicBezTo>
                <a:cubicBezTo>
                  <a:pt x="1528838" y="2112007"/>
                  <a:pt x="1496143" y="2144701"/>
                  <a:pt x="1455811" y="2144701"/>
                </a:cubicBezTo>
                <a:cubicBezTo>
                  <a:pt x="1415482" y="2144701"/>
                  <a:pt x="1382786" y="2112007"/>
                  <a:pt x="1382787" y="2071676"/>
                </a:cubicBezTo>
                <a:cubicBezTo>
                  <a:pt x="1382786" y="2061594"/>
                  <a:pt x="1384831" y="2051988"/>
                  <a:pt x="1388525" y="2043251"/>
                </a:cubicBezTo>
                <a:close/>
                <a:moveTo>
                  <a:pt x="236983" y="3828524"/>
                </a:moveTo>
                <a:cubicBezTo>
                  <a:pt x="240678" y="3819787"/>
                  <a:pt x="246025" y="3811919"/>
                  <a:pt x="252632" y="3805312"/>
                </a:cubicBezTo>
                <a:cubicBezTo>
                  <a:pt x="265847" y="3792097"/>
                  <a:pt x="284104" y="3783924"/>
                  <a:pt x="304269" y="3783923"/>
                </a:cubicBezTo>
                <a:cubicBezTo>
                  <a:pt x="344600" y="3783923"/>
                  <a:pt x="377294" y="3816618"/>
                  <a:pt x="377294" y="3856948"/>
                </a:cubicBezTo>
                <a:cubicBezTo>
                  <a:pt x="377294" y="3897279"/>
                  <a:pt x="344600" y="3929973"/>
                  <a:pt x="304269" y="3929973"/>
                </a:cubicBezTo>
                <a:cubicBezTo>
                  <a:pt x="263938" y="3929973"/>
                  <a:pt x="231244" y="3897279"/>
                  <a:pt x="231244" y="3856948"/>
                </a:cubicBezTo>
                <a:cubicBezTo>
                  <a:pt x="231244" y="3846866"/>
                  <a:pt x="233287" y="3837260"/>
                  <a:pt x="236983" y="3828524"/>
                </a:cubicBezTo>
                <a:close/>
                <a:moveTo>
                  <a:pt x="2540844" y="197572"/>
                </a:moveTo>
                <a:cubicBezTo>
                  <a:pt x="2551929" y="171362"/>
                  <a:pt x="2577881" y="152972"/>
                  <a:pt x="2608130" y="152972"/>
                </a:cubicBezTo>
                <a:cubicBezTo>
                  <a:pt x="2648461" y="152972"/>
                  <a:pt x="2681155" y="185666"/>
                  <a:pt x="2681154" y="225997"/>
                </a:cubicBezTo>
                <a:cubicBezTo>
                  <a:pt x="2681154" y="266328"/>
                  <a:pt x="2648460" y="299022"/>
                  <a:pt x="2608129" y="299022"/>
                </a:cubicBezTo>
                <a:cubicBezTo>
                  <a:pt x="2567798" y="299022"/>
                  <a:pt x="2535105" y="266328"/>
                  <a:pt x="2535105" y="225997"/>
                </a:cubicBezTo>
                <a:cubicBezTo>
                  <a:pt x="2535105" y="215914"/>
                  <a:pt x="2537148" y="206309"/>
                  <a:pt x="2540844" y="197572"/>
                </a:cubicBezTo>
                <a:close/>
                <a:moveTo>
                  <a:pt x="1618989" y="1613930"/>
                </a:moveTo>
                <a:cubicBezTo>
                  <a:pt x="1630074" y="1587721"/>
                  <a:pt x="1656027" y="1569330"/>
                  <a:pt x="1686274" y="1569331"/>
                </a:cubicBezTo>
                <a:cubicBezTo>
                  <a:pt x="1726605" y="1569330"/>
                  <a:pt x="1759300" y="1602024"/>
                  <a:pt x="1759300" y="1642355"/>
                </a:cubicBezTo>
                <a:cubicBezTo>
                  <a:pt x="1759299" y="1682686"/>
                  <a:pt x="1726606" y="1715380"/>
                  <a:pt x="1686275" y="1715380"/>
                </a:cubicBezTo>
                <a:cubicBezTo>
                  <a:pt x="1645944" y="1715380"/>
                  <a:pt x="1613251" y="1682686"/>
                  <a:pt x="1613251" y="1642355"/>
                </a:cubicBezTo>
                <a:cubicBezTo>
                  <a:pt x="1613250" y="1632272"/>
                  <a:pt x="1615294" y="1622666"/>
                  <a:pt x="1618989" y="1613930"/>
                </a:cubicBezTo>
                <a:close/>
                <a:moveTo>
                  <a:pt x="467445" y="3408032"/>
                </a:moveTo>
                <a:cubicBezTo>
                  <a:pt x="471141" y="3399295"/>
                  <a:pt x="476488" y="3391427"/>
                  <a:pt x="483095" y="3384821"/>
                </a:cubicBezTo>
                <a:cubicBezTo>
                  <a:pt x="496310" y="3371606"/>
                  <a:pt x="514566" y="3363432"/>
                  <a:pt x="534731" y="3363432"/>
                </a:cubicBezTo>
                <a:cubicBezTo>
                  <a:pt x="575062" y="3363432"/>
                  <a:pt x="607756" y="3396126"/>
                  <a:pt x="607756" y="3436457"/>
                </a:cubicBezTo>
                <a:cubicBezTo>
                  <a:pt x="607757" y="3476788"/>
                  <a:pt x="575063" y="3509482"/>
                  <a:pt x="534732" y="3509482"/>
                </a:cubicBezTo>
                <a:cubicBezTo>
                  <a:pt x="494401" y="3509482"/>
                  <a:pt x="461707" y="3476788"/>
                  <a:pt x="461707" y="3436457"/>
                </a:cubicBezTo>
                <a:cubicBezTo>
                  <a:pt x="461708" y="3426374"/>
                  <a:pt x="463751" y="3416769"/>
                  <a:pt x="467445" y="3408032"/>
                </a:cubicBezTo>
                <a:close/>
                <a:moveTo>
                  <a:pt x="1849451" y="1193438"/>
                </a:moveTo>
                <a:cubicBezTo>
                  <a:pt x="1860538" y="1167229"/>
                  <a:pt x="1886489" y="1148838"/>
                  <a:pt x="1916738" y="1148838"/>
                </a:cubicBezTo>
                <a:cubicBezTo>
                  <a:pt x="1957069" y="1148838"/>
                  <a:pt x="1989762" y="1181532"/>
                  <a:pt x="1989762" y="1221863"/>
                </a:cubicBezTo>
                <a:cubicBezTo>
                  <a:pt x="1989762" y="1262194"/>
                  <a:pt x="1957068" y="1294888"/>
                  <a:pt x="1916738" y="1294888"/>
                </a:cubicBezTo>
                <a:cubicBezTo>
                  <a:pt x="1876407" y="1294888"/>
                  <a:pt x="1843712" y="1262194"/>
                  <a:pt x="1843713" y="1221863"/>
                </a:cubicBezTo>
                <a:cubicBezTo>
                  <a:pt x="1843712" y="1211780"/>
                  <a:pt x="1845755" y="1202175"/>
                  <a:pt x="1849451" y="1193438"/>
                </a:cubicBezTo>
                <a:close/>
                <a:moveTo>
                  <a:pt x="697907" y="2978712"/>
                </a:moveTo>
                <a:cubicBezTo>
                  <a:pt x="701603" y="2969975"/>
                  <a:pt x="706950" y="2962108"/>
                  <a:pt x="713557" y="2955500"/>
                </a:cubicBezTo>
                <a:cubicBezTo>
                  <a:pt x="726772" y="2942285"/>
                  <a:pt x="745028" y="2934112"/>
                  <a:pt x="765194" y="2934112"/>
                </a:cubicBezTo>
                <a:cubicBezTo>
                  <a:pt x="805525" y="2934112"/>
                  <a:pt x="838219" y="2966806"/>
                  <a:pt x="838219" y="3007137"/>
                </a:cubicBezTo>
                <a:cubicBezTo>
                  <a:pt x="838219" y="3047468"/>
                  <a:pt x="805525" y="3080162"/>
                  <a:pt x="765194" y="3080162"/>
                </a:cubicBezTo>
                <a:cubicBezTo>
                  <a:pt x="724863" y="3080162"/>
                  <a:pt x="692169" y="3047468"/>
                  <a:pt x="692169" y="3007137"/>
                </a:cubicBezTo>
                <a:cubicBezTo>
                  <a:pt x="692169" y="2997054"/>
                  <a:pt x="694212" y="2987449"/>
                  <a:pt x="697907" y="2978712"/>
                </a:cubicBezTo>
                <a:close/>
                <a:moveTo>
                  <a:pt x="2079915" y="764117"/>
                </a:moveTo>
                <a:cubicBezTo>
                  <a:pt x="2091000" y="737907"/>
                  <a:pt x="2116953" y="719517"/>
                  <a:pt x="2147202" y="719516"/>
                </a:cubicBezTo>
                <a:cubicBezTo>
                  <a:pt x="2187532" y="719516"/>
                  <a:pt x="2220227" y="752210"/>
                  <a:pt x="2220226" y="792541"/>
                </a:cubicBezTo>
                <a:cubicBezTo>
                  <a:pt x="2220226" y="832872"/>
                  <a:pt x="2187532" y="865566"/>
                  <a:pt x="2147201" y="865566"/>
                </a:cubicBezTo>
                <a:cubicBezTo>
                  <a:pt x="2106870" y="865566"/>
                  <a:pt x="2074176" y="832872"/>
                  <a:pt x="2074177" y="792541"/>
                </a:cubicBezTo>
                <a:cubicBezTo>
                  <a:pt x="2074176" y="782458"/>
                  <a:pt x="2076219" y="772853"/>
                  <a:pt x="2079915" y="764117"/>
                </a:cubicBezTo>
                <a:close/>
                <a:moveTo>
                  <a:pt x="928371" y="2558218"/>
                </a:moveTo>
                <a:cubicBezTo>
                  <a:pt x="932067" y="2549482"/>
                  <a:pt x="937414" y="2541614"/>
                  <a:pt x="944021" y="2535006"/>
                </a:cubicBezTo>
                <a:cubicBezTo>
                  <a:pt x="957236" y="2521792"/>
                  <a:pt x="975492" y="2513618"/>
                  <a:pt x="995658" y="2513618"/>
                </a:cubicBezTo>
                <a:cubicBezTo>
                  <a:pt x="1035989" y="2513618"/>
                  <a:pt x="1068683" y="2546312"/>
                  <a:pt x="1068683" y="2586643"/>
                </a:cubicBezTo>
                <a:cubicBezTo>
                  <a:pt x="1068683" y="2626974"/>
                  <a:pt x="1035989" y="2659668"/>
                  <a:pt x="995658" y="2659668"/>
                </a:cubicBezTo>
                <a:cubicBezTo>
                  <a:pt x="955327" y="2659668"/>
                  <a:pt x="922633" y="2626974"/>
                  <a:pt x="922633" y="2586643"/>
                </a:cubicBezTo>
                <a:cubicBezTo>
                  <a:pt x="922633" y="2576560"/>
                  <a:pt x="924676" y="2566955"/>
                  <a:pt x="928371" y="2558218"/>
                </a:cubicBezTo>
                <a:close/>
                <a:moveTo>
                  <a:pt x="1158062" y="2180473"/>
                </a:moveTo>
                <a:cubicBezTo>
                  <a:pt x="1161757" y="2171736"/>
                  <a:pt x="1167105" y="2163868"/>
                  <a:pt x="1173711" y="2157261"/>
                </a:cubicBezTo>
                <a:cubicBezTo>
                  <a:pt x="1186926" y="2144046"/>
                  <a:pt x="1205183" y="2135873"/>
                  <a:pt x="1225348" y="2135872"/>
                </a:cubicBezTo>
                <a:cubicBezTo>
                  <a:pt x="1265679" y="2135872"/>
                  <a:pt x="1298374" y="2168566"/>
                  <a:pt x="1298374" y="2208897"/>
                </a:cubicBezTo>
                <a:cubicBezTo>
                  <a:pt x="1298373" y="2249228"/>
                  <a:pt x="1265679" y="2281922"/>
                  <a:pt x="1225348" y="2281922"/>
                </a:cubicBezTo>
                <a:cubicBezTo>
                  <a:pt x="1185016" y="2281923"/>
                  <a:pt x="1152323" y="2249229"/>
                  <a:pt x="1152324" y="2208897"/>
                </a:cubicBezTo>
                <a:cubicBezTo>
                  <a:pt x="1152323" y="2198815"/>
                  <a:pt x="1154366" y="2189209"/>
                  <a:pt x="1158062" y="2180473"/>
                </a:cubicBezTo>
                <a:close/>
                <a:moveTo>
                  <a:pt x="6519" y="3974573"/>
                </a:moveTo>
                <a:cubicBezTo>
                  <a:pt x="10214" y="3965837"/>
                  <a:pt x="15562" y="3957969"/>
                  <a:pt x="22169" y="3951361"/>
                </a:cubicBezTo>
                <a:cubicBezTo>
                  <a:pt x="35384" y="3938146"/>
                  <a:pt x="53640" y="3929973"/>
                  <a:pt x="73805" y="3929973"/>
                </a:cubicBezTo>
                <a:cubicBezTo>
                  <a:pt x="114136" y="3929973"/>
                  <a:pt x="146831" y="3962667"/>
                  <a:pt x="146831" y="4002998"/>
                </a:cubicBezTo>
                <a:cubicBezTo>
                  <a:pt x="146830" y="4043329"/>
                  <a:pt x="114137" y="4076023"/>
                  <a:pt x="73804" y="4076026"/>
                </a:cubicBezTo>
                <a:cubicBezTo>
                  <a:pt x="33473" y="4076025"/>
                  <a:pt x="779" y="4043331"/>
                  <a:pt x="780" y="4002998"/>
                </a:cubicBezTo>
                <a:cubicBezTo>
                  <a:pt x="781" y="3992915"/>
                  <a:pt x="2824" y="3983310"/>
                  <a:pt x="6519" y="3974573"/>
                </a:cubicBezTo>
                <a:close/>
                <a:moveTo>
                  <a:pt x="2310378" y="343623"/>
                </a:moveTo>
                <a:cubicBezTo>
                  <a:pt x="2321465" y="317413"/>
                  <a:pt x="2347416" y="299022"/>
                  <a:pt x="2377665" y="299023"/>
                </a:cubicBezTo>
                <a:cubicBezTo>
                  <a:pt x="2417996" y="299022"/>
                  <a:pt x="2450691" y="331717"/>
                  <a:pt x="2450689" y="372047"/>
                </a:cubicBezTo>
                <a:cubicBezTo>
                  <a:pt x="2450690" y="412379"/>
                  <a:pt x="2417997" y="445073"/>
                  <a:pt x="2377665" y="445072"/>
                </a:cubicBezTo>
                <a:cubicBezTo>
                  <a:pt x="2337334" y="445073"/>
                  <a:pt x="2304639" y="412378"/>
                  <a:pt x="2304640" y="372048"/>
                </a:cubicBezTo>
                <a:cubicBezTo>
                  <a:pt x="2304640" y="361965"/>
                  <a:pt x="2306684" y="352359"/>
                  <a:pt x="2310378" y="343623"/>
                </a:cubicBezTo>
                <a:close/>
                <a:moveTo>
                  <a:pt x="1388525" y="1759979"/>
                </a:moveTo>
                <a:cubicBezTo>
                  <a:pt x="1399611" y="1733769"/>
                  <a:pt x="1425563" y="1715379"/>
                  <a:pt x="1455812" y="1715379"/>
                </a:cubicBezTo>
                <a:cubicBezTo>
                  <a:pt x="1496143" y="1715379"/>
                  <a:pt x="1528836" y="1748073"/>
                  <a:pt x="1528836" y="1788404"/>
                </a:cubicBezTo>
                <a:cubicBezTo>
                  <a:pt x="1528837" y="1828735"/>
                  <a:pt x="1496143" y="1861429"/>
                  <a:pt x="1455812" y="1861429"/>
                </a:cubicBezTo>
                <a:cubicBezTo>
                  <a:pt x="1415481" y="1861429"/>
                  <a:pt x="1382786" y="1828735"/>
                  <a:pt x="1382786" y="1788404"/>
                </a:cubicBezTo>
                <a:cubicBezTo>
                  <a:pt x="1382786" y="1778321"/>
                  <a:pt x="1384831" y="1768716"/>
                  <a:pt x="1388525" y="1759979"/>
                </a:cubicBezTo>
                <a:close/>
                <a:moveTo>
                  <a:pt x="236982" y="3545252"/>
                </a:moveTo>
                <a:cubicBezTo>
                  <a:pt x="240677" y="3536516"/>
                  <a:pt x="246024" y="3528648"/>
                  <a:pt x="252632" y="3522041"/>
                </a:cubicBezTo>
                <a:cubicBezTo>
                  <a:pt x="265846" y="3508826"/>
                  <a:pt x="284103" y="3500653"/>
                  <a:pt x="304268" y="3500652"/>
                </a:cubicBezTo>
                <a:cubicBezTo>
                  <a:pt x="344599" y="3500653"/>
                  <a:pt x="377293" y="3533347"/>
                  <a:pt x="377293" y="3573677"/>
                </a:cubicBezTo>
                <a:cubicBezTo>
                  <a:pt x="377293" y="3614009"/>
                  <a:pt x="344600" y="3646702"/>
                  <a:pt x="304269" y="3646702"/>
                </a:cubicBezTo>
                <a:cubicBezTo>
                  <a:pt x="263938" y="3646702"/>
                  <a:pt x="231244" y="3614008"/>
                  <a:pt x="231244" y="3573677"/>
                </a:cubicBezTo>
                <a:cubicBezTo>
                  <a:pt x="231244" y="3563594"/>
                  <a:pt x="233287" y="3553989"/>
                  <a:pt x="236982" y="3545252"/>
                </a:cubicBezTo>
                <a:close/>
                <a:moveTo>
                  <a:pt x="1618988" y="1330659"/>
                </a:moveTo>
                <a:cubicBezTo>
                  <a:pt x="1630073" y="1304450"/>
                  <a:pt x="1656026" y="1286060"/>
                  <a:pt x="1686274" y="1286060"/>
                </a:cubicBezTo>
                <a:cubicBezTo>
                  <a:pt x="1726605" y="1286060"/>
                  <a:pt x="1759299" y="1318754"/>
                  <a:pt x="1759298" y="1359085"/>
                </a:cubicBezTo>
                <a:cubicBezTo>
                  <a:pt x="1759298" y="1399416"/>
                  <a:pt x="1726605" y="1432109"/>
                  <a:pt x="1686274" y="1432109"/>
                </a:cubicBezTo>
                <a:cubicBezTo>
                  <a:pt x="1645944" y="1432109"/>
                  <a:pt x="1613249" y="1399415"/>
                  <a:pt x="1613250" y="1359084"/>
                </a:cubicBezTo>
                <a:cubicBezTo>
                  <a:pt x="1613249" y="1349001"/>
                  <a:pt x="1615292" y="1339396"/>
                  <a:pt x="1618988" y="1330659"/>
                </a:cubicBezTo>
                <a:close/>
                <a:moveTo>
                  <a:pt x="467444" y="3124761"/>
                </a:moveTo>
                <a:cubicBezTo>
                  <a:pt x="471140" y="3116024"/>
                  <a:pt x="476487" y="3108157"/>
                  <a:pt x="483094" y="3101550"/>
                </a:cubicBezTo>
                <a:cubicBezTo>
                  <a:pt x="496308" y="3088335"/>
                  <a:pt x="514565" y="3080162"/>
                  <a:pt x="534730" y="3080162"/>
                </a:cubicBezTo>
                <a:cubicBezTo>
                  <a:pt x="575061" y="3080162"/>
                  <a:pt x="607755" y="3112856"/>
                  <a:pt x="607755" y="3153187"/>
                </a:cubicBezTo>
                <a:cubicBezTo>
                  <a:pt x="607756" y="3193517"/>
                  <a:pt x="575062" y="3226211"/>
                  <a:pt x="534731" y="3226211"/>
                </a:cubicBezTo>
                <a:cubicBezTo>
                  <a:pt x="494400" y="3226211"/>
                  <a:pt x="461705" y="3193517"/>
                  <a:pt x="461706" y="3153186"/>
                </a:cubicBezTo>
                <a:cubicBezTo>
                  <a:pt x="461706" y="3143103"/>
                  <a:pt x="463749" y="3133498"/>
                  <a:pt x="467444" y="3124761"/>
                </a:cubicBezTo>
                <a:close/>
                <a:moveTo>
                  <a:pt x="1849452" y="910167"/>
                </a:moveTo>
                <a:cubicBezTo>
                  <a:pt x="1860536" y="883956"/>
                  <a:pt x="1886490" y="865567"/>
                  <a:pt x="1916737" y="865566"/>
                </a:cubicBezTo>
                <a:cubicBezTo>
                  <a:pt x="1957069" y="865566"/>
                  <a:pt x="1989762" y="898260"/>
                  <a:pt x="1989763" y="938591"/>
                </a:cubicBezTo>
                <a:cubicBezTo>
                  <a:pt x="1989763" y="978922"/>
                  <a:pt x="1957069" y="1011617"/>
                  <a:pt x="1916738" y="1011616"/>
                </a:cubicBezTo>
                <a:cubicBezTo>
                  <a:pt x="1876407" y="1011617"/>
                  <a:pt x="1843713" y="978923"/>
                  <a:pt x="1843712" y="938591"/>
                </a:cubicBezTo>
                <a:cubicBezTo>
                  <a:pt x="1843713" y="928509"/>
                  <a:pt x="1845756" y="918903"/>
                  <a:pt x="1849452" y="910167"/>
                </a:cubicBezTo>
                <a:close/>
                <a:moveTo>
                  <a:pt x="697907" y="2695441"/>
                </a:moveTo>
                <a:cubicBezTo>
                  <a:pt x="701602" y="2686704"/>
                  <a:pt x="706949" y="2678836"/>
                  <a:pt x="713557" y="2672229"/>
                </a:cubicBezTo>
                <a:cubicBezTo>
                  <a:pt x="726771" y="2659014"/>
                  <a:pt x="745028" y="2650840"/>
                  <a:pt x="765193" y="2650840"/>
                </a:cubicBezTo>
                <a:cubicBezTo>
                  <a:pt x="805524" y="2650840"/>
                  <a:pt x="838218" y="2683535"/>
                  <a:pt x="838218" y="2723865"/>
                </a:cubicBezTo>
                <a:cubicBezTo>
                  <a:pt x="838218" y="2764196"/>
                  <a:pt x="805524" y="2796890"/>
                  <a:pt x="765193" y="2796891"/>
                </a:cubicBezTo>
                <a:cubicBezTo>
                  <a:pt x="724862" y="2796890"/>
                  <a:pt x="692168" y="2764196"/>
                  <a:pt x="692168" y="2723865"/>
                </a:cubicBezTo>
                <a:cubicBezTo>
                  <a:pt x="692168" y="2713783"/>
                  <a:pt x="694212" y="2704177"/>
                  <a:pt x="697907" y="2695441"/>
                </a:cubicBezTo>
                <a:close/>
                <a:moveTo>
                  <a:pt x="927598" y="2326524"/>
                </a:moveTo>
                <a:cubicBezTo>
                  <a:pt x="931292" y="2317787"/>
                  <a:pt x="936641" y="2309919"/>
                  <a:pt x="943248" y="2303312"/>
                </a:cubicBezTo>
                <a:cubicBezTo>
                  <a:pt x="956462" y="2290097"/>
                  <a:pt x="974718" y="2281925"/>
                  <a:pt x="994884" y="2281924"/>
                </a:cubicBezTo>
                <a:cubicBezTo>
                  <a:pt x="1035214" y="2281924"/>
                  <a:pt x="1067909" y="2314618"/>
                  <a:pt x="1067909" y="2354949"/>
                </a:cubicBezTo>
                <a:cubicBezTo>
                  <a:pt x="1067908" y="2395281"/>
                  <a:pt x="1035213" y="2427976"/>
                  <a:pt x="994884" y="2427974"/>
                </a:cubicBezTo>
                <a:cubicBezTo>
                  <a:pt x="954553" y="2427975"/>
                  <a:pt x="921858" y="2395280"/>
                  <a:pt x="921858" y="2354949"/>
                </a:cubicBezTo>
                <a:cubicBezTo>
                  <a:pt x="921860" y="2344866"/>
                  <a:pt x="923903" y="2335261"/>
                  <a:pt x="927598" y="2326524"/>
                </a:cubicBezTo>
                <a:close/>
                <a:moveTo>
                  <a:pt x="2079914" y="480844"/>
                </a:moveTo>
                <a:cubicBezTo>
                  <a:pt x="2091000" y="454635"/>
                  <a:pt x="2116953" y="436245"/>
                  <a:pt x="2147202" y="436244"/>
                </a:cubicBezTo>
                <a:cubicBezTo>
                  <a:pt x="2187533" y="436245"/>
                  <a:pt x="2220226" y="468938"/>
                  <a:pt x="2220225" y="509269"/>
                </a:cubicBezTo>
                <a:cubicBezTo>
                  <a:pt x="2220227" y="549600"/>
                  <a:pt x="2187533" y="582294"/>
                  <a:pt x="2147202" y="582294"/>
                </a:cubicBezTo>
                <a:cubicBezTo>
                  <a:pt x="2106871" y="582295"/>
                  <a:pt x="2074176" y="549600"/>
                  <a:pt x="2074176" y="509269"/>
                </a:cubicBezTo>
                <a:cubicBezTo>
                  <a:pt x="2074176" y="499186"/>
                  <a:pt x="2076220" y="489581"/>
                  <a:pt x="2079914" y="480844"/>
                </a:cubicBezTo>
                <a:close/>
                <a:moveTo>
                  <a:pt x="1158061" y="1897201"/>
                </a:moveTo>
                <a:cubicBezTo>
                  <a:pt x="1161758" y="1888464"/>
                  <a:pt x="1167104" y="1880596"/>
                  <a:pt x="1173712" y="1873989"/>
                </a:cubicBezTo>
                <a:cubicBezTo>
                  <a:pt x="1186927" y="1860774"/>
                  <a:pt x="1205182" y="1852600"/>
                  <a:pt x="1225349" y="1852600"/>
                </a:cubicBezTo>
                <a:cubicBezTo>
                  <a:pt x="1265678" y="1852600"/>
                  <a:pt x="1298374" y="1885294"/>
                  <a:pt x="1298373" y="1925625"/>
                </a:cubicBezTo>
                <a:cubicBezTo>
                  <a:pt x="1298374" y="1965956"/>
                  <a:pt x="1265679" y="1998650"/>
                  <a:pt x="1225347" y="1998650"/>
                </a:cubicBezTo>
                <a:cubicBezTo>
                  <a:pt x="1185018" y="1998650"/>
                  <a:pt x="1152323" y="1965956"/>
                  <a:pt x="1152324" y="1925625"/>
                </a:cubicBezTo>
                <a:cubicBezTo>
                  <a:pt x="1152323" y="1915543"/>
                  <a:pt x="1154367" y="1905937"/>
                  <a:pt x="1158061" y="1897201"/>
                </a:cubicBezTo>
                <a:close/>
                <a:moveTo>
                  <a:pt x="6519" y="3691301"/>
                </a:moveTo>
                <a:cubicBezTo>
                  <a:pt x="10214" y="3682565"/>
                  <a:pt x="15561" y="3674697"/>
                  <a:pt x="22169" y="3668089"/>
                </a:cubicBezTo>
                <a:cubicBezTo>
                  <a:pt x="35383" y="3654874"/>
                  <a:pt x="53640" y="3646701"/>
                  <a:pt x="73805" y="3646701"/>
                </a:cubicBezTo>
                <a:cubicBezTo>
                  <a:pt x="114136" y="3646701"/>
                  <a:pt x="146830" y="3679395"/>
                  <a:pt x="146830" y="3719726"/>
                </a:cubicBezTo>
                <a:cubicBezTo>
                  <a:pt x="146830" y="3760057"/>
                  <a:pt x="114136" y="3792751"/>
                  <a:pt x="73805" y="3792751"/>
                </a:cubicBezTo>
                <a:cubicBezTo>
                  <a:pt x="33474" y="3792751"/>
                  <a:pt x="780" y="3760057"/>
                  <a:pt x="780" y="3719726"/>
                </a:cubicBezTo>
                <a:cubicBezTo>
                  <a:pt x="780" y="3709643"/>
                  <a:pt x="2824" y="3700038"/>
                  <a:pt x="6519" y="3691301"/>
                </a:cubicBezTo>
                <a:close/>
                <a:moveTo>
                  <a:pt x="2310379" y="60351"/>
                </a:moveTo>
                <a:cubicBezTo>
                  <a:pt x="2321465" y="34141"/>
                  <a:pt x="2347416" y="15750"/>
                  <a:pt x="2377664" y="15750"/>
                </a:cubicBezTo>
                <a:cubicBezTo>
                  <a:pt x="2417996" y="15750"/>
                  <a:pt x="2450689" y="48444"/>
                  <a:pt x="2450690" y="88775"/>
                </a:cubicBezTo>
                <a:cubicBezTo>
                  <a:pt x="2450690" y="129106"/>
                  <a:pt x="2417996" y="161800"/>
                  <a:pt x="2377665" y="161800"/>
                </a:cubicBezTo>
                <a:cubicBezTo>
                  <a:pt x="2337334" y="161800"/>
                  <a:pt x="2304640" y="129106"/>
                  <a:pt x="2304641" y="88775"/>
                </a:cubicBezTo>
                <a:cubicBezTo>
                  <a:pt x="2304640" y="78692"/>
                  <a:pt x="2306684" y="69087"/>
                  <a:pt x="2310379" y="60351"/>
                </a:cubicBezTo>
                <a:close/>
                <a:moveTo>
                  <a:pt x="1388526" y="1476708"/>
                </a:moveTo>
                <a:cubicBezTo>
                  <a:pt x="1399611" y="1450499"/>
                  <a:pt x="1425562" y="1432108"/>
                  <a:pt x="1455811" y="1432108"/>
                </a:cubicBezTo>
                <a:cubicBezTo>
                  <a:pt x="1496142" y="1432108"/>
                  <a:pt x="1528835" y="1464802"/>
                  <a:pt x="1528836" y="1505133"/>
                </a:cubicBezTo>
                <a:cubicBezTo>
                  <a:pt x="1528836" y="1545464"/>
                  <a:pt x="1496143" y="1578157"/>
                  <a:pt x="1455812" y="1578157"/>
                </a:cubicBezTo>
                <a:cubicBezTo>
                  <a:pt x="1415481" y="1578157"/>
                  <a:pt x="1382787" y="1545463"/>
                  <a:pt x="1382786" y="1505132"/>
                </a:cubicBezTo>
                <a:cubicBezTo>
                  <a:pt x="1382787" y="1495050"/>
                  <a:pt x="1384830" y="1485444"/>
                  <a:pt x="1388526" y="1476708"/>
                </a:cubicBezTo>
                <a:close/>
                <a:moveTo>
                  <a:pt x="236981" y="3261981"/>
                </a:moveTo>
                <a:cubicBezTo>
                  <a:pt x="240677" y="3253245"/>
                  <a:pt x="246024" y="3245377"/>
                  <a:pt x="252631" y="3238770"/>
                </a:cubicBezTo>
                <a:cubicBezTo>
                  <a:pt x="265846" y="3225555"/>
                  <a:pt x="284102" y="3217382"/>
                  <a:pt x="304267" y="3217382"/>
                </a:cubicBezTo>
                <a:cubicBezTo>
                  <a:pt x="344598" y="3217382"/>
                  <a:pt x="377292" y="3250076"/>
                  <a:pt x="377292" y="3290407"/>
                </a:cubicBezTo>
                <a:cubicBezTo>
                  <a:pt x="377293" y="3330737"/>
                  <a:pt x="344599" y="3363431"/>
                  <a:pt x="304268" y="3363431"/>
                </a:cubicBezTo>
                <a:cubicBezTo>
                  <a:pt x="263937" y="3363431"/>
                  <a:pt x="231243" y="3330737"/>
                  <a:pt x="231243" y="3290406"/>
                </a:cubicBezTo>
                <a:cubicBezTo>
                  <a:pt x="231243" y="3280323"/>
                  <a:pt x="233286" y="3270718"/>
                  <a:pt x="236981" y="3261981"/>
                </a:cubicBezTo>
                <a:close/>
                <a:moveTo>
                  <a:pt x="1618986" y="1047389"/>
                </a:moveTo>
                <a:cubicBezTo>
                  <a:pt x="1630072" y="1021179"/>
                  <a:pt x="1656025" y="1002789"/>
                  <a:pt x="1686274" y="1002788"/>
                </a:cubicBezTo>
                <a:cubicBezTo>
                  <a:pt x="1726603" y="1002788"/>
                  <a:pt x="1759298" y="1035482"/>
                  <a:pt x="1759297" y="1075813"/>
                </a:cubicBezTo>
                <a:cubicBezTo>
                  <a:pt x="1759299" y="1116145"/>
                  <a:pt x="1726604" y="1148838"/>
                  <a:pt x="1686272" y="1148838"/>
                </a:cubicBezTo>
                <a:cubicBezTo>
                  <a:pt x="1645943" y="1148839"/>
                  <a:pt x="1613248" y="1116144"/>
                  <a:pt x="1613249" y="1075813"/>
                </a:cubicBezTo>
                <a:cubicBezTo>
                  <a:pt x="1613249" y="1065731"/>
                  <a:pt x="1615291" y="1056125"/>
                  <a:pt x="1618986" y="1047389"/>
                </a:cubicBezTo>
                <a:close/>
                <a:moveTo>
                  <a:pt x="467443" y="2841491"/>
                </a:moveTo>
                <a:cubicBezTo>
                  <a:pt x="471138" y="2832754"/>
                  <a:pt x="476485" y="2824886"/>
                  <a:pt x="483093" y="2818279"/>
                </a:cubicBezTo>
                <a:cubicBezTo>
                  <a:pt x="496308" y="2805064"/>
                  <a:pt x="514564" y="2796890"/>
                  <a:pt x="534729" y="2796890"/>
                </a:cubicBezTo>
                <a:cubicBezTo>
                  <a:pt x="575060" y="2796890"/>
                  <a:pt x="607755" y="2829584"/>
                  <a:pt x="607755" y="2869915"/>
                </a:cubicBezTo>
                <a:cubicBezTo>
                  <a:pt x="607754" y="2910246"/>
                  <a:pt x="575061" y="2942940"/>
                  <a:pt x="534730" y="2942940"/>
                </a:cubicBezTo>
                <a:cubicBezTo>
                  <a:pt x="494399" y="2942940"/>
                  <a:pt x="461704" y="2910246"/>
                  <a:pt x="461704" y="2869915"/>
                </a:cubicBezTo>
                <a:cubicBezTo>
                  <a:pt x="461704" y="2859833"/>
                  <a:pt x="463748" y="2850227"/>
                  <a:pt x="467443" y="2841491"/>
                </a:cubicBezTo>
                <a:close/>
                <a:moveTo>
                  <a:pt x="697133" y="2463746"/>
                </a:moveTo>
                <a:cubicBezTo>
                  <a:pt x="700829" y="2455009"/>
                  <a:pt x="706176" y="2447141"/>
                  <a:pt x="712784" y="2440533"/>
                </a:cubicBezTo>
                <a:cubicBezTo>
                  <a:pt x="725998" y="2427319"/>
                  <a:pt x="744253" y="2419146"/>
                  <a:pt x="764420" y="2419146"/>
                </a:cubicBezTo>
                <a:cubicBezTo>
                  <a:pt x="804751" y="2419145"/>
                  <a:pt x="837444" y="2451840"/>
                  <a:pt x="837444" y="2492171"/>
                </a:cubicBezTo>
                <a:cubicBezTo>
                  <a:pt x="837444" y="2532503"/>
                  <a:pt x="804750" y="2565196"/>
                  <a:pt x="764419" y="2565195"/>
                </a:cubicBezTo>
                <a:cubicBezTo>
                  <a:pt x="724088" y="2565195"/>
                  <a:pt x="691394" y="2532501"/>
                  <a:pt x="691395" y="2492171"/>
                </a:cubicBezTo>
                <a:cubicBezTo>
                  <a:pt x="691394" y="2482088"/>
                  <a:pt x="693437" y="2472483"/>
                  <a:pt x="697133" y="2463746"/>
                </a:cubicBezTo>
                <a:close/>
                <a:moveTo>
                  <a:pt x="1849452" y="626895"/>
                </a:moveTo>
                <a:cubicBezTo>
                  <a:pt x="1860537" y="600684"/>
                  <a:pt x="1886488" y="582294"/>
                  <a:pt x="1916737" y="582294"/>
                </a:cubicBezTo>
                <a:cubicBezTo>
                  <a:pt x="1957068" y="582294"/>
                  <a:pt x="1989763" y="614988"/>
                  <a:pt x="1989763" y="655319"/>
                </a:cubicBezTo>
                <a:cubicBezTo>
                  <a:pt x="1989762" y="695650"/>
                  <a:pt x="1957069" y="728345"/>
                  <a:pt x="1916737" y="728344"/>
                </a:cubicBezTo>
                <a:cubicBezTo>
                  <a:pt x="1876406" y="728344"/>
                  <a:pt x="1843713" y="695651"/>
                  <a:pt x="1843712" y="655319"/>
                </a:cubicBezTo>
                <a:cubicBezTo>
                  <a:pt x="1843713" y="645237"/>
                  <a:pt x="1845755" y="635631"/>
                  <a:pt x="1849452" y="626895"/>
                </a:cubicBezTo>
                <a:close/>
                <a:moveTo>
                  <a:pt x="927598" y="2043251"/>
                </a:moveTo>
                <a:cubicBezTo>
                  <a:pt x="931293" y="2034514"/>
                  <a:pt x="936641" y="2026647"/>
                  <a:pt x="943247" y="2020039"/>
                </a:cubicBezTo>
                <a:cubicBezTo>
                  <a:pt x="956462" y="2006824"/>
                  <a:pt x="974719" y="1998651"/>
                  <a:pt x="994884" y="1998651"/>
                </a:cubicBezTo>
                <a:cubicBezTo>
                  <a:pt x="1035215" y="1998651"/>
                  <a:pt x="1067908" y="2031345"/>
                  <a:pt x="1067909" y="2071676"/>
                </a:cubicBezTo>
                <a:cubicBezTo>
                  <a:pt x="1067909" y="2112007"/>
                  <a:pt x="1035215" y="2144701"/>
                  <a:pt x="994884" y="2144701"/>
                </a:cubicBezTo>
                <a:cubicBezTo>
                  <a:pt x="954552" y="2144702"/>
                  <a:pt x="921859" y="2112008"/>
                  <a:pt x="921860" y="2071676"/>
                </a:cubicBezTo>
                <a:cubicBezTo>
                  <a:pt x="921860" y="2061593"/>
                  <a:pt x="923902" y="2051988"/>
                  <a:pt x="927598" y="2043251"/>
                </a:cubicBezTo>
                <a:close/>
                <a:moveTo>
                  <a:pt x="2079916" y="197573"/>
                </a:moveTo>
                <a:cubicBezTo>
                  <a:pt x="2091002" y="171363"/>
                  <a:pt x="2116954" y="152972"/>
                  <a:pt x="2147202" y="152972"/>
                </a:cubicBezTo>
                <a:cubicBezTo>
                  <a:pt x="2187532" y="152972"/>
                  <a:pt x="2220226" y="185666"/>
                  <a:pt x="2220227" y="225997"/>
                </a:cubicBezTo>
                <a:cubicBezTo>
                  <a:pt x="2220227" y="266328"/>
                  <a:pt x="2187533" y="299022"/>
                  <a:pt x="2147202" y="299022"/>
                </a:cubicBezTo>
                <a:cubicBezTo>
                  <a:pt x="2106871" y="299022"/>
                  <a:pt x="2074177" y="266328"/>
                  <a:pt x="2074176" y="225997"/>
                </a:cubicBezTo>
                <a:cubicBezTo>
                  <a:pt x="2074177" y="215915"/>
                  <a:pt x="2076220" y="206309"/>
                  <a:pt x="2079916" y="197573"/>
                </a:cubicBezTo>
                <a:close/>
                <a:moveTo>
                  <a:pt x="1158061" y="1613928"/>
                </a:moveTo>
                <a:cubicBezTo>
                  <a:pt x="1161757" y="1605192"/>
                  <a:pt x="1167104" y="1597324"/>
                  <a:pt x="1173712" y="1590717"/>
                </a:cubicBezTo>
                <a:cubicBezTo>
                  <a:pt x="1186927" y="1577502"/>
                  <a:pt x="1205182" y="1569328"/>
                  <a:pt x="1225348" y="1569328"/>
                </a:cubicBezTo>
                <a:cubicBezTo>
                  <a:pt x="1265679" y="1569328"/>
                  <a:pt x="1298373" y="1602022"/>
                  <a:pt x="1298372" y="1642353"/>
                </a:cubicBezTo>
                <a:cubicBezTo>
                  <a:pt x="1298372" y="1682684"/>
                  <a:pt x="1265678" y="1715378"/>
                  <a:pt x="1225347" y="1715378"/>
                </a:cubicBezTo>
                <a:cubicBezTo>
                  <a:pt x="1185018" y="1715378"/>
                  <a:pt x="1152322" y="1682684"/>
                  <a:pt x="1152323" y="1642353"/>
                </a:cubicBezTo>
                <a:cubicBezTo>
                  <a:pt x="1152324" y="1632271"/>
                  <a:pt x="1154367" y="1622665"/>
                  <a:pt x="1158061" y="1613928"/>
                </a:cubicBezTo>
                <a:close/>
                <a:moveTo>
                  <a:pt x="6518" y="3408030"/>
                </a:moveTo>
                <a:cubicBezTo>
                  <a:pt x="10213" y="3399293"/>
                  <a:pt x="15560" y="3391426"/>
                  <a:pt x="22168" y="3384818"/>
                </a:cubicBezTo>
                <a:cubicBezTo>
                  <a:pt x="35383" y="3371604"/>
                  <a:pt x="53639" y="3363430"/>
                  <a:pt x="73804" y="3363430"/>
                </a:cubicBezTo>
                <a:cubicBezTo>
                  <a:pt x="114135" y="3363430"/>
                  <a:pt x="146829" y="3396124"/>
                  <a:pt x="146829" y="3436455"/>
                </a:cubicBezTo>
                <a:cubicBezTo>
                  <a:pt x="146830" y="3476786"/>
                  <a:pt x="114136" y="3509480"/>
                  <a:pt x="73805" y="3509480"/>
                </a:cubicBezTo>
                <a:cubicBezTo>
                  <a:pt x="33474" y="3509480"/>
                  <a:pt x="780" y="3476785"/>
                  <a:pt x="780" y="3436454"/>
                </a:cubicBezTo>
                <a:cubicBezTo>
                  <a:pt x="780" y="3426372"/>
                  <a:pt x="2823" y="3416766"/>
                  <a:pt x="6518" y="3408030"/>
                </a:cubicBezTo>
                <a:close/>
                <a:moveTo>
                  <a:pt x="1388524" y="1193437"/>
                </a:moveTo>
                <a:cubicBezTo>
                  <a:pt x="1399610" y="1167228"/>
                  <a:pt x="1425562" y="1148837"/>
                  <a:pt x="1455809" y="1148838"/>
                </a:cubicBezTo>
                <a:cubicBezTo>
                  <a:pt x="1496140" y="1148837"/>
                  <a:pt x="1528834" y="1181531"/>
                  <a:pt x="1528835" y="1221862"/>
                </a:cubicBezTo>
                <a:cubicBezTo>
                  <a:pt x="1528835" y="1262193"/>
                  <a:pt x="1496141" y="1294887"/>
                  <a:pt x="1455810" y="1294887"/>
                </a:cubicBezTo>
                <a:cubicBezTo>
                  <a:pt x="1415479" y="1294887"/>
                  <a:pt x="1382786" y="1262193"/>
                  <a:pt x="1382786" y="1221862"/>
                </a:cubicBezTo>
                <a:cubicBezTo>
                  <a:pt x="1382786" y="1211779"/>
                  <a:pt x="1384829" y="1202173"/>
                  <a:pt x="1388524" y="1193437"/>
                </a:cubicBezTo>
                <a:close/>
                <a:moveTo>
                  <a:pt x="236980" y="2978711"/>
                </a:moveTo>
                <a:cubicBezTo>
                  <a:pt x="240675" y="2969974"/>
                  <a:pt x="246023" y="2962106"/>
                  <a:pt x="252630" y="2955499"/>
                </a:cubicBezTo>
                <a:cubicBezTo>
                  <a:pt x="265844" y="2942285"/>
                  <a:pt x="284101" y="2934111"/>
                  <a:pt x="304266" y="2934111"/>
                </a:cubicBezTo>
                <a:cubicBezTo>
                  <a:pt x="344597" y="2934111"/>
                  <a:pt x="377291" y="2966805"/>
                  <a:pt x="377291" y="3007136"/>
                </a:cubicBezTo>
                <a:cubicBezTo>
                  <a:pt x="377292" y="3047466"/>
                  <a:pt x="344598" y="3080160"/>
                  <a:pt x="304267" y="3080160"/>
                </a:cubicBezTo>
                <a:cubicBezTo>
                  <a:pt x="263936" y="3080160"/>
                  <a:pt x="231242" y="3047466"/>
                  <a:pt x="231242" y="3007135"/>
                </a:cubicBezTo>
                <a:cubicBezTo>
                  <a:pt x="231242" y="2997053"/>
                  <a:pt x="233285" y="2987447"/>
                  <a:pt x="236980" y="2978711"/>
                </a:cubicBezTo>
                <a:close/>
                <a:moveTo>
                  <a:pt x="1618986" y="764116"/>
                </a:moveTo>
                <a:cubicBezTo>
                  <a:pt x="1630073" y="737907"/>
                  <a:pt x="1656024" y="719516"/>
                  <a:pt x="1686273" y="719516"/>
                </a:cubicBezTo>
                <a:cubicBezTo>
                  <a:pt x="1726604" y="719517"/>
                  <a:pt x="1759298" y="752210"/>
                  <a:pt x="1759297" y="792541"/>
                </a:cubicBezTo>
                <a:cubicBezTo>
                  <a:pt x="1759298" y="832872"/>
                  <a:pt x="1726605" y="865566"/>
                  <a:pt x="1686273" y="865566"/>
                </a:cubicBezTo>
                <a:cubicBezTo>
                  <a:pt x="1645943" y="865566"/>
                  <a:pt x="1613247" y="832872"/>
                  <a:pt x="1613248" y="792541"/>
                </a:cubicBezTo>
                <a:cubicBezTo>
                  <a:pt x="1613247" y="782458"/>
                  <a:pt x="1615292" y="772853"/>
                  <a:pt x="1618986" y="764116"/>
                </a:cubicBezTo>
                <a:close/>
                <a:moveTo>
                  <a:pt x="467444" y="2558219"/>
                </a:moveTo>
                <a:cubicBezTo>
                  <a:pt x="471139" y="2549482"/>
                  <a:pt x="476486" y="2541614"/>
                  <a:pt x="483094" y="2535007"/>
                </a:cubicBezTo>
                <a:cubicBezTo>
                  <a:pt x="496308" y="2521792"/>
                  <a:pt x="514565" y="2513619"/>
                  <a:pt x="534730" y="2513619"/>
                </a:cubicBezTo>
                <a:cubicBezTo>
                  <a:pt x="575061" y="2513619"/>
                  <a:pt x="607755" y="2546313"/>
                  <a:pt x="607755" y="2586644"/>
                </a:cubicBezTo>
                <a:cubicBezTo>
                  <a:pt x="607755" y="2626975"/>
                  <a:pt x="575061" y="2659669"/>
                  <a:pt x="534730" y="2659669"/>
                </a:cubicBezTo>
                <a:cubicBezTo>
                  <a:pt x="494399" y="2659669"/>
                  <a:pt x="461705" y="2626975"/>
                  <a:pt x="461705" y="2586644"/>
                </a:cubicBezTo>
                <a:cubicBezTo>
                  <a:pt x="461705" y="2576561"/>
                  <a:pt x="463749" y="2566955"/>
                  <a:pt x="467444" y="2558219"/>
                </a:cubicBezTo>
                <a:close/>
                <a:moveTo>
                  <a:pt x="697132" y="2180474"/>
                </a:moveTo>
                <a:cubicBezTo>
                  <a:pt x="700828" y="2171738"/>
                  <a:pt x="706175" y="2163870"/>
                  <a:pt x="712783" y="2157262"/>
                </a:cubicBezTo>
                <a:cubicBezTo>
                  <a:pt x="725998" y="2144046"/>
                  <a:pt x="744255" y="2135873"/>
                  <a:pt x="764419" y="2135874"/>
                </a:cubicBezTo>
                <a:cubicBezTo>
                  <a:pt x="804751" y="2135873"/>
                  <a:pt x="837444" y="2168568"/>
                  <a:pt x="837444" y="2208898"/>
                </a:cubicBezTo>
                <a:cubicBezTo>
                  <a:pt x="837445" y="2249230"/>
                  <a:pt x="804751" y="2281923"/>
                  <a:pt x="764420" y="2281923"/>
                </a:cubicBezTo>
                <a:cubicBezTo>
                  <a:pt x="724089" y="2281924"/>
                  <a:pt x="691394" y="2249229"/>
                  <a:pt x="691395" y="2208898"/>
                </a:cubicBezTo>
                <a:cubicBezTo>
                  <a:pt x="691395" y="2198816"/>
                  <a:pt x="693439" y="2189210"/>
                  <a:pt x="697132" y="2180474"/>
                </a:cubicBezTo>
                <a:close/>
                <a:moveTo>
                  <a:pt x="1849451" y="343623"/>
                </a:moveTo>
                <a:cubicBezTo>
                  <a:pt x="1860537" y="317413"/>
                  <a:pt x="1886489" y="299022"/>
                  <a:pt x="1916739" y="299022"/>
                </a:cubicBezTo>
                <a:cubicBezTo>
                  <a:pt x="1957069" y="299022"/>
                  <a:pt x="1989763" y="331716"/>
                  <a:pt x="1989762" y="372047"/>
                </a:cubicBezTo>
                <a:cubicBezTo>
                  <a:pt x="1989763" y="412379"/>
                  <a:pt x="1957070" y="445072"/>
                  <a:pt x="1916737" y="445072"/>
                </a:cubicBezTo>
                <a:cubicBezTo>
                  <a:pt x="1876408" y="445072"/>
                  <a:pt x="1843712" y="412378"/>
                  <a:pt x="1843713" y="372047"/>
                </a:cubicBezTo>
                <a:cubicBezTo>
                  <a:pt x="1843714" y="361964"/>
                  <a:pt x="1845757" y="352360"/>
                  <a:pt x="1849451" y="343623"/>
                </a:cubicBezTo>
                <a:close/>
                <a:moveTo>
                  <a:pt x="927598" y="1759979"/>
                </a:moveTo>
                <a:cubicBezTo>
                  <a:pt x="931292" y="1751242"/>
                  <a:pt x="936640" y="1743374"/>
                  <a:pt x="943247" y="1736767"/>
                </a:cubicBezTo>
                <a:cubicBezTo>
                  <a:pt x="956463" y="1723552"/>
                  <a:pt x="974718" y="1715379"/>
                  <a:pt x="994883" y="1715378"/>
                </a:cubicBezTo>
                <a:cubicBezTo>
                  <a:pt x="1035214" y="1715378"/>
                  <a:pt x="1067909" y="1748073"/>
                  <a:pt x="1067909" y="1788403"/>
                </a:cubicBezTo>
                <a:cubicBezTo>
                  <a:pt x="1067909" y="1828734"/>
                  <a:pt x="1035215" y="1861428"/>
                  <a:pt x="994884" y="1861428"/>
                </a:cubicBezTo>
                <a:cubicBezTo>
                  <a:pt x="954553" y="1861428"/>
                  <a:pt x="921859" y="1828734"/>
                  <a:pt x="921859" y="1788404"/>
                </a:cubicBezTo>
                <a:cubicBezTo>
                  <a:pt x="921859" y="1778321"/>
                  <a:pt x="923902" y="1768715"/>
                  <a:pt x="927598" y="1759979"/>
                </a:cubicBezTo>
                <a:close/>
                <a:moveTo>
                  <a:pt x="1158061" y="1330658"/>
                </a:moveTo>
                <a:cubicBezTo>
                  <a:pt x="1161755" y="1321922"/>
                  <a:pt x="1167102" y="1314054"/>
                  <a:pt x="1173710" y="1307447"/>
                </a:cubicBezTo>
                <a:cubicBezTo>
                  <a:pt x="1186925" y="1294232"/>
                  <a:pt x="1205180" y="1286058"/>
                  <a:pt x="1225346" y="1286058"/>
                </a:cubicBezTo>
                <a:cubicBezTo>
                  <a:pt x="1265678" y="1286058"/>
                  <a:pt x="1298371" y="1318752"/>
                  <a:pt x="1298372" y="1359083"/>
                </a:cubicBezTo>
                <a:cubicBezTo>
                  <a:pt x="1298372" y="1399414"/>
                  <a:pt x="1265678" y="1432108"/>
                  <a:pt x="1225347" y="1432108"/>
                </a:cubicBezTo>
                <a:cubicBezTo>
                  <a:pt x="1185016" y="1432108"/>
                  <a:pt x="1152321" y="1399413"/>
                  <a:pt x="1152321" y="1359083"/>
                </a:cubicBezTo>
                <a:cubicBezTo>
                  <a:pt x="1152323" y="1349000"/>
                  <a:pt x="1154366" y="1339395"/>
                  <a:pt x="1158061" y="1330658"/>
                </a:cubicBezTo>
                <a:close/>
                <a:moveTo>
                  <a:pt x="6517" y="3124760"/>
                </a:moveTo>
                <a:cubicBezTo>
                  <a:pt x="10212" y="3116023"/>
                  <a:pt x="15559" y="3108155"/>
                  <a:pt x="22166" y="3101548"/>
                </a:cubicBezTo>
                <a:cubicBezTo>
                  <a:pt x="35381" y="3088334"/>
                  <a:pt x="53637" y="3080160"/>
                  <a:pt x="73803" y="3080160"/>
                </a:cubicBezTo>
                <a:cubicBezTo>
                  <a:pt x="114134" y="3080160"/>
                  <a:pt x="146828" y="3112854"/>
                  <a:pt x="146828" y="3153185"/>
                </a:cubicBezTo>
                <a:cubicBezTo>
                  <a:pt x="146828" y="3193515"/>
                  <a:pt x="114134" y="3226209"/>
                  <a:pt x="73803" y="3226209"/>
                </a:cubicBezTo>
                <a:cubicBezTo>
                  <a:pt x="33472" y="3226210"/>
                  <a:pt x="778" y="3193515"/>
                  <a:pt x="778" y="3153184"/>
                </a:cubicBezTo>
                <a:cubicBezTo>
                  <a:pt x="778" y="3143102"/>
                  <a:pt x="2821" y="3133496"/>
                  <a:pt x="6517" y="3124760"/>
                </a:cubicBezTo>
                <a:close/>
                <a:moveTo>
                  <a:pt x="1388522" y="910166"/>
                </a:moveTo>
                <a:cubicBezTo>
                  <a:pt x="1399608" y="883957"/>
                  <a:pt x="1425561" y="865566"/>
                  <a:pt x="1455810" y="865566"/>
                </a:cubicBezTo>
                <a:cubicBezTo>
                  <a:pt x="1496141" y="865566"/>
                  <a:pt x="1528835" y="898260"/>
                  <a:pt x="1528834" y="938592"/>
                </a:cubicBezTo>
                <a:cubicBezTo>
                  <a:pt x="1528834" y="978922"/>
                  <a:pt x="1496140" y="1011616"/>
                  <a:pt x="1455809" y="1011616"/>
                </a:cubicBezTo>
                <a:cubicBezTo>
                  <a:pt x="1415478" y="1011616"/>
                  <a:pt x="1382784" y="978922"/>
                  <a:pt x="1382785" y="938591"/>
                </a:cubicBezTo>
                <a:cubicBezTo>
                  <a:pt x="1382784" y="928508"/>
                  <a:pt x="1384827" y="918903"/>
                  <a:pt x="1388522" y="910166"/>
                </a:cubicBezTo>
                <a:close/>
                <a:moveTo>
                  <a:pt x="236980" y="2695440"/>
                </a:moveTo>
                <a:cubicBezTo>
                  <a:pt x="240675" y="2686704"/>
                  <a:pt x="246022" y="2678836"/>
                  <a:pt x="252630" y="2672229"/>
                </a:cubicBezTo>
                <a:cubicBezTo>
                  <a:pt x="265845" y="2659014"/>
                  <a:pt x="284101" y="2650840"/>
                  <a:pt x="304266" y="2650840"/>
                </a:cubicBezTo>
                <a:cubicBezTo>
                  <a:pt x="344597" y="2650840"/>
                  <a:pt x="377291" y="2683534"/>
                  <a:pt x="377291" y="2723865"/>
                </a:cubicBezTo>
                <a:cubicBezTo>
                  <a:pt x="377291" y="2764196"/>
                  <a:pt x="344597" y="2796890"/>
                  <a:pt x="304266" y="2796890"/>
                </a:cubicBezTo>
                <a:cubicBezTo>
                  <a:pt x="263935" y="2796890"/>
                  <a:pt x="231241" y="2764196"/>
                  <a:pt x="231241" y="2723865"/>
                </a:cubicBezTo>
                <a:cubicBezTo>
                  <a:pt x="231241" y="2713782"/>
                  <a:pt x="233285" y="2704177"/>
                  <a:pt x="236980" y="2695440"/>
                </a:cubicBezTo>
                <a:close/>
                <a:moveTo>
                  <a:pt x="466670" y="2326523"/>
                </a:moveTo>
                <a:cubicBezTo>
                  <a:pt x="470365" y="2317787"/>
                  <a:pt x="475712" y="2309919"/>
                  <a:pt x="482319" y="2303311"/>
                </a:cubicBezTo>
                <a:cubicBezTo>
                  <a:pt x="495533" y="2290097"/>
                  <a:pt x="513789" y="2281924"/>
                  <a:pt x="533955" y="2281923"/>
                </a:cubicBezTo>
                <a:cubicBezTo>
                  <a:pt x="574286" y="2281923"/>
                  <a:pt x="606981" y="2314617"/>
                  <a:pt x="606981" y="2354947"/>
                </a:cubicBezTo>
                <a:cubicBezTo>
                  <a:pt x="606980" y="2395279"/>
                  <a:pt x="574286" y="2427974"/>
                  <a:pt x="533955" y="2427974"/>
                </a:cubicBezTo>
                <a:cubicBezTo>
                  <a:pt x="493624" y="2427973"/>
                  <a:pt x="460931" y="2395279"/>
                  <a:pt x="460931" y="2354948"/>
                </a:cubicBezTo>
                <a:cubicBezTo>
                  <a:pt x="460931" y="2344865"/>
                  <a:pt x="462974" y="2335260"/>
                  <a:pt x="466670" y="2326523"/>
                </a:cubicBezTo>
                <a:close/>
                <a:moveTo>
                  <a:pt x="1618987" y="480845"/>
                </a:moveTo>
                <a:cubicBezTo>
                  <a:pt x="1630073" y="454635"/>
                  <a:pt x="1656026" y="436244"/>
                  <a:pt x="1686274" y="436245"/>
                </a:cubicBezTo>
                <a:cubicBezTo>
                  <a:pt x="1726604" y="436245"/>
                  <a:pt x="1759299" y="468939"/>
                  <a:pt x="1759298" y="509270"/>
                </a:cubicBezTo>
                <a:cubicBezTo>
                  <a:pt x="1759299" y="549601"/>
                  <a:pt x="1726604" y="582295"/>
                  <a:pt x="1686273" y="582294"/>
                </a:cubicBezTo>
                <a:cubicBezTo>
                  <a:pt x="1645942" y="582295"/>
                  <a:pt x="1613248" y="549601"/>
                  <a:pt x="1613249" y="509271"/>
                </a:cubicBezTo>
                <a:cubicBezTo>
                  <a:pt x="1613248" y="499187"/>
                  <a:pt x="1615291" y="489581"/>
                  <a:pt x="1618987" y="480845"/>
                </a:cubicBezTo>
                <a:close/>
                <a:moveTo>
                  <a:pt x="697133" y="1897200"/>
                </a:moveTo>
                <a:cubicBezTo>
                  <a:pt x="700829" y="1888463"/>
                  <a:pt x="706177" y="1880597"/>
                  <a:pt x="712784" y="1873988"/>
                </a:cubicBezTo>
                <a:cubicBezTo>
                  <a:pt x="725998" y="1860773"/>
                  <a:pt x="744255" y="1852600"/>
                  <a:pt x="764420" y="1852600"/>
                </a:cubicBezTo>
                <a:cubicBezTo>
                  <a:pt x="804751" y="1852600"/>
                  <a:pt x="837446" y="1885294"/>
                  <a:pt x="837445" y="1925625"/>
                </a:cubicBezTo>
                <a:cubicBezTo>
                  <a:pt x="837445" y="1965956"/>
                  <a:pt x="804752" y="1998650"/>
                  <a:pt x="764421" y="1998649"/>
                </a:cubicBezTo>
                <a:cubicBezTo>
                  <a:pt x="724089" y="1998651"/>
                  <a:pt x="691393" y="1965957"/>
                  <a:pt x="691395" y="1925625"/>
                </a:cubicBezTo>
                <a:cubicBezTo>
                  <a:pt x="691396" y="1915542"/>
                  <a:pt x="693439" y="1905937"/>
                  <a:pt x="697133" y="1897200"/>
                </a:cubicBezTo>
                <a:close/>
                <a:moveTo>
                  <a:pt x="1849451" y="60350"/>
                </a:moveTo>
                <a:cubicBezTo>
                  <a:pt x="1860538" y="34141"/>
                  <a:pt x="1886489" y="15750"/>
                  <a:pt x="1916738" y="15750"/>
                </a:cubicBezTo>
                <a:cubicBezTo>
                  <a:pt x="1957069" y="15750"/>
                  <a:pt x="1989762" y="48444"/>
                  <a:pt x="1989762" y="88775"/>
                </a:cubicBezTo>
                <a:cubicBezTo>
                  <a:pt x="1989763" y="129106"/>
                  <a:pt x="1957070" y="161800"/>
                  <a:pt x="1916737" y="161800"/>
                </a:cubicBezTo>
                <a:cubicBezTo>
                  <a:pt x="1876406" y="161800"/>
                  <a:pt x="1843712" y="129106"/>
                  <a:pt x="1843713" y="88775"/>
                </a:cubicBezTo>
                <a:cubicBezTo>
                  <a:pt x="1843712" y="78692"/>
                  <a:pt x="1845757" y="69087"/>
                  <a:pt x="1849451" y="60350"/>
                </a:cubicBezTo>
                <a:close/>
                <a:moveTo>
                  <a:pt x="927597" y="1476707"/>
                </a:moveTo>
                <a:cubicBezTo>
                  <a:pt x="931293" y="1467970"/>
                  <a:pt x="936639" y="1460103"/>
                  <a:pt x="943246" y="1453495"/>
                </a:cubicBezTo>
                <a:cubicBezTo>
                  <a:pt x="956461" y="1440280"/>
                  <a:pt x="974718" y="1432107"/>
                  <a:pt x="994884" y="1432107"/>
                </a:cubicBezTo>
                <a:cubicBezTo>
                  <a:pt x="1035215" y="1432107"/>
                  <a:pt x="1067909" y="1464801"/>
                  <a:pt x="1067908" y="1505132"/>
                </a:cubicBezTo>
                <a:cubicBezTo>
                  <a:pt x="1067909" y="1545463"/>
                  <a:pt x="1035214" y="1578156"/>
                  <a:pt x="994883" y="1578156"/>
                </a:cubicBezTo>
                <a:cubicBezTo>
                  <a:pt x="954552" y="1578156"/>
                  <a:pt x="921859" y="1545462"/>
                  <a:pt x="921859" y="1505131"/>
                </a:cubicBezTo>
                <a:cubicBezTo>
                  <a:pt x="921859" y="1495049"/>
                  <a:pt x="923902" y="1485443"/>
                  <a:pt x="927597" y="1476707"/>
                </a:cubicBezTo>
                <a:close/>
                <a:moveTo>
                  <a:pt x="1158060" y="1047388"/>
                </a:moveTo>
                <a:cubicBezTo>
                  <a:pt x="1161756" y="1038651"/>
                  <a:pt x="1167102" y="1030784"/>
                  <a:pt x="1173710" y="1024177"/>
                </a:cubicBezTo>
                <a:cubicBezTo>
                  <a:pt x="1186925" y="1010962"/>
                  <a:pt x="1205181" y="1002788"/>
                  <a:pt x="1225347" y="1002788"/>
                </a:cubicBezTo>
                <a:cubicBezTo>
                  <a:pt x="1265676" y="1002788"/>
                  <a:pt x="1298372" y="1035482"/>
                  <a:pt x="1298371" y="1075813"/>
                </a:cubicBezTo>
                <a:cubicBezTo>
                  <a:pt x="1298372" y="1116144"/>
                  <a:pt x="1265677" y="1148837"/>
                  <a:pt x="1225346" y="1148837"/>
                </a:cubicBezTo>
                <a:cubicBezTo>
                  <a:pt x="1185015" y="1148837"/>
                  <a:pt x="1152322" y="1116143"/>
                  <a:pt x="1152322" y="1075812"/>
                </a:cubicBezTo>
                <a:cubicBezTo>
                  <a:pt x="1152321" y="1065730"/>
                  <a:pt x="1154365" y="1056124"/>
                  <a:pt x="1158060" y="1047388"/>
                </a:cubicBezTo>
                <a:close/>
                <a:moveTo>
                  <a:pt x="6517" y="2841490"/>
                </a:moveTo>
                <a:cubicBezTo>
                  <a:pt x="10212" y="2832753"/>
                  <a:pt x="15559" y="2824885"/>
                  <a:pt x="22166" y="2818278"/>
                </a:cubicBezTo>
                <a:cubicBezTo>
                  <a:pt x="35381" y="2805064"/>
                  <a:pt x="53637" y="2796890"/>
                  <a:pt x="73802" y="2796890"/>
                </a:cubicBezTo>
                <a:cubicBezTo>
                  <a:pt x="114133" y="2796890"/>
                  <a:pt x="146828" y="2829584"/>
                  <a:pt x="146828" y="2869915"/>
                </a:cubicBezTo>
                <a:cubicBezTo>
                  <a:pt x="146828" y="2910245"/>
                  <a:pt x="114134" y="2942939"/>
                  <a:pt x="73803" y="2942939"/>
                </a:cubicBezTo>
                <a:cubicBezTo>
                  <a:pt x="33472" y="2942939"/>
                  <a:pt x="778" y="2910245"/>
                  <a:pt x="778" y="2869914"/>
                </a:cubicBezTo>
                <a:cubicBezTo>
                  <a:pt x="778" y="2859832"/>
                  <a:pt x="2821" y="2850226"/>
                  <a:pt x="6517" y="2841490"/>
                </a:cubicBezTo>
                <a:close/>
                <a:moveTo>
                  <a:pt x="236204" y="2463748"/>
                </a:moveTo>
                <a:cubicBezTo>
                  <a:pt x="239900" y="2455011"/>
                  <a:pt x="245247" y="2447143"/>
                  <a:pt x="251853" y="2440536"/>
                </a:cubicBezTo>
                <a:cubicBezTo>
                  <a:pt x="265068" y="2427321"/>
                  <a:pt x="283325" y="2419149"/>
                  <a:pt x="303489" y="2419148"/>
                </a:cubicBezTo>
                <a:cubicBezTo>
                  <a:pt x="343821" y="2419147"/>
                  <a:pt x="376514" y="2451842"/>
                  <a:pt x="376515" y="2492173"/>
                </a:cubicBezTo>
                <a:cubicBezTo>
                  <a:pt x="376515" y="2532504"/>
                  <a:pt x="343821" y="2565198"/>
                  <a:pt x="303490" y="2565198"/>
                </a:cubicBezTo>
                <a:cubicBezTo>
                  <a:pt x="263159" y="2565198"/>
                  <a:pt x="230466" y="2532503"/>
                  <a:pt x="230464" y="2492173"/>
                </a:cubicBezTo>
                <a:cubicBezTo>
                  <a:pt x="230466" y="2482090"/>
                  <a:pt x="232508" y="2472485"/>
                  <a:pt x="236204" y="2463748"/>
                </a:cubicBezTo>
                <a:close/>
                <a:moveTo>
                  <a:pt x="1388524" y="626895"/>
                </a:moveTo>
                <a:cubicBezTo>
                  <a:pt x="1399610" y="600685"/>
                  <a:pt x="1425561" y="582294"/>
                  <a:pt x="1455810" y="582294"/>
                </a:cubicBezTo>
                <a:cubicBezTo>
                  <a:pt x="1496141" y="582294"/>
                  <a:pt x="1528834" y="614988"/>
                  <a:pt x="1528834" y="655319"/>
                </a:cubicBezTo>
                <a:cubicBezTo>
                  <a:pt x="1528835" y="695651"/>
                  <a:pt x="1496141" y="728345"/>
                  <a:pt x="1455810" y="728345"/>
                </a:cubicBezTo>
                <a:cubicBezTo>
                  <a:pt x="1415479" y="728344"/>
                  <a:pt x="1382784" y="695650"/>
                  <a:pt x="1382785" y="655319"/>
                </a:cubicBezTo>
                <a:cubicBezTo>
                  <a:pt x="1382785" y="645237"/>
                  <a:pt x="1384829" y="635631"/>
                  <a:pt x="1388524" y="626895"/>
                </a:cubicBezTo>
                <a:close/>
                <a:moveTo>
                  <a:pt x="466669" y="2043251"/>
                </a:moveTo>
                <a:cubicBezTo>
                  <a:pt x="470365" y="2034515"/>
                  <a:pt x="475712" y="2026647"/>
                  <a:pt x="482320" y="2020039"/>
                </a:cubicBezTo>
                <a:cubicBezTo>
                  <a:pt x="495535" y="2006824"/>
                  <a:pt x="513790" y="1998651"/>
                  <a:pt x="533955" y="1998652"/>
                </a:cubicBezTo>
                <a:cubicBezTo>
                  <a:pt x="574286" y="1998650"/>
                  <a:pt x="606980" y="2031346"/>
                  <a:pt x="606980" y="2071676"/>
                </a:cubicBezTo>
                <a:cubicBezTo>
                  <a:pt x="606981" y="2112007"/>
                  <a:pt x="574287" y="2144700"/>
                  <a:pt x="533955" y="2144700"/>
                </a:cubicBezTo>
                <a:cubicBezTo>
                  <a:pt x="493624" y="2144701"/>
                  <a:pt x="460930" y="2112008"/>
                  <a:pt x="460931" y="2071676"/>
                </a:cubicBezTo>
                <a:cubicBezTo>
                  <a:pt x="460930" y="2061593"/>
                  <a:pt x="462973" y="2051989"/>
                  <a:pt x="466669" y="2043251"/>
                </a:cubicBezTo>
                <a:close/>
                <a:moveTo>
                  <a:pt x="1618987" y="197573"/>
                </a:moveTo>
                <a:cubicBezTo>
                  <a:pt x="1630072" y="171363"/>
                  <a:pt x="1656025" y="152972"/>
                  <a:pt x="1686274" y="152973"/>
                </a:cubicBezTo>
                <a:cubicBezTo>
                  <a:pt x="1726605" y="152972"/>
                  <a:pt x="1759299" y="185666"/>
                  <a:pt x="1759298" y="225997"/>
                </a:cubicBezTo>
                <a:cubicBezTo>
                  <a:pt x="1759299" y="266328"/>
                  <a:pt x="1726604" y="299022"/>
                  <a:pt x="1686273" y="299022"/>
                </a:cubicBezTo>
                <a:cubicBezTo>
                  <a:pt x="1645942" y="299022"/>
                  <a:pt x="1613248" y="266328"/>
                  <a:pt x="1613249" y="225997"/>
                </a:cubicBezTo>
                <a:cubicBezTo>
                  <a:pt x="1613248" y="215915"/>
                  <a:pt x="1615291" y="206309"/>
                  <a:pt x="1618987" y="197573"/>
                </a:cubicBezTo>
                <a:close/>
                <a:moveTo>
                  <a:pt x="697134" y="1613928"/>
                </a:moveTo>
                <a:cubicBezTo>
                  <a:pt x="700830" y="1605191"/>
                  <a:pt x="706177" y="1597323"/>
                  <a:pt x="712783" y="1590716"/>
                </a:cubicBezTo>
                <a:cubicBezTo>
                  <a:pt x="725998" y="1577501"/>
                  <a:pt x="744255" y="1569328"/>
                  <a:pt x="764420" y="1569328"/>
                </a:cubicBezTo>
                <a:cubicBezTo>
                  <a:pt x="804751" y="1569327"/>
                  <a:pt x="837446" y="1602022"/>
                  <a:pt x="837445" y="1642352"/>
                </a:cubicBezTo>
                <a:cubicBezTo>
                  <a:pt x="837445" y="1682683"/>
                  <a:pt x="804751" y="1715378"/>
                  <a:pt x="764420" y="1715377"/>
                </a:cubicBezTo>
                <a:cubicBezTo>
                  <a:pt x="724089" y="1715377"/>
                  <a:pt x="691394" y="1682683"/>
                  <a:pt x="691396" y="1642353"/>
                </a:cubicBezTo>
                <a:cubicBezTo>
                  <a:pt x="691395" y="1632270"/>
                  <a:pt x="693438" y="1622665"/>
                  <a:pt x="697134" y="1613928"/>
                </a:cubicBezTo>
                <a:close/>
                <a:moveTo>
                  <a:pt x="927596" y="1193435"/>
                </a:moveTo>
                <a:cubicBezTo>
                  <a:pt x="931292" y="1184699"/>
                  <a:pt x="936638" y="1176832"/>
                  <a:pt x="943246" y="1170224"/>
                </a:cubicBezTo>
                <a:cubicBezTo>
                  <a:pt x="956461" y="1157009"/>
                  <a:pt x="974717" y="1148836"/>
                  <a:pt x="994883" y="1148836"/>
                </a:cubicBezTo>
                <a:cubicBezTo>
                  <a:pt x="1035214" y="1148836"/>
                  <a:pt x="1067908" y="1181530"/>
                  <a:pt x="1067908" y="1221861"/>
                </a:cubicBezTo>
                <a:cubicBezTo>
                  <a:pt x="1067908" y="1262192"/>
                  <a:pt x="1035213" y="1294885"/>
                  <a:pt x="994882" y="1294885"/>
                </a:cubicBezTo>
                <a:cubicBezTo>
                  <a:pt x="954551" y="1294885"/>
                  <a:pt x="921857" y="1262191"/>
                  <a:pt x="921858" y="1221860"/>
                </a:cubicBezTo>
                <a:cubicBezTo>
                  <a:pt x="921859" y="1211778"/>
                  <a:pt x="923902" y="1202172"/>
                  <a:pt x="927596" y="1193435"/>
                </a:cubicBezTo>
                <a:close/>
                <a:moveTo>
                  <a:pt x="1158059" y="764117"/>
                </a:moveTo>
                <a:cubicBezTo>
                  <a:pt x="1161754" y="755381"/>
                  <a:pt x="1167101" y="747513"/>
                  <a:pt x="1173709" y="740905"/>
                </a:cubicBezTo>
                <a:cubicBezTo>
                  <a:pt x="1186924" y="727690"/>
                  <a:pt x="1205181" y="719518"/>
                  <a:pt x="1225345" y="719517"/>
                </a:cubicBezTo>
                <a:cubicBezTo>
                  <a:pt x="1265676" y="719517"/>
                  <a:pt x="1298370" y="752211"/>
                  <a:pt x="1298370" y="792542"/>
                </a:cubicBezTo>
                <a:cubicBezTo>
                  <a:pt x="1298371" y="832873"/>
                  <a:pt x="1265677" y="865568"/>
                  <a:pt x="1225346" y="865567"/>
                </a:cubicBezTo>
                <a:cubicBezTo>
                  <a:pt x="1185015" y="865567"/>
                  <a:pt x="1152320" y="832873"/>
                  <a:pt x="1152321" y="792542"/>
                </a:cubicBezTo>
                <a:cubicBezTo>
                  <a:pt x="1152320" y="782459"/>
                  <a:pt x="1154365" y="772854"/>
                  <a:pt x="1158059" y="764117"/>
                </a:cubicBezTo>
                <a:close/>
                <a:moveTo>
                  <a:pt x="6516" y="2558219"/>
                </a:moveTo>
                <a:cubicBezTo>
                  <a:pt x="10211" y="2549482"/>
                  <a:pt x="15558" y="2541615"/>
                  <a:pt x="22165" y="2535007"/>
                </a:cubicBezTo>
                <a:cubicBezTo>
                  <a:pt x="35380" y="2521792"/>
                  <a:pt x="53636" y="2513619"/>
                  <a:pt x="73802" y="2513619"/>
                </a:cubicBezTo>
                <a:cubicBezTo>
                  <a:pt x="114133" y="2513619"/>
                  <a:pt x="146827" y="2546313"/>
                  <a:pt x="146827" y="2586644"/>
                </a:cubicBezTo>
                <a:cubicBezTo>
                  <a:pt x="146827" y="2626975"/>
                  <a:pt x="114133" y="2659669"/>
                  <a:pt x="73802" y="2659669"/>
                </a:cubicBezTo>
                <a:cubicBezTo>
                  <a:pt x="33471" y="2659669"/>
                  <a:pt x="777" y="2626975"/>
                  <a:pt x="777" y="2586644"/>
                </a:cubicBezTo>
                <a:cubicBezTo>
                  <a:pt x="777" y="2576561"/>
                  <a:pt x="2820" y="2566956"/>
                  <a:pt x="6516" y="2558219"/>
                </a:cubicBezTo>
                <a:close/>
                <a:moveTo>
                  <a:pt x="236204" y="2180474"/>
                </a:moveTo>
                <a:cubicBezTo>
                  <a:pt x="239901" y="2171737"/>
                  <a:pt x="245248" y="2163869"/>
                  <a:pt x="251855" y="2157261"/>
                </a:cubicBezTo>
                <a:cubicBezTo>
                  <a:pt x="265069" y="2144047"/>
                  <a:pt x="283326" y="2135873"/>
                  <a:pt x="303490" y="2135874"/>
                </a:cubicBezTo>
                <a:cubicBezTo>
                  <a:pt x="343822" y="2135873"/>
                  <a:pt x="376516" y="2168568"/>
                  <a:pt x="376516" y="2208898"/>
                </a:cubicBezTo>
                <a:cubicBezTo>
                  <a:pt x="376516" y="2249229"/>
                  <a:pt x="343823" y="2281923"/>
                  <a:pt x="303491" y="2281923"/>
                </a:cubicBezTo>
                <a:cubicBezTo>
                  <a:pt x="263159" y="2281924"/>
                  <a:pt x="230466" y="2249230"/>
                  <a:pt x="230465" y="2208899"/>
                </a:cubicBezTo>
                <a:cubicBezTo>
                  <a:pt x="230466" y="2198816"/>
                  <a:pt x="232509" y="2189210"/>
                  <a:pt x="236204" y="2180474"/>
                </a:cubicBezTo>
                <a:close/>
                <a:moveTo>
                  <a:pt x="1388524" y="343623"/>
                </a:moveTo>
                <a:cubicBezTo>
                  <a:pt x="1399610" y="317413"/>
                  <a:pt x="1425562" y="299022"/>
                  <a:pt x="1455809" y="299022"/>
                </a:cubicBezTo>
                <a:cubicBezTo>
                  <a:pt x="1496140" y="299022"/>
                  <a:pt x="1528834" y="331716"/>
                  <a:pt x="1528835" y="372047"/>
                </a:cubicBezTo>
                <a:cubicBezTo>
                  <a:pt x="1528835" y="412378"/>
                  <a:pt x="1496141" y="445073"/>
                  <a:pt x="1455810" y="445073"/>
                </a:cubicBezTo>
                <a:cubicBezTo>
                  <a:pt x="1415479" y="445072"/>
                  <a:pt x="1382784" y="412378"/>
                  <a:pt x="1382784" y="372047"/>
                </a:cubicBezTo>
                <a:cubicBezTo>
                  <a:pt x="1382785" y="361964"/>
                  <a:pt x="1384828" y="352359"/>
                  <a:pt x="1388524" y="343623"/>
                </a:cubicBezTo>
                <a:close/>
                <a:moveTo>
                  <a:pt x="466669" y="1759978"/>
                </a:moveTo>
                <a:cubicBezTo>
                  <a:pt x="470364" y="1751242"/>
                  <a:pt x="475711" y="1743374"/>
                  <a:pt x="482320" y="1736766"/>
                </a:cubicBezTo>
                <a:cubicBezTo>
                  <a:pt x="495534" y="1723552"/>
                  <a:pt x="513790" y="1715378"/>
                  <a:pt x="533956" y="1715378"/>
                </a:cubicBezTo>
                <a:cubicBezTo>
                  <a:pt x="574287" y="1715378"/>
                  <a:pt x="606981" y="1748072"/>
                  <a:pt x="606980" y="1788403"/>
                </a:cubicBezTo>
                <a:cubicBezTo>
                  <a:pt x="606981" y="1828734"/>
                  <a:pt x="574286" y="1861428"/>
                  <a:pt x="533954" y="1861429"/>
                </a:cubicBezTo>
                <a:cubicBezTo>
                  <a:pt x="493625" y="1861429"/>
                  <a:pt x="460929" y="1828735"/>
                  <a:pt x="460931" y="1788403"/>
                </a:cubicBezTo>
                <a:cubicBezTo>
                  <a:pt x="460931" y="1778320"/>
                  <a:pt x="462975" y="1768715"/>
                  <a:pt x="466669" y="1759978"/>
                </a:cubicBezTo>
                <a:close/>
                <a:moveTo>
                  <a:pt x="697134" y="1330656"/>
                </a:moveTo>
                <a:cubicBezTo>
                  <a:pt x="700830" y="1321920"/>
                  <a:pt x="706176" y="1314053"/>
                  <a:pt x="712784" y="1307445"/>
                </a:cubicBezTo>
                <a:cubicBezTo>
                  <a:pt x="725999" y="1294230"/>
                  <a:pt x="744254" y="1286057"/>
                  <a:pt x="764421" y="1286057"/>
                </a:cubicBezTo>
                <a:cubicBezTo>
                  <a:pt x="804752" y="1286057"/>
                  <a:pt x="837445" y="1318751"/>
                  <a:pt x="837446" y="1359082"/>
                </a:cubicBezTo>
                <a:cubicBezTo>
                  <a:pt x="837446" y="1399413"/>
                  <a:pt x="804751" y="1432106"/>
                  <a:pt x="764420" y="1432106"/>
                </a:cubicBezTo>
                <a:cubicBezTo>
                  <a:pt x="724090" y="1432106"/>
                  <a:pt x="691395" y="1399412"/>
                  <a:pt x="691396" y="1359081"/>
                </a:cubicBezTo>
                <a:cubicBezTo>
                  <a:pt x="691395" y="1348999"/>
                  <a:pt x="693440" y="1339393"/>
                  <a:pt x="697134" y="1330656"/>
                </a:cubicBezTo>
                <a:close/>
                <a:moveTo>
                  <a:pt x="927597" y="910165"/>
                </a:moveTo>
                <a:cubicBezTo>
                  <a:pt x="931292" y="901429"/>
                  <a:pt x="936639" y="893561"/>
                  <a:pt x="943245" y="886954"/>
                </a:cubicBezTo>
                <a:cubicBezTo>
                  <a:pt x="956461" y="873740"/>
                  <a:pt x="974717" y="865566"/>
                  <a:pt x="994882" y="865566"/>
                </a:cubicBezTo>
                <a:cubicBezTo>
                  <a:pt x="1035212" y="865566"/>
                  <a:pt x="1067908" y="898260"/>
                  <a:pt x="1067907" y="938591"/>
                </a:cubicBezTo>
                <a:cubicBezTo>
                  <a:pt x="1067907" y="978921"/>
                  <a:pt x="1035214" y="1011615"/>
                  <a:pt x="994883" y="1011615"/>
                </a:cubicBezTo>
                <a:cubicBezTo>
                  <a:pt x="954551" y="1011615"/>
                  <a:pt x="921858" y="978921"/>
                  <a:pt x="921857" y="938590"/>
                </a:cubicBezTo>
                <a:cubicBezTo>
                  <a:pt x="921858" y="928508"/>
                  <a:pt x="923901" y="918902"/>
                  <a:pt x="927597" y="910165"/>
                </a:cubicBezTo>
                <a:close/>
                <a:moveTo>
                  <a:pt x="5739" y="2326526"/>
                </a:moveTo>
                <a:cubicBezTo>
                  <a:pt x="9435" y="2317789"/>
                  <a:pt x="14781" y="2309922"/>
                  <a:pt x="21390" y="2303314"/>
                </a:cubicBezTo>
                <a:cubicBezTo>
                  <a:pt x="34605" y="2290099"/>
                  <a:pt x="52860" y="2281926"/>
                  <a:pt x="73026" y="2281925"/>
                </a:cubicBezTo>
                <a:cubicBezTo>
                  <a:pt x="113357" y="2281925"/>
                  <a:pt x="146051" y="2314619"/>
                  <a:pt x="146050" y="2354950"/>
                </a:cubicBezTo>
                <a:cubicBezTo>
                  <a:pt x="146050" y="2395281"/>
                  <a:pt x="113358" y="2427975"/>
                  <a:pt x="73025" y="2427975"/>
                </a:cubicBezTo>
                <a:cubicBezTo>
                  <a:pt x="32695" y="2427976"/>
                  <a:pt x="0" y="2395282"/>
                  <a:pt x="1" y="2354950"/>
                </a:cubicBezTo>
                <a:cubicBezTo>
                  <a:pt x="2" y="2344868"/>
                  <a:pt x="2044" y="2335262"/>
                  <a:pt x="5739" y="2326526"/>
                </a:cubicBezTo>
                <a:close/>
                <a:moveTo>
                  <a:pt x="1158058" y="480845"/>
                </a:moveTo>
                <a:cubicBezTo>
                  <a:pt x="1161754" y="472108"/>
                  <a:pt x="1167101" y="464241"/>
                  <a:pt x="1173709" y="457633"/>
                </a:cubicBezTo>
                <a:cubicBezTo>
                  <a:pt x="1186923" y="444418"/>
                  <a:pt x="1205180" y="436246"/>
                  <a:pt x="1225345" y="436245"/>
                </a:cubicBezTo>
                <a:cubicBezTo>
                  <a:pt x="1265677" y="436245"/>
                  <a:pt x="1298370" y="468939"/>
                  <a:pt x="1298370" y="509270"/>
                </a:cubicBezTo>
                <a:cubicBezTo>
                  <a:pt x="1298371" y="549601"/>
                  <a:pt x="1265676" y="582295"/>
                  <a:pt x="1225345" y="582295"/>
                </a:cubicBezTo>
                <a:cubicBezTo>
                  <a:pt x="1185014" y="582295"/>
                  <a:pt x="1152321" y="549601"/>
                  <a:pt x="1152320" y="509270"/>
                </a:cubicBezTo>
                <a:cubicBezTo>
                  <a:pt x="1152321" y="499187"/>
                  <a:pt x="1154364" y="489582"/>
                  <a:pt x="1158058" y="480845"/>
                </a:cubicBezTo>
                <a:close/>
                <a:moveTo>
                  <a:pt x="236205" y="1897201"/>
                </a:moveTo>
                <a:cubicBezTo>
                  <a:pt x="239900" y="1888465"/>
                  <a:pt x="245248" y="1880596"/>
                  <a:pt x="251855" y="1873990"/>
                </a:cubicBezTo>
                <a:cubicBezTo>
                  <a:pt x="265068" y="1860775"/>
                  <a:pt x="283326" y="1852601"/>
                  <a:pt x="303491" y="1852600"/>
                </a:cubicBezTo>
                <a:cubicBezTo>
                  <a:pt x="343821" y="1852601"/>
                  <a:pt x="376517" y="1885295"/>
                  <a:pt x="376515" y="1925627"/>
                </a:cubicBezTo>
                <a:cubicBezTo>
                  <a:pt x="376515" y="1965957"/>
                  <a:pt x="343822" y="1998651"/>
                  <a:pt x="303491" y="1998651"/>
                </a:cubicBezTo>
                <a:cubicBezTo>
                  <a:pt x="263160" y="1998650"/>
                  <a:pt x="230467" y="1965956"/>
                  <a:pt x="230466" y="1925626"/>
                </a:cubicBezTo>
                <a:cubicBezTo>
                  <a:pt x="230465" y="1915544"/>
                  <a:pt x="232510" y="1905937"/>
                  <a:pt x="236205" y="1897201"/>
                </a:cubicBezTo>
                <a:close/>
                <a:moveTo>
                  <a:pt x="1388523" y="60350"/>
                </a:moveTo>
                <a:cubicBezTo>
                  <a:pt x="1399609" y="34141"/>
                  <a:pt x="1425562" y="15750"/>
                  <a:pt x="1455809" y="15750"/>
                </a:cubicBezTo>
                <a:cubicBezTo>
                  <a:pt x="1496140" y="15750"/>
                  <a:pt x="1528835" y="48444"/>
                  <a:pt x="1528835" y="88775"/>
                </a:cubicBezTo>
                <a:cubicBezTo>
                  <a:pt x="1528834" y="129106"/>
                  <a:pt x="1496141" y="161800"/>
                  <a:pt x="1455809" y="161800"/>
                </a:cubicBezTo>
                <a:cubicBezTo>
                  <a:pt x="1415478" y="161800"/>
                  <a:pt x="1382785" y="129106"/>
                  <a:pt x="1382785" y="88775"/>
                </a:cubicBezTo>
                <a:cubicBezTo>
                  <a:pt x="1382785" y="78692"/>
                  <a:pt x="1384827" y="69087"/>
                  <a:pt x="1388523" y="60350"/>
                </a:cubicBezTo>
                <a:close/>
                <a:moveTo>
                  <a:pt x="466671" y="1476707"/>
                </a:moveTo>
                <a:cubicBezTo>
                  <a:pt x="470366" y="1467970"/>
                  <a:pt x="475713" y="1460102"/>
                  <a:pt x="482320" y="1453495"/>
                </a:cubicBezTo>
                <a:cubicBezTo>
                  <a:pt x="495534" y="1440280"/>
                  <a:pt x="513792" y="1432106"/>
                  <a:pt x="533956" y="1432106"/>
                </a:cubicBezTo>
                <a:cubicBezTo>
                  <a:pt x="574287" y="1432106"/>
                  <a:pt x="606982" y="1464800"/>
                  <a:pt x="606982" y="1505131"/>
                </a:cubicBezTo>
                <a:cubicBezTo>
                  <a:pt x="606981" y="1545462"/>
                  <a:pt x="574288" y="1578156"/>
                  <a:pt x="533957" y="1578156"/>
                </a:cubicBezTo>
                <a:cubicBezTo>
                  <a:pt x="493625" y="1578156"/>
                  <a:pt x="460932" y="1545462"/>
                  <a:pt x="460931" y="1505131"/>
                </a:cubicBezTo>
                <a:cubicBezTo>
                  <a:pt x="460932" y="1495049"/>
                  <a:pt x="462975" y="1485443"/>
                  <a:pt x="466671" y="1476707"/>
                </a:cubicBezTo>
                <a:close/>
                <a:moveTo>
                  <a:pt x="697133" y="1047385"/>
                </a:moveTo>
                <a:cubicBezTo>
                  <a:pt x="700829" y="1038649"/>
                  <a:pt x="706176" y="1030782"/>
                  <a:pt x="712783" y="1024174"/>
                </a:cubicBezTo>
                <a:cubicBezTo>
                  <a:pt x="725998" y="1010959"/>
                  <a:pt x="744254" y="1002786"/>
                  <a:pt x="764419" y="1002786"/>
                </a:cubicBezTo>
                <a:cubicBezTo>
                  <a:pt x="804751" y="1002786"/>
                  <a:pt x="837444" y="1035480"/>
                  <a:pt x="837445" y="1075811"/>
                </a:cubicBezTo>
                <a:cubicBezTo>
                  <a:pt x="837445" y="1116142"/>
                  <a:pt x="804751" y="1148835"/>
                  <a:pt x="764420" y="1148835"/>
                </a:cubicBezTo>
                <a:cubicBezTo>
                  <a:pt x="724089" y="1148835"/>
                  <a:pt x="691394" y="1116141"/>
                  <a:pt x="691394" y="1075810"/>
                </a:cubicBezTo>
                <a:cubicBezTo>
                  <a:pt x="691396" y="1065728"/>
                  <a:pt x="693439" y="1056122"/>
                  <a:pt x="697133" y="1047385"/>
                </a:cubicBezTo>
                <a:close/>
                <a:moveTo>
                  <a:pt x="927595" y="626895"/>
                </a:moveTo>
                <a:cubicBezTo>
                  <a:pt x="931290" y="618158"/>
                  <a:pt x="936638" y="610291"/>
                  <a:pt x="943244" y="603683"/>
                </a:cubicBezTo>
                <a:cubicBezTo>
                  <a:pt x="956459" y="590468"/>
                  <a:pt x="974716" y="582295"/>
                  <a:pt x="994882" y="582295"/>
                </a:cubicBezTo>
                <a:cubicBezTo>
                  <a:pt x="1035212" y="582294"/>
                  <a:pt x="1067907" y="614989"/>
                  <a:pt x="1067907" y="655320"/>
                </a:cubicBezTo>
                <a:cubicBezTo>
                  <a:pt x="1067906" y="695650"/>
                  <a:pt x="1035212" y="728344"/>
                  <a:pt x="994881" y="728344"/>
                </a:cubicBezTo>
                <a:cubicBezTo>
                  <a:pt x="954550" y="728344"/>
                  <a:pt x="921857" y="695651"/>
                  <a:pt x="921857" y="655321"/>
                </a:cubicBezTo>
                <a:cubicBezTo>
                  <a:pt x="921856" y="645237"/>
                  <a:pt x="923899" y="635631"/>
                  <a:pt x="927595" y="626895"/>
                </a:cubicBezTo>
                <a:close/>
                <a:moveTo>
                  <a:pt x="5740" y="2043251"/>
                </a:moveTo>
                <a:cubicBezTo>
                  <a:pt x="9436" y="2034514"/>
                  <a:pt x="14783" y="2026646"/>
                  <a:pt x="21391" y="2020039"/>
                </a:cubicBezTo>
                <a:cubicBezTo>
                  <a:pt x="34605" y="2006824"/>
                  <a:pt x="52862" y="1998651"/>
                  <a:pt x="73028" y="1998650"/>
                </a:cubicBezTo>
                <a:cubicBezTo>
                  <a:pt x="113359" y="1998650"/>
                  <a:pt x="146052" y="2031344"/>
                  <a:pt x="146053" y="2071677"/>
                </a:cubicBezTo>
                <a:cubicBezTo>
                  <a:pt x="146052" y="2112006"/>
                  <a:pt x="113359" y="2144701"/>
                  <a:pt x="73028" y="2144700"/>
                </a:cubicBezTo>
                <a:cubicBezTo>
                  <a:pt x="32697" y="2144701"/>
                  <a:pt x="2" y="2112006"/>
                  <a:pt x="2" y="2071676"/>
                </a:cubicBezTo>
                <a:cubicBezTo>
                  <a:pt x="2" y="2061592"/>
                  <a:pt x="2046" y="2051987"/>
                  <a:pt x="5740" y="2043251"/>
                </a:cubicBezTo>
                <a:close/>
                <a:moveTo>
                  <a:pt x="1158059" y="197573"/>
                </a:moveTo>
                <a:cubicBezTo>
                  <a:pt x="1161753" y="188836"/>
                  <a:pt x="1167102" y="180968"/>
                  <a:pt x="1173708" y="174361"/>
                </a:cubicBezTo>
                <a:cubicBezTo>
                  <a:pt x="1186923" y="161146"/>
                  <a:pt x="1205180" y="152972"/>
                  <a:pt x="1225344" y="152972"/>
                </a:cubicBezTo>
                <a:cubicBezTo>
                  <a:pt x="1265676" y="152972"/>
                  <a:pt x="1298370" y="185666"/>
                  <a:pt x="1298369" y="225997"/>
                </a:cubicBezTo>
                <a:cubicBezTo>
                  <a:pt x="1298371" y="266328"/>
                  <a:pt x="1265677" y="299022"/>
                  <a:pt x="1225346" y="299022"/>
                </a:cubicBezTo>
                <a:cubicBezTo>
                  <a:pt x="1185014" y="299023"/>
                  <a:pt x="1152321" y="266328"/>
                  <a:pt x="1152320" y="225997"/>
                </a:cubicBezTo>
                <a:cubicBezTo>
                  <a:pt x="1152321" y="215915"/>
                  <a:pt x="1154364" y="206309"/>
                  <a:pt x="1158059" y="197573"/>
                </a:cubicBezTo>
                <a:close/>
                <a:moveTo>
                  <a:pt x="236207" y="1613928"/>
                </a:moveTo>
                <a:cubicBezTo>
                  <a:pt x="239901" y="1605191"/>
                  <a:pt x="245248" y="1597323"/>
                  <a:pt x="251856" y="1590716"/>
                </a:cubicBezTo>
                <a:cubicBezTo>
                  <a:pt x="265071" y="1577501"/>
                  <a:pt x="283328" y="1569328"/>
                  <a:pt x="303493" y="1569327"/>
                </a:cubicBezTo>
                <a:cubicBezTo>
                  <a:pt x="343824" y="1569327"/>
                  <a:pt x="376517" y="1602022"/>
                  <a:pt x="376518" y="1642353"/>
                </a:cubicBezTo>
                <a:cubicBezTo>
                  <a:pt x="376518" y="1682683"/>
                  <a:pt x="343824" y="1715378"/>
                  <a:pt x="303492" y="1715380"/>
                </a:cubicBezTo>
                <a:cubicBezTo>
                  <a:pt x="263161" y="1715380"/>
                  <a:pt x="230466" y="1682686"/>
                  <a:pt x="230467" y="1642352"/>
                </a:cubicBezTo>
                <a:cubicBezTo>
                  <a:pt x="230468" y="1632270"/>
                  <a:pt x="232512" y="1622664"/>
                  <a:pt x="236207" y="1613928"/>
                </a:cubicBezTo>
                <a:close/>
                <a:moveTo>
                  <a:pt x="466670" y="1193435"/>
                </a:moveTo>
                <a:cubicBezTo>
                  <a:pt x="470364" y="1184698"/>
                  <a:pt x="475712" y="1176831"/>
                  <a:pt x="482319" y="1170223"/>
                </a:cubicBezTo>
                <a:cubicBezTo>
                  <a:pt x="495535" y="1157009"/>
                  <a:pt x="513790" y="1148835"/>
                  <a:pt x="533955" y="1148835"/>
                </a:cubicBezTo>
                <a:cubicBezTo>
                  <a:pt x="574287" y="1148835"/>
                  <a:pt x="606981" y="1181529"/>
                  <a:pt x="606981" y="1221860"/>
                </a:cubicBezTo>
                <a:cubicBezTo>
                  <a:pt x="606980" y="1262191"/>
                  <a:pt x="574287" y="1294885"/>
                  <a:pt x="533956" y="1294884"/>
                </a:cubicBezTo>
                <a:cubicBezTo>
                  <a:pt x="493626" y="1294885"/>
                  <a:pt x="460932" y="1262190"/>
                  <a:pt x="460931" y="1221860"/>
                </a:cubicBezTo>
                <a:cubicBezTo>
                  <a:pt x="460931" y="1211777"/>
                  <a:pt x="462974" y="1202171"/>
                  <a:pt x="466670" y="1193435"/>
                </a:cubicBezTo>
                <a:close/>
                <a:moveTo>
                  <a:pt x="697131" y="764115"/>
                </a:moveTo>
                <a:cubicBezTo>
                  <a:pt x="700827" y="755378"/>
                  <a:pt x="706175" y="747510"/>
                  <a:pt x="712782" y="740904"/>
                </a:cubicBezTo>
                <a:cubicBezTo>
                  <a:pt x="725997" y="727689"/>
                  <a:pt x="744253" y="719515"/>
                  <a:pt x="764418" y="719515"/>
                </a:cubicBezTo>
                <a:cubicBezTo>
                  <a:pt x="804749" y="719515"/>
                  <a:pt x="837444" y="752209"/>
                  <a:pt x="837442" y="792540"/>
                </a:cubicBezTo>
                <a:cubicBezTo>
                  <a:pt x="837443" y="832871"/>
                  <a:pt x="804750" y="865565"/>
                  <a:pt x="764418" y="865565"/>
                </a:cubicBezTo>
                <a:cubicBezTo>
                  <a:pt x="724088" y="865564"/>
                  <a:pt x="691394" y="832870"/>
                  <a:pt x="691394" y="792539"/>
                </a:cubicBezTo>
                <a:cubicBezTo>
                  <a:pt x="691394" y="782457"/>
                  <a:pt x="693437" y="772851"/>
                  <a:pt x="697131" y="764115"/>
                </a:cubicBezTo>
                <a:close/>
                <a:moveTo>
                  <a:pt x="927595" y="343623"/>
                </a:moveTo>
                <a:cubicBezTo>
                  <a:pt x="931290" y="334886"/>
                  <a:pt x="936637" y="327018"/>
                  <a:pt x="943245" y="320411"/>
                </a:cubicBezTo>
                <a:cubicBezTo>
                  <a:pt x="956459" y="307196"/>
                  <a:pt x="974715" y="299022"/>
                  <a:pt x="994881" y="299022"/>
                </a:cubicBezTo>
                <a:cubicBezTo>
                  <a:pt x="1035213" y="299022"/>
                  <a:pt x="1067907" y="331716"/>
                  <a:pt x="1067906" y="372047"/>
                </a:cubicBezTo>
                <a:cubicBezTo>
                  <a:pt x="1067907" y="412378"/>
                  <a:pt x="1035212" y="445072"/>
                  <a:pt x="994881" y="445072"/>
                </a:cubicBezTo>
                <a:cubicBezTo>
                  <a:pt x="954551" y="445072"/>
                  <a:pt x="921856" y="412378"/>
                  <a:pt x="921856" y="372047"/>
                </a:cubicBezTo>
                <a:cubicBezTo>
                  <a:pt x="921856" y="361965"/>
                  <a:pt x="923899" y="352359"/>
                  <a:pt x="927595" y="343623"/>
                </a:cubicBezTo>
                <a:close/>
                <a:moveTo>
                  <a:pt x="5741" y="1759979"/>
                </a:moveTo>
                <a:cubicBezTo>
                  <a:pt x="9436" y="1751243"/>
                  <a:pt x="14783" y="1743375"/>
                  <a:pt x="21391" y="1736767"/>
                </a:cubicBezTo>
                <a:cubicBezTo>
                  <a:pt x="34607" y="1723553"/>
                  <a:pt x="52863" y="1715380"/>
                  <a:pt x="73027" y="1715380"/>
                </a:cubicBezTo>
                <a:cubicBezTo>
                  <a:pt x="113358" y="1715380"/>
                  <a:pt x="146053" y="1748073"/>
                  <a:pt x="146053" y="1788404"/>
                </a:cubicBezTo>
                <a:cubicBezTo>
                  <a:pt x="146053" y="1828734"/>
                  <a:pt x="113359" y="1861429"/>
                  <a:pt x="73027" y="1861430"/>
                </a:cubicBezTo>
                <a:cubicBezTo>
                  <a:pt x="32696" y="1861429"/>
                  <a:pt x="4" y="1828734"/>
                  <a:pt x="3" y="1788404"/>
                </a:cubicBezTo>
                <a:cubicBezTo>
                  <a:pt x="2" y="1778321"/>
                  <a:pt x="2046" y="1768716"/>
                  <a:pt x="5741" y="1759979"/>
                </a:cubicBezTo>
                <a:close/>
                <a:moveTo>
                  <a:pt x="236207" y="1330656"/>
                </a:moveTo>
                <a:cubicBezTo>
                  <a:pt x="239902" y="1321919"/>
                  <a:pt x="245248" y="1314051"/>
                  <a:pt x="251856" y="1307444"/>
                </a:cubicBezTo>
                <a:cubicBezTo>
                  <a:pt x="265070" y="1294229"/>
                  <a:pt x="283328" y="1286056"/>
                  <a:pt x="303492" y="1286055"/>
                </a:cubicBezTo>
                <a:cubicBezTo>
                  <a:pt x="343824" y="1286055"/>
                  <a:pt x="376518" y="1318750"/>
                  <a:pt x="376518" y="1359080"/>
                </a:cubicBezTo>
                <a:cubicBezTo>
                  <a:pt x="376518" y="1399411"/>
                  <a:pt x="343824" y="1432105"/>
                  <a:pt x="303492" y="1432105"/>
                </a:cubicBezTo>
                <a:cubicBezTo>
                  <a:pt x="263162" y="1432105"/>
                  <a:pt x="230467" y="1399411"/>
                  <a:pt x="230467" y="1359080"/>
                </a:cubicBezTo>
                <a:cubicBezTo>
                  <a:pt x="230467" y="1348998"/>
                  <a:pt x="232510" y="1339392"/>
                  <a:pt x="236207" y="1330656"/>
                </a:cubicBezTo>
                <a:close/>
                <a:moveTo>
                  <a:pt x="466668" y="910164"/>
                </a:moveTo>
                <a:cubicBezTo>
                  <a:pt x="470364" y="901427"/>
                  <a:pt x="475711" y="893559"/>
                  <a:pt x="482318" y="886953"/>
                </a:cubicBezTo>
                <a:cubicBezTo>
                  <a:pt x="495533" y="873738"/>
                  <a:pt x="513790" y="865564"/>
                  <a:pt x="533954" y="865564"/>
                </a:cubicBezTo>
                <a:cubicBezTo>
                  <a:pt x="574285" y="865564"/>
                  <a:pt x="606980" y="898258"/>
                  <a:pt x="606980" y="938589"/>
                </a:cubicBezTo>
                <a:cubicBezTo>
                  <a:pt x="606981" y="978920"/>
                  <a:pt x="574287" y="1011614"/>
                  <a:pt x="533955" y="1011614"/>
                </a:cubicBezTo>
                <a:cubicBezTo>
                  <a:pt x="493624" y="1011614"/>
                  <a:pt x="460930" y="978920"/>
                  <a:pt x="460931" y="938589"/>
                </a:cubicBezTo>
                <a:cubicBezTo>
                  <a:pt x="460930" y="928506"/>
                  <a:pt x="462973" y="918901"/>
                  <a:pt x="466668" y="910164"/>
                </a:cubicBezTo>
                <a:close/>
                <a:moveTo>
                  <a:pt x="697130" y="480844"/>
                </a:moveTo>
                <a:cubicBezTo>
                  <a:pt x="700826" y="472107"/>
                  <a:pt x="706173" y="464240"/>
                  <a:pt x="712780" y="457632"/>
                </a:cubicBezTo>
                <a:cubicBezTo>
                  <a:pt x="725995" y="444417"/>
                  <a:pt x="744251" y="436244"/>
                  <a:pt x="764417" y="436244"/>
                </a:cubicBezTo>
                <a:cubicBezTo>
                  <a:pt x="804748" y="436244"/>
                  <a:pt x="837442" y="468938"/>
                  <a:pt x="837443" y="509269"/>
                </a:cubicBezTo>
                <a:cubicBezTo>
                  <a:pt x="837442" y="549600"/>
                  <a:pt x="804749" y="582294"/>
                  <a:pt x="764418" y="582294"/>
                </a:cubicBezTo>
                <a:cubicBezTo>
                  <a:pt x="724087" y="582294"/>
                  <a:pt x="691392" y="549600"/>
                  <a:pt x="691392" y="509269"/>
                </a:cubicBezTo>
                <a:cubicBezTo>
                  <a:pt x="691392" y="499186"/>
                  <a:pt x="693435" y="489581"/>
                  <a:pt x="697130" y="480844"/>
                </a:cubicBezTo>
                <a:close/>
                <a:moveTo>
                  <a:pt x="927594" y="60350"/>
                </a:moveTo>
                <a:cubicBezTo>
                  <a:pt x="931290" y="51614"/>
                  <a:pt x="936637" y="43746"/>
                  <a:pt x="943244" y="37138"/>
                </a:cubicBezTo>
                <a:cubicBezTo>
                  <a:pt x="956460" y="23924"/>
                  <a:pt x="974715" y="15750"/>
                  <a:pt x="994881" y="15750"/>
                </a:cubicBezTo>
                <a:cubicBezTo>
                  <a:pt x="1035212" y="15750"/>
                  <a:pt x="1067906" y="48444"/>
                  <a:pt x="1067906" y="88775"/>
                </a:cubicBezTo>
                <a:cubicBezTo>
                  <a:pt x="1067906" y="129106"/>
                  <a:pt x="1035212" y="161800"/>
                  <a:pt x="994881" y="161800"/>
                </a:cubicBezTo>
                <a:cubicBezTo>
                  <a:pt x="954550" y="161800"/>
                  <a:pt x="921857" y="129106"/>
                  <a:pt x="921856" y="88775"/>
                </a:cubicBezTo>
                <a:cubicBezTo>
                  <a:pt x="921856" y="78692"/>
                  <a:pt x="923899" y="69087"/>
                  <a:pt x="927594" y="60350"/>
                </a:cubicBezTo>
                <a:close/>
                <a:moveTo>
                  <a:pt x="5743" y="1476705"/>
                </a:moveTo>
                <a:cubicBezTo>
                  <a:pt x="9437" y="1467969"/>
                  <a:pt x="14785" y="1460101"/>
                  <a:pt x="21392" y="1453493"/>
                </a:cubicBezTo>
                <a:cubicBezTo>
                  <a:pt x="34607" y="1440278"/>
                  <a:pt x="52863" y="1432105"/>
                  <a:pt x="73028" y="1432105"/>
                </a:cubicBezTo>
                <a:cubicBezTo>
                  <a:pt x="113359" y="1432105"/>
                  <a:pt x="146054" y="1464799"/>
                  <a:pt x="146054" y="1505130"/>
                </a:cubicBezTo>
                <a:cubicBezTo>
                  <a:pt x="146054" y="1545461"/>
                  <a:pt x="113360" y="1578155"/>
                  <a:pt x="73027" y="1578158"/>
                </a:cubicBezTo>
                <a:cubicBezTo>
                  <a:pt x="32696" y="1578157"/>
                  <a:pt x="3" y="1545463"/>
                  <a:pt x="4" y="1505130"/>
                </a:cubicBezTo>
                <a:cubicBezTo>
                  <a:pt x="4" y="1495047"/>
                  <a:pt x="2047" y="1485442"/>
                  <a:pt x="5743" y="1476705"/>
                </a:cubicBezTo>
                <a:close/>
                <a:moveTo>
                  <a:pt x="236205" y="1047384"/>
                </a:moveTo>
                <a:cubicBezTo>
                  <a:pt x="239900" y="1038648"/>
                  <a:pt x="245248" y="1030780"/>
                  <a:pt x="251855" y="1024173"/>
                </a:cubicBezTo>
                <a:cubicBezTo>
                  <a:pt x="265069" y="1010958"/>
                  <a:pt x="283326" y="1002785"/>
                  <a:pt x="303492" y="1002784"/>
                </a:cubicBezTo>
                <a:cubicBezTo>
                  <a:pt x="343822" y="1002785"/>
                  <a:pt x="376516" y="1035479"/>
                  <a:pt x="376516" y="1075809"/>
                </a:cubicBezTo>
                <a:cubicBezTo>
                  <a:pt x="376517" y="1116141"/>
                  <a:pt x="343824" y="1148834"/>
                  <a:pt x="303493" y="1148834"/>
                </a:cubicBezTo>
                <a:cubicBezTo>
                  <a:pt x="263162" y="1148834"/>
                  <a:pt x="230468" y="1116140"/>
                  <a:pt x="230467" y="1075809"/>
                </a:cubicBezTo>
                <a:cubicBezTo>
                  <a:pt x="230467" y="1065726"/>
                  <a:pt x="232510" y="1056121"/>
                  <a:pt x="236205" y="1047384"/>
                </a:cubicBezTo>
                <a:close/>
                <a:moveTo>
                  <a:pt x="466667" y="626893"/>
                </a:moveTo>
                <a:cubicBezTo>
                  <a:pt x="470363" y="618156"/>
                  <a:pt x="475710" y="610289"/>
                  <a:pt x="482318" y="603682"/>
                </a:cubicBezTo>
                <a:cubicBezTo>
                  <a:pt x="495531" y="590467"/>
                  <a:pt x="513788" y="582294"/>
                  <a:pt x="533954" y="582294"/>
                </a:cubicBezTo>
                <a:cubicBezTo>
                  <a:pt x="574285" y="582294"/>
                  <a:pt x="606979" y="614988"/>
                  <a:pt x="606978" y="655319"/>
                </a:cubicBezTo>
                <a:cubicBezTo>
                  <a:pt x="606979" y="695649"/>
                  <a:pt x="574285" y="728343"/>
                  <a:pt x="533954" y="728343"/>
                </a:cubicBezTo>
                <a:cubicBezTo>
                  <a:pt x="493623" y="728343"/>
                  <a:pt x="460928" y="695649"/>
                  <a:pt x="460929" y="655318"/>
                </a:cubicBezTo>
                <a:cubicBezTo>
                  <a:pt x="460929" y="645235"/>
                  <a:pt x="462972" y="635630"/>
                  <a:pt x="466667" y="626893"/>
                </a:cubicBezTo>
                <a:close/>
                <a:moveTo>
                  <a:pt x="697130" y="197573"/>
                </a:moveTo>
                <a:cubicBezTo>
                  <a:pt x="700825" y="188836"/>
                  <a:pt x="706172" y="180968"/>
                  <a:pt x="712780" y="174361"/>
                </a:cubicBezTo>
                <a:cubicBezTo>
                  <a:pt x="725994" y="161146"/>
                  <a:pt x="744251" y="152972"/>
                  <a:pt x="764416" y="152972"/>
                </a:cubicBezTo>
                <a:cubicBezTo>
                  <a:pt x="804747" y="152972"/>
                  <a:pt x="837441" y="185667"/>
                  <a:pt x="837441" y="225997"/>
                </a:cubicBezTo>
                <a:cubicBezTo>
                  <a:pt x="837441" y="266328"/>
                  <a:pt x="804748" y="299022"/>
                  <a:pt x="764416" y="299023"/>
                </a:cubicBezTo>
                <a:cubicBezTo>
                  <a:pt x="724085" y="299022"/>
                  <a:pt x="691391" y="266328"/>
                  <a:pt x="691391" y="225997"/>
                </a:cubicBezTo>
                <a:cubicBezTo>
                  <a:pt x="691391" y="215915"/>
                  <a:pt x="693435" y="206309"/>
                  <a:pt x="697130" y="197573"/>
                </a:cubicBezTo>
                <a:close/>
                <a:moveTo>
                  <a:pt x="5742" y="1193433"/>
                </a:moveTo>
                <a:cubicBezTo>
                  <a:pt x="9437" y="1184697"/>
                  <a:pt x="14784" y="1176829"/>
                  <a:pt x="21392" y="1170221"/>
                </a:cubicBezTo>
                <a:cubicBezTo>
                  <a:pt x="34606" y="1157006"/>
                  <a:pt x="52863" y="1148833"/>
                  <a:pt x="73028" y="1148833"/>
                </a:cubicBezTo>
                <a:cubicBezTo>
                  <a:pt x="113359" y="1148833"/>
                  <a:pt x="146054" y="1181527"/>
                  <a:pt x="146053" y="1221858"/>
                </a:cubicBezTo>
                <a:cubicBezTo>
                  <a:pt x="146053" y="1262189"/>
                  <a:pt x="113360" y="1294883"/>
                  <a:pt x="73029" y="1294883"/>
                </a:cubicBezTo>
                <a:cubicBezTo>
                  <a:pt x="32697" y="1294883"/>
                  <a:pt x="3" y="1262189"/>
                  <a:pt x="4" y="1221858"/>
                </a:cubicBezTo>
                <a:cubicBezTo>
                  <a:pt x="3" y="1211775"/>
                  <a:pt x="2047" y="1202170"/>
                  <a:pt x="5742" y="1193433"/>
                </a:cubicBezTo>
                <a:close/>
                <a:moveTo>
                  <a:pt x="236205" y="764113"/>
                </a:moveTo>
                <a:cubicBezTo>
                  <a:pt x="239900" y="755377"/>
                  <a:pt x="245247" y="747509"/>
                  <a:pt x="251854" y="740902"/>
                </a:cubicBezTo>
                <a:cubicBezTo>
                  <a:pt x="265069" y="727687"/>
                  <a:pt x="283325" y="719514"/>
                  <a:pt x="303490" y="719514"/>
                </a:cubicBezTo>
                <a:cubicBezTo>
                  <a:pt x="343821" y="719514"/>
                  <a:pt x="376515" y="752208"/>
                  <a:pt x="376516" y="792539"/>
                </a:cubicBezTo>
                <a:cubicBezTo>
                  <a:pt x="376516" y="832869"/>
                  <a:pt x="343823" y="865563"/>
                  <a:pt x="303492" y="865563"/>
                </a:cubicBezTo>
                <a:cubicBezTo>
                  <a:pt x="263161" y="865563"/>
                  <a:pt x="230466" y="832869"/>
                  <a:pt x="230466" y="792538"/>
                </a:cubicBezTo>
                <a:cubicBezTo>
                  <a:pt x="230466" y="782455"/>
                  <a:pt x="232509" y="772850"/>
                  <a:pt x="236205" y="764113"/>
                </a:cubicBezTo>
                <a:close/>
                <a:moveTo>
                  <a:pt x="466666" y="343623"/>
                </a:moveTo>
                <a:cubicBezTo>
                  <a:pt x="470361" y="334886"/>
                  <a:pt x="475708" y="327018"/>
                  <a:pt x="482316" y="320411"/>
                </a:cubicBezTo>
                <a:cubicBezTo>
                  <a:pt x="495531" y="307196"/>
                  <a:pt x="513787" y="299022"/>
                  <a:pt x="533952" y="299022"/>
                </a:cubicBezTo>
                <a:cubicBezTo>
                  <a:pt x="574283" y="299022"/>
                  <a:pt x="606978" y="331716"/>
                  <a:pt x="606978" y="372047"/>
                </a:cubicBezTo>
                <a:cubicBezTo>
                  <a:pt x="606977" y="412378"/>
                  <a:pt x="574284" y="445072"/>
                  <a:pt x="533953" y="445072"/>
                </a:cubicBezTo>
                <a:cubicBezTo>
                  <a:pt x="493622" y="445072"/>
                  <a:pt x="460927" y="412378"/>
                  <a:pt x="460927" y="372047"/>
                </a:cubicBezTo>
                <a:cubicBezTo>
                  <a:pt x="460927" y="361965"/>
                  <a:pt x="462971" y="352359"/>
                  <a:pt x="466666" y="343623"/>
                </a:cubicBezTo>
                <a:close/>
                <a:moveTo>
                  <a:pt x="5741" y="910162"/>
                </a:moveTo>
                <a:cubicBezTo>
                  <a:pt x="9436" y="901425"/>
                  <a:pt x="14783" y="893558"/>
                  <a:pt x="21392" y="886950"/>
                </a:cubicBezTo>
                <a:cubicBezTo>
                  <a:pt x="34606" y="873736"/>
                  <a:pt x="52862" y="865562"/>
                  <a:pt x="73028" y="865562"/>
                </a:cubicBezTo>
                <a:cubicBezTo>
                  <a:pt x="113358" y="865562"/>
                  <a:pt x="146052" y="898256"/>
                  <a:pt x="146052" y="938587"/>
                </a:cubicBezTo>
                <a:cubicBezTo>
                  <a:pt x="146053" y="978918"/>
                  <a:pt x="113360" y="1011612"/>
                  <a:pt x="73029" y="1011612"/>
                </a:cubicBezTo>
                <a:cubicBezTo>
                  <a:pt x="32698" y="1011612"/>
                  <a:pt x="3" y="978917"/>
                  <a:pt x="3" y="938586"/>
                </a:cubicBezTo>
                <a:cubicBezTo>
                  <a:pt x="3" y="928504"/>
                  <a:pt x="2046" y="918898"/>
                  <a:pt x="5741" y="910162"/>
                </a:cubicBezTo>
                <a:close/>
                <a:moveTo>
                  <a:pt x="236203" y="480843"/>
                </a:moveTo>
                <a:cubicBezTo>
                  <a:pt x="239898" y="472106"/>
                  <a:pt x="245247" y="464238"/>
                  <a:pt x="251853" y="457631"/>
                </a:cubicBezTo>
                <a:cubicBezTo>
                  <a:pt x="265067" y="444417"/>
                  <a:pt x="283325" y="436243"/>
                  <a:pt x="303489" y="436243"/>
                </a:cubicBezTo>
                <a:cubicBezTo>
                  <a:pt x="343820" y="436243"/>
                  <a:pt x="376515" y="468937"/>
                  <a:pt x="376515" y="509268"/>
                </a:cubicBezTo>
                <a:cubicBezTo>
                  <a:pt x="376515" y="549598"/>
                  <a:pt x="343822" y="582292"/>
                  <a:pt x="303491" y="582292"/>
                </a:cubicBezTo>
                <a:cubicBezTo>
                  <a:pt x="263160" y="582292"/>
                  <a:pt x="230465" y="549598"/>
                  <a:pt x="230466" y="509267"/>
                </a:cubicBezTo>
                <a:cubicBezTo>
                  <a:pt x="230465" y="499185"/>
                  <a:pt x="232509" y="489579"/>
                  <a:pt x="236203" y="480843"/>
                </a:cubicBezTo>
                <a:close/>
                <a:moveTo>
                  <a:pt x="466667" y="60351"/>
                </a:moveTo>
                <a:cubicBezTo>
                  <a:pt x="470362" y="51614"/>
                  <a:pt x="475709" y="43746"/>
                  <a:pt x="482317" y="37139"/>
                </a:cubicBezTo>
                <a:cubicBezTo>
                  <a:pt x="495531" y="23924"/>
                  <a:pt x="513788" y="15751"/>
                  <a:pt x="533953" y="15751"/>
                </a:cubicBezTo>
                <a:cubicBezTo>
                  <a:pt x="574284" y="15751"/>
                  <a:pt x="606978" y="48445"/>
                  <a:pt x="606978" y="88776"/>
                </a:cubicBezTo>
                <a:cubicBezTo>
                  <a:pt x="606978" y="129107"/>
                  <a:pt x="574284" y="161801"/>
                  <a:pt x="533953" y="161801"/>
                </a:cubicBezTo>
                <a:cubicBezTo>
                  <a:pt x="493622" y="161801"/>
                  <a:pt x="460928" y="129107"/>
                  <a:pt x="460928" y="88776"/>
                </a:cubicBezTo>
                <a:cubicBezTo>
                  <a:pt x="460928" y="78693"/>
                  <a:pt x="462972" y="69087"/>
                  <a:pt x="466667" y="60351"/>
                </a:cubicBezTo>
                <a:close/>
                <a:moveTo>
                  <a:pt x="5740" y="626892"/>
                </a:moveTo>
                <a:cubicBezTo>
                  <a:pt x="9435" y="618155"/>
                  <a:pt x="14782" y="610287"/>
                  <a:pt x="21389" y="603680"/>
                </a:cubicBezTo>
                <a:cubicBezTo>
                  <a:pt x="34604" y="590466"/>
                  <a:pt x="52860" y="582292"/>
                  <a:pt x="73026" y="582292"/>
                </a:cubicBezTo>
                <a:cubicBezTo>
                  <a:pt x="113358" y="582292"/>
                  <a:pt x="146051" y="614986"/>
                  <a:pt x="146052" y="655317"/>
                </a:cubicBezTo>
                <a:cubicBezTo>
                  <a:pt x="146052" y="695647"/>
                  <a:pt x="113358" y="728341"/>
                  <a:pt x="73026" y="728341"/>
                </a:cubicBezTo>
                <a:cubicBezTo>
                  <a:pt x="32695" y="728342"/>
                  <a:pt x="1" y="695647"/>
                  <a:pt x="1" y="655316"/>
                </a:cubicBezTo>
                <a:cubicBezTo>
                  <a:pt x="1" y="645234"/>
                  <a:pt x="2045" y="635628"/>
                  <a:pt x="5740" y="626892"/>
                </a:cubicBezTo>
                <a:close/>
                <a:moveTo>
                  <a:pt x="236203" y="197572"/>
                </a:moveTo>
                <a:cubicBezTo>
                  <a:pt x="239898" y="188836"/>
                  <a:pt x="245245" y="180968"/>
                  <a:pt x="251853" y="174361"/>
                </a:cubicBezTo>
                <a:cubicBezTo>
                  <a:pt x="265068" y="161146"/>
                  <a:pt x="283324" y="152972"/>
                  <a:pt x="303489" y="152972"/>
                </a:cubicBezTo>
                <a:cubicBezTo>
                  <a:pt x="343820" y="152972"/>
                  <a:pt x="376514" y="185666"/>
                  <a:pt x="376514" y="225997"/>
                </a:cubicBezTo>
                <a:cubicBezTo>
                  <a:pt x="376514" y="266328"/>
                  <a:pt x="343820" y="299022"/>
                  <a:pt x="303489" y="299022"/>
                </a:cubicBezTo>
                <a:cubicBezTo>
                  <a:pt x="263158" y="299022"/>
                  <a:pt x="230464" y="266328"/>
                  <a:pt x="230464" y="225997"/>
                </a:cubicBezTo>
                <a:cubicBezTo>
                  <a:pt x="230464" y="215914"/>
                  <a:pt x="232508" y="206309"/>
                  <a:pt x="236203" y="197572"/>
                </a:cubicBezTo>
                <a:close/>
                <a:moveTo>
                  <a:pt x="5740" y="343622"/>
                </a:moveTo>
                <a:cubicBezTo>
                  <a:pt x="9435" y="334885"/>
                  <a:pt x="14782" y="327017"/>
                  <a:pt x="21389" y="320410"/>
                </a:cubicBezTo>
                <a:cubicBezTo>
                  <a:pt x="34604" y="307196"/>
                  <a:pt x="52861" y="299022"/>
                  <a:pt x="73025" y="299022"/>
                </a:cubicBezTo>
                <a:cubicBezTo>
                  <a:pt x="113356" y="299022"/>
                  <a:pt x="146052" y="331716"/>
                  <a:pt x="146052" y="372047"/>
                </a:cubicBezTo>
                <a:cubicBezTo>
                  <a:pt x="146052" y="412377"/>
                  <a:pt x="113357" y="445071"/>
                  <a:pt x="73026" y="445071"/>
                </a:cubicBezTo>
                <a:cubicBezTo>
                  <a:pt x="32695" y="445071"/>
                  <a:pt x="2" y="412377"/>
                  <a:pt x="2" y="372046"/>
                </a:cubicBezTo>
                <a:cubicBezTo>
                  <a:pt x="1" y="361964"/>
                  <a:pt x="2044" y="352358"/>
                  <a:pt x="5740" y="343622"/>
                </a:cubicBezTo>
                <a:close/>
                <a:moveTo>
                  <a:pt x="5739" y="60351"/>
                </a:moveTo>
                <a:cubicBezTo>
                  <a:pt x="9434" y="51614"/>
                  <a:pt x="14781" y="43747"/>
                  <a:pt x="21388" y="37139"/>
                </a:cubicBezTo>
                <a:cubicBezTo>
                  <a:pt x="34604" y="23924"/>
                  <a:pt x="52859" y="15751"/>
                  <a:pt x="73025" y="15751"/>
                </a:cubicBezTo>
                <a:cubicBezTo>
                  <a:pt x="113356" y="15751"/>
                  <a:pt x="146050" y="48445"/>
                  <a:pt x="146050" y="88776"/>
                </a:cubicBezTo>
                <a:cubicBezTo>
                  <a:pt x="146050" y="129107"/>
                  <a:pt x="113356" y="161801"/>
                  <a:pt x="73025" y="161801"/>
                </a:cubicBezTo>
                <a:cubicBezTo>
                  <a:pt x="32694" y="161801"/>
                  <a:pt x="0" y="129107"/>
                  <a:pt x="0" y="88776"/>
                </a:cubicBezTo>
                <a:cubicBezTo>
                  <a:pt x="0" y="78693"/>
                  <a:pt x="2043" y="69088"/>
                  <a:pt x="5739" y="60351"/>
                </a:cubicBezTo>
                <a:close/>
              </a:path>
            </a:pathLst>
          </a:custGeom>
          <a:gradFill>
            <a:gsLst>
              <a:gs pos="0">
                <a:srgbClr val="52B7E1">
                  <a:alpha val="0"/>
                </a:srgbClr>
              </a:gs>
              <a:gs pos="100000">
                <a:srgbClr val="3C93A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206" name="文本框 205"/>
          <p:cNvSpPr txBox="1"/>
          <p:nvPr/>
        </p:nvSpPr>
        <p:spPr>
          <a:xfrm>
            <a:off x="3271064" y="3105399"/>
            <a:ext cx="5693414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RightUp">
                <a:rot lat="21544917" lon="20375878" rev="252541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dirty="0">
                <a:solidFill>
                  <a:prstClr val="white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+mn-lt"/>
              </a:rPr>
              <a:t>项目设计</a:t>
            </a:r>
            <a:r>
              <a:rPr lang="en-US" altLang="zh-CN" sz="4400" dirty="0">
                <a:solidFill>
                  <a:prstClr val="white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+mn-lt"/>
              </a:rPr>
              <a:t>&amp;</a:t>
            </a:r>
            <a:r>
              <a:rPr lang="zh-CN" altLang="en-US" sz="4400" dirty="0">
                <a:solidFill>
                  <a:prstClr val="white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+mn-lt"/>
              </a:rPr>
              <a:t>项目需求</a:t>
            </a:r>
            <a:endParaRPr lang="en-US" altLang="zh-CN" sz="4400" dirty="0">
              <a:solidFill>
                <a:prstClr val="white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9541324" y="2235137"/>
            <a:ext cx="520866" cy="520866"/>
            <a:chOff x="987596" y="-3971885"/>
            <a:chExt cx="2809704" cy="2809704"/>
          </a:xfrm>
        </p:grpSpPr>
        <p:grpSp>
          <p:nvGrpSpPr>
            <p:cNvPr id="17" name="组合 16"/>
            <p:cNvGrpSpPr/>
            <p:nvPr/>
          </p:nvGrpSpPr>
          <p:grpSpPr>
            <a:xfrm>
              <a:off x="987596" y="-3971885"/>
              <a:ext cx="2809704" cy="2809704"/>
              <a:chOff x="69666" y="-4889815"/>
              <a:chExt cx="4645563" cy="4645563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69666" y="-2710906"/>
                <a:ext cx="4645563" cy="287746"/>
                <a:chOff x="69666" y="-2710906"/>
                <a:chExt cx="4645563" cy="287746"/>
              </a:xfrm>
            </p:grpSpPr>
            <p:sp>
              <p:nvSpPr>
                <p:cNvPr id="14" name="圆角矩形 13"/>
                <p:cNvSpPr/>
                <p:nvPr/>
              </p:nvSpPr>
              <p:spPr>
                <a:xfrm>
                  <a:off x="69666" y="-2710906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39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cs typeface="+mn-cs"/>
                  </a:endParaRPr>
                </a:p>
              </p:txBody>
            </p:sp>
            <p:sp>
              <p:nvSpPr>
                <p:cNvPr id="210" name="圆角矩形 209"/>
                <p:cNvSpPr/>
                <p:nvPr/>
              </p:nvSpPr>
              <p:spPr>
                <a:xfrm>
                  <a:off x="3141571" y="-2710906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39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cs typeface="+mn-cs"/>
                  </a:endParaRPr>
                </a:p>
              </p:txBody>
            </p:sp>
          </p:grpSp>
          <p:grpSp>
            <p:nvGrpSpPr>
              <p:cNvPr id="211" name="组合 210"/>
              <p:cNvGrpSpPr/>
              <p:nvPr/>
            </p:nvGrpSpPr>
            <p:grpSpPr>
              <a:xfrm rot="5400000">
                <a:off x="69667" y="-2710906"/>
                <a:ext cx="4645563" cy="287746"/>
                <a:chOff x="69666" y="-2710906"/>
                <a:chExt cx="4645563" cy="287746"/>
              </a:xfrm>
            </p:grpSpPr>
            <p:sp>
              <p:nvSpPr>
                <p:cNvPr id="212" name="圆角矩形 211"/>
                <p:cNvSpPr/>
                <p:nvPr/>
              </p:nvSpPr>
              <p:spPr>
                <a:xfrm>
                  <a:off x="69666" y="-2710906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39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cs typeface="+mn-cs"/>
                  </a:endParaRPr>
                </a:p>
              </p:txBody>
            </p:sp>
            <p:sp>
              <p:nvSpPr>
                <p:cNvPr id="213" name="圆角矩形 212"/>
                <p:cNvSpPr/>
                <p:nvPr/>
              </p:nvSpPr>
              <p:spPr>
                <a:xfrm>
                  <a:off x="3141571" y="-2710906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39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cs typeface="+mn-cs"/>
                  </a:endParaRPr>
                </a:p>
              </p:txBody>
            </p:sp>
          </p:grpSp>
        </p:grpSp>
        <p:grpSp>
          <p:nvGrpSpPr>
            <p:cNvPr id="16" name="组合 15"/>
            <p:cNvGrpSpPr/>
            <p:nvPr/>
          </p:nvGrpSpPr>
          <p:grpSpPr>
            <a:xfrm>
              <a:off x="1288659" y="-3751124"/>
              <a:ext cx="2265224" cy="2265224"/>
              <a:chOff x="446954" y="-4592829"/>
              <a:chExt cx="3948634" cy="3948634"/>
            </a:xfrm>
          </p:grpSpPr>
          <p:grpSp>
            <p:nvGrpSpPr>
              <p:cNvPr id="214" name="组合 213"/>
              <p:cNvGrpSpPr/>
              <p:nvPr/>
            </p:nvGrpSpPr>
            <p:grpSpPr>
              <a:xfrm rot="2700000">
                <a:off x="415391" y="-2768978"/>
                <a:ext cx="3948634" cy="300932"/>
                <a:chOff x="69666" y="-2724092"/>
                <a:chExt cx="3948634" cy="300932"/>
              </a:xfrm>
            </p:grpSpPr>
            <p:sp>
              <p:nvSpPr>
                <p:cNvPr id="215" name="圆角矩形 214"/>
                <p:cNvSpPr/>
                <p:nvPr/>
              </p:nvSpPr>
              <p:spPr>
                <a:xfrm>
                  <a:off x="69666" y="-2710906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39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cs typeface="+mn-cs"/>
                  </a:endParaRPr>
                </a:p>
              </p:txBody>
            </p:sp>
            <p:sp>
              <p:nvSpPr>
                <p:cNvPr id="216" name="圆角矩形 215"/>
                <p:cNvSpPr/>
                <p:nvPr/>
              </p:nvSpPr>
              <p:spPr>
                <a:xfrm>
                  <a:off x="2444642" y="-2724092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39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cs typeface="+mn-cs"/>
                  </a:endParaRPr>
                </a:p>
              </p:txBody>
            </p:sp>
          </p:grpSp>
          <p:grpSp>
            <p:nvGrpSpPr>
              <p:cNvPr id="217" name="组合 216"/>
              <p:cNvGrpSpPr/>
              <p:nvPr/>
            </p:nvGrpSpPr>
            <p:grpSpPr>
              <a:xfrm rot="18900000">
                <a:off x="446954" y="-2723660"/>
                <a:ext cx="3948634" cy="300932"/>
                <a:chOff x="69666" y="-2724092"/>
                <a:chExt cx="3948634" cy="300932"/>
              </a:xfrm>
            </p:grpSpPr>
            <p:sp>
              <p:nvSpPr>
                <p:cNvPr id="218" name="圆角矩形 217"/>
                <p:cNvSpPr/>
                <p:nvPr/>
              </p:nvSpPr>
              <p:spPr>
                <a:xfrm>
                  <a:off x="69666" y="-2710906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39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cs typeface="+mn-cs"/>
                  </a:endParaRPr>
                </a:p>
              </p:txBody>
            </p:sp>
            <p:sp>
              <p:nvSpPr>
                <p:cNvPr id="219" name="圆角矩形 218"/>
                <p:cNvSpPr/>
                <p:nvPr/>
              </p:nvSpPr>
              <p:spPr>
                <a:xfrm>
                  <a:off x="2444642" y="-2724092"/>
                  <a:ext cx="1573658" cy="28774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39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33722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/>
          <p:cNvSpPr txBox="1"/>
          <p:nvPr/>
        </p:nvSpPr>
        <p:spPr>
          <a:xfrm>
            <a:off x="1206542" y="179007"/>
            <a:ext cx="1588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+mn-lt"/>
              </a:rPr>
              <a:t>UI</a:t>
            </a: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+mn-lt"/>
              </a:rPr>
              <a:t>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8D5414-2599-4324-A5D0-80AD5D4F8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404" y="781560"/>
            <a:ext cx="8469297" cy="5294879"/>
          </a:xfrm>
          <a:prstGeom prst="rect">
            <a:avLst/>
          </a:prstGeom>
        </p:spPr>
      </p:pic>
      <p:sp>
        <p:nvSpPr>
          <p:cNvPr id="4" name="TextBox 76">
            <a:extLst>
              <a:ext uri="{FF2B5EF4-FFF2-40B4-BE49-F238E27FC236}">
                <a16:creationId xmlns:a16="http://schemas.microsoft.com/office/drawing/2014/main" id="{5346A48D-B1DE-490C-B136-A037F01DB9F9}"/>
              </a:ext>
            </a:extLst>
          </p:cNvPr>
          <p:cNvSpPr txBox="1"/>
          <p:nvPr/>
        </p:nvSpPr>
        <p:spPr>
          <a:xfrm>
            <a:off x="128277" y="5868549"/>
            <a:ext cx="2535320" cy="580415"/>
          </a:xfrm>
          <a:prstGeom prst="rect">
            <a:avLst/>
          </a:prstGeom>
          <a:solidFill>
            <a:srgbClr val="3C1B99"/>
          </a:solidFill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  </a:t>
            </a: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后台首页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23FDD9-D30A-435C-A88A-1DF077252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990" y="1129548"/>
            <a:ext cx="7861890" cy="4918781"/>
          </a:xfrm>
          <a:prstGeom prst="rect">
            <a:avLst/>
          </a:prstGeom>
        </p:spPr>
      </p:pic>
      <p:sp>
        <p:nvSpPr>
          <p:cNvPr id="7" name="TextBox 76">
            <a:extLst>
              <a:ext uri="{FF2B5EF4-FFF2-40B4-BE49-F238E27FC236}">
                <a16:creationId xmlns:a16="http://schemas.microsoft.com/office/drawing/2014/main" id="{F30E408E-8635-457B-B78D-BE7E793EB53C}"/>
              </a:ext>
            </a:extLst>
          </p:cNvPr>
          <p:cNvSpPr txBox="1"/>
          <p:nvPr/>
        </p:nvSpPr>
        <p:spPr>
          <a:xfrm>
            <a:off x="128277" y="5868549"/>
            <a:ext cx="2535320" cy="580415"/>
          </a:xfrm>
          <a:prstGeom prst="rect">
            <a:avLst/>
          </a:prstGeom>
          <a:solidFill>
            <a:srgbClr val="3C1B99"/>
          </a:solidFill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  </a:t>
            </a: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登陆界面</a:t>
            </a:r>
          </a:p>
        </p:txBody>
      </p:sp>
      <p:pic>
        <p:nvPicPr>
          <p:cNvPr id="6" name="图片 5" descr="图形用户界面, 网站&#10;&#10;描述已自动生成">
            <a:extLst>
              <a:ext uri="{FF2B5EF4-FFF2-40B4-BE49-F238E27FC236}">
                <a16:creationId xmlns:a16="http://schemas.microsoft.com/office/drawing/2014/main" id="{4F0C1BF8-6A9A-41F7-9B32-1DC44AE617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120" y="1374595"/>
            <a:ext cx="8846599" cy="5212066"/>
          </a:xfrm>
          <a:prstGeom prst="rect">
            <a:avLst/>
          </a:prstGeom>
        </p:spPr>
      </p:pic>
      <p:sp>
        <p:nvSpPr>
          <p:cNvPr id="10" name="TextBox 76">
            <a:extLst>
              <a:ext uri="{FF2B5EF4-FFF2-40B4-BE49-F238E27FC236}">
                <a16:creationId xmlns:a16="http://schemas.microsoft.com/office/drawing/2014/main" id="{656B819C-4F00-4290-AA27-04E9A516E8E0}"/>
              </a:ext>
            </a:extLst>
          </p:cNvPr>
          <p:cNvSpPr txBox="1"/>
          <p:nvPr/>
        </p:nvSpPr>
        <p:spPr>
          <a:xfrm>
            <a:off x="128277" y="5867600"/>
            <a:ext cx="2535320" cy="575094"/>
          </a:xfrm>
          <a:prstGeom prst="rect">
            <a:avLst/>
          </a:prstGeom>
          <a:solidFill>
            <a:srgbClr val="3C1B99"/>
          </a:solidFill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  </a:t>
            </a: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前台首页</a:t>
            </a:r>
          </a:p>
        </p:txBody>
      </p:sp>
      <p:sp>
        <p:nvSpPr>
          <p:cNvPr id="11" name="TextBox 76">
            <a:extLst>
              <a:ext uri="{FF2B5EF4-FFF2-40B4-BE49-F238E27FC236}">
                <a16:creationId xmlns:a16="http://schemas.microsoft.com/office/drawing/2014/main" id="{E6FFB3E9-242C-48C2-83ED-A626DC9E0E5E}"/>
              </a:ext>
            </a:extLst>
          </p:cNvPr>
          <p:cNvSpPr txBox="1"/>
          <p:nvPr/>
        </p:nvSpPr>
        <p:spPr>
          <a:xfrm>
            <a:off x="9954701" y="271339"/>
            <a:ext cx="1421006" cy="461665"/>
          </a:xfrm>
          <a:prstGeom prst="rect">
            <a:avLst/>
          </a:prstGeom>
          <a:solidFill>
            <a:srgbClr val="3C1B99"/>
          </a:solidFill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r>
              <a:rPr lang="zh-CN" altLang="en-US" sz="2400" dirty="0">
                <a:latin typeface="+mj-ea"/>
                <a:hlinkClick r:id="rId6"/>
              </a:rPr>
              <a:t>原型设计</a:t>
            </a:r>
            <a:endParaRPr lang="zh-CN" altLang="en-US" sz="24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9589869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BF3CD57-C190-4DCC-9E7B-6394DA1BD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157" y="654731"/>
            <a:ext cx="7157534" cy="5608763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1206542" y="17900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+mn-lt"/>
              </a:rPr>
              <a:t>需求分析</a:t>
            </a:r>
          </a:p>
        </p:txBody>
      </p:sp>
      <p:sp>
        <p:nvSpPr>
          <p:cNvPr id="5" name="TextBox 76">
            <a:extLst>
              <a:ext uri="{FF2B5EF4-FFF2-40B4-BE49-F238E27FC236}">
                <a16:creationId xmlns:a16="http://schemas.microsoft.com/office/drawing/2014/main" id="{B4134160-07B6-4A53-AC2A-B35C06E7332B}"/>
              </a:ext>
            </a:extLst>
          </p:cNvPr>
          <p:cNvSpPr txBox="1"/>
          <p:nvPr/>
        </p:nvSpPr>
        <p:spPr>
          <a:xfrm>
            <a:off x="486318" y="5911715"/>
            <a:ext cx="4157400" cy="583108"/>
          </a:xfrm>
          <a:prstGeom prst="rect">
            <a:avLst/>
          </a:prstGeom>
          <a:solidFill>
            <a:srgbClr val="3C1B99"/>
          </a:solidFill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dirty="0">
                <a:latin typeface="+mj-ea"/>
                <a:hlinkClick r:id="rId4"/>
              </a:rPr>
              <a:t>Purr</a:t>
            </a:r>
            <a:r>
              <a:rPr lang="zh-CN" altLang="en-US" sz="2400" dirty="0">
                <a:latin typeface="+mj-ea"/>
                <a:hlinkClick r:id="rId4"/>
              </a:rPr>
              <a:t>功能规格需求说明书</a:t>
            </a:r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  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791368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206542" y="179007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  <a:sym typeface="+mn-lt"/>
              </a:rPr>
              <a:t>数据库设计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C13F5D-80FD-4A03-9FD8-D82085730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42" y="825338"/>
            <a:ext cx="3162390" cy="56170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525D4CE-D368-4B6C-BBAA-F69B2D6D5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565" y="825338"/>
            <a:ext cx="5267618" cy="5311946"/>
          </a:xfrm>
          <a:prstGeom prst="rect">
            <a:avLst/>
          </a:prstGeom>
        </p:spPr>
      </p:pic>
      <p:sp>
        <p:nvSpPr>
          <p:cNvPr id="6" name="TextBox 76">
            <a:extLst>
              <a:ext uri="{FF2B5EF4-FFF2-40B4-BE49-F238E27FC236}">
                <a16:creationId xmlns:a16="http://schemas.microsoft.com/office/drawing/2014/main" id="{A83E3A06-B36D-4940-A17E-DAA67C7893A9}"/>
              </a:ext>
            </a:extLst>
          </p:cNvPr>
          <p:cNvSpPr txBox="1"/>
          <p:nvPr/>
        </p:nvSpPr>
        <p:spPr>
          <a:xfrm>
            <a:off x="9736002" y="363673"/>
            <a:ext cx="1791814" cy="461665"/>
          </a:xfrm>
          <a:prstGeom prst="rect">
            <a:avLst/>
          </a:prstGeom>
          <a:solidFill>
            <a:srgbClr val="3C1B99"/>
          </a:solidFill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r>
              <a:rPr lang="zh-CN" altLang="en-US" sz="2400" dirty="0">
                <a:latin typeface="+mj-ea"/>
                <a:hlinkClick r:id="rId5"/>
              </a:rPr>
              <a:t>数据库设计</a:t>
            </a:r>
            <a:endParaRPr lang="zh-CN" altLang="en-US" sz="24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1720603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FFCC647F-8DA1-4301-A71D-DB536CBD3D47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年终工作总结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ks5ekrs">
      <a:majorFont>
        <a:latin typeface="" panose="020F0302020204030204"/>
        <a:ea typeface="阿里巴巴普惠体 R"/>
        <a:cs typeface=""/>
      </a:majorFont>
      <a:minorFont>
        <a:latin typeface="" panose="020F0502020204030204"/>
        <a:ea typeface="阿里巴巴普惠体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1514</TotalTime>
  <Words>441</Words>
  <Application>Microsoft Office PowerPoint</Application>
  <PresentationFormat>宽屏</PresentationFormat>
  <Paragraphs>117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阿里巴巴普惠体 H</vt:lpstr>
      <vt:lpstr>阿里巴巴普惠体 R</vt:lpstr>
      <vt:lpstr>等线</vt:lpstr>
      <vt:lpstr>Arial</vt:lpstr>
      <vt:lpstr>Calibri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www.51pptmoban.com</Manager>
  <Company>PPT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季度汇报</dc:title>
  <dc:creator>sunny</dc:creator>
  <cp:keywords>几何风</cp:keywords>
  <dc:description>www.51pptmoban.com</dc:description>
  <cp:lastModifiedBy>He Hwa</cp:lastModifiedBy>
  <cp:revision>148</cp:revision>
  <dcterms:created xsi:type="dcterms:W3CDTF">2019-12-16T02:16:39Z</dcterms:created>
  <dcterms:modified xsi:type="dcterms:W3CDTF">2021-10-13T06:47:13Z</dcterms:modified>
</cp:coreProperties>
</file>